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86" r:id="rId2"/>
    <p:sldId id="318" r:id="rId3"/>
    <p:sldId id="319" r:id="rId4"/>
    <p:sldId id="323" r:id="rId5"/>
    <p:sldId id="320" r:id="rId6"/>
    <p:sldId id="321" r:id="rId7"/>
    <p:sldId id="322" r:id="rId8"/>
    <p:sldId id="277" r:id="rId9"/>
    <p:sldId id="278" r:id="rId10"/>
    <p:sldId id="279" r:id="rId11"/>
    <p:sldId id="325" r:id="rId12"/>
    <p:sldId id="327" r:id="rId13"/>
    <p:sldId id="328" r:id="rId14"/>
    <p:sldId id="280" r:id="rId15"/>
    <p:sldId id="281" r:id="rId16"/>
    <p:sldId id="282" r:id="rId17"/>
    <p:sldId id="283" r:id="rId18"/>
    <p:sldId id="330" r:id="rId19"/>
    <p:sldId id="290" r:id="rId20"/>
    <p:sldId id="287" r:id="rId21"/>
    <p:sldId id="288" r:id="rId22"/>
    <p:sldId id="284" r:id="rId23"/>
    <p:sldId id="285" r:id="rId24"/>
    <p:sldId id="286" r:id="rId25"/>
    <p:sldId id="385" r:id="rId26"/>
    <p:sldId id="390" r:id="rId27"/>
    <p:sldId id="334" r:id="rId28"/>
    <p:sldId id="389" r:id="rId29"/>
    <p:sldId id="388" r:id="rId30"/>
    <p:sldId id="387" r:id="rId31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18" autoAdjust="0"/>
    <p:restoredTop sz="94660"/>
  </p:normalViewPr>
  <p:slideViewPr>
    <p:cSldViewPr snapToGrid="0">
      <p:cViewPr varScale="1">
        <p:scale>
          <a:sx n="43" d="100"/>
          <a:sy n="43" d="100"/>
        </p:scale>
        <p:origin x="66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3" d="100"/>
        <a:sy n="53" d="100"/>
      </p:scale>
      <p:origin x="0" y="-56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9T19:30:20.5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21112 5948 11055 0,'0'0'480'0,"0"0"112"0,-10-5-464 0,1-1-128 15,1 0 0-15,8 6 0 0,0 0 912 0,0 0 176 16,-10-1 16-16,10 1 16 0,0 0-480 0,0 0-112 16,-10-1-16-16,10 1 0 0,0 0-32 0,0 0-16 15,0 0 0-15,0 0 0 0,0 0-16 0,-9-4 0 16,9 4 0-16,0 0 0 0,0 0 32 0,0 0 0 16,0 0 0-16,0 0 0 0,0 0-96 0,0 0 0 0,0 0-16 0,12-2 0 15,0 0-96-15,0 4-16 0,-1 0 0 0,3-1 0 16,0 1-32-16,3 0-16 0,0 1 0 0,3 2 0 15,-1 0-48-15,1-1-16 0,2-2 0 0,2 3 0 16,0-1 112-16,3 0 32 0,1 1 0 0,5 1 0 16,0-2-64-16,0-1-16 0,0 1 0 0,1-2 0 15,2-1 48-15,-1-1 16 0,0 0 0 0,-1 0 0 16,1 3-128-16,2-1-16 0,3 0-128 0,-2-1 192 16,3-1-192-16,3 1 176 0,4-1-176 0,2 0 160 15,-3-2-160-15,-1-1 128 0,-2-2-128 0,1 3 128 16,-1-2-128-16,2 3 192 0,1-1-192 0,4 1 192 15,2 0-192-15,2-2 160 0,-2-1-160 0,-1 1 160 0,-3-1-160 0,0-1 128 16,0 0-128-16,1 1 128 0,1 1-128 0,3 2 160 16,0 1-160-16,5 0 160 0,-2-1-160 15,-4-2 0-15,-2 1 0 0,0-1 0 0,-1 2 0 0,2 2 0 16,0 3 0-16,2-2 0 0,4 1 0 0,3-1 0 16,2 1 128-16,-4 0-128 0,-5-3 0 0,1 1 0 15,1 3 0-15,2-1 0 0,2 1 0 0,2 1 0 16,3 0 0-16,-2-1 0 0,-5-2 0 0,1-1 0 15,-4-1 0-15,3 4 0 0,-1-2 0 0,3 3 0 16,2-1 0-16,-1-3 128 0,2-1-128 0,-3 2 0 0,-3-2 0 0,-2 2 0 16,2 1 0-16,3 3 0 15,2-3 128-15,3-1-128 0,2 1 224 0,-3 0-32 16,-7 0-16-16,2 1 0 0,3-2-16 0,-1 1 0 0,5 1 0 0,0 0 0 16,3-2-160-16,-4 2 128 0,-4-3-128 0,0 2 128 15,-2-1-128-15,2 2 128 0,0 0-128 0,4 1 128 16,4-1-128-16,-3 1 0 0,-4-3 0 0,1 5 0 15,-4-5 0-15,1 1 0 0,0-1 0 0,2 2 0 16,3 1 0-16,-1-1 0 0,-2-3 0 0,-2 1 0 16,-3-1 0-16,0 0 0 0,1 0 0 0,2 1 0 15,0-1 0-15,5 3 0 0,1-3 0 0,-3 0 128 16,-4 1-128-16,-1-1 0 0,2 0 144 0,-3 2-144 16,3-1 0-16,2 1 144 0,3 1-144 0,-4-2 0 15,-4 1 0-15,-1-2 0 0,-2 0 0 0,0 0 0 16,0 1 128-16,0-2-128 0,1-2 0 0,1 1 0 15,0 1 0-15,1 0 0 0,-6 1 0 0,-2 1 0 0,2-1 0 0,-1 0 0 16,-1 1 0-16,1-1 0 0,2 1 0 0,0 1 0 16,-1-1 0-16,0 0 0 0,-1 0 0 15,-2 1 0-15,-1-2 0 0,1 2 0 0,1-1 128 0,-1-1-128 16,0 1 0-16,2-1 0 0,2 2 0 0,0-3 0 16,-4 0 0-16,-2 0 0 0,-4 1 0 0,-1 0 0 15,-2-1 0-15,0 1 0 0,1 1 0 0,-2-1 0 16,-2 1 128-16,2 1-128 0,0-2 0 0,2 0 0 15,-1-1 0-15,-1 2 0 0,-1 0 0 0,-1-2 0 16,-1 0 0-16,-1 2 0 0,-1-1 0 0,0 1 0 16,-1 1 0-16,1 1 0 0,1-2 0 0,-2 1 0 15,0-2 0-15,-2 2 0 0,3-2 0 0,1 1 0 0,-1 1 0 16,0 1 0-16,-3-3 0 0,1 2 0 0,-5-2 0 16,1-1 0-16,0 1 0 0,-3 0 0 0,1 1 0 0,1-2 0 15,-2 2 0-15,0 0 0 0,3-1 128 0,-1 1-128 16,0 0 0-16,-1 0 0 0,-2 1 128 0,3-2-128 15,2 0 0-15,-3 1 0 0,0-1 0 0,0 1 0 16,-4 2 0-16,1-1 0 0,-1-1 0 0,1-1 0 16,-4 2 0-16,-3 0 0 0,-1-1 0 0,0 2 0 15,-1-3 0-15,-1 3 0 0,1 0 0 0,-1 0 0 16,-1-3 0-16,2 0 160 0,1 3-160 0,-2-1 128 16,0-2-128-16,-1 0 0 0,-1 2 0 0,3-1 128 15,-1 1-128-15,-2-2 0 0,-1 2 0 0,1-2 0 16,1 0 0-16,-11-1 0 0,12 1 0 0,-2 1 0 15,-1-2 0-15,-9 0 0 0,10 0 0 0,-1 0 0 0,0 0 0 0,-2 0 0 16,2-3 144-16,0-2-144 0,0 4 0 0,1-2 0 16,0-1 0-16,-1 1 128 0,-1-5-128 0,0 3 0 15,-1 1 0-15,2-5 0 0,0 0 0 0,0-2 144 16,-2 2-144-16,1-4 0 0,0-1 160 0,-2-1-160 16,-3-3 128-16,3-1-128 0,0 0 128 0,-1-1-128 15,-1-3 128-15,0-4-128 0,0 2 128 0,0-2-128 16,-2-4 0-16,5-2 128 0,-1-1-128 0,-1-1 0 15,3-1 144-15,-2-1-144 0,-2 1 0 0,3 1 0 16,0-2 0-16,-1 0 0 0,-1-1 0 0,0 1 0 16,0-2 0-16,0-2 128 0,-1-1-128 0,0-5 0 15,0-1 0-15,0 2 0 0,0-1 0 0,-2 5 0 16,1-2 0-16,-1-1 0 0,2-1 0 0,0 2 0 0,0-3 0 0,-1 2 0 16,1 0 0-16,1 3 0 0,-1-3 0 0,1 4 0 15,-1 3 0-15,1 0 0 0,-1 0 0 16,1 3 0-16,-1-1 0 0,1 4 0 0,-1 0 0 0,0 2 0 15,-1 1 0-15,0 1 0 0,1 4 0 0,-2-2 0 16,0 3 0-16,-1 0 0 0,0 3 0 0,-1 1 0 16,0 1 0-16,0 2 0 0,-1 0 0 0,0 2 0 15,-1 4 0-15,0-1 0 0,-1-1 0 0,1 5 0 16,-1-3 0-16,3 10 0 0,-4-8 0 0,0-1 0 16,-1 3 0-16,2 1 0 0,3 5-144 0,-7-11 144 15,2 6 0-15,-2-2-144 0,0 0 144 0,1 2 0 16,-1-2-144-16,1 2 144 0,0 1 0 0,-1-1-144 15,2-3 144-15,-2 3 0 0,-2 2 0 0,0 1-128 0,-1-2 128 0,0 1 0 16,-3 1-144-16,1 2 144 16,-2-1 0-16,0 1-144 0,-1 0 144 0,-1 0 0 0,-1 0 0 0,-4 1-128 15,-1 1 128-15,0 1 0 0,2 1 0 0,-2-2 0 16,-3 1 0-16,1-1 0 0,-2 2-128 0,1 3 128 16,-2-4 0-16,-1 3 0 0,-1 0 0 0,1 3-128 15,0-4 128-15,-2 2 0 0,-3-1 0 0,-3 1 0 16,-2 1 0-16,2-2 144 0,-3 2-144 0,1-2 0 15,-2-1 0-15,2 4-176 0,0-2 176 0,-1 1 0 16,-1-1 0-16,2-2 0 0,-1 2 0 0,-3-1 0 16,-4 0 0-16,-2 3 0 0,-4-3 0 0,1 2 0 15,2-3 0-15,2 0 176 0,-2 4-176 0,2-3-144 16,-2 2 144-16,-1 1-208 0,-3-2 208 0,-2 2 0 16,-5-4-160-16,1-1 160 0,2 1 0 0,1-2 0 15,2-1 0-15,0 0 0 0,1 1-128 0,-3 0 128 0,-4-2 0 0,-1 0 0 16,-1 2 0-16,1-2 0 0,0-2 0 0,2 1 128 15,2 0-128-15,-1 1 0 0,-3 2 0 0,-3-4-176 16,-2-5 176-16,1 4 0 0,2-4 0 0,3 3 0 16,1 2 0-16,-2 0 0 0,3-6 0 0,-7 3 0 15,-4 1 0-15,1 0 0 0,2-3 0 0,0 2 0 16,3 0 0-16,0 3 0 0,-2-1 0 0,-2 0 0 16,-3-3 0-16,0 0 0 0,-1 1 0 0,2-1 0 15,3 0 0-15,0 2 128 0,-3 1-128 0,-1-1 0 16,-2 2 0-16,2-3 0 0,1-1 0 0,6 1 128 15,-1 0-128-15,-1 1 0 0,-1-4 0 0,-1 2 128 16,-2 0-128-16,3-3 0 0,1 1 128 0,3 0-128 16,1-1 0-16,1 1 0 0,2-4 0 0,-6 2 0 0,-1-1 0 0,3 3 0 15,2 0 0-15,0 0 0 0,3-2 0 0,3 2 0 16,0 0 0-16,-3-1 0 0,-4-1 0 0,-1 0 0 16,-1 1 0-16,2-1 0 0,2 3 0 0,2-3 0 15,3 4 0-15,2 0 0 0,-5-4 0 0,-3 3 0 16,-3-3 0-16,0 2 0 0,2 1 0 0,3-2 0 15,1 3 0-15,2 3 0 0,1-2 0 0,-1-1 0 16,-5 1 0-16,-2 1 0 0,1 2 0 0,2-3 0 16,2-1 0-16,1 1 0 0,3 2 0 0,0-1 0 15,0 3 0-15,-2-2 0 0,-3-1 0 0,1-2 0 16,-1 1 0-16,3 1 128 0,1 0-128 0,5 0 0 16,-2 2 0-16,1-1 0 0,1-1 0 0,-2 1 0 0,-3-2 0 15,0 1 0-15,-2-1 0 0,4 1 128 0,1 0-128 0,3 1 0 16,-1-1 0-16,3 2 0 0,1-2 0 15,-2 1 128-15,-4-3-128 0,0-2 0 0,0-2 0 0,3 2 0 16,1 2 0-16,1-2 0 0,3 2 0 0,2 1 0 16,2 2 128-16,1-1-128 0,-2-1 128 0,1 1-128 15,-4-2 0-15,-1 1 144 0,-3-1-144 0,5 1 0 16,0-1 128-16,3 1-128 0,0-2 0 0,2 2 0 16,1 0 0-16,3 3 0 0,-2-6 0 0,1 3 0 15,1 1 0-15,0 0 0 0,-2-2 0 0,2-1 0 16,-2-1 0-16,2 4 0 0,-1-5 128 0,2 3-128 15,0 1 0-15,5-4 0 0,0 3 0 0,1 3 0 16,1-2 0-16,1-2 0 0,1 1 0 0,1 1 0 16,2 0 0-16,1-1 0 0,0 0 0 0,0 1 0 15,2-4 0-15,-1 3 0 0,1 0 0 0,0 1 0 0,1-2 0 0,3 2-144 16,-1 2 144-16,1-4 0 0,-2 1 0 0,2 3 0 16,1-1 0-16,0 2 0 0,2 0 0 0,1-2 0 15,0 1 0-15,0-2-128 0,-1 3 128 0,1 1 0 16,9 0 0-16,-9 0 0 0,2-2 0 0,7 2 0 15,-9 0 0-15,9 0 0 0,-8 0 0 0,8 0 0 16,-7 0 0-16,7 0 0 0,0 0 0 0,0 0-128 16,-9 5 128-16,9-5 0 0,-9 4 0 0,2 0 0 15,7-4 0-15,-7 8-128 0,0-1 128 0,7-7 0 16,-9 7-144-16,3 3 144 0,1-1 0 0,0 2 0 16,-1-4 0-16,1 4 0 0,-1-2 0 0,1 2 0 0,0 2 0 15,0-3 0-15,0 2-128 0,1 0 128 0,0-2 0 16,1 3 0-16,-2 4 0 0,1-3 0 0,0-2 0 0,0 5 0 15,-1 1 0-15,4 1 0 0,-2 2-144 0,1 0 144 16,-2-2 0-16,0 1 0 0,2 4 0 0,-2 2 0 16,1-5 0-16,1 1 0 0,-1 2 0 0,-1 2 0 15,2-5 0-15,-1 2 0 0,1 4 0 0,-1-3 0 16,1 4 0-16,-1-1 0 0,0 3 0 0,1 3 0 16,-1-1 0-16,1-2 0 0,-1 2 0 0,-1 1 0 15,1 0 0-15,0-1 0 0,-2-3 0 0,3 2 0 16,-1-2 0-16,0 0 0 0,0 2 0 0,-1-1 0 15,0 1 0-15,1-1 0 0,1 1 0 0,-1-2 0 16,1 3 0-16,1-2 0 0,-3-3 0 0,1 1 0 16,-1 0 0-16,2 0 0 0,-1 1 0 0,2-4 0 15,0 2 0-15,1-3 0 0,-3 2 0 0,3 0 0 0,-1-1 0 0,0 0 0 16,-2-1 0-16,2 0 0 0,-2 4 0 0,2-4 0 16,0 3 0-16,-1-4 0 0,1 0 0 0,0 0 0 15,-2-3 0-15,2 0 0 0,-1-2 0 0,0 0 0 16,1 0 0-16,0 1 0 0,0-1 0 0,-1-1 0 15,0-1 128-15,0-1-128 0,2-1 0 0,0 1 0 16,-1-1 128-16,-1 1-128 0,2-1 0 0,0-2 0 16,-3-1 0-16,3 2 0 0,0-13 0 0,0 13 0 15,0 1 0-15,0-2 0 0,0-1 0 0,-1-1 128 16,1-10-128-16,-1 12 0 0,1-12 0 0,-2 12 0 16,1-1 0-16,1-11 0 0,-1 13 0 0,1-13 0 15,0 10 128-15,-2 2-128 0,2-12 0 0,0 9 0 0,0-9 0 16,0 0 0-16,-1 10 0 0,1-10 0 0,0 0 128 0,-1 9-128 15,1-9 0-15,0 0 0 0,0 0 0 0,0 0 0 16,0 0 0-16,0 0 0 0,0 0 0 0,0 0 0 16,0 0 0-16,0 0 0 0,0 0 128 0,0 0-128 15,0 0 0-15,0 0 0 0,0 0 0 0,0 0 0 16,-8 2 0-16,8-2 0 0,0 0 0 0,-7-2 0 16,-1-1 0-16,8 3 0 0,-6-4-176 0,-1 2 176 31,1-2-720-31,1-2-32 0,0 0 0 0,-2 3-13712 0</inkml:trace>
  <inkml:trace contextRef="#ctx0" brushRef="#br0" timeOffset="3535.62">21280 5831 5519 0,'0'0'240'0,"-5"-9"64"0,-2 3-304 0,7 6 0 0,-6-9 0 0,6 9 0 16,0 0 1952-16,-6-5 336 0,6 5 64 0,0 0 16 15,-7-5-1664-15,4-2-320 0,-1 2-64 0,4 5 0 16,0 0-64-16,0 0-16 0,0 0 0 0,0 0 0 16,-2-7 80-16,2 7 0 0,0 0 16 0,2-10 0 15,-2 10-64-15,0 0-16 0,5-6 0 0,-5 6 0 16,7-5-96-16,1 0-32 0,0 1 0 0,1 2 0 16,1-2-128-16,0 2 128 0,0-4-128 0,2 3 128 15,0-1 80-15,2-1 16 0,0-2 0 0,2 4 0 16,0-3-48-16,3 1-16 0,1 2 0 0,2-1 0 0,-2 1 32 15,2 1 16-15,1-1 0 0,1-1 0 0,0 3 48 16,0 0 16-16,-2-2 0 0,1 2 0 0,1 0-48 0,0 1-16 16,2-2 0-16,0 1 0 0,1 0-16 0,1 1-16 15,0 1 0-15,2 0 0 0,2 1-16 0,1-1 0 16,3 0 0-16,1 2 0 0,0-1-32 0,-2 3 0 16,-2-1 0-16,-2-1 0 0,0-1-128 0,1 1 0 15,0 2 0-15,0-1 128 0,0-2-128 0,-1 0 0 16,1 0 0-16,1-1 0 0,1-1 0 0,3 2 0 15,1 0 0-15,1 2 0 0,-4-3 0 0,0 1 0 16,-4 0 0-16,0-2 0 0,-2 0 0 0,3 0 128 16,-3 0-128-16,4 0 0 0,-1 0 144 0,0 0-144 15,-1 0 160-15,2 1-160 0,3-1 144 0,0 0-144 0,-1-1 128 0,3 1-128 16,-2 0 176-16,-4 0-48 0,0 0-128 0,-2 1 192 16,-2 1-192-16,0 1 0 0,1-1 0 15,2-1 0-15,-1 2 0 0,-1-2 0 0,1 0 0 0,0 0 0 16,1 1 128-16,-1-1-128 0,2 0 0 0,0 0 0 15,-2-1 0-15,2 0 0 0,-1 0 0 0,-2 0 0 16,-1 0 0-16,-2-1 0 0,0 1 0 0,1-1 0 16,1-3 0-16,0-1 0 0,-2 1 0 0,3 0 0 15,1 2 0-15,-1-1 128 0,0 1-128 0,2-2 0 16,0 0 128-16,1 0-128 0,0 3 176 0,0-2-176 16,1 1 0-16,-4-1 0 0,-1 1 0 0,-1 1-192 15,-2-1 192-15,2 1 0 0,2 0 0 0,0 0 0 16,1-1 0-16,0 1 0 0,2 0 0 0,-2-1 0 0,2 1 0 15,1-1 0-15,-1 0 0 0,0 1 0 0,-1 0 0 0,0 0 0 16,-2-1 0-16,-3 2 0 0,-1 0 0 0,-1 2 0 16,-2-1 0-16,1 1 0 0,1 0 0 0,-3 1 0 15,1 0 0-15,0 0 0 0,-1 2 0 0,1-2 0 16,-2 1 0-16,1-1 0 0,-1-1 0 0,0 1 0 16,2-1 0-16,-2 1 0 0,1-2 0 0,-2 3 0 15,0-1 0-15,0-1 160 0,-1-2-160 0,1 3 0 16,-4-2 0-16,0 0 0 0,-1 0 0 0,-1 1 0 15,-2-1 0-15,-1 2-176 0,-1-2 176 0,-9-1 0 16,0 0 0-16,0 0 0 0,9 1 0 0,-9-1 0 16,0 0 0-16,0 0 0 0,0 0 0 0,0 0 0 15,0 0 0-15,0 0 0 0,0 0 0 0,-10 3 128 0,-1-2-128 16,-2-1 0-16,-1 0 0 0,-1 1 0 0,-3 0 0 0,0-1 128 16,-4 0-128-16,0 2 0 0,-3-2 0 0,1 1 128 15,-1 0-128-15,-1-1 0 0,0 0 0 0,-2 0 0 16,-1 0 0-16,-1 0 0 0,1 0 0 0,0 2 0 15,-2-2 0-15,3 1 0 0,-5-1 0 0,-2 2 0 16,-3 0 0-16,-2-1 0 0,-1-2 0 0,1 1 0 16,0 0 160-16,1 0-32 0,0-2-128 0,-2 0 192 15,2 1-192-15,0-1 0 0,1 1 0 0,-2-2-160 16,-4 0 160-16,0-1 0 0,-3-3 0 0,0 4 0 16,0-2 0-16,0 1 0 0,1-3 0 0,-1 2 0 15,1 3 0-15,3-2 0 0,-2-1 0 0,1 1 0 16,-4 0 0-16,-1 0 0 0,-4-2 0 0,3 1 0 0,3 0 0 0,0-1 0 15,0-1 0-15,2 3 0 0,1-3 0 16,-1 0 0-16,-2 1 0 0,-4-3 0 0,-3 4 0 0,1-3 0 16,0 1 0-16,2 0 0 0,2 0 0 0,2 2 0 15,0 0 0-15,2-2 128 0,0 3-128 0,-2 2 0 16,-3-1 0-16,-2 1 0 0,-1-3 0 0,1 1 0 16,2 0 0-16,2 3 0 0,0 0 0 0,1 1 0 15,2 0 0-15,-2 1 0 0,0-1 0 0,-1 1 0 16,-3-1 0-16,3 0 0 0,3-1 0 0,1 1 0 15,0 1 0-15,4-1 0 0,0 0 0 0,4 0 0 16,1 0 0-16,1 0-128 0,0 1 128 0,-1 1 0 16,0-2 0-16,2 0 0 0,0 0 0 0,1 0-128 0,1 0 128 0,5 0 0 15,1 0 0-15,3 0 0 16,0 0 0-16,3-2-128 0,0 1 128 0,2 1 0 0,2 0-144 0,1-1 144 16,0 0 0-16,3-1 0 0,-1 1 0 0,3 1 0 15,2 0 0-15,7 0 0 0,0 0 0 0,-8 0 0 16,8 0 0-16,0 0 0 0,0 0 0 0,0 0 0 15,0 0 0-15,0 0-176 0,0 0 176 0,0 0-128 16,0 0 128-16,0 0-192 0,0 0 192 0,0 0-192 16,13 3 192-16,-1-1 0 0,0 1 0 0,1-1 128 15,-1-2-128-15,4 2-128 0,-1 0 128 0,3 1-192 16,-2-2 192-16,3 0 0 0,0 2 0 0,3-1 0 16,2 2 0-16,3 0 0 0,-1 1 0 0,4-1 0 15,0-2 0-15,1 2 0 0,-1-1 0 0,1 0 0 16,-2 0 0-16,1 0 0 0,2 0 0 0,1 0 0 0,0-2 0 15,2 0 0-15,-1 2 0 0,3-3 0 0,6-3 0 0,2 2 0 16,-1 1 0-16,2-1 0 0,-2 0 0 0,1-1 0 16,-2 0 0-16,1 1 0 0,1-2 0 0,-1 2 0 15,2-1 0-15,2 2 0 0,5 0 0 0,-1 0 0 16,-1 0 0-16,-3-1 0 0,-4-1 0 0,1-1 0 16,-1 1 0-16,3-1 0 0,0 2 0 0,2-1 0 15,0 0 0-15,3 1 0 0,2-1 0 0,-2 0 0 16,-4 2 0-16,-1 0 0 0,-2 0 0 0,0 2 0 15,1 1 0-15,1-1 0 0,2 1 0 0,-1 1 0 16,5 0 0-16,-1 1 0 0,0-3 0 0,-3 0 0 16,-5-1 0-16,0 0 0 0,-1 0 0 0,1 1 0 15,-1-2 0-15,3 0 0 0,0 0 0 0,1 1 0 0,1-1 0 16,-1 0 0-16,-2 0 0 0,-5 0 0 0,-3 0 0 0,0 0 0 16,0-1 0-16,-1 1 0 0,-3 0 0 0,0 1 0 15,0-2 0-15,-3 1 0 0,2 0 0 0,-1 0 0 16,-3 0 0-16,-2 1 0 0,-2 0 0 0,-2 0 0 15,-3 3 0-15,1-1 0 0,-2-1 0 0,-5 0 0 16,0 0 0-16,-2 1 0 0,-1-1 0 0,-10-2 128 16,0 0-128-16,0 0 0 0,0 0 0 0,0 0 0 15,0 0 0-15,0 0 0 0,0 0 0 0,0 0-128 16,-5 10 128-16,-1-3 0 0,-6-1 0 0,-2-2 0 16,-2-2 0-16,-3 2-128 0,-4-1 128 0,-3 1 0 15,1-1 0-15,-3 0 0 0,-1 0 0 0,0 0 0 16,-1 2 0-16,-1-1 0 0,-1-2 0 0,0 1 0 15,-1 1 0-15,-1 1 0 0,2-1 0 0,-4-1 0 0,-2-1 0 16,-5 2 0-16,-3 1 0 0,0-1 0 0,1-2 0 0,-1 2 0 16,0 0 0-16,2 1 0 0,0-1 0 0,3 0 128 15,-1 0-128-15,-2 1 0 0,-3-2 0 0,-2 0 0 16,-6 0 0-16,4-1 128 0,4 1-128 0,0 0 0 16,0-1 128-16,3-1-128 0,0 0 0 0,1 0 144 15,0-1-144-15,-3 0 0 0,-2 2 192 0,0-4-64 16,-1 1 0-16,2-1-128 0,0 0 0 0,5-1 0 15,0 0 0-15,3 1-144 0,0-1 144 0,2 2 0 16,-1-1 0-16,-3 0 0 0,-1-3 0 0,-4 2 0 16,3 1 0-16,-2-1 0 0,4 1 0 0,0-1 0 15,3 1 0-15,1-2 0 0,1 2 0 0,3 1 0 0,0-3 0 16,1 3 0-16,1-1 0 0,-2-1 0 0,-2-1 0 16,1 3 0-16,0-2 0 0,1 2 0 0,0 0 0 0,2-2 0 15,2 2 0-15,0-2 0 0,1 1 0 0,2-1 0 16,1 2 0-16,1 0 0 0,-1 0 0 0,3-1 0 15,-1 2 0-15,1 0 0 0,2 0 0 0,-1 2-128 16,0-2 128-16,0 1 0 0,2-1 0 0,0 0 0 16,-1 0 0-16,3 1 0 0,2 0 0 0,1-1 0 15,-1 0 0-15,1 0-160 0,0 0 160 0,3 0 0 16,-1 3-176-16,2-2 176 0,0 0-160 0,1 1 160 16,0-2 0-16,1 1 0 0,8-1-128 0,-9 1 128 15,2 1-160-15,7-2 16 0,-8 1 0 0,8-1 0 16,0 0-112-16,0 0 0 0,0 0-16 0,0 0 0 15,0 0-624-15,-1 11-112 0,1-11-16 16,5 9-16-16</inkml:trace>
  <inkml:trace contextRef="#ctx0" brushRef="#br0" timeOffset="49117.12">27028 6331 16575 0,'-10'-4'1472'0,"1"1"-1168"16,1-1-304-16,8 4 0 0,-5-6 240 0,3-2-16 16,0 2 0-16,4-4 0 0,1 1 112 0,2-5 32 0,2 1 0 15,2 1 0-15,2-5-176 0,2-2-16 16,0-5-16-16,2 0 0 0,1-3-160 0,2 0 0 0,3-1 0 0,0 0 0 15,5 0 0-15,-1 2 0 0,2-5 0 0,-1 1 0 16,1 1-144-16,1-2 144 0,-1 2 0 0,-3 3 0 16,-4 3 0-16,1 4 0 0,-4 4 0 0,1 1 0 15,-1 4 0-15,0 5 0 0,1 4 0 0,-2 3 0 16,-4 5 0-16,2 1 0 0,1 8 0 0,-1 1 0 16,2 4 176-16,-1 3 144 0,-1 1 16 0,0 1 16 15,-3 2-160-15,1 0-16 0,-2 1-16 0,3-1 0 16,-3-6-16-16,0-3 0 0,-1-4 0 0,1-2 0 15,2-3-144-15,-1-1 192 0,-2-2-192 0,2-4 192 16,3-3 128-16,-1-3 16 0,2-1 16 0,3-6 0 16,0-2 32-16,2-2 0 0,4-5 0 0,-1-3 0 0,0-2-384 15,0-2 0-15,-1-3 0 0,0-1 0 0,1 3 0 0,-1 0 0 16,-2 4-160-16,1 3 160 0,-1 1-128 0,0 4 128 16,-1 2 0-16,-1 7 0 0,0-2 0 0,0 5 0 15,0 2 0-15,2 4 0 0,1 1 0 0,2 1 144 16,0 0 16-16,3 5 0 0,-3 0-32 0,2 1 0 15,-1-2 0-15,0 3 0 0,-1 1-128 0,0-3 0 16,1 1 144-16,2 1-144 0,-2-6 0 0,5 0 0 16,2 1 0-16,2-2 128 0,-2 0-128 0,4 1 0 15,2-1 0-15,2-2 128 0,0-1-128 0,1 1 0 16,-3-3 0-16,-2 1 0 0,0-2 0 0,-2 0 0 16,0 1 0-16,-2 0 0 0,5 0 0 0,0 1 0 15,2 1 0-15,1 4-128 0,3-3 128 0,3-1 0 0,2 0 0 0,0-2 0 16,-2-1 0-16,0-2 0 0,-2-181 0 15,3 359 0-15,2-180 0 0,2 2 0 0,2 0 0 16,6-1 0-16,3-1 0 0,0 0 0 0,-2-1 0 0,-1-2 0 16,-3 4 0-16,0 3 0 0,-1-3 0 0,0 3-128 15,-1 1 128-15,2 2 0 0,-1 1 0 0,-2-2 0 16,-3 2 0-16,-2-1-160 0,-4 1 160 0,-1 2-160 31,0-1-1232-31,-4 2-240 0,14 4-48 0,-12 3-16 0</inkml:trace>
  <inkml:trace contextRef="#ctx0" brushRef="#br0" timeOffset="50717.99">24975 8798 4607 0,'0'0'400'0,"0"0"-400"16,-8 1 0-16,8-1 0 0,-10-1 384 0,10 1-16 16,-10-4 0-16,1 1 0 0,0 0-368 0,0 0 128 15,1 2-128-15,-1-2 0 0,-2 1 320 0,3-2 0 16,-3 1 0-16,0 3 0 0,1-1 144 0,-2 0 32 16,0 1 0-16,0 0 0 0,-1 0 96 0,2 0 32 15,0-2 0-15,0 4 0 0,1-4 48 0,0 1 16 0,0 1 0 16,0 0 0-16,0-1-64 0,-1 0-16 15,2-1 0-15,1 1 0 0,8 1-80 0,0 0-16 16,-11-4 0-16,11 4 0 0,0 0 0 0,0 0-16 0,0 0 0 0,0 0 0 16,0 0-144-16,0 0-32 0,0 0 0 0,0 0 0 15,0 0-96-15,11-6-32 0,-1 2 0 0,5 0 0 16,-4-2 0-16,3 2-16 0,2 0 0 0,0-1 0 16,2 0-48-16,2 1-128 0,5 1 192 0,-1-3-64 15,0-2 32-15,3 1 0 0,0-3 0 0,5 2 0 16,1-3 32-16,5 5 16 0,4-3 0 0,0 2 0 15,3-2-48-15,-3 3-16 0,-4 0 0 0,3-4 0 16,-2 2-144-16,4-1 160 0,4 3-160 0,3-2 160 16,2 3-160-16,3 1 0 0,2 3 0 0,-3 0 128 15,-1-4-128-15,-5 2 0 0,-1 1 0 0,1 0 0 16,0 1 0-16,3 1 128 0,1 1-128 0,6 2 0 0,-1-2 0 16,0-1 128-16,-4 1-128 0,-2-1 0 0,-1-1 0 0,-1 1 0 15,1 0 128-15,1 0-128 0,0 1 0 0,3 3 160 16,4-1-160-16,-4-2 160 0,-4-1-160 0,-4 0 160 15,-1 0-160-15,1 1 160 0,1-1-32 0,0 3 0 16,0 1 0-16,3-1 0 0,2 1-128 0,0-1 128 16,-1-2-128-16,-2-1 128 0,-2 0-128 0,0 0 0 15,-2-3 0-15,5 2 128 0,-1 1-128 0,2 1 160 16,1-1-160-16,0 2 160 0,0-1-160 0,-1 0 0 16,-5-1 0-16,-3 3-176 0,-2-2 176 0,-1-1 0 15,2 0 0-15,0 1 0 0,-1 1 0 0,2-2 0 16,0 1 0-16,2-1 0 0,1 0 0 0,-2 0 0 0,-3 0 0 0,-3-1 0 15,-4-1 0-15,-1 1 0 0,0 0 0 0,2 0 128 16,-3-2-128-16,-2 3 0 0,-2-1 0 0,0-1 0 16,-3 2 0-16,0 0 0 0,-4 0 0 0,1-1 128 15,-1 0-128-15,-2-2 0 0,-2 3 0 0,-3 0 0 16,-1 0 0-16,-2 0 0 0,-1 0 0 0,-10 0 0 16,0 0-128-16,0 0 128 0,0 0-128 0,0 0 128 15,0 0-144-15,0 0 144 0,0 0-160 0,0 0 160 16,0 0 0-16,-9 0 0 0,-5-1 0 0,-2 0 0 15,-2 0 0-15,-5 1 0 0,-2 2 0 0,-3-1 0 16,-1-1 0-16,-2 3 0 0,-1-1 0 0,0 0 0 16,-3-1 0-16,-1-1 0 0,-2 0 0 0,-1 0 0 15,-6 0 0-15,-4 0 0 0,-6-1 0 0,2-1 0 16,-1 1 0-16,2 0 0 0,-1-2 128 0,1 6-128 16,2-3 0-16,-6 0 0 0,-4 0 0 0,-3 0 0 15,-3-4 0-15,0 2 0 0,0-1 0 0,2 2 0 0,2 1 0 16,-6 0 0-16,0-3 0 0,-3 2 0 0,-2-7 0 0,2 3 0 15,2 0-176-15,2 1 176 0,2 2-128 0,-5-1 128 16,-6-1 0-16,1 1 0 0,1-2 0 0,3-2 0 16,4 2 0-16,0 3 144 0,3 0-144 0,-5-2 0 15,-3-3 0-15,0 0 0 0,4 0 0 0,3 4 0 16,4 2-176-16,1 1 176 0,-1-1 0 0,-5-2 0 16,-5 1 0-16,1-1 0 0,1-1 0 0,6 3 0 15,3 1 0-15,2 5 0 0,-1 0 0 0,-2-3 0 16,-2-2 0-16,3-2 0 0,1 2 0 0,7 0 0 15,4-1 0-15,3-2 0 0,3-2 0 0,6 3 0 16,1-1 0-16,3-1 0 0,2 2 0 0,1-4 0 16,2-3 0-16,3 2 0 0,1-2 0 0,4 2 0 0,2-5 0 0,3 5 0 15,3-1 0-15,5 3-160 0,6 5 160 0,-4-8 0 16,1 1-176-16,3 7 176 0,8-4-160 0,5 0 160 16,2 0-272-16,4 3 32 0,3 0 16 0,2 1 0 15,2 0 224-15,5 1 0 0,1 0-160 0,5 3 160 16,4-3 0-16,7 4 0 0,4 2 0 0,10 2 0 15,8-4 0-15,1 1 0 0,-2 2 0 0,3-2 0 16,3 4 192-16,8 0-64 0,7 3 0 0,-1 0 0 16,-4-5-128-16,3 3 160 0,-2 2-160 0,7-2 160 15,5 4-160-15,-3-2 0 0,-3-5 0 0,-2 3 0 16,0-4-304 0,4 3-80-16,3-3-32 0</inkml:trace>
  <inkml:trace contextRef="#ctx0" brushRef="#br0" timeOffset="53403.07">11689 9764 4607 0,'0'0'192'0,"0"0"64"0,-10-4-256 0,10 4 0 0,0 0 0 0,-10-4 0 15,1 2 1216-15,9 2 192 0,-11-3 32 0,0 0 16 16,11 3-736-16,0 0-144 0,-12-2-16 0,12 2-16 15,-12-1-96-15,3 1-32 0,9 0 0 0,-10 2 0 16,10-2-128-16,-11 3-32 0,11-3 0 0,-10 2 0 16,10-2-256-16,-9 5 160 0,0 2-160 0,9-7 128 15,-10 6-128-15,1 0 0 0,1 2 0 0,0-2 0 16,2 2 0-16,-2-3 0 0,8-5 0 0,-8 5 0 16,-1-1 0-16,1 0 0 0,-1-2 0 0,9-2 0 15,0 0 0-15,-7 4 0 0,7-4 128 0,-9 3-128 16,1-1 320-16,8-2-32 0,-9 2 0 0,9-2 0 0,-9 1 48 0,9-1 16 15,0 0 0-15,0 0 0 0,0 0-128 0,0 0-32 16,0 0 0-16,0 0 0 0,0 0-64 0,0 0 0 16,0 0-128-16,0 0 192 0,0 0-192 0,0 0 128 15,0 0-128-15,0 0 0 0,10 5 144 0,1-1-144 16,-1-3 128-16,1 2-128 0,3-1 176 0,-1 1-48 16,2-2-128-16,0 3 192 0,2-2-192 0,-1 1 128 15,0-3-128-15,-2 1 0 0,2-1 128 0,1 0-128 16,1 1 0-16,-1 1 0 0,2-1 0 0,-1-1 0 15,0-1 0-15,4 1 0 0,-3 0 128 0,2 0-128 16,2 0 0-16,1 0 0 0,2-2 128 0,2 1-128 16,2 0 0-16,1 0 144 0,-1-2-144 0,-1 0 160 0,3-2-160 15,-3 3 160-15,-4-2 0 0,-1 4 0 0,0-4 0 0,0 2 0 16,0-3 112-16,0 1 32 0,-1 1 0 16,3-1 0-16,0-1-48 0,4 2 0 0,-2-3 0 0,2 3 0 15,2-4-256-15,1 2 0 0,2 1 128 0,1 1-128 16,0-1 0-16,-2 1 128 0,-2 1-128 0,0-1 0 15,-5 1 0-15,5-1 0 0,-3 0 0 0,2 0 0 16,1 0 128-16,0 1-128 0,-1-1 0 0,2 0 0 16,2 1 0-16,3-2 0 0,-1 2 0 0,0-1 0 15,-1 1 0-15,-1 0 0 0,-2 2 0 0,-1-1 0 16,-2 0 0-16,1-1 0 0,-2 0 0 0,1-2 0 16,0 0 0-16,-1 0 0 0,0 2 0 0,2-1 0 15,-1-2 0-15,2 3 0 0,1-1 0 0,0 1 0 16,-1 2 0-16,-1-2 0 0,0 2 160 0,0 0-160 15,-5 0 160-15,1 3-160 0,-2-1 192 0,2 1-192 0,0-2 176 16,1 3-176-16,0-1 160 0,1-1-160 0,-1 1 0 0,1 1 0 16,0-1 0-16,2 2 0 0,-1-2 128 0,3 0-128 15,-1-1 0-15,0 1 0 0,0-1 0 0,-4 2 0 16,-3-3 0-16,1 2 0 0,-2-2 0 0,1-1 0 16,1 0 0-16,-2 0 0 0,-3-1 0 0,1-1 128 15,-1 1-128-15,1 0 0 0,2 0 0 0,-2-2 0 16,-1 3 0-16,1 0 0 0,1 0 0 0,0 0 128 15,0 3-128-15,-2-3 0 0,2 0 160 0,0 1-16 16,1-1 0-16,-2 1 0 0,-2 0-16 0,-1 1 0 16,-1-1 0-16,0 0 0 0,0 1-128 0,1-1 160 15,0 0-160-15,-1 0 160 0,-1 1-160 0,1 1 0 16,1 0 0-16,0 0 128 0,-1-2-128 0,1-1 0 0,0 2 0 0,0 1 0 16,0-1 0-16,0 2 0 0,0 0 0 0,2-1 128 15,-1 0-128-15,2 1 0 0,-1 0 0 0,1 0 0 16,1-2 0-16,-2 2 0 0,0-1 0 0,-1-1 0 15,-2 1 0-15,0-2 0 0,0 0 0 0,2-1 0 16,-1 0 0-16,0 0 0 0,0-1 0 0,1 0 0 16,1-2 0-16,0 2 0 0,0-1 0 0,0 0 0 15,0 1 192-15,0-2-64 0,1 3 0 0,-1 0 0 16,1 0-128-16,2 0 0 0,3 0 0 0,-3 0 0 16,0 2 0-16,0-1 192 0,1 0-192 0,-3 1 192 15,0-1-192-15,-2 1 160 0,-1 1-160 0,1-3 160 16,-1 0-160-16,1 1 0 0,2-1 0 0,-2 0 0 15,0 0 128-15,1 0-128 0,0 0 0 0,1 0 128 16,3-1-128-16,-1 1 160 0,0 0-160 0,3 0 160 0,1 0-32 16,3-3 0-16,-1 2 0 0,1 0 0 0,-1 1 16 15,-2 1 0-15,-2-1 0 0,2 0 0 0,-3 0-144 16,4 0 128-16,-1-1-128 0,0 1 128 0,-2 0-128 0,0-1 0 16,2-2 144-16,-1 2-144 0,1-1 0 0,2 2 144 15,1-1-144-15,1-1 0 0,-1 2 128 0,2-2-128 16,3 1 0-16,-5-1 0 0,-1-1 128 0,-3 2-128 15,1-1 0-15,0 1 0 0,0-1 0 0,1 0 0 16,-2 0 0-16,1-1 0 0,0-1 0 0,-2 3 0 16,1-1 128-16,1-1-128 0,2 2 0 0,1-2 0 15,-1 2 0-15,0 0 0 0,-2-3 0 0,0 3 0 0,-2-1 0 16,-2 0 0-16,-1 1 0 0,-1-1 0 0,1 2 0 0,-2 0 0 16,1-1 0-16,0 1 0 0,-3 0 0 15,1 0 0-15,-1 0 128 0,0 0-128 0,1-1 0 0,-2 1 0 16,1 0 160-16,0 0-160 0,0-2 128 0,1 2-128 15,-1-2 128-15,0 1-128 0,-3-2 0 0,2 2 128 16,0 0-128-16,-2-1 192 0,0 2-192 0,-4 0 192 16,0 0-64-16,-2 0 0 0,-1-1 0 0,0 1 0 15,-9 0 0-15,11-1-128 0,-11 1 192 0,0 0-64 16,9 1-128-16,-9-1 128 0,0 0-128 0,0 0 128 16,0 0-128-16,0 0 0 0,0 0 144 0,0 0-144 15,0 0 0-15,0 0 128 0,0 0-128 0,0 0 0 16,0 0-272-1,-6 8-128-15,-3-2-32 0,1 0 0 16,2 3-1616-16,-3 0-320 0,-9 5-64 0,0 0 0 0</inkml:trace>
  <inkml:trace contextRef="#ctx0" brushRef="#br0" timeOffset="94817.28">10252 8250 10303 0,'0'0'448'0,"0"0"112"0,0 0-560 0,0 0 0 0,0 0 0 0,10-3 0 16,-10 3 416-16,10-1-32 0,-10 1 0 0,0 0 0 16,0 0-192-16,0 0-32 0,10 1-16 0,-10-1 0 15,0 0 160-15,8 4 16 0,-8-4 16 0,5 12 0 16,-5-12 112-16,2 11 32 0,-2 0 0 0,-1 5 0 16,-3-1-160-16,2 3-48 0,-6 2 0 0,2 0 0 0,-2-2-128 0,-1 3-16 15,-1 0-128-15,0 2 192 16,-3-5-64-16,0 0 0 0,-2 1-128 0,1-1 192 0,-1-1 64 0,0-1 16 15,-1 0 0-15,0 2 0 0,-1-2 112 0,0 2 32 16,-1 0 0-16,-1 0 0 0,0 0-80 0,-3 1-16 16,-2-2 0-16,-1 1 0 0,-2 0-128 0,-1-1-48 15,-1-2 0-15,-1 1 0 0,2 0 16 0,3 0 0 16,0-1 0-16,0-2 0 0,1 0-32 0,1 1 0 16,1-1 0-16,1-3 0 0,2 1 32 0,1-3 0 15,1 2 0-15,0-4 0 0,0 3-160 0,4-2 0 16,0 3 0-16,0-4 128 0,2 2-128 0,0 1 0 15,3-4 0-15,-1 5 0 0,1-4 0 0,2 1 0 0,-1-1 0 16,0-1 0-16,7-5 0 0,-4 11 0 0,0-3 0 0,4-8 0 16,0 0 0-16,-2 10 0 0,2-10-144 15,0 0 144-15,1 10 0 0,4 1 0 0,1-5 0 0,2 3 0 16,0-3 0-16,2 4 0 0,1-1 0 0,2 0 0 16,1-4 0-16,4 0 0 0,1 4 0 0,2-1 0 15,2 3 192-15,1-3-16 0,2 1 0 0,2-4 0 16,2 1-16-16,3 4 0 0,2-2 0 0,1 3 0 15,3-2-160-15,0 4 0 0,0 0 144 0,-3-3-144 16,-4 1 0-16,-3 1 128 0,-1-5-128 0,-1 4 0 16,-2-6 0-16,-1 1 0 0,-1 2 0 0,-3-3-192 31,1 1-512-31,-2 2-128 0,-1-3 0 0</inkml:trace>
  <inkml:trace contextRef="#ctx0" brushRef="#br0" timeOffset="95705.82">9615 9122 6447 0,'0'0'576'0,"0"0"-576"0,0 0 0 0,9-6 0 16,-2 2 736-16,1 0 32 0,1 1 16 0,0 0 0 15,0-4-256-15,1 2-48 0,1 1-16 0,2 0 0 16,-2-2-80-16,2 1-32 0,0 1 0 0,3-3 0 16,0 0 48-16,1 1 16 0,4-4 0 0,-1 2 0 15,4-1-192-15,2 2-32 0,-1-4-16 0,0 0 0 16,1-1-32-16,1-1 0 0,-3 0 0 0,-1-2 0 0,1-1 64 0,1 0 16 15,2-1 0-15,0 2 0 0,2-3 96 0,1 3 0 16,1 0 16-16,-1-2 0 0,3-1-16 0,2-1 0 16,0-1 0-16,2 0 0 0,1 1 0 0,-2-3-16 15,-3-1 0-15,-1 0 0 0,0 0 0 0,1-2 0 16,2-2 0-16,-2 1 0 0,2-1-48 0,0-2 0 16,-1 2 0-16,5-2 0 0,0 2-112 0,2-4-16 15,-1 1-128-15,2 1 192 0,-2-3-192 0,-3-1 0 16,-3-1 128-16,0 1-128 0,2-1 0 0,-1 3 128 15,1-2-128-15,-2-3 0 0,2 0 128 0,-1-2-128 16,5-2 0-16,-1 2 0 0,1 1 128 0,-1 0-128 0,-2 0 0 0,-1-1 144 16,-3 0-144-16,-2 0 160 0,1-2-160 0,1 2 160 15,-4-1-160-15,2 0 160 0,1 3-160 16,-1-2 160-16,4-4-160 0,-1 1 192 0,2 1-192 0,1 2 192 16,-1 1-64-16,0 1-128 0,0-4 192 0,-5 6-64 15,0-2-128-15,-1 2 160 0,1 1-160 0,-1-1 160 16,-2-3 16-16,-1-1 0 0,0 1 0 0,1 1 0 15,0 3-176-15,1 0 0 0,0 1 0 0,2 1 128 16,-1-1-128-16,1-1 0 0,-1 0 144 0,-1-2-144 16,1 1 0-16,-4 1 144 0,-3 0-144 0,0 4 0 15,-1-6 0-15,1 2 0 0,-1 4 0 0,1 2 0 16,-4-2 192-16,1 5-192 0,-3-1 192 0,2 2-192 16,-1 1 0-16,0 2 0 0,-2-2 0 0,0-1 0 15,-2 4 0-15,1 1 0 0,0 2 0 0,-1 1 0 16,-1 1 0-16,0 0 0 0,-2 1 0 0,2 4 0 15,-3-1 0-15,1 6 0 0,-2-1 0 0,-1-1 0 16,-8 6 0-16,9-4 0 0,-9 4 0 0,7 0 0 0,-7 0 0 0,0 0 0 16,0 0 0-16,8 6 0 0,-8-6-256 0,0 0-16 15,3 14 0-15,-2 1 0 16,-2 1-1360-16,-3 1-272 0</inkml:trace>
  <inkml:trace contextRef="#ctx0" brushRef="#br0" timeOffset="119950.15">3221 8931 7359 0,'0'0'656'0,"-8"1"-528"0,0-2-128 0,8 1 0 16,0 0 1152-16,0 0 208 0,-9-2 48 0,9 2 0 15,0 0-960-15,0 0-192 0,-9-5-48 0,9 5 0 16,0 0-208-16,0 0 144 0,0 0-144 0,-10-2 128 15,-1 0-128-15,4 2 0 0,7 0 144 0,0 0-144 16,-10-3 0-16,2 2 128 0,8 1-128 0,0 0 0 0,-9-1 240 0,9 1-32 16,-6-2 0-16,6 2 0 0,0 0 176 0,-5 0 48 15,5 0 0-15,0 0 0 0,0 0-80 0,0 0-16 16,0 0 0-16,0 0 0 0,0 0 0 0,0 0 0 16,0 0 0-16,0 0 0 0,0 0-16 0,0 0 0 15,0 0 0-15,0 0 0 0,0 0-48 0,7 9-16 16,3-2 0-16,1-5 0 0,-11-2-64 0,14 4 0 15,0 1-16-15,1-1 0 0,-2-2-16 0,0 0 0 16,1 0 0-16,2 2 0 0,-2 1-160 0,2-1 128 16,-2-3-128-16,4 2 128 0,0-1-128 0,1 2 0 15,1 1 144-15,-1-1-144 0,3 4 0 0,1 1 144 16,0-3-144-16,0 4 0 0,2-1 0 0,-1 2 0 0,0-3 0 0,-1 2 0 16,-1-2 128-16,-2 2-128 0,0-4 0 0,-1 2 0 15,2-4 0-15,-7 3 0 0,0 1 0 16,-2-4 0-16,1 0 128 0,-1 0-128 0,-1 1 0 0,-2-2 0 15,-9-3 144-15,9 5-144 0,-9-5 0 0,9 8 144 16,-9-8-16-16,0 0 0 0,0 0 0 0,0 0 0 16,0 0 0-16,0 0 0 0,0 0 0 0,0 0 0 15,2 8 208-15,-2-8 48 0,0 0 0 0,-11 4 0 16,-1-2-80-16,-2-2-16 0,-1 0 0 0,-3 0 0 16,1 0-288-16,-8-1 160 0,-1 0-160 0,-2-2 128 15,-3 2-128-15,1 1 0 0,-2-2 0 0,0 1 128 16,0 1-128-16,2 0 0 0,-1 1 0 0,1-1 0 15,-1-2 0-15,2-2 0 0,0-2 0 0,1 2 0 0,1 1 0 16,-2 2 0-16,-1 0 0 0,-1-2 0 0,2 0 0 0,-2 0 0 16,1 0 0-16,2 2 0 0,1 0 0 0,2 1 0 15,1 0 0-15,-1 2 0 0,4 1 0 0,0-2 0 16,2-1 0-16,2 2 0 0,-1 1 128 0,5-1-128 16,0-1 128-16,3-1-128 0,-1 0 0 0,1 0 0 15,1 0 0-15,9 0 0 0,-9 1 0 0,9-1 0 16,0 0 0-16,0 0 0 0,-8 1 0 0,8-1 0 15,0 0 0-15,0 0 0 0,0 0 0 0,0 0 0 16,0 0-128-16,0 0 128 0,9 3 0 0,3 2-144 16,-1 0 144-16,4-1 0 0,0-3-128 0,6 0 128 15,2-1 0-15,3 2 0 0,2 0 0 0,7 1 0 0,2-2 0 0,4-1 0 16,7 0 0-16,-3 1 0 0,-3-1 128 0,0 0-128 16,0 0 0-16,0-1 0 0,0 0 0 15,1 0 0-15,-2-1 0 0,3 2 0 0,5 2 0 0,-1-1 0 16,-1-1 0-16,-2 0 0 0,-4 1 0 0,-1 3 0 15,-2-2 0-15,-4 2 0 0,-1-1 0 0,-1-1 0 16,-1 0 128-16,-3-1-128 0,-3-1 0 0,-1 1 0 16,-2 2 0-16,-3-2 0 0,-4-1 0 0,-1 0 0 15,-1 0 128-15,-3 0-128 0,-10 0 0 0,0 0 144 16,0 0-144-16,0 0 192 0,0 0-192 0,0 0 192 16,-8-4 32-16,-2 3 16 0,-3 1 0 0,-2 0 0 15,-3 0-112-15,-2 0-128 0,-4 0 176 0,-1 1-176 16,-5 3 0-16,-1-1 0 0,0-1 0 0,-2 1 0 15,1-1 0-15,-6 1 0 0,-4-3 0 0,-2 0 0 16,-2 0 128-16,1 0-128 0,2 0 0 0,0 1 0 0,-2 1 0 16,6 2 0-16,-3-1 0 0,5 1 0 0,2-2 0 0,-1-1 0 15,2 1 0-15,1 0 0 0,1-2 0 0,3 3 0 16,3-4 0-16,3 2 0 0,3 0 0 0,3 0 0 16,3 1 0-16,4-2-144 0,3 0 144 0,7 0 0 15,0 0 0-15,0 0 0 0,0 0-192 0,12 3 64 16,6 1 0-16,5-2 0 0,6 0 128 0,7-4-128 15,2 0 128-15,5-2-128 0,6 1 128 0,1-6 0 16,6 0 0-16,5 0-128 0,8 1 128 0,1 3-192 16,1-2 192-16,4 2-192 15,-2 1-576-15,2 0-128 0,2-2-32 0,4 0-10096 0</inkml:trace>
  <inkml:trace contextRef="#ctx0" brushRef="#br0" timeOffset="121053.01">7071 9058 6447 0,'-14'-4'576'0,"2"3"-576"16,-1 0 0-16,1 0 0 0,1-1 1920 0,2 1 288 15,-4 0 48-15,3 1 16 0,0 1-1824 0,0-1-448 16,0-1 0-16,0 1 0 0,-1 0 0 0,2 1 0 0,1 2 0 0,-3-2-160 15,1-2 160-15,0-1 0 0,0 2 0 0,0 2 0 16,0 0 0-16,-1-2 144 0,-1 1-16 0,1-2-128 16,3 1 224-16,0 0-64 0,-1-1-16 0,9 1 0 15,0 0-144-15,0 0 128 0,0 0-128 0,0 0 128 16,-8-4 176-16,8 4 16 0,0 0 16 0,0 0 0 16,0 0 48-16,0 0 16 0,0 0 0 0,0 0 0 15,9-7-208-15,2 1-64 0,0 5 0 0,2 0 0 16,-1 1 112-16,1 1 16 0,0-1 0 0,1 1 0 15,0-1 80-15,4 3 32 0,2 1 0 0,2 2 0 16,0-1-48-16,5 2 0 0,1-1 0 0,3-1 0 16,-2 0-128-16,4 4-16 0,-1-3-16 0,3 2 0 0,3 0-160 15,2-2 128-15,2 2-128 0,-4-2 128 16,-1 4-128-16,-2-1 0 0,1 2 0 0,-2-3 0 0,-1 0 0 0,0-2 0 16,-1 2 0-16,0 2 0 0,-3-3 0 0,0 2 0 15,-1-4 0-15,2 3 0 0,-3-3 0 0,0-1 0 16,-1 2 0-16,-5 1 0 0,-2-3 0 0,-2 1 128 15,-3 0-128-15,-2-3 0 0,1-1 0 0,-4 1 0 16,-9-2 128-16,0 0-128 0,0 0 0 0,0 0 128 16,0 0-128-16,0 0 128 0,0 0 48 0,0 0 0 15,0 0 0-15,-13-5 0 0,-3-2 32 0,-2 4 16 16,-2-1 0-16,-2-3 0 0,-2 1-80 0,-1 1-16 16,-2-1 0-16,0-2 0 0,0 0-128 0,1-2 0 15,-2 2 0-15,-1-3 128 0,-2 0-128 0,2 3 0 16,-2 0 0-16,1 2 128 0,-1 0-128 0,0-2-176 0,-5 3 48 0,-2 2 0 15,-4 1-64-15,0-1-16 0,-1-2 0 0,2 3 0 16,2-2 16-16,0 3 16 0,3-3 0 0,1 3 0 16,2 2 32-16,1 1 0 0,3 0 0 0,-1-1 0 15,0-1 144-15,0 2 0 0,-1 0 0 0,2 0 0 16,1 1 0-16,3 1-128 0,1-2 128 0,1-1 0 16,4-1 0-16,2 0 0 0,3 0 0 0,3 0 0 15,2-1 0-15,1-1 0 0,8 2 0 0,0 0 0 16,0 0 0-16,0 0 0 0,0 0 0 0,0 0 0 15,0 0 0-15,0 0-160 0,10-8 160 0,3 3 0 16,5 2 0-16,4 1 0 0,0-2 0 0,6 1 0 16,5 0 0-16,-1 0 0 0,4 3 0 0,2-1 144 15,1 1-144-15,5 0 192 0,0 0-192 0,7-1 192 16,6-1-32-16,7 1 0 0,7-2 0 0,-2 1 0 0,-7-2-160 16,3 2 0-16,-2-1 144 0,3 3-144 0,4-1 192 15,3-1-16-15,3 0-16 0,-5 2 0 0,-5 1-32 0,0 2 0 16,-1-1 0-16,2 2 0 0,3 0-128 0,2 1 0 15,-4-1 0-15,-3 0 0 0,-4-1 0 0,-2 3 0 16,-2-3 0-16,1 1 0 16,1 3-272-16,0 1-144 0,6 1-32 0</inkml:trace>
  <inkml:trace contextRef="#ctx0" brushRef="#br0" timeOffset="174521.39">16841 11044 11055 0,'4'-26'480'0,"0"10"112"0,2-1-464 0,-2 1-128 0,1-3 0 0,1 2 0 16,1 1 1088-16,-1 2 208 0,0 0 48 0,0 1 0 15,-3-1-320-15,1 3-64 0,-1 0-16 0,-3 1 0 16,-3 3 64-16,3 7 16 0,-2-11 0 0,-3 5 0 16,-2 0-448-16,-2-2-64 0,-1 3-32 0,-3-3 0 15,-1 3-80-15,-1 0-16 0,-1-4 0 0,-1 2 0 16,2 0-384-16,-3-3 128 0,0 1-128 0,2-2 0 16,0-3 256-16,-1 5-16 0,-2-4-16 0,1-2 0 15,1-2-96-15,1 2 0 0,-2-1-128 0,1-1 192 0,0-1 32 0,0 3 0 16,-1 0 0-16,1 0 0 0,-1-2 96 15,-1 3 32-15,-2 0 0 0,2 1 0 0,-2-1-16 0,-2 0 0 16,-1 0 0-16,-3 3 0 0,-2-3-144 0,-3-1-16 16,-2 1-16-16,-2 2 0 0,-1 1-160 0,2 1 0 15,-1 0 0-15,0-3 0 0,1 3 0 0,-1-2 128 16,-1-2-128-16,0 4 0 0,-1-1 0 0,-2-1 0 16,-4 1 0-16,-1-3 0 0,-5 1 0 0,2 0 0 15,2 2 0-15,-1-3 128 0,1 0-128 0,0 4 0 16,2-3 0-16,-2 3 128 0,0 0-128 0,-1-2 0 15,-6 3 0-15,2-3 128 0,-1 0-128 0,3 3 0 16,0 0 0-16,2 2 0 0,1-2 0 0,1 3-176 16,0 2 176-16,-3 0-192 0,-3-1 192 0,-5 0 0 0,1-2-144 0,1 0 144 15,4 3 0-15,-2 1 0 0,1 3 0 0,2 0 0 16,-1-1 0-16,1-1 0 0,1-3 0 0,-7 3 0 16,-14 2-160-16,5 0 160 0,6 0 0 0,3 4-144 15,3 0-112-15,1-2 0 0,2 4-16 0,-6 1 0 16,-6-2 272-16,1 0 0 0,1-1 0 0,1 5 0 15,2-1 0-15,3 2 0 0,1 3-128 0,-1-3 128 16,-2 2 0-16,-1 1 0 0,-3-4 0 0,2 1 0 16,0-3 0-16,2 3 0 0,1-4 0 0,0 6 0 15,1-2 0-15,0 2-128 0,-3 2 128 0,-2-2 0 16,0 2-160-16,1 0 160 0,3 1-128 0,2 0 128 16,0-1 0-16,4 3-128 0,1-1 128 0,-3 1 0 15,-1-2 0-15,-1 3 0 0,-1 1 0 0,2-1 0 16,1-2 0-16,3 1 0 0,3 1 0 0,2 2 0 15,1-1 0-15,3 1 0 0,3 2 0 0,-1 1-128 0,0-2 128 0,1-2 0 16,-1 1 0-16,3-3-128 0,1 1 128 0,3-1 0 16,1 2 0-16,4 1 0 0,4 0 0 0,2 3-128 15,0-1 128-15,3-2 0 0,2 1-128 0,2 0 128 16,1 0-128-16,1 1 128 0,1 0-160 0,2 0 160 16,2 3-192-16,3-1 192 0,1 0-224 0,2 4 64 15,2-1 16-15,1 1 0 0,1-3 144 0,5 2 0 16,0-5-144-16,3 2 144 0,0 1 0 0,4-1-144 15,3 3 144-15,2-3 0 0,3 2 0 0,0-1 0 16,2-2 0-16,4 4 0 0,0-3-128 0,1 1 128 16,-3 1 0-16,4-1 0 0,-4 2 0 0,3-4 0 0,1 1 0 15,3 1 0-15,1-2 0 0,3 3 0 0,1-2 0 0,4-4 0 16,2 0 0-16,2-1 128 0,-2-2-128 0,-1 1 0 16,0 0 160-16,0-2-160 0,1 1 160 0,3-2-160 15,1 0 176-15,3-2-176 0,3 1 192 0,2 0-192 16,-1-2 160-16,-1-1-160 0,-1 0 128 0,1-2-128 15,0 1 144-15,3 0-144 0,4 0 160 0,1 3-160 16,0-4 0-16,-1 3 128 0,-3-5-128 0,0 3 0 16,1-3 0-16,3 2 128 0,4-1-128 0,-3 1 0 15,3-5 128-15,-3-1-128 0,-2-3 0 0,0 0 0 16,-1 1 0-16,4-1 0 0,5-1 0 0,-2-2 0 16,-1-1 0-16,-2-3 128 0,-5 0-128 0,2 2 0 15,-2-2 0-15,6 2 0 0,3-2 128 0,-2 0-128 16,-3-1 0-16,-2-3 0 0,-1 2 0 0,-2-3 0 15,0 1 0-15,5 2 144 0,2-4-144 0,-2 2 128 0,-3-1-128 0,0-3 0 16,-3 1 0-16,-3-1 0 0,1 1 128 0,1-1 0 16,1-2 0-16,1-1 0 0,0 0-128 0,-2 1 128 15,-4-2-128-15,-3-2 128 0,1 1-128 0,-4 0 0 16,3-2 144-16,0 0-144 0,3 1 0 0,0-5 0 16,0 1 0-16,-7-3 128 0,0 3-128 0,-4-3 0 15,-1 3 0-15,-1 1 128 0,-9-1-128 0,4 2 0 16,-5-4 128-16,-1 3-128 0,0 1 0 0,-2-1 128 15,-2 0-128-15,-2 2 0 0,-3-3 0 0,-3 3 0 16,-2-1 0-16,-3-1 128 0,-2-2-128 0,-4 0 0 16,-4-2 0-16,-1 3 0 0,-2-3 0 0,-2 2 144 15,-1-2-144-15,-4 3 0 0,-2 0 128 0,-1 0-128 0,-3-1 0 16,0-1 0-16,-2 0 0 0,-3 2 0 0,-3 1 0 0,-2-2 0 16,-2 2 0-16,0 0 0 0,-2-1 0 0,0 2-144 15,-2-5 144-15,-1 4 0 0,-1-4 0 0,-2 4 128 16,-1 1-128-16,-2-2 0 0,0 3 128 0,-3 0-128 15,-4-2 0-15,-3 1 0 0,-7 3 0 0,1-1 128 16,0 1-128-16,-1-2 0 0,0 1 0 0,0 0 128 16,-1 1-128-16,-3 2 0 0,-2 2 0 0,-4 0 0 15,-3 4 0-15,1-2 0 0,1-4 0 0,1 1 0 16,0 3 0-16,-2 3 0 0,-2 0 0 0,-3-3 0 16,-6-2 0-16,2 4 0 0,2-4 0 0,1 4 0 15,0 5 0-15,-2-2 0 0,-6 3 0 0,-1-4 128 16,1 2-128-16,0-1 0 0,4 3 0 0,-1 4 0 15,-1-5 0-15,-3 3 0 0,-4-1 0 0,2 3 0 0,3-1-144 16,4 2 0-16,2 2 0 0,-2-1 0 0,-2-1 144 16,0 0 0-16,-1 1 0 0,2 1 0 0,3 3 736 15,2 0 224-15,1 3 64 0,-4 2 0 16,-5-1-1664-16,3 1-320 0,3-1-64 0,1 4 0 0,1 2 784 0,1 0 240 16,-1 1 0-16,-1 2 0 0,-2-1-128 0,3 1 128 15,4-2 0-15,4 1 0 0,2 2 0 0,0 0 0 16,2 0-144-16,-3 1 144 0,-3 0 0 0,2 0 0 15,3 1 0-15,2 3 0 0,3-1-176 0,5-2 176 16,1 2-160-16,1-2 160 0,-1 4 0 0,0-1-144 16,-1 3 144-16,2 0 0 0,1 0 0 0,5 2-128 15,3-3 128-15,4 2 0 0,2-3 0 0,3 3 0 0,3-3 0 16,2 1 0-16,1 2 0 0,3-2 0 0,3 5 0 0,4-4 0 16,2 4 128-16,3 0-128 0,0-3 128 0,3 3-128 15,2 3 0-15,2-1 128 0,1-1-128 0,2 2 0 16,0-2 0-16,4 2 0 0,2-2 0 0,2-1 0 15,4 2 0-15,2 0 0 0,1-2 0 0,1 2 0 16,4-1 0-16,2-1 0 0,2-6 0 0,2 6 0 16,7-2 0-16,2 2 0 0,2-2 0 0,2 1 0 15,-1 1 0-15,2-6-128 0,-2 2 128 0,2-1 0 16,-1-3 0-16,5 5 0 0,-1-3 0 0,5 4 0 16,5-2 0-16,1 2 0 0,1-3 0 0,-3 3 0 15,-2-3 0-15,1 1 0 0,2-1 0 0,1-2 0 16,1 0 0-16,5 1 0 0,3-2 0 0,0-2 0 15,-1 0 0-15,0 1 128 0,-1-6-128 0,4 2 0 0,0-1 0 0,2 1 0 16,7-3 0-16,-5-3 0 16,-1 0 0-16,-1 1 144 0,0-4-144 0,2 0 0 0,6 0 192 0,1-4-64 15,-2-2 0-15,2 2-128 0,-1-4 128 0,2-2-128 16,2-1 0-16,4-2 0 0,1 0 0 0,1-8 128 16,-5-1-128-16,1 2 0 0,1-2 160 0,2-4-160 15,5-3 128-15,-4-1-128 0,-6-1 160 0,2 0-160 16,1-5 192-16,3 2-192 0,2-3 224 0,-3 1-64 15,-6-5-16-15,0-1 0 0,2-3-144 0,3-1 192 16,-2-3-192-16,-4-1 192 0,-7-3-192 0,-3-4 160 16,-3-5-160-16,-2-2 160 0,1-3 0 0,-2-1 0 15,-1 3 0-15,-7-6 0 0,-8-2 208 0,-4-1 32 16,-6-3 16-16,-3 3 0 0,-4 5-160 0,-3-1-48 0,-8 2 0 16,-6 3 0-16,-1 5-208 0,-5 1 144 0,-6 3-144 0,-7 3 128 15,-1 4-416-15,-8 7-96 0,-4 2 0 0,-8 8-16 31,-5 1-1456-31,-10 5-272 0,-10 6-64 0</inkml:trace>
  <inkml:trace contextRef="#ctx0" brushRef="#br0" timeOffset="175638.68">11398 11126 15999 0,'-11'-3'704'0,"4"1"160"0,-4 2-688 0,1 0-176 15,-2-2 0-15,1 0 0 0,-1 2 256 0,1 0 0 16,1 2 16-16,1 2 0 0,-2-3 176 0,-1 0 16 16,3 0 16-16,0 1 0 0,-1-1 80 0,0 0 16 15,0-1 0-15,-2 0 0 0,2 1-144 0,-3 2-32 16,2 0 0-16,0 2 0 0,-1-2-48 0,-1 1-16 16,-1 1 0-16,-1 2 0 0,-5-4-80 0,-3 3-32 15,-2-1 0-15,-2 1 0 0,-5 0-80 0,3 5-16 16,-3-4 0-16,2 3 0 0,-1-1 0 0,2 1 0 0,-2 3 0 0,1-3 0 15,-1 3 0-15,1-2-128 0,-2 0 192 0,0 3-64 16,0-4-128-16,-1 2 128 0,-1 1-128 0,-4 0 128 16,0-3-128-16,-2 4 128 0,1-1-128 0,1-2 128 15,0 3-128-15,1 0 0 0,0-1 0 0,0-3 0 16,-1 4 0-16,0 1 0 0,0-1 0 0,-4 0 0 16,-3 0 0-16,-3 0 0 0,-3-2 0 0,3-2 0 15,1 2 0-15,1 1 0 0,0-3 0 0,2 4 0 16,1 0 0-16,-2-1 128 0,-1 0-128 0,-3 1 0 15,-5-4 128-15,0 1-128 0,3 1 0 0,3-5 128 16,1 2-128-16,1-2 0 0,0-1 0 0,3 3 0 16,1-4 128-16,-3 3-128 0,-2-2 0 0,0-1 128 0,-1-1 32 15,1 2 0-15,4-3 0 0,1 1 0 0,0-1 64 0,1 2 16 16,0-2 0-16,3 0 0 0,3-1-32 0,-2 1 0 16,0-2 0-16,-1-1 0 0,-4-1-48 0,3 1-16 15,0 0 0-15,4 0 0 0,2 0-16 0,1-2 0 16,4 0 0-16,1 1 0 0,2-2-128 0,1 0 128 15,0 0-128-15,2 0 128 0,2 1-128 0,1-1 192 16,1 2-192-16,0-3 192 0,1 1-192 0,4 0 0 16,-1 1 0-16,1 1 0 0,0 0 144 0,0 0-144 15,2-1 160-15,1 1-160 0,10 1 144 0,-8 0-144 16,8 0 128-16,0 0-128 0,0 0 0 0,0 0 0 16,-6 0 0-16,6 0 0 0,0 0-272 0,0 0 16 15,0 0 0-15,10 8 0 16,3-1-272-16,-3-2-48 0,1 2-16 0,2-1 0 15,1-3-1456-15,0 0-304 0,0 1-48 0</inkml:trace>
  <inkml:trace contextRef="#ctx0" brushRef="#br0" timeOffset="176239.16">8975 11351 18543 0,'0'0'816'0,"0"0"176"0,-5-3-800 0,5 3-192 0,-7-6 0 0,7 6 0 0,-8-1 208 0,8 1 0 15,-10 0 0-15,0 0 0 0,0 3-208 0,-2 1 0 16,-4 2 128-16,-1-1-128 0,-1 1 128 0,0 4-128 15,-2 1 176-15,-3 1-176 0,0 4 0 0,-1-2 0 16,-2-2 0-16,-1 4-192 0,0 0 192 0,0 2 0 16,-1-3 0-16,-2 2 0 0,1-1 0 0,-2 2 208 15,1-3-32-15,-5 0-16 0,1 1 128 0,-7-1 32 16,1-4 0-16,-1 2 0 0,3-4 144 0,0 2 48 16,1-2 0-16,0 3 0 0,0-3-128 0,0 3-32 15,0 1 0-15,1-3 0 0,-1 2 48 0,-1 0 16 0,-4-1 0 0,-2 0 0 16,0-1-144-16,3-1-16 0,3 1-16 15,3-2 0-15,2 2-240 0,-1-4 176 0,3 1-176 0,0 0 160 16,1-2-160-16,2 2 0 0,1-1 0 0,3-2 0 16,-3 2 0-16,3 1 0 0,-1-5 0 0,2 1 0 15,0-1 0-15,4 1-176 0,2-1 48 0,3 0 0 16,2 2-16-16,3-2 0 0,9-2 0 0,0 0 0 16,0 0-64-16,0 0-16 0,0 0 0 0,0 0 0 15,0 0 224-15,10 8-176 0,5 1 176 0,3-2-160 16,2 3 160-16,4-2 0 0,2 2 0 0,0-1-128 15,1 1 128-15,5-2 224 0,1 3-48 0,1-1-16 16,1 3 48-16,2 1 16 0,-1 0 0 0,4-2 0 16,3 0 32-16,3 1 0 0,1-3 0 0,-3 0 0 15,-2-1-128-15,-2-1 0 0,-2-4-128 0,0 2 192 0,0 0-192 16,3-2 0-16,-4 1 0 0,1 3 0 16,0-2 0-16,3 6 128 0,2-5-128 0,1 5 0 15,2-2-1408-15,-2 4-384 0</inkml:trace>
  <inkml:trace contextRef="#ctx0" brushRef="#br0" timeOffset="188881.99">23846 12589 16287 0,'-7'-9'720'0,"3"7"160"0,4 2-704 0,0 0-176 15,-6-3 0-15,0 0 0 0,3-4 512 0,3 7 64 16,0 0 0-16,0 0 16 0,-4-6-128 0,0 1-16 16,4 5-16-16,0 0 0 0,-4-7 64 0,4 7 16 15,0 0 0-15,0 0 0 0,0 0-256 0,0 0-64 16,0 0 0-16,0 0 0 0,0 0-192 0,0 0 0 0,0 0 0 0,0 0 0 15,0 0 160-15,0 0-160 0,0 0 160 0,0 0-160 16,0 0 304-16,0 0-48 0,8-7 0 0,-1 4 0 16,-7 3 0-16,13-2 0 0,1 0 0 0,1 0 0 15,1 2 32-15,1 0 0 0,2-1 0 0,2-1 0 16,0 0-96-16,4 1 0 0,-1 1-16 0,4 0 0 16,1-3-176-16,3 3 128 0,1 0-128 0,0 0 128 15,-4 1 0-15,0 1-128 0,2 0 192 0,-2-1-64 16,2-1 64-16,0 3 0 0,4 2 0 0,0-1 0 15,2-3-192-15,2 2 128 0,3-2-128 0,3 1 128 16,-1 3-128-16,1-2 0 0,-1-6 0 0,0 5 128 16,-4 0-128-16,2 1 0 0,1-2 0 0,3 2 0 15,0-1 0-15,2 3 0 0,3-1 0 0,1-3 0 0,2 1 0 0,-5-2 128 16,-2-2-128-16,-1 2 0 0,1-1 128 0,1 0-128 16,2 0 128-16,5 1-128 0,3 2 160 0,-1-1-160 15,2 2 192-15,-3-3-192 0,-4-1 192 0,0-1-192 16,0 0 192-16,3 2-192 0,-1-1 224 0,5 1-64 15,3-2-16-15,-1 2 0 0,-2 0-144 0,-2-1 0 16,-3-3 0-16,1 4 0 0,0 1 0 0,2 3 0 16,0 0 0-16,3-1 0 0,1 2 0 0,-4 1 0 15,-2-1 0-15,-3-1 128 0,-1 0-128 0,1 2 0 16,0-1 0-16,1 5 0 0,2 1 0 0,2 0 0 16,3-3 0-16,-3 1 0 0,-3-4 0 0,-1 0 0 15,0 1 0-15,1-1 0 0,-1 0 0 0,2-1 0 0,6 0 0 0,0-3 0 16,-2-1 0-16,0 1 0 0,-4-3 0 0,1 2 0 15,1 1 0-15,1-1 0 0,2-1 0 0,1 1 0 16,6-1 0-16,-2-2 0 0,-6-1 0 0,-2 0 0 16,-1 2 0-16,1-1 0 0,-1 3 0 0,4-1 0 15,2-3 0-15,-1 2 0 0,-1-1 0 0,-3-1 0 16,-4-1 0-16,-1-2 0 0,2 0 0 0,2 3 0 16,-2 1 0-16,4 0 0 0,-1-1 0 0,-1-1 0 15,-2-4-192-15,0 3 48 0,-5-3 0 0,2 1 0 16,-1 2 144-16,1-2 0 0,5 3 0 0,-3 3 0 15,3-1 0-15,-2-1 0 0,-1 2 0 0,-1 1 0 16,-5-1 0-16,0 1-128 0,0 4 128 0,-1-2 0 16,-1 0 0-16,4 3 0 0,1-3 0 0,0 1 0 0,-2-2 0 0,-3 0 0 15,-3 0 0-15,-2 0 0 0,-1-2 0 0,-1 1 0 16,-1 1 0-16,-1 0 0 0,1 0 0 0,0-3 0 16,0 2 0-16,-1 0 0 0,-1 0 0 0,0-1 0 15,-1 1 0-15,-2 0 0 0,-4 0 0 0,-2-2 0 16,-3 0 0-16,-1 2 0 0,-2-1 0 0,-2 0 0 15,-3 0 0-15,-1 1 0 0,-2-1 0 0,-2 4 0 16,-1 0 0-16,0-1 0 0,-9-1 0 0,0 0 128 16,10 2-128-16,-10-2 0 0,9 2 0 0,-9-2 144 15,9-4-144-15,-9 4 0 0,0 0 128 0,0 0-128 16,0 0 0-16,0 0 0 0,0 0 0 0,0 0 0 16,0 0 128-16,0 0-128 0,0 0 0 0,-9-3 0 15,1-1 0-15,-3 1 0 0,-3-3 0 0,-2 0 0 0,-1 0 0 0,-3 3 0 16,3-1 144-16,-6 0-144 0,-4-1 0 0,-5 1 144 15,-3 0-144-15,-2 3 0 0,-4 0 144 0,2-2-144 16,2-1 0-16,-1 2 128 0,-2-2-128 0,1-1 0 16,-2 1 0-16,2 0 144 0,-4 1-144 0,-3-3 0 15,-4 4 128-15,-2-1-128 0,-2 0 0 0,-2 1 0 16,0-2 0-16,0 1 0 0,2 0 0 0,1 1 0 16,-3-2 0-16,-2 1 0 0,-5-2 0 0,1 3 0 15,-2-1 0-15,2 0 0 0,1 1 0 0,1-2 0 16,2-1 0-16,-4 2 0 0,-7 0 0 0,0 0 0 15,1 2 0-15,0-2 0 0,2 1 0 0,0-2 0 16,1 3 0-16,-1-1 0 0,-5 1 0 0,-3 0 0 16,6 0 0-16,-1-1 0 0,2 2 0 0,1-2 0 15,1 2 0-15,-4-1 0 0,-5-2 0 0,1 3 0 16,2-3 0-16,3 3 0 0,2-1 0 0,2 0 0 0,-2 1 0 0,0 0 0 16,-4-1 0-16,2-1 0 0,2 0 0 0,1 1 0 15,3-2 0-15,-1-1 0 0,1-1 0 0,-4 1 0 16,-5 0 0-16,1 1 0 0,2-2 0 0,4 1 0 15,0-1 0-15,2 1 0 0,-2-1 0 0,-2 2 0 16,-3-1 0-16,2 2 0 0,2-2 0 0,4-1 0 16,1 4 0-16,3-2 0 0,0-1 0 0,-3 2 0 15,-4-2 0-15,1-1 0 0,1 1 0 0,2 2 0 16,2-2 0-16,4 1 0 0,3-2 0 0,1 3 0 16,-1-1 0-16,-1 1 0 0,-4-4 0 0,2 1 0 15,4 4 0-15,0-3 0 0,4 2 0 0,3-2 128 0,1 3-128 16,4-2 0-16,0 2 0 0,0 0 0 0,-2 1 0 0,0-2 0 15,-4 0 144-15,2-1-144 0,0 2 0 0,3 0 144 16,2-1-144-16,2 1-144 0,-1-3 144 0,3 2-208 16,1 0 208-16,0 0-192 0,3-1 192 0,2 2-192 15,1-3 192-15,-2 0-192 0,0 1 192 0,-4-1-192 16,2 1 192-16,-1 0 0 0,2-3 0 0,2 1-144 16,3 2 144-16,1-3 0 0,0 1-144 0,0 2 144 15,3-1 0-15,1 2-144 0,1 0 144 0,3 1 0 16,1-1-144-16,0 2 144 0,4-2 0 0,0 2-144 15,1-1 144-15,2 1 0 0,7 0 0 0,0 0 0 16,-9 1 0-16,9-1-128 0,0 0 128 0,0 0 0 16,0 0 0-16,0 0 0 0,0 0 0 0,0 0-128 15,0 0 128-15,0 0 0 0,0 0 0 0,0 0 0 16,9 6 0-16,4-2 0 0,0 0 0 0,1 0 128 0,0-1-128 0,1 0 128 16,3 0-128-16,2-1 128 0,0 3 0 0,5-2 0 15,0 2 0-15,3-3 0 0,2 2-128 0,3 0 176 16,3-2-176-16,2 1 192 0,-2-2-64 0,-1 1 0 15,1-2 0-15,2 0 0 0,2 1-128 0,1 0 192 16,3 0-192-16,1 2 192 0,4 1-192 0,0 1 0 16,1-1 0-16,-2-2 128 0,-2-1-128 0,0 3 0 15,-2 0 0-15,3 1 0 0,2-1 0 0,3-1 0 16,2 0 0-16,4 2 128 0,1-1-128 0,1-1 0 16,-3-2 0-16,0 0 0 0,1-1 0 0,-1 2 0 15,3 0 0-15,6 1 0 0,4-1 0 0,-2-2 0 0,-2-2 0 16,2 2 0-16,-1-2 0 0,3 1 0 15,2 0 0-15,5 0 0 0,1-2 0 0,-3 2 0 0,-6 1 0 0,5-1 0 16,-3-2 0-16,3 2 0 16,5 1 128-16,-3-2-128 0,-1-1 0 0,0 0 0 0,-1 1 0 0,1 0 0 15,1 1 0-15,3 1 0 0,3 0 0 0,-3 0 0 16,-5-1 0-16,1-1 0 0,-1 2 0 0,3 0 0 16,4 0 0-16,-1 0 0 0,-3-1 0 0,-2 0 0 15,-2 0 0-15,2 1 0 0,2 2-128 0,0-2 128 16,1 0 0-16,-4 0 0 0,-6 0-144 0,1 0 144 15,1 0-128-15,1 0 128 0,1 0-192 0,1 0 192 16,-3 0-128-16,-4 1 128 0,-3-1 0 0,0 2 0 16,0-1 0-16,1 0 0 0,-1 3 0 0,1 0 0 15,-2 0-128-15,0 0 128 0,-6-3 0 0,-1 3 0 0,-2 1-160 16,1 1 160-16,-1-3-128 0,-1 2 128 16,0-2-192-16,-2 3 32 0,-2-3 16 0,-3 0 0 0,-6 1-32 0,-1 1 0 15,-1-1 0-15,-2-2 0 0,-4 2 176 0,1 1-128 16,-3 0 128-16,1-1-128 0,-1 1 128 0,-4 3 0 15,-1-3 0-15,-2 0-128 0,-2 2 128 0,-1-1 0 16,-1-1-144-16,-1 2 144 0,-5-2 0 0,2-1 0 16,-3 0 0-16,-1 0 0 0,-10-4 0 0,10 5 0 15,-10-5 0-15,0 0 0 0,0 0 0 0,9 6 0 16,-9-6 0-16,7 9 0 0,0-3 0 0,-7-6 0 16,0 0 0-16,4 13 0 0,-4-13 0 0,2 10 0 15,1 1 0-15,-3-11 0 0,0 0 0 0,-2 10 0 16,2-10 0-16,0 0 0 0,-3 9 0 0,3-9 128 0,0 0-128 0,0 0 0 15,-11 3 160-15,1-1-160 16,0-5 192-16,-3-1-192 0,-2 1 160 0,0-5-160 0,-3 2 128 0,-2-2-128 16,-4 0 0-16,-3 2 0 0,0-3 0 0,-2 3 0 15,-3-2 0-15,-1 3 0 0,-1 1 0 0,0 0 0 16,-3-2 0-16,-1 1 0 0,-6 1 0 0,-1 0 0 16,-4 0 0-16,-2 3 0 0,-1-1 0 0,0-1 0 15,-1 2 0-15,-1 0 128 0,2 1-128 0,-5 0 0 16,-4 0 0-16,-4 0 0 0,-3-2 128 0,1 1-128 15,-1 0 0-15,2 1 160 0,0-2-160 0,-6 1 160 16,-4-3-160-16,-4 2 0 0,-3 1 144 0,2-2-144 16,2 2 0-16,1-2 0 0,-5 1 0 0,-2 0 0 15,-3 0 0-15,2 1 0 0,2-1 0 0,-1 1 0 16,-1 0 0-16,0-1 0 0,-3 1 0 0,0 0 0 16,8 1 0-16,-1 0 0 0,2 0 0 0,-2 0 128 0,-5 0 0 0,2 1 0 15,1 0 0-15,3 2 0 0,1 0-128 16,-3 0 0-16,-5-1 0 0,3 0 0 0,4 1 0 0,3-2 0 15,5 0 0-15,-5 1 0 0,-6-2 0 0,3 0 0 16,1-2 0-16,3 2 0 0,5-1 0 0,-2 0 0 16,-1-1 0-16,0 0 0 0,-2-1 0 0,0 0 0 15,2 0 0-15,5-1 0 0,4 3 0 0,-1-2 0 16,-9 2 0-16,1 0 0 0,1-3 0 0,3 2 0 16,2-2 0-16,3 1 0 0,3 1 0 0,-4-2 0 15,-2-1 0-15,-1 0 0 0,1 0 0 0,3-2 0 16,2 2 0-16,6 3 0 0,2-2 0 0,-4 1 0 15,-5-2 0-15,3 3 0 0,0-1 0 0,3 2 0 16,3-3 0-16,4 3 0 0,1-4 0 0,2 3 0 0,1 2 0 16,-2 0 0-16,-6 0 0 0,3 2 0 0,-1-1 0 0,3 1 0 15,3 0-128-15,1-1 128 0,3 0-128 0,2 2 128 16,6-2-160-16,-3 2 160 0,-2-1-192 0,3-1 192 16,1 3-144-16,3-1 144 0,1-2 0 0,2 0-144 15,4 1 144-15,3-1 0 0,5 1 0 0,1 1 0 16,3-1 0-16,4 4 0 0,1-4 0 0,2 1 0 15,8-3 0-15,0 0 0 0,-6 3 0 0,6-3 0 16,0 0 0-16,0 0 0 0,0 0 0 0,0 0 0 16,10 7 0-16,2-1 0 0,2-2-144 0,6 1 144 15,0-1 0-15,5 0 0 0,2-3-144 0,3 3 144 16,6-2 0-16,0 0-128 0,-2 1 128 0,3 0 0 16,0-1 0-16,1 1 0 0,1 1 0 0,4 0 0 15,1-2 0-15,5 2 0 0,5-1 0 0,0 2 0 0,5 1 0 16,-5-1 0-16,-1-1 0 0,-1 2 0 0,2 1 0 0,5-2 0 15,2 1 0-15,4 0 0 0,2-1 0 16,-1 3 0-16,0 0 0 0,-1-1 0 0,1 4 0 0,4-4 0 16,2-2 0-16,5 0 0 0,2 3 0 0,-4 0 0 15,-4-3 128-15,1 0-128 0,2 1 0 0,5-1 0 16,5 3 0-16,-4-1 0 0,-4-4 0 0,0 1 0 16,1 1 0-16,3 1 0 0,3-1 128 0,0 4-128 15,-2-4 0-15,0 0 144 0,-4 4-144 0,4-2 0 16,0-1 0-16,2 4 0 0,1-5 0 0,-2 2 0 15,-5-2 144-15,3 1-144 0,3 2 128 0,2-3-128 16,4 0 128-16,-3 1-128 0,-5 1 0 0,2-4 0 0,1 2 0 0,4 2 0 16,5-3 0-16,-4 1 0 0,-5-5 0 0,1 1 0 15,3 3 0-15,2-2 0 0,1 1 0 0,-2-3 0 16,-6-1 0-16,0 2 0 0,-2 0 0 0,5 3 0 16,5-3 0-16,-6-1 0 0,-5-1 0 0,-1 1 0 15,1 0 0-15,2 2 0 0,2 1 0 0,-2 0 0 16,-5-3 0-16,-2 0 0 0,-1-3 0 0,1 6 0 15,0 0 0-15,4 0 0 0,-3-1 0 0,-2 1 0 16,-7 0 0-16,-1 2 0 0,0-2 0 0,0 1 128 16,2-1-128-16,-1-1 0 0,-1 1 0 0,-5-3 0 15,-1 0 0-15,-4 0 0 0,-3 0 0 0,1 0 0 16,-2-1 0-16,-1-1 0 0,-2 2 0 0,-1 0 0 16,-2 0 0-16,-5 2 128 0,-5-1-128 0,-5 3 0 15,-3-3 0-15,-2 2-320 0,-1 0 64 0,-3 6 16 16,-3 0-1968-16,-1 6-400 15</inkml:trace>
  <inkml:trace contextRef="#ctx0" brushRef="#br0" timeOffset="192923.96">21434 13282 9215 0,'0'0'400'0,"5"-9"96"0,1-2-496 0,-3-1 0 0,0-2 0 0,1-3 0 16,-1-1 784-16,2 0 64 0,-1-15 16 16,0 4 0-16</inkml:trace>
  <inkml:trace contextRef="#ctx0" brushRef="#br0" timeOffset="194252.6">21521 12887 8287 0,'8'-12'368'0,"-4"1"80"0,2 2-448 0,-1-1 0 0,0 3 0 0,0 0 0 15,1-1 400-15,-6 8 0 0,3-9 0 0,-3 9 0 31,5-10-1360-31,-1 1-288 0,-4 9-48 0,0 0-16 16,3-7 720-16,-3 7 144 0,0 0 16 0,2-9 16 0,-2 9 1264 0,3-8 256 0,-3 8 48 0,0 0 16 16,1-10 208-16,-1 10 32 0,0 0 16 0,0 0 0 15,3-9-464-15,-3 9-112 0,0-10-16 0,0 10 0 16,0 0-128-16,0-9-48 0,-3-1 0 0,-1 3 0 16,1 0-80-16,-3 0 0 0,0 1-16 0,-3-4 0 15,-1 1-224-15,-1-1-32 0,-2 4-16 0,0-6 0 0,0-1-32 0,1 2-16 16,-5-3 0-16,1-1 0 0,-2-3 0 0,0 1 0 15,0 0 0-15,-1 1 0 0,-2 1-240 0,-1 0 128 16,-2 0-128-16,-2-1 0 0,0-1 128 0,-3 0-128 16,-1 3 0-16,-2 3 144 0,-3-2-144 0,-5 0 0 15,-3-1 0-15,-2 3 0 0,-3-3-192 0,3 1 48 16,-4 2 0-16,1-1 0 0,0-1-32 0,0 5 0 16,-3-4 0-16,-3 4 0 0,-3-2 0 0,-1 3 0 15,2-3 0-15,1 3 0 0,2-2 176 0,2 3 0 16,0-3 0-16,1 1 0 0,1 3 0 0,-5-2 128 15,-4 0-128-15,-2 2 0 0,3-2 0 0,0 2 0 0,2-4 0 0,0 4 0 16,-2 1 0-16,-1 2 0 0,-3 0 0 0,-1-1 0 16,-7-2 0-16,4 0 0 0,4 0 0 0,3-3 128 15,0 3 0-15,1 3 0 0,0-2 0 0,-3-1 0 16,-2 1 16-16,1 0 16 0,-3-5 0 0,5 3 0 16,0 1-160-16,-1-1 0 0,1 1 0 0,-4 1 0 15,-4-1 0-15,1-2 0 0,0 1 0 0,1 2 0 16,7-1 0-16,-1 1 0 0,1-1 0 0,-1 3 0 15,1 2 0-15,-3 0 0 0,-2-3 0 0,5 2 0 16,4 1 0-16,4 1 0 0,0 2 0 0,2-1 0 16,-1 3 0-16,4 3 0 0,1 0 0 0,-1 2 0 15,-4-4 0-15,2 0 0 0,3 2 0 0,-1-3 0 16,5 1 0-16,2 3 0 0,-2-2 0 0,6 3 0 0,-4-3 0 0,2 5 0 16,-1-1 0-16,2 0 0 15,-2 0 0-15,1-2 0 0,1 2 0 0,0-1 0 0,2 3-128 16,4 1 128-16,1-1 0 0,4-2 0 0,1 6 0 0,0-1 0 15,4 1 0-15,1 2 0 0,2 0 0 0,1 1 0 16,1 2 0-16,1 0 0 0,3-2 0 0,-2 2 0 16,3 0 0-16,2 4 0 0,-1-3 0 0,3 1 0 15,2-1 0-15,2 0 0 0,1 1 0 0,3 2 0 16,3-3 0-16,-1 3 0 0,4-3 0 0,1-2 0 16,2 2 0-16,-2 4 0 0,4-6 0 0,2 4 0 15,0 0 0-15,1-2 128 0,2 1-128 0,3 1 0 16,1 0 0-16,2 1 0 0,2-3 0 0,4 3 0 15,2 0 0-15,3-3 128 0,3 0-128 0,-1 2 0 16,-1-4 144-16,-1 2-144 0,3 1 160 0,1-3-32 16,2-1-128-16,1 1 192 0,2 1-64 0,4 1-128 0,1-3 176 0,0-1-176 15,-2-2 0-15,-1 0 0 0,0 1 0 0,-1 0 0 16,0-2 192-16,-1 1-64 0,0 1 0 0,3-3-128 16,2 2 224-16,3-1-64 0,2-1-16 0,-2 1 0 15,-1-1-16-15,0 0 0 0,-1-2 0 0,1 1 0 16,0 1-128-16,6 2 0 0,3-1 0 0,1-3 128 15,0-3-128-15,0 1 0 0,1-2 144 0,-1 1-144 16,0-2 0-16,6 4 0 0,2-5 0 0,0 1 0 16,-1-6 0-16,-1 2 128 0,-1-3-128 0,-2 2 0 15,2 1 0-15,5-2 0 0,3 1 0 0,-3-3 0 16,2-3 0-16,-3 2 0 0,-4 0 0 0,4 1 128 16,1 1-128-16,4-2 0 0,-1-3 128 0,-1 1-128 15,-3 0 160-15,-1 0-32 0,-4-2-128 0,5 0 192 0,3 2-192 0,-2 0 128 16,1-4-128-16,-2-2 0 0,-4 3 128 0,-2-3-128 15,-1 4 0-15,2-4 144 0,1 0-144 0,-1-1 128 16,-1-3-128-16,-3-2 128 0,-5 0-128 0,-2-3 128 16,-3 0-128-16,-2-2 128 0,-3-1-128 0,1 1 0 15,0-3 144-15,1 2-144 0,-6-2 0 0,-1-1 144 16,-5 1-144-16,-2-1 0 0,0-6 144 0,-4 5-144 16,-1-4 0-16,-4 2 144 0,0-3-144 0,-2 0 128 15,-1 2-128-15,-4-3 128 0,-3-4-128 0,-3 2 192 16,-4 0-192-16,0 3 192 0,-4-3-64 0,-2 0 0 15,-6-3 0-15,-2 0 0 0,-4 3-128 0,-2 0 0 16,-5 0 144-16,-3 1-144 0,-4-2 0 0,-2-1 0 0,-3-6 0 16,-1 3 0-16,-4 3 0 0,-2 4-160 0,-1-4 160 0,-5 4 0 15,-5 0-128-15,-2 2 128 0,-2 0 0 0,1 1 0 16,-3 1 0-16,-1-1-128 0,-1 4 128 0,-2 3 0 16,-3 1 0-16,-4-2 0 0,-6 1-128 0,2 2 128 15,1 0 0-15,-2 0-128 0,-2 2 128 0,-5 1 0 16,-5-2 0-16,-5 1-128 0,0 1 128 0,0-1 0 15,-2 3-176-15,-2-1 32 0,-2 1 0 0,-3 3 0 16,0-2 144-16,0 0-192 0,1 4 192 0,-7 2-192 16,-9-1-48-16,3 2-16 0,1 2 0 0,-1 1 0 15,-5 3-80-15,1-1-32 0,-5 2 0 0,1 2 0 16,-5 2 144-16,0 5 32 0,-2 0 0 0,3 7 0 16,1 6-160-16,-4 0-32 0,-5-1 0 0,8 9 0 15,6 5-224-15,-1 2-48 16,-2 0-16-16,5 8 0 0,7-3-800 0,5 6-176 0</inkml:trace>
  <inkml:trace contextRef="#ctx0" brushRef="#br0" timeOffset="-208426.04">26000 13620 8287 0,'0'0'368'0,"0"0"80"0,0 0-448 0,0 0 0 0,-8-4 0 0,8 4 0 15,0 0 1888-15,0 0 288 0,0 0 64 0,0 0 16 16,0 0-1072-16,0 0-224 0,0 0-32 0,0 0-16 16,-5-5-144-16,5 5-16 0,0 0-16 0,0 0 0 15,0 0-448-15,0 0-96 0,0 0 0 0,0 0-16 16,0 0-176-16,0 0 192 0,0 0-192 0,0 0 192 0,0 0-192 0,0 0 0 15,0 0 0-15,0 0 128 0,0 0-128 0,0 0 0 16,0 0 0-16,0 0 0 16,-5 7 0-16,0 3 160 0,0-1-160 0,0 2 160 0,-1 2-16 0,1-2 0 15,0 1 0-15,1 2 0 0,1-3 48 0,0 3 0 16,1 3 0-16,-1-1 0 0,2 1-16 0,-2 0 0 16,1 6 0-16,0 4 0 0,1-2 80 0,0 3 0 15,-2-1 16-15,0 5 0 0,-1 1 80 0,-1 0 16 16,0 1 0-16,-2 3 0 0,1 3-64 0,1-2-16 15,-2 1 0-15,2 2 0 0,-4 1-112 0,3-4-32 16,-3 0 0-16,2 0 0 0,0-1 80 0,0 1 16 0,-2 3 0 16,1-1 0-16,2-3-240 0,-3 1 144 0,1-1-144 15,-1-2 128-15,0-2-128 0,-1-2 0 0,-1-4 144 0,1 0-144 16,-1-4 0-16,2-2 144 0,1 1-144 0,-3-2 0 16,0-3 144-16,0-2-144 0,2-2 0 0,-2 1 144 15,4-4-144-15,0 0 0 0,0 2 0 0,-1-5 128 16,1 1-128-16,0-1 0 0,7-7 144 0,-6 7-144 15,6-7 0-15,-8 7 144 0,1-1-144 0,7-6 0 16,0 0 128-16,-8 5-128 0,8-5 0 0,0 0 0 16,-5 8 0-16,5-8 0 0,0 0 0 0,0 0 0 15,0 0 192-15,0 0-192 0,0 0 192 0,0 0-192 16,0 0 144-16,0 0-144 0,0 0 0 0,0 0 144 16,0 0-144-16,0 0 160 0,0 0-160 0,0 0 160 15,0 0-160-15,0 0 0 0,0 0 144 0,10 8-144 16,-10-8 0-16,13 9 0 0,-2-4 0 0,2 0 128 15,0-1-128-15,2 1 0 0,0-2 0 0,3-1 0 0,0 3 144 0,0 0-144 16,-1-2 192-16,2 1-192 0,2-2 128 0,2 5-128 16,-4-2 0-16,2-2 0 0,1 3 0 0,1 0 160 15,1-2-160-15,1 1 128 0,2 4-128 0,1-2 0 16,0 6 0-16,3-4 0 0,2 4 0 0,1-3 0 16,0 0 0-16,2 0 0 0,-2-3 0 0,0 1 0 15,-1 3 0-15,2-1 0 0,-5-3 0 0,2 4 0 16,1-5 0-16,1 3 0 0,3 0 0 0,0-3 0 15,1 3 0-15,4-4 0 0,1 1 0 0,3 1 160 16,-4-1-160-16,-1 4 160 0,-3-2-160 0,0 2 0 16,2-4 0-16,-1 3 128 0,3-2-128 0,2 2 0 15,3-1 0-15,3 1 128 0,1 0-128 0,1-1 0 0,-2 2 0 16,-3-5 0-16,-3 1 0 0,-1 0 0 0,0-3 128 0,2 1-128 16,2-1 0-16,1 2 0 0,3-1 144 0,1-3-144 15,2 1 128-15,-2 4-128 0,-3-1 128 0,1-2-128 16,-2 1 0-16,1 1 0 0,0 2 0 0,4-2 128 15,3-1-128-15,2 2 0 0,-1-2 0 0,-1-2 128 16,-5 1-128-16,-2 2 0 0,1 3 0 0,1-3 0 16,1 0 0-16,1 0 0 0,0-3 0 0,0 1 0 15,5 2 0-15,-3-1 0 0,-3 1 0 0,-1-3 0 16,-2 0 0-16,1-1 128 0,-1 2-128 0,1-1 0 16,2-1 0-16,1 3 0 0,0 0 0 0,0-2 0 15,-1 2 0-15,-4 1 0 0,-1 0 0 0,0-3 0 16,3-2 0-16,-2-2 0 0,2 1 0 0,1 0 0 15,2-3 0-15,1 2 0 0,-2-1 0 0,-3 0 128 0,-2 2-128 16,0-3 0-16,-1-2 0 0,-1 4 0 0,-1 0 0 0,2 1 0 16,0 0 0-16,1 1 0 0,-2-2 0 0,0 1 0 15,-2 0 0-15,-1 0 0 0,-4-1 0 0,2 2 0 16,-4-2 0-16,1 2 0 0,-1-1 0 0,-1 2 0 16,0-1 0-16,0 0 0 0,1-1 0 0,0 2 0 15,-2-1 0-15,0 0 0 0,-1 0 0 0,-1 4 128 16,-4-4-128-16,-3 1 0 0,0 0 0 0,0 2 0 15,0-2 0-15,1 0 0 0,-1-1 0 0,2 2 0 16,1-1 0-16,0 0 0 0,-1-1 0 0,-1 0 0 16,1 0 0-16,0 3 0 0,-2 2 0 0,2-2 0 0,1-1 0 15,0 0 0-15,2 2 0 0,-3 1 0 0,-4-1 0 0,-2-1 0 16,0 0 0-16,-2 1 0 0,-1 0 0 0,-2-3 0 16,1 2 0-16,-1-2 0 0,-3 2 0 0,1-2 0 15,-1-1 0-15,1 1 0 0,-3 2 0 0,3 1 128 16,-1-3-128-16,-1 0 0 0,0-1 0 0,-1 3 0 15,1-2 0-15,-2 0 0 0,0 0 0 0,1-1 0 16,0 0 0-16,-1 0 0 0,-1 0 0 0,0 2 0 16,-9-2 0-16,11 0 0 0,-2-2 0 0,-9 2 0 15,0 0 0-15,11-2 0 0,0-3 0 0,-4-2 0 16,1 2 0-16,-8 5 128 0,6-6-128 0,2-2 0 16,-1 3 0-16,-7 5 128 0,7-6-128 0,0-2 0 15,1 1 0-15,-2-3 0 0,1 1 0 0,-2-4 0 16,1 0 0-16,1-1 144 0,-2-1-144 0,0-2 0 15,-1-2 176-15,1-2-176 0,0-2 160 0,-2 0-160 0,1 0 160 16,1-4-160-16,0 1 160 0,-1-4-160 0,0 1 176 16,1 0-176-16,2-3 192 0,-1-2-192 0,0-3 144 15,1 1-144-15,0-4 0 0,1-1 144 0,-2 0-144 0,2 1 0 16,-2-5 0-16,2 2 0 0,-1-4-176 0,1 1 48 16,0-3 0-16,-2-1 0 0,0-1-16 0,2 2 0 15,0-2 0-15,-1 1 0 0,1 3 144 0,1 2 0 16,1-4 0-16,-4 25 0 0,-1-6 0 0,3-2 0 15,0-3 0-15,1 0 0 0,-1-2 0 0,1-1-128 16,0 0 128-16,7-33 0 0,-4 12 0 0,-2 8 0 16,-3 7 0-16,-2 6 0 0,1 3 0 0,-1 6 176 15,-2 1-176-15,-1 4 192 0,0-3-16 0,0 3 0 0,-2 0 0 16,-2-1 0-16,2 2-176 0,0 1 160 0,-2-3-160 16,2 3 160-16,0 0-160 0,0 0 0 0,0-3 0 0,0 3 0 15,0 0 0-15,0-1 0 0,0 3 0 0,0 1 0 16,0 0-144-16,-1 1 144 0,0 1 0 15,0 2 0-15,-1 2-128 0,2-1 128 0,0 2 0 0,0 1 0 16,-1 0-128-16,1 11 128 0,-1-11 0 0,1 11 0 16,-2-9-144-16,2 9 144 0,-2-13 0 0,2 13-144 15,0 0 144-15,0 0 0 0,-5-8 0 0,5 8 0 16,0 0 0-16,0 0-128 0,-5-9 128 0,5 9 0 16,0 0 0-16,-9-3 0 0,9 3 0 0,-10-2-128 15,10 2 128-15,-10-1 0 0,-2 0-144 0,7 2 144 16,-1 0 0-16,-2-1 0 0,-1 2-144 0,-1 0 144 15,-1 1 0-15,-2 2 0 0,0 1 0 0,-12 2 0 16,3-1 0-16,0 0 0 0,1 2 0 0,-3-3 0 0,-2 2 0 16,0 1 0-16,-2-2 0 0,-3 3 0 0,1-2-128 0,-2 0 128 15,1-3 0-15,2 2 0 0,-1 1 0 0,-2 0 0 16,0-1 0-16,2 1 0 0,-2 2 0 0,0-2 0 16,1 0 0-16,-2-1 0 0,-2-2 0 0,-3 3 0 15,-4-3 0-15,-1 0 0 0,-1 1 0 0,2-1 0 16,-1 3 0-16,1-1 0 0,0-2 0 0,2 2 0 15,0-1 0-15,2-2 0 0,-3 1 0 0,-2 1 0 16,-1 0 0-16,-3-3 0 0,-4 1 0 0,1 1 128 16,3 0-128-16,0-2 0 0,-1 2 0 0,3 1 0 15,2-2 0-15,-5 0 0 0,-3 4 0 0,-2-2 0 16,-2 2 0-16,2 0 0 0,-1-1 0 0,2 0 0 16,1-1 0-16,2 0 0 0,0 0 0 0,-2-1 0 0,-2-1 0 0,-2 1 0 15,-1 2 0-15,2-5 0 0,0 3 0 0,4-2 0 16,-3-2 0-16,4 4 0 0,1-2 0 15,-2-2 0-15,-2 0 0 0,-1-1 0 0,-3 0 0 16,1-1 0-16,0 0 0 0,3-2 0 0,1-2 0 0,0 2 0 16,4 1 0-16,-1 1 0 0,-4 1 0 0,-1-2 0 15,-3 1 0-15,0 0 0 0,2-2 128 0,2 2-128 16,-1-2 0-16,2 2 0 0,3-1 0 0,-2-1 0 16,-2-1 0-16,-1 3 128 0,-3-2-128 0,1-3 0 15,4 1 0-15,0 1 0 0,4-1 0 0,0-1 0 16,2 1 0-16,-1 2 0 0,-1-3 0 0,0 1 0 15,-7 1 0-15,2 1 0 0,0 0 0 0,1-1 0 16,0 1 0-16,3-1 0 0,1 3 0 0,1 0 0 0,1 0 0 0,-2-1 0 16,-3 2 0-16,-2-2 0 0,-2-1 0 15,1 2 0-15,2 0 0 0,3-2 0 0,1 1 0 0,1-1 0 16,3-1 0-16,-2 0 0 0,0 1 0 0,-4-1 0 16,-1 3-128-16,-3-1 128 0,5 2 0 0,1 2 0 15,0-2 0-15,3 0 0 0,0 2 0 0,4 1 0 16,2-1 0-16,1 2 0 0,-5-1 0 0,1 0 0 15,0-3 0-15,1 4 0 0,-1 1 0 0,2 2 0 16,-1-4 0-16,3 2 0 0,2 4 0 0,2-4 0 16,1 1 0-16,3 1 0 0,1-2 0 0,0 2 0 15,1-2 0-15,-1-1 0 0,-1 1 0 0,-2-2 0 16,1 2 0-16,-1-1 0 0,3 0 0 0,0-1 0 16,3-2 0-16,1 1 0 0,2 4 0 0,3-4 0 0,-1 2 0 15,2-2 0-15,0 1 0 0,3 2 0 0,0-2 0 0,3-2 0 16,1 1 0-16,1 1 0 0,-2 0 0 0,3-1 0 15,0 1 0-15,1-1 0 0,8-2 0 0,-7 1 0 16,7-1 0-16,-7 2 0 0,7-2 0 0,-7 2 0 16,7-2 0-16,0 0 0 0,0 0 0 0,0 0 0 15,0 0 0-15,0 0 0 0,0 0 0 0,0 0 0 16,0 0 0-16,0 0 0 0,0 0 0 0,4 13 0 16,-4-13 0-16,6 8-128 0,5-1 128 0,0-2 0 15,0-1 0-15,2 0 0 0,5 1 0 0,0-2 0 16,2-1 0-16,3-1 176 0,1-1-176 0,0 2 160 15,3-1-160-15,5 1 0 0,2 0 0 0,3-1 0 16,0 3 0-16,-3-4 0 0,-1-3 128 0,1 2-128 16,-3 0 0-16,2 1 0 0,4 1 0 0,2-1 0 0,2 0 0 0,2 0 0 15,4 0 0-15,4 0 0 16,-1 0 0-16,-2-1 0 0,-5-3 0 0,3 1 0 0,0 0 0 16,1 0 0-16,-2-1 0 0,4 3 0 0,0 0 0 0,3-1 0 15,2 2 0-15,-1-1 0 0,-1-1 0 0,-2-1 0 16,-3 0 0-16,4 0 0 0,0-1 0 0,1 0 0 15,1 3 0-15,2-2 0 0,2-1 0 0,-1-1 128 16,0 2-128-16,-4-1 128 0,-1 1-128 0,1-2 0 16,0 1 0-16,3 0-176 0,2 2 176 0,1-6 0 15,0 2 0-15,-3 2 0 0,-1-1 0 0,-2-1 0 16,-1-1 0-16,0 5 0 0,0-1 0 0,2-2 0 16,0 1 0-16,2 1 0 0,1 1 0 0,0 0 0 15,-4-1 0-15,0-2 0 0,-1 0 0 0,1 2 0 0,1 1 0 0,2-1 0 16,0-2 0-16,-1 3 0 0,7-1 0 15,-3 2 0-15,-5-2 0 0,-1 1 0 0,0-2 0 0,0 1 0 16,2 2 0-16,0-1-160 0,4-1 160 0,-1 1 0 16,0-1 0-16,-1-1-128 0,-7 0 128 0,1 1 0 15,0-1 0-15,-1-3 0 0,1 2-128 0,3 0 128 16,-1-2 0-16,2 0 0 0,-1 2 0 0,-2-2 0 16,-4 1 0-16,-1 1 0 0,-2-2 0 0,-1 2 0 15,1 2 0-15,-1-1 0 0,1-1 0 0,1 3 0 16,-1-1 0-16,1 1 0 0,-2 0 0 0,2 2 0 15,-6-1 0-15,-1 0 0 0,0 1 0 0,0 0 0 16,0 0 0-16,2-1 0 0,-1 1 0 0,2 0 0 16,1-2 0-16,-1 1 0 0,-2-2 0 0,0 1 0 0,1-1 0 15,-3 1 0-15,-6-1 0 0,2-1 0 0,-2-1 0 16,-2 0 0-16,-1 1 0 0,0-3 0 0,-1-1 0 0,2 3 0 16,-2-1 0-16,-1-1 0 0,-1 4 0 15,-1-5 0-15,0 3 0 0,1 1 0 0,1-2 0 0,-1-1 0 16,1 2 0-16,0 1 0 0,-2-2 128 0,3 1-128 15,-3 0 0-15,0-4 0 0,-1 3 0 0,1-3 0 16,1 2 0-16,1 1 0 0,0-5 0 0,-1 3 0 16,1-1 0-16,-1 3 0 0,0-2 0 0,1 2 0 15,-1 1 0-15,-1-3 0 0,3 2 0 0,-1-3 0 16,-2 2-128-16,0 2 128 0,-3-3 0 0,2 1 0 16,-2 1-128-16,0-3 128 0,-3 1 0 0,0-1 0 15,-2 3 0-15,0-4 0 16,-2 4 0-16,2 0 0 0,-2-1 0 0,1 2 0 0,1-3 0 0,-7 6 0 0,1-1 0 0,1 0 0 15,1 1 0-15,-1-1 0 0,2 2 0 0,-3 0 0 16,0-3 0-16,8 0 0 0,-4 0 0 0,-3 3 0 16,-11 1-144-16,12-1 144 0,-12 1 0 0,10 1-144 15,-10-1 144-15,0 0-160 0,0 0 160 0,9 5-160 16,-9-5 160-16,0 0 0 0,6 13 0 0,-6-13-128 16,4 10 128-16,-4-10-192 0,1 14 192 0,-1 0-192 15,-1 0 192-15,0 0-128 0,-2-1 128 0,1 2-128 16,-1-1 128-16,-1 2 0 0,-1 0-144 0,0-1 144 15,0-1 0-15,-1 4-144 0,1 1 144 0,-2 4 0 16,0 0 0-16,-1 3-128 0,-1 5 128 0,3 2 0 16,-3 2 0-16,1 2 0 0,2 0-128 0,1 3 128 15,-3 0 0-15,4-18 0 0,0 1 0 0,-1 5 0 0,-1 1 0 0,0 3 0 16,-2 2 0-16,0 2 0 0,1 2 0 0,-7 33 0 16,1-9 0-16,3-5 0 0,1-2 0 15,1-3 0-15,0-1 0 0,-1-4 0 0,1 1 0 0,0-3 0 16,1-1 0-16,-2-3 0 0,1 2 0 0,2-2 0 15,-2-3 0-15,1 3 0 0,-1-1 0 0,2 0 0 16,-1-2 0-16,0 1 0 0,0 3 0 0,1-1 0 16,1-6 0-16,0 1 0 0,0 0 0 0,1-1 0 15,1 1 0-15,0-1 0 0,-1 0 0 0,0-2 0 16,0 1 0-16,2-1 0 0,-1-1 0 0,0 2 0 16,1-1 0-16,1-2 0 0,-1-3 0 0,1 2 0 15,-1-2 0-15,-1 1 0 0,2-3 0 0,1 1 0 0,-4-5 0 16,4 1 0-16,0 0 0 0,-1-2 0 0,-2-4 0 15,2 1 0-15,0-1 0 0,-1-2 0 0,0-2 0 0,-1-1 0 16,2 0 0-16,-3-3 0 0,4-9 0 0,-2 12 0 16,-2-4 0-16,1 2 128 0,3-10-128 0,-5 9 0 15,5-9 0-15,-6 10 0 0,-1-3 128 0,2-1-128 16,5-6 0-16,-11 4 144 0,1-3-144 0,0 3 128 16,-1-3-128-16,1 2 128 0,-1-2-128 0,-1 2 128 15,0-3-128-15,-2 0 0 0,-2-3 0 0,0 2 0 16,-2-1 0-16,0 1 0 0,-1 1 0 0,0 0 0 15,-2-1 0-15,-1 1 0 0,-1-1 0 0,-1-1 0 16,0 1-176-16,-5 1 176 0,-2-1-128 0,-2 0 128 16,-5 1 0-16,0-2 0 0,0 0 0 0,-1-3-128 0,0 1 128 0,0 1 0 15,-2 2 0-15,0-2 128 16,1-2-128-16,-2 2 0 0,-2-3 0 0,-3 3 0 0,-5-2 0 0,-1 0 0 16,-3-1 0-16,-1 3 0 0,-2-4 0 0,1 3 0 15,-1 2 0-15,-5 1 128 0,-8 1-128 0,-1 1 0 16,-2-1 0-16,1 1 0 0,0-1 0 0,2 1 0 15,1 2 0-15,-4 0 0 0,-6 0 0 0,4 0 0 16,1-1 0-16,3 0 0 0,3-2 0 0,-2 2 0 16,-2 0 0-16,-3-2 0 0,-2-2 0 0,4 1 0 15,2 0 0-15,3-2 0 0,3 1 0 0,-4-2 0 16,-5-1 0-16,1 0 0 0,1 1 0 0,4-4 0 16,1 1 0-16,1-2-128 0,-1 2 128 0,-2-3 0 15,-7 1 0-15,3-1-128 0,4 2 128 0,4 0 0 16,2-1 0-16,-4 1-128 0,-2 0 128 0,-1 2 0 0,-2-2 0 15,3 3-128-15,0 2 128 0,4-1-208 0,5-1 80 16,-4 1 128-16,-6 1-176 0,0-1 176 0,4-1-128 0,2 2 128 16,3-1-144-16,6 1 144 0,5-1-160 0,1-1 160 15,-2 3 0-15,-1-1-144 0,-3 1 144 0,3 2 0 16,1 0 0-16,4 0 0 0,2-3 0 0,2 1 0 16,1-2 0-16,3 1-128 0,2 1 128 0,1-2 0 15,-2 1 0-15,1 0 0 0,-2-3 0 0,3 3 0 16,2 0 0-16,2-1 0 0,1-2 0 0,3 2 0 15,2 0 0-15,2 0 0 0,2-1 0 0,1-1 0 16,3 2 0-16,2 0 144 0,2-2-144 0,2 1 0 16,1 0 144-16,0-3-144 0,2 2 0 0,1 0 144 15,1-2-144-15,1 3 0 0,-1-3 0 0,3 2 0 16,-2 1 0-16,3-4 0 0,1 1 0 0,0-2 0 16,-1 1 0-16,-1-2 0 0,2 3 0 0,0-3 0 0,1 2 0 15,1-3 0-15,1 2 0 0,-2 1 0 0,2-3 0 0,0 1 0 16,0-3 0-16,1-1 0 0,-2 2 0 0,2-2 0 15,-1 0 0-15,0-2 0 0,-4 1 128 0,3-2-128 16,-1 0 0-16,0-1 128 0,1-2-128 0,-1 0 0 16,-2 1 0-16,4-3 0 0,-2 0 0 0,2-3 128 15,0 1-128-15,-1-1 0 0,1 0 0 0,0-4 0 16,1-1 0-16,-3 1 0 0,2-5 0 0,0 1 0 16,-2-3 0-16,1 2 0 0,-2-1 0 0,1 0 0 15,2 0 0-15,0-1 0 0,1-1 0 0,0-2 0 16,0 2 0-16,0 0 0 0,-2-1 0 0,2-1 0 15,0-2 0-15,3 4 0 0,1 0 0 0,0 2 0 0,-2 2 0 0,2 5 0 16,-2 0 0-16,1 1 0 0,0 1 0 0,-1 4 0 16,-2-1 0-16,1 5 0 0,2 1 0 0,-3 1 128 15,-1 5-128-15,-1-1 128 0,1 0-128 0,1 4 128 16,0-1-128-16,0 4 0 0,0 6 144 0,0-10-144 16,1 2 0-16,1-1 0 0,-2 9 0 0,1-7 128 15,-1 7-128-15,2-12 0 0,2 3 0 0,-4 9 0 16,0 0 0-16,0 0 0 0,4-11 0 0,-4 11 0 15,3-7 0-15,-3 7 0 0,0 0-144 0,0 0 144 16,0 0-176-16,0 0 48 0,0 0 0 0,0 0 0 31,0 0-336-31,0 0-64 0,0 0-16 0,0 0 0 16,-2 11-2144-16,0 1-416 0</inkml:trace>
  <inkml:trace contextRef="#ctx0" brushRef="#br0" timeOffset="-189212.88">22734 19562 10127 0,'-18'-2'896'0,"6"-2"-704"16,-4 0-192-16,-3-1 0 0,-5 1 1904 0,-4-6 336 15,-4 0 80-15,1-4 16 0,-4-1-1760 0,1-3-368 16,0 3-64-16,-1 1-16 0,1 1-128 0,1 2 0 16,-1-2 0-16,-1 4 0 0,1-5 0 0,-3 4 0 15,0 0 192-15,-2-2-64 0,-4 3 208 0,-1-3 48 16,1-2 0-16,1 0 0 0,0 1-384 0,2-1 128 16,-2-3-128-16,1 0 0 0,-4-2 0 0,0 2 128 15,-1 1-128-15,-6-2 0 0,-2-3 0 0,5 4 0 16,3-1 0-16,-1 3 0 0,1-1 0 0,1 1 0 0,-1 2 0 0,-1-1 0 15,1 3 0-15,-5 2 144 0,-5-2-144 0,2 0 160 16,-1-1-160-16,2-2 0 0,-1 1 0 0,1 2 128 16,-2-2-128-16,0 3 0 0,0 1 0 0,-8-3 128 15,-4 5-128-15,2-3 128 0,4 1-128 0,1-1 128 16,1 2-128-16,1-1 0 0,2 1 0 0,-5 3 0 16,-6-2 0-16,1 0 0 0,1-3 0 0,2 4 0 15,-1-2 0-15,0 3 0 0,0 0 0 0,-8 4 0 16,-5 1 0-16,1 1 0 0,2 0 0 0,3 3 0 15,0 0-160-15,-4 3 160 0,-6 1 0 0,1 0-144 16,-1-4 144-16,1-2 128 0,4 2-128 0,-1 2 176 16,0-1-176-16,-2-1 0 0,-2-1 0 0,6-1-176 15,1-2 176-15,8 0 256 0,0 0-64 0,1 0-16 16,-2 0 144-16,-2-1 48 0,-2-2 0 0,2-2 0 0,6-2-144 0,3 0-32 16,-1 4 0-16,-3-5 0 0,-3 2-192 0,-3-1 128 15,-2-3-128-15,0 1 0 0,4-2 0 0,0 2 0 16,2 0 0-16,-2 4 0 0,-6-3 0 15,0 1 128-15,2 2-128 0,2 1 0 0,2 4 0 0,2 2 0 16,3 0 0-16,-6 1 0 0,-2 0 0 0,1 1 0 16,3-1 0-16,-1 3 0 0,6-5 0 0,4 1 0 15,0 0 128-15,0 0-128 0,-2-1 288 0,-1-1 16 16,-1-1 0-16,5 1 0 0,3 4 80 0,2 1 32 16,1-4 0-16,2 2 0 0,-2 1-208 0,-3 2-32 15,-3 2-16-15,0-3 0 0,0 0-16 0,1 2 0 16,4-1 0-16,0 4 0 0,5-1-16 0,-2 2-128 0,4-3 192 15,-1 2-64-15,-2-4-128 0,-1 3 160 0,1-4-160 0,2-1 160 16,3 1-160-16,1 1 0 0,1-3 0 0,3 1 0 16,1 1 0-16,2 0 0 0,-1 0 0 0,2 1 0 15,-2 1 0-15,-1-1 0 0,-1 4 0 0,-4-3 0 16,0-1 0-16,0 2 0 0,2-3 0 0,2 4 0 16,-1-3 0-16,3-1 0 0,0 1 0 0,2 0 0 15,1-3 0-15,-2 7 0 0,5-1 0 0,-1 3 0 16,1-5 0-16,-1 4 0 0,1-4 0 0,1 5 0 15,-2-2 0-15,4 3 0 0,1-1 144 0,0 2-144 16,2-2 0-16,0 0 0 0,0 4 0 0,-2-2 0 16,2-2 0-16,0 2 0 0,0-1 0 0,0 2 0 15,0 2 0-15,-1-2 0 0,0 2 0 0,1-1 0 16,-2 1 0-16,1-3 0 0,1 0 0 0,-2-2 0 0,-3 4 0 0,4-2 0 16,2 1 0-16,3 0 0 0,-3-1 0 0,4-1-128 15,2 2 128-15,2-1 0 16,2 1 0-16,2-3 0 0,-1-2 0 0,3 3 0 0,2-1 0 0,0 2 0 15,2 0 128-15,0 3-128 0,1 2 0 0,-1 0 0 16,1 1 0-16,2 1 128 0,1-4-128 0,-1 2 0 16,1-1 0-16,1 1 0 0,-1-1 0 0,2 0 0 15,2-3 0-15,0 0-128 0,1 1 128 0,1 0 0 16,0-2-144-16,2 1 144 0,0-1 0 0,1 2 0 16,0-2 0-16,3 1 0 0,-1-1 0 0,0 0 0 15,3 1 0-15,2 0 0 0,2 2 0 0,1-2 0 16,1-5 0-16,2 3 0 0,1 2 0 0,2 2 0 15,0-2 0-15,-2 2 0 0,0 0 0 0,-2 0 0 16,3 1 0-16,-2-2 0 0,1 2 0 0,0-3 128 0,0 2-128 0,3-5 0 16,-1 2 0-16,2-3 0 0,0-1 0 0,3 2 0 15,3-1 0-15,4 0 0 0,3-1 0 0,3 0 0 16,1 1 0-16,0-5 0 0,-1-1-144 0,-1 3 144 16,0-2 0-16,-1-1 0 0,2 0 0 0,-1 0 0 15,1-2 0-15,5 1-128 0,2-2 128 0,2-1 0 16,3-1-160-16,-3 3 160 0,-4-3-128 0,-2 0 128 15,2 1 0-15,0 1 0 0,-1 0 0 0,4 1 0 16,2-1 0-16,2 1 0 0,5-2 0 0,-3 0 0 16,-4 2 0-16,-1-3 0 0,0 1 0 0,1-1 0 15,0 1 0-15,3 2 0 0,3-2 0 0,3-1 0 16,0 0 0-16,0 0 0 0,-4-2 0 0,-2 2 0 16,0 0 0-16,1 2 0 0,1-1 0 0,5 2 0 15,2 0 0-15,-1 2 0 0,-3-4 0 0,0 0 0 0,-2 2 0 0,1-1 0 16,-1 1 0-16,6-1 0 0,4 3 0 0,-2 0 0 15,0-3 0-15,-3 2 0 0,2-1 0 0,-3 6 0 16,-2-4 0-16,6 2 0 0,5 0 0 0,-4-2 0 16,2 3 0-16,-3-3 0 0,-2 1 0 0,2 3 0 15,-2-2 0-15,5 4 0 0,2-4 0 0,0 3 0 16,-1-3 0-16,-1 2 0 0,-3-4 144 0,1 0-144 16,-2 0 192-16,8 3-192 0,6-4 128 0,-2 2-128 15,-2 3 0-15,-2-5 0 0,-2 1 128 0,5 0-128 16,4-1 192-16,3-2-192 0,-2 4 288 0,-1 0-48 15,-4-2-16-15,1-3 0 0,-1 2-96 0,4-1 0 16,3 1-128-16,-6-1 192 0,-4-2-192 0,-2 1 0 16,-3-2 0-16,4-3 0 0,3 2 0 0,-2-1 0 0,-1 1 0 0,-3 0 0 15,-2 0 0-15,-3-3 0 0,0-2 0 0,3 5 0 16,7-3 0-16,-1 0 0 0,-2 1 0 0,-3 0 0 16,-2 0 0-16,2-1 0 0,-2 3 0 0,4-1 0 15,4-1 0-15,-3 2-128 0,-5-5 128 0,-1 4-160 16,-3-1-32-16,0 3-16 0,0-3 0 0,5-1 0 15,1 1-128-15,0 0-32 0,-4 0 0 0,-1-2 0 16,-2 1 64-16,-5 1 16 0,0-2 0 0,2 1 0 16,4-2 288-16,-1 2-192 0,-2-3 192 0,-2 2-160 15,-1 2 160-15,-5-2 0 0,-2 1 0 0,0 2 0 16,-4 0 0-16,5-4 0 0,3 3 0 0,1 1 128 16,-1 0-128-16,-2-1 192 0,-4-2-64 0,-1 1 0 0,-3 1-128 0,0-4 0 15,-1 2 128-15,0 1-128 16,0-1 0-16,3-1 0 0,-1 1 0 0,1-2 0 0,-7 2 0 0,0-3 0 15,-3 1 0-15,-2-2 128 0,-2 1-128 0,-3-2 0 16,-1 1 0-16,-1-2 0 0,0-3 0 0,-1 1 0 16,1-3 0-16,-1 5 0 0,-1-2 0 0,2 0 0 15,0-2-144-15,1 1 144 0,-3 3 0 0,-1-5-144 16,0 2 144-16,0-1 0 0,-2 4-320 0,-2-1 32 16,-2-1 16-16,-2 1 0 0,-5 6 80 0,1-5 0 15,-3 3 16-15,0-2 0 0,-2-3 176 0,-3 4-128 16,0-2 128-16,-2 1-128 0,-1 1 128 0,1-2 144 15,-2 0-16-15,-2 3-128 0,1-3 208 0,-3 2-64 16,-2-4-16-16,2 1 0 0,-1 3 0 0,-2-4-128 0,1-2 192 16,-5-1-64-16,1-1-128 0,-5 1 0 0,-1-2 0 0,-1 0 0 15,3-2 0-15,-3 1 0 0,-1-1-128 16,0 2 128-16,0-1 0 0,1 0-144 0,0-2 144 0,1 3 0 16,0-1 0-16,-1 2 0 0,-1 1 0 0,0 1 0 15,-3-2 0-15,1-1 144 0,-1 0-144 0,0 1 128 16,-1 0-128-16,-1 1 0 0,-1 1 144 0,-2 0-144 15,-3-2 0-15,-5 1 128 0,-3 1-128 0,-1-2 0 16,-2-3 0-16,0 3 0 0,2-3 0 0,0 2 0 16,1 0 0-16,-1 0-128 0,0-2 128 0,0 0-128 15,-1 0 128-15,-4 0 0 0,-3 1 0 0,-2 0 0 16,0-2 0-16,0 2 0 0,2 3 0 0,0 1 0 16,-1 0 0-16,0 0 0 0,0-1 0 0,-3 3 0 15,-4 2 0-15,-1 3 0 0,-1-4 0 0,2 3 128 16,4 1-128-16,3-1 176 0,-2 2-176 0,0-2 192 0,0 2-192 15,-3 0 160-15,-6 0-160 0,1 2 160 0,-1-5-160 16,3 4 0-16,3-5 0 0,2 5 0 0,2-2 0 16,0 4 0-16,2-3 0 0,-4 0 0 0,-3 1 128 15,-1-2-128-15,0 4 192 0,2-3-64 0,5 2-128 0,-1 1 0 16,2-3 0-16,-1 3-176 0,0 1 176 0,-2-2 0 16,-2 1 0-16,-1 1-128 0,-3 0 128 0,2-1 0 15,2 3 0-15,3-2 0 0,0 1 0 0,2-1 0 16,-4 2 0-16,-1-2 0 0,-2 0 0 0,-3 0 0 15,-5 3 0-15,4 0 0 0,1 1 0 0,2 0 0 16,2-1 0-16,-2 1 0 0,-2 1 0 0,-3 1 0 16,-2-2 0-16,-2 3-128 0,1-1 128 0,3 1-192 15,2-2 192-15,0 3-192 0,0-1 192 0,-2-1 0 16,-3 2 0-16,-2 1 0 0,0 1 0 0,4 1-128 0,1 2 128 16,6-2 0-16,-4 4 0 0,2-4-160 0,-1 2 160 0,-4-3 0 15,-5 3-256-15,1 0 48 0,2-5 16 0,3 4 0 16,4-1 0-16,0 1 16 0,-1 1 0 0,-3-4 0 15,-1 0 176-15,-2 0 0 0,4-2 0 0,2-1-128 16,4 2 128-16,0 0 0 0,4 2 0 0,2-2 0 16,-2 1 0-16,0 1 0 0,-4-1 0 0,-2-1 128 15,1-2 16-15,4 0 16 0,1-1 0 0,2 3 0 16,2-1-160-16,-1-1 0 0,0-2-160 0,-2 1 160 16,-3 1 0-16,-1-2 0 0,-4 0-128 0,1 1 128 15,2 0 0-15,3 2 0 0,2-2 0 0,1 3 0 16,-1-2 0-16,-1 1 0 0,2 0 0 0,-6 0 0 15,-3 2 0-15,3-2 0 0,0 0 0 0,3-2 0 0,-1 1 0 0,2 1 0 16,1-1 0-16,0 2 0 0,0-1 0 0,-3-1 0 16,-5 0 0-16,1-2 0 0,3 0 0 0,2 0 0 15,2-2 0-15,1 2 0 0,1 0 0 0,3-1 0 16,0 1 192-16,-3 0-192 0,-2 1 208 0,-2 1-64 16,-6-2-16-16,3 1 0 0,2-1 0 0,3 1 0 15,1-2 0-15,0 2 0 0,1 0-128 0,-1 1 0 16,4-2 0-16,-6 1-176 0,0-2 176 0,1 1 0 15,0 0 0-15,5 0 0 0,1 0 0 0,4-2-160 16,0 2 160-16,1 2 0 0,0-1-176 0,4 0 176 0,1 4-160 0,-1 0 160 16,-5 2-128-16,4 2 128 0,-5-6 0 0,0 4-144 15,3 0 144-15,1 0 0 0,3 2-144 0,5 0 144 16,-1 3 0-16,2 1 0 0,2-3-144 16,1 4 144-16,3 0 0 0,2-2 0 0,1 0 0 0,2 4 0 15,1-1 0-15,3-4 0 0,1 2 0 0,1 2 0 16,1 3 0-16,0 1 0 0,3 1 0 0,0-1 0 15,3 1-240-15,-1 0 64 0,1 1 16 0,0 0 0 16,1-1 160-16,2-1-192 0,2 2 192 0,-1-2-192 16,1 0 192-16,-2 1-160 0,4-1 160 0,-1-1-160 15,1-3 160-15,-1 2 0 0,1 0-144 0,2 3 144 16,-2-3 0-16,1 1 0 0,-1 0 0 0,1 1 0 16,2-4 0-16,-2 0 0 0,2 1-144 0,1-2 144 15,0-2 0-15,0 2 0 0,0 0-128 0,-2 2 128 16,3-2 0-16,1-2 0 0,-1 4 0 0,1-2 0 0,-1 1 0 15,2-1 0-15,0-3 0 0,0 3 0 0,1 0 0 0,1-2 128 16,0 0-128-16,2 2 0 0,2-3 128 0,0 1-128 16,1 1 0-16,1-3 144 0,3 3-144 0,-3 0 128 15,2-5-128-15,0 3 128 0,-2 0-128 0,0-5 192 16,-1-1-192-16,3 4 192 0,-2-1-192 0,1 3 160 16,-1-3-160-16,0 2 160 0,2-1-160 0,-1 1 0 15,1-1 144-15,2 1-144 0,0-2 0 0,2 2 0 16,2-3 0-16,0 1 0 0,4-1 0 0,1 3 0 15,3-4 0-15,4 4 0 0,-3-1 0 0,0 2 0 16,-3-6-176-16,0 2 176 0,1 2-192 0,1-3 192 16,1-2-208-16,1 1 80 0,2-1-48 0,2 0 0 15,4-1 0-15,2 2 0 0,0-2 48 0,0 3 0 16,-3 0 0-16,-1 2 0 0,0-3 128 0,0 2-160 16,2 1 160-16,1 2-160 0,0-1 160 0,4 5 0 0,2-4 0 15,-1 0 128-15,-2 2-128 0,-1-3 0 0,0 2-128 0,-2-1 128 16,0 0 0-16,1 4-128 0,3-5 128 0,5 3 0 15,4-5-144-15,-1 2 144 0,0-6-160 0,-2 1 160 16,0-2-192-16,-1 3 48 0,3-2 16 0,0-2 0 16,6-1 128-16,1 1 0 0,0-2-144 0,-2 0 144 15,-4-1 0-15,-1 4 0 0,0-2-144 0,1 2 144 16,2 0 0-16,5 0 0 0,3 1 0 0,-2-2 0 16,-5 0 0-16,3 2 0 0,-2 1 0 0,2-1 0 15,4-3 0-15,1 2 0 0,1-2 0 0,-2-2 0 16,-4-1 0-16,1-4 0 0,-4 3 0 0,6 1 0 0,3-4 0 0,2 0 0 15,-2-1-128-15,0-2 128 0,-6 5 0 0,0-3 0 16,-3 4-128-16,9 0 128 0,1 3 0 0,0 0 256 16,-3-2-64-16,-3 1 0 0,-3-2-16 15,-1 4-16-15,1 5 0 0,3-2 0 0,4-2-160 0,3-1 0 16,-5 1 0-16,-3-1 0 0,-3 0 0 0,1 0-272 16,-1 0 64-16,6 0 16 0,3-1 0 0,-2-2 0 15,-2-2 0-15,-5 0 0 0,-2 1-96 0,-1-1-16 16,-2-2 0-16,5 0 0 15,3-4-432-15,0 2-96 0,-2-4 0 0,-1 6-16 16,-2-5 48-16,-1 3 16 0,-2 0 0 0,5-1 0 0,3 3 592 0,0-2 192 16,-3 2 0-16,-2 4-160 0,-2-3 160 0,-3 1 256 15,-2 2-64-15,1-1-16 0,1 0-32 0,4 0 0 0,5 2 0 16,-3 0 0-16,-4 0-16 0,-2 0-128 0,-2 2 192 0,-2 0-64 16,-1 0 16-16,1 2 0 0,1-1 0 0,2 0 0 15,2 2-16-15,-2-2 0 0,-3-1 0 0,-3 0 0 16,0 0-128-16,-2 0-176 0,-2-2 48 0,2-2 0 15,0 0-160-15,3-4-32 0,0 1 0 0,-1 0 0 16,-3-2 0-16,-3 3-16 0,-1-2 0 0,-2 1 0 16,-4-3 144-16,1 1 16 0,-1-1 16 0,-3 2 0 15,-1-3 368-15,-1 2 80 0,0-3 16 0,-1 2 0 16,1-1 80-16,-2 2 0 0,-1 0 16 0,-2 0 0 16,-5-1 384-16,-2-3 80 0,-1 0 16 0,-1 2 0 15,-2-2-48-15,-2 2 0 0,-1 1 0 0,0-2 0 16,-2 3-304-16,-1-2-64 0,-2 4-16 0,0-2 0 15,0 2-448-15,-3-3-240 0,-1 0 32 0,-1-1-6752 16,-2 4-1344-16</inkml:trace>
  <inkml:trace contextRef="#ctx0" brushRef="#br0" timeOffset="-187076.25">26160 19770 23039 0,'0'0'2048'0,"0"0"-1648"15,0 0-400-15,0 0 0 0,-3-9 800 0,2-4 80 16,0 4 16-16,2-4 0 16,1 2-1280-16,1 2-256 0,-3-2-64 0,0 2 0 0,1-4 416 0,-2 2 80 15,-3 0 16-15,0-1 0 0,2-1 192 0,-2 2 0 0,-1-3 0 0,0 0 0 16,-1 0 0-16,-3 2 0 0,-2-1 0 0,-1 2 0 15,-1-3 0-15,0-3 0 0,1 1 0 0,-4-2 160 16,0 0-16-16,-1 1 0 0,1 0 0 0,-1 1 0 16,1-1 256-16,-2 2 48 0,-1 0 16 0,0 2 0 15,0-2-16-15,-3-3-16 0,1-3 0 0,-7 0 0 16,-4-1-144-16,-1 1-32 0,-3 0 0 0,1 0 0 16,0-4-128-16,-3 3-128 0,1 1 144 0,2 0-144 15,-1-2 0-15,2 4 128 0,-2 2-128 0,3 3 0 16,-1-1 0-16,-3 0 0 0,-4-2 128 0,-1 2-128 15,-3 1 160-15,3 1-16 0,-3 1 0 0,2-2 0 16,1 1 48-16,1 3 16 0,1-3 0 0,0 2 0 16,2 2-64-16,-1 2-16 0,-3 1 0 0,0 1 0 0,0-2-128 15,0 2 0-15,-1 3 0 0,-2-1 0 16,3 2 0-16,0 2 0 0,-1 3 0 0,0 2 0 0,-2 0-240 0,1 0 80 16,-6 2 16-16,-2-2 0 0,-3 4 144 0,2-2-192 15,1 2 192-15,4-3-192 0,1 4 192 0,5-1-192 16,1 4 192-16,3 1-192 0,2-1 64 0,-2 0 0 15,0 1 0-15,1-1 0 0,-1-1 128 0,1 0-160 16,0 3 160-16,4 2-160 0,1 4 160 0,2-2-160 16,-1 2 160-16,3-1-160 0,2 2 160 0,-1 1 0 15,2-3 0-15,-1-1 0 0,1 5 0 0,1 2 0 16,3-4 0-16,0 2 0 0,-2-2 0 0,-1 1 0 16,2 2 0-16,0-3 0 0,1-1 0 0,1 3 0 15,2-6 0-15,2 1 0 0,4 2 0 0,2 2 144 0,-1 2-144 0,5-1 160 16,1 3-160-16,1-3 128 0,2 2-128 0,0-1 128 15,6 6-128-15,1 0 0 0,2-2 0 0,2 1 128 16,-1 1-128-16,3 0 0 0,3-5 0 0,2 4 0 16,1 1 0-16,2-4 0 0,1-2 0 0,0 1 0 15,3 2-144-15,0 1 144 0,1-2 0 0,-2 0 0 16,5-2 0-16,-1 2-128 0,1-5 128 0,2 2 0 16,0 0 0-16,3-2 0 0,0-1 0 0,4 4 0 15,3-6 0-15,5 3 0 0,6-3-128 0,-3 1 128 16,-4-1 0-16,1-1 0 0,-1 0 0 0,2-1 0 15,3-2 0-15,1-2 0 0,3 0 0 0,3 2 0 16,2-1 0-16,-1 1 0 0,-4 0 0 0,0 0 0 16,0-2 0-16,2 1 0 0,-1-1 0 0,3 2 0 15,4-5 144-15,-2 1-16 0,3 2 0 0,-1-2 0 0,-7-2-128 0,1 2 128 16,-5-3-128-16,3 1 128 0,2-5 0 0,-1-1-128 16,3 2 192-16,0-3-64 0,5-2 16 0,-5-1 0 15,-4-1 0-15,0-1 0 0,-2 0 48 0,1-4 0 16,2-2 0-16,3-2 0 0,2 1-64 0,2-1-128 15,-1 1 192-15,-6-5-64 0,-5-1 64 0,-1-1 0 16,-1 0 0-16,0-2 0 0,0-1-16 0,1-1 0 16,-1-1 0-16,1 1 0 0,0-2-48 0,-3-3-128 15,-2-2 192-15,-3-3-64 0,-3-1 0 0,-2 1 0 16,-2-5 0-16,-3 1 0 0,-2-4 64 0,-3-3 0 16,-1 1 0-16,-4 0 0 0,-2 1 0 0,-3 1 0 15,-5 1 0-15,-2-1 0 0,-4-2-192 0,-3 2 0 16,-4-1 0-16,-2 2 0 0,-3-1-240 0,-2 2-80 0,-3 1 0 0,1 3-16 31,-5 4-368-31,-3 1-64 0,-4-2 0 0,-3 5-8576 0,-6-3-1728 0</inkml:trace>
  <inkml:trace contextRef="#ctx0" brushRef="#br0" timeOffset="-184459.04">24473 18614 9215 0,'0'0'816'0,"0"0"-656"0,0 0-160 0,0 0 0 16,0 0 3392-16,0 0 656 0,0 0 128 0,0 0 32 16,0 0-3504-16,0 0-704 0,0 0 0 0,0 0-240 15,0 0 240-15,0 0 0 0,0 0-160 0,0 0 160 16,0 0 0-16,0 0-144 0,4-10 144 0,0 2 0 15,-1-2 0-15,0 3 0 0,-2-2 192 0,2 0-48 16,-3 9 48-16,4-14 16 0,-3 0 0 0,1 4 0 16,-2 10-208-16,4-14 176 0,-4-3-176 0,0 1 160 15,0 0 32-15,0 2 0 0,0-2 0 0,0 2 0 16,-4-1-32-16,2-1 0 0,-2 2 0 0,0-1 0 0,0-1-160 0,-2-1 0 16,0 3 0-16,-2-1 0 0,-1-2 128 15,3 1-128-15,-6-1 0 0,2 0 128 0,-1-1-128 0,-1 0 160 16,0 0-160-16,-2-1 160 0,-2 0-32 0,1 0 0 15,-1-1 0-15,-1 2 0 0,-2-1-128 0,-1 1 192 16,-3-1-192-16,-3 2 192 0,-2 2-192 0,-1 0 192 16,-1 0-192-16,-2-1 192 0,0 1-192 0,-1 1 0 15,0 0 0-15,1-1 0 0,0 1 0 0,1 4 128 16,0-3-128-16,1 2 0 0,-2 0 0 0,4-1 0 16,-1 2 128-16,-3 1-128 0,1 0 0 0,0 0 0 15,-4-3 0-15,4 6 128 0,-3 0-128 0,8-2 192 16,-3-1-192-16,-1 2 192 0,1 1-192 0,2 1 0 0,-3-2 0 0,2 2 0 15,-1 3 0-15,-1 0 0 16,0-5 0-16,-3 5 0 0,0-1 0 0,-3 2 0 0,-1-1 0 0,-1 2 0 16,-1-3 0-16,3 1 0 0,1 2 0 0,2 0 0 15,-2-4 0-15,3 2 0 0,1 2 0 0,-1 2 0 16,0 0 0-16,0 0 128 0,1 0-128 0,-2 1 0 16,-4-1 0-16,-1 2 0 0,-2-2 0 0,-2 4 0 15,3-4 0-15,1-1 0 0,1-1 0 0,1 0 0 16,2 3 0-16,1-2 0 0,0-1 0 0,1 0 0 15,-1 0 0-15,1 3 0 0,-1-1 0 0,-2 0 0 16,-4 0 0-16,1 1 0 0,0-1 128 0,3-2-128 16,-1 0 0-16,2 0 0 0,1 1 0 0,1 1 0 15,1-2 0-15,1 2 0 0,-1 1 0 0,1 2 0 16,1-1 0-16,-2-2 0 0,2 2 0 0,-3 0 0 16,-4 1 0-16,5-1 0 0,0 0 0 0,1-1 0 0,-1 2 0 0,3-2 0 15,3 0 0-15,-1-2 0 0,1 1 0 16,-1 2 0-16,0 1 0 0,2-1 0 0,-2 1 0 0,1 0 0 15,-1 3 0-15,0-3 0 0,-1 1 0 0,-1 2 0 16,-1-3 0-16,-2 0 0 0,1 1 0 0,1 0 0 16,-1 0 0-16,4 2 0 0,0-3 0 0,2 2 128 15,0 0-128-15,4-1 192 0,-3 3-192 0,2-3 0 16,-2 3 144-16,3-1-144 0,1 1 0 0,0 0 144 16,-1 1-144-16,2-4 0 0,-1 0 144 0,0 3-144 15,-3-2 0-15,2 4 144 0,-1-2-144 0,0 1 0 16,-5 0 144-16,2 1-144 0,1 1 0 0,-1-3 0 15,0 4 0-15,1 0 128 0,4-1-128 0,-1 2 144 0,2 0-144 0,0 3 160 16,0-5 32-16,-1 2 0 0,3 3 0 0,1-2 0 16,-6 3-192-16,6 0 192 15,0 0-192-15,-2-1 192 0,1-1-192 0,0 1 160 0,1 3-160 0,0-3 160 16,0 0 16-16,1 1 0 0,0-2 0 0,2-1 0 16,0 1-16-16,0-4 0 0,2 2 0 0,0 2 0 15,0-4-32-15,-1-2-128 0,1 1 192 0,1-2-64 16,-1 2-128-16,3 2 160 0,-2-3-160 0,1 3 160 15,0-1-160-15,1-2 0 0,-2 1 0 0,1 0 128 16,-1 4-128-16,2-1 0 0,-2-1 0 0,2 0 0 16,-4 3 0-16,5 1 0 0,-1-2 128 0,1-1-128 15,-2 0 0-15,-1-1 0 0,3 1 0 0,0-2 0 16,-1 1 0-16,1-3 0 0,0 3 0 0,1-3 128 16,-1 3-128-16,1 0 0 0,2-6 0 0,-1 3 0 15,-1-1 0-15,1 1 0 0,1 2 128 0,1-3-128 0,-2 2 0 0,1-2 128 16,1 0-128-16,-1-3 128 0,1 3-128 0,-1-1 0 15,3-8-160-15,-2 7 160 0,2-7 0 16,-3 9 0-16,3-9 0 0,0 0 0 0,0 0 0 0,0 0 0 16,0 0 0-16,0 0 0 0,0 0 192 0,0 0-192 15,-6 0 192-15,6 0-192 0,0 0 0 0,-8-2 0 16,8 2 0-16,-5-12 0 0,0 4 0 0,1-4 0 16,0 2-192-16,3 1 48 0,-3-4 0 0,2 2 0 15,-1-4 0-15,1-2 0 0,0 1 144 0,1-2-128 16,-1-3 128-16,0 0-128 0,2-3 128 0,-2 0 0 15,1-4 0-15,-1 0 0 0,0-4 0 0,0 0 0 16,1 2 128-16,0 0-128 0,-2 0 128 0,2 3-128 0,-1-1 128 16,-1 4-128-16,0 0 0 0,2 2 0 0,0 2 0 0,0 2-128 15,-3-1 128-15,3 3 0 0,-2-2 0 0,2 2 128 16,-2 1-128-16,2 2 128 0,-3-2-128 0,3 0 128 16,0 1-128-16,-1 4 0 0,1-2-128 0,0 1 128 15,-1 3-128-15,1 1 128 0,-3-1-128 0,4 8 128 16,0 0 0-16,0 0-160 0,-1-6 160 0,1 6 0 15,0 0 0-15,0 0-128 0,-1-8 128 0,1 8 0 16,0 0 0-16,0 0-128 0,0 0 128 0,0 0 0 16,0 0 0-16,0 0 0 0,0 0 0 0,0 0 0 15,0 0 0-15,0 14 0 0,1 1 0 0,0 2 0 16,-1 2 0-16,3 1 0 0,-2 2 0 0,-1 3 0 16,-1-1 0-16,1 3 0 0,0 1 0 0,0 4 0 15,0 0 0-15,0-3 0 0,-3 0 0 0,3 2 0 0,0-1 0 16,0 2 0-16,-1 1 0 0,0-1 0 0,0-2 144 0,-1 1-144 15,0-3 128-15,1-2-128 0,-2 4 0 0,2-6 0 16,-1 0 0-16,1-1 0 0,-1-4 0 0,2-1 0 16,0-3 0-16,0-2 0 0,0-3 128 0,3-4-128 15,-1 2 128-15,-2-8-128 0,0 0 0 0,5 6 0 16,-5-6 0-16,0 0 0 0,0 0-128 0,10 4 128 16,0-4 0-16,2 0 0 0,-1-4 0 0,3 2-144 15,0-5 144-15,2 0 0 0,4 0 0 0,0-3-128 16,3 2 128-16,3-3 0 0,2 2 0 0,7-4 0 15,0 1-128-15,2-2 128 0,1 1 0 0,-1-2 0 16,1 0-128-16,2-2 128 0,-2-1-128 0,4 0 128 0,1 1-192 16,2-2 192-16,-1-2 0 0,4 2-128 15,-1 1 128-15,0 2 0 0,-2-2 0 0,-3 1-192 0,-4 2 192 0,-2 0-160 16,-2 2 160-16,-2-1 0 0,-2 0 0 16,-2 3 0-16,-2 2 0 0,-4 0 0 0,1 5 0 0,-1-1-128 15,1 1 128-15,-3-2 0 0,-2 1 0 0,-2 1 0 16,0 0 0-16,-2-1 0 0,0 1 0 0,0 2 0 15,-2 1 0-15,0-1 0 0,-1 2 0 0,-11 0 0 16,10 0 0-16,-10 0 0 0,11 2 0 0,-11-2-128 16,0 0 0-16,0 0 0 0,0 0 0 0,0 0 0 15,0 0 128-15,5 6-192 0,-5-6 192 0,0 0-192 16,0 0 192-16,-8 10 0 0,2-5-144 0,-3 0 144 16,-1 0 0-16,-3-2 0 0,-4 1 0 0,-2 1 0 15,-1 2 0-15,-3-1 128 0,-1 0-128 0,0 3 128 16,-2 0-128-16,0 1 128 0,-2 1-128 0,0-1 128 0,-3 4-128 0,3-1 0 15,-1 1 0-15,-1 1 0 0,-1 1 0 0,-1 1 0 16,0 5 0-16,-2 0 0 0,-1-3 0 0,-1 2 0 16,2 2 0-16,1 0 0 0,1-4 0 0,1-1 0 15,3-2 0-15,-1 2 0 0,2-1 0 0,1-1 0 16,-1 2 0-16,0-1 0 0,1-1 0 0,0 1 0 16,3-1 0-16,-2-2 0 0,-2-4 0 0,1 3 0 15,-2 1 0-15,1 1 0 0,0-2 0 0,3 2 0 16,0-2 0-16,2-3 128 0,2 2-128 0,1-1 0 15,2-3 0-15,3 1 0 0,0-2 0 0,3 0 0 16,-3-1 0-16,2-4 0 0,2 1 0 0,0-2 0 16,0-1 128-16,10 0-128 0,-10-2 0 0,1-1 0 0,0-4 144 15,1 1-144-15,1 1 128 0,0-4-128 0,1-1 128 0,0-2-128 16,-1 0 0-16,1 1 0 0,1-6 0 0,0-1-128 16,0 1 128-16,1-1 0 0,0-4 0 0,2-2 0 15,-2 0 128-15,1 1-128 0,1-4 160 0,-1 3-160 16,-1-3 208-16,2 2-48 0,-2 0-16 0,-1-3 0 15,1-2-144-15,0 4 0 0,0-5 0 0,2-1 0 16,-4-2 0-16,0 4 0 0,1-3 0 0,0 2 0 16,1-2 0-16,1 4 0 0,-1-2 0 0,1 6 0 15,-1-2 0-15,3 6 128 0,-1-5-128 0,0 6 0 16,1 1 128-16,-1 2-128 0,0 2 128 0,1 2-128 16,0 3 0-16,1 4 0 0,0-4 0 0,0 4 0 15,0 6 0-15,0-2 0 0,0 2 0 0,0 0 0 16,0 0-272-16,0 0 64 0,0 0 16 0,0 0 0 15,0 0 192-15,0 0-192 0,6 15 192 0,-1 3-192 0,0-2 192 0,-1 4-144 16,0 1 144-16,1 1-128 0,-2 2 128 0,0 4-160 16,1 5 160-16,0 1-160 0,1 2 160 0,0 2 0 15,0 0 0-15,0 5 0 0,0 2 0 0,3-3 0 16,-3 4 0-16,0-8 0 0,0-1 0 0,2-3 0 16,-1 0 0-16,0-3-128 0,1-3 128 0,-2-3 0 15,4-5 0-15,-2-1 0 0,4-1 0 0,-3-4 0 16,4-5 0-16,-1 1 0 0,1-5-256 0,2-1 48 15,1-4 0-15,1-1 0 16,2-3-432-16,3-5-96 0,1 2-16 0,4-4-7840 16,1 1-1584-16</inkml:trace>
  <inkml:trace contextRef="#ctx0" brushRef="#br0" timeOffset="-182675.36">19688 18889 21183 0,'0'0'1888'0,"0"0"-1504"0,-7-3-384 0,-1-2 0 0,3-2 1904 0,1 0 304 16,2-3 64-16,2 1 16 15,1-1-2480-15,2 1-480 0,-1-5-96 0,2 0-32 0,1 3 544 0,1-3 96 16,-1-3 32-16,3 1 0 0,0 0 128 0,-1 0-192 16,1-3 192-16,2 2-192 0,0 1 352 0,0-1 64 15,-1 1 16-15,2-1 0 0,0 2 96 0,2-2 32 16,-1 0 0-16,2 0 0 0,3-1 0 0,-1 3 0 15,2 4 0-15,0-1 0 0,2-3-144 0,2 0-32 16,1 1 0-16,1-2 0 0,0 1-192 0,0 1 144 16,-1-1-144-16,1 0 128 0,0-3-128 0,1 0 0 15,0-2 0-15,2 1 128 0,1-4-128 0,-2 2 0 16,5 2 0-16,-1 0 0 0,1-4 0 0,2 4 0 0,1 0 0 0,2 1 0 16,-2-1 128-16,-1 2-128 0,-1 0 0 15,0 2 128-15,-2-2-128 0,2 2 128 0,0 0-128 0,1 3 128 16,1 0-128-16,1 1 0 0,0-1 0 0,3-2 0 15,3 1 0-15,2 2 0 0,2-3 0 0,0 0 0 16,1 2 0-16,-3 2 0 0,1-4 0 0,-2 3 0 16,-3 0 0-16,2-1 0 0,-2 0 0 0,3 3 0 15,0-2 0-15,1 2 0 0,3-2 0 0,-3 2 0 16,0-3 0-16,-1 5 0 0,-1-3 0 0,-2 3 128 16,0-4-128-16,0 4 0 0,0 1 144 0,1 0-144 15,0 2 0-15,4-3 144 0,0 4-144 0,2-1 0 16,0 3 0-16,-2 1 0 0,-2 0 0 0,0 0 0 15,-1 0 0-15,-1 0-176 0,2 1 176 0,0 1-160 0,0 1 160 16,1-2 0-16,3 0-144 0,0 1 144 0,-2 0 0 0,1 0-144 16,-8-2 144-16,1 0 0 0,-1 1-176 0,0-1 176 15,0 0-160-15,-2 0 160 0,1 1 0 0,2 0 0 16,0 2 0-16,3-1 0 0,-2 2 0 0,2 3 0 16,-1-2 0-16,-1 1 0 0,-4 3 0 0,-1-1 0 15,1 3 0-15,-3 0 0 0,-1 1 0 0,0 2 0 16,-1 1 0-16,0 2 0 0,-2-2 0 0,1 1 0 15,0 0 0-15,3 0 0 0,-3 2 0 0,0 0 0 16,3-2 0-16,-3 0 0 0,-1-2 0 0,0 0 0 0,-1 0 0 16,-2 0 0-16,-1 0 0 0,1 1 0 15,-1-3 0-15,-1 0 0 0,2 1 0 0,-1-4 0 0,2-1 0 16,-2 0 0-16,0 1 0 0,0-3-144 0,0 2 144 16,0-3 0-16,2 0 0 0,-1 3 0 0,3-3 0 0,-2 2 0 15,-2 4 0-15,-1-4 0 0,-2 2 0 0,1-1 0 16,-2 3 0-16,1-2 144 0,-5 4-144 0,2 0 0 15,0-2 0-15,-1 0 0 0,1 3 0 0,-1 0 0 16,-3 3 0-16,0 1 0 0,0-3 0 0,2 3 0 16,1 0 0-16,-3 3 0 0,1-1 0 0,0 1 0 15,2-2 0-15,-2 1 0 0,-1 2 0 0,3 2 0 16,-2-2 0-16,1-2 0 0,0 2 0 0,1-1 0 16,1 3-128-16,-1-2 128 0,-1-1 0 0,1 1-144 15,-1 0 144-15,-2-1 0 0,-1-2 0 0,0 0-128 16,-1-2 128-16,2 1 0 0,-3 1 0 0,0-1 0 15,-1-1 0-15,0-1 0 0,-2 0 0 0,0-1 0 16,-2-2 0-16,0 2-128 0,-1-1 128 0,-1-2 0 0,-1-3 0 0,-2 0-160 16,2-3 160-16,-3-6 0 0,0 0-192 0,0 0 192 15,0 0-192-15,-6 6 192 0,6-6 0 0,0 0 0 16,0 0 0-16,0 0 0 0,-11-1 0 0,11 1 0 16,-10-5 0-16,10 5 0 0,-10-6 0 0,2-5 0 15,3 1 0-15,0 1 0 0,0-3-144 0,0 2 144 16,2-3-208-16,-2-1 80 0,3 1 128 0,-2 2 0 15,0-5 0-15,-1-1 0 0,0 1 0 0,-2 0 0 16,0-4 0-16,-1-1-128 0,-1 2 128 0,-1-6 0 16,-3 2 0-16,-1 1 0 0,-2-1 0 0,1-1 0 15,-2 0 0-15,-1 0 0 0,-1-2 176 0,-1 4 16 16,1 1 0-16,-2-3 0 0,1-1 0 0,-1 1 16 0,-2-2 0 0,0 2 0 16,0-4-80-16,-3 4 0 0,-1-3-128 0,-3 2 192 15,2-3-192-15,-2 1 128 0,-5 2-128 0,-1-2 0 16,-5 3 128-16,-4-2-128 0,0 2 0 0,0 3 144 15,-1-2-144-15,2 1 0 0,-2 2 0 0,2 2-176 16,-1 3 176-16,-3 1-208 0,-4 0 80 0,-3-1 128 16,-1-2-224-16,-1 2 80 0,4 1 16 0,-1 2 0 15,2 0-16-15,1 1 0 0,2 4 0 0,-3-2 0 16,-6 1 144-16,1 2-208 0,0-3 80 0,2 1 128 16,3-2-160-16,1 3 160 0,1-4 0 0,1 5-144 15,2-2 144-15,-4 1 0 0,-5-2 0 0,-1 1 0 16,0 2 0-16,2-2 0 0,3 5 0 0,3 0 0 15,0 3 0-15,4 1 0 0,0 4 0 0,-2 3 0 16,-1-3 0-16,-3 0 0 0,-4 5 128 0,2-2-128 16,1 1 0-16,1-2 0 0,1 5 0 0,2-3 0 0,0 2-208 0,-2-2 32 15,-1 1 16-15,-2 2 0 0,-3-3 32 0,3 0 0 16,3-4 0-16,2 1 0 0,1 2 128 0,2-3-208 16,5 0 80-16,1 2 128 0,3-2-144 0,4 3 144 15,3 0 0-15,-1-1 0 0,4 2 0 0,1-2 0 16,3-2 0-16,0 2 0 0,2 1 0 0,-1 3 128 15,1 0-128-15,0 0 0 0,3 2 0 0,1-2 0 16,-1 3 0-16,1 0 0 0,-2 3 0 0,0-1 0 16,1 1 0-16,0 2 0 0,-2-1 0 0,1-1 0 15,1 2 0-15,-1 2 0 0,1 0 128 0,1 0-128 16,0-2 0-16,1 1 0 0,-1-2 192 0,1 0-64 16,1-3-128-16,1 0 192 0,1-2-192 0,-4 0 128 15,1-3-128-15,0 1 0 0,-2-4 128 0,0 3-128 0,-2-3 0 0,-1 2 0 16,1-4 0-16,0 2 128 0,0 0-128 0,0 1 0 15,1 3 0-15,2-3 128 0,-2 1-128 0,0 1 0 16,1 4 176-16,0 3-176 0,-1-1 192 0,2 2-192 16,-1 0 0-16,1 2 0 0,2 0 0 0,-2-1 0 15,1 3 0-15,0-3-144 0,0 1 16 0,1 2 0 16,2 1 128-16,1-3 0 0,1 2 0 0,1-2 0 16,0 1 0-16,1 0 0 0,2 0 0 0,1 3 0 15,-2-3 0-15,2 1 0 0,1-1 0 0,2 1 0 16,-3-2 0-16,1-1 0 0,-1 2 0 0,1-1 0 15,0-2 0-15,3-2 0 0,0-4 0 0,0 1 0 16,-2 1 0-16,2-5 0 0,1-9 0 0,0 0 0 16,0 0-272-16,0 0 16 0,0 0 16 0,0 0 0 15,0 0-400-15,0 0-96 0,0 0-16 16,-5-16-6944-16,-3-4-1392 0</inkml:trace>
  <inkml:trace contextRef="#ctx0" brushRef="#br0" timeOffset="-181472.76">19419 18138 24703 0,'0'0'1088'0,"0"0"240"0,-6-9-1072 0,1-2-256 0,-1 4 0 0,6 7 0 31,0 0-432-31,0 0-144 0,3-8-16 0,-3 8-16 16,0 0 96-16,11 3 32 0,-11-3 0 0,12 11 0 0,-2 1 480 0,0 2 0 0,0 2 0 0,-2 7 0 15,-2 1 0-15,1 7 160 0,-1-1 0 0,-1 6 0 16,-2 2 128-16,1 5 32 0,-3-2 0 0,0 6 0 16,-1-1 256-16,-1 3 48 0,0 3 16 0,1 0 0 0,-4 1-32 15,2-8 0-15,0-2 0 0,2-6 0 0,-1-2-64 0,1-7-16 16,1-2 0-16,1-4 0 0,1 0-256 0,0-7-48 16,-1-2-16-16,1-5 0 0,0 3-208 0,1-4 0 15,-4-7 128-15,7 9-128 0,-7-9 0 0,10 4 0 16,0 0 0-16,4-3 0 0,-1-2 0 0,4-1 0 15,4 0 0-15,0-1 0 0,4-3 0 0,1 0 0 16,2 1 0-16,4-2 0 0,2-4 0 0,6-1 0 16,5 0 0-16,5-2 0 0,2-2 160 0,3 1-160 15,-1 1 160-15,2-1-160 0,-1 3 0 0,7-2 0 16,3-1 0-16,4 3 0 0,3 0 0 0,-1-1 0 16,-3 2-128-16,-3 2 128 0,-3 0 0 0,-2-1 0 0,1-1 0 15,1 0 0-15,-4 1-320 0,-3 3 32 16,-5-6 16-16,-7 7 0 0,-4-2-48 0,-3 2-16 0,-6-3 0 0,-3 4 0 15,-4 2 192-15,-4 2 144 0,-4-2-192 16,-2 2 192-16,-2 0 0 0,-11 1 0 0,11 1 0 0,-11-1 0 16,0 0 0-16,10 4 0 0,-10-4 0 0,0 0 0 15,0 0 0-15,0 0 0 0,7 6 0 0,-7-6 0 16,0 0 0-16,0 0-160 0,-3 13 160 0,-4-6-128 16,-3 4 128-16,1-5 0 0,-4 3 0 0,-1-4 128 15,-1 1 16-15,-1 1 16 0,0-4 0 0,-3 3 0 16,-2-1-160-16,-5 0 0 0,1-1 0 0,-3 2 128 15,-3 3 64-15,0-2 0 0,-5 2 0 0,-3-1 0 16,1 3-48-16,-1 0 0 0,1-3 0 0,1 4 0 16,-3-3-144-16,-2 5 0 0,-1-2 0 0,-3 4 0 15,-1-1 0-15,-5 0 0 0,-4-1 0 0,-3 1 0 16,2-7 0-16,2 4 0 0,3-4-192 0,4 4 192 16,2-1-160-16,6-1 160 0,4 3 0 0,2-1-144 0,2-2 144 0,1 2 0 15,2-3 0-15,2 2 0 0,3-1 0 0,3 0 0 16,-1 0 0-16,3-4 0 0,0 1 0 0,1-1 0 15,4-3 0-15,1-1 0 0,1 2 0 0,2-1-128 16,-2-2 128-16,3 0 0 0,0 3 0 0,9-4 0 16,-9-1 0-16,9 1 0 0,-9 0 0 0,9 0 0 15,0 0 0-15,-8-4 176 0,8 4-176 0,-7-4 0 16,7 4 144-16,-5-6-144 0,1-5 128 0,2 4-128 16,2 7 128-16,-1-13-128 0,-1 2 0 0,1 1 0 15,1-6 0-15,0 1 0 0,-1-1 144 0,-1-1-144 16,1 0 192-16,-1-3-192 0,-2-3 224 0,0-1-64 0,-2-4-16 0,-2-1 0 15,-1-2-144-15,0-2 192 16,-1-4-192-16,-1-1 192 0,-1-2-192 0,-1-2 0 0,-1-3 144 0,2-2-144 16,-2 1 0-16,1 2 0 0,0-3 0 0,2 4 0 15,-1-2 0-15,2 3 0 0,1 0 0 0,2 3 0 16,2 6 0-16,0 2 0 0,2 3 0 0,1 6 0 16,0 1 0-16,2 3 192 0,0 4-32 0,3 2-16 15,1 2-144-15,-1-2 0 0,-3 12 0 0,8-6 0 16,0 1-384-16,-8 5 64 0,10-3 0 0,-10 3 0 31,0 0-128-31,13 8 0 0,-3-2-16 0,0 6 0 0,-5 0 96 0,1 6 32 0,-1 2 0 0,2 3 0 16,-3 1 208-16,-1 8 128 0,1 4-160 0,1 4 160 15,-1 6 0-15,1 4 0 0,-1 2 0 0,4 5 0 0,-2 0 0 16,0 4 0-16,1 2 128 0,0-4-128 0,0 1 0 0,0-5 0 16,1-6 0-16,0-4 0 0,-1-6 0 0,2-3 0 15,0-4 128-15,2-1-128 16,0-9-288-16,-1 0-112 0,1-3-32 0,2-4 0 15,1-2-544-15,2-7-112 0,3-1-32 0,4-1-8992 16</inkml:trace>
  <inkml:trace contextRef="#ctx0" brushRef="#br0" timeOffset="-163293.68">11219 19702 911 0,'0'0'0'0,"0"0"0"0,0 0 0 0,0 0 0 16,0 0 4224-16,0 0 752 0,0 0 144 0,0 0 48 16,0 0-3984-16,0 0-800 0,0 0-144 0,0 0-48 15,0 0-192-15,0 0 128 0,0 0-128 0,0 0 0 16,0 0 0-16,0 0 0 0,0 0 0 0,0 0 0 16,0 0 0-16,0 0 0 0,0 0 0 0,0 0 0 15,0 0 128-15,-13 5-128 0,2-2 0 0,1-2 0 0,1 0 0 0,-1-2 128 16,-1 1-128-16,0 0 0 0,0-2 0 0,0 2-160 15,1-3 32-15,-4 2 0 0,-2-2 256 0,-2 1 64 16,0 0 16-16,-1 2 0 0,-3-2-208 0,1 2 176 16,-3 0-176-16,1 0 160 0,1 0-160 0,-2 0 0 15,1 0 0-15,-1 0 0 0,0 1 0 0,1 2 0 16,-4 1 0-16,3-2 128 0,-5 1-128 0,2-2 0 16,-2-1 0-16,-3 2 0 0,-3 1 0 0,-5 2 192 15,-3 0-192-15,-2 0 192 0,0 0-192 0,0 4 0 16,2-4 0-16,0 5 0 0,0-1 0 0,-1 3 0 15,0-5-192-15,-2 4 192 0,-1 0 0 0,-1-5 0 16,-4 2 0-16,5-2 0 0,0-2 240 0,2-3 64 0,2 1 16 16,1-1 0-16,0-1 0 0,0 0 16 0,0-1 0 0,-2-1 0 15,-3 1-336-15,-2 1 0 0,-3-1 0 0,4 0 128 16,1-1-128-16,0 2 0 0,1 0 0 0,3 0 0 16,1 2 0-16,1 0-208 0,0 1 48 0,0 2 16 15,-3 2 144-15,-3-3-208 0,0 1 80 0,1 0 128 16,3-1 0-16,1 0 0 0,2 1 0 0,2 1 0 15,2-2 0-15,0-1 0 0,1 1 176 0,-1-1-176 16,-2 1 240-16,1-1-48 0,-4-1-16 0,2 0 0 16,1-2-176-16,2 0 0 0,1-2 0 0,3 2 0 15,1-1 0-15,2 0 160 0,1 0-160 0,2 1 160 16,-1 1 96-16,0 0 0 0,2 0 16 0,-1 1 0 16,1 0 144-16,-1 2 32 0,0 1 0 0,0-1 0 15,0-2-64-15,-1 2-16 0,3-1 0 0,0-2 0 0,0 3-112 16,3-3-32-16,2 0 0 0,1-1 0 0,3 0-224 0,2 0 144 15,-1 0-144-15,3 0 128 0,-2-1-128 0,2 1 0 16,3-1 0-16,-2-2 128 0,10 3-128 0,-8-1 128 16,1 0-128-16,7 1 128 0,0 0 0 0,0 0 0 15,-8-3 0-15,8 3 0 0,0 0-128 0,0 0 0 16,0 0 144-16,0 0-144 0,0 0 0 0,0 0 0 16,0 0 0-16,0 0 0 0,0 0 0 0,0 0-128 15,0 0 128-15,0 0-128 0,0 0 128 0,0 0 0 16,0 0-144-16,12 0 144 0,-12 0 0 0,11 0 0 15,-11 0 0-15,14 0 0 0,-14 0 0 0,11 0 0 16,-11 0-144-16,13 0 144 0,-13 0-336 0,14-1-16 16,-2-2 0-16,-12 3 0 15,12 0-448-15,1 0-96 0,-13 0 0 0,13-1-6912 16,-13 1-1392-16</inkml:trace>
  <inkml:trace contextRef="#ctx0" brushRef="#br0" timeOffset="-162676.83">8181 19315 3679 0,'0'0'320'0,"-1"8"-320"0,-7 0 0 0,0-3 0 0,0 4 5376 0,-1-3 1024 16,-2 2 192-16,3 0 32 0,-1-2-5264 0,0 2-1040 16,0-3-320-16,0 1 128 0,-1 2-128 0,-2-2 0 15,0 2 0-15,-2 1 0 0,0 2 0 0,-2-2 0 16,0 4 0-16,-2-3-176 0,-1 3 176 0,-5 1-192 15,-5-4 192-15,-2 2-192 0,-2 4 192 0,-1 0-208 16,-2 1 80-16,3-1 128 0,3 3-160 0,0-1 160 16,1 0 0-16,2-2-144 0,0 0 144 0,1-4-208 15,1 1 80-15,-2 0 128 0,3-4 0 0,0 2 0 0,0-1 0 0,-1 0 0 16,1 1 0-16,-1-1 0 0,-2 3 0 0,2-3 0 16,-2 1 0-16,3 1 0 0,1-5 0 0,3 3 0 15,2-2 0-15,1 2 0 0,1-3 0 0,4 3 0 16,1-1 0-16,1-1 0 0,0-1 0 0,2 0 128 15,2 2-128-15,0-2-144 0,3 3 144 0,3-10-208 16,-3 7 208-16,1 2 0 0,2-9 0 0,3 9 0 16,0 1 0-16,3-2 0 0,-1 1 0 0,4-3 0 15,0 3 208-15,3-1-64 0,-1 3-16 0,4-4 0 16,3-1 48-16,1 4 0 0,3 2 0 0,1-1 0 16,2 2 16-16,-1 2 0 0,3-1 0 0,-2-1 0 15,1 2-32-15,-1-1 0 0,-2 1 0 0,0-3 0 16,1 0 64-16,0 2 16 0,0-3 0 0,1 0 0 0,-1 0 80 0,1-2 0 15,-1 1 16-15,-1-3 0 0,-1 0 32 0,2-1 0 16,0-3 0-16,2 0 0 0,-1-1-208 0,3 0-32 16,0 0-128-16,1-2 192 15,2 0-560-15,-2 0-112 0,-1 0-32 0</inkml:trace>
  <inkml:trace contextRef="#ctx0" brushRef="#br0" timeOffset="-152785.86">6344 18510 17503 0,'0'0'1552'0,"0"0"-1232"0,0 0-320 0,0 0 0 0,0 0 1616 0,0-4 272 16,0-5 48-16,0 9 16 0,0-5-1600 0,0 5-352 15,0 0 0-15,0 0 0 0,-4-9 0 0,4 9 0 16,0 0 0-16,0 0 0 0,-12-5 0 0,12 5 0 15,-17 0-160-15,1 3 160 0,2 2 0 0,-2 0-144 16,-1 0 144-16,0 3 0 0,-1-3 0 0,0 1 0 16,-3 4 0-16,1-2 0 0,-1 5 0 0,2-1 0 15,-1 0 0-15,-1 2 0 0,1 0 224 0,0 2-48 16,-2 1-16-16,-1 2 0 0,0-1 192 0,1 2 32 16,-1-1 16-16,-2 3 0 0,1 4 80 0,-4 0 16 15,-2-1 0-15,-2 3 0 0,-2 1-128 0,-2-2-32 16,2 2 0-16,1-1 0 0,1 0-144 0,2 4-16 0,-2-2-16 0,0 6 0 15,0 0-160-15,3 1 0 0,-3-2 144 0,0 5-144 16,1-1 0-16,-2-2 128 0,-2-2-128 0,0 1 0 16,-2-3 0-16,1-4 0 0,3 0 0 0,3 1 0 15,0-6 128-15,2 4-128 0,0-3 128 0,3 3-128 16,0-2 0-16,0-1 144 0,1 0-144 0,0-2 0 16,-1 0 144-16,3 1-144 0,-1-2 0 0,0 0 144 15,3-1-144-15,-3 2 0 0,0-3 144 0,2-1-144 16,-3-1 0-16,4-1 0 0,-1-2 0 0,2-2 128 15,2 1-128-15,1 0 0 0,-1 0 0 0,2-3 0 16,1 1 0-16,1 0 0 0,-1-3 0 0,3 1 0 16,-1-6 0-16,2 4 0 0,0 1 0 0,0-3 0 15,1 4 0-15,0-2 176 0,1 1-176 0,0-3 192 16,1 3-64-16,1-3 0 0,6-6 0 0,-7 7 0 0,1-1-128 16,6-6 0-16,-7 5 144 0,7-5-144 0,-6 5 128 0,6-5-128 15,0 0 128-15,0 0-128 0,0 0 0 0,0 0 144 16,0 0-144-16,0 0 0 0,0 0 0 0,0 0 0 15,0 0 0-15,0 0 0 0,0 0 0 0,0 0 0 16,0 0 0-16,0 0-144 0,0 0 144 0,0 0-160 16,0 0 160-16,0 0-160 0,0 0 160 0,-2 10 0 15,2-10 0-15,-3 7 0 0,3-7 0 0,0 0 0 16,-1 12 0-16,-1-3-128 0,0 2 128 0,0-4 0 16,2 3 0-16,-2-1-128 0,1 1 128 0,-1 3 0 15,-1-5 0-15,1 3 0 0,-2-2 0 0,0 3 0 16,0-4 0-16,0 3 0 0,-1 0 0 0,-1-1 0 15,-1 2 0-15,1-2 128 0,-1 1-128 0,-1 2 0 0,-1-2 0 0,1 1 0 16,-1-1 0-16,3-1 0 0,0 3 0 0,-1-1 0 16,0-4 0-16,0 1 0 0,1-2 0 0,0-1 0 15,-2 0 0-15,2 0 0 0,6-6 0 0,-7 3 0 16,7-3-128-16,-7 4 0 0,7-4 0 0,-8 0 0 16,0-1-32-16,1-2 0 0,1 0 0 0,-1-1 0 15,0-4-48-15,-1 0-16 0,0-4 0 0,2 2 0 16,0-3 32-16,0-4 0 0,0-2 0 0,1-1 0 15,-3-5 32-15,2 0 16 0,-3 2 0 0,3-2 0 16,1 0 144-16,-2-2-160 0,2 2 160 0,1 2-160 16,-1-4 160-16,2 5 0 0,-1 2 0 0,0 0 0 15,-1-2 0-15,2 2 0 0,-1-2 0 0,2 4 0 16,-1 1-160-16,1 1 160 0,-1 5-192 0,3-2 192 16,-3 4-272-16,1 0 48 0,1 3 16 0,-2 0 0 0,3 6 208 0,0 0-144 15,0 0 144-15,0 0-128 0,0 0 128 0,0 0 176 16,-5 2-48-16,5-2 0 0,0 0-128 0,-6 9 128 15,1-4-128-15,-1 4 128 0,0-1-128 0,3 3 0 16,-1-1 144-16,-1 3-144 0,-2 1 176 0,2-1-48 16,2 2 0-16,-1-1 0 0,-1 0 64 0,1 1 0 15,-1 4 0-15,1 2 0 0,0-1-48 0,0 3 0 16,0 1 0-16,-1-1 0 0,0 2 0 0,1 1 0 16,-1-5 0-16,2 2 0 0,0 0-16 0,-1-1-128 15,2-3 192-15,-1-2-64 0,3 1-128 0,-1-2 192 16,0-5-192-16,1 2 192 0,1-1-192 0,1-4 192 15,-2-8-192-15,4 10 192 0,-4-10-192 0,8 8 0 16,-8-8 0-16,10 7 0 0,0-1 0 0,2-4 128 0,-2 1-128 0,3-1 128 16,-1-1-128-16,5-1 0 0,1 0 144 0,4 0-144 15,3 0 0-15,-1 0 144 0,4 0-144 0,0 2 0 16,-3-2 128-16,0-2-128 0,1 1 0 0,-1 0 0 16,1-2 0-16,-1 2 0 0,-1-1 0 0,3-2 0 15,-3-1 160-15,0 0-160 0,0 1 128 0,1-5-128 16,-2 0 0-16,1-2 0 0,0 2 0 0,3-4 0 15,2 0 0-15,1 0 0 0,2-2 0 0,0 0 0 16,1-3 0-16,-4 3 0 0,2 1 0 0,0 4 0 16,0-3 0-16,-1 3 0 0,2 0 0 0,-1 0 0 15,0 2-256-15,3-1-96 0,-1 0-16 0,2 0-13456 16</inkml:trace>
  <inkml:trace contextRef="#ctx0" brushRef="#br0" timeOffset="-119979.06">16394 17327 2751 0,'0'0'256'0,"0"0"-256"15,-8-5 0-15,8 5 0 0,-9-6 2880 0,2 3 512 16,0-2 128-16,1-1 0 0,-1 3-2928 0,7 3-592 15,-7-3 0-15,7 3-224 0,-10-1 224 0,2-3-192 16,8 4 192-16,-9-1-192 0,0-1 192 0,9 2 192 16,-9-2-48-16,9 2 0 0,-9 0 176 0,9 0 16 15,-7 2 16-15,7-2 0 0,0 0 144 0,0 0 16 16,-9 6 16-16,9-6 0 0,0 0-96 0,0 0-32 16,0 0 0-16,0 0 0 0,0 0-208 0,0 0-64 15,4 7 0-15,-4-7 0 0,11 9-128 0,1-6 160 16,-1 0-160-16,1 0 160 0,-1-3 128 0,3 1 32 15,0-2 0-15,0 1 0 0,0-1-64 0,1 1-16 16,2-3 0-16,2 3 0 0,1 1-32 0,2 1 0 0,-1-2 0 0,1 2 0 16,2 3-48-16,1 0-16 0,2-1 0 0,4 4 0 15,0-2-144-15,4-3 0 0,2 2 0 0,1 0 128 16,1-1-128-16,1-3 0 0,-2 2 0 0,0 0 0 16,0 0 0-16,0 1 0 0,2-2 0 0,-1 1 128 15,2-2 0-15,2 3 0 0,4-2 0 0,1 2 0 16,0-2 112-16,-1-2 16 0,-2 0 0 0,-1 1 0 15,0-2 64-15,-1-1 0 0,0-3 16 0,3 1 0 16,1 2-48-16,2-5-16 0,4 0 0 0,0 0 0 16,0-3-80-16,-1 3 0 0,-1-3-16 0,0 2 0 15,-1-4-176-15,-1 5 0 0,1-2 0 0,6 3 0 16,2-5 0-16,1 2 0 0,-2-1 0 0,-1 4 0 0,-3-3 0 0,1 3-144 16,-1 1 144-16,0-2 0 0,2 1 0 0,5 3 0 15,2-2 0-15,0-1 0 0,-3 1 0 0,-2 0 0 16,0-2 0-16,2 1 0 0,1 0-160 0,1-2-32 15,5 3 0-15,0 0 0 0,-3-4 192 0,0 1-160 16,-4-2 160-16,1 3-160 0,0-2 160 0,3 2 0 16,5-3 0-16,0 4 0 0,0-3 0 0,-2 3 0 15,-3 0 0-15,2 3 128 0,0-2-128 0,4 1 0 16,4 1 0-16,-1 1 128 0,-4 0-128 0,-2 1 0 16,-2 0 0-16,-2 1 0 0,-1 0 0 0,7 1 0 15,0-1 0-15,1 3 0 0,-3-1 0 0,-1 0 0 16,-4-1 0-16,-1 0-128 0,-5-1 128 0,6 1-160 15,3 3 160-15,0 1-160 0,-2-2 160 0,3-2 0 0,-7 2 0 0,-1-1 0 16,-1 1 0-16,1 2 0 0,1-3 0 0,1 1 0 16,5-1 0-16,-3 3 0 0,-4 2 0 0,-2-3 128 15,0 2-128-15,-2 2 0 0,0-3 0 0,4 1 0 16,6 0 0-16,-2-2 176 0,-1 4-176 0,-5 1 192 16,-1-5-192-16,-3 1 0 0,-3 0 0 0,2 0 128 15,-2-1-128-15,1 1 192 0,2 2-192 0,1-3 192 16,1 0-192-16,-5-2 0 0,-4 5 144 0,0-5-144 15,-3 0 0-15,-1 0 0 0,-1-2 0 0,-1 3 128 16,-1 3-128-16,1-2 0 0,-1-2 0 0,3 0 128 16,-1 0-128-16,0 2 128 0,-4 0-128 0,-3-2 128 15,-4 1 0-15,-2-2 0 0,0 1 0 0,-2 0 0 16,-1 1-128-16,-2-1 176 0,1 3-176 0,-3-1 192 0,-1-1-192 0,0 0 0 16,-3 2 0-16,-1-1 0 0,-1-1 0 0,-2 1 0 15,0-1 0-15,0 3 0 0,-11-6 0 0,6 2-144 16,-6-2 144-16,0 0 0 0,0 0-160 0,0 0 160 15,0 0-128-15,0 0 128 0,0 0 0 0,0 0-160 16,0 0 160-16,0 0 0 0,-9 3-128 0,-1-1 128 16,-2 1 0-16,1-1 0 0,-4 0 0 0,-1 3-128 15,-1-3 128-15,-2-1 0 0,-3 3 0 0,-1-1-192 16,-1-1 192-16,-3 1-160 0,2-2 160 0,-7 0 0 16,-5-1 0-16,-2 2 0 0,-3-4 0 0,-1 1 0 15,2 0 0-15,-4-2 0 0,1 2 0 0,-2-1 0 16,0 0 0-16,1 2 0 0,-4-1 0 0,-4 0 0 0,-7-1 0 15,2 2 0-15,1-1 0 0,-1 0 0 0,2 1 0 16,1 0 0-16,0 2 0 0,-2 0 0 0,-3 0 0 16,-4 1 0-16,-3-2 0 0,1 0 0 0,1 2 0 15,3-1 0-15,1 1 0 0,-4-2 0 0,-4 2 0 0,1-2 0 16,-2-1 0-16,1 0 0 0,3-1 0 0,1 1 0 16,0 0 0-16,1 2 0 0,-3 1 128 0,1-2-128 15,2-1 0-15,3 0 0 0,0 3 0 0,2-2 0 16,1 0 0-16,-2 3 0 0,-1-3 0 0,-4 3 128 15,-2-1-128-15,2 0 0 0,4-1 128 0,1 0-128 16,2 0 0-16,-1 0 0 0,1 1 0 0,-5-2 128 16,-2-1-128-16,3 0 176 0,4-1-176 0,2-1 192 15,1 1-16-15,3 0 0 0,0 1 0 0,0-1 0 16,-2 1-48-16,0-2-128 0,-2 1 192 0,2-2-64 0,2 1-128 0,3 1 160 16,2-1-160-16,-3 1 160 0,2 0 16 0,-2 0 0 15,-2 1 0-15,-3-2 0 0,-2 1-16 0,0 1 0 16,2 0 0-16,2 0 0 0,1 0-160 0,1 0 192 15,2 1-192-15,-4 2 192 0,0-2-192 0,1 0 160 16,-5-1-160-16,2 0 160 0,3-1-160 0,0-1 128 16,2-1-128-16,-1 3 128 0,-1 0-128 0,0-1 0 15,-1-1 0-15,-3 1-176 0,-3 0 176 0,5 0 0 16,-2-4 0-16,6 2 0 0,-1 2 0 0,2-1 0 16,-2 1 0-16,1 1-128 0,0-2 128 0,-3-1-160 15,-3-1 160-15,4 2-160 0,5-3 160 0,4 2-160 16,2 1 160-16,3-1-160 0,3-1 160 0,0 3-160 15,2 1 160-15,2 1-160 0,-1-1 160 0,-1 2 0 16,-2 0 0-16,-1-1 0 0,-4 1-176 0,2-1 176 0,0-1-208 16,2 1 80-16,1-1-16 0,0 1 0 0,1-1 0 0,1 2 0 15,0 0 144-15,1 1-128 0,2-3 128 0,-2 2-128 16,0 2-16-16,-1-1 0 0,0-3 0 0,0 0 0 16,-3-2 144-16,5 1-192 0,-1-3 192 0,3 2-192 15,3-2 192-15,3 1 0 0,-1 0 0 0,3-4 0 16,-1 2 0-16,2 3 0 0,1-3 0 0,-2-2 0 15,5 2 0-15,-2 3 0 0,0 2 0 0,0-2 0 16,-2 0 0-16,2 2 0 0,0 0 0 0,3 0 0 16,-3 0 0-16,2 0 0 0,-1-2 0 0,1 4-128 15,-1 0 128-15,2 1 0 0,0-3 0 0,1 1 0 16,1 2 0-16,2-1-128 0,-1 3 128 0,3-2 0 16,3-2-128-16,6-1 128 0,0 0-128 0,0 0 128 0,-10 1 0 0,10-1-128 15,0 0 128-15,0 0 0 16,0 0 0-16,11 3 0 0,2-1 144 0,2 1-144 0,3 0 144 0,3 0-144 15,4-1 0-15,1 0 144 0,1-1-144 0,4-1 160 16,0 0-160-16,4 3 160 0,0 2-160 0,3 1 128 16,4-2-128-16,5 0 128 0,3 1-128 0,7 3 0 15,5-4 144-15,2 2-144 0,-2 0 0 0,2 1 0 16,2 3 0-16,6-4 0 0,6 1 0 0,6 1 0 16,1-1 0-16,1 2 0 0,0-2 0 0,5 3 128 15,3-6-128-15,3 3 0 0,-3 2 0 0,-1-2 0 16,-6 2 0-16,4-3-192 15,3 3-352-15,-4-2-80 0,-6-4-16 0</inkml:trace>
  <inkml:trace contextRef="#ctx0" brushRef="#br0" timeOffset="-118974.81">12246 16067 2751 0,'0'0'256'0,"-8"-3"-256"16,-2 0 0-16,-1-2 0 0,-2-2 4720 0,0 3 896 16,1 1 176-16,-2-1 32 15,0 0-5184-15,-4 3-1056 0,-4-3-208 0,-1 3-32 0,-3-1 464 0,-5 1 192 16,-2 1-128-16,-1 0 128 0,0 0-320 0,-3-1 32 15,1-1 0-15,0 2 0 0,2-1 288 0,2 0-192 16,-2 0 192-16,4 1-160 0,-1-3 160 0,2 3 144 16,0 0-16-16,4 4-128 0,4-2 416 0,2 1-32 15,2-2 0-15,4 3 0 0,6-3 192 0,7-1 16 0,0 0 16 0,0 0 0 16,0 0-432-16,5 12-176 0,-5-12 128 0,13 14-128 16,3-4 0-16,3 1 0 0,2-2 0 0,0 1 0 15,1 3 0-15,1-1 0 0,0 2 0 0,1 1 0 16,0-1 0-16,-1-1 0 0,0 1 0 0,-2 2 0 15,0-1 128-15,-2 2-128 0,-2-3 128 0,-3-3-128 16,-2 3 0-16,-2-1 0 0,-4-4 0 0,-2 4 0 16,-1-2 256-16,-5-1 0 0,-3 2 16 0,-2-2 0 15,-3 0 32-15,-4 3 0 0,-3-3 0 0,-1 1 0 16,-2 3-144-16,-2-5-32 0,-1 0 0 0,1-3 0 16,0 1-128-16,-2 0 0 0,1-3 0 0,0 0 0 15,-1 1-192-15,-2-1-64 0,1-2 0 0,1 0-16 16,2 0-384-1,2 1-80-15,1-3-16 0,2 0 0 0,1 0-240 16,3-1-48-16,3-3-16 0</inkml:trace>
  <inkml:trace contextRef="#ctx0" brushRef="#br0" timeOffset="-118528.52">12401 16217 2751 0,'0'0'128'0,"4"-13"16"0,-2 2-144 0,0-1 0 0,-4-2 0 0,2-1 0 15,0 0 4016-15,0 2 768 0,0 3 144 0,-1-3 48 16,-1 4-4016-16,-1-2-784 0,-1 3-176 0,-1-1 0 16,-1 3 0-16,-1 0-144 0,0 1 144 0,-3 2-160 15,2 3 160-15,-1 1 0 0,-1 2-144 0,2 5 144 16,-2-2 160-16,3 7 96 0,-4-3 32 0,4 4 0 15,-1 1 96-15,2 0 0 0,-1 6 16 0,2-2 0 16,2-2-256-16,0 4-144 0,2-2 160 0,1 1-160 16,1-1 288-16,3-1-32 0,1-3-16 0,1 1 0 15,2-1 128-15,1-6 16 0,0-2 16 0,1-2 0 16,1 2 32-16,2-2 0 0,-2-4 0 0,2-2 0 16,0-2-96-16,0 0-16 0,-2 0 0 0,0-2 0 15,0-1-96-15,0-3-32 0,0 1 0 0,2-3 0 16,0-2-192-16,0 3 0 0,-2-4 0 0,1 1 0 15,-2 2 0-15,2-1 0 0,0 2 0 0,-1 2 0 0,-1 1 0 0,-1-1 0 16,-1 3 0-16,2 1 0 0,2 0-224 0,-4 4 64 16,-8 0 16-16,14 5 0 0,0 1-176 15,-1 1-16-15,-1 2-16 0,-1 2 0 16,0 0-48-16,1 1-16 0,-2-1 0 0,2 1 0 16,-1 0-688-16,2-6-144 0,-2-1-32 0</inkml:trace>
  <inkml:trace contextRef="#ctx0" brushRef="#br0" timeOffset="-117709.83">12578 16024 8287 0,'0'0'736'0,"0"0"-592"15,-9-8-144-15,1 2 0 0,1 2 2304 0,0 0 448 0,2-1 64 0,-4 1 32 16,2 0-2304-16,-2 2-544 0,-1-1 0 0,-2-2 0 16,-2 3 0-16,0-1 0 0,0 1 0 0,0 0 0 15,0-1 0-15,0 1 192 0,-1 0-192 0,-2 2 192 16,4 2 16-16,-1 2 16 0,-2 0 0 0,1 2 0 15,1 3 224-15,0 0 32 0,0 3 16 0,1 4 0 16,1 4-240-16,1 2-32 0,1 3-16 0,3 2 0 16,-1 5-208-16,4 2 128 0,0-1-128 0,2 0 0 15,1-5 128-15,1 3-128 0,0-5 0 0,2 2 0 16,1-3 128-16,1-4-128 0,1 0 0 0,1-8 144 16,0 1 48-16,3-1 0 0,1-5 0 0,3 1 0 15,2-5 256-15,1-1 64 0,0-3 16 0,3 0 0 16,2-3 48-16,-1-4 0 0,1-4 0 0,4 1 0 0,0 1-192 15,0-5-48-15,5-2 0 0,-1 0 0 16,0-1-336-16,0 0 128 0,-1-2-128 0,-5-1 0 0,-2-1 0 0,-2-1 144 16,-4 3-144-16,-2-1 0 0,-3-1 320 15,-3 1-64-15,-2 2 0 0,-2 1 0 0,-4-1 336 16,-1 4 64-16,-1 1 16 0,-2-1 0 0,-4 5-224 0,-1 0-64 16,-2 4 0-16,-2 0 0 0,-4 0-384 0,2 4 0 15,-2 0 0-15,0 1 0 16,-1 1-464-16,1 1-32 0,3 2 0 0,2 0 0 15,3-3-1488-15,1 0-320 0,9-1-48 0,0 0-16 0</inkml:trace>
  <inkml:trace contextRef="#ctx0" brushRef="#br0" timeOffset="-117092.68">12982 15988 11967 0,'0'0'1072'0,"0"0"-864"0,-13 1-208 0,4-1 0 16,9 0 3936-16,-9 0 736 0,9 0 160 0,0 0 32 31,-6 9-4256-31,2 4-848 0,3 4-160 0,0 0-48 0,-2 4 176 0,1 4 16 0,0 1 16 0,0 7 0 16,-2 1 32-16,0 4 0 0,-2-1 0 0,1 1 0 15,-2 3 208-15,2-4 0 0,-2-4 0 0,0 0 0 16,1-3 0-16,1-6 0 0,0-5 0 0,1-3 0 16,3-2 0-16,1-14 128 0,0 0-128 0,0 0 0 0,0 0 496 15,0 0-16-15,0 0 0 0,1-16 0 0,4-4 32 0,1-4 16 16,2-8 0-16,1-3 0 0,2-4-400 0,1-1-128 16,1-1 0-16,1 2 0 0,-2-3 0 0,2 1 0 15,4 5 0-15,-1 6-192 0,-2 1 48 0,1 6 16 16,1 1 0-16,-2 8 0 0,-2 0 128 0,0 5 0 15,-2 4-144-15,0 1 144 0,-11 4 0 0,14 7 0 16,-1 4 0-16,-1 6 0 0,-4 3-224 0,1 9 80 16,-1 3 16-16,-3 8 0 0,-1 0 128 0,-3 0-208 15,-2 0 80-15,-3-3 128 0,2-1-192 0,-2-6 192 16,-1-1-160-16,0-7 160 0,-4-4 0 0,4-4 0 16,1-4 128-16,1 0-128 0,3-10 256 0,0 0-48 0,0 0-16 0,0 0 0 15,3-11 0-15,2-1 0 0,1-3 0 16,3-4 0-16,3-5-192 0,-1 0 0 0,2-6 0 0,-1 1-160 15,1-5 160-15,1 1 0 0,1 0-144 0,3 4 144 16,0 2-144-16,1 3 144 0,-1 0-192 0,1 5 192 16,0 3 0-16,1 6 0 0,1 0 0 0,-1 6 0 15,2 3 0-15,-2 6 0 0,4 8 0 0,1 2 144 16,1 6-144-16,-2 6 0 0,0 8 0 0,-5 1 0 16,-1 4 0-16,-4-2 0 0,-2 0 0 0,-6-2 0 15,-1-2 0-15,0-2 0 0,-2-3 0 0,-3-1 0 16,-2-6 0-16,1-1 0 0,-2-2 0 0,1-1 0 31,-1-3-256-31,1-1-128 0,-1-5-16 0,3-9-8064 0,0 0-1616 0</inkml:trace>
  <inkml:trace contextRef="#ctx0" brushRef="#br0" timeOffset="-116589.7">14057 15987 20271 0,'-7'-3'1792'0,"-2"-2"-1424"0,9 5-368 0,-10-2 0 16,1-1 880-16,9 3 96 15,-9 3 32-15,1 1 0 16,2 3-1424-16,0 0-288 0,-1 4-48 0,2 2-16 0,0 1 512 0,1 2 112 0,0 5 16 0,3 1 0 15,1 0 0-15,1-2 0 0,3 1 0 0,0-1 0 16,2-1 128-16,3-2 0 0,1-3 0 0,2 0 0 16,-1-6 384-16,6 1 64 0,2-5 16 0,1-1 0 15,1-2 208-15,0-2 32 0,0-2 16 0,1-1 0 16,0-6 128-16,-2 0 32 0,-1-4 0 0,0-2 0 16,-1-4-384-16,-1 0-80 0,-4-4-16 0,1 1 0 15,-3 1-256-15,-2 0-144 0,-3-3 160 0,-1 1-160 16,-1 4 128-16,-4 0-128 0,-2-1 0 0,-4 5 144 15,0 1 48-15,-3 1 16 0,-2 1 0 0,-4 5 0 16,-2 1-80-16,-3 5 0 0,-4 4-128 0,-3 4 192 16,-5 2-192-16,-2 7 0 0,-1 6 0 0,1 7 0 15,1 3 0-15,0 3 0 0,1 9 0 0,0 2 0 16,4 3 0-16,3 3 0 0,1-1 0 0,6-2 0 16,0 0-144-16,8-1 144 0,1-5 0 0,5-2-144 0,6-2 144 0,1-4 0 15,8-3 0-15,3-2-128 0,3-3 128 0,6 2 0 16,4-6 0-16,6-3 0 0,5 0 0 0,5-1 0 15,10-4 0-15,1-6 0 16,6-3-1424-16,0-4-256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9T19:47:18.647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2716 6456 18879 0,'-9'-14'832'0,"6"3"192"0,-2 0-832 0,1-2-192 0,1 1 0 0,1 5 0 0,2-3 128 0,0 10 0 15,0-8-128-15,0 8 192 0,0 0 64 0,0 0 16 16,0 0 0-16,9-8 0 0,-3 1-128 0,-6 7-16 16,13 1-128-16,1 2 192 0,-3-1-64 0,6 4-128 15,-1 1 176-15,3 4-176 0,3 3 128 0,-2 7-128 16,4 0 0-16,0 2 0 0,2 4 128 0,1 1-128 15,1 2 0-15,3 3 0 0,5 2 144 0,1-2-144 16,-2 2 0-16,1 3 144 0,0-2-144 0,-1 1 0 16,2 2 0-16,2-1 128 0,1 2-128 0,3-2 0 15,4-3 144-15,5 1-144 0,4 0 192 0,1-2-16 16,1 0-16-16,-3-1 0 0,-1-1-160 0,3-4 160 0,1 0-160 0,5-4 160 16,3 3 32-16,1-4 16 0,2 0 0 0,-3 1 0 15,-4-3 128-15,3-2 32 0,0 1 0 0,6 1 0 16,4 6-48-16,-1-6-16 0,-3-2 0 0,3-1 0 15,-3-1-176-15,3-2-128 0,1 0 144 0,5-2-144 16,4-2 0-16,-6 2 0 0,-4-4 0 0,-1 1 0 16,-2-2 0-16,4 1 128 0,5-4-128 0,-3-3 0 15,0 2 0-15,-4 1 0 0,-1-5 128 0,0 0-128 16,2-2 0-16,2 0 0 0,4-1 0 0,-4-1 0 16,-4-5 0-16,1 0 0 0,-4-4 0 0,3 3 0 15,5-1 0-15,1 3 0 0,-1-3 0 0,-5-2 0 16,-2 3 0-16,0-2 0 0,0 5 0 0,2-2 0 15,3 0 128-15,-1-1-128 0,-5 2 0 0,-3-1 144 16,-4 2-144-16,0-1 160 0,1 4-160 0,2 3 160 16,2 1-160-16,-2 0 160 0,-7-1-160 0,-1 1 160 15,-2 0-160-15,0 0 0 0,-1 0 0 0,2 2 0 16,0 1 0-16,3-1 128 0,-2 1-128 0,-2 1 0 0,-5-2 0 0,0 1 0 16,-3 1 0-16,0 1 0 0,1 3 0 0,-4 1 0 15,-1 3 0-15,3 1 0 0,2-5 0 0,-1 5 0 16,-3 1 0-16,-3 3 0 0,-5-2 0 0,-1 0 0 15,-2 6 0-15,2-2 0 0,-6 0 0 0,4 1 0 16,-3-1 0-16,1 4 0 0,-2 2 0 0,2-1 0 16,-1 6 128-16,1-2-128 0,3 3 128 0,-2-1 0 15,-2-5 0-15,1 6 0 0,-2-1 192 0,-2-1 16 16,-2 2 16-16,1-2 0 0,-4 0-224 0,3 2-128 16,-3-6 160-16,3 3-160 0,-3-2 128 0,0 0-128 15,-2-2 0-15,1 3 144 0,-1 0-144 0,2 0 128 0,-1-1-128 0,0 3 128 16,-2-2 48-16,2 2 0 15,-2-2 0-15,3 1 0 0,0-4-48 0,-2 4 0 0,0-4 0 0,-1 2 0 16,-1 0 0-16,-1 0-128 0,-3 2 192 0,0 4-64 16,1-3 64-16,-2 1 16 0,-3 2 0 0,0 0 0 15,-1-2 96-15,0 2 16 0,-3 1 0 0,2 2 0 16,-3-2-32-16,0 0 0 0,0 0 0 0,1-2 0 16,-2 1-32-16,1 0 0 0,0-1 0 0,0 0 0 15,0 1-96-15,1 2-32 0,-3 1 0 0,1-1 0 16,0-1-128-16,0-1 0 0,1 1 0 0,-3-1 0 15,2 1 0-15,-1-3 0 0,-1-3 128 0,2 1-128 16,-1-6 0-16,-1-3 0 0,1-2 0 0,-1 0 0 16,1-2-592-1,-3-6 0-15,0-9 0 0,0 0 0 0,0 0-1920 0,0 0-384 16</inkml:trace>
  <inkml:trace contextRef="#ctx0" brushRef="#br0" timeOffset="379.9">9795 9193 29599 0,'0'0'1312'0,"0"0"272"0,0 0-1264 0,0 0-320 15,0 10 0-15,5 2 0 16,6-3-400-16,3 3-144 0,-2 4-32 0,2 0 0 0,4 2 448 0,1 0 128 0,-1 3 0 0,2 6 0 16,2-2 0-16,1 8 0 0,-2 3 0 0,-2 1 0 15,-2-4 0-15,1 0 0 0,-3-3 144 0,0 2-144 16,2 0 272-16,-2-5-16 0,0 1-16 0,-1-7 0 16,1-3 16-16,-1-1 16 0,0-1 0 0,0 1 0 15,-1-5 112-15,1-3 0 0,-1 0 16 0,1-5 0 16,-1-4 144-16,2-3 32 0,3-3 0 0,3-3 0 15,5-7 48-15,5-7 16 0,8-6 0 0,2-5 0 16,6-2-192-16,1-4-16 0,0-6-16 0,4 1 0 16,0-6-416-16,5 3 128 0,2 3-128 0,3 1 0 15,3 2-944 1,-4 6-272-16,-8 7-48 0</inkml:trace>
  <inkml:trace contextRef="#ctx0" brushRef="#br0" timeOffset="1598.92">24214 14318 14335 0,'0'0'640'0,"0"0"128"0,-2-10-624 0,2-2-144 0,4 2 0 0,-3 0 0 15,-1 10 448-15,4-8 48 0,-1-2 16 0,-3 10 0 16,0 0 176-16,0 0 32 0,0 0 16 0,5-7 0 16,-5 7-144-16,6-8-16 0,-6 8-16 0,0 0 0 15,9-6 16-15,-1 1 16 0,-8 5 0 0,9-6 0 16,-9 6 112-16,11-5 0 0,1 2 16 0,-1 0 0 15,0 3-128-15,3 1-16 0,3 2-16 0,3-2 0 16,3 2-112-16,5 0 0 0,4 4-16 0,6-2 0 16,5-3-32-16,8 4 0 0,9 0 0 0,0-4 0 15,-2-2 16-15,6 0 0 0,3-1 0 0,9 0 0 16,11 0-48-16,0-3-16 0,1-3 0 0,2 2 0 16,3-4-96-16,6 3-32 0,11 2 0 0,-7-3 0 0,-6 0-224 0,6 2 0 15,5 1 128-15,3 2-128 0,0-1 0 0,-1 2 0 16,0 2 0-16,3 3 0 0,5 4-192 0,-6-1 0 15,-3 5 16-15,3 1 0 16,0-2-1680-16,-4 2-352 0</inkml:trace>
  <inkml:trace contextRef="#ctx0" brushRef="#br0" timeOffset="5166.99">3426 15937 15663 0,'-14'-5'1392'0,"-3"-2"-1120"0,-1 0-272 0,2 3 0 16,-1-1 1280-16,1 3 192 0,1 2 32 0,-1 0 16 16,-1 0-1520-16,1 2-336 0,-2 5-48 0,-4 2-16 15,-5 3 400-15,-4 4 0 0,0 0 0 0,-4 4 176 16,-2 2-176-16,2 2 0 0,0 2 0 0,4 4 0 16,0 1 0-16,2 3 0 0,1 2 0 0,0 0 192 15,1 5-192-15,3 1 0 0,0-1 0 0,2 3 0 16,-2 1 208-16,3 2-32 0,-1-4-16 0,2 5 0 15,1-2 16-15,3-2 0 0,0-2 0 0,4-3 0 16,5-5 16-16,3 0 0 0,4-2 0 0,4 1 0 0,3-1-32 16,6-3 0-16,5 0 0 0,5-3 0 0,1-1-160 15,5-5 0-15,3-3 144 0,5-8-144 0,5-5 0 16,1-8 0-16,4-2 0 0,3-6 0 0,2-2 0 0,1-8 0 16,-1-3 0-16,-2-3 0 0,-6-2 160 0,2-2 16 15,-4-4 0-15,0 1 0 0,-1-4 80 0,-2-4 32 16,-1 0 0-16,-1-1 0 0,-1-1 128 0,-6 3 32 15,-3-1 0-15,-6 4 0 0,0 0 256 0,-5 3 64 16,-8 0 16-16,-3 2 0 0,-2 2 32 0,-5-1 0 16,1 2 0-16,-8 1 0 0,-2-2-432 0,-5 5-96 15,-4 1-16-15,0 5 0 0,-6 3-272 0,-3 1-256 16,0 4 64-16,-3 7 0 16,-2 1-512-16,-1 1-112 0,0 2-16 0,2 9 0 15,1-1-1712-15,0 4-336 0,3-3-80 0</inkml:trace>
  <inkml:trace contextRef="#ctx0" brushRef="#br0" timeOffset="5466.69">3501 15551 8287 0,'3'-12'736'0,"-1"-3"-592"0,-2 3-144 0,1 1 0 16,3-1 2624-16,0 1 480 0,-4 11 96 0,0 0 32 15,0 0-2128-15,0 0-416 0,0 0-96 0,0 0-16 16,0 0 128-16,-9 11 32 0,0 4 0 0,-1 5 0 16,-2 7-304-16,-2 7-64 0,0 8-16 0,-4 5 0 15,-2 5-128-15,0 9-32 0,-6 4 0 0,1 9 0 0,-2 3 16 0,1 5 0 16,-4 4 0-16,-1 4 0 0,-5 2-208 16,0 3 144-16,-2 2-144 0,0 0 128 0,0-7-128 15,2-1 0-15,6-2 0 0,2 0 128 0,1-5-128 0,4-4 128 16,3 0-128-16,2-7 128 0,6-4-128 0,-1-5-224 15,0-7 48-15,4-8-8016 16,3-2-1600-16</inkml:trace>
  <inkml:trace contextRef="#ctx0" brushRef="#br0" timeOffset="5950.78">3839 16882 27647 0,'0'0'1216'0,"-8"-3"256"0,2-2-1168 0,6 5-304 0,0 0 0 0,0 0 0 15,0 0 512-15,9-4 32 0,3 0 16 0,1 3 0 31,0 1-912-31,2 0-176 0,2 0-48 0,0 1 0 0,1 2 352 0,0 1 64 0,-1 1 16 0,-2-1 0 16,0 1 144-16,-1 4 0 0,-1-2-144 0,-4 6 144 16,-6-2 0-16,-1 2 0 0,-5 0 0 0,1 1 0 15,-2 0 192-15,-3 1 0 0,-1 0 0 0,-3 3 0 16,0 0 128-16,0 0 16 0,2-2 16 0,-2 1 0 0,5-1-80 0,2-2-16 16,3-2 0-16,2-1 0 0,3-1-256 0,1 1-144 15,3 0 16-15,3-3 0 0,5 1-16 0,3-3 0 16,2 1 0-16,6 4 0 0,1-2 144 0,2 1 0 15,2 0 0-15,-3-1-128 0,-2 2 128 0,-3 1 176 16,-2 3-48-16,-3 1 0 0,-3 0 32 0,-2 1 0 16,-2 1 0-16,-5 3 0 0,-1-1 272 0,-6 0 48 15,-3 2 16-15,-3 1 0 0,-5 0-80 0,-1 3-16 16,-5-3 0-16,-4 4 0 0,-9 2-160 0,-3 0-48 16,-4-3 0-16,1 1 0 0,-1-3-192 0,1-1 0 15,3-4 0-15,3-2 0 16,-1-1-432-16,4-2-128 0,3-3-16 0,3-2-16 15,0-3-1680-15,6-1-336 0,0-6-64 0</inkml:trace>
  <inkml:trace contextRef="#ctx0" brushRef="#br0" timeOffset="6384.45">5557 15468 16575 0,'0'0'736'0,"-5"-12"160"0,-4 0-720 0,2 2-176 15,-1-1 0-15,2 4 0 0,6 7 2736 0,-8-4 512 16,8 4 96-16,-11 3 32 16,-2 2-3136-16,-1 8-624 0,-3 3-128 0,-2 5-32 0,-2 0 128 0,-1 7 32 15,-2 0 0-15,-1 9 0 0,-2 7 384 0,-2 3 0 16,-4 4 0-16,1 7 128 0,0 1 176 0,3 2 32 16,1 8 16-16,2 1 0 0,4 0-32 0,1 1 0 15,3 0 0-15,2 3 0 0,2-2-160 0,3-1-32 0,2 1-128 0,2-5 192 16,3-6-32-16,2-1-16 0,1-8 0 0,3-3 0 15,3 1-144-15,2-4 0 0,2-2 144 0,1-2-144 16,1-1-240-16,2-4-112 0,0-5-32 16,2-2 0-1,3-1-1312-15,-1-6-272 0,2-5-48 0,1-4-16 0</inkml:trace>
  <inkml:trace contextRef="#ctx0" brushRef="#br0" timeOffset="6702.26">6020 15739 13823 0,'0'0'1216'0,"0"0"-960"0,-6-2-256 0,6 2 0 16,-9 3 4144-16,4 10 784 0,0 0 144 0,1 10 48 15,-3 5-4992-15,2 8-976 0,-1 8-208 0,0 7-32 0,-2 6 752 0,0 5 144 16,2 8 48-16,-3 1 0 0,2 2 0 0,-1-1 0 16,0-1 0-16,2-2 0 0,0 1 144 0,0-5 0 15,3-6 0-15,3-7 0 0,0-6 0 0,1-4 0 16,3-5 0-16,1-5 0 0,0-8 144 0,1-1 64 16,3-2 16-16,1-3 0 0,3-3-64 0,0-1-16 15,1-2 0-15,1-7 0 0,2 1-144 0,0-1-192 16,1-3 32-16,0-4 16 15,0-4-784-15,-3 0-160 0,-1-6-16 0,-1 3-10240 0</inkml:trace>
  <inkml:trace contextRef="#ctx0" brushRef="#br0" timeOffset="6919.32">5322 16506 27647 0,'0'0'2448'0,"0"0"-1952"0,-2-12-496 0,3 3 0 16,5-2 1888-16,4 1 288 0,6 2 48 0,5 2 16 31,6-1-2240-31,4 2-384 0,2-1-96 0,3-1-32 0,4 1 320 0,7 2 192 0,2-2-208 0,5 1 80 16,-1 1-576-1,-1-4-128-15,-3 1 0 0,-2 0-16 0,-2 0-1984 0,1 2-400 0</inkml:trace>
  <inkml:trace contextRef="#ctx0" brushRef="#br0" timeOffset="7301.32">6492 15209 9215 0,'0'0'816'0,"0"0"-656"0,0 0-160 0,10 10 0 16,1-1 4608-16,6 9 880 0,4 6 176 0,9 3 32 31,3 4-4944-31,5 6-1008 0,6 4-192 0,0 5-32 0,1 3 480 0,-3 6 0 0,-4 3 0 0,-1 7 0 15,-2-2 0-15,-4 8 0 0,-1 1 0 0,-5 8 0 16,-5 2-192-16,-6 2 16 0,-6-3 0 0,-6 0 0 16,-4-3 176-16,-4-3 0 0,-6-4 0 0,1-1 0 15,-7-4 240-15,-4-2-32 0,1-5 0 0,-3-4 0 16,-2-2 48-16,-1 1 0 0,-2-6 0 0,0-2 0 16,-2-2-416-16,2-3-80 0,-1-2-16 0,0-3-8240 15,2-3-1648-15</inkml:trace>
  <inkml:trace contextRef="#ctx0" brushRef="#br0" timeOffset="7684.23">7755 16039 25743 0,'-14'4'1136'0,"4"-2"240"0,2 1-1104 0,8-3-272 0,0 0 0 0,-7 10 0 16,0-2 128-16,5 2-128 0,1-1 192 0,3 0-192 16,-2-9 0-16,13 9 0 0,1 2 0 0,5-2 0 15,2-1 0-15,5-3 0 0,3-2 0 0,3 4 0 16,1-1 0-16,0-1 0 0,0 0 0 0,1 0 0 16,2-1-144-16,2 0-144 0,-1-1-32 0,-3 0 0 15,-2-3-704-15,-1-1-160 16,8-4-32-16,-11 2 0 0</inkml:trace>
  <inkml:trace contextRef="#ctx0" brushRef="#br0" timeOffset="7885.44">7656 16827 38703 0,'0'0'3440'0,"0"0"-2752"15,0 0-560-15,0 0-128 0,0 0 1408 0,15-6 240 16,6 2 48-16,9 1 16 16,8 1-2032-16,7-2-416 0,8-4-80 0,-1 2-16 15,5-3-864-15,4 0-176 0,3-1-48 0,6 1 0 16,0-2-1216-16,4-3-256 0</inkml:trace>
  <inkml:trace contextRef="#ctx0" brushRef="#br0" timeOffset="8636.43">10558 14966 20271 0,'0'0'1792'0,"-9"-5"-1424"0,0-1-368 0,-2 2 0 16,-2 0 2144-16,-1 4 352 0,1 5 80 0,-1 0 16 31,-1 6-2592-31,-3-1-560 0,-2 4-80 0,-4 5-32 0,-3 6 368 0,-1-1 80 0,-1-1 16 0,-2 5 0 16,0 0 80-16,-5 5 128 0,0 1-208 0,1 2 80 16,-2-3 128-16,0 3 0 0,-1-1 0 0,4 1 0 15,1 2 0-15,3 3 0 0,2 3 0 0,6 1 128 16,2 4-128-16,5 2 0 0,3-3 128 0,3 1-128 0,1 0 0 0,4 2 144 15,3 2-144-15,6 0 0 0,5-5 0 0,7-1 0 16,3 2 0-16,4-1 0 0,4-7 0 0,3 1 0 16,3-5 0-16,2 0-144 0,-1 5 144 0,1-3 0 15,-1 0 0-15,0 0 0 0,-1 3 0 0,-1-1 0 16,-1-1 0-16,-2 4 128 0,0-3-128 0,-3 1 128 16,0 2-128-16,-4-5 128 0,-5 2-128 0,-4-2 0 15,-4 2 0-15,-5-2 0 0,-6 1 192 0,-4-1 64 16,-4 2 0-16,-5 1 16 0,-5 2 48 0,-3-1 0 15,-2-5 0-15,-3 1 0 0,-2-3 48 0,-3 1 16 16,-2-1 0-16,0-3 0 0,-2-1-224 0,1-3-32 0,-1-1-128 16,-3-3 192-1,-3-1-496-15,0-3-96 0,0-3-32 0,2-2 0 16,5-7-1616-16,2 1-336 0,-12-3-64 0,10-5-16 0</inkml:trace>
  <inkml:trace contextRef="#ctx0" brushRef="#br0" timeOffset="9020.49">11068 17569 14735 0,'0'0'1312'0,"-12"13"-1056"16,1-1-256-16,2 5 0 0,3 6 3248 0,3 10 592 16,4 7 112-16,2 2 16 15,-1 2-3968-15,0-6-1024 0,-2-5-80 0,2-5-32 16,3-1 368-16,2-5 80 0,-1-3 16 0,4-5 0 16,3-8 176-16,1 0 48 0,0-3 0 0,0-2 0 0,1-1 1456 0,3-4 288 15,0-5 64-15,2-1 16 0,0-4-288 0,2-2-48 16,-2-2-16-16,2-2 0 0,-1-3-128 0,0-1-16 15,-2-1-16-15,-3-1 0 0,0 0-80 0,-4 0-16 16,0-1 0-16,-5-1 0 0,-1 1-320 0,-5-1-64 0,-2 0 0 16,-5-2-16-16,-2-1-368 0,-5 2-160 0,-5-1 16 0,-1-1 0 31,-4-1-1408-31,-4 1-288 0,-1-3-48 0,-2 0-7712 0,-2-4-1552 0</inkml:trace>
  <inkml:trace contextRef="#ctx0" brushRef="#br0" timeOffset="9470.04">11664 14408 11055 0,'0'0'480'0,"0"0"112"0,-1-12-464 0,1-2-128 16,1 1 0-16,1 4 0 0,-2 9 3600 0,5-10 704 15,-5 10 144-15,0 0 32 0,8-5-3504 0,-8 5-688 16,0 0-144-16,10 5-16 0,-2 5-128 0,-2-1 0 15,-2 2 0-15,0 6 128 0,-2 2 48 0,-2 2 16 16,0 6 0-16,-1 4 0 0,-1 4-48 0,-1 6 0 16,-1 1 0-16,-1 4 0 0,-1-2-16 0,1 4-128 15,0-2 192-15,0 2-64 0,1 1-128 0,0-6 0 16,1 0 0-16,0 0 128 0,1-3-128 0,4-1 0 0,1-4 144 16,0-2-144-16,2-2 0 0,1-3 0 0,1-2 0 0,2-6 0 15,1-1 0-15,4-2-128 0,-2-2 0 0,4-6 0 16,2 1-224-16,1-7-32 0,1-3-16 0,0-2 0 31,2-2-1200-31,-2-3-256 0,1 0-32 0</inkml:trace>
  <inkml:trace contextRef="#ctx0" brushRef="#br0" timeOffset="9658.82">11160 15167 40143 0,'0'0'1776'0,"6"-5"368"0,0-3-1712 0,9 3-432 0,8-1 0 0,11 3 0 0,11 7-224 0,12-3-128 16,9-2-32-16,4-4 0 16,0 0-624-16,2 0-128 0,1-1-16 0,3 2-9632 15,-1 0-1920-15</inkml:trace>
  <inkml:trace contextRef="#ctx0" brushRef="#br0" timeOffset="11620.39">14131 15588 20271 0,'-9'-12'1792'0,"0"1"-1424"0,0-3-368 0,-1-3 0 16,0 2 1184-16,1 0 160 0,2 0 48 0,-1 2 0 31,4 1-1968-31,-1 0-400 0,1-3-80 0,-1 1-16 0,1 0 752 0,-2 0 160 0,-2-4 32 0,3 1 0 16,-4 1 128-16,-1-1 0 0,0-1 0 0,-3 2-128 15,-1 1 448-15,-1 3 80 0,-1 1 32 0,-1-2 0 16,-1 2 144-16,0 4 48 0,1 5 0 0,0 0 0 15,-1 0-368-15,3 3-64 0,-1 4 0 0,-1 5-16 16,2-1-176-16,-3 4 0 0,-2 1 0 0,-2 4 128 16,-1 2-128-16,-1 3 0 0,0 4 0 0,-3 3 0 0,2 6 0 0,2 7 0 15,1 4 0-15,3 5 0 16,3 4 0-16,2 4 160 0,2 0-16 0,3 7 0 16,0-2 48-16,0 1 0 0,1 3 0 0,0 0 0 0,2 4-192 0,1-7 0 15,-1-4 0-15,1 3 0 0,2-8 0 0,-1-2 0 16,-1-3 0-16,1-2 0 0,3-8 0 0,-2-3 0 15,0-3 0-15,2-3 128 0,0-4-288 0,0-4-64 16,-1 1-16-16,-1-6 0 16,0-5-240-16,-1-1-48 0,-1-1-16 0,-1 0-10352 0</inkml:trace>
  <inkml:trace contextRef="#ctx0" brushRef="#br0" timeOffset="11871.76">12770 16237 29487 0,'0'0'2624'0,"0"0"-2112"0,-8-9-512 0,8 9 0 16,-2-6 1552-16,2 6 208 0,11-10 32 0,7 5 16 31,6 4-1984-31,5-1-400 0,5 2-64 0,6 0-32 0,8 0 432 0,7 0 96 0,6-1 16 0,1-2 0 16,0-3-128-16,2 2 0 0,1 2-16 0,0 0 0 31,-2 0-176-31,3 1-16 0,4-2-16 0,-7 3 0 0,-6 1 64 0,-4-1 16 0,-1-1 0 0,-2 2 0 16,-2 2-336-16,-1-1-64 0,0 4-16 15,1-4-7280-15,2-3-1456 0</inkml:trace>
  <inkml:trace contextRef="#ctx0" brushRef="#br0" timeOffset="12238.41">15222 15020 23039 0,'-14'3'2048'0,"-5"3"-1648"0,-3 4-400 0,-2 7 0 16,0 5 1728-16,-2 11 272 0,0 7 48 0,-2 9 16 31,-2 4-2368-31,0 6-464 0,-2 8-112 0,2 3-16 0,-1 4 688 0,2 4 208 0,0 4 0 0,1 1-160 16,-2 3 160-16,1 4 0 0,-1 6 0 0,3-6 0 15,4-5 0-15,2-2 0 0,1-1 0 0,8-8-128 16,4-4 128-16,4-6-192 0,8-3 192 0,5-8-192 15,4-9 192-15,7 0 0 0,4-9 0 0,4-3 0 32,3 0-576-32,3-5-64 0,-1-5-32 0,5-3-6816 0,0-2-1344 0</inkml:trace>
  <inkml:trace contextRef="#ctx0" brushRef="#br0" timeOffset="12690.12">16297 15920 13823 0,'-15'-2'1216'0,"1"0"-960"15,-5-6-256-15,-5 0 0 0,-3 2 4000 0,2 1 752 16,-1 2 160-16,2 6 16 16,-1 5-5200-16,-1-1-1056 0,-2 3-208 0,4-1-32 15,-1 5 864-15,2 3 160 0,2-1 32 0,2 1 16 0,1-1 176 0,4 0 16 0,3-1 16 0,1 3 0 32,1 1-208-32,1-1-32 0,3-1-16 0,3 1 0 0,2 0 224 0,2 0 64 0,3 2 0 0,4-5 0 15,3-1 448-15,2 3 112 0,3-1 16 0,3 2 0 16,-1 0 224-16,1-1 48 0,3 0 16 0,0 0 0 15,-2 1 0-15,1-1 0 0,-2 1 0 0,1-1 0 16,-4-2-192-16,-1 2-32 0,-5 0-16 0,-2 2 0 16,-4-1-112-16,-4-1 0 0,-3 0-16 0,-7 5 0 15,-4 1-48-15,-6 1 0 0,-5-2 0 0,-5 1 0 16,-4-1 192-16,-3 1 16 0,-2 0 16 0,1-2 0 16,0-2-128-16,-2-3-32 0,-2 1 0 0,2-3 0 15,2-8-672-15,3-1-144 16,2-2-16-16,5-5-8272 0,3 0-1648 0</inkml:trace>
  <inkml:trace contextRef="#ctx0" brushRef="#br0" timeOffset="12956.95">16804 16668 34095 0,'0'0'1504'0,"5"7"320"0,-2 3-1456 0,1 4-368 0,2 4 0 0,0 6 0 15,1 7 0-15,-3 2-256 0,-3 3 32 0,-4-2 16 16,-3 2 64-16,-5 3 16 0,-7 1 0 0,-5 2 0 16,-5 2 128-16,-4-2 0 0,-2 1 0 0,-4 1 0 15,-4-5-128-15,-4 2 0 0,-2-4 0 0,-11-2 0 31,-6 1-1616-31,-2-8-320 0,-3-5-64 0,4-4-16 0</inkml:trace>
  <inkml:trace contextRef="#ctx0" brushRef="#br0" timeOffset="13955.41">17915 15842 21183 0,'0'0'1888'0,"0"0"-1504"0,-11-6-384 0,2 2 0 16,9 4 336-16,0 0 0 0,0 0 0 0,-6-3 0 31,6 3-1264-31,0 0-256 0,0 0-48 0,-11-2-16 16,2-1 464-16,9 3 80 0,-8-4 32 0,8 4 0 0,-9 0 464 0,-3 3 208 0,2-3-192 0,1 2 192 15,0 2 432-15,-1 0 208 0,-1 4 32 0,-2-2 16 16,-1 3 16-16,0 6 16 0,-1 4 0 0,1 3 0 15,0 0-208-15,1 0-64 0,-1 3 0 0,0 5 0 16,1 6-80-16,2 1-32 0,-1 1 0 0,2 4 0 16,1-2-208-16,3 2-128 0,2-1 160 0,-1 0-160 15,3-3 128-15,3 2-128 0,1-3 0 0,2-1 0 16,1-2 0-16,2-2 0 0,2 0 0 0,1-6-160 16,1 1 160-16,2-5 0 0,0-5 0 0,1 1-128 15,1-5 128-15,3-3 0 0,2 0 0 0,4-7 0 0,3-3 256 16,2-3 0-16,3-6-16 0,1-2 0 0,0-7 80 0,1-1 32 15,-1-4 0-15,2 2 0 0,-1-2 48 0,2-5 16 16,-1 0 0-16,-1-3 0 0,-3 1-48 0,1-1-16 16,-2-3 0-16,1 0 0 0,-2-1 32 0,-2 0 0 15,-7-3 0-15,-1-3 0 0,-4 0-64 0,-2 2 0 16,-4 1 0-16,-5 3 0 0,-5 4-192 0,-5 3-128 16,-2 1 128-16,-4 7-128 0,-6 3 128 0,-3 4-128 15,-2 3 128-15,-3-2-128 0,-4 5 0 0,-1 2-256 16,0 5 32-16,-1 1 16 15,0 3-1328-15,-1 0-272 0,0 0-48 0,4 0-9744 0</inkml:trace>
  <inkml:trace contextRef="#ctx0" brushRef="#br0" timeOffset="14305.91">18447 15037 23039 0,'0'0'2048'0,"-11"-3"-1648"0,2-2-400 0,2 2 0 15,7 3 1008-15,-6 5 112 0,-1 5 32 0,1 4 0 16,-2 0-1408-16,-1 10-288 0,-1 8-48 0,-1 4-16 0,-3 2 608 0,0 6 0 15,-4 6 0-15,-2 6 0 16,-2 4 256-16,0 6 32 0,-1 5 0 0,-1 5 0 0,-2 4-96 16,-2 0-32-16,-2 4 0 0,-1 4 0 0,-1-2-160 0,-1-2 0 15,0-1 0-15,-3-6 128 0,1 1-128 0,0-6 0 16,1 0 144-16,1-1-144 0,0-6 192 0,4 1-48 16,2-3 0-16,3-2 0 0,5 3-144 0,0-2-176 15,1 5 48-15,3-1-7984 16,1 1-1584-16</inkml:trace>
  <inkml:trace contextRef="#ctx0" brushRef="#br0" timeOffset="15711.32">18444 16917 11967 0,'0'0'1072'0,"0"0"-864"0,0 0-208 0,-6-3 0 0,-2-4 2000 0,2 3 368 15,6 4 64-15,-7-2 0 0,1-2-1936 0,6 4-496 16,-5-5 0-16,5 5 0 0,-8-5 0 0,3 1 0 16,0-1 0-16,5 5 0 0,-4-12 0 0,2 6 128 15,-1-4 0-15,3 5 16 0,0 5 304 0,3-9 64 16,-1 3 16-16,3-1 0 0,2-2-176 0,3 4-32 15,1-1-16-15,3 1 0 0,0 1-176 0,3 0-128 16,1-1 144-16,2 3-144 0,2-1 0 0,2 1 0 16,0 3 0-16,1 1 0 0,1 2 0 0,-2 4 0 15,0-3 0-15,-1 6 0 0,-2-1 0 0,2 4 0 16,-2 3 0-16,-2 3 0 0,-3 2 0 0,-3 2 0 16,-4-2 0-16,-3 2 0 0,-1 1 0 0,-5-2 224 0,-3 5-32 0,-5-1-16 15,-2 2 32-15,-3-2 16 0,-2 1 0 0,-2-5 0 16,1 2 256-16,-2 0 48 0,0-3 16 0,0-2 0 15,1-1-160-15,1-1-48 0,0-3 0 0,4-1 0 16,5-5-336-16,-1 0 128 0,2-2-128 0,6-7 0 16,0 0 0-16,0 0-128 0,0 0 0 0,0 0 0 15,0 0-64-15,0 0 0 0,0 0 0 0,14 2 0 16,0 2 192-16,1-4 0 0,3 0 0 0,1 0 128 16,1 0-128-16,2 1 0 0,2 2 128 0,3-2-128 15,2 2 0-15,3 0 128 0,1 2-128 0,0 2 0 16,0-2 0-16,0 3 0 0,0-3 0 0,1-2-192 15,0 1-256-15,1 1-48 0,-2-1-16 16,0-1-7456-16,-3-1-1504 0</inkml:trace>
  <inkml:trace contextRef="#ctx0" brushRef="#br0" timeOffset="16207.49">19796 15204 14735 0,'0'0'640'0,"0"0"160"0,-2-5-640 0,2 5-160 0,0 0 0 0,0 0 0 16,0 0 1408-16,0 0 256 0,-9 0 64 0,9 0 0 15,-10 5-1424-15,1 4-304 0,0 1 0 0,0 4 0 16,0 0 0-16,-1 1 0 0,-1 3 0 0,-2 5 0 15,-1 1 0-15,-4 7 0 0,0 0 0 0,-2 6 0 16,0 4 0-16,-1 5 224 0,1 6-64 0,0 7-16 16,-2 4 80-16,-1 4 16 0,0 2 0 0,2 3 0 0,-1 3-48 0,2 7-16 15,1-2 0-15,2 1 0 0,4-7 16 0,5-3 0 16,0-2 0-16,4-5 0 0,2 2 224 0,2-5 48 16,5-2 16-16,4-6 0 0,2-6-96 0,6 0-32 15,0-7 0-15,6-5 0 0,4-2-352 0,-2-2 144 16,3-6-144-16,0-1 0 15,3-4-464-15,2-5-208 0,1-4-32 0,-1-8-10464 0</inkml:trace>
  <inkml:trace contextRef="#ctx0" brushRef="#br0" timeOffset="22761.7">20799 16022 14447 0,'0'0'640'0,"0"0"128"0,0 0-608 0,0 0-160 15,9-6 0-15,-1 1 0 0,0 1-224 0,-1 0-80 16,-7 4-16-16,12-5 0 0,-3 0 48 0,-2 1 0 16,1-1 0-16,1-2 0 0,-2 2 272 0,2-2 176 15,-1-2-32-15,1 4 0 0,-3-4 544 0,-6 9 96 16,9-7 32-16,-9 7 0 0,0 0 128 0,9-5 16 16,-9 5 16-16,0 0 0 0,0 0-272 0,0 0-64 15,0 0-16-15,0 0 0 0,-5-10-144 0,-4 6-32 0,-1-3 0 0,-6 4 0 16,0 0-144-16,-1 2-48 0,0-1 0 0,-2 4 0 15,-2-1-112-15,0 2-16 0,-2-1-128 16,0 4 192-16,-3 0-192 0,1-1 0 0,0 0 0 0,-1 1 0 16,2 2 0-16,1 2 0 0,-2-1 0 0,1 1 0 15,-1 1 0-15,5-2 0 0,-2 3 0 0,3-3 0 16,2 2 0-16,0 2 128 0,2-2-128 0,2 2 0 16,-1 0 0-16,4-3 0 0,0 1 0 0,3-2 0 15,2 1 0-15,3 2 128 0,2-12-128 0,0 12 0 16,2 2 0-16,3 0 0 0,3-3 0 0,2 1 0 15,3 2 0-15,3 0 0 0,2-4 0 0,1 2 0 16,2 3 0-16,0-3 0 0,2-1 0 0,0 3 0 16,-3 0 0-16,1-3 144 0,-3 1-144 0,-1 1 192 15,0-2-16-15,-2 2 0 0,0 1 0 0,-1-3 0 0,-1 3 16 0,0 1 16 16,-4-1 0-16,0 0 0 0,-3-1 48 0,-4 2 16 16,2 1 0-16,-2 0 0 0,-4 1 128 0,-2-1 32 15,-3-1 0-15,-5 2 0 0,-2-1 176 0,-2 1 32 16,-3 1 16-16,-3 0 0 0,-2-1-128 0,-3 1-16 15,-6-1-16-15,-1-1 0 0,-2-1-176 0,1-1-16 16,-2-3-16-16,1-1 0 0,3 0-288 0,2-4 0 16,0 1 0-16,3-1 0 0,3-2-208 0,2-4-160 15,1-2-16-15,4-1-16 16,4-5-1952-16,2 0-384 0</inkml:trace>
  <inkml:trace contextRef="#ctx0" brushRef="#br0" timeOffset="24130.52">21213 15121 2751 0,'0'0'256'0,"2"-9"-256"0,1-2 0 0,-1 3 0 0,2-3 2336 0,0 3 416 16,1-2 96-16,0 2 16 0,-1 0-2208 0,1 0-432 15,0-3-96-15,0 4 0 0,0 0-128 0,1 1 128 16,0 1-128-16,-1-1 128 0,-5 6 112 0,7-6 16 16,-7 6 16-16,10-4 0 0,-1 0-144 0,1 0-128 15,1 3 144-15,-1 1-144 0,0 0 192 0,0 4-64 16,0 0-128-16,2-1 192 0,2 2-192 0,-2 2 176 16,4-3-176-16,-1 1 160 0,0 6 112 0,3-2 32 15,0 3 0-15,2-1 0 0,0-1 128 0,2 4 16 16,-2 0 16-16,2 3 0 0,-2-1 32 0,2-1 0 15,0 3 0-15,-1 3 0 0,1 0-112 0,1 1-32 16,-2 1 0-16,5 3 0 0,-2 4-32 0,1 0 0 16,-1 3 0-16,2 4 0 0,-2 4 32 0,3 3 0 15,-2 1 0-15,-1 5 0 0,0 6-48 0,-1 2-16 0,-1 0 0 0,-7 0 0 16,-2 1-80-16,-4 5-16 0,-4-2 0 0,-3 5 0 16,-3 3-16-16,-4-3-16 0,-4-3 0 0,-5 0 0 15,-1-6 208-15,-7 2 32 0,-3-2 16 0,-2-1 0 16,-2-2 64-16,-3 0 16 0,-3-3 0 0,-1-3 0 15,0 0-80-15,0-2-16 0,-1-4 0 0,0-1 0 16,0-3-208-16,1-2-32 0,1-1-16 0,0-3 0 16,4-3-144-16,3-6 0 0,1-1-160 0,5-5 160 15,5-4-1408-15,3-6-176 0,2-3-32 16</inkml:trace>
  <inkml:trace contextRef="#ctx0" brushRef="#br0" timeOffset="24731.43">22185 14702 23039 0,'0'0'2048'16,"0"0"-1648"-16,0 0-400 0,0 0 0 15,0 0 1088-15,13-1 128 0,-1 1 16 0,4 3 16 31,-1 9-1728-31,1 1-352 0,2 3-64 0,1 4 0 0,3 6 672 0,2 2 224 0,1 5 0 0,1 4-160 0,-1 1 160 0,3 8 0 16,1 6 0-16,1 1 0 16,-1 6 0-16,1-1 0 0,2 3 0 0,-4 1 0 0,-5 3 0 0,-1 5 0 15,-2 1 160-15,-3 3-160 0,-3 1 336 0,-3 0-16 16,-1 2-16-16,-2-2 0 0,-3-2 176 0,-3 1 32 16,-2-2 16-16,-2 1 0 0,-3-4 48 0,-2 0 0 15,-3-4 0-15,1-4 0 0,-3 2-128 0,-4-5-32 16,0-5 0-16,-4-5 0 0,-3-2-128 0,0-4-32 15,-1-6 0-15,-1-5 0 0,1-3-256 0,0-6-192 16,-1-4 16-16,1-4 16 16,-1-7-1824-16,1-4-352 0,-1-6-80 0</inkml:trace>
  <inkml:trace contextRef="#ctx0" brushRef="#br0" timeOffset="25380.56">24050 15955 34607 0,'0'0'1536'0,"-8"-7"320"0,-2-5-1488 0,-4-4-368 0,-3-2 0 0,0 0 0 16,-4 0-1920-16,0 3-464 0,-2 2-96 0,0 4-16 16,0 4 1472-16,-1 1 304 15,0 4 48-15,-2 7 16 0,0 0 528 0,-4 6 128 0,-1 5 0 0,-1 0 0 0,-4 5 160 0,2 6 64 16,-3 1 16-16,3 3 0 0,2 4 16 0,3 4 16 16,1 2 0-16,4 4 0 0,3-4-144 0,5 2-128 15,3-3 192-15,3 1-192 0,2-1 240 0,4-4-64 16,3-1-16-16,2-3 0 0,3-3 160 0,3-3 48 15,4 0 0-15,0-8 0 0,6-2-112 0,3-4 0 16,3-4-16-16,4-1 0 0,3-5-64 0,5-6-16 16,3-5 0-16,2-2 0 0,0-4 208 0,1-3 32 0,-3-7 16 15,0 0 0-15,0-4-160 0,1-1-16 16,0-5-16-16,-3-1 0 0,0-4-224 0,0 0 0 0,-2-6 0 0,-2 0 0 16,-3-7 0-16,-2-1 0 0,-5-3 0 0,-1 1 0 15,-3-2 128-15,-8-1 0 0,-1-5-128 16,-4-4 192-16,0-7-192 0,-3-2 0 0,0 0 0 0,-2 0-160 15,-3-3-80-15,3 4-16 0,3 3 0 0,-1 1 0 16,1 4-96-16,1 4-32 0,2 10 0 0,0 7 0 16,-1 7 384-16,0 8 0 0,-1 9 0 0,0 5 0 15,-1 6 240-15,-3 10 112 0,0 0 32 0,0 0 0 16,0 0-384-16,-2 23 0 0,0 2 0 0,-3 13-192 16,-3 12 192-16,0 7 0 0,-2 10-144 0,-2 3 144 15,-4 1 0-15,-1 4 0 0,-5 4 192 0,2 6-64 16,1 3 0-16,-1-2 0 0,1-4 0 0,2-1 0 15,3 2 64-15,1-7 16 0,3-2 0 0,2-6 0 0,2-5-208 0,2-5 144 16,1-3-144-16,3-11 128 0,0-4-272 0,0-3-64 16,2-6-16-16,0-1 0 15,3-9-2448-15,2-3-480 16,2-2-112-16,-9-16 0 0</inkml:trace>
  <inkml:trace contextRef="#ctx0" brushRef="#br0" timeOffset="25820.9">25800 15785 11967 0,'0'0'1072'0,"4"-8"-864"0,0-3-208 0,-4-1 0 16,-3-3 5488-16,-1 2 1040 0,-1 4 224 0,-5 1 32 31,-4 2-6352-31,-6 1-1280 0,-7-2-256 0,-7 4-48 0,-7 2 656 0,-5 5 144 0,-3 3 32 0,-5 4 0 16,-3 4 320-16,-5 3 0 0,-6 2 0 0,1 2 0 15,0 2 0-15,4 0 0 0,6 3 0 0,8-2 0 16,7-1 0-16,7 0 0 0,9-2 0 0,8-2 0 16,6-1-352-16,7-1 48 0,5-4 16 0,8 3 0 15,5-1 288-15,8-1 0 0,5-2 0 0,8 2 0 16,5 1 384-16,11 0 16 0,7 2 16 0,2 0 0 15,-1-3 112-15,-1 0 32 0,-1-1 0 0,-2 4 0 0,-3 2-112 16,-6 2 0-16,-1-2-16 0,-8 2 0 0,-5-1-48 0,-10 4-16 16,-8-3 0-16,-12 1 0 0,-9 3-32 0,-10-1 0 15,-8 7 0-15,-10 0 0 0,-12 2 96 0,-6-1 16 16,-10 1 0-16,-12 1 0 0,-14-1-128 0,-3-1 0 16,-1-1-16-16,-1-3 0 0,-2-1-512 0,2-4-112 15,1-2 0-15,11-7-16 16,10-1-1584-16,12-5-304 0,12-5-64 0,12-4-12832 0</inkml:trace>
  <inkml:trace contextRef="#ctx0" brushRef="#br0" timeOffset="26497.86">26869 15748 13823 0,'0'0'608'0,"0"0"128"0,-9-1-592 0,9 1-144 0,0 0 0 0,0 0 0 16,0 0 4752-16,0 0 928 0,8-4 176 0,4 1 32 16,4 2-4960-16,7 0-928 0,3 0-320 0,7 1 0 15,5 0 576-15,10 2 128 0,6-1 32 0,10 1 0 16,9-2-144-16,1-2-16 0,2 1-16 0,3 0 0 15,1 1-240-15,3 0 128 0,6-1-128 0,-5-2 0 16,-7-2-176-16,-5 2-128 0,-6 2-16 0,-5 1-16 16,-8 3-576-16,-6 2-112 0,-9-1-32 0,-7-2-8752 15,-10 1-1760-15</inkml:trace>
  <inkml:trace contextRef="#ctx0" brushRef="#br0" timeOffset="26714.79">27353 16547 38703 0,'0'0'3440'0,"14"-3"-2752"0,3-1-560 16,8-1-128-16,7-3 1168 0,11 3 208 15,9-3 32-15,11 2 16 16,5 1-1776-16,7-5-352 0,4 1-80 0,2-3-16 15,3 1-624-15,5 1-128 0,4-4-32 0,1 2 0 16,0 1-976-16,-5 0-208 0,-6 0-48 0</inkml:trace>
  <inkml:trace contextRef="#ctx0" brushRef="#br0" timeOffset="27218.58">29564 16512 34095 0,'0'0'3024'0,"0"0"-2416"0,0-8-480 0,2-4-128 15,2 0 1792-15,1 4 352 0,2 0 64 0,2 1 16 31,-1 1-2224-31,3-1-576 0,0 1-64 0,-1 1 0 0,4-3-16 0,-1 2-16 16,1 1 0-16,-1-1 0 0,1 1-1712 0,0 1-352 16,-2-4-64-16</inkml:trace>
  <inkml:trace contextRef="#ctx0" brushRef="#br0" timeOffset="27449.95">30535 16456 35007 0,'0'0'1552'0,"0"0"320"0,5-10-1488 0,1-3-384 15,-1-5 0-15,2 2 0 0,0 0 240 0,5 4-32 0,2 5 0 0,1 2 0 31,0 0-2416-31,1 4-480 0,-1 1-112 0,-1-3-16 0</inkml:trace>
  <inkml:trace contextRef="#ctx0" brushRef="#br0" timeOffset="27638.98">31457 16389 16575 0,'10'-2'1472'0,"2"-2"-1168"0,1-1-304 0,-1-4 0 0,-1 2 6272 0,4-1 1216 15,6 3 224-15,-1 4 48 16,2 1-8864-16,-2 1-1776 0,-2 2-368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9T19:47:54.018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19047 16663 13695 0,'0'0'608'0,"0"0"128"0,0 0-592 0,3-10-144 0,-3 10 0 0,4-8 0 16,-4-1 928-16,0 9 160 0,0 0 16 0,0-7 16 15,0 7-704-15,-1-10-144 0,-2 2-16 0,1 0-16 16,2 8 16-16,-1-6 0 0,-1-4 0 0,1 3 0 15,1 7-256-15,0-6 128 0,0 6-128 0,0-11 0 16,-1 4 208-16,1 7-48 0,0-10-16 0,0 10 0 16,-2-7 48-16,2 7 16 0,-1-12 0 0,0 7 0 15,1 5 224-15,0 0 32 0,0 0 16 0,0 0 0 16,0 0 112-16,0 0 32 0,0 0 0 0,0 0 0 0,0 0-176 16,0 0-16-16,0 0-16 0,0 0 0 0,0 0-256 0,0 0-160 15,0 0 192-15,0 0-192 0,9-5 272 0,1 2-48 16,-2 2-16-16,4 0 0 0,2 1 112 0,4 1 0 15,1 0 16-15,3 4 0 0,2-1-112 0,0-1-32 16,5 1 0-16,2-1 0 0,6 1-192 0,3 3 128 16,4-1-128-16,1 3 0 0,0-3 0 0,2 4 128 15,1-2-128-15,2 2 0 0,-1-1 0 0,3 3 0 16,3-4 128-16,5 4-128 0,2-1 128 0,0-2-128 16,-1 3 176-16,0-5-176 0,-1 3 160 0,1-3-160 15,0 2 128-15,5-3-128 0,5-2 128 0,-1 1-128 16,-2-5 128-16,-6 0-128 0,0-1 0 0,-2 1 0 15,-3 0 0-15,3 0 0 0,2-3 128 0,-1-1-128 0,-2 1 0 0,-3-1 128 16,-4 0-128-16,-4 1 192 0,-2 2-192 0,-3 0 192 16,-1 0-192-16,-3 1 0 0,-2 1 144 0,-1 1-144 15,-3 1 0-15,-1 1 0 0,-3-3 0 0,-2 2 0 16,-3-1 0-16,-4 2 0 0,-5 0 0 0,-2 0 0 16,-1-2 0-16,-12-2 0 0,0 0 0 0,0 0 0 15,8 4 0-15,-8-4-128 0,0 0 128 0,0 0-128 16,0 0 128-16,0 0 0 0,-7 6 0 0,-1 1 0 15,-5-4 128-15,-2 0-128 0,0 1 160 0,-5 0-160 16,-1-1 176-16,0 0-176 0,-2-1 192 0,-3 0-192 16,0-1 160-16,-2 2-160 0,-3-1 128 0,-1 2-128 15,-1 0 128-15,-2-2-128 0,-2 3 128 0,-4 3-128 16,-3-2 160-16,-8 2-160 0,-7-2 192 0,-2-3-192 16,0-1 144-16,-1 1-144 0,-3 1 0 0,-2 0 144 0,-3-3-144 0,-8 0 160 15,-8-1-160-15,-1-2 160 0,2-4-160 0,-4 4 0 16,-4-1 144-16,-1 1-144 0,-4-7 0 0,4 3 128 15,4 2-128-15,4 1 0 0,3 1 0 0,4-1 0 16,0 1 0-16,10 0 0 0,5 1 0 0,6 1 0 16,2 0 0-16,4 1 128 0,2 2-128 0,3 1 0 15,4-2 0-15,-1 2 0 0,3-3 0 0,2-1 0 16,4-1 0-16,6 1 0 0,6 0 0 0,5 0-192 16,4 0 192-16,4 0-192 0,10 0 192 0,0 0-160 15,0 0 160-15,0 0-160 0,0 0 160 0,0 0 0 16,10 3 0-16,5-1 0 0,7-1 0 0,6 1 0 15,5-2 0-15,10 1 0 0,1 1 192 0,6 0-16 16,2-1-16-16,5 0 0 0,3 2 64 0,9-2 16 0,8 2 0 16,6-3 0-16,2-2-240 0,2 1 144 0,0 1-144 0,9 0 128 15,7-1-128-15,-3-2 128 0,-2-4-128 0,-2 2 128 16,6 1-128-16,1-4 0 0,4 1 0 0,-4 0 128 16,-4 0-128-16,1 1 0 0,3 1 0 0,-5-2 0 15,-2 2 0-15,-4-2 0 0,-6 1 0 0,-3 2 128 16,0 3-128-16,-3-2 0 0,-4 0 0 0,-6-4 0 15,-6 3 0-15,-6 3 0 0,-3-1 0 0,-5 2 0 16,-6 0 0-16,1-2 0 0,-6 2 0 0,-6 0 0 16,-5 3 0-16,-4-2-144 0,-4 2 144 0,-4-2 0 15,-6 0-192-15,-10-1 64 0,0 0 128 0,0 0-208 16,0 0 16-16,-12 7 0 0,-5-5 0 0,-6-1 0 16,-9-1 192-16,-4-1-192 0,-3-4 192 0,-7 4-192 15,-1 1 192-15,-5 1-144 0,0-1 144 0,-8 4-128 0,-5 0 128 0,-2-3-160 16,-3-1 160-16,1 0-160 0,3 0 160 0,-4 2 0 15,1 2 0-15,-8 1 0 0,-7-2 0 16,3-1 0-16,1-2 0 0,1 0 0 0,0 2 0 0,-5-2 0 16,-5-2 0-16,-1 1 0 0,0-3 0 0,1 0 0 15,-1 2 0-15,-4-1-128 0,-4 2 128 0,4 0-192 16,5-3 192-16,4 3-192 0,3 3 192 0,1 1 0 16,0 2 0-16,3 1 0 0,8-2 0 0,8 0 0 15,6 2 0-15,6-177 0 0,6 360 0 0,4-179 0 16,6-1 0-16,4 0 128 0,0-1-128 0,6 2 0 15,5-4 0-15,1 2 0 0,3-4-176 0,5 1 0 0,10-5 0 0,0 0 0 16,0 0 32-16,0 0 0 0,0 0 0 0,18 6 0 16,3-2 144-16,6-2 0 0,5-2 0 0,6 0 128 15,6 0 16-15,7-1 16 0,5 0 0 0,12 0 0 16,10-4 16-16,5-1 0 0,1 0 0 0,4-2 0 16,2 2-176-16,8 1 128 0,7-8-128 0,3 6 128 15,-1-3-128-15,6 4 0 0,5 0 0 0,-2 0 128 16,-4-1-128-16,0 0 0 0,0 4 0 0,1 1 0 15,-5 0 0-15,-7 1 0 0,-6 1 0 0,-3 3 0 16,0-1 0-16,-6 1 0 0,-6-3 0 0,-10 2 0 16,-7 2 0-16,-10 0 0 0,-9-2 0 0,-5 1 0 15,-10 1 0-15,-8 2 0 0,-5-1 128 0,-6-3-128 16,-10-2 0-16,0 0 160 0,0 0-160 0,0 0 160 16,-18 2-160-16,-5-1 160 0,-9-1-160 0,-10-1 160 0,-8-1-16 0,-14 0 0 15,-14 2 0-15,-9-2 0 16,-10-5-144-16,-13 5 0 0,-14 2 0 0,-7-1 0 0,-6-2-240 0,-8 6 80 15,-7 7 16-15,7 0 0 0,9 3-128 0,4 3-32 16,2 3 0-16,10 0 0 16,12-1-176-16,12 2-32 0,7 2-16 0,7-4-8720 15,7-6-1744-15</inkml:trace>
  <inkml:trace contextRef="#ctx0" brushRef="#br0" timeOffset="1834.48">24235 14373 11055 0,'0'0'480'0,"0"0"112"0,-9-5-464 0,2-1-128 0,-1 0 0 0,2-2 0 16,6 8 960-16,-9-6 160 0,1-3 32 0,3 3 16 16,5 6-720-16,-2-12-160 0,-3 6-32 0,5 6 0 15,-4-10 208-15,4 10 48 0,0 0 0 0,-4-8 0 16,4 8-80-16,0 0-16 0,0 0 0 0,0 0 0 16,-5-9 80-16,5 9 16 0,-8-5 0 0,8 5 0 15,0 0-256-15,0 0-32 0,0 0-16 0,0 0 0 16,0 0-16-16,0 0 0 0,0 0 0 0,0 0 0 15,0 0 224-15,0 0 32 0,15 5 16 0,3-1 0 0,3-1 224 0,0-1 32 16,2-2 16-16,2 2 0 0,1-1-400 0,4 0-80 16,2 2 0-16,3-3-16 0,3-3-32 0,2 2 0 15,4 0 0-15,4-1 0 0,5-2-16 0,-1-1 0 16,-1 2 0-16,1-1 0 0,2 1 32 0,2 2 0 16,2 1 0-16,6 0 0 0,3 1-96 0,2-1-128 15,-1 0 176-15,2 2-176 0,-1-2 0 0,1 0 0 16,3 0 0-16,6 0 0 0,6 1 128 0,-3-1-128 15,-6-1 0-15,2-2 0 0,-1 2 0 0,5-1 0 16,1 2 0-16,0-3 0 0,-3-2 0 0,-2 1 0 16,-3 1 0-16,0-1 0 0,-2-1 0 0,0 1 0 0,-1 2 0 0,-6-1 0 15,-6 1 128-15,-3 1-128 16,-1-2 0-16,-5 6 0 0,-1 0 0 0,-2 1 0 0,0 3 0 0,-1 1 0 16,-2-2 128-16,-3 1-128 0,-5 0 0 0,-4 0 0 15,-7 2 0-15,-2-4 0 0,-4 0 0 0,-6 0 0 16,-4-1 0-16,-10-4 0 0,0 0 0 0,0 0 0 15,0 0 0-15,-12 3-144 0,-6-3 144 0,-4 0 0 16,-8-2 0-16,-6 1 0 0,-9 1 144 0,-1-1-144 16,-5-2 0-16,-1 3 0 0,-4-1 0 0,-1 2 0 15,1 1 0-15,-6 0 0 0,-5-1 0 0,-3 1 0 16,-4-2 0-16,0 0 0 0,0 0 0 0,-1 0 0 16,-1-2 0-16,-5 1 0 0,-8 0 0 0,0-2 0 15,-1 1 128-15,-2-2-128 0,-2 0 0 0,-6 2 0 16,-7-1 128-16,3 0-128 0,2 1 0 0,-5-2 0 15,-5 2 0-15,4-1 0 0,5 1 128 0,4 2-128 0,3 0 0 0,2 2 0 16,1 2 0-16,6-2 0 16,7 2 896-16,5 0 80 0,5 0 16 0,3 1 0 15,-4 3-1584-15,3-3-320 0,5 4-64 16,4-3-16-16,5 3 768 0,5 0 224 0,6 0 0 0,5-1 0 0,5-2-144 0,4-1 144 16,5-2 0-16,3-1 0 0,3-1-192 0,7 0 192 15,11-1-192-15,0 0 192 0,0 0 0 0,0 0 0 16,0 0 0-16,14-5 0 0,3-1-128 0,3 1 128 15,4-2 0-15,7-2 0 0,3 3 0 0,7 0 0 16,6 1 0-16,8 1 0 0,12-2 0 0,1-2 0 16,3 2 128-16,1-2-128 0,4 3 208 0,6 2-48 15,7-1-16-15,2-1 0 0,0-1-144 0,1 1 128 16,-1-1-128-16,6 1 128 0,5-1-128 0,-3-1 0 0,-4 0 144 0,0 2-144 16,1-1 0-16,4 0 144 0,3-1-144 0,-5 0 0 15,-8 3 128-15,2 1-128 0,-1 2 0 0,1-1 0 16,-1-1 128-16,-6-1-128 0,-6 2 0 0,-2-1 0 15,-4 2 0-15,0 0 0 0,0 1 0 0,-8-2 0 16,-6-2 128-16,-3 1-128 0,-9 1 0 0,-5 0 0 16,-5 1 0-16,-6 1 0 0,-3 0 0 0,-5 0 0 15,-4 0 0-15,-5 1 0 0,-4 0 0 0,-10-1 0 16,0 0 0-16,0 0 0 0,0 0 0 0,0 0-144 16,-11 6 144-16,-4-2 0 0,-4-2 0 0,-6 0 0 15,-3 3 0-15,-5 2 0 0,-3-5 0 0,-9 1 0 16,-8 7 0-16,-7-4 0 0,-4-3 0 0,-2 2 0 0,-4-1 0 15,-2-1 0-15,-6 1 0 0,-6 0 0 16,-8-3 0-16,-1 1 0 0,-1 3 0 0,-3-3 0 16,-3 1 0-16,-6-3 0 0,-2 2 0 0,4 1 128 15,5 1-128-15,-3 1 0 0,-10-1 0 0,6-2 0 0,3 2 0 0,0 2 128 16,0-1-128-16,1 2 0 0,2-1 0 0,8-1 0 16,7-1 0-16,6 4 128 0,8-2-128 0,4-1 0 15,3-1 0-15,9 2 128 0,8-2-128 0,8 1 0 16,6 0 0-16,6-1 0 0,6-2 0 0,4 0 0 15,6-1 0-15,11-1 0 0,0 0 0 0,0 0 128 16,0 0-128-16,0 0 128 0,11 0-128 0,7 0 0 16,3-1 0-16,9-1 0 0,5 1 0 0,7-1 0 0,5-3 0 15,4 1-128-15,2-1 128 0,6-2 0 16,4 0 0-16,9 3 128 0,6-2 0 0,9-2 0 0,4 2 0 0,3-3 0 16,3 0-128-16,7-3 192 0,12 5-64 0,-2-5 0 15,-2 1-128-15,6 2 0 0,8-3 0 0,-2 5 0 16,-5-5 0-16,3 6 144 0,3 1-144 15,-3-3 0-15,-4-1 128 0,-2 1-128 0,-5 4 0 0,-2 0 0 16,0-5 0-16,-11 4 128 0,-5-1-128 0,-7 1 0 16,-2 2 0-16,-4 2 0 0,-1-1 0 0,-9 0 0 15,-11-1 0-15,-7 1 0 0,-7 3 0 0,-8 0 0 16,-7-2 0-16,-5 1 0 0,-5 1 0 0,-9 2 0 16,-2-1-256-16,-9-2 64 0,0 0 0 0,0 0 0 15,-5 13-368-15,-5-4-64 0,-3 1-16 16,-3-1 0-1,-5 3-1408-15,-4-1-272 0,-16 4-64 0,2-2-16 0</inkml:trace>
  <inkml:trace contextRef="#ctx0" brushRef="#br0" timeOffset="5705.86">11851 18613 8287 0,'0'0'368'0,"0"0"80"0,-8-4-448 0,8 4 0 0,-9-4 0 0,3 2 0 15,6 2 1376-15,-7-3 192 0,7 3 32 0,0 0 16 16,0 0-1360-16,-5-5-256 0,5 5 0 0,-2-10-192 16,2 4 192-16,0 6 224 0,0 0-48 0,5-12-16 15,0 5 80-15,1-4 16 0,1 5 0 0,2-3 0 16,-2 3 336-16,1 1 80 0,3-2 16 0,1 2 0 15,-1 1 0-15,3 1 0 0,1-1 0 0,1 3 0 16,0-1-240-16,3 2-32 0,4 2-16 0,3 0 0 16,-4 3-80-16,4-1-32 0,-1 0 0 0,2 1 0 15,-2 3 64-15,1-5 16 0,-1 2 0 0,1 2 0 16,-1-3-48-16,-1-2 0 0,-1 1 0 0,-1-1 0 16,-1 1 16-16,0-1 0 0,-1-2 0 0,-2 0 0 15,-3 0-176-15,2 0-32 0,-3 0-128 0,0 0 192 16,-2 0-192-16,0 0 0 0,-12 0 0 0,0 0 0 15,0 0-1888-15,0 0-272 0</inkml:trace>
  <inkml:trace contextRef="#ctx0" brushRef="#br0" timeOffset="6914.26">15350 19016 3679 0,'0'0'320'0,"0"0"-320"15,0 0 0-15,0 0 0 0,0 0 2832 0,0 0 496 16,0 0 112-16,8-6 16 0,-8 6-2368 0,0 0-480 16,10-8-96-16,-10 8 0 0,11-4-368 0,1 3-144 15,-2 1 128-15,5 1-128 0,-1 2 128 0,3 2-128 16,-1-3 128-16,5 1-128 0,0-2 0 0,3 2 0 15,2-1 0-15,4 3 0 0,5-1 0 0,4-1 0 16,3-2 0-16,2 1 0 0,1 1 0 0,2-1 0 16,-1 2 0-16,1 0 0 0,1 0 0 0,0 1 0 15,6 1 192-15,3-2-64 0,4 0 128 0,-1 0 0 0,-2 1 16 0,-2-1 0 16,-1-2-16-16,-2 2 0 0,-2 0 0 0,4 0 0 16,-1-1-64-16,5-1-32 0,3 0 0 0,-5 0 0 15,-1 1-160-15,-2 2 0 0,-1-2 144 0,-2 0-144 16,-2-2 0-16,5 0 0 0,-1 0 0 0,1 2 0 15,1-1 0-15,-4 2 128 0,-2-4-128 0,-5 3 0 16,-2 1 0-16,-3-4 0 0,-2 0 0 0,-1 0 0 16,-2 0 128-16,-2 1-128 0,-4 0 128 0,1 2-128 15,2-1 272-15,0 0-16 0,1-2 0 0,-2 0 0 16,-3-2-96-16,-4 6-32 0,0-1 0 0,-4-1 0 16,-1-1 208-16,-3-1 48 0,-2-1 0 0,-2 1 0 15,0 1-32-15,-11-1 0 0,0 0 0 0,9 0 0 16,-9 0-64-16,0 0-16 0,0 0 0 0,0 0 0 15,10 2-128-15,-10-2-16 0,0 0-128 0,0 0 192 16,0 0-192-16,0 0 0 0,0 0 0 0,0 0 0 0,0 0 0 0,0 0 0 16,0 0 0-16,0 0 0 0,7 5 0 0,-7-5 0 15,0 0 0-15,0 0 0 0,0 0 0 0,0 0 0 16,0 0-208-16,0 0 64 0,0 0-160 0,0 0-16 16,0 0-16-16,0 0-7344 15,0 0-1472-15</inkml:trace>
  <inkml:trace contextRef="#ctx0" brushRef="#br0" timeOffset="9893">28290 18061 5519 0,'0'0'496'0,"0"0"-496"0,0 0 0 0</inkml:trace>
  <inkml:trace contextRef="#ctx0" brushRef="#br0" timeOffset="10741.05">28276 18036 10127 0,'0'0'896'0,"-6"-5"-704"0,-3 0-192 0,1-3 0 16,1 2 2256-16,0 1 432 0,7 5 64 0,0 0 32 31,0 0-2976-31,0 0-576 0,0 0-128 0,0 0-32 0,0 0 656 0,0 0 128 0,-4-12 144 0,4 12-208 16,0-7 208-16,0 7 0 0,0 0 0 0,0-11 0 15,0 11 320-15,0 0 16 0,0 0 0 0,0 0 0 16,0 0 256-16,7-7 48 0,0-1 16 0,4 4 0 16,-1 2-176-16,3 1-32 0,3 1-16 0,4 0 0 15,1 1-64-15,3-1-16 0,3 1 0 0,1 0 0 0,-1 1-96 0,4-1 0 16,0 0-16-16,2 0 0 15,2 1-240-15,5-2 176 0,2 0-176 0,3 2 160 0,5-2-160 0,2 0 0 16,1-2 0-16,-2-1 0 16,-4 1-480-16,-2-1 32 0,-5 2 0 0,-4 0-9728 0</inkml:trace>
  <inkml:trace contextRef="#ctx0" brushRef="#br0" timeOffset="11307.76">30313 17529 16575 0,'0'0'1472'0,"-7"-4"-1168"0,0-4-304 0,-1 3 0 0,-1 3 1248 0,0 0 192 16,0 2 32-16,0 3 16 15,-1 2-2304-15,0 3-464 0,-1-2-80 0,-2 4-32 0,0-1 1088 16,-1 4 304-16,-2 1 0 0,3 4-128 0,-2 2 128 0,-1 3 0 16,0 3 0-16,1 2 0 0,-1 5 0 0,2 2 176 15,-1-1-176-15,1 2 192 0,1 2-192 0,3-3 0 16,4 2 144-16,2-1-144 0,2-1 0 0,4 1 0 16,6 0 0-16,-1-6 0 0,4-1 144 0,0-2 16 15,4-7 0-15,4 1 0 0,3-3 144 0,2-3 16 16,1-5 16-16,5-1 0 0,3-4 240 0,2-3 32 15,2-2 16-15,5-5 0 0,4-4-48 0,2-7 0 16,3-4 0-16,-4-3 0 0,-2 1-288 0,-3-1-64 0,-6-6-16 16,-3 2 0-16,-1-3 496 0,-6 1 112 0,-5 2 16 0,-4 0 0 15,-6 2 192-15,-6 2 32 0,-3-3 16 0,-6 5 0 16,-4-2-496-16,-5-1-80 0,-1 4-32 0,-5 2 0 16,-2 1-464-16,-5 6 0 0,-2-2-176 0,-5 7 176 31,-5 3-1744-31,-8 8-240 0,-7 0-32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9T19:48:18.468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9385 6573 11055 0,'5'-11'976'0,"-1"2"-784"0,-2 0-192 0,3-1 0 15,2 4 1216-15,1-2 192 0,4 3 32 0,3-4 16 16,0 0-1456-16,-1 0-224 0,2 2-80 0,-1-1-16 16,-1-6 80-16,1 0 16 0,-1 1 0 0,0 2 0 15,-1-3 32-15,0 0 16 0,-2 1 0 0,-1 4 0 16,-1 0 176-16,-1 2 0 0,-2-2 0 0,0 1 0 15,-1 3 0-15,-5 5 192 0,3-7-32 0,-3 7-16 16,4-8 368-16,-4 8 80 0,0 0 16 0,0 0 0 16,-5-4 160-16,5 4 16 0,-10-1 16 0,-2 0 0 0,-1 3-256 0,-1 2-48 15,-1 0-16-15,-3 6 0 0,-2 1 32 0,-4 6 0 16,-3 2 0-16,-3 0 0 0,-7-1-160 0,0 5-32 16,-4 1 0-16,1 1 0 0,0 2-112 0,1 2-16 15,-1 2-16-15,2 4 0 0,0 2-176 0,3 0 0 16,0 0 144-16,1 5-144 0,0 1 0 0,-1 5 128 15,-2 1-128-15,3-2 0 0,0-2 0 0,5-1 0 16,2 3 0-16,4-3 0 0,4 2 0 0,1-5 0 16,3-2 0-16,3 3 0 0,4-1 0 0,0 0 0 15,3 1 0-15,4-2 0 0,-1 2 0 0,4 0 0 16,0-3 0-16,3 1 128 0,2 1-128 0,0 3 0 0,3-5 0 0,-1 4 128 16,3 3-128-16,0 2 0 15,0-1 0-15,2 2 0 0,1 0 0 0,-1 3 0 0,1 3 0 0,-1 0 0 16,-1 1 0-16,-2 1 128 0,0 3-128 0,-4-2 0 15,1-10 192-15,-4 1-48 0,-2-4 0 0,2-1 0 16,0 0 208-16,-4-3 32 0,-4-4 16 0,-1-1 0 16,0 4 112-16,-4-3 0 0,-4 0 16 0,-1-2 0 15,-1 1 48-15,-2-2 16 0,0-2 0 0,-5 0 0 16,-2-1-208-16,-4 0-32 0,-1 1-16 0,-2 2 0 16,-2-3-160-16,0-3-48 0,0 2 0 0,-4-1 0 15,-5-2-128-15,-1 2 0 0,0-2-192 0,2-2 192 31,3-6-832-31,6-1-32 0,3-1-16 0,4-8-12736 0</inkml:trace>
  <inkml:trace contextRef="#ctx0" brushRef="#br0" timeOffset="518.33">9847 8950 14735 0,'0'0'640'0,"0"0"160"0,-12-2-640 0,2 0-160 0,-1 1 0 0,11 1 0 16,0 0 1216-16,-7-1 224 0,-3 1 32 0,2 2 16 16,0 2-1168-16,2 0-320 0,-3 1 128 0,0 0-128 15,-2 2 0-15,1 4 0 0,-4 0 0 0,0 3 0 16,-2 0 176-16,2 4 80 0,0 3 32 0,3 1 0 16,-2 3-48-16,2 1-16 0,1 4 0 0,-1 1 0 15,3 1-48-15,-1-1-16 0,4 0 0 0,2 2 0 16,2 3 16-16,2-4 0 0,2-3 0 0,2 0 0 15,2-5-48-15,2 1-128 0,1-9 192 0,2-4-64 16,-1-1 0-16,2-6 0 0,1-1 0 0,-1-3 0 0,3-1 320 16,-1-4 64-16,1-1 16 0,-1-9 0 0,-1-4 176 15,1-3 16-15,-3-2 16 0,2-5 0 0,0-1-112 0,0 1-32 16,-4-5 0-16,0 4 0 0,-4 2-48 0,-2-2-16 16,-3 3 0-16,-2-2 0 0,-3 4-80 0,-2 0 0 15,-4 2-16-15,0 5 0 0,-7 3-160 0,0 1-16 16,0 0-16-16,-2 5 0 0,0 2-240 0,-3 5-192 15,0 1 48-15,1 4 0 16,-1-2-2512-16,-1 1-496 0</inkml:trace>
  <inkml:trace contextRef="#ctx0" brushRef="#br0" timeOffset="2318.71">10334 5961 8287 0,'0'0'736'0,"0"0"-592"16,0 0-144-16,0 0 0 0,0 0 1168 0,0 0 208 15,0 0 32-15,4-9 16 0,-4 9-656 0,0 0-128 16,3-8-16-16,-3 8-16 0,0 0-16 0,0 0 0 16,0 0 0-16,0 0 0 0,0 0-16 0,8-2-16 15,-8 2 0-15,0 0 0 0,0 0-352 0,0 0-64 16,12 5-16-16,-12-5 0 0,6 10-128 0,-6-10 0 15,5 11 0-15,-1 2 0 0,-1 0 192 0,-3-2 16 16,0 3 0-16,-3 4 0 0,-1 1 64 0,-1 5 16 16,-1 2 0-16,-2 5 0 0,-1 1 160 0,1 1 48 0,0 2 0 0,-1 4 0 15,0 3 32-15,0-1 16 0,0-1 0 0,0 1 0 16,2-2-128-16,0-2-32 0,1 3 0 0,1-2 0 16,1-3-208-16,2-2-48 0,-1-1-128 0,2-5 192 15,1 2-192-15,0-2 0 0,1-4 0 0,2-3 0 16,-1-1 0-16,2-1 0 0,0-3 0 0,1-1 0 15,0-4 128-15,1 2-128 0,3-3 0 0,0-2 0 16,3-6 0-16,-2 1 0 0,1-4 0 0,3 2 0 16,0 3 0-16,1-3 0 0,2-1 0 0,2-1-160 15,1-3-64-15,1-4-16 0,-4 1 0 0,1-4 0 16,3 1-624-16,-4 1-128 0,-1-2-32 16</inkml:trace>
  <inkml:trace contextRef="#ctx0" brushRef="#br0" timeOffset="2989.31">10057 6361 22511 0,'0'0'992'0,"0"0"224"0,0 0-976 0,0 0-240 16,0 0 0-16,0 0 0 0,0 0 256 0,9 6 0 0,2-3 0 0,2-2 0 16,2-1 192-16,5 0 64 0,0 0 0 0,7-1 0 15,-1 0-32-15,6 1 0 0,0 0 0 0,2 0 0 16,3-2-112-16,1-1-32 0,2-2 0 0,1 2 0 16,1 2-176-16,-2-1-32 0,-2-1-128 0,-1-4 192 15,1 1-192-15,-2 3-128 0,-2 2 128 0,1 0-8512 16,1-3-1600-16</inkml:trace>
  <inkml:trace contextRef="#ctx0" brushRef="#br0" timeOffset="4020.75">12785 7056 13823 0,'8'-7'1216'0,"-2"0"-960"0,0 0-256 0,3 2 0 16,1-2 752-16,1 0 96 0,0-2 32 0,2 0 0 15,-1-3-624-15,1 2-112 0,-1-2-16 0,-1 0-128 16,-2 1 400-16,1-3-16 0,-2 0-16 0,-2-2 0 16,-1 4 144-16,-1-3 16 0,-3-3 16 0,-1 2 0 15,-1 4 80-15,-3-2 16 0,-1 0 0 0,-1 0 0 16,-3-3-128-16,-3 2-32 0,-2 0 0 0,-3 3 0 16,-1-2-112-16,0 2-32 0,-5 4 0 0,0-2 0 15,0 6-208-15,0 2-128 0,1 2 160 0,-4 1-160 16,-3 1 192-16,-2 6-48 0,0 2-16 0,-4 4 0 15,-2 3-128-15,2 3 0 0,1 3 0 0,0 7 0 0,4 5 0 0,-1 4 0 16,4 9 0-16,-1 3 0 0,0 3 0 0,1 5 0 16,1 7 0-16,4 4 0 0,1 2 0 0,1 3 0 15,1 0 0-15,1 1 0 0,0 3 0 0,3 1 0 16,2-3 0-16,3 3 0 0,2-3 0 0,5-5 0 16,1-2 0-16,2-5 128 0,0-6-128 0,2-5 0 15,3-3 0-15,-1-4 128 0,-1 2-128 0,1-3 0 16,0-7 0-16,0-3 0 15,-2-11-400-15,1-4-112 0,1-6-32 0,-4-2-7104 16,-2-6-1424-16</inkml:trace>
  <inkml:trace contextRef="#ctx0" brushRef="#br0" timeOffset="4254.79">11370 7792 25791 0,'-4'-9'2304'0,"2"2"-1856"0,-2-1-448 0,4 3 0 16,0 5 1776-16,9-8 256 0,4 3 48 0,6 3 16 15,6-6-1776-15,9 4-320 0,7 1-144 0,6 0 16 16,3 0 128-16,7-3 0 0,5 4 128 0,4-2-128 16,4 0 0-16,4 0 0 0,5-2 0 0,-7 1 0 15,-3 1 0-15,-2 0 0 0,-2-2 0 0,-1 2-128 16,-1 3-256-1,-1-1-32-15,2-181-16 0,-8 365 0 0,-6-182-1920 0,-5 1-384 0,-2 1-80 0</inkml:trace>
  <inkml:trace contextRef="#ctx0" brushRef="#br0" timeOffset="4719.12">14074 6351 5519 0,'0'0'496'0,"-9"-5"-496"0,-1-4 0 0,1 5 0 15,0-1 4160-15,9 5 720 0,-9 4 160 0,2 0 16 16,-2-3-4032-16,-2 7-832 0,0 6-192 0,-3 3 0 16,-3 2 0-16,0 7 0 0,-5 3 0 0,-2 4 0 15,-3 3 256-15,-2 8 0 0,-3 4 0 0,-3 6 0 16,-3 6 96-16,-2 4 32 0,-1 9 0 0,5 3 0 15,1 0-96-15,6 2-16 0,5 5 0 0,4-3 0 0,3 4-80 0,4 1 0 16,3-4-16-16,8-1 0 0,0-5-176 16,6-4 0-16,4-2 0 0,2-4 0 0,3 0 0 0,7-6 128 15,5-1-128-15,5-8 0 0,3-3 0 0,1-2 0 16,-1-6-144-16,1-2 144 16,1-3-1840-16,-1-4-256 0,2-2-48 0,-3-3-16 0</inkml:trace>
  <inkml:trace contextRef="#ctx0" brushRef="#br0" timeOffset="5238.84">15335 7116 4607 0,'-1'-11'400'0,"-1"1"-400"0,1 1 0 0,1 9 0 16,-5-11 4352-16,5 11 768 0,-5-6 176 0,5 6 16 15,-10-4-4416-15,-3-1-896 0,-2 3-192 0,-3 0-16 16,-2 1 208-16,-3 1 0 0,-3 0 0 0,-2 0-144 15,-1 0 144-15,-1 0 0 0,-2 0 0 0,-4 3 128 16,-1 4-128-16,-2 0 144 0,-3 2-144 0,1-2 160 0,3 6-32 0,0-2-128 16,0 5 192-16,2 1-64 0,5 1-128 0,3 5 0 15,3 2 144-15,5-2-144 16,2 0 144-16,4 4-144 0,8-3 192 0,3 5-192 0,5-2 0 0,5 0 0 16,6-2 0-16,6 1 0 0,5-5 0 0,7 2 0 15,2-3 0-15,2-2 0 0,1-1 160 0,2-2-160 16,2 1 128-16,-1 1-128 0,0-1 160 0,1 2-160 15,-1 0 192-15,3 0-192 0,0 0 320 0,0-1-32 16,-1 0-16-16,-4 2 0 0,-6-1 48 0,-4 1 0 16,-7 0 0-16,-3-1 0 0,-6-2-64 0,-3 1 0 15,-4-2 0-15,-6 4 0 0,-4 3 192 0,-5 2 16 0,-6 0 16 16,-7-1 0-16,-9-1-160 0,-6-1-48 16,-7 1 0-16,-1-2 0 0,0 2-272 0,-3-2 128 0,-1-2-128 0,0-2 0 31,1 1-288-31,-3-3-160 0,-1-5-48 0,2 2-8320 0,2-7-1664 0</inkml:trace>
  <inkml:trace contextRef="#ctx0" brushRef="#br0" timeOffset="5653.24">16020 7842 11055 0,'0'0'480'0,"0"0"112"0,0 0-464 0,11 5-128 15,2 6 0-15,1 5 0 0,1 3 3536 0,1 2 688 16,-2 5 144-16,1-2 32 0,-5 3-3488 0,1 1-688 16,0 0-224-16,-2 2 128 0,-2 2 0 0,-2 1 0 0,-5-3 0 0,-5 0 0 15,-4 1 64-15,-3 1 0 0,-5-3 16 0,-5 2 0 16,-6 1-208-16,-6-2 128 0,-3-1-128 0,-5 3 0 31,-6 1-320-31,-8-2-144 0,-7-6-48 0,0-3 0 0</inkml:trace>
  <inkml:trace contextRef="#ctx0" brushRef="#br0" timeOffset="6403.89">18216 6984 21999 0,'-2'-9'960'0,"1"0"224"0,-1 0-944 0,1 0-240 0,1 9 0 0,-2-7 0 16,-1-3 0-16,-1 4 0 0,4 6 0 0,-9-5 0 15,-1-1 0-15,-1 3 0 0,-3 2 0 0,-2 1 0 16,0 3-128-16,-2 4 128 0,-1 1 0 0,-1 0 0 15,-3 1 0-15,-1 3 0 0,-2 1 0 0,-2 3 0 16,-3 4 0-16,-1 2 0 0,-1 3 0 0,1 4 0 16,1-1 0-16,3 6 192 0,2 4 0 0,3 5 0 15,1 1 0-15,2 4 0 0,5-1 0 0,1 3 0 0,4 0-192 0,3 0 144 16,5-8-144-16,4-4 128 0,5-4-128 0,4-2 0 16,3-3 0-16,6-6 128 0,6-2-128 0,6-4 192 15,6-3-192-15,2-5 192 0,4-1-32 0,-1-4 0 16,0-3 0-16,1-2 0 0,2-2 112 15,0-3 32-15,-2-3 0 0,4-3 0 0,1 0-144 0,4-5-32 16,2-2 0-16,-3-4 0 0,-5 0-128 0,-1-2 0 16,-3-4 144-16,-2 1-144 0,-5-1 0 0,-3-3 144 15,-3-1-144-15,-7 0 0 0,-4-2 384 0,-4 2-16 16,-3-1-16-16,-6 0 0 0,-3 1 144 0,-6 0 16 16,-3 1 16-16,-4 0 0 0,-6 3-64 0,-3-2-16 15,-4 6 0-15,-2-1 0 0,-2 5-448 0,-2 2 0 0,-3 4 0 16,-1 4 0-16,1 2 0 0,-3 6 0 15,-6 1 0-15,0 0 0 16,0-2-784-16,1 3-48 0,5-1-16 0,1 0-12016 0</inkml:trace>
  <inkml:trace contextRef="#ctx0" brushRef="#br0" timeOffset="6705.72">18502 6244 29135 0,'-3'-13'1280'0,"0"8"288"0,-1-4-1248 0,4 9-320 0,0 0 0 0,0 0 0 0,0 0-144 16,-6 11-96-16,0 1-16 0,-1 9 0 0,-2 3 256 0,-2 10 0 16,-4 8-160-16,-4 5 160 15,-4 1 0-15,-3 2 0 0,-2 6-144 0,-1 2 144 0,-3 2 0 16,1 7 0-16,-1 3 0 0,-1 3 0 0,-2-1 0 0,1 3 0 15,2 5 0-15,-1-2 0 0,1 2 0 0,2 0 0 16,-2 0 0-16,4-1 0 0,0-5 0 0,3-2 0 16,1-5 0-16,3 0 0 0,2 2 0 0,5-5 0 15,0-5 0-15,4-4 0 16,0-2-288-16,4-6-96 0,2-8-32 0,4-2-7648 16,4-5-1520-16</inkml:trace>
  <inkml:trace contextRef="#ctx0" brushRef="#br0" timeOffset="7189.75">19022 7583 23951 0,'5'-9'2128'15,"2"2"-1696"-15,0-2-432 0,6 6 0 16,5 0 1024-16,2 2 128 0,1 2 32 0,-1 0 0 16,0 1-1520-16,2 1-304 0,-3 4-64 15,0-2-16-15,-2-1 416 0,-3 3 96 0,-3 0 16 0,-1 0 0 0,-10-7 48 0,7 12 16 16,-2-1 0-16,0-1 0 0,-5-10 128 0,1 13-128 15,-1 1 128-15,0-14-128 0,-1 11 288 0,1-11 64 16,0 14 16-16,0-14 0 0,2 14 48 0,2 2 16 16,0-6 0-16,2 1 0 0,6 2-304 0,-1-3 0 15,2 2 0-15,3-2 0 0,2 1 160 0,1 4-32 16,3-1 0-16,-1 3 0 0,2 0-128 0,-2 2 0 16,-4 2 0-16,-1 0 0 0,-4-1 0 0,-1 1 0 15,-4 1 0-15,-2 0 0 0,-3 1 160 0,-5-1 0 16,-3 3 0-16,-5-4 0 0,-4-2 256 0,-6 2 48 0,-6-1 16 0,-6 0 0 15,-4-2 96-15,0 1 0 0,-1-1 16 0,0 0 0 16,0 0-176-16,0-1-32 0,-1-1-16 0,3-1 0 16,-1-1-368-16,0-4-128 0,1-1 0 0,3-3 0 31,1 2-688-31,5-6-128 0,1-4-16 0,8-10-12288 0</inkml:trace>
  <inkml:trace contextRef="#ctx0" brushRef="#br0" timeOffset="7560.24">20688 6209 16575 0,'-2'-11'1472'0,"0"1"-1168"16,-2-2-304-16,-1 3 0 0,5 9 2688 0,0 0 496 15,0 0 80-15,-9 3 32 0,-2 1-2864 0,-2 5-576 16,-2 4-112-16,-5 5-32 0,-2 2 288 0,-6 8 0 16,-7 1 0-16,0 11 0 0,-3 0 0 0,1 3 0 15,1 5 176-15,1 4-176 0,0 2 144 0,2 7-144 16,0 4 0-16,1 4 144 0,2-4-144 0,1 3 0 15,1 1 144-15,3-1-144 0,3 0 0 0,4-8 128 0,4-4-128 0,5-2 0 16,3 2 0-16,6-4 0 0,6-3 0 0,3-6 0 16,4-3-304-16,4-3-16 0,5 0-16 0,3-5 0 31,3-4-1024-31,3-1-208 0,1-5-32 0</inkml:trace>
  <inkml:trace contextRef="#ctx0" brushRef="#br0" timeOffset="7955.96">21307 6881 28559 0,'-13'-14'2544'0,"-5"0"-2032"0,-4 1-512 0,0 4 0 0,-4 4 704 0,-1 5 32 15,0 5 16-15,-4 3 0 16,-5 7-1072-16,3 3-224 0,-1 2-32 0,2 2-16 16,2-2 48-16,4 3 16 0,5-4 0 0,3-1 0 15,4-1-528-15,4-1-96 0,3-1-32 0,5 2 0 16,4-2-32-16,5 0-16 0,2 1 0 0,6 1 0 0,0-1 944 0,6-4 288 16,0 2-128-16,5 0 128 0,2 2 240 0,-1-2 112 15,0-2 32-15,0 2 0 0,-3 0 256 0,-1-1 48 16,-1 0 16-16,-2 2 0 0,-1 3 192 0,-3-2 32 15,-2-2 16-15,-2 4 0 0,-3 2-224 0,-5 2-32 0,-4 2-16 16,-6-1 0-16,-6-3 0 0,-3 3 0 0,-10 1 0 0,-3-1 0 16,-6 3-224-16,-7 2-32 0,-6 1-16 15,-2-1 0-15,-1-1-400 0,-1-5 0 16,1 0 0-16,1-3 0 16,1-4-2176-16,3-3-304 0</inkml:trace>
  <inkml:trace contextRef="#ctx0" brushRef="#br0" timeOffset="8458">21724 6081 9215 0,'10'-5'816'0,"1"4"-656"0,2 1-160 0,7 8 0 16,8 2 4416-16,5 6 864 0,4 3 160 0,6 7 48 16,4 1-4544-16,2 3-944 0,0 3 0 0,1 4-272 15,-3 1 272-15,-3 5 0 0,-2 3 0 0,-2 2 0 16,-4-1 0-16,-4 8 128 0,-2 6-128 0,-8-2 0 15,-5 4 192-15,-6 2-64 0,-7 4-128 0,-4-1 192 16,-4-5-192-16,-5-1 0 0,-1-5 128 0,-5-4-128 16,-4-4 0-16,-4-4 0 0,-2 2 0 0,-3-2 0 15,-4-2 0-15,-1-3 0 0,-1-2 0 0,-2-4 0 16,-1-3-208-16,0-3 16 0,2-3 0 0,-1-3 0 16,4-5-1888-16,6-3-368 15</inkml:trace>
  <inkml:trace contextRef="#ctx0" brushRef="#br0" timeOffset="8973.56">22540 5361 6447 0,'21'-9'576'0,"-7"1"-576"0,0-1 0 0,4 4 0 15,4-1 4752-15,4 2 848 0,5 5 160 0,3 8 48 32,3 3-5040-32,1 5-992 0,0 6-208 0,2 2-32 0,2 4 464 0,1 0 0 0,3 3-128 0,1 2 128 15,1 4 0-15,-1 2 0 0,-4 4 0 0,-1 2-144 0,3 5 144 16,-2 5 0-16,0 6 0 0,-1 0 128 0,-4 3-128 0,-1-3 0 15,-3 3 0-15,-2 2 128 0,-7 0-128 0,1 0 0 16,-8 0 0-16,-6-1 0 0,-3-2 0 0,-6 1 0 16,-7-4 0-16,-4 5 0 0,-4 1 256 0,-6-1-32 15,-8 2 0-15,-2-2 0 0,-2-5-32 0,-4 4-16 16,-3-7 0-16,-3 3 0 0,0-1-176 0,-2-3 0 16,-1 0 144-16,-3-3-144 15,-1-3-432-15,-2-4-144 0,1-6-48 0</inkml:trace>
  <inkml:trace contextRef="#ctx0" brushRef="#br0" timeOffset="9723.7">25668 6198 22863 0,'-21'-9'1008'0,"7"2"208"0,-2-1-960 0,-3-2-256 15,-3 4 0-15,-2 3 0 16,-3 1-336-16,-1 2-112 0,-3 1-32 0,0 3 0 0,-2 1 480 0,-1 5 0 16,0-1-128-16,-3 4 128 0,-4 2 128 0,0 3 64 15,2 2 0-15,3 5 16 0,3 5 96 0,3 4 16 16,-1 5 0-16,6 5 0 0,-2-1-320 0,4 6 0 15,2-2 0-15,0 2 0 0,6 0 128 0,1-4-128 16,4 0 0-16,1-3 0 0,4 3 176 0,4-8-176 16,2-4 160-16,3-8-160 0,2-2 256 0,2 0-32 0,2-6-16 0,1-3 0 15,2-3 80-15,2-5 16 0,2-4 0 0,2-4 0 16,1-5 0-16,4-5 0 0,2-3 0 16,6-8 0-16,3-9-304 0,6-5 160 0,2-4-160 0,0-1 128 15,-1-5-128-15,-1-2 0 0,0-5 0 0,-1-4 0 16,1-1-176-16,0-6 48 0,-1-1 0 0,2-4 0 15,-1-5 128-15,-2-3-160 0,-1 3 160 0,-2-9-160 32,-3-5-304-32,-4-1-64 0,-5 0-16 0,-3 2 0 0,-5 1 240 0,1 1 48 0,-1 6 16 0,0 5 0 15,-2 4 240-15,1 9 0 0,-1 6 192 0,-1 6-192 16,-2 7 656-16,-1 6 32 0,-2 3 0 0,-2 10 0 16,-1 2-336-16,-2 8-64 0,-3 2-16 0,-2 0 0 15,2 12-272-15,0 0 0 0,-10 3 0 0,-1 4 0 16,-3 2-176-16,-1 9 176 0,-2 9-192 0,1 7 192 0,-2 7 0 0,-1 9 0 15,-2 8 0-15,1 10 0 0,-2 11 192 0,-2 4 0 16,3 1 0-16,-1 2 0 0,0 7 64 0,2 1 16 16,1 4 0-16,1 1 0 0,3-2-80 0,2-1-32 15,4-3 0-15,2-4 0 0,2-5-160 0,2-5 0 16,1-2 144-16,2-4-144 0,1-5 0 0,1-2 0 16,2-3 0-16,3-5-128 15,1-6-1488-15,5-10-304 0,-1-4-48 0</inkml:trace>
  <inkml:trace contextRef="#ctx0" brushRef="#br0" timeOffset="10125.19">27742 6127 32255 0,'-2'-21'2864'0,"-2"8"-2288"0,-4 0-576 0,-3 2 0 15,-3 1 1056-15,-4 4 96 0,-4 4 32 0,-4 4 0 32,-6 4-1744-32,-4 2-336 0,-4 5-80 0,-3 2-16 0,-6 6 672 0,2 0 144 0,0 0 32 0,4 0 0 15,4 2-256-15,4 3-48 16,7-1-16-16,5 0 0 0,6-2-80 0,4 3-16 0,4 0 0 0,8-1 0 15,5 1-144-15,3 1-48 0,7 2 0 0,4-2 0 16,6 1 608-16,1-1 144 0,6 2 0 0,5 4 0 0,3 0 512 0,0 0 128 16,1-3 16-16,-2 5 16 0,4 2 192 0,-3 3 32 15,-2 0 16-15,-1 0 0 0,-6 2-144 0,-4 0-48 16,-6-5 0-16,-7 1 0 0,-6 0-48 0,-3 3-16 16,-8 0 0-16,-5 1 0 0,-8 1-224 0,-13 3-48 15,-9 1-16-15,-13-2 0 0,-10 3-160 0,-16-4-16 16,-16 2-16-16,-13-4 0 15,-10 2-1328-15,-20-3-256 0,-21-2-48 0</inkml:trace>
  <inkml:trace contextRef="#ctx0" brushRef="#br0" timeOffset="11744.44">14155 4081 19007 0,'-14'-15'832'0,"8"9"192"0,1-2-832 0,1 2-192 15,4 6 0-15,-1-10 0 0,1 3 0 0,0 7 176 16,5-12-176-16,1 6 160 0,2-2 80 0,5 3 16 16,0 0 0-16,4-4 0 0,-3 0-256 0,4-2 0 15,1 2 0-15,4-4-160 0,0 2 160 0,2 1 0 16,3-3 0-16,3 0 0 0,0-1 0 0,7-1 0 16,3 0 0-16,7-1 0 0,7 2 0 0,4-3 0 0,2-5 128 15,1 2-128-15,0 1 0 0,4 0 0 0,2-2 0 0,7 0 0 16,7 0 0-16,-3 0 0 0,0 0 0 0,-2 2 0 15,1 0 0-15,3 3 0 0,4-2 0 0,-1 3 0 16,-1 1 0-16,-3 4 0 0,-1-1 0 0,2 5 0 16,3 3 0-16,1 0 144 0,-3 0-144 0,-1 2 0 15,-2 0 128-15,2 1-128 0,2 0 0 0,4 0 0 16,4 0 128-16,-2-2-128 0,-2 1 0 0,4 1 0 16,1 1 0-16,2-1 0 0,-2-1 0 0,-2 0 0 15,-3 1 0-15,2 0 0 0,-4 0 0 0,0 1 0 16,-2-1 0-16,-5 3 0 0,-3 0 0 0,-6 4 0 15,-5-1 0-15,-1 3 0 0,1-1 0 0,-5 3 0 16,-4-1 0-16,-4 4 0 0,-4 3 0 0,-2-1 0 16,-5 2 336-16,-2 1 16 0,-2-1 0 0,-4 1 0 0,-2 4 112 0,-2 5 32 15,-1 0 0-15,-3 2 0 16,3 3-96-16,-3-1-16 0,-4 0 0 0,2 3 0 0,-2 5-16 0,-2 1-16 16,-3-1 0-16,-3 3 0 0,-2-2-32 0,-1 2-16 15,-3 4 0-15,-1 2 0 0,-1-2-96 0,-4 1-16 16,0 0 0-16,-1-2 0 0,-2 2-192 0,1 1 144 15,-1-1-144-15,-3 2 128 0,-1-1-128 0,1 1 192 16,1 3-192-16,-1-3 192 0,-1 0-192 0,2-1 160 16,1 0-160-16,0-5 160 0,2 0-160 0,-1-5 0 15,0-2 0-15,3-1 0 0,0-4 0 0,0-3 128 16,-3-1-128-16,2-3 0 0,1 5 0 0,0-6 0 16,-2 0 128-16,2-4-128 0,0-5 0 0,0-2 0 0,0 2 0 0,0-2 0 31,-1-5-352-31,0-1-160 0,1-7-16 0,0 0-16 15,0 0-1568-15,0 0-320 0</inkml:trace>
  <inkml:trace contextRef="#ctx0" brushRef="#br0" timeOffset="12091.58">18372 5169 27647 0,'0'0'1216'0,"0"0"256"0,0 0-1168 0,0 0-304 0,0 0 0 0,0 0 0 15,6 13 144-15,2 2-16 0,-1 3-128 0,6 2 192 16,-2 5-192-16,3 1 0 0,2 3 0 0,0-4 0 0,1 2 0 0,-1-5 0 16,-1-4 0-16,2 1 0 0,-1 0 0 0,1 0 0 15,1-4 0-15,0-1 0 0,-1-5 0 0,1 0 0 16,1-5 128-16,2 1-128 0,-1-5 256 0,-1-3-64 15,1-1 0-15,4-5 0 0,1-1 0 0,5-6 0 16,2-2 0-16,2-2 0 0,-1-11-32 0,0 2-16 16,-2-3 0-16,1-1 0 0,-1-4-16 0,1-1-128 15,0-3 192-15,0 2-64 0,-1 0-128 0,0 3 192 16,-2 2-192-16,0 4 192 16,1 5-560-16,-2 3-96 0,-4 3-32 0,-1 5-8352 15,-3 9-1680-15</inkml:trace>
  <inkml:trace contextRef="#ctx0" brushRef="#br0" timeOffset="13726.83">3599 12350 32127 0,'0'0'1424'0,"0"0"304"0,6-7-1392 0,8-2-336 16,11 2 0-16,6 5 0 15,6-1-528-15,2 0-176 0,3-5-48 0,4 4 0 0,1-1 752 0,4-1 0 16,3 3 0-16,4-1 0 0,1 1 0 0,0-5 0 0,-5 2-192 0,-1-1 192 16,-1 1-224-16,-3 1 48 0,-2-2 16 0,-2 1 0 15,-2 1-64-15,0 2-16 0,0 1 0 0,-2-3 0 32,-4 1-688-32,-1 1-144 0,-3 2-16 0,-8 1-10208 0</inkml:trace>
  <inkml:trace contextRef="#ctx0" brushRef="#br0" timeOffset="13944.06">3516 13263 38751 0,'0'0'1728'0,"10"-1"336"0,4-3-1648 0,15 0-416 0,15 0 0 0,8-2 0 0,5 1-176 0,4 0-112 16,4-4-32-16,6 4 0 0,4 2 320 0,5-1 0 16,4-2 0-16,-2 2 0 15,-1 2-1088-15,-3 0-192 0,0 1-64 0,-1 1-9008 16,0 0-1808-16</inkml:trace>
  <inkml:trace contextRef="#ctx0" brushRef="#br0" timeOffset="14638.96">6724 11571 7359 0,'0'0'656'0,"0"0"-528"0,2-10-128 0,-2 0 0 15,0-3 1248-15,2 3 224 0,-2 10 32 0,1-10 16 16,-2-4-1136-16,1 2-240 0,-1 4-144 0,0-3 192 16,-1 5-32-16,1-3 0 0,-2 1 0 0,1 2 0 15,2 6 64-15,0 0 16 0,0 0 0 0,-3-10 0 16,-2 5-240-16,1 1 0 0,4 4 0 0,0 0 0 15,0 0-656-15,-7 1-176 0,7-1-48 0,0 0-4752 16</inkml:trace>
  <inkml:trace contextRef="#ctx0" brushRef="#br0" timeOffset="16077.95">7188 11266 6447 0,'7'-13'272'0,"-7"13"80"0,5-11-352 0,-2 1 0 0,0-2 0 0,2 5 0 15,1-2 2464-15,0 4 416 0,-6 5 96 0,6-9 16 16,-6 9-2400-16,0 0-464 0,0 0-128 0,0 0 0 16,4-8 144-16,-4 8 16 0,0 0 0 0,0 0 0 15,-4-7 80-15,4 7 16 0,-9-7 0 0,1 5 0 16,-1 0 64-16,1 2 32 0,-3 2 0 0,0 2 0 15,-3 1-96-15,-4 0 0 0,0 0-16 0,1 6 0 16,-4-3-240-16,-3 5 144 0,0 3-144 0,0 1 128 0,0 0 96 0,-1 4 16 16,1-2 0-16,0 4 0 0,-1 2 112 15,-1 1 32-15,-2 5 0 0,3 5 0 0,0 1-160 0,0 2-32 16,4 2 0-16,2 2 0 0,1-5-64 0,3 0-128 16,1 3 176-16,2 3-176 0,1-2 160 0,-1 0-160 15,5-1 128-15,-1 0-128 0,0 1 0 0,2 1 0 16,0-6 0-16,1 1 0 0,0 1 0 0,2-2 0 15,2 0 0-15,1 2 0 0,1 0 128 0,3 0 0 16,1-2 0-16,1 2 0 0,3 4 144 0,1-1 32 16,1 3 0-16,3-1 0 0,2 1-32 0,3-1 0 15,0 1 0-15,0 1 0 0,-1-3-80 0,1 3 0 16,0-2-16-16,-1 3 0 0,0 1-16 0,0-2 0 0,-2 4 0 0,-3-2 0 16,-4-5-16-16,-2 6 0 0,0-4 0 0,-4 1 0 15,-1 0 32-15,-2-2 0 0,-3 3 0 0,-4-1 0 16,-5 2 64-16,-2 2 16 0,-4-3 0 0,-3-3 0 15,-5-4 32-15,-2 1 16 0,-2-1 0 0,-2 0 0 16,0 0 64-16,2 0 16 0,-1-3 0 0,2-2 0 16,0-1-128-16,2-2-32 0,0 0 0 0,3-5 0 15,1 1-224-15,3-8 0 0,2-2-192 0,3-2 192 32,1-7-832-32,3-1-64 0,2-4-16 0,9-4-8416 0,0 0-1680 0</inkml:trace>
  <inkml:trace contextRef="#ctx0" brushRef="#br0" timeOffset="16461.62">7599 13766 12895 0,'0'0'1152'0,"-9"7"-928"16,0 0-224-16,0 6 0 0,0 4 4736 0,0 5 896 15,2 8 176-15,-1 4 32 16,-2 4-5264-16,0 3-1072 0,-4 3-208 0,0 3-32 0,0 5 464 0,0 2 80 16,2-3 32-16,2-2 0 15,1-7-224-15,3-2-64 0,1-5 0 0,2-4 0 0,3-5 448 0,3-5-160 16,1-5 160-16,2-4 0 0,3-2 176 0,2-8 144 16,1-2 16-16,6-1 16 0,2-5 192 0,2-6 32 0,2-4 16 0,2-3 0 15,2-3-64-15,2-2-16 0,-1-3 0 0,3-3 0 16,1 1-208-16,1-3-48 0,0-1-16 0,-1-3 0 15,0-1-240-15,-2-1 144 0,-3-4-144 0,-5 5 128 16,-4 2-128-16,-4 3 0 0,-2 0 0 0,-4 0 0 16,-4 3 0-16,-4 4 0 0,-5-2 0 0,-2 0 0 31,-8 2-592-31,-5-4 0 0,-5 2 0 0,-6 2 0 16,-3 2-2160-16,-2-3-416 0,-2 1-96 0,3-2 0 0</inkml:trace>
  <inkml:trace contextRef="#ctx0" brushRef="#br0" timeOffset="16896.43">8508 10831 11055 0,'0'0'976'0,"0"-7"-784"0,-2-3-192 0,2 2 0 15,-1-3 1328-15,1 11 208 0,0 0 64 0,0 0 0 16,-2-8-832-16,2 8-144 0,0 0-48 0,0 0 0 15,0 0 304-15,0 0 48 0,-9 5 16 0,1 8 0 16,0 2-256-16,0 7-48 0,-4 2-16 0,2 10 0 16,-4 11 176-16,0 3 32 0,-3 9 16 0,1 3 0 15,-2 2-528-15,0 4-96 0,2 2-32 0,2 1 0 16,2 3-192-16,3-9 128 0,2-3-128 0,3-5 0 16,3-7 0-16,3-4 0 0,3-4 0 0,3-2 0 15,1-5 128-15,0-1-128 0,3-6 0 0,0 0 0 16,2-6 128-16,-1-1-128 0,1-2 0 0,0-3 144 15,0-5-400-15,0-3-96 0,1-5-16 0,-1-5-7920 16,-1-1-1584-16</inkml:trace>
  <inkml:trace contextRef="#ctx0" brushRef="#br0" timeOffset="17128.75">7648 11600 29487 0,'12'-12'1296'0,"1"0"288"0,0 1-1264 0,13-2-320 16,11-2 0-16,15 0 0 0,14 2 1856 0,8 1 304 16,2 0 64-16,7 2 16 0,3 1-1920 0,4-1-320 15,3 2-192-15,-3-2 16 16,-2 2-528-16,-4 0-128 0,-3 2 0 0,-2 2-16 15,-3-1-1792-15,-7 0-368 0</inkml:trace>
  <inkml:trace contextRef="#ctx0" brushRef="#br0" timeOffset="18827.5">12181 8879 2751 0,'0'0'256'0,"0"0"-256"16,0 0 0-16,0 0 0 0,0 0 336 0,0 0 32 15,0 0 0-15,0 0 0 0,0 0-144 0,0 0-32 16,0 0 0-16,0 0 0 0,0 0 928 0,0 0 176 16,0 0 48-16,0 0 0 0,0 0-176 0,0 0-16 15,0 0-16-15,0 0 0 0,0 0-432 0,0 0-64 16,0 0-32-16,0 0 0 0,0 0-160 0,0 0-16 15,0 0-16-15,0 0 0 0,0 0 96 0,0 0 0 16,0 0 16-16,0 0 0 0,7 10-112 0,-7-10-32 0,0 0 0 0,0 0 0 16,0 0-32-16,0 0-16 0,0 0 0 0,0 0 0 15,0 0-144-15,5 7-48 0,-5-7 0 0,0 0 0 16,0 0-144-16,0 0 160 0,0 0-160 0,0 0 160 16,0 0-160-16,0 0 0 0,0 0 144 0,0 0-144 15,0 0 0-15,0 0 144 0,0 0-144 0,0 0 0 16,0 0 0-16,0 0 0 0,-8 6 0 0,8-6 0 15,0 0 0-15,-8 5 0 0,8-5 0 0,0 0 0 16,-6 5 0-16,6-5 0 0,0 0 0 0,-8 5 0 16,8-5-224-16,0 0 48 0,0 0 16 0,0 0 0 15,-6 7-96-15,6-7 0 0,0 0-16 0,0 0 0 32,0 0-320-32,0 0-64 0,0 0-16 0,0 0-8096 0</inkml:trace>
  <inkml:trace contextRef="#ctx0" brushRef="#br0" timeOffset="27687.42">25374 3035 21183 0,'0'0'1888'0,"0"-7"-1504"0,0-2-384 0,0 9 0 0,0 0-208 0,4-7-112 16,0 2-32-16,1-2 0 0,-5 7 544 0,10-5 128 15,0 3 0-15,2-1 16 0,-1-1-144 0,6 1-48 16,0-1 0-16,3 0 0 0,5 1 144 0,2 1 32 16,3-3 0-16,3 2 0 0,1 1-320 0,2 0 128 15,1 1-128-15,-3 1 0 0,-4 0 208 0,-1 0-64 16,-3 0-16-16,-3 0 0 0,-2 0-128 0,-1 0 0 15,-1 0 0-15,-1 0 0 0,-3 0 0 0,-1 0 0 16,-2-1-176-16,-12 1 176 0,0 0 0 0,0 0 0 16,0 0 0-16,0 0 176 0,0 0 192 0,0 0 32 15,-12 1 16-15,-3 2 0 0,-4-2-112 0,-2 2-32 16,0-1 0-16,-5 2 0 0,-2-2-64 0,-5 1-16 0,-2-2 0 0,-3 2 0 16,-3-1 128-16,2 0 32 0,0-1 0 0,5 3 0 15,1-2-112-15,1 1-32 0,7-2 0 0,2 0 0 16,3 2-208-16,2-2 176 0,4 0-176 0,4 1 160 15,10-2-160-15,0 0 0 0,0 0 0 0,0 0 0 16,0 0 0-16,0 0 0 0,0 0 0 0,0 0 0 16,11-3 128-16,4 1-128 0,3-2 128 0,3-1-128 15,3-2 0-15,4 4 0 0,3-1 0 0,2-1 0 16,6-2 0-16,-1 2 0 0,4 1 0 0,-3-2 0 16,-1 1 0-16,-5 1 0 0,-3-1 0 0,-5 0 0 15,-2 2 0-15,-4 1 0 0,-3 1 0 0,-2-1 128 16,-3 1 0-16,-11 1-128 0,0 0 192 0,0 0-64 15,0 0 192-15,0 0 16 0,0 0 16 0,-12 4 0 16,-3 2-128-16,-4 3-32 0,-4-4 0 0,-2 4 0 0,-5-1-192 16,0 2 0-16,-1-2 0 0,2 2 0 15,2-4-400-15,7 2-176 16,6-1-48-16,6-4-12832 0</inkml:trace>
  <inkml:trace contextRef="#ctx0" brushRef="#br0" timeOffset="28688.88">27961 2925 14623 0,'0'0'640'0,"0"0"144"0,0 0-624 0,0 0-160 16,0 0 0-16,0 0 0 0,-6-3 192 0,6 3 16 16,0 0 0-16,-9-2 0 0,9 2-80 0,0 0 0 15,-9-2-128-15,9 2 192 0,-9 1-192 0,-1-1 0 0,0-1 128 0,-2 2-128 16,1 2 0-16,-1-1 176 0,-2-2-176 0,2 0 160 15,-1 0 16-15,0 0 0 0,2 0 0 0,-2 0 0 16,4-1 160-16,9 1 48 0,0 0 0 0,0 0 0 16,0 0-48-16,0 0 0 0,0 0 0 0,0 0 0 15,0 0-48-15,11 1-16 0,5 0 0 0,5-1 0 16,6 0 80-16,1 0 16 0,4-1 0 0,2 0 0 16,3 0-80-16,2-2-16 0,3 0 0 0,3 0 0 15,-1 0-80-15,5-2 0 0,3 0-16 0,1-4 0 16,-2 4-176-16,-3-5 0 0,-3 1 0 0,-2-3 128 15,-2 2-128-15,-3 0 0 0,-4 5 0 0,-2 1 0 16,-3 0 0-16,-5 3 0 0,-5 0 224 0,-3 1-64 16,-4 1-32-16,-2 2 0 0,-10-3 0 0,0 0 0 15,0 0 0-15,0 0 0 0,-5 9 0 0,-5-3 0 16,-8 3-128-16,-6-4 128 0,-9 0-128 0,-4 4 128 0,-6 0-128 0,-4 2 0 16,-4 1 0-16,-5-3 0 0,-3 2 0 0,-1-3 0 15,-2 1-144-15,4-2 144 0,1 2 0 0,4 0 0 16,2 2 0-16,1-2 0 0,3 1 0 0,2-1 0 15,1 2 0-15,7-4 0 0,4 2 0 0,5-3 128 16,6 2-128-16,4-4 0 0,5 0 128 0,4-1-128 16,9-3 0-16,0 0 0 0,0 0 0 0,0 0 128 15,13 4-128-15,6 0 0 0,8-3 0 0,4-2 144 16,6 0-144-16,3-3 128 0,3 0-128 0,1 0 192 16,3-1-192-16,4-1 192 0,0 0-192 0,5 2 192 0,5-4-192 0,1 2 192 15,3 1 64-15,-5 0 0 0,-3-2 16 0,-3 3 0 16,-4-1-272-16,-3 2 128 0,-5 0-128 0,-4 2 0 15,-7 0 176-15,-6 1-176 16,-4 0 160-16,-5 1-160 0,-3 0 192 0,-13-1-64 0,8 4-128 0,-8-4 192 16,0 0-64-16,-9 9-128 0,-8-3 176 0,-4 6-176 15,-11-2 0-15,-6 4 0 0,-9 1-240 0,-8 0-12208 16</inkml:trace>
  <inkml:trace contextRef="#ctx0" brushRef="#br0" timeOffset="32623.24">10229 11341 26719 0,'0'0'1184'0,"-3"-11"240"0,2 1-1136 0,1-2-288 16,0 12 0-16,2-8 0 0,-2 8 0 0,0 0-144 16,0 0 16-16,7-6 0 0,-7 6-48 0,0 0 0 0,0 0 0 0,0 0 0 15,0 0-144-15,0 12-16 16,-5-5-16-16,-3 5 0 0,-3 2 352 0,-5-3 0 16,-3 3 0-16,-1 4 0 0,-4 3 0 0,-3 6 0 0,-2 1 0 0,-7 4 0 15,-2 5 0-15,-1 1 0 0,-2 3 128 0,0-1-128 16,3 2 160-16,0 5-160 0,1 5 192 0,3 3-192 15,2 2 192-15,3 7-64 0,1 2 0 0,4 2-128 16,2 4 128-16,4 4-128 0,2 3 0 0,3 1 0 16,2 5 128-16,2 1-128 0,3 2 144 0,2-3-144 15,-1-2 0-15,2 2 0 0,1 3 0 0,0-4 0 16,2-7-192-16,3-3-64 0,1-4-32 0,1-2 0 16,0 1 0-16,2-7 0 0,4-2 0 0,1-7 0 15,2-2-32-15,4-4-16 0,1 0 0 0,4-6 0 16,1-4-48-16,2-5-16 0,3-7 0 0,0-2-9168 15</inkml:trace>
  <inkml:trace contextRef="#ctx0" brushRef="#br0" timeOffset="33105.97">11303 12438 31903 0,'-17'-16'1408'0,"5"5"304"0,-5-4-1376 0,-1 0-336 0,2 2 0 0,-1 6 0 31,2 1-832-31,-2 5-224 0,0 2-48 0,-4 5-16 0,-2 0 720 0,-3 5 144 0,-5 2 16 0,-4 4 16 15,-1 2 0-15,2 4 0 0,-1-2 0 0,4 6 0 16,0-3 48-16,3 1 16 0,3 0 0 0,3-4 0 16,3 3-96-16,5-1-32 0,3-1 0 0,7-3 0 15,0-1 128-15,7 1 32 0,0-3 0 0,6 2 0 16,4 0 128-16,5 0 192 0,2-3-32 0,4 1-16 16,4 0 160-16,4 1 16 0,4-1 16 0,3 0 0 15,3 1-48-15,-4-1-16 0,-1 2 0 0,-4 0 0 16,-1-2-80-16,-4 1 0 0,-3 1-16 0,-3 0 0 15,-4 1 16-15,-4-2 16 0,-4 4 0 0,-4-1 0 16,-3 2 128-16,-6 2 32 0,-6-3 0 0,-6 7 0 16,-5-2 0-16,-7 6 0 0,-5-3 0 0,-7 1 0 15,-7 1-112-15,-5-3-32 0,-2 0 0 0,3-3 0 16,2-1-224-16,2-2 128 0,3-4-128 0,3-4 0 16,4-7-304-16,4-2-144 15,3-5-48-15,6-3 0 0,4-5-2224 0,3-6-448 0,0-9-96 0,12-4 0 0</inkml:trace>
  <inkml:trace contextRef="#ctx0" brushRef="#br0" timeOffset="33524.76">12856 12428 29135 0,'0'0'1280'0,"0"0"288"0,0 0-1248 0,0 0-320 0,0 0 0 0,0 0 0 0,0 0 0 0,3 13 0 15,-1 6 128-15,2 7-128 0,0 9 0 0,0 3 0 16,-1 8-128-16,3 2 128 0,-4 4 0 0,1 4 0 16,-2 2-128-16,0 1 128 0,-1-2 0 0,0 3 0 15,0 1 0-15,-1-5 0 0,-2-3 0 0,0-3 0 16,-3-2 0-16,1-4-144 15,-2-5-352-15,-2-3-64 0,0-2-16 0,-4-8 0 16,-1 0-1712-16,-1-7-336 0,-1-4-80 0,-2-6-16 0</inkml:trace>
  <inkml:trace contextRef="#ctx0" brushRef="#br0" timeOffset="33729.05">12359 13070 28799 0,'0'0'1280'0,"0"0"256"0,0 0-1232 0,0 0-304 0,0 0 0 0,0 0 0 16,15 2 288-16,2-2 0 0,1 0 0 0,5 0 0 16,5-2-288-16,6-3 0 0,7-2 0 0,3-2 0 15,3-1 0-15,1-5 128 0,2 0-128 0,2-2 0 16,1-3 0-16,2 1 0 0,2 0 0 0,3 0 0 16,2 0 0-16,-2 0-224 0,-4 0 32 0,-4-1 16 31,-2-2-1360-31,-2 3-288 0,-5 1-48 0</inkml:trace>
  <inkml:trace contextRef="#ctx0" brushRef="#br0" timeOffset="34224.47">14486 11858 33343 0,'9'-16'1472'0,"-2"5"320"0,3 2-1440 0,7-4-352 16,6 1 0-16,9 4 0 15,7 1-512-15,4 1-160 0,3 1-32 0,-2 2-16 0,-2 1 432 0,0 0 96 16,-1 2 0-16,-2 3 16 0,0 1-16 0,-4 0 0 0,-2 4 0 0,-1 0 0 15,-1 4 0-15,-2 0 0 16,-3 5 0-16,-4 2 0 0,-4 2 48 0,-5 2 0 0,-7 3 0 0,-6 3 0 16,-4 3 144-16,-7 2 0 0,-6 4 0 0,-4 2 0 15,-6 3 192-15,-4 3 80 0,-3 3 16 0,-4 2 0 16,-4 0 144-16,-5 5 16 0,-4 1 16 0,-6 3 0 16,-7 2-32-16,2-4-16 0,0-2 0 0,3-1 0 15,3-2-240-15,5 0-48 0,4-1-128 0,6-1 192 16,2-4-192-16,5 0 0 0,1-7 0 0,6-2 0 15,6-3 0-15,7-6-192 0,5-6 192 0,9-2-160 16,4-4 160-16,10-3-192 0,3 0 192 0,9-4-192 16,6-1 192-16,6-1 0 0,8 0 0 0,4-4 128 15,5 0 112-15,11 1 16 0,10-4 16 0,1-1 0 16,-5 0-272-16,1 2 0 0,-2-1 0 0,0 2 0 16,0-1-1152-16,-2 2-352 0,1 1-64 0,-9-2-11648 15</inkml:trace>
  <inkml:trace contextRef="#ctx0" brushRef="#br0" timeOffset="34891.29">16287 11992 23039 0,'-6'-6'2048'0,"-3"-3"-1648"0,0 0-400 0,0 0 0 0,-1 1 1216 0,1 6 144 15,9 2 48-15,-13 0 0 16,0 1-1728-16,-2 3-320 0,-1 3-80 0,-2 2-16 15,0 4 544-15,0 1 192 0,2 1 0 0,-2 6-144 0,-1 0 144 0,1 2 0 16,0 6 0-16,3 1 0 0,0 3 144 0,1 3-144 16,0 4 192-16,1 4-192 0,2 1 192 0,0 3-64 15,1 4 0-15,3 2-128 0,0 2 0 0,3-3 0 16,3-3 0-16,5-3-192 0,1-8 192 0,7-6 0 16,3-8 0-16,5 0 0 0,6-6 304 0,5-4 0 15,5-4 0-15,7-4 0 0,8-2 144 0,6-8 48 16,4-2 0-16,1 0 0 0,0-6-96 0,-3-5-16 0,0-3 0 0,0-1 0 15,0-3-256-15,4-4-128 0,4-2 128 16,-8-4-128-16,-7-4 128 0,-5-1-128 0,-3-5 0 0,-6 2 128 16,-5 3 128-16,-5-1 32 0,-7-2 0 0,-4 3 0 15,-7 0 384-15,-6 0 80 0,-4 1 16 0,-4-1 0 16,-5-2-320-16,-5 1-64 0,-2 1-16 0,-5 2 0 16,-1 7-368-16,-6-2 0 0,-4 2 0 0,-5 5-128 15,-6 5-224-15,-7 1-32 0,-5 3-16 0,5 5 0 31,4 3-304-31,3 4-48 0,3 0-16 0,7 2 0 16,4-1-240-16,6 0-48 0,4 1-16 0,4-3-11760 0</inkml:trace>
  <inkml:trace contextRef="#ctx0" brushRef="#br0" timeOffset="35174.76">16802 11261 15663 0,'0'0'688'0,"1"-9"144"0,-2-5-656 0,1 1-176 16,-2 2 0-16,1 0 0 0,1 11 2352 0,0 0 432 16,-4-7 96-16,4 7 0 0,-9-1-2544 0,2 4-512 15,-7 0-96-15,2 10-32 0,2 1 304 0,-2 6 0 16,-5 5 0-16,0 8 0 0,1 2 0 0,-1 10 224 16,0 4-16-16,-2 7 0 0,0 6-80 0,-2 1-128 15,-2 2 176-15,-2 2-176 0,-1 3 224 0,1 6-64 16,-3 5-16-16,0 3 0 0,-1 3 0 0,0-2 0 15,-3-2 0-15,0 0 0 0,0 4 240 0,2-6 32 16,1-3 16-16,2-3 0 0,1-3-240 0,4-1-32 0,-1 1-16 0,2-4 0 31,0-3-640-31,3-5-128 0,0-6-16 0,3-8-11664 0</inkml:trace>
  <inkml:trace contextRef="#ctx0" brushRef="#br0" timeOffset="35808.37">17088 12809 23039 0,'0'0'1024'0,"5"-10"192"0,0-1-960 0,3-2-256 0,0 1 0 0,5 4 0 16,2-4 1152-16,4 6 192 0,3 2 48 0,3-1 0 16,3 2-1392-16,3 2 0 0,-1 1-256 0,0 1 16 15,-2 2 240-15,-3 1 0 0,-3 1 0 0,-3 1 0 16,-4 2-160-16,-2 1 160 0,-3 3-160 0,-4 2 160 15,-3 3-192-15,-3-1 48 0,-1-3 16 0,-3 5 0 16,-3 0 128-16,1-1 0 0,-5 0 0 0,3 2 0 16,-2 0 0-16,0 0 0 0,-1 0 0 0,3-1 128 15,-1-1-128-15,1-2 0 0,0 0 128 0,5 2-128 16,-1-1 0-16,4 2 0 0,2-3 0 0,1 0 0 16,-1 2 0-16,2-3 0 0,0 4 0 0,0-2 0 15,0-2 128-15,-2 2-128 0,2 1 128 0,-4 0-128 0,-1 1 224 0,-2-1-32 16,-2 2 0-16,-4-2 0 0,-2-3 176 0,-5 0 16 15,0 3 16-15,-4-2 0 0,-3 0-80 0,0 0-32 16,-5-2 0-16,2-2 0 0,-3 2-288 0,1-5 0 16,-1 1 0-16,0-6-144 15,1 0-464-15,1-4-96 0,2-4 0 0,2-7-11904 0</inkml:trace>
  <inkml:trace contextRef="#ctx0" brushRef="#br0" timeOffset="36259.51">18738 11068 23039 0,'0'0'2048'0,"0"0"-1648"0,0-10-400 0,0 10 0 15,0 0 1088-15,0 0 144 0,0 0 32 0,0 0 0 0,-8 6-1088 0,-1 3-176 16,-2 4 0-16,-2 2-192 0,-2 7 192 0,-2 0 0 15,-1 3 0-15,-2 4 0 0,-3 6 0 0,-4 1 0 16,-3 7 0-16,-2 7 0 0,-3 3 0 0,-4 4 128 16,-2 4-128-16,0-1 0 0,3-1 144 0,3 3-144 15,5 0 0-15,3 4 144 0,3 3-144 0,2-2 0 16,2-3 0-16,2-1 0 0,3-2 0 0,5-2 0 16,-2-1 0-16,6-3 0 0,-2-3 128 0,5-4-128 15,1 2 128-15,2-4-128 0,2-7 0 0,1-2 0 16,5-3-224-16,0-7 80 15,2-2-496-15,1-4-80 0,2-3-32 0,1-8-10736 0</inkml:trace>
  <inkml:trace contextRef="#ctx0" brushRef="#br0" timeOffset="36692.46">19355 11775 24879 0,'0'0'2208'0,"-8"-6"-1760"0,-3-1-448 0,0 2 0 15,-1 2 944-15,1 5 96 0,-2 3 32 0,-1 5 0 16,-2 2-1632-16,-5 5-320 0,-3 1-64 0,-2 3-16 15,-4 1 304-15,1 1 48 0,0 2 16 0,1-2 0 16,1 0-512-16,2 1-112 0,1-1 0 0,3-1-16 16,6-1 144-16,2-2 48 0,6-2 0 0,5-3 0 15,8 0 352-15,4-4 80 0,5-1 16 0,7 0 0 0,2 0 784 0,6-2 144 16,2 4 48-16,2-5 0 0,2 4 688 0,0-1 144 16,-1 2 16-16,-1 1 16 0,-2-3-112 0,0 5-32 15,-1 0 0-15,-5-2 0 0,-5 4-96 0,-4 0-32 16,-3-1 0-16,-5 2 0 0,-5 1-512 0,-5 1-96 15,-4 0-32-15,-7 1 0 0,-6 1-112 0,-6 1-32 16,-5 3 0-16,-4-4 0 0,-1-2-32 0,-7 0-16 16,-5 0 0-16,-3-2 0 0,-3-3-352 0,-6 0-80 0,-4-5-16 0,1 0 0 31,3-8-1376-31,5-1-288 0,6-5-48 0,8-7-8192 0</inkml:trace>
  <inkml:trace contextRef="#ctx0" brushRef="#br0" timeOffset="37176.62">19602 11267 19343 0,'9'-12'848'0,"-9"12"192"0,9-12-832 0,1 3-208 16,1-1 0-16,2 4 0 0,0 3 1120 0,2 3 176 16,2 2 48-16,0 4 0 0,1 5-1152 0,1 2-192 0,-1 4 0 0,1 5-144 15,0 4 144-15,2 7 0 0,0 3 0 16,-2 3-128-16,-1 5 128 0,0 1 224 0,0 3-48 16,-3 3-16-16,-4-1 144 0,-2 0 16 0,-1 6 16 0,-4 2 0 15,-4-1-80-15,-2 4 0 0,0 2-16 0,-2-3 0 16,-1-1 80-16,-1-7 32 0,-2 0 0 0,0-1 0 15,-2-4 0-15,0-3 0 0,-1 2 0 0,-3-3 0 16,-2 0-224-16,0-3-128 0,-2-5 128 0,0-2-128 31,-1-3-400-31,-1-4-160 0,-3-5-16 0,0-6-11824 0</inkml:trace>
  <inkml:trace contextRef="#ctx0" brushRef="#br0" timeOffset="37726.51">20320 10212 13823 0,'0'0'1216'0,"10"-5"-960"0,2 2-256 0,3 0 0 16,4 3 1920-16,4 4 320 0,2 2 80 0,5 3 16 15,1 3-2000-15,0 1-336 0,-2 1-192 0,2 8 32 16,-1 2 160-16,1 3 0 0,0 2 0 0,1 5-128 16,1 8 128-16,2 5 0 0,-1 6 0 0,2 0 0 15,-3 2 336-15,1 3 0 0,-1 4 0 0,0 2 0 16,-1 6 96-16,-4 1 16 0,-5 3 0 0,-3 1 0 15,-4 1-112-15,-3 0-16 0,-3 3 0 0,-2 2 0 16,-4-1 64-16,-3 1 16 0,-2-5 0 0,-4 3 0 16,-4-2-16-16,-5 3 0 0,-5 2 0 0,-4-6 0 0,-4-4-48 0,-5-1-16 15,-1-2 0-15,-1-2 0 0,-2-4-96 0,-2-1-32 16,-2-5 0-16,0-1 0 0,1-2-192 0,-1-6 0 16,2-6 128-16,0-7-128 15,1-3-1216-15,3-9-304 0,1-6-48 0</inkml:trace>
  <inkml:trace contextRef="#ctx0" brushRef="#br0" timeOffset="38611.43">23418 11461 15663 0,'-10'-12'1392'0,"3"3"-1120"16,-3-1-272-16,-1-4 0 0,-2 0 2448 0,0 1 432 16,-4 2 96-16,0-2 16 0,-1 4-2720 0,-1-1-528 15,-2 4-128-15,-4-2 0 0,-3 3 384 0,-3 3 0 16,-4 0 0-16,-3 4-128 0,-4 1 128 0,2 6 0 16,0 2 128-16,1 2-128 0,-1 4 0 0,2 1 0 15,1 6 0-15,2 6 0 0,0 6 0 0,4 3 0 0,0 6 0 0,2-1 0 16,1 5 0-16,3 2 0 0,2 1 0 0,2 2 0 15,1 2 0-15,5-1 128 0,1-2-128 0,6-3 0 16,6-4 0-16,3-3 0 0,4-6 0 0,3-8 0 16,2-1 240-16,8-5-32 0,3-4 0 0,2-4 0 15,0-2 288-15,1-8 48 0,3-4 16 0,-1-3 0 16,1-6-64-16,1-5-16 0,1-3 0 0,3-7 0 16,2-8-288-16,1-5-48 0,-1-4-16 0,4-9 0 15,2-5-128-15,-1-2-144 0,0-3 144 0,0-3-208 16,-1 1 208-16,-3-6 0 0,-3-8-160 0,-1-6 160 15,-3-4-192-15,-3-4 48 0,-1-5 0 0,0-8 0 16,0-7-624-16,1-2-128 16,-3 0-32-16,5 0 0 0,-1-8-496 0,5 10-112 0,5 6 0 0,2 9-16 15,3 11 544-15,-4 8 112 16,-2 4 32-16,-3 11 0 0,-5 8 2400 0,-3 5 464 0,-4 9 112 0,-2 5 0 0,-4 9-1392 0,-4 4-272 16,-4 2-64-16,-2 5-16 0,-4 7-368 0,0 6 0 15,0 0 0-15,-11 4 0 0,-3 1 0 0,0 9-128 16,-3 6 0-16,-3 12 0 0,-3 7 128 0,-2 11 0 15,-5 8 0-15,0 10 0 0,-3 3 0 0,-1 5 0 16,-3 8 0-16,1 6 0 0,1 9 0 0,-1 4 144 16,0 2 0-16,2 1 0 0,2 2 240 0,3-3 64 15,4-4 0-15,2-5 0 0,0-4 272 0,8 0 64 16,2-4 16-16,4-5 0 0,1-5-432 0,2-6-96 16,2-3-16-16,2-2 0 15,0-3-608-15,4-3-128 0,0-8-32 0,-1-7-8512 0,6-6-1696 0</inkml:trace>
  <inkml:trace contextRef="#ctx0" brushRef="#br0" timeOffset="39077.56">25557 11097 29487 0,'-7'-6'2624'0,"-6"-3"-2112"16,-6 0-512-16,-4 5 0 0,-4 0 720 0,-3 8 48 15,-5 4 0-15,-7 4 0 16,-6 6-1168-16,-8 0-240 0,-6-1-32 0,-2 2-16 0,1 0 528 0,1 0 160 15,2 1 0-15,3 0 0 0,1-2-352 0,5 1 32 16,5 2 16-16,9-2 0 16,8-3-304-16,10 2-64 0,7-3-16 0,10 1 0 15,6-1 0-15,12 3 0 0,10-1 0 0,11 5 0 0,8 0 688 0,7 3 0 16,6 0 176-16,6 5-48 0,8 0 336 0,4-3 64 16,8-2 16-16,-4 1 0 0,-6-3-48 0,-2 2-16 0,-3-1 0 0,4-1 0 15,-1 1 96-15,-2 0 32 0,-3 1 0 0,-4 1 0 16,-7 1-32-16,-5 2 0 0,-5-1 0 0,-5 1 0 15,-8 3-176-15,-4-1-32 0,-11-1-16 0,-7 2 0 16,-6 1-176-16,-6-3-48 0,-8 1 0 0,-9 1 0 16,-10 1 32-16,-9 1 0 0,-7 0 0 0,-16 1 0 15,-15-1-160-15,-12-3 0 0,-13-2 0 0,-11 0 0 32,-13-4-1344-32,-9-2-208 0,-11-4-48 0</inkml:trace>
  <inkml:trace contextRef="#ctx0" brushRef="#br0" timeOffset="40579.58">4084 17128 16575 0,'0'0'1472'0,"0"0"-1168"15,0 0-304-15,0 0 0 0,9-5 3328 0,5 1 592 16,5 2 128-16,5 1 32 0,5 1-3568 0,3 0-704 15,-1 1-128-15,4 1-48 0,5 1 368 0,2-2 0 16,2-1 160-16,4 2-160 0,2 1 0 0,3-1 0 0,5 0 0 0,0-2 0 16,2-1 0-16,-5 1 0 0,-2 0 0 0,-2 0-144 31,1 0-432-31,1 0-64 0,-2 1-32 0,0 0 0 16,0-1-1904-16,-7 3-384 0</inkml:trace>
  <inkml:trace contextRef="#ctx0" brushRef="#br0" timeOffset="40808.76">4429 17882 37727 0,'0'0'1664'0,"0"0"352"0,0 0-1616 0,20-1-400 0,10 0 0 0,10 2 0 16,12 3-896-16,8-4-272 0,6 0-48 0,4 1-16 0,0-1 720 0,0-1 128 15,3-1 48-15,9-1-9328 16,8-3-1872-16</inkml:trace>
  <inkml:trace contextRef="#ctx0" brushRef="#br0" timeOffset="41313.56">7948 16021 31263 0,'0'0'1392'0,"-10"-6"272"0,-3 0-1328 0,-2 2-336 0,0-3 0 0,-2 5 0 16,2 2-208-16,-3 5-112 0,-3 1-32 0,-5 6 0 16,-5 2-64-1,-1 6-16-15,-3 5 0 0,0 3 0 0,-5 3 304 0,-4 4 128 0,-3 5-128 0,-3 2 128 0,-3-1-144 0,0 7 144 16,-2-5-160-16,5 7 160 0,5 0 0 0,4 4 0 15,4-1 0-15,5 3 0 0,6-2 0 16,5-2 0-16,1 0 128 0,6-4-128 0,4 2 0 0,5-1 0 16,2-3 0-16,7 0 0 0,2-1 0 0,6-3 0 15,3 3 0-15,5-1 0 0,3-3 0 0,4 0 160 16,1 1-160-16,4-4 128 0,2-3 16 0,3 4 0 16,1-3 0-16,0 1 0 0,-2 1-144 0,-3 1 192 15,-4-1-192-15,-2-1 192 0,-4-2-192 0,-2 2 0 16,-3-1 0-16,-2-1 128 0,-4-3 160 0,-3 2 32 0,-4-1 0 0,-5 3 0 15,-4 1 64-15,-5 1 32 0,-4 3 0 0,-4-1 0 16,-6 2-416-16,-4 5 0 0,-6 1-144 16,-5-3 144-1,-7-1-768-15,-2-2-64 0,2 3 0 0,1-4-8064 0,4-7-1632 0</inkml:trace>
  <inkml:trace contextRef="#ctx0" brushRef="#br0" timeOffset="41696.78">8541 18022 36863 0,'-5'5'3264'0,"1"1"-2608"0,-3 3-528 0,2 6-128 15,2 5-256-15,0 6-96 0,4 11-16 0,-1 6 0 16,-1 1-144-16,-3 5-48 0,-2-3 0 0,-2 2 0 16,1-2-160-16,0 0-48 0,1 2 0 0,2-4 0 15,3 2-384-15,1-6-96 0,2-7-16 0,2-4 0 0,1-6 880 0,3-8 160 16,1-6 32-16,3-4 16 0,5-5 688 0,3-5 144 16,2-3 32-16,1-7 0 0,0-3 272 0,1-1 48 15,0-9 16-15,3 3 0 0,-1-4-112 0,2 1-16 16,2-2 0-16,-4 4 0 0,-3-5-176 0,-1 2-32 15,-3 1-16-15,-5 1 0 0,-5 4-160 0,-4 2-16 16,-1 0-16-16,-8 1 0 0,-6 1-176 0,-7-3-48 0,-7 0 0 0,-3-3 0 31,-2 0-560-31,-4 0-112 0,-3-6-32 0,0 6 0 16,0-2-2224-16,0 3-448 0,1-4-80 0</inkml:trace>
  <inkml:trace contextRef="#ctx0" brushRef="#br0" timeOffset="42146.39">9521 15383 14447 0,'0'-15'640'0,"0"6"128"0,2-4-608 0,2 2-160 0,1-2 0 0,2 0 0 0,-4 1 128 0,2-1-128 16,-1 2 192-16,1-3-64 0,-2 1 800 0,1 4 160 15,-1-2 16-15,0 3 16 0,-3 8 256 0,3-10 48 16,-3 10 16-16,0 0 0 0,3-7-304 0,-3 7-64 15,0 0-16-15,0 0 0 0,0 0-448 0,0 0-96 16,5 16 0-16,-2 4-16 0,-3 4-320 0,-1 8-176 16,-3 6 192-16,-1 8-192 0,-2 1 0 0,0 5 0 15,-2 6 0-15,-1 5 0 0,-2 4 0 0,2-6 0 16,1-4 0-16,3-1 0 0,2-2 0 0,4-5 0 0,4-1 128 0,1-4-128 16,1 0 0-16,3-6 0 0,3-1 0 0,2-3 0 15,0-2 0-15,2-5 0 0,1-2 0 0,1-2 0 16,-1-5-160-16,2-1-32 0,0-6-16 0,1-3 0 31,-1-3-784-31,1-5-160 0,0-4-16 0,-1-2-6784 0,-1-5-1360 0</inkml:trace>
  <inkml:trace contextRef="#ctx0" brushRef="#br0" timeOffset="42362.6">9090 15993 30399 0,'0'0'2704'0,"0"0"-2160"16,0 0-544-16,6-5 0 0,3-4 1872 0,6 3 272 15,7 3 48-15,5 0 16 16,6-3-2208-16,7 3-352 0,9-1-112 0,8 3-32 0,5-2 496 0,4 2 0 16,0 0 0-16,0-2 0 0,4 2-208 0,2-1-112 15,3 2 0-15,-3-1-16 16,2-1-2288-16,-4-1-448 0</inkml:trace>
  <inkml:trace contextRef="#ctx0" brushRef="#br0" timeOffset="42998.13">11874 15471 15663 0,'-16'7'1392'0,"5"0"-1120"0,-6-3-272 0,-2 2 0 15,-1 5 2864-15,-3 6 512 0,-1 5 96 0,0 11 32 31,-2 5-3504-31,-2 8-640 0,-6 2-144 0,-3 4-48 0,-1 4 640 0,0 6 192 0,0 6 0 0,3 4 0 16,5 4 0-16,-2 3 0 0,3 2 160 0,1 6-32 16,1-2 48-16,1 1 16 0,-1 2 0 0,3-4 0 15,2-4-192-15,4-2 160 0,4-6-160 0,5-1 160 16,4-1-16-16,4-5 0 0,4-1 0 0,2-6 0 16,4-3 48-16,5-2 0 0,2-3 0 0,4-1 0 15,3-2-192-15,4 0 0 0,5-2 0 0,5-1 0 16,5-2-576-16,5-2 16 0,5-7 0 0,1-4-11152 15</inkml:trace>
  <inkml:trace contextRef="#ctx0" brushRef="#br0" timeOffset="43497.48">13518 16247 14735 0,'-12'-7'1312'0,"3"0"-1056"0,-4-3-256 0,-3 3 0 16,-4-2 1792-16,0 6 320 0,-4 2 48 0,-3 2 16 31,-2 6-2176-31,-3 5-592 0,-3 6-48 0,-9 0 0 0,-4 1 448 0,-5 1 192 0,-3 6-192 0,2-2 192 16,2 3 0-16,3 1 256 0,2 2 0 0,6-2-16 15,4 1 304-15,7 0 64 0,6-1 16 0,6 0 0 16,6-3-48-16,9 0 0 0,5 2 0 0,8-4 0 16,8-2-384-16,5 5-192 0,9-2 160 0,6 5-160 15,4-5 496-15,5 2 0 0,4-4 0 0,6 0 0 16,4 2 112-16,-1-1 32 0,-4-1 0 0,-1-2 0 15,-1 3-176-15,-3 1-16 0,-3-2-16 0,-5 1 0 0,-1 1-208 0,-4 0-32 16,-5-1-16-16,-5 3 0 0,-6-1 16 16,-8-1 16-16,-6 1 0 0,-6-1 0 15,-4 3 112-15,-9-4 0 0,-5 1 16 0,-6 1 0 0,-10 0-16 16,-1 3 0-16,-2-3 0 0,-7 3 0 0,-5-4-112 0,-5-2-16 16,-4 1-16-16,-7 1 0 0,-1-1-336 0,-2-2-64 15,-1-2-16-15,6 0 0 16,4 2-608-16,4-6-128 0,2-1-32 0,3-1-13344 0</inkml:trace>
  <inkml:trace contextRef="#ctx0" brushRef="#br0" timeOffset="46849.52">14429 16874 11967 0,'0'0'1072'0,"0"0"-864"0,-4-9-208 0,1 0 0 15,1 0 3184-15,-1 1 592 0,6 0 112 0,-3 8 16 16,7-6-3008-16,3-3-624 0,3 5-112 0,4 0-32 15,2-1 32-15,5 1 0 0,1 0 0 0,7 2 0 16,6-1-32-16,5-2 0 0,3-1 0 0,1 2 0 16,0-1 0-16,3-1 0 0,1 0 0 0,2 3 0 15,2 0-128-15,3-1 0 0,8 0 144 0,-2 1-144 16,-3 0 0-16,-3-1 0 0,-4-2 0 0,-5 3 0 16,-4 1-384-16,-7 2 16 0,-2-1 0 0,-5 1-7712 15,-3 0-1552-15</inkml:trace>
  <inkml:trace contextRef="#ctx0" brushRef="#br0" timeOffset="47151.63">15367 16110 36575 0,'0'0'1616'0,"-8"-7"336"0,0-1-1568 0,2 0-384 0,2 1 0 0,4 7 0 16,0 0-192-16,0 0-128 0,0 11-32 0,3 3 0 31,-1 8-160-31,1 3-48 0,-1 8 0 0,-2 3 0 0,-1 2 400 0,0 10 160 0,-4-1-128 0,0 5 128 16,-3 3 0-16,-1 5-128 0,0 2 128 0,-5 2 0 15,-1-3 0-15,-2 1 0 0,2-5 0 0,0-2 0 16,2-8 0-16,3 0 0 0,2 1 0 0,3-6 0 15,4-3-192-15,1 0 32 0,0-4 16 0,3-2 0 32,0-2-1504-32,3-7-288 0,-1-5-64 0</inkml:trace>
  <inkml:trace contextRef="#ctx0" brushRef="#br0" timeOffset="47700.45">16652 15892 18431 0,'0'0'1632'0,"2"-12"-1312"16,1-3-320-16,1 1 0 0,2 0 2928 0,5 4 512 16,3 0 96-16,5 4 32 15,3 3-3568-15,4-2-848 0,1 2-112 0,4 1 0 0,-2 0 784 0,2 2 176 0,-2 0 0 0,1 4 0 16,1 2 0-16,-1 1 0 0,0 4 0 0,0 1 0 16,1 2 128-16,-2 3-128 0,-2 4 0 0,-2 3 144 15,1 0-16-15,-4 5 0 0,-3-1 0 0,-3 9 0 16,-6 6-128-16,-8 4 192 0,0 5-192 0,-6 3 192 15,-5 2-192-15,-5 6 0 0,-6-6 0 0,-2 3 0 16,-5 1 144-16,2-3 0 0,-6-1 0 0,-2-2 0 16,3-3 240-16,-3-4 64 0,0-1 0 0,-2-5 0 15,0-2-64-15,-1-3 0 0,1-3 0 0,0-1 0 16,2 0-256-16,4-5-128 0,2-3 0 0,4-3 128 16,6-2-128-16,3-1 0 0,2-6 0 0,5 0 0 15,2-6-320-15,5-7 48 0,0 0 16 0,0 0 0 16,6 9 64-16,4-2 32 0,4-4 0 0,6 1 0 0,5 0 160 0,5-3 144 15,6-1-16-15,3 2-128 0,3-1 336 0,1 1-32 16,3 0-16-16,4 2 0 0,0 3-288 0,5 0 160 16,2 3-160-16,4-3 128 0,2 3-128 0,-2-2 0 15,-3 4 0-15,-3-2 0 16,-6 2-496-16,-2 0-16 0,-3-2-16 16,-5 4-13392-16</inkml:trace>
  <inkml:trace contextRef="#ctx0" brushRef="#br0" timeOffset="48283.55">18827 15412 15087 0,'0'0'656'0,"-2"-11"160"0,0-2-656 0,-1 2-160 0,1-2 0 0,-1 0 0 0,3 4 352 0,-1-2 32 16,0 2 16-16,1 9 0 0,-2-13 80 0,0 2 16 16,2 11 0-16,0 0 0 0,-4-8 208 0,-1 1 64 15,5 7 0-15,-8-5 0 0,8 5-192 0,-9 0-16 16,-1 2-16-16,-1 5 0 0,-1-1-272 0,-2 5-48 15,-2 5-16-15,-2 5 0 0,-1 2-208 0,-1 8 176 16,-2 0-176-16,-1 9 160 0,0 2 288 0,0 11 48 16,-2 4 16-16,2 8 0 0,-1 4 16 0,0 2 16 0,-2 4 0 0,1 5 0 15,-2 9-160-15,3-1-16 0,2-1-16 0,0 1 0 16,1 1-224-16,5 0-128 0,2 0 160 0,2-1-160 16,3-7 256-16,3-1-32 0,4-6-16 0,3 1 0 15,3-3 112-15,2-1 32 0,7-2 0 0,2-3 0 16,1-7-160-16,5-6-48 0,0-1 0 0,6-4 0 15,2 0-144-15,2-1 0 0,1-5 0 0,1-4-176 16,-3-4-80-16,6-5-32 0,-2-2 0 0,3-4-8944 16,1-7-1792-16</inkml:trace>
  <inkml:trace contextRef="#ctx0" brushRef="#br0" timeOffset="51772.4">7647 3318 20383 0,'-1'-14'896'0,"1"14"192"0,2-9-864 0,3 0-224 16,2 3 0-16,0 3 0 0,-7 3 0 0,13-183-240 16,0 365 48-16,0-179 16 0,-2 1 176 0,0 2-128 15,0 2 128-15,-1 2-128 0,0 4 128 0,-2 2 0 16,-2 3 0-16,-1 3-128 0,-4 3 128 0,-1 2 128 16,-1 4-128-16,-2 4 176 0,0 6-48 0,-2 3 0 15,-2 2 0-15,0 7 0 0,-2 7 32 0,0 0 0 16,-1 1 0-16,1 4 0 0,0 3-160 0,0 1 0 0,0-3 0 0,1 4 0 15,1 1 0-15,-1 0 128 0,1-3-128 0,0-1 0 16,1-1 0-16,1-5 0 0,0-4 0 0,1-1 0 16,-1 0 0-16,1-2 128 0,-1-4-128 0,1-2 0 15,-1-4 0-15,1 0 0 0,-1-3 128 0,0 2-128 16,1-3 0-16,-1-3 0 0,0-3 0 0,1-1 128 16,0-2 0-16,3-2 0 0,1-3 0 0,0 1 0 15,0-5-128-15,3-2 0 0,-1-1 0 0,2-2 128 16,1-3-128-16,1 1 0 0,3-4 0 0,1-2 0 15,4-1 0-15,-1-1 0 0,4-3 0 0,3 0 0 16,0-1 0-16,7-1 0 0,0-1 144 0,5-1-144 16,4 0 0-16,3 0 128 0,-1-1-128 0,-1-1 0 15,-4 2 0-15,5-3 128 0,0 1-128 0,3 0 0 0,0 2 0 16,4 0 0-16,2 0 0 0,6 0 128 0,6 2-128 0,-1-2 128 16,-3-2-128-16,0 1 128 0,-1 1-128 0,1 4 0 15,0-2-128-15,3 3 128 0,4-1 0 0,-1 1 0 16,2 0 0-16,-5 2 0 0,-3-2 0 0,-1 4 0 15,0 0 0-15,2 1-128 0,1-3 128 0,5 4 0 16,3-5 0-16,-1 2 0 0,-2-1 0 0,-1-2 0 16,0 0 0-16,1 2-128 0,2-5 128 0,6 3 0 15,0 2-144-15,1-3 144 0,-3-2 0 0,0 2 0 16,-1 1 0-16,3 1 0 0,3-2 0 0,3 1 0 16,3 0 0-16,-1 0 0 0,-5-2 0 0,-1 1 0 15,1 0 0-15,6 1 0 0,5-3 0 0,-3 0 0 16,-5 0 0-16,-1-1 0 0,-1 1 0 0,1-1 0 0,6-1 0 0,1 1 0 15,-2-1 0-15,-2 0 0 0,0-2 0 0,2 0 0 16,3 0 0-16,2 1 0 0,3-2 0 0,-5-1 0 16,-1-1 0-16,-1 1 0 0,2 2 0 0,3-1 0 15,4-4 0-15,-3 1 208 0,-6 3-48 0,-1-2-16 16,-1-3-144-16,4 3 0 0,1 0-192 0,-3-2 192 16,-7 1 0-16,-4-3 0 0,-3 2 0 0,-2-2 0 15,-2 2 0-15,2 1 0 0,-1-3 144 0,-3 3-144 16,-8-3 352-16,-3 2 0 0,-3 1 0 0,-4 0 0 15,-6 2 48-15,-2 0 16 0,-1 3 0 0,-7 1 0 16,-2 0-80-16,-4 0-16 0,-2 0 0 0,-1 1 0 16,-3 2-64-16,1-1-32 0,-4 1 0 0,-1-1 0 15,1 2-96-15,-3 0-128 0,-1 0 176 0,-8-4-176 16,0 0 128-16,6 6-128 0,-6-6 0 0,0 0 0 0,0 0 0 0,0 0 0 16,0 0 0-16,0 0 0 0,0 0 0 0,0 0 0 15,0 0 0-15,0 0 0 0,-10-9 0 0,0-4 0 16,1-1 0-16,0-3 0 0,0-4 0 0,-1-3 0 15,0-4 0-15,1-2 0 0,1-6 0 0,1-2 0 16,-1-5 0-16,0 0 0 0,5-4 128 0,-1 1-128 16,1-5 0-16,-1-2 0 0,2-6 0 0,2-2 0 15,0-4 0-15,0 0 0 0,1-2 0 0,3 0 0 16,1-2 0-16,4 0 0 0,1-6 0 0,3 4 0 16,-1 3 0-16,4-1-144 0,2 2 144 0,-1 3 0 15,1 3 0-15,5 0 0 0,-4-5 128 0,3 1 16 16,1 3 0-16,-1 1 0 0,0 2-144 0,1 3 160 0,0 2-160 0,0 3 160 15,-2 1-160-15,1 5 192 0,-2-4-192 16,-1 7 192-16,0 2-192 0,0 4 0 0,-3 3 144 0,-2 4-144 16,-3 2 144-16,1 3-144 0,-4 0 192 0,0 1-192 15,-2 3 144-15,-1 2-144 0,1 1 0 0,-3 6 144 16,1-2-144-16,-4 5 0 0,0-2 0 0,0 10 0 16,0 0 0-16,0 0 0 0,-6-6 0 0,6 6 0 15,-10-5 0-15,-2 4 0 0,2-1 0 0,-4 2 0 16,-2 2 0-16,-2 1 0 0,-3 0 0 0,-1-1 0 15,-3 0-144-15,-1 0 144 0,-1 1 0 0,-3 1 0 16,-4 1 0-16,-2-1 0 0,-4 1 0 0,0 0 0 16,-4 2 0-16,1-2 0 0,1 4 0 0,-1-2 0 15,-3-1 0-15,0 3 0 0,-2-1 0 0,-1 2 0 16,-9-3 0-16,1 4 0 0,-5-5 0 0,1 4 0 0,1-5 0 0,0 4 0 16,-2-3 144-16,-3 2-144 0,-3 0 192 0,-5-2-64 15,-4 3 0-15,0-3 0 0,2 2-128 0,0 1 192 16,-2 2-192-16,-7-1 192 0,-8 3-192 0,5-4 0 15,3 1 0-15,0-1 0 0,0 2 0 0,-8 1 0 16,-4-3 128-16,2 0-128 0,4-4 0 0,-1 2 0 16,0 2 0-16,-3-5 0 0,-4-1 0 0,4-1 0 15,2 2 0-15,-1 0 0 0,-2 0 0 0,0-2 0 16,-1-3 0-16,5 0 0 0,2-1 0 0,1 1 0 16,-1 0-144-16,0-2 144 0,0-3 0 0,4 1 0 15,0 2 0-15,0 0 0 0,-2-4 0 0,2 2 0 16,0 0 0-16,2-1 0 0,5 1 0 0,-1 1 0 15,1 2 0-15,-3 0 0 0,-7-2 0 0,8 2 0 0,1-1 0 16,1 3 0-16,0 4 0 0,-5 0 0 0,-6-2 0 16,4-1 0-16,5-1 0 0,1 2 0 0,2-2 0 0,-5 0 0 15,-3 2 0-15,4-2 0 0,3-1 0 0,3 0 0 16,3 1 0-16,1 0 0 0,0 0 0 0,-1 0 0 16,-1 0 0-16,4 0 0 0,4 0 0 0,3 0 0 15,2 1 0-15,3 2 0 0,0 0 0 0,0 2 0 16,-3-1 0-16,8 0 0 0,1 1 0 0,6 2 0 15,6-4-336-15,5 5 32 0,2 2 16 0,4 0 0 32,1 3-1952-32,6 1-384 0</inkml:trace>
  <inkml:trace contextRef="#ctx0" brushRef="#br0" timeOffset="53305.73">19616 15459 21647 0,'0'0'960'0,"3"-10"192"0,-2-1-912 0,3 2-240 0,-4 9 0 0,0 0 0 0,3-10 192 0,-3 10-16 16,0 0 0-16,0 0 0 0,0 0-176 0,6-12 0 16,-6 12 0-16,0 0 0 0,2-10 240 0,-1-1 16 15,-1 2 0-15,0 9 0 0,0 0 320 0,0 0 64 16,-3-13 0-16,3 13 16 0,-9-9-16 0,-2 3 0 16,-1 3 0-16,-2 2 0 0,-4 2-384 0,-4 3-64 15,-3 4-32-15,-4 2 0 0,-6 4-160 0,-1 1 0 16,-3 2 0-16,3 0 0 0,1 3 0 0,5 0 0 15,-2-1 0-15,4 1 0 0,3 2-128 0,4 1 128 16,3-3 0-16,6-1 0 0,2-1 0 0,4-3 0 16,4-3-144-16,3 0 144 0,3 4 0 0,2-6-160 0,2-1 160 0,3 2-128 15,3-1 128-15,3 2 0 0,1-3 0 0,1 2 0 16,1 4 0-16,2-3 0 0,2 0 0 0,0 2 0 16,3 0 0-16,-3-2 144 0,-1 2-144 0,-3 2 160 15,-2 1-16-15,-3-1 0 0,-3 1 0 0,-4-1 0 16,-2 4 48-16,-4-1 0 0,-2-2 0 0,-4 1 0 15,-2-3-192-15,-3 1 128 0,0-2-128 0,-5 1 128 16,-2-1 16-16,-2 0 0 0,-1-5 0 0,0 1 0 16,0-5-144-16,1-1 0 0,3-2 144 0,1-3-144 31,0 0-1024-31,1-6-288 0,0-5-48 0</inkml:trace>
  <inkml:trace contextRef="#ctx0" brushRef="#br0" timeOffset="53724.68">19805 14926 11967 0,'0'0'1072'0,"-5"-11"-864"16,-2-4-208-16,2 0 0 0,1 0 4176 0,3 2 800 15,1-1 144-15,0 14 48 16,6-14-4848-16,3 3-976 0,1 2-192 0,3-2-48 0,3 3 576 0,3-3 96 16,2 1 32-16,4-1 0 0,3 4 192 0,1-1 0 15,3-5 0-15,-3 4-144 0,2-1 288 0,-3 3 64 0,2 5 16 16,-1-1 0-16,-1 1 64 0,-2 4 16 0,1 2 0 0,-5 5 0 16,-1 1-112-16,-5 5 0 0,-3 1-16 0,-3 4 0 15,-4 4-176-15,-6 5 160 0,-3 2-160 16,-6 2 160-16,-5 4-160 0,-4 1 0 0,-5 1 0 0,0 0 0 15,-2 0 0-15,3-2 0 0,1-3 176 0,3-2-176 16,3-5 144-16,4-1-144 0,6-5 128 0,4-4-128 16,4 0 0-16,4-4 128 0,5-3-128 0,4-3 0 15,6-2 0-15,7-2 0 0,8-4 0 0,6-2 0 16,4-4 0-16,8-1 0 0,3 2 0 0,3-5 0 16,2 0-224-16,-6 2-32 0,0 0 0 0,-4 5 0 15,-3 3-352-15,-6 1-80 16,-5 3-16-16</inkml:trace>
  <inkml:trace contextRef="#ctx0" brushRef="#br0" timeOffset="54087.96">19415 16550 19343 0,'0'0'1728'0,"0"0"-1392"0,-5-6-336 0,3-3 0 16,2 9 2928-16,0 0 512 0,5-9 96 0,2 4 32 31,3-4-3888-31,3 3-784 0,5-3-160 0,0 0-16 0,0-4 912 0,2 2 192 0,3 0 48 0,1-3 0 15,1-1 128-15,2 0 0 0,1 1 160 0,1 0-160 16,2-1 368-16,-1 1-32 0,2 0 0 0,5 2 0 16,2-2-144-16,6-1-48 0,2 0 0 0,-1 2 0 15,-7 0-144-15,0 1 0 0,-1 1 0 0,-3 0 0 32,-5 5-416-32,-3-1-16 0,-5 4 0 0,-5 1-7888 0,-1 2-1600 0</inkml:trace>
  <inkml:trace contextRef="#ctx0" brushRef="#br0" timeOffset="54505.12">19319 16847 6447 0,'0'0'576'0,"0"0"-576"16,0 0 0-16,0 0 0 0,5-5 6176 0,2-1 1120 15,5 1 240-15,2 2 32 16,2 0-6656-16,3-4-1328 0,0 3-272 0,2 1-48 0,0-5 544 0,1 2 192 16,1-1-144-16,0 1 144 0,-2 2 0 0,1 0 0 15,-2 3 0-15,3 0-128 0,-1-1 128 0,-2 4 0 16,-1-1 0-16,-1 2 0 0,-3 3 0 0,-2 3-128 0,-3 0 128 0,-2 3 0 16,-3 4 0-16,-3 0-128 0,-3 3 128 0,-3 2 0 15,-3 3 0-15,-4 2-128 0,-1-1 128 0,-4 3 0 16,0-3 0-16,-2 3 0 0,0 0 0 0,1 0 128 15,-1-1 0-15,1-1 16 0,6-3 0 0,1-1 0 16,2 1 0-16,3-4 0 0,2-3 0 0,2-3 0 16,1 1-144-16,4 0 0 0,-2-3 0 0,5-2 128 15,0 1 16-15,6-2 0 0,0 1 0 0,2-3 0 16,2 1 112-16,2 0 0 0,1-3 16 0,4-1 0 16,2-1-80-16,0 1-32 0,1-2 0 0,3 3 0 15,4-4-160-15,0-2-192 0,1 0 32 0,1-1 16 31,-2 0-368-31,-1-1-64 0,-1-5 0 0,-1 1-16 0,-2-4-2016 0,-2-2-400 0</inkml:trace>
  <inkml:trace contextRef="#ctx0" brushRef="#br0" timeOffset="54804.89">21238 15876 18431 0,'0'0'1632'0,"0"0"-1312"0,0 0-320 0,0 0 0 0,0 0 3520 0,0 0 624 16,0 0 128-16,0 0 16 0,2 13-3648 0,1 5-640 0,0 2-336 0,-2 7 32 15,-1 6 304-15,0 2-192 0,0 6 192 0,-1 7-160 16,-1 5 160-16,-2-1 0 0,1 1 0 0,-1 2-128 15,-2-1 128-15,-1-1 0 0,0-3 0 0,0 0 0 16,0-2-256-16,0-6 0 0,1-5-16 0,1-6 0 31,1-10-2288-31,1-7-464 0,0-2-96 0,3-12-7744 0</inkml:trace>
  <inkml:trace contextRef="#ctx0" brushRef="#br0" timeOffset="55007.72">20911 16308 15663 0,'0'0'1392'0,"10"4"-1120"0,-10-4-272 0,11-1 0 0,-1 1 5984 0,8-1 1136 16,8-2 240-16,7-2 32 15,5 4-6672-15,4-2-1328 0,4 2-272 0,4-3-48 0,2-1 416 0,4-2 96 16,2 1 16-16,8-4 0 15,6-1-1696-15,0-3-336 0,-3-4-64 0,1-1-11648 16</inkml:trace>
  <inkml:trace contextRef="#ctx0" brushRef="#br0" timeOffset="55906.77">23399 15261 12895 0,'0'0'1152'0,"-13"1"-928"0,-2-6-224 0,-3 1 0 0,-2-2 4416 0,-2 5 848 16,-2 6 176-16,0 1 16 16,-2 3-5456-16,1 3-1056 0,-4 2-224 0,-2-4-64 0,1 1 1008 0,1 2 192 15,2-2 144-15,4 1-192 0,4 1 192 0,4-3 0 16,2 1 0-16,3 1 0 0,2-7-144 0,8-5 144 15,-5 12-160-15,4-3 160 0,1-9 0 0,6 14 0 16,2 0 0-16,4-4 160 0,6 2 32 0,3-2 0 16,-2 1 0-16,4 2 0 0,1 1 96 0,1 1 32 15,1 3 0-15,-4 0 0 0,-3-1-80 0,-1 2-16 16,-1 3 0-16,-4 0 0 0,-3-3 144 0,-3 3 16 16,-2 3 16-16,-3-2 0 0,-5 1-96 0,-2 3-32 15,-5-3 0-15,0 0 0 0,-6 3-64 0,-1-4-16 0,-5-2 0 0,-1 2 0 16,-2-1-192-16,-1-3 0 0,-2-1 128 0,3-2-128 15,0-4 0-15,2-3-208 0,2-2 32 0,3-2 16 32,2-5-1840-32,1-5-368 0,1-5-80 0</inkml:trace>
  <inkml:trace contextRef="#ctx0" brushRef="#br0" timeOffset="56459.68">23619 14226 20271 0,'-5'-8'1792'16,"1"-4"-1424"-16,0 3-368 0,3-1 0 0,1 2 1920 0,0 8 304 15,0 0 64-15,10-7 16 16,1 2-2304-16,2 1-512 0,2-4-80 0,4 3-16 0,2 3 304 0,3-3 64 16,1-4 16-16,3 4 0 0,4-2 224 0,2 0 0 15,3-4 0-15,3 5-144 0,2 5 144 0,0 1 128 16,1 0-128-16,-1 1 176 0,-2 2-176 0,-4 4 160 15,-5 2-160-15,-7 1 160 0,-7-3-16 0,-4 3 0 0,-5-1 0 0,-4 5 0 16,-6 1-16-16,-4 2-128 0,-4-2 192 0,-5 0-64 16,-6 3 128-16,-3 0 32 0,-4-1 0 0,-2 1 0 15,-2 0-32-15,0 0 0 0,2-2 0 0,2 1 0 16,2-1-256-16,3-2 128 0,4 2-128 0,4-5 0 16,2 2 0-16,6-1 0 0,-1-3 0 0,8-9 0 15,-1 14-160-15,3-1 160 0,5 0-160 0,-2-1 160 16,4 2 0-16,1 3 0 0,1 2 0 0,1 0 0 15,0-1 240-15,0-2 32 0,-1 1 16 0,-1 2 0 16,-2 1 80-16,-2-1 16 0,-4 0 0 0,-1 1 0 16,-2 1-128-16,-1-1 0 0,-4 0-16 0,-2-1 0 15,-3 0-240-15,-2 0 0 0,-2 0 128 0,-2 0-128 0,0 0 0 16,-1-1 0-16,0-2 0 0,0 1-160 16,0-2-1376-1,2-2-256-15,2-6-64 0</inkml:trace>
  <inkml:trace contextRef="#ctx0" brushRef="#br0" timeOffset="56956.39">22542 16776 18431 0,'0'0'1632'0,"0"0"-1312"0,-9-4-320 0,9 4 0 16,-7-7 2560-16,7 7 448 0,0 0 96 0,0 0 16 16,0 0-2544-16,7-4-576 0,7 1 0 0,5 0 0 15,5-2 0-15,6-1 160 0,3 3-160 0,4-4 192 0,1-2-32 0,5 3 0 16,4-3 0-16,5 3 0 0,4-2-160 0,8-1 0 15,4-3 0-15,1 0 128 0,-3 2-128 0,1 0 0 16,1-2 0-16,3-2 0 0,1 4-128 0,2 1 128 16,0 3-160-16,-7-2 160 0,-7 3-320 0,-7 1 16 15,-4-1 16-15,-7 3 0 16,-6-1-1120-16,-5 5-240 0,-7 0-32 0,-4 2-16 0</inkml:trace>
  <inkml:trace contextRef="#ctx0" brushRef="#br0" timeOffset="57439.43">22991 17179 38463 0,'0'0'1712'0,"-4"-9"336"0,1 0-1632 0,3 2-416 0,0 7 0 0,9-8 0 31,5 0-1216-31,7 5-320 0,3 0-64 0,5 1 0 16,4-3 384-16,1-1 64 0,1 3 32 0,0 0 0 16,2-1 352-16,-1-1 80 0,-2 0 16 0,-1 4 0 0,-1 0 336 0,-3 1 64 0,-3 1 16 0,-5-1 0 15,-3 2 256-15,-3 2 0 0,-1 3 176 0,-4-2-176 16,-10-5 240-16,7 6-64 0,-7-6-16 0,2 13 0 15,-2 1-32-15,0-4-128 0,0-10 192 0,-1 14-64 0,0-1 32 0,3-3 0 16,1 1 0-16,4 3 0 0,2-2-160 0,5 0 0 16,4 2 144-16,4 0-144 0,1-1 0 0,1 1 0 15,0 0-160-15,-2 2 160 0,-3 1-160 0,-4 1 160 16,1 1-128-16,-2 1 128 0,-2 6 0 0,-2-1 176 16,-4-2-16-16,-2 5 0 0,-4 1 176 0,-4 3 48 15,-3 1 0-15,-2 0 0 0,-4-1 144 0,-3-3 48 16,-5 0 0-16,-3-1 0 0,-3-1 0 0,-2-3 0 15,-1-4 0-15,-3 1 0 0,1-6-192 0,0 0-16 16,2-2-16-16,-1 1 0 0,-1-7-352 0,2 2 0 16,-3-5 0-16,1-1 0 15,1-5-1136-15,2 0-288 0,3-8-64 0,-1 0-12192 0</inkml:trace>
  <inkml:trace contextRef="#ctx0" brushRef="#br0" timeOffset="57873.81">25336 15959 33695 0,'0'0'1488'0,"0"0"304"0,0 0-1424 0,0 0-368 15,0 0 0-15,0 0 0 0,0 0 0 0,10 6 0 16,-2 3 0-16,-1 5-128 0,0 0 128 0,0 5-208 16,-1 4 80-16,-1 4 128 0,-3 3-160 0,-1 5 160 15,-2 1 0-15,-1 4-144 0,-3 2 144 0,2 0 0 16,-3 0-144-16,1-2 144 0,-1-1-288 0,1-1 16 16,0-4 0-16,0 0 0 15,1-1-672-15,-2-2-128 0,2-3-16 0,-1-1-16 16,0-2-1328-16,0-6-272 0,-1-5-48 0,-1-5-16 0</inkml:trace>
  <inkml:trace contextRef="#ctx0" brushRef="#br0" timeOffset="58055.03">24828 16442 24879 0,'0'0'2208'0,"0"0"-1760"0,0 0-448 0,0 0 0 16,9-5 2640-16,3 1 448 0,6-2 96 0,5 1 16 31,4 2-3200-31,6 1-832 0,3-2-64 0,6-1 0 0,5 0 512 0,7-1 96 0,4-4 32 0,0 4 0 31,-4-4-160-31,3 2-32 0,-1-2 0 0,4 2 0 16,-1-3-1088-16,3 1-208 0,3-3-48 0</inkml:trace>
  <inkml:trace contextRef="#ctx0" brushRef="#br0" timeOffset="58576.18">27478 15056 30111 0,'0'0'1344'0,"-1"-11"256"0,-1-3-1280 0,0 3-320 0,-1-2 0 0,-3 7 0 15,0-1-192-15,-3 3-128 0,-3 2 0 0,-3-2-16 16,-5 4 112-16,-6-1 32 0,0-2 0 0,-2 3 0 15,-2 4 192-15,1-1 0 0,-1-1 0 0,2 3 0 16,2 3 0-16,2-1 208 0,1 5-32 0,4-2-16 16,4 3 32-16,2 2 0 0,3-5 0 0,4 4 0 15,2 3-192-15,4 0 160 0,4 1-160 0,2 1 160 16,5-1-160-16,3 2 0 0,3 5 0 0,2-4 0 16,1 3 192-16,3 2-64 0,4-1 0 0,1-1 0 0,0 2 80 0,1-2 16 15,0 5 0-15,-2-5 0 0,-2 4 112 0,-2-2 32 16,-5 2 0-16,-4-2 0 0,-3 2-48 0,-4-1 0 15,-5 1 0-15,-5-3 0 0,-9 2 16 0,-2-1 0 16,-7 4 0-16,-7-5 0 0,-8 0 128 0,-3-4 32 16,-6-2 0-16,-1 0 0 0,-2-2-224 0,-2 1-32 15,1-7-16-15,-1-2 0 0,1 0-448 0,-2-4-96 0,-1-4 0 0,2-1-16 32,3-1-1856-32,6-9-368 0,8-3-80 0</inkml:trace>
  <inkml:trace contextRef="#ctx0" brushRef="#br0" timeOffset="59624.72">27738 13840 24879 0,'6'-13'2208'0,"-3"1"-1760"16,-1 0-448-16,0-1 0 0,3 3 1216 0,-5 10 176 0,3-7 16 0,-3 7 16 31,0 0-1648-31,0 0-336 0,0 0-64 0,0 0-16 0,0 0 640 0,0 0 0 0,0 0 0 0,0 0 0 16,0 0 0-16,0 0 0 0,-3 12 0 0,1 0 0 15,-1 2 224-15,-1 1 16 0,1 2 0 0,-1 2 0 16,0 4-32-16,1 2 0 0,1-1 0 0,1 2 0 16,1 5 16-16,1 2 0 0,1 2 0 0,5-4 0 0,2-3 32 15,1 2 16-15,1-5 0 0,3 1 0 16,4-6-112-16,2-1-32 0,3-3 0 0,0-2 0 0,1-3-128 0,2-1 0 16,-1-5 144-16,3 0-144 0,0 0-240 0,1-5-112 15,3-1-32-15,-4-3 0 16,1-1-384-16,-1 1-96 0,0-6-16 0,-2 1-7632 15,-6-5-1536-15</inkml:trace>
  <inkml:trace contextRef="#ctx0" brushRef="#br0" timeOffset="59876.38">28242 13616 37599 0,'0'0'1664'0,"0"0"352"0,0 0-1616 0,0 0-400 16,0 0 0-16,-5 17 0 15,1 4-448-15,-1 7-192 0,-4 3-16 0,1 5-16 0,-2 3 432 0,0 3 96 16,-1 7 16-16,-1 4 0 0,-1 3 128 0,2 2 0 16,-2 3 128-16,2-3-128 0,1-2 0 0,-1 0 0 15,1-2 0-15,1-3 0 16,2-3-464-16,-1-5-16 0,3-1 0 0,0-1 0 15,2-4-1344-15,2-2-272 0,1-4-48 0,3-5-10400 0</inkml:trace>
  <inkml:trace contextRef="#ctx0" brushRef="#br0" timeOffset="60358.82">26621 16410 36687 0,'0'0'1616'0,"7"-6"352"0,-1-2-1584 0,3-2-384 0,3-1 0 0,10 2 0 16,9-3-128-16,8 5-128 0,8 2 0 0,1-4-16 16,4 1 16-16,6-3 16 0,4 3 0 0,7-2 0 15,6 5 240-15,6-2 0 0,7 0 0 0,-3 2 0 0,0-2 0 16,1 3 0-16,2 2-192 0,0 1 48 16,-2-2-368-16,-6 1-64 0,-6 0 0 0,-8 2-16 15,-4 3-1904-15,-3-1-384 0,-4 0-80 0</inkml:trace>
  <inkml:trace contextRef="#ctx0" brushRef="#br0" timeOffset="60928.71">27658 16900 34847 0,'0'0'1536'0,"0"0"320"0,3-9-1472 0,-3 9-384 0,2-8 0 0,-2 8 0 15,0 0 144-15,0 0-144 0,0 0 192 0,0 0-192 32,0 0-256-32,0 0-176 0,0 0-16 0,-7 6-16 0,-2 6 304 0,-1 1 160 0,-3 2-160 0,-1 3 160 15,-1-1-128-15,-2 8 128 0,0 0 0 0,-1 7-144 16,-1 6 144-16,1 5 0 0,1 2 0 0,1 3-128 0,-2-2 128 0,3 2 0 16,2 3 0-16,3-3 0 15,-2-2 0-15,4 2 0 0,1-3 0 0,3 0-128 0,3-1 128 16,2-2 0-16,4-6-144 0,1-4 144 0,4-3 0 0,0-4 0 15,1-8 0-15,5-3 0 0,3-2 0 0,2-6 0 16,2-2 0-16,5-4 0 0,3-3 0 16,2-3 0-16,5-7 0 0,2-1 0 0,5-3 0 0,2-3 0 15,0-2 0-15,0-1 0 0,-6-3 0 0,-1 1-176 16,-4 3 176-16,-4-2-128 0,-4 3 128 0,-5 1 256 16,-6 4-64-16,-4 2-16 0,-5 4 0 0,-4-2 0 15,-4 5 0-15,-6-3 0 0,-2 2-176 0,-5-1 0 16,-7 3 144-16,-6-1-144 0,-3 1 0 0,-5 2 0 15,-5 2 0-15,-5-1 0 0,-4 4 0 0,-1 1-128 16,0-1 128-16,0 1-128 0,1 2-96 0,1 3-16 16,1-5 0-16,3 1 0 15,2-3-528-15,5 0-96 0,0 0-32 0,6 0-12720 0</inkml:trace>
  <inkml:trace contextRef="#ctx0" brushRef="#br0" timeOffset="62070.75">28705 14196 28223 0,'0'0'1248'0,"0"0"256"0,0-13-1200 0,-2 3-304 0,2 4 0 0,0 6 0 15,5-7-256-15,-5 7-128 0,11 0 0 0,0 4-16 32,3 0-16-32,4 4 0 0,3 1 0 0,5 2 0 0,0-2 416 0,5 4 128 0,3-5 0 0,-2 4 0 15,1 2 48-15,0 2 16 0,-1 1 0 0,0 3 0 16,0 3 64-16,-1 5 0 0,1-1 16 0,-1 6 0 16,-2 4-32-16,0 7-16 0,-2 5 0 0,-1 5 0 15,0 7 48-15,-2 0 16 0,-2 5 0 0,-3 5 0 0,-2 6-64 16,-3 7-16-16,-3 1 0 0,-2 2 0 0,-1 1-208 0,0 5 128 15,-3 5-128-15,-2 0 0 0,-5 0 0 16,0-6 0-16,-2-3 0 0,-2 2 0 0,-3 0 0 0,-1-3 0 16,-2-2 0-16,-1-3 0 0,-2-3 0 0,-1 4 0 15,-2-2 0-15,-2 1 0 0,-2-4 272 0,-2-2 16 16,2-7 0-16,-3 3 0 0,-3-2 160 0,0-1 48 16,0-3 0-16,-3 2 0 0,1-2-32 0,-1-2 0 15,1-4 0-15,-3 4 0 0,1-2-96 0,-2 5-32 16,-3-6 0-16,1 0 0 0,3-2-176 0,1-3-32 15,2 2-128-15,-1-6 192 0,5-5-192 0,0 1 0 16,1-3 0-16,3-6-160 16,2-2-384-16,2-3-80 0,0-2-16 0,3-9 0 15,0-5-1856-15,2-4-368 0,0-3-80 0,3-9 0 0</inkml:trace>
  <inkml:trace contextRef="#ctx0" brushRef="#br0" timeOffset="63429.59">28954 13803 19343 0,'0'0'1728'0,"0"0"-1392"15,-4-11-336-15,4 11 0 0,-1-8 1904 0,1 8 304 16,0 0 64-16,0 0 16 16,0 0-2288-16,11-6-704 0,0 2 0 0,5 0-16 0,2-3 464 0,6-1 112 15,4 2 16-15,5-5 0 0,5 0-176 0,4 1-16 16,2-5-16-16,7-1 0 0,5-2 336 0,0-1 0 0,-1-1 0 0,-5 0 0 16,-3 1 192-16,-3 1 96 15,-5 0 32-15,-3 3 0 0,-3 1 336 0,-4 6 80 0,-5-2 16 0,0 8 0 16,-6 0-96-16,0 4-16 0,-7-1 0 0,1 5 0 15,-3 4-352-15,0 4-80 0,-1 5-16 0,-1 2 0 16,-5-1-192-16,0 5 0 0,-4 2 128 0,0 2-128 16,-2-1 0-16,0 7 0 0,0 0 0 0,-1 5 0 15,-2 4 0-15,0 1 0 0,1 3 0 0,-2 5 0 0,1 6 0 0,0 3 0 16,1-2 0-16,0 3 0 0,-1 0 0 0,2 5 0 16,-1 2 0-16,3 4 0 0,-1 2 0 0,2 3 0 15,1-3 0-15,1 3 0 0,0 5 0 0,0 6 0 16,1 2 0-16,1 0 0 0,2 3 0 0,-1 1 0 15,-1 10 0-15,1-2 0 0,-2-2 0 0,2 4-160 16,-2 0 160-16,-1 3-128 0,-1 4-16 0,-2-3 0 0,1-2 0 16,-2 0 0-16,-1 2 144 0,-2-3-160 0,0-3 160 0,0-5-160 15,1 2 160-15,0-3 0 16,-1-4 0-16,4-7 0 0,-1-5 0 0,1 2 0 16,2-2 0-16,-2-3 0 0,1-1 0 0,2-6 0 0,1-3 0 0,3-3 0 15,-2-5 128-15,4 0-128 16,0-4 128-16,3-2-128 0,0-3 0 0,1-3 144 15,1-2-144-15,2-1 0 0,1-3 0 0,3-1 0 0,0-4 0 0,2-4 0 16,2-8 0-16,-1 2 0 16,3-2-128-16,-1 2 128 0,-1-4 0 0,1 4 0 15,-1-4-128-15,0-4 128 0,-7-3 0 0,1-1 0 16,-2 1 192-16,-2-3-192 0,-1-2 368 0,-1 1-48 0,-2-1 0 0,-2-4 0 16,-5-8 160-16,5 13 32 0,-5-13 0 0,0 0 0 15,0 0 32-15,-8 13 16 0,-1-5 0 0,-2-1 0 16,-3-1-48-16,-4-2-16 0,-5-1 0 0,-6 2 0 15,-7 3-112-15,-3-6 0 0,-4-1-16 0,-3 2 0 16,-4 1-368-16,-2 2 128 0,-2-3-128 0,-6 2 0 0,-3-1-256 0,-8 4-112 16,-4-1-16-16,0 0-16 15,0-3-1936 1,0 0-384-16,-2 0-80 0</inkml:trace>
  <inkml:trace contextRef="#ctx0" brushRef="#br0" timeOffset="64711.65">12283 14937 16575 0,'19'-8'1472'0,"-8"2"-1168"16,3 0-304-16,-2-1 0 0,1 0 1824 0,1 3 304 0,2 3 64 0,2 1 16 31,1-3-2400-31,0 2-496 0,-1 2-80 0,0-2-32 0,-2-3 800 0,1 0 224 0,-2-1 16 0,1 1 0 16,0-3-96-16,-4 0-16 0,0 3 0 0,-3-1 0 15,-9 5 112-15,0 0 16 0,9-5 0 0,-9 5 0 16,0 0 32-16,0 0 16 0,0 0 0 0,0 0 0 15,-7 9-112-15,-4-1-32 0,-6 3 0 0,-6-1 0 0,-5 3 32 16,-3 4 0-16,-5 0 0 0,-3 5 0 16,-5 1 80-16,-1 2 32 0,-5-2 0 0,-2 5 0 0,-3-1 176 0,-2 2 32 15,-1-3 16-15,3 0 0 0,3-4-16 0,4-2-16 16,2 1 0-16,4-2 0 0,2-3-272 0,5-1-48 16,2-2-16-16,2-1 0 0,2-2-16 0,2-3 0 15,1 0 0-15,2-4 0 0,1-1-16 0,1-1 0 16,0-1 0-16,3 0 0 0,2-1-128 0,0-1 0 15,1 2 0-15,3 0 128 0,3 0 48 0,1 0 0 16,9 0 0-16,-9 4 0 0,9-4-48 0,-8 5 0 16,8-5 0-16,-5 11 0 0,0 0-128 0,4 0 0 15,-1 3 0-15,1 2 0 0,1 0 0 0,0 3 0 16,0 2 0-16,1 1 0 0,1 4 0 0,-2 1 0 16,0 3 0-16,-2 4 0 0,1 3 0 0,-1 0 0 15,-1 3 0-15,-1 0 0 0,-2 3 0 0,-2 2 192 16,-1 2-192-16,1 4 192 0,-3 1 64 0,1 4 32 15,0 4 0-15,0 2 0 0,0-1-16 0,-2 6 0 16,3 3 0-16,-1 1 0 0,0 3-32 0,1 2-16 16,0 3 0-16,0-1 0 0,2-5-96 0,0 1 0 0,0 0-128 0,3-2 192 15,0 1-192-15,2-2 0 16,-1-4 128-16,2 1-128 0,-1-7 0 0,1 3 0 0,1 6 0 16,0-2 0-16,0-3 0 0,0-1 0 0,1 0 0 0,-1-3 0 15,0-4 0-15,2-2 128 0,-1-6-128 0,-1-4 0 16,-1 1 0-16,-1-4 0 0,0 1 128 0,-1-5-128 15,0-4 0-15,0-1 128 0,-1-2-128 0,0-1 0 16,-1 1 208-16,2-5-48 0,-3 1-16 0,1-4 0 16,0 0-144-16,1-5 0 0,3-6 0 0,-3 1 128 0,2-4-128 15,2-9 0-15,-1 12 144 0,1-12-144 0,0 0 0 16,1 7 0-16,-1-7 0 0,0 0 0 0,0 0 0 0,6 10 0 16,-6-10 0-16,9 5 0 0,1-1 0 0,2-1 0 15,2 1 0-15,2-3 0 0,3-1 0 0,4-1 0 16,4-5 0-16,5 3 0 0,3-2 128 0,7-1-128 15,6-2 128-15,7 1-128 0,4-3 0 0,0 2 128 16,0 1-128-16,3-1 0 0,4-1 0 0,3 0 144 16,2-2-144-16,1 2 0 0,3-4 0 0,-1 2 0 15,-3 2 0-15,1 0 0 0,-5 0 0 0,5 3 0 16,3-4-240-16,-1 2 80 16,-4-2-1248-16,-4 0-256 0,-4-2-64 0,-4-2 0 0</inkml:trace>
  <inkml:trace contextRef="#ctx0" brushRef="#br0" timeOffset="65962.86">31177 16328 27759 0,'0'0'1216'0,"5"-13"272"0,-1-1-1184 0,0 1-304 16,1-2 0-16,0 1 0 0,1 1 0 0,-2 3 0 0,0-3 0 0,0-1 0 15,-1 3 0-15,-1-2 0 0,-2-1 0 0,0 2 0 16,0-2 176-16,-2 1 16 15,0 0 16-15,-1 4 0 0,-2-2 64 0,0-1 16 16,-4 3 0-16,2 4 0 0,-2 0-32 0,-1 4 0 0,-2 0 0 0,-1 3 0 16,-3 5-256-16,-2 0 0 15,-1 6 128-15,-4 2-128 0,-4 4 0 0,1 3 0 16,-5 3 0-16,-1 3 0 0,1 1 0 0,-1 1 0 0,1 3 0 0,2 4 0 16,0 1 0-16,2 4 0 15,4-2 0-15,2 2 0 0,2 4 0 0,3-4 0 0,4 3 0 16,3-6 0-16,2-3 0 0,5-3 0 0,2-7 0 0,2 2 0 15,5-6 0-15,2-4 0 0,1-2 0 0,3-1 0 16,1-4 176-16,1 0-32 0,3-3 0 0,1-2 0 16,1-3 112-16,2-5 32 0,0-3 0 0,4-1 0 0,2-6 0 0,2 0 0 15,2-6 0-15,1-6 0 0,-1-4-288 0,-2-7 0 16,-2 0 0-16,-2-5 0 0,-2-3-160 0,-1-1 160 16,-1-5-160-16,-5 1 160 0,-3 0 0 0,2-3 0 15,-2-2 176-15,0-6-48 0,-2-3 16 0,5 3 16 16,-2-3 0-16,0 1 0 0,1-4-160 0,-1 2 128 15,0-3-128-15,2 0 128 0,-3-3-128 0,2 2 0 16,1 0 0-16,-1 6 0 0,1-2 0 0,-2 7 0 16,-1 4-144-16,-3 4 144 0,-2 6 0 0,-1 5 0 15,-4 4 0-15,1 5 0 0,-5 2 0 0,1 7 0 16,-2 7 0-16,-2 4 0 0,-2 3 128 0,5 5-128 16,0 0 176-16,-11 5-176 0,-2 6 0 0,0 5 0 0,1 5 0 15,-2 6 0-15,-2 6 0 0,1 6-144 16,1 10 144-16,1 3 0 0,-2 4 0 0,1 8 0 15,-1 4 0-15,1 2 0 0,1-2 160 0,3 1-32 16,0 1-128-16,2-1 192 0,2-3-192 0,2 0 176 0,1-3-176 0,2-3 160 16,1 0-160-16,3-2 128 0,-2-3-128 0,4-4 128 15,-1-2-128-15,1-2 0 0,-1-5 0 16,2 0 0 0,-1-4-320-16,0-3-80 0,2-6-32 0,0-2-9632 15,1-6-1936-15</inkml:trace>
  <inkml:trace contextRef="#ctx0" brushRef="#br0" timeOffset="66366.14">32372 15941 37087 0,'5'-19'1648'0,"-1"5"336"0,-2-2-1600 15,-1 3-384-15,-1-1 0 0,-1 5 0 16,-3 0-656-16,-2 4-224 0,-4-1-32 0,2 4-16 0,-3 1 464 0,-4 1 80 16,-3 1 32-16,-4 3 0 0,-2 1 352 0,-3-1 0 15,-3 2 0-15,-27 10 0 0,4-1 0 0,10 0 0 16,3-2 0-16,5 0 0 0,7 2 0 0,5 1 0 16,4 1 0-16,4-2 0 0,4-1-176 0,3-1 48 15,3 1 0-15,4 2 0 0,2 1 128 0,4 2 0 16,3 0 0-16,4 3 0 0,4 4 0 0,4-3 128 15,3 4 0-15,5-3 0 0,4 3 64 0,2-1 32 16,0 1 0-16,-1 0 0 0,-2 0 64 0,-3 0 16 0,-2-1 0 0,0 2 0 16,-5 2 32-16,-10-13 16 0,-1 3 0 0,0 2 0 15,-5 1-32-15,-2 1 0 0,-3-1 0 0,-4-2 0 16,-4 2-32-16,-2 3-16 0,-4-5 0 0,-4 2 0 16,-3 3 16-16,-26 13 0 0,-2-9 0 0,1-5 0 15,0-6-512-15,-1-3-96 0,0-6-32 0</inkml:trace>
  <inkml:trace contextRef="#ctx0" brushRef="#br0" timeOffset="69966.75">3639 9194 29599 0,'0'0'1312'0,"5"-11"272"0,4 3-1264 0,8 1-320 0,6 0 0 0,8 2 0 16,6 0-368-16,5 0-128 0,5-1-16 0,7-3-16 0,3 1 528 0,9-3 144 15,6 1 16-15,1-4 0 0,-2-3-160 0,0 2 0 16,0 1 144-16,2 1-144 0,2-1 0 0,-3-1 0 16,2 0 0-16,-3 1 0 0,-7 1 0 0,-2 1 0 15,-2 0 0-15,-2 4 0 0,1-1 0 0,-1 3 0 16,-1 1 0-16,-4 1 0 0,-6 1 0 0,-6 3 0 15,-1 2 0-15,-5-1 0 0,-3 2 0 0,-5 0 0 16,-3 0 0-16,-5 2 0 0,-5 3 0 0,-2-2 0 16,-6 7 0-16,-4-6 0 0,-2-7 176 0,-6 14-48 0,-5-2 0 15,-7-1 0-15,-6 2 32 0,-7 3 0 0,-6 1 0 0,-10-1 0 16,-9 0-32-16,-6-2 0 0,-4 1 0 0,-1 1 0 16,-1-2 0-16,1 2 0 0,2-4 0 0,-5 1 0 15,-5 1 48-15,1-5 0 0,3 0 0 0,3 0 0 16,2 0-176-16,1-6 128 0,1 1-128 0,1 0 128 15,-3-3-128-15,2-1 0 0,3-1 144 0,4-1-144 16,5-1 0-16,1 0 0 0,4 0 0 0,5 1 0 16,4 0 0-16,2-3 0 0,0 2 0 0,5 2 0 15,0-2 0-15,6 1 0 0,4 1 0 0,1-2 0 16,7 0 0-16,4 1 0 0,9 2 0 0,0 0-192 16,0 0-112-16,0 0-16 0,20 4-16 0,5 1 0 15,8-3-48-15,3 2 0 0,6-1 0 0,8 2 0 0,9-3 384 16,10 0 0-16,11-1 160 0,10-1-160 0,6-1 352 0,7-1-32 15,2-1-16-15,8-5 0 0,6 2 32 0,1-5 16 16,-5 4 0-16,0-3 0 0,3-1-32 0,-9-3 0 16,-7 2 0-16,-8 2 0 0,-7-1 80 0,-1 5 16 15,-3-4 0-15,-12 4 0 0,-10-2-288 0,-9 4-128 16,-9 2 128-16,-6 4-128 16,-6 6-1024-16,-7-1-304 0,-4 6-48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9T19:49:47.48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3872 9737 17391 0,'-17'-15'768'0,"7"6"160"0,-1-4-736 0,1 4-192 16,1-2 0-16,1 1 0 0,-1 1 0 0,4-3 0 15,0 6 0-15,5 6 128 0,-4-14 80 0,0 4 16 16,4 10 0-16,0-12 0 0,0 1-96 0,0 3 0 16,5-4-128-16,-1 1 192 0,0 0-64 0,1 1 0 15,0 2-128-15,2-2 192 0,-1 2 48 0,2 2 0 16,0-2 0-16,3 5 0 0,-2-1 240 0,4 1 48 16,0 1 16-16,2 6 0 0,2-1-96 0,2 0-32 15,3 1 0-15,3 2 0 0,3 0 0 0,5 1 0 0,6 2 0 16,5-4 0-16,5-1-32 0,1 2-16 0,-1-4 0 0,5 1 0 15,2-3-32-15,1 3 0 0,3 0 0 0,6 2 0 16,4-1-336-16,-2-1 0 0,0-3 0 0,-2-1 128 16,0-2-128-16,3 0 0 0,0 0 0 0,3-1 0 15,0-1 0-15,-2-4 0 0,-6 1 128 0,-3-3-128 16,-2 3 0-16,2-2 144 0,0 4-144 0,3-3 0 16,3 0 256-16,-1-4-48 0,-5 2-16 0,0-1 0 15,-2 3 64-15,-2 3 0 0,-2 2 0 0,2-3 0 16,1 0-128-16,-2 2 0 0,-4-3-128 0,-5 3 192 15,-7 2-192-15,-7 0 0 0,-4 1 0 0,-2-2 0 16,-8 0 0-16,-3 0 0 0,-4 3 0 0,-12 1 0 16,0 0 144-16,0 0-144 0,0 0 128 0,0 0-128 15,0 0 128-15,0 0-128 0,0 0 128 0,-8 5-128 16,-4-1 192-16,-5 1-64 0,-2-1 0 0,-4-2 0 0,-1 1-128 0,-8-1 0 16,-7 5 0-16,-3-4 0 0,-6 0 0 0,-1 1 0 15,1-2 0-15,-2 3 0 0,-2 0 0 0,0 1 128 16,-1 4-128-16,-8-4 0 0,-9 3 0 0,-1-3 0 15,-2 1 128-15,2 2-128 0,0-2 0 0,-3 6 0 16,-1 1 0-16,1-3 0 0,-1 2 0 0,4 0 0 16,6-4 0-16,3 1 0 0,5-1 0 0,3 1 0 15,2 0 0-15,1-2 0 0,1-1 0 0,0 2 0 16,2-4 0-16,5-1 0 0,2 0 0 0,5-2 0 16,3 1 0-16,4-2 0 0,5 2 0 0,2-1 0 0,3 0 0 15,4-1 0-15,5 3 0 0,1-3 0 0,9-1 0 16,0 0 0-16,0 0 0 0,0 0 0 0,0 0 0 15,10 6 0-15,3-1 0 0,5-2 0 0,4 2 0 0,8-1 0 16,3 1 0-16,9 1 0 0,6-1 0 0,10-1 128 16,5-1 0-16,4-1-128 0,0 2 192 0,6 0-64 15,6 0 80-15,6 0 16 0,5-4 0 0,2 0 0 16,-1-3-64-16,4 0-16 0,5 2 0 0,-1-3 0 16,-1-5-144-16,-2 4 192 0,-2-2-192 0,0 2 192 15,0 0-192-15,-3 1 0 0,-6-3 144 0,-4 5-144 16,-7 1 0-16,-3 3 0 0,-3 5 0 0,-2-1 0 15,0 3-1344 1,-5 3-256-16,-7 4-32 0</inkml:trace>
  <inkml:trace contextRef="#ctx0" brushRef="#br0" timeOffset="1666.42">8932 14871 23439 0,'-16'-8'1024'0,"4"4"240"0,-2-4-1008 0,2 2-256 0,1 3 0 0,1 0 0 16,0-2 0-16,1 1 0 0,0 2 0 0,2 0 0 16,7 2 0-16,-9-3 0 0,9 3 0 0,-12-4 0 15,2 1 0-15,2 1 0 0,8 2 0 0,0 0 0 16,0 0 256-16,0 0 0 0,0 0 0 0,0 0 0 16,0 0 160-16,0 0 32 0,0 0 16 0,0 0 0 15,0 0-16-15,14-2-16 0,2 1 0 0,3 1 0 0,2 0-16 0,1 0 0 16,3 0 0-16,3 1 0 0,3-2-64 0,-1 1-16 15,0 0 0-15,3 0 0 0,0-1 48 0,4 1 0 16,1 0 0-16,5 0 0 0,4 1-48 0,8-1 0 16,3 0 0-16,2 0 0 0,0 0-80 0,-2 0-32 15,2 1 0-15,1-1 0 0,1 2-64 0,4-2-16 16,3 0 0-16,2 0 0 0,-2 0-144 0,-2 0 128 16,0 0-128-16,1 1 128 0,-1 0-128 0,4 1 0 15,6-4 144-15,-2 2-144 0,-3 2 128 0,1-4-128 0,-1 1 128 16,5 0-128-16,4 1 128 0,-1 0-128 0,-2 0 128 0,0-2-128 15,-3 1 160-15,1 1-32 0,6-1-128 0,0 1 192 16,2 0-16-16,-3 0-16 0,-2 0 0 16,0 0 0-16,2 0-32 0,3 0-128 0,4-1 192 0,-5-1-64 15,-3 0-128-15,-4 1 0 0,-1 2 0 0,4-1 128 16,3 0-128-16,1 0 0 0,-7-1 0 0,-2 1 0 16,0 1 0-16,0 1 0 0,-1 1 0 0,2-2 0 15,3 0 0-15,-6 2 0 0,-2 0 0 0,-2 3 0 16,-4-2 0-16,2 0 0 0,2-1 0 0,2 2 0 15,1-2 0-15,-2-1 0 0,-3-2 0 0,0 2 0 16,-1 0 0-16,3 0 0 0,7-1 0 0,0-1 128 16,0 0-128-16,-2 0 0 0,-2 0 0 0,1 1 0 15,2 0 0-15,0 3 0 0,6-3 0 0,-4-1 0 16,-2 2 0-16,-4-2 0 0,1 0 0 0,3 2 0 16,1 0 0-16,1 0 0 0,1-1 0 0,-2 2 0 0,-6-2 0 0,-2 3 0 15,0-1 0-15,4-1 0 0,2 3 0 16,1-1 0-16,-3 2 0 0,1-3 0 0,-3-3 0 0,1 0 0 15,0 0 0-15,3 1 0 0,3 0 0 0,-2 1 0 16,-6-2 0-16,0 0 0 0,-1-2 128 0,-2 2-128 16,4 0 0-16,2 0 128 0,1 0 0 0,-1 2 0 15,-3 0 0-15,-1-1 0 0,-1-2 16 0,3 1 0 16,3 1 0-16,2-1 0 0,1 0-144 0,-1 0 0 16,-2-1 0-16,-1 0 128 0,-1 0-128 0,5-1 0 15,5 0 0-15,-2 2 0 0,-6 0 0 0,0 0 0 16,-3 0 128-16,0 0-128 0,2 0 0 0,2 0 0 0,2-1 0 15,-3 1 0-15,-2 0 0 0,-1 0 0 0,-2-2 144 0,4 1-144 16,2 1 0-16,1 3 144 0,-2-2-144 0,-2 0 0 16,-3-2 144-16,-1 1-144 0,-1 0 0 0,1 1 144 15,3-2-144-15,-2 1 0 0,-1 0 144 0,-1-1-144 16,-5-3 0-16,-3 0 128 0,-2 0-128 0,1 0 0 16,1 2 0-16,1-2 128 0,0-1-128 0,-1 1 0 15,-5 2 128-15,-1 0-128 0,-2 1 128 0,-2 1-128 16,0 0 0-16,-2-1 0 0,-2 1 0 0,2 1 128 15,-1 0-128-15,-1 1 0 0,-3-1 0 0,-2 0 128 16,-4 0-128-16,-2 1 128 0,0-2-128 0,-6 0 128 16,0 0-128-16,-3 0 0 0,-2 0 0 0,-2 0 128 15,-1-2-128-15,-1 2 144 0,-3 0-144 0,-2 0 160 16,2-1-160-16,-3 1 128 0,-11 0-128 0,10 0 128 16,-1-1-128-16,-9 1 0 0,0 0 0 0,0 0 128 0,0 0-128 0,0 0 128 15,0 0-128-15,0 0 128 0,7-3-128 16,-7 3 0-16,0 0 0 0,0 0 0 0,0 0 0 0,0 0 0 15,0 0 0-15,0 0 0 0,0 0-176 0,0 0 48 16,0 0 0-16,0 0 0 0,0 0-192 0,0 0-16 16,-12 12-16-16,-1-6 0 15,0 0-1648-15,-3 6-336 0,-5-1-64 0</inkml:trace>
  <inkml:trace contextRef="#ctx0" brushRef="#br0" timeOffset="9737.37">17599 8831 9215 0,'0'0'816'0,"0"0"-656"15</inkml:trace>
  <inkml:trace contextRef="#ctx0" brushRef="#br0" timeOffset="10073.46">17966 8770 6447 0,'0'0'576'0,"0"0"-576"0,0 0 0 0,0 0 0 16,0 0 1216-16,0 0 144 0,12 4 32 0,-12-4 0 15,10 5-704-15,-10-5-144 0,10 3-32 0,-10-3 0 16,10 3-192-16,-10-3-64 0,10 4 0 0,-10-4 0 16,0 0-256-16,10 4 0 0,-10-4 128 0,13 3-128 15,-13-3 0-15,12 2 160 0,-2-2-160 0,0-2 128 16,1 0 256-16,-2-1 64 0,3 1 0 0,0-1 0 15,2 1 224-15,3-2 48 0,1-1 16 0,2 2 0 16,2 1-272-16,3 0-48 0,3 1-16 0,4 1 0 0,1 0-128 16,2 1-16-16,2 2-16 0,0 0 0 0,-3-1-112 0,2 2 0 15,1 0-128-15,0-2 192 16,0 1-192-16,-1 1 0 0,1-3 0 0,1 1 0 16,2 0-560-16,-1-2-144 0,13 0-48 15,-8-2 0-15</inkml:trace>
  <inkml:trace contextRef="#ctx0" brushRef="#br0" timeOffset="10656.93">20376 11367 20207 0,'0'0'896'0,"0"0"192"0,0 0-880 0,0 0-208 16,0 0 0-16,0 0 0 0,0 0 400 0,10-3 48 0,2 0 0 0,4 2 0 15,6 0-192-15,6 1-48 0,4-3 0 16,3 1 0-16,3-2 64 0,4 2 16 0,3-1 0 0,4 2 0 15,3-1-288-15,6 4 160 0,3-1-160 0,5 2 128 32,2-1-544-32,1 4-112 0,-3-2-32 0,-1 1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9T19:50:51.756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23379 1363 15663 0,'0'0'688'0,"0"0"144"0,0 0-656 0,0 0-176 0,1-9 0 0,-1 9 0 15,0 0 928-15,7-6 160 0,0 1 16 0,-7 5 16 16,0 0-704-16,9-6-144 0,-9 6-16 0,0 0-16 16,9-6-64-16,-9 6-16 0,0 0 0 0,0 0 0 15,0 0-32-15,0 0-128 0,0 0 192 0,0 0-64 16,0 0 64-16,0 12 0 0,-8-2 0 0,-1 4 0 16,-2 3 96-16,-5 2 32 0,-1 5 0 0,-3 2 0 15,1-1-192-15,-1 3-128 0,-5-2 144 0,2 1-144 16,0-4 0-16,-3 2 128 0,2 2-128 0,-4 5 0 15,-1-3 0-15,-3 0 0 0,-1-3 0 0,0 0 0 0,5 0 0 16,0-1 0-16,3-3 0 0,-1-3 0 0,5 1 192 16,2 1-64-16,1-2-128 0,4 1 192 0,3 0-192 0,3-4 0 15,3-1 0-15,2-1 0 0,2 0 0 0,5-4 0 16,5 0 0-16,1 2 0 0,6-4 0 0,5 3 0 16,3-5 0-16,3 0 0 0,4 2 0 0,2-3 0 15,3 0 0-15,1 1 0 0,-1-3 0 0,-3 1-128 16,-2 1 128-16,0 0 0 0,-1-1-192 0,1 2 192 15,-2 2-192-15,0-1 192 16,-1 4-752-16,-1-3-32 0,-3 5-16 0</inkml:trace>
  <inkml:trace contextRef="#ctx0" brushRef="#br0" timeOffset="303.54">22939 1924 21183 0,'0'0'1888'0,"0"0"-1504"0,0 0-384 0,0 0 0 0,0 0 0 0,11 2 0 0,2 0-192 0,8-1 64 16,4-1 496-16,3 0 96 0,1-1 32 0,4-2 0 15,0-2-128-15,5 1-32 0,3-3 0 0,3 1 0 16,3 1-144-16,9-1-16 0,4 2-16 0,3 0 0 16,4 1-160-16,-1-6 0 0,-5 1 144 0,1-1-144 0,2 2 0 0,3-1 128 15,3 3-128-15,1 1 0 0,-1 1 0 0,-4-3-208 16,-8-2 16-16,-2 2 16 16,-1-2-1920-1,-2 3-384-15</inkml:trace>
  <inkml:trace contextRef="#ctx0" brushRef="#br0" timeOffset="788.06">26706 1020 16575 0,'0'0'1472'0,"-12"5"-1168"16,-2-1-304-16,0 2 0 0,-3 3 448 0,-1 1 16 15,-1 3 16-15,-4 1 0 0,-1 1 224 0,-2 3 64 16,-1 4 0-16,-1 3 0 0,0 4-288 0,0 4-48 16,1 3-16-16,1 2 0 0,-1-1-144 0,1 2-16 15,1 3-16-15,2-1 0 0,2 2-112 0,1 0-128 16,1-2 176-16,7 1-176 0,2 3 0 0,4-6 0 15,3-1 0-15,3-4 0 0,3-2 192 0,4-6-64 16,3-2 0-16,5-4-128 0,-1-2 176 0,5-2-176 16,3-4 160-16,-1-2-160 0,1-2 0 0,1-3 0 15,1-5 0-15,3-4 0 16,2-1-448-16,3-3-96 0,3-6-16 0,0-1-9712 0</inkml:trace>
  <inkml:trace contextRef="#ctx0" brushRef="#br0" timeOffset="1153.52">27220 997 20559 0,'-20'21'896'0,"9"-5"208"0,0 4-880 0,-1 6-224 0,-2-1 0 0,1 8 0 15,-3 7 656-15,1 0 96 0,0 1 16 0,-1 1 0 16,1 2-384-16,1 0-80 0,2 3-16 0,1-4 0 0,4 0-128 16,0-6-32-16,4-7 0 0,0-4 0 0,3-7-128 15,1-6 0-15,3-6 0 0,-4-7 0 0,10-1 0 0,2-4 0 16,0-8-160-16,1-1 160 0,5-2 0 0,0-5 0 16,-2-3 176-16,2-4-48 0,0 3-128 0,0-1 0 15,1 5 0-15,-1 3 0 0,-1 3 0 0,-1 6 0 16,-1 3 0-16,-1 3 0 0,-1 4 0 0,-2 7 0 15,0 0 128-15,1 6-128 0,-5 5 208 0,4 7-16 16,-6 4-16-16,-1 3 0 0,-2 3 32 0,-2 6 16 16,-1 3 0-16,0-1 0 0,-1 2-224 0,0-3 0 0,-1 2 0 15,1-3 0 1,-3 1-1280-16,2-4-368 0,0-2-64 0</inkml:trace>
  <inkml:trace contextRef="#ctx0" brushRef="#br0" timeOffset="1520.47">27611 1640 21359 0,'0'0'944'0,"13"4"208"0,-1 1-928 0,3-2-224 0,3-1 0 0,1 1 0 16,1-2 240-16,3-2 0 0,2-3 0 0,-1 0 0 16,3-3-240-16,0 0 176 0,-3-2-176 0,0-1 160 0,-2-4-160 0,-2-1 0 15,-1-2 0-15,-1 1 0 0,-2-3 128 0,1 5-128 16,-2 0 128-16,-3-1-128 0,-6 1 0 0,-2 1 0 16,-2 3 128-16,-2 0-128 0,0 10 128 0,-5-7 0 15,-4 5 0-15,-3 2 0 0,-4 2 128 0,-1 6 32 16,-2 3 0-16,0 6 0 0,-3 1-64 0,-2 2-16 15,-3 4 0-15,0 3 0 0,3-3 80 0,1 5 16 16,2-1 0-16,2 1 0 0,2 2-304 0,3-4 0 16,5 1 0-16,4-3 0 15,1 2-320-15,7-2-160 0,2-1-32 0</inkml:trace>
  <inkml:trace contextRef="#ctx0" brushRef="#br0" timeOffset="1803.89">28579 1501 16575 0,'0'0'1472'0,"0"0"-1168"0,-12-3-304 0,1 2 0 15,-1 1 1088-15,0 4 176 0,-4 4 16 0,0 4 16 16,-3 1-544-16,-2 3-112 0,-1 2-32 0,-3 2 0 15,-3 6-416-15,3-2-192 0,1 2 160 0,2-1-160 16,2 0 128-16,5 0-128 0,2-2 0 0,4-1 144 16,5-2-144-16,3 1 0 0,2-7 0 0,4 1 128 15,6-2-128-15,1-5 192 0,2 3-192 0,4-2 192 0,1-2-192 0,3-3 0 16,1-1 144-16,1-5-144 16,-1-2-208-16,3 1-112 0,1-8-32 0,0-1-6704 15,1-2-1344-15</inkml:trace>
  <inkml:trace contextRef="#ctx0" brushRef="#br0" timeOffset="2288.17">29279 808 15663 0,'0'0'1392'0,"-9"5"-1120"0,-1 8-272 0,2 1 0 15,2 6 1536-15,0 4 240 0,-4 5 48 0,2 4 16 16,-2 5-976-16,0 3-192 0,-2 1-32 0,2 8-16 16,0 1-304-16,0 4-64 0,-2 1-16 0,3 3 0 15,-1 2-80-15,1-4-16 0,2-4 0 0,1 2 0 16,3-4-144-16,0-9 0 0,2-4 0 0,1-7 128 15,0-9-128-15,0-4 0 0,1-6 0 0,2-6 0 16,-3-6 256-16,0 0-16 0,0 0-16 0,0 0 0 16,9-9 416-16,-2-6 96 0,1-3 16 0,-2 0 0 15,-1-2-416-15,0-4-80 0,2 0 0 0,-3 1-16 16,1-5-240-16,3 4 0 0,0-3 0 0,2 3 0 0,2 2 0 0,0 2 128 16,2 1-128-16,3 2 0 0,1 2 0 0,2 0 0 15,4 2-144-15,0 5 144 0,3-3 0 0,-1 5-144 16,-2 0 144-16,0 0 0 0,-1 2 0 0,0 2-160 15,-1 2 160-15,1 0 0 0,1 0 0 0,-1 0-128 16,2 2 128-16,0 2 0 0,0 2 0 0,0 1-128 16,-1 4 128-16,-3-2 0 15,0 6-448-15,-2 2 0 0,0-1 16 0,0 0 0 16,-1-5-464-16,-1 1-112 0,0-5-16 0,-2 0 0 16,-1-5-1120-16,0-3-224 0</inkml:trace>
  <inkml:trace contextRef="#ctx0" brushRef="#br0" timeOffset="2733.55">29066 1621 11967 0,'0'0'1072'0,"0"0"-864"16,0 0-208-16,0 0 0 0,0 0 1248 0,5 12 208 15,-5-12 32-15,6 10 16 0,-1 0-400 0,3 4-80 16,2 1 0-16,1-2-16 0,3 1-128 0,3 1-32 16,2 3 0-16,1 0 0 0,3 0-96 0,4-1-32 15,2 4 0-15,3-1 0 0,1 0-320 0,0-1-64 16,-3 1-16-16,-2 0 0 0,-3-1-320 0,-4 0 0 15,-2 0 0-15,-2 1 128 0,-3-2-384 0,0 0-80 0,1 0-16 0,-2-2-7696 16,-1-3-1536 0</inkml:trace>
  <inkml:trace contextRef="#ctx0" brushRef="#br0" timeOffset="3305.83">26941 2780 14735 0,'-1'-21'1312'0,"0"6"-1056"0,0-1-256 0,-2 2 0 16,2 2 944-16,-4-1 128 0,0 0 16 0,-2 4 16 16,-2-1 80-16,-1 4 16 0,-2-3 0 0,-2 5 0 15,-4 3-496-15,-3 1-80 0,-5 2-32 0,-2 6 0 16,-3 0-128-16,-2 6-16 0,-2 2-16 0,-2 4 0 15,0 2-16-15,0 6 0 0,0 0 0 0,3 6 0 16,2 4-224-16,3 6-32 0,2-2-16 0,6 3 0 16,1 2-144-16,5 3 0 0,3 3 0 0,4 1 0 15,2 3 0-15,2 0 0 0,4 2 144 0,0-1-144 16,2-3 0-16,2-3 0 0,1-5 0 0,2-3-192 16,1-4-1408-16,4-6-304 15,-2-5-48-15,3-7-5344 0,-1-4-1088 0</inkml:trace>
  <inkml:trace contextRef="#ctx0" brushRef="#br0" timeOffset="3771.97">26131 3394 19343 0,'0'0'1728'0,"0"0"-1392"15,0 0-336-15,10 9 0 0,4-2 576 0,1 2 64 16,3-4 0-16,2-2 0 0,2-3 112 0,3-2 16 15,3-1 16-15,1-2 0 0,1-4-240 0,3 2-48 16,-2-3-16-16,2 2 0 0,2-2-288 0,-1 2-48 0,0-2-16 0,1 2 0 31,-2-1-816-31,0 3-160 0,0-4-48 0,-5 1 0 16,-3-4-512-16,1 2-128 0,-5 1 0 0,-2 0-16 16,-2 4-48-16,-4 1 0 0,-1-3 0 0,-2 2 0 0,-10 6 976 0,11-1 192 0,-11 1 48 0,0 0 0 15,0 0 1056-15,8 4 224 0,-8-4 32 0,6 10 16 16,-3-1 704-16,-3 4 144 0,-1 3 16 0,-1 2 16 15,-2 1-592-15,0 1-112 0,-2 3-32 0,-1 4 0 16,1 0-512-16,1 2-96 0,0-2-32 0,1 1 0 16,1 1-224-16,2-4-48 0,-1-2-16 0,4-3 0 15,1-2-32-15,0-4 0 0,1-4 0 0,-4-10 0 16,8 6 128-16,-8-6 0 0,13 1 16 0,-2-4 0 16,0-1 224-16,2-6 32 0,-1-1 16 0,0-6 0 15,0-4-96-15,-1 0-32 0,1-2 0 0,-3 3 0 0,-1 0-160 16,-4-1-48-16,-1 0 0 0,-3 1 0 0,-3-1-16 0,-1 2 0 15,-1-1 0-15,-1 6 0 0,-3 5-16 16,0 0-16-16,3 4 0 0,-4 1 0 0,2-1-160 0,8 5-144 16,-11 4 144-16,2 0-208 15,1 1-1760-15,8-5-336 0,-5 11-80 0</inkml:trace>
  <inkml:trace contextRef="#ctx0" brushRef="#br0" timeOffset="4073.37">27322 3153 3679 0,'0'0'320'0,"-2"15"-320"0,2 3 0 0,0 2 0 16,0 3 3936-16,0 4 720 0,-1-3 144 0,1 3 16 16,-3-1-3040-16,1-1-624 0,-2 0-112 0,0-1-16 15,2-2-592-15,-3-3-112 0,-2-1-32 0,2-6 0 16,1 1-112-16,4-13-32 0,0 0 0 0,0 0 0 15,0 0 416-15,0 0 80 0,0 0 0 0,-2-14 16 16,1-2 144-16,1-2 32 0,1-1 0 0,4 0 0 16,0-3-384-16,-1-2-80 0,1 1-16 0,1 1 0 15,2-1-208-15,2 1-144 0,0 3 192 0,-1 2-192 16,3 4 0-16,-1 1 0 0,0-4 0 0,1 7 0 16,-2 1 0-16,0 4-176 0,2 1 0 0,-1 3 0 15,1 3-1616 1,0-1-320-16,2 3-64 0</inkml:trace>
  <inkml:trace contextRef="#ctx0" brushRef="#br0" timeOffset="4640.28">27986 3100 23039 0,'0'0'1024'0,"-3"10"192"0,-3 1-960 0,3 4-256 0,-2 1 0 0,2 3 0 15,-2 0 832-15,0 4 112 0,-2 2 16 0,1 2 16 16,0 3-656-16,-1 2-144 0,0-5-32 0,-1 2 0 16,1-2-144-16,-1 1 0 0,0-4 0 0,1 1 128 15,0-2-128-15,1-4 0 0,0-6 0 0,1-4 0 16,5-9 0-16,0 0 0 0,0 0 144 0,0 0-144 15,0 0 192-15,0 0-48 0,-2-9 0 0,4-5 0 16,0-4 16-16,3-2 0 0,1-3 0 0,2 1 0 16,1-1-160-16,0-3 0 0,1-1 0 0,0 4 128 15,0-1-128-15,2 2 0 0,-1 2 0 0,1 2 0 16,2 4 0-16,0 4 0 0,1-3 0 0,1 8 0 16,-3 0 0-16,0 4 0 0,1 3 0 0,0 5 0 0,0-1 0 15,-1 7 0-15,-2 2 0 0,-1 3 0 16,-2 1 0-16,-1 1 0 0,-1 2 0 0,-3 0 0 0,-1 0-160 15,-2 0 160-15,-2-2 0 0,2-2-144 0,-1-1 144 0,-3-5 0 16,4-12 0-16,0 0-128 0,-4 8 128 0,4-8 128 16,0 0-128-16,0 0 176 0,0 0 208 0,0 0 32 15,4-13 16-15,0-2 0 0,1-3-176 0,1 0-48 16,2-1 0-16,1 3 0 0,1 2-208 0,2 1 0 16,-1 0 0-16,2 6 0 0,1 1 0 0,1 3 0 15,-1 2 0-15,0 3-160 0,1 5 160 0,2-1 0 16,-3 5 0-16,0 5-128 0,-2-1 128 0,1 3 0 15,0-2 0-15,-3 2 0 0,-2-3-272 0,-1 1 16 16,0-1 16-16,0-1 0 16,1 2-352-16,2-4-80 0,-4-1-16 0,2-4 0 15,-8-7-400-15,11 1-96 0,-2-4-16 0,3-2-6080 0,-2-4-1216 0</inkml:trace>
  <inkml:trace contextRef="#ctx0" brushRef="#br0" timeOffset="4975.42">28835 3125 16575 0,'0'0'1472'0,"0"0"-1168"0,0 0-304 0,-5 10 0 16,0-1 1664-16,0 2 256 0,-1 3 64 0,-1 2 16 15,1 0-1024-15,-1 5-208 0,-2 0-32 0,1 3-16 16,2 3-480-16,1-4-112 0,-2 0 0 0,2 1-128 15,0-2 240-15,4-3-64 0,1-2-16 0,2 0 0 0,1-4-160 16,2-3 128-16,3 1-128 0,2-6 128 0,1-1 48 0,2-4 0 16,1-1 0-16,-1-4 0 0,2-4 368 0,0-1 80 15,2-7 16-15,-1 1 0 0,1-3-128 0,-2-4-32 16,-1-1 0-16,-4 1 0 0,-1 0-224 0,0-3-64 16,0 3 0-16,-2 2 0 0,0-1-192 0,-1 1 0 15,-1 3 0-15,0 3 0 0,-2-2-272 0,2 3-112 16,-1-1 0-16,0 2-16 15,-1 3-1808-15,1-1-352 0,0 3-80 0</inkml:trace>
  <inkml:trace contextRef="#ctx0" brushRef="#br0" timeOffset="5207.02">29607 2726 27359 0,'-3'19'1216'0,"1"-3"240"0,-1 5-1168 0,0 5-288 0,0 2 0 0,-2 4 0 15,0 3 672-15,-1 1 80 0,-2 4 16 0,-1-1 0 16,3-1-512-16,-1 2-112 0,1-2-16 0,0-1 0 16,0-3-128-16,3-1 0 0,-1-2 0 0,0 0 128 15,2 2-384-15,0-6-64 0,2 0-32 0,0-4 0 16,3-3-2144-16,-1-3-416 15</inkml:trace>
  <inkml:trace contextRef="#ctx0" brushRef="#br0" timeOffset="5606.56">30105 3091 12895 0,'0'0'1152'0,"-11"3"-928"16,2 4-224-16,0-2 0 0,0 3 2832 0,-1-3 528 15,-1 1 96-15,-2 2 32 0,0-3-2720 0,-1 2-560 16,-1 2-208-16,1-2 176 0,0 0-176 0,1-2 0 0,2 5 0 0,1-1 0 16,1 3 0-16,0-3 0 0,1 2 0 0,2-1 0 15,1 2 0-15,2 0 0 0,2-3 0 0,3 3 0 16,-2-12 0-16,6 10 0 0,0-2 0 0,2-3 0 15,3-3 0-15,0-2 0 0,2-1 0 0,0-2 0 16,2 1 0-16,-2 1 192 0,1-5 0 0,1 0 0 16,-1 0 96-16,1-2 32 0,-2 2 0 0,1 2 0 15,-1 0-80-15,1-1-16 0,-3 1 0 0,2 0 0 16,-3 2 32-16,4-2 0 0,-1 3 0 0,-1 1 0 16,1 2-16-16,0 2 0 0,0 0 0 0,-2 5 0 15,4-3-112-15,-2 3-128 0,0 0 176 0,2 2-176 16,-2 0 0-16,2 1 0 0,-1-3 0 0,2 1 0 15,2-3-352-15,3 2-32 0,1-4 0 0,0 0-12640 16</inkml:trace>
  <inkml:trace contextRef="#ctx0" brushRef="#br0" timeOffset="6173.75">27466 4405 3679 0,'7'-17'320'0,"-3"7"-320"0,-1-1 0 0,0-2 0 16,2 4 3280-16,-4-2 592 0,2 1 112 0,-3 1 32 16,0-4-2272-16,-1 4-448 0,-2-2-80 0,-1 0-32 0,0 1-272 0,-1-2-48 15,-2-1-16-15,-2 1 0 0,-3-3-144 0,1 2-16 16,0 3-16-16,-2-2 0 0,-2 3-256 0,-3 1-48 16,0 3-16-16,0 2 0 0,-6 3-160 0,0 4-48 15,-2 1 0-15,0 8 0 0,-1 1-144 0,2 5 0 16,-2 5 0-16,4 9 128 0,3 4-128 0,2 1 0 15,1 3 0-15,3 3 0 0,3 2 0 0,2 4 0 16,3 2 0-16,2 0 0 0,3 0 0 0,2 0 0 16,3 0 0-16,1-1 0 0,1-3 0 0,2 0 0 15,1-7 0-15,0-1 0 0,-2-7-160 0,1-4-64 16,-2-6-16-16,1-4 0 16,-1-4-368-16,0-2-80 0,-1-5-16 0,-5-8-7424 0,0 0-1504 0</inkml:trace>
  <inkml:trace contextRef="#ctx0" brushRef="#br0" timeOffset="6824.74">26914 4795 23551 0,'0'0'1040'0,"0"0"224"0,0 0-1008 0,6 9-256 0,3 1 0 0,1-6 0 15,-10-4 608-15,15 4 80 0,0-4 16 0,1-3 0 16,4 1-368-16,0-7-64 0,5-1-16 0,2-6 0 15,5 1-128-15,4-3-128 0,3-2 192 0,2 0-192 16,0-3 0-16,-2-1 0 0,-2 0 0 0,-2 2 0 16,0-2 0-16,-2 3 0 0,-1 1 0 0,-2 4-144 0,-1 3 144 0,-2 4 0 15,-3 5 0-15,-2 3 0 0,-3 3 0 0,-3 5 0 16,-3 7 0-16,-1 5 128 0,-5 2 32 0,-2 6 16 16,-3 2 0-16,-4 6 0 0,-3 0-48 0,0 1-128 15,-1-2 192-15,2 0-64 0,-1 0-128 0,0-9 0 16,1-2 144-16,3-3-144 0,-1-5 0 0,4-4 128 15,2-3-128-15,-4-8 0 0,0 0 128 0,10 0-128 16,0-3 128-16,1-5-128 0,1-3 304 0,-1-3-16 16,1-4 0-16,-2 0 0 0,-1-5-112 0,0 2-32 15,-3-1 0-15,-2-1 0 0,-2 0-144 0,-2 3 128 16,-2 0-128-16,-3 2 128 0,-2 1-128 0,1 2 160 0,-4 4-160 0,0-1 160 16,-2 4 0-16,1 1 0 0,-2 2 0 0,0 5 0 15,1 1-160-15,0 3 160 0,1 2-160 0,-1 1 160 16,2 0-160-16,1 2-224 0,3-4 48 0,6-5 16 31,0 0-288-31,0 0-48 0,0 0-16 0,0 0 0 16,0 0-96-16,10-1-32 0,1-3 0 0,2-4 0 0,4 0 240 0,0-5 32 0,1 1 16 0,1-2 0 15,7-1 176-15,-1 1 48 0,-1-1 0 0,2-2 0 16,0 1 128-16,0 2 0 0,-1 1 0 0,-1 0 0 16,1 5 0-16,-3-3 128 0,1 4-128 0,-1 0 176 15,-2 6 64-15,1 2 16 0,-1 4 0 0,-1 1 0 16,-1 5-64-16,-2 0 0 0,1 2 0 0,-1 5 0 15,1 2-48-15,-2 2-16 0,-1 2 0 0,0-1 0 16,-1 2-128-16,-2 2 0 0,1-4 0 0,-1 4 0 16,-1-3 0-16,-1 1 0 0,-1 1 0 0,-2-4 0 0,1 3 0 0,-1 1 128 15,-1-4-128-15,1 1 0 0,-1 1 128 0,2-4-128 16,0-2 128-16,0 0-128 0,-2-3 144 16,1 0-144-16,3-3 160 0,-1-1-160 0,-2-3 0 15,-1 2-288-15,-5-10 32 0,0 0-12128 16</inkml:trace>
  <inkml:trace contextRef="#ctx0" brushRef="#br0" timeOffset="7475.58">27170 5954 19519 0,'0'0'864'0,"0"9"176"0,-1 3-832 0,1-3-208 16,1 3 0-16,3 1 0 0,0-2 832 0,2 2 112 15,2 0 16-15,3-3 16 0,6 1-240 0,-2 0-48 16,3-4-16-16,2-2 0 0,1-1-144 0,1-4-16 16,4-4-16-16,-2-1 0 0,1-6-112 0,1-1 0 15,1-3-16-15,-1-1 0 0,1-3-240 0,0-6-128 16,-2 0 128-16,-1 1-128 0,-2-3 0 0,-2 3 0 16,-1-5-192-16,-2 5 64 0,-3-2 128 0,-2 3 0 15,-3 2 0-15,-1 3-128 0,-3 1 128 0,-4 2 0 0,3 1 0 16,-5 3 0-16,-5-1 0 0,-3 5 144 0,-3-1-144 0,-1 3 0 15,-3 2 224-15,-3 2-64 0,-4 4-16 0,0 3 0 16,-2 5-144-16,1 6 192 0,1 2-192 0,1 5 192 16,-1 7-192-16,3 4 0 0,2 2 0 0,3 5 0 15,-2 1 0-15,3-2 0 0,3 0 0 0,1-2 0 16,2-1 0-16,4-5 0 0,4 0 0 0,3-3 0 16,1-4-160-16,2 0 160 0,5-7 0 0,2-2-144 15,1-1-144-15,1-6-32 0,6-2 0 0,0-6 0 31,3-4-384-31,3-5-96 0,4-2-16 0,2-3 0 0,2-5-1296 0,3-1-256 0</inkml:trace>
  <inkml:trace contextRef="#ctx0" brushRef="#br0" timeOffset="7733.31">28042 5794 27407 0,'-2'22'1216'0,"4"-4"256"0,5 2-1184 16,4 5-288-16,2 3 0 0,5 2 0 0,2 0 384 0,3 1 32 16,1-1 0-16,4-3 0 0,2 1-416 0,2-7 0 15,3 0 0-15,-1-1 0 16,-1-3-384-16,1-2-176 0,-3 0-16 0,-1-2-16 15,2-4-240-15,-4 2-32 0,1-3-16 0,-1 3 0 16,-1-2-560-16,-2 1-112 0,-2-3-32 0,-2 0 0 0</inkml:trace>
  <inkml:trace contextRef="#ctx0" brushRef="#br0" timeOffset="8003.36">28591 5677 28095 0,'0'0'1248'0,"0"0"256"0,-8 7-1200 0,0 0-304 0,3 0 0 0,-2 4 0 0,1-1 512 0,-3 3 64 15,0 6 0-15,-2 4 0 0,-3 2-272 0,-1 6-48 16,-1-1-16-16,1 6 0 0,-1 2-240 0,-1 1 176 15,-3 0-176-15,-1-1 160 0,1-1-160 0,2 1 0 16,0-4 0-16,1 3 128 16,-4 0-464-16,4-3-112 0,0-1 0 0,3-1-8592 15,1-4-1712-15</inkml:trace>
  <inkml:trace contextRef="#ctx0" brushRef="#br0" timeOffset="8514.51">29135 5638 11055 0,'0'0'976'0,"-10"5"-784"0,0 4-192 0,1 0 0 15,2 3 2416-15,-1 2 432 0,0-1 96 0,1 4 0 0,-3 0-1920 0,-1 3-400 16,1 2-80-16,3 1-16 16,-4 0 32-16,3 5 0 0,-1-2 0 0,2 2 0 0,2-3-176 0,0 2-16 15,1-4-16-15,4-3 0 16,-2 1-224-16,2-3-128 0,2-3 160 0,0-1-160 0,3-5 0 0,1 0 0 15,0-4 0-15,-6-5 0 0,13 2 0 0,-2-5-240 16,2-1 80-16,0-6 16 0,0-1 144 0,-1-6 0 16,5-2 0-16,-1-5 128 0,1-1 16 0,1-7 16 15,-1 1 0-15,1 2 0 0,-5-2-160 0,-2 5 0 16,2-2 0-16,-3 4 0 0,-1-2 0 0,-1 3 0 16,-1 4 0-16,-1 2 0 0,-1 1 0 0,0 7 0 15,-5 9-144-15,0 0 144 0,0 0-176 0,0 0 32 16,9 8 0-16,0 7 0 0,-1 4 16 0,-1 4 0 0,-1 5 0 15,4 3 0-15,0 2-16 0,2 1 0 16,1-1 0-16,1 0 0 16,1-2-384-16,1-7-80 0,1-3-16 0,1-3-6576 0,-6-4-1312 0</inkml:trace>
  <inkml:trace contextRef="#ctx0" brushRef="#br0" timeOffset="9060.04">29842 5438 22223 0,'-6'22'976'0,"2"-4"224"0,3 3-960 0,-1 9-240 16,0 0 0-16,-1 4 0 0,1 1 496 0,-2-2 48 15,0 1 16-15,2 0 0 0,-3 1-112 0,1-1 0 16,-3-2-16-16,2-6 0 0,2-1-176 0,0-5-48 16,2-9 0-16,1-11 0 0,0 0-64 0,0 0-16 15,0 0 0-15,0 0 0 0,10-15 16 0,1-5 0 16,2-6 0-16,0-5 0 0,-1-4-144 0,2 0 192 16,0-1-192-16,0 1 192 0,-1-1-48 0,2 2 0 15,2-2 0-15,-1 2 0 0,1-1 16 0,1 5 0 16,-2-1 0-16,1 7 0 0,-2 1-160 0,0 7 0 0,-1 4 144 15,0 5-144-15,0 5 208 0,0 8-16 0,0 0-16 0,-1 8 0 16,0 1-176-16,-1 7 0 0,0 2 144 0,-3 5-144 16,-2-1 0-16,-2 4 144 0,-2 1-144 15,-3 3 0-15,-3-3 144 0,0-2-144 0,-4-3 0 0,0 0 144 16,-1-5-144-16,2-5 128 0,-1-3-128 0,2-6 128 16,5-9-128-16,0 0 192 0,0 0-192 0,0 0 192 15,-4-11-16-15,2-6 0 0,1-2 0 0,1-5 0 16,2-1-176-16,2-5 128 0,2 1-128 0,2-1 128 15,2 2-128-15,1 2 0 0,1-1 0 0,2 3 0 16,-1 1 0-16,2 4 0 0,0 4-144 0,0 4 144 16,2 6 0-16,-2 5-128 0,6 3 128 0,-4 8 0 15,2 3-160-15,2 5 160 0,-3 1-128 0,-1 3 128 16,2 5-176-16,-2 0 176 0,-2 4-208 0,-2-2 80 16,0-2-256-16,-3 1-32 15,-1-2-16-15,-3 0 0 0,2-7-1696 0,1-1-352 0,-2-2-64 0</inkml:trace>
  <inkml:trace contextRef="#ctx0" brushRef="#br0" timeOffset="9542.21">31146 5053 20271 0,'0'0'896'0,"0"0"192"16,-5-7-880-16,5 7-208 0,0 0 0 0,0 0 0 0,0 0 1296 0,-6-3 224 0,-4 3 32 0,0 6 16 15,-2 7-1120-15,-1 0-208 0,-1 3-48 0,-2 3-16 16,-3 7-48-16,-1-2 0 0,-1 3 0 0,2-1 0 15,1 6 64-15,3-1 16 0,5-3 0 0,0 0 0 16,3-7-208-16,6 2 176 0,1-3-176 0,1-1 160 16,4 2-160-16,3-9 192 0,2 0-192 0,3-4 192 15,2-1 0-15,3 0 0 0,2-2 0 0,1 1 0 16,-2-4 64-16,1 2 32 0,2 3 0 0,-2-1 0 16,0-1-64-16,1 4-16 0,-6-3 0 0,0 6 0 15,-1-3 64-15,-2 5 16 0,-2 0 0 0,-4-2 0 0,-2 1 288 0,-4 2 48 16,-4 1 16-16,-3 1 0 0,-4 2 0 0,-3 1 0 15,-3-3 0-15,-5 2 0 0,-1 0-224 0,-2-1-32 16,-5 0-16-16,-3 1 0 0,0 0-176 0,-5-1-16 16,-1-2-16-16,1-2 0 0,0-3-160 0,2-2 0 15,3-3-160-15,2 0 160 16,3-2-1776-16,3-3-256 0,7-1-48 0,0-1-12768 0</inkml:trace>
  <inkml:trace contextRef="#ctx0" brushRef="#br0" timeOffset="16981.58">6381 2686 8287 0,'0'0'736'0,"-9"3"-592"16,0-3-144-16,0 0 0 0,9 0 1344 0,-7 1 256 15,7-1 32-15,0 0 16 0,0 0-656 0,0 0-128 16,0 0-32-16,0 0 0 0,0 0-256 0,0 0-64 16,0 0-16-16,0 0 0 0,0 0-224 0,0 0-32 15,12-1-16-15,1 0 0 0,4-1 272 0,0 1 48 0,5-1 16 0,1-2 0 16,4 1 32-16,3 2 16 0,3 0 0 16,5-2 0-16,2-2-144 0,7 0-16 15,6 1-16-15,3 0 0 0,1-2-32 0,2-3 0 0,1 3 0 0,1-2 0 16,1 2-144-16,5 1-48 0,11-3 0 0,-3 3 0 15,-2-4-208-15,2 3 176 0,2 1-176 0,2-3 160 16,1 3-160-16,2 2 0 0,-2-2 0 0,-1-1 0 16,-1 1 176-16,2-1-48 0,5-2-128 0,0 0 192 15,4 1-48-15,-3-1-16 0,-2 2 0 0,4-3 0 16,2 2 0-16,2-1 0 0,1 1 0 0,-2-2 0 16,-2 0-128-16,3 4 128 0,3-2-128 0,0 2 128 15,-1-6-128-15,3 4 0 0,-5 0 0 0,4 0 128 16,5 3-128-16,-2-1 0 0,-4-1 0 0,0 2 0 15,3 1 128-15,1 3-128 0,3-1 0 0,-3 0 128 0,-2 1 0 16,1 1-128-16,1 1 192 0,-1 0-64 0,-3-2-128 0,-1-2 160 16,0 1-160-16,4 1 160 0,2 1-32 0,-2-1-128 15,-4-1 192-15,-1 2-64 0,-1 1-128 0,3-1 128 16,5 0-128-16,-4-1 128 0,-6-2-128 0,-1 2 0 16,-1 4 144-16,3-2-144 0,2 2 0 0,-4-3 0 15,-4 0 0-15,-1 2 0 0,0-3 0 0,5 3 0 16,3 0 0-16,-5 0 0 0,-4 1 0 0,-2 0 128 15,2-1-128-15,1 2 0 0,3 2 0 0,-1-3 128 16,-8 1-128-16,1 0 0 0,-3 2 864 0,3 1 96 16,4 2 32-16,-2 0 0 15,1-1-1584-15,-4-2-320 0,-1 0-64 0,-1-2-16 0,0 0 784 0,2 0 208 0,1-1 0 0,-3-1 0 16,-6 1 0-16,-2-1 0 16,0 1 0-16,3-2 0 0,3-1 0 0,-1-1 0 0,2 0 0 0,-3 0 0 15,-5-1 0-15,-1-1 0 0,-2 0 0 0,0 0 0 16,5 1 0-16,-2-1 128 0,-3-1-128 0,-4 1 0 15,-2-4 0-15,-3 0 144 0,0 1-144 0,-3 1 0 16,0-2 0-16,0 2 0 0,1 0 0 0,-2 2 0 16,-3-2 0-16,-2-1 0 0,-5 1 0 0,-3 1 0 15,-1 2 192-15,-2 0-192 0,-2 0 192 0,-1-1-192 16,-3 2 144-16,-1 0-144 0,-2 0 0 0,-2 2 144 16,-1-4-144-16,-1 1 0 0,-3-1 0 0,-4 2 0 15,-2-2 0-15,-1 1 0 0,-3 0 0 0,-9 1 0 16,0 0 0-16,0 0 0 0,0 0 0 0,0 0 0 15,0 0 0-15,0 0 0 0,0 0 0 0,-13-3 0 0,-1 1 0 0,-3 0 0 16,-5 2-128-16,0 0 128 0,0 0 0 0,-4 0-144 16,-2 0 144-16,-1 0 0 0,-3 0 0 0,2 0 0 15,-6 2 0-15,-2-2 0 0,-3 0-128 0,-3 1 128 16,-3 0 0-16,-4-1 0 0,-2-1 0 0,-1 0 0 16,1-1 0-16,-2 1 0 0,0 1 0 0,-1 0 0 15,-2 1 0-15,-6-1 0 0,-3 0 0 0,1 0 0 16,0 0 0-16,-1 0 0 0,2 2 0 0,-4 1 0 15,-3 1-128-15,-2 0 128 0,-4-4 0 0,6 0 0 16,-2 1 0-16,3 2 0 0,1-2 0 0,-4 0 0 16,-3 1 0-16,1-4 0 0,3 2 0 0,1 3 0 15,0-2 0-15,-1 2 0 0,0-1 0 0,-2 2 0 16,-4-3 0-16,4 1 0 0,3 0 0 0,2-1 0 0,0 1 0 0,-1 0 0 16,-3 0 0-16,2-2 0 0,-4-2 0 0,4 1 0 15,5 0 0-15,0 1 0 0,2-2 0 0,-1 2 0 16,-4-1 0-16,0 0 0 0,3-2 0 0,0 1 0 15,3-1 0-15,1 3 0 0,2 3 0 0,-4-3 0 16,-3 0 0-16,-1-3 0 0,2 2 0 0,2-1 0 16,3 0 0-16,1 2 0 0,1 2 0 0,-2-1 0 15,-6-1 0-15,3-1 0 0,-1-1 0 0,0 1 0 16,4 0 0-16,1 1 0 0,2 2 0 0,-2 1 0 16,-2-1 0-16,-2 2 0 0,0-3 0 0,3 2 0 15,0-1 0-15,2 2 0 0,3 3 0 0,-3-2 0 16,0-1 0-16,-1-1 0 0,-4 5 0 0,3-4 0 15,1 1 0-15,3 1 0 0,0-1 0 0,3 0 0 0,-3-1 0 16,-1 3 0-16,-6-4 0 0,1 4 0 0,4 2 0 16,2-3 128-16,-1 3-128 0,1-1 0 0,5 0 0 0,-3-1 128 15,-1 0-128-15,-2 4 0 0,-2-4 128 0,4 3-128 16,3-5 0-16,2 4 0 0,0-1 0 0,3 2 128 16,0-3-128-16,0 4 0 0,-3-1 0 0,-2 2 0 15,-4 0 0-15,6-2 0 0,1 2 0 0,3-3 128 16,-1 2-128-16,2 1 0 0,1-3 0 0,1 3 128 15,-2 0-128-15,2-2 0 0,-2 0 0 0,0-4 0 16,0-2 0-16,5 1 0 0,1 2 0 0,7-4 0 16,-1 1 0-16,-1 0 0 0,0 0 0 0,5-2 0 15,-1 0 0-15,3-1 0 0,-1-1 128 0,0 0-128 16,-1 1 0-16,1-1 0 0,-2-1 0 0,1-2 0 16,1 1 0-16,3-3 0 0,1 2 0 0,0 1 0 0,1-1 0 15,1 1 0-15,1 0 0 0,1 2 0 0,2 0 0 0,1 2 0 16,1-1-224-16,3 0 64 0,2 2 16 0,2-1 0 31,3 1-240-31,8-3-32 0,0 0-16 0,0 0-8880 0,5 11-1776 0</inkml:trace>
  <inkml:trace contextRef="#ctx0" brushRef="#br0" timeOffset="18334.21">12345 2711 14735 0,'0'0'1312'0,"-4"-9"-1056"15,2-4-256-15,2 3 0 0,0 2 1072 0,2 2 144 16,2-4 48-16,0 3 0 0,1 0-512 0,-5 7-112 16,6-5 0-16,1 0-16 0,-7 5-288 0,6-7-48 0,-6 7-16 15,0 0 0-15,6-5 48 0,-6 5 16 16,0 0 0-16,0 0 0 0,0 0-48 0,0 0-16 0,0 0 0 0,0 0 0 15,0 0-80-15,0 0-32 0,0 0 0 0,0 0 0 16,0 0 80-16,0 0 16 0,3 13 0 0,-3-3 0 16,0-10 64-16,-5 14 0 0,-1 2 16 0,-3 4 0 15,1 0-16-15,-1 1 0 0,0 4 0 0,0-1 0 16,-1 4-80-16,0 1-32 0,-3 1 0 0,-1 4 0 16,-1-7 224-16,0 5 32 0,0 1 16 0,1 2 0 15,-3 0-160-15,2-2-16 0,0-1-16 0,-3-1 0 16,-3 2-112-16,2 1-32 0,0-1 0 0,1 1 0 15,1-1-144-15,-1-2 128 0,0-1-128 0,2 1 128 16,-1-4-128-16,2 2 0 0,-2 3 0 0,2-2 0 16,1 2 0-16,1 0 0 0,1-7 128 0,0 2-128 15,-1-4 0-15,2-1 0 0,1 0 0 0,1-2 128 0,0-2-128 0,3-4 0 16,-1-4 0-16,2-1 0 0,5-9 0 0,-5 5 128 16,5-5-128-16,0 0 0 0,0 0 0 0,0 0 0 15,-9 0 0-15,9 0 0 0,-7-5 0 0,0-2 0 16,2 0 0-16,0 0 0 0,0-1 0 0,1 3 0 15,-1-3 0-15,0 2 0 0,5 6 0 0,-6-5-144 16,-1-4 144-16,0 4 0 0,2-3-176 0,0 2 176 16,-2 1-160-16,2-3 160 0,0 2-256 0,0 1 64 15,0-3 0-15,-1 2 0 0,-1-3 48 0,1 1 16 16,1 1 0-16,0-5 0 0,-2 1 128 0,1 1 0 0,1-4 0 16,0 1-128-16,-2 1 128 0,1 0 0 0,2 0 0 15,-1 2 0-15,1-4 0 0,-1 3 0 16,3 2 0-16,-1-4 0 0,1 4 0 0,2 9 128 0,-3-11-128 0,1 2 176 15,2 9-176-15,-2-9 0 0,2 9 144 0,0 0-144 16,2-9 0-16,-2 9 0 0,0 0 0 0,0 0 0 16,0 0 0-16,0 0 0 0,0 0 0 0,0 0-128 15,3 10 128-15,1 4 0 0,-1 0 0 0,-1 4-128 16,-2 2 128-16,3 2 0 0,-1 2 0 0,1 3 0 16,1-4 0-16,0 2 0 0,-2 3 0 0,3 0 0 15,-1-4 0-15,1-2 0 0,1 1 0 0,-1 0 0 16,2-3 0-16,-1-1 0 0,1-1 128 0,1-3-128 15,0 0 0-15,1-3 144 0,1-1-144 0,2-2 0 16,-1-1 160-16,2-5-160 0,-1 0 128 0,5-4-128 16,-3-2 240-16,4-1-48 0,1-5 0 0,2 1 0 0,2-5-32 15,3 1-16-15,3 1 0 0,1-4 0 0,2-1-16 0,1 0-128 16,0-2 192-16,-1 0-64 0,-1 2-128 0,-2 2 192 16,-1 2-192-16,-1 0 192 0,-2 3-192 0,-3 0 0 15,-3 5 0-15,-3 2 0 16,-3 0-1024-16,-3 4-256 0,-10-2-32 0</inkml:trace>
  <inkml:trace contextRef="#ctx0" brushRef="#br0" timeOffset="19967">15201 4406 22111 0,'-17'-2'1968'0,"-4"-7"-1584"15,0-1-384-15,-1-1 0 0,2 4 896 0,1-3 80 16,-6 1 32-16,0-1 0 0,-3 2-816 0,0-1-192 16,-4 3 0-16,-1-2 0 0,-2 2 0 0,-3 1 0 15,-3-4 0-15,-6 2 0 0,-4 2 144 0,-1-2-16 16,0 0 0-16,0-2 0 0,1 2-128 0,-3-2 0 0,2 0 0 15,-2 0 0-15,-4-1 0 0,-3-2 0 0,-5 4 0 0,3-6 0 16,2 0 0-16,1 0 0 0,-1 1 0 16,0-1 0-16,-1-1 0 0,-4 1 0 0,-4 1 0 0,0-2 0 15,2 1 0-15,2 0 0 0,0 4 0 0,-2-2 0 16,-4 2 128-16,0 1-128 0,-2-4 192 0,3 4-64 16,1-3 32-16,1 3 0 0,1 0 0 0,-3 4 0 15,-4-3 64-15,-2 3 16 0,1-6 0 0,0 3 0 16,3-1 16-16,0 5 0 0,-1 3 0 0,-5-1 0 15,-3-2-64-15,1-1-16 0,4 1 0 0,2 1 0 16,1 2 32-16,-3 1 16 0,-6-1 0 0,3 0 0 16,-3-1-96-16,3 1 0 0,1 1-128 0,-1 1 192 15,-7 1-192-15,0-2 0 0,1 0 0 0,3-2 0 16,2 2 0-16,-2 2 0 0,-2 1 0 0,0-3 0 16,-2-2 0-16,4 1 0 0,-1-1 0 0,2 2 0 0,-3 2 0 0,0-2 0 15,0-6 0-15,3 1 0 0,4 3 0 0,0-1 0 16,2 1 0-16,-3-2 0 0,-5-2 0 0,3-1 0 15,6 2 0-15,1-3 0 0,0 3 0 0,-2 3 0 16,-4-3 0-16,0 0 0 0,1 1 0 0,2 1 0 16,2 0 0-16,-3 1 0 0,-2 2 0 0,1 0 0 15,-4 0 0-15,3 0-160 0,7 2 160 0,1 0 0 16,5 2-144-16,-7-2 144 0,-2-4 0 0,1 2 0 16,3 0 0-16,2 2 0 0,-1 2 0 0,2 3 0 15,-1-5 0-15,-2 3 0 0,-3 0-128 0,3 2 128 16,4-4 0-16,0 5 0 0,2 0 0 0,0 1 0 15,-4 0-144-15,-2-2 144 0,-1 0 0 0,3-2-128 0,4 1 128 0,2 4 0 16,-1 0-160-16,0 2 160 0,-5 0-128 0,3-1 128 16,0-1-144-16,3 2 144 0,3-1-160 0,3 1 160 15,5 1 0-15,2-1 0 0,2 4 0 0,-3 1 0 16,-4-2-128-16,0 1 128 0,4 3 0 0,3 2-144 16,3-1 144-16,3 2-192 0,3-2 192 0,0 3-192 15,5 2 192-15,2 5 0 0,2 3-144 0,1 0 144 16,-2 1 0-16,1-1 0 0,2-1 0 0,2 0 0 15,-1-1 0-15,5 2 0 0,2 0 0 0,4 2 0 16,5-3 0-16,-1 1 0 0,3 0 0 0,5-4 0 16,3 3 0-16,5-1 0 0,1 1 0 0,2 1 0 15,3-2 0-15,4-2 0 0,2-2 0 0,5-1 0 16,4 1 0-16,3 0 0 0,2-2 0 0,2 2 0 16,-1-3 0-16,3 3 0 0,3-4 0 0,1-1 0 15,5-1 0-15,2 2 0 0,5-3 0 0,3-1 0 0,8 1 0 0,1 1 0 16,0 0 0-16,0 1 0 0,1-3 0 0,1 0 0 15,3 3 0-15,6-3 0 0,3 1 0 0,1-2 0 16,-2-3 0-16,1 2 0 0,1-1 0 0,5 2 0 16,4 0 0-16,2-2 0 0,-5 0 0 0,4-2 0 15,-1 1 0-15,3 0 0 0,3 0 0 0,2 2 0 16,0-2 0-16,-1-2 0 0,0 0 0 0,3 1 0 16,6-3 0-16,-5-1 0 0,-5 4 0 0,-1 0 128 15,1 1-128-15,6-2 0 0,6 0 208 0,-3 1-32 16,-2-2-16-16,3 2 0 0,3-1 16 0,-1 0 0 15,2-6 0-15,0 6 0 0,-1-3-176 0,5 1 160 0,4-3-160 0,-1 1 160 16,-6-2-160-16,2 0 160 0,2-2-160 0,1-1 160 16,-2 0-160-16,0 0 128 0,1-2-128 0,2 0 128 15,-1-1-128-15,0-1 0 0,-3 0 0 0,5 0 0 16,5 1 0-16,-4-1 0 0,-6 1 0 0,3 2 0 16,3 0 0-16,-3-2 128 0,-1-2-128 0,0 2 0 15,1 4 128-15,1-3-128 0,1 0 0 0,-4-2 128 16,-2-2 720-16,2 4 144 0,-1 2 32 0,-1-2 0 31,-5-3-1664-31,0 2-336 0,-1 4-64 0,3-1-16 0,1-3 848 0,-4-1 208 0,-3-1 0 0,1 1 0 16,4 3 0-16,-2-3 0 0,-3-3 0 0,-3 0 0 15,-2 0 720-15,3 0 240 0,4 1 64 0,-5-2 0 16,-2 0-1600 0,-6-2-320-16,-3-1-64 0,5 3-16 0,2-2 752 0,-5-2 224 0,-6-3 0 0,-2 1 0 15,-5-3 0-15,1 0 0 0,1-1 0 0,-1-3 0 0,-2-6 0 0,-6-1 0 16,-1-1 0-16,-5-3 0 0,-5 2 0 0,-2-5 0 15,-1-3 144-15,-1-2-16 0,0 1 0 0,-3-5 0 16,-2-3 0-16,-8-1 0 0,-2-7 96 0,-3-1 32 16,-5 0 0-16,-3-3 0 0,-2-1 16 0,-5 1 16 15,-6-1 0-15,-3 3 0 0,-4 1-80 0,-5 0-16 16,-3 1 0-16,-5 5 0 0,-5-1 0 0,-3 0-16 16,-6 0 0-16,-7 0 0 0,-7 5-32 0,-8 1 0 15,-10 6 0-15,-5 3 0 0,-8-1-144 0,-5 5-176 16,-7 6 48-16,-12 7 0 15,-14 5-416-15,1 2-80 0,1 6-16 0,-1 8-9504 0,-3 7-1904 0</inkml:trace>
  <inkml:trace contextRef="#ctx0" brushRef="#br0" timeOffset="21934.49">7085 6370 17503 0,'-20'-10'1552'0,"-2"3"-1232"0,-3 4-320 0,1-1 0 16,1 0 1888-16,1 3 320 0,-1-1 64 0,2 1 16 15,-6-1-1904-15,-2 0-384 0,-4 2 0 0,-3 0-160 0,1-2 160 0,-4 1 0 16,0-2 0-16,-2 2 0 0,-2-2 0 0,0-1 0 15,0 2 0-15,-3-2 0 0,0 2 0 16,-5-2-128-16,-6 2 128 0,0-1-128 0,0 0 128 0,2-1-128 16,2-1 128-16,2 3-128 0,3 0 128 0,2 1 0 15,3 0 0-15,-3 2 0 0,-2 3 0 0,-2 1 0 16,-1-1 0-16,3-2 0 0,3 2 0 0,3 4 0 16,4 2 128-16,3 1-128 0,2-3 176 0,3 3-48 15,4 3 0-15,2-1 0 0,-1 2 112 0,4 1 16 16,0-1 0-16,1 3 0 0,-2 2-256 0,2 0 0 15,-1 1 0-15,0 3 0 0,1-1 0 0,1 5 0 16,0 1 0-16,2 3 0 0,-1 5 0 0,2 2 0 16,-1 4 0-16,2 3 0 0,1 6-128 0,0 4 128 0,0 1 0 0,1 5 0 15,1 6 0-15,2-1-128 0,-1 3 128 0,2 6 0 16,2 4 0-16,0 6 0 0,1 0-128 0,1 4 128 16,1 2 0-16,0 6 0 0,2 1 0 0,-1 3 0 15,1-3 0-15,1 4 0 0,-1 5 0 0,1-2 0 16,0 5 0-16,-1 1 0 0,2 4 0 0,0 0 0 15,0 4 0-15,-1 3 0 0,0-1 0 0,1 5 0 16,-1-1 0-16,-1 1 0 0,-1 2 0 0,3-1 0 16,-2 3 128-16,4 0-128 0,-2 0 176 0,3 1-176 15,0-1 0-15,2 5 0 0,1 0 0 0,2 3 0 16,-2 0 0-16,1-1 0 0,-1-4 160 0,0 1-160 16,-3-8 0-16,2-2 0 0,-1-4-224 0,0-2 80 15,-1-5 144-15,1 0 0 0,1-3-144 0,0 2 144 16,1 2 0-16,0-2 0 0,0 4 0 0,2 1 0 0,-3 0 0 0,1 3 0 15,1-3 0-15,-1 3 0 0,-2 0 0 0,0 1 0 16,1-4 0-16,-1 3 0 0,-1 2 0 0,1-3 0 16,3-3 0-16,-4 3 0 0,1-3 0 0,-3-2 0 15,3-7 0-15,0 0 0 0,-1 0 0 0,0-1 0 16,5-1 0-16,0-2 0 0,-1-6 0 0,0 3 0 16,0-2 0-16,2 0 0 0,3-6-128 0,2 6-16 15,2-1 0-15,1 5 0 16,-2 2-432-16,-1-7-64 0,1 0-32 0,-1-5 0 15,-2 1 400-15,-2-3 80 0,-3 4 0 0,2-5 16 0,-1-1 176 0,-1 4-128 16,0 2 128-16,0 3-128 0,1-7 128 0,0-3 0 0,-3-3 0 0,0-1 0 16,-3 1 0-16,0-7 0 15,-2-6 160-15,0-3-160 0,-3-2 288 0,-1-5-32 0,2 2-16 0,-2-3 0 16,1 0-96-16,-2-4-16 0,2 0 0 0,-3-1 0 16,-2-2-128-16,0 0 0 0,0-3 0 0,-1 3 0 15,-1 0 0-15,-1 1-144 0,-4 1 144 0,1-2 0 16,-2 0 0-16,0-2 0 0,-1-2 0 0,1-3 0 15,-2-7 0-15,4 1 0 0,-3 2 0 0,5-5 144 16,-1-2-144-16,3-4 0 0,0-7-160 0,1-1 160 16,1 0-256-16,1-5 32 0,1-5 16 0,-1-5 0 31,-1 0-368-31,3-5-80 0,-1-1-16 0,6-3 0 0,0 0 160 16,-5-6 48-16,1-4 0 0,0 4 0 0,2-4 176 0,0 1 32 0,0-4 16 0,0 3 0 15,4-1 240-15,0-3 0 0,1 1 0 0,2 1 0 0,-3 0 160 16,3-1 80-16,-1 4 16 0,3-4 0 15,-1 2 192-15,2 2 64 0,-1-4 0 0,1 6 0 0,2-6-256 0,4 2-32 16,-1 0-16-16,3-3 0 0,2 0-48 0,1 6-16 16,0-3 0-16,0 4 0 0,0-5 128 15,2 3 32-15,-2-2 0 0,0-3 0 0,0 4-112 0,4-2-32 16,0 0 0-16,2 0 0 0,2 1-160 0,3-4 0 16,1-1 144-16,1 1-144 0,2-1 0 0,3 0 0 15,2 1 0-15,3-2 0 0,4-3 0 0,-2 2 0 16,0 1 0-16,1 1 0 0,-1 1 128 0,1-1-128 15,1-2 160-15,1 2-160 0,3 1 192 0,3 3-64 16,6-1-128-16,0 0 192 0,1 4-64 0,0 2-128 16,-3 1 176-16,0 5-176 0,2-1 256 0,3 0-64 15,1 1-16-15,2 1 0 0,-1 4 80 0,-4-2 0 0,-3 2 16 0,-1 0 0 16,-3 1 48-16,0-1 0 0,1-3 0 16,1-1 0-16,0-1-320 0,1 0 0 0,0-7-176 0</inkml:trace>
  <inkml:trace contextRef="#ctx0" brushRef="#br0" timeOffset="23770.15">1900 17585 20095 0,'30'9'1792'0,"0"2"-1440"0,4 3-352 0,3 1 0 0,5 2 0 0,1-1 128 0,2 2-128 0,-1 1 0 15,2-2 208-15,2-2-16 0,2-1-16 0,2 2 0 16,4 0-48-16,0 0-128 0,-3 2 192 0,-9 0-64 16,-6-2-128-16,-4 1 0 0,-3-2 0 0,-6-1 128 15,-5-1-128-15,-3-1 0 0,-4 1 144 0,-2-4-144 16,-5 3 0-16,-2-4 144 0,-4-8-144 0,-4 11 0 16,-2-5 464-16,-9-2-16 0,-8-2 0 0,-1-6 0 15,-6-1 0-15,-5-2 0 0,-6-3 0 0,-8-6 0 16,-9-3-192-16,1-4-64 0,-1-5 0 0,1-1 0 15,-2-3-192-15,3-3 0 0,3-5 128 0,-6-3-128 16,-3 0 0-16,5 1 0 0,3-2 0 0,5 2 0 16,4 0 0-16,9 1 0 0,4 0 0 0,4-2 0 0,-1-1 0 0,4-1 0 15,8 1 0-15,0 3 0 0,7-1-144 0,2 5 144 16,4 2 0-16,4 4-144 0,8 3-32 0,5 5 0 16,0 3 0-16,4 5 0 0,2 2 32 0,3 9 0 15,2 3 0-15,5 6 0 0,4 6 144 0,3 3-128 16,0 8 128-16,-2 1-128 0,-2 2 128 0,-1 3 176 15,-3 4-48-15,-3 1 0 0,-5 5 112 0,-2 2 16 16,-4-2 0-16,-3 1 0 0,-4 3-256 0,-4-3 144 16,-3-2-144-16,-2-4 128 15,-3-3-448-15,-3-2-80 0,-3-9-32 0,-3-2-6896 16,-3-1-1376-16</inkml:trace>
  <inkml:trace contextRef="#ctx0" brushRef="#br0" timeOffset="24236.27">2034 16005 24191 0,'-9'15'1072'0,"4"-5"208"0,-2 3-1024 0,2 2-256 0,-1-2 0 0,0 3 0 16,-3 2 160-16,0 1-32 0,0 5 0 0,-1-3 0 16,2 2-128-16,1 2 0 0,-2-1 144 0,2 5-144 15,0-4 0-15,0 1 0 0,4 0 0 0,3-2 0 16,2 1 0-16,3-2 0 0,3 2 0 0,2 1 0 0,1-4 0 0,6-1 0 16,2-1-144-16,1 0 144 0,2-3-144 0,1-1 144 15,-2-4-192-15,1 0 192 0,-3-7-240 0,-1-1 64 16,-3-6 16-16,-1 0 0 0,-2-6-32 0,-4-1-16 15,-1-3 0-15,-5-4 0 0,-2-1 0 0,-3-3 0 16,-5 0 0-16,-2-3 0 0,-3-1 208 0,-4-4 0 16,0 3 0-16,-4-3 0 0,-2 0 0 0,1 0 0 15,-3-5 0-15,3 6 0 0,0 0 0 0,4 7 0 16,4 1 0-16,5 2 0 0,5 2 0 0,4 6 0 16,8 0 0-16,2 6 0 0,6 0 0 0,4 2 0 15,5 2 0-15,6 3-144 0,-1-2 144 0,2 4 0 0,-1 1 0 16,-1-3 0-16,2 1 0 0,-3 0-128 0,2-4 128 15,-6-2 0 1,-1-5-560-16,-2-1-16 0,-8-4-16 0,-4-3-8528 0</inkml:trace>
  <inkml:trace contextRef="#ctx0" brushRef="#br0" timeOffset="24553.25">1101 14743 31327 0,'-3'47'2784'0,"7"-16"-2224"15,4 1-560-15,7 4 0 16,5 2-416-16,7 4-192 0,2-2-32 0,8 2-16 0,6 2 656 0,7-2 0 16,10 2 0-16,2-1 128 0,1 4-128 0,5-3 0 15,0 1 0-15,6-4 0 0,6 0 0 0,3-3 0 16,-2-4 0-16,-3-3 0 16,-8-3-832-16,-4-7-96 0,-5-6-16 0,-5-6-11072 0</inkml:trace>
  <inkml:trace contextRef="#ctx0" brushRef="#br0" timeOffset="24820.26">1119 14249 31327 0,'5'16'2784'0,"7"8"-2224"0,6 2-560 0,5 6 0 16,4 1-304-16,6 3-160 0,6 2-48 0,10 1 0 15,4 3 512-15,3 0 0 0,1 3 0 0,3-1 160 16,-2-3-160-16,6 2 0 0,2-2 0 0,5-3 0 16,3-1 0-16,1-4-256 0,-4-3 64 0,-6-5 16 15,-7-3-2624-15,-7-4-528 0,8 0-96 0,-23-8-32 0</inkml:trace>
  <inkml:trace contextRef="#ctx0" brushRef="#br0" timeOffset="25060.13">1412 15348 33167 0,'-10'17'1472'0,"10"-17"304"0,0 0-1424 0,0 0-352 0,0 0 0 0,0 0 0 16,0 0-176-16,11-1-96 0,1-9-32 0,3-4 0 15,0-6 304-15,2-5-128 0,-2-5 128 0,2-4 0 16,-3-6 0-16,1-2 0 0,2-5 0 0,-4-4 0 31,4 1-512-31,-2-4 16 0,1-4 0 0,0-1-8656 0,1-1-1744 0</inkml:trace>
  <inkml:trace contextRef="#ctx0" brushRef="#br0" timeOffset="25420.41">1871 13882 19343 0,'-5'20'848'0,"2"-6"192"0,2-1-832 0,0-4-208 16,1-9 0-16,0 0 0 0,0 0 2368 0,0 0 416 16,0 0 96-16,-5-9 0 0,-2-2-2304 0,2-2-448 15,-1-4-128-15,-2-2 0 0,-2-1 0 0,1-2 0 16,-1 2 128-16,-1 0-128 0,1 1 0 0,-4-3-160 16,1 2 16-16,0 2 0 15,2 6-320-15,-1 1-64 0,3 5-16 0,0 1 0 16,9 5 32-16,0 0 0 0,-5 10 0 0,4 5 0 0,2 3 224 0,4 3 48 15,2 7 16-15,3 0 0 0,3 4 224 0,2 1 0 0,3 0 0 16,1-1 0-16,2 1 0 0,1-1 0 0,-2 0 144 0,3-7-144 16,0-1 176-16,3-5-176 0,-4-4 192 0,0-2-192 15,0-3 128-15,-1-6-128 0,2-1 0 0,-1-2 0 16,-4-2-128-16,1-3-144 0,-4-6-32 0,0-2-7088 16,-3-6-1424-16</inkml:trace>
  <inkml:trace contextRef="#ctx0" brushRef="#br0" timeOffset="25721.22">1889 13369 27647 0,'14'27'2448'0,"4"7"-1952"0,7 1-496 0,2 1 0 0,1 1 0 0,1-1 0 15,-4 0 0-15,1-3 0 0,-7-1 0 0,-3-4 256 16,-3-7-32-16,-1-2 0 0,-2-3 48 0,-4-4 16 16,-6-12 0-16,0 0 0 0,0 0-112 0,0 0-32 15,-14-10 0-15,-6-2 0 0,-8-9-144 0,-5-5 0 16,-4-6-192-16,-4-3 192 0,-5 0-336 0,1-2 48 16,1-1 16-16,3 0 0 15,0-2-160-15,4 0-16 0,4 0-16 0,6 3 0 16,6 3 32-16,4 2 16 0,2 3 0 0,7-1 0 15,2 2-80-15,2 1-16 0,3 7 0 0,2 2-6656 16,3 0-1344-16</inkml:trace>
  <inkml:trace contextRef="#ctx0" brushRef="#br0" timeOffset="26194.12">1626 12677 27407 0,'7'25'1216'0,"2"-5"256"0,4-1-1184 0,6 3-288 0,5 4 0 0,5-2 0 16,3 4 0-16,3-1 0 0,1 1 0 0,6-2 0 15,4 2 0-15,-3-2 0 0,-1 0 0 0,-4-4 0 0,-5-4 0 0,-1 0 0 16,-5-3 0-16,-7-5 0 0,-4-2-176 0,-6-6 176 15,-10-2-192-15,0 0 192 0,0-7-256 0,-8-7 64 16,-1-5 16-16,-9-6 0 0,-4-1 176 0,-6-4 0 16,-4 3 0-16,0-5 128 0,-2-3-128 0,1 1 0 15,0 1 0-15,2 0 0 0,-1 1 0 0,3-2 0 16,1-2 0-16,5 2 0 0,3 1 0 0,3 4 0 16,7 1 0-16,3 1 0 0,0 4 0 0,5 5 0 15,2 1 0-15,2 4 0 0,2 4 128 0,4 1 16 16,3 3 0-16,3 3 0 0,4 2-144 0,2 0 160 15,2 2-160-15,2 3 160 0,1 2-160 0,3 0 192 16,0 4-192-16,5-3 192 0,0 5-192 0,3 0 0 0,-4 1 0 0,0-1 128 16,-3 0-128-16,-3 0 128 0,1 0-128 0,-1 0 128 15,-4-2-128-15,0-3 0 0,-2-3 144 0,-1 0-144 16,-2-3 0-16,-2-3 128 0,2-4-128 0,-5-1 0 16,1-2 0-16,-1-3 0 0,-1-1 0 0,1-2 0 31,0-2-560-31,0-6-80 0,-1 0 0 0</inkml:trace>
  <inkml:trace contextRef="#ctx0" brushRef="#br0" timeOffset="26638.78">1804 11125 25791 0,'-16'18'1152'0,"8"-7"224"0,-1 2-1104 0,2 4-272 0,2 2 0 0,3 3 0 0,0 5 0 0,4 0 0 16,3 3 0-16,-3 2 0 0,3 2 0 0,2 2 0 15,2 1 0-15,1-1 0 0,0-3 176 0,-1-3 16 16,2-2 16-16,0-4 0 0,-1-5-208 0,0-4 0 16,-1-2 0-16,-2-6 0 0,1-1-192 0,1-4 0 15,1-3 16-15,3-1 0 0,-1-3-80 0,2-2-32 16,7-3 0-16,-3 1 0 0,-1-4 288 0,1 5-128 0,5-3 128 16,-1 5 0-16,-3-3 0 0,0 7 0 0,-3 2 0 0,0 2 0 15,-1 4 0-15,-4 2 0 0,1 5 192 0,-2 3-48 16,0 3 544-16,2 4 96 0,-2 7 32 0,0 1 0 15,0 7-368-15,-5 1-64 0,0 0 0 0,-2-2-16 16,-2 1-368-16,0-2 144 0,-1-3-144 0,0-3 0 31,0-6-432-31,0-5-192 0,-1-3-32 0</inkml:trace>
  <inkml:trace contextRef="#ctx0" brushRef="#br0" timeOffset="27406.74">1924 9281 29775 0,'-19'11'1312'0,"9"-2"288"0,3-3-1280 0,2 3-320 0,5-9 0 0,-3 9 0 16,2 4 0-16,5 0 0 0,2-1 0 0,5 4 0 15,6 1 0-15,4 2 0 0,5 2 0 0,2 4 0 16,4 3 0-16,-1 1 0 0,0 2 0 0,1-6 0 16,-2-2 0-16,1-1 0 0,-3-7 0 0,1-3 0 15,-2-2 0-15,-3-6 0 0,-4-6 0 0,-2-4 0 16,-4-4-240-16,-5-4 0 0,-4 0 0 0,-5-3 0 16,-4-6-16-16,-4 0 0 0,-4-3 0 0,-4 0 0 15,1-3 48-15,-5 4 0 0,0-2 0 0,-2 4 0 16,2 3 208-16,-2 2-144 0,-1 1 144 0,4 5-128 0,0 3 128 15,-3-1 176-15,1 3-48 0,0 2 0 0,1 1 224 0,5 3 32 16,15 1 16-16,0 0 0 0,-12 0-96 0,12 0-32 16,0 0 0-16,0 0 0 0,0 0-272 0,0 0 0 15,8-5 0-15,-2-3 0 0,2-3 0 0,-2-7 0 16,-1-1-128-16,-2-10 128 0,-2-7-208 0,-3-6 48 16,-7-5 16-16,-3-3 0 0,-3-1-80 0,-5-5-16 15,-4-1 0-15,-2-2 0 0,-2 1 240 0,-1-5-144 16,-2 1 144-16,0-1-128 0,-4 1 128 0,0 3 0 15,-1 0 0-15,1 3 128 0,-4 2 240 0,-1 0 48 16,-3 2 16-16,-7 1 0 0,-6 2 96 0,-1 0 32 0,0 1 0 0,2 4 0 16,5-3-240-16,7 9-32 15,10 4-16-15,6 8 0 0,7 5-48 0,5 6-16 0,3 5 0 16,6 1 0-16,6 9 144 0,0 0 32 0,0 0 0 0,9 9 0 16,4 4-384-16,10 6 0 0,8 4 0 0,6 7 128 15,9 5-128-15,9 4 0 0,7 4 0 0,4 5 0 16,4 3-176-16,2 5 0 0,3 3 0 0,8 3 0 15,5-1-160-15,1 0-48 0,-2 1 0 0,-1-1 0 32,-4 3-384-32,-2-4-64 0,-1-3-32 0,-6-6 0 15,-5-6-496-15,-9-5-112 0,-7-2 0 0,-9-4-16 16,-7-1 144-16,-8-1 16 0,-7-4 16 0,-8-1-8160 0</inkml:trace>
  <inkml:trace contextRef="#ctx0" brushRef="#br0" timeOffset="27572.42">2391 9131 21183 0,'0'0'944'0,"-9"-4"192"0,0-2-912 0,2-7-224 16,0-1 0-16,2-4 0 0,0-2 1536 0,2-3 272 15,1-8 48-15,2-2 16 0,0-4-1264 0,2-2-256 16,1-8-48-16,1-3-16 0,0-7 64 0,2-4 16 16,2-5 0-16,-1-5 0 0,1-5-240 0,0-2-128 15,-1-3 160-15,2 1-160 16,0-4-1216-16,-1 4-352 0</inkml:trace>
  <inkml:trace contextRef="#ctx0" brushRef="#br0" timeOffset="28060.9">3460 14102 23039 0,'-13'10'1024'0,"6"-4"192"0,-1 2-960 0,8-8-256 15,-8 4 0-15,8-4 0 0,0 0 1600 0,0 0 256 16,0 0 64-16,0 0 16 0,0 0-1344 0,13 4-272 16,5 0-48-16,6 2-16 0,5-1-112 0,6 1-16 15,4 2-128-15,0 0 192 0,2 7-192 0,1 1 128 16,0 1-128-16,-1-1 0 0,-4 0 0 0,-3-2-336 0,-2 0 48 0,-8-3 16 31,-5-3-1968-31,-5-2-400 0,-14-6-80 0,0 0-16 0</inkml:trace>
  <inkml:trace contextRef="#ctx0" brushRef="#br0" timeOffset="28422.63">3203 13402 24879 0,'12'11'2208'0,"3"0"-1760"0,5 2-448 0,3 2 0 16,1 2 432-16,7 1 0 0,-1 1 0 0,2 2 0 15,0 2-240-15,2 1-64 0,2-3 0 0,-3-1 0 16,-1 3 448-16,-6 0 64 0,2-3 32 0,-7-3 0 0,-6-7-320 0,-5 0-64 16,-10-10-16-16,0 0 0 0,0 0-144 0,-8-5-128 15,-6-5 144-15,-8-3-144 16,-8-3 0-16,-3-4 0 0,-2-2 0 0,-1-1 0 0,0-5 0 16,1 1 0-16,1-5 0 0,3 3 0 0,3 2 0 0,6-2 0 15,5 1 0-15,1-1 0 0,6 5 0 0,3 0 0 16,2 3 0-16,3 2 0 0,5 1 256 0,2 2 0 15,4-1 0-15,4 3 0 0,3 4-80 0,4-2-16 16,1 4 0-16,4-2 0 0,3 3-160 0,0 1 0 16,0 1 144-16,3 1-144 0,-1 2 0 0,1-1-160 15,0 2 16-15,2-2 0 16,2 1-272-16,-4-1-48 0,-6-1-16 0,-4-1 0 16,-2-4-1840-16,-3 0-368 0</inkml:trace>
  <inkml:trace contextRef="#ctx0" brushRef="#br0" timeOffset="28676.55">2627 11874 14735 0,'-7'14'1312'0,"3"-2"-1056"0,0 2-256 0,5 4 0 0,6 0 3472 0,2 0 640 0,5 1 128 0,5 2 32 16,2 4-3456-16,6-1-688 0,2 2-128 0,7 1 0 16,2 2 0-16,6-2 0 0,5 4 0 0,3-3 0 0,10 1 0 0,0 3 0 15,-1-3 0-15,4 1 0 0,1 2 0 16,1-5 0-16,-1-1 0 0,1-3 0 16,2-1-992-16,-7-2-192 0,-6 1-32 0,-7-6-10896 15</inkml:trace>
  <inkml:trace contextRef="#ctx0" brushRef="#br0" timeOffset="28916.3">3248 12476 26719 0,'0'14'1184'0,"1"-2"240"0,0-5-1136 0,-1-7-288 0,0 0 0 0,0 0 0 16,10-2 992-16,2-5 144 0,-1-5 16 0,-1-2 16 16,-2-4-1168-16,1-2 0 0,0-5-256 0,-1-5 32 15,2-2-64-15,0 2-16 0,0-3 0 0,-1-3 0 32,-3-2-2192-32,1 0-432 0,-1-14-80 0,-2 3-32 0</inkml:trace>
  <inkml:trace contextRef="#ctx0" brushRef="#br0" timeOffset="29210.74">3390 11274 30111 0,'-13'11'1344'0,"7"-7"256"0,-5 1-1280 0,0-2-320 0,1 0 0 0,-1-1 0 0,1-4 0 0,-3 4 0 16,-1-1-160-16,0 2 160 0,-1-2-176 0,3 4 176 15,1 1-160-15,-2-1 160 0,2 3 0 0,1 2 0 16,1 0 128-16,5 3-128 0,0 1 0 0,3 6 0 16,1 3 0-16,5 4-192 0,-1-2 192 0,5 5-144 15,1-1 144-15,1 0-128 0,4 3 128 0,3 0 0 16,0-4-144-16,2 1 144 0,3-5 0 0,0 1-144 0,1-6 144 16,-1-5 0-16,-1-5-208 0,-1-2 64 15,2-5 16-15,0-6 0 16,0-3-384-16,1-5-80 0,0-4-16 0,-3-6 0 15,-4-6-624-15,1-6-128 0,-3-5-32 0</inkml:trace>
  <inkml:trace contextRef="#ctx0" brushRef="#br0" timeOffset="29608.36">3548 10486 25791 0,'-7'35'1152'0,"4"-5"224"0,-1 1-1104 0,0 5-272 0,0-1 0 0,3 5 0 16,2-1 224-16,-1-1-16 0,1 2 0 0,2-2 0 15,2 0 144-15,0 2 32 0,0-4 0 0,2-1 0 16,0-6 128-16,2 0 48 0,0-1 0 0,0-2 0 0,-2-7-432 16,1-5-128-16,0-4 0 0,1-3 0 0,-9-7 0 0,12-1-224 15,0-8 32-15,-3-1 16 16,-3-6-272-16,-1-6-48 0,1-4-16 0,-2 1 0 0,-1-5 96 0,-2-2 16 15,2-4 0-15,-5 1 0 0,0-1 176 0,-2-1 32 16,-1-1 16-16,2 1 0 0,3-1 176 0,-1 1 0 16,0-1 0-16,1 4 0 0,2 2 0 0,1 4 0 15,1 5 0-15,2 4 0 0,3 1 0 0,4 7 0 16,-1 4 0-16,4 6 0 0,4 4 224 0,2 7-32 16,4 1 0-16,4 6 0 0,1 1-192 0,1 3 128 15,0 5-128-15,1-1 0 0,3 6 128 0,0-1-128 16,3 2 0-16,-3 2 144 0,-4 2-144 0,-3 1 0 0,-1 0 144 15,-5 4-144-15,-2-1 0 0,-4 1-256 0,-1-3 32 0,-7 1-7584 16,-3-2-1536 0</inkml:trace>
  <inkml:trace contextRef="#ctx0" brushRef="#br0" timeOffset="30042.19">3412 9707 28559 0,'-4'28'1264'0,"3"-8"272"0,1 1-1232 0,1 4-304 16,9-4 0-16,4 5 0 0,5 2 784 0,7-2 112 16,7 4 0-16,3 0 16 0,8-2-784 0,-2 3-128 15,-3 2 0-15,2 0 0 0,1-3 0 0,-2 1 0 16,0-1 0-16,-5-3 0 0,0-2 0 0,-6-4 0 16,-8-5 0-16,-3-4 0 0,-4-4-256 0,-4-2-16 15,-10-6-16-15,0 0 0 0,0 0 0 0,-10-9 0 16,-2-5 0-16,-8-5 0 0,-6-2 288 0,-5-4 0 15,-2-3 0-15,-1-6 0 0,-2-6-144 0,1-2 144 0,-3 0 0 0,-1 2-144 16,4-4-192-16,2 4-48 0,2 3 0 0,7-1 0 16,4-4 96-16,3 4 16 0,6 1 0 0,3 1 0 31,3 2-224-31,1 3-32 0,7 1-16 0,2 3 0 16,3 0-1680-16,2 5-336 0,6-10-64 0,1 11 0 0</inkml:trace>
  <inkml:trace contextRef="#ctx0" brushRef="#br0" timeOffset="30408.75">3408 8918 31151 0,'-9'31'1376'0,"5"-9"288"0,2 2-1328 0,2 0-336 15,2 4 0-15,3 1 0 0,3 3 0 0,3 2 0 16,3 3 0-16,5-1 0 0,4-1 0 0,4 1 0 15,1-1 0-15,0 1 0 0,0-5 0 0,-3-7 128 16,-2-5-128-16,0-1 128 0,-4-2-128 0,-1-5-160 16,-5-4 160-16,-2-5-208 0,-1-4-48 0,-3-3-16 15,-5-5 0-15,-1-2 0 0,-2-1 112 0,0-6 32 16,-3-5 0-16,0-1 0 0,-6-3 128 0,2 0 144 16,1-4-16-16,-2 3-128 0,-1 0 0 0,2-2 0 15,4 2 0-15,3 3 0 0,1 4 0 0,4 0 0 16,2 3-128-16,2 1 128 0,2 3 0 0,3 2 0 15,1 2 0-15,3 6 0 0,3 1 0 0,4 4 128 0,0 2 0 0,3 0-128 16,-1-2 128-16,2 1-128 0,0 1 0 0,-1 1 0 16,-4 0 0-16,-2 0 0 0,0-1 0 0,-4-5-192 31,-4-6-192-31,-4-2-48 0,-4-1 0 0,-5-3 0 16,-5-3-1648-16,-6-5-336 0</inkml:trace>
  <inkml:trace contextRef="#ctx0" brushRef="#br0" timeOffset="30657.87">2725 7683 14735 0,'0'15'1312'0,"4"6"-1056"0,5 4-256 0,6 2 0 0,7 4 3744 0,7 3 688 15,5 1 144-15,10 3 32 0,5 0-3744 0,6 2-736 16,2-1-128-16,3 3 0 0,-7-4 0 0,3 0 0 16,3-1 0-16,-1-2 0 0,-1-2-160 0,3-2 160 15,2-3-192-15,-4-1 192 16,-5-5-2000-16,-7-5-304 0,-8-3-48 0,-6-2-8944 0</inkml:trace>
  <inkml:trace contextRef="#ctx0" brushRef="#br0" timeOffset="30865.7">3353 8461 16575 0,'0'0'1472'0,"0"0"-1168"0,0 0-304 0,12 2 0 16,2-4 3456-16,0-6 624 0,0 1 128 0,-2-7 16 15,2-2-3392-15,0-1-704 0,0-5-128 0,0 0 0 16,2-4 0-16,-4-1 160 0,-3-2-32 0,4 0-128 15,-2-3 0-15,-3-3-352 0,-4 2 48 0,0-3 16 32,-6-4-1568-32,-2-4-304 0,1 2-64 0</inkml:trace>
  <inkml:trace contextRef="#ctx0" brushRef="#br0" timeOffset="31047.49">3475 7341 9215 0,'13'17'400'0,"0"-3"96"0,3 1-496 0,6 4 0 16,3 1 0-16,4 8 0 0,2 4 4320 0,-1 2 768 16,-2 2 160-16,-2-1 16 0,-1 1-4112 0,1 0-832 15,-1-2-176-15,-2-1-16 0,-4-5 48 0,-1-3 16 16,-3-6 0-16,-2-1 0 16,-3-1-1344-16,-2-7-256 0,-8-10-48 0,0 0-10096 0</inkml:trace>
  <inkml:trace contextRef="#ctx0" brushRef="#br0" timeOffset="31408.58">3647 6839 11055 0,'0'0'480'0,"4"15"112"0,-1 3-464 0,4 1-128 0,2 5 0 0,3 3 0 15,4-2 4944-15,1 6 976 0,3-1 192 0,2 0 32 16,1 1-4928-16,4 2-1008 0,-3-2-208 0,0-4 0 16,2-1 0-16,-2-1 0 0,-1-6 0 0,-4-3 0 15,0-3 0-15,-4-6 0 0,0-4 0 0,-15-3 0 16,0 0-320-16,6-9-16 0,-5-5 0 0,-4-1 0 16,-6-4 112-16,-2-3 32 0,-6-6 0 0,0 3 0 15,-4-2 192-15,-3 2-176 0,0 1 176 0,-1-1-160 0,2 5 160 0,-2 5-160 16,1 5 160-16,1-1-160 0,-1 6 160 0,-2-1 192 15,-4 5-32-15,5 2-16 0,2 3 192 0,3 1 48 16,1 1 0-16,2 4 0 0,3 1-384 0,3 0 144 16,3 2-144-16,3-3 0 0,0 1 0 0,4 2-144 15,1-4-16-15,3 1 0 16,-3-10-1264-16,0 0-256 0,12 5-48 0,-3-2-6736 16,-9-3-1344-16</inkml:trace>
  <inkml:trace contextRef="#ctx0" brushRef="#br0" timeOffset="31791.51">3682 6240 26719 0,'3'12'2368'0,"2"3"-1888"0,4 3-480 0,4 2 0 16,3 1 1536-16,2 3 224 0,2 0 32 0,4 6 16 15,2 3-1360-15,-1 0-288 0,2 3-160 0,-2 0 192 16,0-1 0-16,-3-1 16 0,0 1 0 0,-3-3 0 15,-4-2-80-15,-3-6 0 0,-3-3-128 0,-4-6 192 16,-1-1-192-16,-4-14 144 0,0 0-144 0,-7 5 128 16,-3-3-128-16,-3-4-144 0,-3-2 144 0,-3-7-208 15,-3-2 16-15,1-2 16 0,-1-3 0 0,2-1 0 16,1-187 176-16,2 364 0 0,2-183 0 0,3 0 0 16,3 2 0-16,3 1 0 0,5 0 0 0,5-1 0 15,1 1 0-15,4 0 144 0,2 3 0 0,7 3 0 0,2 1-144 0,7 1 192 16,3 2-192-16,6 3 192 0,3 0-192 0,5 6 0 15,4 1 0-15,-4 2 0 0,1 3 0 0,-6-1-176 16,-2 4 176-16,-2-1-128 0,-6 6 0 0,1-2 0 16,-2 2 0-16,-2-2 0 0,-3 1-144 0,-1-2-32 15,-3 1 0-15,-1-1 0 16,-2 2-1440-16,-4-1-304 0,-2 2-48 0,-10-11-16 0</inkml:trace>
  <inkml:trace contextRef="#ctx0" brushRef="#br0" timeOffset="31980.59">2950 6585 39615 0,'-12'15'3520'0,"1"-1"-2816"0,5 1-560 0,4-1-144 16,4 0 752-16,6-4 112 0,3 1 32 0,7-5 0 31,2-2-1824-31,7-2-352 0,1 0-80 0,4-6-10512 0,2-6-2096 0</inkml:trace>
  <inkml:trace contextRef="#ctx0" brushRef="#br0" timeOffset="41197.87">17191 9693 19807 0,'-3'-14'880'0,"3"14"176"0,3-12-848 0,-1 5-208 0,-2 7 0 0,0 0 0 0,7-11-192 0,-7 11-96 16,0 0-16-16,0 0 0 0,8-3 304 0,-8 3 0 15,0 0 0-15,0 0 0 0,11-2 0 0,-11 2 0 16,0 0 0-16,0 0 0 0,0 0 0 0,7 13 0 16,0-3 0-16,-4 4 0 0,-3 1 160 0,0 4 96 15,-1 2 0-15,-1 3 16 0,-3 3 320 0,-2 2 64 16,0 1 16-16,-2 7 0 0,-1 4-32 0,-2 0-16 16,-1 1 0-16,2 2 0 0,-3 0-192 0,0 5-48 15,0-2 0-15,0-1 0 0,-1-1-160 0,1-1-32 16,0 0-16-16,2-2 0 0,1-3-176 0,1 1 128 15,0 2-128-15,1-4 128 0,1-3-128 0,3 0 0 16,0-7 0-16,2 1 0 0,2-4-176 0,1 2-16 16,1-8 0-16,2-1 0 15,2-2-352-15,1-5-80 0,1-1-16 0,0-3 0 16,-7-7 64-16,12 8 0 0,-1-5 0 0,1-3 0 16,-1 0 16-16,0-3 16 0,1-1 0 0,-1-2 0 15,2 1-176-15,-1-4-48 0,-1 0 0 0,-2-1 0 0</inkml:trace>
  <inkml:trace contextRef="#ctx0" brushRef="#br0" timeOffset="41431.71">16619 10343 5519 0,'-4'-11'496'0,"0"-3"-496"0,-1-8 0 0,1 2 0 16,0 0 4176-16,7 1 752 0,-1 1 128 0,4 4 48 15,0 1-4192-15,4 0-912 0,1 1 0 0,3 4 0 16,4-2 160-16,4 5 160 0,1 1 16 0,3-1 16 0,5 0-192 0,3 1-32 16,2 3-128-16,1-1 192 0,0-1-192 0,3-1 0 15,3 3 0-15,2 1 0 0,2-2 0 0,3 2-208 16,2 0 32-16,1-1 16 16,3 1-624-16,-3-3-128 0,-3 0-32 0,-2-5-5760 15,-2 0-1152-15</inkml:trace>
  <inkml:trace contextRef="#ctx0" brushRef="#br0" timeOffset="41969.44">18167 8906 22975 0,'0'-14'1024'0,"0"5"192"0,0 1-960 0,0 8-256 0,6-6 0 0,2 1 0 15,1 2-576-15,5 2-144 16,1 1-48-16,4 4 0 0,4 2 624 0,4 1 144 0,3 3 0 0,4-1 0 16,-2 3 0-16,0 2 0 0,-1 4 0 0,-2-3 0 0,3 2 0 0,-3 1 0 15,-2-1 0-15,-2 3 0 0,-2 0 0 0,-4-1 0 16,-4 0 0-16,-2-1 0 0,-3 0 0 0,-2-1 0 16,-3 1 0-16,-3 1 0 0,-3 0 0 0,-3 0 0 15,-1 0 160-15,-4-1-160 0,0 1 256 0,-2-1-32 16,1-1-16-16,0 0 0 0,-1 1-208 0,2-1 128 15,1-2-128-15,1 2 0 0,2-2 0 0,3 1 0 16,0 0 0-16,2-1 0 0,2 0 0 0,3 2 0 16,0 2 0-16,1-2 0 0,2 4 208 0,1 0-48 15,0 4-16-15,1-3 0 0,-1 0 80 0,-2 5 16 16,-2-2 0-16,-2 3 0 0,-4-4-48 0,-3 0-16 16,-5 2 0-16,-4-3 0 0,-5 0 336 0,-6 2 80 15,-6-1 16-15,-7 5 0 0,-5 2-272 0,-6 1-48 0,-7-2-16 0,0-2 0 16,1 1-272-16,1 1 0 15,1-2 0-15,2 1-7824 16,0-3-1632-16</inkml:trace>
  <inkml:trace contextRef="#ctx0" brushRef="#br0" timeOffset="42417.59">16086 11279 25567 0,'-1'-13'1136'0,"0"2"224"0,1-2-1088 0,1 3-272 16,1-2 0-16,5 5 0 0,0-2-176 0,4 4-80 15,0 0-32-15,4 0 0 0,3 1 288 0,5 1-192 16,5 1 192-16,2-3-160 0,6-4 160 0,2 4 144 0,1-3-16 0,6 3-128 16,3 0 320-16,6-1-32 15,3 2-16-15,11 0 0 0,11 0 0 0,3-5 0 16,0-1 0-16,5 0 0 0,2 5-80 0,5-4 0 15,10 0-16-15,-4-2 0 0,-2 2-176 0,0 0 0 16,0 4 0-16,2 1 128 0,2-6-128 0,-4 2 192 0,-6-3-192 0,-2 5 192 16,0 3-192-16,-2-5 0 0,-4 2 0 0,-8 3 0 15,-6 4-224-15,-8 1-128 0,-6-2-32 0,-5 1 0 32,-8 3-1872-32,-3 1-384 0</inkml:trace>
  <inkml:trace contextRef="#ctx0" brushRef="#br0" timeOffset="43067.78">16779 11677 11055 0,'-5'-12'976'15,"-2"0"-784"-15,-1-1-192 0,1-4 0 0,1 1 2976 0,3-1 544 16,-1-2 128-16,3 4 0 15,2 2-3808-15,3 3-768 0,-1-3-160 0,3 4-16 0,3 1 1104 0,0 1 0 16,4-2 160-16,2 4 0 0,3-2-160 0,2-1 0 16,2 2 0-16,3-2 0 0,2 5 256 0,3 2-16 15,3 1-16-15,5 0 0 0,1 3 112 0,3 1 32 0,-1 3 0 0,7 0 0 16,2 3-112-16,0-3-32 0,-3 3 0 0,-5-1 0 16,-5 4-16-16,-5-3 0 0,-6-1 0 0,-2 4 0 15,-5-2 80-15,-3 5 16 0,-5-2 0 0,-2 1 0 16,-4-2-48-16,-2 0 0 0,-6 1 0 0,-2 3 0 15,-4 0 0-15,-5-1-16 0,-4-1 0 0,-1 2 0 16,-4 1-112-16,-2 1-128 0,-3-2 176 0,-1 1-176 16,-2-4 0-16,3 3 0 0,2-3 0 0,3 0 0 0,4-5 0 0,3 0 0 15,6-2 0-15,0 2 0 0,2-4 0 0,8-5 0 16,-5 13 0-16,5-13 0 0,-2 11 0 0,2 1 0 16,1-2 0-16,3 0 0 0,1 3 176 0,0-1-176 15,-1-1 160-15,0 3-160 0,-2 0 144 0,1 0-144 16,-2-2 128-16,-2 2-128 0,-4 2 240 0,-4-1-48 15,-3-1 0-15,-3-2 0 0,0 2 192 0,-5 2 48 16,-1-1 0-16,-3-2 0 0,-3 1-272 0,-2-2-160 16,-1 1 192-16,-1-4-192 0,-1 2 0 0,-1-4 0 15,-2-2 0-15,-1 0 0 0,-1-2-176 0,0-3-144 16,1-2-16-16,2-2-16 16,4-2-480-16,3 1-112 0,3-4-16 0,5 0 0 15,4-1-544-15,3 1-112 0,3-5-32 0,6 1-5104 16,3 1-1024-16</inkml:trace>
  <inkml:trace contextRef="#ctx0" brushRef="#br0" timeOffset="43417.35">18335 11028 20271 0,'0'0'896'0,"1"-6"192"0,-1 6-880 0,0 0-208 0,0 0 0 0,0 0 0 0,0 0 2096 0,0 0 368 15,-1 13 80-15,-2 5 16 0,-2 2-2096 0,-3 3-464 16,0 7 0-16,-4 2 0 0,-4 4 0 0,-2 2 208 15,0 4-48-15,-1 5-16 0,-1-1 16 0,-1 2 0 16,1 4 0-16,0 0 0 0,1 0-160 0,-1-3 0 16,4-2 0-16,1 2 0 15,-1-4-304-15,4 2-80 0,-1 0-32 0,2-5-8352 16,-3 0-1664-16</inkml:trace>
  <inkml:trace contextRef="#ctx0" brushRef="#br0" timeOffset="43610.35">18044 12627 36863 0,'5'-16'3264'0,"-1"3"-2608"0,-1-5-528 0,1-3-128 16,2-5 1856-16,1 2 352 0,2 4 64 0,2 1 16 31,2 4-2528-31,1-1-496 0,-1 5-96 0,1 1-32 16,-2 3-1440-16,2 1-272 0,-4 3-64 0</inkml:trace>
  <inkml:trace contextRef="#ctx0" brushRef="#br0" timeOffset="52201.56">15468 15043 3279 0,'0'0'128'0,"0"0"64"0</inkml:trace>
  <inkml:trace contextRef="#ctx0" brushRef="#br0" timeOffset="53223.61">18713 13249 1839 0,'3'-8'160'0,"0"-1"-160"15,-2-3 0-15,0 0 0 0,0 3 3456 0,1-2 640 16,-1 1 144-16,1 0 32 0,-2 10-3504 0,0 0-768 16,6-5 0-16,-6 5 0 0,3-8 0 0,-3 8 128 15,0 0 32-15,0 0 0 0,0 0-160 0,0 0 0 16,0 0 0-16,2 14 128 0,-2 0 80 0,-2 2 16 16,0 0 0-16,-1 1 0 0,-1 3 480 0,-1 1 80 15,-2 3 32-15,-2 6 0 0,-1 3-336 0,-2 0-64 16,-2 1-16-16,0-1 0 0,-4 6-128 0,1 1-16 15,-4 1-16-15,4 0 0 0,-1-1-80 0,0-2-16 0,3-1 0 16,1-2 0-16,1-2-144 0,2-1 0 16,3 1 144-16,2-2-144 0,1-2 0 0,2-4 128 0,2 5-128 15,3-7 0-15,3-4 240 0,2-3-32 0,0-1 0 0,3-1 0 16,-1-2 48-16,5-1 0 0,0-7 0 16,3 2 0-16,1 2-128 0,2-2-128 0,3 1 176 0,2-5-176 15,1 1 0-15,0-3-224 0,0 0 16 0,2 0 0 16,2 0-288-16,1-1-48 15,-1-3-16-15,0 0 0 0,-5-1-1664 0,-2-1-336 0</inkml:trace>
  <inkml:trace contextRef="#ctx0" brushRef="#br0" timeOffset="53490.2">18279 13699 13823 0,'0'0'1216'0,"0"0"-960"16,0-11-256-16,0 0 0 0,0 0 4976 0,0-1 944 15,0 12 192-15,0 0 32 16,6-5-5952-16,3 4-1216 0,1 0-224 0,3 1-48 16,0 1 560-16,3-1 112 0,3 0 32 0,4-2 0 0,3-1 224 0,1-2 48 15,3 0 16-15,1 0 0 16,3-3-464-16,1 1-112 0,2-2-16 0,1 0 0 15,2-4 112-15,3 3 16 0,4-4 0 0,4-1 0 16,3 2-736-16,-3 1-144 0,-3-1-16 0,-1-3-16 0</inkml:trace>
  <inkml:trace contextRef="#ctx0" brushRef="#br0" timeOffset="54091.04">19519 12533 7359 0,'3'-11'656'0,"-2"2"-528"15,-1 0-128-15,0 0 0 0,1 3 3968 0,-1 6 768 0,0 0 160 0,0 0 32 32,0 0-4320-32,0 0-864 0,0 0-160 0,0 0-32 0,-1 13 448 0,0 1 0 0,-2 0 0 0,-2 2 0 15,-2 2 0-15,-2 2 0 0,-1 3 208 0,-2 0-64 16,-2 2 128-16,-1 2 32 0,0-3 0 0,-1 4 0 15,1-2 16-15,0 4 0 0,-2-1 0 0,6-2 0 16,0 1-320-16,2-3 0 0,1 2 0 0,3-3 0 0,1-5 0 16,3 0 0-16,2-3 0 0,3 0 0 0,1-1 0 0,3-3 0 15,2-1 0-15,2-3 0 0,2 1 192 0,3-4-64 16,2 0 0-16,1-1-128 0,2-3 0 0,2-1 0 16,-1-2 0-16,1-1 0 15,0-1-384-15,1 0-16 0,-1-1-16 0,-1-2 0 16,-2 0-608-16,1-4-128 0,-2 1-32 0,2-5-8720 15</inkml:trace>
  <inkml:trace contextRef="#ctx0" brushRef="#br0" timeOffset="54300.81">19941 12560 23039 0,'0'0'1024'0,"0"0"192"0,0 0-960 0,0 0-256 0,0 0 0 0,4 12 0 16,-1-4 2448-16,-3 12 448 16,-4 5 96-16,-1 0 16 15,-4 3-2800-15,-1 3-544 0,-2 3-112 0,-2 3-32 0,-2 6 480 0,-1-1 0 0,1 4-128 0,1-2 128 32,-1 5-384-32,2-4-16 0,0 2-16 0,2-1 0 15,-1-5-1712-15,1 1-352 0,2 0-64 0</inkml:trace>
  <inkml:trace contextRef="#ctx0" brushRef="#br0" timeOffset="54724.68">17875 14477 23039 0,'10'-6'2048'0,"2"-7"-1648"16,4-1-400-16,5 0 0 0,6-1 1856 0,9 1 304 16,7 3 48-16,6 3 16 15,5-1-2496-15,8 0-496 0,7-1-112 0,3-2-16 0,2-3 640 0,2 1 112 0,2 1 144 0,4 0-208 32,6 0-272-32,1-3-48 0,5 2-16 0,-4 3 0 0,-1-3 288 0,5-1 64 0,4 2 16 0,1 0 0 15,-5-2 176-15,-2 1 0 0,-4-4 0 0,3 3 0 31,3 2-448-31,-5 2-48 0,-6-3-16 0,-7 6-6528 0,-6-1-1328 0</inkml:trace>
  <inkml:trace contextRef="#ctx0" brushRef="#br0" timeOffset="55175.08">18542 14717 2751 0,'0'0'128'0,"1"-14"16"0,-1-2-144 0,-1-3 0 16,-3-2 0-16,2 3 0 0,-1 3 6464 0,2 5 1248 0,1 2 256 0,0 8 48 31,0 0-6912-31,0 0-1376 0,0 0-288 0,0 0-48 0,0 0 608 0,2 16 0 16,0-1 192-16,-1 4-64 0,-1 1-128 0,0 6 0 0,0-2 0 0,0-1-176 15,-1 0 176-15,1 2 0 0,1-2 0 0,1-1 0 16,1-1 144-16,1 1-144 0,0-4 192 0,2-3-192 15,0 1 288-15,3-3-48 0,0 0-16 0,1-4 0 16,0 1 64-16,2-5 16 0,-1 0 0 0,4 0 0 0,-1-4-176 0,3-1-128 16,1-1 144-16,2-4-144 15,2 1 0-15,2-1 0 0,3 0 0 0,3-1-160 16,2-2-256-16,1-1-48 0,-1 1-16 0,-3-2 0 16,-4 1-1952-16,0-2-384 0,-4 2-64 0</inkml:trace>
  <inkml:trace contextRef="#ctx0" brushRef="#br0" timeOffset="55441.34">19175 14610 23039 0,'0'0'2048'0,"0"0"-1648"15,0 0-400-15,0 0 0 0,0 0 3968 0,0 0 720 16,0 0 144-16,9 2 32 15,-3 3-4608-15,-1 6-928 0,-1 4-176 0,-3 3-48 0,-1 3 480 0,-2 0 96 16,-2 3 0-16,-2 4 16 0,-2 4 160 0,-1 0 144 16,-1 3-208-16,0 4 80 0,0-3-16 0,-2 3 0 15,1 0 0-15,-1-2 0 0,1-3-176 0,-1 0-16 16,2-1-16-16,0-2 0 16,0 1-592-16,2-3-112 0,1-6-32 0,2 0 0 15,-1 0-32-15,3-4-16 0,-1-3 0 0,3-3 0 16,-1-2-1040-16,2 1-224 0,0-12-32 0</inkml:trace>
  <inkml:trace contextRef="#ctx0" brushRef="#br0" timeOffset="55732.86">19941 14295 16575 0,'0'0'1472'0,"0"0"-1168"16,0 0-304-16,0 0 0 0,0 0 5120 0,0 0 976 16,7 15 192-16,-1 6 48 15,-1 7-5584-15,-1 0-1120 0,-1 3-208 0,-3 5-64 0,0 1 480 0,-2 5 160 16,-3 4 0-16,3 1-144 0,-5-4-160 0,-2 3-16 15,1-3-16-15,-3 3 0 16,-1-5-1840-16,-2 1-352 0,0-3-80 0,0-3-16 0</inkml:trace>
  <inkml:trace contextRef="#ctx0" brushRef="#br0" timeOffset="55931.09">20037 15832 35007 0,'0'0'1552'0,"0"0"320"15,6-7-1488-15,2-4-384 0,-6-2 0 0,3 2 0 0,0-3 1392 0,3 1 208 16,1 3 32-16,2-1 16 16,2 3-2880-16,-1-1-576 0,0 4-112 0,1-4-14336 15</inkml:trace>
  <inkml:trace contextRef="#ctx0" brushRef="#br0" timeOffset="56748.49">7379 17707 911 0,'-13'2'0'0,"-3"1"0"16</inkml:trace>
  <inkml:trace contextRef="#ctx0" brushRef="#br0" timeOffset="58761.97">13269 15143 14735 0,'0'0'1312'0,"-4"-8"-1056"0,1-1-256 0,-4-1 0 15,2 5 2784-15,-1-1 496 0,-1 3 112 0,7 3 0 16,-8-1-3232-16,-1 2-656 0,-3 6-128 16,0-2-16-16,-5-2 320 0,-2 5 64 0,-1-2 0 0,-5 3 16 0,-3 3 240 0,-2 1 0 15,-2-3 0-15,-1 1 0 0,-1 3-144 0,-2 1 16 16,-1 1 0-16,-2 1 0 0,-3 4 128 0,-4 0 0 16,-3 2 0-16,-6 5 0 0,-3-5 0 0,-1 6 0 15,3-1-128-15,2 4 128 0,0-5 0 0,3 3 0 16,3 3 0-16,-4 0 128 0,0 3-128 0,-2 0 0 15,0-3 0-15,3-2 0 0,4 0 0 0,2-1 0 16,5-3 0-16,3 2 0 0,1-3 0 0,4 0 0 16,3-4 0-16,4 0 0 15,2-2-1392-15,3-2-240 0,0-3-48 0</inkml:trace>
  <inkml:trace contextRef="#ctx0" brushRef="#br0" timeOffset="59127.49">11698 15437 25791 0,'-5'-11'2304'0,"-1"0"-1856"0,-2-2-448 0,2 6 0 0,6 7 992 0,0 0 96 15,0 0 32-15,0 0 0 16,-9 5-1872-16,0 6-368 0,-1 3-80 0,-2 8-16 0,0-1 896 0,-2 5 192 16,-4 6 128-16,-2 4-192 15,-2 6 192-15,-1 4 0 0,-2-3 0 0,0 3-128 0,3-3 128 0,1 2 0 16,3-2 0-16,4-1 0 0,3-4 0 0,3 0 0 16,5-1 0-16,0-4 0 0,3-6 0 0,4-1 0 15,3-1 0-15,6-5 0 0,5-5 0 0,2 0 0 16,7-6 0-16,4 0 0 0,3-5 128 0,3 0 64 15,1-4 16-15,4-1 0 0,2-3-208 0,6 1 0 16,6 3 0-16,5 0-7552 16,6 4-1600-16</inkml:trace>
  <inkml:trace contextRef="#ctx0" brushRef="#br0" timeOffset="60962.35">13030 11556 15663 0,'0'0'1392'0,"7"-9"-1120"16,-1-2-272-16,0-3 0 0,-1 1 1296 0,3 4 208 16,0-1 32-16,1 4 16 15,1-5-1888-15,-1 5-384 0,-3 0-80 0,-6 6-16 0,6-9 624 0,-6 9 192 16,4-5 0-16,-4 5 0 0,0 0 128 0,-4-8 128 16,4 8 16-16,-9-1 16 0,-2 3-288 0,-3 5 0 15,-1 0 0-15,-2 5 0 0,-1 0 0 0,-3 4-176 16,-1 4 176-16,-2 0-160 0,-3 2 160 0,-2 1 0 0,-3 5-144 15,-2 0 144-15,-3 2-208 0,-3 3 16 0,-4 2 16 0,-7-1 0 16,-1 2-16-16,-6 0 0 0,-1 0 0 0,1 1 0 16,-2 1 48-16,0 0 0 0,1 3 0 0,-9 1 0 15,-5-5 144-15,0-2-160 0,1 0 160 0,3-1-160 16,4-1 160-16,6 0 0 0,3-1 0 0,0 1 0 16,-2-4 0-16,4-1 0 0,3 1 0 0,4-3 0 0,6 0 0 0,4-2 0 15,3 6 0-15,2-7-128 16,3-3-480-16,2 3-96 15</inkml:trace>
  <inkml:trace contextRef="#ctx0" brushRef="#br0" timeOffset="61312.28">10923 12368 30815 0,'-21'-6'1360'0,"7"6"288"0,-2 2-1328 0,-1 9-320 16,0 1 0-16,-1 12 0 15,-1 2-624-15,-2 8-192 0,0 7-32 0,-1 2-16 0,-1-1 544 0,0 6 128 0,-1 1 0 0,4 0 16 16,0 5 32-16,2-1 0 15,0 0 0-15,3 2 0 16,1 0-304-16,4 2-64 0,-1-6-16 0,6-2 0 16,3-3 48-16,6-5 16 0,5-3 0 0,3-3 0 0,5-3 80 0,7-5 0 0,5-4 16 0,8-4 0 15,6-4 368-15,9-4 0 0,8 0 0 0,11-6 0 0,11-1 416 16,0-3 0-16,3-1 0 0,6 0 0 16,4 2-416-16,5 1 0 0,5 1 0 0,-1 0-10288 15</inkml:trace>
  <inkml:trace contextRef="#ctx0" brushRef="#br0" timeOffset="62682.84">20221 16532 12319 0,'0'0'544'0,"0"0"112"0,0 0-528 0,0 0-128 0,0 0 0 0,6-5 0 0,-6 5 912 0,9-4 160 15,-9 4 16-15,8-4 16 0,-8 4-544 0,0 0-112 16,8-6-32-16,-8 6 0 0,0 0 192 0,0 0 32 16,8-2 16-16,-8 2 0 0,0 0-208 0,0 0-64 15,0 0 0-15,0 0 0 0,11 6-192 0,-11-6-32 16,0 0-16-16,5 15 0 0,-3-1-144 0,-2 4 0 16,-2 1 144-16,-2 5-144 0,-1 4 304 0,-2 5-16 15,0-1 0-15,-2-2 0 0,0 5 32 0,0-1 16 16,0 2 0-16,0-1 0 0,2 1-192 0,0-1-144 15,1 1 192-15,1-2-192 0,1-1 144 0,2-1-144 16,-1-6 0-16,6 2 144 0,-1-3-144 0,2-2 0 16,0-4 0-16,1-1 0 0,1-2 0 0,1 0 0 15,0-2 0-15,2-1 0 0,0-4-192 0,1 0 192 16,-1-4-192-16,1 2 192 16,2-2-512-16,0-3 32 0,1-2 0 0,1 0 0 15,1 2-480-15,1-4-112 0,-1-1-16 0,1-4-4992 0,-2 1-1024 0</inkml:trace>
  <inkml:trace contextRef="#ctx0" brushRef="#br0" timeOffset="62933.01">19769 16934 33695 0,'3'-14'1488'0,"1"2"304"0,0 1-1424 0,4-2-368 16,4 4 0-16,6 0 0 15,5 3-656-15,5-3-208 0,4 4-32 0,2 0-16 16,3 0 176-16,1-1 32 0,-1-3 16 0,2 1 0 16,-1 3 176-16,2-1 16 0,1 1 16 0,-1 1 0 15,1-4-1952-15,1 3-400 0</inkml:trace>
  <inkml:trace contextRef="#ctx0" brushRef="#br0" timeOffset="63597.24">21023 16206 13823 0,'0'0'1216'0,"6"-8"-960"16,0-4-256-16,0 2 0 0,2 1 2016 0,2-2 352 15,1 2 80-15,2-1 16 0,1 2-2112 0,1-2-352 16,0 1-208-16,3-1 16 0,1 1 192 0,3-1 0 16,-1 0 0-16,5 0 0 0,-3-2 0 0,1 5 0 15,1-4-176-15,-1 4 176 0,-2-3-304 0,-2 3 48 16,-2-3 0-16,-1 2 0 0,-3 3 48 0,-2-1 16 15,-1 1 0-15,-6 1 0 0,-5 4 192 0,0 0-176 16,0 0 176-16,-12 3-160 0,-2 3 160 0,-4 3 0 16,-2-1 0-16,-4 4 128 0,-4 2 80 0,-4 3 32 15,0-2 0-15,-2 7 0 0,-1 0-96 0,-1 1-16 16,0-2 0-16,2 2 0 0,0-1-128 0,3 1 0 16,3-4 0-16,5-2 128 0,6-3-128 0,4 0 0 15,1 0 0-15,9-4 0 0,1 3 0 0,6-4 0 16,3 1 144-16,5-1-144 0,5 2 288 0,6 1-16 0,3-5 0 15,5 5 0-15,2-2-16 0,2 1 0 16,1 2 0-16,2 0 0 0,-1 2 112 0,2 0 16 0,0 0 0 0,-3 3 0 16,0-2-64-16,-4 0 0 0,-3-1 0 0,-4 3 0 15,-2 1-192-15,-5 0-128 16,-4-1 160-16,-2 0-160 0,-6 1 256 0,-4 1-64 0,-3-1 0 0,-5 3 0 16,-7-3-192-16,-3 0 144 0,-3 0-144 0,-6-1 128 15,-1 0-128-15,-5-3 0 0,-2 0 0 0,-1 0 0 16,-4-1-576-16,-2-2-32 15,0 1-16-15,-4 1-7072 0,-1-4-1424 0</inkml:trace>
  <inkml:trace contextRef="#ctx0" brushRef="#br0" timeOffset="64014.77">19338 17813 20271 0,'0'0'1792'0,"0"0"-1424"15,3-10-368-15,6 3 0 0,4-5 1584 0,5 3 240 0,6-2 48 0,5 1 16 32,4-3-2112-32,3-2-416 0,-1-1-96 0,4 1-16 0,3-1 752 0,2 0 128 0,4 0 48 0,6-2 0 15,3-1-16-15,6 1 0 0,5 3 0 0,0-2 0 16,1 1 64-16,2-1 16 0,2 2 0 0,7 2 0 15,6 3-240-15,-1-1 176 0,-1 2-176 0,-5 0 160 16,0 1-160-16,1 1 0 0,4 2 0 0,-7 2 0 16,-2-1-384-16,-5 1 64 0,-5 1 0 0,-5 6 0 15,-7 0-1440-15,-3 0-288 0,-4 1-48 0</inkml:trace>
  <inkml:trace contextRef="#ctx0" brushRef="#br0" timeOffset="64484.26">19941 18063 14735 0,'0'0'1312'0,"0"0"-1056"15,0 0-256-15,0 0 0 0,0 0 2896 0,7-11 528 16,3 5 96-16,4 3 32 0,2 0-2768 0,5-4-544 16,3 5-112-16,3-1-128 0,3-1 128 0,4-2-128 15,5 1 0-15,4 0 144 0,4-4-144 0,4 1-176 16,2 3 48-16,3-4 0 15,1 2-448-15,-2-6-96 0,-4 0-16 0,-4 2 0 16,-4-2-1744-16,-5 0-368 0</inkml:trace>
  <inkml:trace contextRef="#ctx0" brushRef="#br0" timeOffset="64831.47">20027 18171 27759 0,'-18'0'1216'0,"6"-2"272"0,-4 1-1184 0,1 1-304 15,-1 1 0-15,2 1 0 16,2 1-320-16,3 3-112 0,0 0-16 0,9-6-16 0,0 0 192 0,0 0 32 0,0 0 16 0,4 10 0 16,2 0 80-16,4-3 16 0,3 1 0 0,2-1 0 15,4 3 0-15,2-4 0 0,0-1 0 0,-1 4 0 16,2-4 128-16,0 4 0 0,1-2 0 0,-1 4 0 15,3 1 0-15,-3 0 144 0,-1 0 0 0,0-1 0 16,-2 3 112-16,-2 3 0 0,-3-1 16 0,-1 1 0 16,-3 0 128-16,-4 1 32 0,-1 1 0 0,-1-1 0 0,-4-3-48 0,-2 2 0 15,-3-1 0-15,-4 1 0 0,-4 1 112 0,-2 2 16 16,-4-2 0-16,-3 0 0 0,-2-1-240 0,-2-1-32 16,-2-1-16-16,-2-1 0 0,-2-3-224 0,-6-2-256 15,-6 1 48-15,-4-6-8992 16,-1-1-1792-16</inkml:trace>
  <inkml:trace contextRef="#ctx0" brushRef="#br0" timeOffset="65141.26">20843 17741 26719 0,'0'0'2368'0,"0"0"-1888"0,-5 8-480 0,-2 2 0 16,1 0 1360-16,1 5 176 0,0 4 48 0,0 4 0 15,-1-4-2080-15,1 0-400 16,0 0-96-16,2 0-16 0,-1 0 768 0,-1 1 240 0,3-1 0 0,0 0-160 0,1-2-192 0,-1 3-32 16,2-1-16-16,2-2 0 15,0 0-1584-15,1-1-304 0</inkml:trace>
  <inkml:trace contextRef="#ctx0" brushRef="#br0" timeOffset="65364.45">20719 18957 30399 0,'0'0'1344'0,"0"0"288"0,4-9-1312 0,0 1-320 16,0-5 0-16,2 1 0 0,2-2 2304 0,2-1 400 15,1 0 80-15,3-2 16 16,0 0-3232-16,2-1-640 0,-1-1-128 0,1-2-16 16,1-3-912-16,-1 0-176 0,1 0-48 0</inkml:trace>
  <inkml:trace contextRef="#ctx0" brushRef="#br0" timeOffset="66715.75">15812 6526 16575 0,'5'-15'736'0,"-3"5"160"0,1 1-720 0,-1-1-176 0,2 1 0 0,0 3 0 16,-4 6 1024-16,0 0 192 0,0 0 16 0,0 0 16 15,9 12-1056-15,-3 2-192 16,-3 4 0-16,-2 4 0 0,-1-3 0 0,0 9 128 16,-1 1 0-16,-2 8 16 0,-1 5 96 0,0 0 16 0,1 2 0 0,-1 3 0 15,-2 4-256-15,-1-3 176 0,0-4-176 0,0-2 160 0,1-6-160 0,1-1 0 16,1-5 0-16,1-1 0 0,2-3-224 0,1-2 80 16,0-4 16-16,3-2 0 0,-1-5-80 0,1-2-16 15,-3-11 0-15,9 13 0 16,-2-4-448-16,1-1-96 0,-8-8 0 0,10 1-16 0</inkml:trace>
  <inkml:trace contextRef="#ctx0" brushRef="#br0" timeOffset="66942.92">15325 7036 23951 0,'2'-16'1056'0,"2"5"224"0,1-3-1024 0,5 0-256 15,4 2 0-15,8 1 0 0,5-2 432 0,4 1 16 0,5 1 16 0,5-3 0 16,2 0-464-16,5 0 0 16,3 0-128-16,1-2 128 0,0 2-416 0,-3 0 32 15,-5 2 0-15,0-2-6880 16,-2-1-1376-16</inkml:trace>
  <inkml:trace contextRef="#ctx0" brushRef="#br0" timeOffset="67400.89">16476 5877 23439 0,'12'-24'1024'0,"-3"10"240"0,2 1-1008 0,2 4-256 16,5-1 0-16,-1 4 0 15,2 2-400-15,2-1-128 0,-1 2-32 0,0 3 0 0,2 5 560 0,0 0 0 16,-2 0 0-16,-1 4 0 0,-4-4 0 0,-1 7-128 16,-1-2 128-16,-7 5 0 0,-2 4 0 0,-5 4 0 15,-4 4 0-15,-5-2 0 0,-7 2 0 0,-6 0 0 16,-5 3 0-16,-2 4 0 0,-3 2 288 0,0 1-32 16,-2-1-16-16,4-2 0 0,1-2-96 0,2-4-16 15,3 0 0-15,5-3 0 0,-1 4-128 0,7-6 0 16,3-1 0-16,5-5 0 0,2-4 0 0,2 0 0 0,4-7-192 0,-2-6 192 15,12 7-192-15,2-2 192 0,4-4-160 0,4-4 160 16,3-3 128-16,2 0 128 0,2-4 32 0,0 2 0 16,3 2-160-16,3-1-128 0,0 2 192 0,2-4-192 15,0-1-224 1,0-3-160-16,0 1-16 0,-4 0-9680 0</inkml:trace>
  <inkml:trace contextRef="#ctx0" brushRef="#br0" timeOffset="68167.7">15341 7256 10127 0,'0'0'896'0,"0"0"-704"0,0 0-192 0,0 0 0 16,0 0 3136-16,0 0 576 16,0 0 128-16,0 0 32 0,0 0-3264 0,15 1-608 15,1 3-208-15,2-3 0 0,1 1 208 0,0-2 256 0,4 0-48 0,3-2-16 16,5 0 96-16,7-1 16 0,4 2 0 0,6-2 0 15,3 0-112-15,2 0 0 0,3-2-16 0,-1-3 0 16,0 1-176-16,-1-2 0 0,2 1-160 0,4-2 160 16,3 0-368-16,1-2 32 0,1 1 0 0,-3 1 0 15,-3-3-112 1,-3 3-32-16,-3-3 0 0,-2 2 0 0,-2 4-1344 16,1-1-272-16</inkml:trace>
  <inkml:trace contextRef="#ctx0" brushRef="#br0" timeOffset="68900.25">15087 8113 18015 0,'14'-19'800'0,"-1"8"160"0,4-1-768 0,8-4-192 0,4-4 0 0,4 2 0 15,1 2-576-15,2-1-144 0,-1-1-48 0,2-1 0 0,1-1 768 0,3 2 128 16,0 3 48-16,1 2 0 0,1 4-176 0,1-2 0 16,3 2 144-16,-1-2-144 0,-1 6 0 0,-6 2-128 15,-6 3 0-15,-5 1 0 0,-4 2-128 0,-5 1-32 16,-3 5 0-16,-5-1 0 0,-2 3 112 0,-3 1 32 16,-2 10 0-16,-4-3 0 0,-2-1 144 0,-4 1 0 15,-1 1 0-15,-5 3 128 0,-3 4 176 0,-3 1 32 16,-1-3 16-16,-4 1 0 0,-5 3 16 0,-2-3 0 15,-2 4 0-15,-1-4 0 0,-1 4 48 0,2-4 16 16,4 2 0-16,-1-2 0 0,5-3-144 0,-2-3-32 16,3-2 0-16,4 0 0 0,3-1-128 0,2 0-128 15,2-6 144-15,3-1-144 0,3-4 0 0,6-6 0 0,0 0 0 0,0 0 0 16,0 0 0-16,0 0 0 16,0 0 128-16,0 0-128 0,9-7 448 0,2-2-16 15,5 2 0-15,-1-2 0 0,5-1 80 0,2-3 0 16,2 0 16-16,5 4 0 0,4-1-272 0,5 2-64 15,3-3-16-15,2 2 0 0,1-5-176 0,-1 4 0 0,-1 0 0 0,1-2 128 16,0 5-384-16,2-3-64 16,-2 2-32-16,3-2 0 15,1 2-624-15,0-2-128 0,-2 2-32 0,-3-4 0 0</inkml:trace>
  <inkml:trace contextRef="#ctx0" brushRef="#br0" timeOffset="69285.74">16628 7500 11967 0,'0'0'1072'0,"2"-8"-864"15,-1-2-208-15,-1 10 0 0,0 0 3872 0,0 0 736 16,0 0 128-16,7 15 48 0,-1-1-3936 0,0 0-848 15,1 4 0-15,-2 4-128 0,-1-1 128 0,-2 4 0 0,-2 3 0 0,0-2 128 16,-1 5-128-16,-2 2 0 16,1-1 0-16,-2-1 0 0,0 2 0 0,0 2-160 15,-1-1 160-15,2 2-208 16,-1 0-1264-16,0-1-256 0,-1-2-64 0,1-6 0 0</inkml:trace>
  <inkml:trace contextRef="#ctx0" brushRef="#br0" timeOffset="69472.25">16629 8504 33167 0,'2'-14'2944'0,"0"5"-2352"0,-4-1-464 0,5 2-128 0,-3 8 1616 0,0 0 304 15,14 0 64-15,1 2 16 16,3-1-2272-16,-2-1-464 0,0 0-96 0,0 4 0 15,1 2-736-15,-2-1-144 0,-2 2-16 0,-2-2-13120 0</inkml:trace>
  <inkml:trace contextRef="#ctx0" brushRef="#br0" timeOffset="72119.72">21511 19617 2751 0,'10'14'128'0,"-2"-9"16"0,-8-5-144 0,0 0 0 0,9 4 0 0,-9-4 0 0,10-3 5040 0,0 0 976 16,-1-5 192-16,-1 0 32 16,-1-1-5856-16,0 2-1184 0,0 0-224 0,0-3-64 0,-1 1 880 0,0-2 208 15,-2 1 0-15,-1 2 0 0,-3 8 352 0,2-10 112 16,2 1 32-16,-4-1 0 0,0 4-272 0,0 6-48 16,-2-11-16-16,2 11 0 0,-5-7-160 0,-1 0 0 0,-1 0 0 0,-2 3 0 15,-4 0 0-15,2-2 0 0,-3-1 0 0,-3 2 0 16,-2-2 0-16,-1 0 0 0,-4-4 0 0,1 2 0 15,-1-2 0-15,0 0 0 16,-7-1 0-16,2-4 0 0,-3 3 0 0,0 1 0 0,-5-1 0 0,-2-2 0 16,-2 1 0-16,-4-4 0 15,-5-2 0-15,-1 1 0 0,0 0 0 0,2 0 0 0,0-2 0 0,-1 0 0 16,-1-5 176-16,-1 4-48 0,-3-4-128 0,-2 5 192 16,-6 0 64-16,-1 1 0 0,3 0 0 0,0-1 0 15,-2-2-32-15,1 3 0 0,-2 0 0 0,-3 1 0 16,-9-1-32-16,1 1-16 0,0 0 0 0,0 0 0 15,-1 0-176-15,-6-1 192 0,-4 1-192 0,-2-2 192 16,2 0-192-16,-1 1 0 0,3 0 0 0,-5 1 128 0,-6 2-128 16,3-1 0-16,1 0 0 0,5 3 0 0,-1 1 160 15,-4 2 0-15,-5-2 0 0,2 3 0 0,5 2 64 0,3-2 16 16,-1 2 0-16,-5 0 0 0,-5 5-16 0,4-1 0 16,7-4 0-16,-3 4 0 0,2 1-48 0,-4-1-16 15,-6 2 0-15,3 1 0 0,6 1-160 0,2-1 0 16,0 2 144-16,-6 0-144 0,-6 0 0 0,5 0 128 15,4 0-128-15,0 0 0 0,0 0 0 0,-2 0 0 16,-4 0 0-16,3 0 0 0,3 0 0 0,3 0 0 16,-2 2 0-16,-1-2 0 0,-1-2 0 0,2 2 0 15,3-1 0-15,2 1 0 0,1-1 0 0,-2 1 0 16,-7-1 0-16,6 1 0 0,6-2 128 0,1 2-128 16,3 2 160-16,-5 0-160 0,-2-1 208 0,0 1-48 15,-1-1-16-15,2 1 0 0,0 2-144 0,-4 3 0 16,-5-4 144-16,0 1-144 0,0-2 0 0,2 3 0 15,1-2 0-15,-4 1 0 0,-7 1 0 0,1 2 0 16,2-3-176-16,1-1 176 0,3 1-144 0,-5 0 144 16,-3 1-128-16,2-1 128 0,3 0 0 0,3 1-128 15,1 0 128-15,-2-1 0 0,-3 1 0 0,4 4-128 16,5-4 128-16,2 1 0 0,-5 0 0 0,1-2-128 0,-4 1 128 16,5 2 0-16,3-4-160 0,3 0 160 0,1 0-192 0,-3 0 192 15,-3 2-144-15,6-1 144 0,6-1 0 0,3 2-144 16,2 1 144-16,-1-2 0 0,-1 0 0 0,-1 4 0 15,-1-1 0-15,5 1 0 0,4 2-144 0,4-4 144 16,2 3 0-16,1 0 0 0,-2 4 0 0,-2-4 0 16,-5 0 0-16,4-1 0 0,2 5 0 0,3 1 0 15,0 0 0-15,-1-1 0 0,5 0 0 0,-4 2 0 0,-5 1 0 0,2 0 0 16,4-4 0-16,2 2 0 0,7 0 0 0,4 3 0 16,3-2 0-16,0 2 0 0,3 0 0 15,2 0 128-15,2-4-128 0,-2 3 0 0,0 3 0 0,-3 5 0 16,1-2 0-16,1 0 0 0,2 2 0 0,7 0 0 15,3-4 0-15,0 2 0 0,1 5 0 0,3-5 0 16,2 1 128-16,3-1-128 0,2-1 0 0,1 1 0 16,5 1 0-16,2-1 128 0,1-2-128 0,1 2 0 15,1-1 0-15,4-1 0 0,1 3 0 0,1-2 0 16,3-4 0-16,3 4 0 0,2-1 0 0,1 2 0 16,2-1 0-16,3 2 0 0,2 3 0 0,4-5 0 15,2 1 0-15,5 3 0 0,5-2 0 0,3 1 0 16,1 2 0-16,-3-3 0 0,1-3 0 0,1 0-144 15,3-1 144-15,1 0 0 0,2 3-144 0,3-2 144 16,3-2 0-16,4 1-144 0,8 2 144 0,-2-5 0 16,-2-1 0-16,-1 1 0 0,1 1 0 0,3-1 0 15,3 0 0-15,5 1 0 0,5-1 0 0,-4 2 0 0,0-1 0 0,0-1 128 16,0-1-128-16,4-1 144 0,4-1-144 0,1 0 160 16,0 2-160-16,-1 0 0 0,-1-3 144 0,2 0-144 15,4 2 128-15,2-1-128 0,-1-4 128 0,0 1-128 16,-2-3 128-16,2-2-128 0,4 1 128 0,3-2-128 15,-1-3 0-15,-2 0 0 0,-1-1 0 16,2 2 0-16,4-1 0 0,0-1 144 0,0 1-144 0,-1-1 0 16,-3 0 128-16,6 3-128 0,3-1 0 0,0-2 0 15,-2 0 0-15,-2 1 0 0,-1 3 0 0,5-1 0 16,5 1 0-16,-3 2 0 0,-7-2 0 0,3 0 0 0,0 3 0 16,1 2-176-16,1-4 176 0,-5 5-160 0,-3-2 160 0,0 3 0 15,3-2 0-15,-1 2 0 0,-1-4 0 0,-5 3 0 16,-2-1 0-16,6 1 0 0,3 2 0 0,0-3 0 15,-1 2 0-15,-2-3 0 0,-2 5 0 0,4-5 0 16,5 1 0-16,-4-2 0 0,-1 3 0 0,-2-4 0 16,-2 4 0-16,4-2 0 0,5 1 0 0,-4-3 0 15,-6-1 0-15,-2 2 128 0,-2-5-128 0,5 1 176 16,5-3-176-16,-4 0 192 0,-6 0-64 0,1-3-128 16,-1-1 192-16,5-1-64 0,7 1 0 0,-5 2-128 15,-3-3 192-15,-2-1-64 0,1-1-128 0,3 3 0 16,4-2 0-16,-3 1 0 0,-4 2 0 0,-2 0 0 15,-1-5 0-15,5 2 0 0,2 0 0 0,-2-2 0 16,-3 1 0-16,-3 0 0 0,-1-1-144 0,3 3 144 0,4-3-192 0,0 3 192 16,-8 0-144-16,-1-1 144 15,0 1 0-15,6 2-144 0,3-2 144 0,-2-1-192 16,-2-1 192-16,-1 4-192 0,-5-1 64 0,4 1 0 16,5-2 0-16,-3-1 0 0,-4-3 128 0,-2 2 0 15,-3-3-144-15,-1 3 144 0,0-3 0 0,1-2 0 16,1-2-144-16,-4-1 144 0,-1 1 0 0,-6-1 0 15,-3-3 0-15,1 1 0 0,1-1 0 0,-1 4 0 0,3-2 0 16,-6-1 0-16,-4 0 0 0,-4-1 0 16,-3 0 0-16,-3-1 0 0,-3-3 176 0,-1 1-176 15,2 0 192-15,-2 2-192 0,-2 3 320 0,-2-2-64 0,-2-4 0 0,-6 3 0 16,-3 0 16-16,-4 0 0 0,-5 1 0 0,-1-2 0 16,-7 1-272-16,-2 0 128 0,-4 1-128 0,-2-2 0 0,-5 1 0 0,-3-2 0 15,-2-3 0-15,-7-1 0 0,-3-1 0 0,-6-2 0 16,-5 1 0-16,-7-7 0 15,-11 1-416-15,0 4-32 0,-3 1-16 0,-5 0 0 16,-7 0-1424-16,-8 0-288 0,-6 4-48 0,-3 6-16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9T19:52:18.270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FFFF"/>
    </inkml:brush>
    <inkml:brush xml:id="br3">
      <inkml:brushProperty name="width" value="0.05292" units="cm"/>
      <inkml:brushProperty name="height" value="0.05292" units="cm"/>
      <inkml:brushProperty name="color" value="#FFC000"/>
    </inkml:brush>
    <inkml:brush xml:id="br4">
      <inkml:brushProperty name="width" value="0.05292" units="cm"/>
      <inkml:brushProperty name="height" value="0.05292" units="cm"/>
      <inkml:brushProperty name="color" value="#92D050"/>
    </inkml:brush>
    <inkml:brush xml:id="br5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3644 13485 2751 0,'0'0'256'0,"-7"11"-256"16,-2-1 0-16,2 4 0 0,-1 1 3936 0,4 4 736 15,2 1 160-15,1 1 32 0,-4-1-4112 0,3 3-752 0,0 1-288 0,-2-2 16 16,-3-1 272-16,0 1 0 0,2 1 0 16,0 0 0-16,0-2 0 0,1-2 0 0,-1-2 0 0,3-1 0 15,-1 2 0-15,1-1 144 0,0-3-144 0,0-3 128 16,-2 1-128-16,2 0-144 0,-2-3 144 0,4-9-208 16,0 0-64-16,-2 12-16 0,2-12 0 0,0 0 0 15,0 0 288-15,0 0 0 0,0 0 0 0,0 0 0 16,-2 9 0-16,2-9 272 0,0 0-16 0,0 0-16 15,0 0 208-15,0 0 32 0,0 0 16 0,13 5 0 16,-2-3-48-16,3-2 0 0,1-2 0 0,2 0 0 16,1 4-80-16,3-2-32 0,0-2 0 0,0 2 0 15,1 2-160-15,-1-1-48 0,1 0 0 0,2-1 0 16,2 0-128-16,0 1 0 0,1 1 0 0,1-1 128 0,2-2-128 16,0 1 0-16,0 1 0 0,5 0 0 0,3 3 0 0,1-1 0 15,0 0 0-15,-2 1 0 0,1-1 0 0,-2 1 0 16,-3 2 0-16,1-1 0 0,1-1 0 0,-1 1 0 15,2 1 0-15,0-2 0 0,1 1 0 0,1 2 0 16,3-2 0-16,2 0 0 0,3 2 0 0,-1 0 0 16,-2-3 0-16,-2 1 0 0,-2 1 0 0,0-1 0 15,1 0 0-15,-1-2 0 0,-1-3 0 0,0 5 0 16,1-3 0-16,0 1 0 0,2-3 128 0,-3 0-128 16,1 0 128-16,-2 0-128 0,-3-1 192 0,-2 2-64 15,-3-2 0-15,-1-1 0 0,0 2 16 0,0-1 0 16,-2 1 0-16,-2-3 0 0,-1-2 48 0,0 3 16 15,-3-2 0-15,2 1 0 0,-3 1 48 0,0-1 0 0,-2 0 0 0,1 1 0 16,0 1-128-16,-1 0 0 0,-2-4-128 0,-2 1 192 16,-1-2 128-16,-3-1 0 0,-1 0 16 0,-1-5 0 15,1-1 128-15,-2-1 32 0,-3-1 0 0,-2-1 0 16,-1-3 64-16,-1-4 16 0,-3 0 0 0,0-1 0 16,-2-8-208-16,1 3-48 0,-5-2 0 0,1-3 0 15,-3-3 0-15,5-2-16 0,-2-1 0 0,1 2 0 16,2 0-112-16,0 2 0 0,0 2-16 0,3 2 0 15,0 3-48-15,2 4-128 0,0 5 192 0,1 3-64 16,2 1-384-16,2 6-64 0,0 0-32 0,-4 10 0 31,11-2-1728-31,3 2-352 0,1 5-64 0</inkml:trace>
  <inkml:trace contextRef="#ctx0" brushRef="#br0" timeOffset="3939.8">13352 11075 2751 0,'0'0'256'0,"0"0"-256"0,0 0 0 0,0 0 0 15,0 0 1296-15,0 0 224 0,9-2 32 0,-2-1 16 16,-7 3-1040-16,11-1-208 0,-1-4-32 0,-1 3-16 15,0-4 48-15,-1 5 16 0,-8 1 0 0,14-2 0 16,0-3 112-16,0 2 0 0,-1 0 16 0,4 2 0 16,0-1-32-16,2-1-16 0,-1 1 0 0,5 0 0 15,0 1-224-15,1-2-64 0,0 2 0 0,-1-3 0 16,0 1-128-16,0 1 128 0,-4 0-128 0,1-1 128 16,-2 1 48-16,0 0 0 0,0 1 0 0,0 0 0 15,-2 0-176-15,-2 1 0 0,0 0 144 0,-2 2-144 16,-12-2 240-16,10 6-32 0,-10-6 0 0,9 7 0 15,-9-7-208-15,11 6 176 0,-5 2-176 0,-6-8 160 16,8 7-160-16,-8-7 0 0,5 11 0 0,-5-11 0 16,0 0 0-16,0 0 0 0,0 0 0 0,0 0 128 15,0 10 32-15,0-10 0 0,0 0 0 0,-6 7 0 16,-1 0 144-16,-2-1 16 0,-2 2 16 0,-2-3 0 16,-1 2-192-16,-1 0-144 0,0-2 192 0,0-1-192 0,-1 0 160 0,1-3-160 15,1-1 128-15,-1 1-128 0,-2 0 0 0,1 1 0 16,-1-2 0-16,-1-2 0 0,1 2-160 0,-2-1-16 15,-2-1 0-15,3-2 0 0,3 0 176 0,-1 0 0 16,0 3 0-16,4-2-128 0,0 1 128 0,3-2 0 16,0 0 0-16,9 4 0 0,0 0 0 0,-7-1 176 15,7 1-48-15,0 0 0 0,0 0-128 0,-10-1 0 16,10 1 0-16,0 0 0 0,0 0 0 0,0 0-224 16,0 0 48-16,0 0 16 0,0 0 160 0,0 0-192 15,11-3 192-15,1 3-192 0,-1 0 192 0,3 0 0 0,1 0 0 16,2 0 0-16,1 3 0 0,-1-2 0 15,1-2 0-15,1-2-128 0,0 0 128 0,0 1 0 0,-1 1 0 0,0-4-128 16,-2-2 128-16,0 2 0 0,-1-2 0 0,-2 1 0 16,2 5 0-16,-2-1 0 0,-1-1 128 0,0-1-128 15,-2 0 0-15,-10 4 0 0,8-5 0 0,-8 5 0 16,0 0 0-16,0 0 0 0,0 0 0 0,0 0 0 16,0 0 336-16,0 0 48 0,0-9 16 0,0 9 0 15,-7-3-144-15,0 0-48 0,-4 2 0 0,0 3 0 16,-2 2-208-16,-1 4 0 0,-2-3 128 0,1 0-128 15,-2 0 0-15,-1-1 0 0,-2 0 0 0,0 1 0 16,-2 0 0-16,2-1 0 0,2-3 0 0,-3-1 0 16,2-1 0-16,0-2 0 0,0-3 0 0,3 5 0 15,3 2 0-15,2-1 0 0,0-3 0 0,11 3 0 16,-8 3 0-16,8-3 0 0,-9 2 0 0,9-2 0 0,0 0 0 0,0 0 0 16,0 0 0-16,0 0 0 0,-5 10 0 0,5-10 0 15,-2 16 0-15,4-4 0 16,-1-3-1440-16,-1-9-176 15</inkml:trace>
  <inkml:trace contextRef="#ctx0" brushRef="#br0" timeOffset="8956.87">3559 13197 8287 0,'0'0'736'0,"-5"-12"-592"0,-1 4-144 0,4-3 0 16,0 4 1632-16,2 7 288 15,-1-9 64-15,1 9 16 0,-2-6-1552 0,2 6-320 0,0 0-128 0,0 0 0 16,0 0 128-16,0 0-128 0,0 0 0 0,0 0 0 15,0 0-176-15,0 0-128 0,0 0-16 0,0 0-16 32,0 0-288-32,0 0-48 0,0 0-16 0,0 0 0 0,0 0 432 0,0 0 96 0,5 10 16 0,-5-10 0 15,2 12 144-15,-2 0 0 0,0-12 0 0,0 0 0 16,0 9 0-16,0-9 128 0,-2 12-128 0,0-3 176 16,2-9 160-16,-4 12 48 0,0 0 0 0,-2 0 0 15,1 2 144-15,-3 1 48 0,1 2 0 0,-1 0 0 16,0 4-64-16,-1 2 0 0,1 3 0 0,0 0 0 15,0 4-144-15,1 2-48 0,-1 2 0 0,0-1 0 16,1 3-160-16,-2-3-32 0,4 0-128 0,0-1 192 0,0-7-192 16,1 2 0-16,0-7 0 0,1 1 0 15,1-3 0-15,1-1 0 0,-1 0 0 0,1-2 0 0,1-1 0 0,0-2 0 16,0 1 0-16,1 1 0 0,-1-3 0 0,2 0-128 16,-2 1 128-16,2-4 0 0,-2-8 0 0,5 13-160 15,-5-13 160-15,7 13-128 0,-2-4 128 0,2 2 0 16,1-2 0-16,3 3-128 0,2-6 128 0,1 4 0 15,1-2 128-15,4 1-128 0,3-4 224 0,3 1-32 16,3 0 0-16,-1-2 0 0,5 0 48 0,-2 0 0 16,2 1 0-16,1-1 0 0,-2-2 48 0,2 0 16 15,1-5 0-15,4 2 0 0,5 2 80 0,1 0 0 16,1-2 16-16,8 0 0 0,2-1-240 0,-1 1-160 16,-3-1 192-16,-2-3-192 0,0 1 128 0,0 0-128 0,1 3 0 0,6-1 0 15,2 2 0-15,4 2 0 0,1-1 0 0,-5 1 0 16,-2 1 0-16,0 3 0 0,0 1 0 0,2 0 0 15,5 2 0-15,2-2 0 0,1 3 0 0,-4-5 0 16,-7 0 0-16,-3-3 0 0,-1-2 0 0,-2 3 0 16,-1 0 144-16,-1-3-144 0,-2-6 0 0,3 5 144 15,2 1 16-15,-1-1 0 0,-4 0 0 0,-4-3 0 16,-1 0 176-16,-2 1 48 0,-1 2 0 0,1-1 0 16,-3-3-192-16,-2 1-48 0,-4 2 0 0,1-1 0 15,-3-4 32-15,0 2 0 0,1-1 0 0,-3-2 0 16,-2 3 0-16,-1 0 0 0,-1-4 0 0,-2 3 0 15,-5-2 32-15,0 2 16 0,-2 1 0 0,-2-4 0 16,-1 1 48-16,0-2 16 0,-3 2 0 0,-2 0 0 16,-4 8 176-16,2-11 48 0,0-3 0 0,2 0 0 0,-3-2 0 15,-1-2 0-15,1 2 0 0,0-3 0 0,2-4-176 0,-1 2-16 16,1 0-16-16,-3-3 0 0,0-1 32 0,0 3 16 16,0-5 0-16,0 3 0 0,0-3-144 0,0 2-16 15,1 2-16-15,1 0 0 0,1 2-176 0,0 5 0 16,-1-1 0-16,2 6 0 15,0 0-640-15,1 5 0 0,-5 6 0 0,0 0-9408 16,10 2-1904-16</inkml:trace>
  <inkml:trace contextRef="#ctx0" brushRef="#br0" timeOffset="13341.8">26701 13679 7359 0,'0'0'320'0,"0"0"80"0,0 0-400 0,0 0 0 0,0-12 0 0,0 12 0 15,3-6 2048-15,-3 6 320 0,4-13 64 0,-1 4 0 16,1 0-1248-16,-4 9-256 0,5-9-48 0,0 3-16 16,-5 6-160-16,5-6-16 0,-5 6-16 0,7-9 0 15,-7 9 16-15,0 0 0 0,4-7 0 0,-4 7 0 16,0 0-48-16,0 0-16 0,0 0 0 0,0 0 0 16,3-10-128-16,-3 10-32 0,0 0 0 0,0 0 0 15,0 0-16-15,0 0-16 0,-1-9 0 0,1 9 0 16,0 0-192-16,-1-10-48 0,-2 4 0 0,3 6 0 15,0 0-16-15,0 0-16 0,-5-9 0 0,5 9 0 0,0 0 32 0,0 0 16 16,0 0 0-16,0 0 0 0,-7-1-208 0,7 1 144 16,0 0-144-16,-8 9 128 0,8-9-128 0,-6 9 0 15,2 1 0-15,1 2 0 0,1 0 0 0,-1 2 0 16,1 2 0-16,0 2 0 0,0-1 0 0,1 2 0 16,-1-1 0-16,1 2 0 0,1-1 0 0,-1 1 0 15,-2 1 0-15,2 1 0 0,0-1 0 0,-1-1 0 16,0 2 0-16,-1-2 0 0,0 0 0 0,-1 1 0 15,0-2 0-15,3-1 0 0,-4-2 0 0,2-1 0 16,-1 1 0-16,0-2 0 0,2-2 0 0,-3-3 0 16,2 1 0-16,3-10 0 0,-4 11 0 0,4-11 0 15,0 0 0-15,0 0 128 0,0 0-128 0,-1 10 0 0,1-10 0 16,0 0 0-16,0 0 0 0,0 0 0 0,0 0 0 0,0 0 0 16,0 0 0-16,13-2 0 0,-3 2 128 0,1-1-128 15,3-4 0-15,-2-1 0 0,-1 1 0 0,2 2 0 16,-2-1 0-16,3 1 0 0,2 3 0 0,0-2 0 15,3 0 0-15,-1 2 0 0,1 2 0 0,2 1 0 16,0-1 0-16,3 0 0 0,2-1 0 0,2 1 0 16,-4 1 0-16,5 0 0 0,3-3 0 0,1 5 0 15,2 3 0-15,4-2 0 0,3-1 0 0,-1-2 0 16,1 0 0-16,-2-3 0 0,-6-3 0 0,4-2 0 16,0 0 0-16,1 1 0 0,-3 3 0 0,3-3 0 15,0-2 0-15,0 2 0 0,1 2 0 0,-1 0 0 16,-1 2 0-16,0 2 0 0,-3-4 0 0,-2 2 0 15,-3 0 0-15,-2 2 0 0,0-1 0 0,-1-1 0 0,0-1 0 16,-1 1 0-16,2-2 0 0,0 2 0 0,-1 2 0 16,0-2 0-16,-2-2 0 0,-1 4 0 0,0-1 0 0,-1 2 0 15,-1-2 0-15,-1 1 0 0,0 2 0 0,-3-1 0 16,-1-1 0-16,-3-1 0 0,0 1 0 0,-1 0 0 16,-3 2 0-16,0-1 128 0,-10-3-128 0,9 0 128 15,-9 0-128-15,9 3 128 0,-9-3 0 0,8 4 0 16,-8-4 0-16,0 0 0 0,0 0 16 0,0 0 0 15,7 3 0-15,-7-3 0 0,0 0 112 0,8-5 0 16,-8 5 16-16,4-13 0 0,-2 2 144 0,-2-1 32 16,-2-4 0-16,-1-1 0 0,1 2-48 0,-2-2 0 15,-1-3 0-15,0 1 0 0,-3-4-112 0,2-1-32 0,1 0 0 0,0 2 0 16,-3-3-128-16,2 3-128 16,1 2 144-16,2 2-144 0,-2 0 0 0,1 2 128 0,0-1-128 0,2 3 0 15,2 3 0-15,1-2 0 0,-1 0 0 0,3 2 0 31,-1-2-336-31,3 4-64 0,3 2-16 0,1 2 0 16,0-2-1952-16,2 5-400 0</inkml:trace>
  <inkml:trace contextRef="#ctx0" brushRef="#br0" timeOffset="17280.13">27173 11416 17503 0,'0'0'1552'0,"0"0"-1232"0,0 0-320 0,0 0 0 15,0 0 608-15,0 0 64 16,0 0 16-16,0 0 0 0,0 0-176 0,0 0-48 0,0 0 0 0,0 0 0 16,0-5 192-16,0-5 48 0,-3 0 0 0,3-7 0 15,0-1 128-15,2-2 48 0,-1-4 0 0,-1 0 0 16,1-4-176-16,2-1-16 0,0-3-16 0,4-4 0 15,-1 1-352-15,3-1-80 0,-1-2-16 0,2-2 0 16,-3 0-96-16,4 2-128 0,-1 1 176 0,0 2-176 16,0 2 128-16,-1 7-128 0,0-2 0 0,0 5 0 15,0 3 0-15,0 2 0 0,0 3 0 0,1 2 0 16,-4 3-128-16,-1-2-48 0,0 5 0 0,-2-4 0 16,-3 11-832-16,0 0-160 0,0 0-48 0</inkml:trace>
  <inkml:trace contextRef="#ctx0" brushRef="#br0" timeOffset="17592.84">27651 11256 23039 0,'0'0'2048'0,"0"0"-1648"16,0 0-400-16,0 0 0 0,-9-1 960 0,9 1 128 0,-6-7 0 0,2-4 16 15,1-3-496-15,3-4-96 0,0-2-32 0,4-4 0 16,-1-8 224-16,-1-1 32 0,2-3 16 0,1-2 0 16,3-3-112-16,2-2 0 0,2 0-16 0,4 4 0 15,0 2-336-15,2 2-64 0,1 1-16 0,1 2 0 16,-2 7-208-16,1-1 0 0,0 4 128 0,0 1-128 15,-3 0-192-15,-2 3-96 0,-2 4-16 0,0 0-9744 16,-1 1-1968-16</inkml:trace>
  <inkml:trace contextRef="#ctx0" brushRef="#br0" timeOffset="19196.81">28171 6742 4607 0,'0'0'400'0,"9"-7"-400"15,-2 0 0-15,1 0 0 0,2-1 1920 0,-1 3 288 16,-1-4 64-16,2 3 16 0,0-3-1296 0,-3 3-256 16,-1 1-48-16,-6 5-16 0,7-11-64 0,-7 11-16 15,5-6 0-15,-5 6 0 0,5-8 16 0,-5 8 0 16,0 0 0-16,0 0 0 0,0 0-144 0,0 0-16 0,0 0-16 0,0 0 0 16,0 0-128-16,0 0-32 0,-5 13 0 0,0 2 0 15,-2 4 208-15,-2 2 32 0,-2 2 16 0,1 3 0 16,-1 6 80-16,-2 1 16 0,2 0 0 0,-2 8 0 15,0 2-176-15,1 5-48 0,-1-2 0 0,3 2 0 16,0 3-192-16,-1-2-32 0,2-5-16 0,2 1 0 16,2-5-32-16,1-2 0 0,1-2 0 0,1-2 0 15,2-6-128-15,1-1 128 0,2-5-128 0,2-3 128 16,1-4-128-16,3 0 192 0,4-3-192 0,1-4 192 16,1-1-192-16,3-2 160 0,3-3-160 0,2 0 160 15,0-2-160-15,3 0 0 0,0-3 144 0,1-1-144 16,-2-1 0-16,-3 0-288 0,-2 1 48 0,-2-3-8448 15,-3-1-1680-15</inkml:trace>
  <inkml:trace contextRef="#ctx0" brushRef="#br0" timeOffset="19438.59">27958 7278 19343 0,'0'0'848'0,"0"0"192"0,-9 0-832 0,9 0-208 16,0 0 0-16,0 0 0 0,0 0 2048 0,0 0 384 15,0 0 64-15,0 0 0 0,12-4-1792 0,1 1-352 16,-1-1-80-16,6 1-16 0,0-5 160 0,2 0 32 16,4-4 0-16,3 0 0 0,1-3-240 0,5 0-32 0,3-3-16 15,2 1 0-15,0 1-160 0,3 1-256 16,-2-1 64-16,-3 4-9024 0,-3-1-1824 0</inkml:trace>
  <inkml:trace contextRef="#ctx0" brushRef="#br0" timeOffset="20112.75">29005 6197 19343 0,'0'0'1728'0,"0"0"-1392"16,0 0-336-16,0 0 0 0,0 0 496 0,0 0 16 0,0 0 16 0,11 3 0 15,-1-3-208-15,3 0-32 0,0-3-16 0,2-1 0 16,0 0-272-16,2-3 128 0,0 1-128 0,2-3 0 15,1 0 128-15,-1 0-128 0,0 0 0 0,-2 3 0 16,0-5 0-16,-2 4 0 0,-2-1 0 0,0 3 0 16,-1-3-208-16,-3 3-48 0,-9 5-16 0,0 0 0 31,0 0-176-31,0 0-48 0,0 0 0 0,0 0 0 0,-9 2 176 0,-1 4 16 0,-3 0 16 0,-2 1 0 16,-1 2 288-16,-1-2 0 0,-1 5 128 0,-1-2-128 15,0 1 496-15,-1 3 0 0,0-1 0 0,-2 1 0 16,-1 1 16-16,3 2 16 0,2-2 0 0,0 1 0 15,2 0-32-15,2-1-16 0,3 2 0 0,1-2 0 16,3 0-208-16,0 0-32 0,2 1-16 0,4 0 0 0,0-2-224 16,2 0 128-16,3-1-128 0,1 1 0 0,1-2 272 15,4 0-32-15,2 1-16 0,1 1 0 16,1-3 96-16,2 3 32 0,3 0 0 0,0 2 0 0,3 2-32 0,-2 0 0 16,-1 0 0-16,-1 2 0 0,-1 1-64 0,-2 0-32 15,-3 3 0-15,-3-3 0 0,-4-4 128 0,-1 2 32 16,-2-1 0-16,-4 1 0 0,-2 0 192 0,-2-2 32 15,-4-1 16-15,-2 1 0 0,0 0-208 0,-1-2-32 16,-2-1-16-16,-3 0 0 0,-2-2-368 0,1-1-208 16,0-2 16-16,-1-3-14864 0</inkml:trace>
  <inkml:trace contextRef="#ctx0" brushRef="#br0" timeOffset="20899.96">26293 8483 5519 0,'0'0'240'0,"-9"0"64"0,2-2-304 0,-2 0 0 0,-3-5 0 0,3 5 0 16,9 2 1648-16,0 0 272 0,-7-4 48 0,7 4 16 16,0 0-1168-16,0 0-240 0,-7-3-32 0,7 3-16 15,0 0-16-15,0 0 0 0,0 0 0 0,0 0 0 16,0 0-64-16,0 0-32 0,13-6 0 0,2 1 0 16,2 1-64-16,1 2-16 0,1-5 0 0,2 0 0 15,2 2-144-15,7-3-16 0,3 2-16 0,5-2 0 16,5-1 32-16,8 3 0 0,5-3 0 0,3 1 0 15,2-5 192-15,0 1 32 0,-1-1 16 0,5-1 0 16,0 1 80-16,7 2 0 0,6-4 16 0,-1-1 0 16,0 2-304-16,-1 2-64 0,1-2-16 0,6 0 0 15,5-3-144-15,-2 3 0 0,-1-2 144 0,-1 2-144 16,0 1 0-16,5-1 144 0,8-1-144 0,-2 0 0 0,-1-1 176 16,-2 2-176-16,-2-3 160 0,5 3-160 0,2 0 240 0,-4 1-48 15,-6 1-16-15,2-2 0 0,-2-1 144 0,2 2 16 16,2 3 16-16,-4-2 0 0,-8-1 48 0,-1 4 16 15,-1 0 0-15,-1 1 0 0,1 0-48 0,-2 0-16 16,-3 3 0-16,-9 0 0 0,-6 1-96 0,-4 1 0 16,-5 2-16-16,-2 0 0 0,-4-2-96 0,-4 1-16 15,-3-2 0-15,-3 3 0 0,-3 1-128 0,-3 0 0 16,-5 0 0-16,-3 0 0 16,-5-2-1712-16,-13 2-416 0</inkml:trace>
  <inkml:trace contextRef="#ctx0" brushRef="#br0" timeOffset="21681.09">26596 8827 3679 0,'0'0'320'0,"0"0"-320"0,0 0 0 0,0 0 0 0,-9 3 2176 0,9-3 384 16,-8 1 64-16,8-1 0 0,0 0-1376 0,0 0-288 15,0 0-48-15,0 0-16 0,0 0 64 0,0 0 16 16,0 0 0-16,0 0 0 0,8-5 64 0,2 0 16 16,1 0 0-16,6-3 0 0,6 3-240 0,1-4-48 15,5 0-16-15,-1-1 0 0,1 1-352 0,-1-4-64 16,2 3-16-16,-4-1 0 0,1 4-320 0,-2 0 128 16,0 2-128-16,-4-1 0 0,1 1-256 0,-1 2-112 15,1 0-16-15,-4 2-7584 16,0-3-1504-16</inkml:trace>
  <inkml:trace contextRef="#ctx0" brushRef="#br0" timeOffset="22064.95">26691 8828 11967 0,'-18'5'1072'0,"2"-1"-864"0,1-1-208 0,1 2 0 15,3 1 2832-15,1-1 528 0,0 2 96 0,0 1 32 16,1 1-2480-16,-1 4-496 0,-2 2-112 0,5 2-16 16,-3-4-144-16,3 3-48 0,0 1 0 0,-1 3 0 15,2 3 0-15,-2-2 0 0,3-2 0 0,0 4 0 16,1-1-192-16,4-2 0 0,0-4 0 0,3 0 0 16,3-1 0-16,3-1 0 0,2-1 0 0,4-3 0 15,3 2 128-15,5-5-128 0,1 2 0 0,4-2 144 0,4 0-144 0,0 1 0 16,0 2 0-16,1-2 0 0,-4 0 0 0,1-1 128 15,-4-2-128-15,-2 4 0 0,-1-3 208 0,0 6-32 16,-2-6-16-16,0 4 0 0,-7-4 80 16,0 5 16-16,-2-4 0 0,-2 5 0 0,-2-3 64 0,-3 3 0 15,-2-2 16-15,-5 2 0 0,-1 2 48 0,-4 0 16 16,-3 5 0-16,-4 0 0 0,-4 0-144 0,-3 3-16 16,-2-1-16-16,-1 1 0 0,-3 2-224 0,-2-6 128 15,-6-4-128-15,2-4 0 16,-2-1-272-16,2-4-160 0,1-5-16 0,5-4-9008 15,4-5-1792-15</inkml:trace>
  <inkml:trace contextRef="#ctx0" brushRef="#br0" timeOffset="22814.87">27336 9211 22111 0,'-17'4'976'0,"7"-1"208"0,-2 0-944 0,6 0-240 0,6-3 0 0,0 0 0 0,-10 6 816 0,10-6 112 15,0 0 32-15,0 0 0 0,0 0-256 0,0 0-32 16,0 0-16-16,0 0 0 0,6-8 16 0,2 1 0 16,2-4 0-16,0 3 0 0,-1-4-336 0,1 5-64 15,-1-1-16-15,1 3 0 0,-10 5-256 0,11-3 128 16,-11 3-128-16,7-4 0 0,-7 4 0 0,0 0 0 16,0 0 0-16,0 0 0 15,0 0-336-15,3 9-80 0,-3-9-16 0,-3 14 0 16,-2 0-2224-16,-1-2-448 0,-6 6-96 0,6-4 0 0</inkml:trace>
  <inkml:trace contextRef="#ctx0" brushRef="#br0" timeOffset="23554.07">28973 8968 21359 0,'0'0'944'0,"0"0"208"0,0 0-928 0,-5 9-224 0,5-9 0 0,-5 8 0 15,5-8 576-15,-6 8 80 0,6-8 16 0,0 0 0 16,0 0 32-16,0 0 16 0,0 0 0 0,0 0 0 16,0 0-32-16,0 0-16 0,-8 2 0 0,8-2 0 15,0 0-32-15,0 0-16 0,0 0 0 0,0 0 0 16,0 0-128-16,0 0-32 0,0 0 0 0,0 0 0 15,0 0-80-15,0 0-32 0,-3-9 0 0,3 9 0 16,0 0-192-16,0 0-32 0,0 0-128 0,0 0 192 0,0 0-192 0,0 0 0 16,3 11 0-16,-2-3 0 0,-1-8 0 0,0 0 0 15,4 11 0-15,-4-11 0 0,0 0 0 0,2 9 0 16,-2-9 0-16,0 0 0 0,0 0 0 0,0 0 0 16,0 0 0-16,0 0 0 15,0 0-544-15,0 0-160 0,0 0-16 0,0 0-9024 16,0 0-1808-16</inkml:trace>
  <inkml:trace contextRef="#ctx0" brushRef="#br0" timeOffset="24399.4">29268 8554 5519 0,'0'0'496'0,"-11"-2"-496"16,1 2 0-16,3 0 0 0,-5-3 1440 0,12 3 192 15,0 0 32-15,-9-4 16 0,9 4-656 0,0 0-144 16,-6-5-32-16,6 5 0 0,0 0-160 0,0 0-48 15,-5-5 0-15,5 5 0 0,0 0 112 0,0 0 16 16,0 0 0-16,0 0 0 0,-4-7-112 0,4 7-16 16,0 0 0-16,3-10 0 0,-1 4-144 0,2-3-48 15,0 1 0-15,2-1 0 0,2 4 48 0,2-4 0 16,0 0 0-16,2-3 0 0,2 2-48 0,3-3 0 0,4 0 0 0,0 3 0 16,1-3-128-16,1 2-16 0,2-1-16 0,-1 0 0 15,0 0 48-15,-2 3 16 0,0-2 0 0,-1 5 0 16,1-5-16-16,0 8 0 0,-1 0 0 0,-2 3 0 15,-4 3-144-15,-2 2-48 0,1 5 0 0,-4 0 0 16,-2 3-144-16,-2 2 0 0,-3 4 0 0,-4 4 0 16,-3 0 128-16,-1 0-128 0,-4 2 0 0,-3 3 128 15,0-3-128-15,-4 3 0 0,2-2 0 0,-2 1 0 16,-1-5 0-16,2 3 0 0,1-3 0 0,-1 0 0 16,1-3 0-16,2 0 0 0,1-1 144 0,1-3-144 15,0-1 0-15,1-4 0 0,2 2 0 0,4-6 128 16,3-6-128-16,0 0 0 0,0 0 0 0,0 0 0 15,6 12 0-15,2-7 0 0,-1 0 0 0,3 1 0 16,3-2 0-16,1 2 0 0,3 3 0 0,0-1-128 0,2 2 128 0,1-2 0 16,-1 2 0-16,-2-1 0 0,4 2 0 0,-6 3 0 15,0-2 0-15,-2 2 0 0,-2 2 0 0,0 2 0 16,-3-3 0-16,-1 2 128 0,-5-1 192 0,1 2 32 16,-3-2 16-16,-4 1 0 0,-2 0 144 0,-3 2 48 15,0-2 0-15,-4 1 0 0,-2 1 48 0,-2 0 16 16,0-1 0-16,-2 0 0 0,-2 1-144 0,1-3-32 15,-3 1 0-15,-1-2 0 0,0-1-48 0,-2 0-16 16,-2 0 0-16,-1-2 0 0,-1-5-128 0,-1 1-16 16,-1-2-16-16,2-3 0 0,6-2-224 0,-1 0 128 15,1-1-128-15,1 0 0 0,4-1-192 0,4 0-144 16,4 0-32-16,1-2 0 16,3-3-1776-16,7 6-352 0,-4-8-80 0</inkml:trace>
  <inkml:trace contextRef="#ctx0" brushRef="#br1" timeOffset="29886.95">27939 8630 17327 0,'0'0'768'0,"0"-8"160"0,2-1-736 0,-2 9-192 16,0 0 0-16,0-10 0 0,0-1 1056 0,0 3 176 15,0 8 48-15,0-10 0 0,0 10-208 0,0 0-48 16,0-9 0-16,0 9 0 0,0 0-224 0,0 0-48 16,0 0-16-16,0 0 0 0,0 0-336 0,0 0-64 15,0 0-16-15,3 9 0 0,0 4 0 0,-2 2 0 16,-1 3 0-16,-1 2 0 0,0 3 80 0,-1 4 16 16,0-2 0-16,-1 3 0 0,1-3-160 0,1 3-16 0,1-3-16 0,0-1 0 15,1 0-48-15,1-2-16 0,2-5 0 0,2-1 0 16,2-2-32-16,1-2 0 0,2 1 0 0,1-8 0 15,1-1-128-15,2 0 160 0,0-3-160 0,3-2 160 16,0-4-160-16,-1-2 0 0,1-5 0 0,0 3 0 31,0-3-320-31,0-1-80 0,-2-3-32 0,-2 1 0 16,-1-1-1488-16,0 1-320 0,-2 1-48 0,-2 0-9920 0</inkml:trace>
  <inkml:trace contextRef="#ctx0" brushRef="#br1" timeOffset="30156.69">28237 8528 23775 0,'0'0'1056'0,"0"0"224"0,0 0-1024 0,0 0-256 16,0 0 0-16,0 0 0 0,0 0 832 0,7 12 128 15,-4 0 32-15,-3 6 0 0,-1 4 160 0,-3 7 16 16,-1 2 16-16,1 7 0 0,0 1-160 0,0 3-16 15,-2 5-16-15,3 5 0 0,1 4-368 0,1 0-80 16,-2 1-16-16,3 0 0 0,0 4-272 0,0-6-48 16,-1-5-16-16,1-6 0 0,-1-2-192 0,2-1 0 15,-1-9 0-15,0-3 0 16,-1-3-432-16,1-5-80 0,2-2 0 0,-1-5-16 16,1-8-2496-16,-2-6-496 0,0 0-112 0,0 0-16 0</inkml:trace>
  <inkml:trace contextRef="#ctx0" brushRef="#br1" timeOffset="30709.63">30108 8869 18431 0,'0'0'1632'0,"-6"-4"-1312"0,6 4-320 0,0 0 0 15,0 0 3104-15,0 0 544 0,0 0 128 0,0 0 0 16,0 0-2608-16,0 0-528 0,-4-4-96 0,4 4-32 16,0 0-320-16,0 0-64 0,0 0 0 0,0 0-128 15,0 0 128-15,0 0-128 0,0 0 0 0,0 0 0 16,0 0-128-16,0 0-96 0,-3-7-16 0,3 7 0 31,0 0-2256-31,0 0-448 0</inkml:trace>
  <inkml:trace contextRef="#ctx0" brushRef="#br1" timeOffset="31407.76">30529 8455 14735 0,'0'0'1312'0,"0"0"-1056"0,0 0-256 0,0 0 0 16,-2-8 1728-16,2 8 304 0,3-8 48 0,2-1 16 15,1 4-1520-15,2-2-320 0,0 0-48 0,3 0-16 16,2-3 336-16,2-1 64 0,0 2 16 0,4-1 0 16,3 3 272-16,0 0 48 0,-1 0 16 0,1 3 0 15,-1 3-496-15,-2 1-80 0,-1 1-32 0,0 3 0 16,-1 3-336-16,-2 1 128 0,-3 0-128 0,1 6 0 15,0 5 128-15,-3 5-128 0,-1-3 160 0,-1 1-160 16,-3 2 352-16,0 2-32 0,-1-2 0 0,-3 2 0 16,-2-4 96-16,-1 2 16 0,-4 2 0 0,1-4 0 15,-1 3-48-15,-5 0-16 0,1-2 0 0,0 1 0 0,-1 0-176 0,-1-2-16 16,1 2-16-16,-1 0 0 0,0-2-160 0,1-2 128 16,0 2-128-16,-1-6 128 0,1-1-128 0,0-2 0 15,-1-3 0-15,1 3 0 0,-2 0 128 0,4-4-128 16,-2 0 0-16,-1-3 128 0,1 4-128 0,2 0 0 15,-1 0 144-15,2-5-144 0,8-5 0 0,-10 4 0 16,10-4 0-16,0 0 128 0,0 0-128 0,0 0 0 16,0 0 0-16,0 0 0 0,0 0 0 0,-4 9 0 15,4-9 0-15,0 0 128 0,0 0-128 0,9 4 176 16,1 0-176-16,3 3 192 0,1-3-48 0,2-1 0 16,3-1 0-16,2 1 0 0,0-3 48 0,4 1 16 15,-1 0 0-15,2 5 0 0,5-5 48 0,-2-1 16 0,3-1 0 16,0-2 0-16,-2 3 224 0,3 0 32 0,-2 0 16 0,-3-3 0 15,-2 0-80-15,1 0-16 0,-4 2 0 0,1-2 0 16,0 2-256-16,-1-2-48 0,-2 0-16 0,-2 1 0 16,-2 1-128-16,0 1 0 0,-2 0 0 0,-3-1 0 15,0-2 0-15,-2 2 0 0,1-2 0 0,-11 3-176 32,0 0-272-32,0 0-64 0,10-2-16 0,-10 2 0 15,0 0-1984-15,0 0-400 0</inkml:trace>
  <inkml:trace contextRef="#ctx0" brushRef="#br1" timeOffset="32488.41">24252 8524 12895 0,'0'0'576'0,"0"0"112"0,-9 2-560 0,9-2-128 16,0 0 0-16,0 0 0 0,0 0 1984 0,0 0 384 16,0 0 64-16,0 0 0 0,0 0-1680 0,0 0-352 15,0 0-64-15,0 0-16 0,0 0-80 0,15 5-32 16,2-3 0-16,3-2 0 0,3-3 80 0,2-3 16 16,3 1 0-16,4 3 0 0,4 2-160 0,2 0-16 15,2-1-128-15,4-3 192 0,1-3-192 0,0 1 0 16,-3 2 0-16,0-6 0 0,-7-3 0 0,1 3 0 15,-2-3 0-15,2 6 0 0,-3-1-144 0,-3 3-128 0,-2 3-32 16,-1-2 0 0,-3-1-720-16,-2 1-128 0,-4 0-48 0,-4 3 0 0</inkml:trace>
  <inkml:trace contextRef="#ctx0" brushRef="#br1" timeOffset="32721.13">24280 8905 26895 0,'0'0'1184'0,"0"0"256"0,-5 7-1152 0,5-7-288 0,0 0 0 0,0 0 0 16,9 5 512-16,2-4 32 0,3-3 16 0,5-2 0 16,6 0-16-16,6-5 0 0,3-1 0 0,6-4 0 15,4-1-288-15,3 0-64 0,3-2-16 0,-1 1 0 0,0-2-176 0,-4 0 0 16,1-1 0-16,-5 1 0 15,-2 2-432 1,-1 2-112-16,-1-3-32 0,-1 1-12848 0</inkml:trace>
  <inkml:trace contextRef="#ctx0" brushRef="#br1" timeOffset="33371.83">21689 9018 9215 0,'-14'3'816'0,"0"-1"-656"16,-2-4-160-16,-1 4 0 0,-1-1 288 0,-1 2 32 16,-1 0 0-16,0 1 0 0,-5-3-16 0,4-1 0 15,-1 0 0-15,2 0 0 0,-2 0 448 0,5 0 80 16,0-1 32-16,4-1 0 0,3-5-128 0,0 2-32 15,0 3 0-15,0-1 0 0,2 2-160 0,2 0-32 16,-2-3-16-16,8 4 0 0,0 0 288 0,0 0 64 0,0 0 16 0,0 0 0 16,0 0-304-16,0 0-64 0,0 0-16 0,15-2 0 15,1 0-224-15,5-1-32 16,5 1-16-16,3 2 0 0,5 1 160 0,4-2 16 0,4-2 16 0,3-4 0 16,3-2 80-16,4-1 16 0,5-3 0 0,7 1 0 15,4-2-128-15,0 0-32 0,-2-2 0 0,-1-2 0 16,-2-1-192-16,2 0-144 0,-1 0 192 0,3 0-192 15,2 0 128-15,-1-2-128 0,-5 1 0 0,-1-1 0 16,-7-1 0-16,-1 3 128 0,0 0-128 0,-1 0 0 16,3 0-128-16,-3 1-144 0,1 3-32 0,-6-2-8256 15,-3 1-1648-15</inkml:trace>
  <inkml:trace contextRef="#ctx0" brushRef="#br1" timeOffset="33790.21">21778 9560 15663 0,'0'0'1392'0,"10"-6"-1120"0,3-4-272 0,4 2 0 16,0-1 1072-16,2 0 144 0,4-1 48 0,3 3 0 15,6 0-624-15,2-4-112 0,3-3-16 0,0-1-16 16,-1-2-224-16,1 3-32 0,0-1-16 0,1 0 0 16,0-2-224-16,1 3 128 0,-1 3-128 0,0-1 0 15,-3 3-192-15,0 0-144 0,-1 1-32 0,0-1-6224 16,-4 2-1232-16</inkml:trace>
  <inkml:trace contextRef="#ctx0" brushRef="#br1" timeOffset="34173.01">22017 9555 2751 0,'-25'8'256'0,"-2"2"-256"15,0 0 0-15,3 2 0 0,0 2 4528 0,6 2 848 16,0 2 192-16,1 0 16 0,3-2-4080 0,1 1-816 15,3 2-176-15,3 0-16 0,4-3-336 0,1-2-160 16,4-1 160-16,4-1-160 0,3-1 128 0,2-3-128 16,2-1 0-16,4 0 144 0,-1-5-144 0,3 2 0 15,1 0 0-15,5 1 0 0,1-1 0 0,1 0 0 16,-2 1 0-16,2 2 0 0,0-2 0 0,-2 4 0 0,-1-1 0 16,1 3 0-16,-3 1 0 0,3 2 192 0,-3 2-192 0,0 2 192 15,-3-1 16-15,-1 0 16 0,-2-1 0 0,0 1 0 16,-4 1 224-16,0 1 64 0,-5 0 0 0,0 0 0 15,-3 0 256-15,-3 2 48 0,-4-1 16 0,-2 3 0 16,-4-1-80-16,-2-1-16 0,-2 0 0 0,-2 0 0 16,-3 2-320-16,-3-3-64 0,-5-2-16 0,1-1 0 15,-1-5-160-15,-3 2-48 0,-3 0 0 0,-1-6 0 16,0-3-128-16,0-4 0 0,-2-3 0 0,3-5 0 31,4 1-1488-31,1-4-176 0,0 2-48 0,7-3 0 0,1 1-1312 0,3-3-272 16</inkml:trace>
  <inkml:trace contextRef="#ctx0" brushRef="#br1" timeOffset="34506.66">22909 8953 35935 0,'0'0'3200'0,"-5"9"-2560"0,2-2-512 0,0 6-128 31,2 0-624-31,-1 3-144 0,1 6-16 0,0 1-16 0,1 5 800 0,0 0 0 0,0 2 0 0,0 2 0 16,1 0 0-16,2 2 0 0,-1 2 0 0,2-1 0 15,0 0 0-15,-2 3 0 0,4-1 0 0,-3 2 0 16,2-1-288-16,-1-1-48 0,3-5-16 0,-2-4 0 31,0 0-784-31,0-4-144 0,-1 0-48 0,-3-1-11552 0</inkml:trace>
  <inkml:trace contextRef="#ctx0" brushRef="#br1" timeOffset="34704.32">23042 10204 20271 0,'-13'-4'896'0,"5"1"192"0,-1-3-880 0,3-2-208 0,4 1 0 0,3-4 0 0,3 3 4672 0,-1-5 896 15,0-1 192-15,2 0 16 0,3 2-4608 0,1-2-912 16,-2 0-256-16,3 0 0 15,2 0-320-15,-1 0-144 0,2-1-32 0,-4 3-11408 16,1 1-2272-16</inkml:trace>
  <inkml:trace contextRef="#ctx0" brushRef="#br1" timeOffset="39760.33">25588 6732 11919 0,'-5'-4'512'0,"5"4"128"0,-3-7-512 0,3 7-128 0,-1-7 0 0,1 7 0 16,0-6 864-16,0-2 144 0,0 8 16 0,0-5 16 16,1 0-128-16,-1 5-16 0,0 0-16 0,3-9 0 15,-1 4-64-15,-2 5-16 0,0 0 0 0,0 0 0 16,0 0-224-16,0 0-32 0,0 0-16 0,0 0 0 15,0 0-224-15,0 0-48 0,0 0-16 0,10 12 0 0,-5 2 64 0,-2 4 16 16,-2-2 0-16,-1 7 0 0,-1 1-48 0,-2 3 0 16,0 3 0-16,-1 5 0 0,-1 0-112 0,0 3-32 15,-2 2 0-15,2-3 0 0,0-3-128 0,0-1 0 16,-3-1 0-16,3 0 128 0,2-6-128 0,0 0 0 16,0-6 0-16,5-2 0 0,0-4 0 0,2-3 128 15,1 1-128-15,2-6 0 0,-7-6 0 0,13 8 0 16,4-2 128-16,1-4-128 0,-2-3 0 0,1-1 0 15,-1-1 0-15,2-4 128 0,3-1-128 0,0-2 0 16,-1 1 0-16,0-3 0 0,-4 2 0 0,-1-1 0 16,1-3-144-16,0 2 144 15,-1-2-816-15,1 0-48 0,-1 0-16 0,-1 0-10352 0</inkml:trace>
  <inkml:trace contextRef="#ctx0" brushRef="#br1" timeOffset="40060.25">25885 6671 19343 0,'-4'-12'1728'0,"4"12"-1392"0,0 0-336 0,0 0 0 15,7-9 0-15,-7 9 144 0,0 0-144 0,0 0 0 16,10-2 464-16,-10 2-16 0,9 8 0 0,-4 2 0 15,-1 7 128-15,-3 3 0 0,-1 3 16 0,0 2 0 16,0 7 48-16,0 5 0 0,0 5 0 0,0 4 0 0,1 2-160 0,-1 0-32 16,0 6 0-16,0 2 0 0,-1 2-128 0,-2 1-16 15,1 2-16-15,-2 1 0 0,0-6-160 0,0-3-128 16,1-3 192-16,-4-6-192 0,2-1 160 0,1-4-160 16,2-5 128-16,-1-7-128 0,3-5 0 0,0-4 128 15,0-5-128-15,3-2 0 16,-3-11-1616-16,0 0-416 0,0 0-80 0</inkml:trace>
  <inkml:trace contextRef="#ctx0" brushRef="#br1" timeOffset="40399.18">26424 7344 23039 0,'-5'11'2048'0,"-1"1"-1648"0,1-6-400 0,5-6 0 15,-5 9 1008-15,5-9 112 0,0 0 32 0,0 0 0 16,0 0-512-16,0 0-80 0,0 0-32 0,0 0 0 15,-6-9-224-15,1-4-48 0,3 2-16 0,2-3 0 16,2-2-240-16,1 2 0 0,-1 2 0 0,2 0 0 0,1 0 0 0,0 3 0 16,-1-1 0-16,-4 10 0 0,4-7 0 0,-4 7 0 15,0 0-192-15,0 0 192 16,0 0-704-16,0 0-48 0,0 0 0 0,0 0-7568 16,0 0-1504-16</inkml:trace>
  <inkml:trace contextRef="#ctx0" brushRef="#br1" timeOffset="40912.12">26705 6819 20959 0,'-2'-12'928'0,"3"6"192"0,1-3-896 0,2 0-224 0,1-4 0 0,2 3 0 16,-2-3 368-16,2 3 16 0,3 0 16 0,2-3 0 16,1 2-16-16,-1 1-16 0,4-4 0 0,-2 2 0 15,0 4-32-15,0-3 0 0,-2 4 0 0,1 4 0 16,0 2-144-16,1 3-48 0,-2 2 0 0,1 8 0 15,2 3-144-15,-1 4 0 0,-2 3 144 0,0 3-144 16,-3 4 208-16,0 7-16 0,-5-1-16 0,0 6 0 16,-3 6 16-16,-2-2 16 0,-4 2 0 0,-2 4 0 0,0-2-16 0,-3-2 0 15,-4-1 0-15,0-3 0 0,0 2 128 0,-2-5 32 16,0-3 0-16,1-1 0 0,1-3 96 16,-2-5 32-16,0-3 0 0,1-5 0 0,3 1-224 0,1-6-32 15,1-2-16-15,3-8 0 0,7-5-208 0,0 0 0 16,0 0 0-16,0 0 0 0,0 0 128 0,0 0-128 15,0 0 0-15,13-5 144 0,1-2-144 0,2 1 0 16,0 0 144-16,2-3-144 0,1 2 128 0,2 0-128 16,3 0 160-16,2 4-160 0,0-5 128 0,1 2-128 15,1-1 0-15,3 0 144 0,-1 2-144 0,2 1 0 0,0-3 0 0,1 4 0 32,0-4-448-32,0 0-128 0,-3 0-32 0,1 1-13152 0</inkml:trace>
  <inkml:trace contextRef="#ctx0" brushRef="#br1" timeOffset="43553.38">22280 6819 2751 0,'0'0'256'0,"0"0"-256"0,0 0 0 0,0 0 0 16,0 0 1920-16,-2-7 352 0,2 7 64 0,0 0 16 15,0 0-1136-15,0 0-208 0,-4-9-48 0,4 9-16 16,0 0-272-16,0 0-48 0,0 0-16 0,0 0 0 15,0 0-192-15,0 0-32 0,0 0-16 0,0 0 0 16,0 0 32-16,0 0 16 0,0 0 0 0,0 0 0 16,0 0 112-16,1 13 32 0,0-3 0 0,2 3 0 15,-2 2 48-15,1 1 16 0,-1 0 0 0,1 4 0 16,1 3-336-16,-1 4-64 0,1-3-16 0,2 3 0 16,0 2-208-16,-1 4 176 0,1 1-176 0,0 3 160 0,1 1-160 0,2 3 0 15,0 2 144-15,-1 2-144 0,1 6 0 0,0 2 144 16,-2 3-144-16,2 0 0 0,-1-1 0 0,1-1 0 15,1-2 0-15,0-2 0 0,2-2 0 0,-1-5 0 16,2 3 0-16,0-8 0 0,2-3 128 0,3-2-128 16,-2-5 0-16,-1 0 0 0,1-3 192 0,2-3-192 15,-3-2 192-15,1-1-192 0,0-2 208 0,2-2-64 16,-3 0-16-16,0-4 0 0,-3-3-128 0,1 1 0 16,1-5 0-16,-1-3 0 0,0-2-192 0,0-2-128 15,2-1-32-15,0-7-7216 16,-1-3-1456-16</inkml:trace>
  <inkml:trace contextRef="#ctx0" brushRef="#br1" timeOffset="43838.35">22100 7693 26255 0,'-27'-11'1152'0,"14"7"256"0,3 3-1120 0,1-3-288 0,3-3 0 0,6 7 0 15,0 0 384-15,0 0 0 0,0 0 16 0,0 0 0 16,0 0-240-16,0 0-160 0,9-6 192 0,4 1-192 16,-1-3 128-16,6 2-128 0,-1 1 0 0,2-4 0 15,1 3 0-15,3-4 128 0,2 1-128 0,2-4 0 16,0-1 0-16,1 0 0 0,2 0 0 0,-1-1 0 15,2-3-640-15,-1 3-16 0,-2-1-16 0,0 1-7232 16,-1-3-1440-16</inkml:trace>
  <inkml:trace contextRef="#ctx0" brushRef="#br1" timeOffset="44199.33">22958 6406 23775 0,'0'0'1056'0,"0"0"224"0,0 0-1024 0,0 0-256 0,0 0 0 0,5-12 0 16,5 3 384-16,1 0 16 0,2 4 16 0,2 1 0 16,2-3-224-16,1-1-64 0,0-6 0 0,1 3 0 0,0 1-304 0,0-3-64 15,-3 3-16-15,0-3 0 16,-2-4-480-1,-2 4-96-15,0-1-32 0,-1 1-9312 0</inkml:trace>
  <inkml:trace contextRef="#ctx0" brushRef="#br1" timeOffset="44531.81">22930 6399 14735 0,'-14'12'1312'0,"-3"2"-1056"16,1 0-256-16,1-2 0 0,-1 2 1472 0,4 3 256 15,0-1 32-15,2 1 16 0,1 1-1008 0,4-2-192 16,0-1-32-16,4 2-16 0,2-3-304 0,4 0-64 16,0-1-16-16,5-1 0 0,3-3-144 0,1 1 0 0,4-3 0 0,3 3 0 15,2-2 224-15,4-1-32 0,3 1-16 0,2-3 0 16,0 3-176-16,1-2 128 0,0-1-128 0,-2 4 128 16,-3-4 0-16,0 3 0 0,-3 0 0 0,-1 0 0 15,-2 4 80-15,-2 3 16 0,-2 0 0 0,-4 3 0 16,-3-2 80-16,-2 2 16 0,-3 1 0 0,-3 0 0 15,-6-2 192-15,-2-1 64 0,-2-2 0 0,-5 5 0 16,0 2 256-16,-5-2 64 0,-1-1 16 0,-1-2 0 16,-1 2-320-16,-3-3-64 0,-1 2-16 0,-5-3 0 15,-4 0-304-15,-3-3-64 0,-2-3-16 0,-2 2 0 32,0-4-640-32,-1 2-144 0,2 2-32 0,2-4 0 0,1 2-2448 0,6-3-512 0</inkml:trace>
  <inkml:trace contextRef="#ctx0" brushRef="#br1" timeOffset="49198.53">27384 7475 12895 0,'0'0'576'0,"-5"-11"112"0,5 11-560 0,0 0-128 0,0 0 0 0,0 0-5696 15</inkml:trace>
  <inkml:trace contextRef="#ctx0" brushRef="#br1" timeOffset="52519.65">20366 7820 13823 0,'0'0'608'0,"-8"-2"128"0,8 2-592 0,0 0-144 16,0 0 0-16,0 0 0 0,-3-10 672 0,-3 2 96 15,4-2 32-15,2 1 0 0,2-5-288 0,4-3-48 16,0-2-16-16,3 0 0 0,1-1-32 0,3-6-16 16,-1 1 0-16,2-3 0 0,3 1-272 0,1-2-128 15,1 2 0-15,-1-4 128 0,1-1-128 0,0 4 0 16,1-1 144-16,0 6-144 0,-2 3 352 0,1 2 0 15,0 1 0-15,2 4 0 0,-1 7-16 0,0 1 0 0,1 2 0 16,-4 7 0-16,2 5-336 0,-1 4 144 0,0 2-144 0,-1 8 0 16,-1 1 128-16,-1 8-128 0,-2 4 0 0,-1 2 0 15,-1 5 192-15,-1 6-64 0,-4 4 0 0,2 1-128 16,-3 2 192-16,-2 1-192 0,-3 2 192 0,-3-3-192 16,-1-3 192-16,-2-2-64 0,-3-3 0 0,-2 1-128 0,-3-4 320 0,-2-3-32 15,0 0-16-15,-2 0 0 0,-2-2 48 0,-2-4 16 16,-1 1 0-16,0-1 0 0,1-2-80 0,0-3 0 15,2-5-16-15,2-1 0 0,1-4-16 0,2-4 0 16,2-5 0-16,3 0 0 0,0-3-96 0,2-2 0 16,8-7-128-16,0 0 192 0,0 0-192 0,0 0 128 15,0 0-128-15,0 0 0 0,0 0 0 0,4-11 0 16,3 0 0-16,4-2 0 0,2-1 0 0,4-1 0 16,5-1 0-16,2 0 0 0,2 1 0 0,3-2 0 15,3 2 0-15,6-2 0 0,4 1 0 0,1-1 0 16,5-1 0-16,1 1 0 0,-2-1 0 0,0 3 0 15,-2-2 0-15,1 2 0 0,0 2 0 0,0 2 0 16,-1 2 0-16,2 0 0 0,2 4 0 0,0-2 0 16,-2 4 0-16,-1-1 0 0,-6 1 0 0,-4-1 0 15,-3-1 0-15,-1 2 0 16,-3-1-400-16,-1 1-32 0,-2-1 0 0,-3-2-11712 0</inkml:trace>
  <inkml:trace contextRef="#ctx0" brushRef="#br1" timeOffset="53253.72">20708 6502 1839 0,'-9'-5'160'0,"3"0"-160"16,1-1 0-16,5 6 0 0,0 0 3600 0,-6-5 688 16,6 5 144-16,0 0 32 0,0 0-3072 0,0 0-624 0,0 0-112 0,0 0-16 15,3-7-352-15,2 0-64 16,1 0-16-16,2-3 0 0,2 1-48 0,2-5-16 0,2 1 0 0,1 3 0 15,3-2-144-15,5-2 160 0,5-4-160 0,3-3 160 16,0 1-160-16,1 1 128 0,-1 3-128 0,-1 0 128 16,-1 4-128-16,-1 3 0 0,-3 0 0 0,-2 5 0 15,-1 3 0-15,-4 2 0 0,-4 2 0 16,-2 3 0-16,0 0 0 0,-5 7 0 0,1 2-144 0,-7 3 144 0,-1 1 0 16,-4 3 0-16,-3-1 128 0,-3 6-128 15,-3-3 384-15,0 5 0 0,-3-1-16 0,-1 2 0 0,1-8-240 16,-1 3-128-16,1-3 128 0,-1 0-128 0,2-4 128 0,2 0-128 15,0-2 128-15,3-2-128 0,1-2 0 0,3 0 128 16,1-4-128-16,5-8 0 0,0 0 0 0,0 11 0 16,0-11 0-16,5 13 0 0,3-5 0 15,3 2 0-15,0-2 0 0,3 3 0 0,2-2 128 0,0 2-128 16,-1-2 160-16,-1 3-160 0,0 0 176 0,-1 0-176 16,0 2 192-16,-3 0-192 0,-2 1 256 0,-2-2-64 15,0-2-16-15,-3 2 0 0,-1-4 176 0,-2 1 32 16,0 1 16-16,-2 0 0 0,-1 1 96 0,-3 1 16 15,-2 1 0-15,-1 0 0 0,-2 0-160 0,0 1-32 16,0-3 0-16,-1-1 0 0,-1 0-320 0,-1 0 0 16,-3 0 0-16,0-2 128 15,-1 1-1408-15,0 3-288 0,-1-3-48 0</inkml:trace>
  <inkml:trace contextRef="#ctx0" brushRef="#br1" timeOffset="63410.32">23553 13005 5519 0,'0'0'496'0,"0"0"-496"15,0 0 0-15,0 0 0 0,0 0 896 0,0 0 64 16,0 0 32-16,0 0 0 0,0 0-512 0,0 0-96 15,0 0-32-15,0 0 0 0,0 0 96 0,0 0 32 16,0 0 0-16,0 0 0 0,0 0 96 0,0 0 0 16,0 0 16-16,0 0 0 0,0 0 48 0,0 0 16 15,0 0 0-15,0 0 0 0,0 0-208 0,0 0-32 16,10 6-16-16,-10-6 0 0,0 0-80 0,0 0 0 16,6 11-16-16,-2-3 0 0,0 4 80 0,-2-1 0 0,-2-11 16 0,3 12 0 15,-2 0-128-15,2 2-16 0,-3-5-16 0,0 3 0 16,2-5-64-16,-2 4-16 0,-2-4 0 0,-2 3 0 15,4-10-16-15,-4 9 0 0,2 1 0 0,2-10 0 16,-3 11-144-16,3-11 0 0,-3 8 144 0,3-8-144 16,-1 12 0-16,1-12 0 0,0 0 0 0,0 0 0 15,0 9 0-15,0-9 0 0,1 10 0 0,-1-10 0 16,0 0 0-16,0 0 128 0,0 0-128 0,0 0 0 16,0 0 0-16,0 0 0 0,0 0 0 0,0 0 0 15,8 6 0-15,-8-6 0 0,10 5 0 0,-10-5 0 16,10 5 0-16,1-2 0 0,-3-2 0 0,1 1 0 15,-9-2 0-15,12 1 0 0,-12-1 0 0,13 0 0 16,-2 0 0-16,-1 0 0 0,-10 0 0 0,12 1 0 0,-2 0 0 16,-10-1 0-16,10 0 0 0,-10 0 0 15,11 0 0-15,0 0 0 0,-11 0 0 0,10 0 0 0,-10 0-256 0,10 0 0 16,-10 0-16-16,10-2 0 16,-10 2-608-16,0 0-112 0,0 0-32 0</inkml:trace>
  <inkml:trace contextRef="#ctx0" brushRef="#br1" timeOffset="63829.63">23851 12898 16575 0,'0'0'736'0,"-7"5"160"0,7-5-720 0,-8 7-176 0,8-7 0 0,-6 5 0 16,6-5 768-16,-3 11 112 0,3-11 16 0,-1 10 16 15,-2 3-544-15,1-4-112 0,2 1-32 0,-1 0 0 16,1-10-96-16,0 13 0 0,-3 0-128 0,2 1 192 15,0-5-192-15,-2 5 128 0,2-3-128 0,-2 2 0 16,1 2 256-16,-1 0-32 0,1 2-16 0,-1 1 0 16,0 1 112-16,3 2 32 0,-1 1 0 0,1 3 0 15,0-3 144-15,1 3 16 0,1 2 16 0,-1 5 0 0,0-3 32 16,2 1 0-16,1 0 0 0,-1-2 0 0,1 1-112 0,-1 0 0 16,-1-3-16-16,1-1 0 0,1 0-112 0,-3-3-32 15,-2 0 0-15,1-2 0 0,0 2-288 0,0-5 160 16,0-4-160-16,1-1 128 0,0-1-336 0,-1-11-80 15,0 0-16-15,0 0-12736 16</inkml:trace>
  <inkml:trace contextRef="#ctx0" brushRef="#br1" timeOffset="64912.28">23451 12142 13823 0,'0'0'608'0,"-9"0"128"0,-1-3-592 0,10 3-144 0,-6-5 0 0,6 5 0 0,-7-5 448 0,7 5 48 16,-5-6 16-16,3-3 0 0,2 9-16 0,0 0 0 15,-3-10 0-15,6 0 0 0,-3 10-112 0,2-11-32 16,2 3 0-16,2 1 0 0,2-4 48 0,0 2 16 16,0 1 0-16,1 2 0 0,2-6-80 0,0 5-16 15,2-2 0-15,1 5 0 0,0-1-144 0,0 1-48 16,-2 2 0-16,1-1 0 0,-2 2-128 0,1 2 0 16,2 3 0-16,-1 2 0 0,-3-1 0 0,0 3 0 15,-2 2 0-15,-1 3 0 0,2-2 0 0,-3 3 0 16,0 2 144-16,-3 1-144 0,0 5 192 0,-2 0-48 0,-2-2 0 0,-2 3 0 15,0-2 0-15,-3 5 0 0,-2-2 0 16,-1-1 0-16,0 0 112 0,-1 0 32 0,-2-2 0 0,1 0 0 16,-3-5 16-16,-2 1 0 0,5-3 0 0,0 0 0 15,-2 1-48-15,0-2 0 0,2-6 0 0,-1 2 0 16,5-1-256-16,0 1 128 0,7-9-128 0,0 0 0 16,0 0 144-16,-9 3-144 0,9-3 0 0,0 0 144 15,0 0-144-15,0 0 0 0,0 0 0 0,0 0 128 16,8-5-128-16,2-2 0 0,0 0 0 0,2 4 0 15,2-4 0-15,0 2 128 0,1 3-128 0,0-2 128 16,2-3-128-16,2 2 128 0,0 3-128 0,-1-3 128 16,-3-2-128-16,0 2 0 0,-1 3 0 0,0-2 0 15,0 0 0-15,-1 1 0 0,2-3 0 0,0 4 0 16,1-1-240-16,-2-2-80 0,-3 0 0 0,2 2-16 16,0-2-528-1,-1-1-96-15,0 0-32 0,-2 0 0 0</inkml:trace>
  <inkml:trace contextRef="#ctx0" brushRef="#br1" timeOffset="65463.2">23597 11607 15135 0,'0'0'672'0,"-6"-5"144"0,6 5-656 0,0 0-160 0,0 0 0 0,0 0 0 15,0-9 832-15,0 9 128 0,0 0 16 0,5-8 16 16,3-2-512-16,2 2-96 0,2-2-32 0,1 3 0 16,1-5 64-16,1 2 16 0,1 0 0 0,0-3 0 15,2 2-128-15,2-1-32 0,1-3 0 0,-1 2 0 16,-1 4-112-16,-1 0-32 0,0 4 0 0,-2 3 0 16,-1-1-128-16,2 2 0 0,-2 1 0 0,0 3 0 15,-3 0 0-15,-1 0 0 0,-11-3 0 0,13 10 0 0,-7-1 128 0,-1 2 0 16,-5-11 0-16,2 16 0 0,-1-4 80 0,-2 2 16 15,-4 0 0-15,-2 3 0 0,0-2 80 16,-2 2 16-16,-3-1 0 0,1-1 0 0,-1 2-144 0,2-2-32 16,0 0 0-16,0 1 0 0,1-4-16 0,1-1 0 15,2 0 0-15,0-3 0 0,6-8-128 0,0 0 0 16,0 0 0-16,0 0 0 0,0 0 144 0,12-2-144 16,2-3 160-16,5-5-160 0,3 0 272 0,3-5-32 15,5-4-16-15,4 0 0 0,5 1-96 0,1-3-128 16,-2-1 176-16,-1-1-176 0,-3 2 128 0,2-3-128 0,-1-2 0 0,1 4 0 15,-2 0-208-15,2 3-112 0,1-1 0 0</inkml:trace>
  <inkml:trace contextRef="#ctx0" brushRef="#br1" timeOffset="70025.61">22125 13394 3679 0,'0'0'320'0,"0"0"-320"0,0 0 0 0,0 0 0 0,0 0 2384 0,0 0 416 15,0 0 80-15,0 0 0 0,0 0-1744 0,0 0-368 16,-2-9-64-16,2 9 0 0,0-8-448 0,2-3-96 15,1 2-16-15,-1-1 0 0,1 2 128 0,-3 8 32 16,5-10 0-16,-5 10 0 0,6-9-304 0,-1-1 160 16,-1 4-160-16,-4 6 128 0,0 0-128 0,0 0-192 15,0 0 32-15,0 0 16 16,0 0-368-16,0 0-64 0,0 0 0 0,0 0-16 16,0 0-496-16,0 0-80 0</inkml:trace>
  <inkml:trace contextRef="#ctx0" brushRef="#br1" timeOffset="70648.22">22187 13144 12895 0,'0'0'576'0,"0"0"112"0,-2-11-560 0,2 11-128 0,1-7 0 0,2-2 0 0,1 2 896 0,1-1 160 15,1 0 32-15,4-1 0 0,-2 3-768 0,2 1-128 16,-1-4-48-16,1 2 0 0,1-2-144 0,2 4 160 15,1 2-160-15,1 0 160 0,2-1-160 0,-3 0 0 16,0 3 0-16,0 1 128 0,1 3-128 0,0 3 0 16,1-1 0-16,-1 5 0 0,1-1 0 0,1 5 0 15,-1 3 0-15,0 0 0 0,-5 3 0 0,-1-3 0 16,-1 2 0-16,-1 3 0 0,-4-2 256 0,1 3 0 16,-4 1 16-16,-1 3 0 0,-1 0 192 0,-3 2 48 15,-1-2 0-15,-3 1 0 0,-1-4 0 0,-1 0 0 0,-4 1 0 16,0-3 0-16,0 0-112 0,0-1-16 15,3 2 0-15,-3-4 0 0,0-4-96 0,0-1-32 0,2 2 0 0,1-2 0 16,-2-2-96-16,4-3-32 0,-1 0 0 0,1-4 0 16,0 0 16-16,9-5 0 0,-8 3 0 0,8-3 0 15,0 0-144-15,0 0 0 0,0 0 0 0,0 0 0 16,-7-4 0-16,7 4 0 0,0 0 0 0,1-8 128 16,3-2-128-16,1 4 0 0,3-4 0 0,2 3 0 15,3 4 0-15,1-3 0 0,1 3 0 0,3-1 0 16,0 3 0-16,7-2 128 0,3 0-128 0,3 2 128 15,-1-3-128-15,1 2 0 0,-1-1 144 0,-2 1-144 16,-3-2 0-16,0-1 144 0,-1 1-144 0,-1 2 0 16,-2 0 160-16,1 2-160 0,-1 2 128 0,-1-1-128 15,0 0 0-15,-1 2 0 0,-1 0 128 0,-2 0-128 16,-2-2-1504 0,-1 0-336-16</inkml:trace>
  <inkml:trace contextRef="#ctx0" brushRef="#br1" timeOffset="71834.21">20769 11926 1839 0,'0'0'0'0,"0"0"160"0,-9 0-160 0,0 0 0 0,9 0 0 0,-8 0 0 15,8 0 2192-15,0 0 416 0,-8 0 80 0,8 0 0 0,-7-4-2032 0,7 4-400 16,0 0-96-16,0 0-16 15,-6-4-16-15,6 4 0 0,0 0 0 0,-4-5 0 0,4 5 192 0,0 0 16 16,0 0 16-16,0 0 0 0,-2-7 16 0,2 7 0 16,0 0 0-16,0 0 0 0,1-9 16 0,-1 9 0 15,0 0 0-15,5-7 0 0,0-2 96 0,1 3 32 16,1-3 0-16,-1 3 0 0,3-4-224 0,0 2-32 16,0-3-16-16,0 3 0 0,3-4-96 0,1 5-16 15,1-2 0-15,0 3 0 0,1 0 16 0,2 0 0 16,2 1 0-16,-1 4 0 0,-3-1-16 0,0 2 0 15,2 2 0-15,-2 0 0 0,0 2-128 0,0 5 0 0,-1 0 144 16,-1 5-144-16,0 1 0 0,-3 3 128 0,-2 1-128 0,-2 1 0 16,-1 3 192-16,-2 1-16 0,-1-1-16 0,-2 1 0 15,-2 3 0-15,-1-4 0 0,-2-1 0 0,-3 3 0 16,-1 0 32-16,-2 1 0 0,1-5 0 0,-3 0 0 16,-1 0-48-16,0 0 0 0,0 2 0 0,0-4 0 15,0-3 16-15,2-3 0 0,0 0 0 0,2-1 0 16,0-3-160-16,1 0 192 0,2-5-192 0,1 0 192 15,6-4-192-15,0 0 0 0,0 0 0 0,0 0 128 16,-7-3 0-16,7 3 0 0,0 0 0 0,0-6 0 16,2-3 0-16,3 3 0 0,3-2 0 0,2 2 0 15,3-1-128-15,-1-2 0 0,1 2 0 0,4-2 128 16,2 4-128-16,1 0 0 0,2-2 0 0,-1 4 0 16,1 0 0-16,1 0 0 0,0 1 0 0,2-2 0 15,-2 0 0-15,0 3 0 0,2 1 0 0,-1 0 0 0,0-1 0 0,-1 1 0 16,-1 2 0-16,0 2 0 15,-2 1-384-15,0-1-176 0,1 2-16 16</inkml:trace>
  <inkml:trace contextRef="#ctx0" brushRef="#br1" timeOffset="76514.33">19919 12933 12895 0,'0'0'1152'0,"-6"7"-928"0,6-7-224 0,-5 10 0 0,5-10 832 0,-2 13 112 15,2-2 16-15,0 3 16 0,0 2-512 0,0 3-96 16,4 1-32-16,-2 2 0 0,1 2-128 15,-1-1-16-15,2 0-16 0,-1 2 0 0,-3-3-16 0,3-2 0 16,1 0 0-16,0 2 0 0,0-3-160 0,-2-1 0 16,5-3 0-16,-1 2 0 0,-1 2 0 0,-1-3 0 15,-1-1-224-15,-1 1 80 16,1-4-624-16,-1-1-112 0,1 0-16 0</inkml:trace>
  <inkml:trace contextRef="#ctx0" brushRef="#br1" timeOffset="76770.45">20069 13850 27647 0,'-17'2'1216'0,"8"-2"256"0,-1-2-1168 0,10 2-304 0,0 0 0 0,0 0 0 16,0 0 704-16,0 0 96 0,0 0 16 0,0 0 0 15,0-9-976-15,0-2-192 0,4-1-32 0,2 1-16 32,2-4-2032-32,1 0-384 0</inkml:trace>
  <inkml:trace contextRef="#ctx0" brushRef="#br0" timeOffset="88806.75">9737 12366 13823 0,'0'0'608'0,"-9"-3"128"0,9 3-592 0,0 0-144 16,-6-2 0-16,6 2 0 0,0 0 0 0,0 0-192 15,-4-4 32-15,4 4 16 0,0 0 16 0,0 0 0 16,-5-8 0-16,5 8 0 0,0 0-160 0,0 0-32 16,0 0 0-16,0 0 0 15,0 0-176-15,0 0-32 0,0 0-16 0,0 0 0 16,0 0-32-16,0 0 0 0</inkml:trace>
  <inkml:trace contextRef="#ctx0" brushRef="#br0" timeOffset="89161.34">9861 12265 5519 0,'13'-6'496'0,"-5"1"-496"0,1-2 0 0,1-3 0 16,0 3 768-16,1-4 48 0,5 1 16 0,-2 1 0 16,0-3-624-16,1 2-208 0,-4-2 144 0,2 4-144 15,-2-4 272-15,0 0-16 0,-4 3-16 0,0-1 0 16,-1 5 384-16,-1-4 80 0,0 0 0 0,-5 9 16 15,0 0 128-15,0 0 32 0,0 0 0 0,0 0 0 16,0 0-48-16,0 0-16 0,0 0 0 0,0 0 0 16,0 0-224-16,0 0-32 0,0 0-16 0,-6 8 0 15,1 2-128-15,0-2-32 0,3 2 0 0,-3-1 0 16,0 2 0-16,1 3 0 0,2-5 0 0,1 1 0 16,-2 3 64-16,0-2 16 0,1 3 0 0,1 3 0 15,-1 2-128-15,2 3-16 0,-1-1-16 0,0 5 0 16,1 0 80-16,2 5 0 0,1 2 16 0,-1 4 0 15,1 5 16-15,0 3 0 0,-1 1 0 0,2 3 0 0,0-1-128 0,0-1-32 16,-1 1 0-16,1 2 0 0,0-6-256 0,0 2 128 16,0 0-128-16,1-4 0 0,-3-3 128 0,-1-1-128 15,-1-3 0-15,0-4 0 0,2-1 0 0,-4-6-320 16,0-1 32-16,1-2 16 16,-4-3-1504-16,-2-3-288 0,-2-2-64 0</inkml:trace>
  <inkml:trace contextRef="#ctx0" brushRef="#br0" timeOffset="89428.9">9089 12827 19343 0,'-17'-5'848'0,"17"5"192"0,-11-5-832 0,11 5-208 0,0 0 0 0,0 0 0 15,0 0 1024-15,0 0 176 0,0 0 16 0,0 0 16 16,8-6-720-16,6 3-160 0,2 0-32 0,5 0 0 16,7-5 208-16,5 2 48 0,4-5 0 0,8 4 0 15,4-5 0-15,2 6 0 0,1-4 0 0,2 4 0 16,-1-6-336-16,-2 6-64 0,-2-3-16 0,1 4 0 16,2 1-160-16,3 0 0 0,1-1 0 0,-2 2 0 15,1 2-512 1,-4 0-144-16,-3 0-32 0,-2 4-11808 0</inkml:trace>
  <inkml:trace contextRef="#ctx0" brushRef="#br0" timeOffset="89946.84">12538 12219 23039 0,'0'0'2048'0,"-7"4"-1648"0,0 4-400 0,0 0 0 16,2 4 1472-16,1 3 192 0,3 3 64 0,-2 5 0 16,2 6-1344-16,0 2-384 0,-1 2 144 0,1 4-144 15,0 3 0-15,-1 5 0 0,2-1 0 0,3 1 128 0,0-6-128 16,-1 2 0-16,1 1 0 0,-1-3 128 0,1 0-128 0,-2-1 0 16,-1 0 0-16,0-3 0 0,0 0-320 0,0-4 0 15,0 1 16-15,1-6 0 16,-1-2-592-16,0-4-112 0,0-2-16 15,-1-7-6768-15,1-11-1344 0</inkml:trace>
  <inkml:trace contextRef="#ctx0" brushRef="#br0" timeOffset="90211.96">12147 12709 20271 0,'0'0'1792'0,"-8"1"-1424"0,-2-1-368 0,10 0 0 16,0 0 2224-16,0 0 368 0,0 0 80 0,0 0 16 15,0 0-2048-15,10 5-416 0,3-2-80 0,3-1-16 16,4-2-128-16,2 0 0 0,6 0 144 0,2-1-144 16,4 1 176-16,4 0-48 0,0 0 0 0,5 0 0 15,4 1-128-15,3 1 0 0,-2 0 0 0,-3-1 0 16,-2 1 0-16,-1-4-176 0,1 1 16 0,2 1 0 31,-1-1-640-31,2 1-128 0,1 0-32 0,1-1-11648 0</inkml:trace>
  <inkml:trace contextRef="#ctx0" brushRef="#br0" timeOffset="90763.07">15072 12277 20271 0,'-8'7'1792'0,"-1"-2"-1424"16,0 4-368-16,2 3 0 0,-1 3 1904 0,2 3 304 15,1 6 64-15,0 5 16 0,-1 3-1696 0,3 4-336 16,0 2-64-16,2 2 0 0,0 6 64 0,1 0 0 15,0 2 16-15,1 0 0 0,1-2-112 0,3 2-32 16,-3 1 0-16,2-2 0 0,-2 1-128 0,2-2 0 16,-2 2 0-16,2-1 0 15,-2-6-448-15,0-3-128 0,-2-5-32 0,0 0 0 16,-1-7-2144-16,0-6-448 0</inkml:trace>
  <inkml:trace contextRef="#ctx0" brushRef="#br0" timeOffset="91008.34">14701 12781 7359 0,'0'0'656'15,"0"0"-528"-15,0 0-128 0,11-4 0 0,6 2 5984 0,4 1 1168 0,3-1 224 0,4 1 48 16,4 1-5888-16,1 0-1200 0,3 0-336 0,1 0 144 16,1 0-144-16,4 1 0 0,2 1 144 0,3 0-144 15,3 1-192-15,-3-1-96 0,-3 3-32 0,-1-1-14688 16</inkml:trace>
  <inkml:trace contextRef="#ctx0" brushRef="#br0" timeOffset="94848.76">14309 17874 11055 0,'0'0'480'0,"11"-3"112"0,-3-1-464 0,2-3-128 0,-2-1 0 0,2 1 0 16,0-3 2000-16,2 4 384 0,0-4 80 0,1 3 16 16,0-2-2096-16,1 2-384 0,0-5 0 0,0 3-224 0,-2-5 432 0,1 0 96 15,-1 3 16-15,-1-2 0 0,-1 2-160 0,0 1-32 16,-2-3 0-16,0 3 0 0,-1 1 256 0,1 2 32 15,-3-1 16-15,0 2 0 0,0-2 128 16,-1 1 16-16,-4 7 16 0,0 0 0 0,5-5 112 0,-5 5 0 16,4-9 16-16,-4 9 0 0,0 0-144 0,2-5-48 15,-2 5 0-15,0 0 0 0,0 0-176 0,-6-7-32 16,-2 1-16-16,1 3 0 0,-2 1-128 0,0 0-32 16,-2-1 0-16,-2-1 0 0,-1 2-144 0,-3 2 0 15,-2 0 144-15,0 1-144 0,-4 0 0 0,-1 3 0 16,-4-2 0-16,-1-1 128 0,-2 1-128 0,-3 1 0 15,-5 1 128-15,-3 2-128 0,-3-2 128 0,-2-2-128 0,5 2 160 16,-1 1-160-16,1 2 144 0,2-4-144 0,0 1 128 0,2 3-128 16,2-4 176-16,1 0-48 0,-1 1-128 0,-1 1 192 15,-3 0-16-15,-1-1-16 0,0 1 0 0,1 1 0 16,-1-3-160-16,0 1 0 0,-1-1 0 0,2 4 128 16,-1 0-128-16,0-2 0 0,1 3 0 0,-4 0 0 15,-1 3 0-15,-4-2 0 0,-3 3 0 0,1-4 0 16,3 3 0-16,0-3 0 0,1 3 0 0,1 3 0 15,1-3 0-15,2 2 0 0,1-1 0 0,-1-1 0 16,-1 0 0-16,0 2 0 0,2-4 0 0,6 2 0 16,0-2 0-16,4 1 0 0,2-1 0 0,0 3 0 15,4 0 0-15,0-3 0 0,2 1 0 0,1-1 0 16,3 1 0-16,1-1 0 0,2 1-144 0,3 2 144 16,-1-3 0-16,2 2 0 0,1-6 0 0,2 3 0 15,-1 0 0-15,3-2-128 0,-4 3 128 0,4-4 0 0,1 3 0 0,-1 0 0 16,2 4-128-16,-1-3 128 0,1 0 0 0,6-9-128 15,-4 12 128-15,3 1 0 0,0 1-192 0,2-4 64 16,-1-10 128-16,5 14-208 0,0 0 64 0,3-2 16 16,2-2 0-16,1 1 0 0,1-2 128 0,2 3-160 15,1-2 160-15,2 1-160 0,0 1 160 0,4-2 0 16,0 1 0-16,4 2 0 0,1-4 0 0,3 4 0 16,2-3 0-16,3 4 0 0,3-2 0 0,4 0 0 15,2-3 0-15,3 2 0 0,2-2 0 0,-1 3 0 16,-2-5 0-16,-1 3 128 0,1-2-128 0,-1 2 0 15,1-2 0-15,0-1 128 0,1-3-128 0,2 1 0 16,2-1 0-16,-2 2 0 0,-3-2 0 0,-5 1 0 16,-1 3 0-16,-3-4 0 0,0 0 0 0,-2 1 0 15,-1 0 0-15,-1-1 0 0,-6-2 0 0,-2 2 0 0,-4-3 0 0,3 2 0 16,-3 2 0-16,-2-3 0 0,-3-2 0 0,-2 3 0 16,1-1 0-16,-4 1 0 0,-10-3 0 0,0 0 0 15,0 0 0-15,0 0 0 0,0 0-160 0,0 0 160 16,0 0-128-16,0 0 128 0,-10 11 0 0,-4-2 0 15,-1-1-128-15,-3-2 128 0,-2 2 0 0,-1-2 0 16,-3 2 0-16,0 1 0 0,-1 0 0 0,-1 0 0 16,1-2 0-16,-2 2 0 0,0-1 0 0,-1 2 0 15,0-2 0-15,-3 3 0 0,-2 0 0 0,-3 0 0 16,-1 3 0-16,-1-2 0 0,-3 0 0 0,3-1 0 16,1 3 0-16,1-4 0 0,-1 2 0 0,0 2 0 0,1-2 944 15,1 2 80-15,-1 0 32 0,0 0 0 16,1 2-1696-1,-1-4-320-15,-1 1-80 0,2 2-16 0,0-2 848 0,4-3 208 0,1 3 0 0,4-4 0 0,-1 1 0 0,2 3 0 16,1-8 0-16,1 1 0 0,0 2 0 0,2-2 0 16,1 4 0-16,1-2 0 0,1 2 0 0,2-4 0 15,-1 2 0-15,2 1 0 0,1 0 0 0,-1 0 0 16,2-5 0-16,0 2 0 0,1 2 0 0,-1-3 0 16,1-2 0-16,2 5 0 0,1-3 0 0,2 4 0 15,0-3 144-15,7-6-144 0,-7 8 128 0,7-8-128 16,0 0 0-16,-3 10 144 0,3-10-144 0,0 0 0 15,0 0 0-15,0 0 0 0,5 13 0 0,2-4 0 16,-7-9 0-16,10 10 0 0,1-5 0 0,1 0 0 16,0 2 0-16,1-4 0 0,-1-1 160 0,1 1-160 0,1 1 192 15,3 1-192-15,1-1 160 0,1-3-160 0,0 2 128 16,3 1-128-16,2 3 176 0,1-3-48 0,3-4-128 0,3 4 192 16,2 1-192-16,5 0 176 0,2-4-176 0,5 2 160 15,3-2-32-15,1 2-128 0,-2-1 192 0,0 0-64 16,0-1 0-16,2-1 0 0,2 0 0 0,2 2 0 15,2-2-128-15,2-2 0 0,3-2 0 0,-3 2 128 16,-3-1 0-16,-1 3 0 0,0-3 0 0,1 2 0 16,-1-4 80-16,3 1 16 0,6 0 0 0,-2 2 0 15,-1-2-32-15,-5 0-16 0,-3 0 0 0,1 4 0 16,-2-1-48-16,-2 0-128 0,0-2 192 0,-1 3-64 16,4 0-128-16,0 0 192 0,-1-2-192 0,-5 2 192 15,-3 0-192-15,-3 0 192 0,-3 0-192 0,-3 0 192 16,-2 0-192-16,-2 2 0 0,-2 0 144 0,-3 0-144 0,-2-2 0 15,-3 0 0-15,-1 0 0 0,-2 0 0 16,-2 0-768-16,-3 1-64 0,0-1 0 0,-11 0-14736 16</inkml:trace>
  <inkml:trace contextRef="#ctx0" brushRef="#br0" timeOffset="105289.12">12212 19595 11967 0,'0'0'1072'0,"0"0"-864"0,-7-6-208 0,1 2 0 15,0 2 2240-15,6 2 384 0,-5-5 96 0,-1-2 16 16,6 7-2480-16,0 0-512 0,-2-6-80 0,2 6-32 15,-3-6 368-15,3 6 208 0,-1-9-16 0,1 9-16 16,0 0 160-16,0 0 48 0,0 0 0 0,0 0 0 16,0 0 96-16,0 0 32 0,0 0 0 0,0 0 0 15,0 0-112-15,0 0-16 0,0 0 0 0,0 0 0 16,0 0-384-16,0 14 0 0,0 1 128 0,1 4-128 16,-1 1 0-16,2 5 0 0,-1 1 0 0,-1 1 0 15,0 3 128-15,0 3 0 0,0-1 0 0,0-1 0 0,-1-1 160 0,-1 1 32 16,1-5 0-16,0 4 0 0,-2-4 0 15,2 1 0-15,1-3 0 0,-1 2 0 0,-1-2-192 0,1 1-128 16,-1 1 192-16,0-2-192 0,1-3 144 0,0 1-144 16,0-5 0-16,-1 0 144 0,0-1-144 0,0-4 0 15,2 1 0-15,0-4 0 16,0-9-352-16,0 0-96 0,0 0-32 0,0 0 0 16,0 0-1872-16,4-5-368 0,3-9-80 0,0-5-16 0</inkml:trace>
  <inkml:trace contextRef="#ctx0" brushRef="#br0" timeOffset="105790.3">12646 19578 25279 0,'0'0'1120'0,"-10"1"224"0,-1-1-1072 0,1 1-272 0,1 2 0 0,0-1 0 31,1 3-1280-31,-1 4-304 0,-1-1-64 0,0 2-16 16,-4-2 416-16,0 2 80 0,-3 0 16 0,1 1 0 0,-2 2 1152 0,0-3 176 0,1 2 64 0,-1 2 16 15,-1-3 400-15,0 2 96 0,-2 2 16 0,2-1 0 16,0-1-48-16,0 1 0 0,1 0 0 0,1 0 0 0,-1-4-224 0,2 0-48 15,1-1-16-15,1 0 0 0,0-4-144 0,4 3-32 16,0-3 0-16,1-1 0 0,0 1-64 0,1 1 0 16,8-6-16-16,0 0 0 0,-7 3-176 15,7-3 0-15,0 0 0 0,0 0 0 0,0 0 0 0,0 0 0 16,0 0-176-16,0 0 176 0,0 0 0 0,0 0 0 16,0 0 0-16,0 0 0 0,11 2 128 0,1 2 0 15,-1 2 0-15,1 1 0 0,0 0 16 0,4 5 16 16,-4 3 0-16,4 1 0 0,1 4 32 0,0-1 0 15,-2-2 0-15,0 2 0 0,3 1 64 0,0-1 0 16,-1 2 16-16,0 5 0 0,0-2 176 0,-2 1 16 16,3-3 16-16,0-2 0 0,-1-1-80 0,1 2-16 15,3-2 0-15,-4-2 0 0,1 0-384 0,0-1 0 0,-3 0 0 0,2-4 0 16,-1-1-240-16,2 1-128 0,0-3-16 0,0 3-12640 16</inkml:trace>
  <inkml:trace contextRef="#ctx0" brushRef="#br0" timeOffset="111509.91">12920 19883 19231 0,'0'0'848'0,"0"0"176"0,0 0-816 0,0 0-208 0,0 0 0 0,0 0 0 0,0 0 400 0,0 0 48 16,0 0 0-16,0 0 0 0,0 0-448 0,10-5 128 16,-10 5-128-16,13-3 0 0,-5-3 0 0,6 3 0 15,-2-1 0-15,-2 1 0 0,3-1 176 0,-3 1-48 16,0 2-128-16,2 0 192 0,-1-1 384 0,-2 1 80 16,1 0 16-16,2 1 0 0,0-1 48 0,1 2 16 15,2 0 0-15,0 2 0 0,1-3-288 0,-1 0-64 16,1-2-16-16,1 2 0 0,1-1-240 0,0 0-128 15,-1-3 160-15,2 3-160 0,1 0 0 0,0-1 0 16,0 1 0-16,2 0 0 0,-2-1-192 0,2 1-144 16,-1 1-32-16,0 0 0 15,-2 1-624-15,0 2-128 0,0 0-32 0,-1 3 0 0</inkml:trace>
  <inkml:trace contextRef="#ctx0" brushRef="#br0" timeOffset="111911.86">13129 20178 26143 0,'0'0'1152'0,"0"0"256"0,0 0-1136 0,0 0-272 0,0 0 0 0,0 0 0 0,0 0-160 0,0 0-96 15,0 0 0-15,0-9-16 0,3-3-112 0,2 5 0 16,1-4-16-16,1 4 0 0,0-3 160 0,4 3 48 15,-4 0 0-15,2 0 0 0,3 1 192 0,-1-2 0 16,2 3 0-16,1 0 0 0,1-1 288 0,3 1 0 16,1 1 0-16,2-1 0 0,2 1 32 0,3 2 16 15,0 0 0-15,1 1 0 0,1 1-80 0,4 0-32 0,2 0 0 16,3 1 0-16,0 1-96 0,4 0-128 0,-3-1 176 0,0 1-176 16,0 1 0-16,0 0-304 0,-1-2 48 0</inkml:trace>
  <inkml:trace contextRef="#ctx0" brushRef="#br2" timeOffset="125720.97">9396 11575 1839 0,'-10'-5'0'0,"5"0"160"0,-1-2-160 0,-1 2 0 0,1-6 0 0,1 3 0 15,0-1 2752-15,-2 2 512 0,2-2 96 0,0 3 32 16,-1-1-2608-16,-1-2-512 0,-3 6-96 0,3-3-32 16,-2-1 16-16,1 3 0 0,-3-1 0 0,0-1 0 15,0-1 128-15,1 3 32 0,0-2 0 0,-3 1 0 16,0 0 48-16,1-3 16 0,-2 1 0 0,-2 0 0 15,1 0-112-15,0 2-16 0,-2-1 0 0,0 0 0 16,0 1-256-16,0 1 160 0,0-2-160 0,0 3 128 16,1 1 0-16,-1 0-128 0,1 1 192 0,-2 2-64 15,-4 1 208-15,2 0 48 0,-1-2 0 0,0 3 0 0,-2 2-144 0,0-1-32 16,2-3 0-16,-1 4 0 0,3 1-208 16,1 1 128-16,2 2-128 0,-1 0 0 0,2-2 128 15,1 2-128-15,1 1 0 0,0 0 0 0,1 2 128 0,-1-2-128 16,1 3 0-16,2 1 144 0,0-3-144 0,1 2 0 15,-1 0 0-15,0-3 0 0,1 2 0 0,1 2 192 16,-1-1-32-16,2 0 0 0,0 1-16 0,1 2 0 16,1 2 0-16,0 0 0 0,-1-1-144 0,1 0 0 15,1 1 0-15,1 1 0 0,1 2 0 0,0-2 128 16,1-2-128-16,0 2 0 0,1-1 0 0,0 0 0 16,0 0 0-16,0 0 0 0,0 1 0 0,1 0 0 15,0-1 128-15,2 1-128 0,-1 2 0 0,1-2 0 16,0-1 0-16,-2 0 128 0,1 1-128 0,2-1 160 0,-1-3-160 0,-1 0 160 15,2 3-160-15,-1-1 0 0,0-2 0 0,2 0 128 16,-1 0-128-16,0 2 0 0,0-7 0 0,1 3 0 16,0 1 240-16,3-2-48 0,-1 0 0 0,1 1 0 15,2 1 48-15,0-4 0 0,2 0 0 16,2-1 0-16,0 2 32 0,1 1 16 0,2-3 0 0,-4 1 0 16,5-3-48-16,1 1-16 0,0-2 0 0,4 1 0 15,-1-1-64-15,2-1-16 0,1-1 0 0,2 1 0 16,0 1-144-16,-2-2 0 0,-2 0 0 0,0 0 0 15,-1 0 0-15,-1-3 0 0,0 0 0 0,0-1 192 16,1-1-32-16,-2 0 0 0,-1-3 0 0,2 0 0 16,-1-1-160-16,0-1 160 0,-1-5-160 0,0 1 160 15,-1 0-160-15,3-5 128 0,-4-2-128 0,1 2 128 16,1 0-128-16,2-2 160 0,-2 2-160 0,0-5 160 16,0 1-32-16,-1 0-128 0,-1-1 192 0,1 1-64 15,-4-3 64-15,-1-1 0 0,-2-4 0 0,-1 2 0 0,-1-3 96 0,-1 1 32 16,-2-4 0-16,-1 2 0 0,-2 1 16 0,1-1 16 15,-4 2 0-15,-3-1 0 0,1 4-32 0,-2-4 0 16,-3 3 0-16,0-3 0 0,-3 4 48 0,-3-2 0 16,-2 3 0-16,-2 2 0 0,-2-2-144 0,0-1-32 15,-4 0 0-15,-1 1 0 0,-3-3-192 0,-1 3 176 16,2 3-176-16,-2 0 160 0,-2-3-160 0,-1 5 0 16,-4 1 0-16,1 7 0 0,0 0-128 0,-2 4 128 15,-1 3-160-15,2 3 160 0,-1 3-192 0,4-1 48 16,2 2 16-16,1 6 0 15,1-1-336-15,3 5-64 0,4 1-16 0,2 6 0 16,2 4-2288-16,2 1-464 0,-5 12-96 0,2-1 0 0</inkml:trace>
  <inkml:trace contextRef="#ctx0" brushRef="#br2" timeOffset="128139.01">14038 19498 4607 0,'-9'2'400'0,"3"1"-400"0,1-1 0 0,0-1 0 16,0 2 1920-16,5-3 288 0,0 0 64 0,0 0 16 16,-7 1-1856-16,7-1-432 0,-5 0 0 0,5 0 0 15,0 0 0-15,0 0 0 0,0 0 0 0,0 0-144 16,0 0 144-16,0 0 0 0,0 0 128 0,0 0-128 16,0 0 448-16,0 0 0 0,0 0 16 0,0 0 0 15,0 0-48-15,0 0-16 0,0 0 0 0,0 0 0 16,2 9-256-16,-2 1-144 0,0-10 160 0,1 12-160 15,-1-12 384-15,2 9-32 0,-2-9 0 0,3 11 0 0,-3-11 112 0,1 9 32 16,-1-9 0-16,3 10 0 0,-3-10-48 0,0 8 0 16,0-8 0-16,0 0 0 0,0 0-32 0,2 10-16 15,-2-10 0-15,0 0 0 0,3 9 80 0,-3-9 16 16,0 0 0-16,0 0 0 0,0 0-96 0,0 0-16 16,4 11 0-16,-4-11 0 0,0 0-48 0,0 0-16 15,0 0 0-15,0 0 0 0,0 0 112 0,0 0 16 16,0 0 0-16,0 0 0 0,0 0-80 0,0 0-16 15,0 0 0-15,0 0 0 0,12 2-128 0,-12-2-32 16,13-2 0-16,0-1 0 0,-2-4-64 0,1 1 0 16,4-2-128-16,1-2 192 0,-1 2-192 0,3-3 128 0,4 0-128 0,-1 2 0 15,-2-2 128-15,2 4-128 0,-2-5 0 16,3 3 144-16,-3-1-144 0,2 3 0 0,1-2 0 16,0 4 0-16,-2-3 0 0,1 3 0 0,0 1 0 0,-1 3 128 15,2 0-128-15,-4 2 0 0,0 1 0 0,1 5 128 16,2 2-128-16,-2-2 192 0,1 5-192 0,-2-3 192 15,-3 1-192-15,0 3 0 0,-4-1 0 0,-1 6 128 16,0 0-128-16,-2 3 0 0,-3 0 0 0,-2-1 0 16,-3 2 0-16,1 2 0 0,-5 1 0 0,0-1 0 15,1 4 0-15,-3-1 128 0,-3 1-128 0,-1-2 128 16,-1 0 32-16,-1-3 0 0,-1 1 0 0,0 2 0 16,0-3 64-16,-2 3 16 0,-1-2 0 0,2-2 0 15,0-2-96-15,1 4-16 0,-1-1 0 0,-1 2 0 16,3-3-128-16,-2 0 128 0,-1-2-128 0,1-1 128 0,-1-1-128 15,3 0 160-15,-2 0-160 0,-1-4 160 16,4 1-896-16,0-5-176 0,-3 0-48 0,2-2 0 16,-2 2 1600-16,1-5 320 0,0-1 64 0,2-1 16 0,-1-2-832 0,1 1-208 15,1 0 0-15,2-1 0 0,7-1 0 0,-10-1 0 16,1-1 0-16,1 0 0 0,8 2 0 0,-8-1 0 16,1-1 0-16,7 2 0 0,-7-1-176 0,7 1 176 15,-5-5-160-15,5 5 160 0,-6-6-192 0,2-2 192 16,2 2-208-16,2 6 80 0,0-11 128 0,0 11 0 15,3-7 0-15,-3 7 0 0,7-10 0 0,0 2 0 16,-3-1 0-16,4 3 0 0,2 1 0 0,1-3 0 16,2 2 0-16,1 1 0 0,0-3 0 0,3 0 0 15,0-3 0-15,3 5 0 0,0-5 0 0,1 5 0 0,4-3 0 0,-1 2 0 16,1 0 0-16,3 1 0 0,5 1 128 0,0 3-128 16,4 0 128-16,1 1-128 0,3 1 128 0,-2 2-128 15,-2 1 160-15,0-1-32 0,1 3-128 0,-1 2 192 16,-1-3-192-16,-2-2 144 0,2 4-144 0,-1 2 128 15,1-2-128-15,1 5 160 0,1-5-160 0,0 4 160 16,1-2-32-16,-2 2-128 0,-4-1 192 0,-2 0-64 16,-1-3-128-16,-1 0 0 0,2 1 0 0,-1-3-176 31,1-4-432-31,2 0-96 0,-2-4 0 0,7-6-14256 0</inkml:trace>
  <inkml:trace contextRef="#ctx0" brushRef="#br2" timeOffset="133525.96">9153 8830 4607 0,'0'0'400'0,"0"0"-400"0,0 0 0 16,0 0 0-16,-5-7 1792 0,5 7 288 0,-2-6 48 0,2 6 16 16,0 0-1504-16,0 0-288 0,-5-10-64 0,5 10-16 15,-5-5-16-15,5 5 0 0,-7-9 0 0,1 2 0 16,0 2 176-16,6 5 16 0,0 0 16 0,-9-9 0 15,0 4 48-15,0 0 16 0,0 0 0 0,0 1 0 16,9 4-96-16,-10-2-32 0,0-1 0 0,0-1 0 16,-1 1-208-16,2 0-64 0,-2-1 0 0,0 2 0 15,-1 0 16-15,-1 0 0 0,1 1 0 0,-2-1 0 16,-4-2-16-16,0 3 0 0,0 0 0 0,2 0 0 16,2-2 64-16,0 2 16 0,-3-2 0 0,1 2 0 15,-2 0-48-15,1-3-16 0,1 4 0 0,-1 4 0 16,2 0 128-16,0-1 32 0,0 4 0 0,-1 2 0 0,0 0-48 0,1-1-16 15,-1 4 0-15,1-2 0 0,0 4-240 0,1 0 176 16,1-1-176-16,-1 5 160 0,4 4-160 0,0 1 0 16,1 3 144-16,1 0-144 0,2 0 0 0,2 3 0 15,0-2 0-15,2 2 0 0,-1 1 0 0,1 1 0 16,-1-1 0-16,2 1 0 0,0-4 0 0,1 1 0 16,0-2 0-16,1 1 0 0,-1-7 0 0,0 2 0 15,1 3 0-15,3-3 0 0,0-4 0 0,6 3 0 16,0 0 0-16,3 3 0 0,1 0 0 0,2 1 0 15,3 1 160-15,2-5-160 0,3 0 160 0,-1-3-160 16,0-4 160-16,2 1-160 0,2-1 0 0,1-1 0 16,2-3 0-16,1-5 0 0,2-3 128 0,-3-2-128 15,-2 0 0-15,0-2 0 0,-4-2 0 0,-2-2 128 0,-2-5-128 0,-1 1 0 16,-1-1 144-16,3-6-16 0,-6-2 0 0,1-5 0 16,0-3 112-16,-1-3 16 0,-1-7 0 0,2 0 0 15,1-2-256-15,-1-1 144 0,-2-3-144 0,2 1 128 16,-1 2-128-16,-1-2 0 0,1 3 0 0,-1 1 128 15,-5 1-128-15,1 2 0 0,-2 1 0 0,-3 4 0 16,-4 5 208-16,-1 2 16 0,0 0 0 0,-5 3 0 16,-4 3 48-16,-4 7 16 0,-6 0 0 0,-3 6 0 15,-10 5-288-15,-5 10 160 0,-5 1-160 0,-3 10 128 32,0 2-832-32,-1 3-192 0,-1 2-16 0,-3 0-10960 0</inkml:trace>
  <inkml:trace contextRef="#ctx0" brushRef="#br2" timeOffset="134396.39">9097 6085 12031 0,'0'0'528'0,"0"0"112"0,2-10-512 0,-2 2-128 0,0 8 0 0,1-11 0 16,0 2 256-16,-1 9 32 0,0-11 0 0,0 11 0 15,-1-9-160-15,1 9-128 0,-3-13 192 0,0 3-192 16,-2 1 144-16,-1-1-144 0,0 2 0 0,0 1 144 16,-2 0 32-16,-1 2 0 0,3-1 0 0,-3-1 0 0,-1 2 112 0,0-1 32 15,-1 3 0-15,0 1 0 0,-2-1-80 0,-2 2-16 16,1 1 0-16,-1-1 0 0,-2 1-32 0,-1 0-16 16,-1 0 0-16,-2 1 0 0,-5 2-32 0,4 0 0 15,-3 3 0-15,1-3 0 0,3 1-144 0,-1 4 0 16,2 1 0-16,-1 3 0 0,2 1 128 0,1 2-128 15,1 1 128-15,1 1-128 0,4 2 0 0,-2 3 128 16,-3 2-128-16,4-1 0 0,-1 3 0 0,2-2 0 16,0-3 0-16,1 3 0 0,1 6 0 0,1-4 0 15,1 4 0-15,3 1 0 0,0-1 0 0,4 0 0 16,1 2 128-16,2 1-128 0,2-4 0 0,1 2 0 0,3-2 0 0,2-1 128 16,3 0-128-16,2 0 0 0,1-1 0 0,4-3 128 15,1 0-128-15,3-4 0 0,2-2 144 0,2-3-144 16,0-3 0-16,1 0 0 0,1 1 0 0,3-3 0 15,2 2 0-15,0-1 0 0,0 1 0 0,-4-1 0 16,-1-3 0-16,-4-1 0 0,1-2 0 0,-3 2 0 16,2-1 0-16,-1-2 0 0,-3-2 0 0,1-2 0 15,-2-1 256-15,3-1 0 0,-3-5-16 0,-2 2 0 16,0 0 144-16,-1-5 16 0,-1 1 16 0,0-5 0 16,-3-1-80-16,1-3-16 0,0-4 0 0,1-1 0 15,-4-2-96-15,1-2-32 0,-1-6 0 0,-2-1 0 16,-1-3-48-16,-3 4-16 0,0 0 0 0,-2-3 0 0,-3-2-128 15,-1-1 0-15,-1 1 144 0,-4 1-144 16,-6 3 368-16,-1 1 0 0,-3 1 0 0,-2 0 0 0,1 1 16 16,-3 1 0-16,1 1 0 0,0 5 0 0,-1 3-384 15,0 3 0-15,-1 1 0 0,-1 3 0 16,2 4-464-16,-1-1-176 0,0 5-16 0,1 1-6576 16,0 2-1296-16</inkml:trace>
  <inkml:trace contextRef="#ctx0" brushRef="#br2" timeOffset="135310.17">9015 2980 8287 0,'0'0'736'0,"-10"-1"-592"16,-1 0-144-16,3 1 0 0,-1-2 1440 0,9 2 256 15,-9 0 48-15,0 0 16 0,0 2-1184 0,0-2-256 16,-1 0-32-16,0 2-16 0,0 1-272 0,-2-2 128 16,-1 1-128-16,1 1 0 0,-5-1 288 0,4 0-48 15,-2 0-16-15,-1 3 0 0,-1 3-16 0,1-3 0 0,-2 1 0 16,1 3 0-16,2 2-208 0,1 0 0 0,-4 3 128 0,2-4-128 15,-1 4 0-15,1 0 0 0,0 1 0 0,2 2 0 16,2-1 0-16,0 2 0 0,1 3 0 0,1-1 0 16,-2 4 0-16,2 3 0 0,0-2-128 0,1 4 128 15,1 4 0-15,0-2 0 0,-1-1 0 0,0 2 0 16,0 2 240-16,0 1-48 0,0 0-16 0,1 0 0 16,1-5-176-16,-1 3 160 0,3 0-160 0,0 3 160 15,1 2-160-15,2 0 128 0,0-2-128 0,2-2 128 16,2-1-128-16,1 0 0 0,4-1 144 0,2-2-144 15,0 4 0-15,2-1 144 0,3-2-144 0,3 1 0 16,2-6 160-16,3 1-160 0,3-2 128 0,1-2-128 0,4-3 192 16,0-2-32-16,1-3-16 0,3 0 0 0,4 0-144 0,3-2 0 15,3-8 0-15,-2-2 0 0,-1-5 0 0,0-3 0 16,-3-6 0-16,1 1 0 0,-1-4 192 0,2-1-32 16,-1-5-16-16,3-2 0 0,2-6-144 0,2-2 0 15,1-4 0-15,-2 0 0 0,-2-6 0 0,-4 2 160 16,-3-1-160-16,-6-2 160 0,0-5 0 0,-5 2 0 15,-2-4 0-15,-4 2 0 0,-2 4 496 0,-5 1 112 16,-2-2 0-16,-3 1 16 0,-5 0 336 0,-3-2 64 16,-3 0 16-16,-2-3 0 0,-3 2-368 0,-8-4-64 15,-4 4 0-15,-6 5-16 0,-1 6-336 0,-2 6-64 16,-5 0-16-16,-1 6 0 0,-5 3-336 0,-1 4 144 0,-1 6-144 16,-3 5 0-16,0 7 0 0,-1 4-256 15,-1 5 32-15,3 4 0 16,3 6-1952-16,0 2-384 0</inkml:trace>
  <inkml:trace contextRef="#ctx0" brushRef="#br3" timeOffset="144533.26">18025 16837 2751 0,'0'0'128'0,"0"0"16"0,0 0-144 0,0 0 0 0,0 0 0 0,0 0 0 16,0 0 3552-16,0 0 672 0,0 0 144 0,0 0 32 15,0 0-3408-15,0 0-672 0,0 0-144 0,0 0-32 16,0 0 112-16,0 0 0 0,0 0 16 0,0 0 0 15,0 0 0-15,0 0 0 0,0 0 0 0,0 0 0 16,0 0-144-16,0 0-128 0,0 0 192 0,0 0-192 16,0 0 192-16,0 0-64 0,0 0 0 0,0 0-128 15,0 0 368-15,0 7-48 0,0-2 0 0,-3 5 0 16,-1 0 80-16,0 4 16 0,-1 0 0 0,0 0 0 16,-1 2 96-16,-3 16 0 0,0-1 16 0,1-3 0 15,1 0-80-15,-1 1-32 0,3-2 0 0,-3 4 0 16,1 2-144-16,-1 1-16 0,1-4-16 0,-1 2 0 0,0 0-64 0,1-2-16 15,-1 1 0-15,0-1 0 0,1 3-32 0,2-1 0 16,1-2 0-16,-1 2 0 0,0 1-128 0,0-1 0 16,1-1 0-16,1 0 0 0,0 1 0 0,0 1 0 15,2-4 0-15,-1-1 0 0,0 0 0 0,2-2 128 16,0-3-128-16,0 1 0 0,2-3 0 0,1 1 0 16,1 0 0-16,2 0 0 0,3-2 0 0,2-3 0 15,1-3 0-15,1 2 0 0,1-2 160 0,0-1-160 16,1-4 192-16,1 2-192 0,2-5 160 0,2 2-160 15,2-3 128-15,2 0-128 0,-1-3 128 0,3 2-128 16,-1-3 128-16,2 1-128 0,-3-2 0 0,1 0 0 16,2-2 0-16,1 1 0 0,0-3 0 0,1 0 0 0,0 1-144 0,-1-2 144 15,-1-2-432-15,-4 1 32 16,-4-1 0-16,-1 0 0 16,-4 0-1520-16,-3-4-320 0,-3 2-48 0</inkml:trace>
  <inkml:trace contextRef="#ctx0" brushRef="#br3" timeOffset="144851.69">17481 17585 16575 0,'0'0'1472'0,"-8"3"-1168"0,0 3-304 0,8-6 0 0,0 0 2544 0,0 0 448 16,0 0 80-16,0 0 32 0,0 0-2224 0,0 0-448 15,0 0-96-15,0 0-16 0,12 1-96 0,2-2-32 16,1-3 0-16,3-1 0 0,1 0-64 0,4-4-128 16,-2 0 176-16,5-3-176 0,0 2 192 0,5-3-64 15,1-2 0-15,2 0-128 0,2 0 160 0,0 2-160 16,1-1 128-16,-1-1-128 0,-2-2 0 0,-2 2 0 15,-1 0 0-15,-2 3 0 16,0-3-1168-16,-1 4-272 0,0 0-48 0,0 0-6656 16,-4 3-1328-16</inkml:trace>
  <inkml:trace contextRef="#ctx0" brushRef="#br3" timeOffset="145284.91">19162 16236 10127 0,'0'0'896'16,"0"0"-704"-16,0 0-192 0,0 0 0 0,-7-1 4016 0,7 1 768 15,0 0 144-15,0 0 48 0,0 0-3792 0,-9 4-752 16,9-4-160-16,-9 7-16 0,4 5-256 0,-2-1 0 16,0 1 0-16,-1 3 0 0,-1 5 0 0,3 0 0 15,-3 3 0-15,1 1 0 0,-1 3-128 0,2 4 128 16,-1 0 0-16,2 1 0 0,-1 1 0 0,2-1 0 15,3 1 0-15,-2-1 0 0,0 0 0 0,2-6 0 16,0 1 0-16,2-3 0 0,-1 0 0 0,0 0-128 16,1-3 128-16,0-3 0 0,1-1-208 0,-1 1 16 15,0-3 0-15,0-3 0 16,1-2-320-16,-1-10-48 0,2 9-16 0,-2-9 0 16,0 0-1376-16,0 0-288 0,0 0-48 0</inkml:trace>
  <inkml:trace contextRef="#ctx0" brushRef="#br3" timeOffset="145752.32">19519 16334 13823 0,'0'0'1216'0,"9"-8"-960"0,-1-2-256 0,2 2 0 16,0-3 1568-16,-1 5 272 0,-1-2 48 0,-1 3 16 15,-7 5-1264-15,0 0-256 0,0 0-64 0,0 0 0 16,0 0-192-16,0 0-128 0,0 0 160 0,0 13-160 16,-3-3 192-16,-4 4-48 0,-3 0-16 0,0 4 0 0,-3-1 128 0,0 2 32 15,-1 1 0-15,1 0 0 0,-4-1 0 0,2 0 0 16,-1 0 0-16,0-2 0 0,-1-1-96 0,1 1 0 16,-1-1-16-16,2-1 0 0,1 1 144 0,0-5 48 15,0-1 0-15,0-1 0 0,0-1-48 0,2-1 0 16,0 1 0-16,2-3 0 0,-2 2 48 0,2-1 0 15,0-2 0-15,1-2 0 0,9-2-128 0,-10 5-32 16,2 0 0-16,8-5 0 0,-7 5-64 0,7-5-16 16,-5 7 0-16,5-7 0 0,0 0 0 0,-7 10-128 15,7-10 192-15,-1 9-64 0,1-9-128 0,4 11 192 16,1 0-192-16,1-3 192 0,5 4-192 0,-1-3 192 16,1 2-192-16,3-1 192 0,1 3-192 0,6 1 192 0,-1-1-192 15,5-2 192-15,2 2 144 0,5 2 48 0,2 0 0 0,2-2 0 16,-1 2-16-16,1 1 0 0,0 0 0 0,-1 1 0 15,-2-5-112-15,2 1 0 0,0 2-16 0,1 1 0 16,-1-1-240-16,2-1 144 0,1-3-144 0,3 3 128 31,1 0-1168-31,-3 1-240 0,-2 2-64 0,-2 0 0 0</inkml:trace>
  <inkml:trace contextRef="#ctx0" brushRef="#br3" timeOffset="151071.69">7974 12790 9215 0,'0'0'816'0,"0"0"-656"0,0 0-160 0,0 0 0 16,-3-9 960-16,3 9 176 0,0 0 16 0,0 0 16 16,0 0-960-16,0 0-208 0,0 0 0 0,0 0 0 15,0 0-176-15,0 0 0 0,4-9 0 0,-4 9 0 16,0 0 48-16,0 0 0 0,6-5 0 0,-6 5 0 15,0 0 128-15,0 0 256 0,0 0-64 0,11 0-16 16,-11 0 160-16,7 4 48 0,3 0 0 0,-2 2 0 16,-8-6-128-16,10 8 0 0,0-3-16 0,0-1 0 0,1 2-112 0,-1-2 0 15,0-1-128-15,3 0 192 0,-3 0 16 0,1 1 0 16,3-2 0-16,-1 1 0 0,2-3-208 0,1 1 176 16,0-1-176-16,1 0 160 0,-1-1 32 0,3 1 0 15,1-2 0-15,3 0 0 0,3-1-192 0,-1 0 160 16,2-1-160-16,-2 0 160 0,3 1-160 0,-4 0 160 15,-1-2-160-15,-1 2 160 0,-3 0-160 0,1 2 0 16,-1 1 0-16,0 1 0 0,1 1 0 0,-3 0 0 16,0 2 144-16,-2 1-16 0,0-1 0 0,1 1 16 15,-2-1 0-15,0 3 0 0,0-1-144 0,0 2 0 0,-2 0 0 16,0 2 0-16,-2-3 0 0,1 0 160 0,2 2-160 0,-3-4 160 16,-2 3-368-16,-1-3-80 15,-7-5-16-15,9 9 0 16,-1-2-336-16,0-1-64 0,-8-6 0 0,0 0-16 0</inkml:trace>
  <inkml:trace contextRef="#ctx0" brushRef="#br3" timeOffset="152669.1">10676 12687 7711 0,'0'0'336'0,"0"0"80"0,0 0-416 0,0 0 0 0,0 0 0 0,0 0 0 15,0 0 560-15,0 0 16 0,0 0 16 0,0 0 0 16,0 0-272-16,0 0-64 0,0 0-16 0,0 0 0 16,0 0 112-16,0 0 32 0,0 0 0 0,0 0 0 15,0 0 0-15,0 0 0 0,0 0 0 0,0 0 0 16,0 0-64-16,0 0-16 0,-1 12 0 0,1-12 0 15,0 0 80-15,0 0 0 0,0 0 16 0,0 0 0 16,0 0-144-16,8 6-16 0,-8-6-16 0,10 8 0 16,-10-8 32-16,12 5 0 0,0 0 0 0,-1-1 0 15,1-3-112-15,0-1-16 0,1 4 0 0,1-2 0 16,1 0-128-16,1-1 128 0,0 1-128 0,-2 1 128 0,1-1 64 0,3 3 0 16,0-1 0-16,2-1 0 0,3 1-32 0,0-1 0 15,-3 3 0-15,2-3 0 0,0-1 0 16,-1 0 0-16,1 1 0 0,-1-2 0 0,0-1 0 0,-1 0 0 15,2 1 0-15,-3 2 0 0,0-3 0 0,0 1 0 16,0-2 0-16,-1 2 0 0,0-1 0 0,-2 1 0 16,-1 1 0-16,1-2 0 0,-2 0-160 0,-2 0 160 15,0 0-160-15,-1-3 160 0,-1 2-160 0,-10 1 128 16,12-4-128-16,-2 3 128 0,0-1 0 0,-10 2 0 16,10-2 0-16,1 1 0 0,-1-1-128 0,-10 2 0 15,10 0 0-15,0 0 0 0,1-2 128 0,0 1 0 16,-11 1 0-16,10 0 0 0,0-3 0 0,-10 3 0 0,10-5 0 0,-10 5 0 15,10 0 0-15,-10 0 0 0,9-3 0 0,-9 3 0 16,0 0-128-16,0 0 192 0,10-1-192 0,-10 1 192 16,0 0-192-16,0 0 128 0,0 0-128 0,0 0 128 15,0 0-128-15,9-2 0 0,0 0 0 0,-9 2 0 16,0 0 0-16,0 0-176 0,0 0 48 0,0 0 0 31,0 0-512-31,0 0-112 0,0 0-16 0,0 0-6016 0,0 0-1216 0</inkml:trace>
  <inkml:trace contextRef="#ctx0" brushRef="#br3" timeOffset="154140.07">12901 12816 2751 0,'0'0'256'0,"0"0"-256"0,5-5 0 0,0 1 0 15,-5 4 1344-15,5-8 240 0,-5 8 32 0,8-5 16 16,-8 5-1200-16,7-5-240 0,-7 5-64 0,0 0 0 15,8-5 128-15,-8 5 0 0,0 0 16 0,7-5 0 16,-7 5-16-16,0 0 0 0,0 0 0 0,0 0 0 16,0 0 32-16,0 0 0 0,11-2 0 0,-11 2 0 15,0 0 48-15,0 0 16 0,0 0 0 0,0 0 0 16,0 0-80-16,0 0-16 0,0 0 0 0,8 4 0 16,-8-4 0-16,0 0 0 0,11 5 0 0,-11-5 0 0,0 0 0 0,11 0 0 15,4 0 0-15,-2 0 0 0,-3-1 0 0,3 0 0 16,3-2 0-16,1 2 0 15,1 0-96-15,2-1-32 0,4 1 0 0,0 0 0 0,-1 0 0 0,1 1 0 16,1 0 0-16,0 0 0 0,0 1-128 0,2 1 0 16,0 1 0-16,1 2 0 0,1 0 176 0,0-1 0 15,-1 4 0-15,3-3 0 0,2-1 128 0,0 1 16 16,0 1 16-16,1-2 0 0,1-2-128 0,-4 2-16 16,-1 1-16-16,-2-1 0 0,-2-1 80 0,0-2 0 15,-4 0 16-15,3 0 0 0,-4 1-80 0,0-2 0 16,-2 0-16-16,-2 0 0 0,0 0-176 0,-2 0 0 15,-1-2 144-15,0 1-144 0,-5 1 144 0,1 0-144 0,-10 0 192 16,12 0-192-16,-12 0 208 0,9 0-64 0,-9 0-16 16,0 0 0-16,0 0-128 0,0 0-176 0,6 9 48 0,-6-9 0 31,0 0-512-31,0 9-112 0,0 4-16 0,-3-6-8464 0</inkml:trace>
  <inkml:trace contextRef="#ctx0" brushRef="#br3" timeOffset="157909.98">15611 12908 11967 0,'0'0'528'0,"0"0"112"0,-2-12-512 0,2 0-128 0,2 5 0 0,-2 7 0 16,1-11 208-16,0 5 16 0,-1-2 0 0,1 2 0 15,-1 6-224-15,0 0-208 0,3-9 32 0,0 2 16 16,-3 7 160-16,0 0-208 0,2-8 80 0,-2 8 128 16,0 0-256-16,0 0 80 0,0 0 16 0,0 0 0 15,0 0 160-15,0 0 0 0,0 0-144 0,0 0 144 16,0 0 0-16,0 0 0 0,0 0 0 0,0 0 0 0,0 0 128 0,0 0-128 16,0 0 128-16,0 0-128 15,0 0 224-15,0 0-32 0,0 0-16 0,0 0 0 0,0 0 128 0,0 0 16 16,0 0 16-16,0 0 0 0,0 0 192 0,0 0 48 15,0 0 0-15,0 0 0 0,0 0 32 0,0 0 16 16,0 0 0-16,10-3 0 0,3 0-144 0,2 0-32 16,3 1 0-16,1-1 0 0,1 0-160 0,3 1-32 15,3-3-16-15,-1 1 0 0,1 0-112 0,0 0 0 16,1-2-128-16,1 2 192 0,0 0-192 0,0 1 128 16,0 0-128-16,2-1 0 0,1 2 128 0,1 0-128 15,-1 2 0-15,4 0 0 0,0-1 0 0,2 1 128 0,0 0-128 0,-1 0 0 16,-3 1 0-16,-2-1 0 0,-1-1 128 0,-2 4-128 15,-2-1 0-15,1 3 0 0,0-1 128 0,-2 0-128 16,-2-2 0-16,1 2 0 0,0 1 0 0,-1-1-160 16,-2 1 160-16,0-1 0 0,2 1 0 0,-3-2 0 15,1-2 0-15,-2 2-160 0,-3-1 160 0,0-1-160 16,-1 1 160-16,-5-1 0 0,-1 1 0 0,-9-2 0 16,10 0 0-16,-10 0 0 0,0 0-128 0,0 0 128 15,0 0 0-15,0 0-128 0,0 0 128 0,0 0 0 16,0 0 0-16,0 0 0 0,-9 7 0 0,-2-3-128 15,-2-1 128-15,-1 2 0 0,-4-1 0 0,0-2 0 16,-3 0 0-16,-1 1 0 0,-1-1 0 0,-2 2 0 16,2-3 0-16,-2 3-128 0,-1-3 128 0,-2-1-128 0,-1 2 128 15,-1-1-128-15,-2 0 128 0,-1 0-128 16,-4-1 0-16,-1 0 0 0,-2 0 0 0,2 0 0 0,0-1 128 0,2 1 0 16,5 0 0-16,1 0 0 0,2-1 0 0,3 0 0 15,1-1-144-15,2 1 144 0,3 0 0 0,1 2 0 16,2-3 0-16,3 0 0 0,2 1 0 0,1 1 0 15,10 0 0-15,0 0 0 0,0 0 144 0,0 0 0 16,0 0 0-16,0 0 0 0,0 0-144 0,0 0 128 16,10-8-128-16,4 5 128 0,5-1-128 0,6 1 0 15,7-2 0-15,6 1 0 0,8 3 0 0,7 1 0 16,11 1 0-16,1-1 0 0,-2 0-128 0,2 2 128 16,1 3 0-16,0 1-5920 15,5-2-1120-15</inkml:trace>
  <inkml:trace contextRef="#ctx0" brushRef="#br3" timeOffset="165769.74">15144 18481 2751 0,'0'0'256'0,"-9"0"-256"0,-1 0 0 0,1 1 0 0,-1 3 1568 0,2-3 272 16,-2 0 48-16,10-1 16 0,-7 2-1200 0,7-2-256 15,-12 0-32-15,12 0-16 0,-10 0 176 0,10 0 48 16,-8-2 0-16,8 2 0 0,0 0-304 0,0 0-48 16,0 0-16-16,0 0 0 0,0 0 128 0,0 0 0 15,0 0 16-15,0 0 0 0,0 0 112 0,0 0 32 16,0 0 0-16,0 0 0 0,0 0-80 0,0 0-16 16,0 0 0-16,0 0 0 0,0 0-64 0,0 0 0 15,0 0-16-15,0 0 0 0,0 0-144 0,0 0-32 16,0 0 0-16,0 0 0 0,0 0 0 0,0 0 0 15,0 0 0-15,3 9 0 0,-3-9 16 0,0 0 0 16,9 10 0-16,1-3 0 0,1-2 80 0,3 1 16 16,-2-3 0-16,3 1 0 0,2-2 80 0,0 1 32 0,5 2 0 15,1-3 0-15,0 0-48 0,1 0-16 0,-1 1 0 0,0 0 0 16,-2 1-96-16,3-1 0 0,1-1-16 0,1 1 0 16,0-1 0-16,3 1 0 0,0 0 0 0,2 0 0 15,-1-4-80-15,3 2-16 0,3 1 0 0,2-1 0 16,0 1-144-16,2 0 160 0,-1 0-160 0,-1 0 160 15,-2-1-160-15,1 0 128 0,1-1-128 0,1 1 128 16,2-1-128-16,1 3 160 0,0-2-160 0,5 0 160 16,2 1-160-16,2-1 192 0,0 0-192 0,-1 0 192 15,-2 2-192-15,-1 0 128 0,0-1-128 0,0 2 128 16,-3-3-128-16,5 2 0 0,2-3 0 0,1 0 128 16,1-2-128-16,-2 0 0 0,-4-2 0 0,0 0 0 0,-1 0 0 15,-1 2 0-15,3-2 0 0,-1-1 128 0,0 1-128 16,1 2 0-16,0 0 0 0,0 0 128 0,0-1-128 0,-4 2 0 15,-1-1 144-15,-1 4-144 0,0-4 160 0,1 2-32 16,-2 0-128-16,2 0 192 0,3-2-64 0,1 1 0 16,0-2-128-16,1 2 192 0,-1 1-64 0,-1 0-128 15,0 0 176-15,-2 0-176 0,1 0 128 0,-2 0-128 16,0-1 0-16,2 1 0 0,2 0 0 0,2 1 128 16,2 0-128-16,-1 1 0 0,-4-1 192 0,1 0-192 15,-3-1 192-15,1 2-192 0,-1-2 208 0,-1-2-64 16,-1 0-16-16,4-1 0 0,1 2-128 0,0 0 0 15,0-1 144-15,-5 0-144 0,-3 1 0 0,1-3 0 16,-2 1 0-16,0 1 128 0,0-2-128 0,0 3 0 16,-1-1 0-16,1 2 128 0,1-1 32 0,0 1 16 0,2-1 0 0,1 1 0 15,-3 0-176-15,-2 0 0 0,-3-2 0 0,-1 2 0 16,-1-2 176-16,-3 1-48 0,2-1-128 0,-3 2 192 16,0-1 0-16,-3 0-16 0,0-2 0 0,1 2 0 15,-3 0-176-15,0 0 160 0,0-2-160 0,1 3 160 16,-3-1-32-16,1-1 0 0,0 0 0 0,-3 2 0 15,1 0 64-15,-2 0 0 0,0-1 0 0,-6 1 0 16,2 0-64-16,-2 0-128 0,-2-2 192 0,-1 4-64 16,-9-2-128-16,10-2 0 0,-10 2 0 0,0 0 128 15,0 0-352-15,9-2-80 0,-9 2-16 0,0 0 0 32,0 0-1440-32,0 0-288 0,0 0-64 0</inkml:trace>
  <inkml:trace contextRef="#ctx0" brushRef="#br1" timeOffset="181565.28">19382 12286 911 0,'0'0'0'0,"0"0"0"0,0 0 0 0,0 0 0 16,0 0 1696-16,9 6 256 0,-9-6 48 0,10 9 16 15,-2-3-1440-15,1 3-272 0,1 0-64 0,0 0-16 16,0 0-224-16,3-2 176 0,0 4-176 0,2-3 160 16,1 1-160-16,-5-2 192 0,1-1-192 0,4-1 192 0,-1-1-192 0,1 4 0 15,2-3-192-15,0 0 192 16,1 0-464-16,14 4 16 0</inkml:trace>
  <inkml:trace contextRef="#ctx0" brushRef="#br1" timeOffset="182529.01">18947 13990 10127 0,'0'0'448'0,"-5"-5"96"0,-1-4-544 0,1 3 0 0,5 6 0 0,-5-5 0 16,5 5 624-16,0 0 16 0,0 0 0 0,-1-11 0 16,1 11-464-16,0 0-176 0,0 0 128 0,0 0-128 15,-4-7 0-15,4 7 0 0,0 0 0 0,0 0 0 16,0 0 256-16,0 0-16 0,0 0-16 0,0 0 0 15,0 0 192-15,0 0 32 0,0 0 16 0,0 0 0 0,0 0-208 0,0 0-32 16,0-10-16-16,0 10 0 0,0 0-80 0,0 0 0 16,0 0-128-16,0 0 192 0,0 0 96 0,0 0 16 15,4-8 0-15,-4 8 0 0,0 0 16 0,8-8 0 16,-8 8 0-16,11-3 0 0,-1 1-16 0,-10 2 0 16,11-5 0-16,2 0 0 0,-3 1-176 0,2 1-128 15,0-1 144-15,1-3-144 0,0 2 224 0,-1 1-48 16,2-1-16-16,0-1 0 0,0 1 0 0,2 2 0 15,-2 0 0-15,0-2 0 0,-1 2 16 0,0-1 0 16,0 2 0-16,-2-1 0 0,1-1-176 0,1 2 192 0,-3-2-192 16,0 1 192-16,0 2-192 0,-10 1 0 0,10-1 0 0,-10 1 0 15,13 1 0-15,-4 2-176 0,-9-3 176 0,10 5-128 16,-10-5-224-16,10 10-32 0,-5-4-16 0,2 6-5808 16,-4-2-1152-16</inkml:trace>
  <inkml:trace contextRef="#ctx0" brushRef="#br1" timeOffset="183364.4">21854 12429 11055 0,'0'0'976'0,"0"0"-784"0,0 0-192 16,0 0 0-16,0 0 496 0,3-9 48 0,-3 9 16 0,0 0 0 16,5-7-560-16,-5 7 0 0,8-11 0 0,-1 6 0 15,2 2 0-15,1-1 0 0,1-1 0 0,0 1 0 16,0 1 272-16,2 0-48 0,1 0-16 0,3-1 0 15,2 2 128-15,0-1 32 0,0 2 0 0,4 1 0 16,2 0-368-16,1 1 0 0,-4 2 0 0,1 0-192 16,-1 3-144-16,0-3-48 0,-1 1 0 0</inkml:trace>
  <inkml:trace contextRef="#ctx0" brushRef="#br1" timeOffset="184330.29">21539 14068 11967 0,'0'0'1072'0,"0"-9"-864"0,3-5-208 0,-1 4 0 15,2-2 1728-15,2 3 320 0,5 4 48 0,0 1 16 31,-1-1-2112-31,4-2-640 0,0 2 0 0,1-1-16 0,2 1 496 0,1 2 160 0,0-1 0 0,2 2 0 16,2 0-128-16,0-1 128 0,1-3 0 0,1 2 0 16,2 2 0-16,1-1 0 0,-1 1 0 0,6-2 0 0,0 0 0 0,2 1 0 15,3 2 0-15,0 1 0 0,0-1 128 0,-2 0-128 16,-2 1 0-16,0 0 144 0,0 0-16 0,-1 0-128 16,0 1 192-16,-1 0-64 0,-2-1-128 0,-1 1 0 15,-2 2 0-15,0-2 128 0,-2 0-128 0,-2 2 0 16,-2 1 0-16,-2-3 0 0,-2 0-272 0,-2-1-96 15,-4 3-16-15,-10-3 0 0</inkml:trace>
  <inkml:trace contextRef="#ctx0" brushRef="#br1" timeOffset="187600.21">19615 18851 4607 0,'0'0'192'0,"0"0"64"0,0 0-256 0,0 0 0 0,0 0 0 0,0 0 0 15,0 0 1728-15,0 0 320 0,0 0 48 0,0 0 16 16,0 0-1360-16,0 0-272 0,0 0-48 0,0 0-16 16,0-11-128-16,0 11-32 0,0 0 0 0,0 0 0 15,0-8 16-15,0 8 0 0,0 0 0 0,0 0 0 16,0-9 176-16,0 9 16 0,0-9 16 0,0 9 0 16,1-9 32-16,-1 9 16 0,0 0 0 0,0-9 0 15,0 9 112-15,0-6 0 0,0 6 16 0,0 0 0 0,0 0-256 0,0 0-48 16,-1-9-16-16,1 9 0 0,0 0 48 0,0 0 0 15,0 0 0-15,0 0 0 0,0 0-32 0,0 0 0 16,0 0 0-16,0 0 0 0,0 0 32 0,0 0 16 16,0 0 0-16,0 0 0 0,0 0-160 0,0 0-48 15,0 0 0-15,-3 14 0 0,2-4 0 0,1 0 0 16,0-10 0-16,0 15 0 0,0-1 0 0,0-1 0 16,0 1 0-16,0 1 0 0,1 3 0 0,-1 1 0 15,0 1 0-15,1 1 0 0,-1-1 0 0,0 6 0 16,0-2 0-16,0 6 0 0,0 1-64 0,0-2-128 15,-1 1 176-15,-1 1-176 0,-1-4 160 0,1 1-160 16,-1-4 128-16,2 2-128 0,-1-1 128 0,1-1-128 0,0 0 128 0,0-1-128 16,-1 1 128-16,1 3-128 0,0-5 0 0,1 3 128 15,0 0-128-15,0-1 0 0,0 5 0 0,1-2 128 16,0 2-128-16,1-2 0 0,-1 0 0 0,1-6 0 16,0 0 0-16,-1-4 0 0,3 0 0 0,-2-2 0 15,1-1 0-15,-1-4 0 0,-2-10 0 0,6 11 0 16,-6-11 0-16,6 7 0 0,-6-7 0 0,8 7 0 31,-8-7-304-31,0 0-144 0,11-3-16 0,-1-3-16 16,-1-1-1728-16,-1-4-352 0</inkml:trace>
  <inkml:trace contextRef="#ctx0" brushRef="#br1" timeOffset="188381.11">19705 20104 10127 0,'0'0'896'16,"-5"10"-704"-16,-1-2-192 0,-1 2 0 0,1-3 944 0,1 4 144 0,0-4 48 0,0 3 0 16,-2-2-432-16,2 2-64 0,0-2-32 0,0 2 0 15,-1-4-176-15,-1 2-48 0,2 0 0 0,5-8 0 16,-6 6 0-16,6-6-16 0,-7 10 0 0,1-6 0 16,6-4-80-16,0 0-16 0,0 0 0 0,0 0 0 15,-8-1 64-15,8 1 16 0,0 0 0 0,-3-8 0 0,1-1-192 0,2-1-32 16,3-1-128-16,1-2 192 15,0 0-192-15,2 3 0 0,-1-3 0 0,3 4 0 0,1-2 128 0,2 1-128 16,-2 2 0-16,2 2 0 0,1-2 0 0,-1 4 0 16,-2 2 0-16,0 1 0 0,0-1 0 15,-9 2 0-15,10 4 0 0,-1-1 0 0,-1 2 176 0,-8-5-176 16,6 11 192-16,-1-2-192 0,-4 1 400 0,-1 3-16 16,-1-3-16-16,-2 3 0 0,1 2 16 0,-2-1 0 15,-1-3 0-15,-1 2 0 0,-2 0-208 0,0-3-48 16,3-1 0-16,-4-4 0 0,1 1-128 0,0-1 0 15,0-2 0-15,1-3 128 0,-1-1-128 0,0-4 0 16,2 0 0-16,1-2 0 0,-1-3-192 0,4 2 192 16,0-3-160-16,2 2 160 0,0-4-160 0,2 3 160 15,2 1-160-15,-4 9 160 0,7-11 0 0,-1 5-144 0,-6 6 144 0,11-3 0 16,-2 0-128-16,3 5 128 0,-12-2-128 0,11 5 128 16,-1 2-320-16,-2 4 32 0,-1 1 0 0,1-2 0 15,-4 3 96-15,-2 0 0 0,0-3 16 0,-1 3 0 16,-2-1 176-16,-1-1 0 0,0-1 0 0,-1-3 0 15,0 4 0-15,3-11 176 0,0 0-48 0,0 0 0 16,0 0-128-16,0 0 0 0,-7 3 144 0,7-3-144 16,0 0 0-16,0 0 0 0,0 0 0 0,0 0 0 31,0 0-624-31,0 0-32 0,1-10-16 0</inkml:trace>
  <inkml:trace contextRef="#ctx0" brushRef="#br1" timeOffset="201175.85">22242 5056 6447 0,'0'0'576'0,"0"0"-576"0,0 0 0 0,0 0 0 15,0 0 1584-15,0 0 208 0,0 0 32 0,0 0 16 16,-7 7-944-16,7-7-176 0,-6 5-32 0,6-5-16 15,-7 8-384-15,7-8-80 0,-4 11-16 0,0 1 0 16,2-3-192-16,0 4 144 0,2-2-144 0,2 2 128 16,-4 2 16-16,4 5 0 0,0 7 0 0,-1 2 0 15,1 4-144-15,0 4 0 0,1 0 0 0,1 4 0 16,-1-2 176-16,3 2-48 0,0-1-128 0,3 1 192 16,-3-3-64-16,3-1-128 0,0-1 176 0,0-3-176 15,0-3 144-15,-2-1-144 0,0-1 0 0,-1-3 144 16,-1-4-144-16,1-2 0 0,0-4 0 0,-1-1 128 15,0-6-128-15,-5-8 160 0,7 8-160 0,-7-8 160 16,12-3 240-16,-1-6 48 0,2-3 16 0,3-5 0 16,2-2-176-16,1-5-32 0,-2-5-16 0,2-1 0 0,1-3-240 15,2 3 176-15,-2 1-176 0,1-1 160 0,-2-3-160 16,1 2 0-16,0 0 0 0,-1-1 0 0,-1-2 0 0,1 3 0 16,2 5-192-16,-4 0 192 15,1 5-608-15,-1 0 0 0,-1 2 0 0,1 0-8032 0</inkml:trace>
  <inkml:trace contextRef="#ctx0" brushRef="#br1" timeOffset="201641.42">22335 5670 1839 0,'0'0'160'0,"0"0"-160"0,-4-8 0 0,4 8 0 15,-4-8 2304-15,3-3 448 0,1-2 64 0,3 1 32 16,0-5-2032-16,4 0-416 0,-3 0-80 0,2-2 0 16,3-3-64-16,1-2 0 0,0 0 0 0,3-7 0 15,5 2 320-15,-1-5 48 0,1-2 16 0,0-6 0 0,2-1 112 0,1-3 16 16,2 3 16-16,-1-5 0 0,1-2-112 0,-1-1-32 16,1-5 0-16,2-1 0 0,5-1-80 0,3 0-32 15,2-3 0-15,3 3 0 0,2 1-176 0,3 2-32 16,4-1-16-16,4 0 0 0,2-2-80 0,-3 2-16 15,-7-1 0-15,1 2 0 0,3 3-80 0,3 0-128 16,0 0 176-16,0 6-176 0,3 0 144 0,-3 8-144 16,-3 2 0-16,-5 3 144 0,-5 7-144 0,-6 3-192 15,-7 6 32-15,-5 6 16 16,-5-1-880-16,-3 7-192 0,-4-2-16 0</inkml:trace>
  <inkml:trace contextRef="#ctx0" brushRef="#br1" timeOffset="203941.64">26030 1174 3679 0,'0'0'320'0,"0"0"-320"0,0 0 0 0,0 0 0 16,0 0 1936-16,0 0 320 0,-1-5 64 0,1 5 16 15,0 0-1456-15,0 0-304 0,0 0-48 0,0 0-16 16,-5-8-80-16,5 8-32 0,0 0 0 0,0 0 0 15,-7-5-64-15,7 5-16 0,-5-4 0 0,5 4 0 16,0 0 0-16,-7-1-16 0,7 1 0 0,-8 1 0 16,8-1-128-16,-10 7-32 0,1 2 0 0,1-1 0 15,-1 4 48-15,1 2 0 0,-1 1 0 0,0 3 0 16,0 2 96-16,-1 3 32 0,-2 3 0 0,1 1 0 0,-2 5 16 16,0 1 16-16,1 4 0 0,0 4 0 15,-3 0-128-15,1 3-32 0,1 0 0 0,2 5 0 0,-3-1-192 16,1-2 0-16,0 2 0 0,3-6 0 0,0-3 128 0,2 1-128 15,1-5 0-15,3-1 0 0,3-1 128 0,2-4-128 16,2 0 0-16,2-5 0 0,2-3 0 0,1 1 128 16,1 4-128-16,2-6 0 0,1-1 0 0,0-1 176 15,1 1-176-15,4-2 160 0,-5-2-160 0,4-1 128 16,-1-1-128-16,1-1 128 0,2 0-128 0,0-5 0 16,0 2 0-16,0-2 0 0,1-1 0 0,-2 0 0 15,2-1-160-15,1-1 160 16,0-1-672-16,-1-1-32 0,-1 1-16 0</inkml:trace>
  <inkml:trace contextRef="#ctx0" brushRef="#br1" timeOffset="204194.44">25487 1954 20271 0,'0'0'1792'16,"0"0"-1424"-16,0 0-368 0,0 0 0 0,0 0-144 0,14-2-112 0,4-3 0 0,4 0-16 16,3-2 544-16,6-3 112 0,0 1 32 0,5-4 0 15,-2 1-224-15,2-5-64 0,-4-1 0 0,-1 1 0 0,4-2-384 0,-2-1-96 16,-1 1-16-16,-2 2 0 15</inkml:trace>
  <inkml:trace contextRef="#ctx0" brushRef="#br1" timeOffset="204581.57">26811 610 9215 0,'0'0'400'0,"0"0"96"0,0 0-496 0,0 0 0 0,0 0 0 0,-4 7 0 16,4-7 1728-16,-3 15 240 0,1 1 48 0,0 3 16 15,1 1-1200-15,0 4-256 0,1 2-32 0,0-1-16 16,0 4-160-16,1-2-48 0,2 2 0 0,-2 3 0 16,-2 0-128-16,1 3-48 0,-2 1 0 0,1 0 0 15,0-5-144-15,0 0 160 0,-1-1-160 0,0-2 160 0,-2 2-160 0,3-6 0 16,-3-3 0-16,0-2 0 15,0-2-400 1,3-3-112-16,-2-1-32 0,1-7-7968 0</inkml:trace>
  <inkml:trace contextRef="#ctx0" brushRef="#br1" timeOffset="205009.15">27065 570 13823 0,'0'0'1216'0,"0"0"-960"0,0 0-256 0,0 0 0 16,5 14 576-16,-1 0 64 0,-1-1 0 0,0-2 16 16,-2 3-160-16,-1 1-48 0,0 1 0 0,-1-1 0 15,-2-1-240-15,0 0-48 0,-1-1-16 0,-2 2 0 16,-2 1 176-16,-1-2 48 0,-2 0 0 0,-2 0 0 15,-1 2 0-15,0-1 0 0,-1 0 0 0,-3-1 0 16,-3 0 16-16,0 1 16 0,-1 2 0 0,1-1 0 16,-3 1-80-16,-2-1-32 0,-1 1 0 0,2-1 0 15,0 0-160-15,2-1-128 0,1-1 192 0,3 0-192 16,2-5 128-16,3 1-128 0,4-1 0 0,3 0 0 16,2-3 128-16,5-6-128 0,0 0 0 0,2 12 0 15,3-4 320-15,7 3-64 0,5 0 0 0,5-1 0 16,3 3-256-16,3-3 128 0,3 2-128 0,-2 0 0 15,-1-2 176-15,4 1-176 0,-2 0 160 0,2-2-160 16,1 2 144-16,2-2-144 0,1 3 128 0,1 2-128 0,1-2 0 0,2 1 128 16,1 0-128-16,-1-3 0 0,-2 0-224 15,-3-2-128-15,-2-1-32 0,-5-3-10672 16</inkml:trace>
  <inkml:trace contextRef="#ctx0" brushRef="#br1" timeOffset="205659.66">24289 3440 14335 0,'0'0'640'0,"0"0"128"0,0 0-624 0,0 0-144 16,-4 8 0-16,4-8 0 0,0 0 496 0,10 7 64 16,1-5 16-16,5-4 0 0,4-1-176 0,5-4-16 15,5 2-16-15,5-5 0 0,7 2 192 0,5-2 32 16,4 3 16-16,2-5 0 0,1 1 32 0,2-3 16 0,1-2 0 0,7 2 0 16,7-1 0-16,6-1 0 0,6-2 0 0,-2 0 0 15,-4-1-64-15,3 1-16 0,4 0 0 0,6 1 0 16,5-4-160-16,-2 1-32 0,-7-2-16 0,8 2 0 15,4-4-48-15,1 1-16 0,-1-1 0 0,0-3 0 16,1 2-112-16,-1-3 0 0,1 2-16 0,-2-3 0 16,-11 1 0-16,-4-2 0 0,-5 2 0 0,-3 2 0 15,-2 3-176-15,-5 3 160 0,-3 2-160 0,-8 4 160 16,-9-2-288-16,-6 4-64 0,-9 3-16 0,-7 1-8768 16,-6 5-1760-16</inkml:trace>
  <inkml:trace contextRef="#ctx0" brushRef="#br1" timeOffset="206216.53">23213 6875 16575 0,'0'0'1472'0,"0"0"-1168"16,0 0-304-16,0 0 0 0,10-3 240 0,-10 3-16 15,0 0 0-15,12 4 0 16,-12-4-656-16,10 10-128 0</inkml:trace>
  <inkml:trace contextRef="#ctx0" brushRef="#br1" timeOffset="208452.2">25327 3907 3679 0,'0'0'320'0,"0"0"-320"0,7-8 0 0,-7 8 0 15,8-9 1632-15,-8 9 256 0,4-7 48 0,-4 7 16 16,7-8-544-16,-7 8-128 0,0 0 0 0,0 0-16 16,5-6-240-16,0-2-64 0,-5 8 0 0,5-9 0 15,-5 9-112-15,0 0-16 0,5-5-16 0,-5 5 0 16,0 0-368-16,0 0-64 0,0 0 0 0,0 0-16 15,0 0-176-15,0 0-16 0,0 0-16 0,5 10 0 16,-5 5 96-16,0 4 0 0,-3 3 16 0,2 5 0 16,0 1 96-16,0 10 16 0,-1 4 0 0,0 5 0 15,-2 1-160-15,0 5-32 0,-2 3 0 0,2 3 0 16,0-2-192-16,0-1 176 0,-3-1-176 0,2-3 160 16,0-4-160-16,-2-5 0 0,2-3 0 0,0-3 128 15,1-3-128-15,0-2 0 0,1-3 0 0,1-6-176 16,-1-5-320-16,0-2-64 0,0-2-16 0,2-6-7008 15,1-8-1408-15</inkml:trace>
  <inkml:trace contextRef="#ctx0" brushRef="#br1" timeOffset="208945.88">26038 3656 10127 0,'0'0'448'0,"0"0"96"0,0 0-544 0,0 0 0 0,0 0 0 0,0 0 0 16,-7 8 1536-16,1 2 208 0,-2 1 48 0,-1 1 0 15,-2 2-944-15,-2 2-176 0,-1 2-32 0,-1 3-16 16,0 1-176-16,0 4-48 0,-2-3 0 0,-1 5 0 16,-1-4-208-16,0 4-32 0,-2-3-16 0,-2 3 0 15,-2-4-144-15,-1 1 160 0,-2 0-160 0,-3-3 160 16,2 0-160-16,-1 0 160 0,-2 0-160 0,4-3 160 16,4-2-160-16,0 1 0 0,-2 0 144 0,3-1-144 15,3-3 0-15,1 2 128 0,1 1-128 0,3-3 0 0,0 0 0 0,6-4 0 16,1 0 0-16,0 1 0 0,2-2 0 0,6-9 224 15,0 12-48-15,4-3-16 0,1 1 128 0,4-1 32 16,2 3 0-16,5 2 0 0,4-2-320 0,4 3 128 16,3 2-128-16,3-1 0 0,6 1 208 0,1-1-64 15,1 1-16-15,0 0 0 0,0 1 32 0,-4 0 0 16,-3 0 0-16,-3 0 0 0,-1-1 48 0,-1-1 16 16,-2-4 0-16,1 2 0 0,-5-1-96 0,0 0-128 15,-1-6 176-15,-1 1-176 0,-3-2 0 0,-1-3 0 16,-1 0 0-16,-2-3-7584 15,-11 0-1472-15</inkml:trace>
  <inkml:trace contextRef="#ctx0" brushRef="#br1" timeOffset="209296.34">26460 3271 23039 0,'0'0'1024'0,"0"0"192"0,0 0-960 0,0 0-256 16,9-5 0-16,-9 5 0 0,0 0 448 0,9 3 32 15,-1 3 16-15,-2 0 0 0,-1 6-224 0,0 0-32 16,0 8-16-16,-1 2 0 0,-2 1 160 0,1 7 16 16,-1 0 16-16,1 4 0 0,3 2-144 0,-3 2-16 15,-1 3-16-15,1-2 0 0,-1-1-240 0,0 2 144 16,-2 2-144-16,2-3 128 0,-1-1-288 0,1-2-64 16,-1-6-16-16,-1-3 0 15,0 0-592-15,1-4-112 0,0-3-16 0,1-1-10240 0</inkml:trace>
  <inkml:trace contextRef="#ctx0" brushRef="#br1" timeOffset="209729.25">26847 4636 11967 0,'0'0'1072'0,"-7"3"-864"0,7-3-208 0,0 0 0 16,-9 4 2880-16,9-4 512 0,-9 0 128 0,3-3 0 15,6 3-2544-15,-7-8-512 0,1-4-96 0,2 0-32 0,2 2-336 0,0-4 144 16,2-2-144-16,2-1 0 15,0 1 128-15,2 2-128 0,0 1 0 0,2 0 0 0,-2 2 0 0,0 4 0 16,-4 7 0-16,0 0 0 0,0 0 0 0,0 0 0 16,0 0 0-16,0 0 0 0,2 9 0 0,-2 5 0 15,-1 3 0-15,-3 2-144 0,-3 2 144 0,-2 1 128 16,0-3-128-16,-1 0 176 0,-1-1 176 0,0-3 32 16,2-3 16-16,0-2 0 0,-1-4 256 0,4-1 48 15,6-5 16-15,0 0 0 0,0 0-224 0,0 0-48 16,-5-4-16-16,2-3 0 0,0-7-432 0,6 0 0 15,1-4 128-15,2 2-128 16,2-2-704-16,-2 0-160 0,2 0-32 0,-2 0-12384 0</inkml:trace>
  <inkml:trace contextRef="#ctx0" brushRef="#br1" timeOffset="213683.68">23803 668 7199 0,'-2'-15'320'0,"3"7"64"0,-1-1-384 0,1 3 0 0,-3-4 0 0,-1 3 0 15,0-3 880-15,2 5 96 0,-4-4 32 0,5 9 0 16,0 0-256-16,-9-5-48 0,9 5-16 0,-7-4 0 15,-1 0-368-15,8 4-80 0,0 0-16 0,-11 0 0 16,11 0-64-16,-13 3-16 0,13-3 0 0,-12 5 0 16,1 4 48-16,1-1 16 0,2 1 0 0,-1-1 0 0,0 6-16 15,-1 0-16-15,0-1 0 0,-1 2 0 0,-2 3-16 16,-1 0 0-16,-1 1 0 0,-1 4 0 0,1 1 96 16,0 3 32-16,0 1 0 0,-3 1 0 0,-1-1 48 0,1 7 16 15,0 4 0-15,2 3 0 0,-1-2-48 0,2 3-16 16,0 3 0-16,-2-1 0 0,2 2-32 0,1 2-16 15,1 0 0-15,2 3 0 0,0 1-96 0,4-1-16 16,2-2 0-16,0 1 0 0,1 2 0 0,0 0-128 16,0 2 192-16,3 2-64 0,-3 2-128 0,3 3 0 15,2-2 0-15,-1 1 0 0,-1-3 0 0,1 1 128 16,-3 5-128-16,3-1 0 0,0 2 128 0,3-1-128 16,-1-3 128-16,2-2-128 0,1-4 128 0,3-2-128 0,0-1 0 15,0 1 128-15,1-2-128 0,0 1 192 0,0 2-192 0,1-1 192 16,1 2-192-16,0-1 160 0,-1 0-160 0,2-1 160 15,0 2-160-15,1 1 0 0,-2 0 0 0,2 4 128 16,1-3-128-16,0-1 0 0,0-2 0 0,0 1 0 16,3 1 0-16,0-1 128 0,-1-1-128 0,-1-2 0 15,1-2 144-15,1 2-144 0,-1-2 160 0,2-2-160 16,0 1 192-16,-1 1-48 0,-1 3-16 0,1-2 0 16,0 0-128-16,1 1 128 0,1-2-128 0,2 1 128 15,-1-2-128-15,2-1 0 0,0-1 0 0,1 1 0 16,3-3 0-16,-1 1 0 0,-1 0 0 0,3-4 128 15,1 0 32-15,-1-2 0 0,-1-3 0 0,1-1 0 16,4 1 32-16,-2-2 16 0,-1-3 0 0,0 1 0 16,-5-1-64-16,2 1-16 0,0 0 0 0,1 0 0 0,-1-2-128 0,3 2 128 15,2-2-128-15,-1 2 128 0,4 0-128 16,2-3 0-16,4-1 144 0,-1 3-144 0,1-2 0 0,-1-1 144 16,-1-1-144-16,-1-1 0 0,-2 1 144 0,0-5-144 15,2-4 0-15,1 0 144 0,-3 0-144 0,4-1 128 16,2-3-128-16,2-1 128 0,1-5-128 0,1 2 0 15,1-2 0-15,-3 0 0 0,0-2 0 0,-3 0 128 16,0-3-128-16,1-1 0 0,-1 0 128 0,4 0-128 16,5 1 0-16,1-3 128 0,4-1-128 0,1-1 0 15,-1 1 0-15,-3-4 0 0,-9 0 0 0,3 0 128 16,-2 1-128-16,2-5 0 0,3 0 0 0,2 1 0 16,0-1 0-16,3 0 0 0,3-2 0 0,-1 4 0 15,-4 0 0-15,0-2 0 0,-2-1 0 0,2 0 0 16,-1-1 0-16,1 0 0 0,3-4 0 0,5 0 0 0,-1-1 0 15,-1 1 0-15,-3-2 0 0,-2 0 0 0,-2-5 128 16,1-1-128-16,-2 0 0 0,3 0 0 0,0 2 0 0,2-2 0 16,3-2 0-16,-2-1 0 0,-2-4 0 0,-4 1 128 15,-1-3-128-15,-1-2 0 0,0-3 0 0,1 2 0 16,4 1 0-16,-2 1 128 0,5-2-128 0,-2-3 0 16,1-1 0-16,-5 0 0 0,-3-1 0 0,-2-1 0 15,-4-2 0-15,5-1 0 0,0 1 128 0,3-2-128 16,0-1 0-16,3-3 0 0,1 2 0 0,-2-2 128 15,2-3-128-15,-6-1 0 0,-7-3 0 0,1 2 0 16,1-1 0-16,-1 1 0 0,2-2 0 0,-1 2 0 16,0-1 0-16,0 2 128 0,5 0-128 0,-3-2 0 15,-3-4 0-15,-2 2 0 0,-3-2 0 0,-3 0 0 0,-3 2 0 16,0-2 0-16,0 1 128 0,-2-3-128 0,-3-1 0 0,0 0 0 16,0-2 0-16,-1 3 128 0,1-1-128 0,1 0 0 15,-1-1 0-15,0 2 128 0,-2 2-128 0,3-3 0 16,0 0 0-16,2 1 0 0,-2-2 0 0,-1 3 0 15,0 1 0-15,-3-2 0 0,-3 3 0 0,-2 1 0 16,-2-3 0-16,-1 2 0 0,-2 4 0 0,-1 3 0 16,-1 1 0-16,-2 2 0 0,-2 0 0 0,0-2 0 15,0 2 0-15,0 3 0 0,-6-3 0 0,1 3 0 16,-3-3 0-16,-1 5 0 0,-1 1 0 0,-1 1 0 16,1 1 0-16,-3 1 128 0,0-3-128 0,-1 0 160 15,-3 3-160-15,1 1 160 0,-4 2-160 0,1 0 0 0,-3 1 144 0,-1-2-144 16,-1 0 0-16,-2 1 0 15,2 1 0-15,-3 1 0 0,2 2 0 0,-1-2 0 0,0 0 0 16,-2 2 0-16,1 0 0 0,2-1 0 0,-5 0 0 16,3 4 0-16,1-1-320 0,-1 0 32 0,0 4 0 0,0-1 0 15,-1 2 48-15,-2 2 16 0,-2-4 0 0,-1 4 0 16,-1 1 224-16,-2 0-192 0,-1-4 192 0,0 3-192 16,-2 3 192-16,2-1 0 0,0-1 0 0,2 4 0 15,-1-2 0-15,14 6 0 0,-2 0 0 0,-3 0 0 16,-3-2 0-16,1-1 0 0,-1 3 0 0,1 3-144 15,-3-3 144-15,-24-6 0 0,4 2 0 0,4 2 0 16,4 0 0-16,0 1 0 0,1 3 0 0,1-2 0 16,1 1 0-16,1 3 0 0,2-1 0 0,1 1 0 0,1-1 0 0,-1 0 0 15,3-3 0-15,-3 2 128 0,-2 1-128 0,-3-5 128 16,-3-1-128-16,1 4 128 16,-1 3-128-16,0-5 0 0,0 0 128 0,0 2-128 0,0-2 0 0,2 3 0 15,-1-1 0-15,5 0 128 0,-1-1-128 0,-2 3 0 16,-4-3 0-16,-1 0 0 0,-3-1 0 0,0 2 0 15,-1-2 0-15,22 9 0 0,-4-4 0 0,-3 2 0 16,-1-2 0-16,-1 2 0 0,-1 0 0 0,-2-1 0 16,-2 0 0-16,-35-10 0 0,11 2 0 0,3 2 0 15,3 0 0-15,1 6 0 0,1-1 0 0,3 5 0 16,2 3 0-16,0 0 0 0,-3-2 0 0,-2-2 0 16,-6 0 0-16,-1 1 0 0,1 3 0 0,2 1 0 15,3 1 0-15,2 3 0 0,5 0 0 0,-3 0 176 16,-5-4-176-16,-1-3 192 0,-1 1-192 0,1 0 192 15,4 2-192-15,3 4 192 0,3 4-192 0,3-3 0 0,3 3 0 0,-1-2 0 16,-4-1 0-16,-4 3 0 0,-2-2 0 0,-1 4 0 16,1-2 0-16,0 3 0 0,4-2 0 0,24-1 0 15,-3-2 0-15,-3 2 0 0,0 2 0 0,-5-1 0 16,-2 1 0-16,-2 1 0 0,-2-2 0 0,-35 13 0 16,11-2 0-16,5 2 0 0,6-3 0 0,6 1 0 31,3 1-816-31,-4 1-32 0,-3 8-16 0</inkml:trace>
  <inkml:trace contextRef="#ctx0" brushRef="#br1" timeOffset="-214280.13">23675 2402 3679 0,'0'0'320'0,"0"0"-320"15,0 0 0-15,0 0 0 0,0 0 1984 0,0 0 336 16,0 0 64-16,0 0 16 0,0 0-1408 0,0-13-288 16,-3-2-48-16,3 2-16 0,0-1-64 0,3-1 0 15,-1 1-16-15,2-3 0 0,0-3-272 0,0 1-48 16,-1 0-16-16,3 0 0 0,-1 0-224 0,1 0 128 16,0-2-128-16,1 0 0 0,0 2 208 0,2 0-48 15,0-2-16-15,1 1 0 0,-1 1 224 0,1-2 32 16,-1 1 16-16,1-1 0 0,-2 1-64 0,1 3-16 15,0 0 0-15,2 4 0 0,-2-1-80 0,1 2-32 16,1 2 0-16,-1-2 0 0,0 5-224 0,0-4 0 0,0 4 0 16,0-1 0-16,-1 4 128 0,0 2-128 0,0-2 0 0,1 0 0 15,2 3 160-15,-2 1-160 0,0 0 160 0,1 1-160 16,2 2 224-16,0 0-48 0,3 3-16 0,0 0 0 16,-2 2 64-16,0-1 16 0,-3 2 0 0,4 0 0 15,1 2-240-15,-1 3 144 0,-1-2-144 0,0 3 128 16,-1 2-128-16,1 3 0 0,-3 2 0 0,0 4 0 15,1 0 0-15,-2 2 128 0,-1-2-128 0,0 4 128 16,0 1-128-16,0 1 192 0,-6 0-192 0,4 1 192 16,-2 3-32-16,0 0 0 0,0 1 0 0,0 0 0 15,-1 0 16-15,-2 1 0 0,1-2 0 0,-2-1 0 16,-2 1-176-16,-2-1 128 0,1-2-128 0,-2 2 128 16,0-1-128-16,-1-1 128 0,0 0-128 0,0-1 128 15,0-1-128-15,-1 0 0 0,-5 0 0 0,4-1 0 0,-2 0 128 0,1-1-128 16,1-5 0-16,-1 3 128 15,2-5-128-15,-1 0 0 0,2-3 144 0,-2-1-144 0,-1-3 0 0,2 0 144 16,-3 1-144-16,2-4 0 0,1 0 128 0,1 1-128 16,-3-1 0-16,1-2 0 0,-2 1 128 0,0-5-128 15,0 3 0-15,0-4 0 0,0-3 0 0,2 0 160 16,7-2-160-16,0 0 128 0,-11 0-128 0,11 0 0 16,-7-4 0-16,2-1 0 0,5 5 0 0,-4-9 0 15,0 3 0-15,4-3 0 0,0 9 0 0,3-9 0 16,0-3 0-16,2 3 0 0,-1-2 0 0,3 3 0 15,-2 0-144-15,4 0 144 0,2-2 0 0,3 2 0 0,0-3 0 16,4-1 0-16,1 3 0 0,0-5 0 0,-1 2 0 0,2 0 144 16,0-1-144-16,5 6 0 0,-1-2 0 15,4 3-176-15,2-6 416 0,5 5 80 0,1-5 0 0,3 6 16 16,-1-4-80-16,1 2-32 0,3-1 0 16,-4 3 0-16,-4-4-224 0,-2 3 176 0,-6 1-176 0,-2-2 160 15,-3 4-160-15,-2-1 0 0,-1-2 0 0,0 2 128 16,0 2-416-16,-3-1-96 0,-3-3 0 0,-1 3-16 31,-2 1-1408-31,-9 3-288 0,11-10-48 0,-4 2-16 0</inkml:trace>
  <inkml:trace contextRef="#ctx0" brushRef="#br1" timeOffset="-213195.27">24763 1733 10127 0,'0'0'896'0,"0"0"-704"0,0 0-192 0,-8 5 0 16,8-5 768-16,-9 3 128 0,9-3 32 0,-9 0 0 16,9 0-608-16,0 0-112 0,-9-4-16 0,9 4-16 15,-8-8 0-15,2 3 0 0,4-4 0 0,2 9 0 16,-3-7 80-16,3 7 32 0,0 0 0 0,0 0 0 16,-2-8-64-16,2 8-16 0,2-10 0 0,1 4 0 15,-2-3 144-15,3 2 32 0,-4 7 0 0,4-11 0 16,2 3 112-16,2-3 16 0,-4 2 16 0,2-1 0 15,2 3 32-15,1-3 0 0,-1 3 0 0,3-5 0 0,-3 1 48 16,4-1 16-16,1 0 0 0,-1 0 0 0,0 2-128 0,0-1-32 16,1 2 0-16,0-2 0 0,0 1-224 0,-3 0-48 15,0 4-16-15,-2-1 0 0,-8 7-176 0,0 0 0 16,7-5 0-16,-7 5 0 0,0 0 0 0,0 0 128 16,0 0-128-16,0 0 0 0,-4 13 0 0,-2-3 0 15,-3 3 0-15,-2 2 0 0,2-1 128 0,-5 0-128 16,-4 3 128-16,0 0-128 0,0 1 208 0,1 0-32 15,-1 1-16-15,-1 0 0 0,0-1 0 0,-2 2 0 16,-2-2 0-16,4-3 0 0,-1 2-16 0,2-3 0 16,3-1 0-16,1-5 0 0,1 3-144 0,2-8 0 0,2 1 144 15,9-4-144-15,0 0 128 0,0 0-128 0,0 0 160 0,0 0-160 16,0 0 208-16,0 0-48 0,5-10-16 0,3-3 0 16,2 2-144-16,3-1 0 0,-1-1 0 0,2 0 0 15,3 0 0-15,1 0 0 0,-1-2 0 0,1 1 0 16,-1-1 0-16,-1 2 0 0,1-1 0 0,1 0 0 15,-2 0 0-15,2 4 0 0,1-4 0 0,-3 3 0 16,-2 2 0-16,0 0 0 0,-1 1 0 0,-1 4 0 16,-1-3 0-16,-11 7 0 0,10-4 0 0,-10 4 0 15,0 0 0-15,0 0 0 0,0 0 0 0,0 0 0 16,0 0 0-16,0 0 240 0,0 0-48 0,-9 11 0 16,-3-2-64-16,-1 4 0 0,-1 1-128 0,-4-3 192 15,-1 2-192-15,-3 2 128 0,0 1-128 0,1 0 0 16,0 1 128-16,-5 0-128 0,-1 1 0 0,1 0 0 15,-2 0 128-15,2-5-128 0,0-1 0 0,2 2 144 0,1-2-144 0,5-2 0 16,3-2 0-16,3-2 0 0,1-4 0 0,11-2 0 16,0 0 0-16,0 0 0 0,-7-1 0 0,7 1 0 15,0 0 0-15,4-10 0 0,3 2 0 0,3-3 0 16,1 1 0-16,6-3 0 0,2-2 0 0,1 2 0 16,2 2 0-16,2-3 0 0,0-3 0 0,1 2 0 15,0 0 0-15,-3 2 0 0,0-1 0 0,-2 0 0 16,1 1 0-16,0 2 0 0,2-3 0 0,-4 1 0 15,2 3 0-15,-4-2 0 0,1 2 0 0,-2 1 0 16,0 4 0-16,-2-2 0 0,-1 2 0 0,-3 2 0 16,-10 3 0-16,0 0 0 0,10-1 0 0,-10 1 0 15,0 0 0-15,0 0 0 0,0 0 0 0,0 0 0 0,-1 10 0 0,-2 1 0 16,-3 2 0-16,-2-3 0 0,-2 3 0 0,2-2 0 31,-2 0-320-31,-1 0-112 0,-1-2-16 0,0 1-12816 0</inkml:trace>
  <inkml:trace contextRef="#ctx0" brushRef="#br1" timeOffset="-210609">17375 19163 4607 0,'0'0'400'0,"6"-10"-400"16,1-4 0-16,-1 3 0 0,-1 1 880 0,2-3 80 15,-1 3 32-15,0-2 0 0,1 5-864 0,-2-4-128 16,1 0-128-16</inkml:trace>
  <inkml:trace contextRef="#ctx0" brushRef="#br1" timeOffset="-210226.76">17568 18931 12671 0,'0'0'560'0,"0"0"112"0,0 0-544 0,0 0-128 0,0 0 0 0,0 0 0 16,0 0 272-16,0 0 32 0,0 0 0 0,0 0 0 15,0 0-176-15,10 10-128 0,-10-10 144 0,0 0-144 16,7 11 160-16,-7-11-160 0,5 10 160 0,-1 2-160 15,-4-12 272-15,3 10-32 0,-3-10-16 0,4 12 0 16,-6 0-16-16,2-2 0 0,-2 2 0 0,1 1 0 16,0-5-48-16,0 6-16 0,-2 2 0 0,2-1 0 15,-2 4 16-15,-1 0 0 0,2 0 0 0,-1 0 0 16,0 2 80-16,-1 0 16 0,0 3 0 0,3-1 0 0,-3 1 176 0,0 3 32 16,-1-2 16-16,1 5 0 0,0-4-48 0,1 5-16 15,-1 3 0-15,0-1 0 0,1 0 32 0,2 4 16 16,-3 1 0-16,2 0 0 0,-1 2-224 0,3-1-48 15,-1 2-16-15,0-4 0 0,-1-3-176 0,2-3 0 16,0-1 144-16,2 2-144 0,-1-5 0 0,0 2 0 16,2-6 0-16,-1 3 0 15,0-3-384-15,0 3-112 0,1-1-16 0,-2-5 0 16,-1 1-1408-16,0-5-304 0</inkml:trace>
  <inkml:trace contextRef="#ctx0" brushRef="#br1" timeOffset="-209523.92">18326 18900 13823 0,'0'0'1216'0,"-9"4"-960"0,-5 1-256 0,4-1 0 0,1 1 2176 0,0-1 400 15,3 0 80-15,6-4 16 0,-8 5-2080 0,2 2-400 16,-2-2-192-16,3 3 160 0,-1-2-160 0,-1 2 0 15,0 1 0-15,0-3 0 0,0 2-128 0,-1 0 128 16,-2 4-160-16,1 2 160 0,1 0-400 0,-2 4 16 16,0 0 0-16,-2 2 0 0,1 4 64 0,1-1 0 15,-3 1 16-15,0 3 0 0,-2 4 304 0,2-4 0 16,1 3 0-16,-1-4 0 0,-3 2 0 0,2 3 0 16,-4-6 0-16,4 3 144 0,-1-4 176 0,-1 1 48 15,0-5 0-15,-1 5 0 0,2-2-112 0,-4 3 0 16,-1-2-16-16,-1-1 0 0,1 2-240 0,-2-2 176 0,1-5-176 15,0 0 160-15,1-2-160 0,0-5 0 0,1-2 144 0,2 0-144 16,2 0 0-16,1-2 0 0,-1-1 0 0,2-2 128 16,0-2-128-16,2 1 0 0,1-3 0 0,2-1 0 15,2-2 0-15,6 3-192 0,-8-3 64 0,8 3 0 16,-1-10 128-16,1 3 0 0,1-4 0 0,3 3 0 16,1-5 0-16,2 3-208 0,1 0 48 0,2-1 16 15,0 4 144-15,4-3 0 0,2 2-144 0,1 3 144 16,3-3 0-16,2 3 0 0,5 3 0 0,1-1 0 15,1 4 0-15,3 2 0 0,0-1 0 0,2 6 0 16,-1 3 0-16,3 5 208 0,2-1-16 0,1 4-16 16,6 1-48-16,2 6 0 0,-3 3 0 0,7 5 0 15,4 2 32-15,-3-2 0 0,-1 2 0 0,-7-2 0 16,-3 2 0-16,-2-2 0 0,-4 2 0 0,-2-2 0 0,-1-1 160 16,-3 1 16-16,-3-3 16 0,0-1 0 15,-1-4 64-15,-3 0 16 0,-3-3 0 0,1-2 0 0,-2-1-16 16,-3-1 0-16,-1-5 0 0,0 1 0 0,-1-1-240 0,-1-1-48 15,-4-3-128-15,3 0 192 0,-5-3-352 0,0 0-80 16,2 0-16-16,-3-3-8384 16,-5-4-1664-16</inkml:trace>
  <inkml:trace contextRef="#ctx0" brushRef="#br4" timeOffset="-196233.68">20177 5295 18431 0,'0'0'816'0,"-11"5"160"0,1-4-784 0,10-1-192 16,-9 3 0-16,9-3 0 0,-9 1 240 0,9-1 0 15,0 0 0-15,0 0 0 0,-10 4 272 0,10-4 48 16,0 0 16-16,-9 6 0 0,2-3 64 0,7-3 32 16,-7 6 0-16,7-6 0 0,-6 9-144 0,1-2-16 15,1 5-16-15,2-2 0 0,0 1-144 0,4 3-32 16,-2 0 0-16,2 6 0 0,1 2-128 0,0 6-48 15,3-1 0-15,-1 5 0 0,-2 0-144 0,3-2 160 16,-1 3-160-16,0 0 160 0,0 0-160 0,1-1 0 16,1-3 0-16,-1 0 0 0,-1-1 0 0,1-1 0 15,1-1 0-15,-1-4 0 0,-1-2 0 0,0-5 128 16,0-4-128-16,0 1 0 0,0-6 0 0,-5-6 0 0,0 0 0 0,0 0 0 16,0 0 0-16,11-3 0 0,-11 3-128 15,9-12 128-15,-3-5 0 0,-4-3 0 0,2-4 160 0,-1-6-160 16,-1 0 144-16,1-4-144 0,-1-3 0 0,1-3 144 15,-2 1-144-15,6 1 0 0,-1 1 0 0,2 1 0 16,-3 5-128-16,2 1-64 0,2 1-16 0,0 6 0 31,0 3-336-31,1 2-64 0,0 3-16 0,2 2 0 16,-1 6-512-16,2 0-96 0,-2 5-32 0,-1 2-5360 0,3 1-1072 0</inkml:trace>
  <inkml:trace contextRef="#ctx0" brushRef="#br4" timeOffset="-195183.03">20239 5757 3679 0,'0'0'320'0,"0"0"-320"16,0 0 0-16,0 0 0 0,0 0 1408 0,-9-5 224 15,9 5 32-15,-8-5 16 0,2 0-848 0,6 5-192 16,-6-9-16-16,6 9-16 0,-4-6 80 0,1-3 16 0,1 0 0 0,0-4 0 16,0-1-64-16,2 0-16 0,0-2 0 0,2-2 0 15,1-6-48-15,1 0-16 0,0-5 0 0,-1 1 0 16,4-6-176-16,-2 1-48 0,0-1 0 0,0-3 0 15,0-1-96-15,0-3-32 0,0-3 0 0,0 2 0 16,0-6-16-16,1 2 0 0,0-1 0 0,0-1 0 16,2 3 48-16,-2-1 0 0,1 3 0 0,-1-3 0 15,0 3-112-15,2-1-128 0,0 2 176 0,-1 0-176 16,0-3 400-16,-1 3-16 0,2-5-16 0,-3 3 0 16,1-3 48-16,0 1 16 0,-1 0 0 0,0 1 0 15,3 1-32-15,-3 2 0 0,-1-1 0 0,0 4 0 16,0-2-240-16,-2 0-160 0,-1 3 192 0,2-1-192 15,-3-2 144-15,0 2-144 0,0-2 0 0,0 4 144 16,-1 0-144-16,-1 2 160 0,1 1-160 0,-1 0 160 16,2 3-160-16,0-2 0 0,-2 0 144 0,1 2-144 0,0 3 128 0,0-2-128 15,-1-1 128-15,1 3-128 0,1-1 128 0,0 4-128 16,0-2 160-16,0 4-160 0,-1 0 0 0,1 0 128 16,0 2-128-16,0 0 0 0,0 2 0 0,0 1 128 15,0 1-128-15,0 1 0 0,0 2 128 0,0 3-128 16,0-2 0-16,1 0 144 0,0 6-144 0,-1 7 0 15,2-13 144-15,0 6-144 0,1-4 0 0,-3 11 128 16,0-7-128-16,0 7 0 0,0 0 128 0,0 0-128 16,0 0 128-16,0 0-128 0,0 0 256 0,0 0 0 15,0 0-16-15,0 0 0 0,0 0 16 0,0 0 0 16,2 9 0-16,-2-9 0 0,5 12-128 0,0-3 0 16,0 3-128-16,3 0 192 0,-2 0-192 0,2 2 144 0,0 0-144 0,1 2 128 15,1 0-128-15,1 0 0 0,1 2 144 0,-1 0-144 16,-1 3 0-16,2 1 144 0,-1-1-144 0,1 1 0 15,0 0 240-15,1-1-64 0,1 0-16 0,1 2 0 16,2 1-160-16,1-1 0 0,-1-1 0 0,4 4 0 16,-1-2 0-16,2 0 0 0,-2 0 0 0,3-1 0 15,1 3 0-15,1-1 0 0,1-2 0 0,2 1 0 16,-2 1 0-16,2-3 0 0,0 1 0 0,-1 2 0 16,-1-2 0-16,-2 3 0 0,-3 0 144 0,0-1-144 15,0 0 128-15,2-3-128 0,0 0 128 0,-1 3-128 16,-2-3 128-16,0 0-128 0,1 1 128 0,0-3-128 15,1 2 0-15,-2-2 0 0,-1-1 0 0,2 0 128 16,-2-1-128-16,1 0 0 0,0 0 0 0,1 0 128 16,-2-1-128-16,-1 1 0 0,-1 0 0 0,1 0 0 15,0-2 128-15,0-2-128 0,-2-2 128 0,-1 2-128 0,-1 2 144 16,0 1-144-16,-1-1 192 0,-1-2-192 0,-1-2 128 0,0 0-128 16,1 1 0-16,-2-4 0 0,-1 0 128 0,1-3-128 15,-2 4 0-15,2-2 0 0,-1 2 0 0,-2-1 0 16,0 3 0-16,0-2 0 0,2 1 128 0,-4 2-128 15,3-3 0-15,0 3 0 0,-1 1 0 0,1-2 0 16,0 0 0-16,-1 2-144 0,1-3-32 0,-1 2 0 16,1 1 0-16,0-1 0 0,1-3-80 0,-1 3-32 15,4-5 0-15,-2 3 0 0,0-1-80 0,0-1-16 16,1 2 0-16,-1-5 0 16,-1 0-80-16,0 0-32 0,-1-2 0 0,3 0 0 15,-11-4-256-15,10 0-48 0,-1-2-16 0,0 2 0 16,1 2-608-16,-1-2-128 0,0-2-32 0,-9 2-5280 0,7-2-1072 0</inkml:trace>
  <inkml:trace contextRef="#ctx0" brushRef="#br4" timeOffset="-194781.73">21624 4882 26719 0,'3'12'2368'0,"1"5"-1888"15,1 1-480-15,2-3 0 16,4-1-400-16,0-3-176 0,-1 2-48 0,3 1 0 0,1-1 416 0,1-3 80 15,2 3 128-15,0-2-208 0,0-5 208 0,1-1 0 16,0-1 144-16,-3 0-144 0,1-3 400 0,0-2-16 16,-4-3 0-16,1-5 0 0,1-3 112 0,-1-5 16 15,-3-3 0-15,-1-2 0 0,-3-1 0 0,-3-2 0 16,-1 1 0-16,-2-7 0 0,0-2 0 0,-4-2 0 16,-2-2 0-16,-3-1 0 0,0-3-48 0,-1 2 0 15,-1-5 0-15,-1 4 0 0,1 0-160 0,-1 3-48 0,0 3 0 16,3 1 0-16,0 1-256 0,0 7-176 0,0 3 32 0,0 4 0 31,-1 3-1392-31,0 1-256 0,0 0-64 0</inkml:trace>
  <inkml:trace contextRef="#ctx0" brushRef="#br4" timeOffset="-193698.79">18436 2347 19919 0,'0'0'880'0,"0"0"192"0,-5 8-864 0,0 3-208 0,3-2 0 0,-3 1 0 16,5-10 272-16,-3 12 16 0,2-1 0 0,1 4 0 15,0 3-80-15,2 2-16 0,1 6 0 0,1-1 0 16,1 5 208-16,1-1 48 0,3 0 0 0,1 4 0 16,2 3-64-16,2-1 0 0,2 2 0 0,-1 1 0 15,3 3-192-15,-1 2-32 0,-1-2-16 0,1-2 0 16,-2-1-144-16,-1-2 0 0,-5-4 0 0,0-2 128 16,-3-3-128-16,0-2 192 0,-2-3-192 0,0-6 192 15,-1-4 48-15,-3-12 16 0,0 0 0 0,0 0 0 16,0 0-16-16,0 0 0 0,0 0 0 0,-11-9 0 15,3-9-48-15,-5-1-16 0,-1-8 0 0,0-2 0 16,-1-6-176-16,-1-2 0 0,0-1 0 0,-2-2 0 16,0 1 0-16,3 1 0 0,2-2 0 0,2 2 0 15,1 3 0-15,2-1 0 0,3 2 0 0,2 1 0 16,0 0 0-16,1 2-144 0,2 1 144 0,5-1 0 0,-1-2 0 0,4 4-128 16,1 2 128-16,2 5 0 0,2 5 0 0,2 1 0 15,2 5-128-15,1 3 128 0,1-1-144 0,0 6 144 16,0 1-208-16,0 6 80 0,-1 5 128 0,-1-1 0 15,0 3-144-15,-2-1 144 0,-2 2 0 0,1 2 0 16,-1 0 0-16,-2-2 0 0,-2 6 0 0,-4 1 192 16,3 3-32-16,-5-2 0 0,0 1 16 0,-3-1 0 15,-3-1 0-15,0 0 0 0,-5-1-176 0,0 0 0 16,-3-2 0-16,-3-1 0 0,-3 1-224 0,0-5-128 16,-2 2-32-16,-1-1 0 15,3-3-832-15,-4 0-192 0,4-6-16 0,1 1-9088 0</inkml:trace>
  <inkml:trace contextRef="#ctx0" brushRef="#br4" timeOffset="-193297.75">18989 1943 13823 0,'0'0'1216'0,"0"0"-960"0,0 0-256 0,0 0 0 16,0 0 1248-16,0 0 208 0,0 0 32 0,0 0 16 16,-1 14-704-16,0 1-144 0,0 3-16 0,-2 2-16 15,0-1-192-15,1 4-48 0,-1 3 0 0,1-4 0 16,-1 3 0-16,2 1-16 0,1-2 0 0,3 3 0 16,-1-4-112-16,2-3-32 0,-3 1 0 0,3-1 0 0,1-1-96 0,0-2 0 15,2-5-128-15,0-3 192 0,1-4-192 0,-8-5 0 16,12 0 0-16,1-1 0 0,-1-3 0 0,-1-3 0 15,-2-1 0-15,0-5 0 0,-2-2 176 0,1-1-176 16,0-2 192-16,-2 1-192 0,-2 1 192 0,0-1-64 16,-3 2 0-16,2 0-128 0,-3-1 192 0,-3 1-64 15,-1 2 0-15,0 5-128 0,-1-1 384 0,-1 4-16 16,-3 2-16-16,-1-1 0 0,-2-1-16 0,-3 3 0 16,-4-1 0-16,3 2 0 0,2 1-192 0,0 1-144 15,1 2 192-15,0-1-192 16,3 2-352-16,10-4-176 0,-9 4-48 0,9-4-11920 0</inkml:trace>
  <inkml:trace contextRef="#ctx0" brushRef="#br4" timeOffset="-192815.21">19217 1797 15663 0,'-5'11'1392'0,"1"-2"-1120"0,1 2-272 0,2-2 0 16,0 3 1136-16,1 3 160 0,0 0 48 0,2 3 0 15,4 4-768-15,-1 1-128 0,-2 3-48 0,2 0 0 16,2 3 48-16,3-2 16 0,-1 2 0 0,2-4 0 16,2-1-16-16,1-3-16 0,-1-3 0 0,-1-4 0 0,1-2-224 0,-1 0-32 15,-1-7-16-15,-1-3 0 16,0-4-160-16,-2-2 160 0,0-1-160 0,-2-7 160 0,0-2 32 0,-2-3 0 15,-1-5 0-15,-2-1 0 0,-1-5 96 0,0 0 32 16,-1-4 0-16,1 1 0 0,-2 1-128 0,1 5-32 16,0-2 0-16,1 6 0 0,0 0-160 0,1 4 160 15,2 1-160-15,2 5 160 0,0-1 32 0,-5 12 16 16,0 0 0-16,11-2 0 0,1 1-16 0,-1 3-16 16,2 3 0-16,-3 5 0 0,3-1-176 0,1 4 0 15,2 0 144-15,-2-2-144 0,2 2 0 0,0 1 0 16,1-4 0-16,-2-1 0 0,-2-3 0 0,-2-2 0 15,0 0 0-15,-11-4 0 0,11-4 0 0,-1-2 0 16,-4-3 0-16,-1-4 0 0,-1-1 0 0,-3-1 0 0,-5-3 128 0,2-1-128 16,-3 0 256-16,0-1 0 0,-3 1-16 0,1 0 0 15,-2 1 720-15,-2 1 160 0,0-1 32 0,1 4 0 32,0 2-1712-32,1 2-336 0,-1-3-64 0,2 5 0 0,3-1 624 0,-1 3 128 0,6 6 16 0,-4-5 16 31,4 5-1824-31,0 0-368 0,0 0-80 0</inkml:trace>
  <inkml:trace contextRef="#ctx0" brushRef="#br4" timeOffset="-192348.05">19910 1522 11967 0,'0'0'528'0,"0"9"112"0,0-9-512 0,0 0-128 16,0 0 0-16,6 11 0 0,-6-11 1104 0,8 4 192 16,-8-4 48-16,11 0 0 0,-11 0-640 0,13-4-112 15,-3-3-16-15,-1-1-16 0,-3-1-16 0,2 0 0 16,-1-2 0-16,2 1 0 0,-2-4-48 0,0 0-16 15,0 1 0-15,-4 2 0 0,3-3 64 0,-3 1 16 16,1 2 0-16,-1-2 0 0,-3-1-32 0,0 4 0 16,-2-3 0-16,1 4 0 0,1 9-176 0,-5-8-32 0,-1 3-16 15,-1 0 0-15,0 3-32 0,-1 2 0 0,-1 2 0 0,-1 6 0 16,-3 0-80-16,-2 4 0 0,-1 2-16 0,-2 4 0 16,0 1 32-16,0 3 16 0,0 1 0 0,3 5 0 15,2-2-224-15,3 2 128 0,1-1-128 0,3 3 0 16,2 2 0-16,3 3 0 0,3-4 0 0,4-1 0 15,0-1 0-15,4-4 0 0,2 1 0 0,3-5 0 16,0 1 0-16,3-6-128 0,1-3 128 0,-1-7 0 16,-2-2-304-16,1-4 48 0,-2-2 16 0,0-3 0 31,1-6-416-31,-1 1-96 0,-3-5-16 0,4-2 0 0,-1 0-688 0,-1-2-144 16,-1 1-16-16</inkml:trace>
  <inkml:trace contextRef="#ctx0" brushRef="#br4" timeOffset="-191995.98">20329 1213 9215 0,'0'10'816'0,"3"4"-656"16,2-2-160-16,0 6 0 0,2 3 2880 0,2 1 528 15,1-1 112-15,-1 4 32 0,-2 0-2144 0,0-1-416 16,2 3-96-16,0-2 0 0,0 1-144 0,-3 0-32 0,0-7 0 16,-1 1 0-16,-2-4-32 0,1-1-16 0,0-5 0 0,-3-1 0 15,-1-9-288-15,0 0-64 16,0 0-16-16,0 0 0 0,0 0 48 0,0 0 16 0,0 0 0 0,-10-9 0 16,0-1-64-16,0-4-16 0,0 2 0 0,2-2 0 15,-1-7-112-15,0 2-32 0,3 0 0 0,-1 1 0 16,0 1-144-16,2-1 0 0,1-1 0 0,1 2 0 15,1 1 0-15,1 3 0 0,2-1 0 0,1-1 0 16,4-2 0-16,-4 3 0 0,2 3 0 0,0-2 0 31,-1 0-352-31,3 3-48 0,-1-3-16 0,1 1 0 0,-1-3-2624 0,0-1-528 0</inkml:trace>
  <inkml:trace contextRef="#ctx0" brushRef="#br4" timeOffset="-191463.06">21246 754 5519 0,'0'0'496'0,"0"0"-496"16,-4 8 0-16,4-8 0 0,-7 10 2400 0,0-3 384 15,-2-2 80-15,-1 4 16 0,-2-3-1600 0,0 3-304 0,-2-3-64 16,0 2-16-16,-2 1 16 0,0-3 0 0,-1 4 0 0,1-1 0 16,-1 3-64-16,2 0-16 0,1-2 0 0,0 2 0 15,0-1-480-15,-1 1-96 0,1 3-32 0,1 3 0 16,0 2-224-16,2 0 0 0,0 0 0 0,3 2 0 15,2 0 0-15,-1 2 0 0,2 2 0 0,4-4 0 16,2-4 0-16,2 0 0 0,-1-1 0 0,5-3 0 16,-2-3 0-16,5 0 0 0,0-2 0 0,3-1 0 15,1-6-128-15,3 0 128 0,1-4 0 0,3 1 0 16,-2 0 0-16,2-2 0 0,1-3 192 0,-1 1-48 16,0 0 112-16,-1-1 32 0,-2 2 0 0,0 2 0 15,-3 4 192-15,2 2 32 0,-4 2 16 0,0-1 0 16,-1 1 96-16,-1 4 16 0,-5 3 0 0,1 4 0 0,-3 3 80 15,-3 3 32-15,-2 6 0 0,-3 0 0 16,-3 4-144-16,0 4-32 0,-6 5 0 0,-3 0 0 0,-3 3-160 0,-3 0-32 16,-2 0-16-16,-3 1 0 0,-1 2-192 0,-1-2-48 15,0 1 0-15,-4-5 0 0,-6-3-128 0,3-1-176 16,-3-5 48-16,3-5 0 16,1-5-1696-16,5-6-336 0,3-5-64 0</inkml:trace>
  <inkml:trace contextRef="#ctx0" brushRef="#br4" timeOffset="-170648.87">24514 1784 4607 0,'0'0'400'0,"0"0"-400"0,0 0 0 0,0 0 0 16,0 0 2496-16,-8 6 432 0,8-6 80 0,-9 4 0 0,9-4-1792 0,-9 4-384 16,2 1-64-16,7-5 0 0,-8 6-176 0,8-6-16 15,-9 7-16-15,9-7 0 0,-6 9 16 0,6-9 0 16,0 0 0-16,0 0 0 0,-5 7-64 0,5-7-16 15,0 0 0-15,0 0 0 0,0 0-112 0,0 0 0 16,0 0-16-16,0 0 0 0,7 8 16 0,-7-8 0 16,12 6 0-16,0-3 0 0,2-4-16 0,2-1 0 15,1 1 0-15,4-4 0 0,-1-1-80 0,6-1-16 16,-4-2 0-16,4 3 0 0,2-3-272 0,-2 0 160 16,-1-4-160-16,0 1 128 0,0 0-128 0,2-2 0 0,0 0 144 15,1 3-144-15,0-2 0 0,-1-1 144 16,0 5-144-16,-1-1 0 0,-1 4 144 0,-2-3-144 0,-2 3 0 15,-2-1 144-15,-2 3-144 0,0 2 0 0,-4-1 0 16,-1 2 128-16,-1 1-128 0,-11 0 0 0,10 0 0 16,-10 0 0-16,0 0 0 0,0 0 0 0,0 0 0 0,0 0 0 15,0 0 0-15,0 0 0 0,0 0 0 0,0 0 0 16,-2 10 0-16,2-10 128 0,-6 10-128 0,-3-2 128 16,-2 1 0-16,-2-4-128 0,0 1 192 0,-2 1-64 15,-3-2-128-15,-1 5 160 0,-2-2-160 0,-2 3 160 16,-3-2 64-16,1 1 16 0,-1-1 0 0,1 2 0 15,-2 3 64-15,1 0 16 0,-1-1 0 0,0 1 0 16,2 0 32-16,-1-3 16 0,0 0 0 0,2-1 0 16,-1-5-112-16,2 0-32 0,3-1 0 0,1 0 0 15,3-3-224-15,-1-2 176 0,2-1-176 0,3 0 160 16,3 0-160-16,9 2 0 0,-8-5 0 0,2 2 128 0,6 3-128 0,0 0 0 16,-1-11 0-16,1 11 0 0,3-10 0 0,2-1 0 15,1 2 0-15,2-1-176 0,2 5 176 0,1-4-192 16,2 1 192-16,4-1-192 0,4 2 192 0,1-4-128 15,1 4 128-15,2-3-128 0,3-2 128 0,0-2 0 16,-1 0 0-16,1 2 0 0,1 0 0 0,-1-2 0 16,1 0 0-16,2 3-128 0,2-1 128 0,-1 2 0 15,-1 0 0-15,1-2 0 0,2 5 0 0,-4-3 0 16,-2 2 0-16,-3-2 0 0,-2 4 0 0,-3-3 0 16,-2 5 128-16,-4 0-128 0,-3-1 0 0,-3 0 0 15,-8 5 0-15,0 0 128 0,0 0-128 0,0 0 0 16,0 0 0-16,0 0 0 0,0 0 0 0,0 0 0 0,-8 9 0 0,-2-4 0 15,0 4 0-15,-3-3 0 0,-2 2 0 0,-4 1 0 16,-3-2 0-16,-2 3 128 0,-1-2-128 0,-2 2 0 16,-1-1 0-16,-1 1 0 0,-1 2 0 0,0-3 0 15,1 2 0-15,0-1 128 0,1 2-128 0,1 2 0 16,3 1 128-16,0-4-128 0,0 2 128 0,1 0-128 16,-1-3 0-16,5 3 144 0,0-4-144 0,1-1 0 15,2-1 0-15,2-1 0 0,2-1 0 0,2-1 0 16,10-4 144-16,-9 4-144 0,9-4 0 0,0 0 144 15,0 0-144-15,0 0 0 0,0 0 0 0,0 0 0 16,0 0 0-16,11-5 0 0,3 1 0 0,4-4 0 16,1 1-128-16,4-1 128 0,2-3 0 0,2-2 0 15,-2 3 0-15,3-4 0 0,3-3 0 0,1 2 0 16,1 1 0-16,1 1-144 0,2-2 144 0,0 0 0 0,3 2 0 16,-3-1 0-16,1 3 0 0,-1-2 0 15,-3 4 0-15,-4-1 0 0,-3 2 0 0,-6-1 0 0,-1 4 0 0,-5-1 0 16,-4 1 0-16,-10 5 0 0,0 0 0 0,0 0 0 15,0 0 0-15,0 0 0 0,0 0 0 0,-4 11 0 16,-3-2 0-16,-6 3 0 0,-6-1 176 0,-4-1-176 16,-2 4 192-16,-7 0-192 0,-1 0 272 0,-4 1-48 15,-1 1-16-15,0-1 0 0,-2 1-16 0,3 2 0 16,2-3 0-16,2 1 0 0,2-5-192 0,6 2 144 16,1 0-144-16,1-3 128 0,1 1-128 0,3-3 0 15,1 1 0-15,6-4 0 0,2-1 0 0,10-4 0 16,-9 0 128-16,9 0-128 0,0 0 0 0,0 0 0 15,0 0 0-15,3-11 128 0,4 0-128 0,4 5 0 0,-1-6 0 16,4 3 0-16,0-3 0 0,3-2 0 16,2 0-144-16,1 1 144 0,1-2 0 0,0-1 0 0,2 2 0 0,1 0 0 15,2 2 0-15,-2-1 0 0,0 2 0 0,-1 2 0 16,-3-3 0-16,2 5 0 0,-4-5 0 0,-4 7 0 16,-2 0 0-16,-2 0 0 0,-10 5 0 0,0 0 0 15,0 0 0-15,0 0 0 0,0 0 0 0,0 0 0 16,-11 5 0-16,-3 0 0 0,-4-1 0 0,-1 2 0 15,-4 3 0-15,-2 1 0 0,1 2 0 0,-3 1 0 16,0-3 0-16,2 2 0 0,1 2 128 0,0 2-128 16,-1 0 0-16,3-3 0 0,1-2 0 0,1 2 0 15,1-3 0-15,1 2 128 0,3-5-128 0,2 1 0 16,5-4 0-16,8-4 0 0,0 0 0 0,0 0 0 0,0 0 0 16,0 0 0-16,0 0 0 0,12-5 0 0,1-4 0 15,2 1 0-15,1-3 0 0,2 2 0 16,1-4 0-16,2 0 0 0,0 2-128 0,0-2 128 0,1 0 0 0,1 5 0 15,-1-3 0-15,2 4 0 0,0-3 0 0,-1 2 0 16,-3-1 0-16,1 3 0 0,-2-3 0 0,-1 4 0 16,-3 2 0-16,-4-1 0 0,-11 4 0 0,0 0 0 15,0 0 0-15,0 0 0 0,0 0 0 0,0 0 128 16,0 0-128-16,0 0 192 0,-11 8-192 0,-3 3 0 16,-3 0 0-16,-2 0 0 0,-2 0 0 0,-1 1 128 15,-1 1-128-15,0 3 0 0,-2 1 0 0,2-1 0 16,0 1 0-16,3-1 0 0,2 0 0 0,4-1 0 15,3-1 0-15,4-2 0 16,3-4-800-16,4-8-208 0,4 9-32 0,-4-9-14848 0</inkml:trace>
  <inkml:trace contextRef="#ctx0" brushRef="#br4" timeOffset="-165860.87">24017 873 16127 0,'0'0'704'0,"0"0"160"0,0 0-688 0,0 0-176 0,0 0 0 0,0 0 0 15,0 0 1008-15,0 0 160 0,0 0 48 0,0 0 0 16,0 0-576-16,10 7-128 0,-10-7 0 0,9 10-16 16,0 2-112-16,-1-1 0 0,0 1-16 0,0 3 0 15,1 4-128-15,0 4-32 0,-1 4 0 0,3 3 0 16,-1 1-208-16,-1 3 176 0,3 3-176 0,-3 5 160 15,0-3-160-15,-1-2 160 0,-1 0-160 0,-3-3 160 16,0 2-160-16,-1-4 0 0,-1-3 0 0,-1 0 0 16,1-5 0-16,-2 0 128 0,0-2-128 0,0-4 0 15,-2-4 0-15,1-4-192 0,0 1 0 0,1-11-7136 16,0 0-1440-16</inkml:trace>
  <inkml:trace contextRef="#ctx0" brushRef="#br4" timeOffset="-165346.68">24564 768 16575 0,'0'0'736'0,"0"0"160"0,0 0-720 0,0 0-176 0,0 0 0 0,-5 14 0 16,2 3 944-16,-4-1 144 0,1 1 48 0,1 1 0 15,-5-2-368-15,2 2-64 0,-3 0 0 16,0 1-16-16,1 3-208 0,1-5-32 0,0 0-16 0,-2-2 0 16,1 2-48-16,1-3 0 0,0-3 0 0,0 0 0 15,0 1-128-15,0-6-16 0,2 1-16 0,-1 0 0 16,0-2-96-16,1 0-128 0,7-5 176 0,-8 8-176 15,8-8 144-15,-6 6-144 0,1 3 0 0,0-2 144 16,1 0-144-16,4-7 0 0,0 0 0 0,-7 10 0 16,5 2 0-16,2-12 0 0,-4 8 0 0,4-8 0 15,-2 10 128-15,2-10 0 0,-3 10 0 0,2 1 0 16,1-11 32-16,-1 10 0 0,1 1 0 0,1 0 0 16,3-5 48-16,-1 3 16 0,-3-9 0 0,5 12 0 0,-1-1-32 15,3-2 0-15,0 0 0 0,2-1 0 0,0 2-48 0,4-3-16 16,0 2 0-16,2-1 0 0,0 0-128 15,3-1 0-15,0 0 144 0,1 1-144 0,0-1 0 0,1 2 128 16,2-4-128-16,-1 1 0 0,1 2 0 0,-2-3 0 16,-1-3 0-16,-1 3 0 0,-4 3 0 0,1-4-320 15,-3 0 64-15,-1 0 16 16,2 1-640-16,-4-3-128 0,-9-2-16 0,9 1-11200 0</inkml:trace>
  <inkml:trace contextRef="#ctx0" brushRef="#br4" timeOffset="-164895.9">24791 1077 12895 0,'0'0'1152'0,"0"0"-928"0,-7 5-224 0,7-5 0 0,-6 11 2064 0,1-5 368 16,5-6 80-16,0 0 16 0,0 0-1328 0,0 0-272 15,0 0-48-15,0 0-16 0,0 0-288 0,0 0-64 16,0 0-16-16,10 1 0 0,0-3 16 0,3-2 16 16,-3-5 0-16,5 1 0 0,3-3-80 0,1-2-32 15,-1 0 0-15,2-1 0 0,2-1-144 0,0 2-16 16,-1 3-16-16,2-2 0 0,-1 4-240 0,1-2 0 15,-3 2 128-15,2-1-128 16,-2 4-288-16,-1 0-96 0,-3-1-32 0</inkml:trace>
  <inkml:trace contextRef="#ctx0" brushRef="#br4" timeOffset="-164345.61">25211 584 14735 0,'-11'-2'1312'0,"11"2"-1056"0,-10-2-256 0,0 0 0 0,5-1 1056 0,5 3 160 0,-7-4 16 0,7 4 16 0,0 0-368 0,-4-6-80 15,2 1-16-15,2 5 0 0,4-12-448 0,2 4-80 16,2-5-32-16,2 1 0 0,1 2 160 0,2-4 16 16,1 2 16-16,-9 5 0 0,5 1 112 0,0-3 32 15,-1 3 0-15,1-5 0 0,1 5-304 0,0-2-64 16,2 5-16-16,7-1 0 0,-2 3-176 0,-3 2 0 15,-2 4 0-15,-5-1 0 0,-1 5 0 0,0 0 0 16,1 3 0-16,-1 3 0 0,-2 3 144 0,-1 3-144 0,-3 2 160 0,-1 20-160 16,-3-5 384-16,-4-3-32 0,-3 2 0 0,-3-2 0 15,-2-1 160-15,-1-2 16 0,2-7 16 0,0-1 0 16,2-1-48-16,0-2-16 0,1-6 0 0,2-3 0 16,3 1-208-16,0 0-32 0,5-7-16 0,1-6 0 15,0 0-48-15,0 0-16 0,0 0 0 0,9 5 0 16,1-5 16-16,3-2 0 0,2-3 0 0,6-2 0 15,0-4-48-15,1 1-128 0,2 0 192 0,3-3-64 16,1 3-128-16,2 0 0 0,1 3 0 0,0-2 128 16,2 3-128-16,1 0 0 0,-1 2 0 0,-5 2 0 15,-2 1 0-15,-2 0-224 0,-3 0 80 0,-3-1 16 16,-2 2-1584 0,-3 3-304-16,-2 1-64 0</inkml:trace>
  <inkml:trace contextRef="#ctx0" brushRef="#br4" timeOffset="-162377.2">11513 815 16703 0,'1'-15'736'0,"4"8"160"0,-3-7-720 0,6 2-176 0,1-1 0 0,1 1 0 15,-1 0 512-15,1 2 64 0,-2-4 0 0,-1 3 16 16,1 3-304-16,0-1-64 0,-2 2-16 0,-2 3 0 16,1 1-80-16,0-1 0 0,-5 4-128 0,0 0 192 15,5 7-192-15,0-1 176 0,2 5-176 0,-2 1 160 16,-3 6 32-16,2 5 0 0,0 1 0 0,0 9 0 16,-2 2-192-16,-1 7 0 0,2 8 144 0,0 3-144 15,-2 3 0-15,3 4 128 0,-2 4-128 0,3 2 0 16,-1-3 0-16,1 3 0 0,4 4 0 0,0-6 0 15,0-2 0-15,1-7 128 0,-4-3-128 0,1-4 0 16,2-6 0-16,-2-5-320 0,2-4 64 0,-1-9 16 16,-1-4-688-16,1-7-144 15,2-1-16-15,-10-12-6928 0</inkml:trace>
  <inkml:trace contextRef="#ctx0" brushRef="#br4" timeOffset="-161973.28">12451 832 21183 0,'-12'-4'944'0,"12"4"192"0,0 0-912 0,-9 1-224 0,9-1 0 0,-9 5 0 16,1 6 0-16,-1-1 128 0,0 3-128 0,-1 3 0 15,-3 2 0-15,-1 0 128 0,-1 1-128 0,-1 1 0 16,-4 2 0-16,0 1 0 0,-2-3 128 0,-1 0-128 16,2-2 0-16,-4 1 128 0,1 0-128 0,-1 0 0 15,2-1 144-15,-4-1-144 0,1-2 128 0,-1-3-128 16,1 0 0-16,2 1 0 0,1-6 128 0,4 3-128 16,2-1 0-16,1 0 0 0,5-2 0 0,6 0 0 15,5-7 0-15,0 0 0 0,-1 8 0 0,4 3 0 16,5-2 0-16,3 3 0 0,5 2 0 0,3-3 0 15,4 3 0-15,2 3 0 0,2-2 0 0,1 1 0 16,0 1 0-16,0-1 0 0,-2-2 192 0,4 3-64 16,-1-1 64-16,0 2 16 0,-1-1 0 0,0-1 0 15,0 2-80-15,1-1 0 0,-2-2-128 0,1 1 192 16,0 0-192-16,0-4 0 0,-2 4 0 0,0-2-6960 16,-2 0-1360-16</inkml:trace>
  <inkml:trace contextRef="#ctx0" brushRef="#br4" timeOffset="-161674.73">12854 1288 21183 0,'-8'-10'1888'0,"8"10"-1504"0,-4-6-384 0,4 6 0 16,0 0 1856-16,7-8 320 0,1 3 48 0,5 4 16 15,2-1-1520-15,3 0-288 0,1 2-64 0,4 0-16 16,4 0-352-16,1-1 0 0,1-3-160 0,3-1 160 16,1-3-384-16,-1-3 16 0,-3-1 16 0,-1 2 0 31,0-4-208-31,-2 1-32 0,5 2-16 0,-3-2 0 15,-1 3-624-15,-1 1-128 0,0-5-32 0,-1 3 0 0</inkml:trace>
  <inkml:trace contextRef="#ctx0" brushRef="#br4" timeOffset="-161259.83">13827 724 25103 0,'0'0'1104'0,"0"-8"240"0,3-2-1072 0,2 0-272 16,4 1 0-16,2-2 0 0,2 4 128 0,2 1-128 16,0 0 192-16,2 0-192 0,0-2 0 0,-2 1-176 15,0 2 0-15,2 1 0 0,0-1 176 0,0 3-192 16,1-1 192-16,-2 3-192 0,-1 4 192 0,1 0 0 15,-2 2 0-15,-3 0-128 0,-2 7 128 0,-3 2-160 0,-2 3 160 0,-5 4-160 16,-3-3-112-16,-4 4-32 0,-3 5 0 0,-4-2 0 16,-4 4 304-16,-3 0-128 0,3-2 128 0,0 3 0 15,1 2 0-15,4-4 0 0,-1 1 0 0,4 1 0 16,2-7 368-16,1 3-32 0,4-3 0 0,7 0 0 16,3-1-112-16,7-4-32 0,3-2 0 0,11-3 0 15,5 1 192-15,8-3 16 0,5-1 16 0,3-5 0 16,-1-2-192-16,-2 0-32 0,-3-1-16 0,1 0 0 15,0-2-176-15,-1 2 0 0,4-2 144 0,1 2-144 16,1-1 224-16,2-2-32 0,2-1 0 0,-6 2 0 16,-6-1-1344-1,-3 1-256-15</inkml:trace>
  <inkml:trace contextRef="#ctx0" brushRef="#br4" timeOffset="-160623.52">12682 2421 18431 0,'-19'0'1632'0,"6"0"-1312"0,-2 1-320 0,-2 2 0 0,1 2 896 0,-2 4 96 15,-1-1 32-15,-1 5 0 16,-3 1-848-16,3 1-176 0,0-3 0 0,5 1 0 0,1-1 0 0,4-2 0 15,2 2 0-15,3-2 0 0,5-10 0 0,-2 10 0 16,2-10 0-16,0 14 0 0,0-14-192 0,2 12-64 16,-2-12 0-16,7 9 0 0,-7-9 256 0,10 11-192 15,0-5 192-15,0 3-192 0,0-2 192 0,2 0 0 16,-1 3 192-16,1 3-192 0,-2-3 160 0,0 4-160 16,-2 1 128-16,-2 3-128 0,-1 1 0 0,-2 3 0 15,-5-3 128-15,-1 1-128 0,-4 1 128 0,-2-1-128 16,-3-2 192-16,-2 1-64 0,-4-1 128 0,1-1 32 0,1 0 0 0,0-3 0 15,1 0-32-15,0 0 0 0,1 0 0 0,1-5 0 16,2 0-256-16,-1-5 160 0,2-2-160 0,0-3 128 31,1 0-1520-31,0-7-304 0,2-2-64 0,2-3-16 0</inkml:trace>
  <inkml:trace contextRef="#ctx0" brushRef="#br4" timeOffset="-160350.45">13114 2502 4607 0,'0'0'400'0,"12"-1"-400"0,-1 1 0 0,2 0 0 0,-3 1 3584 0,1 3 640 15,0 0 128-15,0 0 32 0,-11-4-2656 0,9 14-544 16,-1 0-96-16,-2 2-32 0,-2 2-432 0,-2 0-96 15,0 1-16-15,-2 2 0 0,-2 3-128 0,0 6-48 16,-2-6 0-16,-1 4 0 0,-2-3-144 0,1 4-48 16,-2-6 0-16,2 0 0 0,-2-1-144 0,2-2 0 15,0-3 0-15,1-6 0 16,-2-1-736-16,7-10-32 0,0 0 0 0,0 0-6944 16,0 0-1392-16</inkml:trace>
  <inkml:trace contextRef="#ctx0" brushRef="#br4" timeOffset="-160008.91">13545 2507 24239 0,'0'0'1072'0,"-4"7"224"0,2 4-1040 0,0 0-256 0,2 6 0 0,0-1 0 16,2 4 0-16,-2-3 160 0,0 1-160 0,1 0 128 15,0 0-128-15,3-2 128 0,-1-3-128 0,0-2 128 16,1 0-128-16,0-1 128 0,2-5-128 0,-6-5 128 16,0 0-128-16,9-1 0 0,3-7 0 0,-1 0 0 15,-2-3 0-15,1-1-272 0,-1-3 32 0,1 0 16 32,1 0-176-32,0 1-48 0,0 1 0 0,1-1 0 0,-1 1 96 0,2 3 16 0,-4 1 0 0,1 4 0 0,0 0 144 0,0 0 48 15,-10 5 0-15,12 5 0 16,-2 0 144-16,-1 3 0 0,-3 4-144 0,1 4 144 0,-2-1 0 15,2 3 0-15,-2 0 0 0,-1 3 0 0,0 2 0 0,1 4 0 16,-1-1 0-16,0 2 0 0,-2-2 0 0,5 2-144 16,-1-5 144-16,2-3-9232 0</inkml:trace>
  <inkml:trace contextRef="#ctx0" brushRef="#br4" timeOffset="-159719.21">14819 2381 11967 0,'0'0'1072'0,"-7"-5"-864"0,-3 1-208 0,3 2 0 16,-2 1 2320-16,1 1 432 0,-1 2 64 0,-1 3 32 15,-5 4-2208-15,0 0-448 0,-3 3-192 0,-1 4 160 16,-5 2-160-16,2 2 0 0,-1 1 0 0,-1 3 0 16,1 0 0-16,1 1 0 0,2 3 0 0,2-2 0 15,0 0 0-15,3-2 0 0,2 2 0 0,3-2 0 16,1 3-256-16,3-2 0 0,2-5 16 0,3 1-6256 16,1-5-1248-16</inkml:trace>
  <inkml:trace contextRef="#ctx0" brushRef="#br4" timeOffset="-159308.68">15073 2511 18431 0,'0'0'1632'0,"10"5"-1312"0,3 1-320 0,5 1 0 16,1-2 720-16,6 3 80 0,1-2 16 0,2 0 0 16,0-1-320-16,1-3-64 0,-3-4-16 0,1-1 0 15,0-1-272-15,-2-4-144 0,2-1 160 0,-2-1-160 16,0-5 256-16,-1-2-32 0,0-1-16 0,0 1 0 16,-4-1-64-16,-2 1-16 0,-1 2 0 0,-3-1 0 15,-3-2-128-15,-1 0 0 0,-3 0 144 0,-5 3-144 16,-3 3 208-16,-3-3-16 0,-5 1-16 0,-2 2 0 15,-3 0 208-15,-3 1 32 0,-3 4 16 0,-3 6 0 16,-2 2-192-16,-2 4-48 0,-4 8 0 0,1 5 0 16,-1 2 80-16,1 6 16 0,-2 5 0 0,3 4 0 15,1 0-112-15,4 2-32 0,2 5 0 0,6 1 0 16,3-3-144-16,5-1 0 0,4 3 0 0,4-1 128 31,7-1-448-31,3-1-80 0,4-6-32 0,2-4 0 0,2-6-1728 0,1-4-336 0,2-4-80 0,-1-5-16 0</inkml:trace>
  <inkml:trace contextRef="#ctx0" brushRef="#br4" timeOffset="-158817.37">12810 3912 28095 0,'0'0'1248'0,"13"-8"256"16,5-5-1200-16,6 5-304 0,4-3 0 0,5 8 0 0,4 0 160 0,1 0-32 15,4-2 0-15,-3 0 0 0,1-2-128 0,-3-2 0 16,-4 2-160-16,0-2 160 0,0 3-352 0,-1-4 32 16,-3 2 0-16,-1-3 0 15,-1 1-368-15,-1-3-64 0,-3 2-16 0,-1-1-6800 16,-5 1-1376-16</inkml:trace>
  <inkml:trace contextRef="#ctx0" brushRef="#br4" timeOffset="-158474.68">12951 3863 21183 0,'-33'6'1888'0,"12"0"-1504"0,-2 7-384 0,-1 1 0 15,0 3 464-15,-1 4 32 0,1 2 0 0,1 3 0 16,2-2-256-16,2 6-48 0,2-4-16 0,6 2 0 16,3-4-176-16,6-1 0 0,2-2 0 0,5 0 0 15,4 0 0-15,2-2 0 0,6 0-224 0,2-1 80 16,7-3-112-16,4 0 0 0,1-1-16 0,2 3 0 16,3-1 272-16,2 1-192 0,3-5 192 0,1 4-160 15,-2-1 160-15,0-4 0 0,-2 2 0 0,-2 0 0 16,-5-2 0-16,-3 2 256 0,-1 1-64 0,-3 0-16 15,-2-4 48-15,-4 4 16 0,-4 0 0 0,-3 1 0 0,-3 0 208 0,-5 3 64 16,-3 0 0-16,-3 2 0 0,-6 1-80 0,-4-1-16 16,-4-1 0-16,-2 1 0 0,-2 1-224 0,-2-2-64 15,-2-1 0-15,-1-2 0 0,-3-2-128 0,0-2-256 16,-2-7 64-16,1-4-7776 16,-1-1-1568-16</inkml:trace>
  <inkml:trace contextRef="#ctx0" brushRef="#br4" timeOffset="-158162.06">13888 4307 13823 0,'0'0'1216'0,"0"0"-960"0,0 0-256 0,13-9 0 16,0 0 3088-16,5 2 576 0,2 0 112 0,1 0 32 16,2 4-3008-16,3 1-608 0,0-4-192 0,4 0 128 15,-1 0-128-15,3 2 0 0,1-2 0 0,-4-1 0 16,-2 1 0-16,-2-2 0 0,-1 2 0 0,0-3 0 15,-1 0-608-15,-1-1-32 0,1 2-16 0,-3-2-7136 16,0 0-1424-16</inkml:trace>
  <inkml:trace contextRef="#ctx0" brushRef="#br4" timeOffset="-157657.02">14512 3753 23951 0,'0'0'2128'0,"0"0"-1696"0,0 0-432 0,0 0 0 15,14-6 304-15,0 4-32 0,3 5 0 0,3-1 0 16,2-2-144-16,2 5-128 0,1-1 192 0,2 0-192 15,0 2 0-15,-2-1 0 0,-3-1 0 0,-2-1 0 16,-1 1 0-16,0-1 0 0,-1 4 0 0,0-2 0 16,-3 4 0-16,-1-3 0 0,-1 2 0 0,-3 2 0 15,-1-2 0-15,-3 2 0 0,-1 2 0 0,-2 0 0 16,-3 1 0-16,-1 1 0 0,-2 3 0 0,-2 1 0 16,-4-1 128-16,0 0-128 0,0 3 0 0,2 0 0 15,0-1 144-15,4 1-144 0,1-2 0 0,2 0 144 16,2 1-144-16,4-1 0 0,2-2 0 0,2 1 0 0,1-1 0 0,1 1 0 15,-1-1 0-15,0 3 0 0,1 2 0 0,-2-1 0 16,-1 0 0-16,0 5 0 0,-3-4 0 0,1 0 0 16,-2-4 0-16,-2 5 0 0,0-2 0 0,-3 1 256 15,-1 0 0-15,-3 1-16 0,-2-2 64 0,-3 2 16 16,-4 4 0-16,-4 0 0 0,-3 1-128 0,-3-3 0 16,-1 1-16-16,-1 1 0 0,-1-6-176 0,-4 2 128 15,-2 0-128-15,-1 1 128 0,-3-2-128 0,1-4-272 16,0 0 64-16,2-6 16 15,7-3-1600-15,0-5-320 0,-8-3-64 0,11-7-16 0</inkml:trace>
  <inkml:trace contextRef="#ctx0" brushRef="#br4" timeOffset="-157250.7">15522 4099 16575 0,'0'0'1472'0,"-9"3"-1168"0,1 2-304 0,8-5 0 0,-5 9 1616 0,5-9 272 16,-2 11 48-16,2-11 16 0,2 10-1120 0,3-3-240 15,-5-7-32-15,14 7-16 0,3-5-144 0,3-2-16 16,2-1-16-16,4-4 0 0,6 0 16 0,4-3 0 15,2-2 0-15,0 2 0 0,0-3-64 0,-1 1 0 16,-1-2 0-16,-1-2 0 0,1 4-160 0,-2-3-32 16,-1-1-128-16,-4 3 192 15,-1 1-528-15,-4-2-112 0,-2 4-32 0</inkml:trace>
  <inkml:trace contextRef="#ctx0" brushRef="#br4" timeOffset="-157006.84">15571 4409 37887 0,'0'0'1680'0,"0"0"352"0,8-4-1632 0,6 1-400 0,5 3 0 0,5 2 0 15,2-1 0-15,1-1-176 0,3-4 16 0,2-1 0 31,2 0-272-31,1-3-48 0,0-4-16 0,0-2 0 0,1-2-272 16,0 0-64-16,-1-3-16 0,2-2 0 0,0 0 160 0,4 2 48 16,2-3 0-16,-1 3 0 0,-2 1-1296 0,0 2-256 0,-1-3-48 0,-3 1-16 0</inkml:trace>
  <inkml:trace contextRef="#ctx0" brushRef="#br4" timeOffset="-156470.33">16448 3560 28559 0,'-1'-17'2544'0,"2"4"-2032"0,2 1-512 0,3 0 0 15,3 2 544-15,3 2 16 0,0 0 0 0,4 4 0 16,-4 0-560-16,4-1 0 0,0 1 0 0,2 3 0 16,-2-2 0-16,2 2 0 0,-1 1 0 0,2 0 0 15,0 1 0-15,1 2 0 0,0 1 0 0,5 1 0 16,0 0 176-16,2 0-32 0,-2 4 0 0,1 0 0 15,-4 3-144-15,-2 5 0 0,-3 2 0 0,-1 4 128 16,-6 5-128-16,-3-2 0 0,-2 5 0 0,-2 3 0 16,-6 3 0-16,-2 0 0 0,-2 0 0 0,-5 1 0 0,-3 0 0 0,-5 0 0 15,-4 0 0-15,-4 1 0 0,-4-1 0 0,-4 0 0 16,1 2 0-16,-1 2 128 0,2-5 0 16,1 1 0-16,0 1 0 0,2-3 0 0,3 3-128 15,1-4 0-15,3-1 0 0,5 0 0 0,4-8 0 0,4 2 160 16,3-4-160-16,4 2 160 0,3-5 0 0,3-2 0 15,3-1 0-15,6 0 0 0,0-1 112 0,8-2 32 16,4-3 0-16,4 1 0 0,2 0 64 0,3-3 16 16,1 2 0-16,5 0 0 0,6-2-160 0,3 2-32 15,3-2 0-15,0-4 0 0,-2-2-192 0,-1 0 0 16,4 0 0-16,-3 1 0 16,0-3-1520-16,-1 4-400 0</inkml:trace>
  <inkml:trace contextRef="#ctx0" brushRef="#br4" timeOffset="-154120.86">15284 17133 15663 0,'0'0'688'0,"0"0"144"0,0 0-656 0,0 0-176 15,-1-12 0-15,2 2 0 0,2-3 1440 0,2-1 256 0,2 4 48 0,1-3 16 16,0-2-1344-16,0-2-272 0,3 1-144 0,1-2 160 16,2 0-160-16,3-1 128 0,2-3-128 0,1 0 128 15,1-4-128-15,1 3 0 0,3 0 0 0,-1-2 0 16,2 2 0-16,1 0 128 0,1-1-128 0,1 4 128 16,2 1-128-16,-1-2 128 0,1 3-128 0,-2 4 128 15,-1 4-128-15,-3 1 0 0,0 6 0 0,-3 3 0 16,-1 3 0-16,-2 6 0 0,0 1 0 0,-1 7 0 15,-2 1 0-15,-2 3 0 0,-2 6 0 0,-2-1 0 16,-5 4 0-16,-1 2 0 0,-6 5 0 0,-1 1 0 16,-4 2 384-16,-3 5 32 0,-1-2 16 0,-3 5 0 15,0 0 336-15,-2 0 64 0,1 3 0 0,-1-3 16 16,-2-5-112-16,0 2-32 0,-1-3 0 0,-3-2 0 16,-3 3-336-16,-2-1-80 0,2 3-16 0,-3-1 0 0,-3-4-272 0,2-2 128 15,1-1-128-15,2-3 0 0,-1-2 0 0,0 0 0 16,2-4 0-16,-1 1 0 0,1-1 0 0,1-5 0 15,2-4 0-15,2-1 0 0,2-1 0 0,3 0 0 16,2-6 0-16,3 1 0 0,2-3 0 0,8-9 0 16,0 0 0-16,0 0 0 0,0 0 160 0,0 0-160 15,0 0 128-15,0 0-128 0,12 3 0 0,3-1 0 16,1-4 0-16,5 1 0 0,3-1 0 0,4-3 0 16,2 1 0-16,3 1 0 0,1 3 0 0,5 0 0 15,3 0 0-15,4 2 0 0,2 1 0 0,-1 6 0 16,-1-2 0-16,-2 4 0 0,-1-1 128 0,-1 4-128 15,-1 1 192-15,-2 3-64 0,1-1-128 0,-3 1 128 0,1-2-128 16,-3 1 128-16,-1-2-128 0,-3-2 0 0,-3 1 0 16,-2 0 0-1,-3-6-480-15,-3 1-80 0,-5-5-16 0,-1-1-13072 0</inkml:trace>
  <inkml:trace contextRef="#ctx0" brushRef="#br4" timeOffset="-153654.27">16404 16293 17503 0,'0'0'768'0,"0"0"176"0,-9-4-752 0,4-2-192 15,5 6 0-15,0 0 0 0,0 0 1248 0,0 0 224 16,-4-6 32-16,4 6 16 0,0 0-1216 0,0 0-304 16,0 0 0-16,0 0 0 0,0 0 0 0,-4 10 0 15,2-1 0-15,0 6 0 0,1-1 128 0,0 5-128 0,0 3 144 0,1 3-144 16,-2 4 256-16,2 4-32 0,0 2-16 0,0 3 0 16,-1 0-16-16,1 3-16 0,-1-1 0 15,0 0 0-15,-3-3 0 0,4-4 0 0,-2-4 0 0,1-1 0 16,1-4-48-16,0-1 0 0,0-2 0 0,0-3 0 15,-1-2-304-15,1-6-64 0,0-10-16 0,0 0-10928 16</inkml:trace>
  <inkml:trace contextRef="#ctx0" brushRef="#br4" timeOffset="-153251.84">16695 16259 17503 0,'0'0'768'0,"0"0"176"0,0 0-752 0,0 0-192 0,0 0 0 0,0 0 0 0,-8 8 1968 0,1 2 352 16,-1 4 80-16,-2 1 16 0,0 0-1936 0,0 2-480 15,-2 2 0-15,2 2 0 0,-4 1 0 0,0-2 0 16,-1-1-208-16,-2 2 64 0,1 0 16 0,-2 2 0 15,3-1 0-15,-6-1 0 0,2 2 128 0,0 1-160 16,0-3 160-16,1-1-160 0,1 0 160 0,0 1-160 16,0-1 160-16,1 1-160 0,3-6 160 0,1 0 0 15,-1-1 0-15,3 1 0 0,-1-2 0 0,4-4 0 0,2 0 0 16,5-9 176-16,-3 9 144 0,3-9 16 0,3 12 16 0,3-3 0 16,2 1-64-16,3 2-16 0,2-3 0 0,1 2 0 15,0-2-96-15,1 3-32 0,2-1 0 0,0 0 0 16,2 3 0-16,2-3 0 0,-1-1 0 0,-1 0 0 15,-1-2-144-15,0-1 0 0,-2 1 0 0,2-3 0 16,0 0-192-16,-3-1-128 0,-1-4-32 0,-1-2-11872 16</inkml:trace>
  <inkml:trace contextRef="#ctx0" brushRef="#br4" timeOffset="-152836.74">16860 16668 15663 0,'0'0'1392'0,"0"0"-1120"0,0 0-272 0,0 0 0 16,0 0 1856-16,0 0 320 0,0 0 64 0,0 0 16 15,0 0-1488-15,0 0-320 0,7-7-48 0,4 0-16 16,-1 3-128-16,2-3-48 0,0 2 0 0,2 1 0 15,0 3-48-15,2-2-16 0,1 1 0 0,1-2 0 16,0 2-144-16,2-1 0 0,-2-1 0 0,2 0 128 16,2-2-272-16,0 1-64 0,0 1-16 0,3-3 0 31,-1-2-736-31,2 3-160 0,2-1-32 0,-1 0-9136 0</inkml:trace>
  <inkml:trace contextRef="#ctx0" brushRef="#br4" timeOffset="-152319.39">17280 16283 13823 0,'0'0'1216'0,"-8"1"-960"0,8-1-256 0,0 0 0 16,0 0 2768-16,0 0 512 0,0 0 112 0,8-9 0 15,-1 4-3008-15,5-1-592 0,2 1-128 0,1 2-32 16,3 0 368-16,0-4 0 0,-2 2 0 0,2 3 0 15,0-1 0-15,-1 0-176 0,4-2 176 0,-2 3-192 16,-1 1 192-16,-1 3 0 0,-1 2 0 0,-1 4-128 16,-2-6 128-16,-2 4-128 0,1 3 128 0,-4 0-128 15,-1 1-32-15,-2 3 0 0,-3-3 0 0,0 6 0 16,-4 0 160-16,0 2 0 0,-2 1 160 0,-4 1-160 16,0 1 416-16,-1 2-16 0,-1-2 0 0,-1 1 0 15,0-1 96-15,1-2 16 0,0 0 0 0,1-1 0 16,1-2-512-16,2-4 0 0,-1-2 0 0,2-1 0 15,5-9 0-15,-5 8-256 0,5-8 48 0,0 0 16 0,0 0-16 16,0 0 0-16,0 0 0 0,0 0 0 0,0 0 208 0,0 0 0 16,14 0 0-16,3 0 0 0,2-1 320 0,1-1 96 15,2 0 32-15,2 1 0 0,0-1-144 0,4 4-32 16,1 0 0-16,5 1 0 0,3-3-272 0,3 1 128 16,2-1-128-16,0 0 0 0,-4 0-144 0,2-3-144 15,0 1-32-15</inkml:trace>
  <inkml:trace contextRef="#ctx0" brushRef="#br2" timeOffset="-142129.53">20910 18329 8287 0,'0'0'736'0,"0"0"-592"0,-9-2-144 0,9 2 0 0,-10-5 1264 0,2 1 208 16,1 2 64-16,7 2 0 0,-7-4-704 0,2-4-144 16,0 2-32-16,-1 1 0 0,1-3-176 0,0 2-32 15,0-1-16-15,-1 0 0 0,3 2 80 0,3 5 32 16,0 0 0-16,-5-6 0 0,1-1 64 0,4 7 16 16,0 0 0-16,0 0 0 0,0 0-96 0,0 0-16 15,0 0 0-15,0 0 0 0,0 0-240 0,0 0-48 16,0 0-16-16,0 0 0 0,9 9 48 0,1-3 0 15,0 0 0-15,0 1 0 0,4-5 256 0,1 1 64 16,2-3 16-16,1 0 0 0,0-1-48 0,2 1-16 16,5-2 0-16,-1 4 0 0,-2-4-192 0,3 2-32 15,1-1-16-15,1 1 0 0,1 1-96 0,2-1 0 0,2 2-16 0,1-1 0 16,-1 0-176-16,2 2 192 0,-1-1-192 0,3 2 192 16,2-1-192-16,-1-2 0 0,-2-1 144 0,-2 1-144 15,-1 0 0-15,-3-1 0 0,-1 0 0 0,-1 2 128 16,-2-2-128-16,1 1 0 0,-5 2 0 0,1-2 128 15,0 0-272-15,-3 0-48 0,-2-1-16 0,-1 3 0 32,-4-2-544-32,0 0-96 0,-12-1-32 0,0 0 0 15,10 3-1552-15,-10-3-320 0,0 0-64 0</inkml:trace>
  <inkml:trace contextRef="#ctx0" brushRef="#br2" timeOffset="-141678.22">20698 18721 23663 0,'0'0'1040'0,"0"0"240"0,0 0-1024 0,0 0-256 0,0 0 0 0,0 0 0 16,0 0 784-16,10 5 112 0,1 1 32 0,2-2 0 16,1-1-464-16,3-1-80 0,0 0-32 0,2-1 0 15,6 1-16-15,3 1 0 0,-1-2 0 0,5 0 0 16,3 3-80-16,-2 0-32 0,-2-3 0 0,4 3 0 15,-1 0-32-15,2 1-16 0,1 0 0 0,1 0 0 16,0 5 32-16,2-2 16 0,4 1 0 0,0-1 0 16,-1 2-16-16,3-4 0 0,2 0 0 0,-4 1 0 15,-5-5-32-15,-1 1-16 0,-2-1 0 0,-1 1 0 16,-2 0-32-16,-2-1-128 0,-1-2 192 0,-2 1-64 16,-1 1-128-16,0-1 160 0,-2-1-160 0,-1 0 160 15,-1 1-160-15,-1-1-144 0,-2 0 144 0,1 0-208 16,-6 0-2336-1,-2 0-464-15</inkml:trace>
  <inkml:trace contextRef="#ctx0" brushRef="#br2" timeOffset="-134023.48">22800 17236 6447 0,'0'0'576'0,"0"0"-576"0,0 0 0 0,-7 5 0 16,7-5 1360-16,-9 4 176 0,1-1 16 0,8-3 16 16,-8 5-592-16,8-5-112 0,-10 4-32 0,10-4 0 15,-10 2-144-15,10-2-48 0,0 0 0 0,-8 0 0 16,1 0-96-16,7 0-32 0,0 0 0 0,0 0 0 16,0 0-64-16,-9-1 0 0,9 1-16 0,0 0 0 15,-6-5-80-15,6 5-16 0,0 0 0 0,-3-10 0 16,0 2-16-16,3 8 0 0,4-11 0 0,0 0 0 15,0 1 48-15,0-4 0 0,1 2 0 0,1-1 0 16,2-1 48-16,2-3 16 0,1 0 0 0,2 0 0 16,1 1-80-16,1 0-16 0,2 1 0 0,-1 2 0 0,1 1-208 15,-1-1-128-15,1 3 160 0,-1 0-160 0,2 3 0 0,0 2 0 16,4 1 0-16,-5 2 0 0,1 2 0 0,-4 2 0 16,3 5 0-16,-5-1 0 0,1 5 0 0,-1 2 0 15,-2 2 0-15,0 6 0 0,-2 2 128 0,-1 1-128 16,-2 5 0-16,-1-1 144 0,-1 4-144 0,-3 0 128 15,-3-2-128-15,1 3 128 0,-2-1-128 0,0 2 0 16,-5 1 144-16,-1-1-144 0,-2 0 144 0,0 2-144 16,-1 1 192-16,-2 1-192 0,-2-1 208 0,2-1-64 15,-5 1-16-15,-2 0 0 0,0 0-128 0,1-1 0 16,-2-1 0-16,3 0 0 0,1-2 0 0,-1 0 128 16,0-4-128-16,2 0 0 0,-1-3 0 0,4-2 0 0,1-4 0 15,1-1 0-15,1-2 0 0,0-5 0 0,1-3 128 0,3 0-128 16,8-9 0-16,0 0 0 0,-6 4 144 0,6-4-144 15,0 0 0-15,0 0 128 0,0 0-128 0,0 0 0 16,11-4 0-16,1-1 0 0,-1 0 0 0,3 1 0 16,3 0 0-16,3-1 0 0,4 0 0 0,3 3 0 15,1 0 0-15,5 1-128 0,4 1 128 0,2-1 0 16,3 1 0-16,0 1 0 0,-4 2 0 0,0-2 0 16,-1 3 0-16,0 2 128 0,-3 0-128 0,3 3 128 15,0 0-128-15,-1 4 144 0,-2-4-144 0,-1 2 160 16,0-2-160-16,-4 3 0 0,-1-5 144 0,-2 3-144 15,-1-1 0-15,-2 1 0 0,0 1-160 0,-4-4-8672 16,-3 1-1728-16</inkml:trace>
  <inkml:trace contextRef="#ctx0" brushRef="#br2" timeOffset="-131471.03">23542 16530 911 0,'0'0'0'0,"0"0"0"0,0 0 0 0,0 0 0 15,0 0 2368-15,0 0 400 0,7-5 80 0,-7 5 16 16,0 0-1904-16,2-11-384 0,-2 11-80 0,0 0-16 15,0-7 64-15,0 7 16 0,0 0 0 0,0 0 0 16,0 0 144-16,0 0 48 0,0 0 0 0,0 0 0 16,-6-5-128-16,6 5-32 0,-10 0 0 0,10 0 0 15,-12 5-144-15,0 0-48 0,-2 4 0 0,-2-2 0 16,4 6-144-16,-2 1-48 0,-1 0 0 0,1 3 0 16,0 0-208-16,1 2 176 0,1 1-176 0,2-1 160 15,0 1-160-15,1-1 0 0,-1-1 0 0,2 1 128 0,3 0-128 0,1 1 0 16,2-2 144-16,2 0-144 0,1 1 0 0,4-1 0 15,2-2 0-15,0-2 0 0,2-2 0 0,3-1 0 16,0 1 0-16,4-5 0 0,1 1 0 0,4-3 0 16,-1-3 0-16,2-2 0 0,2-2 0 0,0-3 0 15,1-2 0-15,0 1 0 0,0-4 0 0,-2 1 0 16,-3-2 128-16,-1-3-128 0,-1-3 192 0,-1-1-16 16,-3 0-16-16,0-3 0 0,-3-1 16 0,2-1 0 15,2-2 0-15,-4 2 0 0,-4 4-176 0,-2-1 160 16,-3-1-160-16,1 1 160 0,-3 2 96 0,0 3 0 15,-1-2 16-15,-6 3 0 0,0 0 304 0,-4 6 64 0,0-3 16 16,-3 6 0-16,3-1-160 0,-2 2-48 0,-1 2 0 16,0 2 0-16,0 0-256 0,0 3-48 0,-4 0-16 15,3 2 0-15,1-1-128 0,1 0 0 0,2 1 0 0,11-5 0 32,0 0-1680-32,0 0-224 0,0 0-32 0</inkml:trace>
  <inkml:trace contextRef="#ctx0" brushRef="#br2" timeOffset="-130687.92">24411 16973 9215 0,'0'0'816'0,"-9"3"-656"16,2 1-160-16,1 2 0 0,6-6 1312 0,-8 5 224 15,2 1 64-15,1 3 0 0,0 0-976 0,-3 5-192 16,3 3-48-16,0 2 0 0,-3 1-256 0,5 6-128 16,-4-1 0-16,2 7 128 0,0 0 176 0,0 3 16 15,-1 4 16-15,1 2 0 0,-2 4 176 0,2-1 16 16,-1 4 16-16,1 1 0 0,1 3 96 0,0 3 32 15,2 0 0-15,2 0 0 0,0 0-272 0,1-3-48 16,1-5-16-16,3-3 0 0,2-5-336 0,2-5 128 16,1-6-128-16,-1 0 0 0,0-5 0 0,1-3 128 0,1-1-128 0,3-4 0 15,2-2 0-15,-1-4 144 0,1-3-144 16,3-3 0-16,0-3 0 0,2-3 0 0,0-4 0 0,-2-1 0 16,2-1 0-16,0-1 0 0,-2-3 0 0,-1 1-144 31,0-2-416-31,0 0-80 0,-4 0 0 0,-4 1-9136 0</inkml:trace>
  <inkml:trace contextRef="#ctx0" brushRef="#br2" timeOffset="-130414.11">24120 17620 3679 0,'0'0'320'0,"0"0"-320"0,-8 4 0 0,8-4 0 0,0 0 3904 0,0 0 704 16,0 0 128-16,0 0 48 0,0 0-3440 0,0 0-672 16,13-2-144-16,2-4-16 0,-2 1-144 0,2-5-32 15,0 3 0-15,2-5 0 0,0 1-144 0,3 0-16 16,1-1-16-16,3 0 0 0,2 1-160 0,-1-3 0 15,3 2 0-15,0 1-7280 16,1-4-1408-16</inkml:trace>
  <inkml:trace contextRef="#ctx0" brushRef="#br2" timeOffset="-129820.91">24674 16442 16415 0,'0'0'720'0,"0"0"160"0,-5-5-704 0,5 5-176 0,-3-6 0 0,3 6 0 0,1-12 448 0,3 3 48 16,-1 0 16-16,2 3 0 0,3-3-32 0,-1 3 0 16,1-3 0-16,1 1 0 0,-2-2 112 0,3 2 32 15,2-1 0-15,-2 3 0 0,3 1-240 0,-1-1-32 16,2-1-16-16,3 5 0 0,-3-2-336 0,4 0 144 15,-2 4-144-15,2 5 0 0,0-2 0 0,0 1 0 16,-1 2 0-16,-1 4 0 0,-1 4 0 0,-1 1 0 16,1 3 0-16,-3 0 0 0,-2 0 0 0,-3 2 0 15,-3 2 0-15,-1-1-192 0,-8 5 192 0,0 0 0 0,-6 5 0 16,-1-2-144-16,-3 3 144 0,-5 1 0 16,-4 1 0-16,1 2 0 0,-1-2 0 0,-1 0 0 0,-2-2 0 0,3-4 0 15,2-4 0-15,8-3 0 0,-1-7 0 16,5-3-128-16,1-1 128 0,9-10 0 0,0 0 0 0,0 0 0 15,0 0 128-15,0 0 48 0,0 0 16 0,10-6 0 16,3 1 192-16,3-4 32 0,6 1 16 0,2 1 0 16,2-5 48-16,3 1 16 0,5 1 0 0,3-3 0 15,5 2-64-15,4-1-16 0,3-3 0 0,2 1 0 16,-2-3-32-16,0 2 0 0,-1 1 0 0,2 0 0 31,1-1-672-31,2 5-144 0,3 3-16 0,-1 2-12416 0</inkml:trace>
  <inkml:trace contextRef="#ctx0" brushRef="#br2" timeOffset="-128929.93">22621 18720 1839 0,'0'0'160'0,"0"0"-160"0,0 0 0 0,0 0 0 15,0 0 2224-15,0 0 400 0,0 0 96 0,0 0 16 16,0 0-1392-16,0 0-288 0,13 5-48 0,-2 0-16 16,-11-5-208-16,17 4-32 0,0-4-16 0,2 0 0 15,1-2-544-15,2 0-192 0,4-1 144 0,2 1-144 16,0-2 128-16,7-1-128 0,2 4 0 0,8-3 128 16,2 0-128-16,0 3 160 0,-3-2-160 0,2-2 160 15,2 1-160-15,4 0 0 0,4 1 0 0,5-5 128 16,0 2-128-16,4 1 0 0,1-4 144 0,-1 1-144 15,-4-5 208-15,1 1-16 0,3-1-16 0,6-2 0 16,6-1 16-16,-4-1 16 0,-3 0 0 0,-1 1 0 16,-8-2-48-16,3 0-16 0,0 0 0 0,4 0 0 15,0 1-16-15,-3 1 0 0,-4 1 0 0,-7 2 0 0,-7-1 0 0,-3 2 0 16,-1 3 0-16,-2-1 0 0,-2 2-128 0,-3 2 128 16,-4 2-128-16,-3 3 128 0,-2-1-128 0,-2 4 0 15,-2 0-160-15,-3 4-6304 16,-4 1-1280-16</inkml:trace>
  <inkml:trace contextRef="#ctx0" brushRef="#br2" timeOffset="-128068.95">23305 19423 2751 0,'0'0'128'0,"0"0"16"0,-9 3-144 0,9-3 0 0,0 0 0 0,0 0 0 0,-9-1 2496 0,9 1 448 15,0 0 112-15,-4-6 16 0,4 6-2208 0,-1-13-432 16,1 2-96-16,2 0-16 0,1-3 0 0,1 3 0 16,0 1 0-16,2-3 0 0,0 3 144 0,1-3 32 15,2-3 0-15,-3 2 0 0,2 0 48 0,0 2 16 16,1-2 0-16,2-1 0 0,0 0-48 0,0-3-16 15,3-1 0-15,0 0 0 0,2 0-144 0,1 0-32 0,4 1 0 0,-3 2 0 16,-2-1-160-16,2 7-32 0,2 0-128 0,-1 5 192 16,-1-2-192-16,2 3 0 0,-4 2 0 0,-2 1 0 15,-2 1 0-15,0 3 0 0,-2 5 0 0,-1 1 0 16,0 6 160-16,-3 0-160 0,0 4 160 0,0 1-160 16,-3 2 128-16,0 1-128 0,-3 0 0 0,0 1 144 15,-1 4-16-15,-2-2 0 0,-2 0 0 0,-3 0 0 16,1 3-128-16,-3-2 160 0,2 1-160 0,-3-2 160 15,-2 5-160-15,-2-4 0 0,-2 1 0 0,2 2 128 16,-7-1-128-16,2 3-224 0,-2 0 48 0,-1-4 16 16,-1-1 160-16,1-2-160 0,0 0 160 0,3-3-160 15,1-2 160-15,1-1 0 0,-1-3 0 0,1-2 0 0,3-4 0 0,2 0 0 16,2-2 0-16,2-1 0 0,1-4 0 16,8-3-128-16,0 0 128 0,0 0 0 15,0 0 0-15,0 0 0 0,0 0 0 0,0 0-128 0,9-4 128 0,3-2 0 16,-1 1 0-16,3 1-128 0,1-1 128 0,2-3 0 15,1 3 0-15,3-4-128 0,5 3 128 0,3 2 0 16,2 0 0-16,-1 0 0 0,4 3 0 0,2 2 0 16,-6 3 0-16,1 0 0 0,-3 1 0 0,2 1 0 15,4 2 0-15,-1-2 0 0,0 4 0 0,0-1 0 16,0 3 0-16,0 0 0 0,1 1 0 0,-1 1 0 16,1 0 0-16,1-1 0 0,-6-3 0 0,-2 1 0 15,-4-2 0-15,-2 2-6960 16,-4-6-1344-16</inkml:trace>
  <inkml:trace contextRef="#ctx0" brushRef="#br2" timeOffset="-127652.95">24482 18852 11055 0,'0'0'480'0,"0"-12"112"16,0 2-464-16,2-1-128 0,-2 1 0 0,0-3 0 0,0 2 2000 0,0 2 384 15,0 9 80-15,0-11 16 0,0 11-1312 0,0 0-256 16,0 0-48-16,0 0-16 0,0 0-32 0,0 0-16 16,0 0 0-16,0 0 0 0,0 12-352 0,-2 2-80 15,1 1-16-15,-1 7 0 0,0-1-112 0,1 6-32 16,-2 4 0-16,0 2 0 0,1 2-16 0,1 5-16 16,-2 5 0-16,3-1 0 0,3 4-176 0,-3-6 192 15,1-2-192-15,0 0 192 0,-1-5-192 0,3-4 0 16,-1-3 0-16,2-1 0 0,-1-2 0 0,0-5 0 0,1-1 0 0,1-2 0 31,0-2-768-31,2-5-96 0,2-1-16 0,0-5-11040 0</inkml:trace>
  <inkml:trace contextRef="#ctx0" brushRef="#br2" timeOffset="-127233.97">24905 19982 12895 0,'-15'13'1152'0,"5"-8"-928"0,-2 1-224 0,2-1 0 0,0-4 1680 0,2-1 304 16,8 0 48-16,0 0 16 0,-10-5-1232 15,4-2-240-15,1 0-64 0,1-2 0 0,0 2-256 0,2-5-48 16,0 2-16-16,2-3 0 0,-1 2-192 0,1 1 0 15,0-4 0-15,1 2 0 0,1 2 0 0,0-1 0 16,1 3 0-16,-3 8 0 0,0 0 0 0,2-10 0 16,-2 10 0-16,0 0 0 0,0 0 0 0,0 0 0 15,0 0 0-15,0 0 0 0,0 0 288 0,0 0 16 16,1 11 0-16,-1 2 0 0,-1-1-112 0,0 2-32 16,0 0 0-16,-2-3 0 0,-1 2-16 0,3-1 0 15,-3-1 0-15,2-1 0 0,2-10 112 0,-4 6 32 16,4-6 0-16,0 0 0 0,0 0 0 0,0 0 0 15,0 0 0-15,0 0 0 0,0 0-16 0,0 0 0 0,-7-6 0 0,4 1 0 16,3 5 16-16,-3-10 0 0,2 2 0 16,1 8 0-16,2-10-288 0,-2 10 0 0,4-8 0 0,-4 8 0 31,8-6-256-31,-8 6-144 0,0 0-48 0,11 2-12048 0</inkml:trace>
  <inkml:trace contextRef="#ctx0" brushRef="#br2" timeOffset="-122347.39">8156 14543 5519 0,'-9'-1'496'0,"1"-3"-496"15,0-1 0-15,8 5 0 0,-5-5 2368 0,5 5 384 16,-5-5 80-16,5 5 16 0,0 0-2208 0,0 0-432 0,0 0-80 0,0 0-128 16,0 0 192-16,0 0-48 15,0 0-16-15,0 0 0 0,0 0-128 0,0 0 0 0,0 0 0 0,0 0 0 16,7 9 0-16,-1 2 0 0,0 3 0 0,2 0 128 16,1 0 48-16,1 2 0 0,0 2 0 0,2 3 0 15,0 5 16-15,1-3 0 16,2-1 0-16,2 3 0 0,1-4 16 0,-2 1 16 0,-1 0 0 0,1 0 0 15,-1-3-32-15,1-2 0 16,-2 0 0-16,0-3 0 0,-2-1-48 0,1 1-16 0,-3-5 0 0,0-1 0 16,-3-1 0-16,-7-7-128 0,11 4 192 0,-4-1-64 15,-7-3 160-15,0 0 32 0,0 0 0 0,9-3 0 16,-9 3 192-16,8-9 64 0,-3-4 0 0,0 0 0 16,0-1 0-16,-1-6 16 0,0-7 0 0,1 1 0 15,1-5-208-15,3-3-64 0,0-3 0 0,0-4 0 0,2-3-112 16,2 2-16-16,-2-3-16 0,6 2 0 0,-3 1-48 15,2-2 0-15,2 2 0 0,1-1 0 0,2-1-128 0,-1 5 0 16,0-2 0-16,2 6 0 0,-2 5 0 0,1 1 0 16,-2 4 0-16,0 3 0 0,0 4 0 0,-3 6 0 15,-2 0-176-15,0 7 176 16,-2 0-1952-16,-2 5-304 0</inkml:trace>
  <inkml:trace contextRef="#ctx0" brushRef="#br2" timeOffset="-119148.83">25998 18036 13183 0,'0'0'576'0,"0"0"128"0,0 0-560 0,0 0-144 16,0 0 0-16,0 0 0 0,0 0 1040 0,0 0 176 16,-4-8 48-16,4 8 0 0,0 0-368 0,-5-6-64 15,5 6 0-15,0 0-16 0,0 0-48 0,0 0 0 16,0 0 0-16,0 0 0 0,0 0-64 0,0 0 0 15,0 0-16-15,0 0 0 0,0 0-304 0,0 0-64 16,-7 8-16-16,2 4 0 0,0 0-128 0,2 4-32 16,-1 3 0-16,2 4 0 0,-1 0-16 0,1 0-128 15,-1 4 192-15,2-1-64 0,0 4 80 0,-1-1 16 16,2 4 0-16,2 0 0 0,-1 1-96 0,0 3 0 0,-1 0-128 0,1-3 192 16,-1-2-192-16,0 1 176 0,0-4-176 0,0 2 160 15,2-2-160-15,-2-5 0 0,-2-2 0 0,2-2 0 16,0-2 0-16,0-3 128 0,-1-2-128 0,1-13 0 15,0 0 0-15,0 0-304 0,0 0 48 0,0 0 16 32,0 0-1920-32,0 0-384 0</inkml:trace>
  <inkml:trace contextRef="#ctx0" brushRef="#br2" timeOffset="-118845.08">25628 18571 6447 0,'0'0'576'0,"0"0"-576"16,0 0 0-16,0 0 0 0,0 0 3168 0,12-6 528 15,-2-3 96-15,4-1 32 0,5-3-2576 0,1 3-512 16,1-2-96-16,2 1-32 0,0-1 288 0,2 0 64 15,3-1 16-15,1 3 0 0,4-2-272 0,4 5-48 16,1-2-16-16,2 4 0 0,-2 0-192 0,2 0-32 16,-1 2-16-16,-1 2 0 0,-1-1-208 0,-6 2-64 15,-3 0 0-15,-4 2 0 0,-3-1-128 0,-3 3 0 16,-3 1 144-16,-2 0-144 16,-13-5-448-16,13 5-176 0,-1 1-16 0</inkml:trace>
  <inkml:trace contextRef="#ctx0" brushRef="#br2" timeOffset="-108855.45">26934 17008 911 0,'0'0'0'0,"0"0"0"16,-5 6 0-16,5-6 0 0,-5 9 3008 0,5-9 528 16,-5 7 112-16,5-7 0 0,-5 11-2304 0,5-11-480 15,0 0-96-15,0 0 0 0,-6 7-16 0,6-7 0 16,0 0 0-16,-6 9 0 0,6-9-32 0,0 0 0 15,0 0 0-15,0 0 0 0,0 0-144 0,0 0-16 16,0 0-16-16,0 0 0 0,0 0 0 0,0 0 0 0,0 0 0 0,0 0 0 16,0-13-240-16,3 2-48 15,0 1-16-15,5-4 0 0,0 0-96 0,2 1-16 16,-1 3 0-16,2-4 0 0,2-3 0 0,0 2-128 16,2 0 192-16,3 1-64 0,1 0-128 0,-1 0 0 0,-2 4 0 0,2-2 128 15,0 4-128-15,-2 2 0 0,-1 4 0 0,-2 1 0 16,2 2 0-16,-1 4 0 0,0 4 0 0,2 1 0 15,-4 5 160-15,0 3-160 0,-2 4 192 0,1 3-192 16,0-2 176-16,-3 5-176 0,-1 1 160 0,-2 4-160 16,0 4 0-16,-2 1 128 0,-1 3-128 0,-2-2 0 15,0-1 0-15,-4-1 0 0,-1 0 128 0,-1-1-128 16,-1-1 0-16,0 0 0 0,0-1 0 0,-3 2 0 16,0 0 128-16,-3 0-128 0,-2-4 0 0,1 2 144 15,0 2-144-15,-1-5 0 0,2 0 0 0,-1 0 128 16,0-5-128-16,0 2 0 0,2-6 0 0,0 1 0 15,1-2 0-15,1-3 0 0,1-4 0 0,1 0 0 0,2 0 0 0,-2-3 0 16,2-4 0-16,6-7 0 0,0 0 0 0,0 0 128 16,0 0-128-16,0 0 0 0,0 0 0 15,0 0 0-15,0 0 0 0,0 0 0 0,0 0 0 0,14-4 0 16,-2-4 0-16,2 2 0 0,2 2 0 0,0-2 0 16,-1 1 0-16,4 2 0 0,3 1 0 0,3-1 0 15,2 2 0-15,4 1 0 0,4 0 0 0,-3 1 0 16,-1-1 176-16,-1 3-176 0,1-1 384 0,2-2-32 15,-3 0 0-15,1 1 0 0,-1 1 144 0,-1 0 16 16,-1 1 16-16,-2 1 0 0,-3-1-208 0,-3 0-64 16,2 1 0-16,-5 0 0 0,0 2-256 0,-3-2 0 15,-1-3 128-15,-2 0-128 16,-2 1-1872-16,-9-2-432 0</inkml:trace>
  <inkml:trace contextRef="#ctx0" brushRef="#br2" timeOffset="-106213.78">27384 16227 5519 0,'0'0'496'0,"0"0"-496"0,4-7 0 0,-2-5 0 16,-1 2 1280-16,-1-2 144 0,2 2 48 0,-2 3 0 15,-2-5-736-15,4 3-144 0,-1-1-16 0,0 3-16 16,-1-2 0-16,2 2 0 0,-2-4 0 0,0 11 0 16,0 0 16-16,0-8 16 0,0 8 0 0,0-9 0 0,0 9 48 15,0 0 0-15,0 0 0 0,0 0 0 16,0-7-16-16,0 7 0 0,0 0 0 0,0 0 0 16,0 0-48-16,0 0 0 0,0 0 0 0,0 0 0 0,0 0-80 0,0 0-32 15,0 0 0-15,0 0 0 0,-2 12-80 0,0 0-32 16,0 1 0-16,1 3 0 0,0-1 32 0,0 4 0 15,-1 2 0-15,2 4 0 0,-1 3-16 16,0 3 0-16,1-2 0 0,1 5 0 0,-2 0-48 0,0 0-16 16,-1-3 0-16,0-1 0 0,0-1-48 0,2 0 0 15,-2-5 0-15,1 0 0 0,1-2-128 0,0-4-128 16,0-6 192-16,1 0-192 0,-1-12-176 0,0 0-144 16,4 11-16-16,-4-11-8816 15,0 0-1776-15</inkml:trace>
  <inkml:trace contextRef="#ctx0" brushRef="#br2" timeOffset="-105403.46">28152 16790 15999 0,'0'0'704'0,"0"0"160"0,0 0-688 0,0 0-176 0,0 0 0 0,0 0 0 0,0 0 672 0,0 0 96 16,5 10 32-16,-2 2 0 0,-3-12 96 15,2 13 32-15,-2-3 0 0,-2 2 0 0,1 2-96 0,-1 0 0 16,-1 3-16-16,1 1 0 0,-1-2-160 0,-1 5-16 15,-1 4-16-15,0 0 0 0,1 5-192 0,-2 1-48 16,0 4 0-16,0-1 0 0,0-1-48 0,1 4-16 16,0 2 0-16,0-1 0 0,0 1-112 0,2 0-16 15,1 0-16-15,0 2 0 0,2-1-48 0,3-2 0 16,1 0 0-16,2-1 0 0,0-3-128 0,3-1 128 16,2-1-128-16,1-6 128 0,0 0-128 0,0-4 0 15,-1-2 0-15,4-2 0 0,0-2 0 0,0-2 0 16,2-4 0-16,-1-1 0 15,3-4-448-15,1 0 0 0,-5-2-16 0,3-3 0 16,-1-1-688-16,-1-3-144 0,0 0-32 0,-2-5-6608 0,-2-1-1344 0</inkml:trace>
  <inkml:trace contextRef="#ctx0" brushRef="#br2" timeOffset="-105148.48">27941 17474 22287 0,'0'0'976'0,"0"0"224"0,10-6-960 0,6-3-240 0,3 1 0 0,2-2 0 0,-1 1 672 0,4-1 96 15,3 2 0-15,0-3 16 0,3-1-336 0,3 4-80 16,0-4-16-16,3 3 0 0,2-2-224 0,-3 3-128 15,-3-2 128-15,-4 4-128 16,-4-2-1184-16,1 2-304 0,-5 1-64 0,-1-2-8704 0</inkml:trace>
  <inkml:trace contextRef="#ctx0" brushRef="#br2" timeOffset="-104519.06">28452 16218 11055 0,'0'0'976'0,"0"0"-784"0,0 0-192 0,0 0 0 0,0 0 1632 0,0 0 288 15,3-10 48-15,1 2 16 0,1-2-1344 16,3 3-272-16,0-4-48 0,2 4-16 0,0-5 160 0,1 5 48 15,1-2 0-15,2 3 0 0,-3-5-96 0,2 6-16 16,0 3 0-16,1 0 0 0,-3 2-224 0,2 0-48 16,-2 3-128-16,-11-3 192 0,13 6-48 0,-3 5-16 15,-10-11 0-15,8 11 0 0,-3 2 336 0,-3 1 64 16,-2 0 16-16,-1-2 0 0,-1 2-32 0,-4 2 0 16,-1-1 0-16,-1 1 0 0,-1-2-176 0,0 0-32 15,-1 0-16-15,1 2 0 0,2-2-160 0,0-4-128 16,2 0 144-16,3-1-144 0,2-9 0 0,0 0 0 15,0 9 0-15,0-9 0 0,0 0 0 0,0 0 0 16,9 7 0-16,1 1 0 0,0-6 0 0,1 4 0 0,2 0 0 16,0 0 144-16,2-1-144 0,0 4 160 0,1-4-160 0,1 7 160 15,-1-1-160-15,-2 2 0 0,-2 2 0 0,0 0 0 16,-5 3 240-16,-3 0 16 0,0 0 0 0,-5 2 0 16,-2-1 448-16,-2 0 112 0,-4 2 16 0,-1 0 0 15,-1 5-96-15,-2-5-16 0,-1-3 0 0,0 1 0 16,0 0-336-16,0-1-64 0,-1-3 0 0,2-2-16 15,0-3-304-15,3 2 0 0,0-5 0 0,1 3 0 32,3-3-1616-32,1 3-336 0,5-10-64 0,0 0-7568 0,-3 8-1504 0</inkml:trace>
  <inkml:trace contextRef="#ctx0" brushRef="#br2" timeOffset="-103917.08">26797 18487 1839 0,'0'0'160'0,"0"0"-160"0,0 0 0 0,0 0 0 0,0 0 2832 0,0 0 544 16,10 0 96-16,2-1 32 0,1-4-2192 0,1 0-432 15,0 0-96-15,8-4-16 0,3 1 0 0,2-1-16 16,1 2 0-16,5-4 0 0,5 4-272 0,6-3-48 16,6 3-16-16,5-2 0 0,2 2-160 0,-2 2-16 15,-2 0-16-15,3 1 0 0,2 0-32 0,5 3-16 16,1 1 0-16,4 0 0 0,-1 0 48 0,-2 0 16 16,-6-2 0-16,-1 1 0 0,-1 0-240 0,3 1 176 15,0 1-176-15,2 0 160 0,2 1-160 0,-3-2 0 16,-4 2 0-16,-5 1 0 15,-6-1-368-15,-3 3-96 0,-5-1-32 0,0-1-6320 16,-2 2-1264-16</inkml:trace>
  <inkml:trace contextRef="#ctx0" brushRef="#br2" timeOffset="-102652.27">28228 18591 7359 0,'0'0'320'0,"0"0"80"0,0 0-400 0,0 0 0 15,0 0 0-15,0 0 0 0,0 0 3520 0,0 0 608 16,0 0 128-16,0 12 32 0,0-12-2560 0,-4 14-496 16,-2-2-96-16,2 1-32 0,1 0-128 0,1 3-16 15,-2 2-16-15,0 0 0 0,0 2-256 0,2 4-48 16,-1 3-16-16,1-1 0 0,-2 2-304 0,0 2-48 0,2-1-16 0,-1 4 0 16,0 2-128-16,1 0-128 0,1 1 192 0,-1 2-192 15,-1 0 0-15,1 0 0 0,0 2 0 0,-1-3 0 16,1-3-176-16,0-4-144 0,0 0-16 0,1-5-16 31,1 0-1552-31,0-4-304 0,-2-3-64 0,2-3-9856 0</inkml:trace>
  <inkml:trace contextRef="#ctx0" brushRef="#br2" timeOffset="-102368.95">28262 19885 13823 0,'0'0'608'0,"0"0"128"0,-9 3-592 0,9-3-144 0,0 0 0 0,0 0 0 0,-7-1 1808 0,0-3 336 15,7 4 64-15,-6-10 16 0,0 1-1200 0,2-4-224 16,0-4-48-16,1 2-16 0,2 0-128 0,1 2-32 15,0-1 0-15,1 0 0 0,1 4-272 0,-2 10-64 16,4-9-16-16,-4 9 0 0,5-5-96 0,-5 5 0 16,0 0-128-16,0 0 192 0,0 0-192 0,0 0 0 15,0 0 0-15,0 0-8288 16,0 0-1552-16</inkml:trace>
  <inkml:trace contextRef="#ctx0" brushRef="#br2" timeOffset="-95812.42">26977 18912 13583 0,'0'0'592'0,"0"0"144"0,-8 3-592 0,8-3-144 0,-11 2 0 0,11-2 0 0,-10-2 720 0,10 2 112 15,-10 3 32-15,10-3 0 0,0 0-240 0,-10 1-48 16,10-1-16-16,0 0 0 0,-11 3 48 0,11-3 16 16,0 0 0-16,-7 6 0 0,7-6-144 0,-8 8-32 15,8-8 0-15,0 0 0 0,-8 5 176 0,8-5 16 16,0 0 16-16,0 0 0 0,0 0-16 0,0 0 0 16,0 0 0-16,0 0 0 0,0 0-160 0,0 0-32 15,0 0-16-15,0 0 0 0,6-8-208 0,2-2-32 0,4 0-16 0,2 1 0 16,0-4-32-16,4 3 0 0,3-3 0 0,2 5 0 15,1 0-144-15,-1 4 0 0,3-4 144 0,-2 6-144 16,-3 2 0-16,2 4 0 0,0 2 0 0,-1 0 128 16,-2 6-128-16,-6-2 0 0,-3 1 0 0,-3 6 128 15,-2 1-128-15,-3 1 0 0,-4 2 0 0,-3 4 0 16,0-5 256-16,-4 2-32 0,-2-1 0 0,-1 7 0 16,-6-4 96-16,2 2 32 0,0-2 0 0,2-4 0 15,-1 1-192-15,4-4-32 0,-4-3-128 0,3-1 192 16,4-4-192-16,1-3 0 0,6-6 0 0,0 0 0 15,0 0 0-15,0 0 0 0,0 0 0 0,0 0 0 16,0 0-240-16,11-2 64 0,2-3 16 0,2 2 0 16,3-1 160-16,2 3 0 0,2 1-144 0,2 4 144 0,2 2 0 15,-2 3 0-15,0-1 0 0,-1 4 0 0,-3 2 0 0,-1 0 0 16,-2 0 0-16,0 3 0 0,-3 2 0 0,-1 0 0 16,-1 0 0-16,-4 0 0 0,-1-1 0 0,-3 0 0 15,-1 0 0-15,0-1 0 0,-3 0 320 0,-1-1-32 16,-3 2 0-16,1 1 0 0,0 0 96 0,-1 0 0 15,-4-2 16-15,3-2 0 0,-3 0 0 0,0 2 0 16,-1-3 0-16,-2-4 0 0,-1 2-16 0,0-4-16 16,-4 3 0-16,-2 0 0 0,-4-5-64 0,-2 3-16 15,-2-1 0-15,-1-4 0 0,0-2-32 0,0 1-16 16,5 1 0-16,0-2 0 0,2 1-368 0,-1-2-80 16,3 2-16-16,5-1 0 15,-1 2-736-15,2 0-128 0,2-4-48 0,2 0-9552 0,8 0-1920 16</inkml:trace>
  <inkml:trace contextRef="#ctx0" brushRef="#br2" timeOffset="-84538.76">10975 14722 10127 0,'0'0'896'0,"-8"-2"-704"0,-1-6-192 0,2 2 0 16,2-1 704-16,1 1 128 0,4 6 0 0,0 0 16 15,-1-9-848-15,1 9-208 0,3-9-32 0,1 2 0 16,-4 7 240-16,5-9 0 0,0 0 0 0,0 4 0 16,-5 5 0-16,8-8-144 0,-2 3 144 0,1 1-128 15,-1-3 128-15,0 0 0 0,-6 7 0 0,7-6 0 16,-1-3 0-16,-1 3-128 0,-2-5 128 0,-3 11 0 16,0 0 0-16,7-6 0 0,-1-5 0 0,-1 5 0 0,-5 6 224 0,7-5 32 15,-7 5 0-15,0 0 0 0,7-8 240 0,-7 8 48 16,0 0 16-16,7-4 0 0,-7 4-96 0,0 0-16 15,7-5 0-15,-7 5 0 0,0 0-128 0,0 0-16 16,0 0-16-16,0 0 0 0,10 7-32 0,-4 6 0 16,-1 1 0-16,0 0 0 0,-2 2 32 0,1 2 0 15,-2 0 0-15,2 1 0 0,1 0-96 0,0-2 0 16,-4-2-16-16,2 3 0 0,0 0 16 0,0-3 16 16,1-1 0-16,0 0 0 0,-1 0 0 0,2 0 0 15,-2 0 0-15,1 0 0 0,0-3-16 0,0 1 0 0,0-2 0 0,-1-1 0 16,-3-9 0-16,6 14-16 0,-6-14 0 0,0 0 0 15,3 8 16-15,-3-8 0 0,0 0 0 16,0 0 0-16,0 0 160 0,0 0 32 0,0 0 16 0,8-6 0 16,-2-5 144-16,2-7 32 0,-2-2 0 0,5-6 0 15,-3-7-96-15,3-5-16 0,1-7 0 0,5 0 0 16,1-9-160-16,2 2-48 0,2-2 0 0,3-1 0 16,3-5-32-16,4 4-16 0,2 2 0 0,2-1 0 15,0 0-208-15,0 2 176 0,-2 2-176 0,-1 7 160 16,-2 0-160-16,1 5 0 0,-2 0 0 0,1 4 0 15,-2 5-1488 1,-1 4-176-16,-4 7-48 0</inkml:trace>
  <inkml:trace contextRef="#ctx0" brushRef="#br2" timeOffset="-81569.38">29645 18016 11055 0,'0'0'976'0,"0"0"-784"16,0 0-192-16,0 0 0 0,0 0 1328 0,-7-3 208 15,7 3 64-15,0 0 0 0,-7-8-272 0,3 1-48 16,4 7-16-16,0 0 0 0,-2-7-352 0,2 7-64 16,0 0-16-16,0 0 0 0,0 0-192 0,0 0-64 15,0 0 0-15,0 0 0 0,0 0-240 0,0 0-48 16,0 0-16-16,0 0 0 0,0 0-32 0,0 16-16 15,0 3 0-15,0 2 0 0,-1 7 32 0,-1 4 0 16,1 5 0-16,0 4 0 0,-1-2-128 0,1 5-128 16,-3 2 176-16,4 5-176 0,-1 0 144 0,0-3-144 0,0 3 0 0,1-1 144 15,0-1-144-15,1-6 0 0,0 1 0 0,0-11 0 16,3-4-320-16,-1-2 48 0,-1-5 16 0,2-2 0 31,1-5-464-31,0-5-96 0,-1 0-16 0,-4-10 0 16,0 0-2048-16,0 0-432 0</inkml:trace>
  <inkml:trace contextRef="#ctx0" brushRef="#br2" timeOffset="-81338.29">29345 18482 21935 0,'0'0'960'0,"0"0"224"0,0 0-944 0,0 0-240 0,12 6 0 0,2-4 0 0,5-2 416 0,2-2 32 16,5 1 16-16,0-3 0 0,5 0 208 0,3 2 32 15,3-1 16-15,6-2 0 0,4 0-384 0,4 1-80 16,4 1 0-16,-3 3-16 0,-2-3-240 0,-2 1-256 16,-6 0 48-16,-4-2-11632 15</inkml:trace>
  <inkml:trace contextRef="#ctx0" brushRef="#br2" timeOffset="-78500.58">22184 16513 10127 0,'-12'8'896'0,"12"-8"-704"0,-7 5-192 0,7-5 0 15,0 0 688-15,-7 5 96 0,7-5 32 0,0 0 0 16,0 0-80-16,0 0-16 0,0 0 0 0,0 0 0 15,0 0-368-15,0 0-80 0,0 0-16 0,-1-8 0 16,1-2-64-16,1 3 0 0,2-4-16 0,1 4 0 16,-1-3 16-16,2 1 0 0,1-4 0 0,-1 0 0 15,1-2 64-15,0-3 0 0,1-1 16 0,2-1 0 16,0-3 80-16,-2 1 16 0,3-4 0 0,2 1 0 16,-1 3-32-16,2-5 0 0,2 3 0 0,0-4 0 0,2 2 48 0,-2-2 0 15,0 2 0-15,3-4 0 0,3 4-112 0,1-2-16 16,1 4 0-16,0-2 0 0,3 5-96 0,-3 2-32 15,-2-1 0-15,2 3 0 0,-3-1-128 0,-1 0 0 16,-1 3 0-16,0 2 0 0,0 3 0 0,0 0 0 16,-3 3 0-16,3 0 0 0,-2 2 0 0,1 1 0 15,-1 3 0-15,2-1 0 0,0 1 0 0,0 4 0 16,-1-1 0-16,2 3 0 0,4 3 0 0,-4 1 0 16,0 3 144-16,2 1-144 0,0 0 176 0,0 2-48 15,-2 0 0-15,2 2 0 0,0 1 48 0,-2-2 0 0,1 0 0 0,-2-2 0 16,0-2 0-16,-2 1 0 0,0 1 0 0,-2-4 0 15,0 0-32-15,0-3 0 0,-2-2 0 0,1 0 0 16,0-3-16-16,-1 1 0 0,1-3 0 0,4-1 0 16,-2-2 80-16,0-1 16 0,0-3 0 0,3-2 0 15,0-4-16-15,0-1 0 0,-2-3 0 0,2 1 0 16,0 1-80-16,0-3-128 0,1-2 176 0,-1 1-176 16,-1-1 144-16,2 3-144 0,0 0 0 0,-2 1 144 15,-3 0-144-15,-1 0 0 0,1-1 0 0,-2 2 0 16,1 0 0-16,-3 0 0 0,-2 1 0 0,-1 1 0 15,2-4 0-15,-4 2 0 0,-1 4 0 0,-1 0 128 16,-1-1-128-16,2 2 0 0,-4 1 0 0,0-3 0 16,0 3 0-16,0-1 128 0,0 4-128 0,0-2 0 15,0 8 0-15,1-7 0 0,-1 7 0 0,0 0 0 16,0 0 0-16,0 0 0 0,0 0 0 0,0 0 0 0,0 0 0 16,0 0 0-16,9-2-128 0,-9 2 128 0,0 0-160 0,9 9 160 15,-9-9-208-15,10 12 80 0,-1 0 128 0,1-1 0 16,1 0-144-16,-1 2 144 0,0-4 0 0,3 2 0 15,1-1-144-15,1 2 144 0,0-2 0 0,0-3 0 16,3 4 0-16,3-6 0 0,0 1 0 0,3 0 0 16,2-3 0-16,3-1 0 0,3-2 0 0,3 0 0 15,2 0 0-15,0 0 0 0,-1-2 0 0,-2-1 0 16,-3-2 0-16,-4 3 0 0,0-1 0 0,1 2 0 16,0 0 0-16,1 2 0 0,2 1 0 0,-2 1 0 15,2 0 0-15,-2 0 0 0,0 1 0 0,3 0 0 16,2 5 0-16,-1-4 0 0,2-2 0 0,-5 0-160 0,-2 1 160 15,-1 3-128-15,-4-4-160 0,-2 5-32 0,0 2 0 0,-2 3 0 32,-5-2-304-32,-2 3-64 0,-2 1-16 0,-3-1-6896 0,-2 3-1376 0</inkml:trace>
  <inkml:trace contextRef="#ctx0" brushRef="#br2" timeOffset="-78050.28">23082 14976 7359 0,'0'0'656'0,"0"0"-528"16,0 0-128-16,-2-6 0 0,1-3 1232 0,1 0 224 15,1-1 32-15,0 1 16 0,2-4-768 0,-1 5-160 16,2-3-16-16,-3 3-16 0,2-5 64 0,-1 0 16 15,1 3 0-15,-1 0 0 0,-2 10 32 0,0 0 16 0,4-8 0 0,-4 8 0 16,0 0-160-16,0 0-16 0,0 0-16 0,0 0 0 16,0 0 128-16,7 10 32 0,-2 4 0 0,0 5 0 15,-1 5-272-15,-1 4-48 16,1-1-16-16,-1 4 0 0,-2 3-176 0,0 0-128 0,-1-2 144 0,2-3-144 16,-2 1 128-16,1-2-128 0,1-4 0 0,-2-5 0 31,0-1-304-31,0-5-144 0,0-5-48 0,0-8-6592 0,0 0-1312 0</inkml:trace>
  <inkml:trace contextRef="#ctx0" brushRef="#br2" timeOffset="-77699.65">23541 14533 18431 0,'-7'9'1632'0,"-2"3"-1312"16,0 1-320-16,0 5 0 0,0 4 1216 0,0-1 192 16,0-1 16-16,0 2 16 0,0 5-864 0,-1-2-160 15,0 3-32-15,-1 0-16 0,-1 0-240 0,1-2-128 16,-2 0 128-16,0-3-128 0,-1 1 0 0,2-2 128 16,-4-1-128-16,4-3 0 0,-1-1 0 0,3-5 0 15,0 1 0-15,2-3 0 0,0-5 0 0,8-5 0 16,0 0-144-16,-7 3 144 0,7-3-288 0,0 0 16 15,0 0 0-15,0 0 0 0,0 0 16 0,0 0 16 16,0 0 0-16,0 0 0 0,0 0 240 0,12 5-176 0,1 3 176 0,2-4-160 16,1-1 160-16,0 5 0 0,1-2 0 0,1 1 0 15,1-2 0-15,0 0 0 0,-2 0 0 0,3 3 0 16,-1-6 0-16,1 1 0 0,-1-2 0 0,0-1 0 16,-1 0-192-16,-2-1-16 0,0-2 0 0,1-2-6448 15,-3 1-1280-15</inkml:trace>
  <inkml:trace contextRef="#ctx0" brushRef="#br2" timeOffset="-77479.06">23676 14828 3679 0,'0'0'160'0,"-6"6"32"0,-1 2-192 0,7-8 0 0,0 0 0 0,0 0 0 0,0 0 4928 0,0 0 928 16,0 0 192-16,8 3 32 0,-8-3-4800 0,13 0-960 15,1-2-192-15,1-4-128 16,1-3-272-16,1 2-160 0,1-2-16 0,1 2-6960 16,-3-3-1376-16</inkml:trace>
  <inkml:trace contextRef="#ctx0" brushRef="#br2" timeOffset="-77299.26">23690 14994 22975 0,'0'0'1024'0,"0"0"192"0,0 0-960 0,0 0-256 0,0 0 0 0,0 0 0 16,0 0 320-16,10-2 0 0,0-2 16 0,2-4 0 15,2-1-336-15,0-2 0 0,3-2 0 0,4-2 128 16,0 0-128-16,4-2-256 0,-3 1 64 0,5-1-10432 15</inkml:trace>
  <inkml:trace contextRef="#ctx0" brushRef="#br2" timeOffset="-76832.87">24158 14465 11967 0,'0'0'528'0,"0"0"112"0,0 0-512 0,0 0-128 15,0 0 0-15,0 0 0 0,10-5 1472 0,0 0 256 16,0 0 48-16,0-4 16 0,1 0-1264 0,0-1-240 16,3 3-48-16,-1-4-16 0,-1 4-224 0,4-2 176 15,3 3-176-15,-3 3 160 0,0-1-160 0,-3 4 0 0,5 1 0 16,-1 3 128-16,-3 1-128 0,0 8 0 0,-2 1 0 0,0 4 0 16,-3 1 432-16,-4 4 0 0,-4 6 0 0,-2-1 0 15,-4 2 48-15,-3 2 16 0,-3-2 0 0,-3 1 0 16,-1 2 384-16,-1 0 80 0,1-3 0 0,-2-2 16 15,4-3-16-15,-1-1-16 0,2-4 0 0,3-4 0 16,3-7-496-16,6-9-80 0,0 0-32 0,0 0 0 16,0 0-336-16,0 0 128 0,14 5-128 0,1-10 0 15,3-3 0-15,5-6 0 0,6-2 0 0,4-4 128 16,4 0-128-16,6 0 0 0,7-6-128 0,1 2 128 16,1-4-2240-1,-7 0-384-15</inkml:trace>
  <inkml:trace contextRef="#ctx0" brushRef="#br2" timeOffset="-75565.98">26455 15888 3679 0,'0'0'320'0,"0"0"-320"15,-11 6 0-15,11-6 0 0,0 0 2048 0,-8 8 320 16,0-1 80-16,8-7 16 0,0 0-1392 0,-9 8-288 16,1-3-48-16,8-5-16 0,-5 9-112 0,5-9-32 0,-5 8 0 0,5-8 0 15,-4 10-144-15,-1-4-48 0,5-6 0 0,-3 12 0 16,3-12 64-16,-4 8 16 0,4-8 0 0,0 0 0 16,0 0-80-16,0 0-32 0,0 0 0 0,0 0 0 15,0 0 208-15,0 0 32 0,0 0 16 0,1-10 0 16,3-2-80-16,3-4-16 0,-1 0 0 0,0-2 0 15,2-2-256-15,2 1-48 0,1-4-16 0,2 0 0 16,1 1-192-16,2 1 0 0,3-6 128 0,2 2-128 16,-1 2 0-16,3-3 0 0,0 3 0 0,2 0 0 15,2-3 128-15,1 3-128 0,-1 3 0 0,-2 0 0 16,-2 3 0-16,-1 1 128 0,-1 2-128 0,-2 7 0 16,-2-2 0-16,1 5 0 0,-4 3 0 0,-1 2 0 15,-1 2 0-15,2 0 0 0,-1 5 0 0,-1-2-160 16,0 3 160-16,-1 0 0 0,-2 5 0 0,0 1-128 15,0 2 128-15,0-3 0 0,-2 1 0 0,1 1 128 0,0-3-128 0,-1 3 0 16,1-5 128-16,1 2-128 0,0-2 0 16,1-2 128-16,0 3-128 0,0-6 0 0,0 2 0 15,1-2 0-15,-1 3 0 0,1-3 128 0,-1-3-128 0,1 1 144 16,-3-2-144-16,3-2 160 0,-1-1 32 0,0-2 0 16,1 0 0-16,1-1 0 0,1-4 64 0,1-1 0 15,2-5 16-15,1-2 0 0,-1-3-128 0,2-2-16 16,1 3-128-16,-1-4 192 0,0-4-192 0,-3 3 0 15,-1-1 128-15,0 0-128 0,1 1 0 0,-1 4 0 16,-1-1 0-16,-2 1 0 0,3-2 0 0,-2 1 0 16,-2 1 0-16,-1 1 0 0,-3 0 128 0,2 1-128 15,-2 0 0-15,0 2 144 0,1-2-16 0,-1 2 0 0,-1 1 0 0,0 3 0 16,-1 0-128-16,1 0 192 0,-1 3-192 0,-4 8 192 16,0 0-192-16,0 0 0 0,6-6 0 0,-6 6 0 15,0 0 0-15,10 0 0 0,-10 0 0 0,11 4 0 16,-11-4-144-16,9 5 144 0,-3 2 0 0,0 2 0 15,-6-9 0-15,8 12-128 0,-1 2 128 0,1-1 0 16,1-2 0-16,1-3 0 0,2 2 0 0,2-4 0 16,1 2 0-16,3 1 0 0,2-3-128 0,2 3 128 15,0-4 0-15,3 1 0 0,0 3 0 0,0-4 0 16,1 0 0-16,-1 0 0 0,1-2 0 0,3-3 0 16,-1-1-128-16,2-1 128 0,1 1 0 0,2-3 0 15,1-1 0-15,4 1-128 0,1-1 128 0,1-1 0 16,3 2 0-16,-2 2 0 0,5-2 0 0,-7 1 0 0,-3-2 0 0,-1 3 0 15,0 0 0-15,2 1 0 0,0 0 0 0,-1 1 0 16,3 2 0-16,2-2 0 0,5 0 0 0,1 2 0 16,-2 0 0-16,1 0 0 0,-3-1 0 0,-3 3 0 15,0-1 0-15,1 0 0 0,-1 2 0 0,0 4 0 16,-1-1 0-16,0 4 0 0,2 1-128 0,-4-2 128 16,-1 2-192-16,-5 1 192 15,-1 0-608-15,-5-1-16 0,-3 1 0 0,-2 1-7664 16,-7 0-1536-16</inkml:trace>
  <inkml:trace contextRef="#ctx0" brushRef="#br2" timeOffset="-75048.16">26831 14682 11967 0,'0'0'1072'0,"0"0"-864"15,0-12-208-15,0 4 0 0,0 8 1360 0,4-8 240 16,0 0 32-16,-1 0 16 0,-3 8-384 0,9-5-80 16,-9 5-16-16,9-1 0 0,-9 1-400 0,13 1-64 15,-2 6-32-15,-1 3 0 0,1 4-48 0,0 2-16 16,-2 3 0-16,0 3 0 0,-3 3-256 0,2 3-48 0,-1-4-16 0,0 3 0 16,-3-1-160-16,-1 2-128 0,-3-3 192 0,0 0-192 15,-2-3 0-15,2-3 0 0,0 1 0 16,0-2 0-1,0-3-816-15,0-15-112 0,0 0-32 0,0 0-6736 0,0 0-1360 0</inkml:trace>
  <inkml:trace contextRef="#ctx0" brushRef="#br2" timeOffset="-74714.94">27139 14444 9215 0,'0'0'816'0,"-8"6"-656"0,8-6-160 0,-9 4 0 16,9-4 3104-16,-6 10 592 0,1-2 112 0,3 3 32 0,0-1-2576 0,-1 4-512 16,1 3-112-16,2 1 0 0,-3 2-448 0,1-1-192 15,-4 0 160-15,1 2-160 16,-1-1 0-16,-2 3 128 0,0-3-128 0,-1-1 0 0,0 0 0 0,0 0 176 16,1-1-176-16,2-1 160 0,-4-3-160 0,2-3 0 15,2 0 0-15,-1 1 128 0,2-3-128 0,0 2 0 16,0-4 144-16,5-7-144 0,-4 11 0 0,4-11 0 15,0 0 0-15,0 0 128 0,3 9-128 0,-3-9 0 16,7 9 0-16,4-2 0 0,0 1 128 0,3-4 16 16,3 1 0-16,0 1 0 0,2-1-144 0,2-2 128 15,-1 1-128-15,0-2 128 0,1 1-128 0,0 2-256 16,1-4 64-16,1 0 16 16,-4-1-1680-16,-1 0-320 0</inkml:trace>
  <inkml:trace contextRef="#ctx0" brushRef="#br2" timeOffset="-74471.32">27513 14661 11055 0,'0'0'976'0,"0"0"-784"0,0 0-192 0,0 0 0 0,0 0 2432 0,13 4 448 16,2-3 96-16,3 1 16 0,1-2-1968 0,3-2-384 15,1-3-64-15,1 1-32 0,4 3-544 0,0-1 0 16,-3-4 0-16,1 3-7024 16,-2-1-1392-16</inkml:trace>
  <inkml:trace contextRef="#ctx0" brushRef="#br2" timeOffset="-74288.33">27582 14851 12895 0,'0'0'1152'0,"0"0"-928"0,0 0-224 0,0 0 0 16,0 0 2752-16,13-3 512 15,2 0 112-15,0 0 16 0,2-4-2384 0,3 1-480 0,4-2-80 0,4-3-32 16,0-2-272-16,4 2-144 0,0-3 160 0,-3-1-160 31,-1-3-1536-31,-4 0-416 0</inkml:trace>
  <inkml:trace contextRef="#ctx0" brushRef="#br2" timeOffset="-73744.88">28139 14383 22287 0,'0'0'976'0,"0"0"224"0,0 0-960 0,0 0-240 0,0 0 0 0,0 0 0 0,10-7 464 0,-1 0 48 16,2 0 16-16,3 1 0 0,2-4-384 0,1 4-144 16,2-3 0-16,1 2 144 0,4 0-144 0,-3 0 0 15,3 4 0-15,-2-1 0 0,1-1 0 0,-3 3 0 16,-2 2 0-16,-1 0 0 0,-2 2 0 0,-2 0 0 16,-2 3 0-16,-1 0 0 0,-1 3 0 0,-4 1 0 0,2-3 0 0,-2 4 0 15,-5-10 0-15,1 13 0 0,-1-13 0 0,-4 12 0 16,2 0 256-16,-2-2 32 0,-1 1 0 0,0-1 0 15,-1-4 32-15,6-6 16 0,-5 8 0 0,5-8 0 16,0 0-144-16,0 0-16 0,0 0-16 0,0 0 0 16,0 0-160-16,0 0-176 0,0 0 48 0,7 10 0 15,-7-10-80-15,10 6-16 0,0 1 0 0,2-2 0 16,-1-3 224-16,0 3-144 0,0 0 144 0,-1-1-128 16,-10-4 128-16,14 4-208 0,-4 5 80 0,-10-9 128 15,10 10 0-15,-4 3 0 0,-6-13 0 0,0 15 0 16,-2 2 0-16,-4 0 0 0,-5 1 0 0,0-1 192 15,-3-3 128-15,-1 4 48 0,-3-1 0 0,0 1 0 16,-1-3 80-16,1 2 0 0,2-2 16 0,-3 0 0 16,0-4-64-16,-1-3-16 0,3-5 0 0,-1 0 0 15,1-1-1792-15,1 3-352 16,-1-5-80-16</inkml:trace>
  <inkml:trace contextRef="#ctx0" brushRef="#br2" timeOffset="-71063.18">30272 15393 2751 0,'0'0'128'0,"0"0"16"0,-8 9-144 0,3 3 0 0,5-12 0 0,-5 10 0 16,5-10 1872-16,-4 11 352 0,2-2 64 0,2-9 16 15,0 0-1424-15,0 0-288 0,0 0-48 0,-4 9-16 16,4-9 496-16,0 0 112 0,0 0 16 0,0 0 0 16,0 0 0-16,-6 8 0 0,6-8 0 0,-7 6 0 15,7-6-480-15,0 0-96 0,-10 1 0 0,10-1-16 16,0 0-128-16,0 0-32 0,0 0 0 0,-6-10 0 15,-1 3-128-15,2-5-16 0,4 2-16 0,-2-3 0 16,2-2-48-16,2-2 0 0,-1-2 0 0,2 0 0 16,0-2 32-16,1-2 0 0,1 1 0 0,1 1 0 15,1 0-96-15,0 1-128 0,2 0 176 0,1 1-176 16,1-2 0-16,1 3 0 0,1 3 0 0,1 1 0 0,1 0 0 0,0 3 0 16,-2 2 0-16,4 0 0 15,0 6 144-15,1 2-144 0,-2-3 0 0,0 3 144 16,-1 4-144-16,-1 4 0 0,2 5 0 0,0-1 128 0,-1-2-128 0,-1 4 0 15,-2 2 0-15,1 1 0 0,-1 0 0 0,-2-2 0 16,0 0 0-16,3 2 0 0,-2 3 0 0,0-3 0 16,-1-3 0-16,4-4 0 0,-3 0 0 0,4-5 128 15,0 1-128-15,1-5 0 0,-2-2 240 0,2-1-48 16,1-2 0-16,2-3 0 0,0 1 16 0,1-6 0 16,0-2 0-16,-1 3 0 0,2 0-208 0,1-2 128 15,-1-4-128-15,-2 0 0 0,2 2 128 0,0-4-128 16,-1-1 0-16,1 2 0 0,-3 0 0 0,1 1 128 15,1 1-128-15,-2 0 0 0,-2-1 0 0,0 0 0 0,-1 0 128 16,1 0-128-16,-1-1 0 0,0 2 0 0,-1-2 0 0,0 2 0 16,2 0 0-16,-2 4-160 0,0 0 160 0,-3 4-128 15,0-4 0-15,1 6 0 0,2-2 0 0,-2 2 0 16,0 2 128-16,-1 0 0 0,0 4-144 0,0 1 144 16,2 1 0-16,-1 3 0 0,-11-4 0 0,15 5 0 15,1-1-144-15,-1 1 144 0,0 3 0 0,2-2 0 16,-3 3 0-16,3-2-128 0,5 5 128 0,-4-3 0 15,2 3 0-15,2 0-192 0,-1-3 192 0,2 5-160 16,0-1 160-16,0-1 0 0,0 3 0 0,-2 1 0 16,5 0 0-16,-1 0-128 0,1-1 128 0,2-1 0 15,0 2 0-15,0 1 0 0,0-1 0 0,1 1 0 16,1-1 0-16,1 1 0 0,-1-2 0 0,0 2 0 16,-4 2-320-16,0-1 32 15,-3-2 0-15,-2-3 0 0,-2-1-720 16,-1 1-144-16,-1-4-16 0</inkml:trace>
  <inkml:trace contextRef="#ctx0" brushRef="#br2" timeOffset="-70545.18">30492 13735 7359 0,'-8'-3'656'0,"0"-2"-528"0,1 1-128 0,7 4 0 0,-5-5 3008 15,5 5 576-15,-5-4 128 0,5 4 0 0,0 0-2272 0,0 0-464 16,0 0-80-16,0 0-32 0,0 0-416 0,0 0-96 16,0 0-16-16,6 10 0 0,0 2 32 0,-1 2 0 15,1 4 0-15,0 3 0 0,2 3-16 0,-2 6 0 16,2 1 0-16,0 0 0 0,1 2-208 0,0 3-144 16,1 2 192-16,1 2-192 0,-3 2 128 0,1-2-128 15,2 2 0-15,-3 0 0 16,1-4-320-16,-2-3-128 0,0 0-32 0,-3-9 0 15,1-3-2272-15,0-9-448 0</inkml:trace>
  <inkml:trace contextRef="#ctx0" brushRef="#br2" timeOffset="-70162.08">30775 13600 27007 0,'0'0'1200'0,"0"0"240"0,0 0-1152 0,0 0-288 0,0 0 0 0,-2 14 0 16,2 2 0-16,0 2 0 0,0 0 0 0,1 0 0 16,0 1 0-16,-1 1 0 0,-1 2 0 0,-2 3 0 15,-2 1 0-15,-4 2 0 0,1-4 0 0,-4 2 0 16,-1-3 0-16,-1-4 0 0,0-1-176 0,0-4 176 0,0-2 0 15,4-1 0-15,-1-3 0 0,1 1 0 16,2-2 336-16,0 2-16 0,3-4-16 0,5-5 0 0,0 0-304 0,0 0 0 16,0 0 0-16,0 0 0 0,0 0 0 0,0 0 0 15,0 0 0-15,0 0 0 0,0 0 0 0,0 0 0 16,0 0 0-16,10 10 0 0,3-3 160 0,1 2-32 16,1-1 0-16,3 3 0 0,0-4 0 0,6 5 0 15,0-5 0-15,-1 2 0 0,3-2-128 0,0-1-144 16,4-1 144-16,-1 0-208 15,-1-2-448-15,1-1-96 0,-2-1-16 0,-4-2-11136 0</inkml:trace>
  <inkml:trace contextRef="#ctx0" brushRef="#br2" timeOffset="-69936.08">31184 13812 26031 0,'0'0'1152'0,"0"0"240"0,0 0-1120 0,0 0-272 0,12-2 0 0,-1 0 0 16,0 2 208-16,0 0-16 0,0-1 0 0,1 0 0 15,-2-1-384-15,0 1-96 0,0 0-16 0,-10 1-7440 16,11-5-1472-16</inkml:trace>
  <inkml:trace contextRef="#ctx0" brushRef="#br2" timeOffset="-69776.88">31099 14000 21647 0,'0'0'960'0,"0"0"192"0,0 0-912 0,0 0-240 0,0 0 0 0,0 0 0 0,0 0 320 0,11 4 0 16,-11-4 16-16,11-4 0 0,3 0-208 0,1 1-128 15,3-4 160-15,2-3-160 16,-1 1-240-16,2-4-144 0,-1 1-16 0</inkml:trace>
  <inkml:trace contextRef="#ctx0" brushRef="#br2" timeOffset="-69361.67">31565 13182 19343 0,'0'0'1728'0,"0"0"-1392"0,-7-4-336 0,7 4 0 0,0 0 1008 0,0 0 128 15,0 0 16-15,0 16 16 0,0 0-656 0,0 1-128 16,1 1-16-16,2 1-16 0,0 4 0 0,-1-3 0 16,2 2 0-16,1 2 0 0,1 2 32 0,1-5 16 15,-1 0 0-15,3-1 0 0,2-2-128 0,1 0-16 16,1-3-16-16,1-1 0 0,1-2-112 0,1-6-128 15,2-1 176-15,0-2-176 0,0 1 208 0,1-4-64 16,0-4-16-16,1 2 0 0,1-2-128 0,-1 0 0 16,-1-5 0-16,1 3 0 15,-1 0-320-15,2-6-112 0,-2 3-16 0</inkml:trace>
  <inkml:trace contextRef="#ctx0" brushRef="#br2" timeOffset="-69145.01">31812 13170 29487 0,'-10'12'2624'0,"8"0"-2112"0,0 7-512 0,6 8 0 0,4 7 1040 0,2 7 112 0,0 4 0 0,2-2 16 16,-1 5-592-16,1 0-128 0,-2 2-32 0,1 1 0 0,2-2-224 0,0 1-32 15,-2-4-16-15,0-1 0 0,0-4-352 16,-1 0-80-16,0-2-16 0</inkml:trace>
  <inkml:trace contextRef="#ctx0" brushRef="#br5" timeOffset="-53650.95">14036 19662 9151 0,'0'0'400'0,"0"0"96"0,-8 7-496 0,8-7 0 16,-7 3 0-16,7-3 0 0,0 0 512 0,-8 4 16 15,8-4 0-15,-9 3 0 0,1 2-112 0,2-2-32 16,-4 0 0-16,2-2 0 0,2 1-208 0,-3 1-48 16,1-2-128-16,1 0 192 0,2 3-64 0,-3-1-128 15,0-2 176-15,1 0-176 0,-1 1 256 0,0-2-64 16,8 0-16-16,-8 0 0 0,8 0 272 0,-9 1 64 15,9-1 16-15,-8 0 0 0,8 0 224 0,-8 1 32 0,8-1 16 16,0 0 0-16,0 0-288 0,-7 3-48 0,7-3-16 0,0 0 0 16,0 0-96-16,0 0-32 0,0 0 0 0,0 0 0 15,0 0 0-15,0 0 0 0,0 0 0 0,0 0 0 16,0 0-16-16,0 0-16 0,0 0 0 0,0 0 0 16,0 0 80-16,0 0 16 0,2-8 0 0,1-2 0 15,-1 2-32-15,2-3 0 0,0-2 0 0,0 2 0 16,2-3-96-16,-2 1 0 0,1 2-16 0,1-3 0 15,1 2 16-15,-1 2 16 0,3-4 0 0,3 1 0 16,0 4-128-16,2-1-16 0,0 4-128 0,-2-3 192 16,2 3-192-16,-2 0 128 0,2 0-128 0,0 1 0 15,2 4 176-15,0-3-176 0,-1-2 192 0,2 2-192 16,1 0 176-16,1 1-176 0,-1 0 160 0,-2-2-160 16,-1-1 176-16,2 4-176 0,-2-3 192 0,-1 1-192 15,-1 1 160-15,1 1-160 0,-2-1 128 0,1 3-128 0,1 2 128 16,-1 0-128-16,0 1 0 0,-2 2 128 0,-11-5 0 0,13 6-128 15,-1-2 192-15,1 6-64 0,-1-2-128 0,-1 3 192 16,0-1-192-16,0 1 192 0,-1 0-64 0,-1-1-128 16,0 4 192-16,-1 3-64 0,0-2-128 0,-2 1 128 15,0 1-128-15,-1 1 128 0,-2-2-128 0,4 5 192 16,-3-2-192-16,1-1 192 0,-1-1-192 0,1 1 0 16,-3 1 0-16,2 0 0 0,-1 0 0 0,0-1 0 15,0-3 0-15,-1 1 128 0,0-2-128 0,0 1 0 16,-1-1 0-16,-1 1 0 0,-1-3 192 0,1 1-32 15,-2 1-16-15,0 2 0 0,0 0 0 0,-1 0 0 0,0-3 0 16,-1 1 0-16,0-1-144 0,-1 1 160 16,-3-1-160-16,2 1 160 0,-3 0-160 0,1 1 0 0,1-2 0 0,-1 0 0 15,-1-1 0-15,0 3 0 0,-1-2 128 0,1-3-128 16,-1 3 0-16,-3-4 0 0,2 1 144 0,-1 0-144 16,2 2 0-16,0 0 144 0,-4-1-144 0,0 0 0 15,0 2 0-15,3-1 0 0,-2 4 0 0,0 0 0 16,1-2 0-16,-1 1 0 0,1-1 0 0,2-1 0 15,0 0 0-15,0 0 0 0,0-4 0 0,1 1 0 16,0-1 0-16,1-1 0 0,1-1 0 0,0 0 0 16,1-1 0-16,6-6 0 0,-8 5 0 0,8-5 0 15,-6 3 0-15,6-3 0 0,0 0 0 0,0 0 0 16,0 0 0-16,0 0 208 0,0 0-32 0,0 0-16 16,0 0-160-16,0-8 160 0,0 8-160 0,5-12 160 0,4 3-160 0,-1-4 192 15,-1 1-192-15,1 2 192 0,2-3-192 16,0 0 160-16,-1 3-160 0,1-3 160 0,0 2-160 0,1-1 0 15,0-3 0-15,2 2 0 0,-1 3 0 0,2-1 0 16,2 3 0-16,-1-3 0 0,0 2 0 0,0 1 0 16,3 2 0-16,3-3 0 0,-2 4 0 0,2 0 0 15,2-2 0-15,1 4 0 0,0 0 0 0,4 1 0 16,-2-3 0-16,1 1 0 0,2-1 0 0,-3 2 0 16,0-1 0-16,-1-1 0 0,1 3 128 0,-5-1-128 15,1 2 128-15,-2 0-128 0,1 1 128 0,-1 0-128 16,0 1 128-16,3 1-128 0,-2 2 128 0,0 0-128 15,3-3 0-15,-1 2 128 0,0-1-128 0,-1 2 0 0,-2 0 0 0,2 2 128 16,0-2-128-16,3 1 0 0,0 0 0 0,-1 3 0 16,0-3 0-16,-2 0 0 15,1 0 0-15,-3-2 128 0,-2 1-128 0,1-1 0 0,-4 0 0 0,1 2 0 16,-2-1 0-16,-2-2 0 0,2 1 128 0,0-1-128 16,0 2 0-16,-1 0 0 0,1-1 0 0,-3 0 128 15,-1 2-128-15,1 1 0 0,-1-4 0 0,0 1 0 16,-10-3 144-16,13 5-144 0,-6 0 160 0,-7-5-160 15,0 0 128-15,12 5-128 0,-12-5 0 0,0 0 144 16,0 0-144-16,0 0 0 0,0 0 0 0,0 0 128 16,0 0-128-16,0 0 0 0,0 0 144 0,0 0-144 15,0 0 0-15,0 0 0 0,-9-3 0 0,0 2 128 16,-2-3-128-16,11 4 0 0,-9-2 128 0,-3-1-128 16,1-1 0-16,-1 3 0 0,3 0 0 0,-1 0 128 15,-1-1-128-15,1 1 0 0,-1-3 0 0,1 3 0 0,-1 0 0 16,1-1 0-16,-3 1 0 0,0 1-128 0,-2 0 128 0,-2 0 0 15,0 0-144-15,-2 0 144 0,-2 1-160 0,0 1 160 16,-5 1-208-16,2 1 80 0,-1-1 128 0,2-1-160 16,0 0 160-16,0 0-160 0,1 1 160 0,0 2-160 15,1-1 160-15,1-2-160 0,0 2 160 0,0 0-160 16,1 2 160-16,0-2-160 0,0 0 160 0,0 1-128 16,1 1 128-16,-3-3-128 0,0-1 128 0,1 0-192 15,-4-1 192-15,0-1-192 0,0 0 192 0,-2-3-160 16,-2 1 160-16,3-2-160 0,1 1 160 0,0-2-208 15,3-1 80-15,1 3 128 0,2 1-224 0,-1-2 80 0,2 0 16 16,1 2 0-16,2 0-96 0,1 2-16 16,-1 0 0-16,4 3 0 0,-1 0 48 0,-1 2 16 0,3 0 0 0,2-1 0 15,-2-1 176-15,1 4 0 0,8-7 0 0,-7 6 0 16,-1 0-128-16,8-6 128 0,0 0-128 0,-8 9 128 16,2-4 0-16,6-5 0 0,0 0 0 0,0 0-128 15,-6 9 128-15,6-9 0 0,0 0 0 0,0 0 0 16,0 0 0-16,0 0 0 0,0 0 0 0,0 0 0 15,0 0 0-15,0 0 144 0,0 0-144 0,0 0 160 16,0 0-160-16,0 0 0 0,0 0 144 0,0 0-144 16,0 0 128-16,0 0-128 0,0 0 128 0,0 0-128 15,-2-10 0-15,2 10 0 0,2-8 0 0,-2 8 128 16,0 0-128-16,0 0 0 0,0 0 0 0,7-8 0 16,-7 8 0-16,9-6 0 0,-9 6 0 0,10-3 0 0,-10 3 0 15,12-7 0-15,-12 7 0 0,12-5 0 0,-1 3 0 16,-11 2 0-16,14-8 0 0,-3 3 0 0,-11 5 0 0,13-4 0 15,-2 0 0-15,-11 4 0 0,13-5 0 0,1 1 0 16,-3 1 0-16,-11 3 0 0,16-2 0 0,-2 1 0 16,-3 0 0-16,2 0 0 0,1-1 0 0,0 2 0 15,0 0 0-15,0 0 0 0,0 0 0 0,1 0 0 16,0 0 0-16,3 0 0 0,-4 0 0 0,4-1 0 16,-3-2 0-16,3 2 0 0,-3 0 0 0,2 0 128 15,-2-1-128-15,-1 2 0 0,1-1 0 0,-1 0 0 16,0 0 0-16,1 1 128 0,-1-2-128 0,1 1 0 15,1-2 0-15,0 0 0 0,-2 0 0 0,0 1 0 16,0-2 0-16,3 1 0 0,-1-1 0 0,2-1 0 16,0 2 0-16,0-1 0 0,-1 1 0 0,3 1 0 0,-1-2 0 15,0 3 0-15,-2-1 0 0,1 1 0 0,0 0 0 0,1 1 0 16,-4 0 0-16,2 1 0 0,1 0 0 0,-3 2 128 16,0-2-128-16,-2 3 0 0,0-2 0 0,-2 0 0 15,-2 0 128-15,0 1-128 0,-3-1 128 0,1 1-128 16,1 1 144-16,-8-4-144 0,0 0 192 0,0 0-192 15,0 0 160-15,8 4-160 0,-8-4 128 0,8 1-128 16,-8-1 0-16,0 0 0 0,0 0 0 0,0 0 0 16,0 0 0-16,0 0 0 0,0 0 128 0,0 0-128 15,0 0 0-15,0 0 0 0,0 0 144 0,-10-4-144 16,-2-1 0-16,1 1 0 0,-1 0 0 0,-2 2 128 16,-4-3-128-16,-1 0 0 0,0 1 0 0,-1 1 0 15,0 2-128-15,-3-2 0 0,0 1 0 0,0-1 0 16,1 2-48-16,2 1 0 0,-3-1 0 0,0 1 0 0,-1 0 32 0,1 1 0 15,-1-1 0-15,0 1 0 0,1-1-32 0,-1 4 0 16,1 0 0-16,-1-3 0 0,0 0 16 0,0 3 0 16,-3 3 0-16,-1-2 0 0,-3-3 0 0,2 5 0 15,-4 2 0-15,4-2 0 0,1 3 160 0,0-1-128 16,4 1 128-16,0 2-128 0,1-3 128 0,2 1 0 16,-3-4-144-16,4 2 144 0,1 1 0 0,1-4 0 15,-1 1 0-15,1-1 0 0,2-1 0 0,-1 0 0 16,2-2-144-16,2 2 144 0,2-1 0 0,1-1 0 15,-1-2 0-15,3 2 0 0,8-2 0 0,0 0 0 16,-12-2 0-16,12 2 0 0,0 0 0 0,-9-2 0 16,9 2 0-16,0 0 0 0,0 0 0 0,0 0-192 0,0 0 192 0,3-12-160 15,-1 5 160-15,-2 7 0 0,8-9-144 0,0 4 144 16,0-5 0-16,4 3 0 0,-2 2 0 0,0-2 0 16,2 0 0-16,0 2 0 0,2-3 0 0,0 3 0 15,2-1 128-15,-1-3-128 0,1 1 128 0,1-2-128 16,1 4 176-16,-1-3-48 0,-1-1-128 0,-1-3 192 15,0 0 64-15,-1-2 16 0,1 0 0 0,-1-3 0 16,-1-3 48-16,0 0 16 0,0 1 0 0,-1-2 0 16,1-4-80-16,-3 0-32 0,0-1 0 0,2 2 0 15,-2 1-224-15,-1-3 128 0,-2 4-128 0,0-1 0 16,-2-1 0-16,0 2 128 0,-4 0-128 0,1 0 0 16,-1 3 0-16,-1 1 0 0,-1 1 128 0,-1 1-128 15,1-2 0-15,-2 3 0 0,-2 1 128 0,0-1-128 0,-1 4 0 16,-3-4 128-16,-1 2-128 0,0 2 0 0,-2 1 128 15,0 0-128-15,-1 6 0 0,1 0 144 0,0-1-144 0,-2 2 0 16,0 1 0-16,0 1 0 0,-2 0 176 0,1 2-48 16,-3 2-128-16,1 0 192 0,-1 2-32 0,0 0-16 15,2-3 0-15,-2 4 0 0,-1-1-144 0,-2 4 128 16,4 2-128-16,0-1 128 0,-1 2-128 0,-2 4 0 16,1 1 0-16,1 1 0 0,-2 1 0 0,1 1 0 15,-2 2 0-15,3-1 0 0,1 2-144 0,1 3 144 16,1-1 0-16,2 0 0 0,2-1-144 0,0-4 144 15,2-2 0-15,2-2-144 0,2-4-208 0,3 2-32 16,2-13-16-16,0 0-9824 16,0 0-1952-16</inkml:trace>
  <inkml:trace contextRef="#ctx0" brushRef="#br5" timeOffset="-50882.49">24198 14454 5519 0,'0'0'240'0,"0"0"64"0,0 0-304 0,0 0 0 0,-10 8 0 0,10-8 0 16,-10 9 2080-16,1-2 352 0,9-7 80 0,-9 10 16 15,9-10-1968-15,-10 9-400 0,10-9-160 0,-10 10 128 16,1 1 80-16,9-11 16 0,-11 5 0 0,11-5 0 16,-9 6 416-16,9-6 64 0,0 0 32 0,-10 8 0 15,10-8-224-15,0 0-64 0,-8 6 0 0,8-6 0 16,0 0-208-16,0 0-48 0,-9 8-16 0,9-8 0 16,-10 8 208-16,10-8 32 0,-9 3 16 0,9-3 0 15,0 0 272-15,0 0 64 0,0 0 16 0,0 0 0 16,-6-3 64-16,6 3 16 0,0 0 0 0,2-8 0 15,2-1-544-15,2-1-96 0,6-2-32 0,-2-2 0 16,0 1-192-16,3 2 144 0,2-2-144 0,2-1 128 16,-2 2-128-16,-1-1 0 0,0-2 144 0,1-1-144 15,0 1 192-15,-1 2-48 0,3 2 0 0,-3-2 0 0,0 2 0 0,1 2 0 16,0 3 0-16,-1-2 0 0,0 4-144 0,0 0 0 16,0 3 0-16,1 1 0 0,1 3 0 0,-2-1 0 15,1 3 0-15,-1 4 0 0,0-1 0 0,-1 3 0 16,-2-2 0-16,0 2 0 0,0 5 0 0,-1-4 0 15,-3 1 0-15,1 1 0 0,-2 0 0 0,-2-1 0 16,-1 0 0-16,-3 2 128 0,0 1 48 0,-3 1 0 16,-1-3 0-16,-1 4 0 0,-1 2 80 0,0 0 0 15,-1-2 16-15,0 1 0 0,-2-4-128 0,2 1-16 16,-3 1-128-16,3-3 192 0,-5 0-64 0,2 0-128 0,0 2 176 0,0-2-176 16,-1-3 144-16,1 3-144 0,-1-1 0 0,2-3 144 15,-2 0-144-15,0 2 0 0,4-5 0 0,-2 3 0 16,-3-3 0-16,4 4 0 0,0-2 128 0,2 2-128 15,-2-5 0-15,8-6 0 0,-5 5 0 0,5-5 128 16,0 0-128-16,-8 7 0 0,8-7 0 0,0 0 0 16,0 0 0-16,0 0 0 0,0 0 0 0,0 0 0 15,0 0 0-15,0 0 0 0,0 0 0 0,0 0 0 16,0 0 0-16,0 0 0 0,0 0 0 0,0 0 0 16,13-6 0-16,2 1 128 0,-2-2-128 0,1 0 0 15,1 0 128-15,2 2-128 0,0-2 128 0,2 0-128 16,1-4 128-16,0 3-128 0,0-1 128 0,2 3-128 15,2-3 128-15,0 3-128 0,2 2 0 0,-1-1 128 16,0 1-128-16,-2 0 0 0,1 1 0 0,-2 0 0 16,0 0 0-16,-3 2 0 0,-3-3 0 0,1 2 0 0,-2-2 0 15,2 3 0-15,-3-2 0 0,1-1 0 0,-2-1 0 0,-1 1 0 16,0 2 0-16,-1 1 0 0,-1-1 0 0,0 1 0 16,-10 1 0-16,12-2 0 15,-12 2 128-15,11-4-128 0,-11 4 128 0,0 0-128 0,0 0 0 0,0 0 0 16,0 0 0-16,0 0 0 0,0 0 0 0,0 0 0 15,0 0 128-15,0 0-128 0,0 0 0 0,0 0 128 16,0 0-128-16,-6 7 128 0,-2-2-128 0,1 2 0 16,2 0 0-16,-3-3 128 0,-2 1-128 0,0 2 0 15,-2-3 0-15,1-1 0 0,-1 6 0 0,0-4 0 16,-2 0 0-16,0 3 0 0,0 0 0 0,-3 2 0 16,-2-3 0-16,0 4 0 0,-4-4 0 0,2 5 0 15,-2-3 0-15,-2 1 0 0,1-4 0 0,0-1 0 16,0 3 0-16,1-2 0 0,-1 3 0 0,2-1 0 0,-3 1 0 0,2-2 0 15,0 5-160-15,0-3 160 0,3 1 0 0,1-3-144 16,1 2 144-16,2-2 0 0,2-1 0 0,2 2 0 16,1-5 0-16,1 4 0 0,1 0 0 0,1-2-128 15,8-5 128-15,0 0 0 0,-9 4 0 0,9-4 0 16,-6 9 0-16,6-9 0 0,0 0 0 0,0 0-128 16,0 0 128-16,0 0-192 0,0 0 192 0,0 0-192 15,0-10 192-15,2 4-160 0,-2 6 160 0,8-11-160 16,0 5 160-16,-1 0 0 0,2-3 0 0,0 3 0 15,-1-2 0-15,2 0 0 0,0-1 0 0,1 0 0 16,1-3 0-16,-1 2 0 0,-1-3 0 0,2 1 0 16,1 0 0-16,-1-2 0 0,2-2 0 0,0 3 0 15,-1 0 0-15,0 0 0 0,-2-3 0 0,1 0 0 16,-3 0 0-16,-1-1 0 0,0-1 0 0,0 2 128 0,-2-1-128 0,-2 1 0 16,0-1 0-16,-2-2 128 0,2-1-128 0,-3 1 0 15,1 1 0-15,-2-1 128 0,-3 0-128 0,0 0 0 16,1-1 0-16,-3 2 0 0,0 3 0 0,-2 1 0 15,0-2 0-15,0 4 0 0,-3-1 0 0,3 0 0 16,-5 4 0-16,2 0 0 0,-3 4 0 0,2 0 0 16,-2 0 0-16,0 3 0 0,-1-1 0 0,-1 2 0 15,0-1 0-15,0 2 0 0,-1 0 0 0,0 3 0 16,-2 1 0-16,2 2 0 0,-2-1 0 0,1 0 0 16,1 4-144-16,-1-2 144 0,2 0 0 0,1 1-144 15,0-2 144-15,1 2 0 0,1-2 0 0,1 1-128 0,1-1 128 16,1-2 0-16,0 0 0 0,1-2 0 0,1 3 0 15,7-5 0-15,-9 7 0 0,9-7 0 0,0 0 0 16,0 0 0-16,0 0-128 0,-2 8 128 0,2-8 0 16,0 0 0-16,0 0 0 0,0 0-128 0,0 0 128 0,10 7 0 15,0-7 0-15,0-3 0 0,0-4 0 0,2 2 0 16,1-2 0-16,1-2 0 0,1 2 0 0,-2-4 0 16,1 3 0-16,-1-4 0 0,3 2 0 0,-1 1 0 15,-4 1 0-15,2 2 0 0,0 2 0 0,0 0 0 16,-1 1 0-16,2 3 0 0,2 2-128 0,-3 1 128 15,-1-1 0-15,-1 3 0 0,1 4 0 0,-1 1 0 16,1 2 0-16,-2 3-128 0,0 0 128 0,0 3 0 16,-1 1 0-16,0 2-128 0,-3 1 128 0,1 3 0 15,-3 0 0-15,1-3 0 0,-4-2 0 0,1 2 0 0,-2 4 0 16,-1-3 0-16,-1-1 0 0,-5 1 0 0,1 0 0 0,1-3 0 16,-7 3 0-16,2-2 0 0,0 0 128 15,1-2 0-15,0-4-128 0,0-2 192 0,2 1-64 0,-1 0 0 16,4-5-128-16,-1-1 192 0,5-8-192 0,0 0 0 15,0 0 0-15,0 0 0 0,0 0 0 0,0 0 0 16,0 0 0-16,0 0 0 0,0 0 0 0,0 0 128 16,0 0-128-16,0 0 0 0,12-5 0 0,0-1 0 15,0 0 0-15,3-1 0 0,2-3 0 0,0 4 0 16,2-2 128-16,3 3-128 0,2-1 0 0,2-3 176 16,3 2-176-16,1-1 160 0,1 2-160 0,1-2 160 15,-1 0-160-15,2 2 160 0,-3-2-160 0,0 2 0 16,2-5 0-16,-2 4 128 0,0-3-128 0,-2 3 0 0,0 3 0 15,0-1 0-15,-2 2 0 0,1 1-256 0,1 1 48 0,-1 2 0 32,-2 3-2320-32,-2 1-464 0,4 0-80 0,-13 2-32 0</inkml:trace>
  <inkml:trace contextRef="#ctx0" brushRef="#br5" timeOffset="-49263.17">13951 19831 14735 0,'-7'5'1312'0,"0"0"-1056"16,-4 0-256-16,11-5 0 0,-10 4 784 0,1-3 112 15,0 0 0-15,9-1 16 0,-11 0-480 0,2 0-112 16,2-1 0-16,7 1-16 0,-9-3-112 0,2 0-32 16,7 3 0-16,0 0 0 0,-6-8 32 0,6 8 0 15,0 0 0-15,0 0 0 0,-1-9-192 0,2-1 160 16,1 2-160-16,2-2 160 0,1 1 192 0,2-2 32 15,-1-1 16-15,4 2 0 0,-1-4 160 0,3-1 16 0,-1 0 16 16,3-3 0-16,1-1-128 0,2-2-16 0,-2 1-16 0,4 0 0 16,-1-4 48-16,1 3 16 0,1 4 0 0,1-1 0 15,-2-1-128-15,2 1-32 0,1 1 0 0,0 2 0 16,-2 2-192-16,0-1-144 0,1 3 192 0,-1 2-192 16,-2 0 0-16,2 4 0 0,-3 3 0 0,0 2 0 15,0 0 0-15,-1 1 0 0,0 3 0 0,-1 3 0 16,0 0 0-16,0 0 0 0,-2 3 0 0,1 3 0 15,-2-1 144-15,0 3-144 0,-3 0 0 0,0 2 144 16,-1 0 0-16,-2 4 0 0,-1 3 0 0,0 3 0 16,-1 4-144-16,-1-1 160 0,-2 0-160 0,-1 3 160 15,0-1-160-15,0-2 0 0,1 1 0 0,-2 1 0 16,0-2 128-16,-1-1-128 0,0 3 0 0,-1-1 128 16,-1-5-128-16,2 5 0 0,-5-1 144 0,1-2-144 0,1 3 0 15,-1-6 0-15,-2 2 0 0,-1-5 128 0,0-1-128 0,0 0 0 16,-1-4 128-16,0 0-128 0,0-1 0 0,0-2 128 15,0-1-128-15,-2-4 0 0,1 1 0 16,2-3 144-16,-3-2-144 0,1 1 0 0,-1-2 0 0,1-2 0 16,-2 1 0-16,3-1-144 0,-1 0 16 0,11-2 0 15,-12 2 0-15,12-2 0 0,-13-2 128 0,13 2 0 16,0 0 0-16,0 0 0 0,-10-3 0 0,10 3 0 16,0 0 0-16,0 0 0 0,0 0 0 0,0 0 0 15,0 0 0-15,5-10 0 0,-2 0 0 0,5 3 0 16,-1-4 0-16,2 2 0 0,1-4 0 0,2 2 0 15,-1 2 0-15,3-2 0 0,0 2 0 0,3-3 0 16,0 2 0-16,3 1 0 0,1-1 0 0,3 1 0 16,0-2 128-16,3 3-128 0,4-2 192 0,-1 4-16 0,4-3-16 0,3 2 0 15,3 3 32-15,-2-1 16 0,-3 0 0 0,2 1 0 16,0 2-48-16,0-1-16 0,-1 3 0 0,0-1 0 16,0 1-144-16,1 1 0 0,0 1 0 0,1-1 0 15,1 0 128-15,1 0-128 0,-1-1 128 0,-3 0-128 16,-4 2 144-16,-3-4-144 0,-3 1 160 0,-1 0-160 15,-1-3 128-15,0-2-128 0,-4 1 0 0,-1 1 144 32,-1-1-576-32,0-4-112 0,-3 1-32 0</inkml:trace>
  <inkml:trace contextRef="#ctx0" brushRef="#br2" timeOffset="-40868.64">30653 17249 5007 0,'0'0'208'0,"0"0"64"0,0 0-272 0,0 0 0 0</inkml:trace>
  <inkml:trace contextRef="#ctx0" brushRef="#br2" timeOffset="-40308.27">30403 16989 10127 0,'0'0'896'0,"0"0"-704"15,6-12-192-15,2 3 0 0,1-2 880 0,1 3 144 16,4-2 16-16,0 0 16 0,0 0-464 0,0-3-80 16,-2 3-32-16,2-3 0 0,2 0 112 0,-1 4 32 15,0-2 0-15,2 3 0 0,1-2-176 0,-3 5-16 16,1-1-16-16,1 3 0 0,-2 3-80 0,0 3-16 0,-1 4 0 0,-1 2 0 15,1 3-192-15,-3 3-128 0,0 1 128 0,-4 2-128 16,-2 1 128-16,-1 4-128 0,-3 5 128 0,-1-2-128 16,0 2 0-16,-5-2 0 0,0 6 0 0,-2-1 128 15,-1-2 208-15,-2 0 48 0,1-1 16 0,-3 1 0 16,0-1 32-16,0-4 0 0,0 0 0 0,0 1 0 16,-2-5-112-16,0-1 0 0,0 1-16 0,2-1 0 15,1-2 0-15,1-2 0 0,0-5 0 0,1-1 0 16,1 0 80-16,3 0 32 0,-1-3 0 0,1 5 0 15,5-11-32-15,0 0 0 0,0 0 0 0,0 0 0 16,-1 8-192-16,1-8-32 0,0 0-16 0,6 9 0 16,-6-9-144-16,11 5 160 0,2 1-160 0,0 0 160 0,1-4-160 0,1 2 0 15,2-1 0-15,-1-1 0 16,-1 1 0-16,3-1 0 0,0 1 0 0,0-2 0 0,1 1 144 16,0 0-144-16,0 1 160 0,0-1-160 0,0 3 0 0,-1-1 0 15,0-1 0-15,0 0 0 16,-2 2-1088-16,-1-2-320 0,-1-3-64 0</inkml:trace>
  <inkml:trace contextRef="#ctx0" brushRef="#br2" timeOffset="-39823.94">31019 16258 15663 0,'0'0'688'0,"0"0"144"0,-11-2-656 0,11 2-176 0,0 0 0 0,0 0 0 15,0 0 1088-15,0 0 176 0,5-10 32 0,1 4 16 16,1 1-800-16,0-4-144 0,2 1-48 0,1-2 0 16,2 1 144-16,0-1 32 0,1 2 0 0,0-2 0 15,-2 1 32-15,2 0 16 0,-2 7 0 0,1-1 0 16,-1 2-256-16,-11 1-48 0,0 0-16 0,11 8 0 0,-6 3-224 0,0 1 0 16,-3 0 128-16,-3 6-128 0,-4 1 0 0,-4 3 0 15,-1 4 0-15,-3-1 0 0,-1 3 128 16,0-3-128-16,0 3 0 0,1-4 144 0,2 3-144 0,2-6 0 15,0-3 0-15,5-3 128 0,2-3-128 0,2-2 0 16,0-10 0-16,5 11 0 0,-5-11 0 0,13 6 0 16,2-5 144-16,1 0-144 0,2-1 192 0,1 0-48 15,2-1 0-15,0 0 0 0,2-3-16 0,1 0 0 16,2 1 0-16,-3 1 0 0,-1-1-128 0,0 2 0 16,-2-1 0-16,-1-2 0 15,-1-1-1216-15,-2 0-320 0</inkml:trace>
  <inkml:trace contextRef="#ctx0" brushRef="#br2" timeOffset="-38089.01">31894 16687 2751 0,'0'0'128'0,"0"0"16"0,0 0-144 0,0 0 0 0,0 0 0 0,0 0 0 15,7 7 3712-15,-2 3 704 0,-1 0 128 0,-1 5 48 16,-1 3-3200-16,-2 2-640 0,-2 2-128 0,-2 1-32 16,0 0-224-16,-2 6-48 0,-3 0-16 0,0 4 0 15,-1 4-48-15,-2 0 0 0,0-1 0 0,0 3 0 16,1 2-16-16,-1 1-16 0,5-3 0 0,-1 3 0 15,2-4-48-15,2-2-16 0,3-2 0 0,1-2 0 16,2-3 48-16,3 0 16 0,3-6 0 0,1-1 0 16,0-5-96-16,2-1 0 0,1-4-128 0,3 2 192 15,1-2-192-15,2-1 0 0,-3 1 0 0,2-6 0 16,1-1 0-16,0 0 0 0,1-2 0 0,-3-2-160 16,-2-1-1648-16,-1-2-336 15</inkml:trace>
  <inkml:trace contextRef="#ctx0" brushRef="#br2" timeOffset="-37899.64">31628 17309 23951 0,'0'0'2128'0,"12"-9"-1696"15,2 1-432-15,5-1 0 0,1 3 144 0,4-3-144 16,3 3 160-16,-1-1-160 0,4-4 352 0,0 3-32 15,2-3 0-15,0-1 0 16,0 1-320-16,-1-4 0 0,-1 1 0 0</inkml:trace>
  <inkml:trace contextRef="#ctx0" brushRef="#br2" timeOffset="-37556.64">32256 16166 19343 0,'0'0'848'0,"0"0"192"0,0 0-832 0,0 0-208 0,0 0 0 16,11 4 0-16,1 6 832 0,-8-4 112 0,0 6 16 0,1-1 16 0,0 5-320 0,-3 1-64 15,2 2-16-15,-1 3 0 0,-1 5-208 0,5 20-48 16,-6 0-16-16,1 2 0 0,-2 0-128 0,0-4-32 16,-1 1 0-16,0-4 0 0,0-2-144 0,-3-5-176 15,1-4 48-15,1-8 0 16,-1-4-624-16,1-5-112 0,0-2-32 0</inkml:trace>
  <inkml:trace contextRef="#ctx0" brushRef="#br2" timeOffset="-37218.32">32537 16263 26079 0,'0'0'1152'0,"0"0"256"0,0 0-1136 15,0 0-272-15,13 4 0 0,-4 2 0 0,-9-6 0 0,6 10 0 0,-4 0 0 0,-2 3 0 16,-5-3 0-16,-1 3 0 0,-3 0 0 0,-1-2 0 16,-3 3 0-16,1 2 0 0,-4 2 0 0,1 0 0 15,-3 1 0-15,0 1 192 0,2 2-64 0,1 1-128 16,-1 0 208-16,2-3-64 0,4-1-16 0,1-2 0 0,3-2-128 0,2 0 0 15,2-5 0-15,3 2 128 0,3 1-128 16,1-3 0-16,2 2 144 0,2 1-144 0,2-1 192 16,1 2-16-16,2 1-16 0,0-1 0 0,1-3-16 0,1 2 0 15,-1 0 0-15,3-3 0 0,0 1-144 0,-1 1 0 16,-1-5 0-16,-1 5 128 16,0-3-992-16,0 2-208 0,-1-3-32 0</inkml:trace>
  <inkml:trace contextRef="#ctx0" brushRef="#br2" timeOffset="-36655.77">30679 18068 5519 0,'0'0'240'0,"0"0"64"0,7-4-304 0,0 1 0 16,-7 3 0-16,7-6 0 0,-7 6 2704 0,0 0 496 15,0 0 80-15,0 0 32 0,0 0-1856 0,0 0-368 16,0 0-80-16,0 0-16 0,0 0-160 0,0 0-48 15,0 0 0-15,0 0 0 0,10-1-400 0,2-1-96 16,1 2-16-16,4 0 0 0,6 2 32 0,6-2 0 16,6 0 0-16,7 0 0 0,6 0-176 0,2 0-128 15,-1-3 144-15,6 1-144 0,1-1 0 0,5-3 0 0,2-2 0 16,8 3 0-16,8-4 0 0,-2 1 0 0,-5 0 0 0,6 1 0 16,-2 1 0-16,1-2 128 15,0 3-128-15,-1 3 0 0,0-1 0 0,-36 2 0 0,2 0 0 0,2 1 0 16,1 1-272-16,-2 3-112 0,-4-1 0 0,-5 4-16 31,-4 0-1696-31,14 4-336 0</inkml:trace>
  <inkml:trace contextRef="#ctx0" brushRef="#br2" timeOffset="-36169.47">31232 18478 17503 0,'0'0'1552'0,"0"0"-1232"15,0 0-320-15,0 0 0 0,0 0 704 0,0 0 96 16,0 0 16-16,0 0 0 0,0 0-224 0,0 0-32 0,0 0-16 0,0 0 0 16,0 0 320-16,0 0 64 0,0 0 16 0,0 0 0 15,3 15-48-15,0 2-16 0,-2 1 0 0,-1 0 0 16,-1-1-368-16,0 6-64 0,-3 4 0 0,0-2-16 15,-2 5-176-15,2-4-16 0,-4 5-16 0,3-2 0 16,-3-2 16-16,3 1 0 0,0-4 0 0,3-1 0 16,-1-3-240-16,2-2 176 0,2-4-176 0,4 0 160 15,-1-7-160-15,5 4 0 0,2-8 144 0,3 0-144 16,0-3 0-16,7-1 0 0,2-2 0 0,-2 1 0 16,1-2 0-16,2-3 0 0,3 2-192 0,1 3 64 15,0-3-80-15,-3 0-16 0,-2 0 0 0,0 2 0 16,-2-2-160-1,-3 0-16-15,0 2-16 0,-5 1 0 0,-3-2-1600 0,-1 0-320 0,-2-1-64 0</inkml:trace>
  <inkml:trace contextRef="#ctx0" brushRef="#br2" timeOffset="-35887.41">31642 18511 26719 0,'0'0'2368'0,"0"0"-1888"16,0 0-480-16,0 0 0 0,-4 10 896 0,3 2 96 15,2 2 16-15,1 2 0 0,-2-180-768 0,0 366-240 16,1-174 128-16,-1 0-128 0,-1 4 304 0,-1 4 0 16,0 2 0-16,-1 3 0 0,1 4 80 0,-1-1 0 15,-1 1 16-15,2 4 0 0,-1 0-208 0,-1 6-64 0,2 0 0 0,-1-3 0 16,2-3-128-16,-1-3 0 0,-1-5 0 0,4-5 0 31,-1-2-544-31,3-9-96 0,1-2 0 0,-2-5-16 16,-1-6-2352-16,3-1-480 0</inkml:trace>
  <inkml:trace contextRef="#ctx0" brushRef="#br2" timeOffset="-35558.23">32209 18298 17503 0,'0'0'1552'0,"0"0"-1232"16,-6 10-320-16,1-1 0 0,1 3 2800 0,1 2 496 16,2 2 96-16,1 5 32 0,0 2-2464 0,1 1-512 15,1 4-80-15,-1-1-32 0,-1 2 96 0,1 4 16 16,0 0 0-16,2 3 0 0,-1 1-128 0,1 0-32 16,1-3 0-16,-2-4 0 0,2 1-288 0,0-2 0 0,-2-3 0 0,1-1 0 31,0-3-1264-31,-1-2-304 0,1-2-64 0</inkml:trace>
  <inkml:trace contextRef="#ctx0" brushRef="#br2" timeOffset="-35366.84">32231 19714 40543 0,'-13'2'3600'15,"0"-1"-2880"-15,2-2-576 0,2 1-144 16,9 0 640-16,0 0 80 0,0 0 32 0,0 0 0 0,-1-7-752 0,2-4-368 16,4 3 48-16,-1-3 0 15,2 2-224 1,2-3-32-16,-1 0-16 0</inkml:trace>
  <inkml:trace contextRef="#ctx0" brushRef="#br2" timeOffset="-32001.51">12831 11599 7071 0,'0'0'320'0,"0"0"64"0,0 0-384 0,0 0 0 0,0 0 0 0,0 0 0 15,6-7 416-15,-6 7 16 0,6-6 0 0,-6 6 0 0,0 0-160 16,8-6-16-16,-8 6-16 0,0 0 0 0,0 0 16 0,0 0 16 16,10-4 0-16,-10 4 0 0,0 0-16 0,0 0-16 15,0 0 0-15,0 0 0 0,0 0 80 0,9 5 0 16,-9-5 16-16,8 11 0 0,-3-4 16 0,-5-7 0 16,2 10 0-16,1 1 0 0,-3-11 0 0,1 13 0 15,-1 0 0-15,0 0 0 0,0-13-80 0,0 14-16 16,0-3 0-16,-2 2 0 0,0-3-80 0,1 3-32 15,-1 1 0-15,-1 0 0 0,0-3-16 0,1 3 0 16,-1 2 0-16,1-2 0 0,-1-2-128 0,1 2 0 16,-2-1 0-16,1 0 0 0,3-13 0 0,-3 10 0 0,0 1 0 0,3-11 0 15,-1 10 0-15,1-10 0 16,0 0 0-16,-1 11 0 0,1-11 0 0,1 11 0 0,-1-11 0 0,0 0 0 16,0 0 0-16,0 0 0 0,5 8 0 0,-5-8 0 15,0 0 0-15,10 6 0 0,-10-6 0 0,11 8 0 16,-2-5 0-16,2 1 0 0,-11-4 0 0,11 7 0 15,-11-7 0-15,11 5 0 0,1-4 0 0,-2 2 0 16,-10-3 0-16,11 3-272 0,2 0 64 0,-3 1 16 31,-10-4-496-31,12 1-80 0</inkml:trace>
  <inkml:trace contextRef="#ctx0" brushRef="#br2" timeOffset="-31566.67">13249 11598 2751 0,'0'0'128'0,"0"0"16"0,0 0-144 0,-4 11 0 0,0 3 0 0,0-1 0 15,4 1 2272-15,-1 3 416 0,0 0 96 0,0 5 16 16,-2 3-1568-16,3 0-304 0,-1 1-64 0,0 1-16 16,-1 5-208-16,1-3-32 0,0 1-16 0,0 3 0 15,-1 4-160-15,0-1-48 0,0-3 0 0,0 1 0 16,-1 2-128-16,2-3-16 0,0-4-16 0,0 3 0 16,-1 0-224-16,1-4 128 0,1 2-128 0,-1-1 0 15,-1-3 0-15,2 1 0 0,2-6-176 0,-1 3-5808 16,0 3-1168-16</inkml:trace>
  <inkml:trace contextRef="#ctx0" brushRef="#br2" timeOffset="-29617.13">12939 13004 6447 0,'0'0'576'0,"-9"-4"-576"15,1-5 0-15,2 4 0 0,1-3 896 0,5 8 64 16,-7-7 0-16,7 7 16 0,-5-8-720 0,0 0-256 16,5 8 144-16,0 0-144 0,-6-5 192 0,6-176-32 15,0 362-16-15,0-181 0 0,-6-3-144 0,6 3 0 16,0 0 0-16,0 0 128 0,0 0-128 0,0 0 128 16,0 0-128-16,0 0 128 0,0 0-128 0,0 0 0 15,-7 7 0-15,3 2 128 0,4-9 160 0,0 0 32 0,-3 11 0 0,0 2 0 16,2 0 192-16,-2-3 32 0,2 2 16 0,0-2 0 15,-1 2 32-15,1 2 16 0,0 2 0 0,0-5 0 16,-1 0-176-16,1 3-48 0,1-1 0 0,0 0 0 16,0 0-208-16,0-1-48 0,1-2-128 0,1 2 192 15,1-3-64-15,0 1-128 0,-3-10 176 0,0 0-176 16,4 13 0-16,-3-6 0 0,-1-7 0 0,0 0 0 16,0 0 0-16,9 9 0 0,-1-4 0 0,2-3 0 15,0-1 0-15,0-1 160 0,2 0-160 0,0-1 128 16,2-1 0-16,3 0 0 0,1-1 0 0,-1 2 0 15,1-2-128-15,1 2 0 0,0 1 0 0,2-1 0 16,-4 0 0-16,4 2 0 0,-2-1 0 0,-1 0 0 0,-3 0-128 16,0 0-64-16,-1 0-16 0,0 2-5392 15,-2-2-1072-15</inkml:trace>
  <inkml:trace contextRef="#ctx0" brushRef="#br2" timeOffset="-29331.67">13260 12908 21183 0,'0'0'1888'0,"-9"-3"-1504"16,1 1-384-16,8 2 0 0,0 0 672 0,0 0 64 0,0 0 16 0,-6 13 0 15,3 4-752-15,0 2-128 0,3 2-48 0,-1 6 0 16,0 0 176-16,1 4 0 0,0 1 0 0,0 2-128 16,0 5 128-16,0-1 0 0,0-1 0 0,0 3 0 15,0 2 0-15,0-1 0 0,0-4 0 0,0 1 0 16,0-1-192-16,0 1-16 0,0-4 0 0,1 2 0 31,-2-3-768-31,-2-4-160 0</inkml:trace>
  <inkml:trace contextRef="#ctx0" brushRef="#br2" timeOffset="-26431.68">13067 14380 14447 0,'-9'-9'640'0,"9"9"128"0,-6-7-608 0,1 0-160 0,1-2 0 0,4 9 0 15,-6-6 0-15,6 6 160 16,-5-9-160-16,1 4 160 0,4 5 64 0,0 0 16 0,0 0 0 0,0 0 0 16,0 0 80-16,0 0 0 0,-7-5 16 0,7 5 0 15,0 0 112-15,0 0 32 0,0 0 0 0,0 0 0 16,0 0-128-16,0 0-32 0,0 0 0 0,0 0 0 15,0 0-192-15,0 0-128 0,0 0 160 0,8 5-160 16,-8-5 160-16,11 10-160 0,1-3 160 0,1 4-160 16,1-1 400-16,0 4-16 0,0 2 0 0,1-1 0 15,0 0 192-15,0 3 48 0,1 2 0 0,-4 1 0 16,2 0-176-16,0 2-16 0,2 4-16 0,-4-3 0 16,0-1-160-16,-1 0-16 0,1-3-16 0,-1 0 0 15,-2-1-224-15,1 0 128 0,-2 0-128 0,-1-1 0 16,0-1 128-16,-1-2-128 0,0-5 0 0,2 0 144 0,-2-3-144 0,1-1 0 15,-7-6 0-15,9 4 0 0,-9-4 192 0,9-5-64 16,1-7 0-16,1-3 0 0,-1-4 208 0,0-8 48 16,1-8 0-16,0-10 0 0,-1 1-128 0,5-8-32 15,2-7 0-15,3 1 0 0,2-2-224 0,5-1 128 16,4 1-128-16,1-1 0 0,1-7 144 0,2 2-144 16,-1 7 128-16,3 2-128 0,1 2 0 0,1 7 0 15,2 3 0-15,3 9 0 16,2 4-832-16,5 4-240 0,4 7-48 0</inkml:trace>
  <inkml:trace contextRef="#ctx0" brushRef="#br2" timeOffset="-12921.27">3016 8889 11967 0,'-16'-7'1072'0,"6"2"-864"16,-2-1-208-16,3-1 0 0,3 2 432 0,1 1 32 15,5 4 16-15,-6-8 0 0,-1 2-192 0,1 1-32 16,-1-3-16-16,2 3 0 0,5 5-16 0,-5-5 0 16,0-3 0-16,5 8 0 0,0 0-64 0,0 0-16 0,-6-3 0 0,6 3 0 15,0 0-144-15,0 0 0 0,0 0 144 0,0 0-144 16,0 0 0-16,0 0 0 0,0 0 0 0,0 0-192 16,0 0 192-16,2 11 0 0,-2-11 160 0,7 15-160 15,-1 4 176-15,0 2-176 0,1 0 192 0,-1 7-192 16,2-1 320-16,-1 6-32 0,2 1-16 0,-2 3 0 15,-3 0 112-15,-3 4 32 0,-1 3 0 0,1 1 0 16,-2 3-32-16,-4 5 0 0,0 1 0 0,-3 2 0 16,0-3 0-16,-1 0 0 0,-2 1 0 0,-2 2 0 15,4 1 0-15,-1 1-16 0,-2 0 0 0,-1-2 0 16,-1 2-32-16,0 1 0 0,1 0 0 0,0-2 0 16,3 3-128-16,-1-1-16 0,-2-3-16 0,-1 0 0 15,1-2-176-15,2 1 0 0,-2 0 0 0,3-3 128 16,-1 0-128-16,-1-7 0 0,1 1 0 0,3 0 0 15,-1-4 0-15,2-4 0 0,0-1 0 0,1-4 0 0,-2-1 0 0,3-6 0 16,0 0 0-16,1-5 0 0,3 1 0 0,1-4 0 16,1-3 0-16,3-5 0 0,-1-1 0 0,-3-9 0 15,5 8 0-15,1 1 0 0,6-5 0 0,-1-1 0 16,0 2 0-16,5-3 0 0,-1-6 176 0,3 3-48 16,2-2-128-16,4 1 192 0,-1-1 0 0,5 2-16 15,3-2 0-15,3 2 0 0,3 1-48 0,3 0-128 16,5 0 192-16,3 0-64 0,-2 0-128 0,1 0 0 15,-1-1 0-15,1-2 128 0,1 2-128 0,2 0 0 16,2-1 0-16,1 2 0 0,7 3 0 0,0-3 0 16,1-3 0-16,-3 2 0 0,-2 1 0 0,3 0 0 15,0 0 0-15,5 3 0 0,5 3 0 0,-2-1 0 16,0 0 0-16,1-1 0 0,-2 0 0 0,-1 0 0 0,3-1 0 0,5 4 0 16,4-1 0-16,-1-3 0 0,-1-2 0 15,0 0 0-15,-2 2 0 0,3 1 0 0,3 1 0 0,2-3 0 16,2-1 0-16,-2 2 0 0,-3 1 0 0,2-2 0 15,3 2 0-15,3-1 128 0,4-1-128 0,-2 2 0 16,-5-1 0-16,-1 2 0 0,1 1 0 0,4-2 0 16,6 0 0-16,-2 1 0 0,-6-3 0 0,0 2 0 15,1 1 0-15,3 1 0 0,4-2 0 0,-1-1 0 16,-7 1 0-16,0-1 0 0,0 4 128 0,5-1-128 16,6 4 0-16,-4-5 0 0,-6 2 0 0,0 0 128 15,2-3-128-15,3 3 128 0,3 1-128 0,-2-1 128 16,-7 3-128-16,3-4 0 0,-1 1 0 0,5 0 0 15,1-3 0-15,0 1 0 0,-7 2 0 0,6-4 0 16,-3-1 0-16,2 0 0 0,2 1 0 0,-2-1 0 16,-3-2 0-16,4 3 0 0,2-2 0 0,-2 2 0 0,1-2 0 0,-1-1 0 15,-5 1 0-15,2 0 0 0,3 1 0 0,-2-1 0 16,-2 0 0-16,0 1 0 0,-1-2 0 0,1 0 0 16,5-2 0-16,-2 0 0 0,0-1 0 0,-2 2 0 15,-3-2 0-15,4 1 0 0,4-2 0 0,-2 2 0 16,-3 2 0-16,-3-2 0 0,-2 2 0 0,4 0 0 15,3 0 0-15,-4 3 0 0,-3-1 0 0,0 2 0 16,-3-4 0-16,3 3 0 0,2-2 0 0,-1 3 0 16,-2 1 0-16,-3 1 0 0,-2-2 0 0,2 0 0 15,-1 0 0-15,1 2 0 0,1-2 0 0,-3-2 0 16,-5 3 0-16,-2 2 0 0,4-3 0 0,0 2 0 0,0 2 0 16,-1-2 0-16,-3 3 0 0,-2-4 0 0,-4-3 0 0,-3 4 0 15,-2 0 0-15,2-1 128 0,4-1-128 0,0-2 0 16,-3-2 0-16,-4 0 0 0,-1-1 0 0,-3 0 0 15,3-2 0-15,-1 2 0 0,0-3 0 0,2-1 0 16,2 1 0-16,-2 0 0 0,-4 2 128 0,-2-1-128 16,-3-2 0-16,0 3 0 0,-2 0 0 0,0 1 0 15,0-1 0-15,3 0 0 0,0 0 160 0,-3-1-160 16,-2-1 0-16,-3 2 0 0,-3-2 0 0,-1 2 0 16,-4 0 0-16,0 0 0 0,-1-3 0 0,-2 2 0 15,-1-1 0-15,-1 2 0 0,-1-1 0 0,-1-1 0 16,-1-1 0-16,-1 2 0 0,0 0 0 0,-3 0 0 15,-3 1 0-15,0-3 0 0,-3 1 0 0,-3-1 0 16,2 1 240-16,-2-3-16 0,-4 0 0 0,0-2 0 0,-2 0-80 16,-1-1-16-16,-1 3 0 0,1-7 0 0,-3-2 48 15,-1-1 0-15,0-1 0 0,-2-4 0 0,2-1-48 0,-6-5-128 16,2-1 192-16,-2-4-64 0,0-4-128 0,-1-1 160 16,-3-3-160-16,1-1 160 0,-1 2-160 0,-1-6 0 15,0-1 0-15,-1 1 0 0,0-2 0 0,2 2 0 16,-2-5 0-16,-1-3 0 0,-2-5 0 0,2-1 0 15,1 3 0-15,0 0 0 0,2-3-144 0,-1 1 144 16,-1-1-192-16,2-4 192 0,0 1-160 0,3-2 160 16,2 1-128-16,-1 1 128 0,1-3-192 0,1 2 64 15,1-2 0-15,1-1 0 0,0-6 128 0,0 3-192 16,3 3 192-16,0 2-192 0,0 0 192 0,1 6 0 16,0-6 0-16,0 4 0 0,0-7 0 0,-1 7 0 0,4 0 0 15,-2 5 0-15,0 2 160 0,2 3-32 0,-2 1-128 0,1 3 192 16,-1-2-64-16,0 2-128 0,1 2 176 0,-2-1-176 15,-3 6 0-15,1 3 0 0,1 3 0 0,-4 3 0 16,0 3 0-16,0 0 160 0,0 5-160 0,0 3 128 16,-3 2 16-16,1 3 0 0,-2 3 0 0,-1 4 0 15,-2-4-144-15,0 4 192 0,-3 0-192 0,-3 2 192 16,-2 1-192-16,-3-1 0 0,-5 1 0 0,-3 1 0 16,-3-2 0-16,-1 1 0 0,-2 1-144 0,-1-1 144 15,-1 1 0-15,-5 3-192 0,-3 1 192 0,-3 4-160 16,-4 1 160-16,-3-2 0 0,-5 3-144 0,-1-1 144 15,-3 0 0-15,0-3 0 0,0 3 0 0,-2 2 0 16,0 0 0-16,-6 3 0 0,-5-1 0 0,-1 0 0 16,3-2 0-16,1 3 0 0,0-1 0 0,-2 2 0 0,-2-3 0 0,-5 3 0 15,-5-2 128-15,0 1-128 0,5-2 0 0,-3 2 0 16,-2-1 128-16,-3 0-128 0,-3 0 0 0,-1 0 0 16,4-2 0-16,-1 3 128 0,-5-3-128 0,0 2 0 15,-4-3 0-15,3-1 128 0,2 0-128 0,-5-1 0 16,-5 1 0-16,2 0 0 0,2 2 0 0,-2-2 0 15,2 0 0-15,-3 2 128 0,-4-3-128 0,1 0 0 16,5-1 0-16,-3 0 0 0,-3 0 0 0,2 1 0 16,0-1 0-16,1 1 0 0,0 0 0 0,-2-1 0 15,-6-1 0-15,4-1 0 0,4 3 0 0,-4-1 0 16,-4-1 0-16,3 3 0 0,3-1 0 0,1-2 0 0,0 0 0 0,-3 1 0 16,-5-1 0-16,5 3 0 15,4-1 0-15,-3-3 0 0,-6 1 0 0,0-2 0 0,5-2 0 0,2 2 0 16,-2 2 0-16,0-2 0 0,-1-3 0 0,3 4 0 15,3 3 0-15,-2-1 0 0,-4-3 0 0,3-2 0 16,4 0 0-16,0 2 128 0,2 1-128 0,-3-2 0 16,-3-3 128-16,3 2-128 0,4-1 128 0,-1-1-128 15,-4 3 0-15,3 0 128 0,2-4-128 0,4 3 0 16,1 1 0-16,-1-2 0 0,-9-2 128 0,7 3-128 16,3-1 0-16,2 5 0 0,5 1 0 0,-4-3 0 15,-6-3 160-15,5-1-160 0,4 2 192 0,2 1-192 16,3 2 128-16,-5-1-128 0,-6 0 0 0,4 0 0 15,7 0 0-15,1 0 0 0,-1 0 0 0,0 2 0 16,-2 0 0-16,-2 0 0 0,6-1 0 0,4 0 0 16,4-1 0-16,-1 0 0 0,-3 1 0 0,2 2 0 0,-3-3 0 0,4 0 0 15,5 0 0-15,3 2 0 0,1 2 0 0,1-2 0 16,-3 0 0-16,-1 1 0 0,0 2 128 0,4 0-128 16,2-1 0-16,5-1 0 0,0 0 0 0,2 1 0 15,3 1 0-15,-3-1 0 0,-6 3 0 0,3 0 0 16,2-4 0-16,3 3 0 0,2-1 0 0,2-2 0 15,4 1 0-15,3 4 0 0,-1-2 0 0,1 2 0 16,1 1 0-16,-1-5 0 0,-1-2 0 0,1-1 128 16,2 1-128-16,1-1 0 0,5 3 192 0,2 0-192 15,0-3 192-15,3 3-192 0,1 1 160 0,3 0-160 16,1-4 128-16,3 2-128 0,-1 2 128 0,5 0-128 16,2 0 0-16,1-3 128 0,0-2-128 0,3 2 0 15,1-2 0-15,0 2 128 0,9-2-128 0,0 0 0 0,0 0 0 0,0 0-176 31,-2 9-272-31,2-9-64 0,0 0-16 0,9 13-13392 0</inkml:trace>
  <inkml:trace contextRef="#ctx0" brushRef="#br2" timeOffset="-5448.77">22526 19594 11679 0,'-13'0'512'0,"4"0"128"0,-1 1-512 0,0 1-128 0,-1-1 0 0,3 2 0 16,0-3 560-16,2 1 80 0,6-1 32 0,-8 0 0 16,8 0-48-16,-6 0-16 0,6 0 0 0,0 0 0 15,-7 0 16-15,7 0 0 0,0 0 0 0,0 0 0 16,0 0-128-16,0 0-32 0,0 0 0 0,0 0 0 15,0 0-144-15,0 0-16 0,-5 0-16 0,5 0 0 16,0 0-288-16,0 0 128 0,0 0-128 0,0 0 0 16,0 0 128-16,5 15-128 0,0-1 0 0,3 0 0 15,2 3 272-15,3 0-48 0,0 1-16 0,1 2 0 16,1 6-32-16,3-3-16 0,3 0 0 0,0 0 0 0,-2-3-160 0,1-1 0 16,-4-1 144-16,5 0-144 0,-1-1 0 0,2-1 128 15,1-4-128-15,1 1 0 0,0 0 0 0,3-1 0 16,2-4 0-16,3 2 0 0,-1-2 160 0,2-1-32 15,6 2-128-15,-3-4 192 0,3 2-32 0,-3-3-16 16,-1-3 0-16,-3 0 0 0,-1 2-144 0,0 1 0 16,1 1 144-16,-1-2-144 0,-3 0 0 0,3 2 128 15,1 1-128-15,-1 1 0 0,0-2 0 0,1 2 144 16,1-1-144-16,0 0 0 0,0 3 0 0,-1-3 0 16,-1 2 0-16,-1-2 0 0,-4-1 144 0,0 5-144 15,-2-5 0-15,1 2 144 0,1-1-144 0,-1-2 128 16,-2 1-128-16,5 1 128 0,-3 0-128 0,6-1 0 15,-1 2 0-15,2 0 0 0,3 0 128 0,1 3-128 0,1-1 0 16,-1 0 128-16,-1-1-128 0,-3 1 0 0,-1 3 0 0,-2-4 128 16,-1 0-128-16,0 1 0 0,-3-1 0 0,3 1 0 15,0-1 0-15,4 2 0 0,0-2 0 0,0 2 0 16,1-2 0-16,1 2 0 0,4-3 144 0,-1 2-144 16,-3-4 128-16,1 3-128 0,-5-4 160 0,-2-2-160 15,-1 3 176-15,-2-1-176 0,1 0 192 0,-2-1-192 16,-1-1 208-16,1-2-64 0,1 1-16 0,-1 1 0 15,3-1 48-15,0 2 0 0,-1-1 0 0,4 2 0 16,1-2-48-16,1 1-128 0,0-1 192 0,0 1-64 16,-2 0 16-16,1-2 0 0,-4-1 0 0,-1 0 0 15,-2 2 0-15,3-2 0 0,0 0 0 0,2 2 0 0,-1-2-16 16,5 1 0-16,1-1 0 0,1 1 0 16,-1 0-128-16,4-1 128 0,4-1-128 0,-3 0 128 0,-2 0-128 15,-2-1 0-15,-4-1 144 0,1 0-144 0,-1-1 0 16,-1 3 128-16,-1-2-128 0,3 2 0 0,3 0 0 0,0 1 0 15,-3 1 0-15,4-1 128 0,2 0-128 0,-1 0 144 16,-1-1-144-16,1 0 160 0,0-4-32 0,-1 2-128 16,-5 2 192-16,1-2-64 0,0-1-128 0,2-1 192 15,-2 1-192-15,2 1 192 0,2 1-64 0,2-1-128 16,2-3 192-16,0 4-64 0,2-1 0 0,1 0-128 16,1-1 192-16,-5-3-64 0,-2 1-128 0,1 2 0 15,-1-3 0-15,1 0 128 0,3 2-128 0,-1-4 0 16,4 2 0-16,3-5 0 0,3 3 0 0,0-2 0 15,0-1 0-15,-2 2 0 0,-5-2 0 0,0-1 0 16,1 0 0-16,0-1 0 0,2 0 0 0,1 4 0 0,1-3 0 16,0 2 0-16,2 3 0 0,-3-2 0 0,-1 4 0 15,-2 1 0-15,-3 0 0 0,-2 2 0 0,0 2 0 0,0-1 0 16,2 1 0-16,1 1 0 0,0 1 0 0,1 1 0 16,2-1 0-16,1 0 0 0,1 1 0 0,-5 0 0 15,-1 2 0-15,-2 0 0 0,1-3 0 0,0 4 0 16,2-1 0-16,0 1 0 0,0-3 0 0,1 1 0 15,1 1 0-15,1 2 0 0,0 1 0 0,-3 1 0 16,-4 1 0-16,-4 2 0 0,-2-1 0 0,1 1 0 16,-4-2 0-16,3 2 0 0,-3 0 0 0,-1 0 0 15,-1 2 0-15,0-2 0 0,-2 4 128 0,1 2-128 16,-2 1 0-16,-1 0 0 0,0-2 0 0,-4 2 128 16,-3 0-128-16,-2-1 0 0,-1 1 0 0,0 1 0 0,-5 0 0 15,0 0 0-15,-3 1 0 0,0-5 0 0,-2-1 0 0,-1-3 0 16,2-2 0-16,0 3 0 0,-4-12 128 15,1 7-128-15,-1-7 0 0,0 0 128 0,0 0-128 16,0 0 0-16,0 0 144 0,8 4-144 0,1-4 128 0,-9 0-128 16,7-6 128-16,1 2-128 0,0-5 0 0,-1 0 128 15,2-5-128-15,1 0 0 0,0-1 0 0,2 1 0 16,-3-3 0-16,3 2 0 0,2-1 0 0,-1 0 0 16,4 1 0-16,1 1 0 0,-1 0 0 0,4-1 0 15,-1 0 0-15,4 1 0 0,2 1 0 0,0 0 0 16,2-2 0-16,3 0 0 0,3 1 0 0,3 3-128 0,0 0 128 0,-2 1 0 15,1 0 0-15,-3 1 0 16,0 1 0-16,1 2 0 0,1-3 0 0,-2 4 0 0,4-3 0 0,1 2-128 16,-1 0 128-16,3-3 0 0,5 2 0 0,2 0 0 15,1 2 0-15,-2-1 0 0,-5-1 0 0,0 2-128 16,3 1 128-16,-1-5 0 0,1 0 0 0,3 0 0 16,2 0 0-16,4-2 0 0,1-1 0 0,-1 1 0 15,-5 1 0-15,2 1 0 0,-3-5 0 0,1 1 0 16,2 2 0-16,2-2 0 0,0 2 0 0,1-1 0 15,2-2 0-15,0 0 0 0,1 0 0 0,-3-3 0 16,-2-4 0-16,1 0 0 0,0-1 0 0,1-5 0 16,0-1 0-16,2-3 0 0,4-4 0 0,-2 2 128 15,-3 3-128-15,-4-2 0 0,-1-2 0 0,-23 16 128 16,4-1-128-16,1-2 0 0,2 1 0 0,2 0 0 16,-3 2 0-16,1 3 0 0,0-2-160 0,23-12 160 15,-13 9-1456-15,-11 2-176 16,-6 0-32-16</inkml:trace>
  <inkml:trace contextRef="#ctx0" brushRef="#br2" timeOffset="-4517.11">30487 20617 17727 0,'0'0'784'0,"0"0"176"0,-7-6-768 0,1 1-192 16,6 5 0-16,-5-5 0 0,5 5 528 0,-4-8 80 16,4 8 16-16,0 0 0 0,-4-6 96 0,4 6 32 15,-5-4 0-15,5 4 0 0,0 0-96 0,0 0-16 0,0 0 0 0,0 0 0 16,-7-2-160-16,-1-1-32 0,-1-1-16 0,0 2 0 16,-1 0-112-16,-3 1-32 0,2 0 0 0,-4 1 0 15,-1 0-80-15,0 1-16 0,-2 2 0 0,0-1 0 16,0-1-64-16,1 3-128 0,-1 0 176 0,0 0-176 15,1 2 192-15,1 3-192 0,-1-1 192 0,5 2-192 16,-1 3 144-16,0-3-144 0,3 3 0 0,-1 1 144 16,-1-2-144-16,5 5 0 0,-1-1 0 0,2 2 128 15,1 0-128-15,1 2 0 0,1 3 0 0,2 0 0 16,1-3 0-16,1 2 0 0,3 1 0 0,0-3 0 16,0-1 0-16,2-1 0 0,0-3 0 0,3-2 0 15,1 0 0-15,1-2 0 0,-1-3 0 0,2 1 0 0,1-4-144 0,2 0 144 16,1-3 0-16,1-2 0 0,0 0 0 0,2-1 0 15,1-3 0-15,1-1 0 0,-2-5 0 0,4 1 0 16,1-4 0-16,1-2 0 0,1-4 0 0,-2-3 0 16,3-4 0-16,-3 0 0 0,-4-3 0 0,0 2-128 15,-4-1 128-15,-1 4 0 0,-4 0 0 0,-2 0-192 16,-2 2 192-16,-2 3-160 0,-2 2 160 0,-3 3 0 16,-2 1 0-16,-2 3 0 0,-2-3 0 0,-1 5 0 15,-2-1 0-15,-1 4 128 0,-2 4 0 0,-2 0 0 16,-3 0 0-16,-1-1 0 0,-1 2-128 0,-2-1 0 15,0-2 0-15,0 3-128 16,-3 3-384-16,4 0-80 0,4 0-16 0</inkml:trace>
  <inkml:trace contextRef="#ctx0" brushRef="#br2" timeOffset="-4166.59">30642 20325 13823 0,'-7'-5'608'0,"2"2"128"16,-1 1-592-16,0-2-144 0,0-1 0 0,6 5 0 0,-5-4 2112 0,5 4 384 0,0 0 64 0,0 0 32 15,0 0-1936-15,0 0-384 0,0 0-80 0,-7 8 0 16,0-2 48-16,2 3 16 0,-1 5 0 0,0 1 0 15,-5 2 32-15,1 3 16 0,-2 6 0 0,-4-1 0 16,-1 7 0-16,-4-2 0 0,-2 3 0 0,-1 4 0 0,-1 4 16 0,-2 0 0 16,-2-1 0-16,2 5 0 0,0-5 176 0,2 2 32 15,-2 2 16-15,2-5 0 0,1-2-80 0,10-17-16 16,0 6 0-16,0-2 0 16,0 1-288-16,1 2-160 0,0-3 160 0,2 1-160 0,0-2 0 0,-6 15 0 15,7-6 0-15,2-9 0 16,3-4-288-16,3-2-96 0,0-2-32 0,4-4 0 15,-2-11-1568-15,0 0-304 0,0 0-64 0</inkml:trace>
  <inkml:trace contextRef="#ctx0" brushRef="#br2" timeOffset="-3526.88">30707 20908 6447 0,'0'0'576'0,"-9"7"-576"0,-3-1 0 0,5-2 0 0,-4 0 3344 0,11-4 560 16,-5 6 128-16,5-6 0 0,0 0-3200 0,0 0-640 16,0 0-192-16,0 0 0 0,0 0 352 0,0 0-32 15,0 0 0-15,9-7 0 0,-9 7 0 0,13-8 0 16,2-2 0-16,0 3 0 0,-1-1-16 0,2 1-16 15,-4 2 0-15,5-1 0 0,-3 2 32 0,-1 1 0 16,1 2 0-16,0-1 0 0,0-1-320 0,-3 4 0 16,2 3 128-16,-13-4-128 0,11 3 0 0,-11-3 128 15,10 7-128-15,-10-7 0 0,7 12 256 0,-5-1-48 16,-4-2-16-16,-2 4 0 0,-1-2 320 0,-2-1 48 16,-1 3 16-16,-1-3 0 0,0 3-128 0,-1 0-32 15,3-3 0-15,2 0 0 0,0-2-176 0,1 1-48 0,4-9 0 0,0 0 0 16,0 0-192-16,0 0 0 0,9 7-192 0,-9-7 192 15,13 8-224-15,0-4 64 0,-1-2 16 0,4 1 0 16,-4-2 144-16,3 1 0 0,1 4 0 0,-1-4 0 16,0 2 0-16,-1 1 0 0,3 3 0 0,-11-6 0 15,0 3 0-15,0 3 144 16,-1-3-144-16,-2 3 0 0,0 2 400 0,-2-1-16 0,-1 1-16 0,-5 10 0 16,-4-2 208-16,-6 1 32 0,-3 0 16 0,-5 0 0 15,-3-1-160-15,-2-2-16 0,0 1-16 0,-2-2 0 16,1 1-112-16,3-6-32 0,0-1 0 0,3-2 0 15,3 1-288-15,2-4-144 0,2-2 16 0,3-2 0 16,1-1-2224-16,12 1-432 16</inkml:trace>
  <inkml:trace contextRef="#ctx0" brushRef="#br5" timeOffset="20769.28">7928 18820 9087 0,'0'0'400'0,"0"0"96"0,0 0-496 0,0 0 0 16,0 0 0-16,0 0 0 0,0 0 672 0,0 0 32 15,0 0 16-15,0 0 0 0,0 0-208 0,0 0-64 16,-6-6 0-16,6 6 0 0,0 0-448 0,0 0 0 16,0 0 0-16,-5-4 0 0,-2-4 0 0,7 8 0 15,0 0 0-15,0 0 0 0,-5-6 128 0,0 2-128 16,5 4 0-16,-5-6 144 0,-1 1 256 0,-2 2 48 0,0 1 16 0,2-1 0 16,1-2 336-16,-1 2 64 0,-3-2 16 0,2 5 0 15,1 0-80-15,0 0-16 0,1-1 0 0,-6 1 0 16,4 3-144-16,-1 0-48 0,-1-3 0 0,2 2 0 15,-4-2-224-15,5 0-48 0,0 0-16 0,-1 2 0 16,-2 2-112-16,2-3 0 0,-1 1-16 0,2 0 0 16,-2 5 0-16,4 1 0 0,-2-1 0 0,1 5 0 15,0 0-176-15,1 2 0 0,-1 1 0 0,1 3 0 16,0 2 0-16,2 4 0 0,-1 1 0 0,1 0 0 16,-2 2 0-16,1-1 0 0,0 5 0 0,-3 2 0 15,3 1 0-15,-1 1 192 0,0 0 0 0,-1-2 0 16,0-4-16-16,0 2 0 0,0-1 0 0,1-3 0 15,0 1-48-15,0-2 0 0,-1 2 0 0,0-3 0 16,0 2-128-16,0-1 0 0,0 2 0 0,-2-1 128 0,1 3-128 0,-3 2 0 16,0-1 0-16,0 1 0 0,0-1 0 15,2 0 128-15,-1-1-128 0,-1 1 0 0,0 1 128 16,1-4-128-16,0 1 128 0,-1 1-128 0,1 0 192 0,1-1-32 16,0 0-16-16,0-4 0 0,-1 3-144 0,2-1 0 15,1 0 0-15,-2-4 128 0,1-4-128 0,1-1 128 16,1-2-128-16,0-2 128 0,-1-5 16 0,1 2 0 15,1-4 0-15,3-7 0 0,-4 6 0 0,4-6 0 16,0 0 0-16,-3 8 0 0,3-8-144 0,0 0 0 16,0 0 144-16,0 0-144 0,0 0 0 0,0 0 128 15,0 0-128-15,0 0 0 0,0 0 0 0,0 0 0 16,0 0 0-16,0 0 128 0,0 0-128 0,0 0 0 0,0 0 0 0,0 0 128 16,13 0-128-16,-2-3 0 0,3 1 128 15,-1-2-128-15,-1 1 0 0,2 1 0 0,1 0 0 16,1 1 128-16,0 0-128 0,3 1 0 0,1 0 0 0,0 0 0 15,2 0 0-15,2 0 0 0,-1 1 0 0,4 2 0 16,-1-1 0-16,4 2 0 0,-1 2 0 0,4 0 0 16,0 0 0-16,-1 2 0 0,-6-1 0 0,0 3 0 15,-1-1 0-15,-1 1 0 0,0 2 0 0,-1-5 0 16,-1 1 0-16,0 0 0 0,-1-3 0 0,1 2 0 16,1 0 0-16,-2-2 0 0,0 1 0 0,-2-1 0 15,-3-1 0-15,1 1 144 0,-2 0-144 0,3 0 0 16,-3-2 192-16,0 1-192 0,-2 1 192 0,-3-1-192 15,-10-4 224-15,10 2-64 0,-10-2-16 0,0 0 0 16,0 0-16-16,0 0 0 0,0 0 0 0,0 0 0 16,0 0 64-16,0 0 16 0,0 0 0 0,0 0 0 0,0 0 48 15,0 0 16-15,0-11 0 0,-1 1 0 0,-3-2-144 0,-1 1-128 16,3-2 144-16,-3-4-144 0,-2 0 0 0,3-4 0 16,2 0 0-16,1-2 0 0,-1-1 0 0,2-4 0 15,0 1 0-15,2-2 0 0,-1-3 0 0,1 4 0 16,-2-1 0-16,3 2 0 0,-1-3 0 0,2 0 0 15,1 2 0-15,2-2 0 0,0 3 0 0,0-2 0 16,-1-4 0-16,0 2 0 0,1 0 128 0,0-4-128 16,1 0 0-16,0-1 144 0,-1 1-144 0,2 3 0 15,1 0 0-15,1 4 0 0,-1-2 0 0,0 0 0 16,1 4 0-16,-1-2 0 0,2 2 0 0,2 0 0 16,-5 0 0-16,2-2 0 0,-1 1 0 0,-1 1 0 0,0 2 0 0,1-1 0 15,-1 0 0-15,0 5 0 0,-2 1 0 16,-2 1 0-16,2 1-144 0,0 2 144 0,-1 1 0 0,-1 3 0 15,-2-5 0-15,-1 7-128 0,-2 9 128 0,4-7 0 16,-4 7 0-16,1-7 0 0,-1 7 0 0,0 0 0 16,0 0 0-16,0 0 0 0,0 0 0 0,0 0 0 15,0 0 0-15,0 0 0 0,-4-6 128 0,4 6-128 16,-10-4 0-16,0 2 176 0,-1 2-176 0,-2-1 160 16,0-1-160-16,-2 1 0 0,-2 0 0 0,0-3 0 15,-2 0 128-15,-3-1-128 0,-2 2 128 0,-3 0-128 16,-3-4 128-16,-2 2-128 0,0 0 0 0,-1-4 128 15,2 3-128-15,2-2 0 0,0 3 0 0,-2 0 0 16,2-4 0-16,3 3 0 0,-1 1 0 0,3-3 0 16,0 3 0-16,-1 0 0 0,3-3 0 0,-3 3 0 0,1 3 0 0,-1-2 0 15,-1-1 0-15,1 1 0 0,-3 1 0 0,1-2 0 16,1 2 0-16,0 0 0 0,3 2 0 0,-1-1 0 16,3 1 0-16,1 0 0 0,-1-2 0 0,1 3 0 15,0 0 0-15,5 0 0 0,2-1 0 0,2 0 0 16,0-2 0-16,0-1 0 0,4 1 0 0,7 3 0 15,0 0 0-15,-9-4 0 0,3 1-160 0,6 3 160 16,0 0 0-16,0 0-144 0,0 0 144 0,0 0-128 16,0 0 128-16,0 0-128 0,6-6 128 0,3 2-208 15,-2-1 80-15,5 4 128 0,2-1 0 0,1 1 0 16,3-1 0-16,1-3 0 0,1 2 0 0,2 2 0 16,-3-2 0-16,6 2 0 0,1-2 0 0,1 1 0 0,-1-3 0 15,3 2 0-15,2 1 0 0,-1-1 0 16,1-3 0-16,-2-1 0 0,-5 4 0 0,-1 0 0 0,-2-5 0 0,1 3 0 15,-1 2 0-15,-1-1 0 0,0-1 0 0,1 1 0 16,-2-1 0-16,-1-2 0 0,-1 0 0 0,0 3 0 16,-2-1 0-16,1 0 0 0,-2 1 0 0,-2 0 0 15,0 0 0-15,-1-1 0 0,1 0 0 0,-2 3 0 16,-10 2 0-16,0 0 128 0,9 0-128 0,-9 0 0 16,0 0 0-16,0 0 0 0,0 0 0 0,10 5 0 15,-10-5 0-15,6 10 0 0,-6-10 128 0,1 10-128 16,-1 4 0-16,-1-1 0 0,-1 0 144 0,-1-1-144 15,0 3 0-15,2 2 0 0,-1-2 0 0,0 3 0 16,1 0 0-16,-1 1 0 0,-1-1 0 0,2 2 0 0,-2 2 0 16,2 2 0-16,1-1 0 0,3 5 0 15,-1 0 0-15,1 3 0 0,-1 5 0 0,2 1 0 0,0 1 0 0,2 0 0 16,2 1 0-16,-1 1 0 0,1-3 0 16,-2-2 0-16,-1 0 0 0,1-2 0 0,0 5 0 0,0-3 0 15,1 1 0-15,-2 0 0 0,-3 0 0 0,1-1 0 16,-1-3 0-16,2-1 0 0,-1 1 0 0,-2-4 0 15,0 0 0-15,-1-3 0 0,0 1 0 0,0-6 0 16,3 1 0-16,-3 0 0 0,-2-2 0 0,0 0 128 16,1-2-128-16,-2-2 0 0,1 0 0 0,-1 1 128 15,2-1-128-15,-3-5 0 0,-1-1 0 0,0-1 144 16,0 3-144-16,1-2 0 0,0 1 0 0,2 1 0 16,-1-2 0-16,2 2 0 0,1-11 0 0,-5 10 0 15,1 1 0-15,0 1 0 0,4-12 0 0,-4 8 0 0,0 3 0 16,2-4 0-16,2-7 128 0,-4 12-128 0,4-12 0 0,-4 6 0 15,4-6 0-15,0 0 128 0,-5 6-128 0,5-6 0 16,0 0 176-16,-4 9-176 0,4-9 160 0,0 0-160 16,-5 4 128-16,5-4-128 0,0 0 0 0,-7 5 144 15,0-1-144-15,7-4 192 0,-7 3-192 0,7-3 192 16,-8 2-64-16,8-2-128 0,-10 1 192 0,1 1-64 16,0-2-128-16,1 2 128 0,-2 1-128 0,3-1 128 15,-2-2-128-15,-1 4 0 0,-2-3 0 0,-1 2 0 16,1-3 0-16,-4 2 0 0,0 0 128 0,-2-1-128 15,0 2 0-15,1-2 0 0,-4-1 0 0,1 0 0 16,-3 0 0-16,-1 1 0 0,-2-2 0 0,0 0 0 16,-2-1 0-16,-3 1 0 0,-2 0 0 0,1-1 0 0,3 1 0 0,1 0 0 15,1 1 0-15,0-1 0 0,-1-1 0 16,1 1 0-16,1-3-160 0,2 3 160 0,1-2-144 0,3 2 144 16,0 0-128-16,1 0 128 0,1-1 0 0,1 1-160 15,3-3 160-15,-1-1 0 0,-1 1-176 0,0 2 176 16,2-1-160-16,0 2 160 0,0-1 0 0,2 0-144 15,-1-2 144-15,3 3 0 0,2 0-128 0,8 1 128 16,-7 0-128-16,-1-1 128 0,0-1 0 0,8 2-128 16,0 0 128-16,0 0 0 0,-5-3 0 0,5 3 0 15,0 0 0-15,0 0-128 0,0 0 128 0,0 0-128 16,0 0 128-16,7-9-128 0,-1 0 128 0,-1-3 0 16,3 2 0-16,-2-4 0 0,-1-1 0 0,1-2 0 15,1 1 0-15,2-4 0 0,-4-3 0 0,2-5 0 16,1 0 0-16,0-4 128 0,-2-4-128 0,2-1 0 0,-3-3 0 0,0-5 128 15,2-2-128-15,0-1 0 0,-3-3 0 0,1 0 0 16,0 7 0-16,-1-2 0 0,-3 3 0 0,0-2 0 16,-1 2 0-16,0-3 0 0,0 1 0 0,-1-2 0 15,0 1 0-15,1 3 0 0,1 2-144 0,1 5 144 16,-2 3 0-16,4 5 0 0,-3 4 0 0,3 3 0 16,-1 2-128-16,1 3 128 0,1 1 0 0,-1 4 0 15,-2 3 0-15,-2 8 0 0,0 0 0 0,6-9 0 16,-6 9 0-16,0 0 0 0,0 0-144 0,9-4 144 15,-9 4 0-15,0 0 0 0,0 0 0 0,11-2 0 16,-11 2 0-16,0 0 0 0,0 0 0 0,0 0 0 16,11 0 0-16,-11 0 0 0,0 0 0 0,0 0 0 15,11 0 0-15,-11 0 0 0,12-2 0 0,-12 2 0 16,0 0 0-16,0 0 0 0,0 0 0 0,10-3 0 0,-10 3 0 0,10-7 0 16,-3 2 0-16,-7 5 0 0,7-5 0 0,-7 5 0 15,9-8 0-15,-1 2 0 0,-1 1 0 0,-7 5 0 16,5-8 0-16,2 2 0 0,-1 1 0 0,-6 5 0 15,6-6 0-15,-6 6 0 0,9-7-144 0,-2 2 144 16,-7 5 0-16,0 0-144 0,0 0-48 0,10-1-16 16,-10 1 0-16,0 0 0 0,0 0-112 0,0 0 0 15,11 4-16-15,-11-4 0 16,12 4-320-16,-12-4-64 0,10 12-16 0,0-3-12944 0</inkml:trace>
  <inkml:trace contextRef="#ctx0" brushRef="#br5" timeOffset="32243.56">7524 18928 11967 0,'0'0'528'0,"-12"-5"112"0,1 1-512 0,-1-3-128 0,0 0 0 0,2 2 0 16,3-1 1920-16,7 6 368 0,-5-7 64 0,5 7 16 15,-5-3-2144-15,5 3-416 0,0 0-96 0,0 0-16 16,0 0 304-16,0 0 256 0,0 0-64 0,0 0 0 16,-5-8-192-16,5 8 0 0,0 0 0 0,0 0 0 15,0 0 0-15,0 0 176 0,0 0-176 0,-5 11 160 16,1 3-32-16,-1 2-128 0,1 3 192 0,0 5-64 0,1 4-128 0,0 2 0 16,-1 10 144-16,0 2-144 0,1 6 160 0,0-1-32 15,-1 1-128-15,-1-3 192 0,0-1 16 0,0 0 0 16,0-1 0-16,0-5 0 0,-4-1-32 0,3-2-16 15,2 2 0-15,1 0 0 0,2-1-160 0,0-2 160 16,1 0-160-16,0-1 160 0,0-2-160 0,1-2 0 16,0-2 144-16,2-3-144 0,-2-1 0 0,3-2 0 15,-2 1 0-15,2-3 0 0,0 1 0 0,0-2 0 16,2 0 0-16,2-3 0 0,-2-2 0 0,0 0-128 16,1 1 128-16,0-2-128 0,4-1 128 0,-2 0-160 0,-1-1 160 0,3-1-160 15,-1-4 160-15,4 3-208 16,0-2 80-16,1-3 128 0,0 1 0 0,2 2 0 0,-1-4 0 0,2 1 0 15,0-3 0-15,0 2 0 0,-1-2 0 0,0 0 0 16,1-1 0-16,-2 0 0 16,1 0 0-16,1-2 0 0,2-2 192 0,0 1 16 0,2 0 0 0,2 2 0 15,2-2 0-15,0-1 0 0,2 4 0 0,-1-1 0 16,-3 2-32-16,3 0-16 0,-2 0 0 0,1 0 0 16,0 3-160-16,2 1 0 0,3-2 144 0,-6 1-144 15,1-2 0-15,-1 0 144 0,-2-1-144 0,-2 0 0 16,0 0 0-16,0 0 0 0,-2 2 0 0,-2-2 0 15,-4-2 0-15,1 1 0 0,-2 1 0 0,-1-1 0 16,-11 1 160-16,0 0-32 0,10-8 0 0,-10 8 0 16,6-9 336-16,-1 3 64 0,-1-5 16 0,-1 2 0 15,-5 0 128-15,0-4 32 0,-1-3 0 0,2-4 0 16,-3-1-192-16,2-1-16 0,-4-4-16 0,3-2 0 0,0-5-256 0,-3-6-48 16,-2-4-16-16,4-1 0 0,2-5-160 0,-1 4 192 15,-1-4-192-15,1 4 192 0,-2 0-192 0,2 1 192 16,-1 2-192-16,3 4 192 0,1 3-192 0,1 5 128 15,3 2-128-15,1 1 128 0,0 4-128 0,-1 4 160 16,0 3-160-16,2 3 160 16,0 5-480-16,-2-1-112 0,-4 9-16 0,0 0-9088 15,0 0-1840-15</inkml:trace>
  <inkml:trace contextRef="#ctx0" brushRef="#br5" timeOffset="34361.24">4280 10782 10127 0,'0'0'896'0,"-8"-5"-704"0,2-2-192 0,0 5 0 15,-1-2 576-15,7 4 64 0,0 0 32 0,-10-5 0 16,0 1-480-16,1 0-192 0,0 2 128 0,9 2-128 16,-9-7 368-16,2 2-16 0,-2 2 0 0,1-1 0 15,8 4 32-15,-9-7 16 0,9 7 0 0,-8-3 0 16,8 3 368-16,-6-5 64 0,6 5 0 0,0 0 16 16,-8-11-16-16,8 11 0 0,0 0 0 0,0 0 0 15,0 0-368-15,0 0-80 0,0 0 0 0,0 0-16 16,9-5-208-16,-9 5-32 0,13 2-128 0,2 1 192 0,2 2-192 15,-1 2 0-15,1-2 0 0,-2 4 0 16,3-2 224-16,0 2-48 0,0-2-16 0,3 0 0 0,3 1 80 0,3-2 16 16,-3-2 0-16,2 1 0 0,0-1-64 0,4-1-16 15,0 0 0-15,3 0 0 0,1 1 0 0,3-2 0 16,0-2 0-16,-1 1 0 0,-2-1 0 0,-1 0 0 16,-1 0 0-16,0 2 0 0,-1-2-48 0,0 1 0 15,-1-1 0-15,1 0 0 0,-2 1-128 0,-1 2 128 16,-2-1-128-16,-2 3 128 0,-1-1-128 0,-4-1 160 15,0 1-160-15,-1-2 160 0,-3 3-160 0,-3-1 128 16,-1-1-128-16,-11-3 128 0,0 0 16 0,0 0 0 16,0 0 0-16,0 0 0 0,0 0 80 0,0 0 16 0,0 0 0 15,-9 1 0-15,-3-1 48 0,-3-1 16 0,-3-1 0 0,0-1 0 16,-2-5-112-16,0 2 0 0,-3-5-16 0,-1 4 0 16,0-3-176-16,-3 2 0 0,3-3 0 0,-3 2 0 15,0-3 0-15,1 3 0 0,-1-2 128 0,0 3-128 16,1 1 0-16,-2 0 0 0,-5-2 0 0,3 3 128 15,0 2-128-15,-1-1 0 0,2 4 0 0,2-3 0 16,2 0 128-16,2 2-128 0,2 0 0 0,1 1 128 16,0-3-128-16,2 3 0 0,1 1 0 0,4 4 0 15,-1 0 0-15,2-2 0 0,2 2 0 0,1-1 0 16,9-3 0-16,0 0 0 0,0 0-128 0,0 0 128 16,0 0 0-16,0 0-176 0,0 0 176 0,0 0-128 15,0 0 128-15,8 8-160 0,2-2 160 0,3 2-160 16,2-1 160-16,3-1 0 0,1 3 0 0,1 0 0 15,2-1 0-15,2-3 0 0,1 0 0 0,3 1 0 0,2-1 128 0,0-1-128 16,1-1 128-16,-3-1-128 0,0 2 128 0,-2-3-128 16,-4 0 128-16,-2 1-128 0,-2-2 0 0,-3 1 144 15,-3-1-144-15,-2 0 0 0,-10 0 144 0,0 0-144 16,0 0 0-16,0 0 144 0,0 0 32 0,0 0 0 16,0 0 0-16,0 0 0 0,0 0 176 0,-9-3 32 15,-1-3 16-15,-3 4 0 0,-1-1-128 0,-2 0-16 16,-3 2-16-16,-4-3 0 0,-3-1-96 0,0 3-16 15,-2 0 0-15,-2 0 0 0,1-2-128 0,2 0 192 16,-1-1-192-16,3 1 192 0,-3 1-192 0,3 1 0 16,0 0-192-16,1-1 192 0,1-1-128 0,3 3 128 0,2 1 0 15,3-1 0-15,1 0 0 0,4 1 0 0,10 0 0 16,0 0 0-16,-10-2-240 0,10 2 80 0,0 0 16 0,0 0 0 16,0 0 144-16,0 0-192 0,0 0 192 0,0 0-192 15,12 7 192-15,2-1-192 0,2-2 192 0,3 2-192 16,1 2 192-16,2-4 0 0,2-2 0 0,1 1 0 15,2-1 0-15,2 3 0 0,3-1-128 0,2 3 128 32,3 1-1856-32,0 0-304 0,0 3-48 0</inkml:trace>
  <inkml:trace contextRef="#ctx0" brushRef="#br5" timeOffset="36762.16">4623 5466 4607 0,'0'0'400'0,"0"0"-400"0,0 0 0 0,-4-5 0 16,4 5 1328-16,0 0 176 0,0 0 32 0,0 0 16 15,0 0-1072-15,0 0-224 0,0 0-32 0,0 0-16 16,-7-1 112-16,2-3 0 0,-1-2 16 0,6 6 0 16,0 0 32-16,0 0 0 0,-7-3 0 0,7 3 0 15,0 0 384-15,0 0 80 0,0 0 0 0,0 0 16 16,0 0 48-16,0 0 16 0,0 0 0 0,0 0 0 16,0 0-432-16,0 0-96 0,0 0 0 0,0 0-16 0,13-2-80 15,1 0-16-15,1 2 0 0,0 0 0 0,2-1-16 0,3 1-16 16,2 1 0-16,2 2 0 0,-3-1-64 0,3 0-16 15,2 2 0-15,1-2 0 0,2-3 16 0,1 1 0 16,1 1 0-16,1-1 0 0,-1-1 0 0,1 0 0 16,-1-3 0-16,0 2 0 0,2 1-48 0,1 0 0 15,-1 0 0-15,-3-2 0 0,-5 1 0 0,-3-1 0 16,-3-2 0-16,-4 2 0 0,-1 2 0 0,-3 0 0 16,-11 1 0-16,0 0 0 0,0 0 128 0,0 0 32 0,0 0 0 15,0 0 0-15,0 0 32 0,-11 5 16 0,-3 1 0 0,-3 1 0 16,-4 4-128-16,-3-3-16 0,-6 1-16 0,-3-4 0 15,-3 0-176-15,0 0 192 0,0 2-192 0,-1-1 192 16,0 1-192-16,0 0 0 0,-2 1 144 0,3 0-144 16,3 0 0-16,-1 1 0 0,-2-4 0 0,3 1 0 15,0 2 0-15,4-6 0 0,2 2 0 0,4 0 0 16,3 0 0-16,7-3 0 0,2 0 0 0,11-1 128 16,0 0-128-16,0 0 0 0,0 0 0 0,0 0 128 15,0 0-128-15,11-2 0 0,4 0 0 0,3 0 0 16,1-1 0-16,4 1 0 0,4-1 0 0,2 1 0 15,-1-3 192-15,0-3 32 0,1 2 0 0,3-2 0 16,0 3-48-16,2 1-16 0,0-1 0 0,1 0 0 16,-1 0-160-16,0 2 0 0,1 1 0 0,-1 3 0 15,-2 0-1216-15,-4 3-256 0,-5 1-64 16</inkml:trace>
  <inkml:trace contextRef="#ctx0" brushRef="#br5" timeOffset="37580.29">4499 7886 23039 0,'-16'-3'1024'0,"6"1"192"0,-1 0-960 0,2-1-256 16,9 3 0-16,-9-1 0 0,9 1-176 0,0 0-80 15,0 0 0-15,0 0-16 0,0 0 272 0,0 0-160 16,0 0 160-16,0 0-128 0,0 0 128 0,0 0 0 16,0 0 0-16,0 0 0 0,4-8 0 0,-4 8 0 15,10-9 0-15,1 7 128 0,2-1 64 0,2 3 0 16,-1 2 16-16,8-2 0 0,2 0-16 0,6 0 0 15,4-2 0-15,0 4 0 0,3-1 16 0,1-1 0 0,-6 0 0 0,-1-1 0 16,5-2 48-16,-2 1 16 0,-2-5 0 0,0 3 0 16,-2 3 16-16,-2 1 0 0,-1 1 0 0,-3-1 0 15,-2-1-32-15,-3 0 0 0,-1 1 0 0,-6 1 0 16,-12-1-64-16,0 0 0 0,0 0-16 0,0 0 0 16,0 0 128-16,0 0 16 0,-7 4 16 0,-5 0 0 15,-4 0-80-15,-3-2 0 0,-5 1-16 0,-2-1 0 16,-3 2-112-16,-3 0-128 0,0 1 176 0,-2-1-176 15,0 1 192-15,-1 1-64 0,1-2 0 0,-2 1-128 16,-3 4 176-16,3-3-176 0,5-2 160 0,3-1-160 16,6-3 192-16,3 0-48 0,5-2-16 0,3 5 0 15,0 1 128-15,11-4 0 0,0 0 16 0,0 0 0 0,0 0-144 16,0 0-128-16,0 0 144 0,0 0-144 0,12 4 0 0,2-2 0 16,2 1 0-16,1-2 0 0,5-1-128 15,0 2 128-15,5 3-192 0,2-2 192 16,4-4-656-16,0-1-32 0,-1 2 0 0,1 4-12880 15</inkml:trace>
  <inkml:trace contextRef="#ctx0" brushRef="#br5" timeOffset="38263.55">4131 10793 21183 0,'0'0'1888'0,"0"0"-1504"0,-7-7-384 0,7 7 0 16,0 0 1088-16,0 0 128 0,11-7 48 0,0 2 0 31,1 1-1264-31,3 4-496 0,5-1 32 0,0 1 0 0,-1 0 464 0,3 0 0 0,3 1 0 0,3 1 160 16,2-2-160-16,3 2 160 0,5 3-160 0,0 3 160 15,3-2 96-15,5 6 32 0,3-6 0 0,2 4 0 16,1-2-288-16,-2 1 160 0,-4-4-160 0,-2 3 128 16,-1-5-128-16,-2 2 0 0,-4-1 0 0,-1 1 0 15,-2 0-496-15,-5 0-16 0,-1 3-16 0,-4 1-10416 16</inkml:trace>
  <inkml:trace contextRef="#ctx0" brushRef="#br5" timeOffset="39047.56">4472 13391 7359 0,'0'0'320'0,"0"0"80"0,-13-6-400 0,2 1 0 16,0 0 0-16,4-1 0 0,7 6 4208 0,0 0 752 16,0 0 160-16,0 0 16 0,0 0-4432 0,0 0-880 15,0 0-176-15,0 0-32 16,0 0-96-16,0 0-16 0,0 0 0 0,0 0 0 0,0 0 208 0,0 0 32 16,0 0 16-16,0 0 0 0,7-6 496 0,4 5 80 15,3 1 32-15,0 4 0 0,3 0 96 0,5 2 32 16,2-2 0-16,2 2 0 0,2 1-112 0,2-2-32 15,2-1 0-15,2 3 0 0,2-2-128 0,-3-1-32 16,-4-1 0-16,0 0 0 0,-1 3 48 0,-1-4 0 0,-2-1 0 0,0-1 0 16,-4 0-96-16,-3 0-16 15,0 2 0-15,-3-4 0 0,-2 2-128 0,-3-1 0 0,-10 1 144 0,0 0-144 16,0 0 144-16,0 0-144 0,0 0 192 0,0 0-192 16,-13-5 240-16,-3 0-64 0,-5 1-16 0,-3 2 0 15,0-1-160-15,-5 0 0 0,2 2 0 0,-3-1-176 16,-4 2 176-16,1 0 0 0,-1-2-144 0,0 2 144 15,2 4 0-15,2-1 0 0,4-2 0 0,6 0 0 16,3 1 240-16,7-2 64 0,10 0 16 0,0 0 0 16,0 0-48-16,0 0 0 0,0 0 0 0,0 0 0 15,12 7-272-15,3 0 0 0,4-2-176 0,4 2 176 16,2 2-160-16,6 0 160 0,3 0-128 0,-1 0 128 31,3 2-624-31,2 2-32 0,4-4-16 0</inkml:trace>
  <inkml:trace contextRef="#ctx0" brushRef="#br5" timeOffset="51439.2">4781 4737 8287 0,'-3'-12'736'0,"2"-2"-592"16,1 2-144-16,1 0 0 0,2-1 768 0,-1 2 112 16,1 0 16-16,-1-3 16 0,2 0-304 0,-1 1-64 0,-2 3-16 0,0-2 0 15,-1 3-224-15,-1-1-48 0,-2 3-16 0,2-4 0 16,-1 5 64-16,-1-2 16 16,-1 2 0-16,4 6 0 0,0 0-128 0,0 0 0 0,-6-5-16 0,6 5 0 15,-8-6-176-15,8 6 160 0,-6-3-160 0,6 3 160 16,-8-1-160-16,8 1 0 0,0 0 0 0,-7 1 0 15,-5-1 0-15,12 0 0 0,0 0 0 0,0 0 0 16,0 0 0-16,-5 10 0 0,5-10 0 0,-4 10 0 16,2 3 0-16,2 2 160 0,2 3-160 0,3 0 160 15,0 0-16-15,1 3 0 0,-1 3 0 0,-2 3 0 16,1 2 240-16,0 3 64 0,0 5 0 0,0 5 0 16,-2 0-64-16,0 4 0 0,-2-7 0 0,0 2 0 15,-2-1-64-15,2 0-32 0,0-5 0 0,0-5 0 16,-1-4-80-16,1-3-16 0,-1-2 0 0,-1-2 0 0,-1-3-64 15,0-2-128-15,3-14 176 0,-2 9-176 0,2-9 256 16,-4 9-48-16,4-9-16 0,0 0 0 0,0 0 192 0,-8-4 48 16,0-5 0-16,2-1 0 0,0-5-112 0,1-3 0 15,-3-4-16-15,3-3 0 0,0 0-304 0,0-6 128 16,0-2-128-16,1 1 0 0,0 2 128 0,2-2-128 16,-2 1 0-16,0 2 0 0,3-1 0 0,-2-1 0 15,2 3 0-15,0 0 0 0,-2 4 0 0,0-1 0 16,2 4 0-16,1 5 0 0,0 4 144 0,1 2-144 15,-1 10 0-15,0 0 144 0,0 0-144 0,0 0 0 16,0 0 0-16,0 0 0 0,6 15 0 0,-3 6 0 16,0 7-176-16,-1 0 176 0,-4 4 0 0,2 1 0 15,-1 3 0-15,-1 1 0 0,1-1 0 0,0 2 0 0,-2 0 0 16,1-1 128-16,0-4-128 0,1-1 0 0,-1-8 0 0,-1 1 0 16,-1-3 0-16,1-4 128 0,-1-4-128 0,1-4 0 15,3-10 0-15,-4 10 144 0,4-10-144 0,0 0 0 16,-6-2 384-16,0-7-48 0,1-3 0 0,-1 0 0 15,1-6 48-15,2-3 0 0,-1-3 0 0,4 0 0 16,0-6-256-16,4-2-128 0,-2 0 160 0,1-4-160 16,-3-3 0-16,2 0 0 0,-1-2 0 0,2 3 0 15,0 0 0-15,0 2-192 0,0 4 192 0,1 4-208 16,0 8 208-16,-1 4 0 0,0 5-160 0,-3 11 160 16,6-7 0-16,-6 7 0 0,9 2 0 0,3 7 0 15,-6 6 0-15,2 6-144 0,-3 4 144 0,0 8 0 16,-1 7 0-16,-2 4 0 0,-2 6 0 0,-2-3 0 0,-4 1 128 0,3-2-128 15,0-4 0-15,1-7 0 0,0-2 176 16,0-6-176-16,-2 0 192 0,4-7-192 0,0-3 256 16,0-6-48-16,2 0-16 0,-2-11 0 0,0 0-64 0,0 0 0 15,0 0-128-15,0 0 192 0,0 0 48 0,0 0 0 16,2-8 0-16,-2-4 0 0,0-2-112 0,1 0 0 16,0-2-128-16,2 3 192 0,-1-2-352 0,3 2-80 15,2 3-16-15,0 0 0 16,1 3-1600-16,3 2-320 0,1 4-64 0</inkml:trace>
  <inkml:trace contextRef="#ctx0" brushRef="#br5" timeOffset="52607.08">7823 5550 10191 0,'-3'-19'448'0,"2"5"96"0,-1-4-544 0,8 1 0 0,-3-3 0 0,4 1 0 15,0 0 176-15,-2 2-176 0,2-5 160 0,0-2-160 16,2 0 224-16,-1 2-48 0,-2-3-16 0,1 3 0 15,-2 2-16-15,0 1 0 0,0 2 0 0,0 1 0 16,-1 0 384-16,0 4 80 0,-1-2 16 0,0 0 0 16,-1 3 304-16,1 3 64 0,-3 8 16 0,4-7 0 15,-4 7-192-15,0 0-48 0,0 0 0 0,0 0 0 0,0 0-320 0,0 0-80 16,10 7-16-16,-1 4 0 0,0 2 32 0,0 6 0 16,0 4 0-16,-2 1 0 0,1 6-48 15,-2 2 0-15,1 6 0 0,-1-1 0 0,-2 1 0 0,-3-2 0 16,3-1 0-16,-3 0 0 0,-1-1-64 0,0-2-16 15,-1-2 0-15,-3 0 0 0,3-6-48 0,-1-3-16 16,0-2 0-16,-1-2 0 0,1-2-192 0,1-1 176 16,-1-5-176-16,2-9 160 0,0 0-160 0,0 0 0 15,0 0 144-15,0 0-144 0,0 0 160 0,0 0-32 16,0 0-128-16,0 0 192 0,0 0 48 0,0 0 0 0,0 0 0 0,0 0 0 16,0 0-96-16,10-5-16 0,3 1 0 0,1-1 0 15,1 0 16-15,4 1 0 0,3 0 0 0,5 3 0 16,1 0-144-16,6-1 192 0,4 1-192 0,5 0 192 15,4-2-64-15,0 3-128 0,0 0 192 0,2 4-64 16,-1-1-128-16,-1-1 0 0,-1 3 0 0,-2 2 0 16,3-1 0-16,2 0 0 0,2 3 0 0,-3 0 0 15,-2 3 0-15,-4 2 0 0,-6-4 0 0,0 1 0 16,-3-6 0-16,-1 0 0 0,-2 3 0 0,-3-4 0 16,-3 0 0-16,0 1 128 0,-1-4-128 0,-1-1 0 15,-2-1 144-15,1-4-144 0,-6 0 160 0,0 1-160 16,2 0 128-16,-3-2-128 0,0-1 0 0,-2 0 0 15,3-2 256-15,-2-3-64 0,-1 1 0 0,-2-3 0 16,-3-1 64-16,0-2 16 0,-2-2 0 0,0-3 0 16,0-3 32-16,-1-2 0 0,-2-2 0 0,1-1 0 0,1-2-128 0,-4-5-32 15,0-2 0-15,2-2 0 16,1 0-144-16,1 4 0 0,-1 2 0 0,3 2 128 0,-4 3-128 0,3 5 0 16,0 2 0-16,0 3 128 0,0 3 96 0,2 3 16 15,-1 0 0-15,0 5 0 0,1 1-240 0,-7 8 0 16,7-6 128-16,-7 6-128 0,12-2 0 0,-2 2-160 15,2 1 32-15,-5 3 0 16,1 2-352-16,-1 6-64 0,1 3-16 0,1 4-9456 16,-1 3-1888-16</inkml:trace>
  <inkml:trace contextRef="#ctx0" brushRef="#br5" timeOffset="56009.7">8055 19350 4607 0,'0'0'400'0,"-8"1"-400"0,-2-2 0 0,0 1 0 16,0 3 1584-16,1-1 224 0,9-2 48 0,-10 2 16 31,1-2-1872-31,9 0-336 0,-9 0-96 0,9 0-16 0,-10-3 240 0,10 3 32 0,-9-3 16 0,9 3 0 16,-6-2-160-16,6 2-48 0,-4-3 0 0,4 3 0 15,-5-2 208-15,5 2 160 0,-1-5-208 0,1 5 80 16,0 0 288-16,-3-4 64 0,0-2 16 0,3 6 0 16,0 0 176-16,0 0 32 0,0 0 16 0,0 0 0 15,0 0 64-15,0 0 16 0,0-11 0 0,0 11 0 16,0 0 16-16,0 0 0 0,0 0 0 0,0 0 0 0,-1-6-80 0,1 6-16 15,0 0 0-15,0 0 0 0,0 0-96 0,-4-9-32 16,4 9 0-16,0 0 0 0,0 0-16 0,0 0-16 16,0 0 0-16,0 0 0 0,0 0-176 0,0 0-128 15,0 0 144-15,0 0-144 0,0 0 192 0,0 0-64 16,0 0-128-16,0 0 192 0,0 0-192 0,2 12 176 16,-1 0-176-16,0 1 160 0,0 6-32 0,1 3-128 15,-2-1 192-15,0 3-64 0,0 6-128 0,0-1 160 16,-2 1-160-16,2 3 160 0,-2 2-160 0,-1 2 192 15,3-1-192-15,-1 1 192 0,0 0 0 0,0-2 16 16,-2-4 0-16,3-3 0 0,-1 0 48 0,-1-2 16 0,0-3 0 0,1-3 0 16,1-1 48-16,-2-1 16 0,0-2 0 0,1 0 0 15,1-4-80-15,-2 1 0 0,2-13-16 0,-1 9 0 16,1-9-32-16,0 0 0 0,0 0 0 0,0 0 0 16,0 0 16-16,0 0 0 0,0 0 0 0,0 0 0 15,0 0-64-15,0 0-16 0,0 0 0 0,0 0 0 16,-1-12 96-16,1-2 16 0,0-1 0 0,0-1 0 15,1-1-128-15,0-2-128 0,1-1 176 0,-2-2-176 16,1 0 0-16,0-3 0 0,2-2 0 0,-2 1 0 16,0-2 0-16,2-2 0 0,-2 4 0 0,3-5 0 15,-2 1 0-15,0 3 0 0,-1-1 0 0,1 4 0 16,0 4 0-16,-1-1 0 0,0-2 0 0,-1 4 0 16,0 2 128-16,-1 0-128 0,0 3 0 0,-1 0 0 0,1 0 0 0,1 3 0 15,0 0 0-15,-1 1 0 0,-2 3 0 0,3 7 0 16,0 0-160-16,-2-8 160 0,2 8-240 0,0 0 80 15,0 0 16-15,0 0 0 0,0 0-112 0,0 0 0 16,-5 11-16-16,2 2 0 0,1 2 112 0,0 5 32 16,1 2 0-16,1 1 0 0,1 4 128 0,2 2 0 15,-1 6 0-15,1 3-128 0,-3 2 128 0,4 0 0 16,-2 0 128-16,1 0-128 0,-2-1 208 0,0-6-16 16,2-1-16-16,0-1 0 0,-2-5-48 0,3 0 0 15,-1-7 0-15,0 0 0 0,0-4 0 0,-1-4-128 16,1 1 192-16,-1-3-64 0,-2-9 0 0,0 0 0 15,0 0 0-15,0 0 0 0,0 0-128 0,0 0 0 16,6-14 0-16,0-4 0 0,-3-1 0 0,1-6 0 0,0-1 0 0,0-6 0 16,0-1-192-16,-2-4 192 0,3-2-160 0,-2-2 160 15,2-4 0-15,0 1 0 0,0 2-128 0,1 2 128 16,1 0 0-16,-1 4-176 0,0 0 176 0,2 3-160 16,-5 4-48-16,2 3-16 0,-1 6 0 0,-1 1 0 15,1 1 224-15,0 3 0 0,-3 3-160 0,2 6 160 16,-3 6-160-16,0 0 160 0,0 0-208 0,0 0 80 15,4 14 128-15,1 2-208 0,-3 4 80 0,1 1 128 16,-1 3-288-16,0 6 64 0,-2 3 16 0,0 1 0 16,-2-2 208-16,1 6 0 0,-1 1 144 0,-1-1-144 15,-1 2 192-15,0-2-64 0,1-1-128 0,-1-3 192 16,0-2 16-16,0-3 0 0,0-3 0 0,0-2 0 16,2-3-64-16,-1-3-16 0,2-4 0 0,-3 1 0 15,2-3-128-15,2-2 0 0,0-10 0 0,0 0 128 16,-2 9-128-16,2-9-176 0,0 0 48 0,0 0 0 0,0 0-144 0,0 0-32 15,0 0 0-15,0 0 0 0,0 0 32 0,0 0 0 16,0 0 0-16,-2-13 0 16,-1 4-224-16,3 9-32 0,-1-11-16 0,1 11 0 15,0-9-400-15,0 9-80 0</inkml:trace>
  <inkml:trace contextRef="#ctx0" brushRef="#br5" timeOffset="57989.56">14993 20615 11055 0,'0'0'976'0,"0"0"-784"16,0 0-192-16,0 0 0 0</inkml:trace>
  <inkml:trace contextRef="#ctx0" brushRef="#br5" timeOffset="62164.69">13876 16628 5519 0,'0'0'496'0,"0"0"-496"0,0 0 0 0,0 0 0 0,-5-12 1936 0,1 3 304 15,4 9 48-15,-5-7 16 0,1 0-1856 0,4 7-448 16,0 0 0-16,0 0 0 0,-7-9-256 0,7 9-80 16,-6-5-32-16,6 5-3488 15,0 0-704-15</inkml:trace>
  <inkml:trace contextRef="#ctx0" brushRef="#br5" timeOffset="67907.55">7830 19785 2751 0,'0'0'256'0,"0"0"-256"0,-10 4 0 0,1-1 0 16,-1-3 1664-16,10 0 304 0,-9-1 48 0,9 1 16 16,0 0-1840-16,0 0-384 0,0 0-64 0,-5-7 0 15,5 7 128-15,0 0 128 0,0 0-192 0,0 0 192 16,-5-9 0-16,4 0 0 0,1 9 0 0,0 0 0 15,0 0 0-15,0 0 0 0,0 0 160 0,0 0-32 16,0 0 96-16,0 0 32 0,0 0 0 0,0 0 0 16,0 0-256-16,0 0-208 0,6-7 32 0,-6 7 16 15,0 0-160-15,0 0-48 0,6-7 0 0,-6 7 0 16,0 0 176-16,8-4 16 0,-8 4 16 0,0 0-2160 16,10-4-432-16</inkml:trace>
  <inkml:trace contextRef="#ctx0" brushRef="#br5" timeOffset="69803.75">8042 19798 911 0,'0'0'0'0,"0"0"0"0,0 0 0 0,0 0 0 16,0 0 2752-16,0 0 480 0,0 0 96 0,-8 0 0 16,8 0-2544-16,0 0-512 0,0 0-96 0,-9-2-32 15,9 2 16-15,-8-2 0 0,8 2 0 0,0 0 0 16,0 0 112-16,-9 0 32 0,9 0 0 0,0 0 0 16,-9 0-144-16,9 0-32 0,0 0 0 0,0 0 0 15,0 0-640 1,0 0-128-16</inkml:trace>
  <inkml:trace contextRef="#ctx0" brushRef="#br5" timeOffset="70652.4">13541 17295 8287 0,'0'0'736'0,"0"0"-592"0,0 0-144 0,0 0 0 15,-7-1 1664-15,7 1 320 0,0 0 48 0,-11 0 16 16,11 0-1776-16,0 0-272 0,-8 1-192 0,8-1 16 0,-9 6 176 15,4 1-128-15,5-7 128 0,-8 3-128 0,8-3-176 0,-6 4-16 16,6-4-16-16,0 0 0 16,0 0-240-16,-9 4-64 0,9-4 0 0,0 0 0 15,0 0 80-15,0 0 16 0,-9-3 0 0,9 3 0 16,0 0-288-16,0 0-48 0,0 0-16 0,0 0-1344 16,0 0-256-16</inkml:trace>
  <inkml:trace contextRef="#ctx0" brushRef="#br5" timeOffset="71388.98">7910 19739 2751 0,'0'0'128'0,"0"0"16"0,0 0-144 0</inkml:trace>
  <inkml:trace contextRef="#ctx0" brushRef="#br5" timeOffset="72235.1">7798 19976 15663 0,'0'0'688'0,"-9"1"144"0,2 0-656 0,0-1-176 0,7 0 0 0,0 0 0 0,-8 0 192 0,4 0 16 16,4 0 0-16,0 0 0 16,0 0-992-16,0 0-208 0,0 0-32 0,0 0-16 15,0 0 304-15,0 0 64 0,0 0 16 0,0 0 0 16,0 0-368-16,0 0-80 0,0 0-16 0,0 0 0 0,12 0 864 0,-12 0 256 15,0 0 0-15,0 0 0 0,0 0 0 0,0 0 192 16,0 0 0-16,0 0 0 0,13 3-336 0,-13-3-64 16</inkml:trace>
  <inkml:trace contextRef="#ctx0" brushRef="#br5" timeOffset="74943.22">7918 8092 4607 0,'0'0'192'0,"-3"-9"64"0,2-2-256 0,1 11 0 16,-4-11 0-16,0 3 0 0,4 8 704 0,-6-12 112 15,6 12 16-15,-6-6 0 0,6 6-704 0,0 0-128 16,0 0 0-16,-10-5 0 0,-2-1 0 0,3 2-144 15,9 4 144-15,-9-4 0 0,0 4 192 0,9 0 128 16,-10-4 32-16,10 4 0 0,0 0 464 0,0 0 80 0,0 0 32 0,0 0 0 16,-9 1-224-16,9-1-64 0,-7 4 0 0,7-4 0 15,0 0-272-15,0 12-64 0,0-12-16 0,4 10 0 16,1 3 32-16,2-7 0 0,-7-6 0 0,14 11 0 16,3-3 64-16,1 2 32 0,-2-3 0 0,2 1 0 15,1-1-32-15,3 3 0 0,0-2 0 0,6 2 0 16,0-3-128-16,4 4-16 0,1-5-16 0,1 0 0 15,3 2-16-15,7-3 0 0,4 1 0 0,1 3 0 0,2-2-80 16,-1 2 0-16,-2-4-128 0,0 3 192 16,2-1-48-16,0 0-16 0,2 4 0 0,1-6 0 15,7 0-128-15,0 1 160 0,-1-2-160 0,-5 2 160 0,-5 2-160 0,-2-3 0 16,-2 0 0-16,-1 3 128 0,-3-3-128 0,-3 1 0 16,-1 2 0-16,1-3 128 0,-1 4-128 0,0-2 0 15,-3 2-160-15,-2-1 160 16,-2 2-624-16,-3-1-16 0,-5 4-16 0,-2-4-8448 0</inkml:trace>
  <inkml:trace contextRef="#ctx0" brushRef="#br5" timeOffset="75388.89">10515 8265 12895 0,'0'0'1152'0,"0"0"-928"16,0 0-224-16,0 0 0 0,0 0 576 0,10 5 64 15,0 2 0-15,3 0 16 0,2 3-432 0,3-1-96 16,1-1 0-16,3 1-128 0,3-2 400 0,0 2-16 16,5-2-16-16,1-2 0 0,4 0 16 0,3-1 16 15,1 2 0-15,7 0 0 0,4-2 176 0,2-1 48 16,0 1 0-16,0-2 0 0,1-1 16 0,-1 3 16 15,-1-1 0-15,3-1 0 0,-1 2-352 0,3 1-80 16,0-1-16-16,0-4 0 0,-4-5-208 0,-1 1 0 16,-3 0 0-16,-1 3 0 15,0-3-304-15,-2 0-96 0,-2 1-32 0,5 0 0 0</inkml:trace>
  <inkml:trace contextRef="#ctx0" brushRef="#br5" timeOffset="76718.54">14798 20263 14735 0,'0'0'640'0,"0"0"160"0,0 0-640 0,0 0-160 0,0 0 0 0,-6 4 0 15,6-4 1984-15,0 0 384 0,0 0 64 0,0 0 0 16,0 0-2944-16,0 0-608 0,0 0-112 0,0 0-32 15,0 0 464-15,0 0 96 0,-4-7 0 0,4 7 16 16,0 0-208-16,-1-10-64 0,1 10 0 0</inkml:trace>
  <inkml:trace contextRef="#ctx0" brushRef="#br5" timeOffset="77394.69">14127 16906 7935 0,'0'0'352'0,"0"0"80"0,0 0-432 0,0 0 0 0,0 0 0 0,0 0 0 32,0 0-384-32,0 0-176 0</inkml:trace>
  <inkml:trace contextRef="#ctx0" brushRef="#br5" timeOffset="82344">1464 15114 1839 0,'0'0'160'0,"0"0"-160"15,0 0 0-15,-1 7 0 0,1-7 2368 0,0 0 448 16,0 0 96-16,0 0 16 0,0 0-2336 0,0 0-464 16,0 0-128-16,0 0 0 0,0 0 272 0,0 0 0 15,0 0 0-15,0 0 0 0,0 0-16 0,0 0 0 16,0 0 0-16,0 0 0 0,8 8 32 0,-8-8 0 15,0 0 0-15,0 0 0 0,10-3 80 0,-3-6 16 16,1-3 0-16,0 2 0 0,2-2-32 0,0 3 0 16,0-3 0-16,0-1 0 0,1-4 0 0,1 1 0 15,2 1 0-15,-1 1 0 0,-3-3-160 0,2-1-48 16,0 0 0-16,0 1 0 0,-2 3 48 0,1-2 16 16,1 1 0-16,-1 2 0 0,1-1-48 0,0 2-16 15,2 2 0-15,-1-1 0 0,1 5-144 0,-1 0 192 16,-2 1-192-16,-1 2 192 0,1 2-192 0,-1 0 0 15,0 2 0-15,1 3 0 0,-2 5 0 0,0-1 0 0,0 5 0 16,0 1 0-16,0 1 0 0,-2 8 0 0,0-1 0 16,-2 5 0-16,0-1 0 0,0 6 0 15,-1 0 0-15,-2 1 192 0,0-1-192 0,-2-1 128 0,0-3-128 0,0 0 128 16,0-1 256-16,-2 0 64 0,0-6 0 0,2 0 0 16,0-4-16-16,-1-1 0 0,-2-1 0 0,1 0 0 15,0-5-112-15,1-1 0 0,0-1-16 0,1-8 0 16,0 0-64-16,0 0-16 0,0 0 0 0,0 0 0 0,0 0-64 0,0 0-16 15,0 0 0-15,0 0 0 16,-8-8 0-16,4-1 0 0,0 0 0 0,2-3 0 16,1-5-144-16,1 1 160 0,0-2-160 0,1-1 160 0,1-3-160 0,2 1 0 15,0-1 0-15,5-3 0 0,0 0 0 0,0 3 0 16,0-5 0-16,5 3 0 0,-2-2-192 0,5 6 192 16,-1 1-192-16,2 1 192 0,1 2-224 0,-1 0 80 15,-1 4 16-15,2 0 0 0,2 5 128 0,-2-1 0 16,-1 4-144-16,-1 3 144 0,0-2-176 0,0 3 48 15,0 2 0-15,-1 0 0 0,-1 4 128 0,2 5-208 16,-2 1 80-16,0 1 128 0,-1 2-160 0,0 4 160 16,0 6 0-16,0-1-144 0,0 5 144 0,-1 0 0 15,0 2 128-15,-1 3-128 0,1 2 144 0,0-3-144 16,-2-2 192-16,1 1-192 0,-1 0 192 0,2 0-64 16,-2-6 0-16,2 4-128 0,2-4 128 0,-2 1-128 15,-3-3 0-15,4 2 0 0,3-7 0 0,-2 0 0 16,-2-1-128-16,-1-3 128 15,1-5-1600-15,-3 1-240 0,-1-5-32 0,-9-6-16 0</inkml:trace>
  <inkml:trace contextRef="#ctx0" brushRef="#br5" timeOffset="82894.8">3358 14763 19807 0,'0'0'880'0,"0"0"176"0,0-10-848 0,0-2-208 15,0 5 0-15,0 7 0 0,2-12 0 0,-2 12 0 16,2-5 128-16,-2 5-128 0,0 0 0 0,0 0-128 15,0 0 128-15,0 0-208 0,0 0-16 0,0 0 0 16,6 9 0-16,0 2 0 0,-6-11 64 0,5 14 16 16,-2 0 0-16,1 8 0 0,1 1 144 0,0 4 0 15,1 4 0-15,0 9 0 0,0 4 192 0,1 10-48 0,-1 5 0 16,0 6 0-16,3-1 80 0,-2 6 16 0,-2 6 0 0,1 3 0 16,-3 7-80-16,0 1-16 0,0 2 0 0,-1-4 0 15,1 0-144-15,0 1 0 0,-3 2 144 0,2-2-144 16,-2-2 288-16,0 0-16 0,0-1 0 0,0-4 0 15,0 6-16-15,0-5-16 0,-2 0 0 0,2-5 0 16,-3-4-240-16,-1 0 176 0,0-1-176 0,1 0 160 0,0-1-160 0,-2-4 0 16,-1-3 0-16,-1-5 128 0,1-5-128 0,1-1-256 15,-2-9 64-15,1-1-9696 16</inkml:trace>
  <inkml:trace contextRef="#ctx0" brushRef="#br5" timeOffset="83545.2">4476 14782 18431 0,'0'0'816'0,"0"0"160"0,0 0-784 0,0 0-192 16,0 0 0-16,0 0 0 0,1-8 896 0,-1 8 144 16,0 0 32-16,0 0 0 0,0 0-1072 0,0 0-192 15,0 0-64-15,6 12 0 0,-2 0 256 0,-1 4 0 16,-1-1 0-16,-2 3 0 0,0 3 0 0,-1 7 0 15,-2 0 0-15,0 7 0 0,-1 1 0 0,0 8 128 16,-1 0-128-16,0 4 160 0,0-4-160 0,-3 0 0 16,2-6 0-16,2 2 0 0,-3-3 0 0,2-3 0 0,0-5 0 0,2-3 0 15,-1-2 0-15,1-5-224 16,1-7 48-16,0 0 16 16,2-12-624-16,0 0-128 0,0 0-32 0,0 0-4752 0,0 0-944 0</inkml:trace>
  <inkml:trace contextRef="#ctx0" brushRef="#br5" timeOffset="83778.86">4702 14762 18431 0,'0'0'1632'0,"0"0"-1312"0,0 0-320 0,0 0 0 0,-3 14 1488 0,2 5 240 15,1 4 32-15,0 4 16 0,0 4-1632 0,0 1-320 16,-1 0-64-16,1 4-16 0,-1 4 256 0,1 2 0 15,0 0 0-15,-2 2 0 0,-2-2 0 0,1-1 0 16,0-6 0-16,1-3 0 0,-2-3-256 0,0-4 0 16,1-3 0-16,3-4 0 15,3-4-304-15,2-1-64 0,0-5-16 0,-5-8 0 16,0 0-608-16,0 0-128 0,0 0-32 0,0 0 0 0</inkml:trace>
  <inkml:trace contextRef="#ctx0" brushRef="#br5" timeOffset="84001.98">4340 15059 32415 0,'0'0'1440'0,"0"0"288"0,-2-9-1376 0,2 9-352 0,8-5 0 0,5 3 0 31,4-1-1040-31,4 0-288 0,0-2-48 0,5 4-16 0,1 1 720 0,3 0 144 0,3-1 16 0,4 0 16 16,1-3-704-16,2 1-144 0,0-1-16 0,1 1-16 15,-6-1-448-15,-4 0-96 0</inkml:trace>
  <inkml:trace contextRef="#ctx0" brushRef="#br5" timeOffset="84202.41">4356 15265 11055 0,'0'0'976'0,"0"0"-784"16,0 0-192-16,0 0 0 0,0 0 2656 0,0 0 480 15,0 0 112-15,10 0 16 0,3 0-2304 0,2-1-464 16,3-1-96-16,4 1-16 0,3-1 320 0,3 0 48 16,1 1 16-16,6-2 0 0,1-2-560 0,6 0-208 0,3-1 176 0,-1-4-176 15,-4 2-192-15,-2-3-144 16,0 1-32-16,-2-2 0 15,-5 5-2016-15,0-2-416 0,7-5-80 0,-10 5 0 0</inkml:trace>
  <inkml:trace contextRef="#ctx0" brushRef="#br5" timeOffset="84763.44">5527 14957 26543 0,'0'0'1168'0,"-9"2"256"0,-1-4-1136 0,1 4-288 0,9-2 0 0,-8 7 0 15,3 2-768-15,1 5-224 0,1 3-32 0,0 0-16 16,0 3 416-16,1-1 96 0,1 0 16 0,-1 2 0 0,1 6 208 0,1-7 48 16,0-4 16-16,1-5 0 0,1-1 80 0,-2-10 16 15,3 8 0-15,-3-8 0 0,0 0 512 0,0 0 96 16,11-4 32-16,-4-1 0 0,-7 5-32 0,9-12 0 15,-2 1 0-15,-2-2 0 0,-3 2-256 0,3 1-48 16,-2-4-16-16,-2-2 0 0,-1 2-144 0,0 4-224 16,-1-2 48-16,-1 0 16 0,1 2-32 0,1 0 0 15,0 10 0-15,0-7 0 0,0 7 192 0,0 0-128 16,3-8 128-16,-3 8-128 0,0 0 128 0,0 0-128 16,7-6 128-16,4 4-128 0,1-3 128 0,0-3 0 15,2-1 128-15,2-3-128 0,2-2 240 0,4-3-32 0,1 1 0 0,2-4 0 16,2 0 112-16,1-1 0 15,0-2 16-15,0-3 0 0,-4 5 96 0,-1-4 16 16,-2-2 0-16,-1 2 0 0,0-1 0 0,-1 2 0 16,-3 2 0-16,-2 2 0 0,-1 1-224 0,-3 3-32 15,-4 2-16-15,2 4 0 0,-2 1-176 0,-6 9 0 16,0 0-160-16,0 0 160 0,0 0-272 0,7 15 32 16,-3 6 16-16,-3 4 0 0,-2 8 224 0,-2 7-192 0,-1 7 192 15,0 5-192-15,-3 4 192 0,-2 10 0 0,-3 5 0 0,0 5 0 16,-2 3 0-16,-2 2 0 0,-1 1 0 0,-1 0 0 15,-1 1 0-15,0-7 0 0,1-2 0 0,1-8 0 16,2-10 0-16,1-5 0 0,1-8 0 0,3-5 0 16,1-7-144-16,2-6-144 0,3-3-32 0,-1-10 0 15,0-1-704-15,5-11-160 0</inkml:trace>
  <inkml:trace contextRef="#ctx0" brushRef="#br5" timeOffset="84978.12">5440 15560 30399 0,'0'0'2704'0,"0"0"-2160"16,-2-10-544-16,2 10 0 0,2-8 1152 0,3-2 112 15,3 5 16-15,4 1 16 16,2 0-1920-16,3 0-384 0,1 1-80 0,5-1 0 15,1 2 432-15,3-1 80 0,2-2 32 0,4-2 0 16,3 2-752-16,1-4-160 0,-1 2-16 0,0-5-16 16,-2 2-912-16,-1 0-176 0</inkml:trace>
  <inkml:trace contextRef="#ctx0" brushRef="#br5" timeOffset="85228.03">6623 14843 23039 0,'0'0'1024'0,"0"0"192"0,0 0-960 0,0 0-256 0,0 0 0 0,0 0 0 16,10 1 1632-16,0 6 288 0,-2 5 48 0,-1 5 16 15,-2 2-2272-15,-1 4-448 0,-4 6-96 0,0 3 0 16,0 3 448-16,-2 6 80 0,-2 1 32 0,-4 4 0 15,0-4-256-15,0 2-48 0,-4-3-16 0,1-3 0 16,-1-1-272-16,1-3-48 0,-1-1-16 0,2-6-5632 16,1-3-1120-16</inkml:trace>
  <inkml:trace contextRef="#ctx0" brushRef="#br5" timeOffset="85984.49">6418 15222 27935 0,'0'0'1232'0,"0"0"256"0,-1 12-1184 0,-1-1-304 16,2 3 0-16,3 1 0 0,1 0-256 0,2-2-128 0,-2 0 0 0,1-1-16 15,1-4 48-15,-6-8 16 16,10 7 0-16,2-3 0 0,-1-4 336 0,1-1 0 16,1-3 0-16,1-1 0 0,2-1 0 0,2-2 0 15,1-3 128-15,0 1-128 0,-1-1 320 0,2-3-32 0,-2-1 0 0,2-1 0 16,2 0-288-16,-1 0-176 15,0-2 32-15,-2-2 0 0,0-3 144 0,-3 2 0 16,-3 4-144-16,0-1 144 0,0 0 0 0,-2 0 0 0,-1 3 0 0,-2 4 0 16,-2 0-192-16,-2 4 48 0,-4 2 0 0,0 5 0 15,0 0 144-15,0 0 0 0,0 0-144 0,0 0 144 16,-9 15-160-16,-1 4 160 0,0 1-208 0,-2 7 80 16,-2 0 128-16,-1 5 0 0,-1 1 0 0,0 1 0 0,1-1-128 0,1-3 128 15,1 1-128-15,3-3 128 0,3-4 0 0,3-6 0 16,1-3 0-16,4-5 0 0,3 0 0 0,-4-10 0 15,8 4 192-15,3-1-64 0,2-3 224 0,1-1 48 16,1-3 16-16,2-1 0 0,-1-7-96 0,2 0 0 16,1-2-16-16,2-3 0 0,0-2-176 0,-1-1-128 15,0 2 192-15,0-4-192 0,-1-1 192 0,0 0-64 16,0 6 0-16,0 1-128 0,0 1 0 0,-2 5 0 16,-1 2 0-16,0 6 0 0,-2 2 0 0,-2 1 0 15,1 4 0-15,-2 4 0 0,-2 1-208 0,-1 7 48 16,-3 2 16-16,-1 1 0 0,-2 2-48 0,0-1-16 15,-2 2 0-15,0 1 0 0,-2 2 208 0,1-6 0 16,1-3-160-16,0-2 160 0,0-4 0 0,0-11 0 16,0 0 0-16,0 0 0 0,6 9 192 0,-6-9 0 15,12 3 0-15,-1-6 0 0,-1-1 0 0,3-4 0 16,2 0 0-16,3-5 0 0,1-2-192 0,3 0 0 16,2 2 0-16,0-2 0 0,0-1 0 0,1 3 0 15,-3 2 0-15,0 1 0 0,0 5-128 0,-2 0 128 16,-1 4 0-16,0 2 0 0,-1 4 0 0,-2 0 0 15,0 7-144-15,-2-2 144 0,-2 2-128 0,1 1 128 0,-1-3-192 0,-2 4 192 16,-3 2-256-16,1-4 64 0,0-3 16 0,-1 0 0 16,-7-9 176-16,12 5 0 0,-2-4 0 0,3-1 0 15,-1-1 144-15,3-3-144 0,5-2 192 0,1 0-192 16,5-7 256-16,2 3-48 0,2-3-16 0,3 2 0 16,0 2-192-16,0 0 0 0,-1 4 0 0,1 3 0 15,1 1 320-15,1 4 64 0,2 3 0 0,-2 6 16 16,-1 3-80-16,2 0-32 0,0 2 0 0,2 2 0 15,1 1-288-15,1-1-192 0,-2 0 16 0,-7 0 16 16,-5-2-1296-16,-4-2-256 16,0 0-48-16,-9-12-16 0</inkml:trace>
  <inkml:trace contextRef="#ctx0" brushRef="#br5" timeOffset="87467.19">2184 15829 1839 0,'0'0'160'0,"0"0"-160"15,0 0 0-15,0 0 0 0,0 0 2432 0,0 0 464 16,0 0 96-16,0 0 16 0,2-10-2128 0,0 4-432 15,-2 1-64-15,0 5-32 0,0 0 240 0,0 0 48 0,0 0 16 0,0 0 0 16,0 0-192-16,0 0-32 0,0 0-16 0,0 0 0 16,0 0-16-16,0 0 0 0,10 1 0 0,-10-1 0 15,0 0-32-15,9 5-16 0,-9-5 0 0,9 13 0 16,-4-3 32-16,-2 3 16 0,0 2 0 0,0 1 0 16,-2 3-16-16,0 1 0 0,-1 0 0 0,0 1 0 15,-1 4 32-15,-2-1 0 0,2 1 0 0,-2 2 0 16,2-2-128-16,0 2-32 0,-2-2 0 0,1 3 0 0,-1-3-80 15,1 0-32-15,-1-3 0 0,1-3 0 0,-1 1-144 0,2-5 192 16,0 2-192-16,-1-7 192 0,-1-1-64 0,3-9 0 16,-2 7 0-16,2-7 0 0,0 0-128 0,0 0 160 15,0 0-160-15,0 0 160 0,0 0 0 0,0 0 0 16,-2-10 0-16,0-4 0 0,2-3 16 0,2-1 0 16,0 0 0-16,1-1 0 0,1-4-176 0,-1-1 0 15,2 0 0-15,2 1 0 0,-1-4 0 0,1 3 0 16,-2-3 0-16,1 2 0 0,0 2 0 0,1 0 0 15,-2 0 0-15,0 3 0 0,0 0 0 0,0 0 0 16,1 3 0-16,-3 0 0 0,-1 2-160 0,1 3 160 16,-3 12 0-16,0 0-144 0,3-7 144 0,-3 7 0 15,0 0 0-15,0 0-128 0,0 0 128 0,0 0-128 16,-2 15 128-16,0 3-128 0,-2 2 128 0,1 4-160 16,-2 6 160-16,0 3-160 0,-1 3 160 0,-2 3 0 15,1 0 0-15,0 0 0 0,0 2 0 0,-1-4 0 16,0-1 0-16,3-7 0 0,1 0 0 0,1-5 224 0,-1-5-32 15,1-2 0-15,0-3 80 0,0-3 16 0,3-11 0 0,0 0 0 16,0 0-112-16,0 0-32 0,0 0 0 0,0 0 0 16,0 0 96-16,-3-13 16 0,3-4 0 0,0-4 0 15,2-7-256-15,2-2 0 0,2-4 0 0,1-6 0 16,2-2 0-16,2 3-256 0,-1-2 48 0,1 3 16 16,2 4 192-16,0 4 0 0,-2 6-160 0,0 7 160 15,1 3 0-15,-2 2 0 0,-2 8 0 0,-8 4 0 16,11 3-160-16,1 7 160 0,-6 1-208 0,0 8 80 15,-2 9-528-15,1 5-112 0,-4 7 0 0,-3 8-7488 16,-3 4-1472-16</inkml:trace>
  <inkml:trace contextRef="#ctx0" brushRef="#br5" timeOffset="88377.06">4533 16127 7359 0,'0'0'320'0,"0"0"80"0,0 0-400 0,-9-5 0 0,1-2 0 0,8 7 0 15</inkml:trace>
  <inkml:trace contextRef="#ctx0" brushRef="#br5" timeOffset="89115.9">4565 15921 14735 0,'0'0'1312'0,"0"0"-1056"0,0 0-256 0,0 0 0 0,3-8 2432 0,-3 8 416 16,4-10 96-16,-4 10 0 0,0 0-2608 0,0 0-528 16,0 0-96-16,10-3-32 0,-10 3 320 0,11 2 0 15,-11-2 0-15,10 7 0 0,-1 2 192 0,-3 4-16 16,-3 1 0-16,3 4 0 0,-1 3 144 0,0 2 16 16,-1 5 16-16,0 4 0 0,-2 2 0 0,1 1 0 15,-2-1 0-15,2 0 0 0,-2 1-112 0,0-4-32 16,3-1 0-16,-2-1 0 0,-2-2-16 0,2 0 0 15,-1-6 0-15,0 2 0 0,-2 1-192 0,1-3 128 16,1-1-128-16,-1-4 0 16,-1-1-288-16,0-5-160 0,1-10-16 0,-3 11-7888 15,3-11-1568-15</inkml:trace>
  <inkml:trace contextRef="#ctx0" brushRef="#br5" timeOffset="89932.96">1937 16903 20847 0,'0'0'912'0,"0"0"208"0,-5-5-896 0,5 5-224 15,-2-10 0-15,2 10 0 0,1-6 0 0,-1 6-208 0,4-10 32 0,-1 3 16 16,-3 7 160-16,9-6 0 0,0-3 0 16,0 4-128-16,0-3 128 0,2 3-208 0,1 3 80 0,1-2 128 15,-1 1 0-15,4 1 0 0,1 0 0 0,2 2 0 16,-1 2 0-16,0 2 0 0,-3-2 0 0,1 1 0 15,-1 2 0-15,-1 1 0 0,0-1 192 0,-1 0-64 16,-3 3 112-16,-1-2 16 0,-2 2 0 0,0 1 0 0,-7-9 96 0,5 11 32 16,-2 1 0-16,0 2 0 0,-2 0 32 0,-2-4 16 15,-3 2 0-15,-1 1 0 0,0 0-80 16,-4 1-16-16,0 2 0 0,-1 1 0 0,-1-1-144 0,-2 1-48 16,0 1 0-16,2-2 0 0,-1 1-144 0,2-1 128 15,1-2-128-15,0 0 128 0,-2 0-128 0,1-1 0 16,0-7 0-16,3 6 0 0,3-2 0 0,4-10 0 15,0 0 0-15,0 11 0 0,0-11 0 0,3 9 0 16,2 0 144-16,0-4-144 0,5 0 256 0,2 3 0 16,0-3-16-16,2 4 0 0,2-4-16 0,1-1 0 15,1 1 0-15,1 3 0 0,3-2-96 0,1 2-128 16,1-3 176-16,0 1-176 0,2 2 0 0,1-5 0 16,0 1 0-16,2-1 0 15,2-2-592-15,1-1-128 0,2-1-32 0,3-2-10992 0</inkml:trace>
  <inkml:trace contextRef="#ctx0" brushRef="#br5" timeOffset="90667.03">4357 16999 2751 0,'0'0'128'0,"0"0"16"0,-6-5-144 0,6 5 0 15,-9-4 0-15,2-1 0 0,7 5 640 0,-9-7 80 16,0 4 32-16,9 3 0 0,-5-3-752 0,5 3 0 16,0 0-160-16,0 0 32 0,0 0 1728 0,0 0 336 15,-7-8 80-15,7 8 16 0,0 0-384 0,0 0-80 16,-4-9-16-16,4 9 0 0,0 0-464 0,2-6-80 16,-2 6-32-16,7-10 0 0,0 5-432 0,2-2-96 0,0 2 0 0,3 3-16 15,-2-1-272-15,3 1-160 0,0 1 192 0,1 1-192 16,-1 1 0-16,1 1 0 0,-1 1 0 0,3 2 0 15,-2 3 128-15,0-2-128 0,-2 4 0 0,0-4 0 16,-2 0 0-16,-4 1 0 0,2 0 0 0,-8-7 0 16,8 12 144-16,-3-2-144 0,-3 2 0 0,-3 2 144 15,-2-4 32-15,-2 4 0 0,-2 3 0 0,-3 2 0 0,-3-2-48 16,-1 5 0-16,-1 0 0 0,1 0 0 0,-3-1 64 16,3-2 16-16,1-1 0 0,1-1 0 0,4 0-208 15,0-3 0-15,3-5 128 0,2 2-128 0,0-2 0 0,3-9 0 16,0 0 0-16,0 0 0 0,5 10 256 0,-5-10-32 15,6 7-16-15,2-1 0 0,-8-6 96 0,13 1 16 16,0-1 0-16,3 0 0 0,-1-3-112 0,3 1-16 16,1-4 0-16,1 3 0 0,1 0-32 0,0-1-16 15,5 1 0-15,-1 1 0 0,1-2-144 0,-1 3 0 16,3-2-160-16,-2 0 160 16,0-2-720-16,-2 3-48 0,-1 1-16 0,-1-1-11088 0</inkml:trace>
  <inkml:trace contextRef="#ctx0" brushRef="#br5" timeOffset="98272.23">1974 17797 13071 0,'0'0'576'0,"-9"-1"128"0,0 1-576 0,0-2-128 16,9 2 0-16,-10-1 0 0,10 1 0 0,-9-1 128 15,9 1-128-15,0 0 128 0,-11-5-128 0,2 2-192 16,9 3 32-16,-9-2 16 0,-1-1 144 0,5 2 192 16,-2 0-32-16,1-2-16 0,0 0 224 0,-1 0 32 15,1-1 16-15,0 1 0 0,1 2 336 0,-4-4 64 16,9 5 16-16,0 0 0 0,-7-6-224 0,7 6-32 16,0 0-16-16,0 0 0 0,0 0-240 0,2-8-32 15,-2 8-16-15,5-5 0 0,1-1-144 0,2 0-128 16,2 3 192-16,1-2-192 0,6 1 320 0,1 0-64 15,3 0 0-15,3 0 0 0,1-3-32 0,2 3-16 0,5 1 0 0,0 1 0 16,0-1-80-16,-2-2-128 0,-2 4 176 0,0 1-176 16,-2 1 176-16,0 4-176 0,-4 0 160 0,-2 0-160 15,-2 6 176-15,-3-4-176 0,-1 2 192 0,-2 0-192 16,-3 5 208-16,-3-1-64 0,-1-3-16 0,-1 4 0 16,-4 2 128-16,-3 1 0 0,0-1 16 0,-5 1 0 15,-2 1-128-15,-2 1-16 0,1-3-128 0,-1 2 192 16,0-1-192-16,0-3 128 0,2 0-128 0,1 0 0 15,2-6 0-15,3 1 0 0,4-9 0 0,-5 11 0 16,5-11 0-16,1 10 0 0,-1-10 0 0,0 0 0 16,9 12 0-16,1-4 0 0,3 1 0 0,1-3 0 15,0 2 0-15,2 0 0 0,2-3 0 0,1 5 0 0,0-3 0 16,2 6 0-16,1 1 0 0,0-1 0 16,-3 1 256-16,3 1-64 0,-2-1 0 0,-2 3 0 0,-2 2 48 0,0 0 0 15,-6-1 0-15,-3 1 0 0,-4-2 128 0,-3 4 16 16,-3-1 16-16,-4 0 0 0,-3-1-16 0,-7 3-16 15,1 1 0-15,-5 0 0 0,-3 4-96 0,-1-5-16 16,-2-1 0-16,-1 0 0 0,-1 1-256 0,1-2 160 16,-3-4-160-16,3 0 128 0,2-2-304 0,-1 0-64 15,2-1-16-15,-1-4 0 16,-1 0-1392-16,1-4-272 0,0-5-64 0</inkml:trace>
  <inkml:trace contextRef="#ctx0" brushRef="#br5" timeOffset="99273.06">4167 17849 11967 0,'0'0'1072'0,"0"0"-864"0,-13 0-208 0,3-1 0 16,1-1 2896-16,9 2 544 0,-6-6 96 0,6 6 32 16,0 0-4016-16,0 0-816 0,6-6-144 0,-6 6-48 15,8-5 880-15,2-2 192 0,2 2 16 0,2 1 16 0,0 1 480 0,2-5 112 16,-1 2 16-16,1 1 0 0,0-3 192 0,2 3 64 15,-1 1 0-15,2-1 0 0,-1 1 64 0,1 2 32 16,0-1 0-16,0 3 0 0,0-1-32 0,1 1-16 16,0 4 0-16,0 2 0 0,-1 0 16 15,0 2 16-15,-1 3 0 0,-1 3 0 0,-2-1-288 0,1 1-64 16,-3 0-16-16,0 0 0 0,-4-1-224 0,0 2 144 16,-4 0-144-16,-3 3 128 0,-3 0-128 0,-3 0 0 15,-1-4 0-15,-3 2 0 0,-3 1 0 0,0-1 0 16,-2-2 0-16,1 0-176 0,1 0 176 0,1 0 0 0,-3-5-144 0,3 1 144 15,2-6 0-15,8-4-176 0,-5 6 176 16,5-6-128-16,0 0 128 0,0 0-128 16,0 0 128-16,0 0-128 0,0 0-32 0,0 0 0 0,0 0 0 15,12 9 0-15,-1-4 160 0,3-1 0 0,0 1 0 16,1-1-128-16,1 0 128 0,0 1 128 0,-1 0-128 0,-1-1 176 16,-1 0 32-16,-1 1 16 0,-2 1 0 0,-10-6 0 15,9 5 160-15,-9-5 48 0,5 12 0 0,-5-12 0 16,-4 10-64-16,-4 1-16 0,-3-2 0 0,-4 0 0 15,-5-1 32-15,-2 2 16 0,-5-4 0 0,-4 4 0 16,-3-3-144-16,-3 3-48 0,-3-3 0 0,0 5 0 16,1-6-208-16,-5 4-240 0,-4-1 48 0,0 3 16 15,-2-6-480 1,3 2-112-16,2-3 0 0,1-1-8384 0,4 1-1664 0</inkml:trace>
  <inkml:trace contextRef="#ctx0" brushRef="#br5" timeOffset="105127.32">30671 14755 7359 0,'0'0'656'0,"0"0"-528"0,0 0-128 0,0 0 0 16,0 0 1440-16,11-4 256 0,1-1 48 0,-2 2 16 16,0-1-1456-16,2 0-304 0,-1-2 0 0,2 0 0 15,1 3 0-15,0-5 0 0,0-1 128 0,1-1-128 16,0 0 288-16,-6 1-48 0,1 1-16 0,3-3 0 16,0-1 240-16,5 0 48 0,-1-2 16 0,4 1 0 15,2-2 96-15,18-15 16 0,-2 4 0 0,-4 3 0 16,-3 1-208-16,1 1-48 0,0-3 0 0,3 2 0 15,-1 0-384-15,2 1 0 0,3-5 128 0,0 5-128 16,5-1 0-16,2 0 0 0,0 2 0 0,-1-3 0 16,-5-1 0-16,0 1 0 0,-1 2 0 0,-5 2 0 15,1 1 0-15,-4 0 0 0,-2-1 0 0,1 6 0 16,-4 0 0-16,0 3 192 0,-3 1-64 0,-2 1 0 16,-3 0 0-16,-2 3 0 0,-3-3 0 0,-3 3 0 0,-3 3 288 0,-8 2 48 15,7-4 16-15,-7 4 0 0,0 0-64 0,0 0-16 16,0 0 0-16,0 0 0 0,0 0-400 0,0 0 0 15,0 0 128-15,0 0-128 0,0 0 0 0,0 0 0 16,-6 7 0-16,-1 1 0 0,7-8 0 0,-12 8-176 16,-5-3 176-16,1 2-128 0,2-2 128 0,-4 2 0 15,-2 3 0-15,1-1-128 0,-3 1 128 0,0-1 0 16,-1 2-144-16,-1 2 144 0,-1-3 0 0,1 4 0 16,-4 3 0-16,2 1 0 0,-3-3 0 0,-1 1 0 15,-5 2 0-15,0 0 0 0,-2-2 0 0,3 2 128 16,-2 0-128-16,2 2 0 0,1 1 128 0,2 0-128 0,1 2 0 0,2 1 128 15,1-2-128-15,1 1 0 16,2 2 0-16,0-2 0 0,1-1 0 0,3 1 0 0,-2-1 0 0,2 1 0 16,-3 5 0-16,1-4 0 0,0-4 0 0,0 0 0 15,-2 0 0-15,1-2 0 0,1-3 0 0,2-1 0 16,0-1 0-16,2-3 0 0,3 2 0 0,-1-6 0 16,2 2 0-16,2-3 128 0,2-2-128 0,1 1 0 15,0 1 128-15,9-5-128 0,-8-2 0 0,8 2 128 16,0 0 0-16,0 0 0 0,-6-5 0 0,6 5 0 15,0 0 256-15,0-8 64 0,1-3 0 0,3 2 0 16,2-3-80-16,2 3-16 0,1 1 0 0,2-3 0 16,3 1-160-16,4-5-48 0,0-2 0 0,3 2 0 15,3 5-144-15,4-4 0 0,4-4 0 0,1-2 0 16,0 0 0-16,3-2 128 0,0 2-128 0,2-1 0 16,2 1 0-16,2 0 0 0,4-2 0 0,2-1 0 0,2 1 0 0,3 2 0 15,3 1 0-15,-2 0 0 0,-4-3 128 0,-1 1-128 16,-1 0 128-16,-1 4-128 0,-1-2 0 0,2 2 0 15,-3 4 0-15,-1-2 0 0,2-1 0 0,-3 0 0 16,0 4 0-16,-8-2 0 0,-1 1 0 0,-4-1 0 16,0 0 0-16,-4 5 0 0,-1-1 0 0,-13 6 0 15,1 2 0-15,0-4 0 0,-1 4 0 0,0-1 0 16,-2 1 0-16,-2 1 0 0,-2-1 0 0,-6 2-144 16,0 0 144-16,0 0 0 0,0 0 0 0,0 0-128 15,0 0 128-15,-8 0 0 0,1 4 0 0,-6-1 0 16,-1-1 0-16,-1 2 0 0,-3 0 0 0,-1 0 0 15,-1 2 0-15,-21 5 0 0,0 0 0 0,6-3 0 16,0 4 0-16,1-3 0 0,-2 0 0 0,1 0 0 16,2 3 0-16,-2 4 0 0,2-5 0 0,0 2 0 0,2 1 0 0,-1 0 0 15,0 1 0-15,3 0 0 0,2 2-128 0,0 1 128 16,-2-1 0-16,1 1 0 0,0 0 0 0,3 0 0 16,-2-2 0-16,2 2 0 0,1-1 0 0,2-3 0 15,0 1 0-15,3-1 0 0,3-3 0 0,2 2 0 16,2 0 0-16,2-4 0 0,3 1 0 0,1-3 0 15,6-7 0-15,0 0 0 0,0 0 0 0,6 9 0 16,-6-9 0-16,12 1 128 0,2-3-128 0,7-4 0 16,3-2 0-16,6-5 128 0,5 1-128 0,3-1 0 15,2-4 0-15,2 0 0 0,0-1 0 0,1 0 0 16,2-2 0-16,-1-3 0 0,3 1 0 0,0 2 0 16,1 1 0-16,0 1 0 0,0 1 0 0,-2 3 0 15,-3 3 0-15,-5 0 0 0,-3-2 128 0,-5 4-128 0,-2 0 160 16,-14 6-16-16,0 1 0 0,-1 1 0 0,-2-2-16 0,-2 2-128 15,0 1 192-15,-4 0-64 0,-5 0-336 16,0 0-80-16,0 0-16 0,-3 6 0 16,-2 2-1824-16,-4 1-368 0,-22 15-80 0,-4-6-16 0</inkml:trace>
  <inkml:trace contextRef="#ctx0" brushRef="#br5" timeOffset="120687.88">12223 17113 18143 0,'0'0'800'0,"0"0"160"0,0-9-768 0,3 2-192 0,-1-5 0 0,2 3 0 15,2-3 128-15,1 0 0 0,2 2-128 0,0-5 192 16,2-2-192-16,-2-1 0 0,2 1 0 0,1-3 0 16,-1-4 0-16,1-1 0 0,-1 2 0 0,1-1 0 15,-2-2 0-15,2 4 0 0,0-4 128 0,-2 3-128 16,-1 3 432-16,0 2-16 0,-2 0 0 0,1 6 0 15,0 4 176-15,-1-2 48 0,0 2 0 0,-1 3 0 16,-6 5-240-16,0 0-32 0,11 5-16 0,0 3 0 16,-1 3-192-16,-1 6-32 0,0 1-128 0,-1 1 192 15,1 2-192-15,-1 2 176 0,0 4-176 0,-2-2 160 16,-1 4-160-16,-1 5 128 0,-2-3-128 0,1 1 128 0,-3 1 0 16,-3-1 0-16,0 0 0 0,-1-6 0 0,-1 4 256 15,2-6 64-15,-2 1 0 0,1-6 0 0,2-3-48 0,-1-5 0 16,1-1 0-16,2-10 0 0,0 0-112 0,0 0-32 15,0 0 0-15,0 0 0 0,-2-11 192 0,0-3 16 16,1-4 16-16,1-2 0 0,3-3-320 0,0-1-160 16,2-6 160-16,3 5-160 0,1-3 0 0,2 4 0 15,-1-3 0-15,3 4 0 0,1-2 0 0,0 2 0 16,1 3 0-16,2-1 0 0,-2 3 0 0,0 2 0 16,0 1 0-16,2 2 0 0,-1 1 0 0,0 4-128 15,1 3 128-15,1 3 0 0,-1 2-128 0,-1 4 128 16,0 5-192-16,0 1 192 0,2 3-272 0,-2 2 48 0,1 2 16 15,-1 3 0-15,0 0 208 0,-2 3-176 0,2 3 176 0,-1-2-160 16,-1 1 160-16,-1 2 0 0,-3-4 0 0,1 2 0 16,-3-1 0-16,0 2 0 0,1 0 0 0,-3-1 128 15,-2 1 0-15,0-3 0 0,2 3 0 0,-3-2 0 16,-3-4-128-16,0 2 0 0,-4-2 0 0,1-1 0 31,1 0-272-31,-2 3-128 0,0-4-32 0,3-4 0 16,-2-1-1312-16,6 0-272 0,-3-4-48 0,0-9-16 0</inkml:trace>
  <inkml:trace contextRef="#ctx0" brushRef="#br5" timeOffset="121288.82">13727 16738 15663 0,'0'0'688'0,"0"0"144"0,0 0-656 0,-5-8-176 0,1 1 0 0,1-2 0 16,1 0 1760-16,2 9 320 0,0 0 64 0,0 0 16 0,-4-5-1632 0,4 5-320 16,0 0-64-16,0 0-16 15,0 0 0-15,0 0 0 0,0 0 0 0,0 0 0 0,-2 13-128 0,0 2 0 16,1-1 144-16,-2 5-144 0,2 3 256 0,0 3 0 15,1-2-16-15,0 5 0 0,0 0 64 0,1 5 16 16,0-3 0-16,2 1 0 0,-2 2-48 0,2 0 0 16,-1 0 0-16,1-1 0 0,-3-3-80 0,1-1-32 15,0-3 0-15,2 0 0 0,-2-4-160 0,-1-2 0 16,0-2 0-16,-1-3-176 16,0-4-608-16,-1 1-128 0,0-4-32 0,2-7-6736 15,0 0-1360-15</inkml:trace>
  <inkml:trace contextRef="#ctx0" brushRef="#br5" timeOffset="121588.59">13414 17034 14735 0,'0'0'1312'0,"0"0"-1056"0,0 0-256 0,0 0 0 16,0 0 2944-16,0 0 512 0,0 0 128 0,0 0 0 15,0 0-2816-15,0 0-560 0,0 0-208 0,13 4 144 16,0-3-144-16,1 1 0 0,0-2 0 0,1 0 128 16,4 0-128-16,0 0 192 0,1-2-192 0,2 1 192 15,1-1 0-15,1 0 16 0,-1 1 0 0,0 0 0 16,0-1 160-16,-1 1 16 0,1 0 16 0,0 0 0 16,-1-1-80-16,-1-1-32 0,2-3 0 0,0 4 0 15,-1-2 672-15,1 2 128 0,-2-1 16 0,0 0 16 16,-2-2-944-16,-3 0-176 0,-1 2 0 0,-1-5 0 15,-2 2-2400 1,-1 0-352-16,0-1-80 0,-1 2-10064 0</inkml:trace>
  <inkml:trace contextRef="#ctx0" brushRef="#br5" timeOffset="122248.36">14390 16377 11055 0,'0'0'480'0,"0"0"112"0,0 0-464 0,0 0-128 0,-8 4 0 0,8-4 0 15,0 0 3568-15,-6 8 688 0,3 3 144 0,1-1 16 16,1 3-3616-16,1 1-800 0,0 1 0 0,0 2 0 16,0 0 0-16,0 4-128 0,0-2 128 0,0 6 0 15,0 3 0-15,0 0 0 0,0 4 0 0,0 0 0 16,-1 2 176-16,1 0 32 0,-1-1 16 0,1 0 0 16,-2-2 128-16,2-1 32 0,0 4 0 0,0-8 0 15,0 1 32-15,2-3 16 0,-1 3 0 0,0-4 0 16,2-4 0-16,-1 1 0 0,-1-1 0 0,2-1 0 0,-3-4-48 0,1-1 0 15,-1-13 0-15,2 8 0 0,-2-8-160 0,0 0-32 16,0 0-16-16,0 0 0 0,0 0-176 0,0 0 0 16,0 0 144-16,0 0-144 0,0 0 0 0,2-10 0 15,1-5 0-15,-1-4 128 16,-1-5-896-16,2 0-160 0,-2-2-32 0,0-3-16 0,1 0 1664 16,0 2 336-16,1-3 64 0,-1-1 0 0,1 1-784 0,-1-3-176 15,1-2-128-15,0 1 192 0,-1 0-192 0,1-1 0 16,-1-2 0-16,-1 4 0 0,-1 0 0 0,0 4 0 15,0-3 0-15,0 8 0 0,0 1-176 0,0 4 48 16,-1 1 0-16,0 6 0 0,0 0 128 0,-2 2 0 16,3 2 0-16,0 8 0 0,0 0 0 0,0 0 0 0,0 0 0 0,0 0 0 15,0 0-128-15,-8 9 128 0,2 5-128 0,1 3 128 16,1 2-128-16,2 6 128 0,-1 0-128 0,2 8 128 16,0 0 0-16,1 2-128 0,-3 1 128 0,3 1 0 15,0 0 0-15,1-1 128 0,-1 1 0 0,0-1 0 16,-1 1 32-16,-1-2 16 0,2 1 0 0,-2-3 0 15,0-1 16-15,-1-3 16 0,1 0 0 0,0-5 0 16,1 2-80-16,0-6-128 0,0-3 176 0,-1-5-176 31,0 1-288-31,2-13-160 0,0 0-48 0,0 0-14992 0</inkml:trace>
  <inkml:trace contextRef="#ctx0" brushRef="#br5" timeOffset="130628.52">22311 14706 3679 0,'0'0'320'16,"-8"-3"-320"-16,-2-1 0 0,10 4 0 0,-8-5 4000 0,8 5 736 15,0 0 128-15,0 0 48 16,-9-6-3536-16,9 6-704 0,0 0-144 0,0 0-16 0,0 0-112 0,0 0-16 16,-5-6 0-16,5 6 0 0,0 0-32 0,0 0-16 15,0 0 0-15,0 0 0 0,0 0-128 0,0 0-16 16,0 0-16-16,0 0 0 0,0 0-176 0,0 0 160 15,5 11-160-15,2 5 160 0,2 5-160 0,0 3 160 16,-2 0-160-16,2 7 160 0,0 3-160 0,1 4 128 16,-1 3-128-16,0 5 128 0,0-2 16 0,1 4 0 15,-1-3 0-15,0-1 0 0,1-1-144 0,-2-1 0 16,1-3 144-16,-1-4-144 0,1-1 192 0,0 0-48 16,-1-4 0-16,0-1 0 0,-2-7 16 0,1-2 0 0,0-2 0 0,0-1 0 15,2-3-32-15,-1-1 0 0,0-2 0 0,1-2 0 16,-1-7 0-16,1 2-128 0,1-2 192 0,2-2-64 15,2-2-128-15,1-1 0 0,-2-2 0 0,2-4 128 16,4 2-128-16,0-5 0 0,0 3 0 0,2-2 0 16,5 3 0-16,1 1 128 0,6 2-128 0,3 2 0 15,4 1 0-15,5 2 0 0,4 2 0 0,5 1 0 16,0-2 0-16,1 3 0 0,-5-2 0 0,2 1 0 16,-1-3 0-16,2 0 0 0,-1-1 0 0,5-3 0 15,1-1 0-15,0-3 0 0,-1 3 0 0,-3 0 0 16,-2-4 0-16,-3 4 0 0,1 0 0 0,-1 0 0 15,0-2 0-15,2 4 0 0,2 0 0 0,-1-2 0 16,-2-1 0-16,-2 3 0 0,-6 0 0 0,-1 1 0 16,1-2 128-16,0 2-128 0,1-1 128 0,4 2-128 0,0 1 128 0,1 1-128 15,2 0 0-15,-1 4 128 0,1-2-128 0,-6-1 0 16,-2 0 0-16,-2 3 0 0,0-3 0 16,-2 2 0-16,1-1 0 0,-3-2 0 0,0 0 0 0,-3-1 0 15,-1 3 0-15,-2-2 0 0,0-1 0 0,-5 0 128 16,-2 0-128-16,-4 0 0 0,-2 0 176 0,-3-1-48 15,-3 1-128-15,-1-1 192 0,-10 1 128 0,9-3 0 16,-9 3 16-16,0 0 0 0,0 0 32 0,0 0 0 16,0 0 0-16,0 0 0 0,0 0 0 0,0 0 0 15,0 0 0-15,-4-10 0 0,4 10-80 0,-9-12-16 16,3 0 0-16,0-2 0 0,-2 0-96 0,0 1-32 16,-2-5 0-16,1-3 0 0,0-5-144 0,0-3 0 15,-1-5 0-15,4-3 0 0,1-5 0 0,0-3 0 0,-2-2 0 0,2 0-176 16,3 4 48-16,-1-3 0 0,2 2 0 0,1-1 0 15,0 2 128-15,0 2-128 0,0-2 128 0,0 1-128 16,1 2 128-16,-1-2 0 0,4 5 0 0,-1 1 0 16,-2-1 0-16,1 4 0 0,2 3 0 0,-1-1 0 15,-1-2 0-15,1 3 0 0,-2-1 0 0,2 1 0 16,0-2-128-16,1 1 128 0,0 0-128 0,0-1 128 16,1 0-224-16,-1 4 32 0,1-1 16 0,1 0 0 15,2 2-16-15,-2 0 0 0,-1 3 0 0,2 5 0 16,2 1 32-16,-3 2 0 0,-1-2 0 0,0 3 0 15,0 1 160-15,0 4 0 0,-2-3 0 0,-2 5 0 16,3-2 0-16,-4 10 0 0,0 0 0 0,4-8 0 16,-4 8 128-16,0 0-128 0,-2-8 128 0,2 8-128 15,0 0 128-15,0 0-128 0,0 0 128 0,0 0-128 16,-7-6 0-16,-1 3 0 0,8 3 0 0,-10 0 128 0,-1 1-128 0,-3 1 0 16,-3 0 128-16,-1 0-128 0,0 1 0 0,-2 1 144 15,-3 1-144-15,0-2 0 0,-1 3 128 0,-1 1-128 16,-2-2 0-16,-2 2 0 0,1 3 176 0,-1-3-176 15,-3 5 160-15,3-6-160 0,-6 1 128 0,-3-2-128 16,-5-2 0-16,-5 4 0 0,-6 2 192 0,-3-2-48 16,-1 4-16-16,-2 0 0 0,-1 0 0 0,1 2-128 15,-3 0 192-15,-7-2-64 0,-8 5 128 0,-1-2 32 16,3-2 0-16,4 0 0 0,-2 2 0 0,3 1 0 16,-4-2 0-16,1-4 0 0,-1-4 96 0,4 2 32 15,2-3 0-15,6 1 0 0,2 1-96 0,-6-2-32 0,-2 1 0 0,-1 4 0 16,1-1-160-16,4 2-128 0,3-4 192 15,3 7-192-15,5 2 0 0,-2 1 0 16,-1 1 0-16,2 1 0 0,2 0 0 0,3 0-176 0,4 0 176 0,6-2-208 31,4 2-368-31,7 1-64 0,5 1 0 0,3-2-10864 0,5-3-2160 0</inkml:trace>
  <inkml:trace contextRef="#ctx0" brushRef="#br5" timeOffset="137334.2">31990 14220 10127 0,'-6'-11'448'0,"3"6"96"0,3 5-544 0,0 0 0 0,-3-11 0 0,1 3 0 16,2 8 896-16,4-9 80 0,-1 0 16 0,2 4 0 16,0-3-816-16,1 3-176 0,1-1 0 0,-1-5 0 15,0 1 0-15,-2 6 240 0,3 1-48 0,-2-1-16 16,1-4-32-16,2 2 0 0,-1 1 0 0,1-3 0 15,3 0-144-15,7-5 0 0,-3 4 0 0,-1-2 0 16,-1 5-512-16,2-3 32 0,-3 2 0 16,-1-2 0-16,1 5 160 0,-2 1 16 15,0 2 16-15,-10 1 0 0,10-4 288 0,-10 4 0 0,12-6 128 0,-6 1-128 0,-6 5 576 0,0 0 0 16,9-3 16-16,-9 3 0 0,0 0 128 0,0 0 32 16,10-2 0-16,-10 2 0 0,0 0 64 0,0 0 16 15,0 0 0-15,6 2 0 0,-6-2-336 0,7 3-64 16,-2 1-16-16,0 2 0 0,0-1-160 0,0 0-16 15,-1 4-16-15,2 2 0 0,-1 1-80 0,-5-12-16 16,3 13 0-16,-3-3 0 0,-1 2 96 0,-2-1 16 16,-2-2 0-16,1-3 0 0,-1 3 16 0,-3-2 16 15,-1 5 0-15,-2-2 0 0,-2 3 16 0,-2 1 0 16,-1 4 0-16,-19 7 0 0,6-2 32 0,-3-2 0 16,2-1 0-16,-2-1 0 0,0-2-48 0,0 1 0 15,1 0 0-15,1-2 0 0,0 0-16 0,-3-4-16 16,2 2 0-16,-2 2 0 0,-1 0-32 0,-2 1 0 15,1-1 0-15,-2 0 0 0,-3 0-208 0,-1-2 176 0,-4 0-176 0,3 0 160 16,-1 0-160-16,3-3 0 0,4 1 144 0,1 1-144 16,4-3 0-16,0 2 144 0,2 4-144 0,1-2 0 15,0-9 0-15,1 4 0 0,2 3 0 0,-3 1 0 16,-1-4 0-16,-5 1 0 0,3 3 0 0,-2-3 0 16,-2 3 0-16,2-2 0 0,2-4 0 0,-4 0 0 15,2 3 0-15,1 2 0 0,2-3 0 0,-1 2 0 16,2-3 0-16,0 2 0 0,1-4 0 0,2 3-144 15,5-3 144-15,1 2 0 0,-1 0 0 0,3-3 0 16,1 0 0-16,1 1 0 0,2-2 0 0,0-1 0 16,2-1 0-16,2 2 0 0,1 0 0 0,9-4 0 15,-9 2 0-15,1 0 0 0,0-4 0 0,8 2 0 16,0 0 192-16,0 0-48 0,-6-1 0 0,6 1 0 16,0 0 32-16,0 0 0 0,0 0 0 0,0 0 0 0,0 0-176 15,0 0 192-15,0 0-192 0,0 0 192 0,0 0-64 0,0 0-128 16,0 0 192-16,0 0-64 0,0 0 0 0,-4-8-128 15,4 8 192-15,0 0-64 0,-2-8-128 0,-2-4 0 16,1 4 144-16,1-3-144 0,-3 2 0 0,0-2 0 16,-2-3 0-16,1 1 128 0,-3-1-128 0,-1-5 176 15,-3-4-176-15,-1-1 192 0,-1-7 16 0,-3 0 16 16,-2-4 0-16,-2-4 0 0,-1-2 80 0,-3 2 16 16,-1-4 0-16,-1-2 0 0,-1-3-160 0,-2 0-32 15,1-3 0-15,-6-4 0 0,-5-3-128 0,2 3 0 16,-2 0 0-16,5 7 0 0,2 1 0 0,4 0 0 0,3 4 0 0,4 5 0 15,1 1 0-15,1 1 0 0,3 2 0 16,2 1 0-16,1 0 0 0,1 2 0 0,2 3 0 0,-1-1 0 16,2 4 0-16,0 0 0 0,3 1 0 0,-2 4 0 15,2 2 0-15,-2-1 0 0,5 1 0 0,0 0 0 16,-2 2 0-16,2 3 0 0,0 4-144 0,1-2 144 16,1 5 0-16,3 6 0 0,-4-9-128 0,4 9 128 15,0 0 0-15,0 0 0 0,-3-8-128 0,3 8 128 16,0 0 0-16,0 0 0 0,0 0 0 0,0 0 0 15,0 0-144-15,12-3 144 0,-2 2 0 0,1-1-144 16,2 2 144-16,0 0 0 0,3 0 0 0,3 0 0 16,2 0 0-16,3-2 0 0,3 0 0 0,3-2 0 15,2 1 0-15,5-4 0 0,2-2 0 0,2-1 0 16,5 1 0-16,-3-5 0 0,-1 0 0 0,-2 0 0 0,2-4 0 0,0 0 0 16,2-2 0-16,0 0 0 0,2-2 0 0,5 2 0 15,2-2 0-15,0-1 0 0,1-2 0 0,-5 2 0 16,-2-1 0-16,-1 2 0 0,-3 1 0 0,1 2 0 15,-2-4 0-15,-2 1 0 0,2 0 0 0,1 2 0 16,1 2 0-16,-1 1 0 0,-1-1 0 0,-5 0 0 16,-2 0 0-16,1 2 0 0,-1-2 0 0,1 3 0 15,0 1 0-15,-1-2 0 0,-1 0 0 0,1 2 0 16,0 4 0-16,-2 1 0 0,-1-4 0 0,-1 3 0 16,-1-3 0-16,-2 3 0 0,-2 2 0 0,-2-2 0 15,-4 1 0-15,-1-1 0 0,-1 2 0 0,0-2 0 16,-3 4 0-16,-1 1 0 0,0-3 0 0,-1 3 0 15,-2 1 0-15,1-2 0 0,-2 3 0 0,0 1 0 0,-2-1 0 0,-8 3 0 16,10 0 0-16,0 3 0 16,-10-3 0-16,11 2 0 0,-11-2 0 0,12 3 0 0,-2 3 0 0,-1-2 0 15,-9-4 0-15,11 7 0 0,-1-1 0 0,2 0 0 16,-2 4 0-16,0 2 0 0,0 3 0 0,1 2 0 16,-3-1 0-16,3 2 0 0,-1 0 0 0,1 2 0 15,2 3 0-15,0 4 0 0,-2 2 0 0,2 4 0 16,0 3 0-16,0 7 0 0,3-1 0 0,0 9 0 15,1 4 0-15,2 5-128 0,0 2 128 0,1-1 0 16,1 3 0-16,0 0 0 0,-2 2 0 0,0 1 0 16,0-1 0-16,2 0 0 0,-2 0 0 0,-8-30 0 15,2 5 0-15,0 6 0 0,2 3 0 0,-2 3 0 0,2-4 0 16,0 2 0-16,0 0 0 0,11 40 0 16,-6-17 0-16,-3-10 144 0,-3-10 0 0,-3-4 0 0,-2-7-16 0,-3-5 0 15,-1-3 0-15,1-5 0 0,-4-7-128 16,-2-1 0-16,-2-1 0 0,-4-2 128 0,-1 0-384 0,-3-3-96 15,-8-5-16-15</inkml:trace>
  <inkml:trace contextRef="#ctx0" brushRef="#br5" timeOffset="138770.33">30300 12466 16575 0,'0'0'736'0,"0"0"160"0,-8 1-720 0,8-1-176 0,0 0 0 0,0 0 0 0,-6 4 1520 0,6-4 272 16,0 0 48-16,0 0 16 0,-3 10-1488 0,3-10-368 15,0 9 0-15,2 3 0 0,0-2 384 0,1 3 0 16,-2 2 0-16,3 0 0 0,-2 4-176 0,3 1-16 15,2 3-16-15,0 3 0 0,2-3-176 0,0 1 0 16,-1 1 0-16,1-1 128 0,0 3-128 0,-1-3 0 16,-2-3 0-16,-1 0 0 0,1-1 0 0,-2 1 0 0,0-3 0 15,1-3 0-15,-3-1 0 0,2-3 128 0,-4-11-128 0,0 0 0 16,0 0 224-16,0 0-32 0,0 0-16 0,0 0 0 16,-1-12 224-16,-2-2 48 0,1-3 16 0,-1-1 0 15,-1 0-64-15,1-2-16 0,-1-3 0 0,4 3 0 16,2-2-384-16,2-1 0 0,0 2 128 0,1-1-128 15,1 1 0-15,2-4 0 0,1 3 0 0,0 0 0 16,0-2 0-16,0 0 0 0,1 3 0 0,1 1 0 16,1 0-176-16,-2-1-16 0,-3 0 0 0,1 2 0 31,1 0-400-31,-3 2-96 0,1 3-16 0,-1 1 0 0,-1 1-720 16,0 4-160-16,0-2-16 0</inkml:trace>
  <inkml:trace contextRef="#ctx0" brushRef="#br5" timeOffset="139100.69">30431 12617 12895 0,'-5'-6'1152'16,"0"1"-928"-16,-1-5-224 0,4-2 0 0,3-2 2512 0,3-2 464 16,0-2 96-16,1-2 0 0,-1-7-2304 0,0-4-448 15,-3 0-112-15,5-4-16 0,1 1 160 0,1-3 32 16,1-4 0-16,3 1 0 0,-1-2-64 0,3-5-16 0,0 0 0 16,0-4 0-16,0-1 32 0,1 1 16 0,1 4 0 15,0 2 0-15,2-2-352 0,-2 7 144 0,1 4-144 0,-2 2 0 16,-1 3 0-16,0 7-224 0,-2 0 16 0,0 6 0 31,0 3-1536-31,-2 2-304 0,-5 4-64 0,0 2-16 0</inkml:trace>
  <inkml:trace contextRef="#ctx0" brushRef="#br5" timeOffset="139690.86">31075 11220 16575 0,'0'0'736'0,"0"0"160"0,0 0-720 0,0 0-176 0,0 0 0 0,0 0 0 15,-5 8 256-15,1 0 32 0,-1 3 0 0,4-1 0 16,-3 3 256-16,2 2 48 0,0-3 16 0,1 4 0 15,0 5-64-15,2 3-16 0,0 0 0 0,1 6 0 16,-2 2-224-16,2 0-48 0,2 3-16 0,0 1 0 16,-2-2-240-16,2-1 0 0,0-1 128 0,1-3-128 15,1-4 176-15,-1-3-16 0,2-2 0 0,0-4 0 16,4-2 240-16,-1-4 48 0,0-3 16 0,3-6 0 16,1-1-128-16,-2-3-16 0,0-4-16 0,2-2 0 15,0-5-48-15,-2-1-16 0,2-3 0 0,0-1 0 16,0-3 64-16,-2 0 16 0,-1-3 0 0,-1 1 0 0,1 0-112 15,-4-6-16-15,-2 1 0 0,0 1 0 16,-1-2-48-16,-4 2-16 0,-4-1 0 0,1-2 0 0,-4 3 128 0,0 0 0 16,-4 4 16-16,3 0 0 0,-3 2 160 0,1 3 16 15,-1 3 16-15,-1 4 0 0,0 1-224 0,-2 2-48 16,-2 3-16-16,2 0 0 0,-1 5-176 0,0 0 0 16,-2 1-192-16,2 2 192 15,-1 1-592-15,2 2 0 0,1 3 0 0,0-3 0 16,2 1-1920-16,1 0-384 0</inkml:trace>
  <inkml:trace contextRef="#ctx0" brushRef="#br5" timeOffset="140053.4">31074 10772 19343 0,'0'0'1728'0,"0"0"-1392"0,-6-4-336 0,6 4 0 15,0 0 960-15,0 0 112 0,0 0 16 0,0 0 16 16,0 0-784-16,0 0-144 0,0 9-48 0,1 5 0 16,1 5 512-16,1 2 112 0,-1 6 16 0,4 1 0 15,-4 5-144-15,3 8-32 0,0 2 0 0,2 7 0 16,-2 3-320-16,1 2-64 0,-1 2-16 0,1 6 0 15,0 2-192-15,0 3 176 0,0 0-176 0,2 0 160 16,0-5-160-16,-1 2 192 0,0-5-192 0,1 2 192 16,1-4-192-16,-2-3 0 0,0-5 0 0,0-7 0 0,-2-4-320 15,2-4 64-15,0-4 16 0,-1-3 0 16,0-5-336-16,1-4-64 0,-2-1 0 0,1-9-16 16,-6-9-1744-16,0 0-352 0,0 0-64 0,0 0 0 0</inkml:trace>
  <inkml:trace contextRef="#ctx0" brushRef="#br5" timeOffset="140672.34">31660 11542 14735 0,'0'0'640'0,"0"0"160"0,-9 4-640 0,0 0-160 0,9-4 0 0,-10 1 0 16,10-1 576-16,0 0 96 0,-10 0 16 0,10 0 0 0,0 0 176 0,0 0 32 16,0 0 16-16,0 0 0 0,-7-9-208 15,6 3-32-15,1-5-16 0,1 3 0 0,2-6-224 0,3 2-48 16,1 2-16-16,0-4 0 0,0 0-48 0,4 0-16 16,2-3 0-16,0 4 0 0,0-3-32 0,1 1 0 15,2 5 0-15,-1 3 0 0,0 5 32 0,0 2 0 16,-1 0 0-16,-3 5 0 0,-11-5-304 0,11 14 160 15,-5 0-160-15,0 4 128 0,-5 1-128 0,-1 0 128 16,-3 1-128-16,-1 3 128 0,-1 1 0 0,-1-1 0 16,-2-3 0-16,1 1 0 0,0-3-128 0,2-1 0 15,0-1 144-15,1-2-144 0,2-5 0 0,2-9 128 16,-3 11-128-16,3-11 0 0,0 0 0 0,0 0 0 16,0 0 0-16,0 0 0 0,14 1 0 0,-1 1-160 0,-2-4 160 15,2 2 0-15,1 0 0 0,0 0 0 0,0 0 128 0,-1 3-128 16,2 1 320-16,0 2-16 0,1-2-16 0,-4 2 0 15,0 3 48-15,-5-1 16 0,-2 3 0 0,-2-1 0 16,-6 2 288-16,0 3 64 0,-1 0 16 0,-4-1 0 16,-3-2-80-16,-1 3 0 0,0 3-16 0,-2 1 0 15,0-1-384-15,-2 1-80 0,0 0-16 0,-1 0 0 16,0-1-144-16,0-2-272 0,-1-2 64 0,2 0 16 31,-1-5-1920-31,3 1-368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9T20:02:11.035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14370 17540 17503 0,'0'0'1552'0,"0"0"-1232"0,0 0-320 0,0 0 0 0,-4-11 1792 0,0 4 288 16,2-2 64-16,-2 4 16 0,4 5-1616 0,-6-9-320 15,-3 3-64-15,-1 2-16 0,-2 0-144 0,-2 1-192 16,-4 1 32-16,-3 2 16 0,-5 2-96 0,-7 1-16 16,-2 3 0-16,-6-1 0 0,-1 5 256 0,0 0-176 15,-1 3 176-15,-2 2-160 0,-2-1 160 0,-2 2 0 16,-5 4 0-16,-4 0 0 0,-7 0 0 0,-3 1 0 16,-1 3 0-16,-1 1 128 0,-1-3-128 0,-2 2 144 15,0 1-144-15,0-1 160 0,1-2 144 0,6-3 16 0,5-2 16 0,3-1 0 16,4-1 240-16,4 1 64 0,1-1 0 0,-1-1 0 15,-2 0-432-15,0 1-80 0,0-2 0 0,3 2-128 16,5 0 0-16,3-1 0 0,4 2-160 0,4-2 160 16,4-2-240-16,5-2 80 0,2 1 16 0,7-2 0 15,4-1-32-15,4-1 0 0,7-7 0 0,0 0 0 16,4 14-144-16,6-3-16 0,7-3-16 0,3-1 0 16,8-1 160-16,6-3 48 0,7 1 0 0,6-1 0 15,5-5 144-15,2 0 0 0,3-1 0 0,-1 2 128 16,-2 0 0-16,4 1 16 0,-2-3 0 0,1 2 0 15,1 0 176-15,1-3 48 0,2 0 0 0,-5-1 0 16,-6 1-128-16,-3-2-32 0,-1-1 0 0,-4 1 0 16,-5-3-48-16,-4 4-16 0,-4-2 0 0,-5 1 0 0,-4 3-144 15,-5-1 160-15,-4 1-160 0,-11 3 160 0,0 0-160 0,0 0 0 16,0 0 0-16,0 0 128 0,-11 7 16 0,-8 0 0 16,-8 3 0-16,-6 4 0 0,-5 3-144 0,-7 3 0 15,-5 2 0-15,-11 7 128 0,-11-1-128 0,-4 3-176 16,-5-1 48-16,-1 2 0 0,-4 3-96 0,-8 2-16 15,-5 3 0-15,3-1 0 0,9 2-96 0,5-1-32 16,6 4 0-16,2-2 0 0,-2 3 368 0,9-5 0 16,3-1 0-16,7-2 0 0,6 0 0 0,7-1 0 15,5-3 192-15,6-2-64 0,7-5-128 0,5 2 128 16,6-5-128-16,5-1 128 0,4 0-128 0,6-3 0 16,6-1 0-16,4 0 0 0,8 0 0 0,7-2 0 15,3-5 0-15,8 2 0 0,5-5 0 0,7-2 160 16,8-3-160-16,4-1 160 0,1 3 0 0,1 2 0 0,1-2 0 0,4 0 0 15,2 1-160-15,8-2 160 0,7-1-160 0,-6-2 160 16,-1 3-160-16,-2-2 0 0,0-1 0 0,1-1 0 16,3 0 0-16,0-2-224 0,-3-2 32 0,-6-1 0 31,-7-5-2208-31,-4 2-432 0,14-8-96 0,-18-2-16 0</inkml:trace>
  <inkml:trace contextRef="#ctx0" brushRef="#br0" timeOffset="1018.47">11947 19592 18431 0,'0'0'816'0,"0"0"160"0,0 0-784 0,0 0-192 0,0 0 0 0,-7-2 0 16,7 2 1664-16,0 0 304 0,0 0 48 0,0 0 16 16,0 0-1520-16,0 0-320 0,0 0-48 0,0 0-16 0,0 0-128 0,0 0 0 15,0 0 144-15,-5 11-144 0,0 1 160 0,2 5-32 16,2 4-128-16,-1 4 192 0,0 4 32 0,1 5 0 15,-2 4 0-15,-1 2 0 0,2 3-96 0,-3 3-128 16,0 1 176-16,-2 1-176 0,0 5 176 0,-2-1-176 16,1-1 160-16,0-1-160 0,0-6 128 0,0-6-128 15,0-4 0-15,4-4 144 0,-1-5-144 0,0-2 0 16,4-10-160-16,0-4 160 16,1-9-2512-16,0 0-416 0,0 0-80 0,-3-24 0 0</inkml:trace>
  <inkml:trace contextRef="#ctx0" brushRef="#br0" timeOffset="1401.47">12377 19653 21183 0,'-10'19'944'0,"1"-10"192"0,-4 0-912 0,-1 1-224 0,-1 1 0 0,1 2 0 15,-1-2 2864-15,2 2 528 0,-4 1 96 0,1 0 32 16,-1-1-3088-16,1-1-624 0,-1 1-112 0,0-3-16 16,-4 2-144-1,-3-1-32-15,0-3 0 0,-5 1 0 16,1-4-336-16,-3 2-64 0,2 2 0 0,0-4-16 0,5 0 352 0,-1 2 80 16,4-5 16-16,2 3 0 0,2-2 464 0,5 2 0 0,1-2 208 0,4-1-64 0,7-2 48 0,0 0 0 15,-4 9 0-15,4 0 0 0,4 0 128 0,3 1 48 16,4 3 0-16,3-3 0 0,1 3-96 0,4 1-16 15,2-3 0-15,4 0 0 0,-1 1 128 0,2-3 0 16,2 3 16-16,0 1 0 0,0 1-144 0,0 1-48 16,-1 1 0-16,-2 0 0 0,0 3-208 0,-3-1 128 15,0-1-128-15,0 0 0 0,-2 0 832 0,0-1 64 16,-2-2 0-16,-1 0 16 16,-1 0-3040-16,-2 0-624 0,-1-5-112 0,-2 0-9776 0</inkml:trace>
  <inkml:trace contextRef="#ctx0" brushRef="#br0" timeOffset="1696.4">12650 19827 29951 0,'0'0'1328'0,"0"0"272"0,0 0-1280 0,0 0-320 0,0 0 0 0,0 0 0 16,13 4 192-16,1-3 0 0,0-1-16 0,2-1 0 0,3-3-176 0,1 0 0 16,0-2-160-16,2-1 160 15,0-4-320-15,1 1 48 0,1 1 0 0,1 0 0 16,-5 0-304-16,0 3-48 0,-1-3-16 0,-1 5 0 15,-4 0-1600-15,-1 0-336 0,-2 2-64 0,-11 2-16 0</inkml:trace>
  <inkml:trace contextRef="#ctx0" brushRef="#br0" timeOffset="1882.49">12786 20061 5519 0,'10'16'496'0,"-5"-7"-496"0,-1 0 0 0,1-3 0 16,-5-6 5568-16,13 13 1024 0,1-3 208 0,1 0 48 16,2-3-5568-16,1-2-1088 0,-1 0-192 0,3-1 0 15,0-4-384-15,1-2 32 0,4 0 16 0,-1-4 0 32,1-2-1600-32,2-1-320 0,0-1-64 0</inkml:trace>
  <inkml:trace contextRef="#ctx0" brushRef="#br0" timeOffset="2356.13">13361 19822 22111 0,'0'0'1968'0,"-8"7"-1584"0,2-3-384 0,6-4 0 0,0 0 2064 0,0 0 336 0,0 0 64 0,0 0 16 0,0 0-2192 0,0 0-432 15,0 0-96-15,5-10-16 0,3 2 32 0,2-3 0 16,2 1 0-16,2-3 0 0,4 3 48 0,1 1 16 16,3-2 0-16,2 2 0 0,1-4 160 0,1 4 0 15,-1 0 0-15,3 4 0 0,4-3 160 0,-5 6 64 16,-1 1 16-16,-4 3 0 0,-2 3 80 0,-1 2 32 15,-3 4 0-15,-2 2 0 0,-2 5-224 0,0 1-128 16,-5 2 160-16,-1 1-160 0,-5-3 160 0,-2 1-160 0,-3 4 160 16,-3 2-160-16,-2-3 368 0,-2 5-32 0,-4-4 0 0,0 2 0 15,-1-3 48-15,2 0 16 0,-4 1 0 0,3 1 0 16,3-8-160-16,0 2-48 0,2-2 0 0,2-2 0 16,2-5-192-16,2 3 128 0,3-7-128 0,3 2 0 15,-2-8 144-15,9 5-144 0,3 0 128 0,3 0-128 16,4-1 0-16,5-3 128 0,2 2-128 0,2-3 0 15,3-1 192-15,4-2-64 0,2-3 0 0,1 1 0 16,4-2 16-16,1-3 0 0,1-4 0 0,5-2 0 31,1 0-464-31,1-5-80 0,-2-2-32 0,-6-1-15264 0</inkml:trace>
  <inkml:trace contextRef="#ctx0" brushRef="#br0" timeOffset="3536.06">12245 16870 24479 0,'0'0'1088'0,"-7"4"208"0,-2 0-1040 0,9-4-256 0,0 0 0 0,0 0 0 16,0 0 304-16,0 0 0 0,0 0 0 0,0 0 0 0,-5-6-304 0,3-2 0 15,2-6 0-15,2-1 0 0,2-3 0 0,1-2-192 16,2-5 192-16,-1 0-192 0,2 1 192 0,1 1-176 16,-2-6 176-16,2 5-160 0,0-3 160 0,0 4 0 15,0 1 0-15,0 5-128 0,0 0 128 0,-1 3 176 16,-1 6-48-16,2 1 0 0,0 2 0 0,-9 5-128 16,11 1 192-16,0 4-64 0,0 4 0 0,-1 2 0 15,-3 9 0-15,1 4 0 0,0-1 0 0,-2 7 0 16,-2 3 0-16,0 0 0 0,-2 0-128 0,1 0 0 15,-3-4 0-15,1-3 0 0,-2-1 320 0,-1-3-32 16,1-4 0-16,1-3 0 0,0-4 96 0,0 1 32 16,0-12 0-16,0 0 0 0,0 0-48 0,0 0-16 15,0 0 0-15,8-9 0 0,-1-1-352 0,2-7 0 0,0-2 0 0,1-1 128 16,2-7-128-16,1 3-192 0,-1-4 64 16,2 1 0-16,0-3 128 0,2 4-160 0,-1-2 160 0,3 7-160 15,-3 3 160-15,0 4 0 0,-1 4 0 0,1 0 0 16,-1 6 144-16,0 4-144 0,0 2 192 0,-1 7-192 15,0 4 0-15,-1 4 0 0,0 3 0 0,-2 5 0 16,0 2 0-16,-2 5 0 0,-3 0 0 0,-1 2 0 16,0 0 0-16,-4-1 0 0,-2-1 0 0,0-1 0 15,-1-5 0-15,2 0 0 0,-2-6 0 0,2-1 0 16,0-2 128-16,1-3-128 0,0-4 0 0,0 1 0 31,0 1-432-31,0-12-192 0,0 0-32 0,0 0-7904 0,0 0-1568 0</inkml:trace>
  <inkml:trace contextRef="#ctx0" brushRef="#br0" timeOffset="3794.8">13243 16345 11967 0,'0'0'528'0,"0"0"112"0,0 0-512 0,0 0-128 15,0 0 0-15,0 0 0 0,0 0 3696 0,5 11 704 16,0 0 144-16,-3 4 16 0,3 3-3584 0,-1 1-720 16,-1 3-128-16,-1 3-128 0,-2 3 128 0,0 5-128 15,-1 4 128-15,-2 0-128 0,1 0 128 0,-1-3-128 0,-2 2 128 0,4-2-128 16,-3 0 0-16,2-3 0 0,-2-6 0 0,1 2-176 31,-1-6-272-31,4 1-64 0,-1-3-16 0,0-2 0 16,0-6-640-16,1-11-128 0,-2 9-32 0,2-9-9360 0</inkml:trace>
  <inkml:trace contextRef="#ctx0" brushRef="#br0" timeOffset="4036.08">13016 16723 10127 0,'0'0'896'0,"0"0"-704"0,-11-3-192 0,11 3 0 15,0 0 4416-15,0 0 832 0,0 0 192 0,0 0 16 16,0 0-4368-16,0 0-896 0,14-2-192 0,-1-2 0 0,1 0 0 0,2 3 0 16,4 0 0-16,2 1 0 0,2-2 0 0,0 1 0 15,0 0 0-15,2-3 0 0,-2-1 0 0,1 2-128 16,2 1 128-16,0-1-192 16,0-1-256-16,1-1-48 0,-1 2-16 0,1-1 0 15,0 1-448-15,-1-1-80 0,4 1-32 0,-2 0-10128 0</inkml:trace>
  <inkml:trace contextRef="#ctx0" brushRef="#br0" timeOffset="4486.41">14000 16016 21183 0,'0'0'1888'0,"0"0"-1504"0,0 0-384 0,0 0 0 0,0 0 1904 0,0 0 304 15,0 0 64-15,0 0 16 0,0 0-1632 0,0 0-320 16,0 0-64-16,0 0-16 0,-4 14 752 0,2 3 144 16,-1 2 16-16,2 6 16 15,-3 1-1504-15,0 5-320 0,1 4-48 0,-1 2-16 0,1 1 704 0,-1 5 256 16,1 3-16-16,-1-2 0 0,0 2 16 0,1-4 16 15,-2 1 0-15,2-4 0 0,-3-3-112 0,3-2-32 16,-1 1 0-16,0-6 0 0,1-2-128 0,1-5-176 16,-1 1 48-16,3-5 0 15,-1-5-2368-15,1 0-448 0</inkml:trace>
  <inkml:trace contextRef="#ctx0" brushRef="#br0" timeOffset="5337.32">15326 16955 9215 0,'0'0'816'0,"0"0"-656"0,-9 2-160 0,0-4 0 16,0 0 1968-16,-1-4 352 0,2 2 80 0,2-1 16 15,0 1-1904-15,6 4-384 0,-8-8-128 0,8 8 0 16,-5-7 160-16,0-2-32 0,0 1-128 0,5 8 192 16,-1-10 48-16,1 1 0 0,0 9 0 0,3-10 0 15,2 1 16-15,3-1 16 0,1 3 0 0,2-1 0 16,3 0-64-16,-2 3-16 0,1-4 0 0,1 4 0 15,1-2-48-15,-2 2-16 0,1 5 0 0,0 2 0 16,-1 1 32-16,1 4 0 0,-1 0 0 0,-1 6 0 16,-2 2-160-16,-3 4 160 0,0 4-160 0,-2 5 160 0,-4 2-160 15,-2 4 160-15,-4 1-160 0,-3 6 160 0,-3 0-32 16,-3 2 0-16,-3 2 0 0,-1-4 0 0,-2 3 448 0,-2-4 64 16,1-2 32-16,-1 1 0 0,1-6 208 0,-1 0 32 15,0-4 16-15,2 1 0 0,1 0-352 0,1-5-64 16,0 1 0-16,3-6-16 0,2-2-320 0,1-3-176 15,-1-2 192-15,3-2-192 0,4-3 0 0,6-8 0 16,-6 9 0-16,6-9 0 0,0 0 0 0,0 0 0 16,0 0 0-16,0 0-192 0,0 0 192 0,0 0 0 15,12 6 0-15,1 0 0 0,1-3 128 0,3-1-128 16,2-2 192-16,3 0-192 0,2 0 160 0,2 0-160 16,-1-1 128-16,0 0-128 0,1 1 0 0,2-3 0 0,-1-3 128 0,2 2-128 15,1 2 0-15,2-1 0 0,2 1 0 0,1-4 0 16,-1 1-128-16,2 2-16 0,0-6 0 0,1 1 0 31,0-3-432-31,-4 0-96 0,-2-1-16 0,-6-1-12304 0</inkml:trace>
  <inkml:trace contextRef="#ctx0" brushRef="#br0" timeOffset="5678.81">15889 16306 18431 0,'0'0'1632'0,"0"0"-1312"0,0 0-320 0,0 0 0 0,-9 1 2528 0,9-1 432 16,0 0 96-16,-6 7 16 0,6-7-2688 0,-5 14-544 16,1 1-96-16,0 3-32 0,0 2 80 0,0 2 16 15,1 3 0-15,-1 3 0 0,-1 5 192 0,0 1 0 16,-2 3 0-16,2 0 0 0,0-1 0 0,1 0 0 16,-1 1 0-16,1-2 0 0,2-2 0 0,1-7 0 15,-1 1 0-15,1-7 0 0,0 2-416 0,2-4 16 16,2-4 0-16,0-1 0 15,-3-13-624-15,6 6-128 0,-6-6-32 0</inkml:trace>
  <inkml:trace contextRef="#ctx0" brushRef="#br0" timeOffset="6054.31">16350 16319 2751 0,'0'0'256'0,"0"0"-256"0,-8 10 0 0,-1 0 0 16,-1 0 6176-16,-1 5 1184 0,4 2 256 0,-3 2 32 15,-3 0-6240-15,-2 0-1264 0,-3 3-144 0,-1 2-224 0,-2-1 224 0,2-4-176 16,0 0 176-16,1 1-160 0,2 1-32 0,-1-5-16 16,1-3 0-16,1 0 0 0,-1-2 48 0,2 2 16 15,-1-6 0-15,5 3 0 0,-1-4 144 0,2 1-160 16,0-2 160-16,9-5-160 0,-8 7 160 0,8-7 0 15,0 0 0-15,-6 9 0 0,6-9 0 0,0 0 128 16,0 0-128-16,-2 10 176 0,4 2-32 0,2 1 0 16,1-3 0-16,1 0 0 0,2 2 32 0,2-3 0 15,1 1 0-15,2-1 0 0,1 0-176 0,1-3 128 16,0-1-128-16,3 2 128 0,1-2-128 0,0-2-192 16,0 1 32-16,3 1 16 15,2-2-272-15,0-3-48 0,-2-1-16 0,1-1 0 16,0 1-416-16,-2-1-96 0,-2-2-16 0,-1-1-10176 0</inkml:trace>
  <inkml:trace contextRef="#ctx0" brushRef="#br0" timeOffset="6352.44">16598 16615 20271 0,'0'0'1792'0,"0"0"-1424"0,0 0-368 0,0 0 0 0,0 0 1792 0,9 5 304 15,0 0 48-15,3 1 16 0,-2-2-1760 0,2 1-400 16,4 2 0-16,-1-5 0 0,1-2 0 0,4 1-176 15,-1-1 176-15,1 0-208 16,0 0-464-16,-1-2-96 0,3-3 0 0,-2 0-16 16,-1 0-368-16,0-3-80 0,-1 0-16 0,0 2-8480 0</inkml:trace>
  <inkml:trace contextRef="#ctx0" brushRef="#br0" timeOffset="7705.19">17378 16265 9215 0,'0'0'400'0,"0"0"96"0,0 0-496 0,0 0 0 0,5-5 0 0,-5 5 0 15,6-5 1408-15,-6 5 176 0,4-10 32 0,-4 10 16 16,0 0-1296-16,0 0-336 0,5-5 0 0,-5 5 0 15,0 0 416-15,0 0-32 0,0 0 0 0,0 0 0 16,0 0 256-16,0 0 64 0,0 0 0 0,0 0 0 16,0 0 144-16,1-9 48 0,-1 1 0 0,3 3 0 15,-3 5-224-15,0 0-32 0,9-10-16 0,-1 4 0 16,0-1-160-16,2 2-16 0,2 0-16 0,0-2 0 16,4 0-64-16,1 3-16 0,4-1 0 0,0 0 0 15,1 1-96-15,3 3 0 0,-2 0-16 0,1 0 0 0,-1 1-240 0,4 2 176 16,-3 5-176-16,-1-1 160 0,-3 0-160 0,1 6 0 15,-1-1 0-15,-1 3-176 0,-2 1 32 0,-5 2 0 16,-1 1 0-16,-4-1 0 0,0 1 144 0,-4 0-192 16,-3 0 192-16,-2 1-192 0,-3 1 192 0,-4 2 0 15,-4-2 0-15,-2 4 128 0,-2-2 48 0,0 2 16 16,-4 0 0-16,1 0 0 0,0 4 144 0,-1-4 48 16,0 2 0-16,0-2 0 0,1-2-208 0,1-2-48 15,0 0 0-15,2-2 0 0,2-1-128 0,4-3 0 16,-1-5 0-16,3-1 0 0,2 0 0 0,0 1 0 15,2-1 0-15,5-8 0 0,0 0 0 0,-5 7 128 16,5-7-128-16,0 0 0 0,0 0 192 0,0 0-64 16,0 0 0-16,0 0 0 0,0 0-128 0,5 7 192 0,-5-7-192 15,10 5 192-15,2 0-192 0,-1-1 0 0,1-2 0 0,2-1 0 16,1-1 160-16,4 0-160 0,0 0 192 0,1 0-192 16,1-1 192-16,3 1-64 0,1-1 0 0,2 0-128 15,0-2 160-15,1 0-160 0,2 0 128 0,-1-1-128 16,-1-3 0-16,-1-3 0 0,-2 3 0 0,1-5 0 15,-3 3-256-15,0-1-96 0,-3 3-16 0,-2-2-8912 16,-6 4-1792-16</inkml:trace>
  <inkml:trace contextRef="#ctx0" brushRef="#br0" timeOffset="8773.04">19160 16502 18431 0,'0'0'816'0,"0"0"160"0,1-12-784 0,-1 3-192 0,0 9 0 0,2-9 0 15,1 1 2976-15,-3 8 544 0,0 0 128 0,0 0 0 0,0 0-3232 0,0 0-656 16,0 0-128-16,0 0-16 0,9 10 224 0,-5 4 160 16,0 0-192-16,-3 1 192 0,-2 5-272 0,-2 2 48 15,-2 3 16-15,-3 8 0 0,-2 8 208 0,-1 4-176 16,-2-2 176-16,-1 6-160 0,-1 5 160 0,-1 3 0 16,1 1 0-16,1 5 0 0,3-1 256 0,1 3 0 15,-1-2-16-15,4-3 0 0,-1-5 112 0,3-2 32 16,0-2 0-16,1-4 0 0,2 3-160 0,2-5-32 15,-3-7 0-15,6 1 0 0,-2-3-192 0,3-4 144 16,1-5-144-16,1-3 128 0,1-5-128 0,0-2 0 16,2-2 0-16,1-6 0 0,3 0-208 0,0-3-32 0,-1-3 0 0,5 0 0 31,-1 0-304-31,2-1-64 0,1-4-16 0,0-1 0 16,-1-2-1360-16,3-2-288 0,-4-7-48 0,-1-3-8192 0</inkml:trace>
  <inkml:trace contextRef="#ctx0" brushRef="#br0" timeOffset="8992.51">18727 17319 35071 0,'0'0'1552'0,"0"0"320"0,0 0-1488 0,0 0-384 0,0 0 0 0,17-4 0 15,3 0 256-15,4 1 0 0,2-3-16 0,4 3 0 0,5-1-240 0,-1-1-240 16,0-5 48-16,1 1 16 0,-1-7-48 0,0 1-16 16,-1-1 0-16,3-2 0 15,-3-2-880-15,-2-2-176 0,-3-1-48 0,-4 1-8048 16,-4 2-1616-16</inkml:trace>
  <inkml:trace contextRef="#ctx0" brushRef="#br0" timeOffset="9254.41">19664 16320 11055 0,'0'0'480'0,"0"0"112"0,0 0-464 0,0 0-128 0,0 0 0 0,0 15 0 15,0 3 4544-15,2 2 896 0,-2 6 192 0,0 0 16 16,0 4-4720-16,0 4-928 0,0 3-224 0,-2 1-32 16,1 4 80-16,-2 1 16 0,1-3 0 0,-1-1 0 31,1 0-592-31,-1-1-112 0,1-6-32 0,-1 1 0 16,2-3-2144-16,1-9-432 0</inkml:trace>
  <inkml:trace contextRef="#ctx0" brushRef="#br0" timeOffset="9640.32">20206 16342 31727 0,'0'0'1408'0,"0"0"288"0,0 0-1360 0,-8 10-336 15,1 1 0-15,-1 1 0 0,-1 2 320 0,0 1-16 16,-2 0 0-16,-2 3 0 0,-2-2-496 0,-1 1-80 16,1-2-32-16,-1-2 0 0,-3 0 112 0,0-2 32 15,-1-1 0-15,0 2 0 0,-1 2-48 0,-1-4-16 16,-1 0 0-16,1-1 0 0,1 1 96 0,2-4 128 16,1 2-208-16,3-3 80 0,1 1 128 0,2 2-160 0,3-3 160 0,4 3-160 15,-1 2 160-15,3 1 0 0,3-11 0 0,0 13 128 16,3 1-128-16,3 0 0 0,-1 0 128 0,6-3-128 15,1 2 160-15,4 1-32 0,0 1-128 0,4-2 192 16,3 0 0-16,5 1-16 0,4 0 0 0,2-3 0 16,-2 2-48-16,2 2-128 0,1 2 192 0,-1-1-64 15,2 2-128-15,-1-1 0 0,1-3 0 0,-3 1 0 16,-1 1-224-16,1 0-80 0,0-1-16 0,1-2-8800 16,-1-3-1760-16</inkml:trace>
  <inkml:trace contextRef="#ctx0" brushRef="#br0" timeOffset="10274.37">15093 18302 12895 0,'0'0'1152'0,"0"0"-928"0,0 0-224 0,14 2 0 16,3-1 3264-16,7 2 624 0,5-2 112 0,3-1 32 16,4 0-3344-16,2 0-688 0,-1-4 0 0,5 2-208 15,2 1 208-15,4 1 0 0,4 0 0 0,8 1 0 0,9-2 0 0,3 1 160 16,3-3-160-16,4 2 128 0,1-1 64 0,8 2 0 16,8 2 0-16,4-1 0 0,-5-4 176 0,3 2 32 15,-2-3 16-15,6 1 0 0,9 0 272 0,-2 2 48 16,-1-2 16-16,4 2 0 0,9 2-112 0,-3-1 0 15,-6-1-16-15,1 1 0 0,0 2-240 0,1 1-32 16,2-3-16-16,-5 0 0 0,-6-1-336 0,3-1 128 16,2-1-128-16,-5-1 0 0,-10-3-176 0,-3 1-96 15,-4-2-32-15,-3-2 0 16,-4 3-368-16,-5-5-80 0,-8 2-16 0,-7 1 0 16,-8-2-1152-16,-2 3-224 0,-6-1-48 0,-6 3-9760 0</inkml:trace>
  <inkml:trace contextRef="#ctx0" brushRef="#br0" timeOffset="10674.55">16648 18819 16575 0,'0'0'736'0,"0"0"160"0,0 0-720 0,0 0-176 15,0-9 0-15,0 9 0 0,4-10 3984 0,1 5 768 16,-5 5 160-16,10-5 16 0,0 1-4096 0,0 4-832 15,2 1-176-15,-2 5-16 0,-1 3 192 0,0 4 0 16,0 4-160-16,-2 3 160 0,0 5 0 0,-2 3 0 16,-1 7-144-16,-2-1 144 0,-2 3 0 0,0 3 0 15,-4 9-128-15,3-1 128 0,-2-6 0 0,2-4 0 16,0 0 0-16,0-2 0 0,-1-3 0 0,1-1 0 16,1-8 128-16,0 1-128 0,-1-1-160 0,0-5-80 0,1 2-16 0,0-5 0 31,0-16-512-31,1 16-128 0,-1-16 0 0,0 0-8192 0,0 0-1648 0</inkml:trace>
  <inkml:trace contextRef="#ctx0" brushRef="#br0" timeOffset="11124.67">17610 18567 35247 0,'-9'14'1552'0,"3"-6"336"0,-4 2-1504 0,0 3-384 0,-2-2 0 0,1 4 0 0,-1 2 0 0,-2 2 0 16,0 1-192-16,-4 4 64 15,-4-1-400-15,-1-1-80 0,-3 1-16 0,-3-3 0 16,-5-2 80-16,-2 0 16 0,-2-3 0 0,1-2 0 15,2-1 16-15,-1-1 16 0,0 1 0 0,2 1 0 0,2-4 208 0,3 2 32 16,1-4 16-16,4 0 0 0,2 0 240 0,5-2 240 16,1 0-48-16,4-1-16 0,0-2 128 0,3 2 16 15,2 0 16-15,7-4 0 0,-5 10-32 0,5-10-16 16,-3 8 0-16,4 2 0 0,-1-10-160 0,9 12-128 16,1 0 192-16,3 1-192 0,2 2 128 0,1-1-128 15,1-1 0-15,4 1 0 0,-4 1 176 0,4 3-176 16,0-2 160-16,2-1-160 0,0-2 272 0,3 0-32 0,-2 3-16 0,2 1 0 15,2-1-80-15,2 3-16 0,0 2 0 0,1 2 0 16,-1-2-128-16,-1 0 0 0,-2 0 144 0,-1 1-144 16,-4-1 0-16,-1-1 0 0,-2-4 0 0,0-2 0 31,-3 0-1088-31,0-1-272 0,-4-4-64 0,0-4-11856 0</inkml:trace>
  <inkml:trace contextRef="#ctx0" brushRef="#br0" timeOffset="11424.88">18208 18457 31327 0,'0'0'2784'0,"0"0"-2224"15,0 0-560-15,0 0 0 0,0 0 2112 0,0 0 320 16,0 0 64-16,2 15 16 16,1-4-2512-16,0 5-320 0,3 6-144 0,-4 3-48 0,-1 5 256 0,-1 1 32 15,0 5 16-15,-1 5 0 16,-1 0-176-16,-1-1-48 0,-1 0 0 0,2-1 0 0,-3-2 128 0,3-3 32 16,0-4 0-16,-2 0 0 15,3 1-272-15,-1-2-48 0,0 0-16 0,-1-3 0 16,1-1-1504-16,2-3-288 0,-3-3-64 0,2-3-9760 0</inkml:trace>
  <inkml:trace contextRef="#ctx0" brushRef="#br0" timeOffset="11737.57">18242 19646 6447 0,'0'0'576'0,"0"0"-576"0,1 13 0 0,-1-13 0 16,0 0 6944-16,0 0 1280 0,0 0 256 0,0 0 48 0,0 0-6800 0,0 0-1344 15,0 0-384-15,4-10 128 16,-1-2-128-16,-1 0-128 0,1-4 128 0,0 1-192 0,3-1 0 0,-1 0 0 16,-2 1 0-16,3 2 0 0,-1 2 48 0,1 0 0 15,0-2 0-15,1 5 0 0,-2 1 144 0,-5 7 0 16,7-4 0-16,-7 4 0 0,0 0-128 0,0 0 128 15,0 0-128-15,5 14 128 0,-3 0-256 0,-4-3 48 16,0 1 0-16,-2 2 0 0,0 0-32 0,0-3 0 16,1 2 0-16,3-13 0 15,-5 9-1248-15,5-9-256 0,0 0-48 0</inkml:trace>
  <inkml:trace contextRef="#ctx0" brushRef="#br0" timeOffset="12594.43">21181 18099 14735 0,'0'0'1312'0,"0"0"-1056"0,0 0-256 0,10 3 0 0,0-3 4192 0,2 0 784 15,2 0 144-15,2-1 48 0,4-1-4144 0,2 1-816 16,2-1-208-16,0-3 0 0,2 1 0 0,4-1 0 16,3-2 0-16,5 0 0 0,3 2 0 0,1-4 0 15,-1 1 0-15,1 2 0 0,-2-2 0 0,2 3 0 16,0-4 0-16,0 3 0 0,0 1 0 0,0-3 0 15,1 2-128-15,2 4 128 0,-1 1-368 0,-2-1-16 0,-5 0 0 0,-1 0 0 32,-5 2-1472-32,-3 2-288 0,-1 0-64 0,-4-1-5856 0,-4-1-1184 0</inkml:trace>
  <inkml:trace contextRef="#ctx0" brushRef="#br0" timeOffset="12860.3">21228 18599 23951 0,'0'0'1056'0,"9"5"224"0,-9-5-1024 0,14 3-256 0,2-3 0 0,8-3 0 0,8-1 3024 0,10-1 560 16,6-1 96-16,7-1 32 15,6-3-3488-15,1 0-688 0,1-6-144 0,-1 2-32 0,1 0 272 16,4-3 48-16,1-2 16 0,2-1 0 16,0-3-928-16,-3 2-192 0,-2 1-48 0,-4 1-12128 0</inkml:trace>
  <inkml:trace contextRef="#ctx0" brushRef="#br0" timeOffset="17612.56">25861 16943 17215 0,'10'-8'768'0,"-1"0"144"0,0 1-720 0,1-2-192 0,2 0 0 0,-1 0 0 15,0-1 144-15,1 1 0 0,-1 1 0 0,0 3 0 16,-3-3-144-16,1 2 0 0,0 0 144 0,0-2-144 16,0 5 368-16,0-2 0 0,-1-1 0 0,-1 3 0 15,-7 3 80-15,10-2 32 0,-10 2 0 0,11 0 0 16,-11 0-128-16,0 0-32 0,0 0 0 0,0 0 0 16,0 0-64-16,0 0 0 0,0 0-16 0,0 0 0 15,0 0 176-15,-7 9 32 0,-4-4 16 0,-1-1 0 16,-4 1 96-16,-3 2 16 0,-2-4 0 0,-2 4 0 15,-2-1-272-15,-3-1-48 0,-2 2-16 0,-7 1 0 16,-9-2-240-16,-2 0 0 0,-4 2 128 0,1-2-128 16,0 2 0-16,1-2 0 0,2 3 0 0,1 0 0 0,1-4 0 0,0 5 0 15,-4-2 0-15,-4 2 0 16,-4-1 128-16,1 2-128 0,-1 4 0 0,1-1 0 0,0-2 0 0,-2 3 128 16,0 0-128-16,-6 3 0 0,-8 0 0 0,1 1 0 15,-1 0 0-15,7 0 0 0,2 4 0 0,4 0-128 16,3-2 128-16,-1-2-160 0,1-1 160 0,3 0 0 15,1-1 0-15,5-1 0 0,4-1 0 0,4-2 0 16,5 1 0-16,4 0 0 0,3 0 0 0,4-1 0 16,1-1 0-16,5 2 128 0,2-1-128 0,3-3 0 15,2 2 128-15,2-3-128 0,0 1 0 0,5-3 0 16,4-7 0-16,0 12 0 0,0-12 0 0,6 15 0 16,5-3 0-16,4-1 0 0,3 0-128 0,5 0 0 15,3 0 0-15,7-2 0 0,4 0 128 0,4-2 0 0,2 2 0 16,5-4 0-16,4 4 0 0,1-4 0 0,-1 1 128 0,-1 0-128 15,-2-2 144-15,1-2-144 0,-3 1 192 0,1 1-192 16,0 1 224-16,2 0-64 0,1-3-16 16,-2 3 0-16,-2 3-144 0,-6-3 160 0,-8 1-160 0,-4 5 160 15,-2-3-160-15,-7 3 0 0,-1-2 144 0,-3-2-144 16,-5 0 0-16,-2 1 0 0,-4-1 0 0,-2 3 128 16,-3-10 0-16,-4 9 0 0,-5 2 0 0,-4 1 0 15,-3 2-128-15,-6 1 176 0,-5 0-176 0,-8 0 192 16,-11 1-192-16,-5 0 0 0,-5 2-160 0,-2 2 160 15,-3 2-208-15,-2 2 48 0,-1 2 16 0,-6-2 0 16,-7 6-16-16,2-1 0 0,2 2 0 0,5 1 0 16,5 1-16-16,8 0 0 0,6-1 0 0,3 1 0 15,3 0 176-15,2 0 0 0,2-7 0 0,3 2 0 16,2 2 0-16,2-4 0 0,3 4 0 0,3-2 0 0,-1 2 0 0,6 2-160 16,-2-4 160-16,4 2 0 0,1 3-128 15,3-2 128-15,2-6 0 0,2 3 0 16,1-1 0-16,2 0-128 0,2-5 128 0,2-2 0 0,2-3-160 0,4 1 32 15,2 0 0-15,2-4 0 0,2-4 128 0,3 3-192 16,4 0 192-16,4-5-192 0,2 4 192 0,3-3 0 16,3 2 0-16,4-3 0 0,5 2 0 0,7-4 0 15,5 2 128-15,-1-4-128 0,-2-4 208 0,3 2-16 16,3 2-16-16,4-1 0 0,3-1 80 0,8-1 0 16,5-1 16-16,1 0 0 0,-4-3-48 0,2 1-16 15,1 2 0-15,4 0 0 0,5-1-16 0,2 1 0 16,-1 1 0-16,-2 3 0 0,-4-3-64 0,-1 3-128 0,3-2 176 15,2 3-176-15,1 1 0 0,-5-1 0 0,-8-1 0 0,-2 1 0 16,-2 5-192-16,-5-5-160 0,-2 2-32 0,-1-2 0 31,-1-1-1792-31,-2 2-384 0,15-1-64 0,-22-1 0 0</inkml:trace>
  <inkml:trace contextRef="#ctx0" brushRef="#br0" timeOffset="18262.78">23756 19390 26431 0,'0'0'1168'0,"0"0"240"0,0 0-1120 0,-4-7-288 0,0-2 0 0,4 9 0 15,0 0 384-15,0 0 32 0,0 0 0 0,0 0 0 16,-3-6-416-16,3 6 0 0,0 0 0 0,0 0 0 0,0 0 0 0,0 0 0 16,-7 9 0-16,1 1 0 15,1 1 0-15,-2 1 0 0,0 4 0 0,-2 5 0 0,-1 3 0 0,0 0 0 16,-1 4 0-16,1 1 0 0,0 6 0 0,-1 1 0 15,-2 3 0-15,1 1 0 0,4 2 0 16,-4-4 0-16,2-1 0 0,0-4 128 0,2 2-128 0,2-4 0 16,1-1 0-16,0-1 128 0,5-5-128 0,-2 0 0 15,0-2 0-15,2-3 128 16,1-4-640-16,2-4-128 0,-3 0-16 0,0-11-7296 16,0 0-1456-16</inkml:trace>
  <inkml:trace contextRef="#ctx0" brushRef="#br0" timeOffset="18681.9">24319 19454 28911 0,'0'0'1280'0,"0"0"256"0,-9 5-1216 0,-2 1-320 0,-2 0 0 0,0 0 0 16,-1 4 0-16,-1-2 0 0,-1 0-128 0,-5 2 128 16,-3 4-336-16,-3 0 16 0,-4 0 16 0,1 1 0 15,0 0-48-15,-2 1-16 0,0-1 0 0,-2-1 0 16,1-1-80 0,1-2-32-16,0 3 0 0,1-4 0 0,0 0 256 0,3-2 48 0,2 1 16 0,0-5 0 0,1-1 160 0,2 0 0 15,0 3 0-15,3-3 0 0,2-3 0 0,4 1 176 16,2 0-48-16,2 1 0 0,10-2 112 0,0 0 16 15,0 0 0-15,0 0 0 0,0 0 0 16,0 0 0-16,10 14 0 0,6 0 0 0,1-2-128 0,4 4-128 16,2-1 176-16,1 0-176 0,-1-1 240 0,1 0-64 15,0 3-16-15,1-3 0 0,1 0-160 0,-1 2 160 16,1 2-160-16,-1 0 160 0,0-1-160 0,2 1 0 16,-3 0 144-16,2-3-144 0,-2-5 0 0,1 3 0 15,-2 1 0-15,0-4 0 0,-1 3-256 0,-1-2-80 16,1-4-16-16,-3-2 0 15,-1 3-1952-15,-3-8-400 0</inkml:trace>
  <inkml:trace contextRef="#ctx0" brushRef="#br0" timeOffset="19096.87">24572 19664 6447 0,'0'0'576'0,"0"0"-576"0,0 0 0 0,0 0 0 0,0 0 4032 0,0 0 704 16,0 0 144-16,0 0 32 0,0 0-3936 0,0 0-784 15,12 8-192-15,-2-6 0 0,-10-2 0 0,14 3 0 16,3-1 0-16,1 0 0 0,0-2 256 0,5 0-32 16,1 0-16-16,0 1 0 0,2-1 112 0,-1 2 32 15,2-2 0-15,1 0 0 0,0 0-96 0,0 0-32 16,0-2 0-16,1 2 0 0,1 0-224 0,1 0 0 15,1-1 0-15,-1-1 0 0,1 1-128 0,0 1-128 16,0 0-32-16,-5 1 0 16,-2-3-448-16,-3 3-96 0,-3 2 0 0,-4 0-9904 0</inkml:trace>
  <inkml:trace contextRef="#ctx0" brushRef="#br0" timeOffset="19343.25">24660 20082 23039 0,'0'0'1024'0,"0"0"192"0,0 0-960 0,0 0-256 0,0 0 0 0,11 0 0 16,2-1 2240-16,2-2 384 0,3-3 96 0,2 1 16 15,2 1-2288-15,1-3-448 0,1 2 0 0,0-1-224 16,2-2 224-16,0 0 0 0,1-2 0 0,1 1-144 0,0-3-112 0,1 4 0 15,-1-1-16-15,3 1 0 16,-1-2-432-16,1 2-64 0,-1-3-32 16,1 3 0-16,-3-1-2016 0,-2 2-384 0</inkml:trace>
  <inkml:trace contextRef="#ctx0" brushRef="#br0" timeOffset="19680.11">25850 19400 32415 0,'0'0'1440'0,"0"0"288"0,0 0-1376 15,0 0-352-15,0 0 0 0,0 0 0 0,6-5 0 0,-6 5 0 0,0 0 0 0,0 0 0 16,0 0 0-16,0 0 0 0,0 0-144 0,6 10 144 16,-2 3 0-16,-3 1 0 0,-1 3 0 0,-2 6 0 15,-2 0 0-15,0 10 0 0,-1 4 0 0,0 4 0 16,-1 4 0-16,1 1 128 0,0 2-128 0,-1 2 0 16,1-7 0-16,-1 3 0 0,0-3 128 0,-1-2-128 15,3 0 0-15,1-2 0 0,0-2 144 0,2 1-144 16,-2-2 0-16,7-2-160 0,1 0 16 0,2-1-9456 15,-1-7-1872-15</inkml:trace>
  <inkml:trace contextRef="#ctx0" brushRef="#br0" timeOffset="24068.01">24413 16356 17103 0,'-20'1'752'0,"8"4"160"0,2-1-720 0,0 2-192 16,0 3 0-16,2-1 0 0,2 0 368 0,1 0 32 16,5-8 16-16,-4 12 0 0,4-12 160 0,0 0 16 15,0 0 16-15,0 0 0 0,0 0-96 0,5 2 0 16,1-1-16-16,2-1 0 0,1-1-144 0,1-3-32 16,2-3 0-16,2-2 0 0,1-4-144 0,14-11-48 15,-2-3 0-15,-2 3 0 0,1-4-128 0,0 1 0 16,2-3 0-16,-1-1 0 0,-2 1 0 0,1-2 128 15,-2-2-128-15,-2 3 0 0,-3 5 144 0,-3-2-144 0,-1 3 160 0,-1 3-160 16,0 3 352-16,-1 1-32 0,-1 2 0 16,-1 2 0-16,-1 4 0 0,2 4-16 0,0 3 0 0,0 3 0 15,-12 0-32-15,12 7 0 0,0 4 0 0,-1 4 0 16,1 5-272-16,-2 2 160 0,-1 8-160 0,0 4 128 16,-4 4-128-16,0 3 0 0,-1 5 0 0,0-1 128 15,-3 5-128-15,-1-3 0 0,-3-3 0 0,1-2 0 16,-3-5 128-16,-2-4-128 0,0-4 0 0,-3-2 128 15,3-1 160-15,0-7 32 0,-2-4 0 0,2-4 0 16,1-1 928-16,1-2 192 0,5-8 32 0,-9 5 16 31,9-5-1664-31,-9-6-336 0,1-4-64 0,3-6 0 0,0-1 704 0,4-8 160 0,4-5 32 0,0-4 0 16,6-4-320-16,0-4 0 0,1-2 0 0,3 0 0 16,4-3-128-16,2 1 128 0,2 3-208 0,3 1 80 0,0-1 128 15,6 6-208-15,0 1 80 0,3 3 128 0,0 5-160 16,3 2 160-16,-4 3 0 0,1 4-144 0,-7 1 144 0,1 3 0 15,-1 4 0-15,-2 4 0 0,-3 3-208 0,0 4 32 16,-1 5 16-16,-1 5 0 0,-1 2-96 0,-3 4 0 16,2 5-16-16,-3 3 0 0,0 1 272 0,-3 7 0 15,-1 3-128-15,-1 4 128 0,-3 4 0 0,0 1 0 16,-4 3 0-16,1-5 0 0,-2-1 144 0,-2-2-16 16,-2 2 0-16,2-2 0 0,0-2 64 0,-1-1 16 15,1-2 0-15,2 1 0 0,2-2-208 0,1-3 128 16,-2 1-128-16,3 0 0 0,5-1 0 0,-2-2-240 15,4 0 32-15,-1-3-9344 16,2 3-1872-16</inkml:trace>
  <inkml:trace contextRef="#ctx0" brushRef="#br0" timeOffset="34456.87">26776 18187 16127 0,'0'0'704'0,"0"0"160"0,0 0-688 0,0 0-176 0,0 0 0 0,0 0 0 16,0 0 320-16,0 0 16 0,0 0 16 0,0 0 0 15,0 0-352-15,0 0 128 0,9-9-128 0,-1 5 0 0,-8 4 368 0,11-1 0 16,-11 1 0-16,10-2 0 0,-10 2 240 0,11 0 48 15,-1 0 16-15,-3 0 0 0,-7 0 16 0,13 0 0 16,-3-2 0-16,0 2 0 0,2 2 0 0,-1-2 0 16,1 0 0-16,2 0 0 0,0 1-144 0,2 0-32 15,-1-1 0-15,5 0 0 0,1 0-48 0,3 0-16 16,2 0 0-16,2-1 0 0,2-2-48 0,3 0-16 16,2-3 0-16,1 4 0 0,3 1-64 0,-1-1 0 15,0 0-16-15,0 2 0 0,-1-1-96 0,1-1-16 16,3 1 0-16,1 0 0 0,0-3-48 0,7 3-16 0,4-1 0 15,1 2 0-15,-3 0-128 0,-4 0 0 0,-7 0 0 0,0 0 0 16,-3 0 0-16,0 0 128 0,1 0-128 0,1 3 0 16,2 1 128-16,2-2-128 0,0 1 128 0,4-2-128 15,0 3 144-15,0 0-144 0,-5 1 160 0,-1-1-160 16,0-1 240-16,-1 1-48 0,1 0-16 0,2-1 0 16,2 0-48-16,2-3-128 0,-4 0 192 0,1 0-64 15,5 0 0-15,-4 0-128 0,-1 0 192 0,-1-1-64 16,-5 0-128-16,3 0 0 0,-2-1 144 0,1 1-144 15,0-3 160-15,1 2-32 0,1-1-128 0,1 1 192 16,3 2-64-16,2-3 0 0,-3 1-128 0,-2-2 192 16,-4 1-16-16,2 1-16 0,1-1 0 0,1 2 0 0,2-2-16 15,0 1 0-15,1-2 0 0,2 1 0 16,1 0-144-16,-2 0 0 0,-3-2 0 0,-1 1 128 0,-4 0-128 0,-3 2 0 16,0-1 144-16,2-1-144 0,-1 2 0 0,-1-1 0 15,-2 1 0-15,1 1 0 0,2-2 0 0,1 2 0 16,-3 1 0-16,0 0 0 0,1 0 0 0,-3 1 0 15,-5 2 0-15,2-1 128 0,-3 2-128 0,-1-3 0 16,0 0 0-16,-2 2 0 0,1-2 0 0,-4 4 128 16,2-2-128-16,-1 2 0 0,-1-1 0 0,-2-3 0 15,-2 2 0-15,-2-2 128 0,2 0-128 0,-3 2 0 16,-2 2 0-16,0-4 0 0,-2 0 0 0,-10-1 0 16,0 0 0-16,0 0 128 0,0 0-128 0,0 0 0 15,0 0 0-15,0 0 0 0,0 0-224 0,0 0-16 16,0 0 0-16,0 0 0 15,0 0-336-15,0 0-80 0,0 0-16 0,0 0 0 16,0 0-1792-16,0 0-352 0,-15-11-80 0,1 2-9680 0</inkml:trace>
  <inkml:trace contextRef="#ctx0" brushRef="#br0" timeOffset="43481.2">27294 18495 11807 0,'0'0'512'0,"0"0"128"0,0 0-512 0,0 0-128 16,0 0 0-16,0 0 0 0,0 0 640 0,0 0 96 15,0 0 32-15,0 0 0 0,0 0 96 0,0 0 32 16,0 0 0-16,3-5 0 0,-3 5-112 0,0 0-16 16,0 0 0-16,0 0 0 0,0 0-160 0,0 0-32 15,0 0-16-15,0 0 0 0,2-8-32 0,-2 8 0 16,0 0 0-16,0 0 0 0,-3-4 80 0,1 2 16 16,2 2 0-16,-5 0 0 0,-6 1-320 0,2 3-64 15,1 2-16-15,-3-1 0 0,-1-2-64 0,-1 2-16 0,-2 4 0 0,1 0 0 16,-2 1 176-16,2 2 16 0,0-1 16 0,-1 1 0 15,0-1 32-15,1 3 16 0,-1-1 0 0,1 5 0 16,-3 1-208-16,-1 2-32 0,2-1-16 0,1 2 0 16,-2-1-144-16,3 0 192 0,1-1-192 0,1 2 192 15,-2-1-192-15,1 1 0 0,3-2 0 0,0-1 128 16,1 0-128-16,1-1 0 0,3 1 0 0,1 0 128 16,0-1-128-16,2 2 0 0,4 6 0 0,1-1 0 15,1 7 0-15,0 0 0 0,5-1 0 0,1 6 0 16,1 3 0-16,3-2 0 0,3-1 0 0,0 1 0 15,3 4 0-15,4 0 0 0,1-2 0 0,2 2 0 16,1 5 0-16,4 3 0 0,4-4-192 0,1 2 192 16,3 0-624-16,-3-4 0 15,-1-3 0-15,0-2-8336 0,-2-9-1664 0</inkml:trace>
  <inkml:trace contextRef="#ctx0" brushRef="#br0" timeOffset="44346.98">29565 18497 1839 0,'0'0'160'0,"0"0"-160"16,-9 2 0-16,9-2 0 0,0 0 2880 0,0 0 528 16,-7 2 112-16,7-2 32 0,0 0-2320 0,0 0-464 15,0 0-80-15,0 0-32 0,0 0-160 0,0 0-48 0,0 0 0 0,0 0 0 16,0 0-64-16,0 0 0 0,0 0-16 0,7 13 0 15,-7-13 160-15,13 14 48 0,-4-4 0 0,4 0 0 16,-13-10-128-16,15 12 0 0,0-4-16 0,-1 5 0 16,3-3-112-16,0 3 0 0,-1 2-16 0,5 2 0 15,0-1-32-15,0 2 0 0,-1 1 0 0,6-1 0 16,1 2-80-16,3 3 0 0,1 1-16 0,0-2 0 16,-1 1-176-16,-2-2 0 0,-4 1 0 0,-1 0 128 15,-3-1-128-15,2 3 0 0,-2 2 144 0,-1-3-144 16,-1 1 128-16,1 3-128 0,-1 4 128 0,1-3-128 15,-4 2 208-15,3 0-16 0,0-2-16 0,-3 1 0 16,-4-2 320-16,1 0 64 0,-2-4 16 0,-1 1 0 16,-2 1-64-16,0-2 0 0,-3 1 0 0,-2 0 0 15,-1-2-48-15,-2 2-16 0,-1 1 0 0,-2-2 0 0,-1 0-128 16,0 4-16-16,-3-2-16 0,-4 5 0 0,1-5 48 0,-2 3 16 16,-2-4 0-16,1 0 0 0,0-3-112 0,-1-1-32 15,-2-1 0-15,1 0 0 0,4-1-208 0,0 0 128 16,-1-3-128-16,0 0 0 0,1 0 0 0,0-2 0 15,2 1 0-15,0-1 0 0,0-4-320 0,1 2-16 16,0-3 0-16,4 1 0 16,5-9-464-16,0 0-96 0,0 0 0 0,0 0-8864 15,0 0-1760-15</inkml:trace>
  <inkml:trace contextRef="#ctx0" brushRef="#br0" timeOffset="45136.06">31064 18421 3679 0,'0'0'160'0,"0"0"32"0,0 0-192 0,0 0 0 0,0 0 0 0,0 0 0 16,0 0 2592-16,0 0 480 0,0 0 80 0,0 0 32 15,0 0-1584-15,0 0-304 0,0 0-64 0,0 0-16 16,0 0-224-16,0 0-48 0,0 0-16 0,0 0 0 15,0 0-224-15,0 0-64 0,0 0 0 0,0 0 0 16,0 0-96-16,0 0-32 0,0 0 0 0,0 0 0 16,0 0 0-16,0 0-16 0,0 0 0 0,0 0 0 15,0 0 0-15,1 11 0 0,-1-11 0 0,1 12 0 16,-1 1-144-16,2-2-32 0,-2-11 0 0,2 15 0 16,-1 3-64-16,2 2 0 0,-3 1-16 0,2 0 0 0,1 6-32 0,0 4 0 15,-1 3 0-15,1 4 0 0,-1 1 48 0,1 6 16 16,-1-2 0-16,0 5 0 0,-2-1-128 0,0 0-16 15,0 2-128-15,0 0 192 0,-2-3-192 0,0 1 0 16,-2-5 128-16,0 0-128 0,2-5 0 0,-4-5 128 16,3-2-128-16,-2-2 0 0,1-4 0 0,-1-1 0 15,1-2 0-15,0-4 0 16,1-1-304-16,1-4-144 0,2-12-48 0,0 0 0 16,0 0-1712-16,0 0-352 0,0 0-64 0</inkml:trace>
  <inkml:trace contextRef="#ctx0" brushRef="#br0" timeOffset="45628.76">31069 19998 14735 0,'-8'-3'1312'0,"4"-1"-1056"0,1-4-256 16,0 2 0-16,-2 1 1184 0,5 5 176 0,0 0 48 0,-3-9 0 16,3 9-1024-16,0 0-208 0,0-8-48 0,0 8 0 0,0 0 512 0,0 0 112 15,0 0 16-15,0 0 0 0,0 0 16 0,0 0 16 16,0 0 0-16,0 0 0 0,0 0-48 0,0 0-16 15,0 0 0-15,0 0 0 0,0 0-176 0,0 0-48 16,9-7 0-16,-9 7 0 0,0 0-128 0,12-3-16 16,-12 3-16-16,11 0 0 0,-11 0-176 0,0 0-48 15,12 5 0-15,-12-5 0 0,0 0-128 0,10 10 192 16,-4 0-192-16,-6-10 192 0,3 12-64 0,-3 1 0 16,-3-5 0-16,-1 3 0 0,-2 0 80 0,-2-2 16 15,-1 1 0-15,1-5 0 0,-1-1 144 0,0 0 16 16,-3 1 16-16,3-3 0 0,2-2 80 0,7 0 16 15,0 0 0-15,0 0 0 0,-8 0-288 0,8 0-48 0,0 0-16 0,0 0 0 16,0 0-144-16,5-10 0 16,2 3-160-16,3-2 160 0,-3 1-272 0,5 2 32 0,-2-2 16 0,1 3 0 31,0 0-336-31,-1 0-64 0,0 1-16 0,-10 4-9760 0,10-2-1952 16</inkml:trace>
  <inkml:trace contextRef="#ctx0" brushRef="#br0" timeOffset="46972.92">27629 18707 4895 0,'-2'-14'208'0,"2"14"48"0,-2-9-256 0,2-2 0 16,-1 1 0-16,0 1 0 0,0 2 368 0,1 7 16 16,0-11 0-16,0 2 0 0,0 9-16 0,0-9 0 0,0 3 0 0,0 6 0 15,1-11-224-15,-1 11-144 0,0 0 192 0,4-6-192 16,-4 6 400-16,2-9-16 0,-2 9-16 0,0 0 0 16,7-5 464-16,-7 5 80 0,0 0 32 0,7-5 0 15,-7 5 16-15,0 0 16 0,0 0 0 0,0 0 0 16,0 0 176-16,0 0 48 0,0 0 0 0,0 0 0 15,7 9-144-15,-4 4-32 0,-3-3 0 0,0 4 0 16,0 2-368-16,-1 1-80 0,0-1 0 0,0 2-16 16,-2 5-80-16,2 1-16 0,1-1 0 0,-2 0 0 15,0 9-144-15,1 0-16 0,-1-1-16 0,1 2 0 16,0 2-96-16,1 3-32 0,0 4 0 0,0 1 0 16,-1 4-32-16,-1-3 0 0,1 1 0 0,0-4 0 15,-2-2-128-15,3-2 0 0,-2-4 144 0,0-1-144 0,2 0 0 0,-1-6 0 16,0 1 0-16,1-7 128 15,1-3-128-15,-1-1 0 0,-1-2 0 0,0 0 0 0,1-1-256 0,0-2-64 16,0-11 0-16,0 0-16 16,0 0-1280-16,0 0-256 0,0 0-48 0,0 0-9024 15</inkml:trace>
  <inkml:trace contextRef="#ctx0" brushRef="#br0" timeOffset="47552.04">28103 18588 11967 0,'0'0'528'0,"0"0"112"0,0 0-512 0,0 0-128 0,0 0 0 0,0 0 0 16,0 0 1280-16,0 0 240 0,0 0 32 0,-7 3 16 15,-4 4-576-15,4-1-112 0,-2 5-32 0,0 0 0 16,0 1-160-16,0 4-48 0,-2 0 0 0,1 2 0 16,0 0-128-16,-2 0-48 0,-1 1 0 0,2-2 0 15,-1 1-64-15,0 0-16 0,4 1 0 0,-2-1 0 16,1-2-80-16,0-2-32 0,0 0 0 0,3 0 0 0,0-1-144 0,0 0-128 15,3-6 192-15,3-7-192 0,-4 12 144 0,4-12-144 16,-7 6 0-16,7-6 144 0,0 0 0 0,-6 9 0 16,6-9 0-16,0 0 0 0,0 0-16 0,0 0 0 15,0 0 0-15,0 0 0 0,0 0 32 0,0 0 0 16,0 0 0-16,-7 4 0 0,7-4-160 0,0 0 192 16,0 0-192-16,0 0 192 0,0 0-192 0,0 0 0 15,0 0 0-15,0 0 0 0,-2 7 0 0,6 5 0 16,-3-4 0-16,4 0 0 0,2-4-144 0,2 4 144 15,-2 2 0-15,2 4 0 0,1 1 0 0,1 4 0 16,0 2 0-16,3 2 0 0,0 6 0 0,0-3 0 16,0 2 0-16,0 0 0 0,2 3 0 0,2 1 0 15,-1-4 0-15,1 1 0 0,1 1 0 0,0-2 0 0,0 2 0 0,1-1 0 16,-3-4 0-16,4 4 0 0,0-2 0 0,0 1 0 16,-2-2 0-16,-1-4-128 0,-3 1 128 0,-2-4 0 31,0-6-464-31,-4-1-48 0,-2-4 0 0,-7-8 0 15,7 4-1728-15,-7-4-336 0</inkml:trace>
  <inkml:trace contextRef="#ctx0" brushRef="#br0" timeOffset="47966.96">28548 18834 3679 0,'0'0'320'0,"0"0"-320"15,0 0 0-15,0 0 0 0,0 0 3504 0,0 0 624 16,0 0 128-16,0 0 32 0,0 0-2992 0,0 0-592 16,0 0-112-16,0 0-16 0,0 0 432 0,4 13 80 15,-4-13 32-15,4 11 0 0,-3 3-128 0,-1 1-32 16,0 2 0-16,-1 2 0 0,0 3-384 0,-1 3-64 0,1-2-32 0,1 9 0 16,-1 3-272-16,1 5-48 0,0 0-16 0,0 4 0 15,0-4-144-15,0-3 0 0,-2-2 0 0,2-4 0 16,-1 0 0-16,1-3 0 0,1-4 0 0,-1-2 0 31,2-2-368-31,-1-5-96 0,-1-1-32 0,1-1 0 16,-1-13-1344-16,0 0-272 0,0 0-48 0,0 0-8592 0</inkml:trace>
  <inkml:trace contextRef="#ctx0" brushRef="#br0" timeOffset="48236.81">28399 19168 14735 0,'0'0'1312'0,"-7"4"-1056"16,7-4-256-16,0 0 0 0,0 0 960 0,0 0 144 15,0 0 32-15,0 0 0 0,0 0-368 0,0 0-80 16,0 0-16-16,0 0 0 0,0 0 192 0,0 0 32 16,0 0 16-16,0 0 0 0,10-5-16 0,1-3-16 15,1 0 0-15,2-3 0 0,1 5-176 0,3-3-16 16,1 2-16-16,1 1 0 0,4 0-368 0,2 2-80 15,1 2-16-15,1-1 0 0,0-2-208 0,1 3 0 16,-1-2 0-16,0 1 0 0,-2 2 0 0,2 2-128 16,-4 1-16-16,-1-2 0 15,0 0-624-15,-2 0-128 0,-5 0-32 0,-1 0-11664 0</inkml:trace>
  <inkml:trace contextRef="#ctx0" brushRef="#br0" timeOffset="48619.42">29363 18463 18431 0,'0'0'816'0,"0"0"160"16,0 0-784-16,0 0-192 0,-4 11 0 0,2 1 0 0,2-12 2192 15,-2 15 400-15,2 5 80 0,-1 1 16 0,0 0-1568 0,1 6-304 16,-1 7-64-16,-1 5-16 0,0 4-112 0,-2 1-32 16,0 6 0-16,2 3 0 0,-1 2-80 0,0 10-32 15,-2 6 0-15,4 1 0 0,0-3-240 0,1-6-48 16,0-2-16-16,-1-3 0 0,-2-4-176 0,2-2 0 15,-1-6 0-15,1-1 0 16,0-5-416-16,0-3-112 0,1-4-32 0,0-2-9552 16,1-7-1904-16</inkml:trace>
  <inkml:trace contextRef="#ctx0" brushRef="#br0" timeOffset="54071.88">26781 16532 2751 0,'0'0'256'0,"0"0"-256"15,-9 0 0-15,9 0 0 0,-8-1 2752 0,8 1 512 16,-9-3 112-16,9 3 16 0,-8-2-1984 0,8 2-384 15,-6-5-64-15,6 5-32 0,-4-9-320 0,1 3-64 16,2-5-16-16,2 4 0 0,2-3-16 0,-1 4-16 16,1 0 0-16,1-3 0 0,1 3-112 0,1-4 0 15,1 0-16-15,1-3 0 0,0 0-48 0,10-11 0 0,-2 2 0 0,0 1 0 16,-4 2 32-16,5-2 0 16,-2 2 0-16,2 0 0 0,-3 1 32 0,3 3 16 0,2 4 0 0,1-1 0 15,-4 1-208-15,3 3-32 0,3 1-16 0,2 1 0 16,-1 4-144-16,0 2 192 0,-2 2-192 0,1 4 192 15,-2 2-192-15,2 4 0 0,-1-1 0 0,1 6 0 16,0 3 0-16,-2 3 0 0,-1 1 0 0,-2 3 0 16,-2 3 224-16,-1 3-32 0,-4 4-16 0,-2 3 0 15,-3 3-32-15,0-1 0 0,-5 1 0 0,-1 2 0 16,-3 0-16-16,-1 0-128 0,-4-1 192 0,-1 1-64 16,-2-2 48-16,1 2 0 0,-2-7 0 0,-2 4 0 15,-1 2-16-15,-1-3 0 0,-4-1 0 0,2 1 0 16,-1-4-160-16,1-3 128 0,0-3-128 0,0-1 128 0,-2 1 64 15,0-6 16-15,-2 3 0 0,3-4 0 0,0 1 16 0,1-4 0 16,2-3 0-16,0-3 0 0,2 2-80 16,1-3-16-16,-1 0 0 0,3-2 0 0,-1-3-128 0,2 0 0 15,2-4 0-15,1 2 128 0,1-1-128 0,7-6 128 16,0 0-128-16,0 0 128 0,0 0-128 0,0 0 0 16,0 0 0-16,0 0 0 0,0 0 0 0,0 0 0 15,0 0 0-15,7-10 0 0,1 2 0 0,2 1 0 16,2 1 0-16,2 4 0 0,1-4 0 0,1 3 0 15,2 2 0-15,1 2 0 0,5 2 0 0,3 3 0 16,1-1-144-16,4 5 144 0,0-1 0 0,3 5 0 16,2 0 128-16,3 1-128 0,-4 1 240 0,0-1-48 15,-4-1-16-15,-3 1 0 0,-1 0 48 0,-3-1 16 16,1-2 0-16,-5 0 0 0,1 1 16 0,-3-5 0 0,0-1 0 0,-1 1 0 16,-1-4-32-16,-1 0 0 0,-3 1 0 0,-2-1 0 15,-11-4-224-15,14 2 0 0,-1 1 0 0,-13-3 0 31,0 0-576-31,10-3-128 0,-10 3 0 0,8-10-9728 0,-7 0-1952 0</inkml:trace>
  <inkml:trace contextRef="#ctx0" brushRef="#br1" timeOffset="62419.45">13360 19735 19695 0,'0'0'864'0,"0"0"192"0,-11 7-848 0,1-5-208 16,10-2 0-16,-10 4 0 0,10-4 352 0,-9 5 32 15,9-5 0-15,-9 8 0 0,9-8-128 0,-9 6 0 16,9-6-16-16,-6 8 0 0,6-8-112 0,0 0-128 15,0 0 176-15,0 0-176 0,-9 5 160 0,9-5-160 0,0 0 128 0,0 0-128 16,0 0 192-16,0 0-64 0,0 0 0 0,0 0 0 16,-10 2 320-16,10-2 48 0,0 0 16 0,0 0 0 15,0 0 0-15,0 0 16 0,0 0 0 0,0 0 0 16,0 0-208-16,0 0-32 0,-1-9-16 0,2-1 0 16,4 0-80-16,1 1-32 0,1-2 0 0,2 2 0 15,2-3 64-15,0 2 16 0,2-2 0 0,1-2 0 16,1 0-112-16,2 1-128 0,-1-1 176 0,1 0-176 15,1 2 208-15,1 4-64 0,0-4-16 0,1 6 0 16,1-3 16-16,1 4 0 0,3 1 0 0,-1 1 0 16,-3 2-144-16,1 1 0 0,0 4 0 0,-5-3 0 15,-1 2 0-15,0 2 0 0,1 2 128 0,-2-1-128 16,-1 1 0-16,0 1 160 0,0 2-160 0,1-1 160 0,-2 2 864 16,-2 0 160-16,-1 0 32 0,1 3 16 15,-2-1-1680-15,-2 2-352 0,0 0-64 0,-2 2-16 0,-2-1 880 0,0 2 0 16,0 1 0-16,-3 1 128 0,-2-1-128 0,0 2 192 15,-2 2-192-15,0 0 192 0,-1-2-192 0,-1 2 160 16,-1 2-160-16,0-3 160 0,-1 1 32 0,-2-3 0 16,0 1 0-16,1-2 0 0,-3 0-32 0,1 0 0 15,2-1 0-15,-2-1 0 0,-2 1-160 0,0 0 0 16,2 1 144-16,-2-2-144 0,-2-2 0 0,1-2 0 16,-1-1 0-16,1 4 0 0,-2-1 0 0,1-3 0 15,-3 1 0-15,3 1 0 0,1-1 0 0,1-3 0 16,2 1 0-16,-1-3 0 0,3 1 0 0,2-3 0 0,-1 2 0 0,3-2 0 15,-1-2 0-15,6-4 0 0,0 0 0 0,-4 8 0 16,4-8 0-16,0 0 0 0,-5 6 0 0,5-6 0 16,0 0 0-16,0 0-160 0,0 0 160 0,0 0 0 15,0 0 0-15,8 8-128 0,-8-8 128 0,10 6 0 16,2-3 0-16,1-2 0 0,0 0 0 0,2 0 0 16,0 1 0-16,1-2 0 0,-1 0 0 0,4 0 0 15,-1 0 0-15,1 0 0 0,1-2 0 0,0 1 0 16,2 0 0-16,-2 1 0 0,1-1 144 0,-1-2-144 15,0 1 128-15,2-2-128 0,1 1 0 0,1-1 128 16,1 2-128-16,0-1 0 0,-1 1 0 0,-1-1 128 16,1 2-128-16,1 1 0 0,2 0 0 0,0 1 0 15,-2 2 0-15,2-1 0 0,2 1 0 0,-5-1 0 16,-4 1 0-16,1 2 0 0,-3 0 0 0,-2-1 0 0,1-2 0 0,-3 4 0 16,0 0 128-16,-2-2-128 0,1-2 0 0,0 2 0 15,-1 1 0-15,-1-1 128 0,-1-1-128 0,-1-2 0 16,-9-1 0-16,10 1 0 0,-3 0 0 0,-7-1 0 15,0 0 0-15,0 0 0 0,9 0 0 0,-9 0 0 16,0 0 0-16,0 0 0 0,0 0 0 0,0 0 0 16,0 0 0-16,0 0 0 0,0 0 0 0,0 0 0 15,0 0 128-15,0 0-128 0,0 0 0 0,0 0 0 16,0 0 0-16,0 0 128 0,-10 4-128 0,10-4 0 16,-9 3 0-16,-1 1 0 0,-1-2-176 0,2-1 176 15,-1 3-128-15,-1-1 128 0,0-1-192 0,-2 2 64 0,3-1 0 0,0-1 0 16,-1-1 128-16,-2 2-208 15,0 1 80-15,0-2 128 0,-4 2-160 0,0-1 160 16,-2-2 0-16,1 1-144 0,-5 1 144 0,2 0 0 0,-3 2 0 0,-1-2 0 16,3 0 0-16,1-2 0 0,0 2 0 0,0-1 0 15,2 0 0-15,-2-1 0 0,0-1 0 0,0 0 0 16,-1 0 0-16,2-1 0 0,-2-1 0 0,3 1 0 16,0-1 0-16,0-1 0 0,1 2 0 0,2-2 128 15,-1 2-128-15,2 0 0 0,-3 1 0 0,0 2 0 16,0-1 0-16,1 2 0 0,0 0-144 0,-1 2 144 15,3 1 0-15,1-2-144 0,1 2 144 0,1 0 0 16,1 0 0-16,1-5-128 0,-1 0 128 0,2-1 0 16,0 0 0-16,1 1 0 0,8-1-128 0,-5 0 128 15,0 0 0-15,5 0 0 0,-6-1 0 0,6 1 0 16,0 0 0-16,0 0 0 0,0 0-128 0,0 0 128 16,0 0 0-16,0 0-192 0,0 0 192 0,0 0-160 0,0 0 160 0,6-8 0 15,-6 8 0-15,10-7-128 0,-1 2 128 0,1 1 0 16,3-1 0-16,0 2 0 0,1 0 0 0,0 0 0 15,2 0 0-15,1 1-128 0,1-3 128 0,0 2 0 16,-2 1 0-16,2-1 0 0,-3 2 0 0,0-2 0 16,1 1 0-16,-1-1 0 0,-1 1 0 0,2-1 0 15,0 1 0-15,-1 0 0 0,1 1 0 0,2 1 0 16,0 0 0-16,1 1 0 0,1 2 0 0,-1-1 0 16,1 1 0-16,0 1 0 0,0 0 0 0,2-2 0 15,-1 2 0-15,2 0 0 0,1 1 0 0,1-4 0 16,-4 0 0-16,2 1 0 0,3-2 0 0,-6 0 0 0,0 0 0 0,-2 0 0 15,-3 0 0-15,2 0 0 0,-3 1 0 16,-2-1 0-16,1 0 0 0,-3 0 0 0,1 0 0 16,-3-1 0-16,1-2 0 0,-9 3 0 0,9-2 0 0,-1-2 0 15,-8 4 0-15,0 0 0 0,7-3 0 0,-7 3 0 16,0 0 0-16,0 0 0 0,0 0 0 0,0 0 128 16,0 0-128-16,0 0 0 0,0 0 0 0,0 0 0 15,0 0 0-15,-10 3-128 0,0 1 128 0,-1-3-128 16,-1 0 128-16,0 0 0 0,-1 1-144 0,-1-1 144 15,0-1 0-15,-4 0-144 0,-1-1 144 0,-1-1 0 16,-5 0 0-16,-1-3 0 0,-2 1 0 0,0 1 0 16,0 1 0-16,1-2 0 0,2-1 0 0,-2 2 0 15,2 1 0-15,-1 1-160 0,1-2 160 0,1 3-128 16,0 0 128-16,-1 0 0 0,2 0-144 0,3 0 144 0,1-1 0 16,0 0 0-16,1-1 0 0,0 2 0 0,2-1 0 0,-1-2-144 15,1 1 144-15,1 1 0 0,-1-1-256 0,0 2 48 16,1 0 16-16,2 0 0 0,3 2-48 0,-2-1 0 15,2 1 0-15,0 2 0 0,2-2 80 0,8-2 16 16,-6 2 0-16,6-2 0 0,-5 0 144 0,5 0-208 16,0 0 80-16,0 0 128 0,0 0-304 0,0 0 64 15,0 0 16-15,0 0 0 0,0 0 64 0,0 0 16 16,0 0 0-16,0 0 0 0,0 0 144 0,0 0 0 16,0 0-144-16,0 0 144 0,11 5-304 0,-11-5 16 15,0 0 0-15,0 0 0 16,0 0-1616-16,0 0-320 0,0 0-64 0</inkml:trace>
  <inkml:trace contextRef="#ctx0" brushRef="#br1" timeOffset="63772.82">13470 20528 8287 0,'0'0'736'0,"0"0"-592"0,0 0-144 0,0 0 0 0,0 0 3168 16,0 0 608-16,0 0 112 0,0 0 16 0,0 0-3024 0,0 0-624 15,0 0-112-15,6-10-16 0,-4 3-128 0,-2 7 176 16,6-13-176-16,-2 5 192 0,2-1-192 0,-6 9 160 16,5-8-160-16,2-1 160 0,2 4-160 0,-1-2 0 15,0 0 144-15,1 1-144 0,1-1 256 0,3-1 0 16,-2 2-16-16,2-2 0 0,1 3 64 0,0-4 16 16,4 0 0-16,-4-1 0 0,0 0-80 0,1-3-16 15,-2 2 0-15,2-1 0 0,-5-3 96 0,2 2 32 16,-1-1 0-16,0 2 0 0,0-2 0 0,-1-1 0 15,1-2 0-15,-1 0 0 0,-1-2-160 0,0 0-48 16,0 0 0-16,0 0 0 0,-4 0-144 0,0 1 0 0,-1 2 0 16,-1-1 128-16,-2 1-128 0,-1-1 0 0,0-1 0 0,0 2 0 15,-1-1 0-15,-1 5-144 0,0-2 144 0,-1 0 0 16,-1 2-144-16,-1 2 144 0,3-3 0 0,-3 5-144 16,0-4 144-16,-2 6-128 0,1-3 128 0,0 2-128 15,-2 0 128-15,0 1-160 0,-1-1 160 0,0-2-160 16,1 3 160-16,-1-6 0 0,0 4 0 0,-1-4 0 15,-2 3 0-15,2-2 0 0,0 1 0 0,-2 1 0 16,-2-3 0-16,0 2-192 0,0 0 192 0,0 2-192 16,-2-1 192-16,1 3-128 0,-3-4 128 0,3 2-128 15,-1 1 128-15,2 3-192 0,0 0 192 0,0 3-192 16,2 1 192-16,-1 0-160 0,-2 2 160 0,1 3-160 16,0 3 160-16,0 1-192 0,-3 2 192 0,2-1-192 0,0 3 48 15,1 1 0-15,0-2 0 0,1-1 0 0,3 2 144 16,2-1 0-16,1-1 0 0,4 0 0 0,-3-2 0 15,1 1 0-15,5-10 0 0,-7 14 128 0,2-5-128 0,1 1 0 16,4-10 0-16,-3 10 0 0,-1 1 0 0,4-11 0 16,0 0 0-16,0 0 0 0,0 0 0 0,0 0 144 15,0 0-144-15,0 0 160 0,0 0-32 0,0 0-128 16,0 0 192-16,0 0-64 0,0 0-128 0,5-12 0 16,1 1 0-16,1-3 128 0,0-3-128 0,3 1 0 15,2-3 0-15,-1 0 0 0,2-2 0 0,1-2 0 16,0 2 0-16,2-2 0 0,1 2-160 0,0 1 160 15,0 0 0-15,2-1-144 0,2 2 144 0,-1 3 0 16,2 4 0-16,-1 0 0 0,2 0 0 0,0 3 0 0,0-1 0 0,-3 3-128 16,1 1 128-16,-4 1 0 0,-1 2 0 0,-1 1 0 15,-1 1 0-15,0 2 0 0,-3 2 0 0,2 1 0 16,-3 2 0-16,2 0 0 0,-3 5 160 0,-2-4-160 16,0 2 192-16,-1 1-64 0,-1 4-128 0,0 4 192 15,-1 1 0-15,-2 3 0 0,1 2 0 0,-2-1 0 16,-1-2 32-16,-1 6 0 0,1-3 0 0,-1 3 0 15,-2 0-32-15,-1 2 0 0,0-2 0 0,1 2 0 16,-2-4-192-16,0 4 144 0,-2-1-144 0,1 2 128 16,1-1-128-16,-2-2 0 0,0 2 0 0,2-3 128 15,-2 5-128-15,1-6 0 0,-2 2 0 0,2-4 0 16,-2 1 0-16,1 2 0 0,0-2 0 0,1 2 0 16,-4-3 0-16,0 0 0 0,-3 0 0 0,2-4 0 0,-1-1 128 15,1 0-128-15,-2-1 128 0,0-1-128 16,0-1 144-16,1-1-144 0,-2 0 160 0,1-4-160 0,0-1 0 0,2-1 128 15,-1-1-128-15,2-4 0 0,1-1 0 16,-1 0 128-16,3-2-128 0,-1-2 0 0,2 1 0 0,-1 0 0 16,-2-3 0-16,3-1 0 0,1 1 0 0,5 4-160 15,-5-6 160-15,1-2-128 0,0 2 128 0,4 6-192 16,-2-9 192-16,2 9-192 0,1-10 192 0,-1 10 0 16,4-8-144-16,-4 8 144 0,6-10 0 0,-6 10 0 15,9-5 0-15,-9 5 0 0,11-7 0 0,2 4 0 16,0 0 0-16,0 1 0 0,-2-1 0 0,0 0 0 15,3 2 0-15,0-1 0 0,0 0 0 0,0 1 0 16,4 0 192-16,-3 0-64 0,2-1 96 0,0 1 16 16,0 0 0-16,0 3 0 0,-1 1-16 0,2-1 0 0,-1 2 0 0,2 0 0 15,-1-1-32-15,1 2-16 0,-2 0 0 0,2 1 0 16,1-2 16-16,-3 1 16 0,1 1 0 0,0-2 0 16,-2 0-16-16,1 1 0 0,-3 1 0 0,1-2 0 15,-1 0 0-15,0-1 0 0,-1-2 0 0,0 3 0 16,-2-2 0-16,-1-1 0 0,2-1 0 15,-1 0 0-15,-1 0 0 0,0 0 0 0,1 0 0 0,-2-1 0 16,-9 1 32-16,12-2 0 0,-12 2 0 0,10-4 0 16,-2 1-96-16,-8 3-128 0,0 0 176 0,10-4-176 15,-10 4 128-15,8-2-128 0,-8 2 0 0,0 0 0 16,0 0 0-16,0 0 0 0,0 0-208 0,0 0 80 31,0 0-432-31,0 0-80 0,0 0 0 0,0 0-9984 0,0 0-2000 0</inkml:trace>
  <inkml:trace contextRef="#ctx0" brushRef="#br1" timeOffset="65312.84">13208 19939 5519 0,'0'0'240'0,"-2"5"64"0,2-5-304 0,-5 4 0 0,5-4 0 0,0 0 0 16,0 0 3360-16,0 0 608 0,0 0 128 0,0 0 32 16,0 0-3232-16,0 0-656 0,0 0-240 0,7-12 176 15,2-2-176-15,1 0 160 0,0-1-160 0,3 0 160 16,0-1-160-16,0-1 0 0,1-1 0 0,0 0 128 16,1 0-128-16,0 2 0 0,3-1 0 0,0 2 0 15,-2-2 192-15,2 3 0 0,0 2 0 0,0 0 0 16,-1-3 192-16,2 4 32 0,2 0 16 0,0 1 0 15,1 4 64-15,0-2 16 0,-2 3 0 0,2 3 0 0,-2 2-224 16,0 1-32-16,-1 1-16 0,0 5 0 0,-2-1-64 0,-2 3-16 16,-2 1 0-16,-2 4 0 0,1-4-32 0,-2 4 0 15,-2 2 0-15,0 1 0 0,-1 0-128 0,-2 2 160 16,-1 0-160-16,-2 3 160 0,-2 2-32 0,0-1-128 16,-4 0 192-16,-1 3-64 0,-1 1 80 0,0 5 16 15,-3-6 0-15,0 5 0 0,0 2-48 0,-2 1-16 16,-2 1 0-16,0-2 0 0,0-4-160 0,-1 1 0 15,-2 3 144-15,1-1-144 0,-3-5 0 0,1 1 128 16,-1-5-128-16,1-2 0 0,0-2 0 0,1-1 144 16,0-3-144-16,2-1 0 0,2-3 224 0,2-1-64 15,-2-3-16-15,2 1 0 0,1-4-16 0,1 1 0 0,-1 1 0 16,3-2 0-16,6-4-128 0,-6 4 160 16,6-4-160-16,-9 4 160 0,9-4-32 0,0 0 0 0,0 0 0 0,0 0 0 15,0 0 64-15,0 0 0 0,0 0 0 0,0 0 0 16,11 0 16-16,2 0 16 0,2 0 0 0,2 0 0 15,3-2-32-15,3 2-16 0,2 0 0 0,3 0 0 16,3 3-32-16,-1-2 0 0,-2-1 0 0,0 0 0 16,0 3 48-16,3-2 16 0,-1 0 0 0,2 1 0 15,0-1 64-15,0 1 16 0,1 2 0 0,0 0 0 16,0 1-96-16,1-1 0 0,3 1-16 0,0 3 0 16,-3-3-176-16,2-1 0 0,-2-1 0 0,-3 2 0 15,-3-2 0-15,1 0-144 0,-1-1 0 0,0 4 0 16,0 1-1968-16,0-3-400 15,5 3-80-15,-10-2-16 0</inkml:trace>
  <inkml:trace contextRef="#ctx0" brushRef="#br1" timeOffset="67132.63">25922 19491 17503 0,'0'0'768'0,"-8"3"176"0,8-3-752 0,0 0-192 15,0 0 0-15,-7 0 0 0,7 0 896 0,0 0 160 16,0 0 32-16,0 0 0 0,0 0-688 0,0 0-128 16,0 0-16-16,0 0-16 0,0 0 96 0,0 0 32 15,-5-10 0-15,5 10 0 0,0 0 144 0,-5-8 48 16,5 8 0-16,-5-4 0 0,5 4-48 0,-7-6-16 16,7 6 0-16,0 0 0 0,0 0-128 0,-9 0-32 15,9 0 0-15,-9 7 0 0,4 0-160 0,-1 4-48 16,0 1 0-16,1 5 0 0,-1 8-128 0,1 3 0 0,2 6 0 0,-1 4 0 15,2 3 0-15,-1-1 128 0,0 4-128 0,2 0 0 16,1-2 160-16,-1 3-160 0,-2-4 192 0,0 0-192 16,0-4 256-16,0 0-48 0,-1 1-16 0,2-5 0 15,-1-1 128-15,1-3 0 0,-1-4 16 0,-1-3 0 16,3-2-96-16,-2-4-32 0,1-1 0 0,-1-2 0 16,2-3-80-16,1-10-128 0,0 0 176 0,0 0-176 15,0 0 160-15,0 0-160 0,0 0 128 0,0 0-128 16,-5-13 224-16,1-5-32 0,2-2-16 0,0-8 0 15,1-4 16-15,1-1 0 0,0-5 0 0,3 2 0 16,1 1-192-16,-1-2 0 0,1-1 144 0,1 1-144 16,0 1 0-16,0 0 0 0,0-1 0 0,1 1 0 15,-1 2 0-15,1 1 0 0,-1-2 0 0,1 5 0 0,-2-1 0 16,1 9 0-16,-2 1 0 0,1 5 128 0,0 3-128 0,-2 3 0 16,-2 10-128-16,0 0 128 0,0 0 0 0,0 0 0 15,0 0 0-15,0 0-128 0,4 16 128 0,0 5 0 16,-2 4 0-16,-1 3-128 0,-3 6 128 0,1 4 0 15,-2 4 0-15,-1 2 0 0,1 4 0 0,-4 2 0 16,0-2 0-16,-1 1-128 0,3 1 128 0,-2-3 0 16,0-4 0-16,-1-1 0 0,-1-6 0 0,5-4 192 15,-3-3-32-15,1-6-16 0,2-6 80 0,0-3 16 16,1-6 0-16,3-8 0 0,0 0 80 0,0 0 0 16,0 0 16-16,0 0 0 0,-1-18-80 0,1-5 0 15,1-7-16-15,2-6 0 0,1-4-96 0,0-1-16 0,-1-4 0 0,2 2 0 16,2-5-128-16,-1 3 0 0,-2-2 0 0,1 0 0 15,0 0 0-15,1-1 0 0,1 1 0 0,-2 3 0 16,1 3 0-16,1 5 0 0,-2 6 0 16,0 8 0-16,0 3-176 0,0 5 176 0,-4 3-128 0,-1 11 128 15,0 0-176-15,0 0 176 0,0 0-208 0,4 12 80 16,0 5 128-16,-2 7 0 0,1 9-144 0,-3 7 144 16,-1 5-128-16,-1 5 128 0,1 1-160 0,0 5 160 15,-3-2-160-15,-1 1 160 0,-1-3-160 0,-1-5 160 16,-2-2 0-16,0-7 0 0,1-7 0 0,0-6 0 15,2-6 128-15,-1-5 128 0,2-7 32 0,5-7 0 16,0 0 96-16,0 0 32 0,-4-9 0 0,2-8 0 16,0-13-160-16,2-4-16 0,3-4-16 0,1-4 0 15,1-6-224-15,1-2 144 0,1-1-144 0,-1-2 128 0,2-3-128 0,-1-1 0 16,0 0 0-16,0 3 0 0,-3 5 0 0,4 8 0 16,1 7 0-16,-3 6 0 0,0 5-256 0,1 6 80 15,-2 5 16-15,-5 12 0 0,0 0-16 0,0 0 0 16,0 0 0-16,4 21 0 0,-2 6 176 0,-2 8 0 15,-2 6 0-15,-2 6-128 0,0 6 128 0,-1 2 0 16,-4-1-144-16,1 0 144 0,1 2 0 0,-1-4 0 16,-1-3 0-16,0-9 0 0,0-3 0 0,3-6 0 15,0-7 0-15,1-6 0 0,1-7 128 0,4-11 32 16,0 0 16-16,0 0 0 0,0 0 48 0,-5-14 16 16,2-6 0-16,3-3 0 0,0-4-240 0,1-5 0 0,3-3 0 15,0-2 0-15,0-1 0 0,1 0 0 16,1-1 0-16,1 5 0 0,-1 4 0 0,0 4 0 0,-2 6 0 0,1 3 0 15,0 5 0-15,-5 12-128 0,0 0 128 0,0 0-160 16,0 0 160-16,0 0-208 16,5 16 80-16,-1 7 128 0,0 4-224 0,-4-1 80 0,0 4 16 0,0 0 0 15,0-2-224-15,0 0-32 0,0-4-16 0,0-1 0 32,0 0-2416-32,0-5-496 0</inkml:trace>
  <inkml:trace contextRef="#ctx0" brushRef="#br1" timeOffset="68515.17">28669 18887 3679 0,'0'0'320'0,"0"0"-320"15,0 0 0-15,0 0 0 0,-6-2 2368 0,6 2 416 0,-8-4 80 0,8 4 16 16,-8-7-1408-16,2 3-256 0,6 4-64 0,-9-3-16 16,3-2-816-16,-1-1-144 0,2-1-48 0,-1 4 0 15,6 3-128-15,-5-8-144 0,0 2 144 0,0 2-208 16,5 4 208-16,-5-7-192 0,5 7 192 0,-5-5-192 16,5 5 192-16,0 0 0 0,0 0 0 0,0 0 0 15,0 0 464-15,-4-5 96 0,4 5 16 0,0 0 0 16,0 0 176-16,0 0 32 0,-3-7 16 0,3 7 0 15,0 0 0-15,0 0 0 0,0 0 0 0,0 0 0 16,0 0-80-16,0 0-16 0,0 0 0 0,0 0 0 16,0 0-304-16,0 0-64 0,0 0-16 0,-6 6 0 15,6-6-96-15,-7 8-32 0,2 0 0 0,0 1 0 16,0 3 64-16,3-2 0 0,-1 3 0 0,1 3 0 16,0 2-16-16,-2 0 0 0,1 2 0 0,-1 2 0 15,-1 2 16-15,2 1 0 0,-1 5 0 0,1 3 0 0,-2 0-112 0,1 2-16 16,0 2 0-16,0-3 0 0,2-1-128 0,0 1 128 15,1-1-128-15,0-3 128 0,-2-3-128 0,3 2 0 16,-2-4 0-16,2 2 0 0,-2-4 0 0,2-1 0 16,2-3 0-16,0-2 0 0,2 0 0 0,-1-3-256 15,0-1 64-15,-3-13 16 16,5 6-496-16,-5-6-96 0,0 0-32 0,9-4 0 16,-1-7-2016-16,-4-3-416 0</inkml:trace>
  <inkml:trace contextRef="#ctx0" brushRef="#br1" timeOffset="68833.64">28247 19214 6447 0,'0'0'576'0,"0"0"-576"0,0 0 0 0,0 0 0 15,0 0 2624-15,0 0 400 0,0 0 96 0,0 0 16 16,0 0-1888-16,0 0-368 0,0 0-80 0,0 0-16 16,8 7 304-16,3-5 48 0,0-2 16 0,2 1 0 15,2 1-192-15,2 0-16 0,3 2-16 0,2 1 0 16,2 0-224-16,1-1-64 0,2-2 0 0,2 2 0 16,3 1-176-16,2-1-32 0,5-1-16 0,-1 2 0 15,0 2-208-15,-3 0-32 0,-1 2-16 0,-1-2 0 0,-2 2-160 0,0-2 0 16,-1-1 0-16,-4 3 0 0,-5-4 0 0,-2 1 0 15,-5 1 0-15,-2-4 0 16,-3 1-752-16,-9-4-80 0,0 0 0 0,0 0-12688 16</inkml:trace>
  <inkml:trace contextRef="#ctx0" brushRef="#br1" timeOffset="69299.59">29254 18398 11967 0,'0'0'1072'0,"0"0"-864"0,0 0-208 0,0 0 0 16,0 0 1600-16,0 0 288 0,0 0 48 0,0 0 16 16,0 0-672-16,0 0-144 0,0 0-32 0,0 0 0 15,0 0 112-15,0 0 0 0,6 8 16 0,0 3 0 16,1-2-400-16,-1 4-96 0,-1-2-16 0,0 2 0 15,0 0-272-15,2 4-64 0,0 5-16 0,3 6 0 16,-1 1-112-16,-1 8-32 0,1 5 0 0,-1 5 0 0,-2 6 128 0,-1 5 32 16,-2 0 0-16,-1 3 0 0,1 4 128 0,-2 2 16 15,0-3 16-15,-2 1 0 0,-2-7-48 16,2-2-16-16,0-4 0 0,-3-3 0 0,-1-5-224 0,1 1-64 16,-1-4 0-16,0 4 0 0,-3-6-192 0,3-3 0 15,0-4 0-15,1-8 0 16,2-1-1200-16,0-4-176 0,0-5-32 0,3-3-8944 15,-1-11-1776-15</inkml:trace>
  <inkml:trace contextRef="#ctx0" brushRef="#br1" timeOffset="72484.6">27501 15515 17727 0,'0'0'784'0,"0"0"176"0,0 0-768 0,0 0-192 0,0 0 0 0,0 0 0 0,0 0 656 0,0 0 112 16,0 0 0-16,0 0 16 0,0 0-240 0,0 0-48 16,0 0-16-16,0 0 0 0,0 0 16 0,0 0 0 15,6 13 0-15,-2 0 0 0,-4-13-48 0,2 14-16 16,2 1 0-16,3 5 0 0,-4 1-176 0,3 2-16 16,-1 5-16-16,1 1 0 0,0 4-64 0,3 4-16 15,-5 1 0-15,1 4 0 0,-1-3-144 0,1-2 128 16,-2 0-128-16,-1-4 128 0,-1-4-128 0,-1 0 192 0,0-1-192 15,0-5 192-15,-1-4-192 0,0-1 0 0,0-4 144 16,-1-4-144-16,2-10 0 0,0 0 0 0,0 0-160 0,0 0 160 31,-9 2-2560-31,2-8-416 0</inkml:trace>
  <inkml:trace contextRef="#ctx0" brushRef="#br1" timeOffset="72901.82">27999 15543 10127 0,'0'0'448'0,"0"0"96"16,0 0-544-16,-5 9 0 0,-3-2 0 0,8-7 0 0,-2 8 2704 0,-2 3 432 15,0-5 96-15,0 3 16 0,4-9-2496 0,-6 9-496 16,0 2-112-16,-1-2-16 0,1 1 224 0,-2-1 32 15,-1 1 16-15,2 3 0 0,-5-3 96 0,-2 2 16 16,0-1 0-16,-2-1 0 0,-3 3 16 0,0 0 16 16,1-4 0-16,0 1 0 0,-1-5 64 0,1 1 16 15,2 3 0-15,3-4 0 0,2 0-320 0,-1 3-64 16,1-2-16-16,1 3 0 0,2-3-224 0,2 2 0 16,-1 1 0-16,2-4 0 0,5-5 0 0,-2 12 0 15,2-12 0-15,-2 10 0 0,2-10 0 0,3 11 128 0,-3-11-128 16,6 13 0-16,2-6 192 0,3 1-64 0,5-3-128 15,0 0 192-15,2 5-32 0,2-1-16 16,3 4 0-16,-1 0 0 0,1-2 32 0,-1 2 0 0,0 2 0 0,-2-1 0 16,-1-1 16-16,-1 1 16 0,-1 0 0 0,-1-1 0 15,0-3-208-15,0 2 128 0,-1-3-128 0,-1 1 0 16,-1-3 0-16,-2 0 0 0,1-3-128 0,-12-4 128 31,13 2-2000-31,-3-2-304 0,-10 0-48 0</inkml:trace>
  <inkml:trace contextRef="#ctx0" brushRef="#br1" timeOffset="73182.42">28344 15912 15663 0,'0'0'688'0,"0"0"144"0,0 0-656 0,0 0-176 16,0 0 0-16,0 0 0 0,6-8 2752 0,2 3 528 15,2-2 112-15,1 1 0 0,1 1-2512 0,0-2-512 16,2 0-112-16,-1 2 0 0,1-2-16 0,1 0 0 16,0 4 0-16,2-4 0 0,1 3-240 0,0 1 128 15,-2 0-128-15,-1 0 0 0,3 1 0 0,-1-1-320 16,-2 0 64-16,0 1 0 15,-1 1-1728-15,-1 0-352 0,-2-1-64 0</inkml:trace>
  <inkml:trace contextRef="#ctx0" brushRef="#br1" timeOffset="75153.92">31446 15302 11055 0,'0'0'480'0,"0"0"112"0,0 0-464 0,0 0-128 15,0 0 0-15,0 0 0 0,0 0 1840 0,4 13 336 16,3 0 80-16,-5 3 16 0,1-1-1280 0,-1 3-256 15,-2 2-48-15,3 0-16 0,-2 1 96 0,2 7 0 16,-2 2 16-16,1 5 0 0,-2 1-256 0,0 5-48 16,0-1-16-16,-2-1 0 0,-1 0-320 0,1-1-144 15,-1-1 128-15,-1 0-128 0,1-4 0 0,-4-2 0 0,2-2 0 16,0-6 0-16,-1-3-176 0,1-2-112 0,-1-3-32 0,1-3 0 31,3-3-1728-31,2-9-336 0</inkml:trace>
  <inkml:trace contextRef="#ctx0" brushRef="#br1" timeOffset="75569.25">31764 15259 21935 0,'0'0'960'0,"0"0"224"0,0 0-944 0,0 0-240 16,9 3 0-16,-3 4 0 0,-6-7 128 0,5 10-128 0,-3 4 176 0,-4 1-176 0,-1 2 320 0,-2 2-32 15,-3 1-16-15,0 2 0 0,-3 3 32 0,-1-1 0 16,-3-1 0-16,0 3 0 0,0-4 32 0,-1 3 16 16,1-4 0-16,0 2 0 0,-2-4 176 0,1 1 48 15,-1-2 0-15,0 0 0 0,-1-3-112 0,1-3-16 16,2-1 0-16,1-2 0 0,1-3-240 0,3 0-48 15,-3-4-16-15,5 2 0 0,8-4-144 0,0 0 160 16,0 0-160-16,0 0 160 0,0 0-160 0,0 0 0 16,0 0 0-16,0 0 0 0,0 0 192 0,0 0-32 15,10 1-16-15,1 3 0 0,2 1-144 0,2 4 192 16,0-1-192-16,2 3 192 0,-2-1-192 0,2 2 0 0,-3 2 0 16,2-2 0-16,-1 0 0 0,-1 3 0 0,2-1 0 15,-4 3 0-15,0-3-272 0,-1 1 64 0,2-1 16 0,-4 0 0 31,0-4-432-31,-3 1-80 0,0 1 0 0</inkml:trace>
  <inkml:trace contextRef="#ctx0" brushRef="#br1" timeOffset="75846.08">32002 15459 11967 0,'0'0'1072'15,"0"0"-864"-15,0 0-208 0,0 0 0 0,10 11 3392 0,-2-3 624 16,-3 4 128-16,-1 2 16 0,-2-1-2944 0,-2 4-576 16,-1 5-128-16,0 0-32 0,-3 1-96 0,0 3-32 15,-1 0 0-15,0 2 0 0,-4-3-112 0,2-1-32 16,1 0 0-16,1-2 0 0,-1-2-208 0,1 1 0 15,0-1 0-15,-1-1 0 16,1-1-816-16,-1-4-48 0,1-2-16 0,0-4 0 16,0 1-576-16,5-9-112 0,0 0-32 0</inkml:trace>
  <inkml:trace contextRef="#ctx0" brushRef="#br1" timeOffset="76018.13">31773 15778 22575 0,'0'0'992'0,"0"0"224"0,0 0-976 16,11-1-240-16,0-1 0 0,4 0 0 0,-2-1 576 0,2-4 80 0,3 0 16 0,2-2 0 15,2 1-448-15,3-3-96 0,3 2 0 0,2-4-128 16,1 0 0-16,0 2 0 16,-4-3 0-16,0 1 0 15,-1-1-1984-15,-4 3-288 0</inkml:trace>
  <inkml:trace contextRef="#ctx0" brushRef="#br1" timeOffset="76270.44">32362 15342 3679 0,'0'0'160'0,"3"9"32"0,-1 4-192 0,3 2 0 0,0 4 0 0,0 4 0 0,0 9 6464 0,-1 2 1264 16,-3 3 240-16,-1 3 48 0,-1-1-5712 0,-2 4-1152 16,-1-1-240-16,-1 3-32 0,0-3-416 0,-2 1-80 15,0 5 0-15,1 4-16 0,0 0-368 0,2-1 0 0,0-4 0 0,1-1 0 32,3-5-1408-32,2-3-320 0,0-5-48 0</inkml:trace>
  <inkml:trace contextRef="#ctx0" brushRef="#br0" timeOffset="80608.28">30326 16145 2751 0,'0'0'256'0,"0"0"-256"0,4-11 0 0,-1 4 0 0,3-3 4032 0,-6 10 752 16,9-8 144-16,-3-2 48 0,3 2-3200 0,2-2-640 16,-1 5-128-16,0-3-32 0,-1 2-176 0,-2 2-32 15,1-2-16-15,-8 6 0 0,11-4-112 0,0 3 0 16,-11 1-16-16,0 0 0 0,0 0-48 0,10 5-16 16,-4 4 0-16,2-2 0 0,-3 5-192 0,-3 4-48 15,-2 3 0-15,-1 7 0 0,0 2-16 0,0 5-16 16,-4-2 0-16,-1 6 0 0,0 4 32 0,0 2 16 15,-3 6 0-15,5 3 0 0,0 0-80 0,-1 2 0 16,0 1-16-16,0-2 0 0,1 0 32 0,-1-3 16 16,-1-4 0-16,-1 1 0 0,1-1-128 0,0-2-32 0,-2 0 0 0,0 0 0 15,1-1-128-15,0 1 0 0,2-5 144 0,1-2-144 16,2-3 0-16,1-3 128 0,2-6-128 0,3-2 0 16,2-3 0-16,2 1 0 0,3-2 0 0,3-1 0 15,3-2 0-15,-2-3 0 0,0-2-144 0,3-3 144 16,1 1 0-16,1-2-176 0,1 1 176 0,-2-3-128 15,-1-2-64-15,2 0 0 0,-2-3 0 0,3-1 0 32,1 0-304-32,0-2-64 0,-1 0-16 0,-2-5 0 15,3-2-2160-15,-3-4-432 0,5-7-96 0,-5 1 0 0</inkml:trace>
  <inkml:trace contextRef="#ctx0" brushRef="#br0" timeOffset="80877.61">30020 16880 31503 0,'-11'-2'1392'0,"11"2"288"0,-10-4-1344 0,10 4-336 15,0 0 0-15,0 0 0 0,0 0 512 0,0 0 16 16,10-6 16-16,1 2 0 0,3-1-272 0,4-3-48 15,2 2-16-15,6-3 0 0,2 3 224 0,6-3 32 16,5 1 16-16,6 2 0 0,3-3 16 0,4 1 0 16,7-2 0-16,-5 2 0 0,-4 0-272 0,0 1-48 15,-2-3-16-15,-1 4 0 0,-3 1-336 0,0 1-64 0,-5 2-16 0,0 2-10944 32,1 2-2176-32</inkml:trace>
  <inkml:trace contextRef="#ctx0" brushRef="#br0" timeOffset="86798.57">25777 19444 3679 0,'0'0'320'0,"0"0"-320"0,0 0 0 0,0 0 0 16,0 0 2016-16,0 0 336 15,-9 0 64-15,9 0 16 0,-7 0-1232 0,7 0-240 0,0 0-64 0,0 0 0 16,-9 0 64-16,9 0 0 0,-9 1 0 0,0 1 0 16,9-2 128-16,0 0 16 0,0 0 16 0,0 0 0 15,0 0-160-15,0 0-48 0,0 0 0 0,0 0 0 16,0 0-560-16,0 0-112 0,0 0-32 0,0 0 0 15,0 0-208-15,5 12 0 0,-1 2 0 0,0 0 0 16,1 0 0-16,0 4 0 0,-1 0 0 0,-1 5 0 16,0 1 128-16,0 8-128 0,-1 2 0 0,-1 4 0 15,-1 2 176-15,0 3-176 0,0 3 192 0,0 3-192 16,-1-2 160-16,-1 3-160 0,-2-1 128 0,-1 2-128 16,0 0 0-16,-1-5 128 0,1-5-128 0,0-6 0 15,-2-3 128-15,0-4-128 0,1-8 128 0,0-2-128 16,2-3 336-16,4-15-16 0,-3 8 0 0,3-8 0 15,0 0-64-15,0 0 0 0,0 0-16 0,0 0 0 16,5-15-240-16,2-6 0 0,0-3 128 0,1-8-128 0,-2-5 0 0,1-2 128 16,0-7-128-16,2 4 0 0,1-2 0 0,0 3 0 15,-2 2 0-15,1 1 0 0,0 1 0 0,0 1 0 16,-2 1 0-16,2 2 0 0,-2 5 0 0,-1 2 0 16,0 2 0-16,-2 0 0 0,0 4 0 0,0 3 0 15,-2 3 0-15,1 4 0 0,-2 1 0 0,-1 9 0 16,0 0 0-16,0 0 0 0,0 0 176 0,0 0-16 15,4 19 0-15,0 8 0 0,-4-1 0 0,-3 7 0 16,1 4 0-16,-2 4 0 0,-2 1-160 0,-2 2 192 16,0 3-192-16,-1 2 192 0,-1-5-32 0,0 2 0 15,0-4 0-15,0-4 0 0,-2-6 176 0,5-3 48 0,-1-7 0 0,0-4 0 16,2-5 0-16,0-4 16 0,6-9 0 0,0 0 0 16,0 0-144-16,0 0-48 0,0-9 0 15,4-10 0-15,-1-7-208 0,2-11 0 0,1-8 0 0,1-3 0 16,2-4 0-16,1 1 0 0,-1 0 0 0,1 4 0 15,0 0 0-15,-1 9 0 0,0 4 0 0,-1 7-160 16,-2 5 32-16,-1 7 0 0,2 5 0 0,-7 10 0 16,0 0 0-16,0 0 0 0,0 0 0 0,5 17 0 15,-4 3 128-15,-1 5 0 0,0 8 0 0,-3 6-128 16,-3 4 128-16,1-1 0 0,0 3 0 0,-3 1-128 16,-1 4 128-16,1-7 0 0,2 0 0 0,-2-8 0 15,0-10-176-15,2-3 0 0,0-7 0 0,5-2 0 16,1-13-2208-1,0 0-448-15</inkml:trace>
  <inkml:trace contextRef="#ctx0" brushRef="#br0" timeOffset="91530.91">12819 829 5519 0,'0'0'240'0,"13"2"64"0,-2-2-304 0,0 1 0 0,-1 1 0 0,-1 2 0 16,0-2 1376-16,1 0 224 0,-10-2 32 0,0 0 16 16,10 1-768-16,-10-1-160 0,0 0-16 0,0 0-16 15,0 0 128-15,0 0 16 0,0 0 16 0,0 0 0 16,0 0-16-16,0 0-16 0,0 0 0 0,0 0 0 0,-10 7-256 0,-3-1-48 15,-2 2-16-15,-2-3 0 0,-2 1-112 0,-2 3-32 16,-4-3 0-16,0 5 0 0,-2-3 0 0,-2 4 0 16,0 1 0-16,-5-2 0 0,-5 1 96 0,0 1 0 15,-6 1 16-15,2 0 0 0,0 3-144 0,0 1-16 16,-2 0-16-16,0-2 0 0,-1 1-288 0,0 0 0 16,0 1 0-16,-1 1 0 0,2 2 0 0,-1-4 0 15,1-1 0-15,6-1 0 0,3 1 0 0,4 0 0 16,3-5 0-16,4 1 0 0,2 0 0 0,5-3 0 15,4 3-128-15,4-6 128 0,2 2 0 0,8-8-192 16,0 0 192-16,0 0-192 0,0 0-64 0,4 7-16 16,4 0 0-16,5-2 0 0,3-3 112 0,6-2 32 0,2 0 0 0,5 0 0 15,4 0 128-15,4-1 0 0,1-2 0 16,3-2-128-16,-3 3 128 0,0-1 0 0,-2 1 0 0,-2 0 0 16,0 2 0-16,1 0 0 0,0 0 0 0,1 3 0 15,-4 2 0-15,-1 3 0 0,-1-3 0 0,-4 5 0 16,-4-2 0-16,-1 3 0 0,-3-1 0 0,-5 3 128 15,-4 0-128-15,-5 1 144 0,-6 2-144 0,-1 3 160 16,-6 1 128-16,-4 5 32 0,-7-1 0 0,-2 4 0 16,-5-3 16-16,-3 4 16 0,-6-1 0 0,-3 7 0 15,-6 0-48-15,-3 6-16 0,-3 0 0 0,-6-2 0 16,-5-1-160-16,-1 4-128 0,1 0 192 0,1 1-192 16,1 0 128-16,4-4-128 0,6-4 0 0,0 0 0 15,-2-2 0-15,4-2 0 0,3 5 0 0,4-4 0 16,6-2-304-16,4-3-64 0,6 0-16 0,6-5 0 15,4-1-144-15,4-2-48 0,8-3 0 0,5 0 0 0,6-4 320 0,7-1 48 16,5-3 16-16,13-1 0 0,11-1 192 0,5-5 0 16,5-1 192-16,2-5-192 0,1-1 272 0,4 1-48 15,4-1-16-15,6-1 0 0,4 1-208 0,1-3 0 16,-1-1 0-16,-1-3 0 0,-2 0 0 0,-2 4 0 16,-1-1 128-16,1 4-7856 15,0-4-1552-15</inkml:trace>
  <inkml:trace contextRef="#ctx0" brushRef="#br0" timeOffset="92803.68">11375 2997 22287 0,'0'0'976'0,"-5"11"224"0,3 0-960 0,0 6-240 15,1 2 0-15,0 5 0 0,0 2 176 0,-2 5-16 16,2 2 0-16,-1 3 0 0,1 1-160 0,-1 0 160 16,-1-2-160-16,1 1 160 0,-2-2 32 0,0-2 16 15,0-5 0-15,0 1 0 0,1-4-208 0,0-3 128 0,0-3-128 0,1-4 0 31,1-1-1424-31,1-13-384 0</inkml:trace>
  <inkml:trace contextRef="#ctx0" brushRef="#br0" timeOffset="93170.87">11713 3059 27519 0,'-21'13'1216'0,"9"-1"256"0,1 5-1168 0,-1 1-304 0,1-1 0 0,0 1 0 15,0 3 128-15,1-1-128 0,-1-1 192 0,-1 0-192 0,0 0 128 0,-1-1-128 16,0-3 0-16,2-2 0 0,1-4 0 0,-1-2 0 16,4-2-208-16,7-5 80 15,-9 3-336-15,9-3-64 0,-11 0-16 0,0-1 0 16,1-3-304-16,1 1-64 0,2 0-16 0,7 3 0 15,-5-6 352-15,5 6 80 0,0 0 16 0,0 0 0 0,0 0 480 0,0 0 0 16,0 0 0-16,0 0 0 0,0 0 224 0,5 12-16 16,4-1 0-16,3-2 0 0,4 4 224 0,3-3 32 15,0 3 16-15,1 1 0 0,0-1-144 0,1-3-16 16,0 1-16-16,2-3 0 0,-1 2-144 0,-1-2-32 16,1 0 0-16,0-2 0 0,-1-1-128 0,0 1 0 0,-2-2 0 15,-2-3 128-15,0-1-320 0,-2-1-80 0,-2 1-16 0,-3-4-10464 16</inkml:trace>
  <inkml:trace contextRef="#ctx0" brushRef="#br0" timeOffset="93422.57">12298 3166 23951 0,'0'0'2128'0,"0"0"-1696"0,0 0-432 0,13-5 0 0,3 1 544 0,2 0 32 16,-1-1 0-16,7-3 0 0,3 3-576 16,2-3 0-16,3 1 0 0,1 1 0 0,2-5-160 0,-2 4-32 15,0-3-16-15,-2 1 0 16,-5-3-1648-16,1 2-336 0</inkml:trace>
  <inkml:trace contextRef="#ctx0" brushRef="#br0" timeOffset="93638.76">12362 3505 31327 0,'0'0'2784'0,"0"0"-2224"0,0 0-560 0,0 0 0 16,0 0 0-16,0 0 0 0,2 10 0 0,3 0 0 16,3-5 0-16,5 1 0 0,2-4 0 0,4-2 0 15,1-1 0-15,4-3 0 0,3 0 0 0,2-5-144 32,-1 0-384-32,0 0-80 0,-1 1-16 0,-2-5-8208 0,-2-1-1632 0</inkml:trace>
  <inkml:trace contextRef="#ctx0" brushRef="#br0" timeOffset="93842.23">13157 3131 32255 0,'-7'5'2864'0,"0"8"-2288"0,1 4-576 0,2 2 0 0,3 2 160 0,-3 5-160 16,2 3 128-16,2 3-128 0,-3-4 128 0,1 2-128 15,-1-1 0-15,0-2 128 0,2 1-128 0,1-4-144 16,-4-2 144-16,2-3-208 16,-1-4-2048-16,3-2-416 0</inkml:trace>
  <inkml:trace contextRef="#ctx0" brushRef="#br0" timeOffset="94389.7">12127 369 23727 0,'0'0'1040'0,"0"0"240"0,0 0-1024 0,0 0-256 0,0 0 0 0,0 0 0 15,0 0 320-15,0 0 0 0,0 0 16 16,0 0 0-16,0 0-48 0,8 5-16 0,-8-5 0 0,11 13 0 16,-5 2-32-16,-1-2-16 0,1 4 0 0,1 3 0 15,0 1-224-15,-2 5 176 0,1 2-176 0,-3 4 160 16,1 1-336-16,0 24-64 0,-3-11-16 0</inkml:trace>
  <inkml:trace contextRef="#ctx0" brushRef="#br0" timeOffset="95883.87">14001 1106 11055 0,'0'0'480'0,"-8"-1"112"0,8 1-464 0,-9-1-128 0,9 1 0 0,-8-3 0 16,8 3 1152-16,0 0 192 0,0 0 64 0,0 0 0 15,0-7-960-15,3-2-176 0,-3 9-32 0,6-10-16 16,2-3-64-16,2 3-16 0,1 0 0 0,2-4 0 16,1-2-144-16,2 4 0 0,3 0 0 0,-1-2-176 15,1 0 176-15,-1 4 0 0,4-1 0 0,-6 1 0 16,-2 1 0-16,0 4 0 0,-1-2 0 0,1 6 0 16,-3-2 0-16,-2 3 0 0,-9 0 0 0,10 4-128 15,-2 1 128-15,-2 2 0 0,-1-1 160 0,1 5-160 0,-4 3 368 0,-2 3-32 16,-1-3 0-16,-3 8 0 0,-2 0 48 0,-2 3 0 15,-2 3 0-15,-2-1 0 0,-4 4-64 0,-3 2-16 16,-8 3 0-16,-2-1 0 0,-2 1-80 0,0-4-16 16,-2-4 0-16,3 0 0 0,4-4-64 0,1 1-16 15,3-5 0-15,1-1 0 0,3-1-128 0,2-6 0 16,3-3 0-16,2-3 128 0,2 2-128 0,9-8 0 16,0 0 0-16,0 0 128 0,0 0 48 0,0 0 0 15,0 0 0-15,0 0 0 0,0 0 0 0,0 0 0 16,11-2 0-16,5 1 0 0,1-1 16 0,1 0 0 15,4 2 0-15,3-1 0 0,4-2-192 0,3 0 0 16,4 0 144-16,1-3-144 0,0-2 0 0,-1 2 144 0,-3-2-144 0,0 2 0 16,-2-3 0-16,-4 1 0 15,-2 3 0-15,-1-2 0 16,-2 1-464-16,-2 0-112 0,-2-2 0 0,-4 3-9824 0</inkml:trace>
  <inkml:trace contextRef="#ctx0" brushRef="#br0" timeOffset="96277.81">14899 460 13823 0,'-5'7'1216'0,"-4"-1"-960"16,0 7-256-16,0 0 0 0,3 2 1760 0,1 3 304 16,0 1 64-16,1 1 16 0,1 5-1648 0,1-3-336 0,-1 6-160 0,2-3 160 15,-2 0-160-15,1 2 0 0,-1-3 0 0,-1 2 0 16,3-5 0-16,-1-1 0 0,-2 0 0 0,1-4 0 31,1-2-384-31,2-5-128 0,0-9 0 0</inkml:trace>
  <inkml:trace contextRef="#ctx0" brushRef="#br0" timeOffset="96634.56">15186 421 20271 0,'-14'5'896'0,"5"2"192"0,-3-1-880 0,6 3-208 0,-4-1 0 0,0 4 0 0,-1 1 560 0,-1 1 64 16,1 1 16-16,-2 1 0 0,2 1-448 0,-11 14-192 16,4-6 160-16,3-3-160 0,2-4 0 0,2-3 0 15,2 0 0-15,1-3 0 0,2-3 128 0,1-1-128 16,5-8 0-16,0 0 0 0,-6 7 0 0,6-7 0 16,0 0 0-16,0 0 0 0,0 0 0 0,0 0 0 15,0 0 0-15,0 0 0 0,0 0 0 0,0 0-160 16,2 11 160-16,-2-11-128 0,5 9 128 0,1 3 0 15,2-3 0-15,1 2 0 0,1-3 0 0,0 3 144 16,2-3-16-16,-1 2-128 0,2-4 192 0,1 2-192 16,2-3 192-16,2 0-192 0,1-1 128 0,2 1-128 0,0-3 0 0,5-2 0 31,0-2-224-31,1-3-160 0,-4-4-16 0</inkml:trace>
  <inkml:trace contextRef="#ctx0" brushRef="#br0" timeOffset="97299.43">15599 664 17503 0,'0'0'768'0,"0"0"176"0,0 0-752 0,0 0-192 0,0 0 0 0,12-1 0 0,2 1 736 0,0 0 112 15,1 0 32-15,3 0 0 0,1-3-656 0,1 2-224 16,2 0 144-16,-1-2-144 0,0 2 128 0,0-2-128 16,0 1 128-16,-1-2-128 0,-1-1 0 0,0 1 0 15,1 0-144-15,-1-3 144 16,-2-1-560-16,0 3 0 0,-1-3 0 0,-1 2 0 0</inkml:trace>
  <inkml:trace contextRef="#ctx0" brushRef="#br0" timeOffset="97753.51">16264 331 21647 0,'0'0'960'0,"0"0"192"0,0 0-912 0,0 0-240 0,8-4 0 0,-8 4 0 16,11-7 0-16,1 3 0 0,-1 3 0 0,0 1 0 15,-11 0-128-15,13 0 128 0,-1 1 0 0,-2 3 0 0,-10-4-160 0,7 7 160 16,-7-7-128-16,7 9 128 0,-3 3 0 0,-3-3-160 16,-2 2 160-16,-3 3 0 0,1 0 0 0,-2 0 0 15,-3 1 0-15,3-3 0 0,0 2 0 0,-5 1 144 16,1 0 16-16,-3 3 0 0,-2 1 128 0,-2 3 32 16,0-2 0-16,-13 18 0 0,4-7 224 0,6-7 48 15,5-4 16-15,5-3 0 0,4-3-608 0,3-6 0 16,2-8 0-16,5 11 0 0,-5-11 0 0,11 6 0 15,6-5 0-15,2-3 0 0,1-3 0 0,4-4 144 16,2-1-144-16,1-4 0 0,-1-2 240 0,2 0-64 16,0-2-16-16,3 1 0 0,-5 4-160 0,2-3 0 15,-1 1-160-15,0 0 160 16,-1-1-672-16,-1 4-32 0,0 0-16 0</inkml:trace>
  <inkml:trace contextRef="#ctx0" brushRef="#br0" timeOffset="98269.95">17669 639 22111 0,'-9'2'1968'16,"-1"5"-1584"-16,-1-2-384 0,2 5 0 0,1-1 352 0,-1 5-16 15,0 2 0-15,0 2 0 0,-1 2-336 0,1 2 128 16,-4 6-128-16,0-3 0 0,-2 6 0 0,-1-2 0 0,-1 3 0 0,-2 2 0 16,-1 3 0-16,-1 5 0 0,2-1 0 0,-1 1 0 15,-3 5 144-15,0 0-144 16,3 4 192-16,-2-3-192 0,1 0 160 0,2-5-160 0,1 3 128 0,5-4-128 15,0 0 192-15,2 1-64 0,-1-2 0 0,4 1 0 16,3 2-128-16,1-5 128 0,1-3-128 0,3-1 128 16,4-4-128-16,2-5 0 0,4-3 0 0,-1-3 0 15,3-6-256-15,3-2-16 0,5-2-16 0,2-7 0 32,0-3-352-32,3-2-80 0,-2-7-16 0,1 1-5824 0,-1-6-1168 0</inkml:trace>
  <inkml:trace contextRef="#ctx0" brushRef="#br0" timeOffset="98530.71">16935 1498 25791 0,'-6'-9'1152'0,"6"9"224"0,0 0-1104 0,6-9-272 16,4 3 0-16,4 1 0 0,4-4 896 0,5 2 128 15,4-1 32-15,4 1 0 0,5-4-832 0,5 2-224 0,5-4 0 0,1 0 0 16,0-1-160-16,-2-2-112 16,-5-6-32-16,-2 2 0 15,-1-2-1856-15,-4 1-368 0,9-11-80 0,-9 4-16 0</inkml:trace>
  <inkml:trace contextRef="#ctx0" brushRef="#br0" timeOffset="98895.2">18155 190 24191 0,'0'0'1072'0,"-10"-1"208"0,10 1-1024 0,-6 5-256 15,6-5 0-15,-8 11 0 0,2 8 0 0,1 3 0 16,1 0 0-16,-1 3 0 0,0-3 0 0,-1 2 0 16,-2 1 0-16,2-1 0 0,-2 7 0 0,3-15 0 15,0 5 0-15,-2 2 0 0,0 2 160 0,2-1-160 16,-3 2 128-16,2 0-128 0,-2-4 0 0,-3 19-304 16,0-10 48-16</inkml:trace>
  <inkml:trace contextRef="#ctx0" brushRef="#br0" timeOffset="99254.12">18241 302 25791 0,'-17'4'2304'0,"-1"0"-1856"15,1 1-448-15,-3 1 0 0,1 3 400 0,0-2-16 0,0 4 0 0,1-2 0 16,1 3-384-16,0 2 0 0,1-1 0 0,-1-3 0 16,1 4-128-16,0 0-16 0,2-4 0 0,7-3 0 15,-1-4 144-15,-1 3-160 0,3 0 160 0,-1-1-160 0,2-4 32 0,2 3 0 16,3-4 0-16,0 0 0 0,0 0-80 0,0 0-16 16,-3 11 0-16,3-11 0 0,1 11 224 0,2 0 0 15,-1 1 0-15,6-2 0 0,0 2 128 0,-1-3 64 16,1 1 0-16,2 2 16 0,1-1 48 0,1 2 16 15,1-1 0-15,-1-2 0 0,4 1-272 0,-2-3 128 16,0-1-128-16,0 0 0 0,0-1 128 0,2 2-128 16,-1-4 0-16,1-1 0 0,-1-1 0 0,0-2-320 15,-2 0 32-15,2-2 16 16,-1-1-2016-16,0-3-400 0,1-6-64 0,-2 2-32 0</inkml:trace>
  <inkml:trace contextRef="#ctx0" brushRef="#br0" timeOffset="99524.88">18679 327 11055 0,'0'0'480'0,"0"0"112"0,0 0-464 0,0 0-128 0,0 0 0 0,0 0 0 15,0 0 2240-15,0 0 448 0,0 0 64 0,5 9 32 16,-1 3-1792-16,0 2-352 0,-2 1-80 0,1 3-16 16,-2 1-192-16,-1-8-32 0,-1 6-16 0,0 1 0 15,-2-1-16-15,2 4 0 0,-3-1 0 0,2 3 0 16,-2-2-288-16,-3 20 160 0,2-7-160 0,0-2 128 0,0-6-320 0,1-3-80 16,-2-6-16-16</inkml:trace>
  <inkml:trace contextRef="#ctx0" brushRef="#br0" timeOffset="99727.63">18443 569 25279 0,'0'0'1120'0,"0"0"224"0,14 6-1072 15,-2-3-272-15,2-1 0 0,3-2 0 0,2 0 0 0,3 0 0 0,1-2 0 0,2-2 0 16,2-1-288-16,1-2-64 0,-2 1-16 0,2-5 0 31,1-2-1648-31,-1-2-336 0</inkml:trace>
  <inkml:trace contextRef="#ctx0" brushRef="#br0" timeOffset="99952.04">19456 207 14735 0,'0'0'640'0,"0"12"160"0,-1 4-640 0,-1 4-160 0,2 8 0 0,0 4 0 0,0 1 3680 0,-1 2 704 15,-2 5 144-15,3-15 16 0,-2 6-3584 16,1 5-736-16,-2 5-224 0,1 1 128 0,0 5-128 0,0-5 0 15,-1 0-128-15,-2 32 128 16,1-17-2144-16,4-15-352 0</inkml:trace>
  <inkml:trace contextRef="#ctx0" brushRef="#br0" timeOffset="101322.76">13601 2095 11055 0,'0'0'480'16,"-8"-7"112"-16,0 0-464 0,0 2-128 0,2-1 0 0,6 6 0 0,-7-6 2128 0,7 6 416 16,0 0 80-16,0 0 0 0,0 0-1664 0,0 0-320 15,0 0-80-15,0 0-16 0,0 0-400 0,13-3-144 16,-2 1 0-16,5-2 144 0,1 1-144 0,2 2 0 16,2 2 144-16,0-1-144 0,2 0 0 0,3 0 0 15,-1 0 0-15,7 0 0 0,2 0 0 0,4-1 0 16,4-2 0-16,7 1 0 0,5-1 0 0,6-3 0 15,6 0 0-15,1 2 0 0,1 0 160 0,3-1-32 0,4 0-128 0,8 1 192 16,6-1 96-16,0-3 16 0,-2 3 0 0,6-2 0 16,2 1-80-16,7 3-16 0,5-2 0 0,0-2 0 15,-3 3-208-15,6 2 128 0,6-3-128 16,-1-2 0-16,-6 2 128 0,3 0-128 0,1-2 0 0,-1-1 0 16,-3-1 0-16,-2 0 128 0,-3-2-128 0,0 2 0 15,4-4 0-15,-3-1 0 0,-9-2 0 0,-1 4 0 16,-2 2-240-16,-2 1-32 0,-4-2-16 0,-7 1 0 31,-7 1-1504-31,-10 2-320 0,17-4-48 0,-19 6-6480 0</inkml:trace>
  <inkml:trace contextRef="#ctx0" brushRef="#br0" timeOffset="101842.67">14600 2455 6447 0,'-18'9'272'0,"7"0"80"0,-2-1-352 0,0 4 0 0,-1 5 0 0,2 2 0 15,-1 0 2688-15,2 2 480 0,-2 1 96 0,1 4 0 16,1-2-2480-16,0 4-496 0,0-3-96 0,-1 6-32 16,3 2 64-16,-1 1 16 0,-1 3 0 0,3 0 0 15,0-2 80-15,2 2 32 0,-1 0 0 0,5 1 0 16,-1-1-160-16,2-3-16 0,5 1-16 0,3-2 0 0,2-2-160 0,4-1 0 15,3 0 0-15,4-3 128 0,1 0-128 0,2-5-144 16,1 1 144-16,5-1-208 16,1-3-1280-16,3-4-256 0</inkml:trace>
  <inkml:trace contextRef="#ctx0" brushRef="#br0" timeOffset="102340.79">15092 2534 11967 0,'0'0'1072'0,"0"0"-864"16,-9 0-208-16,9 0 0 0,-6 9 2880 0,2 2 512 15,0 3 128-15,2 4 0 0,0 1-2432 0,1 7-512 16,-3 3-80-16,2 4-32 0,-1 1-272 0,1 6-64 16,-3 3-128-16,-1-1 192 0,3 1-192 0,-2 0 176 15,0-2-176-15,-1 1 160 0,1 0-160 0,2-4 0 16,-3-1 144-16,3-3-144 0,-1-7-224 0,0-1-112 15,0-5-32-15,3-6-7488 16,-3-6-1488-16</inkml:trace>
  <inkml:trace contextRef="#ctx0" brushRef="#br0" timeOffset="102706.06">15542 2449 30287 0,'-14'5'1344'0,"6"1"272"0,0 8-1296 0,-1 3-320 0,-2 2 0 0,1 2 0 16,-1 7 0-16,-2-2 0 0,-2 2-160 0,-2-3 160 15,0 4-256-15,-2-2 64 0,-1 1 16 0,0-5 0 16,1-1-432-16,-4-3-96 0,-1-2 0 15,-3 0-16-15,2-3-128 0,-3 0-32 0,1-5 0 0,1 1 0 16,1-6 224-16,3 0 32 16,1-2 16-16,3 3 0 0,2-1 416 0,3 0 192 0,2 0-160 0,2 1 160 15,9-5 0-15,0 0 0 0,-5 7 0 0,5-7 0 0,4 13 0 0,3-2 192 16,3 1-48-16,6 1 0 0,3-3 112 0,5 1 32 16,4 2 0-16,2-3 0 0,3 2 96 0,2 2 32 15,-1-4 0-15,-1 0 0 0,-1-5-224 0,1 4-32 16,-3-3-16-16,2 2 0 0,-1-2-144 0,-2-2 0 15,-1 0 0-15,-3 0 0 16,-1-1-1616-16,-2-1-304 0</inkml:trace>
  <inkml:trace contextRef="#ctx0" brushRef="#br0" timeOffset="103038.58">16100 2477 21183 0,'0'0'944'0,"0"0"192"0,0 0-912 0,-5 14-224 0,2 0 0 0,2 3 0 0,1 4 1456 0,1 3 240 16,-1 0 48-16,3 5 16 0,0 4-1408 0,0 3-352 15,1 1 0-15,-1 2 0 0,-1 2 0 0,0 1 0 16,-1-4 0-16,-1 1 0 0,-3 0 0 0,1-5 0 16,0-2 0-16,0-2 0 15,-2-7-2288-15,-1-5-368 0,-3 2-80 0,-1-7-16 0</inkml:trace>
  <inkml:trace contextRef="#ctx0" brushRef="#br0" timeOffset="103255.87">15794 2924 20271 0,'0'0'1792'0,"0"0"-1424"0,0 0-368 0,10 3 0 15,3-1 1648-15,2-1 256 0,3-1 48 0,3-1 16 16,5 0-1376-16,2 0-272 0,2-1-48 0,6 1-16 16,-1 0-64-16,6 0 0 0,1 1-16 0,2-3 0 15,2-3-176-15,-1-1 0 0,-3 0-160 0,-4-5 160 32,-3 0-736-32,-2-1-48 0,-1-4-16 0</inkml:trace>
  <inkml:trace contextRef="#ctx0" brushRef="#br0" timeOffset="103595.2">16771 2601 29775 0,'0'0'1312'0,"-10"7"288"0,1 3-1280 0,3 4-320 16,3 4 0-16,-2 3 0 0,1 3 0 0,1 6 0 0,-3 4 0 0,3 1 0 15,-1 4 0-15,0-3-144 0,0 1 144 0,-1 1 0 16,-1 2 0-16,-1-3 0 0,1-4 0 0,0-1 0 15,-1-2-272-15,1-7-80 0,-2-1-16 0,3-5 0 32,1-1-2256-32,1-5-448 0,3-11-80 0,0 0-32 0</inkml:trace>
  <inkml:trace contextRef="#ctx0" brushRef="#br0" timeOffset="103906.92">16855 2268 25791 0,'0'0'2304'0,"0"0"-1856"15,10-2-448-15,2 2 0 0,-1 0 192 0,3 4-64 16,1 2-128-16,4-1 192 0,3 0-192 0,1 5 0 15,-1 4 0-15,4-4 0 0,-3 2 0 0,1 2 0 16,-1 4 0-16,3 2 0 0,-1 3 0 0,0 5 0 16,0 1 0-16,-3 4 0 0,0 0 0 0,-3 4 0 15,-2 1 0-15,-6 0 0 0,-2 3 0 0,-3 0 0 16,-2 4 0-16,-3 0 0 0,-2-1-400 0,-1 0 16 0,-3-8 16 16,1 0 0-1,0-4-560-15,-1-4-112 0,-3 0-32 0,1-8 0 0</inkml:trace>
  <inkml:trace contextRef="#ctx0" brushRef="#br0" timeOffset="104623.46">17852 2290 24991 0,'-8'-18'1104'0,"6"10"240"0,2 8-1088 0,0 0-256 0,-3-8 0 0,3 8 0 0,0 0 400 0,0 0 32 16,1-9 0-16,-1 9 0 0,0 0-192 0,0 0-48 15,0 0 0-15,0 0 0 0,9 7-192 0,-1 2 128 16,-2 6-128-16,0 6 0 0,-3 7 352 0,0 1-32 15,-3 3 0-15,0 3 0 0,1 3-80 0,-1 3-32 16,-1 2 0-16,-1 1 0 0,1 0-208 0,-2-1 0 16,-2 6 128-16,0-4-128 15,-1 0-592-15,0-5-176 0,-2-4-16 0,0-5-11504 0</inkml:trace>
  <inkml:trace contextRef="#ctx0" brushRef="#br0" timeOffset="104828.88">18023 3427 25791 0,'-9'-1'2304'0,"0"1"-1856"0,9 0-448 0,0 0 0 16,-6 8 3072-16,6-8 528 0,0 0 112 0,0 0 0 31,0 0-3424-31,0 0-688 0,6 7-144 0,-6-7-32 0,0 0-1856 0,11 0-384 0,-11 0-80 0</inkml:trace>
  <inkml:trace contextRef="#ctx0" brushRef="#br0" timeOffset="105571.63">12200 430 10367 0,'0'0'448'0,"0"0"112"0,0 0-560 0,0 0 0 0,0 0 0 0,-7 0 0 15,7 0 208-15,0 0-64 0,0 0-16 0,0 0 0 31,0 0-448-31,0 0-80 0,0 0-32 0,0 0 0 16,-8-2-336-16,8 2-80 0,0 0-16 0</inkml:trace>
  <inkml:trace contextRef="#ctx0" brushRef="#br0" timeOffset="106577.17">12156 415 13647 0,'0'0'592'0,"0"0"144"0,0 0-592 0,0 0-144 0,0 0 0 0,0 0 0 0,0 0 592 0,4 9 96 15,-4-9 16-15,3 10 0 0,-3-10-192 0,2 4-48 16,1 1 0-16,0 3 0 0,0-5-272 0,-1 3-48 15,-2-6-16-15,4 6 0 0,-4-6 144 0,5 7 32 16,-5-7 0-16,0 0 0 0,0 0 160 0,0 0 48 16,0 0 0-16,0 0 0 0,9 4-32 0,-9-4 0 15,0 0 0-15,0 0 0 0,0 0-160 0,11-1-16 16,-11 1-16-16,7-3 0 0,-1 1-128 0,0-3-32 16,-1-1 0-16,2 0 0 0,-1 0-128 0,2-2 0 15,-1 2 144-15,10-8-144 0,-3 4 0 0,0 1 144 16,0 0-144-16,0 3 0 0,-1 1 128 0,1-2-128 0,-2 2 0 15,1 1 0-15,-2 2 128 0,1-2-128 0,-2-1 0 0,2 2 0 16,-1 1 0-16,0 1 0 0,2-2 128 0,0 2-128 16,1 1 0-16,0 1 0 0,1 0 0 0,0-1 0 15,1 0 0-15,-1 2 0 0,0-2 0 0,-1 1 0 16,-1 0 0-16,-1 0 0 0,0 2 0 0,1 0 0 16,-13-3 0-16,10 3 0 0,0-1 0 0,-10-2 0 15,11 3 0-15,-11-3 0 0,9 6 0 0,-9-6 0 16,9 8 128-16,-2-1-128 0,-2 3 144 0,-2-1-144 15,-3-9 288-15,3 14-32 0,0 0-16 0,-2-7 0 16,0 5-96-16,0-2-16 0,-1 1 0 0,0 2 0 16,0-3-128-16,0 2 0 0,-1 1 144 0,-1 8-144 15,-1-3 0-15,0-2 144 0,0 1-144 0,-1-3 0 16,1 0 0-16,-1-1 0 0,1-6 0 0,0 5 0 0,-1 2 128 0,3-4-128 16,1-10 0-16,-3 10 0 0,1 1 128 0,2-11-128 15,0 0 0-15,0 0 0 0,0 0 0 0,0 0 0 16,0 0 0-16,0 0 0 0,0 0 0 0,0 0 0 15,2-10 128-15,1 3-128 0,-3 7 0 0,4-13 0 16,0-1 0-16,-1 0 0 0,1 1 0 0,0-1 0 16,1-1 0-16,0 1 0 0,-1-1 0 0,0 0-144 15,2-1 144-15,1 0 0 0,-2-2 0 0,-3 8-160 16,2 1 160-16,0-3 0 0,0 1 0 0,-2 1 0 16,-1-3 0-16,3 2 0 0,-1 2 0 0,1-8 0 15,-2 5 0-15,-1 3 0 0,-1-1 0 0,0 10 0 16,0 0 0-16,0 0 0 0,-1-8 0 0,1 8 0 0,0 0 0 0,0 0 0 15,-5-9 0-15,5 9 0 16,-8-6 0-16,1 3 0 0,7 3 0 0,-10-4 0 0,-1 0 0 16,3 3 0-16,-3 0 0 0,1 2 0 0,0 0 0 0,0 3 0 15,-2-1-128-15,2-1 128 0,-1 0 0 0,-1 0 0 16,1 3 0-16,0 0 0 0,-2-2 0 0,0-1 0 16,0 2 0-16,2 0 0 0,-3 1 0 0,1-1 144 15,1-1-144-15,0-1 0 0,-1 2 0 0,2 2 128 16,0-2-128-16,-1 1 0 0,1 1 0 0,2 0 0 15,-3 0 0-15,2 3 0 0,-3-3 0 0,7-1 0 16,0 2 0-16,-2-2 0 0,-1 1 0 0,0 3 0 16,0-3 0-16,1 2 128 0,1-3-128 0,-8 4 0 15,3 0 0-15,4-2 0 0,-3 2 128 0,4-2-128 16,-1 0 0-16,8-7 0 0,-7 5 0 0,0 2 0 16,0 0 0-16,7-7 0 0,-9 5 0 0,1 1 0 15,0 0 0-15,8-6 0 0,-6 6 0 0,6-6 0 0,-8 8 0 0,8-8 0 16,-6 8 0-16,6-8 0 0,0 0 0 0,0 0 0 15,0 0 0-15,0 0 0 0,0 0 0 0,-4 7 0 16,4-7 0-16,0 0 0 0,0 0 0 0,0 0 0 16,0 0 0-16,0 0 0 0,0 0 0 0,0 0 0 15,0 0 0-15,0 0 0 0,0 0 0 0,0 0 0 16,7-5 0-16,-7 5 0 0,5-10 0 0,1 4 0 16,0-1 0-16,-1-2 0 0,-1 2-128 0,0-4 128 15,1 4 0-15,-2-3 0 0,1 2-160 0,-2-2 160 16,-1 2-208-16,1-2 80 15,-2 10-256-15,1-5-64 0,-1 1 0 0,-1-2 0 16,1 6-1424-16,0-4-304 0</inkml:trace>
  <inkml:trace contextRef="#ctx0" brushRef="#br0" timeOffset="107267.85">12076 343 13823 0,'0'0'608'0,"0"0"128"0,0 0-592 16,0 0-144-16,0 0 0 0,0 0 0 0,0 0 784 0,0 0 128 15,0 0 32-15,0 0 0 0,0 8-496 0,0-8-80 16,2 13-32-16,-1-4 0 0,-1-9 16 0,3 12 0 16,-2-1 0-16,1-1 0 0,-2-10 96 0,1 12 32 15,0-2 0-15,0 2 0 0,-1 2-32 0,0 3 0 16,0-2 0-16,0 3 0 0,-2 0-16 0,1 16-16 15,-1-3 0-15,0-1 0 0,-3 1-144 0,2-3-16 16,-1 1-16-16,2-6 0 0,-2-2-48 0,0-3-16 16,0-1 0-16,3-3 0 0,1 0-176 0,-1-6 192 15,1-8-192-15,0 0 192 0,-1 11-192 0,1-11 0 0,0 0 0 0,0 0 0 16,0 0 0-16,0 0 0 0,0 0 0 0,1-13 0 16,0-1-144-16,2-1-64 0,-1-6-16 0,-2 2 0 15,0 0 32-15,0-1 16 0,0-2 0 0,0 2 0 16,0 0 176-16,0-5 0 0,1 4 0 0,-1-1-128 15,-1 3 128-15,2-2 0 0,1-4 0 0,-1 14 0 16,0-4 0-16,1-2 0 0,-2 1 0 0,0 0 0 16,0 1 0-16,0 0 0 0,0 1 0 0,-2-13 0 15,1 8 0-15,0 5 0 0,-2 2 0 0,3 0 0 16,0 12 0-16,0 0 144 0,0 0-144 0,0 0 0 16,-2-9 176-16,2 9-176 0,0 0 160 0,0 0-160 15,0 0 128-15,0 0-128 0,0 0 0 0,0 0 144 16,0 0-144-16,-4 14 0 0,1 1 0 0,1 3 0 0,-1 0 144 0,1 4 0 15,0 3 0-15,0-10 0 0,1 3 64 0,1 2 16 16,-2 2 0-16,2 0 0 0,-1 2-32 0,1 2 0 16,0-3 0-16,-1 21 0 0,-1-10-48 0,2-6-16 15,-1 0 0-15,0-7 0 0,0-3-128 0,-1-1 0 16,0-7 0-16,2-10 0 16,0 0-384-16,0 0-144 0,0 0-48 15</inkml:trace>
  <inkml:trace contextRef="#ctx0" brushRef="#br0" timeOffset="107675.07">12160 521 1839 0,'0'0'160'16,"0"0"-160"-16,-8 5 0 0,8-5 0 0,0 0 4096 0,0 0 768 0,0 0 176 0,0 0 16 15,0 0-3936-15,0 0-800 0,0 0-144 0,0 0-48 16,0 0-128-16,0 0 0 0,0 0 0 0,0 0 0 16,11-3 0-16,0-3 0 0,-4-1 0 0,2 0 0 15,0-6 0-15,-4 7-176 0,1-5 48 0,2 1 0 0,1 0 128 0,2-4 0 16,2 1 0-16,1 2 0 0,1-3 0 0,15-8 0 15,-5 5 0-15,-1 3 0 0,-1 3 128 0,-1 4 48 16,-1 1 16-16,1 0 0 0,-1 5 176 0,1 1 32 16,-3 0 16-16,1 4 0 0,2 4-16 0,-3-1 0 15,-1 5 0-15,0-1 0 0,-2-1 32 0,0 6 0 16,1 0 0-16,-7-3 0 0,2-1-240 0,-1 5-64 16,1 2 0-16,-2 3 0 0,-1-2-128 0,1 2 0 15,-2-2 144-15,6 18-144 0,-5-6-192 0,-2-8-128 16,-3 1 0-16</inkml:trace>
  <inkml:trace contextRef="#ctx0" brushRef="#br0" timeOffset="110144.84">10259 3727 10127 0,'-7'-7'896'0,"7"7"-704"15,-4-12-192-15,1 3 0 0,3 9 624 0,-1-8 80 16,0-1 32-16,1 2 0 0,0 7 16 0,2-6 0 15,-2 6 0-15,4-9 0 0,-4 9-368 0,5-6-80 16,-5 6-16-16,7-8 0 0,-7 8 16 0,6-6 0 16,0 1 0-16,-6 5 0 0,0 0-112 0,9-4-32 15,-9 4 0-15,10-5 0 0,-10 5 16 0,10 0 0 16,-10 0 0-16,12 5 0 0,-12-5-48 0,14 7 0 16,1 4 0-16,-2-1 0 0,1 4 112 0,0 2 16 15,0 2 0-15,0 2 0 0,0 6 16 0,1 2 16 0,2 4 0 0,-2-3 0 16,0 3-64-16,-1 1-16 0,4 1 0 0,-3 0 0 15,-1-1-48-15,1-2-16 0,1-1 0 0,1 1 0 16,2-6-144-16,2 1 0 0,0-6 0 0,4 0 0 16,0-2 192-16,2 1-64 0,3-2 0 0,2 1 0 15,1-4 16-15,4-4 0 0,1 1 0 0,1-3 0 16,2 1-144-16,-2-6 192 0,1 0-192 0,-3-3 192 16,-2 1-192-16,2-1 160 0,1 0-160 0,0 0 160 15,1 2-160-15,0-1 0 0,0 3 0 0,1-3 0 16,2-1 0-16,-3-1 128 0,-1-3-128 0,-1 0 0 15,-3 1 192-15,1 1-64 0,2-3 0 0,1-1 0 16,1-1 0-16,2 1 0 0,1-4 0 0,5-1 0 0,2 0-128 0,4-4 0 16,-1-2 0-16,-3 2 128 0,-2 0-128 15,0-1 0-15,2 1 0 0,-2-1 0 0,1-2 0 0,2 1 128 16,-1 2-128-16,4 0 0 0,1 1 0 0,-5 2 0 16,-2 0 0-16,-2 0 0 0,-3 3 0 0,0 1 0 15,-1 1 0-15,0 3 0 0,3-2 0 0,1 2 0 16,2 2 0-16,2-1 0 0,2-1 0 0,-2 0 0 15,-3 3 128-15,1-1-128 0,0-1 0 0,1 2 0 16,2 0 0-16,3 1 0 0,1 0 0 0,0 0 0 16,1 0 0-16,-3-3 0 0,-4-1 0 0,-2-1 0 15,-1 1 0-15,-2 2 0 0,-1 1 0 0,0 1 0 16,-2 1 0-16,4 1 128 0,0 1-128 0,1 3 0 16,0 1 0-16,-3-2 0 0,-1 2 0 0,-5 0 0 0,-3 3 0 0,-2 0 0 15,1 3 0-15,-1 1 192 0,-2 2-192 0,-1-1 192 16,0-1-64-16,0 3 0 0,0-1 0 0,-1 1 0 15,-1-2 0-15,2 0 0 0,0-1 0 0,-4 2 0 16,-2-2-128-16,0 1 0 0,-1-2 0 0,-2-2 0 16,-4 3 0-16,-3 0 240 0,1-1-48 0,-1 0 0 15,-2 2 48-15,-2 0 0 0,-2 2 0 0,0-1 0 16,-1 1-96-16,-3 0-16 0,1 0 0 0,-3 1 0 16,0-2-128-16,-3-1 128 0,1 2-128 0,-5 0 128 15,2-1 48-15,0 1 0 0,1-2 0 0,-1 0 0 16,1-5-32-16,1 0 0 0,3-10 0 0,-3 12 0 15,3-12-144-15,0 0 0 0,0 0 0 0,0 0 128 16,0 0-128-16,0 0 160 0,0 0-160 0,5-8 160 16,1-1-160-16,3-3 0 0,2-2 144 0,0 0-144 0,0 0 0 0,3-3 0 15,3-2 0-15,1 1 0 0,2 0 0 0,2 2-128 16,1-2 128-16,2 0-128 0,2 1 128 16,2-1 0-16,1 3-144 0,5-2 144 0,3 2 0 0,3 0 0 15,0-1 0-15,3 4 0 0,-2-2 0 0,2 2 0 16,3 1 0-16,0-2 0 0,2 4 0 0,0 4 0 15,2 4 0-15,2 1 0 0,2 2-160 0,-2 2 160 16,-3 1 0-16,1-1-144 0,-2 2 144 0,2 2 0 16,0-4 0-16,4 2 0 0,-1 2 0 0,4-3 0 15,1-1 0-15,-2-1-128 0,-6 3 128 0,3-4 0 16,-2-2 0-16,1 0 0 0,-2-5 0 0,4 0 0 16,2-1 0-16,3-3 0 0,1-2 0 0,-4-1 0 0,-4-1 0 0,2 3 128 15,1-5-128-15,-1-1 0 0,-1 0 0 0,3-3 128 16,2 0-128-16,-2-2 0 0,-2 2 0 0,-3 0 0 15,-5-2 192-15,-3-2 32 0,3 1 0 0,-2 2 0 16,-4 0 128-16,-2-1 32 0,-1 1 0 0,0-1 0 16,0 2-176-16,4 0-16 0,-2-2-16 0,-5-1 0 15,-4 1-176-15,-4 0-192 0,-6 5 32 0,-3 2 16 32,-4 0-1792-32,-6 5-368 0,-5-4-64 0,-10 2-9728 0</inkml:trace>
  <inkml:trace contextRef="#ctx0" brushRef="#br0" timeOffset="111264.08">13211 5553 6447 0,'0'0'576'0,"0"0"-576"0,-5-3 0 0,5 3 0 15,0 0 3840-15,0 0 672 0,0 0 128 0,0 0 32 16,4-6-3456-16,1-3-704 0,2 4-128 0,2-5-16 15,0 1-368-15,2-5 128 0,1 0-128 0,1-4 0 16,1-2 0-16,1-1 0 0,-1 2 0 0,2-1 0 16,2-3 0-16,0 4 0 0,-2 1 0 0,2 4 128 15,0-2-128-15,-4 3 0 0,0 4 0 0,0 5 0 16,-3 3 0-16,1 2 0 0,2 8 0 0,-1 3 0 0,-5 5 0 0,4 6 0 16,-6 0 160-16,2 4-160 0,-3 1 176 15,-2 4-176-15,-3-3 192 0,-3 3-192 0,-1-1 208 0,-1 2-64 16,-3-1-16-16,2-3 0 0,-3 1 96 0,2-6 16 15,-2-4 0-15,2-1 0 0,2-1 80 0,1-4 32 16,-1-1 0-16,5-13 0 0,-1 9-192 0,1-9-32 16,0 0-128-16,0 0 192 0,0 0-192 0,4-9 0 15,1-3 128-15,1-3-128 0,3 0 0 0,1-6 0 16,2-1 0-16,2 0 0 0,1-1 0 0,2-1-160 16,-2 0 32-16,3 2 0 0,1 2 128 0,-1-1-128 0,-1 6 128 15,0 0-128-15,-1 0 128 0,0 2 0 16,-1 5 0-16,-1 5 0 0,-1 3 0 0,-1 5 0 0,1 1 0 0,0 7 0 15,1 1 0-15,0 3 0 0,-2 5 128 16,0 1-128-16,-5 5 128 0,0-1-128 0,-2 3 160 0,-1 1-160 16,-2-2 0-16,-2 1 128 0,-1 1-128 0,-2-4 0 15,0-1 0-15,-1-3 0 0,0-4 0 0,0 2 0 16,-1-4 0-16,0-1-208 0,0-1 32 0,0-5-8112 16,0-1-1632-16</inkml:trace>
  <inkml:trace contextRef="#ctx0" brushRef="#br0" timeOffset="111696.44">14712 4985 22111 0,'0'0'976'0,"0"0"208"0,0 0-944 0,0 0-240 15,0 0 0-15,0 0 0 0,3 14 384 0,-1 1 16 0,-1 0 16 0,-1 4 0 16,-1 1 112-16,0 8 32 0,-2 2 0 0,-1 5 0 16,-2 5-48-16,0 3-16 0,-3-3 0 0,1 8 0 15,2-3-96-15,-2 2-16 0,-2-3 0 0,0 3 0 16,0 1-224-16,0-2-160 0,-3 2 192 0,1-4-192 16,0 1 0-16,-1-3-304 0,0-3 48 0,2-6 0 31,-1-5-800-31,2-6-160 0,1-3-16 0,2-5-10064 0</inkml:trace>
  <inkml:trace contextRef="#ctx0" brushRef="#br0" timeOffset="111945.22">14310 5475 11967 0,'-5'-7'1072'0,"0"1"-864"16,5 6-208-16,0 0 0 0,0 0 3632 0,0 0 672 16,0 0 144-16,0 0 32 0,10 0-3472 0,4 3-688 15,0 0-144-15,2-2-32 0,1 4-144 0,2-4 0 16,0-1 0-16,4-2 128 0,3-3-128 0,0-1 0 16,1 1 0-16,4-2 0 0,0 2-224 0,2-2-32 15,-1 0 0-15,0 0 0 16,-1-3-176-16,-2 1-32 0,-4-3-16 0,1 5 0 15,-5 1-608-15,1 2-128 0,-1 0-32 0,-1 3-9072 0</inkml:trace>
  <inkml:trace contextRef="#ctx0" brushRef="#br0" timeOffset="112345.97">14992 5604 21535 0,'0'0'960'0,"0"0"192"0,0 0-928 0,0 0-224 0,0 0 0 0,11-3 0 16,2 0 160-16,0 0-16 0,-1-1 0 0,3-1 0 16,2 0-144-16,1-3 192 0,-2 0-192 0,2-2 192 15,-1 3-192-15,-1-4 0 0,1 3 144 0,-2-4-144 16,-2 3 0-16,-2-1 128 0,-1 2-128 0,-2-2 0 0,-4 1 0 0,-2-1 128 15,-2 10-128-15,-1-10 0 0,-2 1 0 0,0 3 144 16,-2-3-144-16,-3 6 0 0,-2 1 0 0,-3-1 0 16,-4-3 0-16,0 5 0 0,-1 3 0 0,-1 3 0 15,0 0 0-15,1 2 0 0,0 4 288 0,2 2-48 16,-1 0-16-16,3 3 0 0,1 2 80 0,1 1 16 16,2 1 0-16,1 4 0 0,1-1-64 0,3 1-16 15,1 2 0-15,3-3 0 0,0-2-64 0,2 1-16 16,3-4 0-16,1-3 0 0,2 0-160 0,4-1 0 15,-1-1 144-15,2-4-144 0,0-2 0 0,1-3 0 16,2 0-160-16,1-1 160 16,3-3-704-16,1-4-16 0,0 0-16 0,0-6-10176 0</inkml:trace>
  <inkml:trace contextRef="#ctx0" brushRef="#br0" timeOffset="112728.92">15462 5423 23039 0,'-15'1'2048'0,"5"3"-1648"0,-1 8-400 0,1 2 0 16,1 5 1520-16,3 1 208 0,2 0 64 0,0 4 0 15,2 3-1360-15,1-4-272 0,1 1-160 0,1 2 192 0,0-6-192 16,2 2 0-16,-1-5 144 0,1 0-144 15,-2-2 0-15,3-3 0 0,-4-12 0 0,0 0 0 0,0 0-176 0,0 0 176 16,0 0-208-16,0 0 80 16,10-4 0-16,-2-3 0 0,-1-4 0 0,0-2 0 0,0-6 128 0,1-1 0 15,-2 1 0-15,2-3 0 0,-2 1 0 0,4-2 0 16,-2 1 128-16,3 0-128 0,0 2 0 0,0-2 0 16,0-2 0-16,2 1 0 0,1 3 0 0,0 2 0 15,0 1 0-15,4 0 0 0,0-2 0 0,1 4 0 16,-1 2 0-16,-1 2-128 0,0 4 128 0,1 0 0 15,-2 3 0-15,-1-1 0 0,-2 0-320 0,2 1 0 16,-1 1 16-16,-1 3 0 16,-3 1-720-16,-10-1-160 0,10 3-32 0,-10-3-6288 15,12 4-1264-15</inkml:trace>
  <inkml:trace contextRef="#ctx0" brushRef="#br0" timeOffset="113414.02">16040 5370 18431 0,'0'0'816'0,"-5"7"160"0,0 5-784 0,0 4-192 16,3 2 0-16,-1 2 0 0,0 6 1408 0,1 0 224 16,-1 2 48-16,0 4 16 0,1 0-1104 0,0 2-208 15,-1-2-64-15,1-1 0 0,-1-2-128 0,2-2-48 16,0-6 0-16,-1-2 0 0,2-5 64 0,0-4 16 15,0-10 0-15,0 0 0 0,0 0 48 0,0 0 16 16,0 0 0-16,13-6 0 0,-2-8 128 0,1-2 32 16,-2-4 0-16,1-1 0 0,1-6-448 0,1 2 0 15,-3 1 0-15,0-3 0 0,1 4-384 0,1-1 64 16,-1 2 0-16,1 3 0 0,0 3 160 0,2-1 160 16,2 1-208-16,0 3 80 0,-1 3 128 0,2 3 0 15,0 0 0-15,-1 4 0 0,-1 2 0 0,-1 3 0 16,0 4 0-16,0 0 0 0,-5 7 0 0,-1-2 0 15,-2 3 0-15,-2 4-128 0,0 0 128 0,-4 2 0 16,-2 3 0-16,0 1 0 0,-2-4 0 0,-1 1 0 16,-4-2 0-16,4-1 0 0,-1-4 144 0,-1-2 112 0,7-12 32 0,0 0 0 15,0 0-64-15,0 0-16 0,0 0 0 0,0 0 0 16,0 0-208-16,11-12 176 0,0-5-176 0,3-2 160 16,0-5-304-16,2-3-64 0,1-2-16 0,1 0 0 15,0-4-144-15,-1 1-16 0,0 3-16 0,-1-3 0 16,1-1 80-16,-1 3 0 0,2 6 16 0,0 1 0 15,-1 1 304-15,2 4 0 0,-2 5 128 0,1 3-128 16,-3 6 384-16,3 7 0 0,0 2-16 0,-3 7 0 0,-2 5-368 0,0 6 144 16,-1 4-144-16,0 2 0 0,-3 4 160 15,-4 2-160-15,0 2 128 0,-4 3-128 0,-3 2 0 16,-2-4 128-16,-1-1-128 0,0-3 0 0,-3-1 0 0,2-5 0 16,-1 0 0-16,2-5 0 15,1-3-336-15,1-2-160 0,-2-4-16 0</inkml:trace>
  <inkml:trace contextRef="#ctx0" brushRef="#br0" timeOffset="113797.07">17502 5230 12895 0,'0'0'1152'0,"-6"-3"-928"15,-4 1-224-15,1 3 0 0,0 3 4832 0,-3 7 928 16,2 1 176-16,-3 3 32 0,-3 1-4976 0,-2 9-992 16,-1 3-208-16,-3 2-48 0,0-2 112 0,1 3 16 15,3-3 0-15,2-4 0 0,2-5 128 0,3 2-208 0,2-2 80 0,4-1 128 16,1 0-240-16,2 0 80 0,2-3 16 0,0 0 0 15,2 2 144-15,4-1-128 0,-1 0 128 0,3-2-128 16,-1 1 128-16,2 3 0 0,1 1 0 0,4 0 0 16,-2 0 0-16,2 4 0 0,-1 0 0 0,-2 2 128 15,-1 2-128-15,0-3 192 0,-2 3-64 0,-3-3 0 16,-2 4 64-16,-3-4 32 0,-3 0 0 0,-3 3 0 0,-4-3 80 0,-4 4 16 16,-3-7 0-16,-6 5 0 0,-7 2-320 0,-10 1 0 15,-9-2 128-15,-9 1-10320 16,-9-3-2080-16</inkml:trace>
  <inkml:trace contextRef="#ctx0" brushRef="#br0" timeOffset="114590.25">4312 5713 10127 0,'0'0'896'0,"-11"-4"-704"0,1-5-192 0,10 9 0 0,0 0 2480 0,0 0 464 16,0 0 80-16,0 0 32 0,10-5-2400 0,4 4-464 15,2 1-192-15,3 1 128 0,1 3 48 0,7 2 0 16,2-2 0-16,4 0 0 0,3 0-32 0,7-2 0 15,4 2 0-15,3-4 0 0,-1-1-144 0,1-3 0 16,-1-1 0-16,1 0 0 16,2-4-592-16,1 0-160 0,1-5-16 0</inkml:trace>
  <inkml:trace contextRef="#ctx0" brushRef="#br0" timeOffset="115025.47">8153 5877 27647 0,'0'0'2448'0,"0"0"-1952"16,14-4-496-16,6 3 0 0,7-1 128 0,7 0-128 15,8-3 0-15,4 1 0 0,4 3 0 0,0-1 0 16,0-3 0-16,2-2 0 16,-1 0-512-16,1 2-32 0,0-4-16 0,2 2 0 15,3-2-1520-15,-1 3-304 0</inkml:trace>
  <inkml:trace contextRef="#ctx0" brushRef="#br0" timeOffset="115798.39">3573 8439 23951 0,'0'0'2128'0,"0"0"-1696"16,0 0-432-16,9-9 0 0,10 4 1216 0,7-1 176 15,4 1 16-15,7 1 16 0,5-2-1200 0,5-1-224 16,4 4 0-16,10 0-144 0,6-1 144 0,8-3 0 16,5 0 160-16,3-2-160 0,-1 2-128 0,5-3-128 15,6-1-32-15,-1-3-8160 16,5 2-1616-16</inkml:trace>
  <inkml:trace contextRef="#ctx0" brushRef="#br0" timeOffset="116260.3">7941 8807 24015 0,'0'0'1056'0,"7"-5"224"0,5 1-1024 0,3-4-256 16,5 2 0-16,5-3 0 0,1 2 0 0,5 2 160 15,2-1-160-15,1 1 128 0,2 2-128 0,2 0-176 16,4-2 48-16,1 1 0 16,7 0-544-16,-6 1-96 0,-3-2-32 0</inkml:trace>
  <inkml:trace contextRef="#ctx0" brushRef="#br0" timeOffset="116545.71">10844 8601 17503 0,'0'0'1552'0,"8"-4"-1232"0,-8 4-320 0,19-1 0 0,9 1 3600 0,6 2 672 16,5 3 128-16,5-1 16 0,-1 4-3744 0,0-1-672 16,0 0-304-16,2 2 32 15,2-3-464-15,-3 4-96 0,-1-4 0 0,4 1-16 16,-1-1-1440-16,1-2-272 0,0-1-64 0</inkml:trace>
  <inkml:trace contextRef="#ctx0" brushRef="#br0" timeOffset="117163.35">3869 11078 32591 0,'0'0'1440'0,"9"-4"304"0,6 0-1392 16,11-3-352-16,8-1 0 0,9-1 0 0,10 2-192 0,6 2-128 16,4-4 0-16,1 2-16 0,2-4 336 0,6 2 0 0,5-2 128 0,6 2-128 15,5-3-256-15,-1 2-144 0,1 1-32 0,0-2-8688 16,3 1-1744-16</inkml:trace>
  <inkml:trace contextRef="#ctx0" brushRef="#br0" timeOffset="117699.66">8478 11532 9215 0,'-15'-4'816'0,"-4"-2"-656"0,-4-1-160 0,3-2 0 16,1 3 4880-16,6-3 944 0,4 3 192 0,2-1 48 15,0 0-4720-15,7 7-928 0,-1-8-192 0,3-1-32 16,4 0 0-16,1 0 16 0,3 3 0 0,6-3 0 0,3 2-208 0,6-4 0 16,-2 5-192-16,4 0 192 0,1-3-288 0,3 1 48 15,6-2 16-15,3 1 0 16,3-2-144-16,3 1-16 0,2-1-16 0,3 1 0 15,5 4-1360-15,-3 2-272 0,-3 0-48 0,-2-1-9088 16</inkml:trace>
  <inkml:trace contextRef="#ctx0" brushRef="#br0" timeOffset="117996.64">10698 11233 36399 0,'0'0'1600'0,"0"0"352"0,7-8-1568 0,5 2-384 0,4 0 0 0,3-3 0 15,4 4-272-15,1 1-144 0,3-2-32 0,2 1 0 0,6 2 112 0,2-1 16 16,3-1 0-16,2 1 0 16,-2-1-720-16,-4-1-144 0,-1-4-32 15,-2 3 0-15,-1 0-448 0,-1 2-112 0,0-4-16 0,-1 2-9408 16</inkml:trace>
  <inkml:trace contextRef="#ctx0" brushRef="#br0" timeOffset="118283.96">12924 11288 20271 0,'24'5'1792'0,"-7"-5"-1424"0,5-4-368 0,6 1 0 15,6-7 3200-15,8 4 560 16,7-3 112-16,1 1 32 16,1 2-3504-16,1-2-688 0,2 5-144 0,3 0-16 15,3 1-1152-15,3 0-208 0,3-2-48 0,-2 2-6704 0,-4 1-1328 0</inkml:trace>
  <inkml:trace contextRef="#ctx0" brushRef="#br0" timeOffset="121852.53">12111 357 3679 0,'0'0'320'0,"0"0"-320"0,0 0 0 0,0 0 0 15,0 0 1312-15,0 0 192 0,0 0 32 0,0 0 16 0,0 0-1104 0,0 0-240 16,0 0-32-16,0 0-16 0,0 0-160 0,0-9 128 16,3-3-128-16,-3 12 128 0,0 0 64 0,0 0 16 15,0 0 0-15,0 0 0 0,-3-7 272 0,3 7 48 16,0 0 16-16,0 0 0 0,0 0 0 0,0 0 0 15,0 0 0-15,0 0 0 0,0 0-128 0,0 0-32 16,0 0 0-16,-5 7 0 0,0 3 144 0,0 1 32 16,1 1 0-16,0 2 0 0,-1 3-16 0,4-8 0 15,-2 3 0-15,0 4 0 0,1 0-32 0,0 1 0 16,-3 0 0-16,1 1 0 0,0 1-64 0,-3 16-32 16,-2-9 0-16,1 1 0 0,2-5 0 0,1-3 0 15,1 0 0-15,0 0 0 0,0 1-192 0,-1-2-32 16,-1-4-16-16,-1 1 0 0,1 0-48 0,0-2 0 0,-2 0 0 0,2 0 0 15,1-6-128-15,1 2 192 0,4-9-192 0,-5 6 192 16,5-6 0-16,0 0 0 0,-4 9 0 0,4-9 0 16,0 0-192-16,0 0 0 0,0 0 0 0,0 0 128 15,0 0 0-15,0 0-128 0,0 0 192 0,11-7-64 16,-1 0-128-16,3-4 0 0,1 1 144 0,1-4-144 16,-1 1 0-16,3-1 128 0,2-1-128 0,0-3 0 15,-1-6 0-15,-2 1 0 0,1 1 0 0,-1-2 128 16,0 1-128-16,1 3 0 0,1-2 0 0,0-2 0 15,-3 1 0-15,-6 11 0 0,1-2 0 0,3-3 0 16,2-1 0-16,2 3 0 0,1-1 0 0,-1 2 0 16,3 0 0-16,15-9 0 0,-3 5 0 0,-3 7 0 15,-1 3 0-15,-2 4 0 0,-2 0 0 0,-3 4 0 0,0 3 0 0,-2 1 0 16,-2 3 0-16,0 3-128 0,-2-1 128 16,-1 4 0-16,0 2 0 0,-5-2 0 0,0 2 0 0,1 3 0 15,-1 1 128-15,1 1-128 0,-2 1 192 0,1-2-48 16,-2 1 0-16,5 18 0 0,-6-3 32 0,-1-4 0 15,-2-1 0-15,-1-6 0 0,1-4-176 0,1 1 160 16,-2-1-160-16,1-1 160 16,-2-5-2112-16,0-1-416 0</inkml:trace>
  <inkml:trace contextRef="#ctx0" brushRef="#br0" timeOffset="123336.83">20379 1760 7359 0,'-11'4'656'0,"1"-2"-528"0,0-2-128 0,1-1 0 15,0 0 1472-15,2-1 256 0,-1 1 48 0,8 1 16 16,-6-1-960-16,6 1-176 0,-5-4-32 0,5 4-16 16,0 0 96-16,0 0 0 0,0 0 16 0,0 0 0 15,0 0-112-15,0 0-32 0,0 0 0 0,12 0 0 16,2 1-320-16,4 2-80 0,2-1-16 0,6 5 0 16,2 2 32-16,2-4 0 0,5 2 0 0,-1-3 0 15,0-1-64-15,2-1 0 0,1-1 0 0,1-1 0 0,0 0-128 0,1 3 0 16,2 2 144-16,1-4-144 0,1-1 0 0,1-1 128 15,-1 0-128-15,-3-4 0 0,0 0-160 16,-6 2-96-16,-2-2-32 0,-4 0-6256 16,-3 1-1264-16</inkml:trace>
  <inkml:trace contextRef="#ctx0" brushRef="#br0" timeOffset="123584.59">20703 2328 26719 0,'0'0'2368'0,"11"8"-1888"0,3 2-480 0,8-1 0 31,6 2-384-31,7-3-192 0,7 1-16 0,7-4-16 0,4 1 608 0,0 0 160 0,-2-3 16 0,3-2 0 15,0-2-176-15,2 0-192 0,-1-3 32 0,5-1 16 32,3 0-1648-32,1 1-336 0</inkml:trace>
  <inkml:trace contextRef="#ctx0" brushRef="#br0" timeOffset="126956.36">31149 959 20495 0,'0'0'896'0,"0"0"208"0,0 0-880 0,-5 14-224 16,2 0 0-16,1 1 0 0,-1 3 560 0,2 2 64 16,1 2 16-16,0 1 0 0,-3 5-240 0,2 1-32 15,1 3-16-15,-1 2 0 0,-3 2-112 0,1 2-32 16,1 0 0-16,-1 4 0 0,0 0 16 0,-2 1 0 16,-1 3 0-16,1-3 0 0,2-1-96 0,-4-4 0 15,0 3-128-15,0-4 192 0,2-2-192 0,0-4 0 0,0-8 0 16,1 1 0-16,-1-4 0 0,0-2-128 0,0-7-16 0,1 0 0 31,2-3-1808-31,2-8-352 0</inkml:trace>
  <inkml:trace contextRef="#ctx0" brushRef="#br0" timeOffset="127323.17">31493 1057 15663 0,'0'0'1392'0,"0"0"-1120"0,0 0-272 0,8-8 0 16,-8 8 1456-16,0 0 224 0,0 0 48 0,0 0 16 15,0 0-896-15,4 10-176 0,-4-1-32 0,-3 4-16 16,-1 4-240-16,-2 2-32 0,-4-2-16 0,-1 4 0 0,-2-1-176 0,-1 4-32 16,0-2-128-16,-4-1 192 0,-1 4-192 0,0-1 176 15,-1-3-176-15,-2 4 160 0,-1 0-160 0,0-3 0 16,2-3 0-16,-4 0 128 0,5-1-128 0,1-3 0 15,1-3 0-15,3-1 0 0,1-2 0 0,3-4 0 16,3-2 0-16,8-3 0 0,-10 3 0 0,10-3 0 16,0 0 0-16,0 0 0 0,0 0-144 0,0 0 144 15,0 0 0-15,0 0 0 0,0 0 0 0,10 8 0 16,1-3 0-16,5 2 0 0,-1 2 304 0,1-1 16 16,1 3 0-16,2 1 0 0,1-3-80 0,3 2-16 15,3-3 0-15,-1 2 0 0,2-3-224 0,-1 4 0 0,2-4-144 0,0 2 144 16,0-4 0-16,-1 2 0 15,-3 2-128-15,-2-4 128 16,-2 0-1792-16,-2 1-320 0,-4-3-64 0</inkml:trace>
  <inkml:trace contextRef="#ctx0" brushRef="#br0" timeOffset="127631.44">31709 1386 11055 0,'0'0'976'0,"0"0"-784"16,0 0-192-16,-1 12 0 0,1-12 1536 0,0 0 272 15,0 0 48-15,5 7 16 0,-5-7-688 0,12 7-144 16,-3-2-16-16,3-3-16 0,4-2-528 0,-1-1-96 16,3-2-32-16,2 0 0 0,2 0-128 0,0-1-32 15,1 0 0-15,1 1 0 0,2-3-336 0,-1 0-80 16,1 1-16-16</inkml:trace>
  <inkml:trace contextRef="#ctx0" brushRef="#br0" timeOffset="127800.25">31793 1637 8287 0,'0'0'368'0,"5"7"80"16,-5-7-448-16,11 8 0 0,0-3 0 0,2 2 0 0,1-1 4176 0,4-4 752 0,1-1 160 0,3-1 32 16,4-1-3680-16,2-1-736 0,5-4-128 0,-1-2-48 15,2 0-400-15,-1-3-128 0,0-1 0 0,-2 2 0 31,-3-4-2176-31,-13 8-560 0</inkml:trace>
  <inkml:trace contextRef="#ctx0" brushRef="#br0" timeOffset="128139.97">32635 1103 20559 0,'0'0'896'0,"0"0"208"0,0 0-880 0,4 14-224 16,-1 3 0-16,0 1 0 0,-2 1 784 0,-1 5 112 15,-1 4 32-15,-2 7 0 0,0 2-192 0,-1-2-32 0,-1 2-16 0,0 4 0 16,-3 4-368-16,0 3-64 0,1 4 0 0,-1 1-16 16,-1 0-112-16,0 1-128 0,-1 0 176 15,3-1-176 1,-1-5-944-16,0 0-288 0,-1-2-64 0</inkml:trace>
  <inkml:trace contextRef="#ctx0" brushRef="#br0" timeOffset="128809.17">31207 4945 18431 0,'0'0'816'0,"0"0"160"0,0 0-784 0,3 13-192 16,-2-2 0-16,0 2 0 0,-1 1 1024 0,0 1 176 15,-1 2 16-15,0 3 16 0,0 2-832 0,-1 4-160 16,1 0-48-16,-1 4 0 0,-1 0-48 0,-2 3-16 16,-3 3 0-16,1 3 0 0,-2 4 16 0,0-5 0 15,-1 1 0-15,0-2 0 0,-1-2-336 0,2-4-64 16,3-4 0-16,-1 0-16 15,0-8-1776-15,3-3-368 0</inkml:trace>
  <inkml:trace contextRef="#ctx0" brushRef="#br0" timeOffset="129157.61">31544 4906 21183 0,'-4'11'1888'0,"1"-1"-1504"0,0 4-384 0,-1 0 0 16,0 0 944-16,-2 4 112 0,-2 2 32 0,0 1 0 15,-3 0-768-15,-1 0-128 0,-4 0-48 0,0 2 0 16,-3-1-144-16,0-3 160 0,0 0-160 0,0-3 160 16,1-3-160-16,0-1 0 0,0-1 0 0,3-3 128 15,1 1-128-15,3-6 0 0,-1 1-160 0,2-1 160 16,1-5-608-16,9 2-32 0,-9-3 0 0,3 0 0 15,6 3 96-15,0 0 16 0,0 0 0 0,0 0 0 0,0 0 400 16,0 0 128-16,0 0 0 0,0 0 0 0,7 10 0 0,4 0 0 16,1 2 160-16,1 1-32 0,1 2-128 0,1-1 0 15,2 1 0-15,-1-1 128 0,0 0-128 0,-1 3 0 16,1-2 0-16,-2 1 0 0,0 0 0 0,-2 0 0 16,-1-3-128-16,-1-2 128 15,-2 2-1440-15,0 1-208 0</inkml:trace>
  <inkml:trace contextRef="#ctx0" brushRef="#br0" timeOffset="129416.93">31758 5129 25455 0,'0'0'1120'0,"0"0"240"0,0 0-1088 0,14 4-272 0,-2-5 0 0,1 1 0 16,0 1 192-16,1-1 0 0,-1 0-16 0,1 0 0 16,1-1-176-16,0-2 0 0,2 1 0 0,-1-1 0 31,-1 1-640-31,-1 1-176 0,-2-1-16 0</inkml:trace>
  <inkml:trace contextRef="#ctx0" brushRef="#br0" timeOffset="129581.33">31811 5318 22047 0,'0'0'976'0,"1"6"208"0,-1-6-944 16,7 9-240-16,0-4 0 0,4 1 0 0,0 1 624 0,3-5 80 15,-1-1 0-15,3-1 16 0,5-1-288 0,1-1-64 16,4-6-16-16,1 0 0 0,-1-3-352 0,1 1 0 15,-2-4-160-15</inkml:trace>
  <inkml:trace contextRef="#ctx0" brushRef="#br0" timeOffset="129908.89">32285 4937 11055 0,'0'0'976'15,"0"0"-784"-15,4-6-192 0,1 2 0 0,2 1 3008 0,0 1 544 0,2-2 112 0,1 1 32 16,2 1-2432-16,0 1-496 0,11 0-80 0,-2 1-32 16,-2 2-384-16,-3 3-80 0,-2 1 0 0,-2 2-16 15,-1 4-176-15,-2 2 0 0,-5 1 0 0,-2 3 0 0,-2 1 0 0,-1 3 0 16,-3-1 0-16,-1 7 0 0,-2 0 0 0,-2 4 0 15,-3 2 0-15,1 2 0 0,-2-2 272 0,2-1 32 16,-2-5 0-16,1 0 0 0,5-4 256 0,2-2 48 16,0-2 16-16,5-5 0 0,3-1-208 0,4-1-32 15,0-1-16-15,6-6 0 0,1 0-240 0,4 1-128 16,2-4 160-16,4-1-160 0,3-1 0 0,2-1-192 16,3-1 16-16,0-2 0 15,-2-3-1648-15,2-2-336 0,1 1-64 0</inkml:trace>
  <inkml:trace contextRef="#ctx0" brushRef="#br0" timeOffset="130588.11">31122 8429 23951 0,'0'0'1056'0,"0"0"224"16,0 0-1024-16,0 0-256 0,0 0 0 0,4 13 0 0,-3 0 1168 0,2 1 176 0,-2 1 48 0,-1 4 0 15,0 2-880-15,-1 4-192 0,0-1-16 0,1 1-16 16,-3 3-144-16,0 1-16 0,0-2-128 0,-2 4 192 15,0-1-192-15,-1-2 128 0,1 1-128 0,-2-2 0 0,2 2 0 0,0-2-320 16,-1 1 64-16,0 2-8656 16,-3-2-1728-16</inkml:trace>
  <inkml:trace contextRef="#ctx0" brushRef="#br0" timeOffset="130943.55">31562 8321 31327 0,'-14'8'1392'0,"6"2"272"0,2 4-1328 0,-2 1-336 0,5 4 0 0,-4 5 0 16,-2 7 0-16,-1-1 0 0,0 2 0 0,-3-1 0 15,-4 2 0-15,-1-4 144 0,-3 3-144 0,2-1 0 16,0-1 160-16,0-4-160 0,1 2 128 0,2-5-128 15,-1-2 0-15,3-5 0 0,3-1 0 0,1-4 0 16,2-3 0-16,8-8 0 0,0 0 0 0,0 0 0 16,0 0-336-16,0 0 48 0,0 0 16 0,0 0 0 15,0 0 48-15,0 0 16 0,0 0 0 0,0 0 0 16,0 0 208-16,14 3 0 0,-1 3 144 0,2 4-144 16,0 4 0-16,1 2 0 0,-4-2 0 0,4 2 0 15,1 1 0-15,1-1 0 0,0 0 0 0,0 0 0 16,0-3 0-16,-4-2-256 0,1 1 48 0,-1 2 16 15,0-5-2240 1,-2 2-448-16</inkml:trace>
  <inkml:trace contextRef="#ctx0" brushRef="#br0" timeOffset="131181.1">31727 8588 21183 0,'0'0'1888'0,"0"0"-1504"15,0 0-384-15,0 0 0 0,0 0 2256 0,10-1 384 16,3-1 80-16,1 0 16 0,1-2-2048 0,1 2-416 0,1-1-80 0,1 0 0 16,3 2-192-16,-2-3-144 0,0-1 144 0,0 0-208 31,-3-1-496-31,1 0-112 0,-1 2-16 0,-4 0 0 15,-12 4-1920-15,10-3-400 0</inkml:trace>
  <inkml:trace contextRef="#ctx0" brushRef="#br0" timeOffset="131355.67">31818 8775 20271 0,'0'0'1792'0,"0"0"-1424"0,8 9-368 0,3-3 0 15,-11-6 1264-15,17 8 176 0,0-3 32 0,2-1 16 16,1-1-656-16,2 0-128 0,0-3-16 0,2 0-16 15,1-3-192-15,1 0-32 16,-4-1-16-16,1 0 0 0,-1-2-432 0,-2-2 0 0,-2 2-144 0,0-5 144 16,-4 4-2784-16,-3-3-448 0,2-3-96 0,-7 4 0 0</inkml:trace>
  <inkml:trace contextRef="#ctx0" brushRef="#br0" timeOffset="131795.04">32353 8577 7359 0,'0'0'320'0,"0"0"80"0,0 0-400 0,7-7 0 0,3 2 0 0,2-1 0 15,-1-1 3104-15,2 4 544 0,1-2 96 0,1 2 32 16,1-1-2928-16,-2 2-576 0,-2-3-112 0,1 1-32 15,0 2 80-15,-2 1 16 0,-1 0 0 0,0 1 0 16,-10 0 160-16,13 2 48 0,-3 2 0 0,-1 1 0 16,-9-5-160-16,8 9-16 0,1 1-16 0,-5 1 0 15,-2 0-240-15,-2 3 176 0,0-1-176 0,-2 2 160 16,-2 3-160-16,-4 2 0 0,2-1 0 0,-1 0 0 16,1 0 352-16,-2-1-16 0,0 0 0 0,0-2 0 15,0 0 432-15,2-4 64 0,0 2 32 0,0 0 0 16,3-3-224-16,-1-1-32 0,4-10-16 0,0 0 0 15,-1 11-352-15,1-11-80 0,0 0-16 0,2 9 0 16,-2-9-144-16,6 10 0 0,2-3 144 0,1-1-144 0,1 2 192 16,2-3-48-16,2 4 0 0,-3-2 0 0,-5 3-144 0,1-1 128 15,0 1-128-15,-3 1 128 0,-4 1-128 0,-2 3 0 16,-3 1 144-16,-4 0-144 0,-2 2 192 0,-2-3-16 16,-4 2-16-16,0-3 0 0,0 0-160 0,-2 0 0 15,-3-4 0-15,0 1 0 16,-1-2-1536-16,-1 0-352 0,-2-4-64 0</inkml:trace>
  <inkml:trace contextRef="#ctx0" brushRef="#br1" timeOffset="150178.15">28809 15451 6447 0,'0'0'576'0,"-10"2"-576"0,-2-2 0 0,3 3 0 0,9-3 2848 0,0 0 464 15,-7 5 80-15,7-5 32 0,0 0-2448 0,0 0-480 16,0 0-112-16,0 0 0 0,0 0 64 0,0 0 32 15,0 0 0-15,0 0 0 0,0 0 160 0,0 0 16 16,0 0 16-16,7-5 0 0,0 0-224 0,-1-3-64 16,0 0 0-16,2-2 0 0,0 1 16 0,0-2 0 15,1 1 0-15,2-3 0 0,-1 0-64 0,0 2-16 16,-1-1 0-16,3-2 0 0,1 2-96 0,-1-1-32 16,-1-1 0-16,-1 0 0 0,0 0 64 0,1 1 0 15,0-3 0-15,0-2 0 0,2-1-48 0,1 0 0 16,1-3 0-16,2 2 0 0,-1-1-208 0,1 2 128 0,-3 2-128 0,0 0 0 15,0 2 128-15,0 3-128 0,-3 1 0 0,2 6 144 16,-1 0-144-16,-1 0 0 0,-1 2 144 0,-10 3-144 16,12 3 208-16,-12-3-16 0,12 9-16 0,-2-2 0 15,-1 5-48-15,-2 0 0 0,-5 4 0 0,2 3 0 16,0 2 16-16,0 0 0 0,-4 0 0 0,0 3 0 16,-3 7 0-16,2 2 0 0,0-1 0 0,-1 0 0 15,1 2-16-15,-1 1-128 0,-1 6 192 0,0-3-64 16,1 0 16-16,-4-1 0 0,0 5 0 0,1 0 0 15,2-4 112-15,-4 2 32 0,1-2 0 0,-1 2 0 16,1 4-16-16,1-4 0 0,0 2 0 0,1-1 0 16,2-3-80-16,0-1 0 0,1-1-16 0,1-2 0 15,3-1-176-15,-1-3 0 0,-1-2 144 0,2-3-144 16,1 0 0-16,0-5 128 0,-3-3-128 0,1-4 0 16,1 1 0-16,-2-4 0 0,-1-10 0 0,0 0 0 15,0 0-464-15,0 0-64 16,0 0-16-16,0 0 0 0,0 0-1552 0,0 0-304 0,0 0-64 0,0 0-6432 15,0 0-1280-15</inkml:trace>
  <inkml:trace contextRef="#ctx0" brushRef="#br1" timeOffset="150560.76">28670 16458 15663 0,'-18'2'1392'0,"7"-1"-1120"0,0 0-272 0,0-1 0 16,11 0 1040-16,0 0 160 0,-7-2 16 0,7 2 16 16,0 0-688-16,0-9-144 0,2-1-16 0,5 2-16 15,0-2-176-15,3 2-48 0,3-3 0 0,1 3 0 16,1-3 464-16,6 1 96 0,-2 1 0 0,6-3 16 15,1 3 144-15,2-1 32 0,0 3 0 0,3 0 0 16,0 2-192-16,-2 1-16 0,-2 2-16 0,1 2 0 16,-3-2-192-16,1 2-32 0,-1 2-16 0,2-1 0 15,-1 2 16-15,2 0 0 0,2 1 0 0,-2 1 0 16,-2-1 48-16,2 0 16 0,-1-2 0 0,-2 0 0 0,1 3-192 16,-3-3-16-16,-3 0-16 0,2 0 0 0,-6 1-288 0,-1-2 160 15,-2 2-160-15,-1-3 128 0,-12 0-128 0,11 1 0 16,-11-1-160-16,0 0 160 15,9 0-1856-15,-9 0-256 0,0 0-64 0</inkml:trace>
  <inkml:trace contextRef="#ctx0" brushRef="#br1" timeOffset="155500.71">29208 16246 2751 0,'0'0'128'0,"0"0"16"0,0 0-144 0,0 0 0 0,0 0 0 0,0 0 0 16,-4-6 5120-16,4 6 976 0,0 0 208 0,0 0 32 15,0 0-6336-15,0 0-1312 16,0 0-240-16,0 0-48 0,0 0 384 0,0 0 64 0</inkml:trace>
  <inkml:trace contextRef="#ctx0" brushRef="#br1" timeOffset="156820.32">31225 16086 18431 0,'0'0'1632'0,"4"-8"-1312"15,-1 0-320-15,-1 0 0 0,-2 8 1344 0,0 0 208 16,0 0 48-16,0 0 0 15,6-4-2160-15,-6 4-416 0,0 0-96 0,0 0-16 16,11-2-384-16,-11 2-96 0</inkml:trace>
  <inkml:trace contextRef="#ctx0" brushRef="#br1" timeOffset="163384.62">15932 327 9215 0,'0'0'816'0,"0"0"-656"15,0 0-160-15,0 0 0 0,0 0 1344 0,0 0 224 16,0 0 48-16,0 0 16 0,0 0-672 0,0 0-144 15,0 0-32-15,0 0 0 0,0 0-48 0,0 0-16 16,0 0 0-16,0 0 0 0,0 0-48 0,0 0-16 16,0 0 0-16,8-11 0 0,0-2-16 0,-1 3 0 15,3-3 0-15,0 4 0 0,1-2-80 0,-1-2-32 0,1-3 0 0,2 2 0 16,0 0-16-16,-2 0 0 0,3 0 0 0,-1 1 0 16,0-1-64-16,-1-1-32 0,1 1 0 0,0 1 0 15,-2 2-64-15,1-3-16 0,-2 0 0 0,1 0 0 16,1 2-80-16,-1 0 0 0,-5 3-16 0,1-1 0 15,-1 2-96-15,0-1-16 0,-6 9 0 0,6-6 0 16,-6 6-128-16,0 0 192 0,0 0-192 0,0 0 192 16,5-9-32-16,-5 9 0 0,0 0 0 0,0 0 0 15,0 0-32-15,0 0 0 0,0 0 0 0,0 0 0 16,0 0-128-16,0 0 0 0,0 0 0 0,0 0 128 16,5 12-128-16,-1 2 0 0,-2-2 0 0,1 2 128 15,-1 1-128-15,2 2 160 0,-1-1-160 0,-1 2 160 16,1 1-32-16,-1 1-128 0,1 2 192 0,-2 3-64 0,3 0 0 15,-2-1 0-15,1 0 0 0,-1-3 0 0,0 2 64 16,0 3 16-16,1-2 0 0,1 1 0 0,-3 2 32 0,3-9 0 16,-2 0 0-16,3 2 0 0,-3 3-64 0,1 0-16 15,0 0 0-15,-2-2 0 0,0 2 0 0,3 18 0 16,-1-9 0-16,-2-4 0 0,0-3-32 0,-2-2 0 16,0-4 0-16,2-4 0 0,-1-3-128 0,0-1 0 15,0-1 144-15,0-10-144 0,0 0 128 0,0 0-128 16,0 0 160-16,-4 10-160 0,4-10 144 0,0 0-144 15,0 0 128-15,0 0-128 0,0 0 0 0,0 0 0 16,0 0 0-16,0 0 0 0,0 0-384 0,0 0 32 16,0 0 16-16,-1-11 0 15,0 1-496-15,2-3-80 0,0 3-32 0,2-2 0 16,-2 2-1280-16,0 3-256 0,-1 7-48 0,0-12-16 16,0 3-272-16,0 0-48 0,0 9-16 0</inkml:trace>
  <inkml:trace contextRef="#ctx0" brushRef="#br1" timeOffset="163756.68">16112 897 14847 0,'0'0'656'0,"-9"4"144"0,-2-3-640 0,3 3-160 0,0-1 0 0,0 1 0 15,-2-2 672-15,1-2 96 0,0 0 32 0,0 0 0 16,2 0-336-16,-2 1-64 0,1 1-16 0,2 0 0 15,0-1 96-15,6-1 16 0,-7 4 0 0,7-4 0 0,-6 9 128 0,6-9 16 16,0 0 16-16,-3 9 0 0,3-9 48 0,-1 11 0 16,1-11 0-16,0 0 0 0,0 0-64 0,4 9-16 15,-4-9 0-15,0 0 0 0,0 0 16 0,13 6 16 16,-1-5 0-16,1-2 0 0,0-5-32 0,3 0-16 16,3-2 0-16,4-4 0 0,4 2-144 0,2-1-16 15,3-3-16-15,0-1 0 0,1-2-64 0,-3 1-16 16,-1-4 0-16,-2 3 0 0,0-1 64 0,-2 0 16 15,-1 0 0-15,1 2 0 0,-4 1-224 0,2 1-32 16,-3 0-16-16,-1-2 0 0,1 1-160 0,-4 2 0 16,-3 2 144-16,-1-1-144 0,0 5 0 0,-3-2 0 15,0 4 0-15,-9 5 0 16,0 0-512-16,0 0-64 0,0 0 0 0,0 0-16 16,0 0-2624-16,0 0-528 0</inkml:trace>
  <inkml:trace contextRef="#ctx0" brushRef="#br1" timeOffset="164498.1">15946 430 7359 0,'0'0'320'0,"0"0"80"0,0 0-400 0,0 0 0 16,-2-9 0-16,2 9 0 0,0-7 1776 0,-2-2 272 16,2 9 48-16,6-6 16 0,-6 6-1168 0,6-11-240 15,0 4-32-15,2-3-16 0,-1 1 0 0,4-2 0 16,-1 3 0-16,1-4 0 16,1 2-48-16,-1 1-16 0,1 0 0 0,-1 0 0 0,0-5-32 0,1 0-16 0,-1-2 0 0,2 3 0 15,-4-1 32-15,0 1 16 0,0-3 0 0,0 3 0 16,-2 0-192-16,3-1-32 0,1 2-16 0,-4 2 0 15,0-4-80-15,-2 2-16 0,1 3 0 0,-2-2 0 16,0 2 0-16,-1-1-16 0,1 2 0 0,-4 8 0 16,3-11 0-16,-3 11 0 0,0-8 0 0,0 8 0 15,0 0 0-15,0 0 0 0,0 0 0 0,0 0 0 16,0 0 16-16,0 0 16 0,0 0 0 0,0 0 0 16,0 0-272-16,0 0 160 0,0 0-160 0,-8 6 128 15,3 3-128-15,5-9 0 0,-2 9 0 0,2-9 0 16,-3 14 0-16,3-4 0 0,0 2 0 0,0 1 0 15,0-3 0-15,1 2 0 0,1 4 0 0,-1 0 0 16,0-2 0-16,2 4 0 0,-1 2 0 0,1 1 0 16,-2-4 0-16,3 2 128 0,-2-2-128 0,2 1 128 0,-1 1 32 15,1 0 0-15,1 1 0 0,-2 2 0 0,1 1 16 0,0-12 0 16,0 4 0-16,-3 2 0 0,6 1 0 0,-4 1 0 16,2-1 0-16,-2 1 0 0,3 1-176 0,2 14 128 15,-4-6-128-15,0-5 128 0,-1 0-128 0,-1 0 128 16,-1-3-128-16,-1-3 128 0,1-6-128 0,-1 1 0 15,0-12 0-15,-1 12 128 0,1-12-128 0,-3 9 0 16,3-9 0-16,0 0 0 0,0 0 0 0,0 0-272 16,0 0 64-16,0 0 16 15,0 0-512-15,0 0-112 0,-11 0-16 0,11 0 0 16,-8-9-2032-16,2-2-400 0,5 3-96 0</inkml:trace>
  <inkml:trace contextRef="#ctx0" brushRef="#br1" timeOffset="164781.92">15978 991 16575 0,'0'0'1472'0,"0"0"-1168"0,0 0-304 0,0 0 0 15,0 0 1344-15,0 0 224 0,0 0 32 0,0 0 16 16,8 0-624-16,3-1-128 0,3-2-32 0,5 0 0 15,5-2 16-15,6 2 0 0,5 0 0 0,6-2 0 16,1-1 48-16,2-2 16 0,-2-3 0 0,3 2 0 16,-2-3-32-16,3 3-16 0,-3-2 0 0,3-1 0 15,-7 4-384-15,2-3-80 0,-1 5-16 0,-1-3 0 0,-8 1-240 0,-3 3-144 16,-1-5 160-16,-7 4-160 0,-1-1 0 0,-6 4-160 16,-4-2 0-16</inkml:trace>
  <inkml:trace contextRef="#ctx0" brushRef="#br1" timeOffset="168843.41">22574 1031 8287 0,'0'0'736'0,"0"0"-592"0,0 0-144 0,1 11 0 15,-1-11 880-15,0 0 144 0,0 0 16 0,0 0 16 16,0 0-368-16,0 0-80 0,3 6-16 0,-3-6 0 15,0 0 80-15,0 0 16 0,0 0 0 0,0 0 0 16,0 0-112-16,0 0 0 0,0 0-16 0,0 0 0 16,0 0-240-16,0 0-32 0,0 0-16 0,1-5 0 15,2-3-96-15,-1-1-32 0,3-1 0 0,0 0 0 16,3-3-144-16,1 1 0 0,0-1 0 0,8-14 0 16,3 6 0-16,-1 3 128 0,-2-1-128 0,2 1 0 15,6 1 0-15,-1 0 128 0,-3 0-128 0,4 2 0 16,0 1 256-16,2 4-48 0,-1 1 0 0,1 4 0 15,0 2-80-15,1 1 0 0,1 0-128 0,-2 2 192 0,-6 3-192 0,0-1 0 16,-4 2 0-16,0 5 0 0,-2 1 0 0,-2 4 128 16,-4 2-128-16,-2 1 0 0,-2 1 352 0,-2 3-32 15,-2 4 0-15,-1 2 0 0,0 2 128 0,-1-1 0 16,-2 2 16-16,-2-2 0 0,-2 0-16 0,-2 2 0 16,0-4 0-16,-1 3 0 0,-3-1-64 0,0 0 0 15,-2-5-16-15,-1 3 0 0,-3-2-112 0,-1-1-32 16,0 0 0-16,1-3 0 0,1-2-96 0,0-4 0 15,2 0-128-15,2 0 192 0,1 0-48 0,2-4-16 16,1 1 0-16,1-4 0 0,2 1-128 0,7-8 192 16,0 0-192-16,0 0 192 0,0 0-192 0,0 0 0 15,0 9 144-15,0-9-144 0,0 0 144 0,0 0-144 0,11 9 192 16,1-4-192-16,2 0 160 0,4 2-160 0,2-3 128 0,3-2-128 16,3 2 0-16,0 1 0 0,4-1 0 0,-1-3 0 15,3 0 0-15,-1-1 0 0,-1-1 128 0,0 1-128 16,2-2 0-16,-2 0 0 0,1-1 0 0,-1 0 128 15,0-1-320-15,-1 2-80 0,-2 0-16 0,-1 0 0 32,0-1-2016-32,-1-2-384 0</inkml:trace>
  <inkml:trace contextRef="#ctx0" brushRef="#br1" timeOffset="169301.97">23868 282 16175 0,'-17'6'704'0,"7"-1"176"0,0 0-704 0,-1 7-176 15,-1-2 0-15,1 2 0 0,-1 2 512 0,5 2 64 0,-4-1 0 0,10-7 16 16,0 3-400-16,1-1-192 0,2 2 160 0,2-4-160 16,3 3 192-16,0 0-64 0,2-2-128 0,12 6 192 15,0-7-16-15,3-2-16 0,2-3 0 0,2-5 0 16,0 0 16-16,3-4 0 0,4-2 0 0,-16 0 0 15,2-1 192-15,2-2 32 0,0 0 16 0,1-3 0 16,-1-3 336-16,1 2 64 0,-1 0 16 0,15-13 0 16,-8 1-192-16,-8 5-16 0,-5 6-16 0,-4 0 0 15,-7 3-96-15,-3-1-32 0,-5-4 0 0,-3 2 0 16,-4 3 112-16,-1-1 32 0,-5 0 0 0,-2 5 0 16,0 4-336-16,-1 3-64 0,-1 4-16 0,0 3 0 15,0 0-352-15,-2 7-80 0,-2 6-16 0,3-1 0 16,0-1-2288-16,3-3-464 0</inkml:trace>
  <inkml:trace contextRef="#ctx0" brushRef="#br1" timeOffset="170071.13">25412 282 6447 0,'0'0'272'0,"0"0"80"0,0 0-352 0,0 0 0 16,0 0 0-16,0 0 0 0,0 0 2112 0,0 0 336 16,0 0 80-16,0 0 16 0,0 0-1344 0,0 0-272 15,0 0-48-15,0 0-16 0,0 0-128 0,0 0-32 16,0 0 0-16,0 0 0 0,0 0-64 0,5 10-32 0,-5-10 0 0,2 11 0 16,-4 2-192-16,1 2-32 0,-3 2-16 0,4-3 0 15,-1 2-80-15,-1 6-16 16,-1 3 0-16,-1 6 0 0,-1 3 64 0,0 3 16 0,-1 2 0 0,-6 40 0 15,2-14 32-15,1-4 0 0,-1-8 0 0,2-4 0 16,2-1-80-16,0-2-16 0,-1-7 0 0,3-3 0 16,2-6-112-16,2-3-32 0,0-2 0 0,1 1 0 15,0-5-144-15,3 1 0 0,0-4 144 0,4-3-144 16,-2 0 128-16,3-1-128 0,1-2 128 0,3-1-128 16,1 2 0-16,1-3 0 0,0 1 0 0,3-2-128 15,0-1-64-15,4-3 0 0,-2 0 0 0,0 1 0 31,-1 0-512-31,2-3-96 0,-1 0-32 0,0-2 0 0,1-1-1728 0,-4-1-368 0</inkml:trace>
  <inkml:trace contextRef="#ctx0" brushRef="#br1" timeOffset="170329.58">25189 818 21071 0,'0'0'928'0,"0"0"208"0,0 0-912 0,11-3-224 16,0 2 0-16,1 1 0 0,-2-1 832 0,4 0 128 0,-1-1 32 0,1-1 0 15,1-4-416-15,0 1-64 0,6-3-32 0,-2 1 0 16,2 2-272-16,2-2-48 0,1 3-16 0,6-1 0 15,-2-3-144-15,1 5 0 0,-1 0 0 0</inkml:trace>
  <inkml:trace contextRef="#ctx0" brushRef="#br1" timeOffset="171121.29">25959 32 11055 0,'0'0'976'0,"0"0"-784"0,-10-1-192 0,10 1 0 0,0 0 1152 0,0 0 176 0,0 0 32 0,0 0 16 0,-10-2-384 0,10 2-80 15,-6-7-16-15,5-3 0 0,2 2-384 0,3-3-96 16,4 0-16-16,2 0 0 0,2-4-32 16,-4 9-16-16,1-4 0 0,7 2 0 0,-1-2 96 0,3 2 0 15,1-2 16-15,1 4 0 0,2-3-128 0,13-1-16 16,-2 1-16-16,-6 5 0 0,-5 3-160 0,-3 1-16 15,-4 2-128-15,-2 3 192 0,-2 4-192 0,-6-5 0 16,-1 5 0-16,0 0 0 0,-2 5 0 0,0 1 0 16,-2 2 0-16,0 2 0 0,-3 0 128 0,-5 16-128 15,-3-7 176-15,0 1-176 0,-2-3 384 0,-2 2-16 16,-4-7-16-16,2 0 0 0,0-5 96 0,2 0 32 16,5-1 0-16,-3-5 0 0,4 0-112 0,9-10-32 15,-5 12 0-15,5-12 0 0,0 0-112 0,0 0-32 16,9 5 0-16,-1 0 0 0,2 1 32 0,4-3 0 0,1-3 0 0,7-2 0 15,3-3-16-15,1 1 0 0,-1-1 0 0,2 2 0 16,2-2-208-16,3-1 128 0,-2 3-128 0,3 0 0 16,0-3 0-16,1 1 128 0,-1-2-128 0,-2 2 0 31,4 5-304-31,-5-1-96 0,1 0-32 0</inkml:trace>
  <inkml:trace contextRef="#ctx0" brushRef="#br1" timeOffset="171625.53">22524 1760 4607 0,'0'0'400'0,"0"0"-400"0,0 0 0 0,0 0 0 0,0 0 896 0,0 0 112 0,0 0 16 0,0 0 0 16,-5-9-1024-16,5 9-240 0</inkml:trace>
  <inkml:trace contextRef="#ctx0" brushRef="#br1" timeOffset="172037.69">22505 1776 1839 0,'0'0'160'0,"0"0"-160"16,0 0 0-16,0 0 0 0,0 0 2144 0,0 0 400 16,-9 3 80-16,9-3 0 0,-9 0-1312 0,9 0-272 0,0 0-48 0,0 0-16 15,0 0-160-15,0 0-48 16,0 0 0-16,0 0 0 0,0 0-96 0,0 0-32 0,13-1 0 15,-1-2 0-15,2 2 48 0,2-4 0 0,3 0 0 0,3 1 0 16,2-3-192-16,0 1-48 0,4 1 0 0,5 2 0 16,4-3-48-16,6 5-16 0,7 1 0 0,6 0 0 15,6 0 32-15,2 0 0 0,-1 0 0 0,2 4 0 16,-2-1-176-16,6 1-48 0,4 1 0 0,5 4 0 16,4-1-192-16,-2 0 0 0,-5-5 128 0,2 1-128 15,3 5 0-15,8-1 128 0,6 3-128 0,-1-5 0 16,-7-6 0-16,5-1 0 0,0 0 0 0,6 0 0 15,3 1 144-15,-3-4-144 0,-8-5 128 0,1 3-128 16,5-2 160-16,1 2-160 0,-2-5 192 0,-6 1-192 16,-6-5 208-16,-1 2-64 0,2 3-16 0,0-1 0 15,-3-1-128-15,-8 5 0 0,-9-5 0 0,-10 5 0 16,-5-4 0-16,-6 5-224 0,-2 1 32 0,-4-1 0 16,-3 2-384-16,-5 1-64 0,-3 2 0 15,-6 0-16-15,-5 1-1712 0,-14 0-320 0</inkml:trace>
  <inkml:trace contextRef="#ctx0" brushRef="#br1" timeOffset="172721.53">23363 2393 14447 0,'0'0'640'0,"0"0"128"0,0 0-608 0,0 0-160 0,9-8 0 0,1 4 0 0,2-2 688 0,3 1 96 16,2 1 32-16,4-5 0 0,5 0-240 0,3-1-32 15,3 4-16-15,1-6 0 0,2 1-16 0,-2-2 0 16,-1 2 0-16,1 1 0 0,-1-2-208 0,-2 5-48 16,0 0-16-16,-1 6 0 0,-1 3-240 0,0 5 0 15,-4-2 128-15,-2 5-128 0,-2-1 0 0,-2 6 0 16,-4 0 128-16,-4 5-128 0,-5 0 208 0,-4 1 0 16,-3 1 0-16,-3 1 0 0,-7-1 320 0,-2 3 64 15,-2 3 16-15,-5-1 0 0,-2 2 160 0,-1-4 16 16,-1 1 16-16,-3-2 0 0,1 3-176 0,0-2-48 15,1 3 0-15,0-3 0 0,2 0-160 0,1-1-32 0,-1-4-16 0,4-2 0 16,1-4-240-16,5-3-128 0,1 1 160 0,4-2-160 16,4-4 128-16,5-6-128 0,0 0 0 0,0 0 144 15,0 0-144-15,13 3 0 0,5-3 144 0,1-2-144 16,4 1 192-16,-1-3-16 0,3-1-16 0,1 1 0 16,2-1 0-16,1 3 0 0,5-4 0 0,0 2 0 15,4 1-16-15,1 1 0 0,1 0 0 0,2-1 0 16,0-4-144-16,1 2 0 0,-4 0 144 0,-2-1-144 15,-6 1 0-15,-3 2 0 0,-2-3 0 0,0-2-128 32,-2 2-1456-32,-1-3-272 0,-3 2-64 0,-1 2-11136 0</inkml:trace>
  <inkml:trace contextRef="#ctx0" brushRef="#br1" timeOffset="172984.71">24912 1958 17503 0,'0'0'768'0,"0"0"176"0,0 0-752 0,0 0-192 15,-3 10 0-15,2 0 0 0,1 4 2448 0,-2 2 464 16,0-2 96-16,-1 3 0 0,1 3-1760 0,-1-1-352 15,1 0-80-15,-1 0-16 0,2 0-496 0,0 0-112 16,-1 1 0-16,2 2-16 0,0-2-176 0,3 0 0 0,1 0 0 0,-2-1 128 31,1 0-736-31,-1 1-160 0,0 0-16 0,-2 1-12656 0</inkml:trace>
  <inkml:trace contextRef="#ctx0" brushRef="#br1" timeOffset="173204.41">25056 2948 28223 0,'0'0'1248'0,"0"0"256"0,0 0-1200 0,0 0-304 0,0 0 0 0,0 0 0 16,0 0 1408-16,0 0 240 0,0 0 32 0,0 0 16 0,5-9-576 15,-1 0-112-15,-2 1-32 0,-2 1 0 16,0 7-592-16,0 0-128 0,0 0-32 0,2-11 0 0,-1 2-224 0,-1 9 0 15,0 0 0-15,0 0 0 16,0 0-2144-16,0 0-368 0</inkml:trace>
  <inkml:trace contextRef="#ctx0" brushRef="#br1" timeOffset="175289.85">22176 4835 15663 0,'-1'-11'1392'0,"1"4"-1120"0,0-2-272 0,1 0 0 0,-1-1 1200 0,4 2 176 15,-2-1 32-15,-2 9 16 0,0 0-384 0,0 0-80 16,7-7 0-16,-7 7-16 0,0 0-416 0,0 0-80 16,0 0 0-16,9-2-16 0,-9 2-240 0,0 0-32 15,0 0-16-15,9 9 0 0,-2 4 32 0,-2 2 0 16,-1 3 0-16,1 6 0 0,-1 7 48 0,1 3 16 15,0 2 0-15,-1 4 0 0,0 6-80 0,-3-2-16 16,2 4 0-16,-1 0 0 0,-1-5-16 0,-1 3 0 16,-1-3 0-16,1 3 0 0,0-3-128 0,0 0 128 15,-1-3-128-15,-2-5 128 0,1 1-128 0,-1-4 0 16,1 1 144-16,-2-3-144 0,0-4 0 0,2-1 128 0,-1-5-128 16,0-2 0-1,1-3-384-15,2-3-128 0,-1-3-48 0,1-9-7760 0,0 0-1568 0</inkml:trace>
  <inkml:trace contextRef="#ctx0" brushRef="#br1" timeOffset="175590.84">21642 5520 18431 0,'0'0'816'0,"0"0"160"0,0 0-784 0,5-8-192 0,2-2 0 0,4 2 0 0,4-3 1328 16,4 3 208-16,3-3 64 0,6 1 0 0,4-3-880 0,5-1-160 16,3 0-48-16,6 4 0 0,5-2-96 0,1 3-32 15,0-3 0-15,0-4 0 0,0 0 32 0,4-1 0 16,3 1 0-16,3 1 0 0,3 3-208 0,0-2-32 15,-3 3-16-15,-4 2 0 0,-4-4-160 0,-3 5 0 16,-2 0-192-16,0 4-8512 16,-2 3-1712-16</inkml:trace>
  <inkml:trace contextRef="#ctx0" brushRef="#br1" timeOffset="178693.23">23659 4697 5519 0,'0'0'496'0,"0"0"-496"0,-10 3 0 15,10-3 0-15,-9 5 1552 0,9-5 224 0,0 0 32 0,0 0 16 16,-7 0-896-16,7 0-176 0,0 0-48 0,0 0 0 16,-5-8-128-16,3 2-48 0,2-3 0 0,0 1 0 15,0-1 176-15,3 1 48 0,-1-4 0 0,4 1 0 16,-1-3-128-16,2-2-32 0,3 1 0 0,1-1 0 16,0-3-240-16,2 0-48 0,-1-1-16 0,2 0 0 15,3 1-64-15,1-1-16 0,1-1 0 0,1 0 0 16,2 0 0-16,1 4 0 0,0 1 0 0,1 5 0 15,2-3 144-15,-3 4 32 0,-1 1 0 0,-1 5 0 16,4 2-384-16,-1 2 0 0,0 1 0 0,-1 4 0 16,-2 9 0-16,-3 2 0 0,-3 2 0 0,-2 5 0 15,-1 3 0-15,-2 4 0 0,-6 4 0 0,-2 4 0 16,-2 7 0-16,-4-1 0 0,-3 5 0 0,-3-2 0 16,-3 2 0-16,-2 0 128 0,-7-4 0 0,0 0 0 0,-1-7 208 0,2-1 48 15,-2-3 16-15,0 1 0 0,3-5 144 0,-3-5 32 16,4 0 0-16,1-4 0 0,0-3-64 15,3-4 0-15,2-1 0 0,3-3 0 0,2-5 576 0,8-5 128 16,0 0 0-16,0 0 16 16,0 0-1696-16,0 0-352 0,0 0-64 0,0 0-16 0,12-4 672 0,3-2 224 15,3-1-144-15,7 1 144 0,2-2 0 0,4 3 0 16,7 2 0-16,2 0 0 0,4 3 0 0,-1 0 0 16,-1 1 0-16,1 1-128 0,-1-1 128 0,0 0 0 15,2 2 0-15,3-2 0 0,2-1 0 0,0 0 0 16,3 0 0-16,-2 0 0 15,-2 0-384-15,-3 1-32 0,-5-1-16 0,0-2-13296 0</inkml:trace>
  <inkml:trace contextRef="#ctx0" brushRef="#br1" timeOffset="180910.71">24524 3702 12895 0,'0'0'1152'0,"1"-10"-928"0,2 2-224 0,-3 8 0 16,2-11 1376-16,2 2 224 0,1 1 64 0,0 3 0 16,0-2-416-16,-5 7-80 0,7-8-16 0,-7 8 0 15,0 0-384-15,7-5-96 0,-7 5-16 0,0 0 0 16,0 0-112-16,0 0-32 0,9 5 0 0,-1 1 0 15,-4 6-176-15,-2 0-32 0,-1 1-16 0,1 5 0 16,-2 2-80-16,0 6-16 0,0 0 0 0,0 2 0 16,0-2 0-16,-2 2 0 0,0 4 0 0,1-7 0 0,-1-2-32 0,2 0-16 15,-2-2 0-15,0 1 0 0,0 0-144 0,1-3 0 16,-2-2 144-16,6-1-144 0,-2-4 0 0,1 1-160 16,-2-13 16-16,7 10 0 15,-2-1-1712-15,-5-9-320 0,0 0-80 0</inkml:trace>
  <inkml:trace contextRef="#ctx0" brushRef="#br1" timeOffset="181495.88">25829 3869 18879 0,'0'0'832'0,"0"0"192"0,0 0-832 0,0 14-192 16,-1-6 0-16,-2 6 0 0,1 0 704 0,-1 4 80 16,1 1 32-16,-1 2 0 0,-1 4-128 0,1 4-32 15,-1 4 0-15,1 2 0 0,1 1-80 0,0 4 0 16,1 6-16-16,0 1 0 0,-2 5 16 0,2 0 0 16,0 1 0-16,-2 4 0 0,3 3-160 0,0-1-32 0,0-3 0 0,0-2 0 15,0 0-224-15,3-2-160 0,-1-4 192 0,2-6-192 16,-3-8 144-16,3-1-144 0,3-3 0 0,-4-4 144 15,3-4-144-15,2-2 0 0,-1-2 144 0,0-3-144 16,2 1 0-16,1-8 0 0,2 1 0 0,1-4 128 16,1-1-128-16,0 0-256 0,-2-5 64 0,1-4 0 31,0-2-704-31,2 1-128 0,-2-5-48 0,-2-1-11088 0</inkml:trace>
  <inkml:trace contextRef="#ctx0" brushRef="#br1" timeOffset="181736.65">25501 4602 15663 0,'0'0'1392'0,"0"0"-1120"0,-5-5-272 0,5 5 0 0,0 0 2496 15,5-8 432-15,-5 8 80 0,14-5 32 0,2 0-1920 0,3 0-384 16,1 2-80-16,4 3-16 0,3 2-352 0,-1 0-80 15,1 3-16-15,1-1 0 0,1-1-192 0,-3 0 0 16,-3 3 0-16,-2-1 0 0,1 1 0 0,2 2 0 16,-2-3 0-16,1-1 0 15,-1 1-640-15,1 1-64 0,1-3 0 0,-1-1-11696 0</inkml:trace>
  <inkml:trace contextRef="#ctx0" brushRef="#br1" timeOffset="183224.88">26630 3064 11807 0,'0'0'512'15,"0"0"128"-15,-9 6-512 0,0 2-128 0,-1-3 0 0,0-2 0 0,5 3 1040 0,-2 2 192 16,-1-5 48-16,-1 1 0 0,0-1-336 15,9-3-64-15,-10 4-16 0,1-2 0 16,9-2-240-16,-9 3-48 0,9-3-16 0,-10 0 0 0,10 0-96 0,-9 1-16 16,9-1 0-16,0 0 0 0,0 0-80 0,0 0-32 15,0 0 0-15,0 0 0 0,-4-8-16 0,4 8-16 16,6-11 0-16,2 2 0 0,3 0-112 0,3 0-32 16,0 0 0-16,7 3 0 0,-1-2-160 0,3 4 0 15,2-1 0-15,2 2 0 0,0 3 0 0,-1 3 0 16,4 0 0-16,-6 1 0 0,-1 3 0 0,-3 3 0 15,-2 2 0-15,0-2 0 0,-4 3 0 0,-3 0 0 16,-3-1 0-16,-3 5 0 0,1-2 0 0,-3 3 0 16,-5 1 0-16,0 1 0 0,-3 4 240 0,-3-3-48 15,-2-2 0-15,0-1 0 0,-3-1 64 0,-2 2 16 16,-3-1 0-16,-1-1 0 0,0-5-16 0,0 0-16 16,0 1 0-16,2-5 0 0,1-1-96 0,0-5-16 15,2 0 0-15,4-1 0 0,10-1-128 0,0 0 0 0,0 0 144 0,0 0-144 16,0 0 0-16,0 0 0 15,0 0 0-15,14-1 0 0,3-1 0 0,2 4-160 0,0 0 160 0,1 3 0 16,2 2-144-16,-1 0 144 0,-1 5 0 16,0-2-144-16,-1 1 144 0,-3 5 0 0,0-1 0 0,-4 1 0 15,0 1 0-15,-3 1 0 0,-3-3 0 16,-1 3-128-16,-2-4 256 0,-3 0 48 0,-2 1 16 0,-1-1 0 16,-4-3 400-16,-2 3 96 0,-1 2 16 0,-2-1 0 15,-4-1-64-15,-2-1-16 0,-2 2 0 0,-1-1 0 16,-1 1-384-16,-3-4-80 0,-3 1-16 0,1-1 0 0,0-7-144 0,3 0 0 15,1 0 0-15,4-2 0 16,1-2-1312-16,4 3-144 0,3-2-16 0,2 3-7840 16,1 0-1568-16</inkml:trace>
  <inkml:trace contextRef="#ctx0" brushRef="#br1" timeOffset="183951.56">23493 5830 21183 0,'-8'-4'1888'0,"3"0"-1504"16,0 0-384-16,5 4 0 0,0 0-176 0,0 0-96 16,0 0-32-16,0 0 0 0,0 0 304 0,14-1 272 15,1-1-48-15,3-1-16 0,4-3 160 0,2 1 16 16,3 1 16-16,1-4 0 0,-2 0 80 0,5 0 16 15,2-1 0-15,4 0 0 0,7 0-112 0,6 3 0 16,7-2-16-16,9 3 0 0,8 0-64 0,1 0-16 16,-1 1 0-16,6 1 0 0,6 2 16 0,7-2 0 15,10 1 0-15,-5-1 0 0,-4 3-48 0,5-1-16 0,5 0 0 0,0 1 0 16,-5 0-240-16,-2-1 128 0,-2-1-128 0,1 0 0 16,5-2 128-16,-5 0-128 0,-10-3 0 0,1 0 144 15,-5-2-16-15,2 2-128 0,-2-2 192 0,-4 1-64 16,-5-2-128-16,-7 1-144 0,-5-4 144 0,-3 6-208 15,-4-6-1328 1,-2 5-256-16,-4-1-48 0,-2 4-16 0</inkml:trace>
  <inkml:trace contextRef="#ctx0" brushRef="#br1" timeOffset="184763.36">24282 6326 10127 0,'0'0'896'0,"0"0"-704"16,-1-7-192-16,4 2 0 0,2-3 2720 0,2 2 512 15,5-4 96-15,2 2 32 0,3-4-2112 0,5 4-416 16,4-1-96-16,1 3-16 0,4-1-368 0,1 1-80 16,0 2-16-16,1 3 0 0,0 1-256 0,-2 1 0 15,-3-1 0-15,-1 4 0 0,1 5 0 0,-5-3 0 16,-4 1 0-16,-2 1 0 0,-3 4-192 0,-2-3 192 16,-2 2-208-16,-2-1 80 0,-4 2 128 0,0 3 0 15,-1 3 128-15,-3-5-128 0,-1-2 304 0,-1 3-16 16,-2 0 0-16,-1-3 0 0,0 1 352 0,1-1 80 15,-1 0 16-15,2 1 0 0,1-2-256 0,0 2-48 16,2 3-16-16,2-3 0 0,1-2-272 0,3 2-144 16,1-1 160-16,0 1-160 0,0 2 0 0,2 0 128 0,0 3-128 0,2-2 0 15,2 0 0-15,0 1 0 16,-2-2 0-16,1 0 0 0,-1-3 0 0,1 2 0 0,-3-1 0 0,2 0 0 16,-2 1 0-16,0 0 0 0,-3 0 128 0,3-3-128 15,-3 3 128-15,-1-1 0 0,-1-2-128 0,-2 4 192 16,-2 0 0-16,-3-2-16 0,-2 1 0 0,1 1 0 15,-4 1 48-15,0-2 16 0,-4 0 0 0,-1 1 0 16,-1 1 48-16,-2 0 16 0,-2-3 0 0,-1-1 0 16,-1 3-176-16,1-6-128 0,-2-1 192 0,3-2-192 15,-1-5 0-15,0-1 0 0,-1 0 0 0,2 0 0 16,-2-3-688 0,5-1-80-16,-1-2-32 0,2-3-8864 0,2 1-1760 0</inkml:trace>
  <inkml:trace contextRef="#ctx0" brushRef="#br1" timeOffset="185430.55">25828 5981 15663 0,'0'0'1392'0,"0"0"-1120"15,0 0-272-15,0 0 0 0,0 0 1936 0,0 0 336 16,0 0 64-16,0 11 16 0,0-11-1072 0,1 13-224 0,1 0-32 0,-1 1-16 16,0 2-544-16,2 3-96 15,0 2-32-15,1 2 0 0,0 3-160 0,-1 0-48 16,2 4 0-16,1 1 0 0,-2-3-128 0,0 4 192 0,-1 2-192 0,0 1 192 16,1-1-192-16,-3-4 128 15,0 1-128-15,3-2 128 0,-1-6-128 0,-3 0 0 16,-2-2 0-16,2-3 0 0,0-3-304 0,-1 0-32 0,0-1-16 0,0-2-8304 15,1-12-1664-15</inkml:trace>
  <inkml:trace contextRef="#ctx0" brushRef="#br1" timeOffset="185696.73">25949 7007 3679 0,'0'0'320'0,"0"0"-320"16,0 0 0-16,0 0 0 0,0 0 6720 0,0 0 1280 15,0 0 256-15,0 0 64 0,0 0-5776 0,0 0-1152 16,0 0-240-16,0 0-32 0,0 0-432 0,0 0-96 16,-2-8-16-16,2 1 0 0,2-5-304 0,4 2-64 15,-1 2-16-15,2-2 0 0,1 1-192 0,1 0-288 16,0 3 64-16,-1 0 16 15,-1-3-1536-15,1 4-304 0,-8 5-64 0,0 0-13376 0</inkml:trace>
  <inkml:trace contextRef="#ctx0" brushRef="#br1" timeOffset="186780.94">23190 9025 29487 0,'0'0'2624'0,"0"0"-2112"0,0 0-512 0,0 0 0 0,0 0 416 0,0 0-32 16,0 0 0-16,0 0 0 0,5 19-256 0,1 5-128 15,-3 2 128-15,2 4-128 0,-1 3 0 0,0 3 0 16,-1 2 0-16,0 0 0 0,0 4 0 0,0 7 0 16,-1 4 0-16,-2 3 0 0,3 0 0 0,-1 4 0 15,1-2 0-15,-2 2 0 0,-1-1 0 0,0 1-224 16,0-1 32-16,0-2 0 16,0-2-416-16,0-5-80 0,1-5-16 0,-1-4 0 15,0-5-624-15,0-4-128 0,0-6-16 0</inkml:trace>
  <inkml:trace contextRef="#ctx0" brushRef="#br1" timeOffset="187016.24">22780 9984 27647 0,'0'0'1216'0,"0"0"256"0,0 0-1168 0,13-7-304 0,6 1 0 0,11 0 0 16,12-2 1008-16,10 0 144 0,10 1 16 0,3-1 16 16,-1 3-816-16,-1-1-176 0,2-3-16 0,3 2-16 15,-1-2-160-15,4 3 0 0,3-4 0 16,-3 2 0-16,-9-1-1088 16,-1 2-256-16,-1 0-64 0,-3-1-11616 0</inkml:trace>
  <inkml:trace contextRef="#ctx0" brushRef="#br1" timeOffset="190149.83">24745 8812 10127 0,'0'0'896'0,"-5"-7"-704"0,0 2-192 0,5 5 0 16,-3-7 1552-16,3 7 288 0,-1-8 48 0,2-1 16 15,2 0-1104-15,1 0-224 0,-1 0-32 0,4-1-16 16,-1 0-336-16,3-3-64 0,1 2 0 0,2 0-128 16,0-5 176-16,4 2-176 0,1 4 160 0,2-1-160 15,1-1 128-15,1 6-128 0,2 1 0 0,1 4 0 16,-1 3 0-16,1 2 128 0,-1 2-128 0,0 6 0 15,0 0 0-15,0 1 0 0,-2 1-192 0,0 4 192 16,-4 1-144-16,-3 1 144 0,-3 2 0 0,-5-1-144 16,-1 0 144-16,-2 2 192 0,-5 0-32 0,-3 5-16 15,-4 6 96-15,-3-2 16 0,-5-7 0 0,-2 4 0 16,-3-1 320-16,0 0 64 0,-3 1 0 0,1-4 16 16,0-1-48-16,1 0-16 0,-1-1 0 0,5-4 0 15,1-1-224-15,2-2-48 0,4-3-16 0,1-4 0 16,1-4-304-16,10-5 128 0,0 0-128 0,0 0 0 0,0 0 192 0,0 0-192 15,0 0 192-15,12-6-192 16,1 0 288-16,4-2-48 0,2 1-16 0,5-2 0 0,1 3-32 0,7 1-16 16,4-5 0-16,2 2 0 0,1-2-176 0,2 2 0 15,-3 1 0-15,-4 0 0 0,-2-2 0 0,-3 0 0 16,-1 1 0-16,0 1 0 16,-4 1-960-16,1-3-288 0,-4 3-48 0,-2-5-16 0</inkml:trace>
  <inkml:trace contextRef="#ctx0" brushRef="#br1" timeOffset="190701.88">25363 8029 20383 0,'0'0'896'0,"0"0"192"0,5-10-864 0,2 3-224 16,4 0 0-16,0 0 0 0,1 2 496 0,3-1 48 16,4 1 16-16,2-2 0 0,4-4-144 0,1 5-32 15,1-3 0-15,1 5 0 0,0 0-384 0,-1 3 0 16,-2-1 0-16,-2 4 0 0,-3 0-176 0,-1 3 176 15,-2 4-128-15,-3-1 128 0,-5 0-256 0,0 3 48 16,-4 4 0-16,-3 3 0 0,-3 0-48 0,-3 5 0 0,-1-2 0 16,-3 5 0-16,-2-3 256 0,-2 3 0 15,-4-2 0-15,2-2-144 0,0 0 448 0,2-1 80 0,4-7 32 0,2 2 0 16,1-3 304-16,3 1 64 0,5-5 16 0,-3-9 0 16,11 9-320-16,3-4-64 0,0-2-16 0,4-1 0 15,1 0-160-15,1-2-48 0,0-4 0 0,2 0 0 16,0 2-192-16,0-2 128 0,-1-1-128 0,1-3 0 15,-1-1 0-15,2 0-192 0,0-1 16 0,0 2-8080 16,0-2-1600-16</inkml:trace>
  <inkml:trace contextRef="#ctx0" brushRef="#br1" timeOffset="191167.33">26903 8082 18431 0,'0'0'1632'0,"0"0"-1312"0,-7 10-320 0,4 3 0 15,1 0 1024-15,0 2 128 0,2 7 16 0,0 2 16 16,0 5-480-16,2-1-80 0,-1 2-32 0,0 6 0 15,0 3-304-15,1 7-64 0,2 0-16 0,-2 2 0 16,2-1-16-16,1 0-16 0,0 3 0 0,3-1 0 16,2-3-176-16,-1 0 192 0,1-5-192 0,1-1 192 15,2 1-192-15,0-2 0 0,-1-3 144 0,1-6-144 16,1-5 0-16,0-4 144 0,0-2-144 0,0-2 0 16,0-3 0-16,-1 0 0 0,-2-7 0 0,-1 0 0 31,-1-2-736-31,3-6-96 0,-3-4-32 0</inkml:trace>
  <inkml:trace contextRef="#ctx0" brushRef="#br1" timeOffset="191408.72">26624 8664 28559 0,'0'0'2544'0,"0"0"-2032"0,-7-4-512 0,7 4 0 16,0 0-320-16,0 0-176 0,11-5-16 0,0-1-16 0,3 2 880 0,2 0 176 16,4-1 48-16,1-1 0 0,1 0 0 0,2-3 0 15,1 1 0-15,-1-3 0 0,1-1-192 0,-1-2-16 16,-3-2-16-16,4 0 0 0,-1 1-352 0,0 2 0 16,-3-2 0-16,2 0 0 15,1-2-1504-15,1 0-320 0,-2-6-64 0,-1 5-10448 0</inkml:trace>
  <inkml:trace contextRef="#ctx0" brushRef="#br1" timeOffset="191730.75">27440 7428 24239 0,'0'0'1072'0,"0"0"224"0,0 0-1040 0,0 0-256 0,0 0 0 0,0 15 0 0,0 3 320 0,-2 1 0 16,1 0 0-16,0 1 0 0,0-1-128 0,-2 3 0 15,3 2-16-15,-1-1 0 0,0 2-176 0,1 2 0 16,1-6 144-16,0 2-144 0,-1-1 0 0,4-3 0 15,1-5 0-15,0 1 128 0,-1-2-128 0,2-2 0 16,-6-11 0-16,9 9 128 0,-1 0-272 0,1-2-48 16,-2-2-16-16,-7-5 0 15,13-2-1616-15,-2 0-320 0</inkml:trace>
  <inkml:trace contextRef="#ctx0" brushRef="#br1" timeOffset="191968.26">27843 7417 18431 0,'0'0'1632'0,"0"0"-1312"0,0 11-320 0,2-3 0 16,-2-8 1792-16,4 14 304 0,1 2 48 0,-1 3 16 15,-1 2-1392-15,-1 6-256 0,-2 1-64 0,0 5-16 16,-4 3-208-16,2 6-32 0,-1-2-16 0,1 5 0 15,-2 0-176-15,1 5 0 0,-3-2 0 0,1 2 0 16,-2 1 0-16,1 2-144 0,1-1 0 0,0-1-8208 16,-1-5-1632-16</inkml:trace>
  <inkml:trace contextRef="#ctx0" brushRef="#br1" timeOffset="192485.69">24777 9830 9215 0,'0'0'816'15,"0"0"-656"-15,0 0-160 0,11 0 0 0,-1 0 2800 0,7 1 528 16,3-1 96-16,6 0 32 0,2-2-2144 0,8-1-416 16,6 0-96-16,12 2-16 0,4-3-224 0,5-3-48 15,-2 0-16-15,2-4 0 0,5-2 48 0,7-1 16 16,7-1 0-16,5-3 0 0,-1-3-192 0,0-2-48 15,1-1 0-15,1 2 0 0,4 2-320 0,0-1 0 16,-1 0 0-16,-5-1 128 0,-8 0-272 0,-1 6-48 16,-1 1-16-16,-4 3 0 15,0 1-1344-15,-9 4-272 0,-7-1-48 0</inkml:trace>
  <inkml:trace contextRef="#ctx0" brushRef="#br1" timeOffset="192902.8">25778 10003 20271 0,'0'0'896'0,"0"0"192"0,0 0-880 0,0 0-208 0,9 4 0 0,1 3 0 0,-10-7 1456 0,11 12 240 16,-4 3 48-16,-2 4 16 0,0 1-864 0,-3 4-160 15,0 1-32-15,0 4-16 0,-2 4-256 0,0-3-48 16,0 1-16-16,1 1 0 0,-1-3 272 0,1 1 48 15,2 0 16-15,-1-6 0 0,3-3-144 0,-2 0-32 16,2-1 0-16,1-2 0 0,2-5-320 0,-1-2-64 16,-7-11-16-16,12 6 0 0,1 2-128 0,-1-4 0 15,0-4 0-15,0-2 0 0,4-6-336 0,-1 0 0 16,3-3 0-16,1-5 0 16,0-3-496-16,4-2-112 0,-3-2-16 0,2 1-8528 15,1-1-1712-15</inkml:trace>
  <inkml:trace contextRef="#ctx0" brushRef="#br1" timeOffset="193136.32">26334 10046 24879 0,'0'0'2208'0,"0"0"-1760"0,0 0-448 0,-1 14 0 15,1 4 1216-15,-2 1 144 0,2 4 48 0,-2 1 0 16,-1 1-640-16,-1 4-128 0,1 5-32 0,-1-1 0 15,-1 2-144-15,-2 2-16 0,1 1-16 0,0 0 0 16,1 5 16-16,0 2 0 0,-2-3 0 0,3 0 0 16,1-3-256-16,1-3-64 0,0-3 0 0,0-5 0 15,2-1-400-15,2-6-96 0,-1 0-16 0,0-5 0 16,2-1-1680-16,-3-15-352 16,0 0-64-16,0 0-10304 0</inkml:trace>
  <inkml:trace contextRef="#ctx0" brushRef="#br1" timeOffset="193401.88">26971 9696 35759 0,'-5'13'1584'0,"3"-1"336"0,4 3-1536 0,1 6-384 0,-1 9 0 0,2 3 0 16,-1 5 176-16,0 0-48 0,-3 1 0 0,0 1 0 15,0 0-128-15,-1-1 0 0,-1-3 0 0,1-3 0 16,0-3-240-16,0-2-16 0,1 1-16 0,0-6 0 31,1-5-2800-31,-1-2-544 0,-1 3-112 0,-2 0-32 0</inkml:trace>
  <inkml:trace contextRef="#ctx0" brushRef="#br1" timeOffset="193597.88">27198 10903 35007 0,'-14'5'3120'0,"14"-5"-2496"0,-9 1-496 0,9-1-128 0,0 0 656 0,0 0 112 15,0 0 32-15,0 0 0 16,-6-3-1056-16,6 3-192 0,-5-8-64 0,5 2 0 16,0 6-2624-16,0-10-512 0,4-5-128 0,-4 15 0 0</inkml:trace>
  <inkml:trace contextRef="#ctx0" brushRef="#br1" timeOffset="199057.64">9172 8749 18191 0,'-14'-5'800'0,"6"0"176"0,0 1-784 0,8 4-192 0,0 0 0 0,0 0 0 15,-9-5 272-15,9 5 16 0,0 0 0 0,0 0 0 0,-4-9 160 0,4 9 48 16,0 0 0-16,0 0 0 0,0 0-144 0,0 0-32 16,0 0 0-16,0 0 0 0,12 8-176 0,-1 0-144 15,2 4 192-15,0 6-192 0,-1 0 288 0,1 5-48 16,-2 2-16-16,0-1 0 0,-1 3 32 0,0 1 0 15,0 3 0-15,0-5 0 0,0 4-128 0,-1-10 0 16,-2-2-128-16,0-2 192 0,2-3-192 0,4-5 176 16,0-3-176-16,1 0 160 0,0-3 16 0,1-3 0 15,6-5 0-15,0-3 0 0,3-10 48 0,1-9 16 16,1-5 0-16,3-7 0 0,2-4-240 0,2-5 176 16,0 0-176-16,3-1 160 0,4 2-160 0,1 1-176 15,-3 6 48-15,5 2 0 16,4 1-256-16,-1 6-32 0,-4 3-16 0,-3 6-7088 0,-3 3-1424 0</inkml:trace>
  <inkml:trace contextRef="#ctx0" brushRef="#br1" timeOffset="199575.03">11982 8718 25791 0,'-12'-4'1152'0,"5"1"224"0,-4 1-1104 0,11 2-272 16,-7-2 0-16,7 2 0 0,-7 9 0 0,5 5 0 15,2 2 0-15,0 4 0 0,0 2 0 0,0 6 0 16,-1-2 0-16,1 6 0 0,1-1 0 0,3-4 0 0,-1 3 176 0,3-5-48 16,-1-3 0-16,2-2 16 0,2-6 0 0,0 0 0 15,0 0-16-15,0-8 0 0,1 1 0 0,0-5 0 16,0-2 128-16,2-4 32 0,2-3 0 0,1-3 0 16,2-7 80-16,0-2 16 0,1-6 0 0,1-1 0 15,-1-6-192-15,2 2-48 0,2-2 0 0,2 3 0 16,2-3-144-16,0 2 0 0,2 2 0 0,1 0 0 31,-1 5-336-31,2 4-112 0,-1 2 0 0,1 3-8144 0,1 5-1632 0</inkml:trace>
  <inkml:trace contextRef="#ctx0" brushRef="#br1" timeOffset="200062.11">14421 8565 13823 0,'0'0'1216'0,"0"0"-960"0,0 0-256 0,0 0 0 16,-4-10 1920-16,4 10 320 0,4-4 80 0,-4 4 16 15,0 0-1424-15,0 0-272 0,11 3-64 0,-11-3-16 16,14 9 176-16,-1 1 32 0,1 2 16 0,-3 0 0 15,0 2-128-15,0 0-16 0,1 4-16 0,0-2 0 16,2 2-32-16,0-4 0 0,0-3 0 0,0 1 0 16,3-3-160-16,-1 0-48 0,-1-6 0 0,5 0 0 15,0-4 0-15,1-3-16 0,4-2 0 0,0-7 0 16,0-2-16-16,2-4 0 0,4-3 0 0,-1-9 0 16,3-4-112-16,3-5-32 0,1-7 0 0,1 2 0 15,2-5-208-15,2-2 0 0,2 0 0 0,-1 1 0 0,0 0-176 0,-2 4-128 16,-1 0-16-16,-3 5-16 15,1-1-1728-15,-1 5-352 0,0 3-64 0</inkml:trace>
  <inkml:trace contextRef="#ctx0" brushRef="#br1" timeOffset="206645.1">13454 6090 7359 0,'0'0'320'0,"-11"-2"80"0,4 1-400 0,-3-1 0 16,2 2 0-16,-1 0 0 0,0 0 880 0,0 0 80 0,0-1 32 0,1 1 0 15,-1-1-768-15,0-1-224 0,0 1 0 0,0-1 128 16,0 0 272-16,0 1 64 0,0-1 16 0,9 2 0 16,-9-4 304-16,9 4 64 0,-11-3 16 0,11 3 0 15,-8-4-32-15,-2-1 0 0,5 3 0 0,5 2 0 16,-9-2-224-16,9 2-48 0,-9-2-16 0,9 2 0 16,-10-1-224-16,10 1-32 0,-10 1-16 0,0 1 0 15,2 0-112-15,8-2-32 0,-10 4 0 0,10-4 0 16,-8 7 160-16,2-2 32 0,6-5 0 0,-6 9 0 15,-1-2-32-15,7-7 0 0,0 0 0 0,-2 12 0 16,2-12-128-16,-2 9-32 0,2-9 0 0,0 0 0 16,0 0 16-16,0 0 0 0,0 0 0 0,0 0 0 15,7 10 128-15,-7-10 32 0,10 5 0 0,-10-5 0 16,14 4 48-16,0-1 16 0,0-2 0 0,-1 2 0 16,2-2-96-16,4-1-16 0,1 0 0 0,2 0 0 15,-1-1-64-15,4 1 0 0,1-3-16 0,5 2 0 0,2-2 48 0,5 2 16 16,4 0 0-16,5-1 0 0,4 0 0 0,-3-2 0 15,0-2 0-15,5 1 0 0,0 2 800 0,3-1 176 16,1-1 16-16,4 3 16 16,3-1-1792-16,-1 1-352 0,-1 0-80 0,-1 0-16 0,-1-1 800 0,0 1 192 15,0 0 0-15,3 2 0 0,1 0 0 0,-1 0 0 16,0 2 0-16,-2 1 0 0,-2 0 0 0,-3 0 160 16,0 0-160-16,3 2 192 0,0 4-192 0,4-5 192 15,0 1-192-15,1 2 192 0,-6-5-192 0,1 2 128 0,-3-2-128 16,2 0 128-16,1-2 0 0,2 0-128 0,2-2 192 15,1 1-64-15,-4-1 48 0,-1-1 0 0,0 1 0 0,-2-2 0 16,-1-1-176-16,1 1 192 0,3 1-192 0,-2 2 192 16,5 0-192-16,-7 0 0 0,-3-1 0 0,-2 2 0 15,-2 0 0-15,0 2 0 0,-6 1 0 0,0-1 128 16,0 0-128-16,1 1 0 0,-5-1 0 0,-2 2 0 16,-2-1 0-16,-3-1 0 0,-1-2 0 0,-5 0 0 15,-1 1 0-15,-3-1 0 0,1 0 0 0,-4 0 0 16,3 0 0-16,-4 0 0 0,-3 0 0 0,0 2 0 15,-3 1 0-15,-1 0 128 0,-1 0-128 0,0-2 0 16,-10-1 0-16,9 1 0 0,-9-1 0 0,0 0 0 16,0 0 160-16,0 0-160 0,0 0 192 0,5 8-192 15,-5-8 240-15,0 10-64 0,0-10-16 0,-5 8 0 16,-2-1-160-16,-2-2 0 0,-3-2 0 0,1-1 0 0,-4 0 0 0,-3-1 0 16,-1-1 0-16,-4 0 0 15,-1-1 0-15,-4-1 0 0,-3 1 128 0,-4 0-128 0,-6 0 0 16,-1-2 0-16,-5-1 0 0,1-1 0 0,1 1 0 0,-2 2 0 15,1-2 0-15,1 1 0 0,0 0 0 0,-4 1 0 16,-2 1 0-16,-3 0 0 0,-3-1 0 0,1 1 0 16,1 1 0-16,0 0 0 0,-1-1 0 0,-1 1 0 15,2 0 0-15,-6 0 0 0,-5-1 0 0,-2-1 0 16,2 1 0-16,-2 0 0 0,0 0 0 0,-1 1 0 16,2 0 0-16,-8 0 0 0,-3 0 0 0,6 0 0 15,2 1 0-15,2-1 0 0,2 0 0 0,0-1 0 16,-1 2 0-16,-3 0 0 0,-1 2 0 0,2-2 0 15,3 0 0-15,4 2 0 0,1-1 0 0,0 1 0 0,-2 1 0 0,4-4 0 16,-5 1 0-16,4 0 0 0,6 0 0 0,2 1 0 16,-1 0 0-16,4 1 0 0,-1-1 0 0,1 3 0 15,2-1 0-15,-3-2 0 0,-1-1 0 0,4 1 0 16,1 1 0-16,5-2 0 0,1 0 0 0,6-1 0 16,-2 3 0-16,4-1 0 0,2 0 0 0,1-1 0 15,2 0 0-15,3-1 0 0,1 0 0 0,0 0 0 16,-1 0 0-16,4 0 0 0,-2-2 0 0,4-2 0 15,2 0 0-15,3 2 0 0,1-1 0 0,4 1 0 16,1 0 0-16,7 2 0 0,0 0 0 0,0 0 0 16,0 0 0-16,8-7 0 0,2 2 0 0,4 1 0 15,4 1 0-15,3-1-224 0,4-2 80 0,0 2 16 16,2 0 128-16,7 1 0 0,3-4 0 0,2 3 0 16,5 2 0-16,3-3 0 0,5-3 0 0,5 4 0 0,6-1 0 15,1-2 0-15,-2 2 0 0,3 1 128 0,2-1-128 0,5 1 0 16,1 1 0-16,5 2-128 0,3-2 128 0,-2 1 0 15,-3 1 0-15,6 1 0 0,0 2 0 0,6-1 0 16,0 3 0-16,3 1 128 0,-6 3-128 0,3-2 0 16,1 5 0-16,3-4 0 0,2 3 0 0,-3 0 0 15,-1 2 0-15,2 1 0 0,2-2 0 0,-1 1 0 16,-2-4 0-16,1 1 0 0,-3-5 0 0,2 0 0 16,5-3 0-16,-4 2 0 0,-4-7 0 0,-1 1 0 15,-3 0 0-15,-2-1 0 0,3-3 0 0,-2 2 0 16,-3 0 0-16,-4 1 0 0,-5-2 0 0,-3 2 0 15,-6 2 0-15,2-1 0 0,2 1 0 0,-3 0 0 16,-3-1 0-16,-7 1 0 0,-4 2 0 0,-5 0 0 0,-3 2 0 0,-4-1 0 16,-3-1 0-16,-6 0 0 0,-4 4 0 0,-2-3 0 15,-4 0 0-15,-4-1 0 0,-3 0 0 0,-11 0 0 16,9 0 0-16,-9 0 0 0,0 0 0 0,0 0 0 16,0 0 144-16,0 0-144 0,-14-7 192 0,-1 1-192 15,-7 3 0-15,-2-2 0 0,-5-3 0 0,-4 4 0 16,-8-2 0-16,0-1 0 0,-2 4 0 0,-4 0 0 15,-5-2 0-15,-1 0 0 0,-3 0 0 0,-2 1 0 16,0-2 0-16,-2 2 0 0,-1 0 0 0,-4 1 0 16,-5 1 0-16,-1-3 0 0,-1 2 0 0,-2 1 0 15,0 2 0-15,3 1 0 0,-5 2 0 0,-5 0 0 16,-7 0 0-16,0-1 0 0,2 2-128 0,-5 1 128 16,-1 2 0-16,-2-2 0 0,-4 0 0 0,5 0 0 0,3 0 0 0,2-2 0 15,3 0 0-15,-3 1 0 0,2 0 0 0,3-3 0 16,3 2 0-16,2-2 0 0,1 2 0 0,-2-1 0 15,-2-1 0-15,3-1 0 0,3-1 0 0,4 1 0 16,-3 0 0-16,1 0 0 0,-5-1 0 0,3-2 0 16,-2 2 0-16,5-3 0 0,2-1 0 0,-1 1 0 15,4 2 0-15,-2-1 0 0,-2 1 0 0,4-2 0 16,4-1 0-16,7 0 0 0,6 0 0 0,3 0 0 16,2 1 0-16,6 1 0 0,3 1 0 0,3 0-176 15,3 2 176-15,0-1-160 0,4 0 160 0,1 1-128 16,5 0 128-16,2 0-128 0,2 0 128 0,4 1-208 15,3 0 80-15,9-1 128 0,0 0-160 0,0 0 160 16,0 0 0-16,0 0-144 0,0 0 144 0,18 4-192 16,4 0 192-16,2 1-192 0,3-4 192 0,3 1-128 0,1-1 128 15,4-1-128-15,5 0 128 0,3 0 0 0,4 0 0 0,8 0 0 16,4 1 0-16,7-1 0 0,7-1 0 0,2 0 0 16,0 1 0-16,5 1 0 0,4 0 0 0,7 4 0 15,7 0 0-15,1 3 0 0,-3-3 0 0,3 3 0 16,1-3 0-16,-1-1 0 0,-2-1 0 0,-2 3 0 15,-1-3 0-15,4 0 0 0,3 1 0 0,-3-2 0 16,-6 1 0-16,0 1 128 0,-3-2-128 0,1 2 0 16,2 0 0-16,-6-2 0 0,-3 2 0 0,-4-1 128 15,-3 1-128-15,0-2 0 0,2 1 0 0,-7-1 0 16,-3-1 0-16,-1-1 0 0,-8-1 0 0,-3 2 0 16,-2-2 0-16,-9 0 176 0,1 0-176 0,-3-1 192 0,-2 1-192 15,-2 0 0-15,-5 0 0 0,-4 1 0 0,-3-2 0 0,-4 2 0 16,-4 0 0-16,-4 0 0 0,-4 0 0 0,-11 0 0 15,0 0 0-15,0 0 0 16,0 0 0-16,0 0 0 0,0 0 0 0,-17 2 0 0,-6-1 0 0,-8-1 0 16,-7 0 0-16,-4-1 128 0,-5 1-128 15,0 0 0-15,-5-3 0 0,-1 2 128 0,-1-1-128 0,-3 1 0 16,-4-1 0-16,-4 0 0 0,-4 1 0 0,2-1 128 16,1-1-128-16,0 0 128 0,-3 0-128 0,-2-2 0 15,-4-1 0-15,-1 1-176 0,-3-4 176 0,1 3 0 16,-3-4 0-16,-4 2 0 0,-9 3 0 0,-3-1 0 15,-1-2 0-15,1 3 0 0,0 1 0 0,-4 2 0 16,-5-1 0-16,4 2 0 0,7-2 0 0,4 3 0 16,4 0 0-16,2 0 0 0,-1-1 0 0,8 0 0 0,6 0 0 0,8-1 0 15,1 0 0-15,6 2 0 0,2 4 0 0,2-2 0 16,-2-1 0-16,6 3 0 0,1 0 0 0,7-1 0 16,5 3 0-16,4-1 0 0,4 4 0 0,4-1 0 15,4-1 0-15,5 2 0 0,3-3 0 0,5 2-128 16,7-8 128-16,0 0 0 0,0 0-144 0,0 0 144 15,12 10-128-15,6 0 128 0,8-7-160 0,8 1 160 16,8-2 0-16,9-2 0 0,7-1 0 0,4-1 0 16,3-2 0-16,5 0 0 0,5-1 0 0,10 1 160 15,9-1-160-15,3 1 192 0,-3-1-192 0,4 0 192 16,1 1-192-16,5 0 0 0,4-2 144 0,-1 1-144 16,-3 1 0-16,4 2 0 0,6-1 0 0,-5-1 0 15,-2 0 0-15,-2 3 0 0,1 1 0 0,-1-1 128 0,1 0-128 0,-5-1 0 16,-1 2 0-16,0 0 0 0,2 0 0 15,-6 0 0-15,-7 0 0 0,-5 2 0 0,-5-1 0 0,-5 1 0 16,-2 1 0-16,-2 2 0 0,-3-5 0 0,-6 0 0 16,-8 0-128-16,-8 3 128 0,-3-1-208 0,-5-1 32 15,-5 1 16-15,-7-1 0 16,-6 0-448-16,-6 2-96 0,-13-3 0 0,0 0-16 16,0 0-2064-16,-13 6-416 0,-11 0-64 0,-4-1-32 0</inkml:trace>
  <inkml:trace contextRef="#ctx0" brushRef="#br1" timeOffset="-213338.4">9096 8763 9375 0,'0'0'416'0,"-2"-11"96"16,-2 2-512-16,0-1 0 0,1 2 0 0,2-2 0 0,0 0 960 0,-2 1 112 15,0 0 16-15,-1 3 0 0,4 6-208 0,-7-8-48 16,0-1 0-16,0 5 0 0,7 4-128 0,-6-5-16 16,6 5-16-16,0 0 0 0,-9-6-192 0,9 6-32 15,0 0-16-15,-9-5 0 0,2-1-48 0,7 6 0 16,0 0 0-16,-4-9 0 0,0 0-96 0,1-1-32 16,3 10 0-16,-1-9 0 0,1 9-96 0,0-12-32 15,0 12 0-15,0 0 0 0,3-10 0 0,-3 10-128 16,0 0 192-16,2-9-64 0,-2 9 32 0,0 0 0 15,0 0 0-15,0 0 0 0,0 0-32 0,0 0 0 0,0 0 0 0,12 9 0 16,-1 5 112-16,1 4 16 0,-2 1 0 0,-1 6 0 16,0 2 64-16,-2 5 0 0,3 2 16 0,2 2 0 15,-1-1-80-15,-1 1-32 0,3-3 0 0,-3-1 0 16,0 2-80-16,-1-2-16 0,0-3 0 0,0-3 0 16,0 0-128-16,-1-4 128 0,-1-2-128 0,1-5 128 15,1 1-128-15,0-6 160 0,-4 0-160 0,1-5 160 16,-6-5-32-16,10 3-128 0,-1-3 192 0,1-3-64 15,1-1 176-15,-3-6 16 0,0-1 16 0,1-6 0 16,2-2 144-16,3-5 32 0,0 0 0 0,4-8 0 16,-1-5-192-16,2-1-48 0,2-1 0 0,4-1 0 15,-3-2-80-15,5 2 0 0,2-2-16 0,3-2 0 16,1 2-176-16,0 3 128 0,3-2-128 0,2 8 128 16,0 3-128-16,3 2 0 0,1 2 0 0,1 4 0 15,0-3-1520-15,-3 6-336 16,-5 4-64-16</inkml:trace>
  <inkml:trace contextRef="#ctx0" brushRef="#br1" timeOffset="-212668.78">11773 8655 20271 0,'-13'-3'1792'0,"2"0"-1424"0,1-1-368 0,3 2 0 0,7 2 0 0,0 0-240 16,0 0 48-16,0 0 0 0,0 0 880 0,0 0 176 15,-6-5 32-15,6 5 16 0,0 0-464 0,0 0-80 16,0 0-32-16,0 0 0 0,0 0-96 0,5 14-32 16,2 1 0-16,0 4 0 0,3 4 144 0,-1 1 32 15,0 5 0-15,3 2 0 0,-1 4 0 0,0 3 0 16,2 2 0-16,0 0 0 0,-3 0-176 0,4-2-16 0,-1-4-16 15,1-3 0-15,1-7-176 0,0-4 160 16,2-3-160-16,-1-6 160 0,2-2-160 0,-1-2 0 0,-1-6 0 0,2-4 0 16,-3-4 176-16,3-2-48 0,0-5-128 0,0-3 192 15,-2-2 64-15,1-2 0 0,-1-6 0 0,2 0 0 16,2-6-80-16,2 1-16 0,1 1 0 0,1 1 0 16,4 1-160-16,1 2 128 0,2 1-128 0,2 3 128 15,2 1-128-15,5 3 0 0,-1 3 0 0,2 4 128 16,-1 6-128-16,0 3-176 0,-3-1 48 0,-3 3-8928 15,-1 1-1776-15</inkml:trace>
  <inkml:trace contextRef="#ctx0" brushRef="#br1" timeOffset="-212042.91">14266 8374 16575 0,'-12'-6'1472'0,"5"1"-1168"0,-2 2-304 0,1-2 0 15,2-6 1328-15,2 5 208 0,2-2 32 0,2 8 16 16,0 0-784-16,0 0-160 0,0 0-16 0,0 0-16 16,0 0-368-16,0 0-80 0,11-1-16 0,-2 7 0 15,1 2 16-15,1 4 0 0,2 1 0 0,2 2 0 16,2 3 112-16,1 2 32 0,1 0 0 0,1 1 0 16,1 0-96-16,3 1-16 0,-3 3 0 0,1-3 0 15,-1 3-192-15,2 0 144 0,-1-3-144 0,1-3 128 16,1 1-128-16,-1-3 160 0,-2-5-160 0,2-3 160 0,-2 3-16 0,-3-5 0 15,2 1 0-15,-1-4 0 0,-3-1 112 0,2-3 32 16,-3-2 0-16,1-2 0 0,-1-4 48 0,2 0 16 16,-1-8 0-16,2-1 0 0,1-5 64 0,3-4 16 15,2 1 0-15,1-4 0 0,1 2 0 0,1-2 0 16,1 2 0-16,0-5 0 0,2-2 32 0,1 4 16 16,2 3 0-16,2-2 0 0,0 2-32 0,0-2-16 15,-2 3 0-15,0-2 0 0,1 3-256 0,0 1-48 16,-1 0-128-16,1 3 192 0,-1 4-192 0,-2-1 0 15,-1 2 0-15,-1 5 0 16,-1 3-1728-16,1 3-256 0,-4 2-32 0</inkml:trace>
  <inkml:trace contextRef="#ctx0" brushRef="#br1" timeOffset="-207523.41">12076 401 2751 0,'0'0'256'0,"0"0"-256"16,0 0 0-16,0 0 0 0,0 0 1648 0,0 0 272 16,0 0 64-16,-9 0 16 0,9 0-1680 0,0 0-320 15,0 0 0-15,-8 0-160 0,8 0 160 0,0 0 0 16,0 0 0-16,-11-2 0 0,11 2 624 0,0 0 144 15,0 0 48-15,-10-2 0 0,10 2 288 0,0 0 64 16,-11-2 16-16,11 2 0 0,-10 1-368 0,10-1-80 16,-10 0-16-16,10 0 0 0,0 0-80 0,0 0 0 15,-8 3-16-15,8-3 0 0,0 0 0 0,0 0 0 16,0 0 0-16,0 0 0 0,0 0-80 0,0 0-16 16,0 0 0-16,0 0 0 0,0 0-80 0,0 0 0 0,0 0-16 15,0 0 0-15,0 0-64 0,0 0-16 0,0 0 0 16,7 8 0-16,-7-8-32 0,4 12 0 0,1 1 0 0,0-3 0 15,-1 2 64-15,-2-5 0 0,-1 3 0 0,2 0 0 16,1 3-64-16,1 2 0 0,-1 2 0 0,-1 0 0 16,3 2-80-16,1 18-32 0,-3-2 0 0,0-4 0 15,0-5-80-15,-2 1 0 0,-1-5-128 0,-1-3 192 16,-1 1-32-16,1-4-16 0,-1-1 0 0,0-1 0 16,-2-4-144-16,2 2 192 0,1-12-192 0,0 0 192 15,0 0-192-15,0 0 160 0,0 0-160 0,0 0 160 16,0 0 32-16,-8-6 0 0,1-3 0 0,0-2 0 15,1 1-192-15,1-6 160 0,-4-2-160 0,4-2 160 16,1-4-160-16,1 1 0 0,0-2 0 0,0-2 0 16,2 2 0-16,1-1 0 0,-3 0 0 0,2 0 0 0,0 0 0 0,-1 12 0 15,2-1 0-15,0 1 0 0,0-3 0 0,0 1 0 16,0-1 0-16,0 1 0 16,-1-1 0-16,-1-7 0 0,-1 3 0 0,1 7 0 15,-1 1 0-15,0 7 0 0,3 6 0 0,-3-8 0 0,3 8 0 0,0 0 128 16,0 0-128-16,0 0 128 0,-8-1-128 0,8 1 192 15,-10 3-192-15,2 5 192 0,2 0-192 0,1 4 0 16,1-1 0-16,0 4 0 0,2 3 0 0,-1 4 0 16,1 3 0-16,0-10 0 0,1 3 0 0,-2 2 0 15,1 2 0-15,1 4 0 0,-1-2 128 0,1 3-128 16,0 0 128-16,-2 21-128 0,-1-7 144 0,3-7-144 16,0-5 160-16,1-2-160 0,0-4 128 0,0-3-128 15,0-2 0-15,0-4 144 0,0-2-144 0,0-12 0 0,0 8 0 0,0-8 128 16,0 0-128-16,0 0 0 0,0 0 0 0,0 0 0 15,1-15 0-15,-1-4 128 0,0-1-128 0,0-4 0 16,-1-2 0-16,1-1 0 0,-1-2 0 0,2 1 0 16,1-2 0-16,1 1 0 0,-2-1 0 0,-1 0 0 15,0 4 0-15,0 12 0 0,3-3 0 0,-2 0 0 16,2 1 0-16,-1-1 0 0,1 1 0 0,1 0 0 16,-2 5 0-16,3-13 0 0,0 7 0 0,0 6 0 15,0-1 0-15,-5 12 0 16,0 0 0-16,0 0 0 0,0 0-160 0,0 0 160 0,3-6 0 0,-3 6-144 15,0 0 144-15,0 0 0 0,0 0 0 0,0 0 0 16,8 6 0-16,-3 6 0 0,-2-2 0 0,1 3 0 0,0 2 0 16,-3-6 0-16,-1 2 0 0,0 4 0 0,0 2 0 15,0 1 0-15,-1 1 0 0,0 2 0 0,0 2 0 0,-1 21 0 16,2-10 128-16,0-4-128 0,-1-2 128 0,1 0-128 16,0-4 128-16,1-3-128 0,-3-3 0 0,0-3 0 15,1 0 0-15,1-4 128 0,0 2-128 0,-2-1 0 16,2-12 0-16,0 0 0 0,-3 7 0 0,3-7 128 15,0 0-128-15,0 0 0 0,0 0 0 0,0 0 0 16,0 0 0-16,0 0 0 0,0 0 0 0,0 0 0 16,0 0 0-16,0 0 0 0,0 0-128 0,0 0 128 15,0 0-128-15,0 0 128 0,0 0 0 0,0 0-160 16,0 0 160-16,0 12 0 0,0-12-144 0,0 0 144 16,0 0 0-16,0 0-144 0,0 0 144 0,0 9 0 15,0-9 0-15,0 0 0 0,0 0 0 0,0 0-128 16,0 0 128-16,0 0 0 0,0 0 0 0,0 0-128 0,0 0 128 0,0 0 0 15,0 0 0-15,0 0 0 0,0 0 0 0,0 0 0 16,0 0 0-16,0 0 0 0,0 0 0 0,5-9 0 16,-5 9 0-16,3-14 0 0,1 1 0 0,-2 3 0 15,-1-3 0-15,2 2 0 0,2 1 0 0,-1-4 0 16,0 1 0-16,1 1 0 0,0 0 0 0,-1-1 0 16,2 0 0-16,2 1 0 0,-2-2 0 0,3 1-128 15,1 0 128-15,0-1 0 0,-1-1 0 0,1 2 0 16,0 1 0-16,-1-1 0 0,0-1 0 0,0 1 0 15,1 2 0-15,0-2 0 0,1 2 0 0,0 2-128 16,-1-4 128-16,-3 8 0 0,0 1 0 0,0-2 0 0,1-1 0 0,1 2 0 16,0-2 0-16,-1 0 0 0,2 3 0 15,9-7 0-15,-1 2 0 0,-4 0 0 0,1 4 0 0,-1-1 0 16,-1 2 0-16,1 0 0 0,-1 3 0 0,-1-2 0 16,1 2 0-16,-2 1 0 0,1 3 0 15,-3-2 0-15,-3 3 0 0,3-1 0 0,-1 5 0 0,-8-8 0 16,8 6 0-16,0 3 128 0,0-2-128 0,-6-2 0 15,1 2 0-15,-1 0 128 0,0 2-128 0,-1-2 0 16,0 2 128-16,0 1-128 0,-1 3 0 0,0 9 144 16,0-2-144-16,0-1 0 0,-2-2 144 0,1-1-144 15,-1 1 0-15,1-2 144 0,0-1-144 0,0 0 0 16,-2 0 0-16,0 0 128 0,2-1-128 0,-1-3 0 16,2 2 0-16,-2 1 0 0,1-3 0 0,0 3 0 0,0 2 128 15,-1-3-128-15,1-1 0 0,1 3 0 0,-1-4 0 0,1 2 0 16,-2 0 0-16,2-3 0 0,0-9 0 0,0 13 0 15,0-4 0-15,0-9 0 0,0 0 0 0,0 0 0 16,0 0 0-16,0 0 0 0,0 0 0 0,0 0 0 16,0 0 0-16,0 0 128 0,0 0-128 0,0 0 0 15,0 0 192-15,0 0-32 0,0 0-16 0,0 0 0 16,0 0-144-16,0 0 0 0,3-9 0 0,0-4 0 16,0 2 0-16,1-2 0 0,0 0 0 0,0 1 0 15,0-1 0-15,-1-2 0 0,4 0 0 0,-2-2 0 16,-1 1 0-16,1-2 0 0,0-1 0 0,1 1 0 15,2 0 0-15,-2 0 0 0,2-1 0 0,-2 1 0 16,2 1 0-16,-2-1 0 0,-1 1 0 0,0 1 0 16,0 1 0-16,-2 6 0 0,0 0 0 0,-1 0 0 0,1-3 0 0,-1 5 0 15,1-6 128-15,-1 4-128 16,1-2 0-16,-2-6 0 0,-1 6 144 0,0 2-144 0,0 9 128 0,-1-10-128 16,1 10 128-16,0 0-128 0,-3-7 128 0,3 7-128 15,0 0 160-15,0 0-160 0,-7-3 144 0,7 3-144 16,-7-7 128-16,7 7-128 0,-9-2 128 0,0 0-128 15,-1 1 0-15,1 1 128 16,0 0-128-16,1 0 0 0,-1 0 0 0,0 0 0 0,-3 0 0 0,2 1 0 16,1-1 128-16,0 2-128 0,2-1 0 0,0 0 0 15,-1-1 0-15,8 0 0 0,-9 5 0 0,1-1 0 16,0 1 0-16,2 1 0 0,0 1 0 0,-2-2-144 16,0 4 144-16,1-3 0 0,-2 3 0 0,0 0-128 15,0 2 128-15,3-6 0 0,1 2 0 0,-2 0 0 16,0 1 0-16,-1 4 0 0,-2-2-128 0,1 1 128 0,0 3-192 0,-6 8 192 15,3-2 0-15,2-1 0 0,-1 0 0 0,1-2 0 16,-1-5 0-16,1 4 0 0,3-2 0 0,-4-3 0 16,6 2-160-16,0-2 160 0,0-2-128 0,0 4 128 15,1-2 0-15,-1 2 0 0,-1-2 0 0,2-2 0 16,-2 3 0-16,1-2 0 0,1 0 0 0,0 2-128 16,4-12 128-16,-6 10 0 0,-1 1 0 0,5-2 0 15,2-9 0-15,-3 12 0 0,3-12 0 0,-5 12 128 16,1-3-128-16,-1 1 0 0,1-3-128 0,4-7 128 15,-5 11 0-15,0-2 0 0,-1 0 0 0,1-3 0 16,5-6 0-16,-8 10-128 0,1-3 128 0,0-1 0 16,0 2 0-16,7-8 0 0,-9 4 0 0,9-4-128 15,-11 3 128-15,11-3 0 0,0 0 0 0,0 0 0 16,-8 2 0-16,8-2 0 0,0 0 0 0,0 0 0 16,-4-8 0-16,0-2-160 0,3 1 160 0,2-4 0 0,3 1 0 0,-2 0 0 15,2-2 0-15,0-1 0 0,1-2 0 0,1 1 0 16,1-2-160-16,0 1 160 0,0 0 0 0,0 0 0 15,1-1 0-15,1 2 0 0,0-4 0 0,1 2 0 16,-1 2 0-16,1 0 128 0,-1-1-128 0,0 1 0 16,2-2 0-16,1 2 0 0,-1-1 0 0,3 3 0 15,1 0-176-15,1 1 176 0,-2-1 0 0,0 3 0 16,-2 0 0-16,-3 3 0 0,1 3 0 0,1-4 0 16,1 1 0-16,1 3 0 0,1-1 0 0,0 1 0 15,1 1 0-15,8-5 0 0,-3 3 0 0,-2 3 0 16,-3 1 0-16,1-1 0 0,0 3 0 0,-2-2 0 0,-1 0 0 0,0 2 0 15,-3 2 0-15,0 1 0 0,1 0 0 0,-11-3 0 16,8 4 0-16,0 1 0 0,-8-5 0 0,6 9 0 16,-1-3 0-16,-1-1 0 0,-2 1 0 0,1 0 0 15,-2 1 0-15,1 2 0 0,-1 0 160 0,0 2-160 16,2 3 0-16,-2 9 128 0,-1-1-128 0,0 0 0 16,-1-3 128-16,-1 0-128 0,1 0 0 0,0 1 128 15,-2 0-128-15,-1 1 0 0,1-2 0 0,-1 1 0 16,0 2 0-16,0-3 0 0,0-1 128 0,2-2-128 15,1-3 0-15,-2 1 0 0,-1 0 0 0,3-4 0 16,1 0 0-16,1 2 0 0,-1-12 0 0,0 0 0 16,0 0 0-16,0 0 0 0,0 0 0 0,0 0 0 15,0 0 0-15,0 0 0 0,0 0 0 0,10-8 0 16,-3 0 0-16,-1-3 0 0,-1 1 0 0,0-3 0 0,-1-4 0 0,1 3 0 16,0 0 0-16,0 2 0 0,3-3 0 0,-3-2 0 15,-2-1 0-15,0 2 0 0,2 2 0 0,1 0 0 16,-1 0 0-16,0 0 0 0,-1 0 0 0,-1 0 0 15,0-1 0-15,-1-1 0 0,0-1 0 0,-1 0 0 16,0 0 0-16,-1 2 0 0,0-1 0 0,0 2 0 16,-1 1 0-16,0 7 0 0,-1-1 0 0,0-2 0 15,1 3 0-15,-2 0 0 0,1-2 0 0,-2 3 128 16,-1 0-128-16,-3-5 0 0,0 5 0 0,2 0 128 16,6 5-128-16,-9-3 0 0,3 2 0 0,-3-1 0 15,0 1 128-15,1 1-128 0,-1 0 0 0,-1 0 0 16,-1 0 0-16,-1 0 0 0,0 0 0 0,-2 0 0 15,1 1 0-15,0 1 0 0,1-1 0 0,-2 2 0 0,2 0 0 0,1 1 0 16,-2-1-160-16,0 1 160 0,1 2 0 0,0 0-144 16,-1-2 144-16,7 0 0 0,-2 2-144 0,0-1 144 15,0 3 0-15,2 1-176 0,-5-2 176 0,4 4-128 16,-1-1 128-16,-5 11-128 0,2-3 128 0,1-4-128 16,2 1 128-16,1-1 0 0,-1 0 0 0,2 0-128 15,1-1 128-15,-2 1 0 0,-3-1 0 0,1-1 0 16,1 0 0-16,2 2 0 0,-2 1 0 0,1-1-128 15,-1-2 128-15,2 0 0 0,0 2 0 0,-1-2 0 16,2-1 0-16,1 3 0 0,0-2 0 0,1 0-128 16,0 1 128-16,2-3 0 0,-2 2-144 0,2 0 144 15,0 0 0-15,-1-2 0 0,2 1-144 0,-1-2 144 16,1-9 0-16,-1 13 0 0,1-4-128 0,0-9 128 16,-1 10 0-16,1-10 0 0,0 0-128 0,0 9 128 0,0-9-176 0,0 0 32 15,0 0 0-15,0 0 0 0,0 0-96 0,0 0-16 16,0 0 0-16,0 0 0 0,0 0-64 0,0 0 0 15,-2-10-16-15,2-3 0 16,0 3-496-16,0-2-80 0,0-2-32 0,0 2 0 16,2 0-1840-16,-2-3-368 0,1-1-80 0</inkml:trace>
  <inkml:trace contextRef="#ctx0" brushRef="#br1" timeOffset="-205405.89">11932 481 10079 0,'0'0'448'0,"0"0"80"0,-1-8-528 0,1 2 0 0,-1-4 0 0,1 2 0 16,0-2 704-16,1 4 48 0,3-3 0 0,-4 9 0 15,2-9 272-15,2 0 48 0,-4 9 16 0,0 0 0 16,0 0 64-16,6-6 32 0,-6 6 0 0,0 0 0 15,0 0-224-15,0 0-32 0,0 0-16 0,10 0 0 16,-10 0-208-16,9 5-32 0,-2 5-16 0,-2 0 0 16,-1 4-128-16,-3-4-16 0,0 1-16 0,0 2 0 15,-1 4-16-15,0 1 0 0,-1 2 0 0,0 2 0 16,0-1-80-16,-4 21-16 0,-2-5 0 0,2-3 0 0,0 0-176 0,-1-6-32 16,-2-1-16-16,0-4 0 15,1 1-160-15,0 1 0 0,1-5 0 0,1-1 0 0,0 1 128 0,0-2-128 16,1-3 0-16,0 1 128 0,0-5-128 0,1-1 0 15,0 0 0-15,3-10 128 0,-6 9-128 0,6-9 0 16,0 0 0-16,0 0 0 0,-4 7 0 0,4-7 128 16,0 0-128-16,0 0 0 0,0 0 0 0,0 0 0 15,0 0 0-15,0 0 0 0,0 0 0 0,0 0 0 16,0 0 128-16,0 0-128 0,0 0 0 0,0 0 0 16,0 0 0-16,0 0 0 0,0 0 0 0,0 0 0 15,0 0 0-15,0 0 0 0,0 0 0 0,0 0 0 16,0 0 0-16,0 0 0 0,0 0 0 0,0 0 0 15,0 0 0-15,0 0 0 0,0 0 0 0,-1-8 0 16,3 0 0-16,1-2 0 0,3 0 208 0,-1 1-32 0,0-2-16 0,2 1 0 16,0-4-32-16,2 1-128 0,1 3 192 15,2-3-64-15,0-2-128 0,-1 0 160 0,0-1-160 0,3 4 160 16,-1-2-160-16,-1-4 0 0,0 0 0 0,-1 0 128 16,1 0-128-16,-1 2 0 0,1-1 0 0,-1 1 128 15,0 1-128-15,0 3 0 0,-1-2 144 0,0 1-144 16,1 5 0-16,1-4 0 0,-2 2 0 0,-2 2 128 15,3 3-128-15,1-2 0 0,0 0 0 0,1 1 0 16,-3 0 0-16,0 0 0 0,3 3 0 0,0-5 0 16,-1 3 0-16,0 1 0 0,-2-2 0 0,1 2 128 15,1 0-128-15,-1 2 0 0,-2-1 0 0,3 1 0 16,-2-2 0-16,0 2 0 0,-10 2 128 0,11-1-128 16,5 1 128-16,-5 3-128 0,-11-3 160 0,13 6-160 15,0-2 192-15,-2 1-64 0,-3 1-128 0,2-1 192 16,0 2-192-16,-2 2 128 0,-1-3-128 0,0 4 0 0,-1-2 144 0,2 3-144 15,-5-2 128-15,2 4-128 0,1 0 128 0,1 1-128 16,0 2 0-16,0 1 128 0,-4-2-128 0,2 3 128 16,-1-1-128-16,-2 1 128 0,-1 0-128 0,2-1 0 15,-6-2 144-15,3 0-144 0,0 2 0 0,-2-3 0 16,-2 0 0-16,3 0 128 0,0 1-128 0,-1 0 0 16,0 2 0-16,-1-5 0 0,1 1 0 0,0 0 0 15,2-3 0-15,-1 0 128 0,1-10-128 0,-2 11 0 16,2-11 0-16,0 0 0 0,0 0 0 0,0 0 0 15,0 0 0-15,0 0 0 0,0 0 0 0,0 0 0 16,-3-10 0-16,0 0-128 0,2 0 128 0,1-3-128 0,3 3 128 16,-1-3-128-16,2-3 128 0,1 1 0 0,-2-2 0 0,1 2-128 15,1 0 128-15,1-1 0 0,-2-1 0 0,1-1 0 16,0-3 0-16,0 2 0 0,-1 0 0 0,0 0 0 16,-1 0 0-16,3 0 0 0,-5 0 0 0,0 0 0 15,-1 0 0-15,0 1 0 0,0 0 0 0,-1 2 0 16,0-1 0-16,-2 11 0 0,0-4 0 0,1 1 0 15,-2-3 0-15,0 2 0 0,2 0 0 0,-3 0 0 16,1 1 0-16,-4-8 0 16,2 5 0-16,0 4 128 0,-1 0-128 0,0 3 0 15,0 3 0-15,0-1 0 0,-1 1 128 0,2 0-128 16,-5 0 128-16,1 2-128 0,-2-1 0 0,0 1 0 0,1 1 0 0,-2 3 0 16,2-2 0-16,-1 1 0 0,-1 1 0 0,1 1 0 15,-1 1 0-15,-2-2 0 0,3 1 0 0,-2 1-128 16,-1 1 128-16,1 0 0 0,0 1 0 0,6-6 0 0,1 4 0 0,-1 1 0 15,1-2 0-15,0 3-128 0,-3 1 128 16,2-2 0-16,-2 4-144 0,-5 8 144 0,2-2 0 0,2 0-144 16,2 0 144-16,0 0 0 0,0 1 0 0,1-1-128 15,1-5 128-15,-2 2 0 0,0 0 0 0,3 0 0 16,-2-2 0-16,0 2 0 0,1 2 0 0,-1-1 0 16,-1 1 0-16,2-1 0 0,0-1 0 0,1 0 0 15,-2 0 0-15,2 1 0 0,1-1 0 0,-1-1 0 16,-1 0 0-16,1 1 0 0,-1-2-128 0,2 0 128 15,2 0 0-15,-1 1 0 0,-1-3 0 0,1 2 0 16,1-5 0-16,3-7 0 0,-5 12 0 0,5-12 0 16,-1 9 0-16,1-9 0 0,0 0 0 0,0 0-128 0,0 0 128 0,0 0 0 15,0 0 0-15,0 0 0 0,0 0-128 0,0 0 128 16,0 0-144-16,0 0 144 0,0 0-208 0,0 0 80 16,0 0-32-16,-6-8 0 0,2 0 0 0,3-2 0 15,1 0-32-15,0 1-16 0,0-3 0 0,1 0 0 31,0-1-208-31,2-1-32 0,-1 2-16 0,2 0 0 0,-3-2 80 0,2 0 32 0,-1 2 0 0,1-1 0 16,-1-2 160-16,0-1 16 0,-1 0 16 0,0 1 0 16,2 3 160-16,-3-1 0 0,0 1 0 0,-3 2 0 15,1-2 0-15,0 4 0 0,0-2 0 0,1 3 0 16,-2-2 0-16,1 2 0 0,-4 0 0 0,3 0 128 16,0-1 112-16,2-1 16 0,1-2 16 0,-1 1 0 15,-2-4-32-15,2 2-16 0,-1-1 0 0,1-1 0 0,1-1-48 16,0 8-16-16,0-3 0 0,0 0 0 15,0 0-160-15,0 0 128 0,0 1-128 0,0-1 128 0,0 2 0 0,0-9-128 16,0 6 192-16,0 11-64 0,-2-8 80 0,2 8 16 16,0 0 0-16,0 0 0 0,0 0-32 0,0 0-16 15,0 0 0-15,0 0 0 0,0 0-176 0,0 0 128 16,2 11-128-16,-1 1 128 0,-1 2-128 0,0-7 0 16,-1 3 0-16,1 0 0 0,-4 3 0 0,3 1 0 15,0 3 0-15,-2 1 0 0,-1 1 0 0,-1 17 0 16,0-2 0-16,3-1 0 0,-1 2 0 0,1-5 128 15,-1 1-128-15,1-1 0 0,-3-3 0 0,1 1 0 16,0-3 128-16,0 3-128 0,0-5 0 0,0 0 0 16,1 0 0-16,0-3 0 0,-1 0 0 0,0-1 0 15,2 2 0-15,-1-3 0 0,1-3 0 0,-1 0 0 0,2-5 0 0,0 0 0 16,1-10 0-16,0 0 128 0,0 0-128 0,0 0 0 16,0 0 0-16,0 0 0 0,0 0 0 0,0 0 0 15,-5-8 0-15,5-1 0 0,-2-4 0 0,4-1 0 16,-2 0 0-16,3-1 0 0,1-2 0 0,0 1 0 15,1 2 0-15,2 0 0 0,0 1 0 0,2-4 0 16,0 1 0-16,1-1 0 0,2 0 0 0,-1 0 0 16,-1 1-144-16,2-1 144 0,0-1 0 0,1 0 0 15,1-1 0-15,-3-1 0 0,1-2 0 0,-1 2 0 16,1 1 0-16,-1 1 0 0,-2-5 0 0,0 3 0 16,0 0 0-16,0 1 0 0,0 0 0 0,0 0 0 15,-2 1 128-15,1 1-128 0,2 2 0 0,-2 2 0 16,-2 4 128-16,-1 3-128 0,0 0 0 0,2 1 0 15,-2-3 128-15,2 2-128 0,1 0 0 0,-2-1 144 0,3 2-144 0,6-4 0 16,-2-1 0-16,0 6 128 0,-3 0-128 0,1 0 0 16,-11 4 0-16,14-1 128 0,-1 1-128 0,0 1 0 15,-2 1 0-15,1 1 0 0,-2 0 0 0,1-1 0 16,-1 2 0-16,2 1 0 0,-2 2 128 0,2-2-128 16,-2 4 0-16,-4-4 128 0,2-1-128 0,-1 2 192 15,0 2-192-15,2-2 192 0,-1 3-192 0,0-2 160 16,-2 4-160-16,5 5 160 0,-2-3-32 0,-3 1-128 15,0 0 192-15,-1 0-64 0,0-2 0 0,-2 4-128 16,1 0 192-16,-3 0-64 0,-1 0 32 0,1 1 0 16,1-3 0-16,-2 0 0 0,0 2-160 0,0 2 192 15,-2-2-192-15,0 1 192 0,-2-1-192 0,3 1 0 0,-3-1 144 0,0 2-144 16,0-2 0-16,2-3 0 0,-1-1 0 0,1 1 128 16,-1-1-128-16,2-3 0 0,1-9 0 0,0 12 0 15,0-12 0-15,4 9 0 0,-4-9 0 0,0 0 0 16,0 0 0-16,0 0-192 0,0 0 64 0,0 0 0 31,0 0-512-31,8-4-80 0,1-3-32 0,-2-5 0 16,4-2-2240-16,-3-3-448 0</inkml:trace>
  <inkml:trace contextRef="#ctx0" brushRef="#br1" timeOffset="-192880.81">11936 315 7423 0,'0'0'320'0,"0"0"80"0,11-4-400 0,-2 1 0 0,-9 3 0 0,10-5 0 0,-10 5 512 0,9-4 32 16,-9 4 0-16,0 0 0 0,0 0 48 0,0 0 16 15,0 0 0-15,0 0 0 0,7-6-32 0,-7 6-16 16,0 0 0-16,0 0 0 0,0 0-144 0,0 0-32 16,0 0 0-16,0 0 0 0,0 0-384 0,0 0 0 15,0 0 0-15,0 0 0 0,0 0-192 0,0 0 192 16,-9 0-160-16,9 0 160 0,0 0 0 0,0 0-144 15,-9 1 144-15,9-1 0 0,0 0 0 0,0 0 0 16,-9 3 0-16,9-3 0 0,-8 4 0 0,8-4 0 16,0 0 0-16,0 0 0 0,-7 6 0 0,7-6 0 15,0 0 0-15,0 0 0 0,0 0 0 0,-5 6 0 0,5-6 0 0,-7 8 128 16,7-8-128-16,-5 9 144 0,5-9-144 0,-5 9 160 16,5-9 80-16,-4 10 16 0,0 0 0 0,2-1 0 15,1 2 80-15,-1 0 32 0,2 1 0 0,0-4 0 16,0 2-64-16,0 4-16 0,0 3 0 0,0-1 0 15,-1 1 80-15,0 2 16 0,-2 1 0 0,-1 18 0 16,2-5-144-16,-2-5-32 0,-1 1 0 0,1-3 0 16,0 1-80-16,1-5 0 0,-1 4-128 0,0-3 192 15,3-2-16-15,-3 1-16 0,3-2 0 0,-1-2 0 16,1-3 32-16,0 1 0 0,2 1 0 0,0 0 0 16,2-2-32-16,-3-2 0 0,2-3 0 0,0 4 0 15,-1 0-160-15,1-3 0 0,0 2 0 0,0 0 0 16,2-4 0-16,-1 1 0 0,-3-10 0 0,2 9 0 15,-1 1 0-15,-1-10 0 0,3 6 0 0,-3-6 0 16,0 0 176-16,0 0-48 0,4 11-128 0,-4-11 192 16,0 0-64-16,0 0-128 0,0 0 176 0,0 0-176 15,0 0 336-15,0 0-32 0,0 0-16 0,0 0 0 0,0 0 48 0,0 0 16 16,0-12 0-16,1 2 0 0,-1-3-96 0,0-2-32 16,0 1 0-16,0 1 0 0,0-1-224 0,0-2 176 15,-1-2-176-15,2 0 160 0,2 0-160 0,-1 2 0 16,-1 2 144-16,3 0-144 0,0-3 0 0,1 2 128 15,0-1-128-15,4 0 0 0,-1 1 0 0,2 1 0 16,1 1 0-16,1 2 0 0,1-3 0 0,-1 1 0 16,1 3 0-16,1-3-128 0,0 1 128 0,0 1 0 15,1-2 0-15,0 2 0 0,1 2 0 0,-2 1 0 16,-2-1 0-16,1 2 0 0,0 0 0 0,-1 2 0 16,-1-4 0-16,3 2 0 0,-3 2 0 0,2-2 0 0,-2 0 0 0,2 3 0 15,0-1 0-15,-1 3 0 0,0-1 0 0,-1 2 0 16,1-2 0-16,0 3 0 0,1-1 0 0,-1 1 0 15,-1 1 0-15,0 1-128 0,2 0 128 0,-1 2 0 16,-4 1 0-16,5 0 0 0,-1-2 0 0,-1-1 0 16,3 2 0-16,0 1 0 0,0-1 0 0,1-1 0 15,2-1 0-15,-3 2 0 0,1 2 0 0,-1-3 0 16,0 1 0-16,0-2 0 0,0-2 0 0,-1 3 0 16,-2 2 0-16,-1-1 0 0,-2 2 0 0,0 3 0 15,-2-3 0-15,0 6 0 0,-1-3 0 0,0 2 0 16,-1 3 0-16,-1-3 0 0,-1 3 0 0,1 3 176 15,-1 1-32-15,1 1 0 0,-2 0 0 0,0 0 0 16,2 0-144-16,0 0 160 0,-1-1-160 0,-1 0 160 16,-1-2-160-16,2 1 0 0,0-2 0 0,1 0 0 0,-2 2 0 0,0-2 0 15,2-4 0-15,-2 2 0 0,-1 0 0 0,1-4 128 16,1 0-128-16,-2-9 0 0,0 0 128 0,0 0-128 16,0 0 0-16,0 0 128 0,0 0-128 0,0 0 0 15,0 0 144-15,0 0-144 0,0 0 128 0,0 0-128 16,6-13 128-16,-1 2-128 0,-2-2 0 0,-1-1 144 15,-2-1-144-15,0-1 0 0,0 1 128 0,0 2-128 16,-1-1 0-16,-3 0 0 0,3 2 128 0,0 0-128 16,-2-2 0-16,-1-1 0 0,0 0 0 0,-1 1 0 15,3 1 0-15,-2-2 0 0,0-3 0 0,2 1 0 0,-4 1 128 0,5-3-128 16,-1 0 0-16,-1-2 0 16,-1 1 0-16,1 1 0 0,-1-3 0 0,1 2 0 0,-2-1 0 0,0 1 0 15,0 3 0-15,0-1 0 0,0 0 0 0,2 7 0 16,-1 0 0-16,-2-1 0 0,1 0 0 0,0 2 0 15,0-3 0-15,-2 5 0 0,1-3 0 0,-5-5 0 16,-1 6 0-16,2 0 0 0,0 6 0 0,0 0 0 16,2-1 0-16,0 5 0 0,1 1-160 0,-1 4 160 15,2 0 0-15,-4-1-144 0,-1 1 144 0,4 4 0 16,-3 0-160-16,5-1 160 0,-3-1-128 0,-1 5 128 16,0-1 0-16,-1 1 0 0,-3 1 0 0,3 3 0 15,0-1 0-15,-8 9 0 0,2-2 0 0,3-2 0 16,1-1 0-16,4-1 0 0,-3-3 0 0,4 3 0 15,-3 0 0-15,3-2 0 0,2-2 0 0,-2 3 0 16,-2-4 0-16,0-2 0 0,0 0 0 0,0 3 0 0,0-2 0 0,1 1 0 16,1-1 0-16,-1-2 0 0,1 1 0 15,0-1 0-15,1-1 0 0,-2 3 0 0,1-3 0 0,-1 3 0 16,0-3 0-16,1 2 128 0,-1 2-128 0,2-1 0 16,-2 2 0-16,2 0 0 0,-2 0 0 0,0-1 0 15,3 1 0-15,0 1 0 0,0 1 0 0,1-1 0 16,2-4 0-16,-1 1 0 0,1-1 0 0,1-3 0 15,-1 2 0-15,2-10 0 0,3 10 0 0,-3-10-160 16,2 12 160-16,-2-12-160 16,0 0-464-16,0 0-80 0,0 0-32 0,9 1 0 15,-9-1-1328-15,9-3-272 0</inkml:trace>
  <inkml:trace contextRef="#ctx0" brushRef="#br1" timeOffset="-191928.67">11791 326 11055 0,'0'0'480'0,"0"0"112"0,0 0-464 0,0 0-128 16,0 0 0-16,0 0 0 0,0 0 704 0,0 0 112 15,0 0 16-15,0 11 16 0,0 3-480 0,0 2-112 16,0 0 0-16,0-7-16 0,-3 4 64 0,2 2 16 15,0 3 0-15,1 1 0 0,0 0 128 0,0 3 48 16,0 2 0-16,0 16 0 0,1-3-208 0,-1-1-32 16,0-3-16-16,0-3 0 0,0-2-240 0,0 3 144 15,1-6-144-15,2 1 128 0,-3-6-128 0,1-1 160 16,2-1-160-16,-2 0 160 0,0 0-160 0,1 1 128 16,-1-3-128-16,1-2 128 0,0-2-128 0,-1-1 0 0,1-2 144 0,-2-9-144 15,0 0 256-15,3 9 0 16,-3-9-16-16,0 0 0 0,0 0 32 0,0 0 16 0,0 0 0 0,0 0 0 15,0 0 0-15,0 0 0 0,0 0 0 0,0 0 0 16,0 0 48-16,0 0 16 0,0 0 0 0,0 0 0 16,0 0-80-16,0 0-16 0,8-7 0 0,-8 7 0 15,6-11-256-15,0 0 128 0,-1-1-128 0,1-1 0 16,-1 1 128-16,0 0-128 0,0-2 0 0,0-1 0 16,4 1 0-16,0-1 0 0,0-2 0 0,2 3 0 15,2 0 0-15,1 0 0 0,0 2 0 0,1-4 0 16,0 1 0-16,3 0 0 0,0-3 0 0,-3 2 0 15,2-1 0-15,-1 2 0 0,1 1 0 0,-1-1 0 16,1-1 0-16,-1 1 0 0,-1 0 0 0,-1 1 0 16,0 2 0-16,0 2 0 0,-1-3 0 0,1 3 0 0,0-2 0 15,0 1 0-15,-1 3 0 0,-2-1 0 16,2 2 0-16,-2 3 0 0,1-2 0 0,0 2-144 0,1-1 144 0,0 5 0 16,2 0 0-16,-3 0 0 0,0 1 0 0,1 3 0 15,0 0 0-15,-1 2-128 0,0 0 128 0,-1 1 0 16,1 1 0-16,-1-1 0 0,2 2 0 0,-2-1 0 15,1 2 0-15,-2-1 0 0,0 2 0 0,2 1 0 16,-2-2 0-16,1 4 0 0,-4 4 0 0,0 2 0 16,2 1 0-16,-1-2 0 0,-3 0 0 0,1-2 0 15,-1 1 128-15,2 1-128 0,-5 3 144 0,1-2-144 16,-2 1 192-16,-1-2-192 0,-1-2 208 0,-1 1-64 16,1-2-16-16,0 0 0 0,0 2 0 0,1-3 0 15,-3-2 0-15,2 1 0 0,-2-2 16 0,1-1 0 16,-1-1 0-16,-1-3 0 0,2 2 64 0,2-9 16 0,-7 7 0 0,7-7 0 15,-5 9-32-15,5-9 0 0,-6 3 0 0,6-3 0 16,0 0-64-16,-10 5 0 0,2-3-128 0,8-2 192 16,-10-3-192-16,10 3 176 0,-10-4-176 0,3-2 160 15,2-3-160-15,2 2 0 0,-2-6 144 0,2 3-144 16,0-1 0-16,1-2 0 0,1-3 0 0,-1 2 128 16,2 2-128-16,0-1-128 0,0-1 128 0,2 1-192 15,-1 3 192-15,1-3-208 0,0 3 80 0,-1-1 128 16,-1 0-336-16,3 3 48 0,-1-3 16 0,-2 11 0 31,0 0-1392-31,3-7-256 0</inkml:trace>
  <inkml:trace contextRef="#ctx0" brushRef="#br1" timeOffset="-191276.45">11857 378 12543 0,'0'0'560'0,"0"0"112"0,-4-9-544 15,4 9-128-15,-5-4 0 0,5 4 0 0,0 0 432 0,0 0 48 0,0 0 16 0,0 0 0 16,0 0-304-16,0 0-64 0,0 0-128 0,3 14 192 16,-1-1-64-16,0-3-128 0,-2 4 176 0,0 2-176 15,0 0 384-15,0 4-48 0,-2 2 0 0,2 0 0 16,0 1 0-16,-1 21 0 0,1-6 0 0,0 2 0 15,0-1-144-15,0 0-48 0,0-1 0 0,0-3 0 16,0-6-144-16,0 0 160 0,0-3-160 0,1 0 160 16,2-5-160-16,-2-2 0 0,0-1 0 0,1-3 128 15,-1-1-128-15,-1-7 192 0,0-7-192 0,0 0 192 16,0 0-192-16,0 0 0 0,0 0 0 0,0 0 0 0,11-3 0 0,-2-8 0 16,-1 3 0-16,-1-5 0 0,1 0 0 0,2 0 0 15,2-3 128-15,-1 1-128 0,-1-3 0 0,2 5 0 16,0-2 0-16,2 1 128 0,2-4-128 0,0 2 0 15,3-2 0-15,0-1 128 0,0-3-128 0,-1 3 0 16,0-3 0-16,0 1 128 0,0-3-128 0,1 0 0 16,-2 1 0-16,1 2 0 0,4 2 0 0,-2 0 0 15,-1 0 0-15,2-1 0 0,-1 1 0 0,0 2 0 16,-1 3 0-16,-7 4 0 0,2 4 0 0,1-2 0 16,0 3 0-16,1 2 0 0,-1 3 0 0,0 3 0 15,0 2 0-15,1 4 0 0,-1 1 0 0,-2 4 288 16,-1 4-48-16,11 17-16 0,-4 1 288 0,-1 0 64 0,-3-1 16 0,-1 5 0 15,-2 0-256-15,-2-2-48 0,0-1-16 16,0-1 0-16,0-7-144 0,0 2-128 0,1-1 144 0,-1-2-6992 16,1 1-1408-16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9T20:06:29.617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20430 13022 24015 0,'-30'19'1056'0,"12"-5"224"0,-1-2-1024 0,2 2-256 16,3-1 0-16,1-2 0 0,3-2 768 0,0 0 112 15,2-5 16-15,8-4 0 0,-8 3-128 0,8-3 0 16,-7 0-16-16,7 0 0 0,-8-2-16 0,2-2 0 0,2-3 0 0,0-1 0 16,2-5-288-16,-1-2-48 15,3-5-16-15,3-7 0 0,0-8-224 0,4-9-160 16,3-3 192-16,1-6-192 0,5-7 0 0,1-1 0 0,5-7 0 0,3-5 0 15,2-3 0-15,2-3 0 0,1 2 0 0,-4-1 0 16,0 0-192-16,-3 3 16 0,-2 2 0 0,0 3 0 31,-4 1-192-31,2 9-32 0,2 5-16 0,-6 5 0 0,0 4 192 0,0 9 32 0,1 7 16 0,-1 2 0 16,-1 8 176-16,0 2 0 0,0 5 0 0,1 5-128 16,-1 2 128-16,1 6 144 0,-1 6-16 0,7 5-128 15,2 3 208-15,1 8-64 0,1 9-16 0,1 10 0 16,-2 4-128-16,-1 10 192 0,0 9-192 0,-2 4 192 15,1 10 0-15,-3 1 16 0,1 4 0 0,0-1 0 16,-2-1-80-16,0-3-128 0,-1-5 176 0,-3-9-176 16,-3-9 208-16,0-7-64 0,2-9-16 0,-1-3 0 15,0-8 16-15,1-5 0 0,0-8 0 0,-1-7 0 0,2-5-16 0,-1-6-128 16,0-8 192-16,1-8-64 0,0-7-128 0,2-12 128 16,2-15-128-16,1-9 128 0,-1-10-128 0,1-6-192 15,1-4 32-15,-2-6 16 16,-1-5-240-16,-2-5-32 0,-1-9-16 15,1 2 0-15,2-1 240 0,2 2 64 0,0 1 0 0,4 8 0 0,2 6 128 0,1 13 0 16,3 7 0-16,0 16 0 0,-2 12 0 0,1 8 144 16,-3 13-16-16,2 7-128 0,0 10 240 0,-5 12-64 15,4 9-16-15,-1 11 0 0,2 8-160 0,0 14 128 16,-4 6-128-16,-2 13 128 0,3 9 64 0,-2 9 16 16,-2 8 0-16,1 8 0 0,-6 7-64 0,3 2-16 15,-1 3 0-15,-3-3 0 0,0-5-128 0,-1-5 0 0,-1-8 0 0,-1-7 0 16,-1-9 0-16,-1-11 0 0,-3-5-192 0,1-10 192 31,-2-8-2352-31,1-9-336 0</inkml:trace>
  <inkml:trace contextRef="#ctx0" brushRef="#br0" timeOffset="416.19">23222 11606 23039 0,'-18'2'2048'0,"4"1"-1648"0,-6 3-400 0,0 4 0 0,-2 0 3120 15,2 2 528-15,-1 3 128 0,1 0 0 16,-3 2-3008-16,0 2-592 0,-1 4-176 0,0 3 0 0,-1-1 0 0,2 1 0 16,0 3 0-16,1 5 0 0,-1 0 0 0,6 3 0 15,-1 0 0-15,1-2 0 0,5 5-192 0,1-2 192 16,1-1-208-16,3-1 80 0,1-3-96 0,4-2-16 15,1-4 0-15,1-2 0 0,1-6 48 0,3-2 0 16,1-7 0-16,0-1 0 0,-5-9 192 0,0 0 0 16,13-2-160-16,-1-5 160 0,1-2 0 0,1-5 208 15,0-5-16-15,1-4-16 0,2-4-48 0,-2 2 0 16,-1-2 0-16,-3 2 0 0,2-3-128 0,-1 4 160 16,-2 3-160-16,0 4 160 0,-2-1 80 0,0 4 16 15,1 4 0-15,0 1 0 0,-1 5 16 0,-8 4 16 0,11-3 0 0,2 6 0 16,0 3-288-16,1 7 160 0,-2 5-160 0,2 3 128 15,3 7-128-15,-2-1 0 0,-1 2 0 0,0 3 0 16,0-3-160-16,1 1 160 0,1-5-208 0,0 4 80 31,1-5-384-31,2 0-80 0,2-4-16 0,4-4 0 16,0-5-1664-16,2-3-336 0,3-9-64 0</inkml:trace>
  <inkml:trace contextRef="#ctx0" brushRef="#br0" timeOffset="635.76">23970 10520 27647 0,'-9'1'2448'0,"1"6"-1952"0,0 5-496 0,2 9 0 0,1 7 1504 0,2 10 208 15,2 10 32-15,1 9 16 0,0 6-1120 0,3 8-208 16,1 8-48-16,-1 4-16 0,2 10-368 0,1 5 144 15,0 8-144-15,0 4 0 0,2 0 0 0,1 3 0 16,-2 0 0-16,2-1 0 16,0-3-2592-16,-1-7-416 0</inkml:trace>
  <inkml:trace contextRef="#ctx0" brushRef="#br0" timeOffset="1133.57">23839 11595 29487 0,'0'0'1296'0,"0"0"288"0,0 12-1264 0,0-3-320 0,0-9 0 0,7 11 0 16,1-3 640-16,5-6 64 0,2-6 0 0,4-3 16 15,5-10-400-15,5-7-64 0,4-15-32 0,4-6 0 16,3-8-224-16,0-8 0 0,1-4 0 0,-4-5-160 31,-5-4-400-31,-1-3-80 0,0-3 0 0,-3-2-16 16,0 0-192-16,-3-3-48 0,-1 0 0 0,-1 3 0 0,-4-2 512 0,-1 11 80 0,1 1 32 0,2 8 0 15,0 6 272-15,-2 14 256 0,0 11-64 0,-1 9 0 16,0 10 224-16,-2 9 32 0,0 11 16 0,0 11 0 0,-1 9-96 0,-1 15-32 16,-2 11 0-16,-1 12 0 0,0 7 0 0,-4 11 0 15,-2 14 0-15,0 7 0 0,0 10-48 0,-1 2-16 16,0 9 0-16,-4-1 0 0,0-2-80 0,-4-9-32 15,-1-9 0-15,0-14 0 0,-4-14 384 0,0-7 80 16,0-12 16-16,3-8 0 0,0-9 48 0,1-11 16 16,-2-7 0-16,3-9 0 0,4-12-448 0,0 0-64 15,0 0-32-15,-5-13 0 0,5-10-160 0,0-4 0 16,3-8 0-16,3-5 0 16,3-2-384-16,5 2-96 0,1 3-32 0,3 5 0 0,1 7 96 0,3 2 16 15,1 4 0-15,3 10 0 0,4 6 400 0,0 6 0 16,6 8 0-16,3 8 0 0,3 8 0 0,4 7 0 0,3 6 0 0,1 4 0 15,0 1 0-15,-6 3 0 0,-3 2 0 0,-2-2 0 32,-3 3-1184-32,2-3-160 0,-3-5-16 0</inkml:trace>
  <inkml:trace contextRef="#ctx0" brushRef="#br0" timeOffset="1751.57">26545 10478 26719 0,'-18'-16'2368'0,"8"5"-1888"16,-2 4-480-16,5-3 0 0,2-1 656 0,2 0 48 15,2-3 0-15,4 1 0 0,2 3-704 0,5-5 0 16,1 2 0-16,6-2-176 0,3 1 176 0,4-1-192 0,2-1 192 0,5 1-192 15,6 2 320-15,4 3 64 16,2-4 16-16,0 4 0 0,-2 1-80 0,-4 5-128 0,1 2 176 0,-2 6-176 16,-5 3 0-16,1 5 0 0,-5 3 0 0,-4 4 0 15,-4 4 0-15,-5 6-192 0,-5 2 0 0,-5 4 0 16,-2 5 192-16,-4 0-192 0,-6 6 192 0,-5-1-192 16,-3-3 192-16,-5 1 0 0,0-1 144 0,-2-3-144 15,1-3 368-15,1-3-32 0,4-1 0 0,4-6 0 16,3 1-32-16,3-5-16 0,4-2 0 0,3-1 0 15,4-4-288-15,4 0 0 0,2 2 0 0,4-3 0 16,5-1 0-16,2 2 0 0,5 0 0 0,3 4 0 16,1 3 0-16,6 2 0 0,1-2 128 0,1 3-128 15,-1 2 160-15,-1-1-32 0,-2 5 0 0,-5 2 0 16,-3-3 16-16,-6 2 0 0,-4 1 0 0,-5 4 0 0,-4 4 48 16,-6 1 0-16,-3-2 0 0,-8 4 0 0,-8-4 208 0,-6 4 48 15,-7 1 16-15,-6 0 0 0,-5-1-16 0,1-4-16 16,0-1 0-16,0-3 0 0,-2-3-288 0,4-1-144 15,-3-6 160-15,3-3-160 16,5-9-976-16,1-5-304 0,1-8-48 0,1-3-8656 16,3-8-1744-16</inkml:trace>
  <inkml:trace contextRef="#ctx0" brushRef="#br0" timeOffset="2251.86">28379 9752 32255 0,'0'0'2864'0,"-6"-4"-2288"0,6 4-576 0,0 0 0 16,-9 0 352-16,0 4-32 0,1 8-16 0,1 0 0 15,-3 8-304-15,-2 6 0 0,-3 9 0 0,-4 5 0 16,-3 11 0-16,1 8 0 0,-2 5 0 0,2 6 0 16,2 4 0-16,3 5 128 0,1 5-128 0,3 3 0 15,2 6 160-15,4 2-160 0,0 3 128 0,6 0-128 16,3 0 0-16,3-8 128 0,5-2-128 0,1-12 0 16,3-6 0-16,2-5 0 0,1-8-144 0,2-7 144 15,4-8-192-15,3-7 64 0,2-3 128 0,4-10-208 0,-1-7 208 0,0-9-144 16,-2-3 144-16,0-6-128 0,1 0 128 0,0-8 0 15,-2-3 0-15,0-6 0 0,1-2 0 0,-2 0 0 16,-2-3 0-16,-2-1 128 0,-1 2-128 0,-6-4 0 16,-3 2 128-16,-4 1-128 0,-2-1 192 0,-6 0-48 15,-4-1 0-15,-4 4 0 0,0-1 112 0,-4 5 0 16,-3 2 16-16,-1 7 0 0,-4 0-96 0,-3 6-32 16,-2 2 0-16,-1 3 0 0,0 4 48 0,0 5 16 15,1 2 0-15,0 5 0 0,0 5-208 0,0 1 0 16,0-1 0-16,0 2 0 15,0 1-368-15,0-3-64 0,2-2-16 0,1-1 0 16,4-2-2160-16,2-3-432 0</inkml:trace>
  <inkml:trace contextRef="#ctx0" brushRef="#br0" timeOffset="2767.72">29467 9633 34319 0,'-19'-12'1520'0,"8"6"320"0,-1 2-1472 0,0 3-368 0,-2 1 0 0,1 5 0 0,-2 4 0 0,-2 1 0 16,-1 4 0-16,-1 5 0 0,-2 5-128 0,0 0 128 15,0 3-128-15,-1 2 128 0,0 3 0 0,1 5 0 16,0 4 0-16,-1 6 0 0,1 2-144 0,3 5 144 16,-1 3-160-16,3 1 160 0,2 6-160 0,4 1 160 15,2 2-160-15,2 6 160 0,1 4-256 0,3 2 64 16,4-3 0-16,1-1 0 0,3 0-16 0,1-5 0 16,3-5 0-16,3-9 0 0,2-8 208 0,3-10 0 15,1-2-160-15,4-9 160 0,2-3 0 0,2-5 0 16,2-7 0-16,4-4 0 0,1-4 176 0,2-8-48 15,0-4-128-15,3-7 192 0,0-8 64 0,-4-3 16 16,-1-5 0-16,1-6 0 0,-2-5-80 0,2-6 0 0,1-2-16 0,-2-3 0 16,1-2 64-16,-4-3 16 0,0-2 0 15,-2-7 0-15,-3-3 16 0,-1 0 16 0,-3 0 0 0,-5 0 0 16,1-1-128-16,-5 5-32 0,-4 0 0 0,-5 4 0 16,-6-1 112-16,-1 9 16 0,-5 3 0 0,-5 4 0 15,-2 5 256-15,-5 5 48 0,-2 4 16 0,-3 5 0 16,-5 2-256-16,-4 5-32 0,-7 2-16 0,-6 2 0 15,-5 7-272-15,-5 5-224 0,-8 5 32 0,-3 5 16 32,-6 4-544-32,5 5-112 0,6 3-32 0,4 2-10384 0,4 1-2064 0</inkml:trace>
  <inkml:trace contextRef="#ctx0" brushRef="#br0" timeOffset="3505.65">30602 9410 27647 0,'-1'-16'1216'0,"1"4"256"0,1 1-1168 0,1-2-304 0,-1 3 0 0,0 1 0 0,-1 3 1744 0,0 6 304 15,0 0 48-15,0 0 16 0,0 0-1840 0,0 0-272 16,0 0-224-16,0 0 32 0,-5 14 16 0,-3 5 0 16,-2 4 0-16,-5 6 0 0,-4 12 176 0,-3 6-128 15,-6 7 128-15,-2 11-128 0,-3 8 128 0,1 9 0 16,0 5 0-16,4 9 128 0,5 0-128 0,4 7-160 16,4-2 160-16,6-4-208 0,3-2-16 0,7-11 0 15,5-9 0-15,5-10 0 0,3-10 224 0,6-12-144 16,8-9 144-16,6-3-128 0,6-10 128 0,2-6 176 15,1-7-48-15,3-5 0 0,1-15 80 0,1-6 16 16,3-6 0-16,1-8 0 0,3-7-96 0,-1-4 0 0,0-2-128 0,-4-4 192 16,-3-3-192-16,-5-2 144 15,-3 0-144-15,-6-1 128 0,-3-2 384 0,-5-4 80 0,-3 0 16 0,-9-4 0 16,-4 0 160-16,-5-1 16 0,-4-4 16 0,-7 5 0 16,-4 6-368-16,-5 6-80 0,-4 9-16 0,-4 3 0 15,-4 7-176-15,-9 6-32 0,-10 6-128 0,-10 6 192 16,-8 1-192-16,-10 10 0 0,-6 3 0 0,-8 9 0 31,-9 7-1616-31,-8 3-272 0,-3 2-48 0,4 3-14320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9T20:06:51.349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11140 2131 12783 0,'-13'-8'560'0,"3"5"128"0,-1-1-560 0,-1 0-128 0,1-2 0 0,-1 3 0 15,0 0 288-15,-1 2 32 0,0 0 0 16,1 0 0-16,4-2 144 0,-2-1 48 0,3 0 0 0,7 4 0 15,-7-3 144-15,7 3 48 0,0 0 0 0,0 0 0 16,0 0-112-16,0 0-16 0,0 0 0 0,0 0 0 16,0 0-48-16,0 0-16 0,0 0 0 0,0 0 0 15,0 0-32-15,13-2-16 0,1 2 0 0,1 0 0 16,1 4 0-16,3-1 0 0,2 2 0 0,0-1 0 16,2-2-96-16,3 3-32 0,3-1 0 0,4 2 0 15,1-2-16-15,7 1-16 0,1 0 0 0,6 2 0 16,4-1 0-16,2 0 0 0,-1-2 0 0,0-1 0 15,1 2-112-15,2 1 0 0,2-1-16 0,6 0 0 16,3-1-32-16,3 1 0 0,1-1 0 0,-2-3 0 0,-2 2-144 0,2 0 192 16,0 0-192-16,6 2 192 0,5-2-64 0,-2 0 0 15,-3-2 0-15,0 0 0 0,2-1 800 0,4 0 160 16,6 1 16-16,-2-1 16 16,2-2-1632-16,1-1-336 0,0 1-64 0,5-2-16 0,6 0 768 0,-1-2 160 15,-4-2 0-15,0 0 0 0,-1 3 0 0,6 2 0 16,5-5 128-16,1 3-128 0,-7 2 128 0,1 1 0 15,2-1-128-15,1-1 192 0,-2 2-64 0,-1-1 0 16,-1 2-128-16,5 0 192 0,5 0 0 0,-3-1-16 16,-5 2 0-16,0 0 0 0,3-1-48 0,1 0 0 15,0 1 0-15,1 0 0 0,-4 0-128 0,6 0 0 16,3 1 144-16,-5-1-144 0,-5 1 0 0,0 2 0 16,-3-2 0-16,5 0 0 0,2-1 0 0,-2 2 0 0,-4-2 0 0,0 0 128 15,4 0-128-15,-3 1 0 0,-3-1 0 0,0-1 128 16,-4-3-128-16,6 1 0 0,4-1 0 0,-2 2 0 15,-4-2 0-15,-2 0 0 0,2 0 0 0,4-2 0 16,1 4 128-16,-2-2-128 0,-2 0 160 0,0-1-160 16,3 0 208-16,-1 1-48 0,2 0-16 0,-2-1 0 15,-4-1-16-15,3 1 0 0,2 1 0 0,-2-1 0 16,-5 1-128-16,-3 0 160 0,-1 2-160 0,0-1 160 16,3 0-160-16,-5 0 0 0,-3-1 0 0,-1 1 128 15,-2 2 0-15,2 0-128 0,0-1 192 0,-3 1-64 16,-3 0 0-16,-2 0 0 0,-2-4 0 0,-1 1 0 15,-2 1-128-15,0-1 192 0,0-2-192 0,-5 1 192 16,-2-1-192-16,-3-2 160 0,-5 2-160 0,-3 2 160 0,-3-1-32 16,-2 1-128-16,-3 0 192 0,-1 3-64 0,-4-2 0 15,1 2-128-15,-4 0 192 0,-3-1-64 0,-5 0 16 0,0 2 0 16,-2 0 0-16,-5 2 0 0,0 1-144 0,-3 0 0 16,-3-1 144-16,-1 2-144 0,-3 2 0 0,-1 1-160 15,-2-2 16-15,-4 6 0 16,-2-2-1232-16,-2 4-240 0,-3 2-48 0,-6 3-13696 0</inkml:trace>
  <inkml:trace contextRef="#ctx0" brushRef="#br0" timeOffset="1801.17">10499 1408 11055 0,'6'-8'976'0,"0"-6"-784"0,2 0-192 0,0 0 0 15,3 0 1360-15,0-1 240 0,1-2 32 0,-2 3 16 16,-3-2-1360-16,1 1-288 0,0-2 0 0,-2 2 0 16,-2-3 160-16,-3 2 96 0,-2 0 0 0,-2 1 16 15,1 0 272-15,-1 1 48 0,1-1 16 0,-6 2 0 16,-1-2-208-16,-1 2-32 0,-2 0-16 0,-3 2 0 16,-3-5-64-16,-2 1-16 0,-2 0 0 0,-2 0 0 15,-1-1-144-15,-3-1-128 0,-3 0 144 0,0 2-144 16,-2 0 176-16,-2-1-176 0,0 1 192 0,-2 1-192 15,-1 3 128-15,-3-2-128 0,0 2 0 0,-4 2 0 16,-8 0 0-16,3-1 0 0,-4-3 0 0,2 0 0 16,1 2 176-16,2-1-176 0,-2 6 160 0,1-2-160 15,-1 3 160-15,-6 1-160 0,-6-1 160 0,-3-1-160 0,-1 1 144 16,3 1-144-16,-2 0 128 0,-1 0-128 0,3 4 0 16,-8 2 128-16,-6 0-128 0,1-2 0 0,5-4 192 0,-1 6-64 15,1 3 0-15,-4 0 0 0,-6 1-128 0,1 2 192 16,0-6-192-16,1 4 192 0,2 1-192 0,0-1 0 15,1 3 0-15,-4-1 128 0,-3 0 0 0,2 1 0 16,5-2 0-16,3 3 0 0,2-2 80 0,-5 2 16 16,-4-5 0-16,5 4 0 0,5-3 16 0,2 0 0 15,2 2 0-15,0 0 0 0,3 2-96 0,-1-3-16 16,-3 3 0-16,5-3 0 0,2 4 16 0,4-1 0 16,3 5 0-16,3 0 0 0,2 0-144 0,-2 2 160 0,-1 1-160 15,0 1 160-15,-2-3-160 0,6 5 0 16,1-1 0-16,1 3 0 0,2 4 0 0,2-4 128 0,1 2-128 0,3 4 0 15,1 4 128-15,3 2-128 0,2 0 128 0,-4 1-128 16,-2 1 192-16,5-1-64 0,2 5 0 0,1 1 0 16,2-3 64-16,4 0 0 0,1-3 0 0,3 3 0 15,2 0 48-15,2-1 16 0,-1 0 0 0,2-2 0 16,0-1-256-16,-1 0 128 0,5 0-128 0,1 0 0 16,1-1 160-16,-1-1-160 0,-3-1 160 0,5-3-160 15,-2-5 208-15,4 2-48 0,-1 0-16 0,4-2 0 16,-1 3-144-16,1-4 0 0,1-3 144 0,0 1-144 15,1-3 0-15,1-1 144 0,0 2-144 0,0-3 0 16,0-2 0-16,3 0 0 0,-1-3 0 0,1-1 0 31,1-1-352-31,-4-9-80 0,0 0-16 0,7 8 0 0,-7-8-2096 0,0 0-416 16</inkml:trace>
  <inkml:trace contextRef="#ctx0" brushRef="#br0" timeOffset="2157.66">5261 1762 25791 0,'-25'-5'1152'0,"12"5"224"0,3 3-1104 0,1 2-272 16,0 6 0-16,3 2 0 0,-1 0 160 0,2 5-32 15,0 4 0-15,0 4 0 0,-3 6-128 0,1-2 0 0,-1 4 0 0,-1 2 0 16,0-2 0-16,2 1 0 0,-1-4 0 0,3 4 0 16,1-3 0-16,2-1 0 0,0 1 0 0,2 1 0 15,2 0 0-15,3-2 0 0,-1-7 0 0,3-3 0 16,1-1 0-16,5-5 0 0,2-1 0 0,4-5 0 16,-1-2 176-16,1-4 0 0,0-2 0 0,2-2 0 15,2-2 160-15,0-4 48 0,0-1 0 0,1-2 0 16,2-3-96-16,0-1-16 0,1-2 0 0,2 2 0 15,1-3-272-15,1 2 128 0,0 1-128 0,1 1 0 16,1 2 0-16,0 2-192 0,1-4 0 0,-1 6 0 16,-1-2-1680-1,-5 5-336-15</inkml:trace>
  <inkml:trace contextRef="#ctx0" brushRef="#br0" timeOffset="3102.82">6254 2447 27759 0,'-12'-25'1216'0,"7"10"272"0,2 0-1184 0,0-1-304 0,-2-2 0 0,0 1 0 16,-3-2 0-16,-2 0-176 0,-5 0 32 0,-4-2 0 16,-4 2-112-16,-3 0 0 0,-4 0-16 0,-4 1 0 15,-4 0 64-15,-4 2 16 0,-3-1 0 0,-7 1 0 16,-9-2 192-16,-4 0 0 0,-4 0-160 0,2-1 160 15,0-1 0-15,1 2 0 0,0-1 0 0,-6 0 0 16,-4 1 0-16,1 0 288 0,3 2-48 0,-3-1-16 16,1 5-96-16,-1 4 0 0,-1 0-128 0,-6 5 192 15,-5-1-16-15,1 4-16 0,0 1 0 0,0 5 0 16,-3 5-160-16,-4 1 192 0,-5-1-192 0,4 5 192 16,4 4-192-16,-3 6 0 0,-4-2 0 0,1 5 0 0,-2-2 0 0,2 3 0 15,5 0 0-15,-4 1 0 0,-8 2 0 0,7 2 0 16,7-1 0-16,7 4 0 0,4 2 0 0,3 0 0 15,0 0 0-15,3-2 0 0,3 1 0 0,4 4 0 16,3-1 0-16,3 0 0 0,3 3 0 0,3 1 0 16,0 3 0-16,-1 2 0 0,0-1-160 0,4-2 160 15,3 0 0-15,5 2-144 0,7-2 144 0,5-2 0 16,5 1-144-16,5-1 144 0,4 3 0 0,7 2 0 16,2 2 0-16,3 0 0 0,6-4 0 0,5 3 0 15,3-1 0-15,7 0 0 0,4-2 0 0,6 2 0 16,2 0 0-16,5-4 0 0,7-1 0 0,5-3 0 15,5-2 0-15,1-2 0 0,0-1 0 0,5 0 0 0,4 1 0 16,5-4 0-16,5-2 0 0,4 0 0 0,4-2 0 0,-3-2 0 16,2 2 128-16,3 0-128 0,6-3 128 0,0-4-128 15,9-6 240-15,-1-4-48 0,1 1 0 0,5-2 0 16,7 0 112-16,-2-7 16 0,-3-2 0 0,3 2 0 16,5 0-96-16,1-3-16 0,1-3 0 0,-1-1 0 15,-2 0-80-15,7 1 0 0,2 0-128 0,-2-1 192 16,-4-7-192-16,1 2 176 0,6 2-176 0,-7-8 160 15,-4-4-160-15,-2 0 0 0,-2 3 144 0,5-5-144 16,-5-5 192-16,-3-1-16 0,-3-2-16 0,0-3 0 16,2-1 16-16,-4-4 0 0,-5-2 0 0,-1-4 0 15,-4 0-16-15,2-2 0 0,0-2 0 0,-4 1 0 16,-7-9-160-16,-2-1 160 0,-6-1-160 0,-4-2 160 16,-3-3-160-16,0-1 160 0,-1-1-160 0,-4-5 160 15,-4-3-32-15,-7-1-128 0,-6-1 192 0,-5-4-64 0,-3-2-128 0,-3-6 160 16,-5 5-160-16,-5-2 160 0,-4 1 48 15,-6-1 16-15,-6 2 0 0,-7 0 0 0,-6 1-64 16,-7 5-16-16,-8 2 0 0,-8 8 0 0,-8 5 144 0,-10 4 32 16,-14 2 0-16,-6 4 0 0,-10 3-320 0,-8 8 0 15,-8 6 0-15,-15 10 0 0,-10 2 0 0,-7 12-192 16,-4 3 0-16,-9 11 0 16,-9 6-624-16,1 6-112 0,7 7-32 15,6 3 0-15,5 5-1840 0,15 0-368 0,-25 16-80 0,20-4-7840 0</inkml:trace>
  <inkml:trace contextRef="#ctx0" brushRef="#br0" timeOffset="5420.14">14685 7125 18543 0,'0'0'816'0,"7"-9"176"0,4-1-800 0,2 0-192 0,3 1 0 0,3-1 0 16,2 2 0-16,2-1-240 0,2 2 48 0,2 0 16 15,6-2 304-15,1 4 48 0,3 1 16 0,1-2 0 16,3 0-192-16,3 2 128 0,5-2-128 0,0 0 128 16,-2 4-128-16,-1-4 0 0,-2-3 0 0,0 2 0 15,-1 0 0-15,1 2 0 0,0 2 0 0,0-2 0 16,2 0 0-16,1 1 0 0,2 0 0 0,-5 0 0 15,-1-1 0-15,-6 3 192 0,-2-3-32 0,-3 2 0 0,-4-3 48 16,-3 2 16-16,-3-1 0 0,-4 2 0 0,-4 1-48 0,-3 1-16 16,-11 1 0-16,0 0 0 0,0 0-160 0,0 0 160 15,0 0-160-15,0 0 160 0,-11 3 192 0,-7 1 32 16,-5-1 16-16,-4 2 0 0,-4 2-224 0,-9 1-48 16,-7 0-128-16,-5-3 192 0,-4 0-64 0,0 2 0 15,2 0-128-15,-2-1 192 0,-1 1 112 0,-1-2 16 16,0 4 0-16,-3-3 0 0,-3 0-96 0,5 3-16 15,3-2 0-15,6 0 0 0,4-3-64 0,8-2-16 16,4 1 0-16,6 1 0 0,5-2 32 0,5 2 0 16,5-1 0-16,5-1 0 0,1-2-160 0,7 0 0 15,0 0 0-15,0 0 0 0,0 0 0 0,0 0 0 16,0 0 0-16,14 5 0 0,5-1 0 0,5 3 0 16,3-5 0-16,4 2 0 0,3 0 128 0,5 1-128 0,6-4 0 15,-1-1 128-15,5-1-128 0,-1-3 128 0,-1 0-128 0,-1 2 128 16,-2 0 64-16,-1 0 16 0,-1-3 0 0,0-2 0 15,-2 2 32-15,-1 1 0 0,1-4 0 0,-2 2 0 16,-1-2-112-16,-6 1 0 0,-3 1-128 0,-4 0 192 16,-5 2-192-16,-3 0 176 0,-2-1-176 0,-7-2 160 15,-7 7-16-15,0 0 0 0,0 0 0 0,-5-7 0 16,-5-1 128-16,-5 3 32 0,-5 1 0 0,-8 2 0 16,-6-2-304-16,-2-1 0 0,-5 1 0 0,-2 2 0 15,-6 2 0-15,-1 0 0 0,-4 1 0 0,-3 3 0 16,-3 2 0-16,1-4 0 0,-3-2 0 0,10 0-144 15,8 2 144-15,7-1 0 0,3-1 0 0,7 0 0 16,7 0 0-16,4 1 0 0,4-1 0 0,12 0 0 16,0 0 0-16,0 0 0 0,0 0 0 0,0 0 0 0,0 0 0 0,16 7 0 15,3-1 0-15,7-3 0 0,6-2 0 0,7-1 0 16,9 0 0-16,4-1 0 0,4-3 176 0,1-4-48 16,1 0 0-16,1 1 0 0,2 3 32 0,3 2 0 15,3 2 0-15,2-7 0 0,-2-4-32 0,-2-1-128 16,-5 2 192-16,-3 0-64 0,-2 5-128 0,-3 0 0 15,-5 0 144-15,1 3-144 0,-3 2 0 0,-5 0 0 16,-3 0 0-16,-4 0 0 16,-5 0-336-16,-4 4-144 0,-2 4-32 0,-7-2-13200 0</inkml:trace>
  <inkml:trace contextRef="#ctx0" brushRef="#br0" timeOffset="6472.66">17147 8744 16575 0,'-12'-10'1472'0,"-1"4"-1168"16,-1-3-304-16,0 4 0 0,1 0 624 0,1-2 64 16,0 2 16-16,2 2 0 0,-3-5-576 0,3 2-128 15,-1 0 0-15,1 0 0 0,1 2 0 0,-2 0 160 16,4 2-160-16,7 2 160 0,-8-6 96 0,8 6 0 16,0 0 16-16,0 0 0 0,0 0 176 0,0 0 16 15,0 0 16-15,0 0 0 0,0 0 64 0,13-4 16 0,3 1 0 0,6 2 0 16,6 0-96-16,3 1-16 0,3 1 0 15,9 0 0-15,7 2 160 0,4-2 32 0,4 0 0 0,0-1 0 16,0 0-80-16,3 0-16 0,1 2 0 0,1 1 0 16,3 1-176-16,3-3-48 0,3-1 0 0,-2 0 0 15,-4 0-128-15,-1-1-48 0,-1-1 0 0,0 2 0 16,1 1-144-16,1-1 0 0,0 0 144 0,-3-3-144 16,-3-2 0-16,-6 3 0 0,-2-1 0 0,-2 1 128 15,-4 2-128-15,-2 0 0 0,1-3 128 0,-2 1-128 16,-4 2 0-16,-1-2 128 0,-6 0-128 0,-4 0 0 15,-2 2 0-15,-5 0 0 0,-3-1 0 0,-3 1 0 16,-2 0 0-16,-4 1 0 0,-9-1 0 0,0 0 0 16,0 0 0-16,0 0 0 0,0 0 0 0,0 0 0 15,0 0 0-15,-7 11 0 0,0-4 0 0,-2 2 0 0,-1-5 0 0,0 1 0 16,-2 1 0-16,2-2 0 0,0 1-240 16,1 2 48-16,-3-3 0 0,2-2 0 15,0-1-528-15,0 2-112 0,0-3 0 0,0 0-7936 16,10 0-1600-16</inkml:trace>
  <inkml:trace contextRef="#ctx0" brushRef="#br0" timeOffset="7054.64">17322 10234 19343 0,'0'0'1728'0,"0"0"-1392"15,0 0-336-15,12-4 0 0,4-2 1504 0,4 2 224 16,-1 2 64-16,3-1 0 0,0 2-1408 0,4-2-384 16,2-1 128-16,2 3-128 0,3 0 224 0,2 1 0 15,0 0 0-15,5 0 0 0,4 0 96 0,5 1 0 16,1-1 16-16,0 0 0 0,-2 0 64 0,1 0 16 15,-2-1 0-15,0 1 0 0,-2 2-16 0,1 2 0 0,-1 0 0 0,3 0 0 16,3 0-144-16,5-2-48 0,-3 5 0 0,0-1 0 16,0 4-208-16,0-2 0 0,-1 3-192 0,1-1-9136 15,2 6-1824-15</inkml:trace>
  <inkml:trace contextRef="#ctx0" brushRef="#br1" timeOffset="209397.24">7454 13865 11967 0,'-10'-5'528'0,"3"-1"112"0,1-3-512 0,0 0-128 0,-1-1 0 0,3 0 0 16,4 10 3520-16,-2-8 688 0,-1-3 128 0,3 4 16 0,0 7-3200 0,4-10-656 16,-1 3-128-16,1-3-32 0,-1 2-192 0,1 2-144 15,-4 6 192-15,13-9-192 0,-3 4 0 0,0-3 0 16,2 3 0-16,0 1 0 0,5-4 128 0,-3 5 0 16,5 0 16-16,3 1 0 0,3-1 160 0,3 0 16 15,2 2 16-15,5-1 0 0,2 0 16 0,5 0 0 16,1-2 0-16,-1 1 0 0,-3-2 16 0,-1-1 0 15,-2 1 0-15,-2 0 0 0,1-3 16 0,-2 3 0 16,-3 1 0-16,-1-1 0 0,-2 1-112 0,-2 1-16 16,-3 0 0-16,-3 1 0 0,-4-4-80 0,-3 5-32 15,-2 1 0-15,-10 0 0 0,0 0 32 0,0 0 0 16,0 0 0-16,0 0 0 0,0 0 128 0,0 0 16 0,0 0 16 0,-13-1 0 16,-2 1-112-16,-4 2-32 0,-4 4 0 0,-4-3 0 15,-2 0-192-15,-4 3 0 0,-1 3 128 0,-3-1-128 16,-1 2 0-16,-8 1 0 0,-6-2 0 0,-1 3 0 15,-5-5 0-15,2 4 0 0,3-5 0 0,1 3 0 16,2-3 0-16,5 2 0 0,1 1 0 0,1-4 0 16,-1 0 0-16,2 0 0 0,4-1 0 0,3 0 0 15,6-1 0-15,5 2 0 0,3-1 0 0,6-1 0 16,4-1 0-16,3 1 0 0,8-3 0 0,0 0 0 16,0 0 0-16,0 0 0 0,9 11-144 0,4 2 144 15,7-3-176-15,6 0 176 0,5-3-192 0,2-1 192 16,7 2-128-16,-1-3 128 0,1 2 0 0,4-2 0 15,4-2 0-15,4 2 0 0,3 1 0 0,0-2 0 16,6-2 0-16,-1-2 0 0,-1 0 0 0,-5-2 0 0,-2 0 0 16,-3-1 128-16,-2-2-128 0,-2 3 0 0,-6-2 192 0,-2 0-64 15,-5-1-128-15,-4 1 192 16,-4 1-192-16,-5 2 0 0,-5 0 0 0,-2 0 0 0,-12 1 128 0,0 0-128 16,0 0 176-16,0 0-176 0,0 0 368 0,-11 2-48 15,-3 1 0-15,-3-1 0 0,-2 1-80 0,-6 1-32 16,-1-2 0-16,-6-1 0 0,-4 1-208 0,-2-2 128 15,-4-2-128-15,-5 0 0 0,-5-1 0 0,-4-2 0 16,-4 1 0-16,2 1 0 0,2 1 0 0,5 0 0 16,4-2 0-16,5 3 0 0,4-2 0 0,6 2 0 15,6 0 0-15,4 1 0 0,4 0 0 0,4 0 0 16,3 0 0-16,1 0 0 0,2 0 0 0,8 0 0 16,0 0-128-16,0 0 128 0,0 0-224 0,13 4 16 15,3 1 0-15,3-3 0 0,3-2 16 0,3 0 0 0,5 0 0 0,3 1 0 16,2 1 192-16,5-2 0 0,0-3 0 0,3-2 0 15,2-1 0-15,-1-2 0 0,0-3 0 0,-6 0 0 16,-4 1 128-16,-2-2 0 0,-5 1 16 0,-1 0 0 16,-7 1 96-16,-2 1 16 0,-4 3 0 0,-5-2 0 15,-8 8-80-15,0 0-16 0,0 0 0 0,-6-4 0 16,-4 0 96-16,-4 3 32 0,-4 1 0 0,-6 3 0 16,-8-1-288-16,-7 3 0 0,-7 3 128 0,-7-2-128 15,-3 2 0-15,1 2 0 0,0 1 0 0,2 0 0 16,1 1-272-16,6-3-64 0,0 0-16 0,6-1 0 15,3-2-944-15,6-2-192 0,6-2-48 16,7 1-9840-16,5 0-1968 0</inkml:trace>
  <inkml:trace contextRef="#ctx0" brushRef="#br1" timeOffset="210763.93">7534 13919 11967 0,'-9'-3'1072'0,"-1"1"-864"0,-2-5-208 0,2 4 0 15,0-1 1408-15,1 1 256 0,9 3 32 0,-11-5 16 16,1-1-1072-16,-1 1-192 0,4-4-64 0,-1 2 0 16,-2 2 0-16,1-3-16 0,3 0 0 0,-1-1 0 0,0 0 80 0,0 1 32 15,7 8 0-15,-5-8 0 16,5 8 160-16,0 0 16 0,0 0 16 0,3-11 0 16,3 4-48-16,1 3-16 0,4-2 0 0,4 4 0 0,6 2-336 0,3 2-64 15,8 1-16-15,2 0 0 16,4-1-32-16,5 0-16 0,3 0 0 0,5 1 0 0,2 2 112 0,1-4 32 15,-4-1 0-15,-1 0 0 0,-7-4 16 0,-2 2 0 16,0 1 0-16,-2-3 0 0,-2 1 64 0,-5-1 16 16,-1 1 0-16,-4-1 0 0,0 0-64 0,-3 3 0 15,-3-2 0-15,-2 1 0 0,-4-2-64 0,-3 3 0 16,-2-1-16-16,-9 2 0 0,0 0-112 0,0 0 0 16,0 0-128-16,0 0 192 0,0 0-192 0,0 0 0 15,-10 12 0-15,-4-6 0 0,-5 3 0 0,-3-1-128 16,-2 2 128-16,-1-3-208 0,-2 5-128 0,-4-3-32 15,-2 1 0-15,-1-2 0 16,-2-1-1328-16,1-3-272 0,-2 1-48 0</inkml:trace>
  <inkml:trace contextRef="#ctx0" brushRef="#br1" timeOffset="211914.39">5856 13816 10127 0,'-18'-4'896'0,"7"3"-704"0,-2 1-192 0,-3-1 0 16,-3-2 1280-16,1-1 240 0,-1-1 32 0,0 3 16 15,-2-1-352-15,1 0-80 0,0 3-16 0,-1-1 0 16,-4-1-224-16,3 2-64 0,2 0 0 0,1 1 0 16,0 0 0-16,0 0-16 0,1 1 0 0,1 2 0 15,2-1-224-15,2 2-32 0,2-1-16 0,1 1 0 16,-2-1-160-16,3 1-16 0,9-5-16 0,-7 4 0 15,7-4-64-15,0 0-16 0,-7 8 0 0,7-8 0 16,0 0-112-16,0 0-32 0,0 0 0 0,4 10 0 16,-4-10 16-16,8 10 0 0,-8-10 0 0,13 8 0 15,2-1 128-15,4 1 32 0,3-3 0 0,2 1 0 0,5-1 16 16,5 1 16-16,6-3 0 0,7 2 0 16,5 2-16-16,1-3-16 0,1-1 0 0,4 5 0 0,4-5-80 0,6-1-16 15,0 1 0-15,9 0 0 16,0 4-64-16,1-5-16 0,-3 1 0 0,0-2 0 0,0 2-128 0,3-2 0 15,6-1 144-15,-4-1-144 0,-5-1 0 0,-2 1 128 16,-1 0-128-16,1-2 0 0,-1 1 0 0,1 1 144 16,-2 1-144-16,-2-3 0 0,-6 0 160 0,-3 2-160 15,-4 1 128-15,0 0-128 0,-2 0 144 0,1-1-144 16,1 0 160-16,-4 1-160 0,-2 0 192 0,-7 0-48 16,-5-2-16-16,1 2 0 0,-3 2 0 0,-4-2-128 15,1 1 192-15,-5-1-64 0,0 0-128 0,-5 1 128 16,-3-1-128-16,-2 1 128 0,-2 1-128 0,-3-1 128 15,1-1-128-15,-4 3 128 0,-10-3-128 0,0 0 160 16,0 0-160-16,0 0 160 0,0 0-16 0,0 0 0 0,0 0 0 0,-10 3 0 16,-4 0 64-16,-1-2 16 0,-4 0 0 0,-2 1 0 15,-3-2-64-15,-1 0-16 0,-6 0 0 0,-1 1 0 16,-2-1-144-16,-4 1 0 0,-6 2 0 0,-10 2 128 16,-7-1-128-16,-2 1 0 0,-1 4 0 0,-2-2 0 15,-3 3 0-15,-7-2 0 0,-3 1 0 0,-2-3 0 16,0-1 0-16,2 1 0 0,1-6 0 0,3 0 0 15,1 1 0-15,-2-1 0 0,-3-4 0 0,3 4 0 16,2 4 0-16,2 0 0 0,1-3 0 0,-4 3 0 16,-4 0 0-16,1 3 0 0,2 1 0 0,2 1 0 15,3-6-144-15,1 4 144 0,4 2 0 0,-2-3 0 16,-5 3-128-16,7-4 128 0,5-5 0 0,6 0 0 0,7 1-128 0,4 1 128 16,8 0 0-16,3-2 0 15,4-1-208-15,5-2 64 0,4 2 16 0,3-1 0 0,1-1-64 0,6-2 0 16,4-1 0-16,6 6 0 0,-6-3-16 0,6 3-16 15,0-10 0-15,5 3 0 0,2 4-16 0,6-4 0 16,5 1 0-16,5 1 0 0,3-1 64 0,9 2 16 16,-1 0 0-16,10 3 0 0,6-2 160 0,8 3-128 15,12 3 128-15,3-1-128 0,2 2 128 0,5-1 0 16,4 0 0-16,11 0-128 0,12 1 128 0,2 1 0 16,1 5 0-16,9-2 0 0,7 2 0 0,-2 0 0 15,-4 0 0-15,2 0 0 0,3-2 0 0,-3 0 0 16,-7-3 0-16,1-2 0 0,-3 4 0 0,0-7 0 0,-3-4 0 0,-5 1 128 15,-2 2-128-15,2-1 0 0,5-5-176 0,-3 1 176 32,-8-6-1248-32,1 4-160 0,2-3-16 0,0 1-13008 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9T20:07:03.724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FFFF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2885 7744 13823 0,'0'0'608'0,"-8"1"128"0,8-1-592 0,0 0-144 0,0 0 0 15,0 0 0-15,0 0 784 0,0 0 128 0,0 0 32 0,0 0 0 16,0 0-560-16,11-9-96 0,-3 3-32 0,2-2 0 15,-1 1-32-15,1-1-16 0,0-2 0 0,3 2 0 16,3-2 112-16,5-1 0 0,1-2 16 0,3-3 0 16,1-1-160-16,1-2-48 0,2-3 0 0,3-4 0 15,-1-5-128-15,0-3 160 0,2-4-160 0,0-3 160 16,0-3-160-16,1-4 0 0,0 3 0 0,4-4 128 16,1-4-128-16,2-2 0 0,2-3 0 0,-1-2 0 15,-1-6 0-15,-3 0 0 0,-1-3 0 0,-2-1 128 16,-1-1-128-16,-5 0 0 0,-5 2 0 0,0 3 0 15,-4 2 208-15,-1 1-32 0,-3 5-16 0,-4 3 0 16,0-1 416-16,-2 4 96 0,-2 2 16 0,-2 9 0 16,-1 2-112-16,-2 5 0 0,-1 2-16 0,-2 8 0 0,-2-1-336 15,-2 6-64-15,0 1-16 0,-4 5 0 0,0 4 32 0,-4 0 0 16,-2 4 0-16,-1 4 0 0,-2 5-176 16,0 7 0-16,-3 3 0 0,-1 5 0 0,-3 3-208 15,-3 3 80-15,-1 6 128 0,-1 4-208 0,-6 4 208 0,0 5 0 16,-2 2-160-16,1 5 160 0,1 1 0 0,4 4 0 15,2 5 0-15,4 2 0 0,-1 6 0 0,2 1 0 16,2 2 0-16,5 1 0 0,3-1 0 0,0 3 0 16,1 0 0-16,3 3 0 0,1-5 0 0,3-1 0 15,1-2 0-15,2-4 0 0,3-3 0 0,0 2 0 16,1-3 0-16,3-3 0 0,2-7 0 0,3-3 0 16,-1 1 0-16,2-8 0 0,3-3 0 0,3-3 0 15,2-4 0-15,2-2 0 16,5-4-304-16,-1-2-80 0,2-4-32 0,6-1 0 15,3-4-1888-15,0-4-368 0</inkml:trace>
  <inkml:trace contextRef="#ctx0" brushRef="#br0" timeOffset="295.1">4680 6967 20271 0,'-15'-5'1792'0,"6"5"-1424"0,-1 3-368 0,0 6 0 0,0 1 1856 0,-1 4 288 15,-1 4 64-15,3 1 16 0,0 6-1664 0,0 6-336 16,-1 3-64-16,-2 2-16 0,0 2 0 0,0 0 0 15,1-1 0-15,1 2 0 0,0 2-144 0,1-4 0 16,0-2 0-16,0 0 0 16,1-6-384-16,2-1-64 0,-1 0-16 0,2-4 0 15,0 0-1968-15,1 0-384 0</inkml:trace>
  <inkml:trace contextRef="#ctx0" brushRef="#br0" timeOffset="901.04">5396 6945 26719 0,'0'0'1184'0,"0"0"240"0,0 0-1136 0,-5 8-288 0,2 5 0 0,1 4 0 16,0 2 448-16,1 2 16 0,0 3 16 0,0 2 0 15,-2 4-128-15,1-3-32 0,-1 1 0 0,-1 0 0 16,0-1-192-16,2-2-128 0,-2-1 128 0,0-2-128 16,0-4 0-16,1-1 0 0,-2-1 0 0,1-2 0 15,-1-3-208-15,1-2-64 0,4-9-16 0,0 0 0 0,0 0-64 0,0 0-16 16,-5-8 0-16,1 0 0 16,3-8-144-16,2-2-16 0,4-2-16 0,1 0 0 15,2-2 64-15,3 1 16 16,2-2 0-16,4 1 0 0,2-2 464 0,1 4 0 0,2 1 176 0,2-1-48 0,3 3 320 0,2-1 64 15,1 1 0-15,2 3 16 0,4 4-80 0,-1 1-32 16,0 4 0-16,-1 1 0 0,0-1-176 0,-2 2-48 16,-4 0 0-16,-3 6 0 0,-2 4-64 0,-2 2-128 15,-2 2 176-15,-3 1-176 0,-1-2 128 0,-1 4-128 16,-5 0 0-16,-2-1 0 0,-2 1 144 0,-1 0-144 16,-2 2 0-16,-1-2 144 0,2-4-16 0,-3 2-128 15,0-2 192-15,0-10-64 0,1 11 16 0,2 1 0 16,-3-12 0-16,0 0 0 0,0 0-144 0,10 4 0 15,0-4 144-15,2-3-144 0,-1-6 0 0,3 0-192 0,1-6 32 0,2-1 0 32,0-3-208-32,3-1-32 0,0 3-16 0,3-2 0 0,2 1 224 0,1 0 32 0,0-1 16 15,4 1 0-15,-2 3 144 0,-2 2 176 0,1 4-48 0,-2-1 0 16,1 4 0-16,-1 2-128 0,-1 4 192 0,2 8-64 16,-3 7 16-16,2 4 0 0,-3 6 0 0,1 5 0 15,-1 1 112-15,-1 4 0 0,-3 2 16 0,-1-1 0 16,4 1-80-16,-1-2 0 0,0-2-16 0,-2-3 0 15,-3 1-176-15,1-2 160 0,-4-4-160 0,2 3 160 16,-1-1-160-16,-1-2-272 0,-6-3 64 0,-1-4-8784 16,0-3-1760-16</inkml:trace>
  <inkml:trace contextRef="#ctx0" brushRef="#br0" timeOffset="1142.25">4980 5947 39615 0,'-12'-17'3520'0,"1"3"-2816"0,5 4-560 16,2 1-144-1,4 9-304-15,0 0-80 0,0 0-32 0,0 0 0 16,10 7-1824-16,1 0-384 0,-3 7-64 0,0 0-11552 0</inkml:trace>
  <inkml:trace contextRef="#ctx0" brushRef="#br0" timeOffset="1717.83">3208 8746 20271 0,'0'0'1792'0,"-2"-11"-1424"0,1 6-368 0,1 5 0 16,0 0 2240-16,0 0 368 0,10 0 80 0,1 4 0 15,-2 5-2112-15,0 0-416 0,-3 6-160 0,1 3 0 16,-2 4 224-16,1 7-64 0,-3 1-16 0,0 10 0 16,-1 3 64-16,-2 7 16 0,-2-1 0 0,1 2 0 15,0 1-224-15,0 0 144 0,-2 3-144 0,1-3 128 16,-2-1-320-16,1-3-64 0,2-6 0 0,-2 3-16 31,1-6-464-31,1-2-96 0,1-4 0 0,1-5-7776 0,0-1-1552 0</inkml:trace>
  <inkml:trace contextRef="#ctx0" brushRef="#br0" timeOffset="2101.54">3982 8616 23951 0,'0'0'2128'0,"0"0"-1696"15,-2 11-432-15,-2 5 0 0,-1 1 992 0,-1 3 112 16,-3 4 32-16,-3 4 0 0,-3 3-816 0,-1 0-176 16,-5 2-16-16,-2 1-128 0,0 3 176 0,-1-1-176 0,0-3 160 0,0 0-160 15,-3-1 0-15,2-4 0 0,1-3 0 0,-3-5 0 16,0-3 0-16,1-2-128 0,-1-3-16 0,2-1 0 16,2-6-80-16,1 0-16 0,3 0 0 0,2-2 0 15,2-2-64-15,2-1-16 0,2 0 0 0,2 0 0 16,9 0 128-16,0 0 0 0,0 0 16 0,0 0 0 15,0 0 176-15,0 0 192 0,0 0-32 0,8 13-16 16,2-3 0-16,5 3 0 0,3 2 0 0,5 0 0 16,4 2 64-16,1 0 16 0,2 1 0 0,1 1 0 15,2 2-32-15,0-1 0 0,-3-1 0 0,2 4 0 16,0 2-192-16,-3 0 176 0,3 0-176 0,-2 0 160 16,-1-6-160-16,1 0 0 0,-2 3 0 0,-2-2 0 15,0 3-656-15,-1-2-64 0,-1-2-16 16,3-4-11104-16</inkml:trace>
  <inkml:trace contextRef="#ctx0" brushRef="#br0" timeOffset="2417.98">4504 9020 31039 0,'-11'-7'1376'0,"11"7"288"0,0 0-1344 0,0 0-320 0,-1-8 0 0,1 8 0 16,0 0 0-16,14 0 0 0,1 2-160 0,6-2 160 15,3-2-192-15,4 1 192 0,4 1-192 0,2-2 192 16,4 0-192-16,0-2 64 0,-2-2 128 0,-1 1-208 15,1 1 16-15,1-4 16 0,0 2 0 0,1 2 0 16,0 3-48-16,3 1-16 0,-2 0 0 0,4-2 0 31,2-3-608-31,-1 0-128 0,-3 0-32 0,-2 0-6816 0,-4 1-1376 0</inkml:trace>
  <inkml:trace contextRef="#ctx0" brushRef="#br0" timeOffset="2835.36">5289 8559 21183 0,'0'0'1888'0,"-5"-5"-1504"16,0 0-384-16,5 5 0 0,0 0 1680 0,0 0 272 0,10-2 48 0,3 4 16 31,1 0-2016-31,2 1-336 0,5 1-112 0,2 1 0 0,2 2 272 0,4-2 176 0,2 3-192 0,-1-2 192 16,-2 3-192-16,3 1 64 0,1 3 128 0,3-2-208 15,-1 2 80-15,1 2 128 0,-3 3-208 0,-3-1 80 16,-4 1 128-16,-3-1 0 0,-3 0 0 0,-4 2 0 15,-2 0 0-15,-3 0 0 0,-4 3 0 0,-3-1 0 16,-3 3 128-16,-3 1 64 0,-2 4 16 0,-4 0 0 16,-6 0 96-16,-4 4 16 0,-3 0 0 0,-4 0 0 15,-2-6-128-15,1 2-32 0,0-3 0 0,2 0 0 16,0-4-160-16,-2-2 0 0,-1 1 0 0,2-3 0 31,1-4-1696-31,1-6-272 0</inkml:trace>
  <inkml:trace contextRef="#ctx0" brushRef="#br0" timeOffset="3588.39">7364 8569 26031 0,'-16'1'1152'0,"7"4"240"0,-1 8-1120 0,0 1-272 0,0 4 0 0,-1 2 0 16,-3 0 0-16,-2 3 0 0,-4 4 0 0,1-2 0 16,-1 3 0-16,-2-3 0 0,-2 3 0 0,-2-4 160 15,0-1-160-15,-4-2 0 0,0 1 0 0,-2 1 0 16,-2-2 176-16,-3 2-48 0,-2-1-128 0,-3-8 192 16,-3-4-192-16,2-4 0 0,0-1 128 0,5-5-128 15,2-1 0-15,4-4 0 0,2-1 0 0,3-6 0 16,2 1-176-16,0-3-80 0,3-3 0 0,2-1-16 0,3 2 48 15,0-1 16-15,3 0 0 0,3-1 0 0,-1-1 208 16,5 1 0-16,3 0 0 0,1 3 0 0,3 1 0 0,4 1 0 16,2-1 0-16,1 2 0 0,3 3 0 0,1-2 128 15,3 6 0-15,3 2-128 0,1 1 160 0,2 0-160 16,2 2 128-16,1 4-128 0,1-1 0 0,1 2 0 16,1 4 0-16,5 0 0 0,2 1 0 0,3-1 0 15,1 3 0-15,1-5 0 0,0 4 176 0,-1-4-48 16,-1 5-128-16,2-2 192 0,-3 1-32 0,3 3-16 15,1-1 0-15,0-2 0 0,0 2 64 0,5-1 16 16,3-2 0-16,1 4 0 0,-1-5-224 0,-3-1 144 16,-2-1-144-16,3-5 128 0,-4-2-128 0,0-2 0 15,-2-5 0-15,-1-3 128 0,-1-1-128 0,1-4 160 0,0-2-160 16,3-2 160-16,1-4-160 0,-3-4 0 0,-2 2 0 0,-5-4 0 16,-4 0 0-16,-2 2 0 0,-2-4 0 0,-2 3 0 15,-2-2 240-15,-2 1-48 0,-6-1 0 0,-4 4 0 16,-1 4 384-16,-5 3 80 0,-2-1 16 0,-5-1 0 15,-5 0 16-15,-4 3 0 0,-4 3 0 0,-5 1 0 16,-3 2-288-16,-10 7-48 0,-6 3-16 0,-7 3 0 16,-7 1-128-16,-1 5-16 0,1 4-16 0,1 7 0 15,2 7-176-15,3 5 0 0,3 4 0 0,1-1 0 16,0-2-144-16,2 2-16 0,-1 0 0 0,2 0 0 31,3 0-1488-31,4-3-288 0,3-3-64 0</inkml:trace>
  <inkml:trace contextRef="#ctx0" brushRef="#br0" timeOffset="4686.92">9189 4598 7359 0,'-6'-13'656'0,"-1"2"-528"0,1 0-128 15,1-3 0-15,1 1 1904 0,0 4 336 0,0-5 80 0,1 4 16 16,3 10-1232-16,-3-9-240 0,-1-1-48 0,4 10-16 16,0-9-432-16,-1 0-96 0,1 9-16 0,0 0 0 15,0 0 144-15,0 0 32 0,0 0 0 0,0 0 0 0,0 0-192 0,0 0-48 16,0 0 0-16,0 0 0 0,4 15-192 0,-2 6 0 16,0 5 0-16,-2 2 0 0,-2 4 144 15,1 5-16-15,-3 6 0 0,3 3 0 0,-2 5 192 0,1 6 48 16,-2 6 0-16,1 6 0 0,-2 3-48 0,3 5-16 15,-2 2 0-15,-1 3 0 0,-1 6-32 0,4 1 0 16,-3 0 0-16,1 0 0 0,1-2 16 0,-1 2 0 16,1 2 0-16,1 3 0 0,-2 1 64 0,0 6 16 15,-1 1 0-15,-1 1 0 0,-2 4-64 0,0 0-16 16,1 0 0-16,-1 0 0 0,-1-3 64 0,2 0 16 16,0-1 0-16,0-1 0 0,-1 4-112 0,2-1 0 0,1-5-16 15,1-5 0-15,1-2-240 0,1-3 128 16,-2-2-128-16,0-7 0 0,-2-4 160 0,-1-5-160 0,1-6 160 0,1-2-160 15,-1-2 256-15,0-2-32 0,0 1-16 0,0-5 0 16,-1-4-16-16,1-5-16 0,2-1 0 0,0-3 0 16,1 0-176-16,-1-5 0 0,3-2 0 0,-2-2 0 15,0-5-368-15,2-2 48 0,1-5 16 0,4-2-9280 16,2-1-1856-16</inkml:trace>
  <inkml:trace contextRef="#ctx0" brushRef="#br0" timeOffset="5455.02">10985 4908 22111 0,'-11'-20'1968'0,"0"6"-1584"15,0-1-384-15,0 2 0 0,3 0 624 0,-2 1 32 16,2 3 16-16,1 0 0 0,0 4-512 0,-2 1-160 15,-2 3 0-15,-2 3 0 0,0 2 128 0,-2 2-128 16,-4 6 0-16,-1 0 0 0,-4 2 0 0,-2 7 0 16,-2 2 0-16,-1 2 0 0,-3 6 0 0,-1 3 0 15,-2 1-160-15,-5 4 160 0,1 4 0 0,-1 4 0 16,1 4 0-16,2 2 0 0,0 6-144 0,2 7 144 0,0 4 0 16,2 6 0-16,1 8 0 0,2 6 0 15,-1 5 0-15,3 7 0 0,2-2 0 0,0 6 0 0,1 3 0 0,1 3 0 16,0-4 0-16,1 0 0 0,1 0 0 0,2 1 0 15,6 5 0-15,2-4 0 0,6-7 0 0,5 3 144 16,3 0-16-16,6 0 0 0,3-3 0 0,6-5 0 16,3 2-128-16,3-4 0 0,3 1 0 0,3-3 128 15,5 2-128-15,7-3 0 0,5-1 0 0,6 0 0 16,5-1-208-16,8 0-80 0,7-6-16 0,3-4-6944 16,0-3-1392-16</inkml:trace>
  <inkml:trace contextRef="#ctx0" brushRef="#br0" timeOffset="6521.88">16414 4721 13823 0,'0'0'1216'0,"0"0"-960"0,0 0-256 0,0-8 0 16,0 8 1136-16,5-7 176 0,-5 7 32 0,9-6 16 16,2 2-656-16,0 1-144 0,0 2-32 0,3 0 0 15,0 1-224-15,1 0-48 0,1 1-16 0,3 2 0 16,0 1 112-16,2 2 32 0,2-1 0 0,4 4 0 15,3 4-160-15,3 2-32 0,3 3 0 0,2 1 0 16,0 0-192-16,0 2 128 0,-2 1-128 0,0 2 0 16,-2 9 0-16,-1 1 128 0,-1 2-128 0,-2 3 0 15,-2 1 0-15,-1 6 0 0,-2-2 0 0,-1 8 0 16,-1 4 0-16,2 5 0 0,-1-1 0 0,-3-2 0 0,1 3 0 0,-4-1 0 16,-3 2 0-16,-1 1 0 0,-1 2 0 15,-2-2 0-15,-3 1 128 0,-1-5-128 0,-3 2 0 0,-3 2 176 16,-2-2-176-16,-3 2 160 0,-3 0 16 0,-3 4 0 15,-6 3 0-15,-2 0 0 0,-2-2 96 0,-3 0 32 16,-1-2 0-16,0 2 0 0,-1 2 48 16,0 0 16-16,0-2 0 0,0-5 0 0,-1 3 0 0,1-6 0 15,-1 0 0-15,-2-2 0 0,3-1 16 0,-2 2 0 16,3-1 0-16,0-3 0 0,0-2-64 0,1-3-16 16,0-2 0-16,0-1 0 0,0-5-304 0,3 0 160 15,1 0-160-15,1-2 128 0,0-1-128 0,4-1 0 16,3 1 0-16,1-7 0 0,2-1 0 0,0-3 0 15,1-2 0-15,0 1 0 16,1-3-512-16,0-2-144 0,-1 1-32 0,1-3-8160 0,0-6-1648 16</inkml:trace>
  <inkml:trace contextRef="#ctx0" brushRef="#br0" timeOffset="8145.28">13157 9520 9087 0,'0'0'400'0,"0"0"96"0,0 11-496 0,0-11 0 0,0 0 0 0,2 10 0 16,-2-10 208-16,-2 13-48 0,5-2-16 0,-3-11 0 16,0 0-144-16,0 0 0 0,2 9 0 0,-2-9 0 15,0 0 0-15,6 13 0 0,-5-4-144 0,-1-9 144 16,0 0 0-16,0 0 0 0,0 0 0 0,0 0 0 15,6 10 128-15,-6-10-128 0,0 0 176 0,0 0-176 0,0 0 128 0,0 0-128 16,9-2 0-16,-9 2 0 0,0 0 192 0,10-7-64 16,-2 1 0-16,-8 6-128 0,0 0 448 0,8-12 0 15,-1 2-16-15,0-1 0 0,-1 2 48 0,0-1 16 16,1 3 0-16,0-4 0 0,-2-3-112 0,4 4-32 16,-1-3 0-16,-1 3 0 0,2 0-96 0,0-2-32 15,0 2 0-15,0-1 0 0,-1-1-64 0,-1 3-16 16,1-3 0-16,1 3 0 0,-3-1-16 0,1 5-128 15,-7 5 192-15,10-8-64 0,-3 0 128 0,1 3 32 16,-2-1 0-16,-6 6 0 0,9-5-128 0,-9 5-32 16,9 0 0-16,-9 0 0 0,10 4 16 0,-10-4 0 0,0 0 0 0,13 11 0 15,-3 3 48-15,-1 0 0 16,-3 2 0-16,1 6 0 0,-1 1-32 0,0 0 0 0,1 4 0 16,-2-1 0-16,-1 5-32 0,1-1-128 0,1-3 192 0,-1 3-64 15,0-2-128-15,0 0 160 0,-1-1-160 0,3-2 160 16,-1-3-160-16,-1-2 0 0,-1-2 0 0,1 0 128 15,0-3-128-15,0 1 0 0,0-6 0 0,-5-10 0 32,0 0-704-32,0 0-160 0</inkml:trace>
  <inkml:trace contextRef="#ctx0" brushRef="#br0" timeOffset="8588.98">13343 9536 21135 0,'0'0'928'0,"0"0"208"0,0 0-912 0,0 0-224 16,0 0 0-16,0 0 0 0,-5 13 0 0,2-2 176 15,3 5-176-15,2-1 160 0,-1 1-32 0,1 2-128 16,1 0 192-16,1 5-64 0,0 4-128 0,1-3 0 16,0 1 0-16,1 2 0 0,1-3 160 0,1 3 0 15,-4-4 0-15,4 3 0 0,-1 1-160 0,2 3 0 16,2-2 0-16,-3-1 0 0,1-8 0 0,1-1 0 16,1 0 0-16,0 1 0 0,1-1 176 0,2-1 0 15,3 1 0-15,2-3 0 0,3-1 48 0,0-2 16 0,0 1 0 0,4 1 0 16,1-4-16-16,-3 1 0 0,0-1 0 0,1-1 0 15,1-2 16-15,3-1 0 0,1-2 0 0,6 0 0 16,3-1-112-16,2 2-128 0,1-5 176 0,5-2-176 16,5 2 128-16,2-1-128 0,-1-4 0 0,-2 0 0 15,-2-6 0-15,0 4 0 0,-2-3 0 0,0 1-144 16,-3-4-128-16,5 1-32 0,-4 2 0 0,2-2 0 16,2 3-1552-1,-6-4-320-15</inkml:trace>
  <inkml:trace contextRef="#ctx0" brushRef="#br0" timeOffset="9441.14">15660 10010 15663 0,'0'0'1392'16,"0"0"-1120"-16,0 0-272 0,0 0 0 0,-1-11 1072 0,0-2 144 16,1 4 48-16,0 9 0 0,0 0-912 0,0-9-176 15,0 9-48-15,-2-7 0 0,1-3-128 0,-1 2 0 16,-1-1 0-16,-2 4 0 0,-1 0 0 0,-2 0 0 15,-1 1 0-15,-1 0 0 0,-1 2 0 0,-2-5 0 16,-1 1 0-16,-1 5 0 0,-2 4 0 0,-1 4 0 16,-1-2 0-16,0 0 0 0,-1 5 0 0,1-1 0 15,-2 4 0-15,2 3 0 0,-1 3 0 0,1 4 0 16,0 4 192-16,1-2-64 0,2 3 128 0,-1 0 0 0,0 3 16 0,3-1 0 16,3 1 96-16,2-1 16 0,4 0 0 0,1-5 0 15,2-1-192-15,0 2-48 0,4-6 0 0,2-1 0 16,1-3-144-16,2 0 0 0,2-4 0 0,1-4 0 15,0 0 192-15,2-3-64 0,1-5 0 0,1-2 0 16,0 1-128-16,1-5 160 0,3-3-160 0,-1-4 160 16,0 3-160-16,1-1 0 0,2-5 0 0,0-1 0 15,2-1 0-15,1 0 0 0,-1-2 0 0,-2-1 0 16,0 0 0-16,2 0 0 0,1 0 0 0,-3 0 0 16,-2 4 0-16,0 0 0 0,-3 3 144 0,-1 3-144 15,-1-2 0-15,-2 4-128 0,-2 1 0 0,-9 8 0 16,8-3 128-16,-8 3 0 0,0 0 0 0,0 0 128 15,10 6-128-15,-3 5 192 0,0 0-64 0,-2 3 0 16,-3 2-128-16,1 3 128 0,-1 2-128 0,1-2 128 0,-3-2-128 16,4 1 0-16,0 1 0 0,-1-1 0 0,1-1 0 0,1-2-192 15,0-1 64-15,2 1 0 16,-1-3-512-16,0 0-112 16,0 2-16-16,0 1-9440 0</inkml:trace>
  <inkml:trace contextRef="#ctx0" brushRef="#br0" timeOffset="10140.67">16235 10270 11967 0,'0'0'528'0,"0"0"112"0,0 0-512 0,0 0-128 0,0 0 0 0,0 0 0 15,0 0 1136-15,0 0 192 16,0 0 32-16,0 0 16 0,0 0-928 0,0 0-176 0,0 0-32 0,0 0-16 15,0 0 160-15,0 0 16 0,0 0 16 0,5 14 0 16,-5-14 192-16,4 17 32 0,-3 1 16 0,-1 0 0 16,0 1-16-16,-1 1 0 0,-2 5 0 0,2 3 0 15,-2-2 16-15,1 5 0 0,-1 2 0 0,1-1 0 16,-2-2-192-16,0 2-32 0,2 0-16 0,-2-1 0 16,0-1 0-16,-1-1 0 0,0 0 0 0,0-3 0 15,0-1-160-15,2-1-16 0,-1-4-16 0,2-1 0 16,-2 2-224-16,1-5 0 0,2-2-144 0,1-14 144 31,-4 9-656-31,4-9-48 0,0 0 0 0,0 0-7680 0,0 0-1552 0</inkml:trace>
  <inkml:trace contextRef="#ctx0" brushRef="#br0" timeOffset="10557.88">16699 10334 3679 0,'0'0'160'0,"0"0"32"0,-12 6-192 0,1-1 0 16,1-2 0-16,0 5 0 0,-1-3 5152 0,0 5 992 16,1 2 192-16,-2 2 32 0,-2 1-5088 0,2 0-1008 15,-4-1-272-15,1 0 0 0,-1 3 192 0,-1-1-64 0,2 1 0 0,-2-3 0 16,0 0-128-16,-1-4 0 0,0 0 0 0,3-2 0 15,1 1 0-15,1-4 0 0,0 0 0 0,3 0 0 16,0-4-144-16,1 2 144 0,9-3-192 0,-9 2 192 16,0 1-128-16,9-3 128 0,-9 4 0 0,9-4 0 15,0 0 0-15,-5 7 0 0,1 1 0 0,3 1 0 16,1-9 0-16,3 9 0 0,1 2 160 0,1-3-32 16,-5-8 80-16,7 12 32 0,2 0 0 0,1-2 0 15,-1 4 0-15,1-3 0 0,1-2 0 0,0 5 0 16,0 0-64-16,2-1-16 0,1-2 0 0,0 2 0 15,0-4-160-15,1 4 160 0,2-3-160 0,-3 0 160 16,0 2-160-16,1-5 0 0,0 2 144 0,1-3-144 16,-2 1 0-16,2 3 0 0,-1-1-160 0,1 4 160 15,0 2-592-15,1-2-16 16,0-6 0-16,1 5-7744 0,0-6-1552 0</inkml:trace>
  <inkml:trace contextRef="#ctx0" brushRef="#br0" timeOffset="10893.23">17327 10310 22111 0,'0'0'976'0,"1"-5"208"0,-1 5-944 0,0 0-240 0,-1-6 0 0,1 6 0 16,0 0 1488-16,0 0 256 0,0 0 48 0,0 0 16 16,-3 14-1520-16,-1 4-288 0,1 1 0 0,-4 2-176 15,-2 2 176-15,-1 6 0 0,0 2 0 0,0 2 0 16,-2 1 0-16,1 1 0 0,-1 0 0 0,2-2 0 16,1 0 0-16,0-3 0 0,3-1 0 0,0-3 0 15,1-1 0-15,1-5 0 0,-1-1 0 0,1 0 128 16,1-1-128-16,1-3 0 0,-1-2 0 0,1-4-128 31,2-9-384-31,0 0-80 0,-3 11-16 0,3-11 0 0,0 0-1952 0,0 0-400 0</inkml:trace>
  <inkml:trace contextRef="#ctx0" brushRef="#br0" timeOffset="11149.82">16990 10623 25791 0,'0'0'1152'0,"0"0"224"0,0 0-1104 0,0 0-272 16,0 0 0-16,0 0 0 0,13-1 1088 0,1 2 176 16,0 2 16-16,3-2 16 0,2 1-1104 0,4 1-192 15,3-1 0-15,2-2-192 0,2 2 48 0,4-4 16 16,0-1 0-16,4-1 0 0,1-3-160 0,-1-4-32 15,-2 1 0-15,-2 2 0 16,0-3-352-16,-1 2-80 0,-3-5-16 0,-2 2 0 16,0 2-1776-16,-2-2-352 0</inkml:trace>
  <inkml:trace contextRef="#ctx0" brushRef="#br0" timeOffset="11408">18130 10247 19343 0,'0'0'1728'0,"0"0"-1392"0,0 0-336 0,0 0 0 16,3 9 3648-16,-1 8 640 0,1 9 144 0,-1-1 32 15,1 10-3664-15,-2 1-800 0,-2 10 0 0,-1 1 0 16,1 5 0-16,0 2 0 0,0-1 0 0,1 3 0 0,-4-1 0 0,0 1 0 15,0-2 0-15,-1 4 0 16,-1-4-1344-16,-1 0-144 0,1-5-48 0,0-1-12480 16</inkml:trace>
  <inkml:trace contextRef="#ctx0" brushRef="#br0" timeOffset="13350.83">13201 1748 13295 0,'-13'-2'576'0,"3"1"144"0,0 1-576 0,-3 0-144 0,1 0 0 0,1 0 0 16,0 2 544-16,-1 1 80 0,2-2 16 0,0 1 0 15,0 1-320-15,-1-2-48 0,11-1-16 0,0 0 0 16,-7 0-16-16,7 0-16 0,-10 3 0 0,10-3 0 16,0 0-48-16,0 0-16 0,0 0 0 0,0 0 0 15,10-5 16-15,3 0 0 0,2 1 0 0,5 0 0 16,3-1 16-16,2-1 16 0,2 1 0 0,4 1 0 15,0-3 112-15,5 4 32 0,1-1 0 0,2 2 0 0,3 0-64 0,3-1-16 16,3 2 0-16,4-1 0 0,3-1 0 0,-3 0 0 16,-3 1 0-16,1 1 0 0,0-1-96 0,0 2-32 15,0 2 0-15,3-2 0 0,1 1-16 0,-2 1-128 16,1 0 192-16,1-1-64 0,-7-1-368 0,-3-1-80 16,-3-1 0-16,-3 2-9776 0</inkml:trace>
  <inkml:trace contextRef="#ctx0" brushRef="#br0" timeOffset="13902.22">15131 2299 16527 0,'0'0'720'0,"0"0"176"0,0 0-720 0,0 0-176 0,0 0 0 0,12-3 0 16,-1 1 400-16,2 0 48 0,1 2 16 0,3 0 0 15,0 0-160-15,4-1-48 0,0-4 0 0,1 3 0 16,0 0-64-16,0-2 0 0,1 2-16 0,1-1 0 15,1 2-176-15,-1-1 0 0,-1 0 0 0,0 2 0 16,-1 2-400-16,1 1 32 0,-1 0 16 0,-1-3-8000 16</inkml:trace>
  <inkml:trace contextRef="#ctx0" brushRef="#br0" timeOffset="14554.79">12977 3907 6447 0,'0'0'576'0,"0"0"-576"16,8-7 0-16,2 1 0 0,0 2 3232 0,6 3 544 16,2 1 96-16,4-1 32 0,2 1-3088 0,3-2-624 15,2 1-192-15,0 0 128 0,0 0-368 0,2-1-64 0,1-2-16 0</inkml:trace>
  <inkml:trace contextRef="#ctx0" brushRef="#br0" timeOffset="16194.53">11160 5581 16575 0,'0'0'736'0,"0"0"160"0,0 0-720 0,0 0-176 16,0 0 0-16,0 0 0 0,0 0 176 0,-6 5 0 16,6-5 0-16,0 0 0 0,0 0-16 0,0 0 0 15,0 0 0-15,0 0 0 0,0 0 16 0,0 0 0 0,0 0 0 16,0 0 0-16,0 0-16 0,0 0 0 0,6-10 0 0,2 1 0 15,1-3-16-15,2 3 0 0,3-3 0 0,3-1 0 16,1-4 96-16,2 3 16 0,3-3 0 0,2-2 0 16,5-2-64-16,1 1 0 0,5 0 0 0,2-2 0 15,2 0-64-15,0-1 0 0,-3 2-128 0,1-1 192 16,-5 3-48-16,2 1-16 0,-2 6 0 0,-2 3 0 16,0 0-128-16,-2 4 160 0,-1 4-160 0,-1 1 160 15,-2 5-160-15,1 3 128 0,-5 1-128 0,2 5 128 16,-3 4-128-16,0 1 0 0,-4 7 0 0,-3 3 0 15,-3 4 176-15,-2 3-48 0,-6 0-128 0,-2 6 192 16,-2 4-48-16,-7 0-16 0,-4 2 0 0,-1 2 0 16,-1 2-128-16,-3 0 192 0,-2 1-192 0,-1 1 192 15,0-3-32-15,-1-3 0 0,-1-1 0 0,-1-1 0 0,0-2 32 0,1-3 16 16,1-3 0-16,-2-1 0 0,1 1-48 0,2-5-16 16,-2 0 0-16,-1 0 0 0,-3 1 16 0,0-3 0 15,2-7 0-15,-1-1 0 0,-2 1-160 0,3-4 192 16,2-1-192-16,3-3 192 0,1-5-192 0,1 1 0 15,3-1 144-15,2-6-144 0,3 0 0 0,10-5 0 16,-9 3 0-16,9-3 128 0,0 0-128 0,0 0 0 16,0 0 0-16,0 0 128 0,-3-8-128 0,3 8 0 15,0 0 0-15,8-9 128 0,5 0-128 0,2 3 0 16,3-2 0-16,3 3 0 0,5 0 0 0,2-1 0 16,4 2 0-16,-1 1 0 0,0 2 0 0,3 0 0 15,-1 1 0-15,2 0 0 0,1-3 144 0,3 2-144 16,0-1 192-16,3 0-192 0,1 1 256 0,5 0-64 0,5-2-16 15,-3 1 0-15,1 0 16 0,-4-1 0 0,-1-2 0 0,-1 1 0 16,-1 0-64-16,-1 3-128 0,-1-2 192 0,-2 2-64 16,-1 0-128-16,-1 1 0 0,-1 0 0 0,-3 0 128 15,-2-4-128-15,-1 1-192 0,-7 3 32 0,-3-1 16 32,-4-2-1744-32,-3 2-352 0,-3 0-64 0</inkml:trace>
  <inkml:trace contextRef="#ctx0" brushRef="#br0" timeOffset="18580.41">12404 4869 1839 0,'0'0'160'0,"0"0"-160"0,1-12 0 0,0 5 0 16,-1 7 304-16,1-12 16 0</inkml:trace>
  <inkml:trace contextRef="#ctx0" brushRef="#br0" timeOffset="18864.91">12409 4794 7359 0,'0'0'656'0,"0"0"-528"16,0 0-128-16,0 0 0 0,0 0 1584 0,0 0 272 15,0 9 64-15,0-9 16 0,1 11-1024 0,-1-11-208 16,0 0-32-16,0 0-16 0,1 14-80 0,2-5 0 16,-3-9-16-16,0 0 0 0,4 13-176 0,-1-4-16 15,-3-9-16-15,6 12 0 0,-3 1-32 0,0 0 0 16,2 2 0-16,-1 2 0 0,0-1-64 0,-1 3 0 15,-1 2-16-15,1 5 0 0,-3 0 128 0,0 4 16 16,-1 1 16-16,-1-3 0 0,2 2-208 0,-3 1-64 16,-1-5 0-16,0 4 0 0,1-6 48 0,-1 2 0 15,1 0 0-15,1-2 0 0,-1-1-48 0,-1-4-128 0,1-3 192 0,0 1-64 16,1 1-128-16,-1-6 0 0,0 0 0 0,1-3 0 16,1 1 144-16,-2-2-144 0,3-8 160 0,0 0-160 31,0 0-384-31,0 0-160 0,0 0-32 0,0 0-16 15,0 0-1424-15,-5-9-288 0</inkml:trace>
  <inkml:trace contextRef="#ctx0" brushRef="#br0" timeOffset="19380.75">12790 4786 4607 0,'0'0'192'0,"0"0"64"0,0 0-256 0,0 0 0 16,0 0 0-16,0 0 0 0,0 0 2240 0,0 0 384 15,0 0 96-15,-5 9 16 0,-1-3-1920 0,2 6-384 16,-4-2-80-16,1 2-16 0,-2 2-16 0,0-2 0 15,-1 5 0-15,-1 2 0 0,0 2-48 0,-2 0-16 16,-1-3 0-16,2-1 0 0,-1 1 0 0,0-1-16 16,0-3 0-16,2 0 0 0,0-2-48 0,2 2 0 0,1-4 0 0,2 2 0 15,-1-6-192-15,7-6 144 16,-9 12-144-16,3-6 128 0,6-6-128 0,0 0 160 0,0 0-160 0,-5 10 160 16,5-10 32-16,0 0 0 0,0 0 0 0,0 0 0 15,-6 5 80-15,6-5 32 0,0 0 0 16,0 0 0-16,0 0-128 0,1 13-32 0,-1-13 0 0,5 10 0 15,-5-10 48-15,3 12 0 0,-1 0 0 0,3-3 0 16,-5-9-48-16,8 12 0 0,-3 0 0 0,1-1 0 16,1 1-16-16,0 1-128 0,3-3 192 15,-1 3-64-15,1-3 48 0,2 0 0 0,-1 0 0 0,2-1 0 16,0 1 0-16,-1-1 0 0,0-1 0 16,1-2 0-16,-1-1-176 0,1 2 0 0,-2-1 0 0,5-5 0 15,-2 2 0-15,0-3 0 0,1 0-192 0,0 0 192 31,-2-1-592-31,2-2 0 0,-1 2 0 0,-1-2-6368 0,0-2-1264 0</inkml:trace>
  <inkml:trace contextRef="#ctx0" brushRef="#br0" timeOffset="19694.84">12936 5152 17503 0,'0'0'1552'0,"0"0"-1232"16,0 0-320-16,0 0 0 0,0 0 544 0,0 0 48 15,0 0 16-15,0 0 0 0,7-7-448 0,0 3-160 0,2 1 0 0,1 1 144 16,6 1-144-16,-2-2 0 0,1 0 0 0,3 2 0 15,1-1 0-15,0-1 0 0,1 1 0 0,2 0 128 16,-1 0-128-16,1-1 0 0,-2-2 0 0,1 3 128 16,-4-1-128-16,2 2 0 15,-1-2 0-15,0 3 128 0,-1-2-128 0,-1 0-192 0,-1-1 32 0,-1 1 16 32,-1 1-640-32,-2-2-128 0,0 1-32 0</inkml:trace>
  <inkml:trace contextRef="#ctx0" brushRef="#br0" timeOffset="20023.59">13714 4704 11055 0,'0'0'480'0,"0"0"112"16,0 0-464-16,0 0-128 0,0 0 0 0,0 0 0 0,4 11 2608 0,0 6 496 16,-2 2 96-16,1 5 32 0,-1 4-2128 0,0 4-416 15,-1-1-96-15,-2 5-16 0,-3 2-160 0,0 3-32 16,0 1-16-16,0 1 0 0,-1-4-176 0,2-1-48 15,-3-1 0-15,4-1 0 0,1-2-144 0,1-1 0 16,0 2 0-16,2-2 0 16,2-7-480-16,-3 2-128 0,3-5-32 0</inkml:trace>
  <inkml:trace contextRef="#ctx0" brushRef="#br0" timeOffset="21117.81">15012 5446 14735 0,'0'0'1312'0,"-1"-9"-1056"0,-1-2-256 0,2 11 0 15,0 0 1168-15,0 0 176 0,0 0 48 0,0 0 0 16,0 0-944-16,0 0-176 0,0 0-32 0,0 0-16 16,0 0-224-16,0 0 0 0,0 0 128 0,-7 16-128 15,-1 3 336-15,1 3 32 0,-4 1 0 0,1 2 0 16,-2 7-80-16,1 2-16 0,-1 2 0 0,-1 2 0 15,0 0-80-15,0 3-32 0,2 3 0 0,0-1 0 0,0 1-32 16,3-1 0-16,0-6 0 0,3 1 0 0,0-3-128 0,2 0 0 16,-1-2 144-16,3-5-144 0,0 0 0 15,2-3 0-15,2-2 0 0,0-3 128 0,3-2-128 0,0-1 0 16,3-5 0-16,1 2 128 0,1 0-128 0,2-2 0 16,0-6 0-16,1 1 128 0,0-1-128 0,1-4-240 15,0-2 64-15,-1-2 16 16,4-6-752-16,-1-1-160 0,-2-3-16 0,0-4-16 0</inkml:trace>
  <inkml:trace contextRef="#ctx0" brushRef="#br0" timeOffset="21353.74">14608 5962 21183 0,'-4'-5'1888'0,"4"5"-1504"16,0 0-384-16,6-8 0 0,3 3 944 0,4 4 112 0,1-2 32 0,4 1 0 15,2-3-704-15,3 1-128 16,2 0-16-16,2 0-16 0,-2-5-224 0,3 3 176 0,3-5-176 0,-1 3 160 16,2-3-160-16,-1 0 0 0,3-1-160 0,-1-1 160 31,-1 3-704-31,0-3-64 0,1-3 0 0,0 0-6448 0,2 0-1296 0</inkml:trace>
  <inkml:trace contextRef="#ctx0" brushRef="#br0" timeOffset="21748.99">15565 4889 18431 0,'-8'-15'1632'0,"4"7"-1312"0,-1-2-320 0,3 5 0 16,2 5 576-16,0 0 32 0,-4-8 16 0,4 8 0 15,0 0-480-15,0 0-144 0,0 0 0 0,-1 13 0 16,-1 2 0-16,2 4 0 0,-1 2 0 0,0 4 0 16,-2 1 336-16,1 4-32 0,-2 4-16 0,0 5 0 15,0-1-16-15,1 1 0 0,-1-3 0 0,-1 1 0 16,2-1-96-16,1 0-32 0,-1-3 0 0,1-1 0 16,0-2-144-16,1-4 0 0,-2-3 0 0,1-3 128 15,1 0-128-15,-1-4 0 0,1-2 0 0,0-2 0 16,1-12-624-16,0 0 0 0,0 0 0 0,0 0-9104 15</inkml:trace>
  <inkml:trace contextRef="#ctx0" brushRef="#br0" timeOffset="22132.93">15771 4932 23039 0,'0'0'2048'0,"0"0"-1648"16,0 0-400-16,0 0 0 0,0 0 336 0,0 0-16 15,-5 12 0-15,-3 2 0 0,2 0-320 0,-3 0 0 0,-3 2 0 16,1 2 0-16,-2-1 0 0,-1 2 0 0,0-2 0 0,0 1 0 16,-1 0 0-16,1-1 0 0,-1-2 128 0,1-1-128 15,1-1 0-15,2-3 0 0,-1 1 0 0,1-2 0 16,-1 1 0-16,1-2 0 0,0-1 0 0,3-1 0 15,-2 0 0-15,5 2 0 16,5-8 0-16,-7 5 0 0,7-5 0 0,0 0 0 0,0 0 0 0,-1 11 0 16,1-11 0-16,0 0 0 0,6 10 0 0,1 2 0 15,0-5 0-15,1 5 0 0,1-5 0 0,1 4 128 16,0 0-128-16,2 2 176 0,-2 1-176 0,3 1 192 16,-1-2-32-16,1-2 0 0,1 3 0 0,0 0 0 15,0-1-160-15,2-4 0 0,-3 0 144 0,2-3-144 0,2 2 0 0,-2-1 0 16,-1-3 0-16,0 1 0 0,1-2-240 0,-1 0-112 15,-1-1-32-15,-1-4-6912 16,-2-1-1408-16</inkml:trace>
  <inkml:trace contextRef="#ctx0" brushRef="#br0" timeOffset="22424.65">16098 5025 23903 0,'0'0'1056'0,"0"0"224"0,0 0-1024 0,0 0-256 16,0 0 0-16,0 0 0 0,0 0 0 0,0 0 128 15,7 10-128-15,-2 6 0 0,-1 3 160 0,0 2-160 16,-4 5 160-16,-3-2-160 0,1 0 0 0,-1 3 0 0,1-3 0 0,-1 4-160 15,1-4 160-15,-1 1 0 0,3 0 0 0,-2-5 128 16,0-2-128-16,2-3 0 0,2-1-128 0,0-5 128 31,-2-9-672-31,1 11-48 0,-1-11-16 0,0 0 0 0,0 0-480 16,0 0-80-16,0 0-32 0</inkml:trace>
  <inkml:trace contextRef="#ctx0" brushRef="#br0" timeOffset="22630.14">15867 5271 18431 0,'0'0'1632'0,"0"0"-1312"16,0 0-320-16,0 0 0 0,0 0 1424 0,13-3 224 16,0 2 32-16,2 1 16 0,0 0-1216 0,3 1-240 15,0-1-48-15,2 1-16 0,2 2-176 0,0-2 128 16,-1-1-128-16,1-1 128 0,-1 1-400 0,2-3-96 15,3-2-16-15,-1-1-6912 16,3-6-1376-16</inkml:trace>
  <inkml:trace contextRef="#ctx0" brushRef="#br0" timeOffset="22869.65">16498 5032 24879 0,'0'0'2208'0,"0"0"-1760"0,0 15-448 0,2 4 0 15,1 1 976-15,0 8 112 0,-2 1 32 0,-1 4 0 16,0 3-848-16,-1 3-272 0,-1 6 160 0,0-2-160 16,-2 3 0-16,-1-2 128 0,0 5-128 0,0-1 0 15,1-1-224-15,0 1-128 0,0-3-32 0,2-1-12224 16</inkml:trace>
  <inkml:trace contextRef="#ctx0" brushRef="#br0" timeOffset="23700.74">10916 7176 21183 0,'0'0'1888'0,"-6"-5"-1504"16,-3-3-384-16,9 8 0 16,0 0-640-16,0 0-192 0,0 0-32 0,0 0-16 0,0 0 736 0,0 0 144 15,0 0 0-15,0 0 0 0,10-5 0 0,2 1 0 16,-1-1 0-16,3 3 0 0,0-2 0 0,3 1 144 16,0-2-144-16,3 0 128 0,1 1-128 0,2 0 0 0,1 1 0 0,4-4-176 15,0 0 176-15,5 3 224 16,4-1-48-16,2 1-16 0,3 0 160 0,7 3 16 0,5 0 16 0,6 1 0 15,0 1 96-15,1-1 0 16,2 0 16-16,2 0 0 0,3 1 128 0,7 2 32 16,7-1 0-16,1 1 0 0,-2 1-304 0,2-1-64 0,1 1-16 15,7 0 0-15,8-1-240 0,-1-1 144 0,-2-2-144 0,3-2 128 16,0 0-128-16,4 0 0 0,4-2 0 0,-2 1 128 16,-2 0-128-16,3-2 0 0,-1-1 0 0,-1 4 0 15,-3 1 0-15,-2-3 0 0,-4-3 0 0,6 2 0 16,4 3 0-16,-1-3 128 0,-4-3-128 0,0 6 0 15,2 0 144-15,-2-3-144 0,-1-5 160 0,-2 5-160 16,-9-3 0-16,3 2 128 0,-2 2-128 0,-6-2 0 0,-3-2 0 0,-7 4 0 16,-4 2 0-16,-4 1 0 0,-8-5 0 15,-3 6 0-15,-4 6 0 0,-3-1 0 16,-2-2-656-16,-6 1-32 0,-3 3 0 0,-9-4-9936 16</inkml:trace>
  <inkml:trace contextRef="#ctx0" brushRef="#br0" timeOffset="24267.72">12073 7439 23039 0,'-14'4'2048'0,"0"1"-1648"15,0 6-400-15,1-2 0 0,2 3 352 0,0 0-16 16,-1 1 0-16,-1 4 0 0,-2-1-336 0,0 3 0 15,-2 0 0-15,1 2 0 0,-1 0 0 0,0 2 0 16,-1 0 0-16,0 4 0 0,0-3 0 0,0 1 0 16,1 2 0-16,-1 0 0 0,-1 4 0 0,1 6 0 15,0 5 0-15,3-1 0 0,2 0 0 0,-1 2 0 16,0-1 0-16,3 0 0 0,1 3 128 0,3-3-128 16,2 2 160-16,4-4-160 0,2 0 128 0,4 0-128 15,5 4 0-15,3-5 144 0,2-1-144 0,4-4 0 16,4-1-192-16,3-6 192 0,4 0-432 0,2-7 48 15,2-2 0-15,6-2 0 16,3-4-704-16,5-6-144 0,4-3-32 0</inkml:trace>
  <inkml:trace contextRef="#ctx0" brushRef="#br0" timeOffset="24585.01">12805 7586 28559 0,'-7'-3'2544'0,"7"3"-2032"0,-9-2-512 0,9 2 0 0,0 0 0 0,-8 10 0 16,2 4 0-16,-3 8 0 0,0 6 0 0,1 5-160 15,-1 5 32-15,1 3 0 0,-3 6 128 0,1 2 0 16,0 6 0-16,0 1 0 0,0-1 0 0,-2 3 0 16,1-2 0-16,-1-1-128 0,2-2 128 0,1-2-192 15,0-6 192-15,4-2-192 16,-1-6-272-16,1-6-64 0,0-5-16 0,4-2 0 16,1 0-368-16,-3-7-80 0,0-6-16 0,2-1-5968 15,1-10-1216-15</inkml:trace>
  <inkml:trace contextRef="#ctx0" brushRef="#br0" timeOffset="24966.96">13222 7790 21183 0,'0'0'1888'0,"-12"6"-1504"0,-2-1-384 0,0 3 0 16,0 5 1904-16,-2 3 304 0,4 2 64 0,-4 0 16 16,0-1-1904-16,-1 3-384 0,0-3 0 0,0 2-160 15,0 2 160-15,0-2-160 0,-2-3 160 0,1-2-160 16,0 0-208-16,0-4-32 0,-1 2-16 0,0-1 0 16,0-2-176-16,1 0-48 15,0-4 0-15,3 0 0 0,1-1 352 0,3 1 64 0,1 0 16 0,2-2 0 0,8-3 208 0,-6 5 0 16,6-5 0-16,0 0 0 0,0 0 240 0,-3 10-16 15,2-2 0-15,5 2 0 0,-4-10 96 0,5 13 0 16,4-2 16-16,1 0 0 0,1 1-112 0,-1-2-32 16,3 3 0-16,2-1 0 0,2 0-64 0,1 1-128 15,-1-1 176-15,3-1-176 0,-3 1 0 0,4-2-176 16,0 1 0-16,3 0 0 16,2-5-400-16,-1 6-64 0,1-3-32 0,-1 1-6864 15,-1-4-1360-15</inkml:trace>
  <inkml:trace contextRef="#ctx0" brushRef="#br0" timeOffset="25218.07">13782 7860 29775 0,'0'0'1312'0,"0"0"288"0,0 0-1280 0,-8 12-320 0,5 2 0 0,1 5 0 0,1 4 0 0,-2 3 0 16,0 0-128-16,1 5 128 0,-2-2 0 0,2 5 0 15,-1-2 0-15,0 0 0 0,1-5 0 0,-2 2 0 16,0-5-128-16,1 0 128 16,-3-3-512-16,1-5-48 0,0-4-16 0,1-1 0 15,4-11-1856-15,0 0-368 0,-10 1-80 0</inkml:trace>
  <inkml:trace contextRef="#ctx0" brushRef="#br0" timeOffset="25411.98">13382 8110 9215 0,'0'0'816'0,"0"0"-656"16,0 0-160-16,0 0 0 0,0 0 3360 0,0 0 640 0,0 0 128 0,0 0 32 15,11 13-3200-15,0-6-624 16,3 2-128-16,4-4-16 0,0-1-64 0,4 1 0 15,4-2 0-15,2-1 0 0,1-2-128 0,4-2 0 16,0-3 0-16,2 1 128 0,-2-1-368 0,-2 1-80 0,0-5 0 0,1 2-16 31,-2-5-624-31,1 3-112 0,-3-4-16 0</inkml:trace>
  <inkml:trace contextRef="#ctx0" brushRef="#br0" timeOffset="25655.75">14565 7838 32703 0,'0'0'1456'0,"0"0"288"0,-8 14-1392 15,4 5-352-15,2 4 0 0,0 9 0 0,2 0 0 0,-2 4-192 16,-1 3 32-16,-1 1 0 0,1 2 160 0,-3 1 0 15,1-3 0-15,-1-1 0 16,0-1-448-16,1-3-48 0,-4-5-16 0,2 1 0 16,2-6-1872-16,1 0-384 0,1-5-80 0</inkml:trace>
  <inkml:trace contextRef="#ctx0" brushRef="#br0" timeOffset="26336.82">14683 7539 23903 0,'0'0'1056'0,"0"0"224"0,0 0-1024 16,0 0-256-16,12-2 0 0,1 1 0 0,2 1 0 0,-1 1 0 0,2 1-144 0,1 6 144 16,1 1 0-16,1 4 0 15,4-1 176-15,-1 2-48 0,2 4-128 0,-1 4 0 0,0 2 0 0,-2 0 0 16,0 5 0-16,-2 2 0 0,-1-1 0 0,-3 3 0 15,-2 2 128-15,-2 1 0 0,-1 4 0 0,-4 1 0 16,1-2 48-16,-6-2 16 0,-1 1 0 0,-1-2 0 16,-2-2 128-16,-2 0 16 0,-4 1 16 0,-2-2 0 0,-4-4 112 15,-1 0 32-15,0 2 0 0,-1-4 0 16,3 3-240-16,0-5-32 0,2 1-16 0,-1-5 0 0,3-2-400 0,2-4-96 16,0-4-16-16,2-2-12272 15</inkml:trace>
  <inkml:trace contextRef="#ctx0" brushRef="#br0" timeOffset="26669.44">15737 7373 33631 0,'0'0'1488'0,"0"0"304"0,0 0-1424 0,0 0-368 16,-4 14 0-16,1 4 0 0,2 3 0 0,-2 5-256 15,0 2 32-15,-1 5 16 0,0 0 208 0,0 2 0 0,0 3 0 0,0 2 160 16,1-3-160-16,-1 1 0 15,0 0 0-15,-1 0 0 0,2 2-192 0,1-4-64 0,-1 0 0 0,1-4-16 32,1 1-720-32,-1-4-144 0,1-7-16 0,1-1-16 0,1-7-1680 15,1-1-336-15</inkml:trace>
  <inkml:trace contextRef="#ctx0" brushRef="#br0" timeOffset="27003.16">15641 8674 29599 0,'0'0'1312'0,"0"0"272"0,0 0-1264 0,0 0-320 16,0 0 0-16,0 0 0 0,-4-11 0 0,4 2 0 15,4-2-128-15,3-1 128 0,-1 0-256 0,4-5 32 16,2-1 16-16,-1-1 0 0,5-2-160 0,0 0-16 0,-1 0-16 0,-1 4 0 15,-4 4 208-15,2 4 64 16,-6 1 0-16,3 1 0 0,-3 3 256 0,-6 4 48 0,0 0 16 0,0 0 0 16,0 0 32-16,0 0 16 15,0 0 0-15,0 16 0 0,-5 1 16 0,0-1 0 0,-1-5 0 0,-1 2 0 16,1-4 144-16,1 0 48 16,5-9 0-16,-4 9 0 0,4-9-64 0,0 0 0 0,0 0 0 0,0 0 0 15,0 0-384-15,0 0 0 0,5-13 0 0,4-4 0 31,0-1-2032-31,2-2-384 0,2-15-80 0,-4 7 0 0</inkml:trace>
  <inkml:trace contextRef="#ctx0" brushRef="#br0" timeOffset="29407.29">19405 4535 6447 0,'0'0'272'0,"0"0"80"0,-5-9-352 0,1-2 0 15,4 11 0-15,-2-6 0 0,-2-4 1312 0,4 10 192 16,-3-8 32-16,3 8 16 0,0 0-816 0,0 0-160 15,5-10-48-15,-5 10 0 0,5-9-240 0,-1-1-48 16,-4 10-16-16,0 0 0 0,3-9-96 0,-3 9 0 16,0 0-128-16,0 0 192 0,0 0-192 0,0 0 0 15,0 0 0-15,0 0 0 0,0 0 0 0,0 0 0 16,-13 8 128-16,2 3-128 0,-2 2 400 0,0 4 48 16,-2 0 0-16,-2 4 0 0,1 3-80 0,-1 0-16 15,2 6 0-15,-1 1 0 0,-1-2 176 0,0 7 48 16,1 2 0-16,1 6 0 0,-3 0-112 0,-2 4-16 0,-2-2 0 0,0 7 0 15,1 6-192-15,-1-1-32 0,-1 3-16 0,0 4 0 16,-1 5 32-16,-4 1 0 0,-2-1 0 0,-1 2 0 16,-1 5 32-16,-2 5 16 0,0 1 0 0,2 4 0 15,2 4-128-15,2 3-32 0,1 1 0 16,3 2 0-16,2 2-128 0,6 0 128 0,3-1-128 0,5 0 128 16,2 1 0-16,6-2-128 0,1 0 192 0,8-4-64 15,5 0 0-15,8-2 0 0,4-4 0 0,10-2 0 16,8 2-128-16,12-9 0 0,10-4 0 0,4-7 0 0,4-3 0 0,6-6 0 15,9-3 0-15,5-2 0 16,7-2-160-16,-2-6-64 0,-1-2-16 0,5-4 0 16,2-2-1936-16,-2-4-384 0</inkml:trace>
  <inkml:trace contextRef="#ctx0" brushRef="#br0" timeOffset="30556.74">23362 4672 14847 0,'0'0'656'0,"0"0"144"0,10 0-640 0,2 0-160 15,-1-1 0-15,0 2 0 0,2 1 0 0,1 3 128 16,0 4-128-16,1-1 128 0,2 0 0 0,3-1-128 15,7 6 192-15,0-3-64 0,3 2 48 0,2-1 0 16,-2 2 0-16,2 3 0 0,0 3 48 0,0 2 16 16,-2-1 0-16,2 2 0 0,0-1-48 0,1 5-16 15,1 2 0-15,1 1 0 0,0-2 16 0,3 4 16 16,4 2 0-16,0 2 0 0,-1 0 48 0,0 2 0 16,-1 3 0-16,-2 1 0 0,-3 9 96 0,-2 1 32 15,2 0 0-15,-2 2 0 0,0 3-96 0,-1 0-16 16,-1 0 0-16,-1 4 0 0,1 1-144 0,-2 0-128 15,-1 5 192-15,-1 1-192 0,-5-1 192 0,-1 2-64 0,-5-1 0 0,-2 4-128 16,-1 0 128-16,-5 0-128 16,-2-1 0-16,-2 0 0 0,-7 0 208 0,1-4-64 15,-1 2-16-15,-2 0 0 0,-3 0 176 0,1-2 16 16,-1-3 16-16,-3 2 0 0,-3-1 48 0,-3 2 16 16,-1-6 0-16,-2 3 0 0,-3 1 32 0,-1-2 0 0,0-6 0 15,0 1 0-15,-2-2-112 0,1-3-32 0,-2-3 0 0,2-3 0 16,-1-1-32-16,2-2-16 0,1 4 0 0,2-5 0 15,2-2-48-15,0-1 0 0,0-1 0 0,-3-1 0 16,4-3-192-16,0-2 0 0,1-3 0 0,0 0 0 16,2-5 0-16,1 2 0 0,4-6 0 0,1-2 0 15,2-5-304 1,4-2-144-16,0-1-48 0,3-10-8048 0,0 0-1616 0</inkml:trace>
  <inkml:trace contextRef="#ctx0" brushRef="#br0" timeOffset="31104.99">25799 4052 13823 0,'0'0'1216'0,"-5"16"-960"16,-2 7-256-16,5 7 0 0,-3 9 1600 15,1 10 256-15,1 10 64 0,2 4 16 0,1-1-1424 0,0 8-272 16,0 7-64-16,1 7-16 0,1 5 80 0,-1 2 16 15,-1 1 0-15,1 4 0 0,0 2 0 0,2 5 16 16,-1 0 0-16,1-1 0 0,-2-3-112 0,2 1-32 16,-1-1 0-16,0-1 0 0,-2-6-128 0,-2-1 0 15,0-3 0-15,-1-7 0 0,1-3 0 0,0-4 128 16,1-5-128-16,1-6 0 0,0-7 0 0,1-3 128 16,1-2-128-16,-2-2 0 15,-2 1-256-15,0-3-128 0,-2 4-16 0,-1-2-9856 0</inkml:trace>
  <inkml:trace contextRef="#ctx0" brushRef="#br0" timeOffset="32039.55">21252 9190 22511 0,'-5'-13'992'0,"4"2"224"0,-2 4-976 0,3-5-240 15,0 2 0-15,3-3 0 0,0 2 0 0,2 0 0 16,1-6 0-16,1-2 0 0,2-5 128 0,1 0-128 15,0-6 0-15,2 1 0 0,1-1 0 0,1-1 0 16,1 2 0-16,-1-2 0 0,0-2 0 0,0 7 0 16,1-2-128-16,0 4 128 0,1-4 0 0,-1 6 0 15,-1 0 0-15,1 5 0 0,2 3 0 0,-5 1 0 16,1 4 0-16,1-1 0 0,-1 5 144 0,1-2-16 16,-3 5 0-16,-1 3 0 0,0 5-128 0,1 0 0 15,-3 4 0-15,1 1 0 0,-2 3 192 0,0 6 16 0,0 3 0 0,-1 4 0 16,0 2-80-16,1 1-128 15,-1 0 176-15,2 6-176 0,-4-1 0 0,1 3-176 0,0-1 0 0,0-2 0 32,-1-1-384-32,1-7-80 0,0-2 0 0,0-5-16 15,0-3-608-15,0-7-112 0</inkml:trace>
  <inkml:trace contextRef="#ctx0" brushRef="#br0" timeOffset="32372.57">21586 8737 18431 0,'0'0'1632'0,"0"0"-1312"16,-9 6-320-16,4 2 0 0,0 6 1024 0,3 2 128 0,2 3 16 15,0 3 16-15,-3 5-816 0,3 6-176 16,3 5-16-16,0 1-16 0,0 2-160 0,1-3 0 16,1 0 144-16,0 3-144 0,-1-1 0 0,2 0 0 0,2 2 0 0,1-2 0 15,-2-3 176-15,2 0-48 16,0-1 0-16,3-2 0 0,0-2-128 0,5 0 0 16,-2-3-192-16,3-4 192 0,2 1 0 0,3-3 0 15,1-4 0-15,4-2 0 0,3 0-144 0,3 1 144 0,3-8 0 0,5 1 0 31,4 1-560-31,-2-6 0 0,-1 1 0 0</inkml:trace>
  <inkml:trace contextRef="#ctx0" brushRef="#br0" timeOffset="33056.36">23014 9501 11055 0,'0'0'480'0,"0"0"112"0,1-11-464 0,-1 11-128 16,0 0 0-16,0 0 0 0,0 0 2512 0,0 0 496 16,0 0 80-16,10 11 32 0,-1 5-2496 0,-1 2-496 15,-3 2-128-15,0 3 0 0,-1 1 272 0,-2 0 48 16,1 6 0-16,-2-1 0 0,-1 3 128 0,0-1 48 15,0 1 0-15,-1-1 0 0,-2 1-304 0,1 1-64 16,0-3-128-16,-1-3 192 0,-1 1-192 0,-1-5 0 16,0 0 128-16,1-4-128 0,1-2-256 0,2 0-112 15,1-3-16-15,-1-1-10672 0</inkml:trace>
  <inkml:trace contextRef="#ctx0" brushRef="#br0" timeOffset="33490.98">23992 9474 1839 0,'-3'-9'160'0,"-2"3"-160"16,-4-1 0-16,1 5 0 0,8 2 4800 0,-10 4 944 15,1 5 176-15,-2-2 32 0,-2 3-4816 0,1 2-976 16,-4 6-160-16,-2 4 0 0,-4 4 0 0,2 6 0 16,-3 1 0-16,-1 4 160 0,-3 2 224 0,-3 3 64 15,-1 4 0-15,0 2 0 0,-2-2 128 0,1 5 16 16,-3 2 16-16,6 0 0 0,3 1-352 0,0 3-64 16,1-1 0-16,1-2-16 0,-1-1-176 0,4-3 0 0,0 0 0 0,2-6 0 31,0 0-416-31,3-6-64 0,-1-3-16 0,5-4 0 15,-2-8-1856-15,2-2-368 0</inkml:trace>
  <inkml:trace contextRef="#ctx0" brushRef="#br0" timeOffset="34189.62">24165 10365 1839 0,'0'0'160'0,"5"-6"-160"16,-1-5 0-16,3 4 0 0,-2-3 3600 0,1 2 688 16,0 2 144-16,-6 6 32 0,5-12-3616 0,1 3-720 15,1 0-128-15,-7 9 0 0,5-8 0 0,-5 8 0 16,0 0 0-16,7-11 0 0,-1 1 208 0,-2 1-64 0,-4 9-16 0,4-12 0 15,-4 12 0-15,0-12 0 0,0 12 0 0,-2-10 0 16,2 10 208-16,0 0 48 16,-6-11 0-16,-2 4 0 0,1 2-192 0,-2 1-16 15,-1 8-16-15,1 0 0 0,0 0-32 0,-1 6 0 0,-2 0 0 0,1 4 0 16,-2 3 160-16,0 0 32 0,1 2 0 0,-1 4 0 16,0 1-160-16,-1 1-32 15,3 4 0-15,-1-4 0 0,2 3-128 0,1-2 0 0,0 3 0 0,4-6 128 16,2-3-128-16,1-2 0 0,1-4 0 0,2-3 0 15,2 1 0-15,1-3 0 0,-4-9-160 0,0 0 160 16,12 0-128-16,1-4 128 0,-2 0 0 0,3-1-144 16,0-5 144-16,2 1 0 0,-1-3 0 0,3 0 128 15,0-4-128-15,-1 2 0 0,-1 2 128 0,-1 0-128 16,-1 0 144-16,-1-1-144 0,-1 7 192 0,0-3-192 0,-2 4 448 16,-1 3 0-16,-9 2-16 0,11 2 0 0,-2-2-160 0,-9 0-16 15,14 6-16-15,-2 5 0 0,-2 1-32 0,0-1 0 16,0 2 0-16,-1 0 0 0,0-2-208 0,0 2 0 15,0-8 0-15,0 6 0 0,-1-2 0 0,3 3 0 16,-1-5 0-16,1-2 0 0,2-3-272 0,0-2 0 16,1 1 0-16,-3-1 0 15,2 0-1520-15,-2-3-320 0,4-4-48 0,-3 0-16 0</inkml:trace>
  <inkml:trace contextRef="#ctx0" brushRef="#br0" timeOffset="34495.98">24866 10454 2751 0,'0'0'128'0,"0"0"16"0,0 0-144 0,0 0 0 0,0 0 0 0,0 0 0 16,4 15 5312-16,-2 4 1040 0,-2 3 208 0,-1 2 32 16,0-2-5344-16,-2-1-1072 0,-1 2-176 0,-1 4 0 0,1-2 0 0,-1 3 0 15,1-4 0-15,-1 2 0 0,3-5 128 0,-1 0-128 16,1-1 192-16,-1-1-64 0,1-1-128 0,0-5 0 16,2-1 0-16,0-12 0 15,0 0-832-15,0 0-32 0,0 0-16 0,0 0 0 16,0 0-320-16,0 0-64 0,0 0-16 0,0 0-4896 15,0 0-992-15</inkml:trace>
  <inkml:trace contextRef="#ctx0" brushRef="#br0" timeOffset="34880.08">24834 10716 8287 0,'0'0'736'0,"0"-10"-592"0,1 2-144 0,2-2 0 15,-1 2 3904-15,5-3 736 0,-1 2 160 0,2-3 16 16,-1 4-3856-16,3-4-784 0,1 2-176 0,0-2 0 16,1-5 0-16,4 0 0 0,1 2-144 0,2 2 144 0,0 2 0 0,1-3 0 15,0 1 0-15,2 3 0 0,1-3 0 0,1 3-128 16,-2 1 128-16,-1-2 0 0,1 0 0 0,-1 1 0 16,2 4 0-16,-5-3 0 0,-4 4-208 0,1 0 32 15,-1-3 16-15,-2 4 0 16,-3 3-352-16,-2-1-80 0,0-2-16 0,-7 4 0 15,0 0-640-15,0 0-128 0,10-10-32 0,-10 10 0 0</inkml:trace>
  <inkml:trace contextRef="#ctx0" brushRef="#br0" timeOffset="35439.18">24936 10179 1839 0,'0'0'0'0,"0"0"160"0,0 0-160 0,0 0 0 15,0 0 0-15,0 0 0 0,0 0 432 0,0 0 48 16,0 0 16-16,0 0 0 0</inkml:trace>
  <inkml:trace contextRef="#ctx0" brushRef="#br0" timeOffset="35958.06">24849 10687 5519 0,'0'0'240'0,"0"0"64"0,0 0-304 0,4-7 0 16,0 1 0-16,1-1 0 0,0 2 2016 0,-5 5 352 16,6-6 64-16,1 0 0 0,-7 6-1936 0,9-5-496 0,-2 1 0 0,1-3 0 15,-2 2 192-15,2 3-64 16,-1-3-128-16,-7 5 192 0,11-4 64 0,0 4 0 16,-1 2 0-16,2 1 0 0,-1 0 288 0,2-2 64 15,0 1 16-15,2 3 0 0,-2 4 96 0,2 0 32 0,1 1 0 0,2-1 0 16,1 1-112-16,2 4 0 0,0-3-16 0,3 3 0 15,3 1-176-15,0 0-16 0,-1-3-16 16,1 2 0-16,0 1-160 0,1 0-48 0,-2-1 0 16,1-3 0-16,0 1-208 0,-1-2 0 0,1-2 0 0,0-1 0 15,-2 1 0-15,-1-4 0 0,-3 1-176 0,-2 0 176 32,-4-4-928-32,2-2-64 0,-5-3-16 0,-2 0 0 0</inkml:trace>
  <inkml:trace contextRef="#ctx0" brushRef="#br0" timeOffset="36408.72">24909 10045 6447 0,'0'0'272'0,"0"0"80"0,0 0-352 0,0 0 0 0,0 0 0 0,0 0 0 0,3 11 2256 0,2 1 384 16,-2-4 80-16,0 4 16 0,-2-3-1728 0,0 2-352 15,-1 4-64-15,0 1-16 16,0-2 80-16,-1 6 16 0,0 2 0 0,0 2 0 0,-2 0 144 16,2 5 16-16,-2 4 16 0,2 3 0 0,-1-1-176 0,-1 1-32 15,0 5-16-15,1 2 0 0,-1-2-208 0,1-2-32 16,-3-1-16-16,3 1 0 0,0 0-368 0,-1-6 0 15,1-2-160-15,-1 1 160 16,1 0-1936-16,0-5-288 0,0 11-48 0,-1-10-16 0</inkml:trace>
  <inkml:trace contextRef="#ctx0" brushRef="#br0" timeOffset="41478.57">20741 4547 3679 0,'0'0'320'0,"4"-10"-320"15,-3 4 0-15,3-3 0 0,-2 1 2112 0,-2 8 336 16,3-7 80-16,-3 7 16 0,0 0-1424 0,4-9-288 16,-4 9-48-16,0 0-16 0,0 0-176 0,0 0-32 15,0 0-16-15,0 0 0 0,0 0-208 0,0 0-32 16,0 12-16-16,-2 4 0 0,1 3 128 0,-3 2 32 15,1 5 0-15,-3 4 0 0,-1 5 208 0,-2 7 48 16,0 5 16-16,0 2 0 0,-1-2-144 0,0 5-48 16,0 0 0-16,-1 1 0 0,1-1-272 0,1-2-48 0,1-6-16 15,0 1 0-15,2-3-192 0,2 2 128 16,-3-6-128-16,2-5 0 0,0-4 0 0,0-1 0 0,0-8 0 16,1 1 0-1,2-5-544-15,0-1-96 0,1-6-32 0,1-9-9968 0</inkml:trace>
  <inkml:trace contextRef="#ctx0" brushRef="#br0" timeOffset="41912.71">21192 4554 20959 0,'0'0'928'0,"0"0"192"0,4-8-896 0,-4 8-224 0,0 0 0 0,0 0 0 0,0 0 0 0,3 11 0 16,-2 3 0-16,-4 4 0 0,-2 3 0 0,-2 3 0 15,-1-3 0-15,-5 1 0 0,-1 2 0 0,-1 3 128 16,0 2-128-16,-2-4 192 0,-1 1 0 0,-1 1 0 16,-2-2 0-16,-2-1 0 0,0-2-16 0,0-4-16 15,0-3 0-15,2 0 0 0,0-2-160 0,2-2 0 16,1-2 0-16,3 0 0 0,1-4 0 0,1 3 0 15,2-5 0-15,2-1 0 0,1-1 0 0,8-1 160 16,0 0-160-16,0 0 160 0,0 0-32 0,0 0 0 16,-7 3 0-16,7-3 0 0,0 0 16 0,0 0 0 15,0 0 0-15,0 0 0 0,5 11 16 0,1-3 0 0,2 4 0 16,2 0 0-16,2-1 160 0,0 3 16 0,4 3 16 0,1 2 0 16,5 0-48-16,2 0-16 0,0 0 0 15,2 1 0-15,2 1-288 0,-3 0 0 0,2-3 128 16,-1-1-128-16,1-3 0 0,0 2 0 0,-1-3 128 0,1-2-128 15,0-4 0-15,0 0 160 0,-2 2-160 0,-1-4 128 16,-1 2-400-16,-1-2-96 0,-2-2-16 0,0 0 0 31,1-3-1488-31,-2 0-304 0</inkml:trace>
  <inkml:trace contextRef="#ctx0" brushRef="#br0" timeOffset="42232.11">21988 4240 23951 0,'-6'-17'1056'0,"6"17"224"0,0 0-1024 0,0 0-256 15,0 0 0-15,0 0 0 0,0 0 416 0,1 17 32 16,0 4 0-16,-1 6 0 0,-1 7-208 0,0 4-48 16,-5 4 0-16,3-1 0 0,-2 1 64 0,1 2 16 15,-5 0 0-15,3 1 0 0,0-1-112 0,1 1-32 16,0 2 0-16,0-3 0 0,0-7-128 0,1-2 0 16,0 1 0-16,1-5 0 0,-1-4-208 0,3 0-128 0,-1-4-32 15,2-3-7632-15,0 0-1536 16</inkml:trace>
  <inkml:trace contextRef="#ctx0" brushRef="#br0" timeOffset="42454.17">22128 5684 30399 0,'-8'-14'2704'0,"4"3"-2160"0,0 4-544 0,4 7 0 16,-2-10 1312-16,2 3 160 0,0 7 16 0,0-7 16 16,0 7-1120-16,0 0-240 0,1-7-144 0,-1 7 192 15,0 0-192-15,1-9 0 0,-1 9-192 0,0 0 192 16,2-8-512-16,-2 8 32 16,0 0 0-16,0 0 0 0,0 0-2080 0,0 0-432 0</inkml:trace>
  <inkml:trace contextRef="#ctx0" brushRef="#br0" timeOffset="43170.56">19550 6264 19343 0,'0'0'1728'0,"0"0"-1392"0,-6-3-336 0,6 3 0 15,0 0 816-15,0 0 80 16,0 0 32-16,0 0 0 0,0 0-640 0,7 6-128 0,5 0-32 0,2-1 0 15,2-3 0-15,6-2 0 0,3-2 0 0,6 2 0 16,4 2 64-16,10-2 16 0,7 0 0 0,9-3 0 16,8-3-208-16,3-1 0 0,3-1 128 0,8 0-128 15,6 2 0-15,6-2 0 0,4 3 0 0,3-4 0 16,1 1 144-16,7 2-16 0,10-4 0 0,-1 2 0 16,-1-2 368-16,7 2 64 0,6-2 16 0,-1 5 0 15,-1-2-32-15,5 0 0 0,2 2 0 0,-3-1 0 16,-6 2-96-16,2 0 0 0,2 3-16 0,-9-2 0 15,-9 2-224-15,-3-3-32 0,0 2-16 0,-7 0 0 16,-2 2-160-16,-8 2 0 0,-6 0 0 0,-6 3 0 16,-5-1-1024-1,-5 2-272-15,-6 3-64 0,-8-2-16 0</inkml:trace>
  <inkml:trace contextRef="#ctx0" brushRef="#br0" timeOffset="44664.55">19695 7237 17503 0,'-4'-10'1552'0,"4"-3"-1232"0,0 2-320 0,3 0 0 16,0-1 768-16,2 3 80 0,2-4 32 0,0 2 0 16,1-1-624-16,2-1-128 0,3-2-128 0,0 1 176 0,-1 2-176 0,4-4 0 15,0 1 0-15,2 0 0 0,1 2 0 0,3 3 0 16,0-5 0-16,3-1 0 0,-1 4 0 0,1 0 0 15,2 0 0-15,-2-2 0 0,-1-2 0 0,-2 7 0 16,-3 6 128-16,-1 3-128 0,-3 3 0 0,-1 2 0 16,-1 4 0-16,-2 3 128 0,-2 3 64 0,1 4 0 15,-3 4 0-15,-2 4 0 0,-1-1-32 0,-2 6 0 16,-2 4 0-16,-2 2 0 0,-2 3-160 0,-1 1 0 16,-4 1 144-16,-1 1-144 0,-2-3 128 0,-2 2-128 15,-1-1 160-15,-2 0-160 0,1 1 256 0,-2-3-32 16,0-4-16-16,-2 0 0 0,-3-4 112 0,2-3 32 15,-4-1 0-15,3-3 0 0,-3 2-112 0,1-4-32 0,1-1 0 16,2-2 0-16,2 2-80 0,2-6-128 0,2-2 176 0,2-1-176 16,3 1 144-16,2-8-144 0,8-6 0 0,-5 9 144 15,5-9-144-15,0 0 0 0,0 0 144 0,4 6-144 16,-4-6 208-16,10 9-16 0,0-2-16 0,4 0 0 16,4 1 48-16,3-4 16 0,1 1 0 0,8 1 0 15,0-1-16-15,3-2 0 0,2 1 0 0,0-1 0 16,-4 2-224-16,2-2 144 0,1-2-144 0,2 2 128 15,-1-1-128-15,1 0 0 0,-1 0 0 0,-2-2 0 32,0 0-320-32,1 3-80 0,-5-3-32 0,0-3 0 15,-1-2-1920-15,-1-4-384 0</inkml:trace>
  <inkml:trace contextRef="#ctx0" brushRef="#br0" timeOffset="45081.27">20578 6643 12895 0,'0'0'1152'0,"0"-7"-928"0,0-4-224 0,0 11 0 16,0-8 1152-16,0 8 192 0,3-8 48 0,-3 8 0 15,0 0-752-15,0 0-128 0,0 0-48 0,0 0 0 16,0 0-128-16,1 14-16 0,-2 2-16 0,-2 2 0 15,-1 1 48-15,1 2 16 0,-1 0 0 0,-1 6 0 16,-2 2-112-16,4 4-32 0,-3 2 0 0,1-2 0 16,-1-3-224-16,0-3 144 0,-2 3-144 0,3-4 128 15,1-1-128-15,2-5 0 0,-2 1 0 0,0-2 0 16,0-4-208-16,2-1-80 0,0-4-16 0,2-10 0 16,0 12-1424-16,0-12-272 0</inkml:trace>
  <inkml:trace contextRef="#ctx0" brushRef="#br0" timeOffset="45465.28">20920 6592 17503 0,'0'0'768'0,"0"0"176"0,-9-5-752 0,9 5-192 15,-9 0 0-15,9 0 0 0,-10 5 1152 0,0 4 192 0,1 0 32 0,-2 3 16 16,-1 2-1120-16,0-3-272 16,-4 6 0-16,1 0 0 0,-1 2 0 0,-1 1 0 0,0-3 0 0,1 1 0 15,-2 0 0-15,2-2 0 0,-1 1 0 0,2 1-144 16,0 2 144-16,1-3 0 0,1-5 0 0,3 2 0 16,-2-1 0-16,3 0 0 0,3-1 0 0,0-1 0 15,-3-2 0-15,4-3 0 0,5-6 0 0,-4 10 0 16,1-2 0-16,3 3 0 0,0-11 0 0,5 9 0 15,1 0 288-15,1-1-16 0,-2 0 0 0,3 1 0 16,2 1 64-16,3 2 16 0,-2-4 0 0,3-1 0 16,1 2-32-16,3-4 0 0,0-1 0 0,0 2 0 15,0 1-192-15,-1 0-128 0,0-2 160 0,-1-1-160 16,-2-1 0-16,2-1 0 0,-2 2 0 0,-2-3 0 16,0 3-1632-1,-2-3-272-15,-10-1-48 0</inkml:trace>
  <inkml:trace contextRef="#ctx0" brushRef="#br0" timeOffset="45920.94">21126 6866 14735 0,'0'0'1312'0,"0"0"-1056"0,0 0-256 0,0 0 0 0,0 0 1072 0,0 0 144 15,0 0 48-15,9-5 0 16,0-2-944-16,1 3-176 0,0-1-144 0,3 4 192 15,-3 2-192-15,3 2 0 0,0-3 0 0,-1-3 0 0,1 1 0 0,1 1 0 16,-1-1 0-16,2 1 0 0,-1 1 0 0,1 1 0 16,-1 1 0-16,-1-2 0 15,2-3-640-15,-2 0-48 0,-3 0-16 0</inkml:trace>
  <inkml:trace contextRef="#ctx0" brushRef="#br0" timeOffset="46384.78">21609 6627 3679 0,'0'0'320'0,"0"0"-320"0,5-10 0 0,2-1 0 16,-1 5 3744-16,3-2 672 0,2 3 144 0,2 3 32 16,0-1-3616-16,1-2-720 0,0 1-128 0,1 2-128 15,1-1 144-15,1 2-144 0,-3 0 160 0,1-1-160 16,-1 2 0-16,0 2 0 0,-1 0 0 0,-2 1 0 16,-1 3 0-16,-1 3 128 0,-1 0-128 0,-3 4 0 15,-2 1 128-15,-2 2 0 0,-2 2-128 0,-2 1 192 16,-2 0 64-16,-1 0 16 0,-3 0 0 0,0 2 0 15,-1 3 32-15,-2-1 0 0,1-3 0 0,1 2 0 0,1-2 144 16,-1-2 48-16,-1-3 0 0,2 3 0 0,1-2-48 16,1 1 0-16,2-1 0 0,3-2 0 0,-1-4-256 0,3 2-48 15,1-6-16-15,3 4 0 0,0-3-128 0,1 2 0 16,-5-9 144-16,10 6-144 0,-10-6 0 0,14 5 0 16,0-1 0-16,0-2 0 0,1 0 0 0,1-2 0 15,0 0 0-15,2-2 128 0,-3 1-128 0,6 0 0 16,-1-4 0-16,2 1 128 15,-1 0-512-15,2 0-80 0,0-2-32 0,1 1-11248 0</inkml:trace>
  <inkml:trace contextRef="#ctx0" brushRef="#br0" timeOffset="47233.12">22826 6763 17503 0,'0'0'1552'0,"-7"-8"-1232"15,0 2-320-15,7 6 0 0,-8-2 1344 0,8 2 192 16,-11 4 64-16,2 4 0 0,0 0-1312 0,0 4-288 16,-1 1 0-16,-2 9 0 0,-2 0 0 0,3 4 240 15,-4 3-64-15,-1 5-16 0,1 3 192 0,0 3 32 16,-2 0 16-16,2 5 0 0,1 2-48 0,1 0-16 15,1 3 0-15,1 2 0 0,3 1-336 0,1-1 144 16,2-4-144-16,3-3 0 0,2-6 128 0,2-3-128 16,2-3 0-16,1-3 0 0,1-4 128 0,1 1-128 15,0-5 0-15,2-1 0 0,-1-2 0 0,1-1 0 0,1-3 0 16,1-4 0-16,2-2 0 0,0 0 0 0,-2-3 0 16,2-2 0-16,0-2-320 0,-1-4-64 0,2 0 0 15,0-1-16 1,-1-2-1520-16,1-4-288 0</inkml:trace>
  <inkml:trace contextRef="#ctx0" brushRef="#br0" timeOffset="47442.88">22271 7393 25791 0,'0'0'2304'0,"0"0"-1856"0,0 0-448 0,0 0 0 16,0 0 1056-16,14 0 112 0,-1 0 32 0,5 0 0 0,2 1-1008 0,4 1-192 16,3-5 0-16,5 1 0 0,2-1 0 0,6-3 0 15,3-3 0-15,-3-1 0 16,1-3-480-16,-1-1-32 0,-4-3 0 0,-1 1-8048 16,-2-1-1616-16</inkml:trace>
  <inkml:trace contextRef="#ctx0" brushRef="#br0" timeOffset="47776.17">23311 6427 26719 0,'-6'-15'1184'0,"3"6"240"0,3 9-1136 0,0 0-288 0,0 0 0 0,0 0 0 16,0 0 0-16,0 0 0 0,-4 14 0 0,1 4 0 16,-1 3 0-16,-3 4 0 0,1 5 0 0,-2 3 0 15,1 0 208-15,-1 4-16 0,1 1 0 0,-2-2 0 16,0-3-192-16,2 1 176 0,2 0-176 0,0-1 160 15,1-1-160-15,2-4 0 0,-1-2-160 0,2-3 160 16,0 2-832-16,2-6-80 0,2-5-16 0,0-3-6640 16,0 0-1328-16</inkml:trace>
  <inkml:trace contextRef="#ctx0" brushRef="#br0" timeOffset="48171.45">23529 6510 24191 0,'0'0'1072'0,"0"0"208"0,-8 5-1024 0,2 4-256 0,0 1 0 0,0 6 0 15,0 1 0-15,-2 2 0 0,0 1-128 0,1 2 128 16,-1-3 0-16,-1-1 0 0,0 1 0 0,-1-3 0 15,1-2 0-15,-3 0 0 0,-1-1 0 0,0-3 0 16,-1 0 0-16,2-3 0 0,-1 2 0 0,1-3 0 16,1 6 0-16,1-5 0 0,-2 1 0 0,3-1 0 15,9-7 0-15,0 0 0 0,-7 5 128 0,7-5-128 16,0 0 160-16,-7 9-32 0,7-9 0 0,0 0 0 16,0 0 224-16,0 0 32 0,0 0 16 0,9 11 0 15,0 1 48-15,4-3 0 0,0 3 0 0,1-5 0 16,2 0 16-16,2-4 16 0,1 4 0 0,4 2 0 15,1 0-160-15,4 1-48 0,1 2 0 0,6-1 0 16,-1 0-96-16,4-3-32 0,0 3 0 0,-2-2 0 16,-3 1-144-16,0 2 0 0,-3-2-192 0,1 2 192 15,-1-3-1600-15,2 2-208 16,0 1-48-16</inkml:trace>
  <inkml:trace contextRef="#ctx0" brushRef="#br0" timeOffset="50619.58">25813 4529 7199 0,'0'0'320'0,"0"0"64"0,0 0-384 0,0 0 0 0,1-10 0 0,-1 10 0 0,1-10 0 0,-1-1 0 15,-1 3 0-15,0-2 0 0,-2 4 0 0,1-5 0 16,-1 2 0-16,2-1 0 0,1 10 368 0,-1-9 0 15,-1-1 0-15,2 10 0 0,0 0 16 0,7-7 16 16,-1-1 0-16,-6 8 0 0,9-5-128 0,-1 1-16 16,-1-4-16-16,-7 8 0 0,0 0 272 0,9-6 64 15,-3-2 16-15,-6 8 0 0,0 0 368 0,8-6 64 16,-8 6 0-16,0 0 16 0,3-6 16 0,-3 6 0 16,0 0 0-16,1-10 0 0,-1 2-336 0,0-2-64 15,0 2-16-15,-1-1 0 0,-1 3-320 0,1-3-80 16,1 0-16-16,-3-1 0 0,2 2-224 0,1-2 128 15,0 1-128-15,0-3 0 0,0-1 0 0,-1 4 0 0,1-2 0 0,0 3 0 16,0-2 128-16,-1 3-128 0,-1-2 0 16,1 3 0-16,1 6 0 0,-1-5 0 0,-2-3 0 0,1 2 0 15,-1 0 128-15,3 6 16 0,-4-8 16 0,-1 2 0 16,5 6-160-16,-5-4 0 0,5 4 0 0,0 0 0 16,-6-6 176-16,6 6 0 0,-6-6 0 0,6 6 0 15,0 0-176-15,0 0 0 0,0 0 144 0,0 0-144 16,-8 7 0-16,8-7 0 0,-5 13 0 0,0 2 0 15,-3-1 128-15,0 6-128 0,1 3 160 0,-1 7-160 16,-1 5 224-16,0 4-48 0,1 4-16 0,-1 6 0 16,1 2-32-16,-1 4-128 0,4 5 192 0,0 5-64 15,4 4 0-15,-1 2 0 0,2 1 0 0,2 1 0 0,-1-2-128 0,3-1 0 16,1-1 0-16,0 2 128 0,0 2-128 0,0 1 0 16,-1-3 144-16,1 2-144 0,-2 0 0 0,-1 4 144 15,1 0-144-15,-2 2 0 0,-1 1 192 0,-1-2-64 16,-1-1 0-16,1 3-128 0,-1-3 144 0,-1 4-144 15,2-1 0-15,-1 1 144 0,2-6-144 0,-2-2 0 16,2-5 0-16,0 4 128 0,0 3-128 0,0-4 0 16,0-4 0-16,0-5 0 0,-1-3 0 0,-1 1 128 15,2-6-128-15,-1 0 0 0,-1-2 160 0,-1-3-160 16,2 3 192-16,-2-2-192 0,-2-2 304 0,4-2-48 16,-3 0-16-16,1-5 0 0,0 1-48 0,-1-3 0 15,1-1 0-15,0 5 0 0,-1 3-64 0,0-3 0 16,0 2-128-16,2-5 192 0,-1-1-192 0,2-4 144 15,-2 1-144-15,2-5 128 0,1-4 64 0,0 0 0 0,0-6 0 0,2 0 0 16,1-1-64-16,0 2 0 0,-3-4 0 0,5 1 0 16,0 1-128-16,0-1 0 0,-3-1 0 0,3-3 128 15,-1-2-128-15,0-1 0 0,-3 1 0 0,3-3 0 16,1 2 0-16,0-1 0 0,0-3 0 0,0 2 0 16,-1-1 0-16,-4-9 0 0,0 0 0 0,5 9 0 15,-5-9 0-15,0 0 0 0,0 0 0 0,0 0 0 16,0 0 0-16,0 0 0 0,0 0 0 0,11-3 128 15,-4-7-128-15,0-1 160 0,1-2-160 0,-1-6 160 16,-2-7-160-16,1 1 0 0,1-4 144 0,-1 0-144 16,-1-1 0-16,0-4 0 0,1-2 0 0,-2 0 128 15,1-4-128-15,0-4 0 0,-1-2 0 0,0-2 0 16,-1-4-128-16,-1-1 0 0,-1 0 0 0,2-2 0 16,-1 1 128-16,1-2-128 0,-2-5 128 0,1-2-128 0,-1-1 128 0,-1-2 0 15,0-4 0-15,0 1 0 0,1-2 0 0,0-3 0 16,3-8 128-16,0-4-128 0,0 0 0 0,-3-6 0 15,3 1 0-15,-3-7 0 0,2-10 0 0,-1-1 0 16,1-3 0-16,-2-4-128 0,2-3-48 0,-2 0 0 16,0 3 0-16,2 5 0 0,-2 7-16 0,2 5 0 15,-2 2 0-15,1 5 0 0,0 6 192 0,1 3 0 16,1 1 0-16,1-1 0 0,-1 3 0 0,1 0 0 16,0 1 0-16,-1 4 128 0,-1 3-400 0,-3 3-80 15,0 2-16-15,0 8 0 16,-2 6-544-16,-3 5-112 0,0 9-32 0,-2 8 0 15,-1 3-224-15,-1 4-32 0,1 4-16 0</inkml:trace>
  <inkml:trace contextRef="#ctx0" brushRef="#br1" timeOffset="60743.37">2856 14313 16703 0,'-11'-20'736'0,"4"6"160"0,1-4-720 0,1 0-176 16,1-2 0-16,3-1 0 0,0-2-256 0,-1-1-96 15,1 4-16-15,0-2 0 0,-2 1 368 0,2 0 0 16,-2 2 0-16,-2-1 0 0,0-2 0 0,-1 5 0 16,-2 1 0-16,-1 4 0 0,-1-2-160 0,0 0 160 15,-1 2-208-15,-2 3 80 16,-1 4-320-16,0 0-64 0,-1 3-16 0,2 0 0 0,-1 0 208 0,0 2 32 16,-1 2 16-16,1 1 0 0,1-1 624 0,0 1 128 15,1-2 32-15,-1-1 0 0,2 0 576 0,2 2 112 16,-2-1 16-16,4 0 16 0,-3 0-144 0,10-1-48 0,-8 0 0 0,8 0 0 15,0 0-144-15,0 0-48 0,0 0 0 0,0 0 0 16,0 0-368-16,0 0-80 0,11 5-16 0,5-1 0 16,0 3-192-16,6-2-32 0,2 1-16 0,4 3 0 15,0-1 64-15,4 2 16 0,7-3 0 0,1 5 0 16,1-1-224-16,3-3 128 0,-2-3-128 0,5 1 0 16,3-1 0-16,0-1 128 0,-2-5-128 0,-1 0 0 15,-6-2 0-15,-2 3-208 0,-3-2 32 0,-3-2 16 31,-5-3-608-31,-1 5-112 0,-6 2-16 0,-3 0-10432 0</inkml:trace>
  <inkml:trace contextRef="#ctx0" brushRef="#br1" timeOffset="60994.27">2434 14613 23039 0,'-10'0'2048'0,"10"0"-1648"16,0 0-400-16,0 0 0 0,0 0 1168 0,0 0 160 15,0 0 16-15,0 0 16 0,14 1-1136 0,5 2-224 16,8-2 0-16,2 2 0 0,4 0 0 0,3 0 0 16,2-2 0-16,0-1 0 0,1-1 0 0,5-2-128 15,0 0 128-15,6 0 0 16,-2-1-512-16,5 3 16 0,4 0 0 0,3-1 0 15,-4 0-1392-15,-4-2-288 0,-5-2-48 0</inkml:trace>
  <inkml:trace contextRef="#ctx0" brushRef="#br1" timeOffset="61615.97">3935 14829 27183 0,'-17'3'1200'0,"6"2"256"0,-3 3-1168 0,4-1-288 16,1 3 0-16,3-2 0 0,1 2-160 0,5-10-96 15,0 0 0-15,0 0-16 0,0 0-16 0,0 0 0 16,0 0 0-16,0 0 0 0,0 0-32 0,0 0 0 16,0 0 0-16,11-1 0 0,1-7 320 0,1-1 0 15,1-6 0-15,3-2 0 0,4-2 128 0,-1-1 48 16,2-6 0-16,3 0 0 0,3-4-48 0,2-4 0 16,1-7 0-16,3 2 0 0,1-3 0 0,-2-2 0 15,-4-1 0-15,3-2 0 0,1-1 192 0,1 1 16 16,-3-3 16-16,0-2 0 0,1-1-96 0,0-2 0 0,-2 0-16 15,1 2 0-15,-1 1-240 0,0-1 0 0,0 0 0 0,-3 3 0 16,-4-1 0-16,-3-3-128 0,0-2 128 0,-2 4-208 16,-5 0 32-16,-3 5 16 0,-1 0 0 0,-4 6 0 15,-1 2 160-15,-2 3 0 0,-5 3 0 0,0 4 0 16,-2 6 0-16,-1 6-128 0,-5-1 128 0,1 5 0 16,-2 4 0-16,-1 0 0 0,-2 4 192 0,-3 5-64 15,-1 0-128-15,-3 4 0 0,-3 7 0 0,3 3 0 16,-2 2 0-16,0 6 0 0,-2 3 0 0,1 6 0 15,0 6 0-15,-1 5 0 0,-1 7 0 0,2 1 0 16,1 5 0-16,2 2 0 0,2 4 160 0,1 2-160 16,0-4 256-16,4 5-64 0,2-4 0 0,1 3 0 15,2-1 0-15,1-2 0 0,4-8 0 0,1-3 0 16,6-4 48-16,2-4 0 0,1-2 0 0,1 0 0 0,0-1-240 16,1-4 176-16,0-4-176 0,2 1 160 0,3-4-160 0,-1-1 0 15,-1-5 0-15,2-1 0 16,0-2-1488-16,2-4-176 0,0-5-48 0,0 0-9744 15</inkml:trace>
  <inkml:trace contextRef="#ctx0" brushRef="#br1" timeOffset="61841.31">5035 14233 5519 0,'-9'4'496'0,"-1"1"-496"0,-4 5 0 0,2 3 0 15,2 4 6672-15,3 9 1248 0,2 1 240 0,1 3 48 32,0 3-6928-32,1 1-1280 0,1-1-496 0,1-1 32 15,-1-1-1072-15,2 0-192 0,0 4-64 0,0-8-11280 0</inkml:trace>
  <inkml:trace contextRef="#ctx0" brushRef="#br1" timeOffset="62359.99">5547 14186 21183 0,'0'0'944'0,"-1"13"192"0,-3-5-912 0,0 8-224 0,2 3 0 0,0 2 0 0,0 5 1968 0,1-3 336 16,-1 5 80-16,0-3 16 0,-1 0-1904 0,1 1-496 16,-1-7 128-16,1 1-128 0,-1-2 0 0,2-3-144 15,-2-7 144-15,3-8-208 16,0 0-272-16,0 0-48 0,0 0-16 0,0 0 0 16,0 0 96-16,4-9 32 0,1-5 0 0,3-1 0 0,1-7 208 0,1 2 32 15,1 0 16-15,2-1 0 0,1-3 160 0,3 5 176 16,0 1-48-16,0 3 0 0,-1 3 160 0,3 0 32 15,2 4 0-15,-1 3 0 0,1 1 0 0,0 3 0 0,2 2 0 0,-3 3 0 16,-4 2-320-16,-1 1 0 0,-1 4 0 0,-1 1 0 16,-3 0 0-16,0 5 0 0,-1-3 0 0,0-3 0 15,-4-1 160-15,1 1-160 0,0-2 128 0,-6-9-128 16,6 8 128-16,-6-8-128 0,0 0 0 0,0 0 128 16,0 0-128-16,12 3 0 0,-12-3 0 0,12-6 128 15,-1-1-128-15,2-5 0 0,0-2 0 0,1 0 128 16,1-2-128-16,1 1-144 0,1 0 144 0,-1 2-208 15,1 3 208-15,1 0 0 0,-1 5 0 0,1 2 0 16,3 2 0-16,3 5 0 0,2 0 208 0,-1 6-64 16,-1 1-144-16,2 7 160 0,4 4-160 0,-4 2 160 15,-1 0-160-15,-4 4 0 0,1-2 0 0,-3 4 128 16,0 2-128-16,-1-3 0 0,-3 1 144 0,-1 1-144 16,-3-5-144-16,-2 0-112 0,-2-6 0 0,-2-3-16 15,-3-5-2080 1,-3-1-400-16,1-11-96 0,-13 2-16 0</inkml:trace>
  <inkml:trace contextRef="#ctx0" brushRef="#br1" timeOffset="62540.51">5463 13546 37775 0,'-7'-6'3360'0,"0"-2"-2688"16,3 2-544-16,4 6-128 0,0 0 0 0,0 0-176 16,0 0 48-16,13-1 0 15,0 2-2368-15,1 0-480 0</inkml:trace>
  <inkml:trace contextRef="#ctx0" brushRef="#br1" timeOffset="62977.35">4076 15522 30399 0,'0'0'2704'0,"-5"6"-2160"0,0 5-544 0,8 5 0 16,1 5 1376-16,6 9 160 16,3 8 48-16,-1 1 0 0,0-1-1584 0,-1 4 0 15,-1 3-336-15,-1 0 48 0,-1 2 16 0,-3 3 0 16,-3-3 0-16,0 3 0 16,-2 0-480-16,-2-2-80 0,0-8-32 0,-3-4 0 15,-4-4-1056-15,-2-7-224 0,2-3-32 0,0-6-5712 0,2-4-1136 0</inkml:trace>
  <inkml:trace contextRef="#ctx0" brushRef="#br1" timeOffset="63361.09">4525 15415 24879 0,'-10'5'1088'0,"1"4"256"0,0 0-1088 0,-1 6-256 0,0 0 0 0,0 4 0 0,0 0 1392 0,-1 4 208 16,0 3 64-16,-2-2 0 0,1 0-1296 0,-1 3-368 16,-2-3 144-16,1-1-144 0,-2-2 0 0,4 0 0 15,-2-1 0-15,1-2 128 0,0-3-128 0,2-5 0 16,-2 0 0-16,2-3 0 0,-2-1 0 0,1-2-208 16,1-2 48-16,0-2 16 0,-1 0 144 0,2 0 0 15,1 0 0-15,9 0 0 0,-9-1 0 0,9 1 0 16,0 0 144-16,0 0-144 0,0 0 272 0,0 0-48 15,0 0-16-15,0 0 0 0,10 10-208 0,3 3 0 16,1 1 128-16,3-1-128 0,0 0 0 0,2-1 0 16,1 2 128-16,1 0-128 0,3 3 0 0,2-2 128 0,-1 1-128 0,2 1 0 15,-1-2 128-15,0 1-128 0,1-1 0 16,2-4 144-16,3 4-144 0,-2-1 0 0,2-1 0 0,0-3 0 16,1 0-256-16,-1-1-96 0,-2-1-16 0,-3-4 0 31,-2-2-1456-31,-3 1-288 0,1-3-64 0</inkml:trace>
  <inkml:trace contextRef="#ctx0" brushRef="#br1" timeOffset="63613.44">4978 15733 17503 0,'0'0'1552'0,"0"0"-1232"0,0 0-320 0,0 0 0 0,0 0 4224 0,0 0 800 15,15 0 160-15,3 1 16 16,1 2-4640-16,4-1-944 0,2-2-176 0,3 4-32 0,3-2 288 0,2-2 64 16,4-1 16-16,-3-1 0 15,-1-1-816-15,-1-2-176 0,-1-3-16 0,-4 2-16 16,-3-4-1760-16,-2 1-336 0,3-8-80 0,-6 3-5936 0</inkml:trace>
  <inkml:trace contextRef="#ctx0" brushRef="#br1" timeOffset="64062.53">5373 15316 16927 0,'0'0'752'0,"0"0"144"0,-8-5-704 0,3-2-192 0,2 0 0 0,3 7 0 15,0 0 256-15,0 0 0 0,0 0 16 0,0 0 0 16,0 0-32-16,0 0-16 0,0 0 0 0,0 0 0 15,11 1 224-15,0 3 32 0,1 1 16 0,1-1 0 16,1 2 208-16,2 3 64 0,1-3 0 0,2 6 0 0,1-2-64 16,3 1-16-16,1 3 0 0,1-2 0 0,1-2-176 0,-2 4-48 15,0 1 0-15,4-3 0 0,1 2-192 0,1 1-32 16,-2 0-16-16,-4-2 0 0,-5 1-32 0,-1 1 0 16,-2 2 0-16,-2-1 0 0,0-2 0 0,-5-1 0 15,0 1 0-15,-4 2 0 0,-4 2 16 0,-2 1 0 16,-3 0 0-16,-3 2 0 0,-5 3-80 0,-3-3-128 15,-4 2 176-15,-4 3-176 0,-5-4 192 0,-1 0-192 16,-3 1 192-16,1-1-192 0,1-5 128 0,1 0-128 16,1-3 0-16,1-1 0 0,3-1 0 0,0-4-352 15,1 0 48-15,2-3 16 16,2-4-2208-16,3-2-448 0</inkml:trace>
  <inkml:trace contextRef="#ctx0" brushRef="#br1" timeOffset="64612.55">6851 15613 4607 0,'8'13'192'0,"-8"-13"64"0,3 9-256 0,-1 4 0 0,-2 1 0 0,3-1 0 0,-1 5 6208 0,-1 4 1184 16,-1 2 240-16,-2 1 48 16,-3 1-6480-16,-7-1-1200 0,-4 6-448 0,-7 1 0 0,-6-3 48 0,-4 1 0 15,-3 2 0-15,0-3 0 0,2 1 224 0,-1-1 176 16,-1-6-208-16,0-2 80 0,-2-3 288 0,3-1 64 16,-3-2 16-16,1-4 0 0,-3-4-16 0,2-5 0 15,1-2 0-15,3-2 0 0,2-8-224 0,5-1 176 16,3-4-176-16,3-3 160 0,2-2-160 0,1-4 0 15,1-3 0-15,3 2 0 0,4-5-240 0,3 2 80 16,1 2 16-16,5-2 0 0,2 4-48 0,5 0-16 16,4 1 0-16,2 4 0 0,1 0 16 0,9 3 16 15,3 5 0-15,8-1 0 0,5 2 176 0,6 5-208 16,1 1 80-16,2 3 128 0,-1 0-272 0,1 1 64 16,1 1 16-16,-2 4 0 0,-1 3 32 0,2 1 16 15,0 1 0-15,2-3 0 0,3 4 144 0,-2-5 192 0,-4 2-32 0,-3-1-16 16,-2-3 304-16,-3 0 64 0,-1 1 16 0,-3-4 0 15,-2-1-80-15,-3-1 0 0,-2-4-16 0,-2 0 0 16,1 0-304-16,-5-5-128 0,-2-3 0 0,0 0 128 16,0-2-128-16,-3-3 0 0,-5 0 144 0,-5 0-144 15,-3-4 256-15,-6-1-32 0,-4 2 0 0,-3 4 0 16,-4-1 32-16,-4 1 0 0,-2 2 0 0,-2 4 0 16,-1-2-256-16,0 5-240 0,-2-1 48 0,-1 4 16 15,-2 1-448 1,-1 3-80-16,-3 1-32 0,3 3-8480 0,-3-1-1712 0</inkml:trace>
  <inkml:trace contextRef="#ctx0" brushRef="#br1" timeOffset="65195.82">8377 12544 17503 0,'0'0'1552'0,"0"0"-1232"0,0 0-320 0,0 19 0 16,0 7 3008-16,4 7 528 0,2 7 112 0,2 6 32 16,-5 7-3152-16,1 10-528 0,0 7-304 0,-3 9 48 0,-2 6 256 15,-3 8 0-15,-1 6 0 0,-1 9 0 0,-1 5 0 0,2 8 0 16,-2-4 0-16,-1 10 0 16,-1 9 0-16,1-1 0 0,2-4 0 0,1 2 0 0,-1 8 0 0,1-2 0 15,1-4 0-15,1-4 0 0,2 2 576 0,2-4 0 16,-1-13 16-16,0 4 0 0,0-6 240 0,3-4 32 15,1-6 16-15,1 0 0 0,1 0-160 0,2-5-16 16,1-2-16-16,-2-5 0 0,0-7-288 0,-1-1-48 16,2-2-16-16,-1-3 0 0,-3-5-336 0,-1-6 0 15,-2-3 0-15,1-11 128 16,1-2-576-16,-1-7-96 0,3-1-32 0,-1-5 0 16,-4-5-1888-16,3-2-384 0</inkml:trace>
  <inkml:trace contextRef="#ctx0" brushRef="#br1" timeOffset="69481.72">12386 5586 10079 0,'0'0'448'0,"0"0"80"0,-8 6-528 0,8-6 0 0,-9 8 0 0,9-8 0 16,0 0 752-16,-7 4 32 0,7-4 16 0,0 0 0 0,0 0-160 0,0 0-16 15,0 0-16-15,0 0 0 0,0 0 0 0,0 0 0 16,0 0 0-16,0 0 0 0,0 0-32 0,0 0 0 16,0 0 0-16,6-11 0 0,2 1-112 0,2-3-16 15,1 1-16-15,7 0 0 0,0-3 96 0,6-1 32 16,3 0 0-16,6-4 0 0,2-2-112 0,5-4-32 16,2-4 0-16,5-4 0 0,4-7-80 0,2 1-16 15,0 0 0-15,6 1 0 0,2-4-64 0,2 1-32 16,3-1 0-16,-2-4 0 0,-3 1-16 0,0 1 0 15,0 3 0-15,6-2 0 0,6-1 48 0,-2 1 0 16,-4 4 0-16,-4 1 0 0,-7 2-64 0,-4 4 0 16,-8 0 0-16,2 5 0 0,-5 5 80 0,-1 3 16 0,-4 3 0 15,-2 2 0-15,-1 5-112 0,-2 1-32 16,-6 3 0-16,-1-1 0 0,-3 4-144 0,-6 1 0 0,-1 2 0 0,-3 3 0 31,-11-3-352-31,9 7-96 0,-9-7-32 0,5 11 0 16,-5-11-320-16,-1 14-64 0,-1 2-16 0,-5 2-7072 0,0 0-1424 0</inkml:trace>
  <inkml:trace contextRef="#ctx0" brushRef="#br1" timeOffset="71351.47">19486 8408 21711 0,'-15'-4'960'0,"6"1"192"0,0 1-912 0,2-1-240 0,7 3 0 0,0 0 0 15,0 0 432-15,0 0 32 0,-3-4 16 0,3 4 0 16,0 0 64-16,6-9 16 0,3 0 0 0,3-2 0 16,1 0-368-16,2-3-192 0,4-3 192 0,5-2-192 15,1-4 208-15,8-7-64 0,3-3-16 0,5-2 0 16,4 0-128-16,8-5 0 0,5 0 144 0,3-10-144 16,0-2 0-16,1 1 128 0,2 0-128 0,2-2 0 15,1-3 176-15,7 1-48 0,6 2 0 0,-1-3 0 16,-1-3 64-16,-1-2 0 0,1 2 0 0,2 3 0 15,2 0-48-15,-2 0 0 0,-1-1 0 0,-4 3 0 16,-2 4-144-16,-2 0 0 0,-2 0 0 0,0 2 0 16,-1 0 0-16,-2-1 0 0,-6 8 0 0,-1-1 0 15,-5 1 0-15,-3 3 0 0,-3 1 0 0,-2 4 0 0,-2 4 0 16,1 4 0-16,-2 4 0 0,0 1 0 0,-3 2 0 16,-5 2 128-16,-3 3-128 0,-4 0 0 0,-4 4 0 15,-4 1 0-15,-2 4 0 0,-5 2 0 0,0 1-192 0,-3 1 48 16,-10 0 0-16,0 0 0 0,0 0 16 0,5 7 0 15,-5-7 0-15,0 13 0 0,-1 2 128 0,-5-1 0 16,-2-2 0-16,-3 0 0 0,-1 2 0 0,-4 0 0 16,0 0 0-16,-4 2 0 0,-5-1 0 0,-3 1 0 15,-3 3 0-15,-5 2 0 0,-3 0 0 0,-2 4 0 16,-1-4 0-16,-1 2 0 0,0 4 0 0,-4-1 144 16,-4 4-144-16,-4 1 0 0,-5 1 144 0,-1 4-144 15,-2-3 0-15,3 0 144 0,-1 0-144 0,0 2 0 0,-1 0 144 0,-1 2-144 16,-1 1 0-16,-4 2 144 0,-3 2-144 0,5-1 0 15,0 2 128-15,4 3-128 0,2-3 0 0,1 3 0 16,0-1 0-16,-2-1 128 0,-3-2-128 0,6 4 0 16,0-3 128-16,4 1-128 0,-1-3 0 0,3 2 0 15,0 3 0-15,2-3 0 0,2 2 0 0,-2-6 0 16,2-1 128-16,5-2-128 0,3-3 0 0,9 0 0 16,0-1 0-16,6-3 0 0,-1 0 0 0,3 0 0 15,2-4 0-15,2-2 0 0,1-3 0 0,1-2 0 16,2-4 0-16,2 0 0 0,2-7 0 0,1 2 0 15,1-3 0-15,3 0 0 0,6-6 0 0,0 0 0 16,0 0 0-16,0 0 128 0,0 0-128 0,0 0 0 16,-2-8 192-16,5-3-192 0,3-2 192 0,4-4-192 15,4-1 128-15,7-6-128 0,3-2 0 0,5-5 0 0,3-3 0 0,5-2 0 16,3-1 0-16,5-1 0 16,4-1 0-16,1-2 0 0,0-7 0 0,2 2 0 0,1 2 0 0,4-7 0 15,2 0 0-15,4 1 0 0,6 0 0 0,0-6 0 16,2-2 0-16,-3 1 0 0,-1 1 0 0,-5 0 0 15,1 2 0-15,3-2 0 0,3 0 0 0,-3 2 0 16,-2 4 0-16,-2-1 0 0,-3-4 0 0,-2 3 0 16,-3 0 0-16,-1 5 0 0,-3 2 128 0,1 3-128 15,-1 3 0-15,-4 3 0 0,-6 3 128 0,-4 4-128 16,-6-1 144-16,-3 5-144 0,-3 1 224 0,-5 4-48 16,-2 2-16-16,-5 2 0 0,-1-1-160 0,-4 8 192 15,-7 9-192-15,0 0 192 0,5-10-192 0,-5 10 0 0,0 0 0 0,0 0 0 16,-7 8 0-16,-3 1 0 0,-6 5 0 15,0 3 0-15,-3 5 0 0,-5 5-144 0,-6 1 144 0,-4 6-160 16,-5 2 160-16,-3 2 0 0,-2 4 0 0,0-2 0 16,-2 5 0-16,-1 1 0 0,-2 3 0 0,-2-1 0 15,-3 3 0-15,-3 1 0 0,-3 0 0 0,2-1 0 16,1 0 0-16,0-1 0 0,-1-1 0 0,1 3 0 16,0-1 0-16,-3 1 0 0,-3-1 0 0,-3-1 0 15,-4-2 0-15,1 3 0 0,2-1 0 0,1 0 0 16,1-3 0-16,-1 2 0 0,-2 0 0 0,3-6 0 15,3 1 0-15,9-7 0 0,8-3 0 0,6-6 0 16,6-1 0-16,5-6 0 0,6-2 0 0,4-2 0 16,6-5 0-16,3-4 0 0,2 0 0 0,7-8 0 15,0 0 0-15,0 0 0 0,0 0 0 0,0 0 0 16,13-12 0-16,6-4 0 0,5-5 0 0,7-4-192 0,6-2 48 0,8-6 0 16,11-1 0-16,5-7 0 0,6-11 144 0,4 1-192 15,-1-2 192-15,10-3-192 0,6-3 192 0,6-3 0 16,3 2 0-16,0-4 0 0,1 0 0 0,2-2 0 15,3 1 0-15,-2 0 0 0,-6-3 0 0,-4-1 0 16,-5 6 0-16,0-2 0 0,-1-1 0 0,-6 6 0 16,-7 5 0-16,-6 3 0 0,-7 4 0 0,-6 6 0 15,-7 1 0-15,-3 7 128 0,-6 3 64 0,-4 8 32 16,-4 1 0-16,-3 6 0 0,-5 5-224 0,-4 6 128 16,-5 1-128-16,-10 4 0 15,0 0-272-15,0 0-160 0,3 10-16 0,-7 4-8192 16,-4 0-1648-16</inkml:trace>
  <inkml:trace contextRef="#ctx0" brushRef="#br1" timeOffset="73686.5">9266 12976 8287 0,'-7'-7'736'0,"-3"0"-592"0,-2-5-144 0,2 3 0 0,1 1 2880 0,3 2 528 15,-1-1 112-15,2 2 32 0,0-5-2928 0,2 2-624 16,-1-4 0-16,0 2-144 0,1-4 144 0,1 3 0 16,-1 2 160-16,1-5-160 0,-1-1 0 0,1 1 0 15,-2 2 0-15,3-2 0 0,-2-1 192 0,0 2-48 16,2 3-16-16,0-1 0 0,0 1 288 0,1-3 48 16,1 3 16-16,1-2 0 0,1-2-16 0,2 0 0 15,3 2 0-15,1 0 0 0,1-3-80 0,2-3-32 16,4 0 0-16,4 1 0 0,3-3-96 0,2 1 0 15,6-5-16-15,3 4 0 0,3 2-240 0,1 2 0 0,2 2 0 0,-2 1 0 16,-3 0 0-16,2 4 0 0,0 0 0 0,-1 7 0 16,-1-1 0-16,2 7 0 0,3 4 0 15,3-2 0-15,-3 3 0 0,-3 4-256 0,-6 3 16 0,-3 3 16 16,-5 4 224-16,-1 4 160 0,-2 0-32 0,-5 3 0 16,-1 3-128-16,-3 0 0 0,-2 0 0 0,-1 2 0 15,-3 3 128-15,0 0-128 0,-5 0 0 0,-3 1 128 16,1 6-128-16,-1-2 160 0,-2 4-160 0,-4 1 160 15,-3 5-160-15,-4-1 192 0,0-3-192 0,-3 1 192 16,-3-3-192-16,1 1 192 0,-2 3-192 0,-1 2 192 16,-1-1-192-16,1-1 128 0,-1-2-128 0,1-2 128 15,-1 0-128-15,1-5 160 0,1-2-160 0,1 1 160 16,-1-7-16-16,0 1 0 0,-1-2 0 0,1-2 0 16,1 1 0-16,1-4 0 0,0 0 0 0,0-6 0 15,-2-4-16-15,1-2-128 0,-2-1 192 0,1-5-64 0,-4-1-128 16,5-5 160-16,-1-5-160 0,1-2 160 15,0 2-160-15,3-3 128 0,0-7-128 0,3 1 128 0,1-1-128 0,1 0 0 16,1 0 144-16,1-2-144 0,3-2 0 0,4 1 0 16,0-2 0-16,3 4 0 0,2-2 0 0,2-2 0 15,2 2 0-15,4 3-128 0,3-2 128 0,3 1 0 16,1 1-144-16,6 1 144 0,4 4 0 0,7-3 0 16,6 1 0-16,3 0 0 0,2 0 0 0,-1-1 0 15,0 1 0-15,2 3 0 0,5-2 0 0,-1 3 0 16,2 3 0-16,3-1 0 0,4 2 0 0,2 0 128 15,-2 0-128-15,0 2 192 0,-5 0 48 0,-1 1 16 0,-1 0 0 0,-3 3 0 16,0-3-64-16,0 5-16 16,1 0 0-16,2-3 0 0,-1 1-176 0,-1 2 0 0,-4-3 0 0,1 4 0 31,1-2-320-31,-3 5-80 0,2-3-32 0,1 2-8816 0,-1-2-1760 0</inkml:trace>
  <inkml:trace contextRef="#ctx0" brushRef="#br1" timeOffset="77471.53">15579 5394 6447 0,'0'0'576'0,"0"0"-576"0,0 0 0 0,0 0 0 16,0 0 816-16,-9 7 48 0,9-7 16 0,-6 6 0 15,-3-5-624-15,9-1-128 0,-9 4-128 0,9-4 176 16,-9 6-48-16,1-2-128 0,-1-2 192 0,9-2-64 16,-10 7 144-16,1 0 32 0,0-3 0 0,1 1 0 15,-4 3 144-15,5-3 16 0,-4 1 16 0,1 3 0 16,0-2 32-16,0 1 16 0,1-3 0 0,1 1 0 16,8-6 80-16,0 0 16 0,0 0 0 0,0 0 0 15,0 0 32-15,0 0 16 0,0 0 0 0,0 0 0 16,0 0-144-16,0 0-16 0,16 0-16 0,0-3 0 15,3-1-16-15,3-6 0 0,3 1 0 0,6-4 0 16,2-2-176-16,5-3-48 0,4-1 0 0,2-2 0 16,3-7-256-16,-2 1 0 0,-3-5 0 0,1 2 0 15,0 2 0-15,3-6 0 0,0 0 0 0,3 1 0 0,3-1 160 16,2 1-160-16,2 1 128 0,-4-1-128 0,-4 0 192 0,-2 3-64 16,-3-1 0-16,-3 3 0 0,-2 8-128 0,-7 0 0 15,0-6 0-15,-4 7 0 0,-3 4 0 0,-4 3 128 16,2 0-128-16,-4 4 0 0,-4-2 144 15,-4 6-144-15,-3 0 160 0,-7 4-160 0,0 0 128 0,0 0-128 16,0 0 0-16,0 0 144 0,-11 7-144 0,-2 4 0 16,-2 0 0-16,-3 3 0 0,-3 3 0 0,-4 1 0 15,-3 3 0-15,-2 1 0 0,-3 2 0 0,-1-1 0 16,0 2 0-16,-4 2 0 0,-2-4 0 0,-4 2 0 16,-1 0 0-16,-1 0 0 0,0 3 0 0,3-3 0 15,0 3 0-15,2-2 0 0,0-1 240 0,3-2-48 16,1 2 0-16,3 2 0 0,2-1 80 0,1 2 16 0,-3-4 0 15,3 0 0-15,0-6 0 0,2-1 0 0,2 0 0 0,6-6 0 16,0 1-64-16,6-5-16 0,1 2 0 0,5-5 0 16,9-4-48-16,0 0-16 0,0 0 0 0,0 0 0 15,0 0 48-15,8-5 0 0,3-4 0 0,6 0 0 16,3-5-192-16,6-3 128 0,3-5-128 0,5-4 128 16,3 1-128-16,-1-4 0 0,2 0 0 0,0-2 0 15,2 3 0-15,2 0 0 0,2-5 0 0,1 0 0 16,2 1 0-16,3 4 0 0,1-1 0 0,-3 4 0 15,-2-2 0-15,-5 4 0 0,-5 0 0 0,-1 4 0 16,-5 1 0-16,-3 4 0 0,-4 2 0 0,-4 7 0 16,-5 2-128-16,-3 3 128 0,-3 3 0 0,-8-3 0 15,0 0 0-15,3 11-144 0,-6 3 144 0,-2 3 0 0,-8 2 0 0,-1 2 0 16,-6 6 0-16,-8 1 0 0,-3 5 0 16,-4 2 0-16,-7 6 0 0,-6-3 0 0,-6 2 0 0,-1 2 0 15,0 0 0-15,-1-2 0 0,0-3 0 0,2 1 0 16,3 0 0-16,3-3 0 0,0-4 0 0,5 0 0 15,5-7 0-15,7-2 0 0,7-4 0 0,6-3 144 16,5-2-144-16,6-6 128 0,7-7-128 0,0 0 0 16,0 0 144-16,10 0-144 0,4-4 0 0,4-2 144 15,2-5-144-15,5-7 0 0,6 0 160 0,2-5-160 16,1 0 128-16,4-1-128 0,2-1 0 0,2-3 0 16,0 1 0-16,2-1 0 0,2 4-256 0,1-2-96 15,1 4-16-15,1-5-8624 16,-4 3-1728-16</inkml:trace>
  <inkml:trace contextRef="#ctx0" brushRef="#br1" timeOffset="78872.48">22227 8149 17503 0,'0'0'1552'0,"0"0"-1232"15,-10-5-320-15,10 5 0 0,0 0 1024 0,0 0 128 0,0 0 48 16,0 0 0-16,0 0-1008 0,0 0-192 16,0 0 0-16,0 0 0 0,0 0 0 0,0 0 0 0,0 0 0 0,0 0 0 15,0 0 0-15,9-14 0 0,2 2 160 0,3-4-160 16,3 1 160-16,2-3-160 0,1-3 128 0,4-2-128 16,0-2 144-16,6-5-144 0,0 1 160 0,4-5-160 15,6-3 192-15,2 0-48 0,0-2-16 0,1-2 0 16,0-1-128-16,3-4 192 0,2 2-192 0,3-3 192 15,2 5 48-15,7-7 16 0,4-1 0 0,0-1 0 16,0 1-80-16,-2-2-16 0,-2 1 0 0,0 0 0 16,0 4-32-16,2 3 0 0,1-4 0 0,2 3 0 15,3-1-128-15,-11 4 0 0,-6-2 0 0,-4 6 128 16,-4 3-128-16,-5 6 0 0,-4 0 0 0,-4 5-176 16,-6-2 0-16,-4 5 0 0,-5 2 0 0,-3 2 0 0,-6 3 0 15,-2 5 0-15,-4 0 0 0,-3 4 0 16,-3 3 176-16,-4-1 0 0,-4 3 0 0,-3 4-128 0,0 0 128 0,-5 6 0 15,-2 1-144-15,-3 3 144 0,-2 4 0 0,0 4 0 16,-3 3 128-16,-4 2-128 0,-3 3 128 0,-6 6-128 16,-4 3 0-16,-3 7 128 0,1-1 0 0,-1 3 0 15,0 0 0-15,-1 3 0 0,3 3-128 0,-4 0 0 16,-3 3 0-16,1 1 128 0,-4 0-128 0,4 3 0 16,2-1 0-16,3-2 0 0,-1 3 192 0,4-2-64 15,2-5 0-15,-1 4 0 0,-2 0 0 0,-1-6 0 16,-3-5 0-16,5-4 0 0,2-1-128 0,4-6 160 15,3-5-160-15,6-4 160 0,4-2-160 0,3-2 0 0,6-4 144 16,5-7-144-16,1-2 128 0,5-3-128 0,9-7 160 16,0 0-160-16,0 0 256 0,-3-10-64 0,3-6 0 15,5-1 0-15,4-5 32 0,5-6 0 0,4-4 0 0,5-7 0 16,5-3-224-16,5-6 0 0,3-3 0 0,7-1 0 16,8-2 0-16,1-2 0 0,1-2 0 0,-1-1 0 15,0-2 0-15,2 2 0 0,3 0 0 0,0 1 0 16,4 0 0-16,3 3 128 0,4-1 0 0,-5 2 16 15,-5 0-144-15,-3 1 128 0,-2 4-128 0,-3 4 128 16,-2 1-128-16,-2 5 0 0,-3 4 0 0,-2 6 128 16,-4 5-128-16,-6 2 160 0,-1 2-160 0,-9 3 160 15,-2 2-160-15,-3 4 128 0,-6 4-128 0,-4 2 128 16,-6 5-128-16,0 0 0 0,0 0 0 0,0 0 0 16,-8 8-224-16,-3 6 80 0,-4 0 16 0,-4 6 0 15,-5 2 128-15,-4 6 0 0,-2-2-144 0,1 9 144 0,4 3-192 16,1 0 16-16,-1-1 16 0,4 0-8128 15,0-2-1632-15</inkml:trace>
  <inkml:trace contextRef="#ctx0" brushRef="#br1" timeOffset="80122.52">9104 14586 11967 0,'0'0'1072'0,"0"0"-864"0,0 0-208 0,0 0 0 15,0 0 688-15,0 0 80 16,0 0 32-16,0 0 0 0,1-9-800 0,-1 9 0 0,-1-6 0 0,1 6 0 16,0 0 0-16,0 0-176 0,-10-5 176 0,-1 5-160 15,0 2 160-15,2 3-208 0,-2-1 80 0,-1 3 128 16,1-2-176-16,-1 0 176 0,3 0-128 0,-1 3 128 15,-1-5 0-15,2 1-128 0,1 0 128 0,8-4 0 16,-9 6 208-16,9-6 128 0,0 0 32 0,0 0 0 16,-6 5 240-16,6-5 48 0,0 0 16 0,0 0 0 15,0 0 96-15,3 9 32 0,-3-9 0 0,9 10 0 16,-1-3-128-16,5-3-32 0,2-1 0 0,3 0 0 16,1 0-32-16,4 0-16 0,4-1 0 0,6-1 0 15,2 1-160-15,6 2-48 0,4-1 0 0,5-2 0 16,8-2-80-16,1 0-32 0,2 1 0 0,0-3 0 15,0-2-80-15,3 0-32 0,3 0 0 0,7-2 0 0,7 1-160 0,1 0 160 16,-5-6-160-16,1 5 160 16,-1-4-160-16,7 6 0 0,7-2 144 0,-4-1-144 0,-3-3 0 15,-1 3 144-15,-1-1-144 0,1 3 0 0,5 1 128 16,-4 0-128-16,-6 2 0 0,-1 2 0 0,-5 1 128 0,-1 0-128 16,-2 0 144-16,2 1-144 0,2 4 0 0,-6 1 128 15,-7-2-128-15,-3 0 0 0,-2 1 0 0,-3 0 0 16,-3 3 0-16,1 2 0 15,-1-1-1152-15,-3 0-112 0,-3 2-16 0</inkml:trace>
  <inkml:trace contextRef="#ctx0" brushRef="#br1" timeOffset="85728.2">12059 11958 18431 0,'-7'-23'1632'0,"3"9"-1312"0,-1-3-320 0,1-1 0 0,1-1 1328 0,3 2 192 16,2-1 32-16,1 0 16 0,-1 0-1088 0,0 4-224 15,1 0-32-15,-1 2-16 0,1 0 80 0,-1 2 16 16,2-2 0-16,-4 12 0 0,0 0 128 0,3-10 16 15,-1 0 16-15,-2 10 0 0,0 0-16 0,0 0-16 16,0 0 0-16,0 0 0 0,0 0-208 0,0 0-32 16,-10 6-16-16,-1 7 0 0,-3 6-176 0,0 7 0 0,-5 0 144 0,-2 10-144 15,0 3 0-15,2 6 0 0,-6 2 0 16,3 4 0-16,0 1 240 0,2 1-32 0,-1 2 0 0,3 0 0 16,4 0 112-16,2 4 0 0,2-2 16 0,2-1 0 15,0 3-64-15,2 0-16 0,1 0 0 0,1-2 0 16,2-4-64-16,2 1 0 0,0-1-16 0,2-1 0 15,3 0-176-15,3-2 160 0,2-4-160 0,1 1 160 16,2-7-160-16,4 0 160 0,2-3-160 0,1-2 160 16,4 0-160-16,0-1 192 0,2-1-192 0,0-1 192 15,1-7-192-15,-1 1 0 0,2-5 144 0,-3 1-144 16,0-3 0-16,0-1 0 0,-3-3 0 0,-1-4 0 16,-2-6-272-16,0-2-32 0,0-2 0 0,3-6 0 15,-5-4-464 1,1-5-112-16,0-7-16 0,0-2-8448 0,-3-4-1680 0</inkml:trace>
  <inkml:trace contextRef="#ctx0" brushRef="#br1" timeOffset="85994.62">11300 12883 32255 0,'0'0'2864'0,"3"-8"-2288"16,1-3-576-16,7 2 0 0,7-2 1728 0,15-2 256 15,14-5 32-15,13-1 16 0,10-1-1616 0,6 1-416 16,4-3 0-16,6-2 128 0,5 0 0 0,1-2 0 16,3-3 0-16,-4-1 0 0,-2-5-128 0,0 5 0 0,3-2 0 0,-4 1 0 31,-2 3-544-31,-6-2-80 0,-7-1-16 0,2 3-16512 0</inkml:trace>
  <inkml:trace contextRef="#ctx0" brushRef="#br1" timeOffset="90647.6">15585 5612 7823 0,'0'0'336'0,"0"0"96"0,0 0-432 0,0 0 0 16,-6-2 0-16,6 2 0 0,0 0 0 0,-9-3 128 16,9 3-128-16,-9-1 0 0,9 1-208 0,-9 0-128 15,9 0-32-15,-9 0 0 0,0 1 224 0,9-1 144 16,-10 2-192-16,10-2 192 0,-9 1 0 0,9-1 0 15,-9 0 192-15,9 0-48 0,0 0-144 0,-10-1 192 16,10 1-192-16,0 0 192 0,-9-3-192 0,9 3 128 16,-6-4-128-16,6 4 128 0,0 0 608 0,-3-10 112 15,3 10 32-15,4-9 0 0,1-2 128 0,4 2 16 0,3-3 16 0,4 2 0 16,3 0-240-16,5-4-48 0,3 1-16 0,6-1 0 16,5-3-352-16,2-6-80 0,4-3-16 0,-1-3 0 15,1 1-160-15,1-4-128 0,4-2 144 16,2-2-144-16,-1 2 0 0,6-1 128 0,5-2-128 0,-1 1 0 15,-4 0-144-15,-5 5-80 0,-3 1-16 0,-3 1-5024 16,-5 1-1008-16</inkml:trace>
  <inkml:trace contextRef="#ctx0" brushRef="#br1" timeOffset="97302.09">9547 15490 18591 0,'0'0'832'0,"-6"-9"160"0,0-2-800 0,1-3-192 15,2 0 0-15,2 1 0 16,0-1-288-16,2-1-96 0,1-2-32 0,1 1 0 0,-1 0 416 0,1 0-128 16,1-1 128-16,-2 3 0 0,1-2 0 0,1-1 0 15,0 1 0-15,-1-1-128 0,0 1 128 0,-1 3 0 16,1 4 0-16,-2-1 0 0,-1 4 128 0,0 6 16 0,-1-11 0 0,1 11 0 16,0 0 160-16,0 0 16 0,0 0 16 0,0 0 0 15,-13-1 0-15,2 5 0 0,-2 4 0 0,0-1 0 16,-1 5-96-16,-1 0-32 0,-3 4 0 0,1 1 0 15,-6 4 48-15,1 2 16 0,0 0 0 0,1 4 0 16,-1 0-16-16,2 5 0 0,0 2 0 0,3 3 0 16,2 0 192-16,3 5 48 0,1 4 0 0,1-3 0 15,-2 3-240-15,3-2-32 0,2 1-16 0,3-2 0 16,0 1-16-16,2-2 0 0,0-1 0 0,2 1 0 16,4-3-16-16,-1 2-16 0,3-2 0 0,3 1 0 15,-1-3-160-15,3-2 192 0,-2-2-192 0,2-2 192 16,3 1-192-16,0-2 0 0,4-3 144 0,1 1-144 0,3-8 0 15,2 2 0-15,1-2 0 0,-1-1 0 0,1-2 0 0,-4-1 0 16,2 1-160-16,-4-3 160 16,2-2-560-16,-1-3 0 0,0 0 0 0,1-3 0 15,-2 0-656-15,0-4-128 0,0-3-16 0</inkml:trace>
  <inkml:trace contextRef="#ctx0" brushRef="#br1" timeOffset="97635.79">10283 15163 31503 0,'0'0'1392'0,"0"0"288"0,0 0-1344 0,-5 10-336 0,1 3 0 0,4 6 0 16,2 4 0-16,0 6 0 0,0 6-160 0,-1 3 160 16,-1 8-128-16,-1 1 128 0,-3 5 0 0,0 5 0 15,0 6-128-15,-1 1 128 0,-1 0 0 0,-1 3 0 16,2-1-240-16,-1 1 64 0,-2-1 16 0,3-2 0 16,0-2-112-16,0-2-32 0,1-7 0 0,0-3 0 31,2-3-208-31,-1-6-64 0,1-7 0 0,-1-2 0 0,1-4-32 15,2 0-16-15,-2-8 0 0,1-2 0 0,0-3-208 0,1-6-64 16,0-9 0-16,0 0-9280 0</inkml:trace>
  <inkml:trace contextRef="#ctx0" brushRef="#br1" timeOffset="98036.92">10892 15402 27583 0,'0'0'1216'0,"0"0"256"0,-7 0-1168 0,7 0-304 15,-9 9 0-15,4-1 0 0,1 4 128 0,-1 1-128 16,-2 4 144-16,0 0-144 0,-1 3 0 0,-1 2-128 16,-1 3-16-16,-1 3 0 0,-3-3-32 0,-2 4 0 0,0-5 0 15,-1 0 0-15,1 2-144 0,-2-4-16 16,-2 2-16-16,1-4 0 0,-2 0 160 0,2-1 48 0,0-1 0 0,1 1 0 15,-1-3 144-15,2-4 0 0,-1 2 0 0,1-1-128 16,2-7 128-16,1-1 224 0,1 0-48 0,3-1-16 16,10-4 96-16,-8 4 32 0,8-4 0 0,0 0 0 15,-5 10-160-15,5-10-128 0,-1 10 192 0,1-10-192 16,6 13 128-16,3 1-128 0,0-4 0 0,5 3 0 16,1 1 128-16,1-1-128 0,-1 1 0 0,2 0 0 15,0 0 144-15,2 1-144 0,2-2 0 0,0 2 144 16,1-1-144-16,1 1 0 0,-2 3 0 0,2-2 0 15,1 1 0-15,-2-1 128 0,-2 2-128 0,2 1 0 16,1 0 0-16,0 0 0 0,-2-1 0 0,1 3 0 16,-3-2-672-16,-1 0-64 0,0 1-16 0,-3-2-10576 15</inkml:trace>
  <inkml:trace contextRef="#ctx0" brushRef="#br1" timeOffset="98369.27">11521 15527 25791 0,'0'0'1152'0,"0"0"224"0,-12-1-1104 0,3 2-272 0,1 3 0 0,8-4 0 16,-4 12 1280-16,3 5 192 0,-1 1 32 0,2 6 16 15,0 6-1264-15,2 6-256 0,-2 1 0 0,1 3 0 16,-1 2-192-16,0 0 192 0,0 3-192 0,0 3 192 31,-1 2-512-31,-1-1 16 0,-1 3 0 0,1-3 0 16,-1-2-512-16,-1-5-96 0,2-4-32 0,-3-4 0 0,-1-6-752 15,1-6-160-15,2-3-16 0</inkml:trace>
  <inkml:trace contextRef="#ctx0" brushRef="#br1" timeOffset="98612.49">11169 15961 25391 0,'0'0'1120'0,"0"0"240"0,0 0-1088 0,0 0-272 0,0 0 0 0,14-5 0 0,-2 0 288 0,3 2 0 16,2-1 0-16,0 0 0 0,2 0-96 0,2 2-32 15,2-5 0-15,1 5 0 0,1 0-32 0,3 1 0 16,4-3 0-16,-3 3 0 0,3-2-128 0,0 2 0 16,-2-3-160-16,0 2 160 0,-4-1-320 0,0 1 48 15,-2 0 0-15,-1 0 0 16,-2-1-400-16,1 0-80 0,-1 0-16 0,2-1-6528 15,-5 0-1328-15</inkml:trace>
  <inkml:trace contextRef="#ctx0" brushRef="#br1" timeOffset="98856.84">12041 15489 22111 0,'0'0'1968'0,"0"0"-1584"0,0 0-384 0,0 0 0 16,-7 7 1664-16,3 3 240 0,3 4 48 0,1 4 16 16,-2 4-1584-16,2 5-384 0,0 7 0 0,0 4 0 15,0 5 0-15,2 0 160 0,-5 4-160 0,1 3 160 16,-1 0-32-16,0 3-128 0,1 4 192 0,1 2-64 16,-1-1-128-16,1 3-144 0,-1-8 144 0,0-4-208 15,2 0-816-15,-1-7-176 0,0-7-16 0,-2-4-16 16,3-6-1648-16,-1-8-320 0</inkml:trace>
  <inkml:trace contextRef="#ctx0" brushRef="#br1" timeOffset="99319.64">12428 14901 28047 0,'0'0'1232'0,"0"0"272"0,0 0-1200 0,0 0-304 0,0 0 0 0,0 0 0 16,0 0 0-16,0 0 0 0,11 3-176 0,3 5 176 16,1 0-320-16,7 6 32 0,0 0 16 0,2 4 0 15,1 4 272-15,3 1-128 0,1 5 128 0,1 0 0 0,-2 3 0 16,0 2 0-16,0-1 0 0,1 3 0 16,-1 0 0-16,1 2 0 0,-1 4 0 0,1-1 0 0,-1 4 0 0,0-1 0 15,0 5 0-15,-1 0 0 0,-3 1 304 16,0 2-48-16,3 1 0 0,-8-4 0 0,-3-7 64 0,-5-1 16 15,-1 1 0-15,-4 2 0 0,-3-2 0 0,-6 3 0 16,-5 0 0-16,-3 1 0 0,-6-1-128 0,-4 1-16 16,-6-4-16-16,-2-4 0 0,0-4-176 0,-4-4 0 15,-2 2-192-15,0-7 192 16,-1-3-768-16,2-7-16 0,2-3-16 0,-2-5-7728 16,-1-6-1552-16</inkml:trace>
  <inkml:trace contextRef="#ctx0" brushRef="#br1" timeOffset="101014.03">16249 6730 4607 0,'0'0'192'0,"0"0"64"0,0 0-256 0,0 0 0 0,0 0 0 0,0 0 0 16,0 0 2176-16,10 1 400 0,-10-1 80 0,11 5 16 15,-11-5-2208-15,12 8-464 0,-2-5 0 0,-10-3 0 16,10 6 0-16,-1 0 0 0,-9-6 0 0,10 5 160 15,-10-5-16-15,9 6 0 0,0 3 0 0,-4-1 0 0,-5-8-144 16,0 0 0-16,0 0 0 0,6 10 128 0,-2-1-128 0,-1 0 0 16,-3-9 0-16,0 0 0 0,0 10 0 0,1-1 0 15,-1-9 0-15,0 8 128 0,-1 2 256 0,-2 0 64 16,-1 4 0-16,1-1 0 0,-1-3 240 0,-1 2 48 16,-3 1 16-16,2 2 0 0,-6 4-304 0,2 1-48 15,-1-1-16-15,-3 0 0 0,2 4 0 0,-3 2-16 16,-3-1 0-16,-1 4 0 0,-1 3 0 0,0 3 0 15,-2 3 0-15,0 1 0 0,-1 3 16 0,1 1 0 16,-1 7 0-16,0 3 0 0,1 3-80 0,-3 2-16 0,1-1 0 16,-3 2 0-16,0 1-112 0,1-1-32 0,-1 1 0 0,-1 2 0 15,-6-1 32-15,0-3 0 0,0-1 0 0,-1-3 0 16,-1-1 16-16,3-1 0 0,0 0 0 0,1-1 0 16,0-5-192-16,2 4 192 15,-1-6-192-15,2 1 192 0,1-2-192 0,3 3 0 0,1-6 0 0,1-3 128 16,2-5-128-16,4-5 0 15,-1-3 0-15,2-5 0 16,4-4-768-16,2-2-48 0,2-7 0 0</inkml:trace>
  <inkml:trace contextRef="#ctx0" brushRef="#br1" timeOffset="101406.05">15236 7530 21183 0,'-3'-14'1888'0,"3"14"-1504"16,-4-11-384-16,2 3 0 0,2 8 1568 0,0 0 240 15,0 0 48-15,9-5 16 0,1 0-1472 0,1 4-400 16,3 1 128-16,2 8-128 0,0 1 144 0,4 4-16 16,6 5-128-16,1 1 192 0,3 4 112 0,6 6 16 15,0 6 0-15,6 0 0 0,5 2 0 0,4 4 0 16,4 3 0-16,1-2 0 0,1 2-96 0,-1 0-16 16,0-1 0-16,0 3 0 0,-1 4-80 0,2-5-128 15,-1 4 176-15,2-5-176 0,1 1 128 0,-6-5-128 16,-3 1 0-16,-3 1 0 0,-2-4 0 0,1-1 0 15,-5 2 128-15,-1-1-128 0,-3-4 0 0,3-3 0 16,-2 2-208-16,0-5 80 16,-2 0-1824-16,-5-2-352 0</inkml:trace>
  <inkml:trace contextRef="#ctx0" brushRef="#br1" timeOffset="102222.82">22654 4157 24063 0,'-13'-14'1072'0,"6"9"208"0,-5 1-1024 0,1 3-256 16,1 1 0-16,-1 2 0 0,0 1 0 0,-2 2-224 16,-2 3 32-16,-3 1 16 0,-2 5 176 0,-2 3 0 15,-1 4 0-15,-1 0 0 0,-4 3 0 0,-2 2 128 16,-5 4-128-16,-4 6 176 0,-5 2 80 0,-10 4 32 15,-3 4 0-15,-9-2 0 0,-8 7-64 0,-5 0-16 16,-5 1 0-16,-3 7 0 0,-7 3 240 0,-5-4 32 16,-4 2 16-16,-3 2 0 0,-1 2 32 0,-6 2 16 0,-6 3 0 0,2-1 0 15,2 5-160-15,1 0-48 16,-2 0 0-16,8-2 0 0,10 3-336 0,9 1 144 16,7 2-144-16,2 1 0 0,1-3-128 0,4 7-144 0,2 1-32 15,5 1-13040-15</inkml:trace>
  <inkml:trace contextRef="#ctx0" brushRef="#br1" timeOffset="103959.36">13970 11851 13823 0,'0'0'608'0,"2"-10"128"0,-2-7-592 0,1 4-144 15,2 3 0-15,0-2 0 0,-1 0 1712 0,1 4 304 16,-3 8 64-16,2-10 16 0,-2 10-1664 0,0 0-432 16,0 0 0-16,0 0 128 0,0 0-128 0,0 0 0 15,0 0 0-15,0 0 0 0,0 0 0 0,7 14 0 16,-4 2 0-16,0 5 0 0,-3 6 0 0,1 1 0 0,-1 4 128 0,0 4-128 16,0 6 0-16,0 5 0 15,0 3 0-15,1 0-128 0,-1 0 128 0,0 8 0 0,0 0 0 0,-1 3 128 16,0 3 0-16,-2 4 16 0,0 7 0 0,0-2 0 15,-1-1 96-15,0 4 16 0,1 8 0 0,-3-1 0 16,1-2 160-16,0 6 32 0,1-3 16 0,1 1 0 16,-2 3-128-16,1 2-16 0,0-1-16 0,0 2 0 15,2-3-144-15,-2 2-32 0,0 3 0 0,0 2 0 16,-1 2-128-16,1 3 128 0,0-3-128 0,1 3 128 16,-2 3 64-16,-1 2 0 0,1-1 0 0,0 0 0 15,0-2-64-15,-1-1 0 0,-2-3 0 0,1-2 0 0,-1-2 80 0,-1-3 16 16,3-2 0-16,-1 1 0 0,0-2-16 0,-1-3 0 15,-1-1 0-15,2 4 0 0,-2 0-16 0,0-1-16 16,-1-5 0-16,-1-2 0 0,3-5-176 0,-1-3 128 16,-1-1-128-16,1 0 128 0,0-3-128 0,0-8 0 15,-3-3 0-15,2-6 0 0,-1-4-176 0,2-7-64 16,-3-8-16-16,1-5-12816 16</inkml:trace>
  <inkml:trace contextRef="#ctx0" brushRef="#br1" timeOffset="107009.02">14845 14023 11055 0,'0'0'976'0,"0"0"-784"0,0 0-192 0,0 0 0 15,-7-6 1504-15,7 6 256 0,0 0 48 0,0 0 16 16,0 0-1024-16,-8-4-208 0,8 4-32 0,0 0-16 16,0 0-96-16,0 0 0 0,0 0-16 0,0 0 0 15,-6-3-48-15,6 3 0 0,0 0 0 0,0 0 0 0,0 0 0 0,0 0 0 16,0 0 0-16,0 0 0 0,0 0 0 0,10 7-16 15,1-5 0-15,3 2 0 16,2 0-64-16,3 0-16 0,1-3 0 0,4 3 0 0,3-2 96 0,3 1 0 16,2-1 16-16,5 0 0 0,4-4-144 0,2 1-48 15,1 0 0-15,0-3 0 0,-2-2-48 0,0 1-16 16,0 1 0-16,-1-4 0 0,1 2-144 0,-1-1 0 16,-1-1 144-16,1 1-144 0,0 0 0 0,0 2 0 15,-3 1 0-15,1-1-128 16,-3 0-320-16,-4 1-64 0,-4 0-16 0,-3 3 0 15,-3-2-624-15,-3 2-128 0,-4 1-32 0,-2 1-9376 0</inkml:trace>
  <inkml:trace contextRef="#ctx0" brushRef="#br1" timeOffset="107359.07">15032 14495 6447 0,'-9'-5'576'0,"-1"1"-576"0,0-3 0 0,0 2 0 15,1 2 4848-15,9 3 848 0,0 0 192 0,0 0 16 16,0 0-4960-16,0 0-944 0,0 0-304 0,0 0 0 15,8-7 144-15,3 3 32 0,3 3 0 0,3 1 0 0,0 1 128 16,5 1 0-16,3 0 0 0,2-1-128 0,6 1 128 0,3 2 0 16,1-2 160-16,-1 2-160 0,1-4 272 0,3 0-32 15,2 0-16-15,1-1 0 0,0-2 208 0,7 1 32 16,-1-1 16-16,3-1 0 0,3-2-272 0,-2 2-48 16,-2 1-16-16,-1 0 0 0,-3-5-144 0,0 3 0 15,-1 1 0-15,-2 2 0 16,1-1-1408-16,-1 2-304 0</inkml:trace>
  <inkml:trace contextRef="#ctx0" brushRef="#br1" timeOffset="115981.19">21910 12616 2751 0,'0'0'256'0,"0"0"-256"0,0 0 0 0,7-8 0 15,-7 8 2112-15,5-11 368 0,-5 11 80 0,0 0 0 16,1-15-1328-16,-1 5-272 0,0 10-48 0,-4-13-16 0,-1 5 0 0,-1-1-16 16,1 4 0-16,-3-1 0 0,-2 2-304 0,-3 3-64 15,1 1-16-15,-6 2 0 0,-3 3-208 0,-3 2-32 16,-1 5-16-16,-4 1 0 0,-3 0-240 0,-1 3 128 15,-2 5-128-15,0-2 0 0,-5-1 128 0,5-1-128 16,1 2 0-16,2-1 0 0,1 0 224 0,6-1-48 16,3-1-16-16,4-1 0 0,3 2 96 0,4-4 32 15,1 1 0-15,2-2 0 0,2 1-288 0,2-4 0 16,2 2 0-16,4 2 0 0,-2-13 0 0,7 11 0 16,2 1 0-16,3-4 0 0,0 0 0 0,6-2-256 15,3 1 64-15,4 0 0 0,2-4 192 0,1 5-176 16,0-2 176-16,0-1-160 0,-2 3 160 0,2-2 0 15,-1 3 0-15,-2 0 0 0,-2-1 0 0,-2 1 0 0,-4 1 0 0,0 3 0 16,-2 1 0-16,-3 3 0 0,-5-3 0 0,-2-1 0 16,-1 1 0-16,-3 3 144 0,-2-1-16 0,-3 1-128 15,-2-1 304-15,-4 2-48 0,-3 1-16 0,-2 0 0 16,0-2-16-16,-3-1 0 0,-3 2 0 0,1 0 0 16,-2-3-224-16,1-2 128 0,-2-1-128 0,3 0 0 31,1-5-416-31,2 0-176 0,4-5-48 0</inkml:trace>
  <inkml:trace contextRef="#ctx0" brushRef="#br1" timeOffset="116289.74">22580 12716 21183 0,'-4'-12'1888'0,"4"12"-1504"16,-5-5-384-16,5 5 0 0,-7-4 1472 0,7 4 240 16,0 0 32-16,0 0 16 15,-5 10-1760-15,0 3-592 0,-1 3 0 0,0 3 0 0,0 2 416 0,-2 4 176 16,-2 3-128-16,0 4 128 0,0 0 0 0,-1-1 0 15,0 5 0-15,1 2 0 0,0 3 0 0,-2-2 0 0,5-2 0 0,-1-1-128 32,0-2-416-32,3-5-80 0,0-5-16 0,1-3 0 15,2-5-1808-15,-1-2-368 0,1-6-80 0</inkml:trace>
  <inkml:trace contextRef="#ctx0" brushRef="#br1" timeOffset="116665.29">22775 12725 17855 0,'0'0'784'0,"0"0"176"0,0 0-768 0,4 16-192 0,-3 0 0 0,1 2 0 16,0 2 256-16,-2 4 0 0,-2 1 16 0,1 0 0 0,-3 0 224 0,0 0 32 15,-1 0 16-15,0-2 0 16,0-3-80-16,0 2-16 0,0-3 0 0,0-1 0 0,2-3-64 0,1-1 0 15,2-14-16-15,-1 9 0 0,1 1-224 0,0-10-144 16,0 0 192-16,0 0-192 0,0 0 192 0,11-5-64 16,2-5 0-16,-1-3-128 0,1-5 192 0,1 0-192 15,0 1 192-15,1-4-192 0,2 0 128 0,-1 0-128 16,1 4 0-16,-1-4 0 0,1 2 144 0,-2 3-144 16,2 2 0-16,-2 3 144 0,2 3 176 0,-1 2 48 15,-1 5 0-15,-1 2 0 0,-2 3-192 0,-1 4-48 16,-1 3 0-16,-2 5 0 0,-2 0-128 0,-1 3 0 15,-1 2 0-15,-1 4 0 0,-4 2-160 0,-1-1 160 0,0 6 0 16,-1-1-144-16,-2-5-128 0,1 4-32 0,-2-1 0 0,1-4 0 31,0-2-656-31,1-4-128 0,1-5-16 0</inkml:trace>
  <inkml:trace contextRef="#ctx0" brushRef="#br1" timeOffset="116951.78">23718 12705 27647 0,'0'0'2448'0,"0"0"-1952"0,-5-8-496 0,0 2 0 16,5 6-224-16,0 0-144 0,-10 0-16 0,-1 4-16 15,-1 0 256-15,-1 2 144 0,-5 5-160 0,0 3 160 16,-2 0 0-16,0 5 0 0,-2 4 0 0,3-1 160 0,1 3-160 0,3 3 0 15,2-2 0-15,4 2 0 0,3 1 0 0,2-1 0 16,2 2 0-16,2-5 0 0,1 0-256 0,1-3 32 16,2-5 0-16,1 0 0 15,3-7-256-15,2 0-48 0,2-6-16 0,0 1 0 16,2 2 16-16,0-7 0 0,2-3 0 0,3-3 0 16,1-1-1104-16,0-3-224 0,-1 0-32 0</inkml:trace>
  <inkml:trace contextRef="#ctx0" brushRef="#br1" timeOffset="117332.14">24005 12875 12895 0,'0'0'1152'0,"0"0"-928"0,0 0-224 0,15 4 0 15,3 1 2000-15,1 2 368 0,2-2 64 0,3-3 0 16,1 1-2016-16,1-3-416 0,-1-2 0 0,0 0-144 16,0-3 0-16,-1-3 0 0,-4 1 0 0,0-5 0 31,1 2-240-31,-1-1-32 0,-1-7-16 0,-1 3 0 16,-3-1-48-16,-2 1-16 0,-2 2 0 0,-2 1 0 0,-2-4 496 0,-4 4-144 0,-3 12 144 0,0-12 0 15,-2-2 448-15,-3 7 192 0,-2-4 16 0,-1 8 16 16,-5 1 240-16,1 5 48 0,-2-1 16 0,0 6 0 0,-1 2-80 0,1 4 0 15,0 3-16-15,2 4 0 0,-1 1-432 0,3 7-64 16,-1 0-32-16,5 2 0 0,2 2-144 0,2-3-16 16,2 0-16-16,4 0 0 0,4 3-176 0,4-4 0 15,1-2 144-15,2-1-144 0,3-2-160 0,2-4-96 16,2-1-32-16,3-1 0 16,3-7-1664-16,4-2-336 0</inkml:trace>
  <inkml:trace contextRef="#ctx0" brushRef="#br1" timeOffset="117849.07">26161 11951 24879 0,'0'0'2208'0,"0"0"-1760"15,-8 5-448-15,2 7 0 0,-3 6 784 0,3 3 80 16,1 10 16-16,-2 3 0 0,-2 4-880 0,1 4 0 15,-1 3-128-15,0 2 0 0,0 6 128 0,0 2 0 16,0-2 128-16,3-1-128 0,2-2 0 0,3 1 0 16,1-7 0-16,3-2 0 0,3-8 0 0,4-3 0 15,1-2 0-15,3-4 0 0,3 0 0 0,2-5-192 0,1-2 192 0,3-2-192 16,1-3-96-16,1-4-32 0,1 1 0 0,-1-5 0 31,-1-2-384-31,-1-2-64 0,-1-2-32 0,-2-2-6496 0,-2-2-1280 0</inkml:trace>
  <inkml:trace contextRef="#ctx0" brushRef="#br1" timeOffset="118066.17">25880 12638 22111 0,'4'-11'1968'0,"-4"11"-1584"0,4-10-384 0,2 4 0 15,2 1 3296-15,4 0 576 0,6 5 112 0,6 0 32 16,4 4-3616-16,5-1-720 0,4 0-128 0,5 2-48 0,5-1 304 0,5 0 192 16,4-4-208-16,-1-2 80 15,-3-1-320-15,0 1-64 0,0 0-16 0,-2-1 0 16,-3 1-1488-16,0-1-288 0,0 1-64 0,-1-5-9696 0</inkml:trace>
  <inkml:trace contextRef="#ctx0" brushRef="#br1" timeOffset="118338.86">28012 12508 36223 0,'0'0'1600'0,"0"0"336"0,0 0-1552 0,-3 14-384 0,2 8 0 0,0 8 0 31,-2 1-608-31,3-1-208 0,-4 3-32 0,1 0-16 0,-3 0-224 0,1 0-64 0,0-3 0 0,1 0 0 16,1-1-1536-1,-2-7-304-15,-2-1-64 0,7-21-16 0</inkml:trace>
  <inkml:trace contextRef="#ctx0" brushRef="#br1" timeOffset="118524.8">27653 12219 33167 0,'0'0'2944'0,"-3"-10"-2352"16,-3 1-464-16,6 9-128 0,-5-9 1104 0,5 9 208 15,0 0 32-15,0 0 16 16,0 0-2064-16,0 0-432 0,0 0-80 0,0 0 0 16,7 14-1296-16,2-1-256 0,1-5-48 0</inkml:trace>
  <inkml:trace contextRef="#ctx0" brushRef="#br1" timeOffset="118856.96">28860 12311 35007 0,'0'0'3120'0,"-12"-4"-2496"0,-1 0-496 0,-3 3-128 16,-2 4 0-16,2 0 128 0,-1 5-128 0,-1 1 128 16,-2 4-672-1,0-1-128-15,-2-1-32 0,3 1 0 16,2 0 96-16,5-1 16 0,2-5 0 0,3 3 0 0,7-9-912 0,0 0-176 0,-1 13-48 0,5-1 0 15,2-4-112-15,4-1-16 16,3 0-16-16,2 2 0 0,3 0 784 0,1 1 176 0,0 2 16 0,0-3 16 0,-1 1 880 0,2 3 336 16,2 1-16-16,-3 0 0 0,-4-3 672 15,1-2 128-15,-2 1 32 0,-4-1 0 0,-4 4-112 0,-1-4-16 16,-5-9 0-16,-1 14 0 0,-3 1-192 0,-5 1-32 16,-6 0-16-16,-4-2 0 0,-5-3-304 0,-3 2-64 15,-4 2-16-15,0-4 0 0,-4 1-528 0,1 3-128 16,0 2 0-16</inkml:trace>
  <inkml:trace contextRef="#ctx0" brushRef="#br1" timeOffset="119517.56">23123 13853 21183 0,'-13'-3'1888'0,"-2"-1"-1504"0,-3 2-384 0,0 1 0 15,3 3 1728-15,-1 2 256 0,-2 4 64 0,1-3 16 32,0 5-2288-32,-1 1-464 0,-1 3-80 0,0 0-32 0,0 0 608 0,1 3 192 0,0-1 0 0,0 1 0 15,2 3-288-15,-1 2 48 0,2-3 16 0,0 4 0 32,1 2-224-32,1 3-64 0,2-2 0 0,2 0 0 15,2-2 64-15,6 2 16 0,0-3 0 0,1-4 0 0,2 0 432 0,3-1 0 0,2-1 0 0,2 0 0 16,2 1 0-16,3-3 0 0,3-4 128 0,2 1-128 15,2-1 0-15,5-3 0 0,0-2 0 0,4 1-6448 16,0-5-1232-16</inkml:trace>
  <inkml:trace contextRef="#ctx0" brushRef="#br1" timeOffset="119870.05">23829 13982 17503 0,'-9'-1'1552'0,"-3"-1"-1232"15,-2 2-320-15,0 5 0 0,-1 2 3568 0,0 6 656 16,3 1 128-16,0 5 16 16,-2 3-4112-16,0 2-816 0,-3 1-160 0,4-2-48 0,2-1 384 0,3 1 80 15,3-2 16-15,1-2 0 16,3-7-368-16,2-1-80 0,3 1-16 0,-4-12 0 15,7 5-32-15,4-5-16 0,-2 0 0 0,4-3 0 0,1-6 400 0,3-1 80 0,-1-5 0 0,1-3 16 16,1 0 304-16,0-2 176 0,-1-4-32 0,-1 2 0 16,-1 2 368-16,-1-1 64 0,-1-1 0 0,-2 0 16 15,-2 3 192-15,-1 2 48 0,0 2 0 0,-3 0 0 16,-2 1-256-16,-1 0-64 0,-4 1 0 0,0 4 0 16,-2-2-352-16,-1 5-160 0,-1 2 128 0,-3 1-128 15,-1 1 0-15,-2 4-304 0,-1 1 48 0,2-1 16 31,1 0-320-31,1 1-64 0,0 0-16 0,9-3-7760 0,0 0-1568 0</inkml:trace>
  <inkml:trace contextRef="#ctx0" brushRef="#br1" timeOffset="120237.24">24375 13867 21183 0,'0'0'1888'0,"0"0"-1504"16,-9 12-384-16,-1 4 0 0,0 3 1952 0,1 1 320 16,1 3 64-16,1 1 16 0,-2 0-1936 0,0-1-416 15,3-2 0-15,-1 0 0 0,1 1 0 0,1-2 0 16,0-3 0-16,1-3 0 0,0-4 0 0,0 1-176 16,2-3 176-16,2-8-192 0,0 0-112 0,0 0-16 0,0 0-16 0,0 0 0 15,-2-14 64-15,4-1 16 0,1-3 0 0,3-3 0 16,0 2-80-16,2 0-16 0,0 0 0 0,1 1 0 15,-1 2 352-15,2 4 0 16,0 1 192-16,0 5-64 0,1-2 144 0,0 6 32 0,1-1 0 0,-1 4 0 16,-2 2-112-16,4 4 0 0,-2 0-16 0,-1 7 0 15,0 4-176-15,-1 1 0 0,0 0 0 0,-2 4 0 16,-1 3 0-16,-1 0 0 0,-1 3 0 0,-2-4 0 16,1 1-192-16,-1-5 48 0,0 0 0 0,0-5 0 31,1-3-560-31,1-4-128 0,-4-9 0 0,0 0-10432 0</inkml:trace>
  <inkml:trace contextRef="#ctx0" brushRef="#br1" timeOffset="120603.07">25241 13818 32415 0,'-14'-2'1440'0,"2"1"288"0,-5-1-1376 0,-1 4-352 0,0 1 0 0,0 5 0 0,-2 0-160 0,-2 2-96 16,1-1-32-16,-1 2 0 0,2 4 96 0,-2-1 0 15,3-1 16-15,2 0 0 16,3 0-368-16,3-3-80 0,2 0-16 0,3-2 0 16,6-8-640-16,0 0-128 0,0 0-16 0,0 0-16 15,0 0 256-15,0 0 48 0,10 7 16 0,3-3 0 0,3 0 800 0,3 0 176 0,3-1 144 0,1 3-208 16,1-1 464-16,1 3 80 0,1 0 32 0,-3 4 0 15,-3-2 128-15,0 1 16 0,-1 2 16 0,-5 0 0 16,-2 2-32-16,-3-1-16 0,-3-1 0 0,-2-1 0 16,-4 6-48-16,-4 2-16 0,-2-6 0 0,-6 3 0 15,-4 2 96-15,-5-1 0 0,-4-2 16 0,1 2 0 16,-4 0-192-16,-3-2-32 0,2 1-16 0,2-2 0 16,2-1-480-16,3-4-112 0,3 0-16 0,1-4-7840 15,2-6-1568-15</inkml:trace>
  <inkml:trace contextRef="#ctx0" brushRef="#br1" timeOffset="120851.08">25801 13488 26719 0,'0'0'2368'0,"0"0"-1888"0,0 0-480 0,0 0 0 0,2 11 1408 0,-2 6 192 16,-2 3 48-16,0 7 0 0,-3 5-1648 0,-2 2-256 15,1 3-96-15,0-1-16 0,-2 2 368 0,0 0-176 16,-1 1 176-16,1 1-128 0,-1-4-192 0,0 3-16 16,-1-1-16-16,1 1 0 15,1 1-704-15,0-6-144 0,0-5-16 0,0-6-10816 0</inkml:trace>
  <inkml:trace contextRef="#ctx0" brushRef="#br1" timeOffset="121053.88">25525 13952 21183 0,'0'0'944'0,"0"0"192"0,9-6-912 0,3-2-224 0,2 4 0 0,4 0 0 15,1 3 2128-15,5 0 384 0,4-3 80 0,1 1 16 16,0 2-2176-16,2-1-432 0,1 0 0 0,-2-1-192 31,-1-3-336-31,-1 1-80 0,-2 2-16 0,-1-4 0 0,0 0-2288 0,0 3-464 0,6-6-80 16,-4 1-32-16</inkml:trace>
  <inkml:trace contextRef="#ctx0" brushRef="#br1" timeOffset="121451.86">26565 13868 20271 0,'-14'-1'1792'0,"-2"-1"-1424"0,-5 2-368 0,0 4 0 16,-3 4 2048-16,-1 2 320 0,1 4 80 0,1 3 16 31,-3-1-2464-31,0 2-448 0,2 0-128 0,1 1 0 0,3-1 176 0,1 2 32 0,-1 2 16 0,4-1 0 32,6-4-352-32,3 0-80 0,1 1-16 0,1-4 0 15,4-2 48-15,1-12 16 0,6 6 0 0,3-5 0 0,5-5 480 0,4-1 112 0,2-5 16 0,2 0 0 16,1-5 304-16,-1-2 64 0,-1-1 16 0,1 1 0 15,-1 0 224-15,0 1 48 0,-1 0 16 0,-2 5 0 16,0 1-48-16,-3 6-16 0,-1 0 0 0,0 2 0 16,-1 4-144-16,-1 3-16 0,0 4-16 0,-1 3 0 15,-1 0-304-15,0 5 0 0,-1 3 0 0,0 0 0 16,-1 2-192-16,0 0-80 0,-2 1-32 0,2-4-7056 16,0-2-1408-16</inkml:trace>
  <inkml:trace contextRef="#ctx0" brushRef="#br1" timeOffset="121793.16">27029 13874 13823 0,'0'0'608'0,"3"11"128"0,-3-11-592 0,0 16-144 15,-2 3 0-15,1 1 0 0,0 3 3648 0,0 2 704 16,-3 1 144-16,0 1 32 0,-1-2-3632 0,0 1-704 15,1-6-192-15,-2-2 0 0,2 1 0 0,0-6 0 16,2-7 0-16,2-6 0 0,0 0 0 0,0 0-176 16,0 0 48-16,0 0 0 0,6-8-64 0,1-4 0 0,4-6 0 0,1-1 0 31,4-9-448-31,-1 2-112 0,4-2-16 0,-1 4 0 16,2-2 112-16,-1 1 16 0,-1 5 0 0,0 2 0 0,0 1 640 0,-1 5 272 0,1 4-16 0,0 5 0 15,0 1 224-15,-2 5 32 0,-2 2 16 0,0 8 0 16,-2-1-272-16,-2 6-48 0,-3 3-16 0,0 0 0 15,-5 6-192-15,-3 3 0 0,-3 3 0 0,-1-1 0 16,-2-1 0-16,-2-1 0 0,-3 1 0 0,2-8 0 16,-1-4-336-16,0-2 32 0,1-1 16 0,3-5-7616 15,2-4-1520-15</inkml:trace>
  <inkml:trace contextRef="#ctx0" brushRef="#br1" timeOffset="122025.55">28016 13555 19343 0,'0'0'848'0,"0"0"192"0,0 0-832 0,0 0-208 15,2 13 0-15,1 9 0 0,-2 3 3056 0,-1 8 560 16,0 3 112-16,-3 1 32 0,0 2-3136 0,-2 4-624 15,-2-1-128-15,0 5-32 0,-4-1-80 0,2 2-16 0,-2 1 0 0,-2-4 0 32,-1 1-2272-32,-1-4-464 0</inkml:trace>
  <inkml:trace contextRef="#ctx0" brushRef="#br1" timeOffset="122226.35">27611 14026 26719 0,'12'-8'2368'0,"-6"3"-1888"0,1 0-480 0,4 1 0 0,3-1 2192 0,4 0 352 0,2 5 64 0,4 2 16 15,4 2-2368-15,3-1-480 0,2-1-96 0,0 2 0 16,0-1 112-16,0-2 16 0,0 0 16 0,0-1 0 16,-1 0-352-1,1-1-80-15,0 0-16 0,-3-2 0 0,1-1-1808 0,-4-2-384 0,2-4-64 0,-1 0 0 16</inkml:trace>
  <inkml:trace contextRef="#ctx0" brushRef="#br1" timeOffset="122792.14">29638 13759 13823 0,'0'0'608'0,"0"0"128"0,-7 5-592 0,0 1-144 0,-1-1 0 0,-1 5 0 15,-2 1 2176-15,0 4 384 0,-1 3 96 0,-1-1 16 16,0 0-2032-16,2 2-416 0,1 3-80 0,-2-1-16 16,2 0 176-16,2 0 16 0,2 0 16 0,2-2 0 15,2-3-144-15,2-1-48 0,1-4 0 0,-1-11 0 16,0 0-144-16,11 7 0 0,2-2 0 0,1-5 0 16,1-4 0-16,3-3 0 0,0-2 0 0,1-4 0 0,1 3 0 0,1-3 0 15,-2-2 0-15,1 2 0 0,-2 3 0 0,0-3 0 16,0 2 0-16,-3 2 0 0,-1 0 0 0,-2 4 0 15,-1 1 0-15,-1 4 0 0,-10 0 0 0,10 4 0 16,-10-4 0-16,8 14 128 0,-2 0-128 16,-2 1 0-16,-4 3 0 0,0 0 0 0,0 2 0 0,0-2 0 15,0-3 0-15,1-2 0 0,2-2 0 0,2 2 0 16,2-3 0-16,3-5 0 0,2-6 0 0,2-3 0 16,1-3 0-16,4-6 0 0,4-1 0 0,0-4 160 15,1-6-16-15,-4 4 0 0,1-1 160 0,-2-1 16 16,-3-1 16-16,-2 2 0 0,-1 0 240 0,0-2 64 15,-2-1 0-15,-1 1 0 0,-1 0-320 0,-1-1-48 0,-3 2-16 0,3 3 0 32,-2 0-576-32,-2 3-112 0,1-1-16 0,-1 6-16 15,-2 3-1568-15,-2 8-304 0</inkml:trace>
  <inkml:trace contextRef="#ctx0" brushRef="#br1" timeOffset="123022.54">30471 13740 35999 0,'0'0'1600'0,"0"0"320"0,0 0-1536 0,-8 15-384 0,-4 4 0 0,2 6 0 16,1 3-288-16,-2 4-128 0,-5 1-32 0,2-1 0 15,3 1 208-15,-1-1 48 0,1 1 0 0,2-5 0 16,1-2-784-16,2-3-160 0,2-5-16 0,0-4-8128 16,3-2-1632-16</inkml:trace>
  <inkml:trace contextRef="#ctx0" brushRef="#br1" timeOffset="123286.39">31048 13013 34319 0,'0'0'1520'0,"0"0"320"0,0 0-1472 0,-5 12-368 0,3 9 0 0,-3 8 0 31,-3 8-416-31,-3 1-160 0,-3 4-16 0,-2 6-16 0,1 4 400 0,-3 4 80 0,-2 1 128 0,1 4-208 15,1-1 208-15,-1 5 0 0,-2-7 0 0,0 2 0 32,0-1-1488-32,-2-2-208 0,2-1-32 0,2-4-10624 0</inkml:trace>
  <inkml:trace contextRef="#ctx0" brushRef="#br1" timeOffset="123786.88">30522 13759 32879 0,'0'0'1456'0,"0"0"304"0,0 0-1408 0,10-4-352 0,3 3 0 0,0-2 0 16,1-3-320-16,1 1-128 0,0 0-16 0,3-6-16 0,2 0 192 0,2-4 32 15,2-3 16-15,3-5 0 16,0-2-288-16,3-6-64 0,-1 1-16 0,3-5 0 15,4 2 64-15,-1-2 16 0,1 0 0 0,-2 0 0 0,-1-1 320 0,-1 1 64 16,-3-2 16-16,-1 0 0 0,0-4 128 0,-1 2 176 16,0 1-48-16,-3 2 0 0,-3 0 0 0,1 7-128 0,-3 5 192 0,-2 8-64 15,-5 5 32-15,0 2 0 0,-5 6 0 0,-7 3 0 16,0 0 144-16,7 11 16 0,-3 1 16 0,-6 7 0 16,0 6-336-16,-3 7 0 0,-4 6 0 0,-3 4 128 15,0 5 0-15,-4 1 16 0,-3 6 0 0,-2 5 0 16,-1 1 80-16,2 0 16 0,1-2 0 0,1-3 0 15,3-8 128-15,3-3 16 0,5-8 16 0,1-4 0 16,3-5 0-16,1-1 0 0,2-4 0 0,4-6 0 16,0-5-112-16,2-3-32 0,-6-8 0 0,12 4 0 15,2 0-80-15,1-5-32 0,2-3 0 0,0-5 0 16,2-1-144-16,0-4 0 0,2-1 144 0,0 2-144 16,1 0 0-16,0 3 144 0,-5 5-144 0,5 4 0 15,-3 2 160-15,1 5-160 0,1 6 128 0,-1 4-128 16,2 6 0-16,-1 10 128 0,0 5-128 0,-2 4 0 0,-1 7 0 0,-2 1 0 15,-2-1 0-15,1 2 0 0,-3-2 0 0,-3-5 0 16,1 1-128-16,-3-6 128 16,0-5-1280-16,-1-4-192 15,2-1-48-15</inkml:trace>
  <inkml:trace contextRef="#ctx0" brushRef="#br1" timeOffset="124571.55">22801 15115 11967 0,'0'0'1072'0,"0"0"-864"0,-5-1-208 0,5 1 0 15,0 0 4112-15,-5 6 784 0,3 5 160 0,-1 6 16 16,3 2-4304-16,-2 9-768 0,-1 4-368 0,1 6 48 15,-2 8 320-15,-1 6 0 0,1 0 0 0,-1 0 0 16,-2 1 0-16,-1 0 0 0,0-4 128 0,0 2-128 16,-1-4 128-16,0-8-128 0,4-6 128 0,0-6-128 15,0-3 224-15,1-8-32 0,2-8-16 0,2-8 0 16,0 0 16-16,0 0 16 0,0 0 0 0,0 0 0 16,0-20 240-16,2-7 64 0,2-3 0 0,1-8 0 15,3-8-288-15,1 2-48 0,1-4-16 0,1 0 0 16,2 2-160-16,2-2 0 0,-2 1 0 0,4 4 0 0,0 1-224 15,5 1 80-15,1 3 16 0,2 5 0 0,3 5-128 0,3 0 0 16,2 5-16-16,2 3 0 16,4 3 64-16,0 2 16 0,-2 4 0 0,0 4 0 15,-6 5-320-15,0 1-48 0,-2 2-16 0,-2 4 0 16,-3 6-1968-16,-2 1-400 0</inkml:trace>
  <inkml:trace contextRef="#ctx0" brushRef="#br1" timeOffset="124956.53">23442 15464 27935 0,'0'0'1232'0,"0"0"256"0,6-7-1184 0,5 2-304 0,0 0 0 0,7-3 0 15,5 2-256-15,1-3-96 0,5 2-32 0,3-3 0 16,0-2 64-16,-1-4 16 0,1 1 0 0,-3-3 0 16,-2-1-64-16,-1 0-16 0,-1-1 0 0,-2-4 0 15,-3 0 384-15,-2 2-144 0,0-1 144 0,-4 0 0 16,-2-2 0-16,0-1 0 0,-3 3 0 0,-3 3 144 16,-5 0 336-16,-2 2 64 0,-3 0 16 0,-2 5 0 15,-4 7 112-15,-2 0 32 0,-2 3 0 0,-2 2 0 16,-2 3-256-16,-2 6-32 0,-2 0-16 0,-1 6 0 15,-1 5-272-15,-1 2-128 0,-2 4 128 0,0 0-128 16,-1 7 0-16,3 0 0 0,2 1 0 0,3 0 0 16,1-3 0-16,3 3 0 0,4-1 0 0,4-3 0 0,3 0-256 0,2-2-16 15,2 1-16-15,4-3 0 16,3 1-288-16,3-3-64 0,1-2-16 16,4-2 0-16,3-2-1680 0,3-4-336 15,2-2-64-15</inkml:trace>
  <inkml:trace contextRef="#ctx0" brushRef="#br1" timeOffset="125339.07">24543 15233 28559 0,'-12'-11'2544'0,"2"7"-2032"0,-4-4-512 0,-1 2 0 16,1 2 1680-16,0-1 240 0,1 2 64 0,1 5 0 31,0 4-2256-31,-1-1-448 0,2 2-96 0,1 1-16 16,1 0 96-16,3 2 16 0,-1-1 0 0,2 1 0 16,1 3-336-16,2-3-64 0,-1 3-16 0,3 1 0 15,0-1 464-15,4-1 96 0,0 0 0 0,1-2 16 0,0 0 560 0,3 3 0 0,-2-3 0 0,-2 0 0 16,-4-10 368-16,8 10-32 0,-2 2 0 0,-2 0 0 15,1-3 48-15,-3 4 16 0,1-2 0 0,-3 0 0 16,0-11-48-16,-3 15-16 0,-2 0 0 0,-1-3 0 0,-3 3-16 0,-1-1 0 16,-3 1 0-16,-1-2 0 0,-1-4 0 0,1 1 0 15,-1-4 0-15,2-1 0 0,1-1-320 16,2-4-128-16,0-4 0 0,1-1 0 16,3-1-2512-16,1-7-496 15,-2-8-112-15,5-5-16 0</inkml:trace>
  <inkml:trace contextRef="#ctx0" brushRef="#br1" timeOffset="125855.04">25297 15245 16575 0,'0'0'736'0,"0"0"160"0,-4 11-720 0,1-1-176 0,2 4 0 0,1 5 0 16,1 8 3344-16,-1 0 640 0,0 2 128 0,0 4 32 15,-1 0-3584-15,-2 3-720 0,-2 2-144 0,2 0-16 16,-3-1 112-16,0 0 16 0,-3-1 16 0,0-3 0 16,0-1-64-16,2-9-16 0,-1-4 0 0,3-4 0 15,0 1 256-15,1-7 256 0,-1-1-48 0,5-8-16 16,0 0 240-16,0 0 32 0,0 0 16 0,0 0 0 15,-7 4 16-15,7-4 0 0,0 0 0 0,-6-11 0 16,3-1 16-16,1-4 0 0,2-4 0 0,4-6 0 16,1 1-320-16,2-7-48 0,1-2-16 0,4-3 0 0,2-3-336 15,0-2-80-15,1 2-16 0,2 2 0 0,-1 1-48 16,1 0-16-16,-2 1 0 0,1 1 0 0,1 4 48 16,0 4 0-16,0 0 0 0,1 4 0 0,-1 4 320 0,0 1-176 15,3 1 176-15,-1 5-128 0,-2 4 128 0,1 4 0 16,-1 5 0-16,-1 4 0 0,-4 3-224 0,-1 6-64 15,2 5-16-15,-6 3 0 0,0 3-32 0,-3-1-16 16,-3 3 0-16,-1-4 0 0,-1 0 352 0,-4-2-144 16,1 2 144-16,-1-4 0 0,-3-3 128 0,-1-2 128 15,-2 0 16-15,-3 0 16 0,-2 1 32 0,-4-5 0 16,0-1 0-16,-2-3 0 0,1-3-320 0,-1-3-192 0,0-2 16 16,2-4 16-1,1-2-1152-15,1-3-224 0,2-3-64 0,2 0 0 0</inkml:trace>
  <inkml:trace contextRef="#ctx0" brushRef="#br1" timeOffset="126230.41">25941 15501 11055 0,'0'0'976'0,"0"0"-784"0,0 0-192 0,0 0 0 15,13-5 4096-15,2 1 784 0,3 1 160 0,0-2 16 16,1-4-4752-16,0 0-960 0,0-4-192 0,1-2-48 16,2 1 368-16,3-4 64 0,-1-2 16 15,3-1 0-15,1 2 192 0,1-2 64 0,-1-3 0 0,-2 1 0 0,-6 1 400 0,-2-1 96 16,-3 3 16-16,-4 1 0 0,-2 0 320 0,-2 5 64 15,-3 1 0-15,-2 3 16 0,-2 10-224 0,0 0-48 16,0 0-16-16,0 0 0 0,-10 5-64 0,0 4-16 16,-5 6 0-16,-3 2 0 0,0 0-352 0,0 2 0 15,-2 4 0-15,1 3 128 0,1-2-128 0,0 0 0 16,0 4-128-16,3-3 128 0,1 2-320 0,3-3 32 16,3 3 0-16,0-4 0 15,5-5-288-15,0-1-64 0,2-1-16 0,3-5 0 16,-2-11-416-16,10 12-80 0,3-6 0 0</inkml:trace>
  <inkml:trace contextRef="#ctx0" brushRef="#br1" timeOffset="126521.24">27244 15307 20271 0,'0'0'896'0,"0"0"192"0,-6-5-880 0,-6 1-208 0,1 1 0 0,-2 2 0 16,0 2 3008-16,-2 2 576 0,-3 3 96 0,-2 1 32 15,-3-1-3248-15,0 5-640 0,0 1-128 0,2-2-16 16,-1 5 96-16,3 1 32 0,1-2 0 0,2 3 0 16,-1 2 48-16,3 2 16 0,4-2 0 0,1 2 0 15,2 0-112-15,3 0-16 0,2 1 0 0,5-3 0 16,2-1-256-16,1-3-48 0,3-3-16 0,4-1 0 0,1-3 272 0,4-2 48 15,2-6 16-15,4-4 0 16,0-1-256-16,3-4-48 0,2-5-16 0,4-4-11072 16</inkml:trace>
  <inkml:trace contextRef="#ctx0" brushRef="#br1" timeOffset="126822.27">27995 14905 13823 0,'0'0'608'0,"0"0"128"0,0 0-592 0,0 0-144 0,-4 12 0 0,2 4 0 16,-1 3 4800-16,0 3 912 0,-4 6 192 0,2 1 48 31,-3 3-5120-31,0 6-1024 0,-1 4-208 0,1 0-48 0,0-1 448 0,3 2-160 0,0-3 160 0,0-1 0 16,3-1-240-16,-1 0 64 0,1-1 16 0,0 0 0 15,1-3-608-15,2-2-112 16,-2 1-16-16,1-7-16 0,0 1-768 0,3-8-160 0,-1-2-16 0,2-6-9440 16</inkml:trace>
  <inkml:trace contextRef="#ctx0" brushRef="#br1" timeOffset="127038.97">27661 15401 17503 0,'27'4'1552'0,"-8"-4"-1232"0,2-3-320 0,9 1 0 15,5-3 4160-15,11-2 768 16,7 6 144-16,3 1 48 15,0 0-4576-15,3 0-912 0,-1-1-176 0,3-1-32 16,1 0 96-16,1 1 32 0,-5-2 0 0,-3 1 0 16,-6-4-1600-16,1 3-304 0,-4-2-64 0</inkml:trace>
  <inkml:trace contextRef="#ctx0" brushRef="#br1" timeOffset="128641.32">3962 16677 11967 0,'0'0'1072'0,"0"0"-864"16,-4-6-208-16,4 6 0 0,0 0 1360 0,0 0 240 0,0 0 32 0,0 0 16 16,0 0-1328-16,0 0-320 0,0 0 0 0,0 0 0 15,0 0 160-15,0 0-32 0,0 0-128 0,0 0 192 16,0 0 256-16,0 0 64 0,0 0 0 0,0 0 0 16,0 0 144-16,0 0 48 0,0 0 0 0,0 0 0 15,0 0-240-15,0 0-32 0,12 0-16 0,-1 0 0 16,1 0-112-16,3 1-32 0,4-1 0 0,1 0 0 15,2 0 32-15,2-1 0 0,1-1 0 0,2-1 0 16,0-2-80-16,-2-1-16 0,-1-2 0 0,2-3 0 16,-6 4-80-16,2-2 0 0,-1 0-128 0,0-4 192 15,-2 1-192-15,-1 0 176 0,-3-1-176 0,0 3 160 16,-1 1-160-16,-2-2 128 0,-4 5-128 0,0-2 128 0,-3 2-128 16,-5 6 0-16,1-7 144 0,-1 7-144 15,-1-10 192-15,-3 5-48 0,-1-3 0 0,-5 5 0 0,-3-1-16 0,-3 2 0 16,-3 0 0-16,-3 1 0 0,-2 2-128 0,-3 1 0 15,-2 0-160-15,-4 3 160 0,-4 2-128 0,-2 1 128 16,-3 2 0-16,1-3-144 0,2 4 144 0,2-2 0 16,0 4 0-16,3-2 0 0,1-2 0 0,2 4 0 15,2-4 0-15,3 1 0 0,2-4 0 0,4 2 0 16,2-3 0-16,3 1 0 0,2 3 0 0,2-4 0 16,2 2 0-16,1 0 0 0,1-3-160 0,7-4 160 15,0 0-192-15,0 0 192 0,0 0-144 0,0 0 144 16,9 6 0-16,3-1-144 0,3-2 144 0,3-3 0 15,1-3-144-15,4-2 144 0,3 1 0 0,0 1 0 16,2-2 0-16,4-3 0 0,0 2 128 0,0-3-128 0,1 1 128 0,0 2-128 16,2-4 192-16,1 2-64 0,-2-4 0 15,-2 5 0-15,-5-1 0 0,-3 4-128 0,-3 1 192 0,-1-2-64 16,-6 1-128-16,-3 2 160 0,-1 1-160 0,-10 1 160 16,0 0-160-16,0 0 0 0,0 0 144 0,0 0-144 15,0 0 0-15,0 0 0 0,-4 13 0 0,-5-2 128 16,-2 2-336-16,-4 0-64 0,-3-3-16 0,-2 3 0 31,-3 2-2016-31,1 0-384 0</inkml:trace>
  <inkml:trace contextRef="#ctx0" brushRef="#br1" timeOffset="130141.6">30487 14843 15775 0,'2'-11'704'0,"-2"5"128"0,-1-4-656 0,1 1-176 0,-1-2 0 0,1 11 0 0,2-10 704 0,-2 0 96 16,0 10 32-16,0-12 0 0,0 3 160 0,0-1 32 16,0 10 16-16,-2-8 0 0,2 8-320 0,-2-11-64 15,1 1-16-15,1 1 0 0,0 9-224 0,0 0-48 16,0 0-16-16,0 0 0 0,0 0-160 0,0 0-16 15,0 0-16-15,-4 8 0 0,4-8-160 0,-5 11 0 16,0 3 0-16,-1 4 0 0,-2 2 0 0,-1 7 128 16,0 2-128-16,0 4 128 0,-2 5 208 0,3 4 48 15,-2 0 0-15,1 1 0 0,2 4-80 0,-1 0-16 0,-2-2 0 16,4-3 0-16,2-3-96 0,0 1 0 0,0-4-16 0,4 0 0 16,0-3-176-16,0-4 0 0,0-2 144 0,0-4-144 15,0-4 0-15,0-1 0 0,0-3 0 0,1-2 0 31,-1-13-528-31,0 0-32 0,0 0 0 0,0 0 0 16,0 0-1712-16,0 0-352 0,4-17-64 0,1-1 0 0</inkml:trace>
  <inkml:trace contextRef="#ctx0" brushRef="#br1" timeOffset="130575.27">31066 14765 23951 0,'0'0'1056'0,"0"0"224"0,-2-6-1024 0,2 6-256 16,-4-2 0-16,4 2 0 0,0 0 752 0,-9 7 80 15,1 3 32-15,-2 2 0 0,-4 0-864 0,-1 4-128 16,-2 0-64-16,0 2 0 0,-4 0 192 0,0-2 0 15,-1 3 128-15,1 0-128 0,-5-1 0 0,2-1 0 16,-1-1 0-16,0 2 0 0,1-3 0 0,0 2 0 16,0-1 0-16,1 1 176 0,1-4-176 0,6 1 0 15,-2 1 144-15,0 0-144 0,3-1 0 0,2-4 128 16,1 2-128-16,1-2 0 0,1 1 0 0,1 0 144 0,-1-5-144 0,10-6 0 16,-6 6 272-16,6-6-48 0,0 0-16 0,0 0 0 15,0 0 176-15,7 10 16 16,5-3 16-16,2 2 0 0,0-6-96 0,4 4 0 0,3 3-16 0,5-1 0 15,0 2 96-15,7 1 32 0,2 0 0 0,3 4 0 16,1 0-32-16,8 5 0 0,5 0 0 0,2 1 0 16,-1-2-96-16,2 0-32 0,-2 1 0 0,2-1 0 15,1 0-272-15,0 0 0 0,0-3 0 0,0 2 0 16,2 2-368-16,1-3 32 0,-2-3 0 0,-1 3-14592 16</inkml:trace>
  <inkml:trace contextRef="#ctx0" brushRef="#br1" timeOffset="143284.26">18326 13096 4607 0,'14'-16'192'0,"-7"3"64"0,0-2-256 0,0-2 0 16,4-2 0-16,-1 3 0 0,1-1 3264 0,2 2 624 16,-2 1 112-16,1 0 32 0,-5 3-2752 0,1-2-560 15,-2 2-96-15,1 2-32 0,-1-3-112 0,-2 5-32 16,-2-4 0-16,2 5 0 0,-1-4-128 0,-3 4-16 0,0 6-16 0,0-7 0 15,0 7-128-15,-4-7-32 0,-2 3 0 0,-2 0 0 16,0-2 112-16,-4 2 16 0,-5 1 0 0,-2 2 0 16,-3 1-32-16,0 0 0 0,-4 1 0 15,-1 3 0-15,-2 0 160 0,0 2 16 0,1-1 16 0,-1 4 0 16,-2 0-32-16,0 5 0 0,-1 0 0 0,0 0 0 16,0 0-80-16,2 1-32 0,-2 1 0 0,-2-1 0 15,-2 4-80-15,-1 2 0 0,0 2-16 0,0 4 0 16,1-4-176-16,1 4 192 0,3-1-192 0,3 5 192 15,-1-5-192-15,-1 5 0 0,1 2 0 0,0 1 0 16,1 3 0-16,0 1 0 0,1-1 0 0,-1 3 0 16,-3-1 0-16,1 4 0 0,2 0 0 0,1 2 0 15,2-6 0-15,1 1 0 0,3-1 0 0,0 3 0 16,3-3 0-16,2 2 0 0,2 2 0 0,2 1 128 0,2 3-128 0,1-3 0 16,1 3 0-16,3-4 128 15,-1 3-128-15,6-4 0 0,1 0 0 0,4 0 128 0,0-4-128 0,3 1 0 16,3 1 0-16,2 1 0 0,4-3 0 0,3-3 0 15,7 0 0-15,4 0 0 0,1 3 0 0,4-3 0 16,2-6 0-16,0-1 0 0,-1-7 0 0,1 0 128 16,5-3-128-16,1-1 0 0,0 0 0 0,4-2 0 15,0-1 128-15,3-2-128 0,2-4 0 0,1-2 0 16,-3-6 144-16,-2-2-144 0,-2-2 192 0,-2 1-16 16,1-7-16-16,-3-1 0 0,-2-1 112 0,2-2 32 15,-2 1 0-15,2-4 0 0,2-2 16 0,-1-2 16 16,-2-3 0-16,0-6 0 0,-3 2-48 0,-1-5-16 15,0-1 0-15,-2-2 0 0,-1 0-64 0,1-3-16 0,-1-4 0 16,-2 1 0-16,1-2 96 0,0-2 16 0,0-5 0 0,0-3 0 16,1-5 128-16,-2-4 16 0,-3-1 16 0,-2-3 0 15,-4 0-80-15,-1-1 0 0,-3-3-16 0,0 2 0 16,-3 0-240-16,-2-2-128 0,-1 3 128 0,-3 0-128 16,-2 3 0-16,-4 3 128 0,-4 2-128 0,-3 2 0 15,-2 1 176-15,-4 6-48 0,-4 5 0 0,-3 3 0 16,-2 1 144-16,-5 5 32 0,-5 3 0 0,-5 5 0 15,-5 4-304-15,-8 4 0 0,-7 6 0 0,-4 3 0 32,-4 6-1200-32,-4 6-192 0,-3 7-32 0,-5 7-16 0,-6 4-1376 0,4 4-256 0</inkml:trace>
  <inkml:trace contextRef="#ctx0" brushRef="#br2" timeOffset="150488.75">20258 13215 12895 0,'0'0'576'0,"0"0"112"0,5-10-560 0,0 2-128 15,0-2 0-15,2 3 0 0,-1 0 2240 0,0 0 432 0,-1 1 80 0,-5 6 0 16,9-6-1968-16,-9 6-400 16,0 0-64-16,9-7-32 0,-3 2 16 0,-6 5 0 0,0 0 0 0,11-6 0 15,-4 2-16-15,-7 4 0 0,0 0 0 0,0 0 0 16,0 0-96-16,0 0-32 0,0 0 0 0,0 0 0 16,0 0 160-16,0 0 48 0,2 12 0 0,-2-12 0 15,-4 8-112-15,-3 4-32 0,-2-2 0 0,-2 3 0 16,-2-1-16-16,-1 2 0 0,-3 0 0 0,-1 2 0 15,-3 1 80-15,1 4 16 0,-2 3 0 0,0-2 0 16,-3 0-16-16,3 4 0 0,-3-3 0 0,0 1 0 16,-2 3-80-16,-1-3-16 0,-1 1 0 0,-1-1 0 15,-2 3-64-15,0 0 0 0,0-4-128 0,2-1 192 16,0 1-192-16,1-2 0 0,0-2 128 0,0-1-128 16,0 2 0-16,-1 1 144 0,2-3-144 0,2 0 128 15,-1-3 64-15,0 2 0 0,2-1 0 0,-2 1 0 0,0 1-64 0,2-3 0 16,-2-4 0-16,3 2 0 0,4 0-128 0,0-3 128 15,0 0-128-15,4 2 128 0,2-6-128 0,3 0 0 16,2-1 0-16,9-5 128 0,-8 5-128 0,8-5 160 16,0 0-160-16,0 0 160 0,0 0-160 0,0 0 0 15,0 9 144-15,0-9-144 0,0 0 128 0,14 8-128 16,1-2 160-16,3 3-160 0,0-4 160 0,3 2-160 16,4 0 160-16,0 0-160 0,4-1 128 0,0 3-128 15,1 2 0-15,1-2 144 0,4-2-144 0,2 1 160 16,2 1-160-16,2 2 160 0,-1 0-32 0,1-2-128 15,0 2 192-15,1 1-64 0,0 4 80 0,0-3 16 16,0-2 0-16,-2 0 0 0,-3 4 0 0,0-1 0 0,0-4 0 16,-2 3 0-16,-2-2-32 0,-1-2-16 0,-4 3 0 0,1-4 0 15,-2 1 16-15,0-1 16 0,0 0 0 0,-3-2 0 16,-3-1-80-16,0 1-128 0,-2-2 176 0,-2 0-176 16,-3-1 0-16,-1 0 0 0,-3 0 0 0,-10-3-192 31,0 0-560-31,0 0-96 0,11-3-32 0,-11 3 0 15,0 0-1968-15,-3-11-400 0</inkml:trace>
  <inkml:trace contextRef="#ctx0" brushRef="#br2" timeOffset="151308.75">20618 12841 7359 0,'0'0'320'0,"0"0"80"0,-9 4-400 0,1 1 0 0,0 3 0 0,8-8 0 16,-6 5 3248-16,6-5 560 0,0 0 112 0,-5 10 32 15,5-10-2944-15,0 0-592 0,0 0-112 0,0 0-32 16,0 0 112-16,0 0 32 0,0 0 0 0,13-5 0 16,-1-2 176-16,1-4 48 0,1-2 0 0,3-3 0 15,0-6-208-15,3 2-48 0,0-1 0 0,0-1 0 16,4 0 64-16,1-6 16 0,-3 0 0 0,4-1 0 15,-1 5-128-15,2-6-16 0,2 2-16 0,-1 0 0 0,-1-1 48 0,2 4 16 16,-2-1 0-16,-3 5 0 0,-2-1-80 0,-3 4-16 16,-2 1 0-16,-1 4 0 0,-4 4-112 0,2 1-32 15,-3 3 0-15,-1 4 0 0,-10 1-128 0,11 2 0 16,-11-2 0-16,10 12 0 0,-2-2 0 0,0 4 0 16,-2 4 0-16,-1 3 0 0,-1 6 0 0,-2 1 0 15,1 5 0-15,-2 5 0 0,-1 6 0 0,0 1 0 16,0 4 0-16,0 3 0 0,-1 2 0 0,0 5 0 15,-1 3 0-15,1 0 0 0,0 5 0 0,0 0 128 16,-2 3-128-16,0 3 128 0,1 1 80 0,-1 0 16 16,1-3 0-16,1 0 0 0,-2 6 176 0,-1-4 48 0,0 0 0 0,1-1 0 15,-1 1 64-15,0 0 0 0,-1 0 16 0,0-1 0 16,-2-2-144-16,2-1-48 16,0 1 0-16,0-4 0 0,-1-1-128 0,1-3-16 0,1 4-16 0,-2-6 0 15,-2 1-176-15,2-3 160 0,-1-3-160 0,1-2 160 16,-1-2-160-16,2-4 0 0,0 1 144 0,0-6-144 15,0-3 0-15,1-6 128 0,1 1-128 0,0-4 0 16,0 0 0-16,2-7 0 0,-1-4 0 0,0-2-128 31,2 0-384-31,0-6-80 0,0-11-16 0,0 0 0 16,-2 7-1312-16,2-7-256 0,0 0-48 0,0 0-12352 0</inkml:trace>
  <inkml:trace contextRef="#ctx0" brushRef="#br2" timeOffset="151692.66">20276 15139 26719 0,'-7'6'2368'0,"0"-2"-1888"16,7-4-480-16,-9 3 0 0,1 2 960 0,8-5 80 15,0 0 32-15,0 0 0 0,0 0-864 0,0 0-208 0,9 9 0 0,3-5 0 16,2 1 192-16,3-1 0 0,2-3 0 0,6-1 0 16,4-1 288-16,4-3 48 0,5 0 16 0,-1 1 0 15,3 2 96-15,1 0 0 0,1 0 16 0,3-2 0 16,2-1 112-16,2 4 32 0,3 3 0 0,4-1 0 15,4 0-64-15,0-1-16 0,-1-2 0 0,0 3 0 16,-2 1-288-16,-1-1-64 0,-1-2-16 0,-2 4 0 16,2 4-176-16,-2-5-48 0,-1-1 0 0,-3 1 0 15,-6 0-128-15,-3 2-176 0,-3-2 48 0,-5 0 0 32,-4 3-2048-32,-6 0-384 0</inkml:trace>
  <inkml:trace contextRef="#ctx0" brushRef="#br2" timeOffset="154775.34">5833 18382 17503 0,'0'0'768'0,"-9"-7"176"0,-1 2-752 0,-1 3-192 0,-1-3 0 0,3-2 0 0,3 3 1424 16,0 2 256-16,-5-2 48 0,3-2 16 0,-1 1-1440 0,-1 1-304 15,-4-4 0-15,0 3 0 0,1 1-224 0,-1-1 48 16,-3-4 16-16,1 4 0 0,-3 3 160 0,1-3-208 15,0 1 80-15,0 4 128 0,1 1 0 0,-5 5 0 16,3-1 144-16,0 7-16 0,-2-2 0 0,1 7 0 16,-1 2 0-16,1 4 0 0,3 2-128 0,0 2 144 15,2 4-144-15,2 4 160 0,3 2-160 0,0 3 192 16,1 7-192-16,3 4 192 0,0 3-192 0,3-1 0 16,-1-1 0-16,4-4 128 0,4-1-128 0,2 0 0 15,2-6 0-15,-1-2 0 0,5 0 0 0,2-5 0 16,1-4 0-16,3 1 0 0,2-8 0 0,3-3 0 0,1-2 0 0,2-3 0 15,3-6 0-15,1-1 0 0,0-4 0 0,3-6 0 16,1-4 0-16,3-7 0 0,0-5 144 0,-2-4-144 16,0-8 240-16,-5-3-32 0,-1-4 0 0,-1-1 0 15,0-1 176-15,-1-4 16 0,-3-1 16 0,-1 2 0 16,-1-2-80-16,-5 3-16 0,-1-2 0 0,-6 5 0 16,-1 2 48-16,-4 6 0 0,-3-2 0 0,-3 7 0 15,-3 4 64-15,-3 4 16 0,-2 0 0 0,-4 6 0 16,0-1-192-16,-3 2-16 0,-2 2-16 0,-2 6 0 31,-3-1-512-31,0 3-96 0,0 2-32 0,1-1 0 16,3 1-2048-16,-2 1-416 0</inkml:trace>
  <inkml:trace contextRef="#ctx0" brushRef="#br2" timeOffset="155309.01">7404 18540 26607 0,'-19'-3'1168'0,"8"1"256"0,-2 0-1136 0,0-1-288 0,1 1 0 0,-2 2 0 16,0-1 0-16,-3 1-192 0,-2 0 16 0,1 1 16 15,1 3 160-15,-3-1 0 0,1 4 0 0,0-1-128 16,-1 4 128-16,-3 0 0 0,-1 4 0 0,0 2 0 15,0 1 0-15,-2 4 0 0,1-2 0 0,1 4-128 16,-1 2 128-16,4-1 144 0,1 0-16 0,3 2-128 16,2-7 320-16,3 0-32 0,1-2-16 0,2-2 0 15,4-4-64-15,-1 1-16 0,-2-1 0 0,4-2 0 16,4-9-192-16,1 13 144 0,-1-13-144 0,4 10 128 16,1 0-128-16,3 0 192 0,2-3-192 0,3 0 192 0,1 2 16 0,6-3 16 15,0 5 0-15,3-5 0 0,5 2-32 0,-1-2 0 16,3-2 0-16,2 1 0 0,1 1-64 0,4-3-128 15,1 1 176-15,4-2-176 0,3 1 128 0,-1-1-128 16,1-1 0-16,-1 1 0 0,-2 0-224 0,0-2-96 16,0-2-32-16,0 2 0 15,0 0-2112-15,0-2-416 0,14-3-96 0,-10 2-16 0</inkml:trace>
  <inkml:trace contextRef="#ctx0" brushRef="#br2" timeOffset="155842.46">8584 18412 27407 0,'0'0'1216'0,"0"0"256"0,0 0-1184 0,0 0-288 0,0 0 0 0,0 0 0 0,0 0-160 0,0 0-96 16,5-9 0-16,0 0-16 0,1 0 144 0,1-2 128 15,0 2-192-15,1-5 192 0,1 0 0 0,1-2 0 16,-1-2 0-16,4-4 0 0,-3 1 0 0,3-2 176 15,-1-3 0-15,0 2 0 0,2-5-48 0,0 5 0 16,-2-3 0-16,5 4 0 0,1 3-128 0,0 2 192 16,-1 0-192-16,0 6 192 0,-3 3 0 0,0 1 0 15,0 3 0-15,-1 2 0 0,-1 2-48 0,1 4 0 16,-2 0 0-16,0 8 0 0,-1-2-144 0,0 5 0 16,-1 2 0-16,-2 4 0 0,0 7 0 0,-2 2 0 15,-3 4 0-15,1 4 0 0,-1 4-144 0,1 3 144 16,-2 0 0-16,-1 3 0 0,-2-3 0 0,-1 4 0 15,1 2 0-15,-1 3 0 0,-1-1 192 0,0 3 0 0,3 1 0 16,0-1 0-16,-2-2 32 0,1-2 0 16,-1-1 0-16,1-3 0 0,1 3-224 0,-3 0 0 0,2-6 0 0,2 1 0 15,0-4 0-15,2-3 0 0,-2-6 0 0,4-2 0 32,-3-6-448-32,1-2-16 0,0-2-16 0,-1-2 0 15,0-3-1280-15,2-1-256 0,0 0-48 0</inkml:trace>
  <inkml:trace contextRef="#ctx0" brushRef="#br2" timeOffset="156094.78">8482 19501 25791 0,'0'0'2304'0,"0"0"-1856"0,0 0-448 0,8-6 0 0,2 0 2240 0,8-3 336 16,7 1 80-16,6-3 16 15,2-1-2672-15,5 2-384 0,5-4-160 0,5 1-32 16,6 1 128-16,2-4 32 0,1-1 0 0,-1 0 0 16,-3 1-592-16,-1 0-112 0,-2 1-32 0,0 4 0 15,-6-1-1552-15,3 5-320 0,19-5-64 0,-14 2-6128 0</inkml:trace>
  <inkml:trace contextRef="#ctx0" brushRef="#br2" timeOffset="156627.26">12168 18331 13823 0,'-3'-17'608'0,"-1"7"128"0,-4-3-592 0,-2-4-144 16,-4-8 0-16,3 3 0 0,-3 0 3584 0,1-1 672 15,0 0 144-15,1 4 16 0,-1 3-3712 0,1 3-704 16,-3 1-208-16,0 2-16 0,-2 4 224 0,1 3 240 15,-1 1-48-15,1 3-16 0,-2 2-32 0,-1 2 0 16,-1 5 0-16,-2 1 0 0,-1 5 48 0,3 3 0 0,-2 2 0 0,2 3 0 16,1 8-192-16,1 0 192 0,0 4-192 0,3 3 192 15,1 0-48-15,2 5 0 0,2 1 0 0,3 4 0 16,0 0-144-16,3 5 128 0,2 2-128 0,2-1 128 16,0-1-128-16,2-6 128 0,2 0-128 0,1-6 128 15,0 0-128-15,3-4-192 0,2 1 32 0,0-4 16 31,1 1-560-31,-1-4-128 0,-1-10 0 0,0 0-8032 0,-4-4-1600 0</inkml:trace>
  <inkml:trace contextRef="#ctx0" brushRef="#br2" timeOffset="157093.04">11365 19022 4607 0,'8'14'192'0,"-8"-14"64"0,4 10-256 0,-4-10 0 0,0 0 0 0,11 8 0 0,6 2 6784 16,4-6 1328-16,5-3 256 0,2-1 48 15,3-1-7072-15,4-2-1344 0,0 1-384 0,1-7-32 0,-1 1 16 0,2 2 0 16,0-3 0-16,1 1 0 16,-1-4-112-16,-1-2 0 0,-1 0-16 0,1 2 0 15,1-3 32-15,0-1 16 0,-1 0 0 0,-1 0 0 0,-3-2 352 0,-3 2 128 16,-4 0 0-16,-2 5-144 0,-3-3 144 0,1 2 192 15,-3 5-32-15,-4-1-16 0,0 4 96 0,-2 3 16 16,-2 0 0-16,-10 1 0 0,9 9 48 0,-2 0 16 0,-2 3 0 16,-5 2 0-16,0 4-192 0,-4 2-128 15,-1 2 144-15,0 2-144 0,-2 5 176 0,1 1-176 0,-2-4 192 0,3 5-192 16,0 1 0-16,1-6 0 0,2 2 0 0,1-4 0 16,-1-3 0-16,2-3 0 0,2-3 0 0,1-4 0 15,-3-11 0-15,0 0 0 0,0 0 0 0,11 5 0 16,-2-3 160-16,-9-2 32 0,11-5 0 0,-1-4 0 15,-2 1 128-15,-1-6 48 0,1-3 0 0,-2 0 0 16,-1-1-32-16,1-1 0 0,-3 0 0 0,0 1 0 16,-3-1-176-16,-3 1-32 0,0 4-128 0,-4 1 192 15,0 2-192-15,-2-2 0 0,0 6 0 0,-3-2 0 32,2 4-320-32,0-2-128 0,0 2 0 0,0 1-16 0,1 1-2208 0,0-3-432 0,-4 1-96 15,13 5 0-15</inkml:trace>
  <inkml:trace contextRef="#ctx0" brushRef="#br2" timeOffset="157395.03">12768 18880 13823 0,'-1'19'608'0,"0"-8"128"0,-3 3-592 0,0 2-144 0,0-1 0 0,3 3 0 0,0 1 4560 0,1 0 880 15,0-1 192-15,-1-1 16 0,-1 1-4752 0,0 0-896 16,-1-4-320-16,1-4 16 0,2-10 304 0,0 0 144 16,0 0-16-16,0 0 0 0,0 0-128 0,0 0 192 15,0 0-192-15,-3-10 192 0,1-5 128 0,2-2 48 16,3-2 0-16,1-4 0 0,1-5-80 0,3 0-16 0,1 2 0 0,2-1 0 16,2 0-272-16,2 3 0 0,2 1 0 0,1 2 0 15,1-1 0-15,1 2 0 0,0 1 0 0,-1 2 0 31,3 2-304-31,2 5-112 0,2 3-32 0,-1 6 0 16,-1 0-2320-16,2 2-480 0,12 5-80 0,-8 5-32 0</inkml:trace>
  <inkml:trace contextRef="#ctx0" brushRef="#br2" timeOffset="158513.68">14346 18739 17503 0,'0'0'1552'0,"0"-8"-1232"0,-5 1-320 0,0-5 0 0,-3 2 2752 0,2-2 512 15,-3 0 80-15,0 4 32 0,-2 3-3008 0,2-1-608 16,-4 1-112-16,-2 2-32 0,-3 1 192 0,-2 2 16 16,-5 0 16-16,1 2 0 0,-2 1 160 0,-1 0 0 15,0 5 0-15,2-2 0 0,1 7 128 0,1 0 0 16,0 3 0-16,1 2 0 0,1 2-128 0,2 7 128 0,2-1-128 0,3 2 128 16,-3-4 0-16,5 5 0 0,0-2 0 15,5 1 0-15,2-4-128 0,2 0 192 0,3-4-64 0,5-1 0 16,2-1 32-16,-1-1 16 0,5-8 0 0,2 2 0 15,-2-3-16-15,5-3 0 0,0-4 0 0,2-6 0 16,1-3 112-16,0-2 32 0,3 0 0 0,-2-5 0 16,4 1-16-16,2-3 0 0,-1-1 0 0,-1-1 0 15,0 0-288-15,-1 1 128 0,-2-2-128 0,-2 4 0 16,-4 0 0-16,0 6 0 0,-1-1 0 0,-5 3 0 16,0 0 0-16,-1 5 0 0,-8 3 0 0,9 2 0 15,-9-2 0-15,11 7 0 0,-2 3 0 0,0 4 0 16,0 0-224-16,0 1 48 0,-1 5 16 0,3-1 0 15,-1-1 784-15,0 0 144 0,1 0 48 0,1-4 0 16,-1-2-1488 0,2 1-288-16,1-4-64 0,1 1-16 0,3-3 1040 0,0-2 0 0,0-4 0 0,-1-1 192 0,2-4 96 0,3 2 16 15,2-4 0-15,2 0 0 0,-1-7-128 0,1 2-32 16,1-1 0-16,1-5 0 0,-3-7-144 0,0-1 0 16,-1 1 0-16,-1-5 0 0,1-4 192 0,0-1-32 15,0-3-16-15,2-3 0 0,1-2-144 0,-2-3 192 16,0-2-192-16,-2 2 192 0,0-1 16 0,-1 3 16 15,-1 1 0-15,1-5 0 0,-2-1-16 0,-1-3 0 16,-1-1 0-16,-3 0 0 0,-2-5-32 0,-1 7-16 16,-3 3 0-16,-3 3 0 0,-2 2-160 0,-2 3 192 0,-4 3-192 15,-1 5 192-15,-3 3-192 0,-3 1 0 16,0 3 0-16,0 5 0 0,0 4 0 0,0 4 0 0,2 3 0 16,-3 5 0-16,1 5 0 0,-3 0 0 0,-1 6 0 0,2 5-176 15,-2 4 176-15,1 7 0 0,-1 6 0 0,-2 7 0 16,-2 7 0-16,1 2 0 0,0 3-128 0,0 5 128 15,-1 3 0-15,0 7 0 0,1-2 0 0,1 3-128 16,1-4 128-16,1 2 0 0,2-6 0 0,2 2 0 16,1-2 0-16,3 0 0 0,1-7 0 0,4-4 0 15,3-6-176-15,2-2 176 0,1-2-208 0,3-6 80 16,3-4-64-16,0-1 0 0,0-3 0 0,6-4 0 16,2-3 16-16,2-1 0 0,1-4 0 0,1 2 0 15,0-6 48-15,3 2 0 0,3-7 0 0,3-2 0 16,1-5-16-16,3 0 0 0,0-2 0 0,-1-4 0 15,-3-6-16-15,0-2 0 0,0-7 0 0,-1 2 0 16,-1-9-128-16,1-2-32 0,1-4 0 0,-1-6 0 0,-3-1 176 16,3-3 144-16,1-4-208 0,-1 2 80 0,-3 0 128 0,-1 1 0 15,-1-2 0-15,-4-3 0 0,-4-3 0 0,-1-2 128 16,-4 2-128-16,-3 1 176 0,-2 5-48 0,-2 2 0 16,-1-2 0-16,-4 3 0 0,1 7-128 0,-3 1 0 15,0 4 0-15,-2 6 128 0,0 5 0 0,-2 6-128 16,0 4 192-16,2 2-64 0,-2 5 192 0,0 2 16 15,4 8 16-15,0 0 0 0,-10 2-128 0,-2 4-32 16,2 4 0-16,0 8 0 0,-1 5-192 0,-2 6 144 16,3 5-144-16,-4 7 128 0,0 7-128 0,-1 4 192 15,1 6-192-15,-3 3 192 0,-1 10-64 0,3 5-128 16,0 2 192-16,2-1-64 0,2 3-128 0,0 2 128 16,1 1-128-16,3 0 128 0,0-7-128 0,3-5 0 0,2-6 0 15,2-1 128-15,2-1-128 0,2-4-192 0,0-10 32 0,2-7 16 31,1-3-1360-31,3-8-272 0,1-12-48 0,3-1-7568 0,4-5-1504 0</inkml:trace>
  <inkml:trace contextRef="#ctx0" brushRef="#br2" timeOffset="158961.69">17693 17527 21183 0,'0'0'944'0,"9"-2"192"0,-9 2-912 0,5-9-224 16,-5 9 0-16,0 0 0 0,0 0 3296 0,0 0 608 16,0 0 128-16,0 0 32 15,0 0-3744-15,-2 13-736 0,-1 3-160 0,-5 3-16 0,-1 7 400 0,-2 2 192 16,-3 5-192-16,-2 2 192 0,0 2 0 0,-1 6 0 16,1 3 0-16,-1 2 0 0,1 1 0 0,2 4 160 0,-3 3-16 0,5 3 0 15,1-1-144-15,3-1 160 0,0-1-160 16,2-2 160-16,3-5-160 0,2 1 0 0,1-7 144 0,4 3-144 15,1-4 208-15,2 2-16 0,3-3-16 16,2-3 0-16,2-3-176 0,4 0 0 0,-1-2 0 0,3-4 128 16,0-1-128-16,1-4 0 0,0-3 144 0,-1-5-144 15,4-5 0-15,0 1-240 0,3-6 48 0,1-3 0 32,1-6-480-32,2-1-96 0,-2-4 0 0,-1-5-9008 0,0-9-1792 0</inkml:trace>
  <inkml:trace contextRef="#ctx0" brushRef="#br2" timeOffset="159178.59">17066 18346 29487 0,'0'0'2624'0,"0"0"-2112"0,12 1-512 0,2-1 0 0,1-2 3168 0,9-3 528 16,6 0 96-16,14 1 32 0,13-4-3248 0,5 1-576 15,6-1-272-15,0-1 16 0,2 3 256 0,-4-5-192 16,3 5 192-16,1-4-192 16,0 0-512-16,-3-2-80 0,-5-2-32 0,-5 4 0 15,-4-1-2592-15,-5 2-528 0</inkml:trace>
  <inkml:trace contextRef="#ctx0" brushRef="#br2" timeOffset="160212.78">19179 18028 13295 0,'0'0'576'0,"0"0"144"0,0 0-576 0,0 0-144 0,0 0 0 0,0 0 0 16,0 0 0-16,0 0 0 0,0 0 0 0,0 0 0 16,-8 2 0-16,8-2 0 0,0 0 144 0,-10-2-144 15,10 2 640-15,-10-2 48 0,1 0 16 0,9 2 0 16,-9-1 128-16,9 1 48 0,-9 1 0 0,9-1 0 16,-9 2-176-16,9-2-16 0,0 0-16 0,0 0 0 15,0 0 96-15,0 0 32 0,0 0 0 0,0 0 0 16,0 0-224-16,12 1-32 0,2-1-16 0,5-3 0 15,4-3-272-15,5-2-64 0,1 0-16 0,8 0 0 16,5 0-48-16,3-3-128 0,2-1 192 0,3 1-64 16,-6-3-128-16,3 1 0 0,2 2 144 0,-1-1-144 15,2 1 0-15,-2 5 0 0,-4 1 0 0,1 3 0 16,-2-2-144-16,-2 3-112 0,-3 1 0 0,-6 3-16 16,-7 1-720-16,-3-1-144 15,-3 4-16-15,-5 0-6032 0,-4 0-1200 0</inkml:trace>
  <inkml:trace contextRef="#ctx0" brushRef="#br2" timeOffset="160529.9">19116 18382 3679 0,'0'0'160'0,"0"0"32"0,0 0-192 0,0 0 0 0,0 0 0 0,0 0 0 15,0 0 5536-15,16 2 1056 0,1-2 224 0,4-1 32 16,2-2-5472-16,2 0-1104 0,3 0-272 0,3-1 0 16,2 0 0-16,4-1 0 0,3-2 0 0,1 2 0 15,-2-3 0-15,2-1 0 0,1-1 0 0,-1 2 0 16,2 3-208-16,1-2 0 0,2 0 0 0,2 2 0 31,3 0-368-31,-1 2-80 0,-2 0-16 0,-5 1 0 0,-5 2-544 16,-3 0-128-16,-3 3 0 0,-3-2-5280 0,-4 0-1056 0</inkml:trace>
  <inkml:trace contextRef="#ctx0" brushRef="#br2" timeOffset="160897.41">19667 17522 22111 0,'0'0'976'0,"0"0"208"0,10-6-944 0,4 2-240 15,8 2 0-15,6-2 0 0,5-1 1376 0,6 2 224 0,6 2 64 0,3 1 0 16,4 1-1344-16,-2 2-320 0,-3 3 0 16,0-1 0-16,2 5 0 0,-1-2 0 0,-2 3 0 0,1 5 0 15,-1 1 0-15,-2 5 0 0,-2 2 0 0,-2 5 0 16,-5 1-256-16,-5 3 48 0,-7 0 0 0,-6 1 0 16,-4 0 80-16,-5-1 128 0,-3 2-208 0,-8 0 80 15,-4 0 448-15,-7 3 112 0,-5 1 16 0,-7 6 0 16,-4 2 128-16,-6 4 16 0,0-1 16 0,0-3 0 15,0-1-320-15,0 1-64 0,3-2-16 0,0-5 0 32,4-4-1744-32,5-5-368 0,4-7-64 0</inkml:trace>
  <inkml:trace contextRef="#ctx0" brushRef="#br2" timeOffset="163414.9">22212 17543 3679 0,'0'0'320'0,"0"0"-320"0,0 0 0 0,0 0 0 16,-8-3 3952-16,2-2 720 0,6 5 128 0,-5-5 48 15,5 5-3680-15,-6-5-720 0,1-1-160 0,5 6-32 16,-6-8-32-16,0 4-16 0,-2-2 0 0,0 2 0 15,0 0-208-15,-4 3 128 0,-2 0-128 0,-4 1 0 16,-3 0 0-16,-3 1 128 0,-2 1-128 0,-1 3 0 0,-2 3 128 0,0 0 0 16,0 3-128-16,-1-2 192 0,0 1-64 0,-1 5 0 15,0 2-128-15,-1 2 192 0,0 1-192 0,3 6 0 16,1 2 0-16,3 2 0 0,0 0 0 0,4 0 272 16,2 2-48-16,3-4-16 0,4 1 160 0,4-4 16 15,4 2 16-15,6-4 0 0,3 0-400 0,7 0 0 16,4-3 0-16,1-1 0 0,4 0 0 0,2-2-144 15,3-3 0-15,4-2 0 0,-1 0-144 0,3-1-32 16,1-6 0-16,2 1 0 16,2-4-160-16,2-3-32 0,3-6-16 0,0 1 0 15,3-5-1296-15,-3-1-256 0</inkml:trace>
  <inkml:trace contextRef="#ctx0" brushRef="#br2" timeOffset="163785.79">22958 17413 16575 0,'-14'0'736'0,"2"0"160"0,-4-2-720 0,-2 2-176 0,0 0 0 0,2 2 0 15,2 1 2592-15,0 0 480 0,0 1 112 0,0 8 16 16,-1-1-2640-16,-1 3-560 0,2 1 0 0,2 4 0 15,-1 3-160-15,3 3 160 0,2 0 0 0,3 1-144 16,1-2-80-16,2-1-16 0,0 4 0 0,4-4 0 31,-1-2-272-31,1-1-48 0,5-5-16 0,-1-1 0 0,-1-5 176 0,-5-9 16 0,13 6 16 0,-3-3 0 0,0-5 656 0,-1 0 128 16,-1-5 32-16,1 1 0 0,0-3 256 0,0-1 48 16,-2-3 16-16,1 1 0 0,-2-1-240 0,0-1-32 15,1 0-16-15,-2 0 0 0,-1 1-224 0,-2-1-32 16,0 2-16-16,-2 0 0 0,-2 1-16 0,0-1 0 15,-3 5 0-15,0-1 0 0,-1 3-192 0,0 1-256 16,6 4 48-16,-9-1 16 16,9 1-640-16,-7 0-128 0,7 0-32 0,0 0-7360 15,0 0-1472-15</inkml:trace>
  <inkml:trace contextRef="#ctx0" brushRef="#br2" timeOffset="164164.93">23424 17182 11967 0,'2'21'1072'0,"-5"-7"-864"0,-3 0-208 0,1 8 0 15,-3 2 3776-15,3 1 704 0,0 5 128 0,-2 3 48 16,1 0-3760-16,-2 1-736 0,1-3-160 0,-1 0 0 16,1 2 0-16,-1-2 128 0,-1-3-128 0,1 0 192 15,1-5-48-15,0-3 0 0,2-5 0 0,0-1 0 16,1-5 80-16,4-9 16 0,0 0 0 0,0 0 0 15,0 0-240-15,0 0 144 0,0 0-144 0,7-7 128 16,0-9-128-16,4-1 0 0,-1-4 0 0,2 2 128 16,1-1 784-16,2-1 160 0,2-1 16 0,1 1 16 15,1 2-1744-15,1 4-368 0,1 0-64 0,3 3-16 0,1-2 880 0,2 5 208 16,-1 2 0-16,6 3 0 0,-4 0 0 0,-2 4 0 16,-2 4 0-16,-4 2 0 0,0 6-192 0,-2-1 192 15,-1 2-208-15,-2 3 80 0,-1 3-80 0,-1 2-16 16,-2-1 0-16,-2 7 0 0,-1 2 16 0,-2 2 0 15,-1 2 0-15,-2 0 0 16,0 1-208-16,0-2-32 0,0-3-16 16,-1-2 0-16,1-7-1392 0,0-3-288 0,0-5-48 0,-3-12-16 0</inkml:trace>
  <inkml:trace contextRef="#ctx0" brushRef="#br2" timeOffset="164498.76">24267 17291 3679 0,'0'0'160'0,"0"11"32"0,-3 0-192 0,0 1 0 0,-1 1 0 0,1 5 0 16,2 5 6144-16,0 1 1200 0,1 5 224 0,0 0 48 15,0 4-6320-15,-3 2-1296 0,3 0-192 0,-1 1-80 16,0-1 272-16,-1 1 0 0,1 0 0 0,0-2 0 15,-2-6 0-15,1-1 0 0,1-7 0 0,-1-4 0 16,1-4 0-16,1-12 0 0,0 0 0 0,0 0 0 16,0 0 320-16,0 0 32 0,4-15 0 0,2-4 0 0,3-7 32 0,0-2 16 15,0-7 0-15,0-1 0 16,1-2-160-16,1 2-48 0,1 2 0 0,1 2 0 0,-1 0-192 0,2 6 0 16,3-3 0-16,-1 6 0 0,0-1 0 0,-1 4 0 15,0 3-208-15,0 4 64 16,-1 0-608-16,-1 2-112 0,-2 3-32 0,1-1-8400 15,-2 3-1696-15</inkml:trace>
  <inkml:trace contextRef="#ctx0" brushRef="#br2" timeOffset="164883.51">24850 17522 22111 0,'0'0'1968'0,"0"0"-1584"0,0 0-384 0,14 5 0 16,2-2 2480-16,3 1 400 0,2-2 96 0,5 2 16 31,1-1-2992-31,0-5-560 0,3-3-128 0,0-1-16 0,5-2 384 0,-4-3 64 0,4-2 32 0,-4 3 0 16,0-3-144-16,-4-1-16 0,-3-3-16 0,-3-1 0 31,-3 0-80-31,-1 1-16 0,-5 1 0 0,0 1 0 0,-3-2 240 0,-3 3 64 0,-1-1 0 0,-1 3 0 15,-4 5 192-15,-4-3 160 0,-1 3-32 0,-4 6 0 16,-2 1 128-16,-2 3 32 0,-1 3 0 0,-1 4 0 16,-6 7 176-16,0 0 48 0,-5 2 0 0,1 7 0 15,0 3 64-15,-2 3 0 0,4-3 16 0,1 5 0 16,3 3-464-16,5 4-128 0,4-3 0 0,1 0 0 0,4 0 0 16,3-2-192-16,2-3 64 0,5-1 0 0,1-8-192 0,6-1-48 15,4-2 0-15,2-5 0 16,2-4-272-16,3 1-64 15,1-7-16-15,2 1 0 0,-2-10-1136 0,1 1-208 0,-1-3-48 0,-2-5-16 16</inkml:trace>
  <inkml:trace contextRef="#ctx0" brushRef="#br2" timeOffset="165215.18">25640 17418 30111 0,'0'0'1344'0,"-5"9"256"0,0 1-1280 0,0 0-320 0,-2 2 0 0,3 4 0 16,2 5 0-16,1 4 0 0,-6 1 0 0,3 4 128 15,1-2-128-15,-1 1 0 0,0 0 0 0,0-4 0 16,2 0 0-16,-1 0 176 0,1-3-48 0,-1 0 0 16,0-5-128-16,2-3 0 0,1-6 0 0,0-8 128 15,0 0 64-15,0 0 16 0,0 0 0 0,0 0 0 16,7-10 240-16,-1-5 64 0,3-6 0 0,1-4 0 15,0-2 64-15,3-3 0 0,2-2 16 0,2 0 0 16,-1-2-336-16,3-1-64 0,3 2 0 0,1 4-16 16,1 3-176-16,1-1 0 0,1 1 0 0,0 5 0 15,1-2-208-15,1 4 16 0,1 2 16 0,-1 3 0 0,0 0-112 0,0 3-32 16,0 6 0-16,-1 1 0 16,0 3-544-1,-2 3-112-15,-1 2-32 0,-1 4-8512 0,-4 1-1696 0</inkml:trace>
  <inkml:trace contextRef="#ctx0" brushRef="#br2" timeOffset="165682.65">26878 17328 27647 0,'0'0'1216'0,"0"0"256"0,0 0-1168 0,-6 0-304 16,-6 0 0-16,1 2 0 0,-1 0 1728 0,-2 3 304 0,-4 4 48 0,-1 0 16 31,0 3-2096-31,-1 4-272 0,-2 1-128 0,3 1-32 0,-1 0 224 0,2 2 32 0,0 6 16 0,2 0 0 16,1-1-144-16,1 2-16 0,1-1-16 0,3 1 0 31,1-5-272-31,4-1-48 0,2-3-16 0,3-2 0 0,2-3 272 0,-2-13 48 0,0 0 16 0,12 2 0 16,0-3 336-16,2-3 0 0,1-8 0 0,1-1 0 15,1-2 0-15,1-4 240 0,2-4-48 0,0 1 0 16,1-2 64-16,-1 1 0 0,0 1 0 0,-1 5 0 16,-3 3 0-16,2 1 16 0,-3 2 0 0,-2-1 0 15,-6 6-64-15,-7 6-16 0,12-3 0 0,-12 3 0 16,8 7-192-16,0 4 0 0,-2 0 0 0,0 12 0 0,-3 1 0 0,0 11 0 16,-3 2 0-16,-1 2 0 0,-2 6 0 0,-1-4 0 15,-1 3 0-15,0 0 0 0,-1-3 0 0,-3 3 0 16,-4-2 176-16,3 7-176 0,-1-1 192 0,-3 1-192 15,1 0 192-15,-1-7-192 0,0 0 128 0,0-9-128 16,-1-3 0-16,2-3 0 0,0-7-176 0,-1-3-144 16,-2-6-16-16,2-2-16 15,1-6-2192-15,0-3-432 0,-8-9-96 0,5-10 0 0</inkml:trace>
  <inkml:trace contextRef="#ctx0" brushRef="#br2" timeOffset="166100.85">27324 17474 35535 0,'0'0'1568'0,"0"0"336"0,0 0-1520 0,0 0-384 0,13 0 0 0,2 4 0 31,4 0-576-31,0 2-176 0,0-2-32 0,2 1-16 16,-2-3 160-16,2-2 48 0,-3-3 0 0,2-1 0 0,2-1 144 0,0-5 48 0,1-3 0 0,-1 1 0 16,1-3 176-16,-2 0 32 0,-4 0 16 0,0 1 0 15,-3 0 176-15,-3-2 0 0,2 2 0 0,-3 3 0 16,-3 2 0-16,-4-2 256 0,-3 3-64 0,-2 0-16 16,-2 2 80-16,-5 4 32 0,-1-1 0 0,-3 4 0 0,-5 1 32 15,-1 3 16-15,-3 4 0 0,-3 1 0 0,0 5-96 16,-2 4-32-16,-3 3 0 0,1 3 0 0,1 0-80 0,2 5-128 15,2-5 176-15,2 6-176 0,5 0 0 16,1 0 0-16,2-1 0 0,4 2 0 0,4-1-256 0,3-5 64 16,3 2 0-16,5-6 0 0,4 0 192 0,4-2-144 15,2-1 144-15,3-1-128 0,1-4 128 0,0-2-128 16,3-4 128-16,2 0-128 16,0-3-368-16,1-3-64 0,2-2-16 0,0-1 0 15,1-1-1376-15,0-6-288 0,0-1-48 0,1-1-16 0</inkml:trace>
  <inkml:trace contextRef="#ctx0" brushRef="#br2" timeOffset="166583.71">28518 17296 12895 0,'0'0'1152'0,"0"0"-928"0,0 0-224 0,-10-2 0 0,1-6 3952 0,-3 4 736 15,2 2 160-15,-3 2 16 0,-3 1-4096 0,-5 1-768 16,-4 3-288-16,-2 1 16 0,-1-3 272 0,-2 4 0 16,-4 2 0-16,-1 2 0 0,0-3 128 0,2 3-128 15,2 1 0-15,2-1 144 0,7 2-144 0,6-2 0 16,4 1 0-16,3-3 0 16,6-1-512-16,3-8 32 0,3 11 0 0,5-3 0 15,2 4-208-15,4-6-32 0,6 1-16 0,2 2 0 0,5-2 544 0,1 5 192 16,0-2 0-16,2 2-144 0,3 4 144 0,2 0 256 15,-2-1-64-15,-3 3-16 0,-2 1 176 0,-4 0 32 16,-3 0 16-16,-5 2 0 0,-2-1 0 0,-4 0 0 0,-3 0 0 0,-4 0 0 16,-4 0 32-16,-4 2 0 0,-4-3 0 0,-2 3 0 15,-6-2 0-15,-3 1 0 0,-4 0 0 0,-3-2 0 16,-2-1-240-16,-2-3-64 0,-2-5 0 0,3 3 0 31,-1-8-1632-31,1-1-336 0,2 0-64 0</inkml:trace>
  <inkml:trace contextRef="#ctx0" brushRef="#br2" timeOffset="167083.9">30052 16844 27647 0,'0'0'2448'0,"-12"-7"-1952"0,-1 0-496 0,-4-4 0 15,-2 1 1600-15,-1-1 208 0,-5 3 48 0,0 1 16 32,-3 3-1872-32,3 1-384 0,3 3-80 0,2 3-16 0,-3 2 304 0,2 5 176 0,2 1-192 0,0 3 192 15,0 6-288-15,0 5 48 0,0 2 16 0,1 4 0 31,1 2-192-31,1 7-32 0,1 4-16 0,2 3 0 16,3 4-32-16,3 3 0 0,0 0 0 0,1 2 0 0,-1 3 96 0,2 0 16 0,-1 2 0 0,3 6 0 16,0 2-224-1,0-2-32-15,2-8-16 0,1-5 0 16,0-10-304-16,2-6-64 0,1-9-16 0,1-2 0 0,-3-8 288 16,3-7 64-16,-4-12 16 0,0 0-5024 0,0 0-992 0</inkml:trace>
  <inkml:trace contextRef="#ctx0" brushRef="#br2" timeOffset="167735.84">29367 17552 14735 0,'0'0'1312'0,"14"2"-1056"15,1 1-256-15,3-3 0 0,1-3 3648 0,4 2 656 16,2 0 144-16,2-2 32 0,0 1-3648 0,-2 0-832 16,3-3 0-16,0-1 0 0,0-1 896 0,0-3 192 15,1 1 64-15,2-1 0 16,-2 4-1600-16,1-4-304 0,1 1-64 0,-2-3-16 0,-2 3 832 0,-2-2 0 15,-2 3 0-15,-1 2 144 0,-6 1-144 0,-2 2 0 16,-4 3 0-16,-1 4 128 0,-9-4-128 0,7 13 0 16,-7 1-192-16,-3 0 192 0,-1 2-144 0,0 5 144 15,2 5 0-15,-3 4 0 0,-3 0-208 0,1 2 64 0,-1 1 16 0,3-2 0 16,0-5-64-16,4-2 0 0,1-3 0 16,3-4 0-16,4-4 192 0,-1-1 0 0,0-1 0 0,2-5 0 15,1 0 0-15,1-3 0 0,2 0-144 0,-2-2 144 16,-10-1 0-16,11-4 0 0,-1 1-144 0,-2-3 144 15,-2 3 0-15,-1-5 0 0,-5 8 0 0,4-8 144 16,0-2 96-16,-4 10 16 0,0 0 0 0,0-9 0 16,-3-3 112-16,1 4 16 0,2 8 16 0,-4-10 0 15,-2 1-32-15,-1 0-16 0,7 9 0 0,-5-6 0 16,0-2-352-16,5 8 0 0,-5-6 0 0,5 6 0 16,0-7-160-16,0 7-96 0,4-10-32 0,2 3 0 15,-1-4-32-15,6 5 0 0,0-2 0 0,2 2 0 16,1-4 64-16,1 1 0 0,1-2 0 0,2 2 0 0,1-3 96 15,-1 3 32-15,0-1 0 0,-2 4 0 0,2-3 128 0,0 5 0 16,-1 0-144-16,-2 3 144 0,-2 1 0 16,1 4 0-16,-4 1 128 0,0 4-128 0,-4 0 0 0,1 5 0 15,-1 2 0-15,-1 3 0 0,-1 0 0 0,-2 4 0 16,2 3 0-16,-1-2 0 0,-1 5 0 0,-2-4 0 16,-1 5 0-16,0-8 0 0,-1 0 0 0,2-2 0 15,2 0 0-15,0-3 0 0,0 0 0 0,-1-3 192 16,0 0-64-16,2-5 0 0,-3-9 64 0,0 0 0 15,0 0 0-15,0 0 0 0,6 9 48 0,-6-9 16 16,0 0 0-16,0 0 0 0,8-4 64 0,-2-4 0 16,0 1 16-16,-1-5 0 0,-1 1-144 0,0-3-48 0,4-2 0 15,-3 0 0-15,0-1-144 0,2 1 0 16,1-1 0-16,1 1 0 0,1-1-384 0,0 5 64 0,2-2 0 0,-2 3 0 31,1 5-368-31,1 2-64 0,-1-2-16 0,-1 3 0 16,-1 2-1072-16,-9 1-208 0,9-1-64 0,-1 1 0 0</inkml:trace>
  <inkml:trace contextRef="#ctx0" brushRef="#br2" timeOffset="168734.42">31425 17458 29087 0,'0'0'1280'0,"0"0"272"0,0 0-1232 0,0 0-320 15,-4-7 0-15,4 7 0 0,-5-10 288 0,-3 6 0 16,-3 0 0-16,-1 1 0 15,-3 3-576-15,0 3-112 0,-2 1-32 0,0 5 0 0,-3 1 80 0,3 4 16 16,-1-2 0-16,0 4 0 0,-1 5 336 0,1 3-144 16,0 0 144-16,3 4 0 0,1-1 0 0,3 2 0 15,-1-4 0-15,3 2 0 0,3-4 0 0,3-3 0 0,1-2 0 0,2-4 0 16,1 1 0-16,3-5 0 0,1-1 0 16,1-2 0-16,-6-7 448 0,13 6 32 0,-1-6 16 0,0-3 0 15,2 1-176-15,-2-3-48 0,2 0 0 0,0-6 0 16,-2 4-272-16,1-3 0 0,-1 3 0 0,-1-4 0 15,0 2 0-15,0-1 0 0,0 5 192 0,-1 1-192 16,-1-1 160-16,-9 5-160 0,13-1 128 0,-3 1-128 16,-10 0 0-16,11 6 0 0,0 0 0 0,-2 6-176 15,-2-3-16-15,1 2 0 0,-1-6 0 0,2 3 0 16,0-1 192-16,3-3-192 0,-1-1 192 0,3-2-192 16,3-1 192-16,-1-3 0 0,-2-3 0 0,4-4 0 15,1 2 160-15,0-7 16 0,1-4 0 0,-1-3 0 16,-2-2-48-16,1-1-128 0,-3-4 192 0,0-1-64 15,-1 0-128-15,0-1 0 0,0 7 0 0,-1-4 0 0,-2 0 0 0,1-4 0 16,-1 2 0-16,-1-3 128 0,-1-3 48 0,0-1 0 16,0-3 0-16,0-3 0 0,-1-6-32 0,1-2 0 15,-2-2 0-15,1-2 0 0,-2-1 224 0,0 1 32 16,0-4 16-16,-1 1 0 0,0-1-192 0,0 6-32 16,-1 2-16-16,-1 9 0 0,3 6-176 0,-4 7 0 15,1 8 0-15,-3 7 0 0,0 7 0 0,0 7 0 16,0 0 0-16,0 0 0 0,0 0 0 0,0 0 0 15,-11 9-144-15,0 6 144 0,0 6-160 0,-2 7 32 16,-1 7 0-16,1 5 0 0,-1 4 128 0,1 3-208 16,-1 5 80-16,2 2 128 0,-2 0-160 0,1 7 160 15,2 2 0-15,0 4-144 0,1 0 16 0,3-2 0 16,0-1 0-16,5-7 0 0,1-4-64 0,2-6-16 16,5-9 0-16,-1-3 0 0,4-6 208 0,1-2 160 15,2-7-32-15,-1-2 0 0,2-2-128 0,1-7 128 16,0-1-128-16,2-6 128 0,2-3-128 0,0-3 0 15,1-6 0-15,1-1 128 0,1-3-128 0,-1-4-256 16,2-5 64-16,1 0 16 0,1 2-16 0,2-6 0 16,1-1 0-16,1-5 0 0,1-1 192 0,-3-3 0 0,-2-4 0 15,-1-7 0-15,-3-4 0 0,0-4 0 0,-2-2 0 0,-1-3 0 16,-3 0 0-16,-2 2 0 0,-1-5 0 0,-3 3 128 16,-1-2-128-16,-3 5 176 0,-2 4-176 0,1 5 192 15,-6 13 16-15,2 5 16 0,0 6 0 0,-2 7 0 16,-1 3-48-16,0 6-16 0,-1 1 0 0,5 8 0 15,-10 1 0-15,-2 6 0 0,-4 4 0 0,0 9 0 16,-1 10-160-16,-3 10 0 0,-2 10 0 0,-2 8 0 0,-3 7 0 16,-1 3 0-16,0 2 0 0,1 1 0 15,-1 0 0-15,2 4 0 0,6 1 0 0,2-1 0 0,3 0 0 16,-1-5 0-16,5-3 0 0,2 0 0 0,2-5 0 0,3-4 0 16,2-9-192-16,1-4 192 15,4-8-640-15,-1-5 0 0,2-7 0 0</inkml:trace>
  <inkml:trace contextRef="#ctx0" brushRef="#br2" timeOffset="169485.76">21704 18781 7359 0,'0'0'320'0,"0"0"80"16,0 0-400-16,0 0 0 0,0 0 0 0,0 0 0 0,0 0 5808 0,0 0 1072 0,0 0 224 0,0 0 32 15,0 0-5936-15,0 0-1200 16,0 0-224-16,0 0-48 0,0 0 272 0,0 0 0 0,-3 15 0 0,-2 1 0 16,-3 1 0-16,-1 2 0 15,-1 1 0-15,-2 5 0 0,-3 6 0 0,0 4 128 0,-2 2-128 0,1 7 0 16,-1 3 0-16,3 3 0 0,2-1 128 0,3 2-128 15,0-4 0-15,8-1 144 0,1-4-144 0,1-3 128 16,3 2 0-16,1-8-128 0,4-4 192 0,2 0-64 16,3-4-128-16,1-1 0 0,1-3 0 0,1-3 0 15,5-5 0-15,1-2-192 0,1-4 32 0,0-1 16 0,0-7-192 16,2-3-48-16,0-4 0 0,0-1 0 16,2-1-288-16,0-3-64 0,-2-2-16 0,1 2 0 15,-3-2-272-15,0 1-64 0,1 3-16 0,-5-1-10448 16</inkml:trace>
  <inkml:trace contextRef="#ctx0" brushRef="#br2" timeOffset="169705.83">21257 19255 38703 0,'0'0'1712'0,"0"0"352"0,0 0-1648 0,0 0-416 0,0 0 0 0,15 5 0 16,6-3 0-16,3 0 0 0,4-4 0 0,7 1 0 16,7-4-176-16,7-3 48 15,4 3 0-15,2-4 0 0,1 1 0 0,-1-5 0 16,1 1 0-16,3-2 0 16,-1-1-576-16,3 0-96 0,0-3-32 0,-2-1 0 15,-2 3-2224-15,-4-1-448 0</inkml:trace>
  <inkml:trace contextRef="#ctx0" brushRef="#br2" timeOffset="171555.59">23816 19077 1839 0,'0'0'160'0,"0"0"-160"0,-3-8 0 0,1 3 0 16,2 5 2752-16,-3-13 528 0,1 6 112 0,-1-2 0 0,3 9-1968 0,0-8-400 15,0 8-64-15,0 0-32 0,0-11-80 0,0 3-16 16,0-2 0-16,0 10 0 0,3-8 0 0,-2 0 0 16,-1 8 0-16,2-7 0 0,-2 7-32 0,0 0-16 15,4-10 0-15,-4 10 0 0,4-8-112 0,-4 8-32 16,0 0 0-16,4-9 0 0,1 2-112 0,-5 7-16 16,0 0-16-16,0 0 0 0,5-6-48 0,-5 6-16 15,0 0 0-15,0 0 0 0,0 0-96 0,0 0-16 16,0 0 0-16,0 0 0 0,0 0-160 0,0 0-32 15,0 11-128-15,-2 5 192 0,-2 5-192 0,-1 6-128 16,-2-1 128-16,1 10-208 16,-2 2-224-16,1 1-32 0,-1-4-16 0,2 0 0 15,-1 2-256-15,2-5-48 0,1-5-16 0,2-3 0 16,-1-5-1504-16,3-5-288 0,2-4-64 0</inkml:trace>
  <inkml:trace contextRef="#ctx0" brushRef="#br2" timeOffset="171972.06">24254 18957 14735 0,'0'0'640'0,"0"0"160"0,-5 12-640 0,0-3-160 0,0 2 0 0,5-11 0 0,-4 9 3536 0,3 4 688 16,-3 1 128-16,3 1 16 15,0 3-3728-15,-1-3-640 0,1 2-368 0,1-2 48 0,0 1 160 0,0 0 32 16,-1-4 0-16,1-12 0 0,0 0-64 0,2 10 0 16,-2-10 0-16,0 0 0 0,0 0 192 0,11 3-192 15,-3-7 192-15,1-3-192 0,0-5 192 0,1-1 0 16,1-3 0-16,-1-2 128 0,0-2 0 0,0 1 16 16,2 2 0-16,-1 3 0 0,0-1 32 0,1 1 0 15,-2 5 0-15,0 1 0 0,0 5-16 0,-10 3 0 16,13 0 0-16,-2 3 0 0,0 8-160 0,-1 1 0 15,-1 5 0-15,0 8 128 0,-3 6-128 0,-1 3 0 0,-2 3 0 16,-2 5 0-16,-1 0 0 0,-1-3 0 0,1-2 0 16,-4-4 0-16,1-1 0 0,1-4 288 0,0-3-32 15,1-4 0-15,1-2 224 0,1-4 32 0,1 0 16 0,0-5 0 16,-2-10-352-16,7 9-176 16,-7-9 160-16,0 0-160 15,11-2-576-15,2-8-224 0,-2-4-32 0,1-3-8400 16,-1-3-1680-16</inkml:trace>
  <inkml:trace contextRef="#ctx0" brushRef="#br2" timeOffset="172488.22">26024 18506 32943 0,'0'0'1456'0,"-9"3"304"0,0-2-1408 0,9-1-352 0,-10 4 0 0,-2 3 0 15,3 0 0-15,-1 5 0 0,-1 0 0 0,-2 3 0 16,-1 2 0-16,-1 0-128 0,0 5 128 0,-3 6-192 15,-3 0 192-15,0 4 0 16,-5 5 0-16,0 1 0 0,-3 2 0 0,-1 1 0 0,2 0 0 0,3 3 0 16,1 1 0-16,3 4 144 0,6 3-144 0,2 1 160 15,6-1-160-15,2 1 128 0,5-5-128 0,2-1 128 16,2 0-128-16,5-5 0 0,4-5 0 0,3-1 0 16,3-2 0-16,5-1-192 0,6-4 64 0,3 1 128 15,2-1-512-15,3-6 0 16,1-2 16-16,0-4 0 0,2-2-2208 0,1-7-448 0</inkml:trace>
  <inkml:trace contextRef="#ctx0" brushRef="#br2" timeOffset="172954.65">26063 19201 31679 0,'0'0'1408'0,"0"0"272"0,0 0-1344 0,0 0-336 0,10-2 0 0,6 2 0 15,3 5 144-15,4-4-144 0,1 1 192 0,5-2-192 16,5-2 0-16,-1 1 0 0,2-4 0 0,-1 1-192 0,-1 0 16 0,0-1 16 16,0-5 0-16,-1 2 0 15,-2-3-576-15,1 0-112 0,-2-3-32 0,0-2 0 16,-1 0-1824-16,2 1-368 0,9-10-80 0,-5 5-16 0</inkml:trace>
  <inkml:trace contextRef="#ctx0" brushRef="#br2" timeOffset="173605.09">28227 18993 25791 0,'-8'6'2304'0,"0"-1"-1856"16,-2-2-448-16,0 2 0 0,-4 6 1152 0,-3 2 144 0,0 4 32 0,-2 3 0 31,-3-1-1824-31,-1 3-352 0,-2 1-80 0,-1-4-16 0,0-3 720 0,0 2 224 0,-2 0 0 0,-2-2-160 16,-2 1 160-16,-2-2 128 0,-3-5-128 0,1 2 176 15,3 0 16-15,1-5 0 0,1-2 0 0,4 1 0 16,0-1 128-16,7-2 16 0,-1-2 16 0,4-1 0 15,0-1-96-15,4 0-32 0,-1-2 0 0,2-3 0 16,0-2-224-16,2-2 0 0,1-2 0 0,3-3 0 16,1 0-256-16,2 0 48 0,1-2 16 0,2 2 0 0,0 1-64 0,2-1-16 15,1-2 0-15,-2 2 0 0,3 0 80 16,0 1 32-16,0 0 0 0,1 1 0 0,0 3 160 0,0 1-192 16,0 0 192-16,-5 9-192 0,9-8 192 0,1 6 0 15,0-2 0-15,2 1 128 0,0 3-128 0,0 0 176 16,2 3-176-16,2 0 192 0,2 0-192 0,0 0 0 15,2-1 0-15,4 1 0 0,4 2 0 0,1-4 0 16,2-1 0-16,1 0 0 0,2-1 144 0,0 1-144 16,1 0 160-16,-2-1-160 0,-1-3 128 0,-2 3-128 15,1-1 0-15,0 1 144 0,1-1-16 0,0-1-128 16,1-1 192-16,1-1-64 0,2 0-128 0,-1 3 0 16,1-2 144-16,0-3-144 0,-3 0 128 0,-2-2-128 15,-3-1 160-15,-3-3-160 0,-1 3 224 0,-3-2-48 16,0-2-16-16,-2 2 0 0,-1 0 32 0,-2-2 0 15,-2 2 0-15,-3 3 0 0,0-1 80 0,-4 2 32 0,-3-5 0 0,-1 6 0 16,-5-1 128-16,2 8 16 16,-7-6 16-16,-3 2 0 0,-3-3 112 0,-4 4 0 0,-3 1 16 0,-3 1 0 15,-1 0-272-15,-4-1-64 0,-4-1-16 0,-1 3 0 16,-2 1-240-16,0 1-160 0,1 0 32 0,2-1 0 31,7 0-512-31,1 2-112 0,2 1-16 0,0 2 0 0,5 0-1232 16,4 3-256-16,1-2-48 0,4 0-10080 0</inkml:trace>
  <inkml:trace contextRef="#ctx0" brushRef="#br2" timeOffset="173934.05">29282 19294 36447 0,'0'0'1616'0,"0"0"336"0,2 12-1568 0,-1 0-384 0,-2 2 0 0,0 2 0 31,-2 1-432-31,-2 4-160 0,-1-2-48 0,-3 4 0 16,-5 2 112-16,0-1 16 0,-1-2 0 0,-2 2 0 0,-1 0 512 0,2-1 0 16,-2-1 0-16,0-1 0 0,3 0-288 0,0-4 48 15,0-1 16-15,1-6 0 16,-2 1-1744-16,2-6-336 0,4-2-80 0,-1-4-16 0</inkml:trace>
  <inkml:trace contextRef="#ctx0" brushRef="#br2" timeOffset="174839.88">30770 18938 9215 0,'0'0'816'0,"0"0"-656"0,0 0-160 0,1 10 0 15,-1-10 4736-15,-2 13 928 0,-2 1 176 0,-4 0 48 31,1-1-5440-31,-3 3-1072 0,-2 2-208 0,-2 6-64 0,-2-2 656 0,-2 0 240 0,-4 2-176 0,1 0 176 16,-2-3 128-16,-1 1 112 0,-3-2 16 0,-5 2 16 16,-2-2 176-16,-2-2 48 0,1-6 0 0,2-1 0 15,2 0-80-15,1-3-16 0,-1-3 0 0,3 0 0 16,1-2-144-16,1-1-16 0,0-2-16 0,2 0 0 0,-1-1-16 0,3-3 0 16,2-2 0-16,-1 0 0 0,1-1-32 0,2-4-16 15,2-4 0-15,2-1 0 0,1 2-160 0,3 3 0 16,0-4-192-16,3-1 192 0,4 1-256 0,1 1 64 15,6 1 0-15,-1-1 16 0,0-1 0 0,4 1 0 16,2 3 0-16,1-3 0 0,-1 4-64 0,4-1-16 16,2-1 0-16,3 4 0 15,-1-2-128-15,5 6-48 0,3 2 0 0,1 0 0 0,4 5 240 0,3-1 32 16,3 2 16-16,3 5 0 0,5-4 144 0,1 3 0 16,5 1 0-16,-2-3 0 0,-2 4 0 0,-2-3 0 15,0-1 0-15,-4 0 0 0,0-3 0 0,-2-1 0 16,0 0 192-16,-2-2-64 0,-3 0 160 0,1-2 32 15,3 1 16-15,-3 0 0 0,-1-2-16 0,0 2-16 16,-5 0 0-16,-2-1 0 0,-3 0-160 0,-6 2-16 16,-1-1-128-16,-2 1 192 0,-2-2-192 0,0 1 0 0,-3-1 0 0,-9 2 0 15,9-4 0-15,-9 4-128 16,5-9 128-16,-2 0 0 0,-3 0 0 0,-1-1 0 0,-1-5 128 16,-3 3-128-16,-4 3 144 0,0-3-144 0,-1-2 128 0,-3 0-128 15,0-3 0-15,-3 1 0 0,-1-1 0 0,-6-1 0 16,-1-1 144-16,-3 1 0 0,-2-1 0 0,-1 4 0 15,-1-1-144-15,-2 4 160 0,1 4-160 0,1 0 160 16,-3 0-160-16,-1 4 0 0,-2-2 144 0,1 5-144 16,1 3 0-16,0 3 0 0,4-1 0 0,-1 2 0 15,4 2-192-15,4 0-128 0,3 4 0 0,4-3-16 16,0 1-496-16,2-2-112 0,0 1-16 0,2-1 0 16,4 0-512-16,3-1-128 15,6-7 0-15,0 0-5792 0,0 0-1152 0</inkml:trace>
  <inkml:trace contextRef="#ctx0" brushRef="#br2" timeOffset="175223.54">31099 18260 32879 0,'0'0'1456'0,"0"0"304"0,0 0-1408 0,11 0-352 16,0-4 0-16,3 2 0 16,-1 4-320-16,3 0-128 0,2 0-16 0,2 1-16 15,1 2-272-15,0 2-48 0,-2-3-16 0,2 5 0 0,-1-1 816 0,2 5 224 16,-2-1 16-16,2 3 0 0,-5 3 208 0,5 5 32 0,2 3 16 0,2 5 0 15,-1-2-272-15,-1 7-48 0,-4 5-16 0,1 3 0 16,-3 4 160-16,-4 3 48 0,-6 5 0 0,-4 1 0 16,-4 0-32-16,-4 2 0 0,-3 2 0 0,-5 2 0 15,-3 8 96-15,-4-3 16 0,-1-3 0 0,-4-6 0 16,-6 1-64-16,0-3-16 0,-2-2 0 0,-1 1 0 0,-4 0-368 0,-4-2-240 16,0-1 48-16,-4-4-16032 15</inkml:trace>
  <inkml:trace contextRef="#ctx0" brushRef="#br2" timeOffset="179840.23">22518 1992 22863 0,'0'0'1008'0,"0"0"208"0,0 0-960 0,0 0-256 0,0 0 0 0,0 0 0 16,0 0 1088-16,0 0 160 0,0 0 32 0,0 0 16 15,0 0-528-15,0 0-128 0,0 0 0 0,0 0-16 16,0 0-384-16,0 6-80 0,0 2-16 0,-3 1 0 0,2 4-16 0,0 0 0 16,-2-1 0-16,2 4 0 0,0-1-128 0,0 14 0 15,1-6 144-15,1-1-144 0,0-2 0 0,2-2 128 16,0-4-128-16,0 1 0 16,0 2-288-16,-1-3-128 0,1-3-32 0,0-1 0 15,-3-10-1472-15,0 0-320 0,0 0-48 0</inkml:trace>
  <inkml:trace contextRef="#ctx0" brushRef="#br2" timeOffset="180244.79">22909 1884 24191 0,'0'0'1072'0,"-7"11"208"0,2-1-1024 0,1 4-256 0,0 0 0 0,2 3 0 15,-2 4 656-15,1-1 80 0,-1-1 16 0,3 3 0 16,-3 1-224-16,3 1-32 0,0-4-16 0,1-2 0 16,0-1-272-16,0-2-48 0,0-1-16 0,1-3 0 15,-1-11-144-15,0 0 192 0,0 0-192 0,5 10 192 16,-5-10-192-16,0 0 160 0,0 0-160 0,12-3 160 16,-1-6-160-16,-1-3 128 0,0-1-128 0,-1-2 128 15,4-1-128-15,0-2 0 0,1-1 0 0,0 0 128 16,2 1-128-16,1-1 0 0,1 0 0 0,1 1 0 15,0 2 0-15,1 3 0 0,-2 1 0 0,0 5 0 0,-1-2 0 16,1 5 0-16,-1 4 0 0,0 5 0 16,-1 5 0-16,-1 7 0 0,-2 3 0 0,1 7 0 15,0 1 0-15,-3 4 320 0,-5-2-48 0,1 1 0 0,-1 2 48 0,-1 0 16 16,2 0 0-16,-1-7 0 0,-1 1-144 0,1-4-16 16,-1 2-16-16,2-4 0 0,-1-6-160 0,1-4 0 15,0 1 144-15,1-7-144 16,-8-5-400-16,11 1-160 0,-11-1-16 0,12-5-13456 0</inkml:trace>
  <inkml:trace contextRef="#ctx0" brushRef="#br2" timeOffset="180761.92">25331 1340 14735 0,'3'-10'1312'0,"0"-4"-1056"16,2 4-256-16,-3-1 0 0,-2 0 1408 0,0 4 240 16,1-6 32-16,-1 8 16 0,0 5-544 0,0 0-128 15,-3-4 0-15,3 4-16 0,-6-1-240 0,-2 2-64 16,0 3 0-16,-3 4 0 0,0 3-208 0,-4 6-48 15,-3 3-16-15,-4 4 0 0,-3 3 64 0,-4 1 16 16,-6 2 0-16,1 6 0 0,0 5-16 0,-1 2 0 16,1-4 0-16,2 7 0 0,-2-2-48 0,1 7 0 15,0 3 0-15,1 2 0 0,0 1-128 0,3 0-16 16,2-1-16-16,3-9 0 0,3-3-128 0,4-4-32 16,4-5 0-16,6 1 0 0,3-4-128 0,4-6 0 0,6 2 0 0,3-5 128 15,3-1-384-15,2-6-64 0,2-2-32 0,3-5 0 31,1 0-560-31,3-5-112 0,3 0-32 0,-1-4-8432 0,2-3-1696 0</inkml:trace>
  <inkml:trace contextRef="#ctx0" brushRef="#br2" timeOffset="181111.97">25253 1957 23775 0,'-33'-3'1056'0,"14"5"224"0,0-1-1024 0,-1 1-256 15,2 3 0-15,0 2 0 0,6-3 768 0,1-2 96 16,5 1 32-16,6-3 0 0,0 0-528 0,0 0-112 16,13 1 0-16,1-2-16 0,9-4 16 0,3-2 0 15,6-4 0-15,1-2 0 0,1-1 48 0,3 0 16 16,4-1 0-16,4 1 0 0,2 2-320 0,1 4 0 16,1 1 0-16,-3 0 0 0,1 2 0 0,-4-1 0 15,-4 0-240-15,-4 2 80 16,-3 3-640-16,-3-2-128 0,-2 1-32 0,-2-2-11184 0</inkml:trace>
  <inkml:trace contextRef="#ctx0" brushRef="#br2" timeOffset="181894.56">27493 1598 9215 0,'0'0'816'0,"13"0"-656"0,-3 0-160 0,1 3 0 0,1-1 2576 0,-1 2 496 16,-11-4 80-16,11 8 32 0,-3-2-2096 0,0 4-432 16,-5-1-80-16,-3 3 0 0,-3-2-224 0,-1 3-32 15,-1 2-16-15,-4 1 0 0,-2 4 224 0,-4-1 48 16,-5 0 16-16,0 4 0 0,-3 3-16 0,-2 0-16 16,-3-1 0-16,-4-3 0 0,-3 1-176 0,-5-3-48 15,-1-2 0-15,-2-1 0 0,-3-1 0 0,2-2 0 16,-1 0 0-16,1-4 0 0,-2 0-192 0,3-5-144 0,1 1 192 0,0-3-192 15,0-3 288-15,-1-1-48 0,1-6-16 16,4 1 0-16,5-3 64 0,2-1 16 0,5-7 0 16,4 1 0-16,4-2-160 0,4 0-16 0,3-1-128 0,3 1 192 15,3 1-192-15,3 0 0 0,2-1 0 0,2 2 0 16,2-1-192-16,1 2 192 0,5 2-192 0,2 1 192 16,0 1-160-16,2 5 160 0,2 1-128 0,1 0 128 15,2 1-160-15,2 3 160 0,3 2-192 0,1 5 192 16,1 1-288-16,0 2 48 0,2 1 16 0,-1 3 0 15,0-3 96-15,-1 1 128 0,2 2-208 0,3-3 80 16,2 3 128-16,4 2 0 0,0-2 0 0,2-1-128 16,1 0 128-16,3-6 0 0,3 2 0 0,-2-3 0 15,-1-1 0-15,-2-2 0 0,-4 0 0 0,-2 0 128 0,3-2-128 16,-1 0 144-16,-2-1-144 0,0-2 160 0,-2 0-160 0,2 0 128 16,-1-1-128-16,2-2 128 0,0-2 0 0,1 3-128 15,0-5 192-15,-3 0-64 0,-2-3-128 0,-3-2 0 16,-1-2 0-16,-2 2 0 0,-2 0 128 0,-2 0-128 15,-2 1 128-15,-2-3-128 0,-4-2 0 0,-2 1 0 16,0 0 128-16,-5-1-128 0,-1-4 160 0,-1 3 0 16,-5-3 0-16,0 2 0 0,-7-5 192 0,1 3 32 15,-3 2 16-15,-1 2 0 0,-3 1 48 0,-3 4 16 16,-5 2 0-16,-3 6 0 0,-3 1-80 0,-6 1-32 16,-5 3 0-16,-4 5 0 0,-5 1-112 0,0 2-32 15,-1 7 0-15,0 3 0 0,-1 2-208 0,5 1 0 0,1 1 0 0,3 0 0 31,5 0-448-31,3-2-144 0,1 0-32 0,5-3 0 16,2 2-2000-16,3-5-416 0,6-2-80 0</inkml:trace>
  <inkml:trace contextRef="#ctx0" brushRef="#br2" timeOffset="182428.07">28673 1893 17503 0,'0'0'1552'0,"0"0"-1232"0,4 10-320 0,-1 2 0 16,2-2 2032-16,-3 5 336 0,-2 3 80 0,1 4 16 15,2 2-1168-15,-2 1-224 0,-1 6-48 0,0-2-16 16,0 3-432-16,0 3-96 0,-1 4-16 0,-2 0 0 15,0 2-96-15,-2-2-32 0,2 2 0 0,-3-3 0 16,3-4-32-16,-4 0-16 0,1-2 0 0,-2-3 0 16,1-3-288-16,-1-5 160 0,-3-3-160 0,0-1 128 15,1-3-608 1,-1-7-128-16,-3 1-32 0,-3-5-13888 0</inkml:trace>
  <inkml:trace contextRef="#ctx0" brushRef="#br2" timeOffset="183245.87">30432 1504 22399 0,'0'0'992'0,"-6"12"208"0,-2 3-960 0,3 3-240 0,-3 1 0 0,-1 0 0 15,-2 3 480-15,1 2 48 0,-2-3 16 0,-2 5 0 16,-2 0-160-16,-1 5-48 0,1-3 0 0,-1 2 0 16,-1-3 368-16,-1 0 64 0,-2-1 0 0,-1 1 16 0,2-1-96 0,-3 0-32 15,0-2 0-15,0-2 0 0,0-4-272 0,-2-3-64 16,-3-1-16-16,-4 0 0 0,-5-4-304 0,-2 0 160 15,-3-5-160-15,-1-1 128 0,0-1-128 0,2-6-256 16,3 1 64-16,0-2 16 0,2-1 176 0,7-5-208 16,1 0 80-16,4-3 128 0,3-2-144 0,5-1 144 15,1-3 0-15,3 0 0 0,4 0-192 0,5 0 192 16,1 1-192-16,4-1 192 16,1 1-480-16,5-1 16 0,2 2 0 0,3 0 0 0,3 2 144 0,4 2 16 15,1 4 16-15,2-1 0 0,4 4 288 0,3 2-128 16,2 1 128-16,1 6 0 0,3 1-128 0,3 5 128 15,2 1 0-15,2 2 0 0,1-3 0 0,0 4 0 0,-2-2 0 0,0-2 0 16,0 3 144-16,-1-2-16 0,1 3 0 16,0 1 0-16,-1-3 64 0,1-1 16 0,2-1 0 0,0 0 0 15,-2-4 176-15,-3-1 48 0,-5 1 0 0,-1-5 0 16,-2-3-96-16,-2 0-16 0,0-1 0 0,1-1 0 16,-4-4-128-16,1 0-16 0,-2 0-16 0,0 0 0 15,-4-1-160-15,0 1 0 0,-4-5 144 0,-1 3-144 16,-2 1 208-16,-3-2-16 0,-1 3-16 0,-2-2 0 15,-3 2 80-15,-3-3 32 0,-2 1 0 0,-1 1 0 16,-1-2 16-16,-3 3 0 0,-6-2 0 0,0 0 0 16,-2 0-112-16,-1 0 0 0,-4 0-16 0,-2 0 0 15,-4-1-176-15,-3-1 192 0,-1 3-192 0,-2-3 192 16,-2 4-192-16,1-2 0 0,1 3 0 0,-2-3 0 16,-1 4 0-16,-1 0 0 0,-2 2 0 0,4 1 0 15,3-1-320 1,4 1-80-16,-2 3-32 0,3-1 0 0,5 1-1232 0,1 0-256 0,4 1-64 0,3-1-7072 15,2-2-1424-15</inkml:trace>
  <inkml:trace contextRef="#ctx0" brushRef="#br2" timeOffset="183780.37">31018 723 23439 0,'0'0'1024'0,"0"0"240"0,10 3-1008 0,3 3-256 0,2 1 0 0,0-3 0 0,1 0 832 0,0 2 128 16,2-1 32-16,4 3 0 0,3 2-288 0,2 4-48 15,1-1-16-15,2 6 0 0,2 5-160 0,1 0-32 16,3 5-16-16,-1 4 0 0,1 5-224 0,-3 6-32 16,-3 5-16-16,-2 5 0 0,-2 2-160 0,-6 6 0 15,-5 0 144-15,-6 7-144 0,-5 2 0 0,-5 0 128 16,-4 2-128-16,-7 2 0 0,-3 2 432 0,-5-1 16 16,-6-2 0-16,-1-4 0 0,0-4 336 0,-4-1 80 15,-5 2 16-15,1-4 0 0,-2 0-304 0,0-8-48 16,2-2-16-16,-1-7 0 0,2-4-128 0,1-5-16 15,0-7-16-15,-2-3 0 0,1-5-528 0,0-6-96 16,-1-3-32-16,3-7 0 16,3-1-2144-16,5-7-432 0,4-3-96 0,2-4-11168 0</inkml:trace>
  <inkml:trace contextRef="#ctx0" brushRef="#br2" timeOffset="186749.17">23699 3394 9215 0,'0'0'400'0,"0"0"96"0,-4-7-496 0,4 7 0 0,0-9 0 0,0 9 0 15,4-9 2208-15,1-2 352 0,3 2 64 0,2-2 0 16,0 3-1920-16,4-3-384 0,1 3-64 0,3-3-32 15,1 0-96-15,1 1 0 0,1-2-128 0,4 3 192 0,6-3 256 0,-1 5 32 16,4-2 16-16,5 4 0 0,4-1 128 0,3-2 16 16,-1 5 16-16,1-1 0 0,-1 1-112 0,2-1-32 15,1 1 0-15,4 0 0 0,4 2-32 0,5-2-16 16,5-1 0-16,0-1 0 0,-2 2-176 0,-1 0-32 16,1 2-16-16,2-2 0 0,1-2 16 0,4 0 16 15,2 1 0-15,-4 0 0 0,-7 2-144 0,-2-1-128 16,-2 2 192-16,1 0-192 0,-1-1 128 0,6 0-128 15,3-1 0-15,-1 2 0 0,0-3 0 0,0-1 0 16,2-1 0-16,3 1 0 0,2-4 128 0,4 4-128 16,-1-2 144-16,-2 1-144 0,-7 1 0 0,3 2 128 0,1-3-128 15,3 2 0-15,2 2 0 0,2-1 0 0,-2 3 0 0,-2-1 0 16,1 0 0-16,1 1 0 0,4-2 0 16,0 2 0-16,4 0 0 0,-5 0 0 0,-3-1 128 0,2 1-128 15,0-4 0-15,5 0 0 0,2 1 0 0,-2 0 0 16,-4-1 0-16,0-2 0 0,-1 1 128 0,6 0-128 15,1-3 0-15,-1 3 128 0,-1 1-128 0,-2 2 0 16,-3-2 288-16,1 4-32 0,2 2-16 0,-1-2 0 16,0 0-80-16,-2 0-16 0,-3 0 0 0,-4 0 0 15,-3 0-144-15,2 0 0 0,3 0 0 0,-3-2 0 16,-4-1 0-16,-4 2 0 0,-2-3 0 0,0 2 0 16,-4-2 0-16,-1-1 0 0,0 2 0 0,0 0 0 15,-2-1 0-15,-2 0 128 0,-4-1-128 0,-2 1 0 16,-3 0 304-16,-6 2-32 0,1-1 0 0,-1-1 0 0,-2 2-64 15,-1-1-16-15,-1-1 0 0,-2 3 0 0,1 0-192 16,-2 1 0-16,-2-3 0 0,-3-1 0 0,-2 2 0 0,-2-1 128 16,2 2-128-16,-3-1 0 0,-2 0 0 0,3-2 0 15,-1-1 0-15,0 3 0 0,-2 1 0 0,1-1 0 16,0 1 0-16,0 0 0 0,1 0 0 0,-1-1 0 16,0 1-144-16,-2 2 144 0,-1 2-224 0,1-2 48 15,-2 2 16-15,-2-2 0 0,0 0 160 0,-2 0-128 16,-1-2 128-16,-9 1-128 0,10 3 128 0,-10-3 0 15,0 0 0-15,0 0 0 0,0 0 0 0,0 0 0 16,0 0 0-16,0 0 0 0,0 0 0 0,0 0 0 16,-13 5 128-16,1-1-128 0,-2-2 128 0,0 2-128 15,-3-2 160-15,3 1-160 0,-4-3 144 0,0 0-144 16,-1 0 128-16,0 0-128 0,-1 0 0 0,-2 0 0 0,-3 0 0 0,-3 0 0 16,-4-3 0-16,-3 1 0 0,-1-3 0 0,-5 1-176 15,-2 0 176-15,1 0-192 0,-4 2 192 0,-1-1-192 16,-2 2 192-16,-3 0-160 0,-8 1 160 0,-5 0-160 15,-6 0 160-15,-2 0-192 0,-3 0 192 0,2 1-192 16,-1 2 64-16,-7 0 0 0,-8 2 0 0,-2-2 0 16,1 0 128-16,0 3-192 0,2 4 192 0,-5-2-192 15,-5 1 192-15,0-3-128 0,1 3 128 0,-1-1-128 16,0 0 128-16,-4 1-128 0,-4 3 128 0,4-2-128 16,5 1 128-16,-6 2 0 0,-8-3 0 0,3 4 0 15,2-2 0-15,-1-1 0 0,-4 2 0 0,3-2-128 16,2-1 128-16,3 2 0 0,7-5 0 0,-2 4 0 15,-5-4 0-15,3 1 0 0,4-3 0 0,2 1 0 16,3 3 0-16,-2-4 0 0,-4-1 0 0,4 1 0 0,3-1 0 16,2-1 0-16,3-2 0 0,-7 3 0 0,-2 2 0 0,3-1 0 15,3 0 0-15,3 0 0 0,0 0 0 0,-3-1 0 16,-3-1 0-16,6 2 0 0,4 4 0 0,7-4 0 16,4 0 0-16,-1 0 128 0,-3-5-128 0,3-1 128 15,5-6-128-15,5 6 128 0,2 1-128 0,5 0 0 16,5-1 0-16,0-1 128 0,-1-1-128 0,-2-5 0 15,-3 0 0-15,4 3 0 0,3 0-208 0,2 3 32 16,3-2 16-16,4 0 0 0,5 0 160 0,2-2-208 16,1 1 80-16,2 2 128 0,-2-1-160 0,4-1 160 15,-1 0 0-15,2 2-144 0,1-6 144 0,-2 2-192 16,7 2 192-16,2-1-192 0,4-1 192 0,2 4 0 16,1-1 0-16,6 0 0 0,6 4 0 0,0 0 0 0,0 0 0 0,10-5 0 15,5 2 0-15,6 2 0 0,2 0 160 0,5 2-160 16,5 0 256-16,1 1-32 0,3 1-16 0,4 0 0 15,3-2 32-15,6 2 0 0,7-3 0 0,6 2 0 16,6 0-112-16,2-2-128 0,2-2 176 0,3 0-176 16,1-3 224-16,10 0-64 0,6 1-16 0,1-4 0 15,0 1 80-15,2 0 16 0,4-3 0 0,5 4 0 16,6-3-240-16,-3 2 176 0,-7-3-176 0,9 3 160 16,7-4-160-16,0 3 128 0,-2-4-128 0,5 3 128 15,3-1 32-15,0 4 0 0,-1-3 0 0,7 4 0 16,3-5-32-16,-1 2-128 0,-4-3 192 0,1 4-64 15,2 2-128-15,-3-3 0 0,2 3 0 0,-1 2 0 16,3-4 0-16,-4 2 0 0,-4 1 128 0,2 2-128 0,-2 2 0 0,0-2 0 16,-2-1 0-16,-1 1 0 0,-7 2 0 0,2-2 0 15,5-1 0-15,-7 1 0 0,-6-2 0 0,1 1 0 16,2 1 0-16,-1 1 128 0,-8-2-128 0,-2 1 0 16,-1 0 0-16,3 2 128 0,0 2-128 0,-5-1 0 15,-9-1 0-15,1 2 0 0,-3 3 0 0,0-1 0 16,1-1 0-16,-5-3 128 0,-5 0-128 0,-1 0 0 15,-2 1 0-15,-2 0 0 0,0-1 0 0,-1 2 160 16,-3-1-160-16,-7 0 160 0,-5-1-160 0,-2 0 0 16,-3 1 0-16,-3 1 0 0,-5 1 0 0,-3 0 0 15,-2 0 0-15,-4-2-176 0,-4 1 176 0,-1 1 0 0,-4-1 0 16,-5 2 0-16,-5-1 0 0,-2-1 0 0,-12-2 0 0,10 4 0 16,-10-4 0-16,0 0 0 0,0 0 128 0,0 0-128 15,0 0 0-15,0 0-128 0,0 0 0 0,-10 4 0 16,-2-3 128-16,-3 2-160 0,-5-3 160 0,-1 0-160 15,1-3 0-15,-3 3 0 0,-2 0 0 0,-2 0 0 16,-3 0 160-16,-1 0 0 0,-1 0 0 0,-1 3 0 16,-2-1 0-16,-3 1 0 0,-3-1 0 0,-5 1 0 15,-5-2 0-15,0 1 0 0,1-1 0 0,-1 3 0 16,-1-1 0-16,-2 0 0 0,3 0-144 0,-3 2 144 16,-9 1 0-16,-1-2 0 0,-1-3 0 0,-3 3 0 15,-2 1 0-15,3 3 0 0,-3-2 0 0,-2 0 0 16,-7-2 0-16,-4 0 0 0,-1 1 0 0,2 1 0 15,-1-2-128-15,-5 0 128 0,-11 1 0 0,0 3 0 16,1-5-160-16,-1 3 160 0,-1 1-208 0,-4 0 80 0,-7 1-64 16,3-1-16-16,1 0 0 0,-6 2 0 0,-7-4-16 0,2 3 0 15,3-2 0-15,-5-1 0 0,-6-1-32 0,2 1-16 16,-1-1 0-16,-1 1 0 16,-3 3-112-16,2-3-32 0,2 1 0 0,0 3 0 0,-2-4 160 0,3 0 48 15,0-3 0-15,4 4 0 0,1-1 16 0,1 0 16 16,-3 2 0-16,5-2 0 0,6-2-48 0,-5 1-16 15,-8-1 0-15,8-1 0 0,4 2 16 0,-3 0 0 16,-7 0 0-16,5 1 0 0,6 0 224 0,1 0-144 16,3 0 144-16,-3-1-128 0,-1-5 128 0,10 1 0 15,6 0 0-15,0 0 0 0,-7 1 0 0,7-1 0 16,5 0 0-16,7 0 0 0,3-1 0 0,5-2 0 0,3 2 0 16,2-2 128-16,-1 3-128 0,11 2 0 15,2 0 128-15,6 1-128 0,6-3 0 0,3 1 0 0,4 1 0 0,8 0 128 16,5 2-128-16,5 1 0 0,2 1 0 0,7-3 0 15,11-3 128-15,0 0 0 0,0 0 0 0,11-2 0 16,7 1-128-16,9 0 0 0,6-3 128 0,10 0-128 16,7-2 0-16,11 3 0 0,11-2 0 0,6 3 0 15,2-1 0-15,5 2 0 0,9-1 0 0,10 1 0 16,8 0 0-16,4 1 0 0,-3-3 0 0,11 3 0 16,11 0 0-16,2 0 0 0,-2-2 0 0,8 1 0 15,7-2 0-15,5 3 192 0,2-1-64 0,3-2 0 16,2 1 256-16,7-1 64 0,6 3 16 0,5-4 0 15,0-3 80-15,-1-1 16 0,-2-3 0 0,5 0 0 16,2-1-176-16,4-1-48 0,2-1 0 0,-5 1 0 16,-1-2-112-16,-1-1-32 0,3-2 0 0,2 1 0 0,-1 1 48 15,-4-1 0-15,-6 1 0 0,1 4 0 0,-4 0 48 0,1-2 16 16,3 1 0-16,-7 4 0 0,-5 0-96 0,-3 4-16 16,0 1 0-16,-3 2 0 0,-1-1-192 0,-11 3 0 15,-8 4 0-15,-6-3 0 0,-6 0 0 0,-7 2-240 16,-9 0 32-16,-11 3 0 15,-7-1-1728-15,-11 1-352 0,-7 4-64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9T19:35:57.7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11768 10254 10367 0,'0'0'448'0,"0"0"112"0,0 0-560 0,0 0 0 0,0 0 0 0,0 0 0 0,0 0 784 0,0 0 48 15,0 0 16-15,0 0 0 0,0 0-528 0,0 0-128 16,0 0 0-16,0 0-16 0,0 0-176 0,0 0 0 16,0 0 0-16,-8-5 0 0,1 1 160 0,-1-2-160 15,1 2 192-15,-4 1-192 0,1-4 288 0,0 2-48 16,-1 1-16-16,-1 0 0 0,-1-2 48 0,-1 2 16 0,-1-1 0 0,-3-1 0 15,-3-2-288-15,-5 3 160 16,-3-4-160-16,-4 2 128 0,-2-4-128 0,-1 3 0 0,0-6 144 16,1 2-144-16,-1 2 336 0,2-3 0 0,-2 3 0 0,1-1 0 15,-1 0-64-15,0 4-16 0,0-5 0 0,-5 5 0 16,-4-3 16-16,3 2 0 0,-2-2 0 0,2 2 0 16,1-2-128-16,3 2-16 0,0-1-128 0,0 2 192 15,0 0-192-15,0 0 0 0,0 1 0 0,-3-3 0 16,-4 4 192-16,-2 2-64 0,-3-2-128 0,1-3 192 15,2 1-16-15,0 0-16 0,0 3 0 0,0 1 0 16,-1 0-160-16,-3-1 0 0,-5 0 0 0,0 3 0 16,-1 1 0-16,4-1 0 0,4 1 0 0,5 1 0 15,2 3 0-15,4-1 128 0,1-2-128 0,4 1 128 16,1 5-128-16,1 2 0 0,1-2 0 0,-1 3-176 16,1-2 176-16,-4 4 0 0,-1-4 0 0,-2 5 0 15,2 4 0-15,1 0 0 0,2-1 0 0,0 0 0 0,0 3 0 0,0 0 0 16,-2 2 0-16,0 0 0 0,-1 1 0 0,1 2 0 15,0-2 0-15,2 1 0 0,2-3 0 0,-2 3 0 16,5-2 0-16,3-2 0 0,2 0 0 0,4 2 144 16,3-2-16-16,1 5-128 0,2 0 144 0,0 2-144 15,1 2 0-15,-1-2 144 0,3 1-144 0,-1-2 0 16,0 5 0-16,0-1 128 0,0-5-128 0,-1 3 0 16,1-1 0-16,3 0 0 0,-1 2 0 0,3 1 0 15,0-2 0-15,1 3 0 0,3-6 192 0,1 4-32 16,2-2-16-16,1 3 0 0,2-2-16 0,1 2 0 15,2-2 0-15,2 1 0 0,0 2 0 0,2-3 0 0,0 1 0 0,2-4 0 16,3 0-128-16,2 3 160 0,-1-4-160 0,6 2 160 16,1-1-160-16,5-1 192 0,0-1-192 0,2 1 192 15,0-3 0-15,1-1 0 0,1 0 0 0,2-1 0 16,-1 0-16-16,3-1 0 0,2 1 0 0,2 1 0 16,1 2 0-16,5-2 0 0,4-4 0 0,-2 0 0 15,0-1-176-15,-3-2 128 0,0-2-128 0,0 1 128 16,0-2-128-16,1 5 0 0,4-4 0 0,3 0 128 15,1-2-128-15,1-2 0 0,-3-3 0 0,1-2 0 16,0-1 160-16,-1 0-160 0,0 0 192 0,1-1-192 16,2 0 160-16,4-2-160 0,2-2 128 0,-3-3-128 15,-1-2 128-15,-4 0-128 0,-1-4 0 0,-1 3 128 16,-1 0-128-16,3-3 128 0,2 1-128 0,0-3 128 16,2 2-128-16,-6-2 192 0,-2-2-192 0,-3 1 192 15,-2 0-192-15,-1 0 192 0,-2 1-192 0,0-2 192 0,0 0-192 0,1 0 192 16,-3-1-192-16,0-1 192 0,-3-1-16 0,-5 0 0 15,-3-2 0-15,-4 1 0 0,-2-2-16 0,-2-2 0 16,-2 1 0-16,-2-4 0 0,-1-1 16 0,-2 0 0 16,-2-3 0-16,-2-1 0 0,-2 0-176 0,-3-1 0 15,-1 1 0-15,-2-3 128 0,-3-1 0 0,0-1 0 16,-5-2 0-16,-1-3 0 0,-3-4 960 0,-3 4 176 16,-2-3 32-16,0 4 16 15,-2-3-1696-15,-1 3-352 0,1 3-64 0,-2 2-16 0,-2 0 816 0,-3 1 144 16,-5 3 48-16,0 5 0 0,-4 1 112 0,-2 4 16 15,-3-1 16-15,-1 4 0 0,-3 4-336 0,-1 3 144 16,-5 0-144-16,-4 5 0 0,-4 8 0 0,-6 8-272 16,-7 0 16-16,-1 3 16 15,2-3-1648-15,3 7-336 0,3 3-64 0,5 4-10448 0</inkml:trace>
  <inkml:trace contextRef="#ctx0" brushRef="#br0" timeOffset="2967.46">11970 11717 21183 0,'-13'-9'1888'0,"5"2"-1504"0,-5-5-384 0,-4 0 0 16,-2-5 1088-16,0 1 160 0,-1-1 32 0,-2-1 0 31,1-1-2016-31,-1 0-400 0,-1-2-80 0,0-2 0 16,-1 1 528-16,0 1 112 0,-4-5 32 0,-1 3 0 0,-3 0 544 0,-2 0 0 0,-3-3 0 0,0 3 144 15,-2-3-144-15,0 2 128 0,3 1-128 0,-1-1 128 16,-1 3-128-16,-3 0 0 0,-1 4 144 0,-3 0-144 16,-3 0 176-16,-8 2-48 0,-7 1 0 0,0-1 0 15,2-2-128-15,-1 2 0 0,0 5 0 0,-3 2 128 16,-2 3 64-16,-5-2 0 0,-5 0 0 0,3 5 0 15,5 1 32-15,3 3 16 0,3 1 0 0,-1 2 0 16,-2 4-32-16,-1-3 0 0,-2 4 0 0,4-1 0 0,3 4-208 16,2-1 0-16,3 1 0 0,0 2 0 15,-2 3 0-15,-3 1 0 0,-3-2-144 0,-2 2 144 0,5 2-128 0,3 4 128 16,3-2 0-16,3 4-144 0,2-1 144 0,0 3-128 16,-1-2 128-16,-1 3-128 0,-2 3 128 0,4 2 0 15,4-1 128-15,4 2-128 0,4-3 0 0,4 1 0 16,5-1 0-16,0-1-128 0,6 0 128 0,3-3 0 15,3 1 0-15,1 3 0 0,6 0 128 0,1 2-128 16,2 0 160-16,2 2-160 0,5 1 128 0,2-1-128 16,1 1 0-16,3 0 144 0,3 1-144 0,2 3 0 15,0-4 144-15,7 0-144 0,-1 0 128 0,4 1-128 16,1-1 160-16,3 4-160 0,6-2 144 0,-1 3-144 0,5 3 128 0,4-2-128 16,5-3 0-16,2-2 0 15,3-2 128-15,1 1-128 0,-2-2 0 0,2 1 0 0,2 0 0 0,1-2 128 16,3-2-128-16,4 0 0 0,8-1 0 0,-3-4 0 15,4-1 128-15,-3-3-128 0,-1 0 128 0,3 0-128 16,-1-3 160-16,5-2-160 0,5-2 192 0,-1 0-192 16,-4-4 304-16,0-4-48 0,-1 2-16 0,3-6 0 15,2 0-80-15,1-5-16 0,2-2 0 0,-2 0 0 16,-4-1 144-16,1-4 32 0,-1-2 0 0,5 3 0 16,3-7 0-16,-4-1 0 0,-5-4 0 0,-1-1 0 15,-4 0-128-15,-1-1-32 0,-3-4 0 0,-1-4 0 16,1-1-160-16,-2-2 192 0,-6-2-192 0,-5-1 192 15,-2-2 16-15,-2-2 16 0,-2-4 0 0,0 0 0 16,-2-1 96-16,-1-7 32 0,2-4 0 0,0-2 0 0,-1 1-32 0,-3-3-16 16,-2-1 0-16,-6 1 0 15,-4-5-32-15,-5 0 0 0,-4-7 0 0,-6-1 0 0,-4 1 64 16,-7 0 16-16,-7-1 0 0,-5 2 0 0,-6 4 160 0,-9-1 48 16,-9 0 0-16,-5 8 0 0,-9 4-304 0,-3 7-64 15,-3 4-16-15,-5 4 0 0,-4 3-176 0,-9 8 0 16,-9 9 0-16,-6 5 0 0,2 6 0 0,-6 7-272 15,3 4 32-15,-4 9 16 16,-7 4-544-16,11 3-128 0,7 4 0 0,6 2-16 16,6 3-2224-16,2 4-448 0</inkml:trace>
  <inkml:trace contextRef="#ctx0" brushRef="#br0" timeOffset="4135.47">15889 11839 4607 0,'19'-6'192'0,"-6"2"64"0,1-1-256 0,0 1 0 0,0-2 0 0,1 0 0 15,-2-1 3008-15,2-2 544 0,-1 2 112 0,-1-3 32 16,-2 1-2880-16,1-3-576 0,-2 2-112 0,-1 1-128 16,-2-2 416-16,0 3-16 0,-1-3 0 0,-1 2 0 15,0-3 112-15,0 3 32 0,-1-2 0 0,1 1 0 16,0 0-32-16,0-2-16 0,-1 6 0 0,0-2 0 16,-4 8-176-16,4-9-16 0,-2-3-16 0,0 3 0 15,-1-3-288-15,-2 1 0 0,-3-1 0 0,-1 0 0 16,-3-2 128-16,-2 2-128 0,-2-2 0 0,-4-1 0 15,-4 1 0-15,-3 0 0 0,-4 0-208 0,-4-1 80 16,-3 0 128-16,-3-1 0 0,-5 4 0 0,-2 1-128 16,-8-3 128-16,0 2 0 0,0 2 0 0,-1-6 0 15,1 4 0-15,0 1 0 0,-2-1 0 0,-4 2 0 0,0 2 0 16,-7-2 0-16,-2 2 0 0,1-2 0 0,2 2 0 0,-1-1-128 16,-1 4 128-16,-5 2 0 0,-10-1-144 15,-2-1 144-15,-2 1-160 0,0 1 160 0,-2 3-192 0,-6 3 48 16,-6 1 16-16,0 2 0 0,-1-2 128 0,-1 7 0 15,0 2 0-15,-2 4-128 0,-2 0-48 0,6 6 0 16,5-1 0-16,9-1 0 0,5 4 176 0,4 0 0 16,2 2 0-16,9 2 0 0,8-1 0 0,5 2-208 15,5 2 80-15,2 2 128 0,3 3-128 0,3 0 128 16,-2 0 0-16,3 4 0 0,-1 2-144 0,-1-1 144 16,1 0-192-16,2 2 192 0,3 5-208 0,4-4 64 0,5 2 16 0,3-2 0 15,6-2 128-15,2-3 0 0,5-4 0 0,4 1 0 16,4 0 0-16,3-3 0 15,3 1 0-15,3 0 0 0,6 1 0 0,4 0 128 0,3 0-128 0,7 0 176 16,4 1-176-16,2-2 0 0,4 0 0 0,1-5 128 16,0-3-128-16,2 1 0 0,1-3 0 0,2 5 0 15,3-8 0-15,5 3 0 0,5 0 144 0,4-5-16 16,4 1 112-16,1-2 16 0,0-3 16 0,2 1 0 16,1-1 64-16,7 0 16 0,8-5 0 0,2-1 0 15,1-1-80-15,-2-1-16 0,-1-4 0 0,7-1 0 16,8 0-256-16,2 1 128 0,-6-4-128 0,0 0 0 15,3-4 224-15,1 3-64 0,4-1-16 0,-1 1 0 16,-8-1 0-16,4-1 0 0,0 0 0 0,0 0 0 16,-3-4 16-16,-5 1 0 0,-6-2 0 0,0-1 0 0,0-1 96 15,-3 0 0-15,-2-4 16 0,-4-1 0 16,-5-3 96-16,-4-1 16 0,0 0 0 0,-1-4 0 16,-1-6-48-16,-2-2 0 0,-1-1 0 0,-5-4 0 15,-5-9-112-15,-6-1-32 0,-4-6 0 0,-3 1 0 0,-6-1 32 16,-5 0 0-16,-4-2 0 0,-7-2 0 0,-6-2 96 0,-6-3 0 15,-4-1 16-15,-7-3 0 0,-7 3-336 0,-8-3 0 16,-7 2 0-16,-4 5 0 0,-11 5-176 0,-5 7-96 16,-8 2-32-16,-9 4 0 0,-4 2 144 0,-2 5 32 15,-1 8 0-15,-1 3 0 0,-2 12 0 0,-4 6 0 16,-6 7 0-16,5 6-9136 16,4 6-1808-16</inkml:trace>
  <inkml:trace contextRef="#ctx0" brushRef="#br0" timeOffset="9205.29">10465 14607 3679 0,'7'-17'160'0,"-5"7"32"0,-2 2-192 0,0-2 0 0,-2 1 0 0,0-2 0 15,2-5 3712-15,2 5 704 0,-1 2 144 0,-1-2 32 16,-1 3-3968-16,-2-2-800 0,-1 4-144 0,-1-1-48 16,0 0 368-16,-1 1 0 0,1-2 0 0,-2 1 0 15,-2 3 0-15,2 1 0 0,-1-4 160 0,-1 3-160 16,-1 2 208-16,-1-3-64 0,-3 1-16 0,0 1 0 16,-2 2-128-16,0 2 0 0,-3 3 0 0,-2 1 128 15,-1-1-128-15,-3 2 0 0,0 3 0 0,-2 0 128 0,-1 3 64 0,2 3 16 16,-2 0 0-16,-2 2 0 0,0 1 48 0,-1 3 0 15,0 3 0-15,1 6 0 0,2-2-64 0,0 1 0 16,0 0 0-16,4 0 0 0,3 2-192 0,0 3 0 16,1 2 0-16,1-1 0 0,1 1 0 0,3-1 0 15,0 2 0-15,2 0 0 0,3 1 0 0,0 0 0 16,3-1 0-16,2 4 0 0,1-4 0 0,2-2 0 16,2-3 0-16,0 1 0 0,4 0 0 0,1 0 0 0,4-3-160 0,2-3 160 15,2 1-208-15,3-3 32 0,2-1 16 16,4 0 0-16,1-4-32 0,5-1-16 0,3-2 0 0,7-2 0 31,6-3-304-31,0-1-64 0,1-1-16 0,-1-4-5184 0,-4-3-1040 0</inkml:trace>
  <inkml:trace contextRef="#ctx0" brushRef="#br0" timeOffset="9622.62">11070 15018 29823 0,'-20'-2'1328'0,"6"1"272"0,-3-3-1280 0,1 1-320 0,1 2 0 0,2 1 0 15,3 1-512-15,0 4-176 0,-1 5-16 0,2 1-16 16,-1 0 0-16,0 4 0 0,-1 6 0 0,1 2 0 15,-1 3 48-15,2 0 16 0,2 3 0 0,-1-2 0 16,3-1-368-16,3 1-64 0,0-2 0 0,4-4-16 16,1-2 320-16,4-3 64 0,-2-3 16 0,4-5 0 0,2-3 576 0,3-1 128 15,3-7 0-15,0-1 0 0,1 0 768 0,0-2 160 16,1-5 32-16,-1-1 0 0,0-2 32 0,-2-2 16 16,-2-2 0-16,1-6 0 0,-2-3-560 0,-1-5-96 15,-1 0-32-15,-1-2 0 0,-1-3-144 0,-2 2-48 16,-1-1 0-16,-1 6 0 0,-1-2 64 0,-2 5 16 0,0 5 0 15,-2 5 0-15,-3 1-208 0,-1 6 176 0,4 10-176 0,-7-7 160 16,-4 4-160-16,0 4-144 0,-2 3 144 0,-1 5-208 16,-2-1-80-16,-1 3-16 0,-1 4 0 0,4 2 0 31,0-1-1824-31,3-3-368 0</inkml:trace>
  <inkml:trace contextRef="#ctx0" brushRef="#br0" timeOffset="9988.95">11514 15007 27871 0,'0'0'1232'0,"0"0"256"0,4 15-1184 0,-1-3-304 0,4-1 0 0,0 6 0 0,2 3 144 0,-1 0-16 16,-3-2-128-16,-1 0 192 15,0 1-192-15,-2 0 0 0,0-1 0 0,-2-2 0 0,-2 0 0 0,0-1 0 16,-2 0 0-16,0-2 0 0,-1-3 0 0,0 0-208 15,-3-4 32-15,8-6 16 16,0 0-272-16,0 0-48 0,0 0-16 0,0 0 0 16,-6-6 96-16,2-5 16 0,4-2 0 0,3-1 0 0,0-1 128 0,5-4 48 15,2-3 0-15,2 0 0 0,2 1 208 0,0 2 0 16,2 1 0-16,-1 1 0 0,1 2 0 0,1 4 160 16,1-1-32-16,1 3 0 0,0 2 0 0,2 4 0 15,0 5 0-15,-2 3 0 0,2 2-128 0,-1 1 0 16,-1 2 0-16,-1 3 0 0,-3 5 0 0,-1 3 0 0,-1 2 0 15,-3 0 128-15,-1 1-128 0,-3 1 0 0,-1-3 0 0,-1 0 128 16,0-3-128-16,-4-1 0 0,0 1 0 0,-1-4 0 31,-2-1-1328-31,2-1-288 0</inkml:trace>
  <inkml:trace contextRef="#ctx0" brushRef="#br0" timeOffset="10389.03">12793 14994 23951 0,'0'0'2128'0,"0"-7"-1696"0,0-5-432 0,-3 3 0 0,2-2 2320 0,0 3 384 15,-1-2 80-15,0 4 16 16,2 6-3008-16,0 0-608 0,-9-7-112 0,-5 7-32 15,-3-1 400-15,-2 5 80 0,-5 3 16 0,-1 2 0 16,-7 3-256-16,-1 3-48 0,0 0-16 0,0 3 0 0,2 2 320 0,6-2 64 16,1-3 16-16,5 2 0 0,2 0 48 0,3-5 16 15,5 1 0-15,4-2 0 16,5-11-288-16,-1 12-48 0,3-1-16 0,5 1 0 0,2-3 336 0,5 1 64 16,2-1 16-16,4 2 0 0,2-3 256 0,3 2 272 15,5-2-48-15,-1-1-16 0,-1-2 176 0,-1 2 48 16,-2 3 0-16,-3-4 0 0,-5 2-48 0,-3-2 0 15,-2 0 0-15,-5 3 0 0,-1-2-32 0,-4 5-16 0,-3 1 0 16,-6 1 0-16,-3 1-112 0,-6 2-32 0,-6-1 0 16,-6 3 0-16,-6 1-192 0,-3 0 0 0,-4-2 0 0,1 1 0 15,0-1 0-15,3-2-240 0,2-1 48 0,2-1 16 32,2-5-752-32,6-2-160 0</inkml:trace>
  <inkml:trace contextRef="#ctx0" brushRef="#br0" timeOffset="10663.25">13408 14401 9215 0,'0'0'400'0,"0"0"96"0,0 0-496 0,0 0 0 16,0 0 0-16,-1 16 0 0,-1 2 5440 0,2 6 1008 16,2 8 192-16,-2 7 32 15,-3 8-6160-15,-1 3-1216 0,-5 5-256 0,0-1-64 0,-1 2 720 0,-1 4 144 16,-2 2 32-16,0 0 0 0,-1 5-208 0,0-1-48 16,0-5 0-16,0-3 0 15,-2-2-512-15,2-6-96 0,0-5-32 0,-1-7-10288 0</inkml:trace>
  <inkml:trace contextRef="#ctx0" brushRef="#br0" timeOffset="11123.23">12958 15208 24879 0,'0'0'2208'0,"0"0"-1760"0,0 0-448 0,0 0 0 15,0 0 1264-15,6-8 160 0,2-1 48 0,3 3 0 32,3 2-1472-32,4-4-448 0,1 2-16 0,3 1 0 0,3-4 144 0,4 3 48 0,3-6 0 0,0 3 0 15,-4-5 80-15,4 2 0 0,-2-1 16 0,1 2 0 16,-1-5 176-16,1 4 0 0,0-2 0 0,0 3 0 16,-1-1 0-16,1 4 0 0,1-1 0 0,-2 5 0 15,3 3 0-15,-2 4 144 0,-2 7-144 0,-1 0 0 0,-1 7 256 0,-4 2-48 16,-4 5-16-16,-3 1 0 0,-3 7-64 0,-4 0 0 15,-4-1-128-15,-1 4 192 0,-3-3-64 0,-2-1-128 16,-3-4 176-16,0 0-176 0,0-3 224 0,0-4-64 16,-2-3-16-16,2-3 0 0,-1 0-144 0,1-3 192 15,-1-2-192-15,5-9 192 0,0 0-192 0,0 0 160 16,0 0-160-16,-9-4 160 0,2-3-160 0,-2-1 0 16,1-3 0-16,3-1 0 0,3-4 0 0,0-1 0 15,2-1 0-15,3 2 0 0,2-1 192 0,0 1-32 16,4 0-16-16,2 4 0 0,1 3 64 0,2-3 16 15,2 2 0-15,5 0 0 0,0 6-224 0,3 3 0 16,2-2 0-16,2 5 0 0,2 2-176 0,3 3-16 0,-2 3-16 0,2-3 0 31,0-1-384-31,3-1-80 0,0-2-16 0,1 0-12112 0</inkml:trace>
  <inkml:trace contextRef="#ctx0" brushRef="#br0" timeOffset="11456.74">14488 15184 26719 0,'0'0'2368'0,"0"0"-1888"0,0 0-480 0,0 10 0 16,3 2 1568-16,1 8 224 0,2 5 32 0,2 0 16 15,-3 8-2144-15,1-2-416 0,0-2-96 16,-3 2-16-16,1-2 368 0,0-5 64 0,-1-1 16 0,1-4 0 16,1-2-320-16,0-5-48 0,0-4-16 0,-5-8 0 0,0 0 416 15,14-3 80-15,0-2 16 0,2-5 0 0,-5-5 496 0,2-4 96 16,1-4 32-16,0 0 0 0,-1-2 144 0,0-2 48 16,1 0 0-16,0 0 0 0,0 3 16 0,-2-1 0 15,-2 3 0-15,0 2 0 0,-1 0-144 0,-1-2-32 16,-3 0 0-16,0 6 0 0,1 4-400 0,1 0 0 15,-5 5-192-15,1 0 192 16,-3 7-1376-16,0 0-160 0,0 0-16 0,0 0-16 0</inkml:trace>
  <inkml:trace contextRef="#ctx0" brushRef="#br0" timeOffset="11790.52">15508 15223 27647 0,'0'0'2448'0,"0"0"-1952"0,0 0-496 0,-9-6 0 16,-3-7 2160-16,2 0 336 0,0 2 64 0,-3-2 0 16,2-2-3152-1,-3 6-640-15,-1 0-128 0,-2 5-32 0,1 0 496 16,-1 3 112-16,2 1 16 0,-6 5 0 0,1 3 320 0,-3 5 80 0,0 3 16 0,-1 2 0 15,0 0-160 1,0 2-16-16,0 3-16 0,2 1 0 0,3-1-16 0,4 2 0 0,3 3 0 0,1-5 0 16,2-1-48-16,4 1-16 0,1-2 0 0,4-2 0 0,3-1 288 0,1 0 48 15,1 0 16-15,2-2 0 0,3-2 448 0,1-2 80 16,3-1 32-16,3 1 0 0,2-5-48 0,3 0-16 16,1-1 0-16,2-4 0 15,3-2-800-15,-1-3-144 0,7-10-48 0,-3-5 0 0</inkml:trace>
  <inkml:trace contextRef="#ctx0" brushRef="#br0" timeOffset="12025.59">16165 14496 23039 0,'0'0'2048'0,"0"0"-1648"0,0 0-400 0,-4 15 0 16,0 0 2832-16,2 8 496 0,0 7 80 0,-1 8 32 31,-1 7-3440-31,-1 2-624 0,-3 3-144 0,-2 2-48 0,-1 3 560 0,-1 2 96 0,-3 3 32 0,0 1 0 16,-1 2-288 0,1-3-48-16,1-1-16 0,0-5 0 0,1-3-656 0,-1 0-128 15,3-10-16-15,0-5-6912 0,0-5-1392 0</inkml:trace>
  <inkml:trace contextRef="#ctx0" brushRef="#br0" timeOffset="12245.63">15524 15013 22111 0,'0'0'1968'0,"0"0"-1584"16,0 0-384-16,8 8 0 0,1-4 3856 0,3-3 688 15,5 2 144-15,8 0 32 16,7 4-4160-16,6-3-832 0,6-1-176 0,0 1-16 0,1 1 176 0,2-1 32 0,0-4 16 16,1-1 0-1,0-2-448-15,3-2-80 0,1 1-32 0,5-1 0 16,6-5-1936-16,-2 1-384 0</inkml:trace>
  <inkml:trace contextRef="#ctx0" brushRef="#br0" timeOffset="13124.66">19272 14955 18431 0,'7'-12'816'0,"-2"3"160"0,-5 9-784 0,4-10-192 0,-4 10 0 0,4-12 0 15,-2-1 1888-15,-2 1 336 0,0 12 64 0,-2-11 16 16,-2 0-2128-16,-1 0-432 0,-4 2-64 0,-1-1-32 15,-2 3 208-15,0 2 144 0,-5-3-192 0,1 3 192 16,-2 2-176-16,-1 1 176 0,0-2-160 0,-2 4 160 0,-1 4 0 0,-3 1-144 16,-1 1 144-16,-5 6 0 0,-3 2 0 0,-3 2 0 15,-1 1 0-15,-2 4 0 0,0 3 0 16,4 6 0-16,4-4 192 0,3 9-64 0,2 2 16 0,3 2 16 16,1 3 0-16,4-1 0 0,3 2-160 0,3 1 0 15,3-4 0-15,5-1 0 0,1 1 0 0,5-5 0 16,4-2 0-16,4-2 0 0,3-1 0 0,4-6 0 15,5-1 0-15,3-1 0 0,2-6 0 0,5-3 0 16,7-2 0-16,4-8 0 0,6-4 272 0,-1-3-16 16,0-6-16-16,-1-4 0 0,3-4 128 0,-1-2 16 15,0-3 16-15,2-5 0 0,-1-1-224 0,3-6-48 16,4 2-128-16,-2-2 192 0,-3-1-192 0,-6 0 0 16,-7-2 128-16,-3 0-128 0,-6 1 208 0,-4 0 0 0,-4 3 0 0,-5 1 0 15,-4 3 352-15,-3 2 64 0,-6-2 16 0,-1 5 0 16,-5 1-384-16,-3 2-64 0,-4 2 0 0,-2 2-16 15,-2 2-320-15,-4 3-64 0,-3 4-16 0,-3 1 0 32,-6 5-176-32,-3 0-48 0,-3 4 0 0,-3 2 0 15,-1 1-448-15,2 1-80 0,1-2-32 0,5 3 0 16,5 1-512-16,4-2-96 0,4 0-32 0</inkml:trace>
  <inkml:trace contextRef="#ctx0" brushRef="#br0" timeOffset="13441.71">19771 14449 17503 0,'0'0'768'0,"0"0"176"0,-11-8-752 0,-2 2-192 16,-1 2 0-16,1-4 0 0,-1 2 2464 0,3 4 464 15,1-2 80-15,-2 1 32 16,2 2-2880-16,-1 5-576 0,-1-2-112 0,1 2-32 0,-2 4 560 0,-1 2 0 15,1 4 0-15,-2 4 144 0,-3 2-144 0,-2 8 160 16,-4 10-160-16,-4 4 160 0,-5 4-160 0,-2 3 128 16,0 4-128-16,-2 4 128 0,3 2-128 0,-1 0 160 15,0 1-160-15,-1 5 160 0,-1 2-16 0,2-2 0 16,0 0 0-16,0-3 0 0,-2 0 96 0,1-2 16 0,3 1 0 16,-1-3 0-16,-2 1-96 0,1-5-16 0,3-5 0 0,4-1 0 15,3-7-144-15,0-2 0 0,3-2-160 0,1-4 160 31,2 0-1136-31,3-8-128 0,0-3-16 0,5-8-10416 0</inkml:trace>
  <inkml:trace contextRef="#ctx0" brushRef="#br0" timeOffset="13858.67">19959 15724 22111 0,'-18'11'1968'0,"8"-6"-1584"15,-4 2-384-15,-4 2 0 0,-2-1 2224 0,-1 4 352 16,0 3 80-16,0 4 16 15,-1 4-3600-15,2 4-720 0,-1-2-144 0,2 6-16 16,0-3 768-16,4 0 144 0,2-5 48 0,4-2 0 0,3 1 528 0,3-4 128 16,3-7 0-16,0-11 16 0,4 11 176 0,3-3 256 15,3-2-64-15,2-3-16 0,2-3 592 0,3-6 112 16,1-3 16-16,2-4 16 0,2-5-208 0,3-1-32 16,1-2-16-16,3-1 0 0,1-6-288 0,1-1-64 15,1-6-16-15,-3 1 0 0,-3 1 112 0,-3-1 32 0,-4 1 0 0,-2 1 0 16,-6 3 128-16,-3-2 16 0,-5 7 16 0,-6 0 0 15,-5 4-208-15,-4-1-64 0,-5 3 0 0,-6 3 0 32,-5 5-576-32,-3 2-128 0,-4 6-32 0,0 4 0 15,0 8-480-15,2 1-80 0,3 4-32 0,2 1-12272 0</inkml:trace>
  <inkml:trace contextRef="#ctx0" brushRef="#br0" timeOffset="14225.98">20927 15472 10127 0,'0'0'896'0,"0"0"-704"15,5 12-192-15,-5-12 0 0,3 11 4160 0,4 4 816 16,0 6 144-16,1 4 48 0,0 2-4256 0,1 4-912 16,-2 5 0-16,-3 0-160 0,-4-1 160 0,-1 2 128 0,-2-1-128 0,-4-1 176 15,-6 1 48-15,-2-1 16 0,-7 1 0 0,-3 0 0 16,-3 1 160-16,-4-2 48 0,-4-1 0 0,-3-1 0 15,-4-3-208-15,-4-2-48 0,-2-3 0 0,-3-2 0 32,-4-4-736-32,4-9-160 0,4-3-16 0,5-7-8240 0,6-4-1664 0</inkml:trace>
  <inkml:trace contextRef="#ctx0" brushRef="#br0" timeOffset="14842.44">22626 14974 11967 0,'0'0'528'0,"0"0"112"0,0 0-512 0,-9-5-128 0,-4-5 0 0,-1 3 0 16,-1-3 3056-16,-6 4 576 0,-6 2 112 0,-2 3 32 31,-1 2-3776-31,1 3-576 0,-1 3-208 0,0 5-48 0,4 2 592 0,0 2 240 0,3 3-192 0,1 3 192 16,-1 2-160-16,0 5 160 0,1 6 0 0,2 0-144 15,-3 5 144-15,1 0-192 0,-1 2 192 0,2-2-192 16,1 0 192-16,2 2 0 0,4 0 0 0,-2-1 0 16,4 0 0-16,4-2 0 0,2-2 0 0,2-7 0 15,1-3 0-15,3-4 304 0,3-5-48 0,5-3-16 16,2-1 208-16,4-8 64 0,4 1 0 0,2-6 0 15,3-2-32-15,2-6 0 0,3 0 0 0,3-7 0 16,0-3-272-16,4-3-48 0,0-7-16 0,1-1 0 16,2-5-432-16,4-2-96 0,0-4 0 0,4-1-16 15,1-3 96-15,0 2 32 0,-7 0 0 0,-4-2 0 16,-4 2 432-16,-5 1 96 0,-5-2 0 0,-4 6 16 0,-5 4 496 0,-5 2 112 16,-5 2 16-16,-3 4 0 0,-3 3-144 0,-5 1-32 15,-2 1 0-15,-4 1 0 0,-4 2-400 0,-4 2-96 16,-4 3-16-16,-5 4 0 0,-7-3-208 0,0 3-240 15,0 4 48-15,-2-1 16 16,4 1-1536-16,1 2-304 0,0 0-64 0,4-2-9648 16</inkml:trace>
  <inkml:trace contextRef="#ctx0" brushRef="#br0" timeOffset="15133.73">22636 14464 20271 0,'0'0'1792'0,"0"0"-1424"0,0 0-368 0,0 0 0 16,0 0 2368-16,-13 5 384 0,3-1 96 0,0 8 16 16,-3-1-2544-16,1 7-496 0,-4 3-96 0,0 6-32 15,-2 6 304-15,3 4-160 0,-2 1 160 0,3 4-128 16,-3 3 128-16,-1 5 0 0,0 2 0 0,-2 4 0 15,2 0 0-15,0 4 0 0,0 4 0 0,2-3 0 16,-2 3 0-16,3 0 0 0,-2-2 0 0,2 1 0 16,0 0 0-16,1 2 0 0,1-5-144 0,0-2 144 15,1-3 0-15,-1-2 0 0,3-1 0 0,-1-2 0 16,0-7-1184-16,0 3-160 16,-2-4-48-16,0-3-10144 0</inkml:trace>
  <inkml:trace contextRef="#ctx0" brushRef="#br0" timeOffset="16042.87">23094 15599 17503 0,'0'0'768'0,"0"0"176"0,0 0-752 0,0 0-192 0,0 0 0 0,0 0 0 0,0 0 1744 0,0 0 320 15,0 0 64-15,0 0 16 0,0 0-1728 0,0 0-416 16,-1 15 0-16,1-1 0 0,0 2 432 0,-2 3 32 16,1 1 16-16,-3 0 0 0,0 3-16 0,1 4 0 15,-3-3 0-15,0 5 0 0,-3 1-272 0,2-1-64 16,-1-2-128-16,-1 1 192 0,0 2-192 0,0-2 128 16,2-1-128-16,-4-4 0 0,6-1 0 0,-1-2 0 15,0-4-176-15,-1-3 176 16,1-2-1568-16,6-11-192 0,-6 7-32 0</inkml:trace>
  <inkml:trace contextRef="#ctx0" brushRef="#br0" timeOffset="16427.3">23926 15665 29599 0,'0'0'1312'0,"11"7"272"0,-5 0-1264 0,4 3-320 15,3 4 0-15,-2 6 0 16,3 2-576-16,-1 5-160 0,-2 0-32 0,0 3-16 0,-3 5 400 0,-2-4 96 16,-4 0 16-16,-1 1 0 0,-2 2 400 0,-3 0 64 15,-3 1 32-15,-2 0 0 0,-3-2-32 0,-2 0-16 16,-2-3 0-16,-5 0 0 0,-1-5-176 0,-3 1 192 16,-3-3-192-16,-1-2 192 15,-3-3-560-15,-2-3-96 0,-1-1-32 0,-4-7-7376 16,-3-1-1488-16</inkml:trace>
  <inkml:trace contextRef="#ctx0" brushRef="#br0" timeOffset="16943.79">25067 14904 16575 0,'-11'14'1472'0,"4"-5"-1168"0,-3 0-304 0,-4 3 0 0,-3 0 2048 0,-1 6 368 16,1 1 64-16,-1 7 16 16,-4 2-2496-16,1 4-304 0,-1 1-144 0,0 3-48 0,2 2 496 0,2 1 0 15,-1 3 0-15,3-1 160 0,-1 1-160 0,3 4 160 16,3 3-160-16,0-3 160 0,5 0-160 0,5-6 0 16,2 1 0-16,4-4 0 0,4-4 0 0,3-4 0 15,1-6 144-15,4-4-144 0,1-2 176 0,2-5-48 16,3-3 0-16,2 0 0 0,1-5 256 0,-1-3 32 15,6-3 16-15,-1-2 0 0,1-5-160 0,1-1-16 16,-1-5-16-16,5-3 0 0,1-4-96 0,1-6-16 0,-1-6 0 16,-4-2 0-16,-3-2 16 0,0-1 0 15,-6-4 0-15,-3 1 0 0,-2 1-144 0,-2-2 128 0,-3 0-128 0,-4 1 128 16,-1-4-128-16,-4 3 160 0,-1-4-160 0,-4 5 160 16,0 0-160-16,-4 6-256 0,-2 8 64 0,-2 0 16 15,-2 4 16-15,-3 4 0 0,-2-1 0 0,-2 6 0 31,0 1-208-31,-5 7-32 0,-3-4-16 0,-5 6 0 16,-1-1-608-16,-4 2-128 0,4 2-32 0</inkml:trace>
  <inkml:trace contextRef="#ctx0" brushRef="#br0" timeOffset="17244.34">25367 14458 20271 0,'0'0'896'0,"0"0"192"0,0 0-880 0,0 0-208 15,0 0 0-15,0 0 0 0,-6 11 2272 0,0 3 416 16,-2 4 64-16,-2 4 32 16,-2 3-2784-16,-6 4-448 0,0 4-128 0,-2 4-48 0,-2 4 624 0,0 10 0 15,0 3 0-15,-1 5 0 0,0 2 0 0,0 5 128 16,0 9-128-16,4 1 0 0,-3-1 128 0,2 1-128 15,-2 3 0-15,2-4 128 0,0 0-128 0,1-1 0 16,1-2 0-16,-1-4 0 0,2-5 0 0,2-4 0 16,1-7 0-16,1-6 0 0,2-1 0 0,1-6-256 15,1-3 48-15,1-3-8160 0,2-6-1616 0</inkml:trace>
  <inkml:trace contextRef="#ctx0" brushRef="#br0" timeOffset="17727.43">25670 15829 23039 0,'11'-4'2048'0,"-4"2"-1648"0,2-3-400 0,1-2 0 0,-2 2 1744 0,2-5 272 16,4 3 48-16,-1-2 16 16,-1 4-2512-16,4 1-496 0,-2-3-96 0,0 2-32 0,0 3 640 0,0 2 128 15,-4 0 32-15,0 0 0 0,0 4 256 0,0 2 0 16,-2 2 0-16,-2-1 0 0,1 3 0 0,-5 4 0 15,-2 0 0-15,-1 4 0 0,-3 4 0 0,-1 1 144 16,-3 1-144-16,-2 5 128 0,-4 5-128 0,-2 3 0 16,-3 1 0-16,-3 4 128 0,-1 2 224 0,0-4 32 15,-1 1 16-15,1 0 0 0,0-7-16 0,3-2 0 0,2-2 0 0,3-2 0 16,1-4-384-16,4-5 0 0,1-3 128 0,1-4-128 16,3-3 0-16,3-2 0 0,2-7 0 15,0 0 0-15,0 0-128 0,0 0 128 0,12-2 0 0,4 0 0 16,1-3 0-16,4 1-144 0,2-3 144 0,2 0 0 15,3-3-400-15,1 1 16 0,2-4 16 0,-2 3 0 32,-2-3-1296-32,-1 0-272 0,0 3-48 0,-2-2-8208 0</inkml:trace>
  <inkml:trace contextRef="#ctx0" brushRef="#br0" timeOffset="18312.41">26532 15424 15663 0,'0'0'1392'0,"0"0"-1120"0,0 0-272 0,0 0 0 15,0 0 3616-15,0 0 672 0,0 0 128 0,13 2 16 32,1 1-3888-32,0-2-784 0,1-1-144 0,2 0-48 0,2 0 272 0,5-1 160 0,5-2-192 0,5 0 192 15,6-1 0-15,3 2 0 0,3 0 0 0,1-4 0 16,0-2 128-16,4 0-128 0,5-2 0 0,1 3 144 15,4-4-144-15,4 4 128 0,3-5-128 0,0 1 128 0,-5 2 0 0,2-2 0 16,-4 3 0-16,1-1 0 0,4 3-128 0,3 2 0 16,2-1 144-16,-3 1-144 0,-6 0 128 0,-1 0-128 15,-1 2 128-15,-1 2-128 0,1 1 0 0,1-1 0 16,-1-1 0-16,-4-4 0 0,-8 2 0 0,-1 1 0 16,-4 0-192-16,-4 2 64 15,-1-1-304-15,-5 0-48 0,-3-1-16 0,-1 2 0 16,-4 0-384-16,-4-1-80 0,-3-3 0 0,-3 3-16 15,-1 0-1632-15,-1 0-320 0</inkml:trace>
  <inkml:trace contextRef="#ctx0" brushRef="#br0" timeOffset="18745.32">28149 14776 8287 0,'0'0'736'0,"9"-3"-592"0,2-5-144 0,2 1 0 16,2 0 3600-16,6 1 688 0,3 2 144 0,6 3 32 15,8 1-4224 1,1 1-848-16,3-1-160 0,0 3-48 0,-1 1 816 0,1 2 176 0,0-3 16 0,4 3 16 0,0 4-16 0,2 0 0 16,3 2 0-16,4 3 0 0,1-1 48 15,-2 2 0-15,-3 1 0 0,-3-2 0 0,-2 2 176 16,-1-1 32-16,-6 2 16 0,-5 1 0 0,-1 1 112 0,-6 3 0 16,-7-1 16-16,0 3 0 0,-6 2-112 0,-6 1-32 15,-5 4 0-15,-6 1 0 0,-5 1-64 0,-6 0-32 16,-6-1 0-16,-7 2 0 0,-5 0 0 0,-6 1 0 15,-4-4 0-15,-4 2 0 0,-4 0-144 0,-6 1-16 16,-6 0-16-16,2 0 0 0,4-2-176 0,2-2-256 16,0-5 64-16,6-1 16 15,1-2-1408-15,6-4-272 0,6-2-64 0,6-8-16 0</inkml:trace>
  <inkml:trace contextRef="#ctx0" brushRef="#br0" timeOffset="19279.32">30504 14657 7359 0,'-20'9'656'0,"4"-4"-528"0,-5 0-128 0,-4 3 0 0,-1 1 4224 0,-2 4 832 16,-3 4 144-16,-4 5 48 16,0 5-4688-16,-2 1-944 0,1 2-176 0,1 3-32 0,-1-1 592 0,1 2 0 15,-1 5 144-15,0 2-16 0,-1 8 176 0,3 0 32 16,1-2 16-16,5 2 0 0,3 0-352 0,6-2 0 15,3-1 0-15,6-4 0 0,3 1 0 0,5-3 0 16,6-4 144-16,5 1-144 0,2-4 192 0,9-1-192 16,8 0 192-16,5-3-192 0,5-6 320 0,2-3-64 15,-1-3 0-15,2-3 0 0,4-3 48 0,1-2 0 16,-2-1 0-16,3-4 0 0,2-1-176 0,0-3-128 0,7-3 192 16,-1-5-192-16,-1-5 0 0,0-2 0 0,-2-1 0 0,-4-4-192 15,-2 0 192-15,-3-4-144 0,-1-1 144 16,-4-3-128-16,-2-2 416 0,-2-4 96 0,-2-2 0 0,-4 0 16 15,-4-1 128-15,0-1 32 0,-7-3 0 0,-5-1 0 16,-1 0-240-16,-5-2-64 0,-6 2 0 0,-5 1 0 16,-7 0-256-16,0 4 0 0,-7 1 0 0,-6 1 0 15,-5 3-320-15,-4 4 48 0,-4 2 0 0,-6 2 0 32,0 1-192-32,-3 4-48 0,-2 3 0 0,0 4 0 15,-2 5-464-15,0 0-112 0,-2 2 0 0,5 1-10896 0</inkml:trace>
  <inkml:trace contextRef="#ctx0" brushRef="#br0" timeOffset="19695.93">30879 13793 16575 0,'0'0'736'0,"0"0"160"0,0 0-720 0,0 0-176 0,0 0 0 0,-10 3 0 16,1-1 2544-16,-1 8 464 0,-1 6 112 0,-3 0 16 31,-3 2-3136-31,1 5-576 0,-1 1-144 0,-2 9-32 0,0 4 752 0,-1 6 0 0,-1 2 160 0,1 7-32 15,0 5-128-15,-1 5 0 0,2-1 0 0,-2 8 0 16,0 4 0-16,-2 8 0 0,-1 0 0 0,-4 2 128 16,0-7-128-16,3 5 0 0,-3 0 144 0,3 6-144 15,2-1 384-15,1 1 16 0,-1-6 0 0,0 6 0 16,0 0 160-16,3 4 16 0,-1 0 16 0,0-3 0 16,1-3-128-16,1-2-16 0,1 0-16 0,0-1 0 15,-2-6-272-15,2-5-160 0,0-2 192 0,-1-7-192 16,0-5-208-16,-2-3-160 0,-1-3-16 0,-2-3-13184 15</inkml:trace>
  <inkml:trace contextRef="#ctx0" brushRef="#br0" timeOffset="25683.56">17732 16366 21711 0,'-25'-13'960'0,"10"7"192"0,-6-6-912 0,3 2-240 16,1-4 0-16,3 1 0 16,-3 2-976-16,4-1-240 0,2 1-64 0,1 2 0 15,0-1 560-15,-1 2 96 0,1-3 32 0,0 2 0 0,0-1 592 0,0 3 0 16,1 0 0-16,-1 0 0 0,2 2 0 0,-1-1 0 0,3 1 0 0,-1 2 0 16,1 0 0-16,1-2 192 0,5 5-192 0,0 0 192 15,-5-6-192-15,-1 4 0 0,3-3 0 0,-2-2 0 16,5 7 352-16,-5-5 32 0,0 2 16 0,2-4 0 15,-1 2 192-15,4 5 48 0,0 0 0 0,-3-6 0 16,-1-3-144-16,0 4-32 0,4 5 0 0,0 0 0 16,0-8-272-16,0 1-48 0,0-1-16 0,4-1 0 15,-4 9-128-15,5-9 0 0,0-1 0 0,-1 4-176 16,1-3 176-16,0 1-192 0,3 3 192 0,-8 5-192 16,6-9 192-16,-6 9 0 0,6-8 0 0,-6 8-128 15,5-8 128-15,-5 8 224 0,8-6-48 0,-8 6-16 16,0 0 32-16,8-2 16 0,-8 2 0 0,0 0 0 15,0 0 256-15,0 0 48 0,0 0 16 0,0 0 0 16,0 0-112-16,5 10-32 0,-5-10 0 0,2 15 0 16,-2 1-48-16,-1 3-16 0,-3 1 0 0,2 4 0 0,-5 0-128 15,1 2-16-15,-2 2-16 0,1 1 0 0,-1-2-160 0,2 2 128 16,-3-2-128-16,1 0 128 0,-2-4-128 0,2 3 160 16,1 0-160-16,-2-3 160 0,0-1-160 15,0 0 0-15,0-3 0 0,1-2 0 0,3-1 0 0,0-4 0 16,2 1 0-16,-1 1 0 0,4-4 0 0,0 0 0 15,0-10 0-15,2 12 0 0,-2-12 0 0,0 0 0 16,7 7 0-16,-7-7 0 0,10 7 0 0,0-2 0 16,0-3 0-16,0 0 0 0,-1-2 0 0,4 0 128 15,0 0-128-15,2 0 0 0,0-2 192 0,3 1-32 16,0-3-16-16,2 3 0 0,2 1-144 0,2 0 0 0,1 1 144 0,2 2-144 16,1-3 0-16,2 0 0 0,6 0 0 15,6 0 0-15,2 0 0 0,3 0 0 0,2-3 0 0,-1 2 128 16,-1 0-128-16,0 0 0 0,0-1 128 0,3 4-128 15,1 0 0-15,3-2 128 0,6 4-128 0,0-4 0 16,-4 0 0-16,0 0 144 0,-2 0-144 0,3 1 0 16,2 2 160-16,3-2-160 0,2 2 128 0,1 0-128 15,-1-3 224-15,-1 2-32 0,-5 0-16 0,-1 1 0 16,1-3 32-16,-1 1 16 0,1 2 0 0,5-2 0 16,3 0-224-16,1 0 0 0,-5-1 128 0,-1 2-128 15,-1 0 0-15,5-1 0 0,-2-2 0 0,7 0 0 16,0 1 128-16,0 0-128 0,-5-3 0 0,0 2 0 15,-2 0 128-15,2 1-128 0,-1-1 0 0,4-1 144 16,2 2-144-16,-2 0 0 0,-2 0 0 0,-4 2 128 0,0-1-128 16,2 0 0-16,1 2 0 0,5-1 128 15,2 5-128-15,-1-5 0 0,-3-1 144 0,-1 1-144 0,-1-2 0 0,0 2 144 16,2 1-144-16,1-2 0 0,4-1 0 0,-2 1 0 16,-4 2 0-16,0-1 0 0,-3 1 0 0,4-1 0 15,2 0 0-15,0 1 0 0,1 0 128 0,-1 0-128 16,-3 3 0-16,-1-4 0 0,0 0 0 0,4 2 160 15,3-1-160-15,-1 2 128 0,-3-2 0 0,-2-2-128 16,-2-1 192-16,1 0-64 0,-1 0 16 0,3 2 0 16,4-1 0-16,1-1 0 0,-5 1 32 0,-2-1 0 15,-5 1 0-15,2 2 0 0,1 1-176 0,0-2 128 16,4 1-128-16,0-2 128 0,0 0-128 0,-7 1 0 16,-2-4 0-16,-2 4 0 0,1 1 0 0,1 0 0 0,-1 1 0 15,3-3 0-15,3 0 0 0,-3 1 0 16,-6-1 0-16,-2 1 0 0,-1 1 0 0,-1-1 0 0,1 4 0 0,0-3 0 15,3 0 0-15,1 1 0 0,3 0 0 0,-5-1 0 16,-5 0 0-16,1-1 0 0,-2 4 0 0,1 0 0 16,-1-1 0-16,4-1 0 0,-1 2 0 0,2 2 0 15,3-2 0-15,-6 0 128 0,-5-2-128 0,0-1 0 16,-1 1 0-16,0-1 0 0,-2 4 128 0,0-3-128 16,1 1 0-16,0-1 0 0,-2 1 0 0,1-3 0 15,-2-1 0-15,1 2 128 0,-4-2-128 0,-3 1 0 16,-1 0 0-16,0-1 0 0,-2-1 128 0,-1 3-128 15,0-3 0-15,-1 1 0 0,0 0 0 0,-1 1 0 16,-1-2 0-16,1 1 0 0,1-1 0 0,-1 0 0 16,-3 0 256-16,3 1-16 0,-1-1-16 0,-3 1 0 0,-1-1-32 0,-1 0 0 15,-3 0 0-15,0 2 0 16,0-1-192-16,-1 0 144 0,-3 1-144 0,0-1 128 0,0-1-128 0,-1 0 0 16,-1 0 0-16,1-1 0 0,-3-1 0 0,0 1 0 15,-1 1 0-15,0-3 0 0,-1 1 0 0,-2-3 0 16,1-1 0-16,0 0 0 0,-1-2 0 0,1-1 0 15,0-3 0-15,-1-3 0 0,1-3 192 0,1-1-32 16,0-1-16-16,0-4 0 0,1-6-16 0,-1 1-128 16,-2-3 192-16,1-2-64 0,1-2-128 0,0 2 0 15,1-1 0-15,0-1 128 0,-1 0-128 0,0 3 0 16,0 2 0-16,0 1 0 0,1-1 0 0,0 5 0 16,0-1 0-16,0 5 0 0,0 2 0 0,-2 4 0 15,0 1 0-15,-1 3 0 16,-2 3-384-16,-1 0-144 0,-4 9-48 0,0 0-10064 0,0 0-2032 0</inkml:trace>
  <inkml:trace contextRef="#ctx0" brushRef="#br0" timeOffset="27070.33">23024 17402 11055 0,'-12'-2'976'0,"1"0"-784"0,1-1-192 0,10 3 0 16,-7-6 1728-16,7 6 288 0,-5-5 64 0,5 5 16 16,0-9-1248-16,2 0-240 0,0-4-48 0,3 2-16 15,3-3-192-15,1-3-32 0,0-2-16 0,0-1 0 16,0-5-48-16,1 2 0 0,2-1 0 0,0-1 0 16,-1 2-96-16,2 3-32 0,-3-3 0 0,0 2 0 15,0 2-128-15,1 1 0 0,-2 1 0 0,-1 5 0 16,0-1 0-16,0 1 0 0,-1 5 0 0,2 2 0 15,-9 5 0-15,10-4 0 0,-10 4 0 0,12 4 0 16,-1 0-128-16,1 2 128 0,-1 4 0 0,2 3 0 16,-3 5 0-16,1 4 0 0,0 4 0 0,1 4 0 15,1 5 0-15,0 0 128 0,-2 1 0 0,2-1 0 16,0-2-128-16,-3-5 160 0,0 2-160 0,-1-5 160 16,0 2-160-16,0-6 192 0,0-3-192 0,-3-3 192 0,2-2-192 0,-2 0 0 15,-1 0 0-15,0-5 128 0,-5-8-128 0,0 0-144 16,8 9 144-16,-8-9-208 15,0 0-624-15,0 0-112 0,0 0-16 0,0 0-8576 16</inkml:trace>
  <inkml:trace contextRef="#ctx0" brushRef="#br0" timeOffset="27385.67">23316 17250 10127 0,'0'0'896'0,"0"0"-704"0,-4 13-192 0,-1 1 0 15,-1-1 1312-15,1 1 224 0,0 2 64 0,1 3 0 16,0 4-880-16,0 0-160 0,2 6-48 0,-1-1 0 16,-2 4 80-16,0 1 16 0,1 4 0 0,0 2 0 15,1 7 32-15,-1-3 0 0,3 1 0 0,1 0 0 16,1 1-128-16,4-2 0 0,0-5-16 0,0-1 0 15,-2-3-224-15,4 0-32 0,2-3-16 0,3-2 0 16,0 2-80-16,5-5-16 0,-1 0 0 0,3-5 0 16,3-2-128-16,3-2 0 0,6-3 0 0,5-6 0 15,4-3-416-15,6-8 32 0,5-2 16 0,-2-4 0 16,4-6-368-16,2-4-80 0,10-5-16 0,6-2-8896 16</inkml:trace>
  <inkml:trace contextRef="#ctx0" brushRef="#br0" timeOffset="27984.78">25074 17965 19343 0,'-18'-8'848'0,"7"4"192"0,-2-2-832 0,2 2-208 0,-3 2 0 0,1 0 0 16,0 2 0-16,1 4 0 0,-1 4 0 0,-1-2 0 15,0 4 336-15,-2 2 128 0,2 4 32 0,-2 5 0 16,1 4-288-16,0 2-48 0,-2 4-16 0,2 1 0 16,1 1 80-16,-1-1 16 0,-1 1 0 0,3-1 0 15,1 0 80-15,2-6 0 0,2 1 16 0,2-5 0 16,2-5-128-16,2 0-16 0,0-3-16 0,4-4 0 15,1-1-16-15,-3-9 0 0,8 4 0 0,-8-4 0 0,11 0-160 0,2-3 192 16,0-4-192-16,0-2 192 0,1-7 0 0,1 0 16 16,1-2 0-16,1-2 0 0,-2-3-208 0,3-4 176 15,-2 1-176-15,1-1 160 0,-1 3-160 0,-2-2-144 16,0 2 144-16,0 4-208 0,0-2 208 0,-1 4 0 16,-1 4 0-16,-2 2-144 0,0 4 144 0,0 0-208 15,0 5 80-15,2 3 128 0,-1 3-240 0,2 5 80 16,0 1 16-16,-1 5 0 0,0 4-48 0,0 1 0 15,0 2 0-15,2 5 0 0,-1-2 192 0,1 1 0 16,3-3-144-16,-3-2 144 16,3-2-448-16,-1-1 0 0,-2-7-16 0,0 0 0 15,-1-6-800-15,1 0-144 0,-1-4-48 0</inkml:trace>
  <inkml:trace contextRef="#ctx0" brushRef="#br0" timeOffset="28401.94">25722 17994 13823 0,'0'0'1216'0,"-2"14"-960"0,2 0-256 0,1 4 0 15,2 1 1568-15,1 4 272 0,2 6 48 0,-1 1 16 16,-1 5-1008-16,-3 3-192 0,3 5-32 0,-4 2-16 16,0 3 48-16,-1 1 16 0,-1 2 0 0,2 4 0 15,-1 3-432-15,-1-2-96 0,-2-1 0 0,-1-8-16 16,-3-10-176-16,2-10 0 0,-2-6 144 0,3-6-144 0,0-3 128 0,5-12-128 15,-9 2 160-15,1-5-160 0,1-8 272 0,-1-8-32 16,-1-7-16-16,2-10 0 0,0-8-48 0,1-2-16 16,3-4 0-16,2 1 0 0,0 3-160 0,5-2 0 15,1 1 0-15,2 1 128 0,3-2-128 0,2 6 0 16,1 0 0-16,2 2 0 0,3 1 0 0,1 3 0 16,0 6 0-16,1 3 0 0,-1 2 192 0,0 6 0 15,0 5 0-15,2 3 0 0,-1 6-192 0,-1 1 0 16,-1 4 0-16,2 6 0 0,-3 0 0 0,-2 8-256 15,-4 1 64-15,-2 5 16 0,0 5-16 0,-4 4 0 16,-5 4 0-16,-4 1 0 0,-1-1-32 0,-3 3-16 0,-4-1 0 0,-1-3 0 16,-2-1 96-16,-1-6 16 0,-2 2 0 0,1-6 0 15,-2 0 128-15,3-2 0 0,0-4 0 16,4-3 128-16,0-7-128 0,5-3 0 0,7-2 0 0,0 0 0 31,-5-10-1664-31,5-6-320 0</inkml:trace>
  <inkml:trace contextRef="#ctx0" brushRef="#br0" timeOffset="28802.87">26465 17885 30399 0,'-17'17'2704'0,"-1"6"-2160"16,3 7-544-16,0 4 0 15,4 5 576-15,2 4 0 0,1 3 0 0,2 1 0 0,2 2-576 16,-1-2 0-16,1-5 0 0,3 1 0 0,-1-4-128 0,4-2 128 16,0 0-208-16,2-4 80 15,0-6-320-15,-3-2-64 0,2-6-16 0,-1-7 0 0,-2-12 144 0,0 0 16 16,0 0 16-16,0 0 0 0,0-9 160 0,-1-7 48 16,-3-4 0-16,3-3 0 0,-3-5 144 0,1 0 176 15,1-2-48-15,2-3 0 0,1 0-128 0,2 0 0 16,-1 0 0-16,2 2 0 0,1-2 128 0,4 2-128 15,1 4 0-15,2-1 128 0,0 3-128 0,4 0 160 16,0 1-160-16,3 3 160 0,5 2-160 0,1 4 0 16,1 2 144-16,4 5-144 0,0-3 0 0,3 5 0 0,5 0 0 15,0 6-128-15,-3 2 128 0,-4 1-128 0,-3 1 128 0,-3 2-128 16,-8 5-208-16,0 6-48 0,-6 1 0 16,-3 2 0-1,-3 0-688-15,-5 8-144 0,-5 0-16 0,-5 3-16 16,-5-2-112-16,-8-2-32 0,-8 2 0 0,-6-7-7456 0</inkml:trace>
  <inkml:trace contextRef="#ctx0" brushRef="#br0" timeOffset="29286.36">27436 17927 24479 0,'0'0'1088'0,"0"0"208"0,-8 1-1040 0,8-1-256 15,0 0 0-15,-3 10 0 0,0 1 0 0,3 1 0 0,0 1 0 16,1 4-144-16,2 2 144 0,-1 4 0 0,1 1 0 0,1 2 0 16,-2 3 0-16,2 0 0 0,-1 2 0 0,-1-1 0 15,-1-5 0-15,-1-4 0 0,0-4 160 0,-1-5-160 16,1-12 128-16,0 0-128 0,0 0 0 0,0 0 144 15,0 0 512-15,1-11 112 0,1-7 0 0,-1-6 16 16,3-9 128-16,0-3 32 0,1-1 0 0,2 1 0 16,2 0-576-16,1-1-112 0,2 2-32 0,2 4 0 15,0 6-224-15,1-1 0 0,2 3 0 0,-1 4 0 16,-1 3 0-16,3 3 0 0,0 5 0 0,0 3-160 31,-2 0-224-31,1 9-32 0,-1 1-16 0,0 3 0 0,-4 3-2016 16,-2 3-416-16</inkml:trace>
  <inkml:trace contextRef="#ctx0" brushRef="#br0" timeOffset="29636.52">27925 17731 31439 0,'0'0'1392'0,"0"0"288"0,0 0-1344 0,-5 9-336 16,5-9 0-16,-5 14 0 0,4-2 0 0,0 5-320 15,-1 1 64-15,1 0 16 0,1 1 240 0,1 1-144 16,-2 4 144-16,0-2-128 0,0 2-16 0,-1 0 0 16,2-2 0-16,0 0 0 0,2 5-192 0,0-3-48 15,2 2 0-15,1-2 0 16,1-4-64-16,2-2-32 0,-2-5 0 0,4-7 0 0,-10-6 176 0,14 3 48 0,0-5 0 0,0-1 0 16,2-8 256-16,-1 1 272 0,3-5-48 0,0-2-16 15,2 1 32-15,-1-3 0 0,1 0 0 0,1 0 0 16,-1 1 64-16,-1 0 16 0,-2-1 0 0,-2 1 0 15,-1 2 16-15,-3 0 16 0,-3 5 0 0,-3 1 0 16,-3 0 16-16,-3 3 0 0,-4-3 0 0,-3 5 0 16,0 3-224-16,-3-1-144 0,-4 2 192 0,2 2-192 31,-1 0-544-31,0 2-224 0,3 2-32 0,-2 3-8032 0,2-3-1616 0</inkml:trace>
  <inkml:trace contextRef="#ctx0" brushRef="#br0" timeOffset="29848.63">28782 17820 22111 0,'0'0'1968'0,"9"14"-1584"15,4 4-384-15,4 2 0 0,4 5 1712 0,3 2 256 16,3 5 48-16,-1 1 16 0,-3 0-1696 0,-1-1-336 15,-2 2 0-15,1-2 0 0,-2-2-400 0,-3-3 32 16,-2 1 16-16,-1-8 0 16,-3-3-480-16,0-1-80 0,-2-4-32 0,-3-3-10512 0</inkml:trace>
  <inkml:trace contextRef="#ctx0" brushRef="#br0" timeOffset="30088.15">29050 17577 29487 0,'-18'11'2624'0,"-2"12"-2112"0,-3 7-512 0,-1 10 0 16,3 6 1408-16,-1 7 160 0,2 5 32 0,0 4 16 15,-2-2-1312-15,1 4-304 0,0-1 0 0,3 2 0 16,3-6 0-16,3 0-176 0,2-6 176 0,2-3-192 31,3-5-1408-31,0-5-304 0,0-3-48 0,3-7-11568 0</inkml:trace>
  <inkml:trace contextRef="#ctx0" brushRef="#br0" timeOffset="30522.48">30503 17492 25791 0,'-10'0'2304'0,"-5"1"-1856"0,-4 0-448 0,0 3 0 15,0 4 1360-15,-3-1 176 0,-2 6 48 0,0 1 0 16,-2 3-1584-16,1 0-192 0,-3 4-112 0,1 0-16 16,2 4 320-16,1 3 0 0,-1-3 0 0,3 3 0 15,1-5 0-15,3 1 0 0,2 1-128 0,3-6 128 16,3-1-192-16,4-4 0 0,1-2 16 0,3-2 0 31,2-10-208-31,4 11-32 0,1-4-16 0,4-1 0 0,4 2 176 0,2-5 16 0,2 0 16 0,3 1 0 16,2 2 224-16,0-1 0 0,4-1 144 0,1 5-144 15,-1-3 0-15,0 4 128 0,-2-2-128 0,-3 2 0 16,0-2 144-16,-6 5-16 0,-2-3 0 0,-6 2 0 16,-2 4-128-16,-5-1-176 0,-5 3 48 0,-7 2 0 0,-10 2 128 0,-3 3 0 15,-6 2-144-15,-3-3 144 0,-4 1-192 0,-2-2 48 16,0 0 0-16,0-3 0 16,2-4-576-16,-1-4-112 0,-2 0-32 0,3-6-10224 15</inkml:trace>
  <inkml:trace contextRef="#ctx0" brushRef="#br0" timeOffset="31270.73">31153 17754 28223 0,'-22'14'1248'0,"8"-2"256"0,-2 6-1200 0,-1 1-304 0,1 3 0 0,3 2 0 16,1 0 256-16,4 4-16 0,1-5 0 0,5 0 0 15,2-3-240-15,5 1-160 0,1-4 32 0,3 0 0 16,1-2-128-16,2-2-32 0,-1-2 0 0,0-4 0 16,1-6-80-16,-1-2-16 0,-1-1 0 0,2-3 0 15,-3-2 384-15,1-4-144 0,-1-3 144 0,0-1 0 16,-2-1-176-16,2 0 176 0,-4 0-160 0,2 1 160 15,-1-1 0-15,-1 4-144 0,0-4 144 0,-1 4 0 16,-1 2 0-16,0-1 176 0,-3 11-16 0,4-8 0 0,-4 8 0 16,3-11 0-16,-3 11 0 0,0 0 0 0,6-11-160 15,1 2 0-15,0-2 0 0,3 0 128 0,0-3-288 0,3-1-64 16,2 0-16-16,2-4 0 0,-1-4-96 16,5-4-32-16,2-1 0 0,0-3 0 0,-1-4 208 0,1 1 160 15,2 0-208-15,-3 1 80 0,0 2 128 0,-2-3 0 16,-2-2 0-16,-1-1 0 0,-2-2 0 0,-2-3 0 15,-2 1 0-15,-1-3-128 0,-3 2 128 0,-2 2-160 16,0 1 160-16,-5 3-160 0,0 3 160 0,-3 2 0 16,1 1 0-16,-2 7 0 0,-1 6-192 0,-2 7-16 15,2 1 0-15,-2 6 0 0,7 3 208 0,-12 12 0 16,1 0-160-16,1 9 160 0,-1 4 0 0,3 5 0 16,-3 10 0-16,3 6 0 0,-1 7 0 0,1 3 0 0,0 1 0 15,2 0 0-15,1-1 0 0,1 0 0 16,-2-2 0-16,2 0 0 0,3-2 272 0,1-2 80 0,2-9 16 0,2-6 0 15,1-4 80-15,0-11 0 0,2-3 16 0,0-9 0 16,1 0-240-16,2-5-48 0,1-5-16 16,2-1 0-16,0-5-16 0,0-2 0 0,-1-5 0 0,0-3 0 15,-1-3-144-15,1 0 0 0,-1 2 0 0,0 3 0 16,1 2 0-16,-1 3-176 0,0 5 176 0,-1 2-128 16,0 1 128-16,1 7 224 0,1 1-48 0,-1 7-16 15,1-1 80-15,0 8 16 0,1 5 0 0,1 0 0 16,1 1-112-16,1 1-16 0,-1-2 0 0,0 4 0 15,0-3-128-15,1-1 0 0,-2-1 144 0,-1-2-144 16,0 0 256-16,1-4 0 0,0-1-16 0,0 0 0 16,1 1 80-16,-1-2 32 0,0-4 0 0,2 2 0 15,-1 0-352-15,3-2-128 0,1 1 0 0,-1 0 0 16,-1 1-2112 0,0 2-400-16,4 4-96 0,-4-3-16 0</inkml:trace>
  <inkml:trace contextRef="#ctx0" brushRef="#br0" timeOffset="31704.09">26886 18959 29487 0,'-9'5'2624'0,"-3"4"-2112"0,-2-2-512 0,0 7 0 0,2 3 672 0,0 3 32 16,1 11 0-16,0 3 0 16,1 5-704-16,1 7 0 0,-1 5 0 0,0 0 0 0,-1-2-128 0,0 2 128 15,4 0 0-15,3-4 0 0,-1 1 0 0,2 2 0 16,2-3 0-16,1-1 0 15,0-2-1552-15,1-2-192 0,1-8-48 0,-4-8 0 0</inkml:trace>
  <inkml:trace contextRef="#ctx0" brushRef="#br0" timeOffset="32105.55">26298 19432 28559 0,'-7'6'2544'0,"-1"-1"-2032"0,2 1-512 0,6-6 0 16,0 0 736-16,4 12 48 0,3-2 16 0,5-5 0 16,2 0-672-16,3-2-128 0,4-2 0 0,3-1 0 15,3-3 0-15,3 0 0 0,-1-1 0 0,4-4 0 16,0 0 0-16,2 1 0 0,0-3 0 0,2 3 0 16,0-2-288-16,-3 6 32 0,-2-1 16 0,-4 3 0 15,-3-1-16-15,-3 4 0 0,-3 0 0 0,-2 4 0 16,-6 3 80-16,3 1 16 0,-4 4 0 0,-1 3 0 15,0 2 160-15,0 1 0 0,-1 1 128 0,-1 5-128 16,1 1 176-16,-2 2-48 0,1 2 0 0,0-6 0 16,1-1-128-16,1-1 0 0,1-5 144 0,1-6-144 15,2-1 0-15,-2-6 144 0,2-1-144 0,2-5 0 16,1-3 256-16,-1-4-64 0,5-6-16 0,1-2 0 0,-1-3 208 16,2-6 64-16,0-1 0 0,-2 2 0 0,-4-2-224 0,-1 3-32 15,-2 3-16-15,-2 3 0 0,-5 6 0 0,-3 2 0 16,-4-2 0-16,-3 3 0 0,-5-2 192 0,-1 5 32 15,-4 0 16-15,-1 1 0 0,-3 3-416 0,-1 2 0 16,-3 3 0-16,2 1 0 16,1 0-384-16,3 5-144 0,2-1-48 15,2 0-9424-15,5-5-1904 0</inkml:trace>
  <inkml:trace contextRef="#ctx0" brushRef="#br0" timeOffset="32743.95">28354 18907 28911 0,'0'0'1280'0,"0"0"256"0,0 0-1216 0,0 0-320 0,-8 5 0 0,3 5 0 16,1 4 208-16,0 6-16 0,2 0 0 0,-1 10 0 15,1 1-192-15,-1 11 0 0,2 3 0 0,-2 6 0 16,0 5 0-16,-1-2 0 0,-3 0 0 0,0-1 0 15,-1-1 128-15,2 3-128 0,-3 2 176 0,1-1-176 16,1-4 160-16,-1-4-160 0,0-3 128 0,3-6-128 16,0-6 0-16,0-6 0 0,-2 0-192 0,1-9 192 15,5-6-1664 1,1-12-224-16,0 0-32 0</inkml:trace>
  <inkml:trace contextRef="#ctx0" brushRef="#br0" timeOffset="33121.82">29091 19012 27647 0,'0'0'2448'0,"0"0"-1952"16,0 0-496-16,-4 13 0 0,3-1 1280 0,2 10 144 15,2 2 48-15,1 7 0 0,-1 4-1264 0,1 5-208 16,1 2 0-16,2 3-192 0,-1 0 192 0,0 2 0 0,-1-4 0 0,6 3-128 16,-1-4 128-16,-3 2 0 0,3-3 0 0,-2 0 0 15,2-2 0-15,-2-5 0 0,2-6 0 0,-2-3 0 16,-2-6 0-16,0-5 0 0,1-6 0 0,-7-8 0 16,0 0 0-16,12-3 0 0,0-5 0 0,-1-6 128 15,0-6 192-15,0-10 32 0,0-1 16 0,2-9 0 16,0-2 96-16,0 3 32 0,1 0 0 0,0 2 0 15,0 1-256-15,1-1-48 0,1-1-16 0,2 1 0 16,0 2-176-16,0 3 0 0,-1 1 0 0,0 5 0 16,0 4-240-16,-2 2-80 0,4-1 0 0,0 4-16 31,0-1-1616-31,0 3-320 0,0 2-64 0</inkml:trace>
  <inkml:trace contextRef="#ctx0" brushRef="#br0" timeOffset="33382.41">30380 19382 38703 0,'-19'20'1712'0,"7"-2"352"0,1 2-1648 0,3 10-416 0,-1 0 0 0,6 8 0 32,0 7-336-32,2-1-160 0,0 1-16 0,2-2-16 0,4-1 288 0,0-4 64 0,1-4 16 0,2-3 0 31,2-2-560-31,-1-1-112 0,2-5-32 0,2-1 0 16,2-5-2272-16,-1-1-448 0,-2-4-80 0</inkml:trace>
  <inkml:trace contextRef="#ctx0" brushRef="#br0" timeOffset="33738.44">30262 18858 27359 0,'0'0'1216'0,"0"0"240"0,7-7-1168 0,6 2-288 16,4-3 0-16,7 5 0 0,5 2-208 0,8 0-112 15,5 0 0-15,1 1-16 0,0 0 144 0,0 3 48 16,1 2 0-16,0 4 0 0,-1 0 144 0,1 4 0 16,-4 2 0-16,2 3 0 0,-4 0 0 0,-2 3 0 15,-4 2 0-15,-4 3 0 0,-7-2 0 0,-3 4 144 16,-8 0 0-16,-5 2 0 0,-5 3 336 0,-7 4 64 15,-7 1 16-15,-8 2 0 0,-7 0-48 0,-7 0 0 16,-4-2 0-16,-2 0 0 0,-3-4-320 0,1-4-64 16,-3-6 0-16,-2-1-128 15,0 1-576-15,-10-4-240 0</inkml:trace>
  <inkml:trace contextRef="#ctx0" brushRef="#br0" timeOffset="37843.26">17716 18144 19055 0,'0'0'832'0,"0"0"192"0,0 0-816 0,-7-8-208 0,2-2 0 0,1 1 0 16,4 9 0-16,-2-9 0 0,1 0-192 0,1 9 192 15,0 0-288-15,1-10 48 0,-1 10 16 0,2-9 0 16,-2 9 224-16,2-10 0 0,-2 10 0 0,0 0 0 16,0-9 0-16,0 9 128 0,0 0 0 0,0 0-128 15,0 0 320-15,0 0-32 0,0 0-16 0,0 0 0 16,0 0-96-16,0 0-32 0,0 0 0 0,11 0 0 16,1 3-16-16,-2-1 0 0,0 2 0 0,1 4 0 0,2-3 176 0,2 3 16 15,3-1 16-15,2 0 0 0,2 3 48 16,3-3 0-16,2 2 0 0,1-2 0 0,1-1 96 0,3 0 32 15,1-3 0-15,2 1 0 0,0-1-48 0,3 1 0 16,2-2 0-16,5-2 0 0,5 0-16 0,6 0 0 16,1-2 0-16,2 0 0 0,-2 0-224 0,0 1-48 15,3 1-16-15,-1-1 0 0,4-2-160 0,2 2 0 16,2 0 144-16,0 1-144 0,-3-4 0 0,-2-1 144 16,-1 1-144-16,1 0 0 0,3 2 128 0,4-1-128 15,2 2 0-15,-2 0 0 0,-4-2 0 0,-2 3 128 16,-2 0-128-16,0 0 0 0,-1-1 192 0,3 1-192 15,1 1 192-15,1 3-192 0,-5 1 144 0,-2-4-144 0,-3 2 0 0,1-1 144 16,0 3-144-16,2-2 0 0,2-3 0 0,0 0 128 16,-2 0-128-16,2 0 0 0,-7 0 0 0,-5 0 0 15,-2-1 0-15,-1-1 0 0,-2 0 0 0,-1 2 0 16,0 0 0-16,1 2 128 0,2 0-128 0,-2 0 0 16,-4 1 128-16,-2-2-128 0,-3 2 0 0,-2-1 128 15,-4-1-128-15,-3 3 128 0,-2-1-128 0,-1-2 128 16,0-1-128-16,-3 0 0 0,-2 1 144 0,1 1-144 15,0-2 0-15,-3 0 0 0,-1-2 0 0,0 1 128 16,-1 1-128-16,-2 0 0 0,0 0 128 0,-1 0-128 16,0-1 160-16,-10 1-32 0,0 0-128 0,11-1 192 15,-11 1-16-15,0 0-16 0,0 0 0 0,0 0 0 16,0 0-160-16,0 0 0 0,-7-7 144 0,-2 2-144 16,-3 3 0-16,-2-4 0 0,-5 0 0 0,-4 1 0 0,-3 1 0 0,-3-2 0 15,-3-1 0-15,-3 4 0 0,0-4 0 0,-6 2 0 16,-2 1 0-16,-4 1 0 0,-4-2 0 0,1 2 0 15,-3 0 0-15,-2 2 0 0,0-1 0 0,-4 2 0 16,-2-2 0-16,-5 1 0 0,-5 0 0 0,0 1 0 16,1 0 0-16,0 1 0 0,0-1 0 0,-3 0 0 15,-2-1 0-15,-2 1 0 0,-5 1 0 0,2-1 0 16,2-2 0-16,-4-2 0 0,0 1 0 0,-7 1 0 16,-3-1 0-16,1 2 0 0,3 1 0 0,0-1 0 15,-2-2 0-15,-3 3 0 0,-3 0 0 0,3 1 0 16,5 1 0-16,4-1 0 0,3 3 0 0,-1 1 0 15,1 2 0-15,5-2 0 0,7 1 0 0,8 0 0 0,3-4 0 0,2 4 0 16,4 0 0-16,0-1-128 0,-1-3 128 0,5 1-192 16,2-2 64-16,6-1 0 0,4-2 0 0,4-1 0 15,3 2 128-15,5-3 0 0,4-1-144 0,3 3 144 16,6-2 0-16,2 2 0 0,9 2 0 0,0 0 0 16,0 0 0-16,0 0 0 0,6-8 0 0,6 2 0 15,4 4 0-15,4 1-192 0,7-2 0 0,7 2 16 16,10 1 176-16,5-1-160 0,6-1 160 0,3 0-160 15,2 4 160-15,4-4 0 0,0-2 0 0,11 1 0 16,9 1 0-16,4 2 0 0,4-1 0 0,-1 1 0 16,-1 1 0-16,9 0 0 0,7 2 0 0,1 0 0 15,-6 3 0-15,6-1 0 0,5-2 0 0,0 5 0 16,0-2 0-16,3-2 0 0,2 0 0 0,4 1 0 16,4-1 0-16,-1-3 176 0,0 2-176 0,5-1 192 0,2 0-32 0,-5-1 0 15,-5 0 0-15,0-1 0 0,1-1-16 0,-9 0 0 16,-9-1 0-16,-5 1 0 0,-6 1-144 0,-5 0 0 15,-7-1 0-15,-10 1 0 16,-10 2-368-16,-7 2-96 0,-7 1-32 0,-8 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9T20:10:37.15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1036 8222 20271 0,'-14'-9'1792'0,"4"4"-1424"15,0-4-368-15,2 5 0 0,8 4 880 0,0 0 96 16,0 0 32-16,0 0 0 0,0 0-752 0,0 0-128 0,11-1-128 0,3 2 144 16,6 4-144-16,1 6 0 15,3-3 0-15,4 10 0 0,1 4 240 0,6 7-48 0,2 5 0 0,6 4 0 16,4 7 112-16,8 3 16 0,7 11 0 0,3 0 0 15,-2 10-192-15,2 4-128 0,0 2 144 0,1 2-144 16,-4 3 0-16,2-5 128 0,-3-2-128 0,-5-11 0 16,-8-14-176-16,-7-6-80 0,-11-8 0 0,-3-9-16 31,-3-10-496-31,-2-6-112 0,-6-3-16 0,-4-6-9520 0</inkml:trace>
  <inkml:trace contextRef="#ctx0" brushRef="#br0" timeOffset="300.58">1005 8701 29663 0,'-20'-20'1312'0,"11"6"272"0,3-4-1264 0,5-2-320 16,3-3 0-16,6-8 0 0,4-6-144 0,5-3-96 15,2-9-16-15,3-3 0 0,1-5 256 0,2-3-144 16,2-6 144-16,3-1-128 0,3-3 128 0,5 0 0 16,-1-1 0-16,3 2 0 0,2 1-160 0,1 0 0 0,1 7 0 0,1-1 0 31,-5 4-1264-31,-3 2-256 0,-4 4-48 0,-5 6-8960 0</inkml:trace>
  <inkml:trace contextRef="#ctx0" brushRef="#br0" timeOffset="542.55">1661 8816 19343 0,'-15'22'1728'0,"6"-8"-1392"0,0-2-336 0,3-1 0 16,6-11 1728-16,0 0 256 0,0 0 64 0,0 0 16 16,6-11-1424-16,3-6-304 0,0-7-48 0,8-6-16 15,3-8 48-15,3-7 0 0,1-7 0 0,4-10 0 0,2-4-16 0,7-6 0 16,4-4 0-16,4 1 0 0,3 0-304 0,-1 1 128 16,1 1-128-16,-3 1 0 15,-5 4-288-15,0 6-160 0,-5 3-48 0,1 6-8144 16,-2 4-1648-16</inkml:trace>
  <inkml:trace contextRef="#ctx0" brushRef="#br0" timeOffset="917.69">2259 6801 26719 0,'0'0'2368'0,"0"0"-1888"0,-10 5-480 0,6 5 0 15,4-1 560-15,4 8 16 0,1 4 0 0,4 6 0 16,3 6-576-16,5 1 0 0,1 2 0 0,2-4-192 16,2-2 192-16,-3-1 0 0,1-5 0 0,2-1 0 15,2-5 0-15,0-5 0 0,0-3 0 0,-2-6 0 16,-5-4 336-16,1-1-32 0,-1-6-16 0,-2-2 0 15,0-3-32-15,-1-5-16 0,-1-5 0 0,0 0 0 16,-3-6-112-16,-4-3-128 0,-3-3 176 0,-1-6-176 16,0-2 160-16,-4 2-160 0,0-5 128 0,-2 2-128 0,-1 1 128 0,-3-2-128 15,-2 0 0-15,-1 0 128 0,-2 3-128 0,0-1 0 16,0-1 0-16,3 4 0 0,1 3-128 0,2 4-128 16,0 7 0-16,2 2-16 15,0 7-432-15,0 0-96 0,1 4-16 16,1 4-7696-16,0 0-1536 0</inkml:trace>
  <inkml:trace contextRef="#ctx0" brushRef="#br0" timeOffset="1149.75">2687 7172 31151 0,'-6'19'1376'0,"5"-2"288"0,2 3-1328 0,4 4-336 0,1 5 0 0,8 1 0 16,5 4 0-16,4 1 0 0,3 2 0 0,2 3 0 16,5-3 0-16,0-2 0 0,1 1 0 0,3-2 0 15,0-5 0-15,1 2 0 0,-5-4 0 0,0-2 0 32,-4-6-544-32,-3-1-128 0,-5-2-32 0,-2-4 0 15,-2-3-2160-15,-2-3-432 0</inkml:trace>
  <inkml:trace contextRef="#ctx0" brushRef="#br0" timeOffset="1489.64">2906 6112 22863 0,'0'0'1008'0,"0"0"208"0,0 0-960 15,0 0-256-15,0 0 0 0,0 0 0 0,2-8 624 0,5-2 80 0,3 1 0 0,4-3 16 16,2 3-272-16,5-5-64 0,0-4-16 0,6-2 0 15,2-8-128-15,3 0-32 0,-3-3 0 0,0-2 0 16,-1-1-80-16,-1-2 0 0,-1 2-128 0,-2 3 192 16,-3 0-400-16,0 0-96 0,-2 6-16 0,-3-3-7760 15,-2 2-1568-15</inkml:trace>
  <inkml:trace contextRef="#ctx0" brushRef="#br0" timeOffset="1751.32">3207 5925 26719 0,'0'0'2368'0,"0"0"-1888"0,11 6-480 0,6 6 0 0,3 3 256 0,5 0-64 16,5 2 0-16,3 2 0 0,3 3-48 0,1 2-16 15,1 6 0-15,6 3 0 0,3 4-128 0,1 1 0 16,0 4 0-16,-4 4 0 0,-1-3 0 0,-3 4 128 16,0 2-128-16,0-4 0 0,-1 4-192 0,-3-1-128 15,-5-1-32-15,-1 3-7744 16,-2-2-1552-16</inkml:trace>
  <inkml:trace contextRef="#ctx0" brushRef="#br0" timeOffset="1968.07">3896 7661 21183 0,'0'0'944'0,"-5"-7"192"0,1-3-912 0,4-2-224 0,4 1 0 0,9-7 0 15,6-6 3808-15,9-4 720 0,7-7 144 0,10-5 16 16,6-8-3856-16,5-5-832 0,2-3 0 0,4-3-192 15,4-5-48-15,6-1-16 0,3-1 0 0,5-2 0 32,4-4-1072-32,-2 3-208 0,-3 0-64 0,0 5-13104 0</inkml:trace>
  <inkml:trace contextRef="#ctx0" brushRef="#br0" timeOffset="13009.14">10894 16211 10127 0,'0'0'896'0,"1"-8"-704"15,-6-1-192-15,-2 0 0 0,0-2 3680 0,0 4 704 0,7 7 144 0,-6-3 16 16,6 3-3840-16,0 0-704 15,-9-5-256-15,0 5 0 0,9 0 256 0,-9 6 144 0,9-6-16 0,-7 6 0 16,-1 4-128-16,2-1 0 0,1 4 0 0,0-3 0 16,-2 3 0-16,2 2 0 0,0 4 0 0,1 2 0 15,-1 0 0-15,0 6 0 0,1 0 0 0,-1 0 0 16,0 3 0-16,0-2 0 0,0 3 0 0,1 3 0 16,0-3 0-16,2 1 0 0,-1 1 0 0,1 1 0 15,2-1 0-15,0-3 0 0,2-4 0 0,1 2 0 16,-1-2-144-16,2-3 144 0,-1-2 0 0,0-2 0 15,3-1 0-15,0 0-128 0,0-4 128 0,2 0 0 16,-1-1-192-16,2-5 0 0,2 3 16 0,0-6 0 16,-11-5 176-16,14 2 0 0,1 2 0 0,3-3-128 15,2-1 128-15,6 0 0 0,2 2 0 0,2-4 128 0,2-3 0 16,0-1 0-16,1 0 0 0,1-3 0 0,2 1 64 0,2-1 0 16,1 3 16-16,3-3 0 0,5 1-16 15,4 3-16-15,4-1 0 0,3 1 0 0,3 0-176 0,-1-2 0 16,-3 1 0-16,3 1 0 0,0-1 0 0,6 0 128 15,2 3-128-15,6-2 0 0,-3-2 0 0,-2 1 0 16,-2 2 0-16,2-2 0 0,0 3 0 0,4 1 128 16,6-1-128-16,-3 0 0 0,-3 1 0 0,-1 1 128 15,1 1-128-15,2 0 0 0,4 1 160 0,2 1-160 16,3 1 192-16,0-3-192 0,-4 0 144 0,2 0-144 16,2 3 0-16,4-2 144 0,2-1-144 0,-2-1 0 0,-2-2 0 15,3 2 128-15,3-2-128 0,2-2 0 16,0 0 0-16,3 1 0 0,-5 0 0 0,5-2 0 15,4 1 0-15,-2-1 0 0,-3-5 0 0,0 3 0 0,-5-3 0 0,7 4 0 16,5-5 128-16,-4 2-128 0,-6 1 0 0,-2 3 128 16,1-3 48-16,2 4 0 0,1-3 0 0,-3 4 0 15,-6 1 48-15,-1 0 16 0,-1-1 0 0,4 1 0 16,2-1-240-16,-5 1 144 0,-3 1-144 0,-5 0 128 16,0 0-128-16,1-2 160 0,6 1-160 0,-4 1 160 15,-3-1-160-15,-2 1 0 0,-2 2 0 0,1-1 0 16,0 1 0-16,1-2 0 0,1 0 128 0,-3-1-128 15,-4 2 0-15,-1 0 0 0,-5-3 0 0,2 1 0 16,3 2 0-16,-1 1 0 0,2-1 0 0,-7 1 0 16,-4 0 0-16,-4-2 0 0,2 1 0 0,-7 1 0 15,0 0 0-15,-1 0 0 0,0 0 0 0,0 1 0 16,1 2 0-16,-5-3 0 0,-4 1 0 0,-6 2 0 0,0-1 0 0,-4 1 0 16,-2 1 0-16,-4-2 128 0,-4 0-128 0,-1-1 128 15,-2 1-128-15,-2 1 128 0,-2-1 32 0,-2 1 0 16,-1 0 0-16,0-1 0 0,-10-2 64 0,12 3 16 15,-3-1 0-15,-9-2 0 0,9 0-96 0,-9 0-16 16,8 3 0-16,-8-3 0 0,7 0 48 0,-7 0 0 16,7-3 0-16,-7 3 0 0,8-4 144 0,-2-5 16 15,0 1 16-15,-1-6 0 0,-2 0 128 0,0-2 32 16,0-4 0-16,0-4 0 0,1-5-96 0,0-2-16 16,-2-2 0-16,2-8 0 0,1-3-160 0,0-9-48 15,-1-2 0-15,1-5 0 0,3-5-192 0,0 0 0 16,-2-1 128-16,2 0-128 0,1 1 0 0,-2 1 0 15,1-6 128-15,1 1-128 0,0 2 128 0,-2 6-128 0,-2 5 176 16,0 4-176-16,2 2 0 0,-3 8 0 0,-1 7 0 0,0 1-192 16,-2 3-160-16,0 7-32 0,-1-2 0 0,-2 7 0 31,-2 4-1664-31,-2 3-352 0,-3 2-64 0,-5 5-16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9T20:11:03.679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28134 916 7359 0,'0'0'656'0,"-10"-3"-528"0,10 3-128 0,-8-5 0 15,2-1 1280-15,2-1 208 0,4 7 48 0,0 0 16 16,-3-12-464-16,2 0-112 0,0 5-16 0,1-3 0 0,1 2-96 0,0-2-32 15,-1 2 0-15,0 8 0 0,0 0-16 0,0 0-16 16,0 0 0-16,0 0 0 0,0 0-80 16,0 0-16-16,0 0 0 0,0 0 0 0,-6 8-144 0,0 6-48 15,-1 2 0-15,1 6 0 0,-3 6-272 0,1 1-64 16,3 3-16-16,0 1 0 0,3 1 0 0,0 3 0 16,2 2 0-16,3-3 0 0,2-3-160 0,1 1 0 15,2-1 0-15,2-6 0 0,4-3 0 0,0-5 0 16,0-2 0-16,4-6 0 0,2-3 128 0,4-4-128 15,1-4 128-15,1-4-128 0,2-6 224 0,0-4-32 16,3-3-16-16,-5-4 0 0,-1-2-32 0,-1-1 0 16,-5-6 0-16,-1 1 0 0,-2 4-144 0,-2-2 0 0,-3 2 0 0,1 2 0 15,-2-3 0-15,-2 3 0 0,-3 3 0 16,0 4 0-16,1 0 0 0,-1 7 0 0,-2 1 0 0,-3 8 128 16,0 0-128-16,0 0 0 0,0 0 0 15,1 12-176-15,-2 4 176 0,-2 4 0 0,-1 3-144 16,1 6 144-16,-4 1 0 0,1 6 0 0,0 3 0 0,-2 3 0 15,-2 8 0-15,-2 2 0 0,0 5 0 0,-4-1 0 16,-1 3 0-16,-4 3 0 0,1-1 0 0,-3 4 0 16,-1-5 192-16,-2-2-32 0,1-3-16 0,0-2 0 15,0-5 48-15,5-3 16 0,2-7 0 0,3-2 0 16,1-3-208-16,3-7 128 0,3-4-128 0,0-4 0 31,2-4-1680-31,2-3-432 0,4-11-96 0</inkml:trace>
  <inkml:trace contextRef="#ctx0" brushRef="#br0" timeOffset="330">29076 344 16575 0,'0'0'1472'0,"0"0"-1168"0,0 0-304 0,0 0 0 16,0 0 1536-16,1 9 256 0,-1 6 64 0,0-2 0 16,0 2-640-16,0 4-128 0,-3 4-32 0,0 6 0 15,-4 2-416-15,1 2-96 0,-2 1-16 0,-6 32 0 16,-1-9-240-16,2-6-48 0,2-6-16 0,3-5 0 15,-2-8-224-15,2-1 144 0,1-5-144 0,2-4 128 32,0-3-512-32,1-3-128 0,-1-2 0 0,2-3-8064 0,3-11-1616 0</inkml:trace>
  <inkml:trace contextRef="#ctx0" brushRef="#br0" timeOffset="683.62">29237 1117 22111 0,'0'0'976'0,"0"0"208"0,0 0-944 0,0 0-240 0,13 0 0 0,2-2 0 15,4-1 544-15,3-3 64 0,-1 1 16 0,5 2 0 16,2-6-368-16,0 2-80 0,0 2-16 0,-2 0 0 15,1 0-336-15,0 0-64 0,-1-3-16 0,-1 1-10560 16</inkml:trace>
  <inkml:trace contextRef="#ctx0" brushRef="#br0" timeOffset="850.07">29476 1348 2751 0,'0'0'128'0,"0"0"16"0,0 0-144 0,0 0 0 0,0 0 0 0,0 0 0 16,0 0 5472-16,0 0 1056 0,12 3 224 0,2-2 32 16,2-2-5184-16,3-2-1056 0,3-1-208 0,2-6-32 0,1 1-304 0,2-4 0 15,5-1 0-15,0 0-8320 16,-1 3-1728-16</inkml:trace>
  <inkml:trace contextRef="#ctx0" brushRef="#br0" timeOffset="1216.85">30605 401 14735 0,'0'0'1312'0,"0"0"-1056"0,0 0-256 0,0 0 0 16,0 0 1856-16,-6 5 304 0,-2 4 64 0,4-3 16 15,0 6-1424-15,2 3-288 0,-2 3-48 0,-1 3-16 16,-2 1-144-16,1 7-48 0,-2 1 0 0,-7 32 0 16,0-5-32-16,1-4-16 0,-1 0 0 0,1-1 0 15,1 0-80-15,2 0-16 0,0 1 0 0,3-3 0 16,1-3-128-16,3-3 0 0,3 1 0 0,4-6 0 15,-1-2 0-15,3-6 128 0,2-6-128 0,2-5 0 16,-1-2 0-16,4-5 0 0,-2-2 0 0,3-3 0 16,2-2 0-16,0-2-272 0,-1-4 32 0,-1 0 16 15,1-4-1824-15,-3-3-352 0</inkml:trace>
  <inkml:trace contextRef="#ctx0" brushRef="#br0" timeOffset="1387.03">30272 1101 22111 0,'0'0'976'0,"0"0"208"0,0 0-944 0,0 0-240 15,0 0 0-15,13-5 0 0,2-1 624 0,4 0 80 16,2-1 0-16,5-2 16 0,-1 2-336 0,2-5-64 16,5 2 0-16,0-5-16 0,-3-3-176 0,1 2-128 15,0-2 144-15</inkml:trace>
  <inkml:trace contextRef="#ctx0" brushRef="#br0" timeOffset="1607.84">31197 678 23951 0,'0'0'1056'0,"0"12"224"0,1 2-1024 0,1 0-256 0,-2 0 0 16,0 7 0-16,0 3 832 0,0 3 96 0,-2 1 32 0,0 2 0 16,-2-2-592-16,0 4-112 0,-5 1-32 0,3-1 0 15,1-4-224-15,0 1 0 0,0-6 0 0,0 4 0 16,2-2-1840-16,-1 3-256 0,1-4-48 16</inkml:trace>
  <inkml:trace contextRef="#ctx0" brushRef="#br0" timeOffset="1794.31">30993 1132 25791 0,'0'0'2304'0,"8"-3"-1856"16,3-2-448-16,0 1 0 0,3 1 272 0,0-2-32 0,0-4-16 0,3 2 0 15,0-2-32-15,1 2-16 16,1-6 0-16,0 0 0 0,0 1-416 0,2-4-80 0,-1-1 0 0</inkml:trace>
  <inkml:trace contextRef="#ctx0" brushRef="#br0" timeOffset="2198.14">31496 616 18431 0,'-6'-9'1632'0,"6"9"-1312"0,0 0-320 0,2-9 0 0,2-1 1120 0,2 2 160 0,1 3 16 0,3-2 16 0,0 1-608 0,3 4-128 16,1-2-32-16,1 0 0 0,-1 3-224 0,1-2-32 15,0 5-16-15,6-1 0 0,-1 2 160 0,0 0 16 16,-1 2 16-16,-1 2 0 0,0 4-112 0,-1 2-32 15,-2 1 0-15,-4 4 0 0,-2 3-128 0,-5 2-48 16,-4 4 0-16,-4 0 0 0,-3 2 112 0,-4 1 0 16,-3 5 16-16,-2 0 0 0,-6 2-64 0,3-1-16 15,-1-2 0-15,1-1 0 0,1-2-192 0,1-7 128 16,4-1-128-16,1-3 0 0,2-4 0 0,1 0 128 16,4-4-128-16,1-4 0 0,-1 1 0 0,5-9 0 15,0 0 0-15,0 0 0 0,0 0 0 0,11 0 0 16,0-1 0-16,1-2 0 0,1-1 0 0,1 1 0 0,1-1 0 0,3 1 0 15,2-1-128-15,1 1 128 0,-1 0 0 0,0 2 0 32,3-1-688-32,-2 1-16 0,-1-1-16 0</inkml:trace>
  <inkml:trace contextRef="#ctx0" brushRef="#br0" timeOffset="2749.43">32205 781 22399 0,'0'0'992'0,"0"0"208"0,0 0-960 0,0 0-240 0,0 0 0 16,-6 13 0-16,0 1 448 0,-1 4 64 0,1 1 0 0,-2 2 0 16,-2 3-80-16,0 4-16 0,0-1 0 0,-2 2 0 0,-2 4-48 0,5-1-16 15,0-3 0-15,6 1 0 0,0-6-192 0,3 1-32 16,0-3-128-16,5-3 192 0,5-1-192 0,-1-4 0 15,1-8 128-15,2-2-128 0,-1-5 128 0,3-5-128 16,2 0 176-16,1-5-176 0,0-6 352 0,2 1-32 16,1-2-16-16,-8 5 0 0,0-3-112 0,2-2-32 15,0-1 0-15,0 0 0 0,-1 0-160 0,1-1 0 16,-3 1 0-16,9-12 128 0,-6 7-128 0,-3 6 192 16,-3 5-192-16,-2 5 192 0,-6 8-192 0,0 0 0 15,0 0 144-15,0 0-144 0,0 0 0 0,2 14 144 16,-2 5-144-16,-1 6 0 0,-1 8 144 0,-2 5-144 0,0 9 0 0,-1 0 144 15,-1 2-144-15,-2 2 0 0,-1-1 0 0,0-3 0 16,-1 1 0-16,-1 4 0 0,-3 2 0 0,6-23 0 16,-1 5 240-16,-2 1-48 0,-2 1 0 0,-1 0 0 15,-1 3 112-15,-2-3 16 0,1-2 0 0,-14 26 0 16,5-16-16-16,3-8 0 0,5-10 0 0,0-3 0 16,-1-5-64-16,2-4-16 0,0-7 0 0,1-3 0 15,-1-2 32-15,-1-8 0 0,2-2 0 0,-2-6 0 16,2-1 80-16,4-4 32 0,-1-2 0 0,5-6 0 15,2 3-176-15,1-1-48 0,2-3 0 0,8 2 0 16,0 1-144-16,5 0 0 0,2 2 0 0,-4 9 0 16,1-2 0-16,4-1-144 15,1 1 144-15,3 0 0 0,1 0-160 0,3 1 160 0,-1 1-128 0,23-5 128 0,-9 3-192 16,-18 9 32-16,4 4 16 0,2 0 0 16,0 1-2208-16,0 1-432 0</inkml:trace>
  <inkml:trace contextRef="#ctx0" brushRef="#br0" timeOffset="3834.47">28452 2745 4607 0,'0'0'400'0,"-3"-5"-400"16,0-4 0-16,3 9 0 0,0 0 3200 0,0 0 544 15,0 0 112-15,0 0 32 0,0 0-2528 0,0 0-496 16,0 0-96-16,0 0-32 0,0 0-400 0,-7 11-80 16,1 3 0-16,0 3-16 0,1 2 96 0,2 3 32 15,1 0 0-15,4 5 0 0,-2-4-112 0,2 0-32 16,2-2 0-16,2 0 0 0,2-3-224 0,2-4 0 16,-1-3 128-16,1-2-128 0,2-1 176 0,-1-7-16 15,0-4 0-15,3-4 0 0,2-2 352 0,0-1 64 16,1-2 0-16,-1-4 16 0,2-3-80 0,0-2-32 15,-2-2 0-15,1 2 0 0,-2 0-320 0,-2 4-160 0,-4-2 160 16,1-1-160-16,0 4 0 0,-1 1 128 0,-3 1-128 0,1 6 0 16,-7 8 128-16,0 0-128 0,11 0 176 0,-2 5-176 15,-3 8 352-15,3 6-32 0,-2 5-16 0,-1 8 0 16,-1 5 16-16,-1 5 0 0,0 5 0 0,-4 4 0 16,-4-1-128-16,-1 5-32 0,-3 4 0 0,2 0 0 15,-6 4-32-15,0-8-128 0,-2-1 192 0,4-3-64 16,-1-7-128-16,0-1 0 0,-1-7 144 0,2-8-144 15,3-4 0-15,-3-5-128 0,2-4 0 0,-1-4 0 32,3-1-2064-32,6-10-416 0,0 0-80 0,-9-3 0 0</inkml:trace>
  <inkml:trace contextRef="#ctx0" brushRef="#br0" timeOffset="4135.12">29536 2188 24991 0,'0'0'1104'0,"0"-5"240"0,0 5-1088 0,0 0-256 15,0 0 0-15,0 0 0 0,0 0 192 0,0 0 0 16,-3 10-16-16,-2 7 0 0,-1 4 144 0,-2 5 16 15,-1-2 16-15,-2 5 0 0,-2 2 48 0,-1 7 16 16,1 1 0-16,-2 3 0 0,1 6-96 0,2 2-32 0,-2-3 0 16,1 1 0-16,-1 3-288 0,1-4 128 0,3 0-128 0,1-3 0 15,0-6-192-15,2-8-160 0,3-2-32 0,1-6 0 32,2-2-448-32,1-5-80 0,1-1-32 0,-1-14 0 15,0 0-336-15,10 3-64 0,3-4 0 0</inkml:trace>
  <inkml:trace contextRef="#ctx0" brushRef="#br0" timeOffset="4473.72">29896 2366 12895 0,'0'0'1152'0,"-9"5"-928"0,0 4-224 0,-1 1 0 0,-3 3 1808 0,0 6 320 16,-2 5 64-16,0 4 16 15,-1 3-1344-15,2-1-272 0,-1 6-48 0,2-1-16 0,2 2-288 0,2 4-64 16,3 0-16-16,5-6 0 0,3-3-32 0,4-7-128 16,2-3 192-16,3-4-64 0,1-3-128 0,2-2 160 15,2-6-160-15,3-2 160 0,1-5 48 0,1-5 16 16,3-1 0-16,0-4 0 0,-1 0 208 0,-1-6 32 16,-3 0 16-16,-1-2 0 0,-2-1-16 0,-2 0 0 15,-2-1 0-15,-2-1 0 0,-4 0-48 0,1 2-16 16,-4 0 0-16,0-1 0 0,-4 4 48 0,-2-1 16 15,-1-2 0-15,-1 0 0 0,-4-2-80 0,1-1 0 16,-4-2-16-16,2 5 0 0,0 1-368 0,0 5 0 0,-2 1 0 0,1 1-128 31,-2 3-1488-31,2 2-304 0,0 1-48 0</inkml:trace>
  <inkml:trace contextRef="#ctx0" brushRef="#br0" timeOffset="4767.56">30161 2046 26255 0,'0'0'1152'0,"0"0"256"0,0 0-1120 0,9 7-288 0,1 4 0 0,0-2 0 0,1 2 272 0,0 4 0 16,1 0 0-16,2 5 0 0,3-1 0 0,-3 5 0 15,-1 4 0-15,1-2 0 0,0 4-144 0,0 0-128 16,-1 2 192-16,-1 0-192 0,0 1 192 0,-2 2-192 16,-1 3 192-16,-3 2-192 0,-1 1 192 0,-1-2-64 15,-3-2 0-15,-1-2-128 0,0 2 192 0,-2-2-192 16,-2-1 192-16,-2-2-192 0,-1-1 0 0,0-1 0 16,-2-2 0-16,0-3 0 15,0-2-896-15,-1-3-96 0,-2-2-16 0,4-4-7104 16,0-1-1424-16</inkml:trace>
  <inkml:trace contextRef="#ctx0" brushRef="#br0" timeOffset="5064.6">30770 2313 22111 0,'0'0'976'0,"0"0"208"0,0 0-944 0,12-3-240 0,-1 2 0 0,4-3 0 15,2 2 1824-15,2-2 320 0,4 0 64 0,1-4 16 16,3 5-1696-16,-1-3-336 0,0-2-64 0,-2-1 0 15,-1 4-128-15,-3-3 0 0,-1 3 0 0,-2-5-128 16,-3 1-560-16,-2 1-96 0,-1 2-32 16,-1 2-7696-16,-10 4-1536 0</inkml:trace>
  <inkml:trace contextRef="#ctx0" brushRef="#br0" timeOffset="5263.49">30952 2526 23039 0,'0'0'1024'0,"0"0"192"0,1 12-960 0,-1-12-256 16,9 14 0-16,1-3 0 0,0-5 1024 0,3 2 144 16,0-3 48-16,2-4 0 0,-1 1-592 0,1-4-112 15,2 1-32-15,1-4 0 0,1-1-304 0,-2 1-176 0,1-2 192 0,0 0-192 32,-1-1-400-32,-1-3-192 0,-1 2-48 0,-1-4 0 15,-1-1-1120-15,0 4-224 0,-2-2-64 0,1 2 0 0</inkml:trace>
  <inkml:trace contextRef="#ctx0" brushRef="#br0" timeOffset="5717.87">31829 2122 17503 0,'0'0'1552'0,"0"0"-1232"16,0 0-320-16,0 0 0 0,0 0 1072 0,0 0 144 15,0 0 48-15,0 0 0 0,-9 0-368 0,0 4-64 16,-2 4 0-16,-2 0-16 0,-1 8-288 0,-1 3-48 16,-3 6-16-16,-1 1 0 0,-1 4 64 0,1 3 16 15,1 4 0-15,0 2 0 0,1 1-32 0,2 6-16 16,1-1 0-16,3 1 0 0,2-5-208 0,2-2-32 15,5-1-16-15,3-5 0 0,3-3-240 0,2-6 144 16,5-3-144-16,0-5 128 0,3-5-128 0,1-6 128 16,0-2-128-16,5-5 128 0,1-3 96 0,3-2 16 0,2-7 0 15,3-4 0-15,1-4 144 0,1-3 16 16,-1-1 16-16,4-3 0 0,0 3-128 0,-1-5-32 0,-5-2 0 0,-1-1 0 16,-3 1 32-16,-1 0 0 0,-6 2 0 0,-1-1 0 15,-6 2-32-15,-3 4-16 0,-3 1 0 0,-1 1 0 16,-7 1 80-16,-1 3 32 0,-3 2 0 0,-2 2 0 15,-4 3-80-15,-2 1-16 0,-2 3 0 0,-3 0 0 16,-3 0-256-16,0 4 0 0,0-1 0 0,0 3 0 31,-2 2-1712-31,5 4-240 0,-3 0-48 0</inkml:trace>
  <inkml:trace contextRef="#ctx0" brushRef="#br1" timeOffset="39583.05">12175 7105 9951 0,'0'0'448'0,"0"0"80"0,0 0-528 0,0 0 0 0,0 0 0 0,0 0 0 16,0 0 752-16,0 0 32 0,0 0 16 0,-4-5 0 15,4 5-352-15,0 0-80 0,0 0-16 0,0 0 0 16,0 0-48-16,3-11-16 0,-3 11 0 0,0 0 0 16,3-7 144-16,-3 7 16 0,0 0 16 0,5-8 0 15,-5 8-16-15,12-4 0 0,-2 3 0 0,2 1 0 16,-1-1 64-16,3 2 0 0,2 2 0 0,4-1 0 16,0-2 160-16,4 1 32 0,3 1 16 0,2 2 0 15,1-2-160-15,5-1-48 0,2-1 0 0,5 0 0 16,0 2-16-16,-1-4-16 0,-1 0 0 0,-1-2 0 15,2 1-240-15,1 1-48 0,0-1-16 0,1 2 0 16,2 0-176-16,3-2 128 0,5 2-128 0,-2 0 128 16,-1-3-432-1,-3 4-80-15,-4-1-32 0</inkml:trace>
  <inkml:trace contextRef="#ctx0" brushRef="#br1" timeOffset="40342.61">19948 1990 19343 0,'0'0'1728'0,"-4"-13"-1392"0,4 13-336 0,0 0 0 16,0 0 496-16,9-5 16 0,5 1 16 0,6 4 0 15,2 0-336-15,7 2-64 0,8-1 0 0,7 0-128 16,10 0 336-16,7 1-32 0,9-2-16 0,5 1 0 15,2 0 64-15,1 3 16 0,-3-1 0 0,-2 2 0 16,-1-2-368-16,0 4 144 0,3-1-144 0,-4-1 0 0,-3 2 0 16,-6 0-272-16,-1 0 16 0,-4 1-6768 15,-3 0-1360-15</inkml:trace>
  <inkml:trace contextRef="#ctx0" brushRef="#br1" timeOffset="41077.33">10316 8242 21183 0,'-12'-14'1888'0,"5"4"-1504"0,1 1-384 0,5-2 0 16,1 3 480-16,0 8 32 0,5-14 0 0,8 1 0 16,2 6 0-16,6-2 16 0,5 3 0 0,3-2 0 15,2 3-272-15,4 1-48 0,6-2-16 0,2 1 0 16,3-2-16-16,1 3-16 0,5-1 0 0,5 3 0 15,3 1-160-15,6 1 0 0,5-2 0 0,-2 1 0 16,-6 2-192-16,1-1-80 0,-2 0-16 0,6 2 0 16,4-1-672-1,1 0-128-15,-1 0-16 0</inkml:trace>
  <inkml:trace contextRef="#ctx0" brushRef="#br1" timeOffset="41876.26">19195 3917 5519 0,'7'-13'496'0,"-1"5"-496"0,5 2 0 0,7 2 0 16,9 2 3328-16,6-3 576 0,13 2 128 0,6-1 0 15,6-1-2736-15,6 1-544 0,6 1-112 0,7 1-32 16,6 5-272-16,1-1-48 0,2-4-16 0,-1 2 0 16,-1 4-272-16,-2 0 0 0,-2 3 0 0,0 0 0 15,-1-5-224-15,-2 1-96 0,-8 0-32 0,-6 1-9632 16</inkml:trace>
  <inkml:trace contextRef="#ctx0" brushRef="#br1" timeOffset="43977.26">9644 6276 1839 0,'0'0'160'0,"0"0"-160"0,-9-6 0 0,9 6 0 16,-9-6 1840-16,4 3 336 0,5 3 64 0,0 0 0 16,0 0-1264-16,-5-7-256 0,1 2-48 0,4 5-16 15,0 0-272-15,0 0-48 0,0 0-16 0,0 0 0 16,0 0-320-16,0 0 128 0,0 0-128 0,0 0 0 15,0 0 128-15,0 0-128 0,12 3 128 0,-2 1-128 16,0 1 256-16,1-3-32 0,1-1 0 0,1 1 0 16,3-4 128-16,1 4 32 0,0-1 0 0,3 2 0 15,1 0-96-15,-1 1-16 0,5-5 0 0,1 2 0 16,5 2-96-16,2-1-32 0,0 0 0 0,0-1 0 16,0-2 160-16,1-1 16 0,-2 1 16 0,1 0 0 15,1-1-80-15,1 1-32 0,-1-3 0 0,2 3 0 16,-1 1-224-16,2-1 144 0,-1-2-144 0,-1 2 128 0,1 1-128 0,-2 0 0 15,-2 1 0-15,-1 2 0 16,-5-2 0-16,0 0 0 0,-3-3 0 0,-2 2 0 16,1 2 0-16,1 2 0 0,-4-3 0 0,-1 2 0 0,-2 0 0 0,-1 0 0 15,-2 0 0-15,-2 2 0 0,-11-5 0 0,11 0 0 16,-11 0 0-16,0 0 0 0,0 0 0 0,0 0 0 16,0 0 128-16,0 0-128 0,0 0 144 0,0 0-144 15,-8 5 160-15,-2-1-160 0,-4 1 144 0,-3 3-144 16,0-1 128-16,-4 2-128 0,0-5 0 0,-2 1 0 15,0-1 128-15,-1 2-128 0,-3-2 0 0,-1-1 0 16,-1-1 0-16,0 3 0 0,-2 0 0 0,-1-1 0 16,-1 0 0-16,1-2 0 0,2-2 0 0,-1 0 128 15,0 0-128-15,3 3 0 0,-2-2 0 0,1 3 0 0,0-1 0 0,1 2 0 16,3 0 0-16,-1 0 0 0,-1-4 0 0,2 2 0 16,0-3 0-16,-2 0 0 0,-1 0 0 0,4 1 0 15,2 0 0-15,2-3 0 0,3-2 0 0,1-1 0 16,3 0 0-16,2 0 0 0,2 3 0 0,2-1 0 15,7 3 0-15,-3-8 0 0,0 2 0 0,3 6 0 16,0 0 0-16,0 0 0 0,5-11 0 0,3 6 0 16,2 3 0-16,3 0 0 0,-1 2 0 0,5 0 0 15,3 0 0-15,4 0 0 0,2-1-144 0,-1 1 144 16,1 0 0-16,0 0 0 0,1 0 0 0,1 0 0 16,1-1 0-16,2 2 176 0,0 0-176 0,1 1 160 15,0-4 0-15,0 4 0 0,-2 0 0 0,1 2 0 16,1 1-160-16,-2-1 160 0,2-1-160 0,-3 0 160 15,-2 0-160-15,-3-1 160 0,-2-2-160 0,-3 3 160 0,-2 0-32 16,-1-1 0-16,-4-2 0 0,0 1 0 0,-12-1 0 16,10 0 0-16,-10 0 0 0,0 0 0 0,0 0-128 0,0 0 160 15,0 0-160-15,0 0 160 0,0 0 16 0,0 0 0 16,-11 0 0-16,-5 3 0 0,-3 1-48 0,-2 2-128 16,-5-1 192-16,0-1-64 0,-5-3-128 0,1-2 0 15,-2 2 0-15,0-1 0 0,0 0 0 0,3 0 0 16,0 1 0-16,1 1 0 0,1-2 0 0,2 0 0 15,3 0 0-15,0 1 0 0,5 3 0 0,0 0 0 16,3-2 0-16,1 2 0 0,1-3 0 0,2 2 0 16,10-3-224-16,-11 6 80 15,1-1-416-15,4 2-80 0,1 2 0 0,5-9-9280 0</inkml:trace>
  <inkml:trace contextRef="#ctx0" brushRef="#br1" timeOffset="44967.16">19106 1930 6447 0,'0'0'576'0,"0"0"-576"0,0 0 0 0,0 0 0 16,0 0 704-16,0 0 16 0,0 0 16 0,0 0 0 15,0 0-208-15,0 0-32 0,0 0-16 0,0 0 0 16,0 0-272-16,0 0-48 0,0 0-16 0,0 0 0 16,0 0-144-16,0 0 0 0,0 0 0 0,0 0 0 0,0 0-160 0,0 0-64 15,0 0-16-15</inkml:trace>
  <inkml:trace contextRef="#ctx0" brushRef="#br1" timeOffset="46247.54">19008 1000 9263 0,'0'0'400'0,"0"0"112"0,-10-2-512 0,1 1 0 0,0 0 0 0,9 1 0 0,-8-1 576 0,8 1 0 15,-12 0 16-15,2 0 0 0,2-2-352 0,8 2-80 16,-11-2-16-16,2 1 0 0,9 1 80 0,-8-4 16 16,8 4 0-16,-6-7 0 0,6 7 128 0,-5-6 16 15,5 6 16-15,0-6 0 0,4-3-208 0,-2 1-32 16,3-2-16-16,3 2 0 0,3-3-144 0,3-1 192 15,0 2-192-15,3-2 192 0,-2 0-48 0,3 1 0 16,0-5 0-16,1 2 0 0,4 2 96 0,0 0 16 16,-1-2 0-16,3 3 0 0,-1 1 64 0,1 0 32 15,2 3 0-15,2 2 0 0,0-2 48 0,4 3 16 16,0 1 0-16,0 2 0 0,-2 3-48 0,-1 1-16 16,0 1 0-16,-4 5 0 0,-3 1-96 0,-2 3 0 0,-4 2-16 0,0 1 0 15,-3 3-48-15,-1 0 0 0,-3 2 0 16,-3 3 0-16,-1 3-192 0,-5 2 128 0,-1 0-128 0,0 3 0 15,-3 0 160-15,-1-3-160 0,-2 0 160 0,-2 3-160 16,-2 2 192-16,-1-3-64 0,-3-1-128 0,0 2 192 16,-4-1-48-16,-2-5-16 0,-4 3 0 0,-3-2 0 15,-2 2 0-15,-2-3 0 0,-2 2 0 0,3-3 0 16,-1 1-128-16,3-5 0 0,0 0 0 0,3-4 0 16,-1 0 0-16,2-2 0 0,1-5 144 0,2 4-144 15,-1-1 128-15,2-3-128 0,-1 2 160 0,4-2-160 16,3-5 128-16,0 1-128 0,0-1 0 0,1-1 144 15,3-1-144-15,1-1 0 0,9-2 0 0,-9-1 128 16,9 1-128-16,-6-5 160 0,6 5-160 0,0 0 160 16,-3-12-160-16,3 12 0 0,1-7 144 0,-1 7-144 15,7-13 0-15,3 3 144 0,0 1-144 0,3 1 0 16,1 1 176-16,1 2-176 0,3-4 160 0,2 5-160 0,3 1 272 0,2 2-32 16,2 0-16-16,5 0 0 0,-2-1 48 0,5 1 16 15,2 2 0-15,1 2 0 0,1-1-80 0,1 3-16 16,-2 1 0-16,-1 0 0 0,-3-1 0 0,0 1-16 15,-1 2 0-15,-1-3 0 0,1 3-176 0,-1-2 192 16,-2 2-192-16,0 2 192 0,-4-1-192 0,4 2 128 16,-3 3-128-16,3-5 128 0,-2 0-128 0,0-4 0 15,0 4 144-15,-2-4-144 0,-2 4 0 0,-1 0 0 16,-1-4-160-16,-3 3 160 16,-4-2-1472-16,1 0-192 0,-5 1-48 0,-1-4 0 0</inkml:trace>
  <inkml:trace contextRef="#ctx0" brushRef="#br1" timeOffset="47446.01">14828 1474 15663 0,'-9'-15'1392'0,"4"8"-1120"16,1-2-272-16,4 9 0 0,-5-9 0 0,0 1 0 15,1 2 0-15,4 6 0 0,0 0 320 0,0 0 176 16,0 0 16-16,0 0 16 0,0 0-368 0,0 0-160 15,0 0 128-15,0 0-128 0,0 0 0 0,0 0 0 0,0 0 0 0,0 0 0 16,0 0 0-16,0 0 0 0,0 0 0 0,0 0 0 16,4-10 128-16,-4 10-128 0,7-9 0 0,3 0 128 15,1 3-128-15,0 1 128 0,3-1-128 0,1-1 128 16,3 0 32-16,1-3 0 0,3 2 0 0,-1 0 0 16,1 3 80-16,0 3 16 0,-1-1 0 0,3 3 0 15,3-2-64-15,0 2 0 0,-1 0 0 0,1 3 0 16,-3 1-192-16,2 0 176 0,-5 5-176 0,0-1 160 15,-2 3-160-15,-4-1 0 0,-2 4 0 0,-3 3 0 16,-2 0 0-16,-5 3 0 0,1 1 0 0,-1 3 0 16,-1 0 0-16,-2-2 160 0,0 1-160 0,-4 2 160 15,-3-2-160-15,0 4 160 0,-1-2-160 0,-4 1 160 16,-2 0-160-16,-2 4 160 0,-2-6-160 0,-3 1 160 16,-1-1-160-16,-1-2 160 0,0-2-160 0,-1-1 160 0,0-2-160 0,-1-2 0 15,2 0 0-15,2-2 0 0,1 0 128 0,0 1-128 16,1-3 128-16,2-2-128 0,-1 0 128 0,0-3-128 15,1 0 0-15,2 0 128 0,1-4-128 0,2 1 0 16,0-2 144-16,3 2-144 0,0-2 0 0,9-1 128 16,0 0-128-16,0 0 0 0,-7 3 0 0,7-3 0 15,0 0 0-15,0 0 0 0,0 0 0 0,0 0 0 16,11 8 0-16,4-2 0 0,6-1 0 0,3 0 128 16,4-3-128-16,5 1 0 0,2-4 256 0,5-1-32 15,4 1 0-15,5 0 0 0,0-3-48 0,1 1-16 16,-3 0 0-16,-1 0 0 0,-2 0-160 0,-1 2 0 15,1-1 0-15,-4 2 128 0,-2 0-128 0,-1 2 0 16,0 2 0-16,-1 2 0 16,-5 5-256-16,-3-1-144 0</inkml:trace>
  <inkml:trace contextRef="#ctx0" brushRef="#br1" timeOffset="49848.33">14455 6003 13071 0,'0'0'576'0,"0"-9"128"0,0-4-576 0,3 2-128 16,-2 2 0-16,2-1 0 0,0 2 512 0,-3 8 80 15,0 0 16-15,8-6 0 0,-5-3-208 0,-3 9-32 16,0 0-16-16,6-8 0 0,-1-2-80 0,-5 10-16 16,5-6 0-16,-5 6 0 0,0 0-96 0,0 0-32 15,8-7 0-15,-8 7 0 0,0 0-128 0,11 7 0 16,-1-4 0-16,2 1 0 0,0 1 0 0,1 2 0 0,0-5 0 0,3 3 128 16,3 3 64-16,7-3 16 0,3-1 0 15,3-2 0-15,0 1 160 0,2-1 16 0,-3-2 16 0,2 3 0 16,1-1-112-16,1 1-32 0,1 2 0 0,0 0 0 15,-1-2-256-15,3 1 160 0,2-2-160 0,2 1 128 16,0-2-128-16,-2-1 0 0,-1-3 0 0,-4 2 0 16,-3 1-256-16,-3 0 0 0,-3 1 16 0,-4 1 0 31,-1-1-720-31,-3-2-128 0</inkml:trace>
  <inkml:trace contextRef="#ctx0" brushRef="#br1" timeOffset="50137.56">14304 6449 21535 0,'0'0'960'0,"0"0"192"0,-6-5-928 15,6 5-224-15,0 0 0 0,0 0 0 0,7-5 192 0,6 0 0 16,2 2 0-16,4 2 0 0,3 1 32 0,3 0 0 16,2 0 0-16,3 5 0 0,2 4-16 0,6-2 0 15,2 1 0-15,4-4 0 0,3-2-208 0,-1 1 176 16,-3-2-176-16,1 4 160 0,-1-4-160 0,1 2 0 16,-1 0-160-16,2-1 160 15,-1-1-704-15,3-1-32 0,3-1-16 0</inkml:trace>
  <inkml:trace contextRef="#ctx0" brushRef="#br1" timeOffset="51166.14">18377 5442 11967 0,'0'0'528'0,"9"-6"112"0,1-3-512 0,1 4-128 0,1-2 0 0,-1 2 0 16,0 0 880-16,-2 0 144 0,-9 5 16 0,8-4 16 15,-8 4-480-15,0 0-112 0,0 0-16 0,0 0 0 16,0 0 64-16,0 0 16 0,-5-5 0 0,-5 3 0 16,-4 2-144-16,-4 1-16 0,-4-1-16 0,-1 0 0 15,-2-1-64-15,-2 2-16 0,-2 2 0 0,1-2 0 16,1-1-16-16,0 1-16 0,-3 0 0 0,0 3 0 16,-3 1-48-16,-3 0-16 0,-1 4 0 0,-5 0 0 15,-5 4 16-15,-4-3 0 0,-4 0 0 0,-3 2 0 16,2-2-64-16,2 4 0 0,-1 1 0 0,3 0 0 15,4-1-128-15,1 0 0 0,1 1 0 0,4 2 0 16,4 0 0-16,2-1 0 0,2-1 0 0,5 1 0 0,3-2 0 16,5-2 0-16,3 2 0 0,4-1 0 15,1-3 0-15,2 3 128 0,2-3-128 0,4-1 0 16,5-9 0-16,1 14 0 0,3-4 0 0,5 1 0 0,3-4 0 0,6 2 0 16,4-4-144-16,4 0 144 0,5 0 0 15,3-1-128-15,3-3 128 0,1 2 0 0,-1-5 0 0,1 1 0 16,2 1 0-16,-1 0 0 0,1 0 0 0,-1 3 0 15,-1-1 0-15,0 2 0 0,4 2 0 0,-1-2 0 16,1-3 0-16,-3 2 0 0,-1 1 0 0,-5 2 0 16,-3-2 0-16,-2 1 0 0,-3 1 0 0,-1 1 0 15,-4-2 0-15,0 4 0 0,-5-5 0 0,-1 2 0 16,-3 2 0-16,-2-1 0 0,-3 5 0 0,0-2 0 16,-4 1 0-16,-2 2 0 0,-2-3 0 0,-4 2 0 15,0 1 128-15,-7 0-128 0,-3 1 0 0,-3 3 0 0,-7-1 0 0,2 1 0 16,-2 1 0-16,-5 1 128 0,-6 1-128 0,-1 2 0 15,0 0 128-15,-3 1-128 0,1 0 0 0,-1 3 144 16,0-4-144-16,-1 1 0 0,-2 5 0 0,-2 0 0 16,-1 3 0-16,-4 2 0 0,-2 0 0 0,-1-6 0 15,1-1 0-15,2-2 0 0,4 1 0 0,1 1 128 16,2 5-128-16,2-3 0 0,0 1 144 0,1-2-144 16,1 1 0-16,-1-3 0 0,-1 3 0 0,3-4 0 15,2 2 0-15,2-2 0 0,5 4 0 0,3-4 0 16,4-3 0-16,2 0 0 0,3-2 0 0,4 0 0 15,4 4 0-15,3-4 0 0,4-3 0 0,3-2 0 16,2 2 0-16,6-2 0 0,3 1 0 0,7-2 0 16,6-3 0-16,8 1 0 0,7-3 0 0,7 2 0 0,5-4 0 15,4-1 0-15,0-2 160 0,4-3-160 16,1-3 160-16,5 2-160 0,4-4 160 0,3 1-160 0,0 2 128 16,1-5-128-16,-2 2 0 0,-1 1 0 0,-2-1 0 0,2-2 0 15,6 2 0-15,-2-2 0 0,-4 0 0 0,-5 3-160 16,-4 0 0-16,-4 2 0 15,-3-2-608-15,-2 1-112 0,-3 2-16 0</inkml:trace>
  <inkml:trace contextRef="#ctx0" brushRef="#br1" timeOffset="51555.13">16312 7672 26207 0,'0'0'1152'0,"0"0"256"0,0 0-1136 0,0 0-272 0,0 0 0 0,0 14 0 0,3 3 0 0,1 5 0 16,0 1-208-16,-2 2 80 0,1 4 128 0,-1 5 0 15,-2 0 0-15,0-1 0 0,0-3-224 0,3 2 32 16,-6-3 16-16,3-2 0 15,-2 5-320-15,0-7-64 0,0 3-16 0,-1-7 0 16,1-4-512-16,-1 0-128 0,2-2 0 0</inkml:trace>
  <inkml:trace contextRef="#ctx0" brushRef="#br1" timeOffset="51949.53">16884 7586 25791 0,'-20'0'2304'0,"-3"3"-1856"0,-1 5-448 0,0 0 0 15,1-2 256-15,0 4-32 0,-1 0-16 0,0 1 0 16,1 3-208-16,1-2 0 0,-2 0 0 0,3 1 0 15,0-1-384-15,1-1 16 0,0 2 16 0,-1-4 0 16,2 1-112 0,0-3-32-16,0 1 0 0,2-3 0 0,3 2 16 0,0 0 0 0,4-4 0 0,3 2 0 15,7-5 224-15,0 0 64 0,0 0 0 0,-7 11 0 16,6-2 192-16,5 3 0 0,1 0 0 0,3-3 160 16,3 0 176-16,4 0 48 0,4 4 0 0,2-2 0 0,0 1 128 0,2 0 48 15,3 2 0-15,0-2 0 0,2 0-192 0,3 0-48 16,3-3 0-16,2 3 0 0,-1 1-320 0,1-1 128 15,-2-1-128-15,-1 2 0 0,-1-6-176 0,-2 4-96 16,0-3-32-16,-2 4-7152 16,-3-5-1440-16</inkml:trace>
  <inkml:trace contextRef="#ctx0" brushRef="#br1" timeOffset="52224.75">17556 7645 26719 0,'3'-14'2368'0,"-3"14"-1888"0,7-10-480 0,2-3 0 16,7 4 1216-16,4 0 128 0,5 2 48 0,0-1 0 15,2 4-1216-15,2 3-176 0,3 0-176 0,-1-3 48 16,1-3-64-16,0 2-16 0,-1 2 0 0,-3-4 0 31,-2 3-304-31,-2 2-48 0,-2-2-16 0,-2-1 0 0,-1-1-512 0,-1 0-96 0,-4 4-32 0,-1-1-10208 16</inkml:trace>
  <inkml:trace contextRef="#ctx0" brushRef="#br1" timeOffset="52430.32">17481 8071 21183 0,'0'0'944'0,"0"0"192"0,0 0-912 0,7-4-224 16,6-1 0-16,2 0 0 0,4-3 976 0,3-1 160 15,1 0 16-15,1 0 16 0,1 4-928 0,2 1-240 0,1-4 0 0,4 1 0 16,1-4 0-16,4 2-256 15,1-5 48-15,0 0 16 16,-1-3-1664-16,0 1-336 0</inkml:trace>
  <inkml:trace contextRef="#ctx0" brushRef="#br1" timeOffset="52886.57">18308 7658 20271 0,'0'0'1792'0,"-4"-12"-1424"0,2 5-368 0,2-2 0 0,0 9 848 0,0 0 112 0,9-7 0 0,-1 1 16 0,3-2-672 16,0 4-144-16,0-2-32 0,5-2 0 0,2 5-128 0,2-2 0 15,-2-4 0-15,1 2 0 0,-1-4 0 0,2 1 0 16,1-2 0-16,1 2 128 0,1 4 48 0,-1 1 0 16,-1-3 0-16,1 4 0 0,-2 3-16 0,-1 2 0 15,-1 2 0-15,-3 6 0 0,-2 2-160 0,-3 3 0 16,-4 3 0-16,-2 2 0 0,-1 4 128 0,-4 3-128 16,-5 4 0-16,-4 1 128 0,-4 5 0 0,-3-1-128 15,-4-1 192-15,0 1-64 0,-2 1 128 0,1 1 32 16,1-1 0-16,1-4 0 0,3-4 224 0,1-4 64 15,4 0 0-15,0 2 0 0,3-5-192 0,4-1-48 16,3-3 0-16,2 0 0 0,1-4-336 0,3-2 0 0,5-2 0 0,2-4 128 16,2-1-128-16,3-3 0 0,3-2 0 0,2-2 128 15,4-1-128-15,2-4 0 0,2-1 128 0,2-2-128 16,2 1 0-16,1-5 0 0,2-1 0 0,7-1 0 31,3-2-432-31,-3-4-96 0,-1-5-32 0,0 0-8224 0,-4-6-1648 0</inkml:trace>
  <inkml:trace contextRef="#ctx0" brushRef="#br1" timeOffset="53885.03">17542 4810 25791 0,'-8'-16'2304'0,"5"4"-1856"16,2 2-448-16,2 1 0 0,4-1 144 0,3 3-144 16,1-2 128-16,4 0-128 0,-2-3 0 0,4 2 0 0,1-1-192 0,0-3 192 15,2-2-320-15,1 0 48 0,0-4 16 0,1-1 0 16,2 1 256-16,1-2-128 0,1 3 128 0,-1 0 0 16,-1 0 0-16,-2 3-128 0,-1-2 128 0,-1 3 0 15,0 4 0-15,-3 5 0 0,-2 2-128 0,-1 0 128 16,-2-1 0-16,-10 5 0 0,12 5 0 0,-6 4 0 15,2 7 0-15,-4 1 144 0,-4 1-144 0,-2 5 128 16,-3 4-128-16,0-1 160 0,-2 4-160 0,-1-5 160 16,-1-1-32-16,1-2-128 0,0-4 192 0,1-3-64 15,3-5 48-15,2 1 0 0,2-11 0 0,0 0 0 16,0 0 16-16,0 0 0 0,0 0 0 0,11 3 0 16,1-4 0-16,0-8 0 0,0-1 0 0,3-7 0 0,2-1-64 0,2-1 0 15,1-1 0-15,0-2 0 0,1-2-128 0,0 3 0 16,-2 2 0-16,2-1 0 0,-2 4 192 15,0-1-64-15,0 5 0 0,0 3 0 0,-1 0 128 16,0 8 32-16,-1 1 0 0,1 3 0 0,-3 4 48 0,-1 2 16 16,0 6 0-16,-1 5 0 0,-1 7-176 0,-2 0-48 15,-1 6 0-15,-2 1 0 0,0 2-128 0,-2-2 0 16,-2 0 0-16,3-1 128 0,-1-5-128 0,0 0 0 16,-1-5 0-16,2-1 0 15,2-6-448-15,-1 0-112 0,-1-1-16 0</inkml:trace>
  <inkml:trace contextRef="#ctx0" brushRef="#br1" timeOffset="56338.12">21201 5554 15375 0,'0'0'672'0,"0"0"160"0,0 0-672 0,0 0-160 0,-6-3 0 0,6 3 0 16,0 0 0-16,0 0 128 0,0 0-128 0,-7-3 128 15,7 3-128-15,-2-9 0 0,2 9 144 0,0-9-144 16,2-3 160-16,5 3-32 0,-2-5-128 0,4-1 192 16,1-3-32-16,0 1-16 0,4-1 0 0,0 0 0 15,3 0 112-15,0-2 0 0,2-2 16 0,2-1 0 16,-1 4-16-16,3-1-16 0,2 1 0 0,3 1 0 16,-2 2 144-16,3 0 48 0,0 1 0 0,0 2 0 15,-1 1-112-15,-1 3-32 0,-1-1 0 0,-2 5 0 16,-3-2-32-16,0 5 0 0,-4 2 0 0,0 5 0 15,-2 0-256-15,-2 1 0 0,-2 7 0 0,-2 1 0 16,-1-1 0-16,-3 8 0 0,-1 2 144 0,-4 3-144 16,-3 3 0-16,1 0 128 0,-3 1-128 0,-4 7 0 0,-1 5 0 15,-3-1 0-15,-2 1 128 0,-1 1-128 0,-1-3 0 16,-1-2 0-16,-3-3 128 0,1 1-128 0,-3-2 144 0,0 0-16 16,0 2 0-16,-1-2 0 0,-1-6 80 0,-1 0 16 15,2-5 0-15,0 3 0 0,1-5-96 0,3-2 0 16,2-1-128-16,2-1 192 0,-2-3-192 0,3-3 0 15,1 0 0-15,1 0 0 0,0-2 0 0,3-2 0 16,1 1 0-16,9-8 0 0,0 0 128 0,0 0-128 16,-8 4 0-16,8-4 0 0,0 0 128 0,0 0-128 15,0 0 0-15,0 0 144 0,13 0-144 0,2 0 160 16,3-2-160-16,3 2 160 0,1 0 160 0,5 0 16 0,5 0 16 16,2 0 0-16,3 2 16 0,1 0 0 0,2 1 0 0,-1-2 0 15,-1 0-224-15,2-1-144 0,0 0 192 16,2 0-192-16,0 0 256 0,1 0-48 0,2-2-16 0,1 0 0 15,1 0-192-15,-4-1 176 0,-4 1-176 0,-3-2 160 16,-3-2-160-16,-5 2 0 0,-3 1 0 0,-2-1 0 31,-5-2-736-31,0 1-32 0,-6 2 0 0,0-2-7232 0,-6-2-1440 0</inkml:trace>
  <inkml:trace contextRef="#ctx0" brushRef="#br1" timeOffset="56870.72">22398 4374 19343 0,'0'0'1728'0,"4"-6"-1392"0,0-4-336 0,-4 10 0 15,0 0 0-15,10 1 0 0,-10-1 0 0,10 4 0 16,-10-4 0-16,11 6 0 0,-4 1 0 0,0 2 0 16,-7-9 0-16,6 11 0 0,-1 0 0 0,-2 3 0 15,-1 0 0-15,-2 0 0 0,-1 3 0 0,0 2 128 16,-2 3-128-16,1 0 128 0,-2 0-128 0,-1 1 128 15,-2 4 64-15,3-4 0 0,1-1 16 0,-1 1 0 16,-3-2-16-16,5-1 0 0,-3-2 0 0,1 0 0 16,0-1-192-16,2 1 176 0,-1 0-176 0,1-2 160 0,-1-2-160 0,3-1 0 15,0-1 0-15,1-5 0 16,-1-7-288-16,0 0-144 0,0 0-16 0,0 0-8624 16</inkml:trace>
  <inkml:trace contextRef="#ctx0" brushRef="#br1" timeOffset="57337.25">23028 4249 5519 0,'0'-11'496'0,"0"11"-496"0,0-10 0 0,0 10 0 16,0 0 3328-16,0 0 576 0,0 0 128 0,0 0 0 16,0 0-3216-16,0 0-656 0,-9 7-160 0,-1 3 0 15,-3 2 0-15,0 2 0 0,-1 4 0 0,-1 0 0 16,-2-1 0-16,1 0 160 0,-2 6-160 0,-1 0 160 16,0 0-160-16,0 4 0 0,0-2 0 0,0 3 128 15,0-3-128-15,0 3 0 0,1-2 0 0,1 2 0 16,1-4 0-16,-1 0 128 0,2-4-128 0,-1 1 0 15,-2-3 0-15,1-3 0 0,1-1 0 0,0 0 0 16,1 2 0-16,2-3 128 0,2-3-128 0,2 2 0 16,1-3 0-16,3 1 0 0,0-4 0 0,3 4 0 0,2-10 192 0,0 0-64 15,0 8 0-15,0-8 0 16,0 0 224-16,4 10 32 0,2-5 16 0,2 4 0 0,0-4 176 16,4 0 48-16,1 3 0 0,2-3 0 0,3 1-96 0,1 3-16 15,0-1 0-15,2 3 0 0,1-2-80 0,2 1-32 16,2-1 0-16,-1 0 0 0,3 0-192 0,-1 0-32 15,1-1-16-15,1 0 0 0,-1-1-160 0,1 2 0 16,5-3 144-16,-2 0-144 0,0 1 0 0,-2-2-192 16,1 1 32-16,-4 3 0 15,-4-4-1824-15,-3 0-384 0</inkml:trace>
  <inkml:trace contextRef="#ctx0" brushRef="#br1" timeOffset="59032.06">20327 5162 3679 0,'0'0'160'0,"0"0"32"0,0 0-192 0,0 0 0 16,0 0 0-16,10 0 0 0,0 3 1776 0,0 3 304 16,1-1 64-16,2 7 16 0,1-1-1536 0,0 5-304 15,1 1-64-15,2 9-16 0,1 0 16 0,1 8 16 16,1 1 0-16,2 1 0 0,-2-1 16 0,0 3 0 16,0 4 0-16,-3 4 0 0,0 2-64 0,-1-1-16 15,1 2 0-15,-1 3 0 0,0 1 48 0,-2 3 0 16,-3 3 0-16,-1 4 0 0,-2 2 80 0,-3 2 32 15,-1 2 0-15,-4 4 0 0,-3 3-16 0,-1 0 0 0,-2-2 0 16,-3-3 0-16,-1-1-96 0,0-4-32 0,-4-3 0 16,2-1 0-16,-2-5 208 0,-1-1 32 0,-3-3 16 15,-2-3 0-15,-2-1-64 0,0-1-16 0,-5-4 0 0,0 0 0 16,-1-2-144-16,-1-1-48 0,0-1 0 0,1-1 0 16,2-5-208-16,2-4 0 0,-1 2 128 0,-1-1-128 15,2-2-256-15,1-5-80 0,0-1-32 0,2-8-9680 16</inkml:trace>
  <inkml:trace contextRef="#ctx0" brushRef="#br1" timeOffset="59671.89">19672 5273 14735 0,'-13'-11'640'0,"3"7"160"0,-3 4-640 0,1 1-160 0,-2 4 0 0,0 0 0 15,-3 4 464-15,-1 1 64 0,-1 6 16 0,0 0 0 16,-1 3-416-16,-2 4-128 0,2 2 0 0,-4-2 0 16,1 0 128-16,0 4-128 0,-1 3 0 0,1 1 0 15,1 6 144-15,1 5-144 0,2 0 0 0,-3 5 144 16,2 5-144-16,1 2 0 0,-2 5 0 0,1 1 0 15,0 2 0-15,-3 3 0 0,1 3 0 0,-1 5 128 0,2 3-128 16,-2 0 0-16,4-1 0 0,0 0 0 0,1-5 0 0,4-2 0 16,0-5 0-16,4-1 0 0,0 1 0 0,2-2 0 15,2-8 0-15,1-1 128 0,1-1 80 0,4-1 16 16,4 2 0-16,-1-1 0 0,4-2 64 0,3 1 16 16,1 3 0-16,3-5 0 0,2 1-304 0,1-6 0 15,4-4 0-15,2-2 0 0,2 0 0 0,2-8-144 16,1-2 144-16,2-4-128 15,2 1-512-15,-2-7-80 0</inkml:trace>
  <inkml:trace contextRef="#ctx0" brushRef="#br1" timeOffset="60322.47">19974 5370 6447 0,'-3'-17'576'0,"1"8"-576"0,0 0 0 0,2 9 0 15,0 0 1632-15,0 0 224 0,-1-6 32 0,1 6 16 16,0 0-1136-16,0 0-208 0,0 0-48 0,0 0-16 16,0 0-176-16,-2 11-16 15,1 3-16-15,-3 4 0 0,2 1 272 0,-1 4 48 0,-1 4 16 0,0 3 0 16,-1 2-48-16,0 6-16 0,0 4 0 0,0-4 0 16,0 2-128-16,0-1-32 0,1 1 0 0,0-1 0 15,1 2-224-15,-1-3-48 0,0-5-128 0,0-1 192 16,-1-8-192-16,2-1 176 0,2-1-176 0,0-2 160 15,-2-3-160-15,1 0 0 0,1-4 0 0,-1-2 0 16,1 0-1200 0,1-11-272-16</inkml:trace>
  <inkml:trace contextRef="#ctx0" brushRef="#br1" timeOffset="60672.16">19238 6379 11055 0,'0'0'976'0,"-2"-8"-784"15,2 8-192-15,0 0 0 0,0 0 1856 0,0 0 336 16,0 0 64-16,0 0 16 0,13 0-1744 0,2-1-336 16,-1-2-192-16,5 2 192 0,3 2-32 0,6-1 0 15,3-3 0-15,4-1 0 0,1-3-160 0,1 2 128 16,-1-4-128-16,1 3 128 0,1-1-128 0,1 1 0 16,1 3 144-16,2-8-144 0,0 4 0 0,2-2 0 0,3 3 0 0,0-1 0 15,0-4 0-15,-2 3 0 0,-2-2 128 0,-5 5-128 31,0-3-336-31,-5 4-144 0,-4 1-32 0,-3 0-8160 0</inkml:trace>
  <inkml:trace contextRef="#ctx0" brushRef="#br1" timeOffset="61209.2">19292 6873 6447 0,'0'0'576'0,"0"0"-576"15,0-10 0-15,4 4 0 0,-4 6 2320 0,9-5 368 16,-1-3 64-16,3 3 0 0,-1 1-2128 0,4 0-432 16,0-1-192-16,1 3 160 0,2-2 16 0,0 1 0 15,1 0 0-15,0-1 0 0,0 3-48 0,-2 6 0 16,0 0 0-16,-3 0 0 0,-1 1-128 0,-2 0 0 16,-1 6 0-16,0 1 128 0,-4 4-128 0,0 4 0 0,-1 3 0 15,-2-2 128-15,-2 0-128 0,-1 4 0 0,-1-3 0 0,-2 0 0 16,0 2 128-16,-1-2-128 0,-3 1 192 0,1-1-64 15,-1-4 304-15,0-1 48 0,1 0 16 0,-1-3 0 16,1 0 16-16,0-1 0 0,1 0 0 16,1-4 0-16,5-10-240 0,-7 10-32 0,7-10-16 0,-3 13 0 15,-1-4-224-15,4-9 0 0,0 0 0 0,0 0 0 16,0 0 0-16,0 0 0 0,9 6 0 0,-9-6 0 16,11 5 192-16,1-2 0 0,-1-2 0 0,0-2 0 15,2-2 112-15,0 0 16 0,1-2 0 0,2 1 0 0,2 1-192 16,1 1-128-16,0-2 144 0,2-3-144 0,-1 2 0 0,2 0 0 15,-1-4 0-15,1 3 0 16,1-4-320-16,1 2-96 0,0-3-32 0,0 1 0 16,-4-3-1152-16,2 1-224 0</inkml:trace>
  <inkml:trace contextRef="#ctx0" brushRef="#br1" timeOffset="61675.37">19780 6584 16575 0,'0'0'736'0,"0"0"160"16,0 0-720-16,0 0-176 0,0 0 0 0,0 0 0 0,0 0 832 0,0 0 144 0,8-7 32 0,0 5 0 15,3-1-816-15,0 2-192 0,3 0 0 0,-1-1 0 16,-2 1 0-16,3-2 0 0,1 1 0 0,2 2 0 16,0-3 0-16,-2 3-128 0,-1 3 128 0,-3-1 0 15,1 1-128-15,-3 0 128 0,-9-3 0 0,7 7 0 16,-7-7-128-16,4 12 128 0,-4-12 0 0,0 15 0 15,-3 0 0-15,0-3 0 0,-2-1 0 0,-2 0 0 16,-2 0 0-16,0 1 272 0,-1 0-16 0,0-3-16 0,-1 2 240 16,3-5 48-16,0 1 16 0,8-7 0 0,-6 9-128 0,6-9-32 15,0 0 0-15,0 0 0 0,0 0-384 0,10 4 0 16,2-2 0-16,3-1 0 0,-1-2 224 0,1 0-32 16,2-2-16-16,0 1 0 0,2-2 16 0,1-1 16 15,-4 0 0-15,2 1 0 0,0 0-208 0,1-1 176 16,0 1-176-16,-1 2 160 0,1-1-160 0,1 2 0 0,-1-2 0 0,0 1-7520 31,-1-3-1568-31</inkml:trace>
  <inkml:trace contextRef="#ctx0" brushRef="#br1" timeOffset="62823.81">21655 6756 11967 0,'0'0'528'0,"-9"-3"112"0,-2-3-512 0,2 5-128 0,9 1 0 0,-9 0 0 0,1 3 1872 0,8-3 352 16,-6 12 64-16,1 4 16 0,0 3-1632 0,-2 4-320 16,2 6-64-16,-1 3-16 0,-1 6 64 0,2 1 16 15,-2 1 0-15,0-2 0 0,1 1 0 0,1 1 0 16,0 0 0-16,1-2 0 0,0 1-192 0,0-5-32 16,1-1-128-16,-2-3 192 0,-2 0-192 0,3-2 0 15,2-6 0-15,1 0 0 0,-5-3-368 0,4-2-16 16,-2-3 0-16,2-4 0 15,-2-1-304-15,4-9-64 0,0 0-16 0,0 0-8544 0</inkml:trace>
  <inkml:trace contextRef="#ctx0" brushRef="#br1" timeOffset="63240.7">21970 6716 19343 0,'0'0'1728'0,"0"0"-1392"0,-10 2-336 0,1 5 0 15,4-1 976-15,-1 2 128 0,1 2 32 0,-1 2 0 16,0-1-944-16,0 3-192 0,-1 3 0 0,-2-1 0 16,1-1 0-16,-1-1 0 0,-3-3 0 0,3 2 0 15,0 2 0-15,-1-2 0 0,0-3-192 0,0-2 64 16,0-1 128-16,1-1 0 0,0 1 0 0,0 0 0 15,0-2 0-15,0 2 0 0,-1-3 0 0,1 0 0 0,0-2 0 0,2 5 0 16,-1-1 0-16,2-1 0 0,6-5 0 0,-5 9 0 16,0-4 0-16,5-5 0 0,-4 12 176 0,4-12-48 15,-3 11 0-15,2 0 0 0,1-11 64 0,2 9 16 16,-2-9 0-16,7 12 0 0,-1 1 112 0,3-5 32 16,0 4 0-16,1-3 0 0,2 1 96 0,0 3 32 15,1-2 0-15,2 2 0 0,2 1-160 0,-1 1-16 16,1 2-16-16,-1-2 0 0,1 1-64 0,2 1-16 15,1-3 0-15,1 2 0 0,-1 2-208 0,2-1 176 16,-2-1-176-16,0-2 160 0,-1-1-160 0,-1 2 0 16,-3 0 0-16,-2 1 0 0,2-2 0 0,-3-2 0 15,-5 2-192-15,0-1 192 16,-2-5-896-16,-5-8-64 0,0 10-16 0,0-10-10992 0</inkml:trace>
  <inkml:trace contextRef="#ctx0" brushRef="#br1" timeOffset="63579.99">22540 6336 15663 0,'0'0'688'0,"-4"-10"144"0,-4 4-656 0,8 6-176 16,0 0 0-16,0 0 0 0,0 0 2560 0,0 14 496 16,0 2 80-16,0 4 32 0,-1 3-2528 0,1 4-512 15,-1-2-128-15,-1 7 0 0,-1-3 0 0,0 4 144 16,-2 0-144-16,1 3 160 0,0 2-160 0,0 0 0 15,-1-1 0-15,2-2 0 0,-1 0 0 0,1-2-192 16,2 1 0-16,1-2 16 16,2-7-624-16,2 3-128 0,0-7-32 0,1-1-6400 15,0-4-1280-15</inkml:trace>
  <inkml:trace contextRef="#ctx0" brushRef="#br1" timeOffset="63799.66">22504 7703 27647 0,'0'0'2448'0,"0"0"-1952"0,-10-3-496 0,10 3 0 16,0 0 592-16,0 0 32 0,-5-6 0 0,5 6 0 15,-3-11-352-15,3 5-64 0,0 6-16 0,4-9 0 16,1 0-192-16,0-3 0 0,2 5 0 0,0-3 0 15,1 2-672-15,1-3-176 0,0 0-48 16,-1 0-11792-16</inkml:trace>
  <inkml:trace contextRef="#ctx0" brushRef="#br1" timeOffset="64860.55">23776 5427 12895 0,'-1'-9'1152'0,"0"0"-928"15,1 9-224-15,0 0 0 0,-3-5 1680 0,3 5 304 16,0 0 48-16,0 0 16 0,0 0-1680 0,0 0-368 16,-5 15 0-16,0 2 0 0,-1-2 0 0,-2 7 0 15,-1 0 0-15,-1 5 0 0,-3 5 192 0,-2 4 0 16,1 4-16-16,-2 5 0 0,-2 3 96 0,-1 3 32 16,-2 10 0-16,1-3 0 0,-2 0-304 0,5 1 128 15,1-2-128-15,2-1 0 0,4-1 192 0,1-2-64 16,3-2 0-16,2-2-128 0,2-9 0 0,0-3 0 15,4-1 0-15,0-6 0 0,2-7 128 0,2-3 32 16,2-2 0-16,2-3 0 0,2-3-32 0,0-6 0 0,1 1 0 0,2-2 0 16,4-4-128-16,2-2 0 15,-1-3 0-15,3-2 128 16,1-5-448-16,0 0-80 0,-1-4-32 0,1-3 0 16,-2-1-784-16,-2 0-144 0</inkml:trace>
  <inkml:trace contextRef="#ctx0" brushRef="#br1" timeOffset="65084.82">23342 6108 22111 0,'-4'-13'976'0,"4"13"208"15,-1-7-944-15,1 7-240 0,0 0 0 0,7-4 0 0,5-2 768 0,0 3 128 16,4 1 0-16,3 0 16 0,1 4-544 0,4-2-112 15,4-2-32-15,5 1 0 0,4-2-224 0,1-2 144 16,3-4-144-16,-2 3 128 0,-2-4-416 0,1 2-96 16,0-2 0-16,1-4-16 15,-3-4-1776-15,1 1-336 0</inkml:trace>
  <inkml:trace contextRef="#ctx0" brushRef="#br1" timeOffset="65525.9">24361 4706 20095 0,'0'0'896'0,"0"0"176"0,0 0-864 0,0 0-208 0,0 0 0 0,0 0 0 0,0 0 144 0,0 12-16 15,0 0 0-15,-1 4 0 0,-2 1 80 0,3 4 16 16,-1 3 0-16,0 5 0 0,-2 4 144 0,1 4 16 16,0 0 16-16,1 1 0 0,-1 0-144 0,-1 3-16 15,0-2-16-15,3-1 0 0,-1-2-224 0,0-2 128 16,1-1-128-16,0-5 0 0,0 0 0 0,1-5 0 16,0-1 0-16,2-5 0 15,-2 0-528-15,1-3 0 0,-1 1 0 0,0-6-6128 16,-1 0-1232-16</inkml:trace>
  <inkml:trace contextRef="#ctx0" brushRef="#br1" timeOffset="66110.11">24882 4524 14735 0,'0'0'640'0,"0"0"160"0,0 0-640 0,0 0-160 16,0 0 0-16,0 0 0 0,0 0 672 0,-10 7 96 15,1 2 32-15,0 1 0 0,-1 1-528 0,1-1-96 16,0 3-32-16,-1-1 0 0,0-1 16 0,-3 2 0 16,1 1 0-16,-4-3 0 0,0 2 0 0,-2 2 0 15,-2 0 0-15,-1 1 0 0,0-2-16 0,-2 0 0 16,-3 0 0-16,2 2 0 0,0 1-144 0,1-1 160 15,0-1-160-15,0-1 160 0,1 2-160 0,1-4 0 16,1 2 144-16,1-1-144 0,0-2 128 0,1 3-128 16,3-1 128-16,2-1-128 0,2-2 192 0,0-4-16 15,4 0-16-15,7-6 0 0,-7 8-160 0,7-8 160 16,-1 10-160-16,1-10 160 0,0 0 0 0,8 10 0 0,1 1 0 16,3-2 0-16,4 3 112 0,1 0 32 0,4 0 0 0,2 2 0 15,2 4 80-15,2-1 0 0,1-1 16 0,5 1 0 16,1-2 64-16,6-1 16 0,-2 1 0 0,-1-1 0 15,-1 0 112-15,0-4 32 0,-4 2 0 0,1-1 0 16,-3-2-240-16,2 4-64 0,0-2 0 0,0 1 0 16,-2-2-320-16,1-3 0 0,-2 4 0 0,-1 0 0 15,0 3-352-15,-1 1-144 0,-3 3-16 16,-5-1-12128-16</inkml:trace>
  <inkml:trace contextRef="#ctx0" brushRef="#br1" timeOffset="69778.08">21012 7530 13823 0,'0'0'1216'0,"-2"-8"-960"16,0-3-256-16,-1 3 0 0,3 8 384 0,0 0 48 15,-3-8 0-15,3 8 0 0,0 0 288 0,0 0 64 16,0 0 16-16,-7-8 0 0,2 1-160 0,5 7-48 0,-5-5 0 0,5 5 0 16,0 0-48-16,-6-7-16 0,-2 2 0 0,8 5 0 15,0 0-160-15,-8 6-48 0,1 2 0 0,0-3 0 16,7-5-128-16,-8 14-16 0,0 1-16 0,2 2 0 16,-5-3-16-16,4 5 0 0,-6 3 0 0,2 0 0 15,-1 3 32-15,-1 4 0 0,2 1 0 0,0-2 0 16,-5 2 80-16,2 1 32 0,2 1 0 0,-2 2 0 15,1-1-48-15,0 2-16 0,2-1 0 0,-1 0 0 16,1 1-224-16,-1-1 144 0,4-3-144 0,-3 0 128 16,1 1-128-16,3-1 0 0,-1-7 0 0,3 0 128 15,0-1-128-15,1-4 0 0,0-4 0 0,2-1 0 16,-2 1 0-16,3-1 0 0,1-1 0 0,0-3 0 16,0 2 0-16,0-12 128 0,2 11-128 0,-2-11 0 15,0 0 0-15,8 8 0 0,-1-2 0 0,2 2 0 0,-1-4 0 0,3-2 0 16,1-2 128-16,-1 1-128 0,2 1 0 0,2-1 0 15,3-1 144-15,1-1-144 0,0-3 144 0,4 1-144 16,2 2 192-16,7-2-192 0,0 1 176 0,5-2-176 16,2 2 160-16,2 0-160 0,-2 2 0 0,6 0 128 15,-3 0-128-15,1 2 0 0,1-1 0 0,2 1 0 16,1 5 128-16,3-5-128 0,2 2 0 0,1 0 0 16,1 1 0-16,-2 0 0 0,-3-1 0 0,1 0 0 15,-2-3 0-15,2 3 0 0,1 1 0 0,2-1 0 16,7-2 0-16,-2-2 0 0,-1-1 0 0,1-2 0 15,0 0 0-15,1-1 0 0,-1 2 0 0,3-1 0 0,4-1 0 16,1 1 0-16,0 2 0 0,-4-1 0 0,-3-2 0 16,1-1 0-16,-1 1 0 0,4 0 0 0,0-4 0 0,3 5 0 15,2 0 0-15,-5 0 0 0,-4 1 0 0,0-4 0 16,0-1 0-16,3 5 0 0,-1-2 0 0,4 1 0 16,1-6 0-16,-1 7 0 0,-3-2 0 0,-2 2 0 15,-2-1 0-15,2 2 0 0,-1-1 0 0,2 1 0 16,2 1 0-16,-2 3 0 0,-4 1 0 0,-3-3 0 15,-5-2 0-15,0 1 0 0,-2 1 0 0,0 0 0 16,-3 0 0-16,2 1 0 0,0-1 0 0,0 0 0 16,-2 3 0-16,-2 0 0 0,-3-2 0 0,-4 2 0 15,-5 0 0-15,-1 2 0 0,-1 3 0 0,-1-5 0 16,-3 0 0-16,0 2 0 0,-1-1 0 0,0 4 0 16,-2 1 0-16,-2 3 128 0,-2-3-128 0,1 0 0 0,-3-3 0 15,1 2 0-15,-2-4 0 0,0 2 0 0,-2 2 0 0,0-2 128 16,-6 3-128-16,3-5 0 0,0-1 0 0,-9-4 0 15,8 7 128-15,-8-7-128 0,7 3 0 0,-7-3 128 16,0 0-128-16,10 4 0 0,-10-4 0 0,9 2 128 16,-9-2-128-16,0 0 0 0,0 0 128 0,9 0-128 15,-9 0 176-15,9-5-176 0,-4-1 352 0,2-4-32 16,-7 10-16-16,5-13 0 0,0 0-48 0,1-1 0 16,0-2 0-16,2-3 0 0,0-3-64 0,1-2 0 15,-1 0-16-15,3 0 0 0,-1-2 16 0,1 1 0 16,1-6 0-16,2-2 0 0,0-4-16 0,-2-1 0 15,4-3 0-15,0-7 0 0,2-5 16 0,1-1 16 16,1 0 0-16,2-1 0 0,1 2 16 0,1-2 0 0,-1-1 0 0,2 4 0 16,-1 1-64-16,2 3-16 0,1 2 0 0,-5-3 0 15,0 3-144-15,0 4 0 0,-2 5 144 0,-2 3-144 16,-3 2 0-16,-2 4 0 0,-3 1 0 0,-2 7 0 16,0 2 0-16,-1 4-208 0,-1 5 80 0,-6 9 128 31,0 0-1328-31,0 0-144 0,0 0-16 0,1 10-8048 0,-2 4-1600 0</inkml:trace>
  <inkml:trace contextRef="#ctx0" brushRef="#br0" timeOffset="88091.7">26350 8602 20271 0,'-8'-13'896'0,"2"9"192"0,0-2-880 0,0 1-208 0,-1 0 0 0,2 1 0 16,5 4 544-16,0 0 64 0,0 0 16 0,0 0 0 0,-9 0-192 0,9 0-48 15,-7 5 0-15,-1 0 0 16,8-5-240-16,-9 13-144 0,-1 0 160 0,1-1-160 0,2 1 256 0,-2 5-32 15,0 2-16-15,-3 2 0 0,2 5 0 0,-1-2 0 16,-1 3 0-16,1 2 0 0,1 4-208 0,-2 6 144 16,-2 3-144-16,0 7 128 0,2 0 80 0,-2 4 16 15,-4 3 0-15,1 6 0 0,-1 0 16 0,2 6 0 16,-2 1 0-16,3 2 0 0,-2 2-48 0,7-3 0 16,-1 0 0-16,-1 0 0 0,1 1-32 0,3-2-16 15,-1-1 0-15,2 3 0 0,0-6 48 0,2 1 0 16,1 2 0-16,1 1 0 0,-1 0-16 0,0 1 0 15,1-1 0-15,3-2 0 0,-1 0-48 0,1-1 0 16,1 0 0-16,2 0 0 0,5 0 32 0,-2-1 0 16,5-9 0-16,0-1 0 0,1-4-32 0,4-2 0 0,1-6 0 0,2-2 0 15,2-5-128-15,-1-3 160 0,-2-4-160 0,1 1 160 16,1 1-32-16,2 0-128 0,-2-5 192 0,1 2-64 16,-1-4-128-16,0 1 0 0,-2-3 144 0,0-3-144 15,-2-1 0-15,1 0 144 0,-6-2-144 0,2-2 0 16,-2 0 144-16,-2-5-144 0,-2 2 0 0,-1-1 144 15,0-2-16-15,1 0-128 0,-7-9 192 0,6 6-64 16,-6-6 0-16,0 0 0 0,0 0 0 0,0 0 0 16,0 0 0-16,0 0 0 0,0 0 0 0,0 0 0 15,0 0 64-15,1-9 0 0,-2-3 0 0,-3-2 0 16,-1-3 0-16,-4-1 0 0,-2-1 0 0,-1-1 0 16,0-4-192-16,-1-3 160 0,-3-3-160 0,2-2 160 15,-4-2-160-15,0-2 0 0,3-5 0 0,-1 1 128 16,1-1-128-16,1-4 0 0,2 1 0 0,1-4 128 0,2 1-128 15,2-4 0-15,-2-4 0 0,1 2 128 16,2-1-128-16,1 0 0 0,-2 0 0 0,4 0 0 0,0-4 0 0,-1 3 0 16,-1 0 0-16,3 0 0 0,-1-2 0 0,2 2 0 15,-2 3 0-15,5-1 0 0,0-2 0 0,2-1 0 16,-1 0 0-16,3 0 0 0,0-3 0 0,4 2 0 16,1-2 0-16,3-2 0 0,1 1 0 0,4 2 0 15,1-2 0-15,1 2 0 0,1-1 0 0,-1-2 0 16,0-1 0-16,1 2 0 0,0-1-128 0,-2 3 128 15,-2-5 0-15,0 4 0 0,-1 1 0 0,0 1-176 16,-2-3 176-16,0 3-128 0,-1 5 128 0,0 1 0 16,0 4 0-16,-1 0-128 0,-3 3 128 0,0 2 0 0,1 6 0 15,-1 2 0-15,0 2 0 0,-1 2-128 16,2 0 128-16,-1 6 0 0,-1 4-240 0,0 0 48 0,-1 0 0 0,-2 0 0 16,3 5 0-16,-3 2 16 0,1 2 0 0,-1 2 0 15,-1-5 0-15,0 4 0 0,0 1 0 0,0-1 0 16,-1 2 32-16,-4 8 0 0,2-5 0 0,0-1 0 15,-2 6 144-15,0 0-192 0,0 0 192 0,0 0-192 16,0 0 192-16,0 0-160 0,0 0 160 0,0 0-160 16,-5-7 160-16,5 7-160 0,-8-1 160 0,8 1-160 15,-9 1 160-15,1 0-208 0,-3 3 80 0,1-1 128 16,0 3-192-16,0-1 192 0,0 2-192 0,-2 0 192 16,1-2-128-16,-1 3 128 0,1 1 0 0,1 2 0 15,-2-1-128-15,0 4 128 0,-4 4-160 0,1 0 160 0,0 4 0 0,-2 3 0 16,0-1-128-16,-1 7 128 15,-1-1 0-15,-3 5 0 0,-5 0 0 0,-1 3-144 0,0 6 144 16,-1-3 0-16,-3 4 0 0,1-1 0 0,-1 6 0 16,3 5 0-16,-4 1 0 0,3 8 0 0,1 0 0 0,6 6 0 15,-1 4 0-15,1 7 128 0,3 5 16 0,2 6 16 16,3-1 0-16,-2 3 0 0,5 7-160 0,1-2 0 16,0 1 0-16,1 2 128 0,2-7-128 0,2 3 0 15,2 0 0-15,1-4 0 0,2-1 0 0,4 0 0 16,2-3 0-16,5 2 0 0,3 0 0 0,6 0 0 15,0-3 128-15,5 1-128 0,4 3 0 0,4-2 0 16,2 0 0-16,5-9 0 16,3-5-480-16,3-5-32 0,-1-8 0 0,3-5 0 15,2-4-1376-15,-4-5-288 0,0-10-48 0,-3-4-16 0</inkml:trace>
  <inkml:trace contextRef="#ctx0" brushRef="#br0" timeOffset="89342.74">28619 8087 25791 0,'-10'-15'1152'0,"4"7"224"0,-1-3-1104 0,4 2-272 16,3 9 0-16,0 0 0 0,0 0 160 0,0 0-32 0,0 0 0 0,0 0 0 16,5 14-128-16,1 0 0 0,0 4 0 0,1 6-176 15,-1 5 176-15,3 5 0 0,0 5 0 0,1 1 0 16,0 5 0-16,0 2 224 0,1 4-48 0,0 2-16 15,2 2-160-15,-3 4 0 0,-1 2 0 0,0 6 0 16,0 1 0-16,-4 6 192 0,-3 2-192 0,1 7 192 16,-1-3-192-16,-2 4 0 0,0-2 0 0,-1 6 0 15,1 4 240-15,-2 0-48 0,-2-6 0 0,0 0 0 16,0-1 16-16,2 0 0 0,-1-2 0 0,0-3 0 16,1-5 64-16,-1-4 16 0,1-2 0 0,-1-6 0 15,0 0 32-15,-1-2 16 0,0 0 0 0,0-4 0 16,0-3 48-16,-2 4 16 0,-2-4 0 0,1 2 0 15,-2 1-96-15,0-1-32 0,-1 0 0 0,-2-1 0 0,2-3-272 16,-3-1 160-16,2-5-160 0,-1-1 128 0,-3-5-128 0,3-1 0 16,-1-3 0-16,0-4 128 0,-1-3-128 0,1-2 128 15,-1 2-128-15,2-6 128 0,-1-2-128 0,0-2 0 16,1-2 144-16,0-2-144 0,-1-1 0 0,3-5 128 16,1 1-128-16,2-5 0 0,0 2 0 0,7-7 128 15,0 0-128-15,0 0 0 0,-9 1 0 0,9-1 0 16,0 0 0-16,0 0 0 0,0 0 0 0,0 0-192 15,3-13 192-15,2 3-192 0,1 1 32 0,5-4 0 16,0-1 0-16,1 3 0 0,-1-3 160 0,0-1-192 16,3-4 192-16,4 0-192 0,-1-2 192 0,0-3 0 15,3 0 0-15,0-3 0 0,2-3 0 0,0-1 0 16,3 2 0-16,-3-7 0 0,1-6 128 0,0-1-128 0,-1-5 160 0,1-2-160 16,0 1 192-16,-1-1-64 15,1-1-128-15,-1 1 192 0,-2-4-192 0,-2-2 128 0,-1-1-128 0,-1-4 0 16,-1-1 208-16,-1-2-48 0,-2-1-16 0,-1-2 0 15,1 1-144-15,-1 2 192 0,-1-3-192 0,-1 1 192 16,-2-3-192-16,-2 4 0 0,0 1 0 0,-1 3 0 16,-4-3 128-16,0 3-128 0,0-4 0 0,-2 4 128 15,-2-4-128-15,1 3 0 0,-2-1 0 0,-2 3 0 16,0-2 0-16,-1 3 0 0,-1 1-128 0,-1-2 128 16,-3 1 0-16,-2 2-144 0,-3 3 144 0,0 0 0 15,-5 2-176-15,1 0 176 0,-4 4-160 0,-1 1 160 16,1 0-176-16,0 5 176 0,1-2-192 0,1 5 192 15,1 2 0-15,3 5 0 0,0 3 0 0,4 2 0 16,2 7 0-16,2 0-160 0,2 2 160 0,3 1-128 0,-1 3 128 0,2 6-128 16,2-3 128-16,1 6-128 0,3 5-16 0,0 0 0 15,0 0 0-15,0 0 0 16,0 0-256-16,0 0-48 0,0 0-16 0,0 0 0 0,0 0 192 16,8 12 32-16,-3 3 16 0,-1 3 0 0,0 0 224 0,-3 7-144 15,2 0 144-15,0 8-128 0,2 4 128 0,2 5 0 16,-1 4 0-16,4 2 0 0,0-1 0 0,2 7 0 15,-1 3 160-15,2 4-160 0,0 0 240 0,1 4-48 16,-2-3-16-16,0 3 0 0,-1 4 32 0,-1-5 16 16,-1 4 0-16,0 2 0 0,0 1 96 0,0 3 0 15,0-1 16-15,-3 6 0 0,-1-3 16 0,1 6 0 16,-1-4 0-16,-2 8 0 0,-1 1-16 0,-1 1 0 16,3 2 0-16,-4 2 0 0,0 1 48 0,-2 1 16 0,0 2 0 0,-1 0 0 15,0-1-112-15,-5 4-32 0,-3-1 0 0,0-1 0 16,0-6-128-16,-3-5-128 0,-3-4 144 0,-2-1-144 15,-4-3 128-15,-2-2-128 0,-5-2 0 0,-4 1 0 16,-4-5-144-16,0-4-128 0,-6-1-32 0,-3-6 0 31,-5-4-1904-31,1-11-384 0</inkml:trace>
  <inkml:trace contextRef="#ctx0" brushRef="#br0" timeOffset="90823.12">19036 324 10127 0,'-9'-14'896'0,"3"2"-704"16,-3 2-192-16,4-2 0 0,-1 2 1168 0,1 1 208 15,-2-2 32-15,1 2 16 0,1-2-1040 0,-1 2-224 16,-1-3-32-16,2 2-128 0,-1 0 128 0,1-3-128 16,0 1 0-16,-2 0 0 0,1-1 272 0,1 4-48 15,-2-2-16-15,1 0 0 0,-3 3-208 0,3-1 176 16,-1 3-176-16,1 1 160 0,-3-3-32 0,-1 3-128 16,1 2 192-16,0 0-64 0,-1-5-128 0,0 4 0 15,2 3 144-15,8 1-144 0,-7 0 240 0,7 0-32 0,-9 2 0 0,1 7 0 16,0 3 32-16,0 3 0 0,-1 3 0 0,0 3 0 15,0 6 80-15,0-1 0 0,0 1 16 0,-1-2 0 16,0-1 96-16,-2 0 16 0,1-2 0 0,-1 3 0 16,0 3-96-16,5-12-16 0,-2 7 0 0,1 5 0 15,-3 0 0-15,1 4 0 0,0 1 0 0,0 3 0 16,0 1-32-16,-8 32-16 0,4-10 0 0,0-6 0 16,5-3-48-16,0 1-16 0,-1-2 0 0,2 0 0 15,-1 0-64-15,1 3-16 0,-3 2 0 0,1 2 0 16,1 1 16-16,0 4 0 0,-1-1 0 0,0 4 0 15,-1 0 0-15,-1 3 0 0,3 3 0 0,4 0 0 16,0-1 32-16,3 1 0 0,2-3 0 0,2 2 0 16,3-3-192-16,3 0 192 0,2 0-192 0,0 1 192 15,0 1-192-15,1 0 192 0,0 0-192 0,2-2 192 0,1 0-192 16,0-4 160-16,1 3-160 0,0-1 160 0,6-2-160 0,-2 3 128 16,-3-6-128-16,3-1 128 0,2 0-128 0,-1 2 160 15,0-2-160-15,1-1 160 0,-2-1-160 0,0-2 0 16,1-3 144-16,0-1-144 0,2 1 0 0,0-5 0 15,-1 0 0-15,1-2 128 0,1 1-128 0,-2-2 0 16,1 0 128-16,-2-5-128 0,-2 0 0 0,1-3 144 16,-1-1-144-16,0-2 0 0,-2-7 192 0,-1 5-64 15,-1-2 0-15,0-2-128 0,0-5 192 0,-1-1-192 16,-1-1 192-16,-2-1-192 0,-1-2 192 0,0 0-192 0,-2-8 192 16,-1 3-192-16,-6-11 192 0,8 11-192 15,-8-11 192-15,0 0-192 0,0 0 144 0,0 0-144 0,0 0 0 0,0 0 144 16,0 0 160-16,0 0 16 0,0 0 16 0,1-11 0 15,-2-6-80-15,-1-2-32 0,-2-1 0 16,0-7 0-16,-1 0-224 0,0-3 128 0,-2-2-128 0,1 1 0 16,-2-2 0-16,1-1 128 0,-2-3-128 0,0-1 0 15,-1-4 0-15,0 2 0 0,0-1 0 0,1-2 0 16,0-1 0-16,1 2 0 0,-1-5 0 0,0 2 0 16,0 0 0-16,1-3 0 0,-1 1 0 0,-2-3 0 15,0-2 0-15,2 0 0 0,-2 0 0 0,0 0 0 16,-1 0 0-16,-1-2 0 0,2-2 0 0,-1-1 0 15,-1-6 0-15,-1 2 0 0,2 3 0 0,-1-3 0 16,0 0 0-16,1 2 0 0,-1 1 0 0,0 5 0 16,2 2 0-16,1 0 0 0,1 1 0 0,-1 0 0 15,2 4 0-15,2-2 0 0,0-4 0 0,3 2 0 16,0 2 0-16,2 0 0 0,0-3 0 0,1-1 0 16,1 1 0-16,1 3-128 0,1-1 128 0,1 0 0 0,1 0 0 15,-1 4 0-15,-1-1 0 0,4 4 0 0,0-1 0 0,0 3 0 16,2 3 0-16,0 1 0 0,-1-3 0 0,1 4 0 15,3-1 0-15,-1 2 0 0,2 0-128 0,2 2 128 16,0 0 0-16,3-1 0 0,-1 0 0 0,1-1-128 16,-1 1 128-16,1 1 0 0,-1 1 0 0,-2 1-128 15,0 1 128-15,-1 1 0 0,-1-4 0 0,0 1-128 16,-3 7 128-16,0-1 0 0,0 2 0 0,0 3-128 16,-2 0 128-16,0 1 0 0,-3 2 0 0,0 0-128 15,-1 3 128-15,-2 8 0 0,1-3-128 0,-1 1 128 0,1-1-192 16,-2 2 192-16,-1 0-224 0,3 0 64 0,-2 2 16 0,0-2 0 15,-1 7-128-15,0 0-32 0,0 0 0 16,0 0 0 0,0 0-512-16,0 0-96 0,0 0-32 0</inkml:trace>
  <inkml:trace contextRef="#ctx0" brushRef="#br0" timeOffset="92246.66">20611 359 8287 0,'-10'-13'736'0,"4"4"-592"0,-1 2-144 0,7 7 0 0,-6-9 2048 0,6 9 384 0,0 0 80 0,0 0 16 15,0 0-1792-15,0 0-352 0,0 0-80 0,0 0-16 16,0 0-288-16,0 0 0 0,9 10 0 0,0 4 0 16,0 0 256-16,1-1-16 0,0 5 0 0,-4-6 0 15,3 6 80-15,2 2 32 0,0 3 0 0,2 3 0 16,-1-2-80-16,2 6-16 0,2 2 0 0,12 28 0 15,-4-8-64-15,-1 0 0 0,-3-5-16 0,2 3 0 16,-5-1 16-16,2 3 16 0,2 2 0 0,-3 2 0 16,-1 3 64-16,-3 5 16 0,-2-4 0 0,-2 3 0 15,-2-3-96-15,-3 4-32 0,-2-1 0 0,0 7 0 16,0 3 16-16,-5 0 0 0,-2 0 0 0,1 4 0 16,-4 0 112-16,1-1 32 0,-2 1 0 0,1 1 0 0,0 6-48 0,-4 0 0 15,-1 0 0-15,1-1 0 0,0-3-16 0,-2 4-16 16,0 4 0-16,0-5 0 0,2-2-16 0,0 0 0 15,-2-2 0-15,0-3 0 0,0-1-32 0,2-3 0 16,0-2 0-16,-2-4 0 0,1-2-32 0,1-5-16 16,1-4 0-16,0-6 0 0,-1-3 16 0,4-2 0 15,-3-4 0-15,1-3 0 0,0-2-32 0,1 0 0 16,1-4 0-16,-1-4 0 0,-1 0-128 0,1-6 160 16,2 0-160-16,1-2 160 0,1-3-160 0,2-2 0 15,-2-4 0-15,1-1 0 0,3-9 128 0,0 0-128 16,2 8 128-16,-2-8-128 0,0 0 144 0,0 0-144 15,0 0 160-15,0 0-160 0,0 0 144 0,0 0-144 0,11-5 128 0,0-1-128 16,0-7 192-16,1-1-64 0,0-3 0 0,2-3 0 16,0-2-128-16,2-6 128 0,1-1-128 0,2-3 128 15,-1-4-128-15,2-1 0 0,0-7 144 0,3 0-144 16,1-4 0-16,3-2 0 0,0 1 0 0,-3-2 0 16,4-1 0-16,0-2 128 0,-5-6-128 0,-3-1 0 15,0 3 0-15,-2-2 0 0,-3-1 0 0,-1 1 128 16,-2-4-128-16,1 0 0 0,-3-2 0 0,0 1 0 15,-1 2 0-15,-2-6 128 0,1-1-128 0,1 0 0 16,-3-4 0-16,1 3 0 0,-2 1 0 0,0 2 0 16,0 3 0-16,-1-2 0 0,0-2 0 0,-4 4 0 15,0 3 0-15,0-1 0 0,-4 4 0 0,1 3 0 16,-3-1 0-16,1 2-160 0,-3-1 160 0,0 0-160 16,0 3 160-16,-1-2 0 0,0 3-144 0,-1 1 144 0,-2-1-176 15,1 1 48-15,-3-1 0 0,1 4 0 0,-1 1-64 0,0-2-16 16,-2 1 0-16,-2 6 0 0,0-1-48 0,-1 1 0 15,0 3 0-15,-2-1 0 0,1 0 64 0,0 6 16 16,-2 3 0-16,3-1 0 0,1 7 176 0,1-2 0 16,-1 1-144-16,0 2 144 0,3 3 0 0,7 8 0 15,-1 0-144-15,0-1 144 0,-2-4 0 0,1 3 0 16,-2 0 0-16,3 3 0 0,-1 0-192 0,-6-7 192 16,2 3-192-16,2 4 192 0,3 0-144 0,3 3 144 15,6 9 0-15,0 0-144 0,-6-5 144 0,6 5 0 16,0 0 0-16,0 0-128 0,0 0 128 0,0 0-128 15,0 0 128-15,0 0-128 0,0 0 128 0,0 0 0 16,3 10-144-16,1 3 144 0,1 2 0 0,2 2-144 0,-1 2 144 0,-2-5 0 16,3 5 0-16,1 1 0 0,0 5 0 0,2 4 0 15,0 1 0-15,3 2 0 0,-1 8 160 0,13 28-32 16,-5-4 0-16,0-5 0 0,-2 0 0 0,2-2 0 16,2-1-128-16,-2 2 192 0,1 5-64 0,-1 0 0 15,0 3 64-15,1 2 0 0,-1-5 16 0,-1 3 0 16,-1 3-64-16,-2 1-16 0,0 2 0 0,-1 0 0 15,-1 1-128-15,0 0 128 0,-3 2-128 0,0 0 128 16,-3-4 32-16,1 0 0 0,-4 3 0 0,1 5 0 16,-4-2 32-16,-1 1 16 0,-1-2 0 0,-1 2 0 15,-1-2-16-15,-2 1-16 0,-1-3 0 0,0 1 0 16,-1 0 80-16,0-4 0 0,-2-3 16 0,1 0 0 16,-2 2 16-16,0-4 0 0,-1-2 0 0,-2-2 0 15,1 0-64-15,-2-4-16 0,-2-3 0 0,2-1 0 0,-1-2-80 0,0-1 0 16,-2-2-128-16,-1-3 192 0,1-3-192 0,1-3 0 15,-3-3 128-15,0-2-128 0,0-2 0 0,3-5 0 16,1-1 0-16,1-5 0 0,2-3 0 16,1-2-128-16,-1-1-16 0,3-2 0 15,-1-4-496-15,2 0-80 0,1-5-32 0,6-5 0 16,-8 8-1952-16,8-8-400 0,-12 2-80 0,12-2-16 0</inkml:trace>
  <inkml:trace contextRef="#ctx0" brushRef="#br2" timeOffset="99466.02">25922 11234 9215 0,'0'0'816'0,"0"0"-656"15,0 0-160-15,10-9 0 0,-10 9 1456 0,10-6 256 16,1 2 48-16,-1-1 16 0,-3-1-1472 0,2 1-304 16,0 0 0-16,1-2 0 0,0 4 0 0,1-1 0 15,-2-4 0-15,-1 2 0 0,1 1 0 0,0-2 0 16,-1 2 0-16,-8 5 0 0,9-4 0 0,-9 4 0 15,0 0 0-15,11-6 0 0,-3 0 256 0,-8 6-48 16,0 0-16-16,0 0 0 0,0 0 240 0,7-7 32 0,-3-2 16 0,-4 9 0 16,0 0 224-16,0 0 64 15,0 0 0-15,0 0 0 0,0 0-48 0,0 0 0 0,0 0 0 16,0 0 0-16,0 0-384 0,-4-8-80 0,4 8 0 0,-6-9-16 16,0 1-48-16,-2-1 0 0,-1 0 0 0,-1 3 0 15,-1-3-32-15,-2 3-16 0,-1-6 0 0,0 3 0 16,-1-1 16-16,-2 1 0 0,-1 0 0 0,-1 2 0 15,0-6-160-15,0 3 192 0,0 1-192 0,0-1 192 16,-3 1-192-16,1-3 128 0,-2 0-128 0,-2 3 128 16,-5-3 48-16,0 3 0 0,-5-1 0 0,2 0 0 15,-1-3 32-15,1 3 16 0,-3 1 0 0,-2-2 0 16,3 2-48-16,-2-2-16 0,0 4 0 0,-1-3 0 16,-4 4-16-16,-5-2 0 0,-4 2 0 0,-1 2 0 15,2-2-144-15,1 0 0 0,0 0 0 0,0 2 128 16,3 0-128-16,0 3 0 0,2 0 0 0,1 1 0 15,-2 0 0-15,3 1 0 0,-4 3 0 0,3-1 0 16,3 0 192-16,-1 0-64 0,0 3 0 0,3 2 0 0,-1-3-128 16,3 5 0-16,0 0 144 0,1 3-144 0,3 0 160 15,-1-2-32-15,0 2-128 0,1 2 192 0,0 0-64 0,1 2 0 16,-1 1-128-16,3 1 192 0,2 2-192 0,3-2 0 16,0 3 128-16,2 3-128 0,2-2 0 0,1 4 0 15,2 1 0-15,1 3 0 0,-1-7 0 0,2 1 0 16,0 1 0-16,2-2 0 0,0 1 0 0,2 1 0 15,-1 1 0-15,1-2 0 0,1-1 0 0,1 1 0 16,0-2 0-16,0 2 0 0,0 2 0 0,3 2 0 16,1 1 0-16,1 0 0 0,0-3 0 0,3 1 0 15,1 2 0-15,1-4 0 0,2-2 0 0,2 1 0 0,1-1 0 0,0 4 0 16,-1-6 0-16,4 2 0 0,3 2 0 16,0-6 0-16,2 0 128 0,4 1-128 0,1-2 0 0,4 1 144 15,1 2-144-15,3-3 192 0,2 0-192 0,2 0 192 16,1-1-192-16,2-1 160 0,5 0-160 0,1-1 160 15,2-4-160-15,0-1 0 0,-4-2 0 0,0 1 0 16,0 4 0-16,1-3 0 0,2-1 0 0,5 4 128 16,0-4-128-16,-1 1 0 0,5 2 0 0,2-5 0 15,-1-1 0-15,-3 2 0 0,-2-4 0 0,1 3 0 16,-3-4 128-16,2 0-128 0,0-1 0 0,0 2 128 16,1-1-128-16,0-1 0 0,-3-1 0 0,2 1 128 15,-3-2-128-15,-3-1 0 0,-2-1 0 0,-1 0 0 16,-2-1 0-16,2 0 0 0,0-1 0 0,1-1 128 15,0-2-128-15,2 1 192 0,0-1-192 0,1-2 192 0,-2 2-192 16,1-3 0-16,-1 0 144 0,-2-3-144 0,-5 2 128 16,0-2-128-16,-1-2 128 0,1 0-128 0,-1 1 0 0,1 0 144 15,-2 3-144-15,-1 1 0 0,-1-5 128 0,0 1-128 16,1-1 0-16,1 0 0 0,-2 0 0 0,0 2 0 16,-2 0 0-16,0-3 0 0,-2 0 0 0,-1 0 0 15,-3-1 0-15,-2 2 0 0,-3 2 0 0,-1-4 0 16,0-1 0-16,-1-1 0 0,0 0 0 0,-2-1 0 15,-1-1 0-15,-1 0 0 0,0 1 0 0,-3-1 0 16,1 0 0-16,-6-1 0 0,0 0 160 0,-1-1-160 16,0 2 128-16,-1-3-128 0,0 0 0 0,-4 3 0 15,-1-1 128-15,0 0-128 0,-2-3 0 0,1 2 0 0,-1 0 0 16,-1 1 128-16,0-1-128 0,-1 1 0 0,0-1 144 16,-1 0-144-16,-1-2 0 0,1 0 0 0,-2 2 0 0,-2 1 0 15,-3-2 0-15,-1 3 0 16,-3 2 0-16,2-1 0 0,-2-2 0 0,1 2 0 0,-1-1 0 0,-1-2-128 15,0 0 128-15,1 0 0 0,-4-1 0 0,1 3 0 16,-1 2 0-16,0 1 0 0,-4 2 0 0,5-1-128 16,-2-2 128-16,1 3-128 0,-4 1 128 0,-1 2-128 15,-5 1 128-15,-3-1 0 0,-3 2 0 0,-5-1 0 16,-1 2 0-16,0-3 0 0,2 1 0 0,-1 2-128 16,3-1 128-16,3 1 0 0,3 1 0 0,1 2-128 15,0 2 128-15,2-1 0 0,-1-1 0 0,3 3 0 16,0 3 0-16,0 1 0 0,1 3 0 0,-1 1 0 15,0-1 0-15,0 5-160 0,0 3 160 0,1 3 0 0,1 0-416 0,1 3 32 16,2 1 0-16,4 1 0 16,0 3-1936-16,2 4-384 0,-8 3-80 15,10-4-16-15</inkml:trace>
  <inkml:trace contextRef="#ctx0" brushRef="#br2" timeOffset="101323.14">18965 3506 20271 0,'1'-14'1792'0,"2"4"-1424"0,2 1-368 0,-1-1 0 16,-4 10 0-16,8-8 0 0,2 0 0 0,-3 1 0 0,1-2-128 0,0 3-64 16,-1 0 0-16,-7 6 0 15,7-8 192-15,-7 8 0 0,0 0 0 0,0 0-128 0,5-11 128 0,-3-1 0 16,-2 12 0-16,-1-8 0 0,1 8 0 0,-6-11 0 16,-2 2 0-16,-2 1-128 0,-2 2-64 0,-2-3 0 15,-2 4 0-15,-2-5 0 0,-2 2-16 0,-1-3-16 16,1 1 0-16,-2-3 0 0,0 0 224 0,1 2 0 15,0-1 0-15,0 1 0 0,1-2 144 0,1 1 128 16,-2-2 32-16,1 5 0 0,-1-3 16 0,-2 6 0 16,-2-4 0-16,0 2 0 0,-2-1-48 0,1 3 0 15,-2-2 0-15,-3 2 0 0,-1 0-64 0,-3-2-16 16,-3 2 0-16,-2-2 0 0,-2-1 16 0,2 4 0 16,0-4 0-16,1 4 0 0,-1 0-208 0,-1-3 128 15,-3 4-128-15,1 2 0 0,-3-1 192 0,-1 2-64 0,-4-1-128 0,2 2 192 16,-1 0-192-16,5 3 0 0,1 1 0 15,2-1 0-15,3 2 0 0,0 2 0 0,-1 0-144 16,1 3 144-16,-1-4 0 0,-2 4 0 0,-1-2 0 0,-3 4 0 16,-2-5 0-16,1 5 0 0,3-2 0 0,0 2 0 15,1 1 0-15,1 0 0 0,0 3 0 0,3 2 0 16,-1 4 0-16,1-1-144 0,-3 1 144 0,3 0 0 16,-1-5 0-16,3 1 0 0,3 1 0 0,2 3 0 15,4 2 0-15,3-2 0 0,1-1 192 0,2 3-64 16,2 1-128-16,2-3-160 0,0 4 160 0,3-3-208 15,0 2 208-15,2 2 0 0,2-3 0 0,2 3 0 16,1-4 0-16,4 1 0 0,2 2 0 0,0 0 0 16,2 3 0-16,3-4 0 0,1 3 0 0,1-3 0 15,1 1 0-15,4-3 0 0,2 1 128 0,2 2-128 16,0-3 0-16,2 1 0 0,3 1 0 0,2-2 0 16,3 0 176-16,3 0-176 0,2-4 160 0,4 3-160 0,4-2 160 0,1 1-160 15,3-1 160-15,-2 0-160 0,-1 3 0 0,0-4 0 16,0 0 0-16,3 0 0 0,2-3 144 0,-1 2-144 15,3 0 128-15,6 0-128 0,3-3 160 0,5-1-160 16,-5 0 192-16,2-1-192 0,-2-6 160 0,0 4-160 16,1-3 128-16,0 1-128 0,1-2 192 0,1 0-64 15,5-3 0-15,-2 0 0 0,-4-1 64 0,-2-1 0 16,0 3 0-16,-2-4 0 0,-3-2-48 0,2-1 0 16,1-3 0-16,2-1 0 0,0 3 32 0,0-5 0 15,-2 0 0-15,-1-3 0 0,-3-1-48 0,0-1 0 16,1-4 0-16,-2 2 0 0,0 1 0 0,0-2 0 0,0-3 0 0,0-1 0 15,-1-4-128-15,-3-5 0 0,-4-1 0 0,-1 0 128 16,-2 1 16-16,-4-1 0 0,-3-4 0 0,1-1 0 16,-3-4 176-16,-3-1 48 0,-2-1 0 0,-3 3 0 15,-2 0 144-15,-5 0 48 0,0-3 0 0,-5 2 0 16,-3-2-128-16,-4 3-32 0,-4-2 0 0,-3 1 0 16,-5 0-128-16,-3-1-16 0,-3 3-16 0,-3 2 0 15,-5-1-240-15,-2 2 128 0,-2 2-128 0,-2 4 0 16,-2-1 0-16,-2 1 0 0,-2 1 0 0,-3 6 0 15,-2 3 0-15,-3 3-160 0,-1-1 160 0,4 5-128 16,-2 2-320 0,-2 4-48-16,-1 4-16 0,-4 6-9104 0,-3 4-1840 0</inkml:trace>
  <inkml:trace contextRef="#ctx0" brushRef="#br2" timeOffset="111258.13">16017 12790 1839 0,'0'0'160'0,"0"0"-160"0,0 0 0 0,9-5 0 16,-9 5 1072-16,8-10 176 0,-8 10 32 0,8-6 16 16,-8 6-928-16,7-9-192 0,0 4-48 0,-7 5 0 15,0 0 176-15,0 0 16 0,6-9 16 0,-6 9 0 16,0 0-160-16,0 0-48 0,0 0 0 0,0 0 0 15,0 0 16-15,0 0 0 0,0 0 0 0,0 0 0 16,0 0 368-16,0 0 80 0,0 0 16 0,0 0 0 16,0 0 288-16,0 0 64 0,0 0 16 0,0 0 0 0,0 0-144 0,0 0-16 15,0 0-16-15,0 0 0 0,0 0-208 16,-4 9-32-16,0-2-16 0,-3 1 0 0,-3-3-128 0,-2 1-32 16,-2 2 0-16,-1-3 0 0,-3 4-128 0,-1-3-48 15,-1 1 0-15,-2 3 0 0,-1-3-16 0,-1 4 0 16,-1 0 0-16,-3-1 0 0,-4 2 64 0,0-4 0 15,-1 3 0-15,-1-2 0 0,-3 1-112 0,5 1-16 16,-1-2 0-16,2 4 0 0,2-3-128 0,1 1 0 16,0 1 0-16,3-3 0 0,-1 1 0 0,2 0 0 15,1 2 0-15,2-4 0 0,0 3 0 0,0-3 0 0,-2 1 0 0,1 0 0 16,0 0 0-16,2-1 0 16,0 2 0-16,2-4 0 0,1 3 0 0,1-2 0 0,2-2 0 0,3 2 0 15,1 0 0-15,1-1 0 0,0-2 0 0,3 0 0 16,6-4-160-16,-6 7 160 0,3 2 0 0,3-4-144 15,0-5 144-15,0 0-208 0,0 0 80 0,7 9 128 16,6-3-192-16,2 1 192 0,2-1-160 0,1-2 160 16,6 0 0-16,2 0 0 0,4 1 176 0,0-3-48 15,-1 0-128-15,2-2 176 0,1 1-176 0,1 1 192 16,0 0 64-16,2 0 0 0,0 2 16 0,-2 0 0 16,-2-2-272-16,3 2-176 0,-1 0 32 0,0 1 0 15,-4-1 144-15,-1 0 0 0,-1 1 0 0,-3 1 0 16,-4-2 0-16,-2 1 0 0,-5 0 0 0,-1 3 0 15,-4-2 0-15,-2 3 0 0,-6-9 0 0,3 11 0 16,-5 0 0-16,0 1 0 0,-3-2 0 0,-4 3 0 0,-2-1 0 0,-7-1 144 16,0 3-144-16,-6 3 0 0,-5-2 176 0,-3 1-176 15,-3 2 160-15,0 1-160 0,-1 0 0 0,-1 0 128 16,-3 2-128-16,0 3 0 0,0 1 0 0,-2-1 0 16,-3 3 128-16,-1-4-128 0,-4 1 0 0,3 2 0 15,0-5 128-15,3 3-128 0,4 0 0 0,3-1 0 16,1-1 0-16,2 5 0 0,1-3 0 0,2 0 0 15,2 0 0-15,2-1 0 0,3 0 0 0,0 2 0 16,-1-2 0-16,1 0 0 0,1 4 0 0,2-6 0 16,1 0 0-16,2-1 0 0,3 0 0 0,1 1-128 15,2-4 128-15,2-3 0 0,1-1-176 0,4 0 176 16,3-4-160-16,1 2 160 0,1-11 0 0,3 9 0 0,-3-9 0 16,13 12 0-16,0-6 0 0,5 3 0 15,1-5 0-15,5-1 0 0,2 1 0 0,2 1 160 0,2-1 0 0,0-1 0 16,3-1 48-16,0 2 16 0,4 1 0 0,3-1 0 15,0 0-32-15,2 1-16 0,3 1 0 0,0-1 0 16,1 2 16-16,0 0 0 0,0-3 0 0,-3 1 0 16,-4 3-192-16,-1-2 0 0,-1 4-160 0,-2-2 160 15,-2 2-144-15,-2-2 144 0,0 3-128 0,-2-2 128 32,-2 2-448-32,-2-2 0 0,-3 2 0 0,-3 1 0 15,-2 1-1584-15,-4 2-320 0</inkml:trace>
  <inkml:trace contextRef="#ctx0" brushRef="#br2" timeOffset="111660.16">14652 15036 23263 0,'-9'-13'1024'0,"6"5"224"0,0 0-992 0,2 2-256 0,2-3 0 0,-1 9 0 15,0 0 0-15,0 0 0 16,0 0-144-16,0 0 144 0,9-2 0 0,-9 2 0 0,10 8 0 0,-4 3 0 15,-2 3 0-15,-2 4 0 0,0 1-128 0,-2 5 128 16,-2 6 0-16,0 1 160 0,0 3-32 0,-3-1 0 16,-2 1-128-16,0 0 0 0,-2 3 0 0,1 0 0 15,0-3 0-15,0 1 128 0,-3-2-128 0,1 0 192 16,1 0-192-16,2-5 0 0,0 0 0 0,2-4 0 16,1 0 0-16,2-1 0 0,-1-4 0 0,2-4-176 31,0-3-192-31,1-4-32 0,0-8-16 0,0 0 0 0,0 0-2016 0,0 0-416 0</inkml:trace>
  <inkml:trace contextRef="#ctx0" brushRef="#br2" timeOffset="112025.14">15042 14920 6447 0,'0'0'576'0,"-8"2"-576"16,-3-1 0-16,0 3 0 0,0 1 3328 0,-2 1 544 16,-1 6 112-16,-1-1 32 0,-2 1-3296 0,-1 3-720 15,-2-1 0-15,-2 4 0 0,1 1 0 0,-1 2 0 16,-1-3 0-16,2 1 0 0,-4 5 0 0,3-2 0 16,0-3 0-16,2-2 128 0,-1-4-128 0,4 0 0 15,4-1-128-15,1-6 128 0,1-1 0 0,11-5 0 16,0 0 0-16,0 0 0 0,-4 9 0 0,4-9 0 0,0 0 0 0,0 0 0 15,8 5 192-15,3 1 0 0,2 2 16 16,1-4 0-16,1 0 176 0,3 2 48 0,2-1 0 0,1 4 0 16,-2 1 0-16,0 0 0 0,-1-3 0 0,1 4 0 15,0-1-224-15,1 4-32 0,0 0-16 0,-2-1 0 16,2 0-160-16,0 1 0 0,-1-2 0 0,0 1 0 16,-2 2 0-16,1-1 0 0,-1 0 0 0,-2-2 0 31,-1-1-448-31,0-1-112 0,-3-3-16 0,-11-7-16 0</inkml:trace>
  <inkml:trace contextRef="#ctx0" brushRef="#br2" timeOffset="112322.99">15321 15126 24879 0,'0'0'2208'0,"-5"-10"-1760"16,0-1-448-16,1 2 0 0,4 9 1520 0,0 0 208 15,2-10 64-15,4 3 0 16,0 4-1968-16,1-4-384 0,2 2-80 0,3 1 0 0,-2-1 192 0,3 0 64 16,1 1 0-16,0 1 0 15,1-3-176-15,0 0-16 0,0 2-16 0,1 0 0 0,-2 2 304 0,1 1 64 16,-1-4 16-16,0 2 0 0,0 0-96 0,0 2-16 15,-1 0 0-15,-2 1 0 16,0 0-384-16,0 0-64 0,-11 0-32 0,11 2 0 16,-11-2-352-16,10 4-80 0,-10-4-16 0,0 0 0 0</inkml:trace>
  <inkml:trace contextRef="#ctx0" brushRef="#br2" timeOffset="112520.32">15297 15412 11055 0,'0'0'976'0,"0"0"-784"0,0 0-192 0,0 0 0 16,0 0 3072-16,0 0 560 0,0 0 112 0,10 2 32 15,1-4-3072-15,2 1-704 0,-3-3 0 0,4 2 0 16,0-2 0-16,1-1 0 0,1-3-160 0,1 2 160 16,0 0-528-16,1-2-16 0,-2 2 0 0,2-3 0 15,-1 2-320-15,0 2-64 0,-1-1-16 0,0 1-5072 16,-1-2-1024-16</inkml:trace>
  <inkml:trace contextRef="#ctx0" brushRef="#br2" timeOffset="112910.04">16216 14966 22511 0,'0'0'992'0,"0"0"224"0,0 0-976 0,-9 2-240 0,-1 0 0 0,2 2 0 15,-1 5 512-15,0 1 64 0,-1 4 16 0,0 5 0 16,-2 0-592-16,1 5 0 0,-2 3 0 16,-2 3 0-16,0 2 0 0,-2 1 0 0,1 0 0 0,1 3 0 15,1 1 0-15,2-2 0 0,2 1 0 0,2-2 0 16,2-1 0-16,3-6 0 0,2-2 0 0,2-6 0 16,2-1 128-16,1-3 48 0,5-4 16 0,0 0 0 15,5-5 160-15,0 1 32 0,2-5 16 0,3-2 0 16,0-2 240-16,4-6 64 0,2-1 0 0,3-5 0 15,3 0-256-15,1-1-32 0,1-3-16 0,-1-1 0 16,-1-2-144-16,0 0-48 0,-2-2 0 0,-4-1 0 16,1 1 0-16,-3 3 0 0,-4-3 0 0,-3-1 0 15,0 1 48-15,-9 3 16 0,0-1 0 0,-5 2 0 0,-2-1 32 0,-1 4 0 16,-5-2 0-16,-3 2 0 16,-5 1-304-16,-3 1 0 0,-3 2 0 0,-1 1 0 15,-4 1-416-15,-2 4-192 0,-2-3-32 0,-3 3-16 16,-3 2-2288-16,-1-3-448 0</inkml:trace>
  <inkml:trace contextRef="#ctx0" brushRef="#br2" timeOffset="114026.54">15748 12320 9215 0,'0'0'400'0,"0"0"96"0,10-8-496 0,3 3 0 15,-3 4 0-15,1-3 0 0,2-1 1088 0,-1 1 128 16,-2 2 32-16,0 0 0 0,-10 2-992 0,13-2-256 0,-13 2 0 0,9-4 0 16,-9 4 128-16,10-5-128 0,-10 5 176 0,10-3-176 15,-10 3 240-15,10-2-64 0,-10 2-16 0,0 0 0 16,0 0 208-16,9 5 32 0,-9-5 16 0,0 0 0 16,5 11-32-16,-4 3 0 0,-2-3 0 0,-3 5 0 15,-3 3-32-15,-2 4-16 0,-1-3 0 0,-2 2 0 16,-2 3 128-16,-1 2 32 0,-3-2 0 0,0 2 0 15,-2-5-144-15,0 1-32 0,-2 2 0 0,0-5 0 16,2-3 80-16,1-2 16 0,-4 0 0 0,3-1 0 16,-1-1-128-16,2-1-32 0,2-4 0 0,-1-1 0 15,0 0-32-15,1-3-16 0,1 1 0 0,-1-3 0 16,1-4 32-16,-1 0 0 0,3-1 0 0,-1 1 0 16,1-3-112-16,1-4 0 0,1 2-128 0,0-4 192 15,1 1 32-15,1-3 0 0,-1-1 0 0,4-1 0 0,0-3 16 16,2 0 0-16,0 2 0 0,2-2 0 0,1-4-240 0,0 3 176 15,2 1-176-15,2 2 160 0,-2-1-160 0,3 3 0 16,1 3 0-16,1-2 0 0,1 3 0 0,-1 2 0 16,1 2 0-16,5-2 0 0,0 2-192 0,2 1 192 15,1-1-160-15,2 2 160 0,2 1-208 0,0 2 48 16,1 0 16-16,1 2 0 0,1 0 144 0,-1 3 0 16,3 0 0-16,-2 2 0 0,4-2 0 0,1 1-128 15,2 2 128-15,3-2 0 0,-1-4 0 0,1 4 0 16,-1 3 0-16,0-3 0 0,-2-1 0 0,-2-1 0 15,0 2 0-15,-1 1 0 0,0-1 0 0,0 2 0 0,-3-2 0 16,1 0 0-16,0 3 0 0,-1 0 0 0,-1 2 0 0,1-4 0 16,-2 1 0-16,1 1 0 0,-1 1 0 0,0 1 0 15,0-4 0-15,0-1 128 0,-2-2-128 0,-2 1 0 16,2 0 160-16,-2-3-32 0,0-3-128 0,-1 1 192 16,-2-1 0-16,-2 0-16 0,3-3 0 0,-4-2 0 15,-2-2 16-15,-2-2 0 0,-6 11 0 0,5-13 0 16,-1-1 64-16,-3 3 32 0,-2-3 0 0,-1 1 0 15,-3 0-16-15,-3 1 0 0,-4-2 0 0,-2 4 0 16,-2-2 16-16,-3 1 0 0,-5 2 0 0,1 0 0 16,-3 3-80-16,0 0-16 0,-1 1 0 0,0 4 0 15,1 2-48-15,-2 4-16 0,-2-1 0 0,3 1 0 16,-3 4-128-16,4-1 0 0,-1 2-160 0,1-2 160 31,2 2-480-31,5-1 0 0,-1 2 0 0,5-2 0 0,-1 3-2032 0,4 2-416 16,-5 3-80-16,10-5-7792 0</inkml:trace>
  <inkml:trace contextRef="#ctx0" brushRef="#br2" timeOffset="116177.62">16748 12812 5519 0,'0'0'240'0,"0"0"64"0,-7-4-304 0,7 4 0 0,-7-4 0 0,7 4 0 15,-6-7 1552-15,6 7 256 0,-3-7 48 0,3 7 16 16,-5-6-1360-16,5 6-288 0,-6-9-48 0,6 9-16 16,-4-6 64-16,4 6 16 0,0 0 0 0,-5-9 0 15,5 9 32-15,-4-7 16 0,0 0 0 0,4 7 0 16,0 0 96-16,0 0 0 0,0 0 16 0,4-9 0 16,3 0 32-16,0 3 0 0,3 2 0 0,3-1 0 15,2-2-64-15,4 2-16 0,2 3 0 0,2-3 0 16,-2-4 48-16,1 5 16 0,0 1 0 0,-1 1 0 0,-1-2-192 0,1 1-32 15,-1 1-16-15,0 3 0 0,-2 4-176 0,0 4 0 16,-3-4 0-16,-2 5 128 0,-2-2-128 16,-2 5 0-16,-2 3 0 0,-3 1 0 0,-3 1 0 15,-2 3 0-15,-5 3 0 0,-1 6 128 0,-7-1 32 0,-3 0 0 16,-2 3 0-16,-1 2 0 0,-3-1-32 0,0 0 0 16,0-2 0-16,2-1 0 0,-1 2 0 0,2-8-128 15,-2-2 192-15,4-3-64 0,1-1 64 0,1-3 16 16,2-1 0-16,4 0 0 0,5-3-80 0,-1 1-128 15,2-1 176-15,4-11-176 0,0 10 192 0,2 0-192 16,-2-10 192-16,0 0-192 0,9 8 160 0,1 0-160 16,1-4 128-16,0-1-128 0,2-1 128 0,1-1-128 15,-1-1 0-15,-1 2 128 0,1 2-128 0,-2-1 160 16,2-2-160-16,1 0 160 0,0-1-160 0,1 2 0 16,2-2 144-16,1 1-144 0,1 0 0 0,-2-1 0 0,-1-1 0 15,0 2 0-15,0-1 0 0,-3 0-320 0,4 0 64 0,-3 0 16 31,-1 0-464-31,-2 0-112 0,-11 0-16 0,0 0 0 0</inkml:trace>
  <inkml:trace contextRef="#ctx0" brushRef="#br2" timeOffset="116528.51">17385 12382 13823 0,'0'0'1216'0,"0"0"-960"15,0 0-256-15,-1-9 0 0,1 9 1200 0,0 0 192 16,0 0 32-16,0 0 16 0,0 0-1184 0,0 0-256 15,0 0 0-15,0 0 0 0,5 9 0 0,0 5 0 16,-1 3-144-16,0 0 144 0,-3 3 0 0,2 0 0 16,-3 5 0-16,0 1 0 0,0-3 0 0,0 2 176 15,-3-1-176-15,2-1 160 0,-2 1-160 0,1-2 160 16,-1-2-160-16,1 0 160 0,-1 1-160 0,-1-1 0 16,4-2 0-16,-1-2 128 0,0-2-128 0,-1 0-256 15,1-5 64-15,1 1 16 16,0-10-496-16,0 0-96 0,0 0-32 0</inkml:trace>
  <inkml:trace contextRef="#ctx0" brushRef="#br2" timeOffset="116894.91">17647 12301 20271 0,'0'0'896'0,"-11"1"192"0,2 0-880 0,1 3-208 0,-1 1 0 0,0 8 0 16,0 1 480-16,0 4 48 0,-1 0 16 0,-1 1 0 0,-3-2-544 0,0 2 0 15,0 1 0-15,0 0 0 0,0 0 0 16,1-1 0-16,2 2 0 0,-1-6 0 0,6-2 0 0,-3-1 0 16,1 1 0-16,2-3 0 0,0-2 128 0,1 1-128 15,0-2 0-15,1 2 0 0,0-2 128 0,4-7-128 16,0 0 144-16,-5 10-144 0,2-1 368 0,3-9-32 15,0 0 0-15,2 12 0 0,0-3 96 0,2 0 16 16,0 3 0-16,1-6 0 0,-5-6-96 0,9 10-16 16,1-1 0-16,0 0 0 0,0 0-80 0,2 0-32 15,-1 0 0-15,3-2 0 0,-1 3-224 0,2-2 128 16,0 2-128-16,2-2 0 0,1 1 0 0,-3-4 0 16,1 4 0-16,1-4 0 15,-1 1-448-15,1-1-48 0,0 0 0 0,0-2-7328 0,0-1-1472 0</inkml:trace>
  <inkml:trace contextRef="#ctx0" brushRef="#br2" timeOffset="117412.47">18180 12490 14735 0,'-7'-5'1312'0,"1"-3"-1056"16,1 3-256-16,5 5 0 0,-7-5 1760 0,7 5 288 0,0 0 64 16,0 0 16-16,-5 8-1808 0,2 2-320 15,3-10-128-15,-6 18 0 0,3 1 128 0,-4 4-128 0,2 2 128 0,0 2-128 16,-2 5 128-16,-1 2 0 0,0-1 0 0,1 3 0 15,-2 2 0-15,0 0 0 0,0-1 128 0,1 1-128 16,2 0 256-16,1-1 0 0,0 0-16 0,1 0 0 16,0-2 144-16,0-2 48 0,3-2 0 0,0-1 0 15,0-2-112-15,1-1-32 0,1-7 0 0,1 3 0 16,1-2-160-16,-1-1-128 0,1-2 192 0,1-2-192 16,0-1 0-16,1 1 0 0,0-4 0 0,0-3 0 31,-5-9-496-31,7 9-48 0,-7-9-16 0,0 0 0 15,0 0-1456-15,0 0-288 0,0 0-64 0</inkml:trace>
  <inkml:trace contextRef="#ctx0" brushRef="#br2" timeOffset="117638.04">17871 13083 13823 0,'0'0'608'0,"0"0"128"0,-7-7-592 0,4 1-144 15,3 6 0-15,0 0 0 0,2-12 2128 0,4 6 400 16,1-2 80-16,4 3 16 0,-1 0-2208 0,3-1-416 16,-1 0 0-16,3-2-224 0,1 3 224 0,2 0 0 15,0-3 0-15,1 2 0 0,-1 2-144 0,1 0 144 16,0-1-128-16,1 1 128 0,1 0-288 0,-2 2 32 16,0-3 0-16,-1 0 0 15,-2 1-512-15,-1 0-112 0,-1-1-16 0,0-1-7808 0</inkml:trace>
  <inkml:trace contextRef="#ctx0" brushRef="#br2" timeOffset="117911.35">18533 12366 19343 0,'0'0'1728'0,"0"0"-1392"0,-8-4-336 0,8 4 0 16,0 0 1360-16,-9 7 208 0,3 4 32 0,0 5 16 15,-1 2-1472-15,0 7-288 0,-1 8-64 0,-1 2-16 16,0-1 224-16,0 3 0 0,-1 1-160 0,0-2 160 0,-1-2 0 16,-1 0 0-16,2-1 0 0,0-2 0 15,1-4-416-15,1-1-160 0,3-4-48 0,1-4 0 16,1-3-320-16,1-4-64 0,2 1-16 0,0-12-7776 15</inkml:trace>
  <inkml:trace contextRef="#ctx0" brushRef="#br2" timeOffset="118246.19">18805 12467 13823 0,'-20'9'1216'0,"6"-2"-960"0,-3-4-256 0,1 2 0 16,-3 4 3104-16,1 3 576 0,1 3 112 0,-1 0 32 15,1 1-3088-15,-1 0-608 0,-1 1-128 0,1-1 0 16,1 2 0-16,2-2-208 0,0-3 80 0,1 1 128 16,1 0-320-16,2 1 64 0,2-6 16 0,3 3 0 31,1-3-144-31,1 1-16 0,0-1-16 0,4 0 0 0,0-9 224 0,5 8 64 0,1 1 0 0,2 3 0 15,0-3 320-15,3 3 64 0,3-1 0 0,3 0 16 16,0 3 96-16,2 0 16 0,2-1 0 0,0 1 0 16,1 1-112-16,2-1-16 0,0-3 0 0,0 2 0 15,1 2-256-15,0-2 0 0,0-2-128 0,3 1 128 32,-2-2-1600-32,-1 0-240 0,-3-2-32 0,-4 1-16 0</inkml:trace>
  <inkml:trace contextRef="#ctx0" brushRef="#br2" timeOffset="118780.65">16396 13848 17503 0,'0'0'768'15,"14"-5"176"-15,1-4-752 0,5 4-192 0,1 2 0 0,7 3 0 0,0 0 800 16,5 0 128-16,1 0 32 0,6 0 0 0,4-1-768 0,5 0-192 15,3-2 0-15,-1-2 0 0,-2 1 0 0,5-1 0 16,0-3 0-16,3 5 128 0,2-3 112 0,4 3 16 16,5-2 0-16,-2 0 0 0,-4-1-32 0,0 1 0 15,-2 2 0-15,0 0 0 0,-2 2-224 0,3 1 128 16,2 1-128-16,-1-1 0 0,-2 0 0 0,-4 3 0 16,-4 2 0-16,-3-3 0 0,-3 1 0 0,-3-1 0 15,-2 2-176-15,-5 4 176 16,-3-5-640-16,-3 3-16 0,-3 0 0 0,-2-1 0 0</inkml:trace>
  <inkml:trace contextRef="#ctx0" brushRef="#br2" timeOffset="119146.98">17285 14193 25167 0,'0'0'1104'0,"-9"3"240"0,0-2-1072 0,1 4-272 0,2 7 0 0,1 0 0 0,1 4 224 16,-1 4-16-16,2 5 0 0,0 2 0 0,-1 4-208 15,-1 4 0-15,0 1-144 0,0 3 144 0,-1 3 0 0,1 3 0 16,-1 7 0-16,1-6 0 0,0-3 0 0,0-3 0 16,0 1 128-16,-2 1-128 0,4-5 0 0,-1 0 128 15,0-3-128-15,0-1 0 0,2-5 0 0,-1 0 0 16,-1-4 0-16,0-1 0 0,1-1 0 0,-1-3 0 16,2-3 0-16,0-3 0 15,-1 0-272-15,3-13-176 0,-1 10-16 0,1-10-10656 0</inkml:trace>
  <inkml:trace contextRef="#ctx0" brushRef="#br2" timeOffset="119613.86">17889 14103 24879 0,'0'0'1088'0,"-8"-5"256"0,-1 0-1088 0,0 1-256 0,9 4 0 0,-10 3 0 15,1 4 960-15,-1 5 144 0,-4-5 32 0,-1 9 0 16,-2 5-1136-16,-2 5-416 0,-4-2 16 0,0 0 0 16,-1 0 64-16,-1 0 16 0,-2 3 0 0,0-3 0 15,-1 0 128-15,-1 3 16 0,0-3 16 0,1 2 0 0,3-6 160 0,-1 0 0 16,1-1 0-16,1-1 0 0,-1 0 0 0,2-2 0 15,1-7 128-15,1 4-128 0,0 1 160 0,4-4-32 16,3-1-128-16,1-1 192 0,2-2 64 0,3-2 0 16,8-4 0-16,0 0 0 0,-5 5-128 0,5-5 0 15,0 0-128-15,2 11 192 0,1-2-192 0,4 0 0 16,3-5 0-16,4 2 0 0,0 2 0 0,2-2 0 16,2 6 128-16,1-3-128 0,2 2 176 0,0-2-16 15,2 1 0-15,-1 4 0 0,-1 0-160 0,1-1 0 16,1 1 0-16,0 1 0 0,0 2 0 0,1-1 0 15,-1 2 0-15,-2-2-176 0,0 0 176 0,-2-1 0 16,2 1 0-16,0 2 0 0,-2-2 0 0,1-1 0 0,-1-1 0 0,0-3 0 31,-1 2-544-31,-2 1-80 0,-2-3-16 0,0-2-11264 0</inkml:trace>
  <inkml:trace contextRef="#ctx0" brushRef="#br2" timeOffset="119899.23">18295 14093 19343 0,'0'0'848'0,"-4"-8"192"0,-1-2-832 0,2 3-208 15,3 7 0-15,0 0 0 0,0 0 2704 0,0 0 496 16,0 0 112-16,-4 10 16 0,1 5-2880 0,-1 3-448 16,1 1-320-16,-1 1 64 0,-3 6 256 0,0 0 0 15,-1-3-128-15,-1 6 128 0,0-2 0 0,-1 4-128 16,0 0 128-16,0-1 0 0,0 1-176 0,1 0 176 16,1-4-160-16,1-1 160 15,1 1-608-15,1 0-32 0,2-1 0 0,0 1 0 16,2-1-1888-16,-1 0-384 0</inkml:trace>
  <inkml:trace contextRef="#ctx0" brushRef="#br2" timeOffset="120159.92">18325 15437 13823 0,'0'0'608'0,"0"0"128"0,-8-7-592 0,0-3-144 0,3 4 0 0,1-6 0 16,4 3 4784-16,2-2 912 0,-1-2 192 0,0 2 48 15,-1-3-5008-15,3-2-928 0,1 3-320 0,2 0 0 16,-4 1-512-1,4-2-112-15,-1 0-16 0,0 3-8544 0,-4-2-1712 0</inkml:trace>
  <inkml:trace contextRef="#ctx0" brushRef="#br2" timeOffset="124186.95">12151 14126 12207 0,'0'0'528'0,"0"-13"128"0,-2 3-528 0,2 10-128 0,-2-9 0 0,-1-1 0 31,0 2-464-31,3 8-128 0,-7-6-32 0,1 0 0 16,-2 1-160-16,-1 1-48 0,2 3 0 0,-4-1 0 16,4-1 288-16,-3 0 48 0,10 3 16 0,-10 1 0 0,-1-3 480 0,1 0 0 0,0 2 208 0,1-1-64 15,0 0 736-15,2-2 144 0,-1 0 16 0,8 3 16 16,-10-3-112-16,0 0-32 0,-2 0 0 0,3 1 0 0,0 2-208 0,9 0-64 16,-10 0 0-16,3-1 0 15,7 1-112-15,-9-1-16 0,9 1-16 0,0 0 0 16,-9-8-80-16,2 4-16 0,7 4 0 0,0 0 0 0,0 0 112 0,0 0 0 15,-3-5 16-15,3 5 0 0,0 0-64 0,0 0-16 16,6-6 0-16,4 0 0 0,2 1-160 0,5 3-32 16,2 1-16-16,6 0 0 0,0-2-48 0,6 1-16 15,2 0 0-15,0 2 0 0,0 0-16 0,2-1 0 16,3-1 0-16,2-1 0 0,-1 2-32 0,3 1-128 16,-2-4 192-16,4 1-64 0,4-2-128 0,1 3 0 15,-1-1 0-15,-2 2 0 0,-6-2 0 0,0 1 0 16,-3-2 0-16,-3 1 0 0,-1 1 0 0,-2-1 0 15,-5 1 0-15,-2 1 0 0,-2 1 176 0,-2 0-48 16,-2 0-128-16,-3 0 192 0,-2 0-192 0,-3 1 0 0,-10-1 0 0,0 0-160 16,0 0 160-16,0 0 0 0,0 0-144 0,0 0 144 15,0 0 0-15,-7 7 0 0,-5 1 0 0,-3-2 0 16,-3 3 0-16,-3-2 0 0,-4-5 0 0,-1 2 0 16,-2 2 0-16,0 0 192 0,0-3-192 0,-3 1 192 15,2-3-192-15,-3 2 0 0,2-1-160 0,-5 0 160 16,-1-2 0-16,0 0 0 0,2 0 0 0,2 0 0 15,3-2 0-15,2 0 0 0,0-3 0 0,2 1 0 16,1 0 0-16,1 0 0 0,1-1 0 0,2 0 0 16,0 1 144-16,2-1-16 0,1-2-128 0,2 3 192 15,1 1-32-15,3 0-16 0,-1-4 0 0,3 3 0 16,9 4-144-16,-9-1 0 0,9 1 0 0,0 0 0 16,0 0 0-16,0 0 0 0,0 0 0 0,0 0 128 15,0 0 0-15,10 1-128 0,3 2 192 0,2-1-64 0,3-2-128 0,4 0-144 16,2 0 144-16,3 0-208 0,-1 0 208 0,4-1 0 15,0 0 0-15,3 0 0 0,1-2 144 0,1 2-144 16,0-2 0-16,0 1 144 0,-2-2 0 0,-1 1 0 16,-2 1 0-16,-5 1 0 0,-3-1 48 0,-2 2 16 15,-3-2 0-15,-4 2 0 0,-2 0-80 0,-11 0-128 16,0 0 176-16,0 0-176 0,0 0 144 0,0 0-144 16,0 0 0-16,0 0 144 0,-11 2-144 0,-7 2 0 15,-1 0 0-15,-9 4 0 0,-8-6-144 0,-4 3 144 16,-6 3-192-16,0-1 192 0,0 6-416 0,1-3 32 0,-1 2 0 15,1 4 0 1,2 0-256-16,4 1-32 0,3 1-16 0,0 0-6608 0,2-5-1344 16</inkml:trace>
  <inkml:trace contextRef="#ctx0" brushRef="#br2" timeOffset="125070.95">11890 13702 6447 0,'0'0'576'0,"0"0"-576"15,-11-3 0-15,4 2 0 0,7 1 2064 0,-9 2 304 16,9-2 64-16,0 0 16 0,0 0-1904 0,0 0-384 15,0 0-160-15,0 0 128 0,0 0-128 0,0 0 0 0,0 0 0 0,0 0 0 16,0 0 208-16,14 3 16 0,0-1 0 0,4 0 0 16,4-2 240-16,3-2 48 0,7 1 16 0,0-1 0 15,3-5 0-15,2 0 0 0,0 0 0 0,-1-2 0 16,2 2-64-16,0-2-16 0,1 1 0 0,1 3 0 16,-1-1-64-16,3 1-32 0,3 1 0 0,0-4 0 15,2 3-160-15,-2-1-16 0,-2-6-16 0,-5 6 0 16,-3-2-160-16,-4 3 0 0,-3 3 144 0,-2-3-144 15,-6-2 128-15,-2 3-128 0,-4 3 160 0,-3 0-160 16,-3-7 208-16,-8 8-48 0,0 0-16 0,0 0 0 16,0 0 16-16,0 0 0 0,0 0 0 0,-9 4 0 15,-1-3-160-15,-4 2 160 0,-4-3-160 0,-2 1 160 16,-4-1-16-16,-3 1 0 0,-5 2 0 0,-1 1 0 16,-5 2-144-16,-4-3 0 0,-4 1 144 0,3-1-144 15,2 0 0-15,1 1 128 0,-1-4-128 0,3 2 0 0,1 1 0 0,3-1 0 16,2 1 0-16,1-1 128 0,1 2-128 0,1 0 0 15,2-1 0-15,1-1 0 0,5-3 0 0,2 1 0 16,5 0 0-16,2 0 128 0,1 1-128 0,11-1 0 16,0 0 0-16,0 0 0 0,0 0 0 0,0 0 0 15,0 0 128-15,0 0-128 0,13 0 0 0,4-1 144 16,4 0-144-16,2-1 0 0,2 0 0 0,1-1 0 16,-2-3 0-16,4 2 0 0,1 3 208 0,1-2-64 15,2-1-16-15,0 1 0 0,0 1-128 0,-1 1 192 16,1 0-192-16,1-2 192 0,3 1-192 0,-1-1 192 15,-1 2-192-15,-3-3 192 0,-1 0-192 0,-5 2 128 16,-3-1-128-16,-5 2 128 0,-4 1-128 0,-1-1 160 0,-12 1-160 0,0 0 160 16,0 0-160-16,0 0 0 0,0 0 144 0,0 0-144 15,0 0 144-15,-8 3-144 0,-5 4 192 0,-3 0-192 16,-5-3 224-16,-3 1-64 0,-5 0-16 0,-4-1 0 16,-3-1-144-16,2-2 0 0,0-1 144 0,2 1-144 15,-1 2 0-15,0-1 0 0,1 0 0 0,3 1 128 16,-3 0-128-16,4 0 0 0,3 2 0 0,0 2 0 15,6-2 0-15,0-2 0 0,2 1-128 0,1 1 128 32,1-1-576-32,2-2-48 0,2 2 0 0,-1 0-7712 0,0 2-1552 0</inkml:trace>
  <inkml:trace contextRef="#ctx0" brushRef="#br2" timeOffset="131339.37">20033 15590 10127 0,'0'0'896'0,"0"0"-704"15,0 0-192-15,0 0 0 0,0 0 1728 0,0 0 304 16,0 0 64-16,0 0 16 0,0 0-1696 0,-8 7-416 16,8-7 0-16,0 0 0 0,0 0 0 0,0 0 0 15,-6 4 0-15,6-4 0 0,0 0 0 0,-3 10 0 16,3-10 0-16,-1 9 0 0,1 3 128 0,1-3-128 16,-1-9 0-16,0 15 128 0,2 1 208 0,0-1 48 15,1 1 0-15,-1 2 0 0,1 0-112 0,2 0-16 16,0 1 0-16,1 0 0 0,1 0 32 0,0 1 0 15,4-1 0-15,-1-1 0 0,1-1 0 0,3-1 0 16,0-2 0-16,3 2 0 0,0-6-96 0,2 0-32 16,1-1 0-16,-1 0 0 0,3-4 0 0,1-1 0 15,-1-1 0-15,2-1 0 0,3-2-160 0,1-2 192 16,1-1-192-16,2-1 192 0,-1-1-192 0,2 2 0 16,1-3 0-16,-1 1 128 0,-1-2-128 0,1-2 0 15,3 3 0-15,-4 1 128 0,4-3-128 0,-1 3 0 0,2 1 0 0,2-2 0 16,0-2 0-16,4-3 0 15,1 2 0-15,-2-4 0 0,2-1 0 0,-2 2 128 0,-1-4-128 0,1 2 0 16,0-3 128-16,-1 0-128 16,2 1 0-16,0-2 128 0,1-2 0 0,4 0-128 15,2 1 192-15,2-2-64 0,-1-6-128 0,0 4 0 0,-2 0 0 0,1 0 0 16,-1 2 0-16,1 3 0 0,0 3 0 0,3 0 0 16,3 1 0-16,-2 0 0 0,-1-2 0 0,-2 5 0 15,-6 2 0-15,-2 0 0 0,0 4 0 0,-4 2 0 16,0 1 0-16,-1 2 0 0,-3 2 0 0,2 0 0 15,1 4 0-15,0 4 0 0,1-1 0 0,-3 3 0 0,-1 2 0 0,-3 0 0 16,-1 0 0-16,-4 2 0 0,1 2 0 0,-3 1 0 16,-1 4 0-16,-1 0 0 0,-3 1 0 0,-2 3 0 15,0-3 0-15,-2 2 0 0,-1 0 160 0,0-2-160 16,-4 1 192-16,3-4-192 0,-3-1 240 0,-1 0-64 16,-3-2-16-16,-2-1 0 0,1-3 48 0,-1 0 16 15,-1-4 0-15,-1-1 0 0,-2-9 32 0,0 0 16 16,0 0 0-16,0 0 0 0,0 0 48 0,0 0 16 15,0 0 0-15,0 0 0 0,0 0 48 0,0 0 16 16,0 0 0-16,0 0 0 0,0-16-208 0,4 2-32 16,-1 1-16-16,0 0 0 0,1-2-144 0,1-1 0 15,2 0 0-15,0 1 0 0,2 1-160 0,3 1 160 16,-2-2-208-16,1 1 80 0,2 2 128 0,1 3-128 16,1-1 128-16,2 2-128 0,-2 3 128 0,3-1 0 15,0 3 0-15,1 3-128 0,-2 2 128 0,4 2 0 16,-2 1 0-16,0 1 0 0,-1 4 0 0,1 2-128 15,0-1 128-15,0 3 0 0,0-4 0 0,1 2 0 16,3-5 0-16,-1 2 0 0,1-5 0 0,1 0 0 16,0-2 0-16,4-2 0 0,0-2 192 0,2-3-16 15,2 1-16-15,3-5 0 0,-2-1 32 0,-2-4 16 16,0-5 0-16,-1 0 0 0,0-2 0 0,-1-3 0 16,0 0 0-16,0-4 0 0,2 3 48 0,-5-6 0 0,1 4 0 0,0-3 0 15,0 1-16-15,-3 1 0 0,0-3 0 0,-3 6 0 16,0-2-96-16,-3 4-16 0,-3 4 0 0,-1 1 0 15,-1 2-128-15,-2 3-176 0,-6 7 48 0,-5 6 0 16,0 0-208-16,0 0-48 0,0 0 0 0,0 0 0 16,0 0-2112-16,0 0-416 15,-14 2-96-15,-4 3 0 0</inkml:trace>
  <inkml:trace contextRef="#ctx0" brushRef="#br2" timeOffset="132622.74">21363 16633 23439 0,'-3'-13'1024'15,"3"13"240"-15,-1-8-1008 0,-1 1-256 0,2 7 0 0,0 0 0 16,0 0 0-16,0 0 0 0,0 0 0 0,0 0-160 0,0 0 160 0,0 0-128 16,0 0 128-16,8 10-128 0,-2 0 128 0,0 7 0 15,-3 4 0-15,0 3 0 0,-2 2 0 0,-1 4 0 16,-1 6 0-16,0 2 0 0,-2 1 0 0,1 5 224 15,-1-3-48-15,-2 5-16 0,0-3-160 0,-2 4 192 16,1-3-192-16,0 0 192 0,-3-3-192 0,5-2 0 16,-1-1 0-16,1-3 0 0,2-5 0 0,-1-3 0 15,2 0 0-15,1-7 0 16,0-2-336-16,0-4-112 0,0-5 0 0,0-9-16 0</inkml:trace>
  <inkml:trace contextRef="#ctx0" brushRef="#br2" timeOffset="133040.46">22058 16741 34959 0,'0'0'1536'0,"-14"-4"336"0,-5 1-1488 0,-5 3-384 0,-3 4 0 0,-1 2 0 32,-1 7-896-32,-3 1-256 0,-4 3-64 0,-1-3 0 0,-1 1 224 0,-1-1 32 0,0 0 16 0,-6-4 0 15,1 1 336-15,0 1 64 0,1-3 16 0,4 1 0 16,1-4-48-16,5 2-16 16,3 0 0-16,6-3 0 0,4 0 592 0,2 0 0 0,7-1 192 0,2-2-64 0,9-2 256 0,0 0 32 15,0 0 16-15,0 0 0 0,0 0-112 0,0 0-32 16,9 5 0-16,2 3 0 0,3-2-160 0,3 4-128 15,0-1 144-15,5 3-144 0,2-3 304 0,4 2-48 16,4 2 0-16,1-2 0 0,1 3 32 0,1 0 0 16,-2 4 0-16,0 0 0 0,-2-5-96 0,0 1 0 15,-2 2-16-15,-2 2 0 0,-2-2-176 0,-1 1 0 16,-3-1 144-16,-2 1-144 0,-1-1 0 0,-2 1 0 16,-3-2 0-16,-3-2 0 0,-4 1-304 0,2-1-16 15,-2-2-16-15,-1-3 0 16,-5-8-496-16,0 0-80 0,0 0-32 0,0 0 0 15,0 0-1568-15,0 0-320 0</inkml:trace>
  <inkml:trace contextRef="#ctx0" brushRef="#br2" timeOffset="133287.4">22189 16830 31327 0,'0'0'1392'0,"0"0"272"0,5-9-1328 0,1 1-336 0,1 2 0 0,4-2 0 15,4 3-192-15,6 2-128 0,0 0 0 0,7-2-16 32,-1 1-112-32,5 1 0 0,1 3-16 0,4-1 0 0,2-2-48 15,2 2 0-15,1-3 0 0,-4 3 0 16,-1-1-576-16,-7 0-128 0,-3 1-32 0,-6 0 0 15,0-1-1120-15,-6 2-240 0,1-1-32 0,-16 1-16 0</inkml:trace>
  <inkml:trace contextRef="#ctx0" brushRef="#br2" timeOffset="133480.47">22321 17122 31263 0,'0'0'1392'0,"0"0"272"0,0 0-1328 0,0 0-336 0,0 0 0 0,11-3 0 15,2 2 0-15,2 0 0 16,3 0 0-16,1-2-128 0,3 1-176 0,3-2-16 16,6 0-16-16,2-1 0 15,1-2-128-15,3-1-32 0,0 1 0 0,-2-2 0 16,-2 3-592-16,-1-3-128 0,-1 1-32 0,-2 0-9968 0</inkml:trace>
  <inkml:trace contextRef="#ctx0" brushRef="#br2" timeOffset="133857.24">23282 16628 32879 0,'0'0'1456'0,"0"0"304"0,0 0-1408 0,-12 2-352 0,-2 4 0 0,3 10 0 16,0 4-384-16,-1 11-160 15,-1 4-32-15,-1 3 0 0,2 2-16 0,-2 3-16 0,1-1 0 0,3 2 0 0,1 2 336 0,4-3 64 16,2 3 16-16,6-4 0 16,3-3-336-16,4-3-64 0,3-8-16 0,2-5 0 0,2-4 384 15,3-5 80-15,2-4 16 0,3-6 0 0,3-4 528 0,3-3 112 16,1-6 32-16,-1 0 0 0,2-4 416 0,2-3 64 16,0-4 32-16,1-2 0 0,-1-7-160 0,0 2-16 15,-3-3-16-15,-2-1 0 0,-3 3-320 0,-7-1-64 16,-3 4-16-16,-3-3 0 0,-5-3-128 0,-2 3-16 15,-4-2-16-15,-3 4 0 0,-4-2-176 0,-5 4-128 16,-2-1 144-16,-7 1-144 0,-5 1-192 0,-8-1-128 16,-3 2-16-16,-5 3-16 15,-2 5-1184-15,-4 5-224 0,-3-1-48 0,0 6-16 0</inkml:trace>
  <inkml:trace contextRef="#ctx0" brushRef="#br2" timeOffset="136642.63">25285 15800 21647 0,'0'0'960'0,"0"0"192"0,0 0-912 0,0 0-240 15,0 0 0-15,0 0 0 16,0 0-416-16,0 0-128 0,0 0-32 0,0 0 0 0,0 0 384 0,0 11 192 16,4 5-192-16,-1-2 192 0,-2 0 0 0,3 2 0 15,1 5 0-15,0 1 144 0,0 1-16 0,1 1-128 16,2 1 192-16,0-2-64 0,0 1-128 0,0 0 192 15,2-3-192-15,-1 0 192 0,3 0-192 0,0 0 128 16,1-2-128-16,0-3 128 0,-2 0 48 0,4 0 0 0,-1-2 0 16,4 1 0-16,-1-3 112 0,0 2 32 0,1-2 0 15,3 0 0-15,4-3-112 0,-1 3-16 0,2-4 0 0,-1 1 0 16,2-1 64-16,-1-2 0 0,1 2 0 0,-1-5 0 16,-1 1-256-16,-2 1 0 0,-2 0 128 0,-1-2-128 15,-3 1 0-15,1-2 176 0,0-2-176 0,0 0 160 16,-1-1-160-16,-1-2 0 0,0 1 0 0,0-1 0 15,-1-4 176-15,1-1-48 0,0-2-128 0,-1 0 192 16,-2-2 0-16,2 2 0 0,-3-6 0 0,2-1 0 16,3-1 64-16,0 1 16 0,-1-2 0 0,2-2 0 15,1-2-272-15,1 2 128 0,-1-1-128 0,2 2 0 16,-1-1 0-16,-1 4 0 0,0 0 0 0,0 2 0 16,-1 2 0-16,-2 3 0 0,2-3 0 0,1 4 0 0,2 0 0 0,-1 3 0 15,0-2 0-15,2 5 0 16,0 1 0-16,-1 0 0 0,0 2 0 0,3 2 0 0,-1 1 0 0,1 2 0 15,2 3 0-15,4-1 0 0,-4 3 0 0,2 1 0 16,0 1 0-16,0 5 0 0,-1-1 0 0,-2 2 0 16,-2-1 0-16,-2 2 0 0,-2 1 0 0,-2-1 0 15,1-2 0-15,-1-1 0 0,-3 1 256 0,0-1-64 16,0 3-16-16,-3-2 0 0,-1-1 32 0,-1-2 16 16,0 2 0-16,0 1 0 0,-1-4-48 0,1 1-16 15,-2-4 0-15,0 2 0 0,-2-5 0 0,0 2 0 16,-5-9 0-16,0 0 0 0,6 9-160 0,-1 0 160 15,-5-9-160-15,0 0 160 0,0 0 0 0,8 0 0 0,-8 0 0 16,11-8 0-16,1-1-32 0,-3-2 0 0,-2 0 0 0,3-5 0 16,3-1 0-16,1-4 0 0,-1-5 0 0,5 1 0 15,2-1-128-15,-1-1 0 0,3-4-160 0,2 6 160 16,1-2-128-16,2 4 128 0,-3 3 0 0,4 2-144 16,-3 2 144-16,5 3 0 0,-1 3 0 0,1 0 0 15,2 3 0-15,2 1 0 0,3 0 0 0,4 3 0 16,3-1 0-16,5-1 0 0,3 1 0 0,-3 1 0 15,1-1 0-15,2-5 0 0,0 0 0 0,4-5-128 16,4-1 128-16,3-3 0 0,5-2 160 0,0-1-160 16,-1-4 224-16,-3-1-48 0,0-4-16 0,1 1 0 15,1-4-160-15,4-2 0 0,0-4 144 0,-5-3-144 16,-6 3 0-16,-5-1 0 0,-7 0-192 0,-7-1 64 16,-4 3-256-1,-6 2-32-15,-4 2-16 0,-7 7 0 0,-5 3-960 0,-5 5-192 16,-5 1-32-16</inkml:trace>
  <inkml:trace contextRef="#ctx0" brushRef="#br2" timeOffset="137159.79">26470 17172 13823 0,'0'0'1216'16,"0"-11"-960"-16,-1 2-256 0,1 1 0 15,-3-1 2912-15,3 9 544 0,0 0 96 0,0 0 32 16,0 0-2944-16,0 0-640 0,0 0 0 0,4 11 0 0,0 4 0 0,0 7 0 16,-1 2 0-16,0 8 0 0,-1 2 304 0,-2 4-48 15,2 3 0-15,-2 5 0 0,-2 0-64 0,2 3-32 16,-2 3 0-16,-1-1 0 0,1-5-160 0,-1 0 0 16,1-6 0-16,0-2 128 0,1-6-128 0,0-3-192 15,0-6 32-15,1-2 16 16,0-7-560-16,1-3-96 0,-1-11-32 0,0 0-6864 15,0 0-1392-15</inkml:trace>
  <inkml:trace contextRef="#ctx0" brushRef="#br2" timeOffset="137542.81">27205 17103 4607 0,'0'0'192'0,"0"0"64"0,0 0-256 0,-13 2 0 0,-1 2 0 0,-1 0 0 16,-2 1 5424-16,-1 5 1040 0,-2 0 192 0,-2 6 64 16,-2 3-5616-16,-1 0-1104 0,-2 0-240 0,-1 5-32 15,0-1 272-15,-2-1 0 0,-2 0 0 0,-2 1 0 16,-5-4 0-16,1-1 0 0,0 0 0 0,4-3 0 16,2-2 0-16,5-2 0 0,5 2 0 0,2-7 0 15,4 0 0-15,3-3 0 0,2 1 0 0,11-4 0 16,-8 1 208-16,8-1 0 0,0 0 0 0,0 0 0 15,0 0 128-15,0 0 32 0,0 0 0 0,0 0 0 0,14 4-368 0,4 3 144 16,0-2-144-16,5 0 0 0,2 0 256 0,3 4-48 16,1-3-16-16,2 4 0 0,1-1-32 0,1 3-16 15,1-5 0-15,-1 5 0 0,3-5-144 0,-1 3 0 16,1-2 144-16,-1 4-144 0,1-2 0 0,-3 2 0 16,0 1 0-16,0 0 0 15,0 1-352-15,-1 1-96 0,-5 0 0 0,-1 3-16 16,-2-1-1568-16,-2-2-304 0,-3-5-64 0,-4 0-16 0</inkml:trace>
  <inkml:trace contextRef="#ctx0" brushRef="#br2" timeOffset="137751.78">27623 17205 25791 0,'9'-14'1152'0,"-4"5"224"0,-1-4-1104 0,1-2-272 0,2 1 0 0,5 1 0 15,2-1 1280-15,6-1 192 0,5 3 32 0,3 3 16 32,3-3-1888-32,2 0-368 0,0 3-80 0,-1-1-16 15,-2 3-1328-15,-3-2-272 0,-3 1-48 0</inkml:trace>
  <inkml:trace contextRef="#ctx0" brushRef="#br2" timeOffset="137959.9">27412 17384 30287 0,'0'0'1344'0,"0"0"272"0,0 0-1296 0,0 0-320 0,14 0 0 0,1 0 0 0,3 2 0 0,2 0-240 15,3-2 48-15,2 0 0 0,2-2 192 0,4 1 0 16,2 0 0-16,6 0 160 0,4-5-160 0,4 0 0 15,3 1 0-15,-2-4 0 16,-1 0-368-16,-1-2-96 0,0 1-32 0,-3-3 0 16,-4 1-1936-16,0 4-400 0,9-8-80 0,-13 5-16 0</inkml:trace>
  <inkml:trace contextRef="#ctx0" brushRef="#br2" timeOffset="138276.88">28839 16410 23951 0,'0'0'1056'0,"0"0"224"0,0 0-1024 0,0 0-256 16,4 9 0-16,1 9 0 0,0 3 2560 0,0 11 464 15,2 8 96-15,0 9 16 0,1 8-2768 0,0 6-560 16,-1-1-96-16,2 8-32 0,1 4 320 0,2 7 0 16,-2 4 0-16,0 3 0 15,-1 0-560-15,-1-2-48 0,-2-1-16 0,-2 2-9104 16,-2 2-1808-16</inkml:trace>
  <inkml:trace contextRef="#ctx0" brushRef="#br2" timeOffset="146182.71">20437 12986 15951 0,'0'0'704'0,"0"0"144"0,0 0-672 0,-2-10-176 0,0 1 0 0,5 1 0 16,-3 8 0-16,6-9 0 0,4-2 0 0,2 3 0 16,1-3 0-16,2 1 0 0,1-3 176 0,2-2-176 0,1-1 192 0,2 2-64 15,0 2-128-15,-2-4 192 0,3 0-64 0,2 2 0 16,-1 1-128-16,2 4 192 0,-2-1-32 0,0 3-16 15,0 0 0-15,-1 2 0 0,-3 3 32 0,-2 2 0 16,-1 3 0-16,-1 4 0 0,0-2 16 0,-5 8 0 16,0 2 0-16,-3 4 0 0,-3 1-64 0,-4 2 0 15,-3 2 0-15,-3 4 0 0,-4 4 320 0,-2 1 48 16,-6-1 16-16,1 1 0 0,-5 0-320 0,-1 1-64 16,-1 0-128-16,0-2 192 0,1-5-64 0,0-1 0 15,-1-3-128-15,4 0 192 0,0-2-192 0,4-1 176 16,2-5-176-16,2 0 160 0,1-1-160 0,2-2 160 15,3-6-160-15,6-6 160 0,-5 9-160 0,5-9 0 0,0 0 0 0,0 0 0 16,0 0 0-16,0 0 192 0,0 0-192 16,7 9 192-16,2-1-192 0,1-2 0 0,2-2 0 0,1-2 128 15,1 2-128-15,2 1 0 0,2-2 0 0,2-1 0 16,1 0 128-16,0-1-128 0,2 0 128 0,2-1-128 16,1 0 128-16,2 0-128 0,2-1 0 0,0 0 128 15,0-2-128-15,3-1 0 0,3-2-160 0,-2 1 160 31,-2-5-448-31,1 2 16 0,-4-3 0 0,0 2 0 0,-1-3-1472 0,-2 2-288 16</inkml:trace>
  <inkml:trace contextRef="#ctx0" brushRef="#br2" timeOffset="146615.98">21539 12352 13823 0,'-13'-7'1216'0,"2"5"-960"15,0-5-256-15,-5 4 0 0,0 4 1920 0,-1 4 352 16,0 0 64-16,1 6 16 15,4 0-2352-15,-4 3-352 0,2 1-128 0,2 1-32 0,-2 3 320 0,2 2 48 0,1 3 16 16,1 4 0-16,1-4 128 0,1 1-208 16,2-2 80-16,2 3 128 0,3 2-128 0,1-2 128 0,1 1 0 0,3-1 0 15,1-4 0-15,4-3 0 0,3-1 0 0,2-1 0 16,0-6 0-16,4 1 208 0,1-8-16 0,4-1-16 16,3-3 128-16,-1-1 16 0,-1-3 16 0,2-1 0 15,-1-5 160-15,0 0 16 0,-2-3 16 0,3-2 0 16,-5-2-272-16,0 1-64 0,-2-1-16 0,-3-2 0 15,-1-4 32-15,-1 4 16 0,-1-1 0 0,-5 1 0 16,-2-4 32-16,-1 3 0 0,-2-1 0 0,-2 2 0 16,-1 5-128-16,-1 3 0 0,-2-1-128 0,-1 7 192 15,4 5-336-15,-6-4-80 0,6 4-16 0,-9 7 0 32,-1-2-496-32,2 5-96 0,2 0-32 0</inkml:trace>
  <inkml:trace contextRef="#ctx0" brushRef="#br2" timeOffset="147016">22339 12584 19343 0,'0'0'848'0,"0"0"192"0,-9-2-832 0,9 2-208 0,-9 5 0 0,1 1 0 15,2 6 416-15,2 0 32 0,-1 7 16 0,0 3 0 16,-3 0-464-16,1 0-320 0,-1 4 64 0,-1 3 0 16,0 4 256-16,2 3 0 0,-1 1 0 0,-1 2 0 15,0 4 0-15,0 0 0 0,0 6 0 0,2-2 0 16,-1 0 0-16,2-1 0 0,-1-4 0 0,4-2 0 15,1 0 0-15,2-4 128 0,2-1-128 0,1-3 0 16,3-4 384-16,0-4 0 0,3 0-16 0,1 0 0 16,1-4-48-16,2 2-16 0,0-3 0 0,1-4 0 15,0 0-176-15,0-2-128 0,-1-4 192 0,1 0-192 16,-1-3 0-16,3-1 0 0,-5-1 0 0,2 0-144 31,-3-5-480-31,2-3-80 0,-12 4-32 0,11-8-8688 0</inkml:trace>
  <inkml:trace contextRef="#ctx0" brushRef="#br2" timeOffset="147229.23">22017 13145 22799 0,'0'0'1008'0,"0"0"208"0,0-13-960 0,1 7-256 16,-1 6 0-16,0 0 0 0,11-9 0 0,1 4 128 15,4 1-128-15,1-1 0 0,2 0 0 0,2 1 0 16,0-1 0-16,2-3 0 0,4 3 0 0,0-1 0 16,1-3 0-16,0 4 144 0,0-5-144 0,1 3-256 0,0-3 64 0,0 3 16 31,0-4-656-31,2 2-128 0,-1-5-16 0</inkml:trace>
  <inkml:trace contextRef="#ctx0" brushRef="#br2" timeOffset="147616.76">22776 12372 24479 0,'-6'-13'1088'0,"6"13"208"0,-5-7-1040 0,5 7-256 0,0 0 0 0,0 0 0 16,-9 3 0-16,1 3-192 0,4 2 16 0,-1 4 16 15,-1 2 160-15,-2 4 0 0,-1 1-144 0,2 6 144 0,0 3 0 0,2-1 0 16,0 3-144-16,3 1 144 0,-1-4 0 0,4 2-192 16,2-6 192-16,1-3-160 0,1-5 160 0,2-2-192 15,4-3 192-15,0-1-192 0,2-4 192 0,1-2 128 16,2-3-128-16,2-2 176 0,0-1 288 0,1-3 64 16,0-4 16-16,1 1 0 0,1-3-48 0,-1 0-16 15,-1 0 0-15,0-5 0 0,-1 0-64 0,0 1-16 16,-1-2 0-16,-1 0 0 0,-4-3 48 0,0 0 16 15,-3 1 0-15,-2 2 0 0,-5 3-160 0,-4 1-48 16,-1 0 0-16,-3 4 0 0,-2 0-256 0,-5 5 0 0,-4 0 0 0,-2 2 0 31,-1 3-400-31,-4 3-48 0,-4 3 0 0,-3 2 0 16,0 3-1856-16,-4 0-384 0,-14 6-80 0,2-2-16 0</inkml:trace>
  <inkml:trace contextRef="#ctx0" brushRef="#br2" timeOffset="148103.96">20543 13910 16575 0,'0'0'1472'0,"12"-6"-1168"15,2 1-304-15,4 3 0 0,4 1 1376 0,4 1 224 0,5 0 32 0,3 0 16 16,4 0-1216-16,6 0-240 0,5 0-64 0,7-1 0 16,6-1 80-16,2-1 16 0,-2 0 0 0,4-1 0 15,-1 2-224-15,5-1 176 0,1 1-176 0,4-2 160 16,2 0-160-16,-8 3 0 0,1 1 0 0,-1-2 128 15,0 1-128-15,1 0 0 0,1 2 0 0,-4-1 0 16,-2 0 0-16,-5 0 0 0,-6 0 0 0,-3 1 0 16,-5 2 0-16,-3 1 0 0,-7 1-144 0,-7-1 144 31,-4 0-800-31,-4 1-48 0,-9 1-16 0,0-2 0 0</inkml:trace>
  <inkml:trace contextRef="#ctx0" brushRef="#br2" timeOffset="148550.42">21440 14280 23951 0,'-13'-8'2128'0,"3"1"-1696"0,-1-2-432 0,-1 4 0 0,0-2 1392 0,-1 3 192 15,0 2 32-15,0 3 16 16,1 3-2144-16,-2 5-416 0,-3-1-96 0,3 4 0 0,-2 2 640 0,-1 4 128 16,-1 2 16-16,2 2 16 0,-2 1-32 0,2 5 0 15,0 0 0-15,1 2 0 0,-1 5 256 0,2 3 0 16,1 5 0-16,3-1-144 0,-1-1 144 0,3-2 0 0,0-3 0 0,2-2 0 16,4 0 0-16,2-3 0 0,2-6 0 0,3-1 0 15,0-5 304-15,1-3 80 0,2-5 32 0,2-1 0 16,1-6 0-16,2-3 0 0,2-3 0 0,3-5 0 15,1-3-32-15,4-3 0 0,3-3 0 0,0-4 0 16,3-3-240-16,2 1-144 0,-1 1 160 0,2-6-160 16,3 0 0-16,0-2 0 0,-3-2 0 0,-2 2 0 15,-4-1 0-15,-1-1 128 0,-3 6-128 0,-6-1 0 16,-3 3 240-16,-4 3 0 0,-5 4 0 0,1 2 0 16,-5 0 80-16,-3 3 0 0,-3 0 16 0,-3 3 0 15,-4-2-336-15,-1 4-160 0,-2-2 16 0,-3 2 0 16,-4 2-432-1,0-1-96-15,3-1-16 0,-4 2 0 0,1 1-2064 0,2-1-400 0</inkml:trace>
  <inkml:trace contextRef="#ctx0" brushRef="#br2" timeOffset="148815.46">22082 13911 33055 0,'0'0'1472'0,"0"0"288"0,0 0-1408 15,0 0-352-15,0 0 0 0,0 0 0 0,4 10 0 0,0 4 0 0,-2 3 0 0,-1 3 128 16,-1 4-128-16,0 7 0 16,-1 3 0-16,0 2 0 0,0-2 0 0,-3 4 0 0,-3 2 0 0,1 0 0 15,0 0-176-15,1-1 0 0,0-3 0 0,-2-2 0 31,-2-2-400-31,3-3-64 0,-2 2-32 0,2-3 0 16,0-4-400-16,1-1-80 0,1 1 0 0,1-4-16 16,1-7-1232-16,2-2-240 0,2 1-48 0</inkml:trace>
  <inkml:trace contextRef="#ctx0" brushRef="#br2" timeOffset="149016.35">22151 14849 10127 0,'0'0'448'0,"2"14"96"0,-1-2-544 0,-1-12 0 0,0 0 0 0,0 0 0 15,0 0 3792-15,0 0 656 0,3 9 128 0,-3-9 32 16,0 0-2592-16,0 0-512 0,0 0-96 0,0 0-32 0,0 0-208 0,0 0-32 16,0 0-16-16,0 0 0 0,0 0-416 0,10-5-64 15,-1-4-32-15,-1 2 0 16,-2-3-384-16,0 2-80 0,-6 8-16 0,11-8 0 0,-3-1-400 0,0-1-96 16,-2 2-16-16,-6 8 0 15,7-9-1248-15,-7 9-256 0,4-10-48 0,-3-3-12544 0</inkml:trace>
  <inkml:trace contextRef="#ctx0" brushRef="#br2" timeOffset="151503.9">25940 13363 13935 0,'0'0'608'0,"0"0"144"0,0 0-608 0,0 0-144 0,0 0 0 0,0 0 0 15,0-7 192-15,0 7 0 0,2-12 0 0,2 1 0 16,1 3-192-16,2-3 0 0,-1 2 0 0,3-4 128 15,0 2-128-15,1 1 128 0,0-2-128 0,4 2 128 16,0-4 96-16,0 0 16 0,0 0 0 0,1 3 0 16,6-2 256-16,-4 0 48 0,1 3 16 0,0-3 0 15,4 3-128-15,-1 3-32 0,0-4 0 0,-2 5 0 16,-2 3-208-16,1 0-64 0,0-1 0 0,-1 3 0 0,-2 2 0 0,-2 5 0 16,-2-1 0-16,0 7 0 0,1-3-128 0,-5 5 0 15,0 2 0-15,-1 2-176 0,-1 2 176 16,-1 4 0-16,-1 2 128 0,-3-1-128 0,-3 3 128 0,-1 1-128 15,-1 5 128-15,-2-1-128 0,-2 1 144 0,-2 0-144 16,0 1 192-16,-3-1-192 0,-1 1 320 0,-3-2-64 16,-1-2 0-16,-3-2 0 0,1-1 80 0,0-4 16 15,1 2 0-15,1-3 0 0,1-4-144 0,3-2-16 16,2 0-16-16,3-6 0 0,2 1-48 0,1-6 0 16,7-6 0-16,0 0 0 0,0 0 112 0,0 0 16 15,0 0 0-15,0 0 0 0,0 0 208 0,0 0 48 16,13 4 16-16,2-5 0 0,4-3-160 0,2 0-48 0,4 0 0 15,1-2 0-15,1 1-160 0,1 1-32 0,0-4-128 0,2 3 192 16,0 0-64-16,-1 1-128 0,1-1 176 0,1 3-176 16,-1-1 0-16,2 2 0 0,0 0 0 0,-2 1 0 15,0 1 0-15,-1 2-224 0,0-1 16 0,-1 4 0 32,-1-2-560-32,-2-1-96 0,-1 1-32 0,-3 2 0 15,-2-1-1424-15,-1-1-304 0,-2 0-48 0</inkml:trace>
  <inkml:trace contextRef="#ctx0" brushRef="#br2" timeOffset="152085.7">26907 12781 11967 0,'0'0'1072'0,"-1"-9"-864"0,0-2-208 0,-1 3 0 16,0-1 2208-16,2 9 400 0,0 0 80 0,0 0 0 16,0 0-1968-16,0 0-400 0,0 0-64 0,0 0-32 15,0 0 208-15,0 0 32 0,0 0 16 0,0 0 0 16,0 0-176-16,0 0-48 0,0 0 0 0,0 0 0 16,-1 11-64-16,-1 4-32 0,0 3 0 0,2 1 0 0,-3 2-160 0,2 6 160 15,0-3-160-15,-1 3 160 0,1 1-160 0,0 5 0 16,1 0 0-16,0-1 0 0,-1-2 0 0,2-1 0 15,1-4 0-15,1 0 0 0,-1-2-256 0,0-4-96 16,3 0-16-16,-1 0 0 16,-1-2-1840-16,3-2-368 0,0 0-80 0,0-7-16 0</inkml:trace>
  <inkml:trace contextRef="#ctx0" brushRef="#br2" timeOffset="152487.06">27665 12791 5519 0,'0'0'496'0,"0"0"-496"0,-4-5 0 0,0-1 0 16,4 6 4096-16,0 0 736 0,-10 8 144 0,5 1 16 16,-1 3-4240-16,-1 3-752 0,0 3-368 0,-1 3 48 15,-1 3 320-15,0 4 0 0,0 5-144 0,0 5 144 16,0 0 0-16,1 4 0 0,-1 4 0 0,0 1 144 0,-1 2-144 0,1 5 192 16,0 4-192-16,1-2 192 15,-1-1-64-15,4-1 0 0,1 1 0 0,3 0 0 0,1-7 32 16,3-5 0-16,0-2 0 0,4 1 0 15,0-5 288-15,4 0 48 0,-1-1 16 0,2-2 0 0,0-8-192 16,2 2-16-16,1-4-16 0,2 3 0 0,0-7-288 0,3 1 0 16,0-4 128-16,0-3-128 0,2-5-192 0,2-1-80 15,0-7-32-15,4-2 0 16,-3-3-1104-16,3-5-240 0,-1-5-32 0,0-1-16 0</inkml:trace>
  <inkml:trace contextRef="#ctx0" brushRef="#br2" timeOffset="152709.53">27452 13667 20271 0,'-2'-11'1792'0,"2"1"-1424"0,-1-3-368 0,1 4 0 15,1-2 2880-15,3 4 496 0,2 0 96 0,4 3 32 31,3-1-3376-31,2-4-656 0,4 1-144 0,3-1-32 0,2 3 496 0,4 2 208 0,3-6-192 0,3 5 192 32,4-4-464-32,4 1 16 0,2-2 16 0,3 1 0 15,-3-5-704-15,-1 3-144 0,-4 1-16 0,-2-4-10032 0</inkml:trace>
  <inkml:trace contextRef="#ctx0" brushRef="#br2" timeOffset="153054.76">28235 12565 28383 0,'0'0'1264'0,"0"0"256"0,0 0-1216 0,0 0-304 0,0 0 0 0,2 13 0 16,3 2 0-16,-3 5 0 0,0 5 0 0,0 1 0 15,1-2-128-15,1 7 128 0,-4 5 0 0,5 0-144 16,-2 3 144-16,4 1 0 0,-1 2 0 0,1 1-128 31,-2 6-320-31,-3 3-64 0,3-5-16 0,-1-3-11376 0</inkml:trace>
  <inkml:trace contextRef="#ctx0" brushRef="#br2" timeOffset="153522.84">25975 14211 22111 0,'13'-5'1968'0,"-3"1"-1584"0,2-5-384 0,4 6 0 16,7 0 1360-16,6 6 192 0,10 0 48 0,9 3 0 15,8-4-1600-15,4-1-320 0,1-1-64 0,7 2-16 16,5-1 400-16,11 0 192 0,10 0 0 0,0-1-16 16,-3-1-176-16,3 0 0 0,3 1 0 0,5-1 0 15,3-1-240-15,-3 0 80 0,-7-2 16 0,-1 1 0 16,0 3-112-16,-2 0 0 0,-3-2-16 0,-7 1 0 16,-7-2-48-16,-4 3 0 0,-3 4 0 0,-5 2 0 15,0-2-16-15,-6 1-16 0,-2 3 0 0,-8-2-6624 16,-9 3-1312-16</inkml:trace>
  <inkml:trace contextRef="#ctx0" brushRef="#br2" timeOffset="153920.93">26911 14474 6447 0,'0'0'576'0,"0"0"-576"0,0 0 0 0,0 0 0 15,0 0 5216-15,0 0 928 0,0 0 192 0,1 16 48 32,1 0-5568-32,0 2-1120 0,-2 2-208 0,0 4-64 0,0 4 432 0,0 5 144 0,-2 4 0 0,0 0-144 15,1 0 144-15,0 1 0 0,-1 2 0 0,1 4 0 16,-1-1 0-16,0 4 0 0,0-2 0 0,1 1 0 16,-1-2 0-16,2 0 0 0,0-2 0 0,0-5 128 15,0-5-128-15,2 0 0 0,-1-7 0 0,1 1 0 16,0-5-336-16,-1-3-48 0,0 0 0 0,2-7 0 15,-3-11-1792-15,0 0-384 0</inkml:trace>
  <inkml:trace contextRef="#ctx0" brushRef="#br2" timeOffset="154169.06">27600 14708 21183 0,'0'0'1888'0,"6"-5"-1504"0,-1 0-384 0,-5 5 0 16,3-9 3632-16,-3 9 656 0,0 0 128 0,0 0 16 31,5 15-4288-31,-1 2-848 0,-2-2-192 0,0 4-16 0,-1 0 400 0,-1 5 96 0,0 2 16 0,0-1 0 31,-1 5-1072-31,-1-3-192 0,1 3-64 0,-1 2-6848 0,-1-3-1360 0</inkml:trace>
  <inkml:trace contextRef="#ctx0" brushRef="#br2" timeOffset="154406.84">27830 15659 38127 0,'0'0'1680'0,"-5"-6"368"0,-1 1-1648 0,-1-3-400 16,2 3 0-16,5 5 0 15,0 0-704-15,0 0-208 0,0 0-48 0,0 0-16 16,0 0-96-16,0 0-16 0,0 0 0 0,0 0-8512 15,4-13-1696-15</inkml:trace>
  <inkml:trace contextRef="#ctx0" brushRef="#br2" timeOffset="159709.39">2071 17840 6447 0,'0'0'576'0,"-9"-5"-576"0,-3-3 0 0,1-2 0 16,-2 1 3120-16,6 0 512 0,1 4 96 0,1-2 32 15,-1-2-2960-15,2-1-592 0,2 1-208 0,0-3 144 16,-3 1-144-16,1-2 0 0,1 2 0 0,-1 2 0 15,-1-4 256-15,2 6-16 0,-1-4-16 0,2 6 0 16,2 5 240-16,0 0 48 0,-4-6 16 0,4 6 0 16,0 0 112-16,0 0 32 0,0 0 0 0,0 0 0 15,0 0-352-15,0 0-80 0,17 9-16 0,-2 0 0 16,1 2-48-16,6 2-16 0,1-4 0 0,4 2 0 16,1-3 80-16,5 2 16 0,2-2 0 0,3 3 0 15,4-5-48-15,3 5 0 0,3-4 0 0,4 3 0 16,3-3-64-16,5 2-16 0,1-6 0 0,-3 1 0 0,-5-5-128 15,0 0 0-15,-4-1 0 0,1 0 0 16,-1 1-304-16,-2-2-80 0,-1-1-32 0,-1 0 0 16,-5 1-800-16,-3 0-176 15,-5-1-16-15</inkml:trace>
  <inkml:trace contextRef="#ctx0" brushRef="#br2" timeOffset="159975.68">1935 18523 28559 0,'0'0'2544'0,"0"0"-2032"0,0 0-512 0,0 0 0 16,0 0 448-16,0 0-16 0,16-8 0 0,7 4 0 31,4 2-736-31,5-2-144 0,4 0-16 0,4-1-16 16,-2 0-16-16,3-4 0 0,1 1 0 0,2-1 0 15,1 2-128-15,0 2-16 0,2-2-16 0,3 4 0 16,3-1-16-16,-1-1 0 0,-5-2 0 0,-2 4-9440 0</inkml:trace>
  <inkml:trace contextRef="#ctx0" brushRef="#br2" timeOffset="160576.21">4410 16392 30287 0,'0'0'1344'0,"0"0"272"0,-9-7-1296 0,2 4-320 0,7 3 0 0,0 0 0 16,0 0-432-16,0 0-144 0,0 0-48 16,-4 10 0-16,2 4 288 0,-1 0 48 0,0 0 16 0,-1 2 0 0,0 3 272 0,0 1 0 15,2 0 0-15,-2 8 0 0,-1 3 0 0,-2 3 0 16,4 4 160-16,-1 5-32 0,-3 1 128 0,1 4 16 16,0-4 16-16,-1 3 0 0,0 2-96 0,3-5 0 15,1 1-16-15,1-3 0 0,-1 0-176 0,-1 0 0 16,3-4 0-16,1-3 0 0,0-3 0 0,0-4 0 15,0 1 0-15,3-7 0 16,-1-2-480-16,1-1-128 0,-2-5-32 0,0 0-7584 16,1-4-1520-16</inkml:trace>
  <inkml:trace contextRef="#ctx0" brushRef="#br2" timeOffset="160876.4">3904 17777 23951 0,'0'0'2128'0,"-7"-3"-1696"0,7 3-432 0,0 0 0 15,0 0 1280-15,0 0 160 0,0 0 32 0,13 0 16 31,4 3-1488-31,2-2-496 0,1 1 0 0,4 1 0 0,4-2 80 0,3 2 16 0,7-3 0 0,1 2 0 16,4 0 400-16,-1-2-160 0,-1-4 160 0,0 2 0 16,1 4 0-16,-2 0 320 0,2 0-32 0,0 0-16 0,0 2-16 0,5 1-16 15,3 0 0-15,1-1 0 0,-2-2-416 0,1 1-80 16,-6 1 0-16,-2 1-16 16,-3-1-1968-16,-5-1-400 0</inkml:trace>
  <inkml:trace contextRef="#ctx0" brushRef="#br2" timeOffset="161292.95">3930 18375 28447 0,'0'0'1264'0,"0"0"256"0,-7-6-1216 0,7 6-304 0,0 0 0 0,0 0 0 31,0 0-1120-31,0 0-288 0,0 0-48 0,0 0-16 0,0 0 864 0,0 0 160 0,0 0 48 0,6 10 0 16,-1-2 400-16,0 4 272 0,-1 1-32 0,-1 4-16 15,-1 2 400-15,2 1 80 0,0-1 0 0,1 1 16 16,0 1-144-16,1-2-16 0,1 0-16 0,0 0 0 0,1 1-160 16,1 1-48-16,0-2 0 0,1-1 0 15,-1-3-16-15,3-1 0 0,1 0 0 0,1-4 0 16,0-1-176-16,1-5-144 0,3-1 192 0,1 1-192 0,3-4 0 0,1-4-352 16,1-3 48-16,0 0 16 15,-2-1-464-15,2 1-80 0,1-4-32 0,-1-2 0 16,1-1-480-16,-1-2-80 0,-1-1-32 0,-2 0-8480 0</inkml:trace>
  <inkml:trace contextRef="#ctx0" brushRef="#br2" timeOffset="161545.78">4500 18321 3679 0,'0'0'160'0,"0"0"32"0,0 0-192 0,-1 11 0 0,1-11 0 0,0 18 0 16,2 0 7168-16,1 6 1408 0,0 5 256 0,1 4 64 31,0 4-7536-31,-3 2-1504 0,-1 5-304 0,-1 1-64 0,-3 7 512 0,-2 2 0 0,-2-1 0 0,-2 1 0 16,2-4 0-16,-2 1 0 0,0-2 0 0,0 0-160 15,0 2 160-15,1 0 0 0,1-4 0 0,2-1 0 16,1-6-144-16,0-2 0 0,2-1 0 0,-1-2 0 15,2-4-1664-15,1 2-336 16,-1-1-64-16</inkml:trace>
  <inkml:trace contextRef="#ctx0" brushRef="#br2" timeOffset="162844.09">6265 16597 20271 0,'-9'0'1792'0,"-1"-1"-1424"0,-1 1-368 0,2 0 0 31,0 1-272-31,9-1-128 0,-6 6-32 0,6-6 0 16,-9 8-144-16,4-2-16 0,0 2-16 0,0 0 0 0,-2-1 608 0,0 3 0 0,-2-2 0 0,1 2 0 15,2-1 144-15,-1 1 160 0,-2 2 16 0,1 0 16 16,-3 1 304-16,0 4 48 0,-2 3 16 0,1 2 0 16,-4 0-192-16,1 3-16 0,-2 4-16 0,1 0 0 15,-2 3-208-15,0 3-32 0,-1 1-16 0,2 2 0 16,-1 0 32-16,-1 6 0 0,0 0 0 0,0 4 0 15,2-1-32-15,-1 0 0 0,-1 3 0 0,1 1 0 16,2-4-32-16,1 5-16 0,2 3 0 0,1 6 0 16,1 1-48-16,5 1 0 0,-1-3 0 0,2 4 0 15,0-1-128-15,3 5 160 0,0 3-160 0,2 1 160 0,2 5-160 16,0 0 0-16,1-4 0 0,-1 2 128 16,5 1-128-16,-2 5 0 0,0 2 0 0,2-2 0 0,2-3 0 0,1 2 128 15,1-3-128-15,1 7 0 0,1-1 176 0,1-6-48 16,0-7-128-16,1-5 192 0,0 0 0 0,3-5-16 15,-1 1 0-15,1-4 0 0,1-4-48 0,1-1 0 16,0-7 0-16,2-1 0 0,1-7-128 0,2-1 0 16,1-6 0-16,-1-1 0 15,0 1-1616-15,5-9-208 0,3-3-32 0</inkml:trace>
  <inkml:trace contextRef="#ctx0" brushRef="#br2" timeOffset="164630.95">13868 15790 8287 0,'0'0'736'0,"-5"-12"-592"0,2 1-144 0,0 2 0 16,0 3 3728-16,3 6 720 0,-1-10 144 0,1 3 16 16,0 7-3952-16,0 0-784 0,2-9-176 0,-2 9-16 15,4-7 320-15,0-1-144 0,-4 8 144 0,5-8 0 16,0 0 0-16,-1 0 0 0,-4 8 0 0,0 0 0 16,6-5 0-16,-6 5 256 0,0 0-32 0,0 0 0 15,0 0 96-15,0 0 32 0,9 7 0 0,-3 6 0 0,-2 2-352 0,-1 2 0 16,-1 3 0-16,-2 3 0 0,0 1 0 15,-1 4 176-15,-1 2-176 0,-1-3 192 0,-1 3-48 0,0-4 0 16,-1 2 0-16,1-1 0 0,1 1 48 0,0-3 0 16,1 2 0-16,0-4 0 0,1 0-192 0,1-1 128 15,1 0-128-15,3-3 128 0,-1-2-128 0,0-3 128 16,1-4-128-16,1 2 128 0,0-2 48 0,2-1 0 16,0-4 0-16,1 1 0 0,1-2 16 0,1-2 0 15,2 0 0-15,0-1 0 0,2-1-192 0,3 0 0 16,1 1 144-16,3-1-144 0,3-2 0 0,4 0 0 15,3 0 0-15,1-1 128 0,1 0-128 0,0 1 0 16,-2 1 0-16,3 1 128 0,0 1-128 0,-1 4 0 16,3 0 0-16,3 2 0 0,0 2 0 0,5 0 0 0,0 2 0 0,4-2 0 15,6 1 0-15,-2 2 0 0,-3-4 0 0,2 5 0 16,0-4 0-16,1 2 0 0,2 1 0 0,2-2 0 16,2 3 0-16,4-6 0 0,3 0 0 0,-1-2-128 15,-3 1 128-15,0 1 0 0,-2-2 0 0,4 0 0 16,0 1 0-16,3-2 0 0,2-2 0 0,-2 1 0 15,-3-3 0-15,0 0 0 0,-1-1 0 0,2 1 128 16,0 0-128-16,2 0 0 0,2-2 0 0,-2 2 0 16,-5-1 0-16,0 0 0 0,-3 0 0 0,-2-1 0 15,-1 2 0-15,1 0 0 0,5 0 0 0,-1 0 0 16,-3-1 0-16,-2 1 128 0,-2-2-128 0,3 0 0 16,-5 1 128-16,1 0-128 0,1-2 128 0,2 1-128 15,2-1 0-15,-2 1 128 0,2 2-128 0,-4-2 0 16,-2-2 144-16,-3 1-144 0,0-1 192 0,-3 3-192 15,-2-2 272-15,2 1-48 0,1-2-16 0,1 0 0 0,0 3 32 0,-4-1 0 16,-4 1 0-16,0 1 0 0,-4 0-32 0,-1 0 0 16,1 0 0-16,-3 0 0 0,-1 1-32 0,0 2-16 15,-2-2 0-15,2 2 0 0,0 1-160 0,1-2 0 16,0-2 0-16,0 0 0 0,-1 1 0 0,0-1 0 16,-3 2 0-16,0-2 0 0,-5 0 0 0,-2 0 0 15,0 0 0-15,-2 0 0 0,-1 0 0 0,-3 0 0 16,0 0 0-16,-1 1 0 0,0-1 0 0,-1 1 0 15,-1-1 128-15,0 1-128 0,-2 1 128 0,0-2-128 16,-10 0 128-16,10 0-128 0,-10 0 240 0,12 0-48 16,-12 0 0-16,0 0 0 0,0 0 224 0,9-4 32 15,-9 4 16-15,0 0 0 0,6-5 80 0,-6 5 16 0,4-12 0 0,-2 5 0 16,1-2-128-16,0 1-32 0,-2-3 0 16,0 1 0-16,2-1-176 0,0-3-32 0,-1 0-16 0,0-2 0 15,2-4-48-15,0-1-128 0,1 1 192 0,1-3-64 16,1-7-128-16,0-2 192 0,1 0-192 0,3-4 192 15,1 1-192-15,-1-1 0 0,1-2 144 0,-2 4-144 16,0 3 0-16,-1 1 0 0,0 2 0 0,-2 4 128 16,1 2-128-16,-2 3 0 0,0 2 0 0,-3 0 0 15,0 3-128-15,-3 2 128 0,-3 3-128 0,1 3 128 16,-1-4-416 0,3 10 0-16,-7-8 0 0,-2 2 0 0,-3 3-1520 15,0 3-304-15,-5 2-64 0,-1 0-7872 0,-2 3-1584 0</inkml:trace>
  <inkml:trace contextRef="#ctx0" brushRef="#br2" timeOffset="166719.26">16138 3352 9215 0,'-6'-10'816'0,"1"0"-656"15,1-3-160-15,0 5 0 0,3-4 2368 0,1 12 448 16,0 0 96-16,0 0 16 0,-3-8-2144 0,3 8-416 0,0 0-96 0,0 0-16 16,0 0-128-16,0 0-128 0,0 0 144 0,7 8-144 15,-2 4 256-15,-1-2-64 0,-2 4 0 0,1 2 0 16,-3 3-16-16,0 4-16 0,-5 5 0 0,-2 5 0 15,-2 4 144-15,-1 2 16 0,-4 6 16 0,-1 4 0 16,-3 5 64-16,0 3 16 0,-3 5 0 0,-1-3 0 16,-2-1-176-16,4 2-48 0,-2-2 0 0,3-2 0 15,1-3-48-15,3-3-16 0,3 0 0 0,1-6 0 16,1-2-128-16,2-5 0 0,2-4 144 0,0-2-144 16,0-3 0-16,4-5 144 0,1-3-144 0,1-2 0 15,1-3 144-15,1-1-144 0,2-4 0 0,4 0 144 16,-8-10 32-16,9 5 0 0,1-1 0 0,4 0 0 15,1-4 0-15,5-4 0 0,5-1 0 0,3-1 0 16,3-4 16-16,5 2 0 0,3-2 0 0,7 2 0 0,8-3 0 0,3 3 16 16,1-3 0-16,2 2 0 0,0-3-48 15,3 6-16-15,-2 0 0 0,9 1 0 0,4 3-144 0,2 0 192 16,-1 0-192-16,3 2 192 0,-2 2-192 0,4-2 0 16,1 1 0-16,2-1 128 0,1-1-128 0,-1 1 0 15,-5 1 0-15,5 0 0 0,0 1 0 0,2 0 0 16,2-1 0-16,0 2 0 0,-3-1 0 0,4 4 0 15,-2-3 0-15,3 1 0 0,2 0 0 0,-2 1 0 16,-3-1 0-16,-1 0 0 0,0 1 0 0,1 1 0 16,2-2 0-16,-1 0 0 0,-9-2 0 0,0 1 0 15,-2 2 0-15,5-3 0 0,7 0 0 0,-3-2 0 16,-5-2 0-16,-1 1 0 0,-1 0 0 0,3-2 128 16,2-2-128-16,-1 1 0 0,-2 2 0 0,-1-2 0 0,-2-1 0 15,0 1 0-15,3 2 160 0,-1-1-160 0,0 1 192 0,-3 0-192 16,-4 0 0-16,0-1 0 0,-2 6 0 0,3-1 0 15,5 1 0-15,-4-1 0 0,-5 1 0 0,-1 1 0 16,-3 1 0-16,-4 0 0 0,-3 0 0 0,-1 3 0 16,-2-3 0-16,-2-1 0 0,1 1 0 0,-7 1 0 15,-5-2 0-15,-3 2 0 0,-2 2 0 0,-3-2 0 16,-1 4 0-16,-2-3 0 0,-3 2 160 0,-3-2-160 16,-2 3 128-16,-2-2-128 0,-5 0 128 0,-2 1-128 15,-1-3 160-15,-2 3-160 0,-2-3 192 0,-3 3-192 16,-6-9 224-16,0 0-64 0,0 0-16 0,-1 10 0 15,1-10-16-15,-2 13 0 0,-2-4 0 0,4-9 0 16,-5 9-128-16,5-9 192 0,0 0-192 0,-10 4 192 16,-1-1-16-16,11-3 0 0,-12-1 0 0,0-3 0 0,2-1 144 0,0-5 48 15,1 0 0-15,-1-7 0 0,0-3 128 16,1-7 16-16,0-2 16 0,1-3 0 0,1-5 32 0,0-6 0 16,2-3 0-16,3-3 0 0,0-6 16 0,5-1 16 15,-1-2 0-15,2-1 0 0,4 1-144 0,0 1-48 16,0 5 0-16,1 1 0 0,0 2-224 0,1 7-48 15,-1 2-128-15,-2 5 192 0,-4 5-192 0,4 2 0 16,-3 5-192-16,-2 4 192 16,-2 3-608-16,-1 0-16 0,-3 5 0 0,-5-1 0 15,-4 3-2576-15,-6 2-512 0,-15-1-96 0,-4-2-32 0</inkml:trace>
  <inkml:trace contextRef="#ctx0" brushRef="#br2" timeOffset="168732.27">6438 18247 15663 0,'0'0'688'0,"-5"-5"144"0,-4-7-656 0,2 1-176 16,0-2 0-16,1-1 0 0,3 4 624 0,2-1 80 15,1-3 32-15,1 1 0 16,2 0-1040-16,-1-1-208 0,2-1-32 0,-2 2-16 0,1 2 384 0,0-2 176 15,-1 3-160-15,-2 10 160 0,4-9 128 0,-4 9 112 0,0 0 16 0,0 0 16 16,0 0 240-16,0 0 32 0,8-3 16 0,-8 3 0 16,11 2-144-16,2 2-32 0,0 2 0 0,1 3 0 15,2-2-160-15,0 4-32 0,3 1-16 0,1 0 0 16,3 2 80-16,2 0 0 0,2-4 16 0,5 0 0 16,7 0 192-16,1-3 48 0,-1-2 0 0,-1-1 0 15,0-2-96-15,-2-2-16 0,-1-4 0 0,3 0 0 16,-2-2 80-16,0-5 16 0,-1 0 0 0,-2-3 0 15,-2-2-144-15,1-1-32 0,-1 0 0 0,0-1 0 16,-2-1-192-16,-1 0-128 0,-1 1 128 0,-3 0-128 16,-5 0 144-16,-1-1-144 0,-5 0 192 0,-3 1-192 15,-3 3 208-15,-2-1-64 0,-1-2-16 0,-4 3 0 16,-1 1 64-16,-3 1 0 0,-2-1 0 0,-4-1 0 16,1 2-192-16,-5 1 0 0,-4 0 144 0,-2 0-144 0,-6 6 0 15,-2-2 0-15,-4 2 0 0,-1 2 0 0,3 4 0 16,-2 1-128-16,-1 3 128 0,0 4-128 0,-1 0 128 0,-1 6 0 15,2 3-144-15,-1 4 144 0,0 2 0 0,-3 4 0 16,-3 0 0-16,4 2 0 0,-1 3 0 0,1-1 0 16,2 4 160-16,3 2-160 0,2 1 160 0,5 2-160 15,1-1 128-15,3 2-128 0,3 1 128 0,4-2-128 16,1 0 128-16,4 2-128 0,3 1 224 0,2-2-32 16,3 2-16-16,3-1 0 0,2-3-176 0,3 2 128 15,1-2-128-15,5-1 128 0,-2-1-128 0,4-4 128 16,0-6-128-16,4 1 128 0,3-3-128 0,3-2 128 15,3-5-128-15,4-1 128 0,4-2-128 0,2-2 0 0,3-5 0 16,0 0 128-16,-1-5-128 0,2-3 0 0,4-4 0 16,1-3 0-1,3 0-496-15,5-5-16 0,5-3-16 0,1-5 0 16,1-4-2016-16,-6-4-400 0</inkml:trace>
  <inkml:trace contextRef="#ctx0" brushRef="#br2" timeOffset="169265.33">7495 16870 26783 0,'-9'-6'1184'0,"9"6"240"0,0 0-1136 0,0 0-288 16,-5-5 0-16,5 5 0 15,0 0-1072-15,10-6-272 0,0 0-48 0,4 3-16 16,1-5 736-16,3 2 144 0,1-3 16 0,4 0 16 0,-2 0 352 0,4 0 144 15,-1-2-128-15,1 3 128 0,2-3 0 0,2 5 224 0,2 3-32 16,-1-2 0-16,-1 1 128 0,-1 2 32 16,-1 4 0-16,-3 2 0 0,-2 2-192 0,-4 2-32 0,-4 4-128 0,-3 6 192 15,-2 0 64-15,-3 1 0 0,-4 3 0 0,-4 3 0 16,-3 0 128-16,-4 5 16 0,-5-5 16 0,-2 6 0 16,-3-5-48-16,-4 5-16 0,-5 2 0 0,0-1 0 15,-1-5-96-15,2 1-32 0,2-2 0 0,7-3 0 16,0-2-80-16,5-3-16 0,2-1 0 0,2-3 0 15,0 1-128-15,4-2 192 0,1-1-192 0,2-3 192 16,2-9-192-16,6 12 0 0,0-6 144 0,2 3-144 16,2-3 0-16,3 2 0 0,2 0 0 0,4-2 128 15,3 0-128-15,2-2 0 0,1-1 0 0,2 0 0 16,0-1 0-16,-1-2-208 0,0-2 48 0,-1 0 16 16,-1 1-384-1,3-4-80-15,0-4-16 0,-2 2-7024 0,-1-4-1408 0</inkml:trace>
  <inkml:trace contextRef="#ctx0" brushRef="#br2" timeOffset="169633.09">8654 16428 19343 0,'0'0'848'0,"0"0"192"0,0 0-832 0,-9 0-208 0,9 0 0 0,0 0 0 16,-8 9 1616-16,3 5 288 0,0 4 48 0,1 1 16 16,0 1-1968-16,-1 2-192 0,0 8-144 0,0 2-32 15,0 1 368-15,0 5 0 0,0 0 0 0,2 2 0 16,1-3 0-16,-1 1 0 0,2-1 160 0,1-2-160 15,1-2 368-15,3 1-48 0,3-2 0 0,1-3 0 16,3 1 0-16,0 0-16 0,2-3 0 0,3 1 0 16,2-4 16-16,0 3 16 0,0-3 0 0,1-1 0 15,1-3-176-15,3-1-32 0,0-1-128 0,1-4 192 32,1-1-496-32,1-7-96 0,-2-1-32 0,0-4 0 0,-1-2-464 0,-4-1-112 15,-4-4-16-15,-1-1-6592 0,-2-6-1312 0</inkml:trace>
  <inkml:trace contextRef="#ctx0" brushRef="#br2" timeOffset="169832.97">8302 17016 35935 0,'0'0'3200'0,"18"-3"-2560"16,6-1-512-16,9 0-128 0,4 1 144 0,6 0 16 15,4 1 0-15,5 0 0 0,5-2-160 0,5 0-224 16,6-3 48-16,6 2 16 16,4-1-1120-16,1-1-208 0,-3 2-48 0,-1 1-8192 0,-1-5-1616 0</inkml:trace>
  <inkml:trace contextRef="#ctx0" brushRef="#br2" timeOffset="170750.05">9764 18243 16575 0,'0'0'1472'0,"0"0"-1168"16,0 0-304-16,0 0 0 0,-6-8 2640 0,4 1 480 16,2 7 80-16,0 0 32 15,0 0-3040-15,0 0-592 0,9-4-128 0,0-1-32 0,0 0 560 0,1 2-128 16,0 2 128-16,1-2 0 0,2 2 160 0,4-1 96 0,0-1 0 0,5 2 16 16,3-2 288-16,3 3 48 0,2-1 16 0,0 2 0 15,2 3-128-15,2-1-32 0,3-1 0 0,1 2 0 16,2 0-96-16,-1 1-32 0,4-1 0 0,3 0 0 15,2-1 144-15,3 2 32 0,0-1 0 0,-1-1 0 16,-3-1-192-16,-2 1-48 0,0-1 0 0,-3 3 0 16,-3-1-272-16,-2-2 160 0,-4 0-160 0,-2 2 128 15,-3 0-128-15,0 2 0 0,-3-3 0 0,-2 0 0 16,-3 0 0-16,-2 0-224 0,-3 0 48 0,-3 0 16 31,-12-3-1360-31,0 0-272 0,0 0-48 0</inkml:trace>
  <inkml:trace contextRef="#ctx0" brushRef="#br2" timeOffset="176604.69">11999 17371 14735 0,'-3'-5'1312'0,"-1"1"-1056"0,0-3-256 0,-1 1 0 16,5 6 1536-16,0 0 256 0,-1-5 64 0,1 5 0 31,0 0-2224-31,0 0-432 0,2-7-96 0,-2 7 0 0,0 0 640 0,0 0 128 0,0 0 128 0,4-7-192 16,-1 1 192-16,-3 6 0 0,0 0 0 0,1-10 0 15,-1 10 192-15,0 0 80 0,0 0 16 0,0 0 0 0,0 0-288 16,0 0 0-16,0 0 0 0,0 0 0 16,0 0 320-16,0 0-64 0,0 0 0 0,0 0 0 0,0 0 336 0,0 0 64 15,0 0 16-15,0 0 0 0,0 0 16 0,0 0 0 16,0 0 0-16,9 5 0 0,-9-5-128 0,0 0-32 16,0 0 0-16,12-1 0 0,1-2-16 0,-1-1 0 15,-1-3 0-15,2-2 0 0,1-3-64 0,2 1 0 16,1-2-16-16,-1-5 0 0,1-1-112 0,1 0 0 15,-1 2-16-15,1-3 0 0,1 1-128 0,0 2-32 16,0-1 0-16,-2 3 0 0,1-1 736 0,-2 4 144 16,-1 1 16-16,1-3 16 15,-4 4-1632-15,1 3-320 0,-1-4-64 0,-4 4 0 0,4 3 768 16,-6 1 192-16,-6 3 0 0,0 0 0 0,12 0 0 0,-12 0 0 16,9 7 0-16,-9-7 0 0,7 11 0 0,-2-2 0 0,0 4 0 0,-2 2 0 15,-1 3 768-15,0 2 160 0,-2 2 32 16,0 5 0-1,-2 3-1600-15,1 3-304 0,0 3-64 0,-2 3-16 0,1-1 1024 0,-1 4 0 0,0 0 0 0,-1 5 208 16,-1-1-64-16,1 4-16 0,-1 2 0 0,0 1 0 16,-2 0-128-16,5 2 128 0,-3-2-128 0,1 2 128 15,0 1 0-15,0 1 0 0,0-1 0 0,2 4 0 16,1-2 32-16,-2 2 0 0,1 0 0 0,-2-3 0 16,2 1-160-16,1-2 128 0,-1 2-128 0,0-2 128 15,0-1-128-15,1 0 160 0,-2-1-160 0,0-2 160 16,2-2 0-16,1-2 0 0,-4 0 0 0,2-5 0 15,1 0-160-15,-1-5 0 0,0 1 144 0,0-4-144 16,1 1 0-16,0-3 0 0,0-7 0 0,-1 2 0 0,2-5 0 16,0-4-128-16,-2-5 0 0,1 0 0 15,-1-7-496-15,2-7-80 0,0 0-32 0,0 0 0 16,0 0-1840-16,0 0-368 0,0 0-80 0</inkml:trace>
  <inkml:trace contextRef="#ctx0" brushRef="#br2" timeOffset="176942.05">11651 19323 27647 0,'0'0'2448'0,"0"0"-1952"0,-9-8-496 0,3 1 0 15,6 7 1088-15,0 0 128 0,-1-11 32 0,3 1 0 32,3 2-1632-32,3 2-336 0,3-1-64 0,2 2-16 0,2 1 608 0,2-2 192 0,3 2 0 0,4 2 0 15,3 0 0-15,2 0 128 0,3 1 0 0,5 1 16 16,5 2 96-16,5-1 16 0,5 1 0 0,0-1 0 16,-1-1 32-16,1 2 16 0,0 1 0 0,2 2 0 15,0-1-64-15,3 0-16 0,4 2 0 0,2 3 0 16,0 0-80-16,-2 0-16 0,-4-5 0 0,-2 6 0 15,-3-1-128-15,-1 3 0 0,-3-4 0 0,1 2-176 16,-2 0-496-16,-2 0-96 16,1-4-32-16</inkml:trace>
  <inkml:trace contextRef="#ctx0" brushRef="#br2" timeOffset="177887.43">14069 18042 21183 0,'0'0'1888'0,"0"0"-1504"0,-9-6-384 0,9 6 0 16,-8-5 1632-16,8 5 256 0,0 0 48 0,0 0 16 16,0 0-2240-16,0 0-448 0,-5-5-96 15,3-2 0-15,-1 1 688 0,3 6 144 0,0 0 0 0,5-8 0 0,0-2 432 0,3 6 32 16,-8 4 16-16,15-3 0 16,2-1 48-16,2 1 16 0,1 2 0 0,9 1 0 0,3 1-96 0,2 0 0 15,3-1-16-15,3 2 0 0,2 0-128 0,3-2-32 16,5-2 0-16,3 0 0 0,5 1 48 0,1 1 0 15,5 0 0-15,-2 0 0 0,-3 0-16 0,-2 0 0 16,-4 0 0-16,-1 0 0 0,-2-1-64 0,-2 1-16 16,1 1 0-16,-4 2 0 0,-2 1-224 0,-4-1 0 15,-5 0 0-15,-6 1 0 0,-5-2 0 0,-4 3 0 16,-3-1 0-16,-3-1 0 16,-13-3-496-16,0 0 16 0,0 0 0 0,0 0 0 15,0 0-2048-15,-10 11-416 0,-13-2-64 0,-13-5-32 0</inkml:trace>
  <inkml:trace contextRef="#ctx0" brushRef="#br2" timeOffset="181006.98">16165 17785 24015 0,'14'-14'1056'0,"-3"3"224"0,3 0-1024 0,7-1-256 0,2-1 0 0,6 3 0 31,3 1-1024-31,1-1-272 0,0 3-48 0,0 0-16 0,0-3 1024 0,-1 4 208 0,-2 2 128 0,-2 1-160 16,0 1 160-16,-1 1 144 0,-3 1-16 0,-1 1-128 16,-2 3 192-16,0 3-192 0,-5 0 192 0,1 4-192 15,-6-1 256-15,-2 4-48 0,-4 1-16 0,-1 5 0 16,-5 0 176-16,-4 7 16 0,-4-1 16 0,-4 7 0 15,-4 2 304-15,-2 1 48 0,0 4 16 0,-5 3 0 0,-1 2 32 0,-2 3 16 16,-1-1 0-16,-1 0 0 0,1 1-368 0,-5-3-64 16,1 2 0-16,-1-4-16 0,-3 3-96 0,-2-6-16 15,-1 0 0-15,-2-2 0 0,3 0 48 0,1-2 0 16,4-7 0-16,3 1 0 0,2 0-48 0,3-6 0 16,4-1 0-16,3-4 0 0,3-5-112 0,2 0-16 15,3-5-128-15,2 1 192 0,3 0-64 0,5-10 0 16,0 0-128-16,-1 9 192 0,1-9-192 0,4 7 144 15,-4-7-144-15,12 8 128 0,2-4-128 0,6-2 0 16,2-2 0-16,5 2 128 0,5-1 0 0,6-2 0 0,7-4 0 16,3 1 0-16,1-3 0 0,2 2-128 0,-1-2 192 0,1-3-64 15,2 2-128-15,-2-1 0 0,2 1 0 0,4 0 0 32,6 1-512-32,-1 1 0 0,-5-6 16 0,-2 2 0 15,-6 1-1616-15,-4-1-320 0,-6 4-64 0</inkml:trace>
  <inkml:trace contextRef="#ctx0" brushRef="#br2" timeOffset="181390.32">17705 17423 23039 0,'0'0'2048'0,"-6"-2"-1648"16,-4-1-400-16,0 3 0 0,0 1 2464 0,1 10 416 15,0 3 64-15,0 6 32 16,-1 5-2976-16,0 3-816 0,-2 3-48 0,1 7-16 0,-2 8 560 0,-1 1 128 16,-1 6 0-16,0 2 16 0,-2 3 176 0,0-2 0 15,0-1 0-15,0 2 128 0,3 0 0 0,1-1 0 16,2 1 0-16,2-3 0 0,1-6 128 0,5-1 16 15,1-4 16-15,4-1 0 0,1-5-32 0,4-1-16 16,0-3 0-16,5-5 0 0,3 1-64 0,3-5-16 16,2 1 0-16,3-4 0 0,4-3-160 0,1-2 0 15,4-3 0-15,1-2 0 0,1-3-192 0,5-4-64 0,5-8 0 16,0-1-16 0,1-2-608-16,-3-5-112 0,-3-4-32 0,-3 0 0 15,-5-4-656-15,-1-1-144 0,-6 2-32 0</inkml:trace>
  <inkml:trace contextRef="#ctx0" brushRef="#br2" timeOffset="181612.76">17153 18071 18431 0,'0'0'1632'0,"0"0"-1312"0,0 0-320 0,-3-8 0 16,0-3 3472-16,3 11 624 0,4-7 128 0,4 2 32 15,2 0-3696-15,5 1-752 0,6 1-128 0,7-1-48 16,5-1 144-16,5 0 32 0,5 0 0 0,2 0 0 0,0-1 192 0,4-1 0 16,0-2 0-16,2 1 0 0,-1-1-176 0,7 0 16 15,4-1 0-15,-1-1 0 16,-3-1-576-16,-1 0-112 0,-3 2-32 0,-5 0-7824 16,-3 1-1552-16</inkml:trace>
  <inkml:trace contextRef="#ctx0" brushRef="#br2" timeOffset="182058.12">18406 16962 28271 0,'0'0'1248'0,"8"-3"272"0,2 1-1216 0,-10 2-304 0,11 0 0 0,4 4 0 16,3 2-144-16,3 3-96 0,1 5-16 0,3 2 0 15,0 2-288-15,0 2-64 16,2 1-16-16,1 2 0 0,1 5 624 0,1 5 0 0,-3 5 0 0,5 0 0 0,1 4 128 0,2 4 112 16,0 2 16-16,1 5 0 0,-3 5 192 0,-3 4 32 15,-2 8 16-15,-2 3 0 0,-2 5-48 0,-4-2-16 16,-2 0 0-16,-3-1 0 0,-3-2 144 0,-3-2 48 16,-3-1 0-16,-1-3 0 0,-2-2-16 0,-3-3 0 15,-3 3 0-15,-2-6 0 0,0-3-288 0,-3-3-64 16,-2-2-16-16,-3 0 0 0,-1-2-240 0,-1-8 0 15,-3-5-192-15,-2-2 192 16,-4-6-2064-16,-5-1-304 0,-4-6-64 0</inkml:trace>
  <inkml:trace contextRef="#ctx0" brushRef="#br2" timeOffset="186360.5">3257 15273 20559 0,'-27'-3'896'15,"5"2"208"-15,-3-4-880 0,-2 5-224 0,-1 1 0 0,3 0 0 16,-2-1-928-16,3 3-224 0,0-3-64 0,1 0 0 0,1-3 800 0,1 3 160 16,-1-1 16-16,2 1 16 15,-2 1-672-15,1 2-128 0,-1-6-16 0,-2 3-16 16,-2 4-416-16,2-1-64 0,0-1-32 0,0 1 0 15,-2-1 544-15,4 2 96 0,-3 1 32 0,1-1 0 0,0-3 1904 0,0 3 384 16,2 0 80-16,1 1 0 0,3-1 432 0,4-3 80 16,-1 2 0-16,3 0 16 0,3 2-800 0,9-5-176 15,-7 4-16-15,7-4-16 0,0 0-288 0,0 0-48 16,0 0-16-16,0 0 0 0,0 0-160 0,4 9-32 16,2 1-16-16,3-2 0 0,2 0-48 0,3-3 0 15,-1 0 0-15,4 1 0 0,2-2 64 0,3 0 16 0,4 0 0 16,-1-1 0-16,-1 0 32 0,3-2 0 0,1 0 0 0,4-1 0 15,3 0-48-15,5 0 0 0,2-1 0 0,4 1 0 16,2 0-32-16,8 0-16 0,6 0 0 0,0 0 0 16,1 0-64-16,2 0-16 0,2 1 0 0,7-1 0 15,2 0-176-15,3-1-144 0,-2 0 192 0,2 0-192 16,0-1 128-16,3 2-128 0,1-2 0 0,2 1 0 16,2-2 0-16,-5 2 0 0,-3-2 0 0,0 2 0 15,0 1 0-15,3 0 0 0,4 0 128 0,-1 0-128 16,-4 0 144-16,2 1-16 0,1 0-128 0,3 1 192 15,4-2-64-15,-2 0 0 0,-3 0-128 0,0 1 192 16,2 0-192-16,2 1 128 0,4-1-128 0,-3 3 0 16,-5-3 192-16,1 1-64 0,-1 1-128 0,2-1 192 0,4 0-192 0,-5 0 0 15,-6 2 128-15,-1 1-128 0,-1-1 0 0,4 2 0 16,8 2 128-16,-7-2-128 0,-5 3 0 0,-1-1 0 16,-3 1 128-16,1-2-128 0,5 0 0 0,0 2 0 15,-4-2 0-15,-2 3 0 0,-4-2 0 0,0 2 0 16,-1 0 0-16,2 1 0 0,5-1 0 15,-5-3 0-15,-4 4 0 0,-1-3 144 0,-2 4-144 0,1-4 128 16,0 2-128-16,3-1 128 0,2 3-128 0,-1-3 128 16,-7 0-128-16,2 3 128 0,0-5-128 0,0 5 128 15,-2-2-128-15,5 1 128 0,3-4-128 0,-3-1 128 16,-4-1-128-16,-2-1 128 0,-1 5-128 0,2-3 0 16,-1 3 144-16,0 0-144 0,6-3 0 0,-5 2 0 15,-2-4 0-15,-1 1 0 0,0 0 0 0,-1 1 128 0,0 1-128 16,3 0 0-16,2-2 0 0,-1 0 0 0,0 0 0 15,-2 4 0-15,-4-5 0 0,0 4 0 0,-1-2 0 0,0 0 0 16,1 3 0-16,4-2 0 0,3 2 0 0,-5-3 0 16,-4 0 0-16,0 2 0 0,-1-3 0 0,1 1 0 15,1 1 0-15,1-3 0 0,3-1 0 0,-2 4 0 16,1-3 0-16,-5 1 0 0,-1 1 0 0,-1 3 0 16,-3-3 0-16,1 4 0 0,-1-2 0 0,1 2 0 15,2-3 0-15,0 1 0 0,2 1 0 0,-4 4 0 16,-3-4 0-16,2 1 0 0,-2 2 0 0,2-5 0 15,-2 3 0-15,7-3 0 0,4-3 0 0,1 1 0 16,0 0 0-16,-1-2 0 0,-4-1 0 0,2 0 0 16,-2 1 0-16,-1 2 0 0,-1 0 0 0,3-2 0 15,2 0 0-15,0 0 128 0,0 1-128 0,-2 0 0 0,-2-1 0 16,0 1 0-16,-3-1 0 0,3 3 0 0,-1-1 0 16,4 0 0-16,3 0 0 0,0-2 0 0,-2-1 0 0,-5 1 128 15,1 1-128-15,3 0 0 0,-2 1 0 0,-1-2 144 16,1 3-144-16,3 1 0 0,3 0 128 0,-2-2-128 15,-1 0 0-15,-2 0 0 0,1-3 0 0,-3 3 0 16,1 4 0-16,0-1 0 0,2 1 0 0,3-3 0 16,-1 3 0-16,3-3 0 0,-6-2 0 0,-2 0 0 15,-1 1 0-15,0 0 0 0,0 2 0 0,4 1 0 16,5-5 0-16,-2 1 0 0,2 0 0 0,-3 1 0 16,-2 0 0-16,0-3 0 0,-1 2 0 0,5 3 0 15,-1-2 0-15,4 2 0 0,2 1 128 0,-2-3-128 16,-2 1 0-16,0 3 0 0,-1-2 0 0,1 3 0 0,1 0 0 15,6 1 0-15,3 0 176 0,0-1-176 0,-5 4 160 0,0 0-160 16,-1-2 0-16,0 2 0 0,0 0 0 0,3 2-160 16,5-2 160-16,-5-2 0 0,-5 0 0 0,-1 3-128 15,-4-1 128-15,0-3 0 0,-1 1 0 0,5-3-128 16,4 2 128-16,-4 1 0 0,-2-7 0 0,-3 2-128 16,-1 2 128-16,1-2 0 0,1 3 0 0,0-4 0 15,2 4 0-15,1-3 0 0,2 2 0 0,-3-3 128 16,-3-1-128-16,1 4 0 0,-4-3 128 0,0 3-128 15,-1-1 0-15,3 4 0 0,5-3 0 0,-1 0 128 16,-1-5-128-16,-3 1 0 0,-2-1 0 0,-2 2 0 16,1-1 0-16,-3-1 0 0,-1 1 0 0,4-2 0 15,1-1 0-15,0-2 0 0,-2-1 0 0,-3 0 0 16,0 1 0-16,-2 0 0 0,-3-1 0 0,2 1 0 16,-2 0 0-16,1 0 0 0,-3 0 0 0,4 0 0 0,-1 0 0 0,1 0 0 15,-3 0 0-15,-5 0 0 0,-1-2 0 0,0 2 0 16,-3 0 0-16,3 0-128 0,-2 0 128 15,-1 3 0-15,0-1 0 0,-1 0 0 0,3-2 0 0,0 0 0 16,-1 0 0-16,2 0 0 0,-1 1 0 0,-5-1 0 16,-3-1 0-16,-1 1 0 0,1 0 0 0,-3 0 0 15,0 0 0-15,-3 0 128 0,0 0-128 0,-2 0 0 16,1 0 0-16,-2 0 0 0,1 0 0 0,-2 0 0 16,-3-2 0-16,2 1 0 0,-2 0 0 0,0 0 144 15,0-1-144-15,1-2 0 0,-4-1 208 0,4 3-64 16,-4-2-16-16,1 1 0 0,-1-2 48 0,0 4 0 0,0 1 0 15,-1-1 0-15,-2 1-48 0,1 1-128 0,2 2 192 0,-1 0-64 16,-1 0-128-16,2 1 0 0,-1-2 0 0,-1 3 0 16,0 3 0-16,1-3 0 0,-2 4 0 0,1 0 0 15,0 2-128-15,1 1 128 0,-1 3 0 0,2 3 0 16,-2 2 0-16,2 7-144 0,0 2 144 0,1 7 0 16,0 4 0-16,1 4-128 0,0 5 128 0,-2 5 0 15,1 0 0-15,0 2 0 0,-2 3 0 0,1 4 0 16,-1 1-128-16,-1 2 128 0,0 1 0 0,-1 1 0 15,0-2 0-15,0-2 0 0,0 3 0 0,0-1 0 16,0 2 0-16,0 1 0 0,0 2 0 0,3-2 0 16,-3-2 0-16,1-2 0 0,-2-1 0 0,0 2 0 15,-2 0 0-15,-1 1 0 0,0 2 0 0,0-3 0 16,3-4 0-16,-2-1 128 0,1-1-128 0,-2 1 0 0,0 5 0 16,0-4 0-16,0 2 0 0,0-7 0 0,-1-2 0 0,2-1 0 15,-1-3 0-15,0-1 0 0,0-6 0 16,1 2 0-16,-1 1 0 0,-2-5 0 0,1-4 0 15,0-2 0-15,1-2 0 0,-1-4 0 0,0-4 0 0,-2-4 0 16,0-5-144-16,-1-1 144 0,-1-2-160 0,0-2 160 16,0-12-160-16,-1 9 160 0,1-9 0 0,-3 10 0 15,3-10-128-15,0 0 128 0,0 0 0 0,-5 9 0 16,5-9 0-16,0 0 160 0,0 0-160 0,0 0 160 16,-13 12-160-16,-1-5 160 0,2 1-160 0,-1-4 0 15,0 0 0-15,-1-1 0 0,-2 2 0 0,-3-1 0 16,-2-2-128-16,1-1 128 0,0-1 0 0,-5 0 0 0,0 0 0 15,-2 0 0-15,-1-3 0 0,-3-1 0 0,-4-1 0 0,-2 0 0 16,-1 0 0-16,-2-1 0 0,-9 1 0 0,1 1 0 16,-2-4 0-16,2 2 0 0,0 1 0 0,-2-1 0 15,-1 0 0-15,-1 3 0 0,-2 0 0 0,-6-2 0 16,-2-3 0-16,-3 2 0 0,2-3 0 0,2 3 0 16,0-3 0-16,-1 1 0 0,-1 3 0 0,-5-2 0 15,-6 0 0-15,1 2 0 0,-2-4 0 0,1 3 0 16,0-2-160-16,-3 2 160 0,-6 2 0 0,0-2-144 15,0 1 144-15,0 1-160 0,2 3 160 0,-1 2-160 16,-2-2 160-16,0 3-160 0,-3 4 160 0,3 3-160 16,0-2 160-16,5 3 0 0,-1-1-144 0,-8 2 144 15,-4 3-128-15,4-1 128 0,1-3-160 0,1 3 160 16,-3-2-256-16,-3 1 64 0,-3-3 0 0,2-1 0 16,4 1 16-16,-3 0 16 0,-1 3 0 0,-5-5 0 15,1 1 160-15,1 1-192 0,3-3 192 0,-4 6-192 0,-3-5 192 16,1 3 0-16,5-1 0 0,0 0 0 0,1-1 0 0,-4-1 0 15,-6-3 0-15,3 4 0 0,3 1 0 16,1-2 0-16,-2 1 0 0,-1-2 0 0,-4 5 0 0,1-3 0 16,3 4 0-16,-4-2 0 0,-3 1 0 0,3 5 0 15,2-4 0-15,8-1 0 0,0 1 0 0,-3-3 0 16,-6 0 0-16,5-1 0 0,3 1 0 0,4-7 0 16,0 1 128-16,-4 1-128 0,-3-2 144 0,4 2-144 15,4 0 192-15,4-3-192 0,-1 0 256 0,-1 2-48 16,-2 2-16-16,4 0 0 0,4-2 16 0,1-2 0 15,1 1 0-15,-4 1 0 0,-6-1-208 0,3 2 176 0,1 0-176 16,3 1 160-16,3 0-160 0,-4 2 0 0,-9-4 0 0,4 1 0 16,3 5 0-16,1-3 0 0,4 1 0 0,-6 0 0 15,-8-1 0-15,3-1 0 0,4 0 0 0,3 0 0 16,1-1 0-16,-1 4 0 0,-2-2 0 0,1-3 0 16,2-1-176-16,4-2 176 0,3 0-128 0,-3 0 128 15,-5 0-192-15,2-2 64 0,0 0 0 16,4 1 0-16,1-2-16 0,-3 0 0 0,-1-2 0 0,-2 2 0 15,-6-1 144-15,8-1-160 0,3-2 160 0,1 5-160 16,2 2 160-16,-4-1 0 0,-4-2 0 0,5 3 0 16,0 0 0-16,6 0 0 0,0 1 0 0,2-1 128 15,-1 0 16-15,0 3 16 0,0-1 0 0,1 0 0 16,6-2-16-16,2 0 0 0,2 0 0 0,-1 0 0 16,-1-2-144-16,-4-1 128 0,-4-3-128 0,0-2 128 0,3 0-128 15,2-2 0-15,0 2 0 0,-1-2 128 0,-4 1-128 16,-1-1 160-16,-4 2-160 0,3-2 160 0,2 4-16 0,0-4 0 15,-1 1 0-15,-3-2 0 0,-5 4-144 0,4-3 0 16,0 1 0-16,1-1 0 0,4-1 0 0,-1 0 0 16,-3 0 0-16,-2-1 0 0,-5-1 0 0,2 2 0 15,5 0 0-15,-2-1 0 0,2 4 0 0,-3-3 0 16,-5 3 0-16,2-2-176 0,4 3 176 0,2-2 0 16,2 4-144-16,1-2 144 0,2 3 0 0,-2 1 0 15,-3 1 0-15,3 2 0 0,6-2 0 0,2 2 0 16,2 0 0-16,2 0 0 0,1 1 0 0,-1-2 0 15,-3 1 0-15,-2 0 0 0,3 1 0 0,3-2 0 16,2 1 0-16,1 1 0 0,2 0 0 0,-3 1 0 0,-4-1 0 16,2 1 0-16,-1 1 0 0,3 2 0 0,3-1 0 0,2-3 0 15,4 4 0-15,0 2 0 0,5-5 0 16,-1 2 0-16,-3-1 0 0,0 2 0 0,2 1 0 0,1-2 0 16,1 1 0-16,0 2 0 0,5-1 0 15,0 0 0-15,1 0-192 0,2-1 48 0,1 0 0 0,-1 3 0 16,2-3 144-16,1 0 0 0,0-1 0 0,-4 1 0 15,1 0 0-15,-2 3 0 0,1-2 0 0,0 2 0 16,4 2 0-16,0-2 0 0,1 2 0 0,4-3 0 16,-2 4 0-16,3-5 128 0,1 3-128 0,1-3 0 15,-1 2 0-15,2 1 0 0,0-4 0 0,1 2 128 16,2 0-128-16,1-2 176 0,0 2-176 0,-2-1 192 16,0-1-192-16,-2 2 0 0,-1 0 144 0,1-1-144 15,1-1 0-15,-1 0 144 0,2-2-144 0,0 3 0 0,-3 0 128 0,2 0-128 16,2-1 0-16,0 2 0 0,-1-2 0 0,2 2 0 15,0-1 0-15,0-1 0 0,-1 0 0 0,2 3 0 16,-4-3 0-16,3 1 0 0,-1 1 0 0,2-4 0 16,-1 1 0-16,1-1-144 0,1 1 144 0,1-2 0 15,-1-1 0-15,0 1 0 0,-3-1 0 0,0-1 0 16,2 0 0-16,-1 0 0 0,2-1 0 0,-1-1 0 16,3 1 0-16,0-1 0 0,-2-2 0 0,0 3 0 15,1-1 0-15,4 1 0 0,-4 0 0 0,3-1 0 16,1 1 0-16,-1 1 0 0,0 0 0 0,0 0 0 15,1 0 0-15,-1-1 0 0,-1 1 0 0,2 0 0 16,0 0 0-16,-2 0 0 0,1 1 0 0,1-1-128 0,0 0 128 16,-1 0-192-16,-1-1 192 0,2 1 0 0,0 0 0 15,-1 0 0-15,2-1 0 0,1-1 0 0,0 0 0 16,0-1 0-16,0 2 0 0,0 0 144 0,9 1-144 0,-8-2 0 16,0 0 0-16,2-1 0 0,-1 0 0 0,1 0 0 15,6 3 144-15,-9-6-144 0,3 1 0 0,-1 1 144 16,1-4-144-16,-2 2 128 0,-1-3-128 0,3 0 128 15,-2-4-128-15,-1 2 0 0,1-3 0 0,-1-3 0 16,-3 0 192-16,2-1-64 0,0-1 0 0,-3-5 0 16,2-3 0-16,-2-2 0 0,-1-1 0 0,0-1 0 15,-1-4-128-15,1 1 128 0,-1-4-128 0,1 0 128 16,-2-6-128-16,4 0 128 0,-2-6-128 0,0-3 128 16,-2-5-128-16,4 0 0 0,-2-3 0 0,1 2 0 15,-1-8 0-15,1-1 0 0,1-3 0 0,-1-6 0 0,0-3 0 16,0-2 0-16,1-2 0 0,0 2 0 0,1-1 0 0,-1-1 0 15,0 0 0-15,0 1 0 0,2 7 0 0,0-3 0 16,0-1 0-16,0-1 0 0,-2-2 0 0,2 0 0 16,1 6 0-16,0-3 0 0,-2 0 0 0,2-2 0 15,1 4-144-15,2 0 144 0,-2 3 0 0,1 3-160 16,0-1 160-16,1-1-128 0,0 2 128 0,0 1-160 16,1 1 160-16,3 6-160 0,-1 2 160 0,3 5-160 15,0 1 160-15,2 0-160 0,-1 0 160 0,1 0-160 16,0 3 160-16,3 3-160 0,1 1-16 0,0 4 0 15,3 3 0-15,0 4 0 0,0 0 48 0,0 1 0 16,1-1 0-16,-2-3 0 0,1 4 128 0,0 2-192 16,1-1 192-16,0 1-192 0,-2-2 192 0,-1 2-128 0,2 4 128 0,0-1-128 15,-1-1 128-15,-1 0 0 0,2 0-144 0,1 0 144 16,-2 1 0-16,0-1 0 0,-1-4 0 0,2 0 0 16,0-4-160-16,-1 1 160 0,1 0 0 15,-2 1-144-15,3-2-96 0,-1 4-16 0,1 2 0 0,1 1 0 16,-1 3 64-16,1-1 0 0,1 2 0 0,-2 2 0 15,-1-1 192-15,1 4 0 0,-1 0 0 0,1 2 0 16,-1 4-272-16,1 1 32 0,-1 2 16 0,0-1 0 16,-2 5-48-16,1 3-16 0,-3-2 0 0,2 6 0 15,-7 5 16-15,0 0 0 0,0 0 0 0,0 0 0 16,0 0 16-16,10 7 16 0,-10-7 0 0,0 0 0 16,12 10-16-16,-12-10-16 0,5 13 0 0,1-5 0 15,-6-8-48-15,0 0 0 0,5 14 0 0,1-5 0 0,-6-9 160 16,0 0 32-16,0 0 0 0,8 9 0 15,-2-4 128-15,-6-5 0 0,0 0 0 0,0 0 0 0,11 7 0 16,1-3 0-16,1-4 0 0,-3 1 0 16,1 0 0-16,2-1 128 0,2 0-128 0,2 0 176 0,0 1 16 0,3 1 0 15,0-1 0-15,3 0 0 0,2-1 16 0,3 1 16 16,3 2 0-16,4 1 0 0,5-3-32 0,3 3 0 16,3 1 0-16,7 4 0 0,5-5 0 0,1 2-16 15,-3 3 0-15,4-1 0 0,1 2 16 0,5-1 16 16,6 2 0-16,6-2 0 0,4 0-80 0,1-7-128 15,-5 0 176-15,2-1-176 0,3 0 240 0,6 0-64 16,6-1-16-16,-5-1 0 0,-6 0-160 0,2 2 0 16,-1 3 0-16,3 1 0 0,1-1 0 0,-1 1 0 15,-7 1 0-15,2 3 0 16,1 6-1936-16,2 2-320 0</inkml:trace>
  <inkml:trace contextRef="#ctx0" brushRef="#br2" timeOffset="193816.27">27238 566 20207 0,'-16'-12'896'0,"9"5"192"0,0 1-880 0,1-2-208 0,-3 3 0 0,9 5 0 16,-9-2 0-16,9 2 0 0,0 0 0 0,0 0 0 15,-9 7 0-15,4 2-240 0,5-9 48 0,-4 12 16 16,2 0 176-16,2 2 0 0,2-1 0 0,1 4 128 15,0 3-128-15,2 1 0 0,0 4 0 0,1 3 0 16,-1-3 128-16,2 5 0 0,0 4 0 0,1 0 0 16,-1 3 0-16,1 3 0 0,0 10 0 0,-1 5 0 15,0 1 80-15,0 7 32 0,3 3 0 0,-1 7 0 16,0-1 192-16,0 7 32 0,0 1 16 0,1 5 0 16,3 7 0-16,1-2 0 0,1 1 0 0,-1-2 0 15,-1-1-80-15,0 4-16 0,-1-2 0 0,1 3 0 16,0-7-144-16,-1 2-48 0,-1-3 0 0,-1 1 0 15,-3 2-192-15,1-5 176 0,-3-1-176 0,0-4 160 16,0-3 32-16,-1 0 0 0,-3 1 0 0,-2-3 0 0,-1-4 64 16,-2 0 32-16,-3-3 0 0,1 0 0 0,-2-1-80 15,1-3-16-15,0 2 0 0,-2-4 0 0,-1 1-64 0,0-4 0 16,4-1-128-16,-2-4 192 0,1-1-192 0,0-7 144 16,3 1-144-16,1-6 128 0,3-2-128 0,2-3 0 15,3-2 0-15,3-5 128 0,1-6-128 0,2-2 0 16,2-1 0-16,3 0 0 0,2-5 0 0,3 0 0 15,0-7 0-15,5 4 0 0,2-5 0 0,3 1 0 16,2 1 0-16,7-5 0 0,7-2 0 0,4 0 0 16,1-2 0-16,0-2 0 0,0-5 0 0,4 3 0 15,4-1 0-15,6 1 0 0,5-2 160 0,5-3-160 16,6-3 192-16,-4 1-192 0,1 2 192 0,4 1-64 0,3 3 0 0,4-4-128 16,2-2 176-16,-2 0-176 0,-3-1 160 0,3 2-160 15,4 0 128-15,1-2-128 0,-1 0 0 0,-1 2 0 16,-1 1 224-16,2-1-48 0,4-3-16 0,0 2 0 15,-2 0 16-15,-2-1 0 0,3 0 0 0,4-1 0 16,5 1 16-16,-2-1 16 0,-5-2 0 0,3 3 0 16,2-2-208-16,1-1 144 0,-3 1-144 0,-1-1 128 15,-3 2-128-15,2 1 128 0,2-1-128 0,-4 2 128 16,-8 1-128-16,-4 1 0 0,-2 5 0 0,-1-3 0 16,0 1 0-16,-7-1 0 0,-6 3 0 0,-35 3 0 15,5-1 0-15,2 3 0 0,1 1 0 0,0 4 0 16,-3 0 0-16,-1 0 0 0,-3 2 0 0,25 5 0 15,-14 1-640-15,-13-1 0 16,-11 3 0-16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9T20:14:34.974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92D050"/>
    </inkml:brush>
    <inkml:brush xml:id="br4">
      <inkml:brushProperty name="width" value="0.05292" units="cm"/>
      <inkml:brushProperty name="height" value="0.05292" units="cm"/>
      <inkml:brushProperty name="color" value="#7030A0"/>
    </inkml:brush>
    <inkml:brush xml:id="br5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7117 2409 911 0,'-25'0'0'0,"7"2"0"0,-3-1 0 0,-3 1 0 0,0 0 0 16,1-1 0-16,-1 2 2176 0,1-2 336 0,-1 3 80 0,0-1 16 15,1 2-1312-15,-1-2-256 0,-2 0-48 0,1-1-16 16,0 1-176-16,1-1-32 0,1 3-16 0,2-1 0 15,3-3-272-15,2 4-48 0,3 1-16 0,3 0 0 16,0-4-224-16,2 1-32 0,8-3-16 0,0 0 0 16,0 0 48-16,0 0 16 0,0 0 0 0,4 13 0 15,4-4-16-15,3-1-16 0,6-2 0 0,3-1 0 16,5 1 0-16,6-2 0 0,1 0 0 0,3-1 0 16,3 1 80-16,3-1 0 0,2-3 16 0,4 0 0 15,4-3 112-15,6 1 0 0,7-1 16 0,6-1 0 16,5 1 16-16,1-5 0 0,0 0 0 0,7 2 0 15,3-4 32-15,7 1 0 0,3-3 0 0,0 1 0 16,0 1-64-16,8-2-16 0,8 1 0 0,-3 1 0 0,-2-4-144 16,3 6-32-16,5-1 0 0,-1 0 0 0,2-5-192 0,-2 4 128 15,1 3-128-15,0 0 0 16,2 0 128-16,1 3-128 0,-7 3 0 0,3 1 0 0,6 0 0 0,-6-2 0 16,-6 1 0-16,-1 2 0 0,1 3 0 0,-4-1 0 15,-1-3 0-15,-5 3 0 0,-4 4 0 0,0-1 128 16,3 6-128-16,-7-7 0 0,-7-2 0 0,-2 1 0 15,-2 1 128-15,-4-1-128 0,-1-1 0 0,-1 2 0 16,2 1 0-16,-5-2 0 0,-5-5 0 0,-5-1 144 16,-4 2-144-16,-1 0 128 0,-2 2-128 0,-2-2 0 15,-2 0 0-15,-3 0 128 0,-3-2-128 0,-3 2 192 16,-7-1-192-16,-5 1 192 0,-4-1 0 0,-4 1 16 16,-1 0 0-16,-5 0 0 0,-2 1 64 0,-2 0 16 15,-1 2 0-15,-9-3 0 0,0 0-80 0,0 0-16 16,0 0 0-16,0 0 0 0,0 0 112 0,0 0 16 0,0 0 0 0,-14 3 0 15,-4-1-160-15,-6 2-32 0,-8 1 0 0,-7-1 0 16,-10-3-128-16,-4-1 0 0,-8 0 0 0,-1 0-176 16,-3 0 176-16,-1 3-160 0,0-1 160 0,-9-1-160 15,-4-1 160-15,0-1 0 0,1-1 0 0,2 0-128 16,1 2 128-16,-7 0 0 0,-10 0 0 0,1 0 0 16,0 0 0-16,-1 2 0 0,-5 1 0 0,-2 0 0 15,-8-3 0-15,0 2 0 0,0 0 0 0,-6-1 0 16,-10 2 0-16,1-1 0 0,0 2 0 0,-5 2 0 15,-8-1 0-15,3-1 0 0,5 5 0 0,0-4 0 16,-2 2 0-16,6-4 0 0,7 4 0 0,4-2 0 16,3 1 0-16,1 3 0 0,-1 0 0 0,3 1 0 15,7 0 0-15,-4 0 0 0,-2 1 0 0,0-4 0 0,8 5 0 0,0-5 0 16,-1 3 0-16,-2-4 0 0,-3 2 0 16,2-1-160-16,5-3 160 0,-1-2-160 15,-7 1-256-15,5 1-48 0,5-4-16 0,8-4 0 0,10 2 64 0,8 0 16 16,7-2 0-16,7 0 0 0,6-3 400 0,6 0 0 15,5 3 0-15,5 1 0 0,7-4 0 0,6 3 0 16,4-1 0-16,4 0 128 0,6 3-128 0,5 2 0 16,0 0 0-16,0 0 0 0,0 0 0 0,16-5-160 15,4 0 160-15,5-2-160 0,8 2 160 0,4 0 0 16,5-3-144-16,4 3 144 0,3 3 0 0,7-2 0 16,4-1 0-16,10 2 0 0,13 1 0 0,2-1 0 0,3-1 0 0,4 1 0 15,9-4 0-15,9 2 0 0,11 1 0 16,4-1 0-16,-1 2 0 0,7 0 128 0,5 0-128 0,0 3 128 15,4 0-128-15,0 0 0 0,1 0 0 0,3 4 128 16,0 1-128-16,1 0 0 0,0-1 0 0,4 0 0 16,2 4 0-16,-5-3 0 0,-4-3 0 0,-1 2 0 15,2-3 0-15,-4 1 128 0,-8-1-128 0,-2-1 0 16,6-3 128-16,-9 1-128 0,-9-3 0 0,0-3 128 16,2 2-128-16,-5 1 0 0,-9-5 0 0,-6 2 0 15,-7 0 0-15,-1 2 128 0,1 1-128 0,-10-3 0 16,-7 2 0-16,-9 1 0 0,-3 0 128 0,-7 2-128 15,-8-2 0-15,-5 3 0 0,-6 0 0 0,-5 2 128 16,-4 0-128-16,-7 2 160 0,-4-2-160 0,-7 1 160 16,-10-1 64-16,0 0 16 0,0 0 0 0,0 0 0 15,-13-1 16-15,-7-1 0 0,-7 0 0 0,-10-2 0 0,-7 0-256 0,-7 0 144 16,-7 3-144-16,-8-3 128 0,-12-2-128 0,-5-1 0 16,-2 2 0-16,-2 0 0 0,-2 4 0 0,-8 0 0 15,-14-1 0-15,5-3 0 0,-1 0 0 0,-2 1 0 16,-5 7 0-16,0-7 0 0,-2-5 0 0,-3 6 0 15,-3 6 0-15,-4-1 0 0,-4-2-176 0,-3 2 176 16,-7 1-128-16,-2 0 128 0,-5 1-256 0,-4 1 48 16,-4 0 0-16,-1 6 0 0,-1-2-32 0,-4 2 0 15,-7 3 0-15,-3 0 0 0,-2 2 112 0,4 7 128 16,5 0-208-16,-4 4 80 0,-5 3 128 0,3 1 0 16,1 1 0-16,7-1 0 0,7 5 0 0,3 1 0 0,-1-1 0 15,15-5 0-15,15-1 0 0,13-5 0 16,12 0 0-16,14-6 0 0,10-7-144 0,17-1 144 0,13 1-160 0,14-7-8672 15,13 0-1744-15</inkml:trace>
  <inkml:trace contextRef="#ctx0" brushRef="#br0" timeOffset="6487.86">9764 8458 20959 0,'-3'-14'928'0,"2"7"192"0,1 7-896 0,0 0-224 0,0-8 0 0,0 8 0 16,1-6 0-16,-1 6 176 0,0 0-176 0,0 0 160 16,0 0-160-16,0 0 0 0,0 0 0 0,0 0 0 15,0 0 0-15,0 0 0 0,0 0 0 0,-4 5 0 16,0 2 0-16,-1 2 0 0,-1-4 0 0,-3 3 0 15,-1-2 0-15,-3 6 0 0,-2-2 0 0,-16 15 128 16,2 0-128-16,0 0 0 0,1-1 0 0,-3 0 0 16,-3 6 0-16,1-5 0 0,-1 2 0 0,-2-2 0 15,2 3 320-15,3-4 0 0,3 0-16 0,4 1 0 16,1-4-48-16,3-2-16 0,1 2 0 0,1-1 0 16,0-1-240-16,4-1 144 0,-1-2-144 0,4-2 128 0,-1 0 128 0,5-4 32 15,0 2 0-15,3-3 0 0,2 0-32 0,2-2 0 16,0-7 0-16,6 10 0 0,2 3-256 0,3-5 128 15,2 1-128-15,2-3 0 0,4 2 256 0,3-1-48 16,2-2-16-16,7 0 0 0,5 2 32 0,6-3 0 16,4-3 0-16,1 0 0 0,-2-1-224 0,0 1 176 15,1 1-176-15,0 0 160 0,0 0-160 0,1 3 160 16,-3-2-160-16,3 4 160 0,-1-1-160 0,-1-1 0 16,-1 2 0-16,-5 0 0 0,-4-2 0 0,-3 2 0 15,-2 0-176-15,-3-3 176 16,-2 2-608-16,-3 3-32 0,-3-5-16 0,-3 1-7104 0,0 0-1424 15</inkml:trace>
  <inkml:trace contextRef="#ctx0" brushRef="#br0" timeOffset="6805.58">9261 8884 21183 0,'-15'-9'944'0,"5"3"192"0,-1-3-912 0,3 4-224 0,8 5 0 0,0 0 0 16,0 0 1280-16,0 0 224 0,2-10 32 0,10 5 16 16,4 2-1024-16,10-1-208 0,4-1-32 0,12 1-16 0,7 2-272 0,10-1 0 15,4 0 128-15,5-4-128 16,5 5 128-16,11 0-128 0,11 2 192 0,2 2-192 15,0 0 224-15,5 1-64 0,4 2-16 0,2-1 0 0,1-1-144 0,-2 3 192 16,-4 1-192-16,5-3 192 0,2 1-192 0,-4 3 0 16,-8-3 0-16,0 1 0 0,-2 3-160 0,3-1-112 15,-1 2-32-15,-2 0-12352 0</inkml:trace>
  <inkml:trace contextRef="#ctx0" brushRef="#br1" timeOffset="12291.91">16052 15257 11967 0,'1'-11'528'0,"-1"3"112"0,-1-2-512 0,-1 1-128 0,1-4 0 0,1 5 0 15,0-4 3792-15,0 12 736 0,0 0 144 0,0 0 16 16,1-5-3664-16,-1 5-720 0,0 0-160 0,0 0-16 15,0 0 32-15,0 0 16 0,-3-9 0 0,3 9 0 16,-8 7-176-16,-2-1 0 0,-3 0 0 0,-3 8 0 16,-5 5 0-16,-3 2 0 0,0-1 0 0,-4 4 0 15,-5 0 0-15,-4 4 128 0,-5-2-128 0,-4 3 128 16,-2-4 224-16,-1 5 32 0,0-4 16 0,-2 1 0 16,2-2 240-16,1 3 64 0,0-1 0 0,1 1 0 15,0-3-64-15,-2 3-16 0,-1-4 0 0,2 3 0 0,2-4-288 0,3 0-48 16,2 0-16-16,3 1 0 0,3-4-272 0,3 2 128 15,4-2-128-15,4-1 0 0,3-3 144 0,5-2-144 16,3 1 0-16,3-6 144 0,1 1-144 0,9-10 0 16,-2 11 0-16,3-2 0 0,-1-9 0 0,10 14 0 15,3-5 0-15,4 1-176 0,3 2 176 0,5-3-160 16,2 1 160-16,3 0-160 0,4 3 160 0,5-3 0 16,4 0 0-16,5 1 0 0,3-2 0 0,2 3 0 15,1-2 0-15,0 0 0 0,1-4 0 0,1 5 144 16,0-2-144-16,5 1 0 0,2-3 0 0,0 2 0 15,-3-6 0-15,-5 1 0 0,-4 2-320 0,-4-2-64 16,-2-2 0-16,-7 1-16 16,-2-1-1280-16,-5 1-256 0,-5-2-48 0,-6 2-7472 0,-5-7-1488 0</inkml:trace>
  <inkml:trace contextRef="#ctx0" brushRef="#br1" timeOffset="14714.97">14969 15884 18431 0,'0'0'816'15,"-9"-1"160"-15,-3-6-784 0,5 2-192 0,7 5 0 0,0 0 0 0,0 0 2368 0,0 0 448 16,0 0 64-16,0 0 32 0,7-5-2368 0,5 3-544 15,2-1 0-15,4 1 0 0,-1-2 128 0,6 2 48 16,3 0 0-16,6 1 0 0,3-1 192 0,5 1 32 16,4 1 16-16,0-1 0 0,1 0 112 0,3-1 32 15,4 1 0-15,3 1 0 0,2-183 0 0,7 366 0 16,6-183 0-16,1-1 0 0,-2-2-192 0,2 1-48 16,0-2 0-16,4 1 0 0,2 1-96 0,4-5-32 15,1 1 0-15,1 1 0 0,-3-4 96 0,2 3 16 16,1 1 0-16,6-4 0 0,4 1-64 0,-2-2-16 0,-3 4 0 15,1-2 0-15,1 2-96 0,1 2 0 0,0-1-128 0,-1-2 192 16,-3 2-192-16,1 1 128 16,-1 2-128-16,3-1 0 0,2 2 0 0,-2-1 128 0,-1-1-128 0,1 3 0 15,1 3 0-15,2-3 0 0,-1-4 0 0,-1 2 0 16,-2 0 0-16,1 2 128 0,0 0-128 0,0 0 0 16,2-4 0-16,-4 0 128 0,-1 3-128 0,3 1 0 15,2 1 128-15,1 1-128 0,-4-2 0 0,-3 0 144 16,-1 2-16-16,2 2-128 0,0-2 192 0,0 0-64 15,-3-2-128-15,0 2 192 0,-2 1-192 0,1 2 192 16,2 1-64-16,-1-3-128 0,0-1 192 0,-1 1-64 16,-3 1-128-16,1 0 0 0,-1-2 0 0,3 2 0 15,1 2 0-15,-3 1 0 0,-2-5 0 0,-3 3 0 16,-4 3 0-16,5-2 240 0,3 1-64 0,-1-1-16 16,-2-2-160-16,-1 2 0 0,-1 0 0 0,4-1 0 15,0-1 0-15,4 0 0 0,-3 0 0 0,1 0 0 0,2-2 0 16,1 2 0-16,2-1 0 0,0 2 0 0,0-3 0 15,-4 2 0-15,-3 0 144 0,1 1-144 0,0 1 0 0,3-2 128 16,1 3-128-16,-4-1 0 0,-3-2 0 0,0-2 144 16,0 2-144-16,1-1 0 0,3-1 128 0,0-1-128 15,-6-1 0-15,0 0 0 0,2 3 128 0,0-1-128 16,5-2 0-16,-4 4 0 0,2-1 0 0,-2-1 128 16,-4 1-128-16,1-1 0 0,0 1 128 0,4-2-128 15,2 2 0-15,-4-1 0 0,-2 0 176 0,0-1-176 16,0 0 160-16,2-1-160 0,0-1 0 0,-1 0 0 15,-1 1 0-15,-3 1 0 0,-4 0 0 0,3 3 0 16,1-4 0-16,0 3 0 0,3-1 0 0,-4 2 0 0,-3 0 0 16,-1 1 0-16,0-1 0 0,-2-2 0 0,3 2 0 0,2-2 0 15,-2 0 0-15,0 0 0 0,-2-2 0 16,0 0 0-16,0 0 0 0,0 2 0 0,0-2 0 0,1 1 0 16,2 0 0-16,1 0 0 0,-4-1 0 0,-1 2 0 15,0-2 0-15,0 1 128 0,-2-1-128 0,3 2 0 16,2 0 0-16,-2-1 0 0,-3-1 0 0,2 1 0 15,1 1 0-15,2-4 0 0,-1 1 0 0,2 0 0 16,-1-1 0-16,-2 1 0 0,-3 0 128 0,-2 0-128 16,2 1 0-16,1 0 0 0,-1-2 0 0,3 1 0 15,2-1 176-15,-2 0-176 0,-4 0 192 0,-2 2-192 16,-2-3 0-16,-1-1 0 0,-1 3 0 0,2 0 0 16,1-2 0-16,-1 0 0 0,-3-3 0 0,-5 3 0 15,-3 0 0-15,-2 1 0 0,0-2 0 0,-1 1 0 0,-2 3 0 16,-4-1 0-16,-1-2 0 0,-1 2 0 0,4 0 0 15,-3 1 0-15,-3 1 0 0,-1 2 0 0,-1-1 0 0,-2 3 0 16,-3-1 0-16,-3-1 0 0,-2 0-160 0,-2 3 160 16,-2-3-160-16,-3 0 160 0,-1 1-256 0,-2-1 64 15,-5 1 0-15,-7-4 0 0,0 0-128 0,0 0-32 16,0 0 0-16,0 0 0 16,0 0-384-16,0 0-80 0,0 0-16 0,-18-5 0 15,-3 0-448-15,-5 0-112 0,-2-5-16 0,-7 4 0 16,-7-1-432-16,-4 1-80 0,-1-1-32 0,3-3 0 15,2 3-64-15,1-2-16 0,4 4 0 0,1 0 0 16,3-2 432-16,2 3 96 0,1 2 16 0,4-1 0 0,-1 1 1152 0,0-2 336 0,1 0-144 0,-2 2 144 16,-2-1 576-16,2 2 176 0,1-2 32 0,-1 1 16 15,2-2 64-15,1 3 16 0,-1-1 0 0,2 1 0 16,1-1 64-16,2 0 16 0,2 1 0 0,0 1 0 16,2-1 256-16,2 1 48 0,1 0 16 0,1 1 0 15,0-1-160-15,2 0-32 0,-1-1 0 0,2 1 0 16,0 0-352-16,0 0-80 0,0-2-16 0,-2 2 0 15,2-1-272-15,-3 1-64 0,-1-1-16 0,-1 1 0 16,-1-3 0-16,-1 2 0 0,-1 0 0 0,1 1 0 16,-5-1-32-16,0 1-16 0,-1 0 0 0,-1 0 0 15,1-2-32-15,1 2 0 0,-3 2 0 0,-1 0 0 16,-4 2-48-16,-1 0-16 0,-2 0 0 0,-5 1 0 16,-1 1 0-16,-3-1 0 0,-3 3 0 0,-5-1 0 15,-5-2-144-15,0 2 128 0,-1 2-128 0,-3-3 128 16,-2 3-128-16,-4-3 0 0,-2 2 0 0,-4-2 0 15,-7 3 0-15,2 1 0 0,1 3 0 0,0-3 0 0,1 2 0 0,-5 0 0 16,-3-4 0-16,-2 3 0 0,-1-2 0 0,0 3 0 16,-1-3 0-16,-1 1 0 0,-10 0 0 15,2-1 0-15,1-1 128 0,0-1-128 0,0-3 0 0,-6 0 0 16,-4-2 0-16,1 2 0 0,3-1 0 0,-3-2 0 16,-4-2 0-16,-2 1 128 0,-2 2-128 0,2-1 0 15,2-1 0-15,-4 0 0 0,-3 0 0 0,3 0 0 16,5-1 0-16,-4 0 0 0,-3-3 0 0,3 2 0 15,3-1 0-15,1 3 0 0,0-2 0 0,-1-1 128 16,0-1-128-16,2 0 0 0,2 1 160 0,-4 0-160 16,-5-2 192-16,4 2-192 0,4 0 160 0,2-3-160 0,-1 3 128 15,0-1-128-15,-2 0 0 0,3-2 0 16,3 1 128-16,-4 2-128 0,-4-2 0 0,3 0 0 0,2 0 0 16,2 2 128-16,-2-1-128 0,2 2 0 0,0-3 0 0,3 4 0 15,-3-2 0-15,3 2 0 0,-4-1 0 0,1 2 0 16,1 0 0-16,-1 0 0 0,4 0 0 0,-3 2 0 15,-4 0 0-15,2 1 0 0,5-1 128 0,0 2-128 16,-2-1 0-16,4-1 0 0,0 1 0 0,0 1 0 16,3-2 0-16,-1 2 0 0,-1-2 0 0,1 1 0 15,-1-2 0-15,3 1 0 0,1-1-144 0,1 0 144 16,-1 0 0-16,0-1 0 0,-3-2 0 0,3 2 0 16,2 0 0-16,-1 0 0 0,-1-1 0 0,0-1 0 15,1 1 0-15,2 1 0 0,1-1 0 0,0-1 0 16,-3 1 0-16,1 0 0 0,1 1 0 0,0 0 0 0,4 0 0 0,0 1 0 15,-1 0 0-15,-1 1 0 16,-1-1 0-16,2 0 0 0,2 1 0 0,2 0 0 0,2 1 0 0,-4-1 0 16,0 2 0-16,2-1 0 0,4-2 0 0,0 1 0 15,4 0 0-15,1-1 0 0,-5 1 0 0,0 1 0 16,0 1 0-16,2 0 0 0,1-2 0 0,5 2 0 16,2-3 0-16,-1 1 0 0,-1-1 0 0,2 1 0 15,0-2 0-15,4-2 0 0,3-1 0 0,2 2 0 16,0 0 0-16,2-1 0 0,2-1-128 0,1-1 128 15,0-3 0-15,2 4 0 0,3 0-160 0,5 2 160 16,5-3-128-16,0-1 128 0,4 1-128 0,4 0 128 16,3 3-128-16,1-2 128 0,5 1 0 0,2-2 0 0,-1 2 0 15,8 0 0-15,1 1 0 0,9 1 0 0,0 0 0 16,0 0-128-16,0 0 128 0,0 0 0 0,0 0 0 0,0 0-128 16,10 0-16-16,6 1 0 0,3 1 0 0,5-2 0 15,3 0-16-15,3-2 0 0,4 1 0 0,8 0 0 16,7-2 160-16,5 3 0 0,5 0 0 0,1 0-128 15,-1-1 128-15,4 1 0 0,3 0 0 0,9 0 0 16,7 0 0-16,1 1 0 0,3 2 0 0,3-1-128 16,3 1 128-16,6 1 0 0,11-1 0 0,-5 0 0 15,1 1 0-15,3-2 0 0,2 1 0 0,5 2 0 16,-2-1 0-16,2 0 0 0,4-1 0 0,0 5 0 16,2-3 0-16,-2 7-128 0,1-5 128 0,2 3 0 15,2-2 0-15,-2 3 0 0,-2 1 0 0,6-1 0 16,5 1 0-16,0-3 0 0,-4 0 0 0,5-3-128 15,4 0 128-15,0 3 0 0,-5-4-144 0,5 0 144 16,5-2 0-16,-1 1 0 0,-3 2-144 0,3-2 144 16,4-4 0-16,-1 1 0 0,1 4 0 0,-1-1 0 15,1-4 0-15,2 1 0 0,0 3 0 0,1 0 0 0,-8-2 0 0,4 0 0 16,3-1 0-16,-5 0 0 0,0 1 0 0,2-1 0 16,1-1 0-16,0 0 0 0,-4 0 0 0,1 0 0 15,3 0 0-15,-3 0 0 0,-3 0 0 0,1 0 0 16,1-1 0-16,-2 1 0 0,1 1 0 0,-2-1 128 15,-1 0-128-15,-1 1 144 0,-2 3-144 0,-1-2 0 16,-1-2 0-16,-1 2-176 0,-2 2 176 0,1-4 0 16,-1-2 0-16,1 0 0 0,-1 2 0 0,-2-2 0 15,-2-1 0-15,1 0 0 0,-3 2 0 0,3 0 0 0,-1-3 0 16,-2 0 0-16,-4 1 0 0,2 2 0 0,2 0 0 0,-3 0 0 16,-4-2 0-16,2 2 0 0,1 1 0 0,-4 0 0 15,-3-4 0-15,-1 3 0 0,2 2 0 0,0 0 0 16,1-2 0-16,-3 1 0 0,-5 1 0 0,-1-1 0 15,3-1 0-15,-5 0 0 0,-8-3 0 0,-4 3 128 16,-3-1-128-16,0 0 0 0,1 1 0 0,-3-1 0 16,-7 2 0-16,-5-1 128 0,-3 0-128 0,-2 1 128 15,-2 0-128-15,-1 0 0 0,-3-3-128 0,-5 3 128 32,-6 0-512-32,-7 1-32 0,-5-1 0 0,-5 0 0 0,-6 3-384 0,-3-2-80 15,-6 2-16-15,2 1-8656 0,-7 2-1744 0</inkml:trace>
  <inkml:trace contextRef="#ctx0" brushRef="#br1" timeOffset="15076.93">28481 15515 7359 0,'0'0'320'0,"0"0"80"0,9-7-400 0,1-3 0 15,0-3 0-15,3 0 0 0,5 2 5984 0,6 4 1120 16,4 5 208-16,3 1 48 16,4 1-6336-16,0 2-1280 0,2 2-256 0,4 5-64 0,5-2 576 0,1 5 144 0,-3-2 16 0,1 5 0 15,-2 4-160-15,-1 2 0 0,-1 2 0 0,-3 1-176 16,-1 1 176-16,-4 3 0 0,-4-3 0 0,-5 3-128 15,-5 2 128-15,-2-4 0 0,-7 4 0 0,-3-4 0 16,-4 4 0-16,-4-5 0 0,-6 4 128 0,-4-2-128 16,-4 3 256-16,-7 2-32 0,-6-1 0 0,-5 0 0 15,-4 4-32-15,-4-2 0 0,-4 0 0 0,-10 1 0 16,-7 1-448-16,-6-9-112 0,-2-2-16 0,-2-5-14256 16</inkml:trace>
  <inkml:trace contextRef="#ctx0" brushRef="#br1" timeOffset="15793.97">27723 15304 8287 0,'0'0'736'0,"-7"0"-592"0,-2-2-144 0,9 2 0 0,-8-1 2176 0,8 1 384 16,-6-3 96-16,6 3 16 15,0 0-2864-15,-2-6-576 0,2-2-128 0,2-1 0 16,-1-2 416-16,3 0 96 0,1 0 0 0,-1 0 16 0,-2 0 560 0,2-3 96 16,1 6 32-16,-1-4 0 0,-4 1 512 0,1 2 96 15,2-5 32-15,-1 5 0 0,1-3 0 0,-2 9 0 16,-1 3 0-16,0 0 0 0,1-9 0 0,-1 9 0 15,0 0 0-15,0 0 0 0,0 0-384 0,0 0-80 16,2 16-16-16,-2 3 0 0,0 3-256 0,-2 2-48 16,1 0-16-16,-1 4 0 0,-1-1-160 0,0 5 128 15,1 2-128-15,-2 0 128 0,3-1 96 0,0-3 16 16,1 0 0-16,1 1 0 0,0-5 16 0,3 0 0 0,4-7 0 0,-2-3 0 16,3-3-128-16,2-2-128 0,-1-8 176 0,3 0-176 15,2-2 256-15,2-2-64 0,1-3-16 0,1-4 0 16,2-5-48-16,2-3-128 0,0-3 192 0,1-4-64 15,0-4-128-15,2 3 0 0,1-5 0 0,2 1 0 16,0-4-320-16,0 2 64 0,-1 3 16 0,-1 2 0 31,-2 4-352-31,-2 2-80 0,-2 1-16 0,-5 4-7632 0,-4 5-1536 0</inkml:trace>
  <inkml:trace contextRef="#ctx0" brushRef="#br1" timeOffset="16063.08">27891 15475 23039 0,'0'0'1024'0,"-9"2"192"0,-1-1-960 0,2-1-256 0,8 0 0 0,0 0 0 0,-5-2 1504 0,5 2 256 16,-1-8 48-16,4-4 16 0,3-2-1456 0,3-3-368 15,2 1 0-15,3-3 0 0,0-4 144 0,3 1-144 16,-1-3 192-16,1-1-192 0,-1-2 0 0,2 0 0 15,0-1 0-15,0 1 0 0,-1-4 0 0,3 2-176 16,-3-3 0-16,2 3 0 16,0-1-208-16,1 3-32 0,-3 1-16 0,1 5 0 15,-1 1-464-15,-1 4-112 0,1 2-16 0,-3 1-6592 16,-2 0-1312-16</inkml:trace>
  <inkml:trace contextRef="#ctx0" brushRef="#br1" timeOffset="16545.07">28228 14282 26207 0,'0'0'1152'0,"-9"-3"256"0,1-2-1136 0,2 2-272 0,6 3 0 0,0 0 0 0,0 0 0 16,0 0-192-16,0 0 16 0,0 0 16 0,-6 4 160 0,6-4-192 16,-3 10 192-16,2 0-192 0,0 4 192 0,1 4 0 15,0 0-144-15,0 1 144 0,0 1 0 0,0 2 0 16,0 2-144-16,2-1 144 0,1-4 0 0,-1 1 0 15,2-1 0-15,2-1 144 0,5-1-144 0,0-4 0 16,0-6 0-16,3 2 0 0,0-3 272 0,3-1-16 16,2-6-16-16,1-2 0 0,-2 0 144 0,2-3 48 15,1-5 0-15,-2-2 0 0,0-1-48 0,-1-1 0 16,-3 0 0-16,-1-2 0 0,0 0-176 0,-1-1-32 16,-2-3-16-16,0 1 0 0,0 1-160 0,-2-3 192 0,-3-1-192 15,-1 2 192-15,-1-1-32 0,-2-1 0 0,-3 3 0 0,-1-2 0 16,-2 1 64-16,0 2 16 0,-2 2 0 0,0 3 0 15,-2 3-240-15,-1 2 0 16,0 4-192-16,-1 0 192 16,-3 2-512-16,-1 3 0 0,-1 9 0 0,-3-4 0 15,-1 2-1600-15,0 3-304 0,0-3-64 0,1 2-8016 0</inkml:trace>
  <inkml:trace contextRef="#ctx0" brushRef="#br1" timeOffset="16929.59">28384 13760 18191 0,'0'0'800'0,"0"0"176"0,0 0-784 0,0 0-192 16,0 0 0-16,0 0 0 0,0 0 256 0,4 14 0 15,1 2 0-15,1 1 0 0,-3 1 240 0,2 1 48 16,0 1 16-16,2 3 0 0,-1 6-48 0,0 2 0 16,1-1 0-16,-1 5 0 0,-1 7-16 0,0-2-16 15,0 1 0-15,-1 0 0 0,-1-2-48 0,-1 2-16 16,2-2 0-16,-2 1 0 0,1-2-64 0,0-5-16 0,0 0 0 0,0 0 0 15,-2 1-208-15,3-2-128 0,-1-4 160 0,-1 0-160 16,2-5 0-16,-2 0 0 0,1-4 0 0,2 1 0 16,-1-2-368-16,1-4-16 0,1-2 0 0,1-1 0 31,-7-11-1488-31,9 3-304 0</inkml:trace>
  <inkml:trace contextRef="#ctx0" brushRef="#br1" timeOffset="17262.06">28806 14369 17503 0,'0'0'768'0,"0"0"176"16,-9 4-752-16,0 1-192 0,-1-3 0 0,1 7 0 16,2 5 2432-16,-1 3 448 0,0 0 80 0,2 3 32 0,1-1-2432 0,1 1-560 15,-1 3 0-15,3-3 0 0,0-2 0 0,0-3 0 16,2-5 0-16,4 3 0 0,-1 1 0 0,2-5 0 15,1 0 0-15,2-3 0 0,1 1 0 0,4-1 0 16,1-5 0-16,0-5 144 0,-1-6-144 0,2 4 160 16,0-2-160-16,1-1 160 0,-2-5 96 0,-1 2 32 15,0-5 0-15,-3 4 0 0,-1-1 96 0,-1-1 32 16,-2 0 0-16,-2 2 0 0,-4 3 64 0,-1-3 16 16,0 3 0-16,-3-1 0 0,-3-1-176 0,0 5-16 15,-2-2-16-15,-1 2 0 0,-1 4-288 0,1-4 0 16,0 5 0-16,1 0 0 15,0 1-368-15,-1 0-128 0,0 0-16 0,-1 1-9216 0,-2-2-1856 16</inkml:trace>
  <inkml:trace contextRef="#ctx0" brushRef="#br1" timeOffset="17610.18">28644 13966 7359 0,'0'0'320'0,"0"0"80"0,0 0-400 0,-9 1 0 0,9-1 0 0,0 0 0 0,0 0 4800 0,0 0 896 16,0 0 160-16,0 0 32 0,6-7-4832 0,4-2-1056 15,4-5 0-15,4-2-176 0,2-1 176 0,-1-1 0 16,3 1 0-16,2 0-128 0,3-1-16 0,-2 0 0 16,-1 1 0-16,-1 5 0 15,-1-2-256-15,-3 2-48 0,-4 3-16 0,-2-1 0 16,-2 4-304-16,-1 1-64 0,-1-2-16 0,-9 7-6272 15,0 0-1264-15</inkml:trace>
  <inkml:trace contextRef="#ctx0" brushRef="#br1" timeOffset="17826.54">28843 14202 2751 0,'0'0'256'0,"1"8"-256"0,-2 2 0 0,1-10 0 15,0 0 5024-15,0 0 960 0,-2 8 192 0,2-8 32 16,0 0-4416-16,0 0-896 0,0 0-192 0,7 6-16 15,-7-6-96-15,14-2-16 0,0-6 0 0,1-1 0 16,1-4-144-16,1-4-48 0,1-6 0 0,1-1 0 16,0 1-384-16,0 0 0 0,1-4 0 0,-1 3 0 15,0 2-320-15,0 3-32 0,-1 1-16 0,-2 2 0 16,-1-1-368-16,-2 1-80 0,0-1-16 16,-3 5 0-16,1 0-1472 0,-1-1-288 0</inkml:trace>
  <inkml:trace contextRef="#ctx0" brushRef="#br1" timeOffset="18297.43">29068 13264 25791 0,'0'0'2304'0,"-5"-7"-1856"0,0 0-448 0,5 7 0 16,0 0 1104-16,0 0 128 0,0 0 32 0,0 0 0 15,0 0-1264-15,0 0 0 0,0 0-256 0,0 0 48 16,0 0 208-16,0 0 0 0,-5 12 0 0,0 3-144 16,-2 4 144-16,1 5 0 0,0 0 0 0,-1 6 0 15,1 0 0-15,1 4 0 0,0 3 0 0,4 0 0 16,-2 6 0-16,3-3 0 0,4-5 0 0,2 1 0 15,3-6 0-15,1-5 0 0,0-3 192 0,3-2-64 16,2-4 208-16,2-2 48 0,1-1 16 0,1-7 0 16,0-2 48-16,2-3 0 0,2-2 0 0,1-2 0 15,1-4-128-15,1-7 0 0,2-1-16 0,1-3 0 16,-2-4-112-16,-1-1 0 0,-4-6-16 0,-2 1 0 16,-5 0 240-16,-4-2 48 0,-2-1 16 0,-3-2 0 0,-6 1 368 15,0-1 80-15,-6 1 16 0,-3 1 0 0,-2 3-400 0,-3 1-80 16,-1 5-16-16,-3 3 0 0,0 2-448 0,-1 3 128 15,-3 5-128-15,-1 1 0 0,-1 2 0 0,-2 3-192 16,-1 3 48-16,-1 1 0 16,-1 4-560-16,-1 6-96 0,1-1-32 0,0 5-10784 15,5 4-2160-15</inkml:trace>
  <inkml:trace contextRef="#ctx0" brushRef="#br2" timeOffset="26001.87">10088 10769 23951 0,'-16'-16'2128'0,"-1"-2"-1696"0,-5-1-432 0,-1-2 0 15,-4 1 784-15,2-3 80 0,1 2 16 0,0-1 0 16,-2 4-880-16,-2-2-320 0,-3-7 16 0,0 2 0 15,-1-1 80-15,-2 2 16 0,0 1 0 0,-3 0 0 0,-3-2-64 0,-4 3-16 16,-7 0 0-16,-4-5 0 0,-6 3-48 0,2-3-16 16,1 2 0-16,4-1 0 0,-3 3 352 0,1 2-144 15,0 2 144-15,-4 1 0 0,-4-3 0 0,1 1 0 16,-2-1 0-16,1 1 0 0,2 1 208 0,-1 3 0 16,0 2 0-16,-7 0 0 0,-7 1 16 0,-1 2 0 15,3-2 0-15,2-1 0 0,-1 4-80 0,-6 1-16 16,1 0 0-16,-4 0 0 0,-2-2 0 0,1 4-128 15,3-2 192-15,0 2-64 0,-2 1-128 0,-2-3 192 16,1 4-192-16,1-1 192 0,6-1-192 0,2 3 160 0,2 0-160 16,-2-5 160-16,-4 3-160 0,3-3 0 0,2 1 0 0,1 2 0 15,4-2 224-15,0 3-32 0,1-2-16 0,-5 3 0 16,-3 0-48-16,0 2-128 0,3 0 192 0,1 2-64 16,-2 2-128-16,-6 1 0 0,-8 4 0 0,1 2 0 15,2 5 0-15,2-2-144 0,4 2 144 0,-5 2-160 16,-6-1 160-16,2 3 0 0,2-1-144 0,4 1 144 15,6 4 0-15,2-1 0 0,-1-2 0 0,-1 3 0 16,0 0 0-16,6-3 0 0,5 0 0 0,4 2 0 16,4 1 0-16,-1 2 0 0,-3-1 0 0,0 5 0 15,-3-1 0-15,-1 3 0 0,4 3 0 0,-1 0 0 16,2 0 0-16,2 6 0 0,0 2 0 0,-3 3 0 16,-6 4-144-16,0-2 144 0,-1 1 0 0,6 4 0 15,1 1-224-15,5-1 64 0,4-4 16 0,2 2 0 16,1 3 16-16,0-1 0 0,2-6 0 0,6 2 0 15,1 1 128-15,7-1 0 0,3 0 0 0,0 1 0 0,5-1 0 0,2 2 0 16,3-1 0-16,3 0 0 0,1 3 0 0,3 2 0 16,4 2 0-16,-1 0 0 0,2-1 0 0,1 4 0 15,4-2 0-15,2 1 0 0,3-3 0 0,7 2 0 16,1-4 0-16,4 1 0 0,2 0 0 0,4-2-128 16,4-4 128-16,3 0 0 0,3 0 0 0,6-3 0 15,6 1 0-15,5-3 0 0,4 0 0 0,0-2-128 16,-4-7 128-16,1 1 0 0,4-5 0 0,3-4 0 15,1 3 0-15,6-4-128 0,8 2 128 0,0-3 0 16,-3-2 0-16,3 1-128 0,0-3 128 0,9 1 0 16,5-2 0-16,-2-4 0 0,2 0 0 0,0 0 0 0,2-1 0 15,5-4 128-15,5-1-128 0,1 0 128 16,0 1-128-16,2-1 128 0,0-1-128 0,6 1 128 0,5-4-128 0,-5 1 128 16,-4 1-128-16,3-1 0 0,4-1 0 0,1-1 0 15,0-5 0-15,2 4 0 0,-2-4-144 0,5 0 144 16,4-1 0-16,-3-1 0 0,-7-3-144 0,6 0 144 15,8 2 0-15,-8-1 0 0,-5-2 0 0,3 2 0 16,3-5 128-16,-2 0-128 0,-3 2 176 0,0-5-176 16,-1-2 0-16,2-1 0 0,-1-2 0 0,-3-1 0 15,-4-3 0-15,2-2 128 0,5 1-128 0,-5-3 160 16,-3 3-160-16,-3-2 160 0,-1-3-160 0,2 4 160 16,1-3-32-16,-5 2-128 0,-5-4 192 0,-2 3-64 15,0 2 64-15,1 2 16 0,1-4 0 0,-4 2 0 16,-6-3 176-16,-1 4 48 0,-2-1 0 0,1-1 0 0,3 2-112 15,-3-3 0-15,-4 3-16 0,-4-6 0 16,0 1-48-16,-5-1 0 0,1 0 0 0,0 0 0 0,2-9-64 16,-6-2-32-16,-4-1 0 0,-2-4 0 0,-4 2 16 15,-3-5 0-15,-2 0 0 0,-5-3 0 0,2-3 64 16,-5-3 16-16,-3-3 0 0,-4-4 0 0,-6 0 48 0,-3 3 16 16,-4-3 0-16,-3 6 0 0,-7 2-176 0,-5 6-16 15,-3 2-128-15,-5 9 192 0,-6 5-192 0,-6 3-160 16,-3 4 32-16,-7 5 0 15,-6 5-1072-15,-4 6-208 0,-6 0-32 0,-1 7-12288 0</inkml:trace>
  <inkml:trace contextRef="#ctx0" brushRef="#br2" timeOffset="28052.3">10758 10783 13823 0,'0'0'1216'0,"0"0"-960"0,0 0-256 0,-3 9 0 16,3-9 304-16,0 0 16 0,3 13 0 0,-3-13 0 15,0 0-64-15,10 4 0 0,-10-4 0 0,14 2 0 16,0-3 208-16,-2-2 48 0,0 1 0 0,2-3 0 15,-1-3-176-15,2 3-16 0,-1 2-16 0,1-3 0 16,0-2-160-16,3 0-16 0,-1-3-128 0,-1 1 192 16,-1 1-16-16,-2-3-16 0,4-1 0 0,-5 1 0 15,1-2 224-15,-2 2 32 0,0-1 16 0,-1-1 0 0,0-1 48 0,0-2 16 16,0 2 0-16,2 0 0 0,-1 0 16 0,-2 1 0 16,3-3 0-16,-1 2 0 0,2-3-112 0,1 0-16 15,0-1 0-15,0 0 0 0,1-3-128 0,1 0-16 16,1-1-16-16,2 1 0 0,0-3-96 0,1 0 0 15,-1 1-128-15,6-4 192 0,-1-1-64 0,1 1-128 16,2-4 176-16,0 2-176 0,-2-1 192 0,3-3-192 16,-4-2 192-16,0 1-192 0,0-1 208 0,1 1-64 15,-1-2-16-15,0 0 0 0,0 0 16 0,1 0 0 16,3-2 0-16,0 2 0 0,2-1-144 0,-1 2 192 16,0 1-192-16,2 0 192 0,0 2-192 0,0 2 0 0,-3-1 144 15,0-3-144-15,1 2 0 0,-4-1 144 0,-2 0-144 0,-1 1 0 16,-2 1 0-16,3-2 0 0,0-2 0 0,-1 0 0 15,-1 1 128-15,2 1-128 0,0-1 0 0,1 0 0 16,2 0 0-16,-2 1 0 0,1-2 0 0,2 3 0 16,1 0 0-16,1 2 128 0,0-4-128 0,2 2 0 15,2-1 192-15,-3 1-192 0,0 0 192 0,-1-2-192 16,-1-1 144-16,2-1-144 0,-2 0 0 0,1 0 144 16,-1 0-144-16,4 0 0 0,-1 2 0 0,2-3 0 15,0-1 0-15,0 3 0 0,0-4 0 0,1 5 0 16,2 2 0-16,-2-2 0 0,-1 0 0 0,-4-5 0 15,-2 2 0-15,0 1 128 0,-2 2-128 0,1 2 0 16,0 2 0-16,1-1 0 0,0 4 0 0,2 2 0 16,2-5 0-16,0 3 0 0,4-2 0 0,1-2 0 15,3 0 0-15,0 0 0 0,0-2 0 0,0 0 0 16,-5-1 0-16,0 1 0 0,-2-2 0 0,1 3 0 0,0 0 896 0,0 4 112 16,1-1 16-16,1-2 0 15,-1 1-1648-15,2 2-320 0,1-4-64 0,2 3-16 0,2 3 832 16,-2-4 192-16,-2 2 0 0,1 1 0 0,-2-4 0 0,-1 1 0 15,2-4 0-15,1 2 0 0,2 1 160 0,0 1-160 16,2 1 128-16,3-3-128 0,2 0 0 0,0-1 0 16,0-2 0-16,-3 2 0 0,0 1 0 0,-4-1 0 15,1 1 0-15,1 1 0 0,2 1 128 0,2-2-128 16,1 0 0-16,1 3 128 0,2-2-128 0,-2 4 0 16,-1 1 0-16,-3 1 0 0,-5-1 0 0,-1 3 0 15,0 2 0-15,0 1 0 0,-1-5 0 0,0 6 0 0,-1 2 0 16,1 3 0-16,1 1 0 0,-1 4 0 0,-1-2 0 15,1 3 0-15,-2-5 0 0,-4 3 0 0,0 2 0 0,-2-1 0 16,-1 2 0-16,0-1 0 0,3 3 0 0,-1 0 0 16,1-5 0-16,-1 6 0 0,-1-1 0 0,1 2 0 15,-1 3 0-15,1 0 0 0,2-2 0 0,-1 3 0 16,-1-1 0-16,-3 1 0 0,-3 1 0 0,-1-1 0 16,-4-1 0-16,-3 1 0 0,-2 1 0 0,3 3 0 15,-2 1 0-15,-1 4 128 0,-1-3-128 0,-3 3 0 16,-1-2 0-16,1 4 128 0,0-2-128 0,2 4 0 15,-6 1 176-15,2 0-48 0,-1 0-128 0,-2 2 192 16,-2 1-192-16,-1 2 176 0,0 1-176 0,-2 2 160 16,-2-3-160-16,2 2 0 0,-1 0 144 0,-1 0-144 15,-2-2 0-15,-1 2 0 0,-3 0 0 0,2 2 128 0,-2 0-128 0,0 2 0 16,1-3 128-16,1 1-128 16,-2 4 128-16,0-2-128 0,-1 3 128 0,0-1-128 0,-1 2 0 15,0 0 0-15,0 3 0 0,0 0 128 0,-2 1-128 0,0-4 0 16,-2-1 0-16,-2 4 128 0,-1-3-128 0,1 1 0 15,0 1 0-15,-2-2 0 0,-2 3 0 0,1 1 0 16,0 0 0-16,-1-5 128 0,4 1-128 0,-1 2 144 16,2-5-144-16,0 5 160 0,0 2-160 0,1-1 192 15,1-4-192-15,0 1 192 0,2-5-192 0,-1 2 0 16,1-2 144-16,3-1-144 0,-2 3 128 0,3-2-128 16,-2 3 160-16,0-3-160 0,0 2 128 0,-1 0-128 15,-1-5 0-15,3 2 144 0,1 2-144 0,0-3 0 16,-1-3 0-16,2 1 128 0,1-2-128 0,1-3 0 0,1-1 0 15,2-5 0-15,1-9 0 0,0 0 0 0,0 0 0 0,0 0 0 16,0 11 0-16,0-11-272 0,0 0 32 0,0 0 16 31,0 0-416-31,9-1-64 0,-2-3-32 0,2-6 0 16,0-1-1696-16,0-2-320 0,0-4-80 0</inkml:trace>
  <inkml:trace contextRef="#ctx0" brushRef="#br2" timeOffset="28475.9">15764 6962 8287 0,'-11'0'736'0,"2"-1"-592"16,9 1-144-16,0 0 0 0,-7-4 2912 0,7 4 544 15,0 0 128-15,0 0 0 0,0 0-2608 0,0 0-528 16,0 0-96-16,0 0-32 0,0 0-320 0,10 0 128 16,-10 0-128-16,10 5 0 0,-3 4 176 0,0 3-48 15,-2 2 0-15,0 1 0 0,0 3 112 0,0 2 16 16,0 2 0-16,-1 6 0 0,-1 0 128 0,-1 2 16 16,-1 4 16-16,2-2 0 0,-2-4-80 0,1 4-16 15,-2-2 0-15,0 1 0 0,2 2 48 0,1-1 0 16,0 0 0-16,1-7 0 0,0-2 48 0,1-2 16 0,1-2 0 15,2-1 0-15,1-1-128 0,2-1-32 0,1-4 0 0,-1-1 0 16,-2-4-16-16,3-4 0 0,0 0 0 0,4-6 0 16,-4 1 80-16,5-5 16 0,1-4 0 0,2-4 0 15,3-6-160-15,2-1-48 0,1-4 0 0,4-2 0 16,3 0-144-16,2 0 192 0,-1-2-192 0,0 3 192 16,-1 0-192-16,-2 4 0 0,-6 6 0 0,1-1-176 31,-3 4-1296-31,1 1-256 0,-1 3-48 0</inkml:trace>
  <inkml:trace contextRef="#ctx0" brushRef="#br2" timeOffset="31289.49">15368 7524 3679 0,'0'0'320'0,"0"0"-320"16,0 0 0-16,-1-8 0 0,-3-3 1072 0,1 2 144 15,1-2 16-15,-1 4 16 0,3 7-480 0,-2-9-112 16,2 9-16-16,-3-7 0 0,2-3-160 0,-2 2-32 16,-1-2-16-16,4 10 0 0,0 0-64 0,0 0-16 15,0 0 0-15,0-9 0 0,-1-1 160 0,1 10 16 0,0 0 16 0,0 0 0 16,0 0 0-16,0 0 0 0,0 0 0 0,0 0 0 16,0 0-160-16,0 0-48 0,0 0 0 0,0 0 0 15,0 0-176-15,0 0-32 0,0 0-128 0,-4 9 192 16,4-9-192-16,-1 10 128 0,0 1-128 0,1 1 0 15,0-12 128-15,2 11-128 0,0 1 0 0,0 0 0 16,1-1 128-16,-1 1-128 0,1-2 0 0,-3 2 0 16,2 1 128-16,2-5-128 0,-4-8 0 0,5 14 144 15,2 2 32-15,-4-4 0 0,3 0 0 0,0 2 0 16,2 1-176-16,-1-2 0 0,1-3 0 0,-1 3 0 16,-7-13 0-16,7 14 0 0,0-2 176 0,1 1-176 15,0 1 192-15,-2-4-64 0,-6-10-128 0,9 14 192 0,-1-1 0 0,-3 1 0 16,0-3 0-16,0 2 0 0,0 0 64 0,0-3 0 15,0 0 0-15,0 4 0 0,0-1-48 0,0 1 0 16,0-2 0-16,0 1 0 0,1-3-48 16,0 2-16-16,-2-3 0 0,2 2 0 0,0 3-144 0,1 0 128 15,2-2-128-15,-3 0 128 0,0-3-128 0,1 0 128 16,0-3-128-16,2 5 128 0,-2-3-128 0,0 4 128 16,1-1-128-16,-1-3 128 0,0 0-128 0,0 0 128 15,0-1-128-15,0 3 128 0,0-1-128 0,0 2 128 16,0 2-128-16,-1-3 128 0,0 2 0 0,1 2 0 15,-1-3 0-15,1 3 0 0,-1 1 32 0,0 2 0 16,1-2 0-16,-1-2 0 0,0 0 32 0,2-1 0 16,-2 1 0-16,2 0 0 0,1 4-16 0,1 0 0 15,-1-2 0-15,1-1 0 0,-1-4-176 0,0 2 192 0,-1 2-192 0,-1-2 192 16,1 0-192-16,1 1 160 0,-2-1-160 0,3-3 160 16,-2 3-32-16,2-5-128 0,-2 5 192 0,2-2-64 15,-2 3-128-15,2 1 192 0,-3-2-192 0,1-1 192 16,-3 0-192-16,0-1 192 0,2 2-192 0,-2 3 192 15,0 1-192-15,0 1 192 0,-1-4-192 0,-1 2 192 16,1-1-192-16,0 1 160 0,-3 2-160 0,2-2 160 16,-1-2-160-16,0 1 192 0,-2-2-192 0,0 1 192 15,0-4-32-15,0-9 0 0,0 14 0 0,0-4 0 16,0-10 16-16,0 13 0 0,0-13 0 0,0 11 0 16,0-11-176-16,0 0 160 0,0 0-160 0,0 0 160 15,0 0-160-15,0 0 192 0,-7 4-192 0,7-4 192 16,-7-3-192-16,0 1 160 0,1-6-160 0,1 1 160 15,0-4-160-15,0 3 0 0,-3-5 144 0,-2 0-144 0,2 0 0 16,-1-2 0-16,1-1 0 0,-1-1-128 0,0-1-64 0,1-1-16 16,1 1 0-16,-1-1 0 0,0 0 16 15,2 0 0-15,0 0 0 0,-1-4 0 0,2 0 16 0,1 1 16 16,-1-5 0-16,0 1 0 0,-2 2 160 0,1-1-192 16,1 3 192-16,0-1-192 0,0-1 192 0,0 3 0 15,-1 2 0-15,1 1 0 0,0 1 0 0,-1 1-128 16,0 0 128-16,1 4 0 0,3-2 0 0,-2 0 0 15,-3 1 0-15,2 3 0 0,1-3 0 0,1 4 0 16,-2-2 0-16,3 5 0 0,2 6 0 0,0 0 0 16,0 0 0-16,0 0-128 0,-4-11 128 0,4 11 0 15,0 0 0-15,0 0-128 0,0 0 128 0,0 0 0 0,0 0-144 0,2 14 144 16,-1-4 0-16,2 6-144 0,-1 0 144 0,2 3 0 16,0 2 0-16,1 2 0 0,1-2 0 0,3 1 0 15,0-1 0-15,1 5 0 0,0-3 0 0,2 3 0 16,-1 4 0-16,2 3 0 0,1-3 0 0,-3-1 0 15,3 2 0-15,3 2 0 0,-2-1 0 0,0-1 0 16,2 5 0-16,-3-2 0 0,2-1 0 0,1 0 0 16,1 1 0-16,-1-3 0 0,0 0 0 0,1 2 0 15,-2 1 0-15,0 2 0 0,-1-1 144 0,-2-2-144 16,-1-1 192-16,3-1-32 0,1 3-16 0,-2-2 0 16,-2 0 48-16,1-2 0 0,-1-1 0 0,-1 2 0 15,-1-2-32-15,-1-2 0 0,0 3 0 0,0-1 0 16,2 3-32-16,-1 0-128 0,-1-3 192 0,0-2-64 15,-1 1-128-15,0-3 160 0,-2 0-160 0,0-1 160 16,-1-4-160-16,2 3 0 0,-3-2 0 0,1-1 0 16,-3-6 0-16,3 1 0 0,-2 0 128 0,-1 0-128 0,0-3 0 0,0-2 0 15,2 0 144-15,-4-10-144 0,0 0 0 0,2 8 128 16,-2-8-128-16,0 0 0 0,0 0 0 0,0 0 128 16,0 0-128-16,0 0 0 0,0 0 128 0,0 0-128 15,3-10 160-15,0-1-160 0,-2-4 0 0,-1 0 128 16,0 0-128-16,0-2 0 0,-1-2 0 0,-1 0 0 15,0 1 0-15,-2 0 0 0,3 1 0 0,-2-1 0 16,-1 0 128-16,2 0-128 0,-2-1 0 0,0 1 0 16,0 1 0-16,1 0 0 0,-4-1 0 0,2-1 0 15,0-2 0-15,1 3 0 0,-1 2 0 0,1 2 0 0,2 2 0 0,0-2 0 16,-1-1-192-16,1 2 192 16,1 5-192-16,1 8 192 0,0-10-160 0,0 10 160 0,0 0-128 0,0 0 128 15,0 0-128-15,0 0 128 0,0 0-128 0,0 0 128 16,0 0-144-16,0 0 144 0,5 11-160 0,0 3 160 15,0-2-144-15,2 3 144 0,-1 3-128 0,0 4 128 16,1 3 0-16,-1 0 0 0,0 3 0 0,2-1 0 16,0 4 0-16,1 2 0 0,0 0 0 0,1 1 0 15,1 3 0-15,2 0 0 0,-3 1 0 0,4-1 0 16,1 0 0-16,1-1 0 0,-4-1 0 0,3-2 128 16,2-1-128-16,0-2 0 0,0 2 0 0,1-2 128 15,0-4-128-15,1 2 0 0,-1-2 0 0,2 2 0 16,0-3 0-16,2 1 0 0,-3-3 0 0,1 1 0 15,1-1 0-15,-2-1 0 0,-1-3 0 0,-2 4 0 16,1-3-448 0,-1 2-16-16,-3-3 0 0,1 0 0 0,-4 0-1472 0,0 1-304 0,-1 1-48 0</inkml:trace>
  <inkml:trace contextRef="#ctx0" brushRef="#br2" timeOffset="33885.46">28609 8005 4607 0,'-7'-12'400'0,"3"1"-400"0,0-3 0 0,1 2 0 15,2 1 2096-15,2 2 336 0,2 0 64 0,-1-1 0 16,1 0-1664-16,2-3-320 0,1 2-80 0,2-1-16 16,0-3-96-16,1 2-32 0,0 2 0 0,-1-2 0 15,0-2-32-15,0 2 0 0,-2-2 0 0,0 3 0 16,1-2-48-16,-3 0-16 0,-1 3 0 0,1 1 0 16,1 3 64-16,-5 7 0 0,0 0 0 0,0 0 0 15,3-7 0-15,-3 7 16 0,0 0 0 0,0 0 0 16,0 0-64-16,0 14-16 0,-1 2 0 0,-1 3 0 15,-4 2-16-15,-2 5-16 0,-3 1 0 0,-3 7 0 16,-3 8-32-16,2 5 0 0,-5 7 0 0,1 4 0 16,0 3 32-16,1 0 0 0,3 3 0 0,-1 1 0 0,1 2 48 15,2 3 16-15,1 0 0 0,0 1 0 16,2 1 64-16,-1-2 16 0,3-2 0 0,-1-2 0 16,0 0 96-16,2-1 32 0,0-8 0 0,1-2 0 0,-1-1-224 0,4-2-32 15,-1-3-16-15,0-7 0 0,0-7-160 0,2 1 0 16,-1-3 0-16,2-6 0 0,0-2 144 0,-1-5-144 15,0-3 160-15,1-8-160 0,1-9 320 0,0 0-48 16,0 0 0-16,0 0 0 0,0 0 256 0,0 0 48 16,0 0 16-16,0-19 0 0,0-4-336 0,2-5-64 15,1-1 0-15,2-4-16 0,1-4-176 0,3-7 0 16,1-1 0-16,0-6 0 0,2-1 0 0,-1-4 0 16,1-4 0-16,3-2 0 0,-2 3-192 0,-1-2 16 15,1 0 16-15,1 4 0 0,0 1 16 0,-1 3 0 16,-2 1 0-16,-1 0 0 0,2-2 144 0,-1 5 0 0,1 4-144 15,0-2 144-15,-3 5 0 0,1-1 0 0,1 2 0 0,-1 2 0 16,0 3 0-16,-1 3 0 0,-3 0 0 0,0 1 0 16,-3 3 0-16,0 0 0 0,-2 5 0 0,-1 1 0 15,1 4 0-15,-2 2 0 0,-2 6 0 0,1-1 0 16,-2 6 0-16,-1 0 0 0,-2 3-144 0,0 4 144 16,-3 7 0-16,-2 3-160 0,-3 11 160 0,-2 2-128 15,-2 8 128-15,-2 6-192 0,-2 7 192 0,-1 9-192 16,1 9 192-16,0 4 0 0,-2 4 0 0,-2 7-128 15,-4 4 128-15,1 3 0 0,-4 4 0 0,-2 2 0 16,2-2 0-16,1-3 0 0,2-1 0 0,4-7 0 16,3-8 272-16,3-7-16 0,0-7 0 0,3-6 0 15,3-8 64-15,1-5 0 0,3-4 0 0,1-7 0 16,1 0-176-16,2-7-16 0,2-5-128 0,2-4 192 16,3-10-64-16,0 0 0 0,0 0-128 0,0 0 192 0,0 0 64 15,-7-10 16-15,6-9 0 0,2-7 0 0,3 0-144 0,4-9-128 16,3-7 192-16,2-5-192 0,1-10 0 0,4-6 0 15,3-7 0-15,3-3 0 0,0-2-176 0,1-1-32 16,1-4-16-16,1 5 0 0,0 1 0 0,-4 4 0 16,-2 5 0-16,1 7 0 0,-4 5 224 0,-2 7 0 15,-2 6 0-15,-4 7-144 0,2 7 144 0,-5 4 0 16,1 7 0-16,-3 2 128 0,-1 7-128 0,-4 6 176 16,0 0-176-16,0 0 192 0,0 0-192 0,0 10 0 15,-1 9 0-15,-1 8 0 0,1 6 0 0,-4 6 0 16,-5 6 0-16,-4 7 0 0,-4 7 0 0,-5 5 0 15,-5 6 0-15,-4 10 128 0,3 4-128 0,-3 10 160 0,-1 4-160 16,2 5 160-16,-1 0-160 0,1-2 0 16,2 5 0-16,1-6 128 0,1-6-128 0,4-8 0 0,3-13 0 15,4-3 0-15,-1-8 128 0,3-8-128 0,0-7 0 0,1-9 128 16,2-5-128-16,0-4 128 0,-1-8-128 0,2-4 128 16,0-5-128-16,1-3 128 0,1-7-128 0,8-2 128 15,-9 2 80-15,9-2 16 0,-9-4 0 0,2-1 0 16,-1-6-224-16,3 1 128 0,1-1-128 0,2-1 0 31,2 12-576-31,0 0-192 0,0 0-64 0,0 0-13056 0</inkml:trace>
  <inkml:trace contextRef="#ctx0" brushRef="#br3" timeOffset="40695">4043 4672 11055 0,'-15'-12'976'0,"6"6"-784"0,-1-5-192 0,1 2 0 15,3-4 912-15,1 2 144 0,0 0 32 0,1-3 0 16,3 0-512-16,-3 0-112 0,1 2-16 0,1-2 0 15,-1 0 0-15,1 0-16 0,-2 1 0 0,1 0 0 16,1-3-96-16,-1 3-16 0,-2 3 0 0,1-3 0 16,0 1-144-16,1 3-48 0,-1-2 0 0,-1 4 0 15,-2-2 0-15,0 4 0 0,0 2 0 0,-3 0 0 0,3-4 96 0,7 7 16 16,-12 0 0-16,2 1 0 0,1 2-112 0,2 1-128 16,-1 0 176-16,0 8-176 0,-1 1 256 0,-2 5-48 15,2 5-16-15,-2 0 0 0,-1 3 144 0,-1 6 32 16,1 4 0-16,-1 3 0 0,-2 3-32 0,-2 1 0 15,-1 7 0-15,1-1 0 0,0 0-16 0,-2 1 0 16,0 3 0-16,0 3 0 0,-3 3 16 0,5 0 0 16,-1 0 0-16,0 6 0 0,0 8-96 0,0-2-32 15,1 3 0-15,0 2 0 0,-3 1-16 0,1 1-16 16,-2 1 0-16,2 2 0 0,0 2-176 0,1-2 192 16,2 3-192-16,-1-3 192 0,1 1-64 0,1-2-128 15,-1 1 192-15,4-2-64 0,-2-3 0 0,1-3 0 16,1-1 0-16,1 1 0 0,1-1-128 0,-3-2 192 0,2-1-192 0,-1-6 192 15,-2 1-192-15,4-3 128 16,0-2-128-16,1 1 128 0,3-3-128 0,-1-3 0 0,1-3 144 0,2-6-144 16,2 0 0-16,2-5 0 0,0-3 0 0,1-2 128 15,1-4-128-15,2 1 0 0,4-6 0 0,-3 0 128 16,-3-3-128-16,5-4 0 0,0-1 0 0,1 0 0 16,0 1 0-16,1 0 0 0,1-2 0 0,0-1 0 15,0-2 0-15,3-4 0 0,0 2 0 0,0 0 0 16,1-1 0-16,2 0 128 0,2-5-128 0,1 4 0 15,1-1 144-15,2 3-144 0,4-3 192 0,0 1-192 16,2-1 208-16,2 0-64 0,3 0-16 0,4-1 0 16,4 1 0-16,1-1-128 0,1-3 192 0,-1 3-64 15,-2-2-128-15,4 2 0 0,-1-1 144 0,3 1-144 16,2 2 0-16,3-2 0 0,2 2 0 0,2-4 128 0,2-2-128 0,-1 2 144 16,-3 0-144-16,2-1 160 0,2 1-32 0,2-2 0 15,0-2 0-15,6 1 0 0,4-1 64 16,-3 0 0-16,-2 1 0 0,0-1 0 0,0-1-192 15,0-1 128-15,4-1-128 0,3-1 128 0,7-1-128 0,-6 1 160 16,-6 0-160-16,2-1 160 0,0 1-16 0,2-2 0 16,3-2 0-16,1 1 0 0,2 3-16 0,-4-4-128 15,-2-4 192-15,0 3-64 0,1-3-128 0,4 4 128 16,2-3-128-16,-2 1 128 0,-3-2-128 0,0 4 0 16,-2 1 0-16,0 0 0 0,0 0 0 0,3 2 128 15,3-1-128-15,-4-1 0 0,-4 1 0 0,-1 2 0 0,-1 0 0 0,0 2 0 16,0 2 0-16,2 2 0 15,3-1 128-15,-4 1-128 0,-2-1 0 0,-1-1 0 0,-2 2 0 0,2-1 0 16,-1-1 0-16,3 1 0 0,0-3 0 0,-2 0 0 16,-3 0 0-16,0-3 0 0,0 1 0 15,0-2 0-15,0-1 0 0,1-3 0 0,7 3 144 0,-4-1-144 16,-3-6 0-16,0 3 0 0,-3-2 0 0,-1 1 0 16,3 1 0-16,1 1 0 0,2-1 0 0,0 3 0 15,-2 0 0-15,-2 1 0 0,-2-1 0 0,-2-1 0 16,1 0 0-16,0 4 0 0,1 1 0 0,4-3 0 15,3-1 0-15,-3 2 0 0,-5-4 0 0,-1 5 128 16,0 0-128-16,0 1 128 0,-3-2-128 0,8-1 128 16,3 1-128-16,0 1 144 0,-3 2-144 0,0-4 160 15,-4-5-160-15,0 6 0 0,1 0 0 0,5-2 0 16,2-1 0-16,-1-1 128 0,0 0-128 0,-3 3 0 0,-4 0 0 16,2 2 0-16,-2-1 128 0,3 1-128 0,1-2 0 0,1-3 0 15,5 3 0-15,-3-3 0 0,-4-1 0 0,-1-1 0 16,4 2 0-16,-2 3 0 0,1-6 0 0,6 3 0 15,2-3 0-15,-1-1 0 0,-3 4 0 0,0-5 0 16,3 1 0-16,0 2 0 0,0 0 0 0,5 1 0 16,1-2 0-16,-5-1 0 0,-3-2 0 0,0 0 0 15,-1 2 0-15,4 3 0 0,1-4 0 0,1 4 0 16,3-2 0-16,-4 1 0 0,-6-1 0 0,1 0 0 16,3 3 128-16,1 1-128 0,2 3 0 0,1-1 0 15,-3-5 0-15,0 3 0 0,-4 2 0 0,2 0 0 16,-2 1 0-16,4 2 0 0,4-2 0 0,-3-1 0 15,-3 2 0-15,-1 1 128 0,-1 0-128 0,1 1 0 0,-2 0 0 0,5 0 0 16,4 3 0-16,-3-1 0 0,-2-1 0 0,-3-1 0 16,0-1 0-16,0 0 0 0,0 2 0 0,4 2 0 15,1-2 0-15,-3 1 0 0,-6 0 0 0,0-1 0 16,0 0 0-16,2 0 0 0,0 3 0 0,2-1 0 16,2 3 0-16,0-2 0 0,-7-2 0 0,-2-1 0 15,0 0 0-15,-2 1 0 0,0 1 0 0,3 0 0 16,1 0 0-16,-1-2 0 0,-3-2 0 0,-2 2 0 15,-4-1 0-15,-2 2 0 0,1 2 0 0,-2-1 0 16,0-2 0-16,1 0 0 0,-1 2 0 0,0 1 0 16,-2 1 0-16,-3-3 0 0,-1 1 0 0,-3-1 0 15,-3-1 0-15,-2 0 0 0,1 0 0 0,-3 1 0 16,-1 1 0-16,-3 0 0 0,-1 2 0 0,-2-2 0 16,0 1 0-16,-1 0 0 0,-1-1 128 0,-2 1-128 0,-1-6 0 15,1 2 0-15,-2 0 0 0,-1-1 128 16,-4-8-128-16,-2 2 0 0,1 3 144 0,0-5-144 0,-3-1 128 0,-1 1-128 15,-4-4 160-15,1-2-160 0,-2-3 192 0,-1-2-48 16,-5-3-16-16,0-3 0 0,-2 0 0 0,-1-3 0 16,-3-2 0-16,-2-2 0 0,3-3-128 0,-5-4 128 15,-1 0-128-15,1-6 128 0,-2-2-128 0,0-5 160 16,-2-4-160-16,0-1 160 0,2-4-160 0,0 3 0 16,0-5 0-16,1-2 128 0,-1-4-128 0,3-3 0 15,-2-2 0-15,6-3 0 0,-4-4 0 0,5-2 0 16,-2-5-160-16,1 1 160 0,-1 0-256 0,2-1 32 15,-1 0 16-15,2 1 0 0,2 1 48 0,-1 5 16 16,-1 1 0-16,0-1 0 0,-2 3 144 0,1 4 0 0,-1-3 0 16,4 5 0-16,-4 4 0 0,2 3 0 0,0 1 0 0,0 2 0 15,-1 4 0-15,-1-1 0 0,0 2 0 0,-1 3 0 16,-1 5 0-16,0 6 0 0,0 1 0 0,-2 5 0 16,1 0 0-16,1 4 0 0,-3 1 0 0,4-1-128 15,-3 3 128-15,1 6 0 0,-3 0-144 0,-1 5 144 16,-1 0 0-16,0 5-144 0,-3-2 144 0,-1 2 0 15,-1-2 0-15,-3 0 0 0,-1 0 0 0,-2 2 0 16,-2-1 0-16,-2 1 0 0,-2 0 0 0,-4 2 0 16,-2-1 0-16,-1-1 0 0,-2 0 0 0,-6 5 0 15,-5 2 0-15,-6-1 0 0,-7 1 128 0,0 0-128 16,1 1 128-16,-2 3-128 0,-2-2 176 0,-7 2-176 16,-7 2 208-16,-5 0-64 0,-2 2-16 0,0-1 0 15,0-2-128-15,-8 1 160 0,-6 1-160 0,-1 2 160 0,0-1-160 0,-3-1 0 16,-4 0 0-16,-3-2 0 0,-7 0 0 0,0 0 0 15,-2 0 0-15,-3-3 0 0,-2 2 0 0,-3 1 0 16,0-4 0-16,-2 1 0 0,-3 0 0 0,-2-2 0 16,0 3 0-16,-3-2 0 0,-4 2 0 0,-1 0 0 15,-3-4 0-15,1 1 0 0,2-3 0 0,-4 1 0 16,-5-1 0-16,4-2 0 0,1 0 0 0,-3 0 0 16,-6 0 0-16,1 3 128 0,-1 1-128 0,1 2 160 15,0-3-160-15,-3 4 160 0,-6 6-160 0,2 1 160 16,4 0-160-16,-3 1 160 0,-4 2-160 0,2 2 128 15,-1 4-128-15,8 0 128 0,7 2-128 0,0 4 0 16,0-2 0-16,7 2 0 0,9 3 0 0,1 3 0 16,-1-2 0-16,8 4 0 0,7 2-176 0,3 3-64 0,-2-3-16 0,11 5 0 31,9 3-1440-31,4 1-288 0,5 4-64 0,-2-1-12928 0</inkml:trace>
  <inkml:trace contextRef="#ctx0" brushRef="#br3" timeOffset="42896.62">28668 3430 2751 0,'0'0'128'0,"0"0"16"0,0 0-144 0,0 0 0 0,0 0 0 0,0 0 0 16,-12 5 2832-16,12-5 544 0,0 0 96 0,-6 5 32 15,6-5-2688-15,0 0-544 0,0 0-96 0,-10 3-32 16,10-3 128-16,0 0 32 0,-10 2 0 0,10-2 0 16,0 0 272-16,-8 8 48 0,8-8 16 0,-6 6 0 15,0 2-208-15,3 2-48 0,-1 3 0 0,1-1 0 16,2 2-112-16,1 4-16 0,0 1-16 0,1 2 0 16,1-2-32-16,0 2 0 0,-1 0 0 0,1-1 0 15,0 0-16-15,1 1 0 0,-1-2 0 0,1-1 0 16,-1-3 16-16,1-1 0 0,2 0 0 0,0-5 0 15,-5-9 16-15,4 12 0 0,1-3 0 0,-5-9 0 16,9 9-48-16,-9-9-16 0,8 4 0 0,-8-4 0 0,11-3-16 16,-2 1 0-16,-9 2 0 0,9-10 0 0,-2-2 240 0,2-2 32 15,-1-4 16-15,1-2 0 0,0-4-144 0,0 1-32 16,1 0 0-16,1-2 0 0,1 1-256 0,-1 5 128 16,2 0-128-16,1 1 0 0,-2-1 0 0,4 1 0 15,2 1 0-15,-2 1 0 0,-2-1 0 0,1 3 0 16,-3 3 0-16,-1-2 0 0,2-1 0 0,-4 4-304 15,0-1 64-15,-3 0 16 16,0 4-1776-16,-6 7-368 0</inkml:trace>
  <inkml:trace contextRef="#ctx0" brushRef="#br3" timeOffset="43286.25">28762 3636 10127 0,'0'0'448'0,"-7"-9"96"0,5 0-544 0,-1-4 0 0,1 1 0 0,2-4 0 0,4-5 1984 0,-1-2 304 15,1-2 48-15,1-6 16 0,2-2-1680 0,2-5-336 16,-1-3-64-16,3-5-16 0,-1 1 32 0,2-4 0 16,2-1 0-16,2 2 0 0,-1 4 272 0,1 0 48 15,-3 2 16-15,2 1 0 0,1 0 160 0,-1 2 48 16,0 3 0-16,0 4 0 0,3 1-496 0,-1 0-80 15,1 4-32-15,-1 1 0 0,1 3-224 0,0 3-128 16,0 1 128-16,0 1-208 16,-1 0-272-16,0 5-48 0,-4 7-16 0,1-3-6896 15,-2 3-1392-15</inkml:trace>
  <inkml:trace contextRef="#ctx0" brushRef="#br3" timeOffset="43780.76">29369 2008 17503 0,'0'0'1552'0,"-10"0"-1232"0,1 1-320 0,0 0 0 16,0 3 208-16,1 1-16 0,-3 0 0 0,3 0 0 15,-3 0 64-15,1 4 0 0,-3 1 0 0,1 4 0 16,-1 3 48-16,0 2 16 0,2 4 0 0,1 2 0 0,0-1 16 0,-1 4 16 16,4-3 0-16,2 3 0 0,0-4 48 0,1 1 16 15,2-1 0-15,2-3 0 0,0-4-32 0,4-1-16 16,3-2 0-16,2-4 0 0,1-1-160 0,4-3-16 15,1 0-16-15,5-1 0 0,3-2-48 0,4 0 0 16,0-3 0-16,-1 1 0 0,1-2-128 0,-2 1 192 16,-2-2-192-16,-1 2 192 0,-3 0 16 0,-1 2 16 15,0 0 0-15,-2 3 0 0,1 2 0 0,-2-1 0 16,-2 5 0-16,-2 0 0 0,-1 1 96 0,-3 3 0 16,-2 1 16-16,0-2 0 0,-5 4 176 0,-2-1 16 15,-1 1 16-15,-2 4 0 0,-1-1-144 0,-1 0-16 0,-2 0-16 16,-1 0 0-16,-2-2-368 0,2-2 144 0,0 0-144 15,0-2 0-15,-3-1 0 0,2 0-304 0,0-6 48 0,3-1 0 32,-3-3-1392-32,2-2-272 0,-2-4-48 0,1-4-9888 0</inkml:trace>
  <inkml:trace contextRef="#ctx0" brushRef="#br3" timeOffset="44332.03">29833 1504 1839 0,'0'0'0'0,"0"0"160"0,0 0-160 15,-4 9 0-15,1 1 0 0,0-1 0 0,1 3 3392 0,-1-2 656 16,0 1 128-16,0 3 32 0,-4-1-2832 0,1 1-560 15,-2 3-112-15,1 2-32 0,-1 1-128 0,-1 5-32 16,0 2 0-16,2 2 0 0,-1 3-192 0,2 0-32 0,-1 1-16 0,2 2 0 16,3 1-48-16,-1-2-16 0,3-1 0 0,3-1 0 15,-2-6-32-15,4-2-16 0,1-5 0 0,2-5 0 16,0-5-160-16,2-4 128 0,1-1-128 0,2-7 128 16,1-2 160-16,0-4 32 0,-1-5 0 0,-1-2 0 15,2-3 384-15,-2-3 96 0,1-6 16 0,-3 1 0 16,0-2-256-16,0 0-48 0,-4 2-16 0,-2-1 0 15,0 4-176-15,-4-4-16 0,-1 3-16 0,-2-2 0 16,-2 3 160-16,-1 3 48 0,-2 1 0 0,2 2 0 16,-1 2-176-16,1 2-16 0,0 2-16 0,-1 5 0 15,0 2-288-15,0 0 0 0,7 5 128 0,-10-2-128 16,-1 2-416-16,-1 2-144 0,5 0-16 16,-2 1-9040-16,0-2-1808 0</inkml:trace>
  <inkml:trace contextRef="#ctx0" brushRef="#br3" timeOffset="44632.04">30047 683 26895 0,'-8'13'1184'0,"4"-2"256"0,-1 5-1152 0,2 1-288 0,3 4 0 0,0 7 0 16,0-2 0-16,3 7 0 0,0 3-128 0,1 2 128 15,1 4 0-15,1 3 0 0,0-2 0 0,3 3 0 16,-1-4 0-16,1 3 0 0,0-3 128 0,0 3-128 16,-3-5 0-16,0 4 128 0,2-2-128 0,-2-6 0 15,1-3 0-15,-2-5 0 0,-1-1-192 0,-1-4 48 31,0-5-352-31,0-3-64 0,-2-5-16 0,-1-10 0 16,0 0-496-16,0 0-96 0</inkml:trace>
  <inkml:trace contextRef="#ctx0" brushRef="#br3" timeOffset="45206.45">30314 1152 20271 0,'0'0'896'0,"0"0"192"0,0 0-880 0,0 0-208 15,0 0 0-15,0 0 0 0,0 0 176 0,7-4-16 16,0-2 0-16,0 1 0 0,-7 5 240 0,8-8 48 16,-2-3 16-16,-1 3 0 0,-1-3 320 0,1 2 64 15,-1 0 16-15,0 3 0 0,0-3-288 0,-4 9-64 16,5-8-16-16,-5 8 0 0,6-10-112 0,-6 10 0 15,7-4-16-15,-7 4 0 0,0 0-128 0,7-2-32 0,-7 2 0 0,9 0 0 16,-9 0-16-16,9 3 0 16,-1 5 0-16,-1 1 0 0,-2 0 96 0,2 2 16 0,-2 5 0 0,-1 0 0 15,2 1-48-15,-1 2-16 0,1 0 0 16,-1 4 0-16,2 5-32 0,-1-2 0 0,-1 5 0 16,-2-4 0-16,-1-1 48 0,1 0 16 0,-3-1 0 0,0-2 0 15,-1 0 48-15,1-3 0 0,-2-3 0 0,1-1 0 16,1-3-96-16,-1 0-16 0,0-4 0 0,-1-1 0 15,2-8-80-15,0 0 0 0,0 0-128 0,0 0 192 16,0 0-32-16,0 0-16 0,0 0 0 0,-5-10 0 16,-1-4 48-16,1-5 0 0,1-5 0 0,1-3 0 15,2 1-192-15,1-5 0 0,1-2 144 0,2-2-144 16,2-4 0-16,0 0 0 0,0 0 0 0,2 0 0 16,1 3 0-16,1 3 0 0,2 1 0 0,0 6 0 0,-1 0 0 15,3 4 0-15,0 6 0 0,-1 3 0 0,1 4 0 16,1 3 0-16,0 4 0 0,1 7 0 0,4 2 0 15,2 7 0-15,0 6 0 0,3 5 0 0,1 8 0 0,1 6 0 16,1 5 0-16,2 1 0 0,2 3 0 0,-2 0 0 16,0-3 0-16,0 0 128 0,-2-1-128 0,-4-4 0 15,0-4 0-15,-3-3 128 0,-1-3-128 0,2 1-208 16,-4-6 48-16,2-2 16 16,0-4-560-16,1-2-96 0,0-4-32 15,1-3-14864-15</inkml:trace>
  <inkml:trace contextRef="#ctx0" brushRef="#br3" timeOffset="49301.83">13890 7463 6447 0,'0'0'576'0,"0"0"-576"0,0 0 0 0,0 0 0 16,0 0 1216-16,0 0 144 0,0 0 32 0,0 0 0 16,0 0-272-16,0 0-48 0,0 0-16 0,0 0 0 15,0 0-112-15,-7 5-32 0,7-5 0 0,0 0 0 16,-5 9-336-16,5-9-80 0,-5 8-16 0,3 2 0 16,2-10-160-16,-2 11-48 0,1 1 0 0,0 0 0 15,-1-1-48-15,2 0-16 0,0 1 0 0,0-1 0 16,0 4 16-16,0 2 0 0,0-1 0 0,0 3 0 15,2 3 0-15,-1 0 0 0,2-1 0 0,0 1 0 16,1 1 48-16,1 3 16 0,2 1 0 0,-1 4 0 16,0-6-64-16,3 4-16 0,1-2 0 0,2 2 0 0,1 3-208 15,2-2 144-15,3 3-144 0,1 4 128 16,1 0-128-16,0-1 0 0,1-2 144 0,2 2-144 0,-1-1 128 0,3 1-128 16,-1-2 128-16,0 2-128 0,-4-3 0 15,1 0 0-15,-4 1 0 0,6-1 128 0,-1-2-128 0,1 1 0 16,0-2 128-16,1 2-128 0,1-3 0 0,-1 2 144 15,3-1-144-15,-2-2 0 0,1 1 144 0,2 0-144 16,1 1 0-16,-1 0 144 0,0-2-144 0,-4 1 0 16,3 1 144-16,-4-4-144 0,-2 2 160 0,1-4-32 15,-4 3-128-15,0-4 192 0,-2 0-64 0,3 0-128 16,0 0 176-16,0-3-176 0,0-1 160 0,2 0-160 16,-2 0 128-16,2 0-128 0,1 2 128 0,0-2-128 0,-3-2 0 15,0 1 128-15,0 1 0 0,1-1 0 0,0 0 0 0,1 4 0 16,2-3-128-16,-4 1 0 0,1-1 0 0,-2 0 0 15,0-1 0-15,-1 0 0 0,2-1 0 16,-2 0 0-16,-4-3 0 0,-1-1 0 0,1-2 0 16,-3 1 0-16,-1-6 0 0,-1 2 0 15,-1-1 0-15,0-1 0 0,-7-6 0 0,7 8 0 16,-7-8 0-16,9 5 0 0,-9-5 0 0,7 7 128 0,-7-7-128 0,0 0 0 16,0 0 0-16,7 7 0 0,-7-7 0 0,0 0 0 15,8 7 0-15,-8-7 0 0,0 0 128 0,0 0-128 16,0 0 0-16,8 5 0 0,-8-5 0 15,0 0 0-15,0 0 0 0,0 0 0 0,0 0 0 0,0 0 0 16,0 0 0-16,0 0 0 0,0 0 0 0,6 6 0 16,-6-6 0-16,0 0 0 0,0 0 0 0,0 0 0 15,2 8 0-15,-2-8 0 0,0 0 0 0,0 0 128 0,0 9-128 0,0-9 0 16,0 0 0-16,-2 5 0 0,2-5 0 0,0 0 0 16,0 0 0-16,-5 5 0 0,5-5 0 15,0 0 0-15,-7 7 0 0,7-7 0 0,0 0 0 0,-7 2 0 16,7-2-160-16,0 0 160 0,-8 0-128 15,8 0 128-15,0 0 0 0,-11 3-144 0,11-3 144 0,-7 2 0 16,7-2 0-16,-10 2 0 0,10-2 0 0,0 0 0 16,0 0 0-16,-11 1 0 0,11-1 0 0,-12 2 0 15,2-2 0-15,10 0 0 0,-14-4 0 0,0 1 0 16,2 0-144-16,-2-5 144 0,-2 2 0 0,1-5 0 16,-1 4 0-16,-2-6 0 0,2 2 0 0,0-2 0 15,-1-1 0-15,2 1 0 0,0 1 0 0,2-1 0 16,2 1 0-16,-1 1 0 0,1-3 0 0,2-1 0 15,0 3 0-15,3 3 0 0,-1-1-144 0,2 4 144 0,0-3 0 0,5 9 0 16,-5-9 0-16,1-1 0 16,-1 2 0-16,5 8 0 0,0 0 0 0,0 0-128 15,0 0 128-15,0 0 0 0,0 0 0 0,0 0 0 0,0 0-128 0,0 0 128 16,0 0 0-16,12 2 0 16,-2 3 0-16,1 2 0 0,-1 0 0 0,2 4 0 0,-1-1 0 0,1 4 0 15,0-1 0-15,2-2 0 0,2 2 0 0,-1 1 0 16,0-3 0-16,3 1 0 0,0 1 0 0,2 3 0 15,-1-3 0-15,0-2 0 0,0 2 0 0,-1 0 0 16,-3-3 0-16,1 3 0 0,-2-5 0 16,0 4 0-16,-2-1 0 0,1 0 0 0,-2-1 0 0,2-3 0 0,1 2 0 15,-2-4 0-15,-12-5 0 0,10 7 0 16,-10-7 0-16,10 5 0 0,-10-5 0 0,11 1 0 0,-11-1 192 0,12-3-48 16,-12 3-16-16,9-7 0 0,-9 7 0 0,5-10-128 15,-3-2 192-15,0 0-64 0,-4 0-128 0,1-1 192 16,-1 1-192-16,-2 2 192 0,0-4-192 0,-1-3 0 15,0 0 144-15,0 0-144 0,0-1 144 0,1 0-144 16,0 0 192-16,1 2-192 0,-2 1 0 0,3-2 0 16,1 0 0-16,-1 1 0 0,-2 1 0 0,2-1 0 15,1 0 0-15,-2-1 0 0,2 3 0 0,0 0 0 16,-1 2 0-16,1-1 0 0,-2-1 0 0,2 1 0 16,-1 1 0-16,-1-2 0 0,2 3 0 0,-4 3 0 15,1-5 0-15,0 4 0 0,-1-2 128 0,1 3-128 16,-1-1 0-16,5 9 0 0,-7-9 128 0,1-1-128 15,6 10 0-15,0 0 0 0,-5-5 0 0,5 5 0 16,0 0 128-16,0 0-128 0,0 0 0 0,0 0 0 16,0 0 0-16,0 0 0 0,0 0 0 0,0 0 0 0,0 0 0 0,0 0 0 15,0 0 0-15,0 0 0 16,-2 10 0-16,1 1 0 0,-1-2 0 0,2 2 0 0,2 0 0 0,-1 0 0 16,0 3 0-16,2 2 0 15,0 1 0-15,1 1 0 0,-2 3 0 0,0 0 0 0,1 1 0 16,0 1 0-16,0-2 0 0,2 0 0 0,-2 0 0 15,0 3 0-15,1-1 0 0,0-1 0 0,0 1 0 0,0 1 0 16,-1-3 0-16,1 1 0 0,0-2 0 0,-1 1 0 16,-3-1 128-16,0-2-128 0,0-4 0 0,0-1 0 15,-4-2 144-15,0-2-144 0,-1 1 0 0,1-4 144 16,4-6-144-16,-6 9 160 0,6-9-160 0,-9 4 160 16,9-4 0-16,-12 1 0 0,2-1 0 0,1 0 0 0,0 0-160 15,-2-1 160-15,11 1-160 0,-14-2 160 16,0-1-160-16,0 1 0 0,-1 0 0 0,0 1 0 0,-2 0 0 15,-1-1 128-15,-1 1-128 0,0 1 0 0,0-1 0 16,0 1 0-16,-1 0 128 0,-1 0-128 0,2-1 0 16,0-3 0-16,-2-1 0 0,0 0 0 0,-2 0 128 0,2-3-128 15,2 2 0-15,-3 0 128 0,3-2-128 0,0 3 0 16,1 2 0-16,2-2 128 0,0-1-128 0,4 2 0 16,-1 0 0-16,1-2 0 0,1 0 0 0,2 1 0 15,9 5 0-15,-9-3 0 0,2-4 0 0,7 7 0 16,-5-6 0-16,5 6 0 0,-4-9-144 0,4 9 144 15,-2-10 0-15,2 10 0 0,0 0-128 0,0 0 128 16,2-9 0-16,-2 9 0 0,5-8-128 0,-5 8 128 16,6-5 0-16,-6 5 0 0,10-7-160 0,0 3 160 0,-10 4-128 15,16-3 128-15,-1 3 0 0,0 0-160 0,3 0 160 0,0 3 0 16,3 2-144-16,2 2 144 16,4 0 0-16,0 3-144 0,4-2 144 0,1 4-128 15,3-2 128-15,1 1-128 0,-1-2 128 0,-1-1 0 16,0 0 0-16,-3 0-128 0,-6-3 128 0,1 0 0 0,-3-1 0 0,-3-2 0 15,-1-1 0-15,0-1 0 0,0-1 0 16,-4-1 0-16,-1-2 0 0,-2 0 0 0,-3 0 0 16,1-2 0-16,-2-3 0 0,-1 3 0 0,-2-5 0 15,-5 11 0-15,5-8 0 0,-2-3 0 0,-3 11 0 0,1-8 0 16,-1-4 0-16,0 12 0 0,-2-11 0 0,-1 2 128 16,-1-1-128-16,4 10 144 0,-5-8-144 0,0 0 160 15,-1 1-160-15,1 3 160 0,-2-5-160 0,1 1 160 0,0-2-160 16,1 1 0-16,-1-2 144 0,-1 2-144 0,0-3 0 15,1 1 144-15,0 1-144 0,1-3 0 0,1 2 0 0,-1 1 0 16,0-3 0-16,1 0 0 0,0 2 0 0,1-5 0 16,0 2 0-16,0 0 0 0,2 2 0 15,-2-2 0-15,0 0 0 0,1 4 0 0,-3-2 0 0,3 1 0 16,0 3 0-16,2 8 0 0,-2-10 0 0,2 10 0 16,-3-8 0-16,3 8 0 0,0 0 0 0,0 0-144 15,-1-10 144-15,1 10 0 0,0 0 0 0,0 0 0 16,0 0 0-16,0 0 0 0,0 0 0 0,0 0 0 15,0 0 0-15,0 0 0 0,0 0 0 0,0 12 0 16,0-3 0-16,3 1 0 0,-1 1 0 0,2-1 0 16,0 3 0-16,1 2-128 0,-1 1 128 0,1-1 0 15,-2 3 0-15,1-1 0 0,-1 1 0 0,1 2 0 16,-1 0 0-16,0 0 0 0,-2-1 0 0,2 0 0 16,-3 1 0-16,0 1 0 0,-3-1 0 0,1 2 0 15,-1-2 0-15,1-1 0 0,-2-1 0 0,1-2 0 0,-1-2 0 16,2 0 128-16,-1-1-128 0,1-4 0 15,2-9 0-15,0 0 0 0,-5 9 0 0,5-9 0 16,0 0 0-16,0 0 0 0,0 0-240 0,0 0-112 0,-10-4-32 16,3-6 0-1,0 1-2112-15,-1-4-416 0</inkml:trace>
  <inkml:trace contextRef="#ctx0" brushRef="#br3" timeOffset="50107.07">13600 7530 3679 0,'0'0'160'0,"0"0"32"0,0 0-192 0,0 0 0 0,0 0 0 0,0 0 0 16,0 0 2432-16,0 0 448 0,5 9 96 0,-3 3 16 15,-2-12-1920-15,4 9-384 0,-4-9-80 0,7 10-16 0,0 1-80 0,1-3-32 16,-3 2 0-16,1 0 0 0,2 3-96 0,0 0-32 16,0-1 0-16,0 5 0 0,2 1 0 0,2 1 0 15,-1 0 0-15,4 4 0 0,3 1-64 0,1 6-16 16,0 2 0-16,4 2 0 0,1 2-272 0,4 5 0 16,0 1 128-16,-1 5-128 0,3 0 0 0,3 1 128 15,3-1-128-15,0 0 0 0,-1 1 0 0,-2 2 0 16,-1-4 0-16,0 1 0 0,-4-4 240 0,-3 1-64 15,3-4-16-15,-1 1 0 0,-2-2 80 0,2 0 16 16,0-2 0-16,2-1 0 0,-1-1-80 0,0 0-16 16,0-3 0-16,1-1 0 0,-1 1-160 0,1 2 160 15,1-1-160-15,0-3 160 0,-3-2-160 0,-2-2 0 16,-1 1 144-16,0 1-144 0,-3-3 0 0,2 1 0 0,0 2 0 16,-1-5 128-16,1 0-128 0,1-1 0 15,2 0 0-15,-1-3 128 0,1 1 0 0,-3-3 0 16,-2-2 0-16,1-1 0 0,-1-2-128 0,1 0 0 15,1 2 128-15,-3-4-128 0,-2 2 0 0,0-2 128 16,0-2-128-16,-3 2 0 0,-1-4 0 0,1 3 0 0,0 0 0 0,-1 0 0 16,0 0 0-16,-3-3 0 0,0 1 0 0,-1-1 0 15,-1 0 0-15,-1 2 0 16,-8-8 0-16,10 4 0 0,-10-4 0 0,0 0-192 0,10 0 32 0,-10 0 0 31,0 0-416-31,0 0-96 0,0 0-16 0,9-5 0 0,-9 5-384 16,0 0-80-16,0 0 0 0,0 0-7696 0</inkml:trace>
  <inkml:trace contextRef="#ctx0" brushRef="#br3" timeOffset="50608.49">14526 9661 22111 0,'-11'5'976'0,"11"-5"208"0,0 0-944 0,0 0-240 0,-6 9 0 0,6-9 0 16,0 0 0-16,0 0 0 15,6 9 0-15,3 0 0 0,4-3 0 0,1 0 0 0,2 1 0 0,2-4 0 16,1 3 304-16,3 0 16 16,2-1 0-16,1 0 0 0,-3 0-192 0,-1 1-128 0,2 0 192 0,1 0-192 15,1 2 256-15,0-2-48 0,0 3-16 0,2-3 0 16,0-1-192-16,-1 3 0 0,0-3 0 0,-1 0 0 16,1 0 0-16,-2-1 0 0,0-3 0 0,-1-1 0 15,0 0 128-15,-2-1-128 0,-2-3 0 0,1 0 144 16,-3 1 48-16,0-1 16 0,-3 1 0 0,-1-2 0 15,-1-4 80-15,-3 2 16 0,-2-5 0 0,0 1 0 16,-3-1-48-16,0-2-16 0,-2-4 0 0,-2 2 0 0,0-3 112 16,-1 0 32-16,-2-4 0 0,0-3 0 0,-2 2 0 0,-3-2 0 15,-1 0 0-15,0-2 0 0,0 3-128 0,0 1 0 16,0 0-16-16,2 3 0 0,-2 2-240 0,1 1 128 16,2 2-128-16,0 3 0 0,1 4 0 0,-1 0-320 15,1 3 64-15,5 6-8800 16,-7-5-1760-16</inkml:trace>
  <inkml:trace contextRef="#ctx0" brushRef="#br4" timeOffset="67130.82">1491 14572 11967 0,'-23'-16'1072'0,"7"2"-864"0,4 1-208 0,-1 2 0 16,3-2 1984-16,4-2 336 0,1 1 80 0,0 2 16 15,-2-1-2032-15,2-1-384 16,0 2-128-16,-1 0 0 0,0-2-48 0,-1 2 0 0,1 0 0 0,1-1 0 16,0-2 48-16,1 9 0 15,0-6 0-15,-1 5 0 0,0-2 128 0,0 1-128 16,-2-2 128-16,1 4-128 0,1-3 128 0,-4-6 256 15,3 2-64-15,1 1-16 0,5 12 272 0,0 0 64 0,0 0 16 0,-2-8 0 16,2-3 96-16,0 11 16 16,0 0 0-16,8-5 0 0,1 0-128 0,1 1-32 0,5 1 0 0,3 1 0 15,2 2 32-15,10 0 16 0,4-1 0 16,7-3 0-16,2-2 48 0,3 0 0 0,1-5 0 0,4 1 0 0,2-4-128 16,3 3-32-16,7 2 0 0,2-4 0 0,3 3-208 0,-1-3-32 15,-5-3-16-15,-1 3 0 0,2 4 80 0,-2-1 16 16,1 1 0-16,3-2 0 0,3 2 64 0,-2-1 32 15,-2-1 0-15,-4 3 0 0,-1-5-32 0,1 4 0 16,-1-3 0-16,-1 5 0 0,1-3-144 0,-2 2-48 16,-4-1 0-16,-3 4 0 0,-6 0-128 0,1 0 0 15,-3 1 0-15,-4 2 128 0,-3 2-128 0,-2-2 0 16,-2 2 0-16,0 2 0 0,-2-2 0 0,-3 2 0 16,1 1 0-16,-3-1 0 0,-3 2-144 0,-4-1-64 15,-1-3-16-15,-5 0 0 16,-11 0-480-16,0 0-80 0,0 0-32 0,0 0 0 15,0 0-1984-15,-5-12-400 0,-14-6-64 0,-4 4-32 0</inkml:trace>
  <inkml:trace contextRef="#ctx0" brushRef="#br4" timeOffset="67580.72">2613 13360 17503 0,'-17'-7'1552'0,"5"3"-1232"0,-1 1-320 0,2 0 0 15,2 1 1920-15,9 2 336 0,0 0 64 0,0 0 16 16,0 0-1568-16,0 0-320 0,0 0-64 0,10 5-16 16,2 1-192-16,4 2-48 0,5-2 0 0,0 3 0 0,2-3 96 0,3 4 16 15,1-1 0-15,4 3 0 0,2-5-240 16,1 6 144-16,2 0-144 0,0-2 128 0,-1 4-128 0,3-1 0 15,4-3 0-15,0 1 0 0,-1 4 0 16,-2-1 0-16,-1-5 0 0,-1 3 0 0,-2-2 192 0,-2 1 0 16,0-1 0-16,-4 3 0 0,-1 1 208 0,-3-1 48 15,-1 3 16-15,-3 1 0 0,-3 1 64 0,-3 1 16 16,-2 2 0-16,-3-1 0 0,-3 5-48 0,-3 2-16 16,-5 1 0-16,-3 1 0 0,-5 5-80 0,-5 0-16 15,-4 2 0-15,-2 6 0 0,-4-1-48 0,-3 1-16 16,-1 2 0-16,-2-4 0 0,-1 2 0 0,-3-1-16 0,-2 0 0 15,-1 1 0-15,-3-4-112 0,-3-1-32 0,-2 1 0 16,1-1 0-16,2 4-160 0,1-5 0 0,2-3 0 0,0-4 0 16,3 0 0-16,3-2 0 0,5-4 0 0,5-5 0 15,1-1-192-15,4-2-128 0,3 1-32 0,2-2 0 32,2-6-1648-32,6 3-336 0,3 0-64 0,2-12-12000 0</inkml:trace>
  <inkml:trace contextRef="#ctx0" brushRef="#br4" timeOffset="69766.28">15253 10894 3679 0,'0'0'320'0,"0"0"-320"0,0 0 0 0,0 0 0 16,0 0 1280-16,0 0 192 0,0 0 48 0,0 0 0 15,0 0-1088-15,0 0-224 0,-6-5-32 0,6 5-16 16,0 0 288-16,0 0 48 0,0 0 16 0,0 0 0 15,0 0 32-15,0 0 16 0,0 0 0 0,0 0 0 16,0 0-80-16,0 0-16 0,8-8 0 0,-8 8 0 16,9-4 128-16,1-2 32 0,0-2 0 0,1 3 0 15,-3 0-112-15,2-1-32 0,2 1 0 0,-1 1 0 16,2-6-192-16,-2 2-32 0,3-2-16 0,2 3 0 16,0-4-64-16,-1 3-16 0,-1-2 0 0,2 3 0 15,-1-2-160-15,1 2 128 0,0-3-128 0,-1 3 128 16,0 1-128-16,-1 0 128 0,-1 5-128 0,-1 0 128 15,0-1-128-15,1 2 128 0,-1 3-128 0,1 1 128 0,-3 2-128 0,0-1 0 16,-10-5 0-16,12 13 0 0,-5-2 0 16,0 2 0-16,-3 1 0 0,-1-1 0 0,-1-1 176 0,-1 2-48 15,-1 2-128-15,-1-2 192 0,-1-3-64 0,2 2 0 16,-3 1-128-16,-1 1 192 0,-1 2-192 0,1-1 176 16,-1-2-176-16,1 3 160 0,1-1-32 0,1-1 0 15,-2 1 0-15,3-2 0 0,-3-6-128 0,3 3 0 16,1-11 0-16,0 9 0 15,0-9-544-15,2 11-144 0,-2-11-16 0,5 6-8800 0</inkml:trace>
  <inkml:trace contextRef="#ctx0" brushRef="#br4" timeOffset="70139.2">15653 10825 12895 0,'0'0'1152'0,"-5"-5"-928"0,-2-3-224 0,2 3 0 16,5 5 848-16,0 0 128 0,0 0 32 0,0 0 0 15,0 0-560-15,0 0-128 0,0 0 0 0,0 0-16 16,0 0-304-16,0 0 0 0,0 13 128 0,-1-2-128 15,-2 2 0-15,-1 2 0 0,1-1 0 0,-2 4 0 0,-2 1 0 0,2 4 0 16,-1 4 0-16,-1-3 0 16,0 1 192-16,0 3-32 0,0 0 0 0,0 0 0 0,1 0 160 0,1 0 16 15,-1 4 16-15,-1 0 0 0,2 1 112 16,0-1 32-16,-2-1 0 0,3 2 0 0,-1 2-176 0,0-3-16 16,-1-2-16-16,3 2 0 0,0-3-96 0,1-2-32 15,0 2 0-15,0-6 0 0,0-2-160 0,0-1 0 16,2-3 144-16,0-1-144 0,0-1 0 0,0-1 0 15,4 1 0-15,-2-5 0 16,-2-10-768-16,0 0-128 0</inkml:trace>
  <inkml:trace contextRef="#ctx0" brushRef="#br4" timeOffset="70736.7">15337 12391 3679 0,'-3'-8'320'15,"0"2"-320"-15,-3-4 0 0,6 10 0 0,-5-6 3392 0,1-1 592 16,1 1 128-16,3 6 32 0,-5-5-3120 0,5 5-608 16,-5-4-128-16,5 4-32 0,0 0-256 0,-8 0 128 15,-3 1-128-15,1 2 0 0,0-1 0 0,-1 3 0 16,0 6 0-16,0 0 0 0,-2 0 0 0,-1 3 0 15,1 3 0-15,-2 2 0 0,0 8 144 0,-1 3 32 16,2 2 0-16,2-2 0 0,-1 0 144 0,3 1 48 16,2 3 0-16,4-3 0 0,2-5 32 0,2 3 16 15,4-2 0-15,2 1 0 0,3-4-176 0,2 1-48 16,3-2 0-16,3-4 0 0,3-1-32 0,1-4-16 0,-1-3 0 0,2 0 0 16,-2-6-144-16,0-3 0 0,-1-1 0 0,-1-3 0 15,0-4 144-15,0-3 48 0,1-2 16 0,1-3 0 16,2-2 112-16,-3-2 32 0,1-2 0 0,0-2 0 15,1-4-80-15,-1 1-16 0,-1 1 0 0,-1-4 0 16,-2 2-96-16,1-2-32 0,-3 2 0 0,1-3 0 16,-5-5-128-16,1 3 160 0,-5 3-160 0,-1 0 160 15,-1 3-160-15,-7 1 0 0,1 2 144 0,-2 4-144 16,-2 3 144-16,-3 4-144 0,-3-2 192 0,1 3-192 16,-2 1 128-16,2 4-128 0,-7-2 0 0,3 5 0 15,-2 0-192-15,1 1-112 0,0 2-16 0,2 2 0 31,0 0-704-31,3-2-128 0,-1 1-48 0</inkml:trace>
  <inkml:trace contextRef="#ctx0" brushRef="#br4" timeOffset="71054.77">15717 11894 22511 0,'0'0'992'0,"0"0"224"0,0 0-976 0,0 0-240 16,0 0 0-16,-1 9 0 0,-1 5 352 0,-1 1 32 15,-1 3 0-15,-1 4 0 0,-4 7-112 0,-2 3-16 16,-3-1 0-16,-1 5 0 0,-6 0-64 0,1 4-32 16,0 2 0-16,-2 3 0 0,0 2-16 0,0 4 0 15,-1-1 0-15,0 5 0 0,0 0 32 0,1-1 0 0,1 4 0 16,0-4 0-16,1 1-32 0,3-3 0 0,2-1 0 0,1-2 0 15,2-3-144-15,0 0 0 0,2-3 144 0,2-2-144 16,2-8 0-16,1 0 0 0,2-4 0 0,1-3 0 16,0-5-304-16,2-2-80 0,3-5 0 0,2 0-16 31,0-2-528-31,3-7-96 0,1-3-32 0</inkml:trace>
  <inkml:trace contextRef="#ctx0" brushRef="#br4" timeOffset="71499.88">15867 13077 8287 0,'0'0'736'0,"0"0"-592"0,-10 0-144 0,3 0 0 0,7 0 3328 0,0 0 640 16,0 0 128-16,0 0 32 0,0 0-3264 0,0-7-656 15,1-3-208-15,3 2 128 0,1-3-128 0,2 2-208 16,0 0 48-16,2 0 16 0,1-1 144 0,0 1-160 16,0 0 160-16,2 1-160 0,-1-1 160 0,1 6 0 15,-5-1 0-15,-7 4 0 0,13-3 0 0,-13 3 128 16,11 8-128-16,-2-2 176 0,-9-6 32 0,8 13 16 16,-3 2 0-16,-3 3 0 0,-2 2 32 0,-2 1 16 15,-3 0 0-15,0 5 0 0,-3-1 96 0,-2 2 16 0,-1-4 0 0,-2-2 0 16,-1 1 112-16,0 1 16 0,0 0 16 0,2-4 0 15,2-2-112-15,1 3-32 0,2-5 0 0,2-1 0 16,0-3-192-16,1 2-64 0,4-13 0 0,-2 9 0 16,2-9-128-16,4 10 0 0,-4-10 0 0,0 0 0 15,12 6 0-15,0-1 128 0,2-3-128 0,3-2 0 16,1-2 192-16,1-3-64 0,0 4 0 0,2-3 0 16,2 2 0-16,2-2 0 0,-1-2 0 0,2 2 0 15,5 0-128-15,-2-1 0 0,3-3 144 0,1 3-144 16,0-1-128-16,-1-1-112 0,0 2-16 0,-3 3-8784 15,-3-2-1776-15</inkml:trace>
  <inkml:trace contextRef="#ctx0" brushRef="#br4" timeOffset="73685.25">29029 5243 6447 0,'0'0'272'0,"0"0"80"0,0 0-352 0,7-7 0 0,-7 7 0 0,9-4 0 16,-9 4 2624-16,10-3 448 0,-10 3 80 0,11-2 32 16,-11 2-2288-16,0 0-448 0,0 0-80 0,10 0-32 15,-10 0-80-15,0 0 0 0,0 0-16 0,0 0 0 16,0 0 320-16,0 0 64 0,0 0 16 0,-4 8 0 16,4-8 112-16,-9 10 16 0,-1-1 16 0,-2 1 0 15,0-1-272-15,-2 2-48 0,0 5-16 0,-3-4 0 16,-2 1-272-16,-1 1-176 0,-3 0 192 0,1-1-192 0,-1-2 208 0,2 1-64 15,-1 0-16-15,2 0 0 0,0-2-128 16,2-2 128-16,1 2-128 0,2-1 128 0,0 1-128 0,2 1 128 16,2-4-128-16,0-1 128 0,2 2-128 0,2-3 0 15,0 1 0-15,7-6 128 0,0 0-128 0,-6 8 192 16,6-8-192-16,0 0 192 0,0 0-64 0,0 0 0 16,0 0 0-16,0 0 0 0,0 0 176 0,6 10 16 15,-6-10 16-15,14 11 0 0,0-2-208 0,3 0-128 16,-1 3 128-16,4-4-128 0,-1 4 0 0,1-3 0 15,-2 1 0-15,2-2 0 0,-5 1 0 0,6-3 0 16,-6 3 0-16,1-3 0 0,0 0 0 0,-2 3 0 0,-2-2 0 0,0 2 0 16,-3-4-320-16,0 1 32 0,-9-6 0 0,10 8 0 31,-1-4-592-31,0 2-112 0,0 1-32 0,-9-7-10896 0</inkml:trace>
  <inkml:trace contextRef="#ctx0" brushRef="#br4" timeOffset="74053.89">28833 5473 14559 0,'0'0'640'0,"0"0"144"0,0 0-624 0,0 0-160 15,0 0 0-15,0 0 0 0,0 0 896 0,0 0 128 16,0 0 48-16,0 0 0 0,0 0-304 0,11 2-48 16,0-3-16-16,-1 3 0 0,0 2 64 0,0 0 0 15,0 0 0-15,2 1 0 0,0-3-112 0,2 4-16 16,-1 1 0-16,2-2 0 0,3 2-176 0,1 2-32 16,0-3-16-16,2 0 0 0,-1 3-176 0,-1-1-48 15,3 2 0-15,0-2 0 0,3-2 48 0,-3-2 0 16,1 1 0-16,2 1 0 0,-1-2 16 0,0-1 0 15,0 0 0-15,0 1 0 0,-1 1-96 0,-1-2-16 16,-2-1 0-16,0-2 0 0,-1 2-144 0,-1-2 0 0,0 0 0 0,-3-2 0 31,0 1-320-31,1-1-128 0,-2-1-48 0,0-1 0 16,-3 0-1552-16,2 1-320 0,0-4-64 0</inkml:trace>
  <inkml:trace contextRef="#ctx0" brushRef="#br4" timeOffset="75386.11">29044 5469 3679 0,'0'0'320'15,"0"0"-320"-15,0 0 0 0,0 0 0 0,-3-9 1312 0,1-1 192 16,2 10 32-16,0 0 16 0,0 0-480 0,-4-8-112 15,0-2 0-15,4 10-16 0,0 0-160 0,0 0-16 16,0 0-16-16,0 0 0 0,0 0 16 0,0 0 0 16,0 0 0-16,0 0 0 0,0 0-192 0,0 0-16 0,10-4-16 0,3 3 0 15,0 2-96-15,0 3 0 16,-1 1-16-16,1 0 0 0,1 1-144 0,0 6-32 0,0-1 0 16,0 1 0-16,-1-1-48 0,-1 1-16 0,0 2 0 0,-2 1 0 15,-1 0 0-15,-2 2-16 0,0-1 0 0,-2-1 0 16,-1 3 192-16,-2 0 32 0,-1 0 16 0,-2 0 0 15,0-1 32-15,0 1 0 0,-3 0 0 0,-1 0 0 16,0 0-96-16,-3 1-16 0,-1 1 0 0,0-2 0 16,-1-2-80-16,-1 0 0 0,-2-2-16 0,0 2 0 15,1 1-240-15,-1-1 144 0,1-1-144 0,0 2 128 16,-2-2-128-16,1 0 0 0,0-3 0 0,3 1 128 16,1-1-128-16,0-3 0 0,0 3 0 0,2-5 0 15,0 3 0-15,2-2 0 0,-1 2 0 0,1-3 0 31,5-7-304-31,-5 8-80 0,5-8-32 0,0 0 0 0,0 0-1712 0,0 0-352 0</inkml:trace>
  <inkml:trace contextRef="#ctx0" brushRef="#br4" timeOffset="75953.64">28669 6523 2751 0,'0'0'128'0,"0"0"16"0,0 0-144 0,0 0 0 0,0 0 0 0,0 0 0 16,0 0 3184-16,0 0 592 0,0 0 128 0,0 0 32 16,0 0-2528-16,0 0-496 0,0 0-96 0,0 0-32 15,0 0-336-15,0 0-64 0,-6 8 0 0,-1 0-16 16,1 3 0-16,-2 2 0 0,1-1 0 0,0 3 0 15,0 1-80-15,0 2-16 0,1-3 0 0,1 5 0 16,0-3-32-16,0 0-16 0,1-2 0 0,1-2 0 16,1 0 96-16,2 0 32 0,1-4 0 0,0 3 0 0,3 1-96 15,-4-13-32-15,8 7 0 0,1 1 0 0,1-4-80 0,1-3-16 16,1 0 0-16,0-2 0 0,4-4-128 16,-2-2 0-16,1 1 144 0,0 0-144 0,0-6 208 0,3 1-16 15,0 1-16-15,0-4 0 0,0 0-48 0,-2-2-128 16,-2 0 192-16,0 2-64 0,-2 0-128 0,-2-1 0 15,-1 1 144-15,-1 0-144 0,-2 0 0 0,-1 0 144 16,-2 0-144-16,1 1 0 0,-4 0 144 0,-4 1-144 16,1-2 0-16,-1 5 144 0,4 9-144 0,-7-10 0 15,-3 2 144-15,3-1-144 0,-3 1 0 0,-2 1 0 0,-1 1 0 16,1 3 0 0,0-3-1296-16,2 4-176 0,0 1-48 0,0-1-9616 0</inkml:trace>
  <inkml:trace contextRef="#ctx0" brushRef="#br4" timeOffset="76303.3">28829 6290 13471 0,'0'0'592'0,"0"0"128"0,0 0-576 0,0 0-144 0,0 0 0 0,0 0 0 0,0 0 976 0,0 0 176 16,-9 6 16-16,9-6 16 0,-7 5-384 0,1 7-80 15,3-2-16-15,-1 4 0 0,0 4 16 0,-1 2 0 16,4 2 0-16,-2 1 0 0,-1-2-64 0,2 1-16 16,-1 3 0-16,1 2 0 0,-1 0-80 0,1 2-32 15,-3 4 0-15,2-1 0 0,0-2-80 0,2 2-32 16,0 0 0-16,-2-3 0 0,3-1-288 0,0 1-128 15,0-2 128-15,0-2-128 0,3-4 0 0,-3-2 0 16,-3-7 0-16,3 0 0 16,0 1-672-16,0 0-16 0,-1-6 0 0,1-7 0 15,0 0-1472-15,0 0-288 0,0 0-64 0,0 0-16 0</inkml:trace>
  <inkml:trace contextRef="#ctx0" brushRef="#br4" timeOffset="76803.91">28951 6942 6447 0,'0'0'576'0,"-7"-1"-576"0,7 1 0 0,-8-5 0 0,0 2 2320 0,8 3 368 16,-6-2 64-16,6 2 0 0,-4-6-1600 0,4 6-320 15,0-7-64-15,1-1 0 0,3 1-448 0,1-6-64 16,0 1-32-16,3 4 0 0,1-1 96 0,1 1 0 15,1-2 16-15,0 1 0 0,-1-1 272 0,0 2 48 16,0-2 16-16,0 5 0 0,0 1-128 0,-10 4-32 16,13-1 0-16,-13 1 0 0,12 4-288 0,-12-4-64 15,10 9-16-15,-4 3 0 0,-2 5 0 0,-4 1 0 16,-3 1 0-16,1 0 0 0,-3-3 176 0,0-1 16 16,-2 2 16-16,1-1 0 0,-2 2 96 0,5 0 32 0,-1-5 0 0,1-3 0 15,3-10-128-15,0 0-32 0,0 8 0 0,0-8 0 16,0 0 0-16,0 0-16 0,10 5 0 0,2-4 0 15,-1-2-64-15,2-4-16 0,1-2 0 0,2 2 0 16,2-4-224-16,1 3 0 0,0 0 128 0,2-3-128 16,0 0-160-16,1-1-80 0,1 3-16 0,0-2-9248 15,0 3-1856-15</inkml:trace>
  <inkml:trace contextRef="#ctx0" brushRef="#br5" timeOffset="86777.14">1599 16836 23903 0,'-11'-1'512'0,"11"1"128"0,-17-5 0 0,7 3 48 0,10 2-560 0,0 0-128 0,-8-3 0 0,8 3 0 0,0 0 304 0,0 0 16 16,0 0 16-16,0 0 0 0,0 0-336 0,0 0 0 15,0 0 0-15,0 0 0 0,13-6 0 0,-3 4 0 16,0 1 0-16,1-1 0 0,0 1 0 0,3 0 0 16,4 0 0-16,2-1 0 0,4 2 0 0,2 0 0 15,3 0 0-15,4 2 0 0,4-1 0 0,3 0 0 16,5-1 0-16,3 0 0 0,4-1 0 0,-1 1 0 0,-1-4 0 0,-1-1 128 16,1 1 16-16,1 0 16 0,0 2 0 0,2-2 0 15,2-1-16-15,-2 0 0 0,3 0 0 0,-6-4 0 16,-3 2-144-16,-3-1 0 0,-3-1 144 0,-3 0-144 15,-2 0 0-15,-2 3 0 0,-2-3-192 0,-3 4 64 32,-2-4-1920-32,-6 2-368 0</inkml:trace>
  <inkml:trace contextRef="#ctx0" brushRef="#br5" timeOffset="87100.73">2641 16419 20271 0,'0'0'896'0,"0"0"192"0,0 0-880 0,12-9-208 16,4 0 0-16,10 0 0 0,8 0 2080 0,6-2 368 15,1 3 80-15,3 1 16 0,0 3-2032 0,4 3-512 16,2 1 0-16,0 4 0 0,-1 3 0 0,-4-1 0 15,-6 5 0-15,-3-1 0 0,-3 4 0 0,-3 1 128 16,-3 2-128-16,-3-1 0 0,-5 3 0 0,-1 0 0 16,-4 3 0-16,-4 5 0 0,-2-2 0 0,-6 8 128 15,-4 4-128-15,-6 2 0 0,-5 6 256 0,-3 1-32 16,-6 4-16-16,-2 5 0 0,-3 1-208 0,-2 4 0 0,0-1 0 16,-5 4 0-16,-3 3-256 0,-1 1-32 0,-6-5-16 0,5-1-8512 31,3-6-1696-31</inkml:trace>
  <inkml:trace contextRef="#ctx0" brushRef="#br5" timeOffset="90980.24">15462 9699 5695 0,'0'0'128'0,"0"0"16"0,0 0 16 0,0 0 0 0,0 0-160 0,0 0 0 0,0 0 0 0,0 0 0 16,0 0 608-16,0 0 96 0,0 0 0 0,0 0 16 15,0-4-256-15,0 4-48 0,0 0-16 0,0 0 0 16,0-8-176-16,0 8-32 0,0 0-16 0,0-6 0 15,0 1 16-15,0 5 0 0,0-8 0 0,0 8 0 16,0-6 256-16,0 6 64 0,-1-5 16 0,1 5 0 0,0 0-176 0,-2-8-32 16,1 2-16-16,0 0 0 15,1-2 96-15,0 8 32 0,-3-4 0 0,3 4 0 0,0-9-112 0,0 3 0 16,0 6-16-16,-1-5 0 0,1-3-64 0,0 8-16 16,0 0 0-16,0 0 0 0,0 0-224 0,0 0 144 15,1-6-144-15,-1 6 128 0,0 0-128 0,0 0 0 16,0 0 0-16,8 1 0 0,-8-1 160 0,9 5 0 15,-2 2 0-15,1-2 0 0,0 1-16 0,1 3 0 16,1-1 0-16,3 3 0 0,-2-2-144 0,2 2 0 16,2 3 144-16,1 0-144 0,-2 0 128 0,3 2-128 15,-1-2 128-15,1 2-128 0,0 2 0 0,-2 0 0 16,0-1 0-16,-2 0 0 0,2-1 0 0,-4 1 0 16,-2 1 0-16,3-2 128 0,-3-2-128 0,0 0 0 15,-3-1 0-15,2 1 0 0,-2-3 0 0,-2 1 128 16,2 1-128-16,-1-5 128 0,-1 3-128 0,-1-5 144 15,-1 3-144-15,-2-9 160 0,0 0 64 0,0 0 16 16,1 6 0-16,-1-6 0 0,0 0 16 0,0 0 16 0,0 0 0 16,0 0 0-16,0 0-144 0,0 0-128 0,0 0 144 0,-5-4-144 15,5 4 144-15,-5-5-144 0,-1 0 128 16,-1 1-128-16,1-1 0 0,0-2 0 0,1 2 128 0,0-4-128 16,-1 1 0-16,0 2 160 0,-1-6-160 0,-1 2 160 15,-1 0-32-15,0-4 0 0,0 1 0 0,0 2 0 16,-1-3 48-16,0 1 0 0,0 0 0 0,0-1 0 15,-1-1-48-15,3 1 0 0,-3 2 0 0,1-1 0 16,0-1-128-16,-1-1 0 0,0 1 144 0,3 1-144 0,-1-1 0 16,0-3 128-16,-1 2-128 0,2 0 0 0,3 2 0 0,-3 2 128 15,2-2-128-15,2 4 0 0,0-2 0 0,2 3 0 16,-2-1 0-16,0 4 0 0,2-3 0 0,0 3 0 16,0 2 0-16,2 3 0 0,0 0 0 0,0 0 0 15,0 0 0-15,0 0-128 0,0 0 128 0,0 0 0 16,0 0 0-16,9 7 0 0,-2 5 0 0,1 0 0 15,-1 1 0-15,2 2 0 0,2 2 0 0,0 2 0 16,2 1-192-16,1 3 64 0,1 0 128 0,1 0 144 16,1 2-16-16,0-1-128 0,0 2 128 0,1 1-128 15,-3-5 0-15,-1 0 0 0,-1 1 0 0,-1-5 0 16,-1-3 0-16,-1 0 0 0,-1-2 0 0,-1 0 0 16,-1-6 0-16,0 2 0 0,-2-4 0 0,-5-5 0 15,0 0 0-15,0 0 0 0,0 0 176 0,0 0-176 16,4-2 160-16,-4 2-160 0,3-8 272 0,-1 0-32 15,-4 0-16-15,1-1 0 0,-1-5 0 0,-2 0 0 16,-3 0 0-16,0-3 0 0,2-1-64 0,-3-1-16 16,-2-2 0-16,0 2 0 0,-2 0 32 0,1 1 0 15,-1-1 0-15,1 0 0 0,-2 0-176 0,0-2 192 0,1 2-192 0,0-1 192 16,0-3-192-16,0 3 0 0,-1 1 144 0,2 1-144 16,-3-1 0-16,3 2 0 0,-2 2 0 0,3 2 0 15,1-1 0-15,1 3 0 0,2 3 0 0,-2-2 0 16,4 4 0-16,2-1 0 0,-1 1 0 0,3 6 0 15,0 0 0-15,0 0 0 0,0 0 0 0,0 0 0 16,8 8 0-16,1-1 0 0,-3 6 0 0,6 1 0 0,-2 0-128 16,1 4 128-16,1 1-128 0,0 2 128 0,2 1 0 0,0 1 0 15,2 0 0-15,-4 1 128 0,4-3-128 0,-4 1 0 16,0-2 0-16,-2 1 0 0,-2-1 0 0,2-5 0 16,-4-1 128-16,-2-1-128 0,0-2 224 0,-2-4-32 15,-2-7 0-15,0 0 0 0,0 0 96 0,0 0 16 16,-6-1 0-16,-2-7 0 0,-1-2 48 0,0-4 16 15,-3-1 0-15,0-1 0 0,0-2-224 0,-2-1-144 16,0-1 192-16,-4-2-192 0,0 2 128 0,3 0-128 16,1-2 0-16,1 3 0 0,2 4 0 0,0 0 0 15,4 1 0-15,2 2 0 0,1 3 0 0,1-1 0 16,0 4 0-16,1-2 0 0,2 8 0 0,0 0-256 16,0 0 80-16,0 0 16 15,0 0-416-15,0 0-96 0,8 3-16 0,1-1 0 16,-3 2-1648-16,-6-4-336 0</inkml:trace>
  <inkml:trace contextRef="#ctx0" brushRef="#br5" timeOffset="93066.05">15620 9764 2751 0,'0'0'128'0,"0"0"16"0,0 0-144 0,0 0 0 0,0 0 0 0,0 0 0 16,0 0 1792-16,0 0 336 0,-6-2 64 0,1 2 16 16,-1 0-1152-16,0-2-224 0,-2 1-64 0,2-2 0 15,-2-1-128-15,0 0-16 0,0-3-16 0,0 1 0 16,0 2-160-16,1-3-48 0,-3 1 0 0,2 0 0 0,-2-5-80 0,1 4 0 16,0-3-16-16,0 2 0 0,-1-3-48 0,0 3 0 15,0-3 0-15,-1 3 0 0,2-2-16 0,-1 3-16 16,1-2 0-16,2 3 0 0,0-4-96 0,1 4-128 15,1 2 176-15,2-4-176 0,-2 1 128 0,3-2-128 16,1 4 0-16,1 5 0 0,0 0 0 0,0 0 0 16,0 0 0-16,0 0 0 0,0 0 0 0,0 0 0 15,0 0 0-15,1 10 0 0,1-1 0 0,3 2 0 16,-1-1 0-16,3 4 0 0,-1 3 0 0,3 1 192 16,0 1-64-16,2 0-128 0,-2 1 144 0,1 3-144 15,0-2 0-15,2 1 144 0,-2 2-144 0,-1 2 128 16,0-6-128-16,0 2 128 0,1 0-128 0,-2 1 160 15,-2-1-160-15,-1-4 160 0,0-2-32 0,0-4 0 0,0-1 0 0,-2-1 0 16,-1-3-128-16,-2-7 0 0,0 0 144 0,0 0-144 16,0 0 128-16,0 0-128 0,0 0 160 0,0 0-160 15,-2-5 192-15,-2-3-64 16,0 3-128-16,0-3 192 0,-1-4-192 0,0 0 128 0,0 2-128 0,0-4 0 16,0 0 0-16,0 0 0 0,0 1 0 15,1 1 0-15,0-2 0 0,0 3 0 0,0-1 0 16,1-1 0-16,-1 3 0 0,0-2 0 0,0 2 0 0,-1 0 0 15,1-4 0-15,1 1 0 0,-1 3-208 0,0-2 64 16,1 1-16-16,0 2 0 0,-1-3 0 0,0 3 0 16,-2-3 160-16,2 5-160 0,-1-3 160 0,0 3-160 15,1-2 160-15,0 3 0 0,0 1 0 0,2-1 0 16,-1 0 0-16,0 3 0 0,3 3 0 0,-2-7-128 0,-1 2 128 0,2 1 0 16,1 4 0-16,0 0 0 0,0 0 0 0,0 0 0 15,-2-5 0-15,2 5 0 0,0 0 0 0,0 0 0 16,-4-6 0-16,4 6 0 0,0 0 0 0,0 0 0 15,0 0 0-15,0 0 0 0,0 0 0 0,0 0-128 16,1-6 128-16,-1 6 0 0,0 0 0 0,0 0 0 16,0 0 0-16,3-5 0 0,-1-3 0 0,-1 3 0 15,1 0 0-15,-1-3 0 0,-1 3-256 0,0 5 48 16,0-6 0-16,0-1 0 0,0 2-48 0,0-1 0 16,0-2 0-16,0 4 0 0,0 4-96 0,0 0-32 15,0 0 0-15,0 0 0 16,-3-5-80-16,1-1-32 0,-1 1 0 0,3 5 0 15,0 0-80-15,0 0-32 0,0 0 0 0,0 0 0 0,0 0 400 0,0 0 80 16,0 0 128-16,0 0-208 0,0 0 208 0,0 0-144 16,0 0 144-16,0 0-128 0,0 0 0 0,3 6 0 15,-3-6 0-15,0 0 0 0,4 9 128 0,-4-9 0 16,3 5 0-16,-3-5 0 0,0 0 0 0,0 0 0 16,0 0 0-16,0 0 0 0,6 8 0 0,-6-8 0 15,0 0 0-15,0 0 0 0,0 0 208 0,0 0 32 0,0 0 0 0,7 1 0 16,1 0 80-16,-8-1 0 0,0 0 16 0,7 3 0 15,-1-2-16-15,-6-1-16 0,8 4 0 0,0 0 0 16,-2 0-112-16,-6-4 0 0,0 0-16 0,8 3 0 16,-3 0-176-16,3 2 0 0,-3 3 0 0,0-3 128 15,0-1-128-15,3 1 0 0,-3 1 0 0,4-1 0 16,-2 4 0-16,1-3 0 0,1 2 0 0,1 2 0 16,0 2 0-16,3-1 0 0,-2 2 0 0,1 1 0 15,0-3 0-15,0 3 0 0,-1 1 0 0,1 2 0 0,2-3 0 0,-2 2 0 16,-1-2 0-16,0 2 0 0,-1 0-144 0,0 1 144 15,-1-1 0-15,-1 1 0 0,-2 1-128 0,-1-3 128 16,2-1 0-16,-3-3 0 0,-2 1 0 0,1-5 0 16,-1 1 0-16,-2-3 0 0,0-5 0 0,0 0 0 15,0 0 0-15,0 0 0 0,0 0 0 0,0 0 0 16,0-5 0-16,-1-5 144 0,-2 2 48 0,-2-3 16 16,-1-2 0-16,0 0 0 0,-1-2 32 0,-2 0 0 15,-1-3 0-15,0 1 0 0,-2 1 224 0,2-1 48 16,1 0 16-16,-2 0 0 0,0-1-128 0,-1 1-16 15,1-1-16-15,0 0 0 0,1 0-176 0,0 2-16 16,1 2-16-16,2 0 0 0,0 0-160 0,0 2 160 16,2 2-160-16,1 0 160 0,0 4-160 0,1-2 160 15,1 3-160-15,2 5 160 0,0 0-32 0,0 0 0 16,0 0 0-16,0 0 0 0,5 11-128 0,0-1 160 0,0 3-160 16,1 2 160-16,2 3-160 0,1 0 0 0,0 1 144 0,1 1-144 15,0 1 128-15,2 0-128 0,2 5 160 0,-3-3-160 16,-1 2 128-16,0-1-128 0,1-1 0 0,-1-1 144 15,-4-2 48-15,0-2 16 0,1-4 0 0,-2 0 0 16,-1-3 80-16,0-4 16 0,-4-7 0 0,0 0 0 16,0 0-176-16,0 0-128 0,0 0 192 0,6-7-192 15,-4-5 128-15,1-1-128 0,-2-1 0 0,1-3 0 16,-2 0-1904-16,0-1-432 16</inkml:trace>
  <inkml:trace contextRef="#ctx0" brushRef="#br5" timeOffset="93571.14">15686 9220 8287 0,'0'0'736'0,"0"0"-592"0,0 0-144 0,0 0 0 16,0 0 1312-16,0 0 224 0,0 0 64 16,-2 7 0-16,1 0-704 0,1 3-128 0,0-1-16 0,0 3-16 15,1 0 96-15,1 3 32 0,-1 2 0 0,-1 2 0 16,4 4-224-16,-2 0-32 0,1-2-16 0,-1 3 0 16,2 4-160-16,-1-5-48 0,-1-1 0 0,1 1 0 15,-1-4-176-15,1-2-32 0,-1-1-16 0,1-5 0 16,0 1-160-16,0-6 0 0,1 2 0 0,-4-8 128 15,0 0-128-15,0 0 0 0,0 0 144 0,8-5-144 16,-2-2 176-16,1 0-48 0,-1-4 0 0,0 2 0 16,-1-2-128-16,2-3 0 0,-1 0 0 0,0 3 0 0,1-3 0 0,-2 1 0 15,1 1 0-15,1 1 0 16,-2-3-512-16,1 4-128 0,-1-2-16 0,0 4-6256 16,0-1-1232-16</inkml:trace>
  <inkml:trace contextRef="#ctx0" brushRef="#br5" timeOffset="93924.41">15709 9522 11055 0,'0'0'976'0,"0"0"-784"0,0 0-192 0,0 0 0 15,0 0 960-15,0 0 128 16,0 0 48-16,3-5 0 0,1-2-416 0,1 0-80 0,2 1 0 0,-1-4-16 15,0 1 16-15,3-4 0 16,0-1 0-16,1-1 0 0,2-3-144 0,2-2-32 0,1-3 0 0,3-1 0 16,1-1-96-16,0 3-32 0,1-3 0 0,3 0 0 15,1 1-144-15,2-3-16 0,-1 3-16 0,3 0 0 16,3-2 80-16,-1 4 16 0,1 0 0 0,2-2 0 16,-3 2 32-16,1 2 16 0,-3 1 0 0,0 1 0 15,-2 0-112-15,1 2 0 0,0 2-16 0,-2 2 0 16,-1 0-176-16,-1 0 160 0,0 3-160 0,-3-1 160 0,2 2-160 0,1 0 0 15,-5 1 144-15,-2-2-144 0,5 2 0 0,-1 0 144 16,-1-2-144-16,-1 4 0 0,-1 2 0 16,1-4 0-16,-2 1 0 0,0 1 0 15,-3-2-640-15,1 2-176 0</inkml:trace>
  <inkml:trace contextRef="#ctx0" brushRef="#br5" timeOffset="94669.04">17065 8329 10127 0,'0'0'896'0,"0"0"-704"16,0 0-192-16,0 0 0 0,0 0 736 0,0 0 112 15,0 0 32-15,0 0 0 0,0-7-112 0,-4 2 0 16,1-4-16-16,1 4 0 0,-3 4 16 0,5 1 16 16,0 0 0-16,0 0 0 0,-4-1-112 0,-2 1-32 15,-1 1 0-15,2 3 0 0,0 0-160 0,0 3-32 16,-1 0-16-16,1 2 0 0,0-1-144 0,-1 6-32 15,3 2 0-15,-2-1 0 0,1-4 0 0,0 3 0 16,1 3 0-16,2 2 0 0,1 3-64 0,1-1 0 16,2 1-16-16,1-2 0 0,1-1-176 0,1 0 160 15,1-1-160-15,1 0 160 0,1-4-160 0,3-4 0 16,-1 1 0-16,2-4 128 0,0 0-128 0,-1-4 0 16,2-2 0-16,0-2 0 0,2-3 0 0,-1-4 192 15,1 2-192-15,-2-5 192 0,3-2 32 0,-1 2 16 16,2-3 0-16,-1-3 0 0,-3-1-16 0,1-2 0 15,-1 1 0-15,-1 1 0 0,-3 0-80 0,1 2-16 0,-4-1 0 0,-2-3 0 16,-1-3 16-16,-1-1 0 0,0 5 0 0,-2 0 0 16,0-2 96-16,-2 2 16 15,-1 1 0-15,-1 2 0 0,-2 1-64 0,-1-1-16 0,-1-1 0 0,-4-1 0 16,-1 0-176-16,0 2 192 0,-2 0-192 0,0 1 192 16,-2 0-192-16,-1 1 0 0,-1 5 0 0,1-1 128 15,1 3-128-15,-1 2 192 0,1 3-192 0,-2 2 192 16,0 1-192-16,4 5 0 0,-4 1 0 0,3 0 128 0,1 4-128 15,-1 1 0-15,3-2 0 0,0 2 0 0,2-1 0 0,1-2-224 16,1 3 32-16,2-5 0 16,1 2-512-16,2-2-112 0,-1 0-16 15,3 1 0-15,1-8-1648 0,0 0-336 0</inkml:trace>
  <inkml:trace contextRef="#ctx0" brushRef="#br5" timeOffset="94990.47">17001 7933 17215 0,'-1'-5'384'0,"-2"0"64"0,3-4 32 0,-1 4 0 0,0 0-480 0,0-4 0 0,-2-3 0 0,2 3 0 16,0 2 864-16,1 7 80 0,0 0 16 15,0 0 0-15,0 0-128 0,0 0-32 16,0 0 0-16,-2 9 0 0,1 3-224 0,1-1-32 0,1 6-16 0,2 3 0 15,1 5-128-15,-4 2-16 0,3 5-16 0,1 3 0 16,3 2 32-16,-2 4 16 16,0 2 0-16,1 2 0 0,2 3-144 0,1 3-16 0,-2-12-16 0,1 8 0 15,1 2-112-15,0 0-128 0,-2 1 176 0,1-3-176 16,-2-5 144-16,2-2-144 0,-2-3 0 0,1 8 144 16,-1-7-144-16,0-6 0 0,1-7 0 0,-2-5-176 31,1-6-368-31,1-2-80 0,-1-7-16 0,0-4-7680 0,-1-2-1552 0</inkml:trace>
  <inkml:trace contextRef="#ctx0" brushRef="#br5" timeOffset="95500.73">17374 8387 7359 0,'0'0'656'0,"0"0"-528"0,0 0-128 0,0 0 0 16,0 0 1792-16,0 0 320 0,0 0 64 0,0 0 0 15,0 0-1024-15,0 0-224 16,0 0-32-16,0 0-16 0,5-7-304 0,1 1-64 15,1 5-16-15,-1-1 0 0,-1-3-64 0,3-1-16 16,-2 1 0-16,-2 2 0 0,5 1-80 0,-2 4-16 16,-7-2 0-16,9 2 0 0,-1 1-112 0,-8-3-16 15,0 0-16-15,0 0 0 0,9 11 160 0,-3-2 48 16,-1 0 0-16,-2-3 0 0,-2 6 16 0,0-3 16 0,-1 1 0 0,0-3 0 16,0 2-144-16,0-1-16 0,0 2-16 0,-1-4 0 15,1-6-240-15,0 8 176 0,0 2-176 16,0-10 160-16,0 0-160 0,0 0 0 0,0 0 0 0,0 0 0 15,0 0 0-15,0 0 0 0,0 0 0 16,9 0 0-16,-9 0 128 0,9 0-128 0,0 0 0 0,0 2 128 16,-1-1-128-16,1 1 0 0,-2 2 144 0,-1 1-144 15,-6-5 384-15,5 8 0 0,-1 5 0 0,-1 1 0 16,-2 1 176-16,-1 3 32 0,-3 2 16 0,-1 2 0 16,-1-2-224-16,-1 1-64 0,-2 2 0 0,-1 0 0 0,-1-1-144 15,0-2-48-15,-1 3 0 0,-2 0 0 0,-1-1-128 0,0-5 0 16,0-3 144-16,3-2-144 15,0-1-1600-15,3-7-400 0,0-3-80 0</inkml:trace>
  <inkml:trace contextRef="#ctx0" brushRef="#br5" timeOffset="98062.12">28914 3927 6447 0,'0'0'272'0,"0"0"80"0,0 0-352 0,0 0 0 16,0 0 0-16,0 0 0 0,0 0 640 0,0 0 48 0,0 0 16 0,0 0 0 16,-5 9-48-16,5-9 0 0,-5 8 0 0,5-8 0 15,-4 11-16-15,0-7-16 0,2 2 0 0,-1 3 0 16,-2-3-80-16,1 5-16 0,-2-4 0 0,0 5 0 15,1-3-128-15,-8 8-16 0,3-3-16 0,1 0 0 16,0-4-32-16,1 1 0 0,1-1 0 0,0-3 0 16,0 1-96-16,0 1-32 0,1-4 0 0,6-5 0 15,-6 8-208-15,6-8 0 0,-8 5 0 0,8-5 0 16,0 0 0-16,0 0 0 0,0 0 0 0,0 0 0 16,0 0 0-16,0 0 0 0,0 0 0 0,0 0 0 15,0 0 192-15,0 0-48 0,0 0-16 0,10-4 0 16,-10 4-128-16,12-6 0 0,-2 2 0 0,-10 4 128 15,11-4-128-15,-1 3 0 0,-1-3 0 0,-9 4 128 16,12-4-128-16,-1 3 0 0,1-2 0 0,-1 2 0 0,-1 2 0 0,0-1 0 16,-10 0 0-16,12 0 0 0,-12 0 0 0,11 1 0 15,0 1-160-15,-11-2 160 16,0 0-896-16,11 0-96 0</inkml:trace>
  <inkml:trace contextRef="#ctx0" brushRef="#br5" timeOffset="98486.92">28841 4119 3679 0,'0'0'320'0,"0"0"-320"0,0 0 0 0,0 0 0 16,0 0 1904-16,0 0 304 0,0 0 64 0,12-3 16 15,0-2-1504-15,-3 1-288 0,-1 1-64 0,1 0-16 16,0-2 160-16,-1-1 16 0,2-1 16 0,-2 2 0 16,2-2 80-16,0 2 16 0,0-2 0 0,2-2 0 15,-1 3-112-15,2-4-16 0,0 2 0 0,1-1 0 16,-1 4 16-16,3 0 0 0,-1-4 0 0,2 3 0 15,-2-3-256-15,5 3-48 0,-1 0-16 0,0-1 0 16,3 2 16-16,1 2 0 0,1 1 0 0,-1 0 0 16,1-1-32-16,-1 3 0 0,2 0 0 0,-3 1 0 0,-2 1-128 15,-1 2-128-15,-2 0 144 0,-2 1-144 0,-1 1 128 16,-1-2-128-16,-3-1 0 0,-1 2 144 0,-9-5-144 16,10 9 0-16,-2-4 0 0,-2 1 0 0,-6-6 0 0,0 0 0 15,5 8-144-15,-5-8 144 16,5 6-624-16,-5-6-16 0,0 0 0 0,0 0-10032 0</inkml:trace>
  <inkml:trace contextRef="#ctx0" brushRef="#br5" timeOffset="99203.12">29669 3805 3679 0,'0'0'320'0,"0"0"-320"15,-9 8 0-15,1-2 0 0,0 5 2528 0,0-2 432 16,2 3 96-16,0 3 16 0,0-2-1792 0,0 2-336 16,-2-1-80-16,2 2-16 0,0 1-144 0,1 2-16 0,-2 0-16 15,4 0 0-15,-1-1-224 0,1-2-32 0,2 1-16 0,2 0 0 16,3-2-128-16,0-4-16 0,2 1-16 0,1-1 0 15,0-5-112-15,2 1-128 0,-9-7 176 0,11 6-176 16,2-3 320-16,4-3-64 0,-2-2 0 0,3-1 0 16,2-5 0-16,2 3-16 0,-3 0 0 0,2-4 0 15,2 1-80-15,3-2-16 0,-3 1 0 0,-2-2 0 16,-2 1-16-16,2-1 0 0,-2-1 0 0,-3 2 0 16,-2-2 112-16,0-1 16 0,0 2 0 0,-4-2 0 15,-1 1 64-15,-2-1 0 0,-1 0 16 0,-2-1 0 16,-2 3 48-16,-2 2 0 0,-2-4 0 0,-2 2 0 15,-1 1 0-15,-3-3 0 0,-2 3 0 0,-1-3 0 16,-7 1-144-16,0 2-32 0,0-1 0 0,0 3 0 16,-2-3-208-16,0 3 0 0,1-1 0 0,0 4 0 15,2 3 0-15,2 0 0 0,2 0 0 0,0 4 0 16,3 1-384-16,1 1-128 16,9-4-32-16,-9 5 0 0,9-5-2096 0,-6 9-432 0</inkml:trace>
  <inkml:trace contextRef="#ctx0" brushRef="#br5" timeOffset="99537.23">30028 3377 13823 0,'0'0'1216'0,"0"0"-960"0,0 0-256 0,0 0 0 16,0 0 912-16,0 0 144 0,-5 11 32 16,1 4 0-16,-1 1-192 0,1 1-48 0,0 4 0 0,-1 0 0 15,-1 6-112-15,-2 0-32 0,-1 6 0 0,2 0 0 16,1-3 48-16,3 6 0 0,-1 5 0 0,-1-3 0 16,2 0-192-16,1 2-48 0,-1 2 0 0,1-2 0 15,-2-3-240-15,0-2-48 0,-1 0-16 0,1-2 0 16,0-3-80-16,-1 1-128 0,3-3 176 0,-1-4-176 15,1 0 144-15,-1-1-144 0,-1-4 0 0,0 0 144 16,3 1-144-16,0-2-272 0,1-3 64 0,0-2 16 31,0-3-832-31,0-10-144 0,0 0-48 0</inkml:trace>
  <inkml:trace contextRef="#ctx0" brushRef="#br5" timeOffset="100151.3">30399 3913 11055 0,'0'0'480'0,"0"0"112"0,0 0-464 0,0 0-128 0,-9-3 0 0,9 3 0 16,0 0 3056-16,0 0 592 0,0 0 112 0,0 0 16 15,0 0-2768-15,0 0-560 0,0 0-128 0,0 0 0 16,0-7-64-16,0 7 0 0,5-9 0 0,-5 9 0 16,8-6-64-16,1-3 0 0,0 1-16 0,2 4 0 15,0 0-32-15,2 1 0 0,-1-1 0 0,0 0 0 16,2 3 80-16,-1-1 16 0,-2 1 0 0,0 2 0 15,-11-1-48-15,10 4 0 0,-3 4 0 0,0 2 0 16,-7-10 16-16,4 14 0 0,-2 0 0 0,-2-1 0 16,-2 1 128-16,-2 1 32 0,-3-2 0 0,1 1 0 15,-3 1 0-15,0 0 0 0,-2-1 0 0,1-1 0 0,1-2-96 16,0 1-16-16,0-3 0 0,3-2 0 16,6-7-256-16,0 0 160 0,0 0-160 0,0 0 128 15,0 0-128-15,0 0 0 0,0 0 144 0,0 0-144 0,0 0 0 16,12-1 0-16,0-3 0 0,0 0 0 0,1 2 0 0,0 1 0 15,2 1 0-15,-2 2 0 0,1 1 0 0,0 0 144 16,1 3-144-16,0-1 0 0,-3 2 128 0,0 0-128 16,0 3 0-16,-7-1 0 0,0 3 240 0,-2 0-16 15,-2 1 0-15,-2 1 0 0,-4-2 160 0,-3 1 48 16,-1 2 0-16,-2 2 0 0,-1 1-48 0,-2 1 0 16,-2-2 0-16,-2 1 0 0,0 1-192 0,-2-1-32 15,-3-3-16-15,1 1 0 0,-3 0-144 0,-3-2 160 16,1-1-160-16,2-1 160 0,-3 0-160 0,2-3 0 0,0 2-160 15,3-3 160 1,2 1-640-16,4-3-48 0,-1 3 0 0,4-3 0 16,2-2-1536-16,2 4-304 0,1-2-64 0</inkml:trace>
  <inkml:trace contextRef="#ctx0" brushRef="#br1" timeOffset="109025.46">15735 10164 911 0,'0'0'0'0,"0"0"0"0,0 0 0 0,0 0 0 0,0 0 0 0,0 0 0 16,0 0 2176-16,0 0 368 0,0 0 64 0,0 0 16 15,0 0-1888-15,0 0-368 0,0 0-80 0,0 0-16 16,0 0 112-16,0 0 0 0,0 0 16 0,0 0 0 15,0 0 96-15,0 0 16 0,0 0 0 0,0 0 0 16,0 0 128-16,0 0 48 0,0 0 0 0,0 0 0 16,0 0 80-16,0 0 0 0,0 0 16 0,0 0 0 0,0 0-208 0,0 0-32 15,0 0-16-15,0 0 0 16,0 0-272-16,0 0-48 0,0 0-16 0,0 0 0 0,5 4-192 0,2 2 128 16,-3-1-128-16,1 0 0 0,0 4 160 0,0-1-160 15,0 2 160-15,0-1-160 0,1 5 272 0,2 1-32 16,-2-3-16-16,2 2 0 0,0 0 160 0,2 2 16 15,1-2 16-15,1 1 0 0,-4 1-112 0,4 0-32 16,-1-1 0-16,2 2 0 0,-2 0-144 0,1-1-128 16,1 3 192-16,1 0-192 0,0-2 144 0,0 1-144 15,-2 1 0-15,0 0 144 0,0-2-144 0,0 3 0 16,-2-1 0-16,2 1 128 0,-1 3 16 0,-1-3 0 16,0-1 0-16,2 2 0 0,-3 0 48 0,2-1 0 15,-1 0 0-15,2 0 0 0,-2-2-192 0,0 1 160 16,1-1-160-16,-3-1 160 0,2 1-160 0,-1 0 128 15,0-2-128-15,0 0 128 0,0-2-128 0,0 2 0 16,0 2 144-16,0-4-144 0,-2-5 0 0,3 1 144 16,-2-2-144-16,0 1 0 0,0-1 208 0,0 1-64 15,-2-1-16-15,0 1 0 0,1-4-128 0,0 1 128 0,0-1-128 0,1-1 128 16,-2 0-128-16,0 1 160 0,-6-5-160 0,0 0 160 16,7 6-160-16,-2 0 160 0,0 4-160 0,-5-10 160 15,0 0-160-15,0 0 0 0,0 0 0 0,0 0 128 16,0 0 0-16,0 0 0 0,0 0 0 0,0 0 0 15,0 0-128-15,0 0 128 0,0 0-128 0,0 0 128 16,0 0-128-16,-5-8 160 0,2 3-160 0,0 0 160 16,-1-1-160-16,-1 0 0 0,0 1 144 0,0-1-144 15,1 4 0-15,-3-4 128 0,2 3-128 0,-1-6 0 0,0 0 0 0,-2-4 0 16,-2 2 0-16,2 0 128 0,-2-1-128 0,-1 2 0 16,-2-3 0-16,-4-4 0 0,2 0 0 0,-1-1 0 15,-2 0 0-15,2 1 0 0,-1 1 0 16,1-2 128-16,0 0-128 0,2 1 0 0,-1-1 0 0,1 0 0 15,-3 3 0-15,6-2 0 0,-2-2 0 0,2 0 0 16,-2 1 0-16,0 0 128 0,3 4-128 0,0 1 0 16,0-3 0-16,-1 1 128 0,1-2-128 0,1 2 128 15,0 0-128-15,-1-2 128 0,-1 1-128 0,-1 1 0 16,4-2 0-16,-3-3-128 0,1 2 128 0,0 1 0 16,1 2 0-16,0 0 0 0,0 0 0 0,0 1 0 15,2 2 0-15,-1 0 128 0,1-2-128 0,-1 1 0 16,2 3-128-16,-1-3 128 0,1 0 0 0,0 2 0 15,-1-3 0-15,1 2 0 0,1 4 0 0,0-4 0 16,0 3 0-16,-1-2 0 0,1-2 0 0,2 4 0 16,-1-1 0-16,0 4 0 0,0 2 0 0,2-3 0 15,-2 1 0-15,0 1 0 0,3-3 0 0,1 8 0 16,0 0 0-16,0 0 0 0,0 0 0 0,0 0-128 16,-3-5 128-16,3 5 0 0,0 0 0 0,0 0 0 0,0 0 0 0,0 0-128 15,0 0 128-15,4 5 0 0,4 3 0 0,-1 0 0 16,0 3 0-16,0-2 0 0,2 1 0 0,0 0 0 15,-3 4 0-15,5 2 0 0,-4-1 0 0,5 3 0 16,-1-2 0-16,2 3 0 0,-2 0 0 0,4 3 128 16,2 2-128-16,1-1 0 0,-2 0 0 15,3 2 0-15,2-1 0 0,-1 4 0 0,0 5 0 0,2-2 0 0,0-2 0 16,2-1 0-16,-1 3 0 0,-1-2 0 0,3-5 0 0,-4 1 0 16,0 1 0-16,1-5 0 0,-4 1 0 0,1 0 0 15,2-1 0-15,-4-2 0 0,-1 0 0 0,-1-1 0 16,-2-3 0-16,-2 3 128 0,1 4-128 0,-2-2 0 15,-3-3 0-15,4-2 0 0,-4-4 0 0,1 0 0 16,-2-8 0-16,0 1 128 0,-6-4-128 0,6 8 0 16,-6-8 0-16,6 4 0 0,-6-4 0 0,0 0 0 15,0 0 0-15,0 0 0 0,0 0 128 0,0 0 0 16,0 0 0-16,0 0 0 0,0 0-128 0,0 0 0 16,-6-5 0-16,-2-4 0 0,2 2 0 0,-2-3 0 15,0 0 0-15,1-1 0 0,0 2 0 0,-2-3 0 16,-1-2 0-16,0-1 0 0,-1-3 0 0,-2-1 0 15,3 0 0-15,-3 0 0 0,-1 1 0 0,0-1 0 16,-1-1 0-16,0-6 0 0,-2 1 0 0,1 1 0 16,-1-3 0-16,-1 3 0 0,0-5 0 0,-1 5 0 15,3-3 0-15,-1 1 0 0,-2 2 0 0,3-2 0 16,-3 1 0-16,2-1 0 0,1 2 0 0,2 2 0 0,0-1 0 16,-2 3 128-16,1 1-128 0,1 0 0 0,1 1 0 0,-2 1 0 15,4 2 0-15,2 2 0 0,-3-1 0 0,4-1 0 16,-1 2 0-16,0 5 0 0,1 0 0 15,2 2 128-15,-1 0-128 0,2 0 0 0,0 1 128 0,0 1-128 16,5 4 0-16,0 0 0 0,0 0-192 0,0 0 64 16,0 0 128-16,0 0 192 0,0 0-32 0,0 0-16 15,0 0-144-15,0 0 0 0,0 0 0 0,0 9 0 16,4 3 0-16,2 0 0 0,-2-2 0 0,2 3 0 0,2 1 0 16,0 0 0-16,3-1 0 0,1 2 0 0,-1 2 0 0,4-1 0 15,2 2 0-15,1 1 0 0,-1 1 0 0,1 2 0 16,3 2 0-16,0-1 0 0,2 5 0 0,1 0 0 15,3 4 0-15,-3-2 128 0,1 1-128 0,0 0 0 16,-1 1 144-16,-1-1-144 0,0-3 128 0,-3 2-128 16,1 3 128-16,-3-7-128 0,1 3 192 0,-2-4-16 15,-3 3-16-15,2-2 0 0,-2 2-32 0,2-3-128 16,-2 3 192-16,1-4-64 0,0 0-128 0,0 0 128 16,-1-3-128-16,0-1 128 0,-4-6-128 0,1 1 0 15,-1 2 0-15,1-3 128 0,-2-1-128 0,0-1 0 16,1-3 0-16,0 1 0 0,2-2-128 0,-3 0-64 15,0-5-16-15,-2 1 0 16,-7-4-1488-16,7-2-288 0,-2-3-64 0,-4-4-11152 0</inkml:trace>
  <inkml:trace contextRef="#ctx0" brushRef="#br1" timeOffset="109895.3">16344 10388 2751 0,'0'0'128'0,"0"0"16"0,0 0-144 0,0 0 0 16,0 0 0-16,0 0 0 0,0 0 2304 0,0 0 416 16,1-7 96-16,-1 7 0 0,0 0-1440 0,0 0-288 15,0 0-64-15,0 0-16 0,0 0-208 0,0 0-32 16,3 9-16-16,1-1 0 0,-2 2-128 0,1-1-32 16,-2 4 0-16,-1 2 0 0,1 3-144 0,2 3-48 15,-1 5 0-15,0-2 0 0,-4-5-80 0,1 1-32 16,0 1 0-16,1 2 0 0,-1 3-64 0,1 0-16 15,-2 0 0-15,2-4 0 0,2 0-208 0,-2-3 176 16,0-1-176-16,0-3 160 0,2 0-160 0,1-4 0 16,-1-3 0-16,1 0 0 0,-3-8 0 0,5 7 0 15,0-2 0-15,-5-5 0 0,0 0 192 0,10 0-64 16,0-1 0-16,2-1 0 0,-2-1 32 0,1-3 0 16,1-1 0-16,-1 2 0 0,3-4-160 0,0 2 0 15,-1-3 0-15,1 2 0 0,-1-3 0 0,1 2 128 16,0-2-128-16,0 4 0 0,-2-1 0 0,2 4-256 15,-1 1 48-15,-3-3 0 16,3-4-736-16,-4 5-144 0,-2 1-16 0,2 1-5760 0,-5 1-1152 16</inkml:trace>
  <inkml:trace contextRef="#ctx0" brushRef="#br1" timeOffset="110387.34">16387 10821 1839 0,'0'0'0'0,"0"0"160"0,-5 2-160 0,5-2 0 0,-6 1 0 0,6-1 0 0,0 0 3088 0,0 0 592 15,0 0 112-15,0 0 32 0,0 0-2384 0,-1-5-480 16,2-2-80-16,1 1-32 0,2-5 160 0,1 2 16 16,3-4 16-16,1-1 0 0,1-3-128 0,1 2-16 15,1-3-16-15,1-3 0 0,3-2-256 0,1 1-48 16,-1 1-16-16,2-3 0 0,2 1-144 0,2 1-32 15,2 0 0-15,2-2 0 0,-1 0-48 0,2 1-16 16,2-1 0-16,-4 1 0 0,1 2-16 0,0-3-16 16,-1 1 0-16,1 1 0 0,2 3-144 0,0-1-16 0,0-3-128 15,1 1 192-15,1-1-32 0,3 3-16 16,2-2 0-16,14-9 0 0,-2-3-144 0,-23 19 0 16,2-1 0-16,4-2 0 0,-1 0 0 0,0-1 128 15,-1 0-128-15,3 0 0 0,-3 0 0 0,28-17 0 16,-13 7 0-16,-5 4 0 0,-1 0 0 0,-2 1 0 0,0 1 128 15,0 3-128-15,3 0 0 0,-1 1 0 16,-2 1 0-16,-1 0 0 0,0 0 0 0,-3 1 0 0,-3 0 0 0,1 2 128 16,1 1-128-16,-2 2 0 0,-1 2 0 0,1-1 0 15,0 2 0-15,-1-4 0 0,-1 3 0 0,1 2 0 16,0 2 0-16,1-2 0 0,0 3 0 0,-13 1 0 16,1-4 0-16,4 1 128 0,-3-2-128 0,1 3 0 15,-1 0 0-15,0-3 0 0,-1 4 128 0,9-8-128 16,-6 4 0-16,-2 0 0 0,-5 4 144 0,-1 0-144 15,-4 0 0-15,-7 5-288 0,0 0 48 0,0 0 16 16,0 0-2176-16,0 0-432 0</inkml:trace>
  <inkml:trace contextRef="#ctx0" brushRef="#br1" timeOffset="111046.07">18755 8902 10127 0,'0'0'896'0,"0"0"-704"15,0 0-192-15,0 0 0 0,0 0 992 0,0 0 160 0,0 0 48 0,0 0 0 16,-2 8-416-16,2-8-80 0,0 0 0 0,-5 5-16 15,0 4 0-15,0-3 0 0,-2 2 0 0,3 0 0 16,-1 5 16-16,0 0 0 0,0 2 0 0,3 0 0 16,-3 1-128-16,2 1-32 0,1 5 0 0,0 3 0 15,4-2-96-15,1 0-32 0,1 1 0 0,2 2 0 16,3-5-160-16,3 4-16 0,2 0-16 0,0-1 0 0,4 0-96 0,-1-3-128 16,5-2 176-16,-2-3-176 0,1-4 144 0,0-2-144 15,-3-5 0-15,0-3 144 0,0-2-144 0,-2-3 160 16,-1-4-160-16,1-4 160 0,0-2 80 0,-2-1 16 15,1-2 0-15,-2-3 0 0,-3-3 160 0,1-1 32 16,-4 0 16-16,2-4 0 0,-3 2-192 0,2-3-32 16,-4 3-16-16,1-2 0 0,-1-1 96 0,-2-2 32 15,-2 0 0-15,-2 2 0 0,-1 5-80 0,-1-2-16 16,-2 1 0-16,-3-3 0 0,-2 2-128 0,-2 3-128 16,-1 2 144-16,0 2-144 0,0 0 144 0,1 4-144 0,2 0 128 15,-2 5-128-15,2 0 0 0,-1 4 128 16,0 2-128-16,-1-1 0 0,1 1 0 15,1 2 0-15,0 2 128 0,-1 2-128 0,-1 2 0 0,1-3-272 16,0 2 64-16,2 1 16 16,2 3-704-16,1-3-128 0,-1 1-16 0,2 3-16 15,1-2-1696-15,-2 0-352 0,5-3-64 0</inkml:trace>
  <inkml:trace contextRef="#ctx0" brushRef="#br1" timeOffset="111427.23">18871 8423 9215 0,'-6'-15'400'0,"3"7"96"0,-2 2-496 0,1-5 0 15,-1 0 0-15,0-3 0 0,0 4 1600 0,0 1 240 16,1-3 32-16,2 5 16 0,-1-1-672 0,1 3-128 15,2 5-16-15,0 0-16 0,0 0-224 0,0 0-64 16,0 0 0-16,0 0 0 0,0 0-32 0,3 14-16 16,2 1 0-16,-2 4 0 0,5 0-128 0,-2 6-16 15,0 3-16-15,1 2 0 0,-1 6 16 0,3 3 16 16,1 3 0-16,0 6 0 0,2 3-80 0,-1 5-32 16,1 1 0-16,0 4 0 0,2 3-256 0,0-3-48 0,-1 2-16 0,1-4 0 15,1-2-160-15,-1-4 128 16,-2-2-128-16,-2-2 128 0,1-2-128 0,-2-7 0 15,0-4 0-15,-3-2 0 0,3-3 0 0,-2-2 0 0,-1-2 0 0,0-6 0 16,-1-3 0-16,1-3-256 0,-3-5 48 16,-3-10 0-1,0 0-624-15,0 0-112 0,0 0-16 0,4-7-7680 0,-3-8-1536 16</inkml:trace>
  <inkml:trace contextRef="#ctx0" brushRef="#br1" timeOffset="111798.66">19316 8906 18879 0,'0'0'832'0,"0"0"192"0,0 0-832 0,0 0-192 15,0 0 0-15,0 0 0 0,3 7 928 0,-1 6 144 16,1 1 16-16,-1 0 16 0,-1 3-128 0,1 2-16 16,0 4-16-16,0-2 0 0,-1 1-272 0,1 2-48 15,1 3-16-15,-1-3 0 0,0 2 16 0,2-3 0 16,-1-2 0-16,2-4 0 0,2 0-208 0,0-2-32 16,2-3-16-16,-1-3 0 0,0-1-160 0,-1-2-16 15,3-5-16-15,-1 1 0 0,1-2-16 0,1-2 0 16,-1-7 0-16,0 0 0 0,0-2 32 0,2 0 0 15,2-3 0-15,-3-1 0 0,0-1-64 0,2-2-128 16,1-1 192-16,-1 2-64 0,-2 3-128 0,1 2 0 16,-1-4 0-16,1 0 128 15,-1 1-1088-15,-1-1-240 0,-2 1-32 0,-1 4-8224 0,0-1-1632 0</inkml:trace>
  <inkml:trace contextRef="#ctx0" brushRef="#br1" timeOffset="112044.73">19528 8743 23039 0,'0'0'1024'0,"0"0"192"0,0 0-960 0,0 0-256 0,5 6 0 0,-1 3 0 0,1 4 2096 0,0 1 368 16,2 4 80-16,0 0 16 0,2 7-1216 0,0 4-256 16,0 6-32-16,1 1-16 0,0 3-336 0,1 3-80 15,-1 3-16-15,-1 2 0 0,3-3-352 0,-2 1-80 16,1-3-16-16,-1 0 0 0,0 1-32 0,0-4-128 15,0-6 192-15,-1-2-64 0,1 2-128 0,1-1 0 16,-1 0 0-16,1-7-176 16,4 1-1424-16,1-5-272 0,0-2-64 0,2-1-13424 0</inkml:trace>
  <inkml:trace contextRef="#ctx0" brushRef="#br1" timeOffset="115383.85">23535 15481 7823 0,'0'0'336'0,"0"0"96"0,0 0-432 0,0 0 0 16,0 0 0-16,0 0 0 0,0 0 640 0,0 0 64 16,0 0 0-16,0 0 0 0,0 0-64 0,0 0 0 15,0 0 0-15,0 0 0 0,0 0-48 0,7 5-16 16,-7-5 0-16,0 0 0 0,9-1-48 0,-1 0-16 0,-2-3 0 0,-1 0 0 16,2-1 48-16,-1 0 0 0,2-2 0 0,-1 1 0 15,1-3-208-15,0 2-32 0,-2 1-16 0,0-1 0 16,2 0-304-16,-3 2 0 0,1-4 128 0,1 4-128 15,-1-2 0-15,2 2 0 0,-1 0 0 0,1 2 0 16,0 4 128-16,1-2-128 0,-4-5 144 0,4 3-144 16,-1 4 192-16,1 1-48 0,2-4-16 0,-3 2 0 15,-8 0 64-15,8 0 0 0,0 0 0 0,-1-1 0 0,1-3 0 16,-2 2 0-16,3-2 0 0,0-4 0 0,-1 1-16 0,1-2 0 16,-2 4 0-16,2-2 0 0,-1-5-16 0,1 2 0 15,0 2 0-15,-1-4 0 0,0 2-160 0,0-1 0 16,1 2 144-16,-3 0-144 0,0 5 0 0,-1 2 128 15,0-3-128-15,2 2 0 0,0 2 0 0,0-2 128 16,-2-1-128-16,0 1 0 0,1 3 0 0,2-5 0 16,-2-4 0-16,2 1 0 0,0 8 0 0,0-1 0 15,-1-3 0-15,-1-1 0 0,1 1 0 0,-1 2 0 16,2 2 0-16,-3-4 128 0,0-4-128 0,0 4 0 16,-5 4 0-16,7-5 128 0,1-1-128 0,1 3 0 15,-3 7 0-15,3-5 0 0,-2-6 0 0,-1 0 0 16,0 2 0-16,2 2 0 0,-2 1 0 0,1-3 0 15,-2-1 0-15,2 3 0 0,-2 0 0 0,0-3 128 16,1-1-128-16,-1 4 128 0,-5 3 0 0,5-5 16 16,0-3 0-16,0 4 0 0,-1 0-144 0,0-1 192 15,1 0-192-15,-3 1 192 0,2-1-192 0,0-2 160 0,0 2-160 16,1 1 160-16,-2-4 16 0,1 3 0 0,-1 0 0 0,1-3 0 16,1 3-32-16,-1 1 0 0,-1-2 0 0,1 1 0 15,0 0-16-15,-1-3 0 0,-1 2 0 16,2 1 0-16,-2-3-128 0,1 3 192 0,1 1-192 15,0-5 192-15,-2 3-48 0,2 1 0 0,0-1 0 0,0 0 0 16,-2 1-144-16,2 0 192 0,0-1-192 0,-4 6 192 16,4-5-192-16,-2 0 0 0,3-3 0 0,-1 3 128 15,-4 5-128-15,4-4 192 0,-2-3-192 0,1 2 192 16,-3 5-48-16,4-4 0 0,0-3 0 0,-4 7 0 0,0 0-16 16,5-7-128-16,-2 0 192 0,-1 0-64 0,-2 7-128 0,6-5 160 15,-2-2-160-15,1 0 160 0,-3 0-160 16,4 0 0-16,-3 2 0 0,1 0 0 0,0-6 128 0,0 6-128 15,0 1 0-15,-1-3 128 0,1 1-128 0,0-1 0 16,-4 7 0-16,0 0 128 0,5-7-128 0,-1 3 128 16,-4 4-128-16,0 0 128 0,5-4 0 0,-1-2-128 15,1-2 192-15,-1 4-64 0,-4 4-128 0,5-6 192 16,-1-2-192-16,3-1 192 0,-7 9-192 0,7-5 0 16,-1-2 0-16,-2-1 128 0,1 3-128 0,1 0 0 15,1-5 0-15,-1 4 0 0,-1 3 0 0,1-2 0 16,1 1 128-16,0-3-128 0,-3-8 0 0,3 9 0 15,0 2 144-15,1-1-144 0,-1-4 0 0,1-1 128 16,-2 6-128-16,1-4 0 0,-1 1 0 0,-1 2 144 16,2-2-144-16,-4 2 0 0,2 1 128 0,2-1-128 0,-3-2 0 0,1 3 0 15,0 0 176-15,0-4-176 0,1 2 160 0,2 0-160 16,-4 1 144-16,3-2-144 0,0-3 128 16,-1 1-128-16,2 0 0 0,-2 2 0 15,0-5 0-15,1 3 0 0,-1-2 0 0,0 2 0 0,1-2 0 0,-2 3 0 16,1-5 176-16,-1 6-48 0,-1 0-128 15,1 2 192-15,0-4-64 0,0 3 0 0,0 2-128 0,1-2 192 16,-3-1-192-16,2 2 128 0,2-1-128 0,-3 0 0 16,1-2 0-16,0-1 128 0,-1 4-128 0,1-3 0 15,0 2 0-15,0 1 0 0,0-4 0 0,0 4 0 16,0 2 160-16,0-2-160 0,0-4 160 0,-1 4-160 16,1-1 160-16,0 0-160 0,0-2 160 0,-1-1-160 0,1 3 128 15,0-3-128-15,0 4 0 0,1-2 144 0,-3-4-144 0,4 5 0 16,-1 1 0-16,-1-2 128 0,0 0-128 0,-1-1 0 15,2 4 0-15,-1 0 0 0,1-6 0 0,-1 4 128 16,0-2 0-16,0 4 0 0,-5 4-128 16,6-5 0-16,-2-2 144 0,-1-1-144 0,0 3 0 0,1-3 0 15,0 2 0-15,0 1 128 0,-2-3-128 0,5 2 0 16,-2 1 0-16,0-3 0 0,0 3 0 0,0 0 0 16,0-3 0-16,1 3 0 0,1-1 0 0,-1-2 128 15,0 3-128-15,3-2 0 0,-1-1 0 0,0 2 0 16,-1-1 0-16,2 1 128 0,-1 0-128 0,-2-3 0 15,1 4 0-15,1-3 0 0,-1 0 0 0,0 2 0 16,0-3 0-16,-1 4 0 0,-1-3 0 0,0 3 0 0,-1 1 0 16,2 1 0-16,1-2 0 0,-3-1 0 0,-1 3 0 15,3-2 0-15,-3 0 0 0,2-1 128 16,-1 3-128-16,0-4 0 0,-4 7 0 0,4-4 128 16,-4 4-128-16,5-5 0 0,0 2 0 0,0-4 128 0,-1 2-128 15,0 1 0-15,0-1 0 0,-1-1 0 0,0 1 0 0,1 1 128 16,0 0-128-16,-1-2 0 0,0 1 0 0,-1 1 0 15,1-5 0-15,2 4 0 0,-1-1 0 0,1-3 0 16,-1 2 0-16,-2 0 0 0,1 2 0 0,1 0 128 16,-1-4-128-16,1 2 0 0,-1-2 0 0,1 3 0 15,-1 1 0-15,1-3 0 0,-1 2 0 0,-1 1 0 16,3-3 0-16,-2 3 0 0,0-4 0 0,-1 3 0 16,1 1 0-16,-1-2 0 0,1 1 0 0,0 0 128 15,0-4-128-15,0 4 0 0,-3 6 0 0,0 0 0 16,2-7 0-16,1 1 0 0,-1 0 0 0,2-1 0 0,-4 2 0 0,1-2 0 15,3-4 0-15,-1 3 0 0,-1-1 0 16,1 4 0-16,-1-1 0 0,1-2 0 0,-1 2 0 0,1-4 0 16,-1 3 0-16,2-1 0 0,0 0 0 0,-1-2 0 15,-2 2 0-15,1-1 0 0,1 4 0 0,0 1 0 16,-1-1 0-16,1-1 0 0,0 1 0 0,-1 1 0 16,0-4 0-16,1 3 0 0,1 0 0 0,-2-2 0 15,1 0 0-15,-1 2 0 0,1-4 0 0,-1 4 0 16,-2 5 0-16,3-5 0 0,-1-3 0 0,1 3 0 15,-1 2 0-15,1-5 0 0,0 2 0 0,-1 0 0 16,1-2 0-16,-1 2 0 0,1 1 0 0,1-2 0 16,-2 2 0-16,2-3 0 0,0 3 0 0,0 0 0 15,-1 0 0-15,1-3 0 0,-1 3 0 0,-1 0 0 16,2-1 0-16,0 1 0 0,0-1 0 0,1 0 0 0,-3 1 0 0,2 1 0 16,-1-1 0-16,-2-2 0 15,4 1 0-15,-1 1 0 0,-2-1 0 0,-2 6 0 16,3-5 0-16,-1-1 0 0,2-2 0 0,0 3 0 0,-1-3 0 15,-1 3 128-15,1 1-128 0,-1-1 0 16,0-1 0-16,-2 6 128 0,3-5-128 0,1 1 0 0,-4 4 0 0,3-6 0 16,-1 1 0-16,-2 5 0 0,3-6 0 0,-3 6 0 15,1-7 0-15,0 0 0 0,3 4 0 0,-4 3 128 16,3-5-128-16,-3 5 0 0,3-7 0 0,-3 7 128 16,3-5-128-16,1 0 0 0,-4 5 0 0,5-6 0 15,-1 2 0-15,-4 4 0 0,6-5 0 0,-6 5 0 0,0 0 0 0,0 0 0 16,0 0 0-16,0 0 0 15,6 1-1280-15,1 0-160 0,-7-1-32 16,0 0-13072-16</inkml:trace>
  <inkml:trace contextRef="#ctx0" brushRef="#br1" timeOffset="117061.72">25231 13396 6447 0,'0'0'576'0,"0"0"-576"16,-3 11 0-16,-1-2 0 0,4-9 1136 0,-5 11 112 16,5-11 32-16,-5 9 0 0,1 1-608 0,4-10-112 15,0 0-32-15,0 0 0 0,0 0-144 0,0 0-16 16,-1 9-16-16,1-9 0 0,0 0-96 0,0 0 0 16,0 0-16-16,4 11 0 0,-4-11-16 0,0 0 0 15,0 0 0-15,0 0 0 0,0 0 208 0,11 3 32 16,-11-3 16-16,0 0 0 0,12-4-80 0,-2-1-16 15,-10 5 0-15,11-5 0 0,-2 0-176 0,0-3-32 16,-9 8-16-16,10-7 0 0,-2 2-32 0,-1-3-128 16,1 2 192-16,1-1-64 0,-1 0 0 0,2 1-128 15,1-1 192-15,-1 0-64 0,-2 0 32 0,-2-2 0 0,3 3 0 0,1-3 0 16,1 1 0-16,-1-2 0 16,1 2 0-16,1-1 0 0,-1 2 32 0,-1 0 0 15,-2-3 0-15,2 0 0 0,2 0 0 0,0-2 16 16,-3 5 0-16,1-3 0 0,0 2 64 0,2-2 16 15,1 2 0-15,-1-3 0 0,1 2-48 0,-2-3-16 16,1 4 0-16,1-4 0 0,-4 2-32 0,1 1-16 0,-1-4 0 0,1 4 0 16,2-3-16-16,-1 2 0 0,-4 1 0 0,1-3 0 15,0 3-16-15,-1-2 0 0,2 3 0 16,-4-3 0-16,1 1 80 0,0 0 16 0,-1-1 0 0,0 1 0 16,-1-4 16-16,-1 3 16 0,1 1 0 0,-1-2 0 15,2 2-80-15,-1-1-32 0,-1-2 0 0,1 3 0 16,1-3-160-16,0 1 192 0,-1 1-192 0,0 0 192 0,1 4-192 15,0-4 160-15,-1 1-160 0,1 1 160 16,0-1-160-16,0 2 0 0,0-2 144 0,0 1-144 0,1-3 0 0,-1 4 0 16,-2-5 0-16,3 3 128 0,-3 0-128 0,2 1 0 15,0 0 128-15,1-3-128 0,-3 3 144 16,2-2-144-16,2 3 192 0,-3-4-192 0,-2 0 160 0,2 2-160 16,1-3 128-16,0 4-128 0,0-2 128 0,-1 1-128 15,0 0 0-15,-2-2 128 0,2 3-128 0,0-1 0 16,0 2 144-16,0-2-144 0,-2 3 128 0,2-6-128 15,-1 2 128-15,0 2-128 0,0-4 128 0,1 1-128 16,-2 2 160-16,1-2-160 0,-1 1 144 0,1-1-144 16,1-1 128-16,0 2-128 0,-2-2 128 0,1-1-128 15,-2 0 0-15,3 2 128 0,0 0-128 0,-1-2 0 16,1 0 0-16,0 1 0 0,1-1 0 0,-1 0 0 16,-3 0 0-16,4 1 0 0,-1-2 0 0,0 1 0 15,-2-1 0-15,1 2 0 0,3 2 128 0,-1-3-128 16,-2 1 128-16,1 2-128 0,1-5 192 0,0 2-64 15,-1 4 0-15,0 0 0 0,-2-5-128 0,2 2 128 0,0 2-128 16,-1-2 128-16,0-4-128 0,1 3 128 16,1 0-128-16,1 2 128 0,2-2 0 0,-2-1-128 0,-1-1 192 15,2 2-64-15,0 2-128 0,2-4 160 0,-1 0-160 0,-2 2 160 16,1 0-160-16,-1 2 0 0,3-2 144 0,-3 2-144 16,6-1 0-16,-6-1 128 0,0-1-128 15,2 1 0-15,1 1 0 0,0 2 0 0,-2-3 0 0,2 1 0 16,-1 2 0-16,0-2 128 0,-2 1-128 0,0 1 0 15,-1-2 0-15,0-1 144 0,1 2-144 0,-1 0 0 16,0-2 224-16,-2 3-64 0,1-1-16 0,0 1 0 16,-1 3-144-16,-2-3 0 0,-1-1 0 0,4 3 128 0,-3-3-128 0,0 3 128 15,1-3-128-15,-1 5 128 0,0-5-128 0,2 2 128 16,-1 0-128-16,-1-2 128 0,1 4-128 0,0-5 0 16,1 3 0-16,1 1 128 0,-3-3-128 0,1 3 0 15,2-5 0-15,0 3 0 0,0 1 128 0,0-2-128 16,-1 2 128-16,4-1-128 0,-2 1 0 0,0 1 0 15,0-4 0-15,1 4 0 0,1-1 0 0,0 2 0 16,-3-3 0-16,1 3 0 0,-1 1 0 0,-4 7 0 16,5-7 0-16,-5 7 0 0,0 0 0 0,0 0-144 15,5-7 144-15,-5 7-160 16,0 0-592-16,0 0-112 0,0 0-32 0,0 0-9056 16,9 6-1824-16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9T20:17:08.9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6644 20123 21359 0,'-13'-3'944'0,"13"3"208"0,-8-1-928 0,1-3-224 0,1-2 0 0,1 1 0 0,0 0 528 0,0-3 64 16,0 1 16-16,-1-4 0 0,0 4-384 0,0-3-80 15,-3 2-16-15,0-1 0 0,1 0 192 0,-1-2 16 16,0 1 16-16,2-3 0 0,1 1-96 0,0 2-32 16,0-4 0-16,2 2 0 0,-2 0-64 0,2-2-16 15,0-2 0-15,2-1 0 0,0-1-144 0,4 1 0 16,0-4 0-16,0 2 0 0,1-6 0 0,2 2 0 16,2 1 0-16,0 2 0 0,1-4 0 0,2 3 0 0,2 1 0 0,0 1 0 15,1 0 0-15,1 4 160 0,0 1-160 0,4 5 160 16,1 4-160-16,5 0 0 0,3 3 144 0,-2 5-144 15,-2 4 0-15,-1 4 0 0,-1 4 0 0,-3 4 0 16,-5 6 0-16,-1 0 192 0,-1 3-64 0,-6-1 0 16,-3 4 320-16,-3 2 64 0,-4-1 0 0,-4-2 16 15,-6 1 208-15,0 1 32 0,-3-4 16 0,-1 0 0 16,-4-6-176-16,0-1-32 0,0-5-16 0,3-3 0 16,-2 0-208-16,3-8-32 0,1-1-16 0,-1-4 0 15,-1-4-112-15,-1-3-32 0,2-4 0 0,2-4 0 16,-1-6-160-16,3 0 0 0,-1-6-192 0,5 2 192 15,1-5-400-15,2 2 32 0,3-2 16 0,1 1 0 16,2 1 160-16,2-1 48 0,2 3 0 0,2-1 0 0,2 3 144 0,3-1 0 16,0 2 0-16,4 3 0 0,2 3 0 0,3 3-160 15,0 4 160-15,2 1 0 0,0 5-128 0,5 3 128 16,-1 5 0-16,-1 5 0 0,6 1-128 0,-3 4 128 16,-4 4 0-16,-3 1 0 0,-1 0 0 0,-3 1 0 15,-2 2 0-15,-5 2 0 0,-8 0 0 0,-2 3 224 16,0-2-32-16,-6 3-16 0,-2-4 80 0,-7 0 32 15,-3 1 0-15,0-4 0 0,-1-3 0 0,1 0 0 16,0-2 0-16,-2-4 0 0,1-2-16 0,-1-3 0 16,2-1 0-16,-1-5 0 0,1-2-128 0,0-5-16 15,0-1-128-15,3-1 192 0,0-3-192 0,4-3 0 16,3-3 0-16,0 1 0 0,2-2-256 0,3 0 48 0,3 0 16 0,2 1 0 16,2 0 192-16,3 3-192 0,3-1 192 0,2 0-192 15,2 1 192-15,0 3-144 0,1 0 144 16,4 5-128-16,0-2 128 0,1 4 0 0,1 3-144 0,2 1 144 15,-2 1 0-15,-1 4-144 0,-3 3 144 0,-5 1 0 16,-2 2 0-16,-3 1-128 0,-3 0 128 0,-3 4 0 16,-4 1 0-16,-3 3 0 0,-2 0 128 0,-3 1-128 15,-2 2 192-15,-3-1-48 0,-1-3-16 0,0 0 0 16,3-2 128-16,-3-2 0 0,-2-5 16 0,3 0 0 16,-1-5-16-16,3-2-16 0,3-3 0 0,-1-3 0 15,4-1-240-15,2-1 0 0,2-6 0 0,1-1 0 31,4 0-448-31,1-5-96 0,3 1-16 0,4-2 0 0,0 0-1984 0,5 0-400 0,1 1-64 0</inkml:trace>
  <inkml:trace contextRef="#ctx0" brushRef="#br0" timeOffset="1452.07">6568 20047 3679 0,'0'0'160'0,"-5"-2"32"0,-2 1-192 0,1 0 0 0,1-4 0 0,5 5 0 15,0 0 4720-15,-3-3 896 0,3 3 176 0,0 0 32 16,0 0-4624-16,0 0-944 0,0 0-256 0,0 0 0 16,-3-4 0-16,3 4 0 0,0 0 0 0,0 0 0 15,0 0 288-15,0 0-48 0,-5-3-16 0,2-1 0 16,3 4 256-16,-5-4 48 0,5 4 16 0,0 0 0 16,0 0-48-16,0 0-16 0,-6-1 0 0,6 1 0 0,0 0-96 0,0 0-32 15,0 0 0-15,0 0 0 0,0 0 112 0,0 0 32 16,0 0 0-16,0 0 0 0,0 0-112 0,0 0-32 15,0 0 0-15,0 0 0 0,0 0-208 0,0 0-144 16,0 0 192-16,0 0-192 0,8-5 192 0,3 2-64 16,0-2 0-16,1 0-128 0,-1 1 192 0,0 2-64 15,5 0 0-15,1 0-128 0,3-3 176 0,4 2-176 16,2 1 160-16,1-1-160 0,1 2 128 0,3 1-128 16,3-3 0-16,-1 2 144 0,-1 0-144 0,2-1 0 15,0-1 0-15,3 1 0 0,4 0 0 0,-4 1 0 16,1-1 0-16,4 1 0 0,2 0 0 0,5-2 128 0,-2-2-128 0,-3 1 0 15,-1-1 128-15,-1 1-128 0,-1-2 0 0,5 2 128 16,-1 2-128-16,-1-1 128 0,1 2-128 0,0 0 128 16,2 1-128-16,0 0 0 0,1-2 0 0,-2 1 128 15,-5-1-128-15,1 0 160 0,-4 0-160 0,0-1 160 16,1 2 0-16,-2 0 0 0,-2-1 0 0,1 2 0 16,1-1-32-16,1 0-128 0,3 0 192 0,-3-1-64 15,-3 1-128-15,-1-3 0 0,-4 2 0 0,-2-1 128 16,0 2-128-16,-2 0 0 0,-3 1 0 0,-1-2 0 15,-1 1 0-15,-1 0 128 0,1-2-128 0,-4 1 0 16,-1 0 0-16,-2 1 128 0,-2 0-128 0,0 1 0 16,-2 0 128-16,-1 0-128 0,-9 0 0 0,11 1 128 0,-11-1-128 15,10 1 0-15,-10-1 0 0,0 0 128 16,11 2-128-16,-11-2 0 0,0 0 144 0,0 0-144 0,0 0 144 0,0 0-144 16,0 0 192-16,0 0-192 0,0 0 224 0,0 0-64 15,0 0-16-15,0 0 0 0,0 0-16 0,0 0-128 16,0 0 192-16,0 0-64 0,-11 0 16 0,1 0 0 15,1 0 0-15,-2 0 0 0,-2-2-144 0,2 1 0 16,-5 0 0-16,2 1 0 0,-2-1 0 0,-1 1 0 16,0-2 0-16,-4 2 0 0,1-1 0 0,-4 1 0 15,0-1 0-15,-3 1 0 0,-2 0 0 0,-3-2 0 16,-4 0 0-16,-2-1 0 0,-2-2 0 0,-2 2 0 16,5-1 128-16,-1 0-128 0,-1 0 0 0,0 2 0 15,0 0 0-15,-2 1 0 0,3 0 0 0,-5 1 0 16,-4 1-128-16,-2 0 128 0,-2-1 0 0,2 0 0 0,2 0 0 0,0 2 0 15,2-1 0-15,2 3 0 0,0-3 0 16,0 1-176-16,1 1 176 0,-4-3 0 0,-2 0 0 0,-1-1 0 16,4-1 0-16,1 0 0 0,2 1 0 0,3-2 0 15,0 2 0-15,2 1 0 0,1 0 0 0,1 0 0 16,0 0 0-16,0 0-160 0,-2 0 160 0,2 0 0 16,1-3 0-16,4 2-128 0,-1 0 128 0,4-1 0 15,1 2 0-15,3-1 0 0,1 1-128 0,2 0 128 16,2 0 0-16,3 0 0 0,1 0-128 0,1 0 128 15,-1 0 0-15,4 0 0 0,0 0 0 0,2 0 0 16,8 0-144-16,0 0 144 0,-6 0 0 0,6 0-144 16,0 0 144-16,0 0 0 0,0 0-144 0,0 0 144 15,0 0 0-15,0 0-176 0,15 3 176 0,3 1-128 16,0-3 128-16,2 0 0 0,0-1-144 0,5 0 144 0,6 0 0 0,5 0 0 16,3 0 0-16,3 0 0 0,0-1 0 0,0 1 0 15,4-1 0-15,1 1 0 0,1-2 0 0,4 2 0 16,2 2 0-16,3-2 0 0,3 0 0 0,1-2 0 15,-2 1 0-15,-1 0 0 0,-2-1 0 0,-2 2 0 16,0 0 0-16,-1 2 0 0,0-1 0 0,2 0 0 16,0 1 128-16,-7-4-128 0,-6 1 0 0,-3 0 0 15,-6-2 0-15,-1 3 128 0,-4 0-128 0,0 0 0 16,-4 0 0-16,-2 0 128 0,-4 0-128 0,-3 0 160 16,-2 0-160-16,-3 0 160 0,-10 0-160 0,0 0 0 15,9 0 144-15,-9 0-144 0,0 0 192 0,0 0-16 16,0 0-16-16,0 0 0 0,-12 4 96 0,0 1 0 15,-6 0 16-15,-3-1 0 0,-3 2-80 0,0 1 0 0,-5-4-16 0,-5 0 0 16,-3 0-176-16,-6-3 160 0,-7-2-160 0,3 1 160 16,1-2-160-16,4 1 0 0,3-1 0 0,4 1 0 15,1-1-208-15,4 2-32 0,0-1 0 0,4-1 0 32,0 2-880-32,5-1-176 0,3 1-48 0,3 0-9920 0,3-3-2000 0</inkml:trace>
  <inkml:trace contextRef="#ctx0" brushRef="#br0" timeOffset="2668.9">9064 20104 13823 0,'0'0'1216'0,"-10"5"-960"16,0 0-256-16,0-2 0 0,1-2 2880 0,0-1 544 16,9 0 96-16,-10-1 32 0,1-2-2784 0,1-2-544 15,-1 0-224-15,1 0 176 0,-4-5-176 0,2 1 160 16,0-3-160-16,1 5 160 0,-4-2-16 0,2 0 0 16,-3-4 0-16,2-1 0 0,2 1-144 0,1 1 192 15,3-2-192-15,1-1 192 0,0 1-192 0,-2 1 0 16,6-5 0-16,1 2 0 0,1-1 0 0,3-1 0 15,0-1 0-15,2-1 0 0,2-2 160 0,2 2 0 16,0 0 0-16,4 2 0 0,0 1 16 0,3 2 0 0,-2 6 0 16,0-1 0-16,1 4-176 0,1 0 0 0,1 4 0 0,1 7 0 15,0 1 0-15,-1 6 0 0,0-2 0 0,-2 4 0 16,1 2-144-16,-3 5 144 0,-3 0 0 0,0 4 0 16,-5-4 0-16,-1 5 192 0,-1 0 0 0,-5 1 0 15,-3 1 400-15,-1 0 80 0,-2 0 16 0,-2 1 0 16,-1-1 16-16,0 3 16 0,-4-5 0 0,-1 2 0 15,2 0-80-15,-1-4 0 0,-1-5-16 0,0-2 0 16,-1-4-272-16,1-6-48 0,-3 1-16 0,1-4 0 16,-4-6-288-16,1-3 0 0,-1-2 128 0,-1-3-128 15,-4-2 0-15,5-6 0 0,-2-5-128 0,5 1 128 16,3-1-160-16,3-3 160 0,2 3-160 0,2 2 160 16,5-2-128-16,-1-3 128 0,3 4 0 0,2 1-144 15,4 1 144-15,3 1 0 0,-1-1 128 0,6 4-128 0,3 1 0 0,3 0 0 16,-1 2 0-16,5 4 0 0,3-1 0 0,0 6 0 15,-2 0-176-15,1 4 176 0,-1 4-256 0,1 1 32 16,-3 8 16-16,1 2 0 0,-1 3-80 0,-1 2-16 16,-5 1 0-16,-2 0 0 0,-2 3 304 0,-2-2-128 15,-5-2 128-15,-1 2 0 0,-4 3 128 0,0 0 128 16,-4-1 16-16,-1 1 16 0,-1-3 96 0,-2-4 0 16,-1-1 16-16,0 0 0 0,-5-3-112 0,0-7-32 15,-1-1 0-15,-2-1 0 0,1-3-64 0,-2-4-32 16,0-6 0-16,-2-1 0 0,-4-5-160 0,-2-2-144 15,0-3 144-15,-1-4-208 0,3-7 0 0,2 2 0 16,3 2 0-16,3-2 0 0,0 1-16 0,6-1 0 16,1 3 0-16,7 2 0 0,1-3 224 0,4 4-144 0,1 0 144 15,5 2-128-15,2-3 128 0,3 5 0 0,6 3 0 0,0 5 0 16,3-1 0-16,1 6-160 0,0 4 160 0,0 1 0 16,-2 5-224-16,-2 5 64 0,-1 2 16 0,-5 2 0 15,-2 0 0-15,-2 1 0 0,-4-1 0 0,-2 0 0 16,-3 2 144-16,-2 1 192 0,-3-1-32 0,-1 2-16 15,-3 1 208-15,1-1 32 0,-3 0 16 0,-2-3 0 16,3 0-240-16,-3-2-160 0,0-5 192 0,1-2-192 31,-6 0-960-31,3-4-320 0,3-4-48 0,1-1-14240 0</inkml:trace>
  <inkml:trace contextRef="#ctx0" brushRef="#br0" timeOffset="3853.64">9085 19949 22111 0,'0'0'976'0,"0"0"208"0,0 0-944 0,0 0-240 15,0-8 0-15,0 8 0 0,5-10 1568 0,2 1 272 16,2 2 48-16,3-2 16 0,0-2-1648 0,1 1-256 15,4-2-176-15,-1-1 32 0,0 0 144 0,1-5-208 16,2-1 80-16,2 0 128 0,0 1-192 0,3 1 192 16,1-6-160-16,-1 4 160 0,4 1 0 0,1 1 0 15,0 0 0-15,4-1 0 0,-2-1 0 0,2 0 0 0,0 0 0 0,2 2 0 16,1 2 128-16,0 1 32 0,0-4 0 0,3 1 0 16,1 1-160-16,5 1 192 0,1-2-192 0,1 1 192 15,-2 2-192-15,0 0 0 0,-4 1 0 0,-2-2 128 16,0 1-128-16,-2 1 0 0,-1 3 0 0,1-3 0 15,-2-1 144-15,2 0-144 0,-1 0 160 0,1 2-160 16,1 0 336-16,-1 2-16 0,-3-5-16 0,-4 2 0 16,-3 5 0-16,0-3 0 0,-7 2 0 0,2-1 0 15,-3 2 32-15,-1-2 16 0,-2 2 0 0,-1-2 0 16,-2 3-96-16,-3-2 0 0,0 4-16 0,-2 0 0 16,-8 5-112-16,0 0 0 0,8-7-128 0,-8 7 192 15,0 0-64-15,0 0 0 0,0 0-128 0,0 0 192 16,0 0 0-16,-12 3 0 0,1 2 0 0,-2-1 0 15,-2 2-48-15,0 2-16 0,-1 0 0 0,-1 5 0 0,-4-1-128 0,0-1 0 16,-2 2 144-16,-3 2-144 0,-2-1 0 0,-2 0 0 16,-2 1 0-16,-4 2 128 0,0-2-128 0,0 0 128 15,2-2-128-15,-1-2 128 0,-2 3-128 0,1 0 0 16,-3-5 128-16,1 3-128 0,-1 2 0 0,-4-4 128 16,-6 3-128-16,-1-2 0 0,-4-1 0 0,3 3 144 15,6-4-144-15,-1 1 0 0,1 3 0 0,0-4 0 16,0 3 0-16,1-3 0 0,0 0 0 0,1-1 0 15,-5 2 0-15,3-2 0 0,5 2 0 0,3-3 0 16,2 5 0-16,4-3 0 0,0 1 0 0,5 0 0 16,3-4 0-16,2 2 0 0,3 0 0 0,5-5 0 0,0 4 0 0,4 0-144 15,1-4 16-15,8-3 0 16,0 0 0-16,0 0 0 0,0 0-16 0,0 0 0 0,12 2 0 0,3 0 0 16,3-4-16-16,3 0 0 0,7-6 0 0,2 1 0 15,4-5 160-15,9 2 0 0,4-5 0 0,4 1 0 16,2-1 0-16,1 3 0 0,2-2 0 0,-2-2 0 15,2-1 0-15,3 1 0 0,-3-2 128 0,3 1-128 16,2 1 160-16,-3 1-32 0,-6 1-128 0,-6 0 192 16,-3 0-192-16,-4 6 176 0,-8-2-176 0,-2 3 160 15,-5-1-32-15,-4 2 0 0,-2 4 0 0,-4 1 0 16,-2 2 32-16,-12-1 0 0,0 0 0 0,0 0 0 16,2 10-160-16,-6 0 0 0,-5-1 0 0,-3 3 0 31,-5 3-720-31,-3 1-32 0,-4 0 0 0,-2 0-9584 0,1 2-1920 0</inkml:trace>
  <inkml:trace contextRef="#ctx0" brushRef="#br0" timeOffset="4885.99">11023 19193 12895 0,'4'15'1152'0,"-3"-6"-928"16,-1 1-224-16,0 1 0 0,0-2 2528 0,2 5 464 15,-1 3 80-15,1-2 32 0,0-4-2320 0,-2 2-464 16,-2 0-80-16,1-4-32 0,0 2 48 0,-2-2 0 15,-1 0 0-15,1-1 0 0,3-8 128 0,-4 8 16 16,4-8 16-16,-5 7 0 0,5-7 224 0,-9 5 64 16,-1-1 0-16,10-4 0 0,-10 0 128 0,-1-4 48 15,0-1 0-15,-2-2 0 0,0-4-64 0,2-2-16 16,0 1 0-16,-1-4 0 0,2 1-288 0,0-3-64 0,1-2-16 16,1-2 0-16,2-4-240 0,2 2-64 0,2-3 0 0,2 1 0 15,1-2-128-15,3 4 0 0,1 4 0 0,1 2 0 16,3 2 0-16,4 3 0 0,-2 1-160 0,4 1 160 15,2 5-160-15,1 1 160 0,-2 3-160 0,5 5 160 16,3 3-272-16,0-1 32 0,-4 4 16 0,4 3 0 16,-3 4 32-16,-2 5 16 0,-1-1 0 0,-3 7 0 15,0 4 176-15,-3-3-160 0,-4-2 160 0,-2-2-160 16,-1 5 160-16,-3-5 256 0,-4-1-64 0,-2 1-16 16,-1-2 240-16,-2-3 48 0,-2-4 16 0,1 2 0 15,-1-6-80-15,-4 1-16 0,-1-5 0 0,-4 0 0 16,-2-4-192-16,-2-3-32 0,-1-2-16 0,-3-6 0 15,-1 1-144-15,-2-9 192 0,-2 0-192 0,2-3 192 16,1-3-192-16,3-7 0 0,0-2 0 0,4-7 0 0,3-2-256 16,4-1 80-16,3-2 16 0,3 5 0 0,3 2 32 0,4 5 0 15,1 1 0-15,3 1 0 0,4 5 128 0,0 1-128 16,2 0 128-16,3 5-128 0,0 2 128 0,4 4 0 16,0 3-144-16,5 7 144 0,3 2-224 0,2 5 32 15,5 5 0-15,-1 6 0 0,2 2-112 0,-1 5-16 16,-3 8 0-16,-3 3 0 15,-1 5-128-15,-2 10-16 0,-4-1-16 0,-6-1 0 0,-4-5 208 0,-4-1 32 16,-3-5 16-16,-2-1 0 0,-3-5 688 0,0-2 144 16,-2-1 32-16,-2-4 0 0,1-4-112 0,-4-3-16 15,0-3 0-15,-2-1 0 0,-1-2-320 0,-1-4-192 16,-3-3 192-16,-1-5-192 0,-2 0 0 0,-2-7 0 16,-3 0 0-16,3-5 0 0,-1-1 0 0,3-3-256 0,2-1 32 0,1-3 0 31,1 1-256-31,3-6-48 0,3-1-16 0,3-2 0 15,2 5-160-15,5-1-16 0,-1 0-16 0,4-2 0 16,-1 3-1632-16,3-2-320 0,1 4-64 0,2 3 0 0</inkml:trace>
  <inkml:trace contextRef="#ctx0" brushRef="#br0" timeOffset="5921.77">10785 18773 24351 0,'0'0'1088'0,"0"0"208"0,0 0-1040 0,0 0-256 16,0 0 0-16,0 0 0 0,0 0 336 0,-3 8 16 16,3-8 0-16,0 0 0 0,0 0-352 0,1 11 0 15,-1-11-160-15,0 0 160 0,0 10 0 0,0-10 0 16,0 0 128-16,2 12-128 0,0-3 432 0,-2 0-16 0,0-9 0 0,1 12 0 16,2-3 64-16,-1 3 16 0,-1-3 0 15,2 3 0-15,-1 5-48 0,4-1-16 16,-1 3 0-16,1 0 0 0,4 2-192 0,-3 3-48 0,-1 3 0 15,4 3 0-15,-2-1 64 0,1 4 16 0,-1 0 0 0,3 0 0 16,-1-3 32-16,0-1 0 0,-2 0 0 0,1-5 0 16,2-1-48-16,-5 0-16 0,1-3 0 0,-1 1 0 15,2-3-112-15,-1-1-128 0,1-1 176 0,0-1-176 16,-1-1 144-16,1 2-144 0,-3-2 0 0,2-1 144 16,-3-7-144-16,1 5 0 0,2-3 0 0,-2 3 0 15,-1-4 0-15,-4-7 0 0,3 10 0 0,1-3 128 16,-1 2-128-16,-3-9 0 0,1 7 0 0,-1-7 128 15,0 0 0-15,3 12 0 0,-3-12 0 0,1 9 0 16,-1 1 0-16,0-10 0 0,0 0 0 0,0 11 0 16,0 1-128-16,0 0 0 0,0-12 144 0,-1 11-144 0,1-1 128 0,0 0-128 15,0-10 128-15,-3 9-128 0,3-9 0 0,-4 7 0 16,4-7 0-16,-5 8 0 16,5-8 0-16,-6 4 0 0,-2 0 0 0,8-4-128 0,-9 3 128 0,3-3 0 15,-2-1 0-15,3 0 0 0,0-2 0 0,0 1 0 16,4-1 0-16,1 3 0 0,-4-5 0 0,1-1-192 15,3 6 192-15,2-8-192 0,0-3 192 0,2 1-160 16,0-3 160-16,3 0-160 0,2 2 160 0,3-2 0 16,1-3 0-16,1 0 0 0,2 0 0 0,1 1 0 15,-5 2 0-15,5-1 0 0,-1-3 0 0,3 1 0 16,0-2 0-16,2 3 0 0,0 1 0 0,4 2 0 16,-1 0 0-16,2 3 0 0,1 1 0 0,1 3 0 0,-1-3 0 15,-1 3-128-15,1-1 128 0,-3 1 0 0,0 2 0 0,-2 2-128 16,-2 0 128-16,-1 2 0 0,-1 2 0 0,-2 2 0 15,-4-2 0-15,-2 0 0 0,-10-3 0 0,0 0 128 16,8 6 32-16,-8-6 16 0,0 0 0 0,3 11 0 16,-3-11-176-16,-4 10 192 0,-5-1-192 0,1-3 192 15,-3 2 0-15,-2-5 0 0,-1-1 0 0,-2-1 0 16,-2-1 48-16,-1-1 16 0,0-2 0 0,-2-2 0 16,1-4 0-16,0 2 16 0,-2-6 0 0,0-2 0 15,0-3-112-15,-1-4-32 0,-1-1 0 0,-1-6 0 16,1-4-128-16,1-4 0 0,2-1-192 0,2-1 192 15,2-2-192-15,3 8 192 0,4 1-160 0,0 3 160 16,2 3 0-16,2-2-144 0,2 4 144 0,0 1 0 16,2-1 0-16,-2 1 0 0,3 3 0 0,-2 1 0 15,3 1 0-15,0-1 0 0,0 3 0 0,-1 0-128 0,1 1 128 0,1 4-160 16,-1 1 160-16,0-1-160 0,0 5 160 0,0 6 0 16,1-6 0-16,-2 1 0 0,1 5 0 0,0 0 0 15,0 0 160-15,0 0-160 0,-10 1 176 0,-3 3-176 16,-1 2 192-16,0-2-192 0,-2 1 176 0,-2 4-176 15,-2 2 160-15,-3-1-160 0,1 4 0 0,0 2 0 16,-3 0 0-16,1 4 0 0,1 0 0 0,-1 0-192 16,1 0 16-16,3 1 0 15,1-1-1056-15,3 2-224 0,1-3-32 0</inkml:trace>
  <inkml:trace contextRef="#ctx0" brushRef="#br0" timeOffset="6738.17">11201 19091 12831 0,'-13'9'576'0,"6"-4"112"0,-2-3-560 0,0 1-128 0,1-3 0 16,1 0 0-16,7 0 752 0,-10-1 112 0,10 1 32 0,0 0 0 0,-7-9-352 0,3 0-64 15,4-1-16-15,3-3 0 0,2 3 0 0,0-2 0 16,3 2 0-16,1 0 0 0,5-5 464 0,1 2 96 16,3-2 0-16,1 1 16 0,1-3 80 0,6 1 16 15,-1-3 0-15,4-3 0 0,3-1-272 0,4 0-48 16,4-6-16-16,3-1 0 0,4-5 32 0,1 0 0 16,-4-1 0-16,2-1 0 0,0-3-160 0,-1 1-32 15,1 3 0-15,1 1 0 0,3-2-272 0,0 2-64 16,3-1-16-16,-3 1 0 0,-3-3-128 0,1 1-32 0,-4 1 0 0,-1 2 0 15,-1-1-128-15,-1 2 192 0,-2 3-192 0,-1 1 192 16,-1-2-192-16,1 7 192 0,-1 4-192 0,-1-3 192 16,-2 2-192-16,-2 2 0 0,-4 2 144 0,0 1-144 15,-4 4 128-15,-1-2-128 0,-2 2 160 0,0 3-160 16,-2 0 0-16,-1 3 128 0,-3 1-128 0,-2 0 0 16,-3 1 0-16,-10 4 0 0,10-1 0 0,-10 1 0 15,0 0 128-15,0 0-128 0,0 0 0 0,0 0 0 16,0 0 176-16,0 0-176 0,-4 15 192 0,-6 3-192 15,-3-2 0-15,-2 1 0 0,-4 2 0 0,-1 0 0 16,-3-1 0-16,-1 1 0 0,-2 1 0 0,-2 1 0 16,-2 3 0-16,-3-1-176 0,-2 1 176 0,0 2-208 15,-1-3 208-15,-1 5 0 0,0-1 0 0,1 3 0 0,-4-2 0 16,1 2 0-16,-2 4 0 0,-3 0-144 0,-3 1 144 0,-4-1 0 16,-4-4 0-16,2 5-128 0,2 0 128 0,3 3 0 15,2 2 0-15,6-5-128 0,5-7 128 0,3 2 0 16,4-5 0-16,3 2 0 0,2-4 0 0,2-3-128 15,2-2 128-15,3-2 0 0,3 0-176 0,2-6 176 16,2-3-208-16,9-7 80 0,0 0 128 0,0 0-128 16,0 0 128-16,9-3-128 0,3-8 0 0,5 0 0 15,2-2 0-15,4-8 0 0,4-9 128 0,2 0 0 16,1-6 0-16,5-1-128 0,1-2 128 0,4 1 0 16,1 0-144-16,3-3 144 0,4 0-304 0,-1 2 16 15,-2 1 0-15,-4 0 0 16,-3-4-2096-16,-3 4-432 0,0 0-64 0,-4 2-32 0</inkml:trace>
  <inkml:trace contextRef="#ctx0" brushRef="#br0" timeOffset="7673.18">12687 17109 28847 0,'0'0'1280'0,"0"0"256"0,0 0-1216 0,0 0-320 16,0 0 0-16,0 0 0 0,8 8 320 0,-2 2 0 15,0-1 0-15,0 4 0 0,-3-1-320 0,0 5 0 16,1 5 0-16,-2-1 0 0,-2 1 0 0,0 3 0 15,-1 4 0-15,0 2 0 0,-1-3 0 0,0 4 0 16,-2-2 0-16,0 2 0 0,-2 1 288 0,-2 6 0 0,1 1 0 0,-2-2 0 16,-1 1 80-16,-2 1 16 0,-1 2 0 15,1-5 0-15,-1-3-128 0,2-1 0 0,-2-4-16 0,0 0 0 16,0-2-96-16,2-4-16 0,1-5 0 0,2-2 0 16,-2-1 0-16,2-1-128 0,-2-1 192 0,3-4-64 15,-1 1-128-15,-1-3 128 0,-1 0-128 0,1-3 128 16,0 0-128-16,1 0 0 0,1 1 144 0,7-5-144 15,0 0 0-15,-9 4 0 0,9-4 0 0,0 0 128 16,-8 0-128-16,8 0 176 0,0 0-176 0,0 0 192 16,0 0 16-16,0 0 16 0,0 0 0 0,0 0 0 15,7-9-96-15,3 2 0 0,4 2-128 0,2-2 192 16,3-1-192-16,4-1 0 0,4 1 0 0,5 5-160 16,0-2 160-16,2 1 0 0,1 1 0 0,4 1 0 15,0 0 0-15,2 2 0 0,1 2 0 0,1-2-128 0,3 0 128 0,-1 1 0 16,1 1 0-16,1 1 0 0,0 2 0 0,-6-2 0 15,-4-1 0-15,0 1 0 0,-1-1 0 0,0 1 0 16,-2 2 0-16,-1-3 0 0,-1 1 128 0,-1-2-128 16,-3 2 160-16,0-2-160 0,1 2 224 0,-1-2-48 15,-3-1-16-15,-1-1 0 0,-2 1-160 0,-2 0 160 16,-1-2-160-16,-3 2 160 0,-2-2-160 0,-2 2 0 16,-1-1 0-16,-11 1 128 0,10-2-128 0,-10 2 0 15,0 0 0-15,0 0 0 0,0 0 144 0,0 0-144 16,0 0 160-16,0 0-160 0,0 0 288 0,-5-2-32 15,-3-5-16-15,-2 2 0 0,-2 0-112 0,1 1 0 0,0-3-128 16,-2 2 192-16,-1 2-192 0,-4-5 176 16,0 0-176-16,-2-4 160 0,0-3-16 0,-1 0 0 0,1-7 0 0,-2 2 0 15,-2-3-144-15,-3-4 160 0,-1-2-160 0,-1-4 160 16,-3-4-160-16,-1-6 128 0,-2-2-128 0,-2 2 128 16,0-4-128-16,-2 5 0 0,-2 0 0 0,-1 3 128 15,-1 1-128-15,1-1 0 0,5 0 0 0,-1 1 128 16,-2 1 0-16,5 5 0 0,1 2 0 0,3 2 0 15,6 2 0-15,2 6 0 0,4 2 0 0,1 2 0 16,-1 2-128-16,2 2 0 0,3 3 0 0,2 4 0 16,-1-2-160-16,3 4-64 0,1 1-16 0,2 2 0 15,7 0-912-15,0 0-192 0,0 0-48 0,-3 11-9744 16,3-11-1968-16</inkml:trace>
  <inkml:trace contextRef="#ctx0" brushRef="#br0" timeOffset="9823.5">13201 17583 7359 0,'0'0'656'0,"0"0"-528"0,0 0-128 0,0 0 0 16,0 0 2672-16,0 0 496 0,0 0 96 0,0 0 32 15,0 0-2720-15,0 0-576 0,0 0 0 0,0 0-160 16,-4-5 160-16,4 5-208 0,0 0 80 0,0 0 128 16,-3-9 0-16,3 9 0 0,0-7 192 0,0 7-64 15,0 0 304-15,0 0 48 0,-1-10 16 0,1 10 0 16,-3-7-16-16,3 7 0 0,-2-6 0 0,2 6 0 16,-4-8-192-16,4 8-32 0,-2-5-16 0,2 5 0 15,0 0-48-15,0 0-16 0,0 0 0 0,0 0 0 16,0 0 208-16,-2-7 32 0,2 7 16 0,0-9 0 0,0 9-48 0,3-9-16 15,1 1 0-15,-4 8 0 16,0 0 64-16,9-6 16 0,-3-6 0 0,3 2 0 0,-2 0-96 0,4-3-16 16,0-1 0-16,2 2 0 0,-1-2-112 0,2-3-32 15,3 1 0-15,1-4 0 0,1 0 944 0,2-1 176 16,2-4 32-16,3 1 16 16,0-6-1600-16,4-3-320 0,-1-2-64 0,6 1-16 0,1-5 640 0,3 1 160 15,1-1 16-15,-1 1 0 0,-3-4-176 0,1 0 128 16,-2 2-128-16,1 0 128 0,0 1 0 0,-1-2-128 15,-1 1 192-15,3 0-64 0,1-4-128 0,2 3 160 16,1 2-160-16,-1-1 160 0,3 1-16 0,-3 2 0 0,-2 0 0 0,-1 1 0 16,-2-2-144-16,0 3 160 0,-3-1-160 15,1 2 160-15,-2 0-160 0,0-1 192 0,1 2-192 0,-1 3 192 16,1-1-64-16,1 4-128 0,-1 1 192 16,-1 3-64-16,-2-4-128 0,-1 4 0 0,-3 3 144 0,-2 2-144 15,-1 2 128-15,-5 2-128 0,-1 2 128 0,0-1-128 16,-3 3 0-16,0 1 128 0,-2 2-128 0,-1 0 0 15,-2 4 128-15,-1-2-128 0,-7 5 128 0,8-6-128 16,-8 6 0-16,0 0 0 0,0 0 0 0,0 0 0 16,0 0 0-16,0 0 0 0,0 0 0 0,0 0 0 15,0 0 0-15,0 0 0 0,0 0 0 0,-8 11 0 16,-2-1 0-16,-4 3 0 0,2 2 0 0,-4 1 0 16,1 2 0-16,-3 0 0 0,-2 1 0 0,-2 4 0 15,-1 0 0-15,-1 0 0 0,-1-2 0 0,-2 6 0 0,-1 1 0 16,0 2 0-16,0-2 0 0,0 4-128 0,2 0 128 0,-1 2 0 15,0-1 0-15,-1 0 0 0,2 0 0 0,-2 4 0 16,-3 1 0-16,1-1 0 0,-2 1 0 0,-1 0 0 16,-3 3 0-16,-3 2 0 0,-7 1 0 0,0 3 0 15,4-3 128-15,-1 3-128 0,2-2 0 0,2 2 0 16,0-2 0-16,1-1-128 0,1-6 128 0,4 4 0 16,-2 2 0-16,0-1 0 0,-3 3 0 0,-2-5 0 15,2-2 128-15,0-2-128 0,6-1 0 0,4-5 0 16,3 0 0-16,2-6 0 0,1 3 0 0,3-6 0 15,3-3 0-15,2-1 0 0,1-3 0 0,4-2 0 16,0-4 0-16,3 1 0 0,6-10 0 0,0 0-128 16,0 0 128-16,0 0 0 0,0 0 0 0,0 0 0 15,4-14 0-15,2 0 0 0,5-4 0 0,2-4 0 0,4-2 0 0,3-6 0 16,3-5 0-16,6-3 0 0,5-7 144 0,6-2-144 16,4-7 192-16,2-2-64 0,0-2 0 0,1-1-128 15,2-4 192-15,2-2-192 0,1-5 192 0,3-1-192 16,2 0 128-16,4 1-128 0,3 1 0 0,-3 0 0 15,-7 2 0-15,1-2 0 0,-1-2 0 0,-2 3 0 16,-2 0 0-16,3 7 0 0,0 2 128 0,-3 4-128 16,-2 5 0-16,-5 1 0 0,-2-1 0 0,-4 6 0 15,-4-1 0-15,-3 6 0 0,-2 3 0 0,-2 4 0 16,-6 8 0-16,0 1 0 0,-4 4 0 0,-4 8 0 16,-2 1 0-16,-10 10 0 0,0 0 0 0,0 0 0 15,0 0-128-15,0 0 128 0,-5 12 0 0,-2 6-144 16,-6 3 144-16,-4 3 0 0,-3 4 0 0,-3 5-128 0,-3 4 128 15,0 1 0-15,-3 2-144 0,-4 4 144 16,-7-2 0-16,1 3 0 0,-2 0 0 0,-2 4 0 0,1 1 0 0,-2 1 0 16,-1 2 0-16,-1 3 0 0,1-1-128 0,-1-1 128 15,0 1 0-15,-2 0 0 0,-7 1 0 0,-2 1 0 16,2 4 0-16,1-1 0 0,-1-3-160 0,0 0 160 16,1 1 0-16,2 0-144 0,-2-4 144 0,2-2-192 15,0-1 192-15,5-5-192 0,4-1 192 0,5-6 0 16,5-3 0-16,2-3-128 0,3-5 128 0,3-1 0 15,3-5 0-15,3-3 0 0,4-2-128 0,2-5 0 16,3-5 0-16,2-1 0 0,8-6 128 0,0 0-160 16,0 0 160-16,0 0-160 0,-1-11 0 0,6-6 0 15,1-2 0-15,7-6 0 0,4-2 160 0,4-6-208 16,5-5 80-16,5-3 128 0,5-7 0 0,6 0 0 0,5 0 0 0,5-4 0 16,3-5 0-16,1-3 0 0,-2-3 0 0,4-3 0 15,0-4 0-15,3 1 128 0,6 1-128 0,0 2 128 16,2-3-128-16,-4-1 0 0,-5 0 0 0,0 3 0 15,-2 1 0-15,-2 2 0 0,-2 4 0 0,-1 3 0 16,0 4 144-16,-3 3-144 0,-4 1 160 0,-6 2-160 16,-4 3 0-16,-4 6 0 0,-4 3 0 0,-4 4 0 15,-4 8 0-15,-3 5 0 0,-6 4 192 0,-3 4-48 16,-8 10-16-16,0 0-128 0,0 0 192 0,0 0-64 16,0 0-128-16,-9 19 0 0,-4 4 0 0,-5 3 0 15,-5 7 0-15,-3 2 0 0,-5 3 0 0,-4 8 0 16,-5 0 128-16,-6 3-128 0,-2 4 0 0,0 1 128 15,1 2-128-15,0 4 160 0,-3 2-160 0,-1 1 160 16,-1 1-160-16,-7 6 160 0,-5 1-160 0,-2 2 160 0,-3 3-160 0,4 0 0 16,4 1 0-16,5-6 0 0,6-6 0 0,3-2 128 15,5-7-128-15,2-2 0 0,2-2 0 0,3-8 128 16,1-3-128-16,8-11 0 0,7-3 0 0,3-9 0 16,5-3 128-16,3-9-128 0,8-6 128 0,0 0-128 15,0-7 192-15,8-8-64 0,5-10-128 0,8-4 0 16,9-10 0-16,5-8 0 0,5-4-176 0,4-6 48 15,4-3 0-15,6-7 0 0,3-6 128 0,8-4-128 16,6-2 128-16,4 0-128 0,5-5 128 0,-4 1 0 16,-1 1 0-16,2 0 0 0,-1 5 0 0,0 6 0 15,-2 5 0-15,-7 8-128 0,-8 5 128 0,-9 9 0 16,-4 4 0-16,-5 6-128 16,-5 5-400-16,-6 4-80 0,-5 8-16 0,-5 5-9808 0,-8 3-1952 0</inkml:trace>
  <inkml:trace contextRef="#ctx0" brushRef="#br0" timeOffset="12891.79">825 995 4607 0,'-13'-4'192'0,"13"4"64"0,-9-4-256 0,9 4 0 0,-9-5 0 0,3 1 0 15,6 4 2624-15,0 0 464 0,0 0 112 0,0 0 0 16,0 0-2304-16,-5-5-448 0,5 5-112 0,0 0-16 16,-6-5-320-16,6 5 128 0,0 0-128 0,0 0 0 15,0 0 0-15,0 0 0 0,0 0 0 0,0 0 0 16,0 0 0-16,0 0 0 0,0 0 0 0,0 0 0 15,0 0 0-15,15 0 0 0,-2 0 0 0,2 0 0 16,4 0 0-16,4 0 0 0,4 0-160 0,2 0 160 16,1 0 0-16,5 0 176 0,-1 2 0 0,1 0 0 15,1-1 160-15,1-1 48 0,0 1 0 0,1 1 0 16,3-2 16-16,2-2 16 0,3 1 0 0,3-2 0 0,6 0 64 16,-3-2 16-16,-1-2 0 0,-2 2 0 0,0-1-64 0,-2 1-16 15,-3 1 0-15,-1-2 0 0,-1 2-160 0,0-1-48 16,0 5 0-16,-1-3 0 0,-5 2-80 0,-5 0-128 15,-1-1 176-15,-5 0-176 0,-5 0 208 0,-2 2-64 16,-3 0-16-16,-2 0 0 0,-13 0 144 0,0 0 32 16,0 0 0-16,0 0 0 0,0 0-96 0,0 0-16 15,-8 8 0-15,-4-3 0 0,-6 4 32 0,-6-3 0 16,-7 3 0-16,-1 0 0 0,-2-5-224 0,0 1 0 16,-2 1 0-16,-1-2 0 0,1 1 128 0,-3 3-128 15,1-4 0-15,1 1 144 0,-3 1-144 0,-4-1 0 16,-3-1 0-16,-2 0 0 0,-3-1 0 0,1-1 128 15,3-1-128-15,2-1 128 0,1 0-128 0,3-1 0 0,2 1 0 0,3 0 0 16,0 0 0-16,1 0 0 0,0 0 0 0,0 3 0 16,0-2 0-16,1 3 0 0,-1 1 0 0,7 2 0 15,1 0 0-15,4 3 0 0,1-4-144 0,5 2 144 16,2 1 0-16,7-3 0 0,2 2 0 0,7-8 0 16,-2 10-176-16,6 3 176 0,2-4-160 0,5 2 160 15,3 3-128-15,4-1 128 0,6-4 0 0,4 2-144 16,5-2 144-16,6 0 0 0,2-4 0 0,3-4 128 15,-5-2 0-15,3 0 16 0,0-2 0 0,4-1 0 16,0-2 48-16,2 2 0 0,-1 0 0 0,5-2 0 16,-1 0-16-16,-2 2 0 0,-2-4 0 0,-3 3 0 15,-6 0-176-15,-3 0 0 0,-2 0 144 0,-2 1-144 16,-6 0 0-16,-3 0 0 0,-4-1 0 0,-3 1 128 16,-2 2-128-16,-4 1 0 0,-9 1 128 0,0 0-128 0,0 0 0 0,0 0 128 15,0 0-128-15,-16 0 0 0,-5 1 0 0,-5 4 0 16,-3 3 0-16,-8-1 0 0,-5 3 0 0,-6 1-192 15,-8 0 192-15,-1 3-192 0,-2-3 192 0,1 2 0 16,1 0 0-16,1-3 0 0,1 5 0 0,0-2 0 16,-3-5 0-16,-2 1 0 0,2-6 0 0,3 1 0 15,4-1 0-15,4 1 0 0,7-2 0 0,19 1 0 16,1-1 0-16,0 2 0 0,0 1 0 0,3-1 0 16,0 0 160-16,2 1-160 0,1-1 0 0,-5 3 0 15,5 0 0-15,5 0 0 0,3-2 0 0,6-5 0 16,0 0 0-16,6 12 0 0,4-6-192 0,7 0 0 0,6 1 16 15,-6-5 0 1,5 1-640-16,8-2-128 0,6 0-16 0</inkml:trace>
  <inkml:trace contextRef="#ctx0" brushRef="#br0" timeOffset="14213.22">9865 6589 19343 0,'-14'-4'1728'0,"-2"-1"-1392"16,0 0-336-16,4 2 0 0,2 1 400 0,2 0 16 16,8 2 0-16,0 0 0 0,0 0-160 0,0 0-16 15,0 0-16-15,0 0 0 0,0 0-224 0,0 0 128 16,10 5-128-16,4 2 0 0,4-3 128 0,3-2-128 16,4 2 0-16,6 0 0 0,4-2 256 0,2 2-32 15,1-1-16-15,4-2 0 0,2-1 128 0,6 0 32 16,3 0 0-16,8 4 0 0,7 1 16 0,3 2 16 15,1-2 0-15,2 2 0 0,0 0 32 0,4 1 0 16,5 4 0-16,5-4 0 0,2 3-80 0,0 0-16 0,-1-2 0 16,4 1 0-16,5-4-96 0,0 3-32 0,-4-2 0 0,1-2 0 15,2-1-64-15,3 1-16 0,6-2 0 0,-6-3 0 16,-5 0-128-16,1 0 0 0,-1 0 0 0,4-1 0 16,2 1 128-16,-3-1-128 0,-7 0 0 0,4-2 128 15,1-3-128-15,-1 2 0 0,-2 1 0 0,-2 0 128 16,-4-1-128-16,-1 0 0 0,1 0 0 0,-1 2 0 15,-2-2 160-15,-1-1-160 0,-7 2 192 0,-4 1-192 16,-2-1 192-16,1 3-192 0,2 0 192 0,-6 0-192 16,-4-1 192-16,-7 1-192 0,-4 0 192 0,-5 0-192 15,-5 1 208-15,-4 0-64 0,-3 2-16 0,0 1 0 16,-1 2 64-16,-4-2 16 0,-2 1 0 0,-1 3 0 16,-3-3-208-16,-2 0 0 0,0 5 0 0,-5-1 0 31,0 2-432-31,-6 3-176 0,-1 2-32 0</inkml:trace>
  <inkml:trace contextRef="#ctx0" brushRef="#br0" timeOffset="16711.66">28621 8766 5519 0,'0'0'496'0,"-2"-9"-496"0,0 1 0 0,-1-3 0 15,-1 5 1856-15,2-1 288 0,-2 0 48 0,0 2 16 16,0-1-992-16,-1 0-192 0,-1 1-32 0,0-1-16 16,-3-2-368-16,1 3-80 0,-1-5-16 0,0 5 0 15,0 2-192-15,1-1-32 0,-1-2-16 0,-1 2 0 16,-1 2-272-16,0 2 128 0,-2 0-128 0,-1 1 0 16,-2 3 0-16,-5 2 0 0,-2 0 0 0,-4 6 0 15,1-3 0-15,-4 5 0 0,-2 1 0 0,3 2 0 16,1 0 0-16,1 2 0 0,0 2 0 0,3 0 0 15,-3 7 160-15,3 2-160 0,0 3 128 0,2 3-128 16,2 1 160-16,2 1-160 0,3 2 192 0,2-2-192 0,4-1 128 0,3 0-128 16,1-3 0-16,5-3 0 15,3-2 128-15,3-3-128 0,3-4 0 0,4-2 0 0,2-2 192 0,4-4-192 16,4-5 192-16,2-1-192 0,3-4 0 0,3-3 0 16,0-2 0-16,4-3 0 0,3-5 176 0,1 1-176 15,2-5 160-15,-2 2-160 0,-1 1 208 0,-1-5-48 16,-1-2-16-16,1-2 0 0,0 0-144 0,0 0 0 15,1-3 144-15,-1-1-144 0,-3 2 0 0,0-1 128 16,0 3-128-16,0-1 0 0,-4 2 0 0,-1-2 0 16,0-4 0-16,-6 2 0 0,-4 3 0 0,-1-2 0 15,-5 0 0-15,-3-2 0 0,-2 1-320 0,-3 2-48 16,-3 2 0-16,-3 0 0 16,-4 2-144-16,-3-1-16 0,-3 3-16 0,-4 4 0 15,-4-1-560-15,-4 3-112 0,-4-1-32 0</inkml:trace>
  <inkml:trace contextRef="#ctx0" brushRef="#br0" timeOffset="17046.31">28884 8344 2751 0,'-4'-8'256'0,"0"-2"-256"0,-1 4 0 0,5 6 0 15,0 0 4112-15,0 0 784 0,-6-3 160 0,6 3 16 0,-13 3-3920 0,-1 2-800 16,-3 8-160-16,-2 4-16 0,-2 5-176 0,-5 5 0 16,2-1 0-16,-2 7 0 0,-2 6 0 0,-2 4 0 15,0 4 0-15,-2 4 0 0,2 5 128 0,-2 6-128 16,3 4 128-16,-6 1-128 0,-3 2 0 0,-1 0 0 15,-1-5 128-15,2 1-128 0,-1 0 0 0,4-5 0 16,5 1 0-16,2-5 128 0,3-4-128 0,3-4 0 16,4-3 0-16,4-7 128 0,3-5-320 0,2-4-64 15,2 0 0-15,2-10-9360 0</inkml:trace>
  <inkml:trace contextRef="#ctx0" brushRef="#br0" timeOffset="17499.95">29518 9220 21247 0,'0'0'944'0,"-10"1"192"0,0 0-912 0,-2 7-224 0,-2 1 0 0,0 2 0 0,0 3 0 0,0-2 0 16,-1 3 0-16,-1 3 0 0,3 1 0 0,-1 4 0 15,-1 1 0-15,3 2 0 0,2 2 0 0,2-2 0 16,6 2 0-16,1-1 0 0,3-1 0 0,2-4 0 15,2-1 0-15,3-3 0 0,6-3 0 0,2-1 0 16,1-2 0-16,1-7 0 0,4-2-160 0,-4-5 160 16,0 0-128-16,-1-6 128 0,-2 0 0 0,1-4 144 15,0-5 0-15,-1-2 0 0,0-2 144 0,1-2 32 16,-1-5 0-16,0 2 0 0,-2-2 144 0,-3 0 48 16,-1-1 0-16,-3 6 0 0,-2-1 128 0,-2 2 16 15,-3 0 16-15,-2 1 0 0,-3 2-288 0,-2 3-64 0,-1 0-16 16,-5 5 0-16,-2 5-304 0,-3 3-304 0,-3 4 64 0,1 3 16 31,-2 6-1584-31,0-1-320 0</inkml:trace>
  <inkml:trace contextRef="#ctx0" brushRef="#br0" timeOffset="18154.59">28407 10478 17503 0,'-15'-13'1552'0,"-2"2"-1232"0,0 5-320 0,-1 0 0 15,2 1 1520-15,0 5 240 0,-3 4 48 0,1 3 16 16,-1-2-1504-16,0 7-320 0,0 4 0 0,1 3 0 16,2 1-160-16,-1 5 16 0,3 6 0 0,-1 1 0 15,2-2 144-15,3 1-192 0,1 2 192 0,4 1-192 16,1 2 192-16,2-2-128 0,2-3 128 0,2-6-128 15,3-1-96-15,2-2-16 0,1-6 0 0,4-2 0 16,1-1 240-16,1-4 0 0,0-4 0 0,3-3-144 16,4-2 464-16,0-1 112 0,1-1 16 0,3-7 0 15,6-1-32-15,-1-4 0 0,1-3 0 0,-1 2 0 16,-3-2-176-16,0-1-48 0,-1-4 0 0,1 1 0 16,0-3 32-16,0 0 0 0,-3 1 0 0,-1-4 0 0,-2 3 32 0,-2 3 0 15,-1-4 0-15,-4 4 0 0,-3-3-64 0,-2-2 0 16,-2 7 0-16,-3-1 0 0,-4 0 16 0,-2-1 0 15,0 5 0-15,-3 2 0 0,-3 2-208 0,-1 0 0 16,-2 1-192-16,-5 6 192 16,-1 5-848-16,-4 3-64 0,-2 1-16 0,-1 2-6944 15,0-2-1408-15</inkml:trace>
  <inkml:trace contextRef="#ctx0" brushRef="#br0" timeOffset="18466.25">28698 10019 25567 0,'0'0'1136'0,"0"0"224"0,0 0-1088 0,0 0-272 0,0 0 0 0,0 0 0 15,-9 4 0-15,2 7 0 0,-1 6 0 0,2 5 0 16,-7 2 0-16,0 8 0 0,-1 3 0 0,0 6 0 15,-4 5 0-15,1-1 0 0,0 2 144 0,1 4-144 16,-2 4 0-16,0 1 128 0,0 4-128 0,-1 2 0 16,-2-2 0-16,-5 3 144 0,-1-1-144 0,-3 3 128 15,-2 1-128-15,2-5 0 0,-5-3 0 0,9-6 0 16,-1-5 0-16,5-7 0 0,1-2 0 0,0-2 0 0,4-4 0 0,1-3 0 16,2-5-144-16,4-2 144 15,1-2-960 1,4-5-64-16,3-3-32 0</inkml:trace>
  <inkml:trace contextRef="#ctx0" brushRef="#br0" timeOffset="18784.74">29331 10878 22111 0,'0'0'976'0,"0"0"208"0,-9 2-944 0,9-2-240 0,-9 6 0 0,3 9 0 16,0 8 1920-16,1 1 352 0,1 8 64 0,0-1 16 15,-1 3-1904-15,0 2-448 0,0 2 0 0,0 0 0 16,-2 0 0-16,3-1 0 0,-3-3 0 0,2 0-144 16,1 0-1312-1,-1 1-256-15,-1 3-48 0,0-1-9936 0</inkml:trace>
  <inkml:trace contextRef="#ctx0" brushRef="#br0" timeOffset="19430.39">28445 12075 3679 0,'-14'0'320'0,"4"-2"-320"0,-3 0 0 0,-1 2 0 16,2 2 4144-16,-4 2 752 0,2 9 160 0,-1-3 16 16,-1 3-4096-16,-2 3-816 0,-1 3-160 0,1 4 0 15,-2 3 0-15,1 2 0 0,0 3 0 0,-1 4 0 16,1 0 0-16,2 3 0 0,-1 0 0 0,1 6 160 15,2 0-160-15,4 2 0 0,0-5 144 0,5-2-144 16,1-3 192-16,2-3-16 0,3-3-16 0,3-3 0 0,2-6-160 0,4 0 128 16,1-7-128-16,3-1 128 0,2-5-128 0,3-4 160 15,1-4-160-15,4-4 160 0,4-6 64 0,2-1 16 16,5-3 0-16,5-7 0 0,1-1-96 0,-2-3-16 16,-2-5 0-16,-1-3 0 0,1-4-256 0,-2 0-64 15,-2-2-16-15,0 3 0 0,-2 2 208 0,-2 0-144 16,-2-1 144-16,-4 2-128 0,-2 4 128 0,-5-3 128 15,-4 3-128-15,-2 4 176 0,-3-2 400 0,-4 3 64 16,-9 1 32-16,1 2 0 0,-3 2-128 0,-4 2-32 16,-3-1 0-16,-3 3 0 0,-3 1-512 0,-2 1 0 0,0 4 0 15,-2 3 0 1,1 4-752-16,1 4-96 0,0 1-32 0,5 0-6928 0,0-2-1376 0</inkml:trace>
  <inkml:trace contextRef="#ctx0" brushRef="#br0" timeOffset="19714.39">28530 11772 28223 0,'0'0'1248'0,"0"0"256"0,0 0-1200 0,-7 11-304 0,3 1 0 0,0 7 0 0,-2 6 128 0,1 6-128 15,0 7 192-15,-3 4-192 16,-1 10 224-16,-1 1-64 0,-2 2-16 0,-2 1 0 0,-2 4 0 0,-4 3 0 16,-3 6 0-16,-3 2 0 0,-2 4-144 15,-1-2 192-15,-3-2-192 0,4-1 192 0,2-3-192 0,2-1 0 16,-1 0 0-16,5-1 0 0,2-6-272 0,2-7-48 16,2-8 0-16,4-2 0 15,2-8-1408-15,3-6-272 0,1-1-64 0,2-9-16 0</inkml:trace>
  <inkml:trace contextRef="#ctx0" brushRef="#br0" timeOffset="20365.2">28978 12842 1839 0,'0'0'0'0,"-7"5"160"0,-1-2-160 0,8-3 0 15,-9 5 0-15,9-5 0 0,0 0 5040 0,0 0 976 16,0 0 192-16,0 0 32 0,0 0-4928 0,0 0-992 16,0 0-192-16,0 0-128 0,12-5 272 0,2 0-32 15,0 0-16-15,2-3 0 0,1 0-16 0,1 1 0 16,1 1 0-16,0 2 0 0,-1 1-208 0,0 3 0 0,-3 1 0 0,2 2 0 16,-6 3 144-16,1 4-144 0,-4-2 128 0,-1 5-128 15,-2 3 0-15,-3 2 0 0,-4 4 0 0,-3 4-176 16,-4 0-16-16,-3 6-16 0,-4-1 0 0,-2 0 0 15,-1 1 208-15,-1-1 0 0,2-3 0 0,0-1 0 16,3-4 496-16,3-4-16 0,4-4 0 0,4-1 0 16,1-5-80-16,3-9-16 0,7 8 0 0,4-6 0 15,3-3-256-15,4-1-128 0,3-7 128 0,6 0-128 16,5-4 304-16,3-1-32 0,5-1 0 0,3 1 0 16,4-3-128-16,1 2-16 0,1-1-128 0,-4-1 192 15,-4 2-64-15,-3 2-128 0,2 4 176 0,-3-2-176 16,-2 3 0-16,-3-1-224 0,-2 2 16 0,-4 0-13232 15</inkml:trace>
  <inkml:trace contextRef="#ctx0" brushRef="#br0" timeOffset="22031.48">28313 14179 23951 0,'-14'-10'2128'0,"3"4"-1696"0,-1-3-432 0,2 4 0 15,-1 1 784-15,3 3 80 0,8 1 16 0,-10-1 0 16,-2-3-752-16,3 1-128 0,2-1 0 0,-2 3-128 16,-1 4 128-16,1-1 0 0,-1 2 0 0,-1 4-128 15,0 1 128-15,0 6-192 0,-2 4 192 0,1 6-192 16,-2 2 192-16,3 6-128 0,1 4 128 0,-2 2-128 16,4 5 128-16,1-3 0 0,2 1 0 0,3 2-128 15,2-5 128-15,2 0 0 0,2-2-144 0,1-2 144 16,0-4-128-16,3-1 128 0,2-9-160 0,0-3 160 15,0-4 0-15,3-4 256 0,0 0-16 0,2-5-16 16,0-3 112-16,3-4 32 0,2-1 0 0,4-8 0 16,2 0 0-16,3-6 0 0,3-5 0 0,1-4 0 0,1-3-144 15,-1-3-32-15,-1-7 0 0,-3 1 0 0,1-2-192 0,-3 3 0 16,0 1 0-16,-1 0 0 16,-4-1 0-16,0 3 0 0,-4 1 0 0,-3 5 0 0,-3-3-224 0,-4 1 64 15,-4 3 16-15,-2 2 0 0,-5 3 144 0,-3 4 0 16,-7 2-144-16,-2 2 144 0,-4 2 0 0,-4 1 0 15,-3 4-144-15,0 2 144 0,-2 2-288 0,1 6 0 16,0 6 0-16,1 0 0 16,-1 4-1216-16,3-2-240 0,1-6-48 0,3 2-16 0</inkml:trace>
  <inkml:trace contextRef="#ctx0" brushRef="#br0" timeOffset="22283.3">28490 13844 32703 0,'0'0'1456'0,"0"0"288"0,-12-1-1392 0,2 3-352 0,1 6 0 0,0 3 0 16,-2 6 192-16,-3 7-48 0,-3 5 0 0,-4 11 0 15,-2 9-144-15,-1 6 0 0,-2 5-192 0,0 3 192 16,-1 1-128-16,1 2 128 0,2 2 0 0,0 4 0 15,1 1 0-15,0 5-176 0,1 3 176 0,2-1-128 16,1 2-352-16,2-2-64 16,1 0-16-16,1-7 0 0,5-1-624 0,0-6-128 0,1-10-32 0,3-8-6912 15,0-11-1376-15</inkml:trace>
  <inkml:trace contextRef="#ctx0" brushRef="#br0" timeOffset="22799.31">28816 15008 25791 0,'0'0'2304'0,"-10"-2"-1856"0,-2-6-448 0,1 3 0 16,11 5 2320-16,0 0 368 0,0 0 80 0,0 0 16 31,12-9-2944-31,4-2-592 0,3 3-112 0,4-3-32 16,4-1 176-16,3 3 16 0,2-4 16 0,-1 5 0 0,-3 0 320 0,-2 3 64 0,1-1 16 0,-1-1 0 15,-4 5 0-15,-1-1 0 0,-6 3 0 0,-2 1 0 31,-13-1-272-31,6 5-48 0,-6-5-16 0,1 12 0 0,-3 1 624 0,-3 2 0 0,-4-1 192 0,-3 1-64 16,1-1 432-16,-2 5 80 0,1-2 0 0,0 0 16 16,3 0-176-16,3-1-32 0,1 0-16 0,2-4 0 15,3 1-432-15,5 0 0 0,0-3 0 0,3 1 0 0,6-4-192 0,0 0-80 16,1-3-16-16,3 1 0 0,1 6 128 16,0-1 32-16,-1 1 0 0,0 3 0 0,-3-2 128 0,-2 3 0 15,-4 3 0-15,-3 2 128 0,-4-1 368 0,-2 1 80 16,-2-1 0-16,-7 4 16 0,-7 3 400 0,-6 2 80 15,-6 2 16-15,-5 1 0 0,-5 2-320 0,-3 2-64 16,-3 1-16-16,-3 2 0 0,-8 0-400 0,-2 0-80 16,-1-1-16-16,1-6 0 15,1-2-1328-15,4 0-272 0,3-3-48 0,5-7-13968 0</inkml:trace>
  <inkml:trace contextRef="#ctx0" brushRef="#br0" timeOffset="27256.35">20362 5863 11967 0,'-19'-9'1072'0,"5"4"-864"0,-4-5-208 0,1 2 0 15,-3-1 1776-15,1 4 304 16,-1 3 64-16,0-1 16 0,-3 0-1584 0,2 2-320 0,-1 2-64 0,-1 5-16 15,-3-1-48-15,1 5 0 0,1 1 0 0,-7 6 0 16,-3 2-128-16,0 1 0 0,-2 3 0 0,2 0 0 16,2 1 0-16,1 4 0 0,3-3 0 0,4 6 0 15,1 2 0-15,3 0 0 0,5-1 0 0,3-2 0 16,3-2 0-16,4-6 0 0,4 0 0 0,4-2 0 16,3-1 0-16,4-1 0 0,3-4 0 0,2-2 0 15,4-5 0-15,4-2 0 0,4 0 0 0,5-4 0 16,1-2 0-16,2-2 0 0,3-4 0 0,0-1 0 15,-1-6 0-15,0 0-224 0,1-1 48 0,-3 2-5904 16,3-2-1200-16</inkml:trace>
  <inkml:trace contextRef="#ctx0" brushRef="#br0" timeOffset="27652.3">20843 5714 23615 0,'-16'1'1040'0,"5"2"224"0,-3 3-1008 0,-1 1-256 15,-2 4 0-15,-1 2 0 0,-1 5 128 0,-1 4 0 16,-3 1-128-16,-1 8 192 0,0 4-48 0,0 1-16 16,-1 1 0-16,3 0 0 0,-3-2-128 0,3 1 128 15,0-3-128-15,5-3 128 0,5 0 0 0,3-7 0 0,2-3 0 16,5-4 0-16,2-3-128 0,0-13 0 15,4 10 0-15,-4-10 128 0,0 0-128 0,10 3 0 0,-1-6-192 0,4-4 192 16,-3-1 0-16,1-5 0 0,2-1 224 0,0-2-64 16,-2-2-160-16,0 0 192 0,0-1-192 0,-1 1 192 15,-1 1-192-15,0 0 0 0,-2 2 0 0,1 5 128 16,1-4-128-16,-5 5 192 0,-4 9-192 0,6-9 192 16,-6 9 48-16,0 0 16 0,9-1 0 0,-9 1 0 15,10 2-256-15,0 6 0 0,0 1 0 0,0 3 0 16,1-1 128-16,0 3-128 15,1 1 0-15,0 1 0 0,1 0 128 0,2-1-128 0,0-2 0 0,2 1 0 32,-1 0-576-32,2-2-192 0,1-3-64 0,2-4-6800 0,-1 0-1376 0</inkml:trace>
  <inkml:trace contextRef="#ctx0" brushRef="#br0" timeOffset="27986.33">21300 5762 11055 0,'0'0'976'0,"0"0"-784"0,0 0-192 0,0 0 0 0,0 0 3376 0,0 0 624 16,0 0 128-16,-2 8 32 0,-1 3-3072 0,1 6-624 15,0 1-112-15,1 2-32 0,-1 6-176 0,-1 2-144 16,-1 2 192-16,0-1-192 0,-1 4 144 0,-2-1-144 16,2-1 0-16,-2-5 144 0,1 2 0 0,1-5 0 15,1-3 0-15,1 0 0 0,2-6-144 0,1-14 128 16,0 0-128-16,0 0 128 0,0 0-128 0,0 0 0 15,8-9 0-15,2-2 128 0,0-5-128 0,2-3 0 16,0-8 0-16,2 2 0 0,1-2 0 0,1 0 0 16,-2 2 0-16,0 1 0 0,1 1 0 0,-1 3 0 15,2 2 0-15,-2 3 0 0,-1 3 0 0,1 6 192 16,-2 4 0-16,0 4 0 0,1 2 272 0,1 4 64 0,1 5 16 16,-1 5 0-16,-2 5-224 0,-1 1-32 0,1 5-16 15,-4 0 0-15,0 3-272 0,-2 1 0 16,1 2 0-16,0-4 0 15,1-1-1216-15,1-1-368 0,2-5-64 0</inkml:trace>
  <inkml:trace contextRef="#ctx0" brushRef="#br0" timeOffset="28657.89">23264 5745 22863 0,'-23'-12'1008'0,"8"11"208"0,-3 3-960 0,-1 5-256 0,-2-1 0 0,-2 8 0 16,-2 1 176-16,1 6-16 0,0 2 0 0,-1 2 0 15,2 2-160-15,4 5 128 0,0-3-128 0,2 1 128 16,6 2-128-16,2 0 128 0,1-3-128 0,4 0 128 15,2-2-128-15,4-2 0 0,2-4 0 0,4-5-176 16,3-6 176-16,3-2-192 0,2-7 192 0,4-3-192 0,4-6 192 0,1-1 0 16,1-7 0-16,1-2 0 0,-1 0 0 15,1-3 0-15,-3-2 0 0,-1-2 0 0,-1 3 0 0,-2-1-160 16,-2-1 160-16,-2 3-160 0,-2 1 160 0,0 2 0 16,-4 2-144-16,-1 0 144 0,-1 0 128 0,-2 2 112 15,-1 4 16-15,0-1 0 0,-5 11 240 0,0 0 48 16,8-3 16-16,-8 3 0 0,9 5-352 0,-1 5-64 15,-2 4-16-15,-1 4 0 0,0 2-128 0,1 3 0 16,1 5 144-16,0-5-144 0,2-3 0 0,0-1 0 16,1-2-160-16,2-3 160 15,2 0-960-15,0-7-64 0,1 0-32 0</inkml:trace>
  <inkml:trace contextRef="#ctx0" brushRef="#br0" timeOffset="29071.85">23973 5822 27007 0,'-12'32'1200'0,"5"-9"240"0,2 7-1152 0,0 6-288 0,0 7 0 0,3 4 0 16,-5 4 288-16,1-4 0 0,-2 1 0 0,2-1 0 15,-1-3-32-15,1-2-16 0,-1-6 0 0,0-4 0 16,1-3 144-16,2 1 48 0,-1-7 0 0,1-6 0 0,0-1 576 15,0-8 112-15,4-8 32 0,0 0 0 16,0 0-1872-16,0 0-368 0,-1-11-80 0,2-7-16 0,3-6 784 0,1 0 144 16,2-10 48-16,0 2 0 0,4-1-32 0,-1 0 0 15,2-2 0-15,-1-1 0 0,1-3 240 0,2 3 0 16,3 0-160-16,-2 2 160 0,3 3 0 0,1-1 0 16,3 3 0-16,2 4 0 0,1 2 0 0,6 4 0 15,-3 4 0-15,-3 3 0 0,-2 6 176 0,-3 4-48 16,-2 5-128-16,-3 2 192 0,-2 7-192 0,-3 3 176 15,-4 4-176-15,0 2 160 0,-4 4-160 0,-3 3 0 16,-4-3 0-16,-3 5 0 0,-2-2 0 0,-5 3-144 0,-6 1 144 16,-3-2 0-16,-5-4 0 0,1-3 0 15,-4-4 0-15,4-2 0 0,2-3 0 0,3-1 0 16,4-7 0-16,1-3 0 16,3-4-928-16,-1-6-224 0,4-5-64 0</inkml:trace>
  <inkml:trace contextRef="#ctx0" brushRef="#br0" timeOffset="29504.36">24604 5771 27647 0,'-14'17'2448'0,"2"-2"-1952"0,-3 7-496 0,1 8 0 16,3 7 1584-16,2 8 208 0,1-2 64 0,1 6 0 15,-1 0-1536-15,2-1-320 0,-2 0 0 0,3-3 0 16,0-1 0-16,0-4 0 0,0-2 0 0,1-5 0 0,0-4-256 16,0-6 0-16,2-5 0 0,2-4 0 0,-2-7-64 0,2-7 0 15,0 0-16-15,0 0 0 0,4-16 16 0,3-7 16 16,-2-6 0-16,2-2 0 0,1-2 0 0,0-2 0 16,-1-2 0-16,0 1 0 0,0 0 304 0,1 1 0 15,-2-2 0-15,2 3 0 0,1-2 304 0,2 1-48 16,1-1 0-16,3 2 0 0,4 1-112 0,2 3-16 15,2 4-128-15,3 4 192 0,-1 6-192 0,-2 0 0 0,-3 4 0 16,-2 6-160-16,-3 4 160 0,-1 2 0 16,-2 2 0-16,-2 4 0 0,-2 2 0 0,-2 4 0 15,-1 4 0-15,-1 3 0 0,-4 1 0 0,-1 2 0 16,-2 1-176-16,-3 0 176 0,-3 5-176 0,-3-4 176 16,-2 2-192-16,-2-5 192 0,-3-2-240 0,0-1 64 15,-2-1 16-15,1-5 0 0,-1 1-128 0,0-1-32 16,1-7 0-16,2-3 0 15,2-1-1408-15,3-4-304 0,-5-10-48 0,10 0-16 0</inkml:trace>
  <inkml:trace contextRef="#ctx0" brushRef="#br0" timeOffset="29822.06">25281 5801 27647 0,'-14'3'2448'0,"-2"2"-1952"0,-2 3-496 0,3 5 0 0,-2 5 1360 0,2 2 176 16,0 2 48-16,2 0 0 0,-1 3-1392 0,5-1-192 15,0 0-192-15,7-1 48 16,-1-3-336-16,3 0-64 0,3-4-16 0,2-4 0 16,2 0 96-16,5-5 16 0,2 0 0 0,2-5 0 0,0-3 32 0,1-1 16 15,0-7 0-15,1 0 0 0,-2-5 208 0,0 0 64 16,-4-1 0-16,1-2 0 0,-2-1 304 0,-3 0 64 15,-3 1 16-15,-1 1 0 0,-3 2 256 0,-1 0 64 16,-2 3 16-16,-3 1 0 0,-3-2-16 0,-2 3 0 16,-5-2 0-16,-2 6 0 0,-3 0-352 0,-2 4-80 0,0 1-16 15,0 1 0-15,-3 3-128 0,3 1-144 0,0 0 144 0,3 4-208 32,1-3-432-32,4 4-96 0,1-2-16 0,5 2-8416 15,1-4-1696-15</inkml:trace>
  <inkml:trace contextRef="#ctx0" brushRef="#br0" timeOffset="30303.09">25782 5693 23039 0,'0'0'1024'0,"0"0"192"0,0 0-960 0,0 0-256 0,0 0 0 0,0 0 0 16,0 0 1056-16,0 0 160 0,0 0 48 0,0 0 0 15,0 0-1008-15,0 0-256 0,0 0 0 0,0 0 0 0,0 0 0 0,0 0-208 16,-2-9 32-16,2 9 16 0,0 0-176 0,0 0-48 16,0-9 0-16,0 9 0 0,0 0 128 0,0 0 32 15,2-9 0-15,-2 9 0 0,0 0 224 0,0 0 0 16,3-9 0-16,-3 9 0 0,0 0 0 0,0 0 0 15,0 0 0-15,0 0 0 0,0 0 0 0,0 0 0 16,9-4 0-16,-9 4 0 0,0 0 0 0,0 0 0 16,9-6 0-16,-9 6 0 0,0 0 128 0,0 0-128 15,0 0 0-15,7-5 0 0,-7 5 256 0,0 0-48 0,0 0-16 16,0 0 0-16,0 0 96 0,0 0 16 0,0 0 0 0,0 0 0 16,0 0-112-16,0 0 0 15,0 0-16-15,0 0 0 0,0 0-176 0,0 0 0 0,0 0 0 0,-2 14 0 16,-5-2 0-16,3 0 0 15,1 1 0-15,0-2 0 0,-1-3 0 0,4-8-192 16,-2 12 32-16,-1-3 16 0,3-9 144 0,0 0-208 16,-2 12 80-16,2-12 128 0,0 0 0 0,0 0 0 15,0 0 0-15,0 0 0 0,0 0-336 0,0 0 48 0,0 0 16 0,0 0-11296 16</inkml:trace>
  <inkml:trace contextRef="#ctx0" brushRef="#br0" timeOffset="30854.92">25025 6000 18015 0,'0'0'800'0,"3"-8"160"0,1-3-768 0,3 2-192 16,-2-2 0-16,1 1 0 0,2 2 320 0,-1-2 32 15,2 1 0-15,-2-4 0 0,-1 4-352 0,0-2 128 16,2 1-128-16,-2 1 0 0,-1-1 544 0,-1 2 32 16,-1-4 16-16,1 6 0 0,-1 0 368 0,0-1 64 15,-3 7 0-15,0 0 16 0,0 0-208 0,0 0-64 0,0 0 0 0,0 0 0 16,0 0-384-16,0 0-64 15,-3 14-32-15,1 5 0 0,-2 3-80 0,-1 5-16 16,-3-1 0-16,1 6 0 0,-1 1 16 0,2 3 0 16,-1 1 0-16,2 2 0 0,1-1 96 0,2-1 16 15,1-3 0-15,-1 1 0 0,2-1 0 0,0-2 0 0,0-5 0 0,2-5 0 16,-1-4-80-16,1-6-16 0,2-3 0 16,-4-9 0-16,0 0 128 0,0 0 32 0,8 0 0 0,2-8 0 15,-2-3 64-15,2-7 0 0,-3-3 16 16,2-4 0-16,3-3-240 0,-1-3-48 0,1 0-16 0,0-1 0 15,0 0-160-15,1 0 0 0,-2-1 0 0,3 0 128 16,1 2-128-16,2 0 0 0,0-1 0 0,1 0 0 16,-1 6 0-16,1-1 0 0,-1 5 0 0,2 2 0 15,2 2 0-15,-1 3-144 0,0 0 144 0,1 5 0 0,-1 3-176 0,-1 3 176 16,-1 1-160-16,-3 3 160 16,-1 2-576-16,-1 1-32 0,-13-3 0 0,11 4 0 15,0 3-1552-15,-11-7-304 0,7 10-64 0,0 2-16 0</inkml:trace>
  <inkml:trace contextRef="#ctx0" brushRef="#br0" timeOffset="31289.28">26308 5693 11967 0,'0'0'1072'0,"7"-7"-864"15,-7 7-208-15,5-7 0 0,-5 7 1216 0,0 0 192 16,0 0 32-16,0 0 16 0,0 0-816 0,-8 5-144 16,-2 2-48-16,-4 1 0 0,-5 3-112 0,-3 3-16 0,-2-1-16 0,-1 4 0 15,-1 2 336-15,1 0 64 0,-2 2 0 16,2 2 16-16,1 6 80 0,-2-1 16 0,1 4 0 0,2-3 0 15,-1-1-224-15,4 3-32 0,2-6-16 0,4 2 0 16,2-4-96-16,3-3-32 0,3-3 0 16,2-2 0-16,3 0-208 0,1-5-32 0,0-10-16 0,0 0 0 15,9 9-16-15,2-6 0 0,2-3 0 0,2-1 0 16,3-3 16-16,2-5 0 0,3 0 0 0,3-4 0 0,0-1-160 0,1 3 192 16,0-2-192-16,1-1 192 0,1 1-192 0,-1 2 0 15,-1-2 0-15,-3 3 128 0,-4-1-128 0,-3-1 0 16,-3 5 0-16,-4-4 0 0,-5 2-192 0,-3-1 192 15,-4 3-160-15,-3-3 160 16,-3 3-432-16,-3-2 16 0,-6 3 0 0,-3-4 0 16,-4 1-224-16,-2-3-64 0,0 4 0 0,0-4 0 15,2 3-768-15,2-2-144 0,3 1-48 0</inkml:trace>
  <inkml:trace contextRef="#ctx0" brushRef="#br0" timeOffset="31555.21">26669 5734 15663 0,'0'0'1392'0,"0"0"-1120"0,0 0-272 0,8-6 0 15,2 2 3264-15,2 2 608 0,-2 2 112 0,1 1 32 16,2 2-3280-16,1 0-736 0,1 4 0 0,2 3 0 15,-2 1 0-15,0 1 0 0,1 3 0 0,-1 2 0 16,-1-1 0-16,0 3 0 0,-2 1-144 0,2 5 144 16,0 0 0-16,-1-2 0 0,0 2 0 0,0-3-128 31,1-3-432-31,0 0-80 0,-2-1 0 0,1-2-7744 0,-2 2-1536 0</inkml:trace>
  <inkml:trace contextRef="#ctx0" brushRef="#br0" timeOffset="31806.83">27217 5713 33695 0,'-15'-4'1488'0,"4"4"304"0,-2 3-1424 0,-1 3-368 15,1 8 0-15,-3 4 0 0,-2 6 0 0,-1 5-192 16,-2 4 32-16,0 5 0 0,1 7 160 0,-2 1-128 0,0 2 128 0,2-1-128 16,1 2 128-16,2 5 0 15,3 0 0-15,0 0-128 16,2-1-432-16,0-1-80 0,2 0 0 0,1-5-13280 0</inkml:trace>
  <inkml:trace contextRef="#ctx0" brushRef="#br0" timeOffset="32639.14">29405 5544 30399 0,'-10'-15'1344'0,"2"6"288"0,-3 2-1312 0,-2 0-320 16,4 3 0-16,-1 3 0 0,0-1 432 0,-3 2 16 16,-2 0 0-16,-2 2 0 0,1 1-448 0,-3 4 0 15,-5-3 0-15,-2 2-176 0,-4 3 176 0,-1-3-208 16,-2 4 80-16,0-1 128 0,0 4-176 0,2-2 176 16,3-2-128-16,4 4 128 0,4-4-208 0,3 2 32 15,5-4 16-15,4 2 0 16,8-9-416-16,0 0-64 0,5 10-32 0,7 1 0 15,5 1-400-15,4-5-80 0,2 0 0 0,3 0-16 16,4-2 368-16,0 5 80 0,2-3 16 0,-2 3 0 0,3-1 448 0,-2 4 80 16,-3-1 32-16,1 0 0 0,3-2 480 0,-3 0 112 15,-3 2 0-15,-4 0 16 0,-1 0 400 0,-6-1 80 16,-5 1 16-16,-3-2 0 0,-5 2-144 0,-3-1-32 0,-4 0 0 0,-8 3 0 16,-7 1-112-16,-7-3-32 15,-6-2 0-15,-3-1 0 0,-2 1-368 0,0 0-80 0,2-2 0 16,-2-1-16-16,7 1-176 0,1-3-144 0,5 0 144 15,2-1-208 1,4-4-1968-16,2-1-400 0,-3-9-80 0,9-1-16 0</inkml:trace>
  <inkml:trace contextRef="#ctx0" brushRef="#br0" timeOffset="33741.8">30048 5506 35295 0,'-13'-9'1568'0,"5"7"320"0,-4 1-1504 0,-1 2-384 0,2 2 0 0,-3 2 0 16,0 3-464-16,-1 1-176 0,-3 2-16 0,0 2-16 16,-1 1-112-16,-1 2-32 0,-2 0 0 0,3 0 0 15,2-1 240-15,2-1 32 0,3 2 16 0,0-1 0 0,1 3 192 0,2-2 32 16,2 2 16-16,2-3 0 15,3-1-432-15,2 0-96 0,4-4-16 0,2 0 0 16,2-3 336-16,2 0 64 0,1-3 16 0,3-2 0 0,3 0 288 0,0-3 128 16,0-2-128-16,3-1 128 0,1-2 0 0,0-2 224 15,1-2-32-15,0 3 0 0,-1-3 0 0,-2 2-16 0,0-4 0 16,-3 4 0-16,-4-6 128 0,1 2 16 16,0 1 16-16,-2-3 0 0,-2 1 128 0,-1 2 32 15,-2-2 0-15,-1-1 0 0,0 0-496 0,-2 1 0 16,-1-1 0-16,-2-1 0 0,0 2 0 0,0-1 0 15,0 0 0-15,-2-1 0 0,-1-2 0 0,2 0 0 0,0-2 0 0,1-2 144 16,-2-3-144-16,1 0 0 0,0-4 0 0,1 1 0 16,1-1 192-16,0-2-64 0,1-2 0 0,0-2 0 15,2-3 112-15,1 1 16 0,0-1 0 0,3 1 0 16,1 3-64-16,0 2-16 0,-1 2 0 0,3-2 0 16,-3 3 48-16,1 3 16 0,3-3 0 0,-2 3 0 15,-1 2-112-15,1-3-128 0,0 5 176 0,-1 3-176 16,-3 1 0-16,2 6 0 0,-3 3 0 0,0 3 0 0,-5 5 0 0,0 0 0 15,0 0-160-15,0 0 160 0,0 17-144 0,-2 6 144 16,-3 3-192-16,-3 6 192 0,-1 4 0 16,-1 6 0-16,-1 1 128 0,-1 5-128 0,-1-1 128 0,2 3-128 15,-2 1 0-15,2-3 144 0,1-2-144 0,2-2 192 16,3-2-192-16,2-5 192 0,3-4 128 0,3-3 48 16,2-5 0-16,3-4 0 0,2-3-112 0,1-3-32 15,2-2 0-15,1-8 0 0,2-2-224 0,5-6 144 16,0-3-144-16,4-4 128 0,-3-3-128 0,4-2 0 15,3-3 0-15,0-4 0 0,2-1 0 0,-1-1 0 16,-2-5 0-16,-1 6 0 0,2-1 0 0,-2 6 0 16,-5 0 0-16,-1 8 0 0,-2-1 0 0,-1 6 0 15,-3 3 0-15,-1 2 0 0,-4 4 0 0,-2 8-176 16,-2-1 176-16,-2 7-128 0,-3 5 128 0,-1 1 0 16,-2 4 0-16,-1-3 0 0,-2 4 0 0,0 1 0 15,-2 1 0-15,0-1 0 0,0-5 0 0,2-1 0 16,-1-2 0-16,4-6 0 0,2-4 0 0,0-12 0 0,0 0 160 15,0 0-160-15,0 0 256 0,13-3-64 0,2-3 0 0,3-7 0 16,1-2-192-16,1-3 144 0,0-2-144 0,3-1 128 16,0 1-128-16,0 0-144 0,0 1 144 0,-1 1-208 15,2 1 208-15,1 5 0 0,2 3 0 0,-3 4 0 16,-2 1 0-16,-1 4 0 0,0 2 0 0,-2 7 0 16,-3-2 0-16,-1 5 0 0,-1 1 0 0,0 4 0 15,-1 0 0-15,-2 3 0 0,0-1 0 0,-1 0 0 16,0-2 0-16,0 1-192 0,0 0 192 0,0-1-192 15,2-2 192-15,1-2-192 0,-1-1 192 0,4-7-192 0,0-3 192 16,2-4-192-16,0 0 192 0,0-6-192 0,-1-1-48 0,0-3 0 16,-3-2 0-16,2 0 0 15,2-3-208-15,-3 1-32 0,-1-1-16 0,3 0 0 16,-1 0 48-16,2-1 16 0,0 3 0 0,-1 2 0 0,0-4 192 0,1 5 48 16,0-2 0-16,0-2 0 0,-2 2-176 0,-1 3-16 15,-2-2-16-15,0 3 0 0,0 4 256 0,-1 2 144 16,-1-2-160-16,-1 1 160 0,0-2 0 0,0 3 0 15,-2 1 0-15,-8 3 0 0,10 0 0 0,0 3 0 16,-10-3 0-16,10 7 0 0,-10-7 224 0,8 14-16 16,-3-4 0-16,-3 5 0 0,-2 4 64 0,-1 3 16 15,0 5 0-15,-2-3 0 0,-4 2 112 0,-2 0 32 16,-1 2 0-16,-2 0 0 0,-1 1 16 0,-2-2 0 16,-1-1 0-16,-1-3 0 0,1-1 224 0,-5-1 48 15,-3-2 16-15,-1-1 0 0,-3 1-144 0,-1 0-16 16,-1-2-16-16,0-2 0 0,-1-5-560 0,0 1-224 15,-1-9 16-15,1-2-15184 0</inkml:trace>
  <inkml:trace contextRef="#ctx0" brushRef="#br0" timeOffset="34542">19729 7045 15663 0,'-14'-13'688'15,"4"6"144"-15,-1 0-656 0,0 5-176 0,11 2 0 0,-10 0 0 0,10 0 3312 0,0 0 624 16,-5 14 128-16,0 3 32 0,0 4-3312 0,1 6-656 15,0 4-128-15,1 6 0 0,-1 1 0 0,2 3 0 16,1 0 0-16,1-5 0 0,1 3 0 0,2-3 0 16,1-1 0-16,1-3 0 0,1-7 0 0,3-1 0 15,0-6 144-15,1-5-144 0,0-2 144 0,2-6-144 16,-1-1 192-16,2-5-192 0,1-2 304 0,-1-2-48 16,-1-6-16-16,4-1 0 0,1-2 0 0,2-4 0 15,1-4 0-15,0-6 0 0,0 1-240 0,1-2 144 16,-4 1-144-16,0 2 128 0,-3-2-128 0,-1 2 0 15,-3-1 0-15,-3 2 128 0,0 2 16 0,-2-3 0 0,-1 2 0 0,-2 1 0 16,-1 2-144-16,-1 5 0 0,0 4 0 0,0 0 0 31,0 5-320-31,0 7-128 0,0 0-48 0,0 0-9136 0,0 0-1824 0</inkml:trace>
  <inkml:trace contextRef="#ctx0" brushRef="#br0" timeOffset="34907.31">20716 6876 31327 0,'-18'0'2784'0,"5"2"-2224"16,-2 1-560-16,0 5 0 0,1 3 992 0,-2 3 96 16,4 1 0-16,-2 4 16 0,-2 3-960 0,0 2-144 15,1-2 0-15,-2 1-192 16,-2 1-256-16,1-4-64 0,0 0 0 0,3-1 0 15,1-2-16-15,1 0-16 0,-1-5 0 0,2 2 0 16,0-1-224-16,2 0-32 0,0-6-16 0,2 2 0 16,2-4 144-16,6-5 32 0,0 0 0 0,0 0 0 0,0 0 448 0,0 0 192 15,0 0-176-15,0 0 176 0,0 0 208 0,2 10 144 16,-2-10 32-16,6 13 0 0,-1-1-64 0,1-4-16 16,0 4 0-16,-6-12 0 0,4 13 16 0,1-3 0 15,-2 2 0-15,-1-3 0 0,-2-9 0 0,-1 12 0 16,-3-1 0-16,-1-4 0 0,0-1 112 0,-5 0 16 15,-2-1 16-15,2 0 0 0,1 3-224 0,1-4-48 16,-1-2-16-16,9-2 0 16,-9 0-592-16,9 0-112 0,-8-3-32 0,8 3-8784 0,-5-5-1776 0</inkml:trace>
  <inkml:trace contextRef="#ctx0" brushRef="#br0" timeOffset="35142.87">21071 7069 31727 0,'0'0'1408'0,"0"0"288"0,0 0-1360 0,0 0-336 16,0 0 0-16,7 14 0 0,-2 1 128 0,-3 3-128 16,1 2 128-16,-3 2-128 0,-3 0 0 0,1 4 0 15,-3-1 0-15,-3 0 0 0,-2 3 0 0,-1 1-160 16,-2-3 16-16,1-1 0 0,1 3-80 0,1-3-16 15,1 0 0-15,1-5 0 16,1 1-2320-16,3-4-448 0,-4-1-112 0,8-16-16 0</inkml:trace>
  <inkml:trace contextRef="#ctx0" brushRef="#br0" timeOffset="35491.49">21327 7142 30399 0,'-6'11'2704'0,"-1"4"-2160"0,2 8-544 0,1 1 0 15,2 5 832-15,-1-1 48 0,-1 2 16 16,1 0 0-16,-1 1-752 0,1-3-144 16,-1-3 0-16,4-5 0 0,-1-2-272 0,1-5-16 0,0-3 0 0,0-10 0 31,0 0-112-31,0 0-32 0,9-6 0 0,1-7 0 0,2-9 112 0,0-3 32 0,2-4 0 0,2 0 0 15,-1-5 80-15,3 3 16 0,1-1 0 0,-3 3 0 16,-2 1 192-16,3 5-144 0,-1 1 144 0,1 3-128 16,-1 4 128-16,2 2-128 0,0 7 128 0,0 3-128 15,-2 3 128-15,-2 7 192 0,1 2-32 16,-2 6-16-16,-3 5-16 0,-1 7-128 0,-2 1 192 0,-1 6-64 0,-2 6-128 16,0-2 0-16,-2 1 0 0,2-2-176 15,-3-3 48-15,2 2 0 0,-2-2 0 0,2 0 0 16,0-4-832-16,4-2-176 0,-2-9-16 0,4-4-10560 15</inkml:trace>
  <inkml:trace contextRef="#ctx0" brushRef="#br0" timeOffset="35859.68">22465 7145 14735 0,'0'0'640'0,"-8"-2"160"0,-5-1-640 0,3 3-160 16,-3 4 0-16,-1 2 0 0,-2 3 4352 0,1 3 848 16,-6-3 176-16,2 5 16 0,-2 3-4304 0,-2 3-880 15,0 0-208-15,0 4 0 0,-1 1 0 0,1 1 0 16,3 3 0-16,-1-2-160 0,3-1-160 0,1 0-16 0,4-6-16 0,3-3 0 31,2-3-64-31,3-2-16 0,4-3 0 0,1-9 0 0,0 0-32 16,0 0-16-16,13-3 0 0,0-3 0 0,3-5 480 0,2 0 0 0,-1-5 0 0,2 0 0 15,2-3 0-15,0 1 0 0,1-1 0 0,0 2 0 16,-3 2 0-16,0 2 128 0,-2 7 0 0,0 2-128 0,-3 0 416 16,-1 8-32-16,-3 1 0 0,-2 7 0 15,-3 6 352-15,-4 6 64 0,-1 2 16 0,-4 7 0 0,-2 6-208 0,-3 2-32 16,-3 3-16-16,-2 1 0 0,-1 0-192 0,-1 3-48 16,-2 1 0-16,-1-2 0 0,0 1-144 0,0-5-48 15,0 0 0-15,1-3 0 16,1-3-1200-16,3-3-240 0,4-7-48 0,1-10-14080 15</inkml:trace>
  <inkml:trace contextRef="#ctx0" brushRef="#br0" timeOffset="36534.87">23316 7360 11967 0,'0'0'1072'0,"0"0"-864"15,0 13-208-15,3 0 0 0,2-3 3296 0,4 2 608 16,2-3 128-16,3 0 32 0,4-5-3168 0,4-1-624 16,4-3-128-16,4-3-16 0,1-7-128 0,5-2 0 15,2-3 0-15,1-1 0 0,1-5 0 0,-3 2-128 16,-4-1 128-16,-3 0 0 0,-3 1 0 0,-3-2-160 15,-1 1 160-15,-3 2 0 0,-3 2 0 0,-3-1 0 16,-3 2 0-16,-2-2 0 0,-2 2 256 0,-5 0 48 16,-3 2 16-16,-2 4 0 0,-2-1 80 0,-1 6 32 15,-6 3 0-15,0 1 0 0,-4 4-240 0,0 7-32 16,-3 6-16-16,-3 4 0 0,-1 2-144 0,0 8 0 0,-1-1-160 0,1 3 160 16,2 5 0-16,-1 0 0 15,2 2 0-15,2 1 0 0,3-2-128 0,2-3 128 0,4-6 0 0,4-1-144 16,3-7-96-16,3-2-16 0,4-3 0 0,1-1 0 31,3 0-448-31,4-5-80 0,1-1-32 0,2-5 0 0,2-4-1680 16,1-4-320-16,10-10-80 0,-2 0-16 0</inkml:trace>
  <inkml:trace contextRef="#ctx0" brushRef="#br0" timeOffset="36718.46">24120 7178 20271 0,'0'0'1792'0,"-8"14"-1424"0,2 3-368 0,1 5 0 0,1 2 2256 0,-1 6 384 15,0 4 80-15,-1 2 16 0,3 2-2208 0,-1 0-528 16,0 2 0-16,1-6 0 0,1-3 0 0,1 0 0 16,-1-5 0-16,4-1 0 15,1-4-1216-15,1-2-320 0,1-7-64 0,0-3-10160 0</inkml:trace>
  <inkml:trace contextRef="#ctx0" brushRef="#br0" timeOffset="37194">24633 7108 9215 0,'-4'-6'816'0,"-1"-4"-656"15,-1 2-160-15,1-3 0 0,0 2 2368 0,1-4 448 16,0-3 96-16,0 2 16 0,2 0-2288 0,-2 1-464 16,4 0-176-16,-1 3 128 0,1 1-128 0,0 3 128 15,0 6-128-15,0 0 128 0,0 0 32 0,0 0 0 16,0 0 0-16,0 0 0 0,0 0 688 0,0 0 144 16,0 0 32-16,-9 6 0 0,1 3-192 0,2 6-16 15,-3 8-16-15,1 4 0 0,-1 6-208 0,2 5-32 16,-2 5-16-16,1 4 0 0,-1 2-80 0,2 0-16 15,0 0 0-15,3 3 0 0,3 1-80 0,1 1-32 16,3-5 0-16,2 2 0 0,1-5-96 0,2-1-32 16,2-5 0-16,4-3 0 0,1-4-80 0,3-4-128 15,1-6 176-15,3-5-176 0,4-4-192 0,1-8-160 16,1-2-32-16,3-7 0 16,-1-4-1584-16,1-7-320 0,-3-5-64 0</inkml:trace>
  <inkml:trace contextRef="#ctx0" brushRef="#br0" timeOffset="37743.72">24365 7182 28223 0,'0'0'1248'0,"0"0"256"0,10-1-1200 0,7-2-304 15,2 1 0-15,4-6 0 0,3 1 0 0,5-4-272 16,1 1 48-16,4-2 16 0,4 1-80 0,-1-1-16 16,1-4 0-16,-4 2 0 0,0-3 304 0,-4-2-192 15,-2-4 192-15,-2 2-160 0,0 0 160 0,-2-2 0 16,-2 3 0-16,-1-1 0 0,-3 1 0 0,-1 0 0 16,-1-1 0-16,-3 3 0 0,-1 2 0 0,-2-2 224 15,-3 3-48-15,-1-2-16 0,-3 2 64 0,1 4 16 16,-4 4 0-16,-2 7 0 0,0 0-240 0,0 0 0 15,0 0 0-15,5 15 0 0,-5 5 0 0,-4 5 0 16,-1 4 0-16,-2 8 0 0,-2 9 176 0,-1 1-176 16,-3 2 192-16,0 6-192 0,0-2 288 0,1 5-48 15,-2 3-16-15,1-2 0 0,2 0-48 0,2-2-16 0,1-5 0 0,2-5 0 16,1-2 1232-16,1-8 240 0,1-6 48 0,5-3 16 31,-1-6-1696-31,1-6-576 0,2-2 0 0,1-6 0 0,-5-8 576 0,12 5 0 0,-1-9 0 0,2-1 128 16,0-4-256-16,1-5-64 0,1-3-16 0,1-4 0 15,1-3 208-15,1 2-144 0,-1 1 144 0,1 1-128 16,-1-1 128-16,-1 3 0 0,1 3 0 0,-1 2 0 16,1-1 0-16,-3 8 0 0,-3 5 0 0,1 2 0 15,0 3 0-15,1 5 0 0,-1 2 128 0,-1 6-128 16,0 4 0-16,1 1 0 0,-2 0 0 0,3 0 0 16,-4 5 0-16,1-3 0 0,0 0-128 0,0 3 128 0,0-6-272 15,2-2 16-15,-1-4 16 0,2-6 0 16,0 0-272-16,1-8-64 0,1-1-16 15,1-5-8464-15,2-7-1696 0</inkml:trace>
  <inkml:trace contextRef="#ctx0" brushRef="#br0" timeOffset="38093.65">25597 7478 27759 0,'0'0'1216'0,"0"0"272"0,0 0-1184 0,-7 8-304 16,3 2 0-16,4-10 0 0,0 0 0 0,0 0 0 16,-1 9 0-16,1-9-144 0,0 0 16 0,13 5 0 15,1-5 0-15,2-4 0 0,2-1 128 0,1-4 0 16,2-6-144-16,1-1 144 0,4-1 0 0,-2 1 0 0,-1-2 0 0,-3-1 0 16,-1 0 224-16,-1-2-32 0,-1 2-16 0,-3 1 0 15,-2 3-32-15,-1 0 0 16,-3 2 0-16,-1-1 0 0,-2 3 48 0,-1-3 16 15,-3 2 0-15,-2 5 0 0,1 7 64 0,0 0 16 16,0 0 0-16,-13 4 0 0,-1 7-288 0,1 3 0 0,2 0 128 0,-2 8-128 16,-2 2 128-16,0 5-128 0,1 3 144 0,-3 3-144 15,2 2 128-15,2 0-128 0,2-4 0 16,4-1 144-16,2-2-144 0,3-3 0 0,0-2 0 0,4-4 0 16,0-5-208-16,5-2-32 0,0-5 0 0,5-4 0 31,0-3-1744-31,4-8-336 0</inkml:trace>
  <inkml:trace contextRef="#ctx0" brushRef="#br0" timeOffset="38376.67">26077 7408 33343 0,'-14'18'1472'0,"5"-2"320"0,-2 3-1440 0,2 5-352 16,1 4 0-16,2-4 0 0,1 0 256 0,1-2 0 15,1-5-16-15,2-5 0 0,2-1 112 0,-1-11 32 16,0 0 0-16,9 4 0 0,2-6-384 0,-1-6 0 16,4-5 0-16,1-7 0 0,3-9 0 0,2-3 0 15,2-4 0-15,2-1 0 0,1 1 0 0,3-3-160 16,0 1 160-16,3 3-160 0,-1-2 160 0,1 3 0 0,-2 2 0 0,1 5 0 16,2 2 0-16,-1 3 0 0,-1 4 0 0,2 7 0 15,-1 3-192-15,-2 6-16 0,-1 0 0 0,0 5 0 31,-3-1-1632-31,-1 5-320 0,-2 2-64 0,-3 2-16 0</inkml:trace>
  <inkml:trace contextRef="#ctx0" brushRef="#br0" timeOffset="38995.65">27641 6980 18431 0,'-13'-2'1632'0,"-1"-2"-1312"15,-1-1-320-15,2 1 0 0,2 1 2176 0,2-1 352 16,2-2 80-16,7 6 16 0,0 0-1936 0,-2-7-384 0,2-4-80 0,5 1-16 16,2-5 16-16,6-2 0 0,4 1 0 0,3 1 0 15,3 3-224-15,2-2 144 0,2 0-144 0,1 5 128 16,-1 0 64-16,-1 4 0 0,-2-2 0 0,-2 4 0 16,-3 4-192-16,-2 6 0 0,-3 0 0 0,-3 7 0 15,-2 3 0-15,-4 3 128 0,-4 2-128 0,-3 6 0 16,-3 0 0-16,-4 5 0 0,-6 0 128 0,-3 2-128 15,-5 2 0-15,0 3 160 0,-1-3-160 0,2-1 160 0,-1-1 64 16,4-3 16-16,2-2 0 0,0-5 0 0,2 3 192 0,5-6 32 16,-1-2 16-16,4-1 0 0,-1-1-288 0,6-4-64 15,0-1-128-15,2-4 192 0,0-9-192 0,0 0 0 16,8 6 0-16,2 2 0 0,0-4 0 0,2-2 0 16,4 1 0-16,3-2-160 0,2-2-128 0,3-3-32 15,3-1 0-15,3 0 0 16,3-5-1456-16,-1-2-288 0,-2-2-64 0,0-2-16 0</inkml:trace>
  <inkml:trace contextRef="#ctx0" brushRef="#br0" timeOffset="39167.51">28446 7283 28559 0,'0'0'1264'0,"0"0"272"0,0 0-1232 0,0 0-304 15,13 2 0-15,-3 2 0 0,-10-4 2768 0,14 8 496 0,-2-3 112 16,-2-3 16-16,-10-2-2912 0,11 1-480 0,0-2-288 0,-3-1 32 31,0-2-784-31,0-4-176 0,-1 2-16 0,0-6-16 16,-1 2-1984-16,2-4-400 0</inkml:trace>
  <inkml:trace contextRef="#ctx0" brushRef="#br0" timeOffset="39577.64">28928 6730 25791 0,'-1'-12'2304'0,"2"2"-1856"15,3-1-448-15,4 4 0 0,2 1 1936 0,3 2 304 16,1 2 48-16,1 0 16 0,-1 0-2176 0,6-1-416 16,-1-1-96-16,3 2 0 0,1-2 32 0,0 2 16 15,2-4 0-15,-1-2 0 0,0 0 336 0,-1-2 0 16,0 3 0-16,-3 0 0 0,-2 2 128 0,0 2 32 16,-1 1 16-16,-2 0 0 0,-3 5-32 0,0 2 0 0,-2 4 0 0,-1 2 0 15,-1 7 16-15,-1 6 0 0,-2 2 0 0,0 8 0 16,-5 4-32-16,0 8-128 0,-2 5 192 15,-1 3-64-15,0-3-128 0,-3 3 128 0,0-1-128 16,0 4 128-16,-1-1-128 0,1 0 128 16,-2-1-128-16,2-3 128 0,1-4 0 0,0-5 0 15,0 1 0-15,1-5 0 0,1-3-128 0,2-6 0 0,-1-1-192 0,2-7 192 32,0-4-576-32,2-4 16 0,2-7 0 0,-4-7 0 0,0 0-2320 0,10-2-480 0</inkml:trace>
  <inkml:trace contextRef="#ctx0" brushRef="#br0" timeOffset="39861.23">28819 7260 8287 0,'0'0'368'0,"0"0"80"0,0 0-448 0,0 0 0 16,0 0 0-16,8-9 0 0,3 2 5264 0,7 0 976 15,6 1 192-15,4-3 32 0,5 0-5136 0,4 0-1040 16,2 0-288-16,3 0 0 0,6-1 160 0,2-2-160 0,1 2 128 0,5-4-128 16,2 0 0-16,1 0 0 15,-2 2 0-15,-4-2 0 0,-3 0-192 0,-4 1-112 0,-4 1-16 0,-2 0-16 31,-2 2-1776-31,-2 1-368 0</inkml:trace>
  <inkml:trace contextRef="#ctx0" brushRef="#br0" timeOffset="40478.61">30436 7016 26719 0,'-13'0'1184'0,"2"2"240"0,-5 7-1136 0,-1 0-288 16,-4 5 0-16,0 3 0 0,-2 2 0 0,0 2 0 16,-1 6 0-16,1-2 0 0,3 1 0 0,2 2 0 0,1-4-144 0,4 1 144 15,2-3 0-15,3-2 0 0,3-2 0 0,3-3 0 16,1-1 128-16,1-14 96 16,3 9 32-16,-3-9 0 0,0 0 208 0,12 4 48 0,-2-4 16 0,1-5 0 15,5-3-128-15,-1-6-16 0,1-2-16 0,1-2 0 16,-1-1-368-16,0-1 0 0,-2-2 0 0,-4 0 0 15,1 3-144-15,-2 0-48 0,-2-1-16 0,-2 1 0 16,-2-2 208-16,-1 4 0 16,-4-1 0-16,0 1-144 0,-2 5 144 0,0 0 0 0,0-2 0 0,-1 0 128 15,0 3-128-15,2 2 0 0,3-3 128 0,0 5-128 16,0 7 0-16,2-10 0 0,3 2 0 0,3-2 0 16,3 1-176-16,3-1 176 0,4 1-208 0,2 0 80 15,3 3 128-15,-1 2 0 0,1-1-144 0,0 2 144 16,-2-2 0-16,1 4 0 0,-2 3 0 0,-5 5 128 15,-1 2 64-15,0 5 16 0,0 0 0 0,0 6 0 16,-4 2-32-16,2 0-16 0,-2 6 0 0,0-1 0 0,0 2 32 16,1 1 0-16,0-1 0 0,0 3 0 0,0-3 96 15,-1-1 32-15,3-3 0 0,-1 2 0 0,2-4-48 16,0-2 0-16,4 0 0 0,0-6 0 0,0 1-272 0,2-2 160 16,-2 0-160-16,3-5 128 15,3-5-576-15,2-5-112 0,-2-4-16 0,1-3-9104 16,0-3-1824-16</inkml:trace>
  <inkml:trace contextRef="#ctx0" brushRef="#br0" timeOffset="47984.24">30924 6765 12095 0,'0'0'528'0,"0"0"112"0,0 0-512 0,0 0-128 0,0 0 0 0,6-9 0 16,-6 9 624-16,8-7 80 0,-8 7 32 0,5-7 0 0,-5 7-352 0,8-10-80 15,-8 10-16-15,6-7 0 16,-6 7 32-16,6-11 16 0,-2 5 0 0,1-4 0 0,-1 1 208 0,1-1 32 16,1 1 16-16,2-2 0 0,0-1-32 0,2 2-16 15,0-3 0-15,2 2 0 0,-1 1-16 0,3-4 0 16,0-2 0-16,2 1 0 0,2 4-80 0,1-3 0 16,0 2-16-16,0 3 0 0,-2-1-112 0,2 4-32 15,0-2 0-15,1 3 0 0,2 1-288 0,0 0 160 16,-2 6-160-16,-2 0 128 0,1 5-128 0,-3 4 0 15,-3 3 0-15,-1 3 128 0,-2 0-128 0,-3 6 0 16,-3 8 0-16,-1-1 0 0,-3 5 128 0,-3-1 0 16,-6-1 0-16,0 1 0 0,-2 2 128 0,-3-1 0 15,-3-1 16-15,-2-4 0 0,-2 1 32 0,-2 0 0 16,-1 0 0-16,1 1 0 0,1 2-112 0,-1-1 0 0,-2-4-16 0,1-5 0 16,2 2-176-16,-1-5 128 0,3-2-128 0,2-2 128 15,0-2-128-15,3-3 0 0,0-2 144 0,6-6-144 16,0-1 128-16,9-3-128 0,0 0 160 0,0 0-160 15,-9-5 192-15,9 5-64 0,0 0-128 0,3-10 192 16,2 3-192-16,2-1 0 0,5-1 0 0,-1 4 0 16,2-1 0-16,1 1-128 0,1 1 128 0,6 2-160 15,-4 1 160-15,2 1 0 0,3 1 0 0,-2 1 0 16,-1 2 0-16,-1 4 0 0,1 0 0 0,0 2 0 16,-1-3 0-16,0 0 0 0,-2 2 0 0,0-1 0 15,-2 2 0-15,-2-1 0 0,4-2 0 0,-2-3 0 16,0 0-448-1,1-1-176-15,0-3-16 0,3 2-7840 0,-3-4-1568 0</inkml:trace>
  <inkml:trace contextRef="#ctx0" brushRef="#br0" timeOffset="48450.54">31731 7136 14559 0,'0'0'640'0,"0"0"144"0,0 0-624 0,0 0-160 0,0 0 0 0,0 0 0 16,0 0 1216-16,0 0 224 0,0 0 32 0,-4 9 16 15,2 3-336-15,2-12-80 0,-7 6-16 0,7-6 0 16,0 0-320-16,0 0-64 0,0 0-16 0,0 0 0 15,0 0-240-15,0 0-48 0,0 0-16 0,0 0 0 16,0 0-96-16,-3-5 0 0,3 5-16 0,0-10 0 16,0 10-80-16,0 0-16 0,2-8 0 0,-2 8 0 15,0 0-144-15,0 0 0 0,0 0 0 0,0 0 0 16,0 0 128-16,0 0-128 0,-5 10 0 0,0 3 128 16,0 0-128-16,-2 0 0 0,-3-1 0 0,1 4 0 15,-1-1 304-15,0-1 16 0,0-5 16 0,2 0 0 16,3-4 112-16,5-5 32 0,0 0 0 0,0 0 0 15,0 0-224-15,0 0-64 0,9-3 0 0,3-1 0 0,-4-6-48 0,5 0-16 16,1-4 0-16,-2-1 0 0,-1 2-128 0,2-1 160 16,-1 1-160-16,1-1 160 0,-1 3-160 0,-2 1 0 15,-3 0 144-15,-7 10-144 0,8-6 0 0,-8 6-128 16,0 0 0-16,0 0 0 16,0 0-2336-16,-3 12-464 0,0-3-80 0</inkml:trace>
  <inkml:trace contextRef="#ctx0" brushRef="#br0" timeOffset="49268.88">32284 6468 10127 0,'0'0'448'0,"0"0"96"0,0 0-544 0,0 0 0 0,0 0 0 0,0 0 0 0,0 0 1616 0,0 0 224 15,0 0 32-15,0 0 16 0,0 0-1328 0,-5 1-272 16,-1 3-48-16,-2 0-16 0,-1 0 32 0,0 2 0 16,-1 2 0-16,0-2 0 0,-2 4 0 0,-7 9 16 15,3 0 0-15,2 0 0 0,2 2-144 0,3 1-128 16,3 3 192-16,1-2-192 0,4 1 160 0,1 1-160 15,1-2 128-15,4 1-128 0,1 0 192 0,5-3-64 16,1-4 0-16,5 0 0 0,2-2 256 0,-6-7 64 16,2 2 0-16,3-1 0 0,2 4-32 0,2-2 0 15,1 2 0-15,-3 1 0 0,0 1-160 0,15 8-48 16,-10-4 0-16,-6 0 0 0,-4 1-80 0,-5 2 0 0,-4-3-128 0,-4 1 192 16,-1 1 96-16,-2 3 16 0,-4 3 0 15,-3-2 0-15,-2 4 96 0,-3-2 32 0,-2 2 0 16,-1 0 0-16,-2-3-48 0,-1-2-16 0,-2 0 0 0,10-13 0 15,-2 3-176-15,-1 2-48 0,0-1 0 0,-1-1 0 16,1-1-144-16,-1-1 192 0,1 1-192 0,-10 5 192 16,6-8-192-16,3-2 128 0,3-5-128 0,3-4 128 15,3-6 64-15,1-2 0 0,2-7 0 0,2-1 0 16,1-4-192-16,3-4 192 0,0-7-192 0,3-6 192 16,1-5-192-16,2 1 0 0,1-3 0 0,3 5 0 15,0 2 0-15,2 3 0 0,0 3 0 0,-5 17 0 16,1 0 0-16,2-3 0 0,3-3 0 0,0 0 0 15,2 0 0-15,1-1 0 0,0-3 0 0,14-19 0 16,-5 7 0-16,-4 4 0 0,-2 3 0 0,-3 3 0 16,-1 1 0-16,-3 3 0 0,0 2 0 0,-3 4 0 0,-1-3 0 0,-2 5 0 15,-4 1 0-15,0 3 0 0,0-2 0 16,-1 2 0-16,-4 0 0 0,0 0 128 0,0 2 64 0,-1-1 16 16,-4 4 0-16,-3-3 0 0,-2 2 48 0,-3 1 16 15,-3 1 0-15,-2 1 0 0,-2 3 32 0,-3 0 0 16,-5-1 0-16,0 5 0 0,-3-1-144 0,15 2-32 15,-3 0 0-15,-2 4 0 0,0-3-128 0,0 4 0 16,1-2 0-16,2 5 0 16,-2-2-1696-16,-8 9-272 0,9-3-48 0</inkml:trace>
  <inkml:trace contextRef="#ctx0" brushRef="#br0" timeOffset="54276.31">29021 1134 14735 0,'0'0'640'0,"-9"-5"160"0,0-2-640 0,2 2-160 0,0 0 0 0,-2-2 0 15,2 2 448-15,-2 1 48 0,0-2 16 0,0 2 0 16,1 2-304-16,0-1-48 0,-1 1-16 0,0-1 0 16,-1-2 240-16,4 4 32 0,0 1 16 0,-2 0 0 15,0 0 144-15,-1 1 16 0,-4 3 16 0,2 0 0 16,-3-1-32-16,-12 10-16 0,2-3 0 0,2 8 0 15,1 5-160-15,-1 1-16 0,-2 3-16 0,0 7 0 16,-2 8-16-16,4 2 0 0,2 5 0 0,0 4 0 0,1 2 32 0,3 2 16 16,3 1 0-16,4 6 0 0,4 7-96 0,1 3-32 15,-1 9 0-15,4-2 0 0,1 2-128 16,1-2-16-16,2 3-128 0,0 2 192 0,4 1-192 0,2-7 128 16,2-7-128-16,0 4 0 0,-2-5 208 0,5 3-48 15,-1-1-16-15,1 1 0 0,1 2-16 0,1-2 0 16,-2-1 0-16,1 0 0 0,-1 2-128 0,1-1 0 15,0-1 144-15,-1-3-144 0,3-2 0 0,3-3 0 16,3-1-160-16,2-6 160 16,5 0-640-16,0-7 0 0,3-4-16 0,0-6-7616 15,2-1-1520-15</inkml:trace>
  <inkml:trace contextRef="#ctx0" brushRef="#br0" timeOffset="54938.4">31476 299 21183 0,'0'0'1888'0,"10"12"-1504"0,0-2-384 0,3 3 0 31,1 1-992-31,2 1-272 0,2 3-48 0,-5-7-16 0,4 7 1328 0,5 5 272 0,1 1 48 0,4 6 16 16,3 4-16-16,1 5-16 0,0 5 0 0,33 44 0 16,-6-9 64-16,-8-2 16 0,-7 1 0 0,-6 3 0 15,-6-1-160-15,-6 3-32 0,-3 1 0 0,-6-1 0 16,-3 2 384-16,-4 0 64 0,-2-5 0 0,-2 1 16 15,-3-2 32-15,-2 5 0 0,-3-3 0 0,-1-1 0 16,-1-7-192-16,-2 4-48 0,-3 5 0 0,-4-1 0 16,-4 3-176-16,-4-3-32 0,1-2-16 0,-10 1 0 0,-3 2-96 15,-2 0-128-15,2 0 176 0,-1-2-176 16,2-3-1088-16,4-1-336 0,2 2-64 0</inkml:trace>
  <inkml:trace contextRef="#ctx0" brushRef="#br0" timeOffset="55806.66">29135 1081 18431 0,'-12'-2'816'0,"12"2"160"0,-10-3-784 0,10 3-192 0,-8-4 0 0,8 4 0 15,-10-5 544-15,10 5 64 16,0 0 16-16,0 0 0 0,-5-9-368 0,0 0-80 0,5 9-16 0,0 0 0 15,0 0-160-15,0 0 0 0,0 0 0 0,0 0 0 16,0 0 0-16,0 0 0 0,0 0 144 0,0 16-144 16,2 1 192-16,5 5-48 0,1 6 0 0,3 4 0 15,4-1 16-15,-2 9 0 0,-2 2 0 0,0 0 0 16,0 5-160-16,-4 2 0 0,-2 0 144 0,0-4-144 16,-1-3 144-16,0-4-144 0,-4-4 192 0,0-5-192 15,0-5 528-15,0-4 0 0,0-4 0 0,0-4 0 16,0-5 176-16,0-7 16 0,0 0 16 0,0 0 0 15,0 0-48-15,-1-9-16 0,-1-8 0 0,1-1 0 16,-1-2-208-16,-1-4-32 0,1-2-16 0,-2-2 0 16,-1-1-288-16,0-4-128 0,-1-2 128 0,1-1-128 15,0 0 0-15,3 2 128 0,1 1-128 0,3 3 0 0,2 2 0 0,3 1 0 16,-1 5 0-16,4 5 0 16,1 3 0-16,2 5 0 0,2-2-176 0,3 8 176 0,2 1-160 0,1 5 160 15,-1 5-192-15,0 3 192 0,1 8-176 0,-2 4 176 16,-1 1-160-16,-2 5 160 0,-1 1 0 0,-1 3-144 15,-1 0 144-15,0-2 0 0,-2 0 0 0,-1-1 0 16,-2 0 0-16,0-7 0 0,0-3 0 0,1-4 0 16,0-2 0-16,-1 0 0 0,-1-3 0 0,1-1 0 15,0-5 0-15,-1 0 0 16,-7-5-1024-16,12-3-208 0,-2-2-48 0,-2-1-11152 0</inkml:trace>
  <inkml:trace contextRef="#ctx0" brushRef="#br0" timeOffset="56205.68">29808 996 14735 0,'0'0'1312'0,"0"0"-1056"0,0 0-256 0,0 0 0 16,-6 10 1360-16,0-1 224 0,1 2 32 0,3 3 16 16,1-2-1184-16,-1 4-256 0,1 3-32 0,1 2-16 15,1 0 128-15,-1 1 32 0,0 1 0 0,3 4 0 16,2-3 80-16,0 4 32 0,4-4 0 0,2-4 0 0,-1-1-192 0,2-1-32 16,-1-4-16-16,1-5 0 0,1 0-176 15,-2-4 192-15,-1-3-192 0,0 1 192 0,-1-4 64 0,4-3 32 16,-3-2 0-16,0-5 0 0,-2-3 176 0,2-3 48 15,-2-5 0-15,-2 2 0 0,-1-1-192 0,-1 2-16 16,-2-2-16-16,0-4 0 0,-4 3-112 0,1-1-32 16,0-3 0-16,-4 5 0 0,-2 0 32 0,2 1 0 15,0 2 0-15,1 0 0 0,1 2-176 0,1 4 0 16,4 5 0-16,0 0 0 16,-2 7-576-16,0 0-32 0,0 0-16 0</inkml:trace>
  <inkml:trace contextRef="#ctx0" brushRef="#br0" timeOffset="56790.8">30234 798 22111 0,'-3'16'1968'16,"-1"3"-1584"-16,1 3-384 0,0-2 0 0,0 2 176 0,1-1-48 0,1 2-128 0,1 4 192 15,1-2 64-15,0 2 0 0,-1-3 0 0,3-3 0 16,-2-2-128-16,4-4-128 0,-4-1 176 0,1-3-176 16,-2-11 400-16,0 0-16 0,2 10-16 0,-2-10 0 0,0 0 128 0,0 0 16 15,0 0 16-15,0 0 0 16,0 0-80-16,0 0 0 0,3-11-16 0,-2 1 0 0,0-4-176 0,2 0-48 15,-1-4 0-15,0 0 0 0,1-2-80 0,1 0-128 16,-1 1 176-16,1-3-176 0,1-2 144 0,1 3-144 16,-1 2 0-16,3 3 144 0,-1 2-144 0,2 4 0 15,0-2 0-15,0 6 0 0,-1-2 0 0,-8 8 0 16,0 0 0-16,11 0 0 0,-1 5-160 0,-2 0 160 16,-8-5 0-16,6 16-144 0,2-2 144 0,-3 0 0 15,0 1 0-15,-1 3 0 0,-3 0 0 0,2-1 0 0,-3 1 0 0,0-3 0 16,-4 1 160-16,1-4-32 15,3-12-128-15,-1 10 192 0,1-10-64 0,0 0 0 0,0 0-128 0,0 0 192 16,0 0-64-16,0 0-128 0,0 0 176 0,3-7-176 16,2-7 192-16,-3 1-192 0,2 0 192 15,0-2-192-15,0-1 0 0,-2 0 0 0,1 2 0 0,1 2 0 16,1 0 0-16,0 0 0 0,-1 3 0 0,-4 9 0 16,5-9 0-16,-5 9 0 0,0 0 0 0,0 0 0 15,10 5 0-15,-3 5 0 0,0 3-176 0,0 5 176 16,1 3-144-16,-2 3 144 0,-1 4 0 0,2-1-144 15,-1 2 144-15,1-3 0 0,0 0 0 0,-3-3 0 16,1 0-272-16,0-1-32 0,0-3 0 0,0-7 0 16,0-1-512-16,-5-11-96 15,0 0-32-15,0 0-11200 0</inkml:trace>
  <inkml:trace contextRef="#ctx0" brushRef="#br0" timeOffset="57174.93">30632 843 11967 0,'0'0'528'0,"-7"5"112"0,2 4-512 0,1 2-128 15,2 0 0-15,2-11 0 0,0 0 1968 0,0 0 352 16,2 10 80-16,-2-10 16 0,0 0-1712 0,13 4-320 0,0-4-80 0,-1-3-16 16,0-2-32-16,-1 0-16 15,1-5 0-15,-1 2 0 0,1-6-32 0,-2 3 0 0,0 1 0 0,-2-3 0 16,-2 2 0-16,-1 2 0 0,-1-3 0 0,-2 5 0 16,-3-2 112-16,0 1 0 0,-2-1 16 0,0 3 0 15,3 6 160-15,-9 0 16 0,0 4 16 0,0 3 0 16,-1 0-192-16,-1 7-32 0,1 1-16 0,0 3 0 15,1 1-288-15,0 2 0 0,2 4 0 0,-1 0 0 16,2-2 0-16,2 1 0 0,3 0 0 0,1-2 0 16,0-1 0-16,2-2 0 0,3-3 0 0,3-2 0 15,-3-5-256-15,3 0-128 0,1-6 0 0,-9-3-7744 16,10 0-1536-16</inkml:trace>
  <inkml:trace contextRef="#ctx0" brushRef="#br0" timeOffset="57507.23">30932 725 15663 0,'0'0'1392'0,"-3"14"-1120"0,0 0-272 0,1 0 0 0,-1 1 1328 0,2 2 208 15,-1 1 32-15,0 1 16 0,-2 0-912 0,1 1-176 16,-1 0-48-16,1 1 0 0,-1-1-48 0,2-1-16 15,-1-1 0-15,2 0 0 0,0-4-96 0,0-4-32 0,1-10 0 0,0 0 0 16,0 0-128-16,0 0-128 16,0 0 192-16,0 0-192 0,0 0 320 0,10-8-64 0,-3-4 0 0,0-1 0 15,-1-6 32-15,-2 1 0 0,1 0 0 0,0 0 0 16,-1 1-80-16,1 0-16 0,0 2 0 16,0 0 0-16,-1-2-192 0,0 1 176 0,0 2-176 0,1 2 160 15,1 2-160-15,2 2 0 0,-8 8 0 0,6-6 0 16,-6 6 0-16,11-3 0 0,-11 3 0 0,0 0 0 15,11 2-304-15,-11-2 16 0,7 5 0 0</inkml:trace>
  <inkml:trace contextRef="#ctx0" brushRef="#br0" timeOffset="57752.92">31206 580 22223 0,'0'0'976'0,"0"0"224"0,1 14-960 15,-1-2-240-15,0 0 0 0,0 4 0 0,-1 3 640 0,-1 1 96 16,-2 2 16-16,2 1 0 0,2-1-112 0,-2 3 0 16,-3 0-16-16,2 0 0 0,-2 0-336 0,0 0-64 15,0-5-16-15,3 2 0 0,-1-2-208 0,2-2 0 16,-1-1 128-16,2-3-128 0,0 0-272 0,3-6-112 15,-3-8 0-15,0 0-16 16,0 0-1024-16,0 0-208 0,10-1-32 0</inkml:trace>
  <inkml:trace contextRef="#ctx0" brushRef="#br0" timeOffset="58036.39">31518 686 12831 0,'0'0'576'0,"0"0"112"0,0 0-560 0,0 0-128 0,0 0 0 0,0 0 0 16,-9 2 960-16,9-2 144 0,-9 5 48 0,1 2 0 16,-2-2-176-16,2 6-16 0,-2-1-16 0,0 3 0 15,-3-3-112-15,1 4-32 0,-4 2 0 0,4 0 0 0,-1 2-96 0,1 1 0 16,4 1-16-16,-1-1 0 0,1-1-272 0,3 0-48 15,0 2-16-15,2-2 0 0,2-4-192 0,2 0-32 16,2-1-128-16,-1-4 192 0,-2-9-192 0,0 0 0 16,0 0 0-16,12 5 0 15,-12-5-672-15,13-2-176 0,-2-3-48 0</inkml:trace>
  <inkml:trace contextRef="#ctx0" brushRef="#br0" timeOffset="58577">31654 776 21135 0,'0'0'928'0,"0"0"208"0,0 0-912 0,-8 8-224 0,2 2 0 0,2-1 0 15,-3 2 192-15,4 3 0 0,-1-2 0 0,0 2 0 16,0-3 144-16,0-1 32 0,2 4 0 0,-1-1 0 15,1-2-208-15,0-2-32 0,2 3-128 0,0-12 192 16,0 0 32-16,3 10 0 0,1 0 0 0,-4-10 0 16,0 0-32-16,10 4-16 0,0-4 0 0,0-1 0 15,2-2 80-15,-2-2 32 0,-1-3 0 0,1 3 0 16,1-2-144-16,0-1-16 0,-3-2-128 0,0 0 192 16,-3-4-192-16,2 1 128 0,-1 1-128 0,2-2 0 15,-5 2 128-15,4 2-128 0,0 1 0 0,1 1 0 16,-2-3 0-16,2 3 0 0,-2 0 0 0,1 2 0 0,3-2 0 15,-3 3 0-15,2 0 0 0,0 1 0 0,4-3 0 16,-2 0 0-16,1-3 0 0,-1 1 0 0,-1-5 0 0,4-1 0 16,0-3 0-16,0-1 0 0,-1-2 0 0,2-1 128 15,3-2-128-15,-10 10 0 16,2-4 0-16,0-5 0 0,-1-1 128 0,0 0-128 0,0-4 0 0,-2 3 0 16,2-2 128-16,0-19-128 0,-2 7 0 0,-4 2 0 15,-3 0 0-15,-2 1 0 0,-2 1 160 0,-1 6-160 16,0 2 160-16,-1 8-160 0,-1 6 368 0,0 7-32 15,-1 4 0-15,-1 4 0 0,-1 4-80 0,-2 6 0 16,-2 8-16-16,-1 8 0 0,-1 6-240 0,-1-1 128 0,1 0-128 16,0 4 0-16,1 8 0 0,7-17 0 0,-2 12 0 0,0 3 0 15,0 6 0-15,0 2 0 0,1 2 0 0,1 2 0 16,2-1 0-16,-3 42-288 16,3-16 32-16</inkml:trace>
  <inkml:trace contextRef="#ctx0" brushRef="#br0" timeOffset="59208.12">29510 2407 27647 0,'0'0'1216'0,"0"0"256"15,0 0-1168-15,-8-3-304 0,-1 2 0 0,9 1 0 0,-12 0 0 0,-1 3 0 0,-1 2-208 0,-1 1 80 16,-1 0 128-16,-3 6 224 0,-4-1-48 0,1 7-16 15,-3 5-160-15,1 1 128 0,1 0-128 0,1 5 128 16,2-3 64-16,5 2 0 0,3 2 0 0,3-3 0 16,4-2-192-16,0-2 128 0,4-2-128 0,2-4 128 15,2-3-128-15,2-6 0 0,-5-8 0 0,10 9 0 16,1-4 128-16,3-5 0 0,3-5 0 0,3-7 0 16,4-3 192-16,0-5 48 0,1-4 0 0,-1-5 0 15,-1 2-224-15,1-2-144 0,-3-3 192 0,-2 4-192 16,-2-1 128-16,-2 4-128 0,0 4 0 0,1 3 0 0,-5 2 0 15,2 4 0-15,-3 3 0 0,3 3 0 0,-3 3 0 16,0 3 0-16,-1 3 0 0,1 4 0 16,3 5 0-16,0 3 0 0,-2 2 0 0,3 0 0 0,-3-1 0 0,3-2 0 15,0 1-160-15,0-4 160 0,-1 2-272 0,0-7 16 16,-1 0 0-16,2-4 0 16,-1-2-1344-16,0-5-256 0,1-3-48 0,1-6-9488 15</inkml:trace>
  <inkml:trace contextRef="#ctx0" brushRef="#br0" timeOffset="59608.96">30194 2028 23039 0,'-2'15'2048'0,"0"3"-1648"15,1 2-400-15,-3 6 0 0,3 3 896 0,-1 4 112 0,-2 1 16 0,0 3 0 16,-2 1-672-16,2 4-128 0,-3 5-32 0,0 4 0 15,0 0 80-15,0-3 16 0,0 1 0 0,0-2 0 16,-1-7-48-16,2-3-16 0,-2-2 0 0,3-7 0 16,1-2-16-16,2-7 0 0,-1-2 0 0,3-4 0 15,-1-5 0-15,1-8 0 0,0 0 0 0,0 0 0 16,1-7 272-16,2-7 48 0,-1-5 16 0,2-4 0 16,0-3-288-16,1 1-64 0,3-5-16 0,-2-1 0 15,-2 1-176-15,1-6 0 0,0-3 0 0,1-3 0 16,2-2 0-16,2-1 0 0,2 3 0 0,0 0 0 15,2 5 0-15,3 5 0 0,1 3 0 0,-1 0 0 0,1 3 0 0,-1 8-144 16,-1 3 144-16,0 7 0 0,-4 3-144 0,0 7 144 16,-1 4 0-16,-1 4-144 0,-1 5-32 0,-1 3 0 15,-3 4 0-15,-1 6 0 0,-3 5 176 0,-2 0-192 16,-6-1 192-16,2-1-192 0,-4 0 192 0,-1 1-128 16,-3-3 128-16,3-1-128 0,-1-8-160 0,-1-1-32 15,1-1 0-15,1-5 0 16,1-7-2144-16,0-3-432 0,-8-6-96 0,7-6-16 0</inkml:trace>
  <inkml:trace contextRef="#ctx0" brushRef="#br0" timeOffset="60026.25">30757 2010 23951 0,'-3'19'1056'0,"0"-2"224"0,-1 4-1024 0,0 6-256 0,1 4 0 0,-1 3 0 16,-1 2 256-16,0 5-16 0,-3 3 0 0,0 4 0 16,1-2-240-16,-1 2 176 0,-1 3-176 0,4-5 160 15,-2-1-32-15,1-4 0 0,4-2 0 0,-2-3 0 16,-1-4 48-16,1-3 0 0,3-9 0 0,-2-2 0 16,2-3 272-16,1-4 64 0,0-11 16 0,0 0 0 15,0 0 96-15,0 0 16 0,6-12 0 0,0-6 0 16,-4-2-112-16,2-5-16 0,1-3 0 0,0-3 0 15,0-1-352-15,0-1-160 0,2-4 128 0,-1-3-128 16,-1-6 128-16,0 0-128 0,-1-6 0 0,1 5 128 16,1 3-128-16,2 2 0 0,0 4 144 0,4 3-144 0,1 6 0 0,1 1 0 15,0 5 0-15,3 3 0 0,-1 3 0 0,-1 2-160 16,1 7 160-16,-2 3 0 0,0 4-144 0,-3 5 144 16,0 5 0-16,0 4-144 0,-4 3-112 0,0 3 0 15,-4 0-16-15,0 3 0 0,-3 4 80 0,-3 5 0 16,-2 3 16-16,-2 1 0 0,-4-1 176 0,-1-2-208 15,-3-3 80-15,-1-1 128 0,1-4-192 0,0 1 192 16,1-4-192-16,0-3 192 16,0-3-544-16,1-6 16 0,0-3 0 0,2-2-12272 0</inkml:trace>
  <inkml:trace contextRef="#ctx0" brushRef="#br0" timeOffset="60409.69">31117 1952 28559 0,'-7'18'1264'0,"3"-2"272"0,-1 6-1232 0,0 1-304 0,2 5 0 0,-1-2 0 15,-1 3 0-15,0-2 0 0,1 1 0 0,-1 1 0 16,1 2 0-16,-1 1 0 0,3-2 0 0,-2-3 0 15,1-2 128-15,-1-3-128 0,-1-4 192 0,2-4-192 16,0-5 304-16,3-9-48 0,0 0-16 0,0 0 0 16,0 0 240-16,0 0 48 0,3-8 16 0,-1-5 0 15,-1-5-144-15,2-2-16 0,1-4-16 0,0-2 0 16,-1-4-368-16,1 2 0 0,3 0 0 0,-2 5 128 0,0-4-128 0,0 5 0 16,1 0 0-16,2-1 0 0,1 0 0 0,0 3 0 15,1 1 0-15,1 1 0 0,1 0 0 0,0 3 0 16,4 2 0-16,-2 2-128 0,-2 4 128 0,2 1 0 15,0 1 0-15,0 4-128 0,-2 1 0 0,-1 1 0 16,-11-1 0-16,13 4 0 16,-13-4-1728-16,0 0-320 0,11 7-80 0,-11-7-9856 0</inkml:trace>
  <inkml:trace contextRef="#ctx0" brushRef="#br0" timeOffset="60776.08">31523 1814 28559 0,'0'0'2544'0,"-9"7"-2032"0,2 2-512 0,0 1 0 16,-1 4 0-16,-2 0-336 0,0 2 48 0,-3 3 16 15,2 1 272-15,-2 2 0 0,0 6 0 0,0-1 0 16,1 1 0-16,0-1 0 0,1 1 0 0,5 1 0 15,-2-4 176-15,4-2-16 0,3 0 0 0,2-1 0 16,2-2-16-16,3-1 0 0,4-2 0 0,3-6 0 16,2-5 32-16,3 0 0 0,1-5 0 0,1-6 0 15,1-7 80-15,0-2 0 0,2-6 16 0,-1 0 0 16,-4-1-80-16,-1-2 0 0,-1 2-16 0,-2-5 0 0,-2 2-176 0,0-2 128 16,-5 1-128-16,0 4 128 0,-3-1-128 0,-2 3 0 15,-2 1 144-15,-1 4-144 0,-3-1 128 0,-1 5-128 16,-3 1 160-16,-1 0-160 0,-2 0 160 0,-2 4-160 15,-2-1 160-15,0 3-160 0,-1 3 0 0,1 3 0 16,-3-1 0-16,6 3-160 16,0-1-304-16,2-1-64 0,0 2-16 0,2 0-8544 15,8-5-1696-15</inkml:trace>
  <inkml:trace contextRef="#ctx0" brushRef="#br0" timeOffset="61045.25">31704 1606 20271 0,'0'0'896'0,"0"0"192"0,0 0-880 0,0 0-208 0,0 10 0 0,3-1 0 15,-3 3 1296-15,1 3 224 0,0 1 32 0,2 3 16 16,1 2-656-16,0 0-128 0,1 1-16 0,-1 3-16 15,2-1-304-15,4 3-64 0,2-1-16 0,-1-2 0 16,0 0-208-16,2-4-32 0,0 3-128 0,1-3 192 16,0-2-192-16,-3-1-208 0,-1-3 32 0,-1-2 16 15,3-1-704-15,-3-2-144 0,-9-9-16 0</inkml:trace>
  <inkml:trace contextRef="#ctx0" brushRef="#br0" timeOffset="61259.97">31853 1433 32703 0,'-19'14'1456'0,"8"3"288"0,-1 8-1392 16,-1 2-352-16,2 3 0 0,-3 5 0 0,-1 3 0 0,0 5 0 15,1 7-160-15,-2 3 160 0,0 4 0 0,1 5-128 16,-1 2 128-16,1-1 0 0,0 2 0 0,-1-2 0 0,3 1 0 0,-1-3 0 31,1 3-720-31,1-7-192 0,2-5-48 0,3-2-12480 0</inkml:trace>
  <inkml:trace contextRef="#ctx0" brushRef="#br0" timeOffset="67197.07">24638 3583 18431 0,'-16'6'816'0,"6"3"160"0,-1 0-784 0,0 3-192 0,-2 4 0 0,-2 1 0 15,-2 4 512-15,1 0 48 0,-1 5 16 0,1-1 0 16,-2 4-336-16,0-2-64 0,-1 1-16 0,1-2 0 16,1 0-160-16,1-2 0 0,5-1 0 0,-1-1 0 15,-2-2 0-15,3-1 128 0,-2 2-128 0,3-2 0 16,4-3 144-16,2-2-144 0,-1-4 160 0,1 2-160 15,4-12 160-15,0 0-160 0,0 7 160 0,0-7-160 16,0 0 192-16,12 7-64 0,-12-7-128 0,12 0 192 16,0-5-48-16,2 0-16 0,3-2 0 0,4-3 0 15,2-1-128-15,1 0 0 0,0-3 144 0,3 2-144 16,-1 0 0-16,2 1-256 0,0-1 32 0,0 4-6432 16,-1-1-1280-16</inkml:trace>
  <inkml:trace contextRef="#ctx0" brushRef="#br0" timeOffset="67445.07">24620 3804 10127 0,'0'0'448'0,"5"-9"96"0,1-5-544 0,0 1 0 0,0 3 0 0,4 0 0 16,3 2 2048-16,2-2 288 0,3 2 64 0,0-2 16 16,-3 3-1872-16,3-2-368 0,2 2-176 0,-1-2 160 15,3 3-160-15,0 1 0 0,1-1 0 0,2-2 0 16,2 2 0-16,-1-3-144 0,0 2 144 0,3-3-5664 16,0 1-1056-16</inkml:trace>
  <inkml:trace contextRef="#ctx0" brushRef="#br0" timeOffset="67714.82">25433 2840 11967 0,'0'0'1072'0,"0"0"-864"0,-5 10-208 0,2 4 0 0,0 2 2048 0,2 4 352 16,0 3 80-16,1 7 16 0,0 6-1680 0,0 3-336 15,0 3-64-15,0 5-16 0,0-1-208 0,-1 2-32 16,-1 2-16-16,1 0 0 0,-3-2-144 0,3 1 0 16,-1 1 0-16,0-3 0 15,1-3-384-15,0-2-48 0,-1-6-16 0,1-3-6048 16,1-4-1216-16</inkml:trace>
  <inkml:trace contextRef="#ctx0" brushRef="#br0" timeOffset="68116.16">25861 3186 16575 0,'-13'4'1472'0,"13"-4"-1168"0,-10 4-304 0,1 3 0 16,0 0 1680-16,0 4 288 0,-1 0 48 0,-1 5 16 16,-2 4-1120-16,-2 5-208 0,-2 1-64 0,-2-1 0 15,0 1-384-15,1-3-96 0,1 2-16 0,-1-1 0 16,3-1-16-16,4 2-128 0,1-3 192 0,5-4-64 0,3-2-128 0,3-3 160 16,3-1-160-16,-4-12 160 15,0 0-160-15,10 6 0 0,1-2 144 0,1-6-144 0,-1-4 208 16,1-2-16-16,-1-6-16 0,1 1 0 0,0-5 64 0,1 0 16 15,-2 0 0-15,0 2 0 0,-3-3-64 16,0 1 0-16,-2 0 0 0,2 3 0 0,-4 2 128 0,0 0 0 16,-2 6 16-16,-2 7 0 0,5-11-80 0,-5 11 0 15,0 0-16-15,0 0 0 0,0 0-240 0,9 7 0 16,-1 2 0-16,-1 0 0 0,0 3 0 0,0 4 0 16,0-1 0-16,0-1 0 0,1-1 0 0,2-1-240 15,0 2 80-15,2-4 16 16,-1 2-576-16,2-1-112 0,-2-4-32 0,2-2 0 15,-3-3-1520-15,2-3-304 0,-1-3-64 0,1-1-16 0</inkml:trace>
  <inkml:trace contextRef="#ctx0" brushRef="#br0" timeOffset="68416.08">26106 3155 20271 0,'0'0'1792'0,"0"0"-1424"0,0 0-368 0,0 0 0 16,0 0 448-16,0 0 0 0,0 0 16 0,-3 12 0 15,1-1 368-15,1 5 80 0,-2 0 16 0,2 3 0 16,0 0-576-16,0 2-112 0,1 1-32 0,-3 0 0 16,1-2-208-16,-1 2 144 0,2-3-144 0,-1 1 128 15,1-2-128-15,0-3 0 0,1-2 144 0,0-1-144 16,0-12 192-16,0 0-16 0,0 0-16 0,0 0 0 16,0 0 112-16,0 0 32 0,0 0 0 0,0 0 0 15,0 0 160-15,0 0 48 0,0-12 0 0,2-1 0 0,1-2-256 0,0-1-32 16,-2-2-16-16,3 0 0 0,2-4-208 0,2 1 0 15,-2-1 0-15,4 2 0 0,2 2 0 0,0 2 0 16,0 0 0-16,2 0 0 16,2 1-576-16,0 2-16 0,-3 1 0 0,1 1-8112 15,2 3-1600-15</inkml:trace>
  <inkml:trace contextRef="#ctx0" brushRef="#br0" timeOffset="68849.03">26616 2924 18431 0,'0'0'1632'0,"0"0"-1312"0,0 0-320 0,0 0 0 16,0 0 976-16,0 0 128 0,0 0 32 0,0 0 0 16,0 0-528-16,-6 15-96 0,-2-1-32 0,-2 2 0 15,-2 1-160-15,0 4-48 0,-3-1 0 0,1 2 0 16,-2 2-16-16,2 0-16 0,2-4 0 0,1 1 0 15,-1 2-48-15,7-1 0 0,-3-1 0 0,4-5 0 16,2-4-192-16,0-1 144 0,2-11-144 0,0 0 128 16,0 0-128-16,0 0 0 0,0 0 144 0,5-9-144 15,3-1 128-15,1-5-128 0,0-3 128 0,1 0-128 16,-1-1 0-16,1 1 128 0,-2-2-128 0,2 1 0 16,-2 1 0-16,0 3 0 0,-1 0 0 0,-1 3 0 15,1 3 0-15,-1 0 0 0,-6 9 0 0,0 0 0 0,0 0 0 0,10 7 0 16,-2 2 0-16,-2 3 0 0,0 7 0 0,1 3 0 15,-2 4 0-15,0 1 0 0,0 5 0 0,0 4 0 16,0 3 160-16,-2 1-160 0,-1 0 224 0,0-3-48 16,-2-1-16-16,0 1 0 0,-2-1-16 0,1 1 0 15,-2-2 0-15,1-6 0 0,-2-1-16 0,0-3 0 16,-3-2 0-16,-2-2 0 0,2-2-128 0,0-3 0 16,-2-1 144-16,-1-6-144 15,-2-1-384-15,1-4-128 0,-4-4-48 0,2-2-7824 16,-1 0-1552-16</inkml:trace>
  <inkml:trace contextRef="#ctx0" brushRef="#br0" timeOffset="69281.86">26969 2852 6447 0,'0'0'272'0,"0"0"80"0,0 0-352 0,0 0 0 0,0 0 0 0,0 0 0 15,11 6 3760-15,-11-6 672 0,10 6 144 0,0-3 32 16,-10-3-3232-16,13 0-640 0,-2-1-128 0,1-3-32 16,-2-5-32-16,1 1-16 0,1-3 0 0,-2 1 0 15,0 1-176-15,-1-4-32 0,-2 2-16 0,1-3 0 16,0-3-128-16,-2 2-32 0,-1 0 0 0,-4 1 0 0,2 2 112 15,-2 0 32-15,-1 0 0 0,-1 3 0 16,-3-2 128-16,0 3 32 0,1-2 0 0,-4 4 0 0,-2 2-112 0,0 1-16 16,-3-1 0-16,-1 4 0 0,-1 6-48 0,-1-1-16 15,-2 6 0-15,1 2 0 0,-1 6-32 0,-1 6-16 16,1 4 0-16,0 3 0 0,-2 1-208 0,2 3 144 16,3-1-144-16,3 0 128 0,0-2-128 0,3-4 0 15,2 0 0-15,2-1 0 0,3-4 0 0,1-3 0 16,2-3 128-16,3-3-128 0,0-1 0 0,3-4 0 15,2 0 0-15,3-5 128 0,1-1-128 0,4-3-176 16,2-1 48-16,1-1 0 16,2-2-384-16,4 0-64 0,2-1 0 0,3-5-16 15,2 1-1968-15,3-3-384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9T20:18:43.050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20572 3163 16575 0,'-10'-10'736'0,"2"2"160"0,-2 2-720 0,1 3-176 0,1 1 0 0,1 4 0 16,-2 2 1488-16,3 6 272 0,-1 6 48 0,0 5 16 15,-2 6-1440-15,-2 7-384 0,0 6 128 0,0 5-128 16,-6 4 192-16,-1 7 0 0,-1 5-16 0,0 5 0 16,-1 2 0-16,1 5 0 0,1 3 0 0,-2 0 0 0,2 1-176 15,3-6 0-15,-1-4 144 0,1-2-144 16,4-4-320-16,0-1-128 0,1-8-16 0,1-8-16 16,2-4-720-16,0-8-144 0</inkml:trace>
  <inkml:trace contextRef="#ctx0" brushRef="#br0" timeOffset="247.77">20033 4012 27647 0,'-9'-11'1216'0,"5"6"256"0,4 5-1168 0,0 0-304 0,0 0 0 0,0 0 0 15,10-3 128-15,7-1-128 0,6 3 144 0,7-3-144 16,8-1 0-16,9 0 0 0,7-5 0 0,9 0 0 16,11-3 0-16,0-1 0 0,-4-3 0 0,1 2 0 15,1 4 0-15,2-1 0 0,0 6-128 0,-2-2 128 32,1 1-1744-32,-8 2-240 0,-9-2-64 0,-7 3 0 0</inkml:trace>
  <inkml:trace contextRef="#ctx0" brushRef="#br0" timeOffset="745.93">21710 3549 11967 0,'0'0'528'0,"0"0"112"0,-4-7-512 0,4 7-128 0,0 0 0 0,-10 9 0 0,1 5 3536 0,1 6 688 16,-1 5 128-16,0 9 16 0,-2 4-3424 0,-1 7-688 15,-2 6-256-15,0 4 176 0,-2 1-176 0,-1 4 0 16,1 2 144-16,2-4-144 0,2 0 0 0,3-4 0 16,3-4 0-16,5-3 128 0,5-9-128 0,2-5 0 15,4-10 0-15,2-8-128 0,4-5-128 0,1-5-32 16,-1-10 0-16,2-5 0 0,1-5 288 0,4-2 0 16,-1-4 0-16,2-6 0 0,1 0 0 0,-1-2 0 15,2 1 0-15,-1-2 0 0,1 0 208 0,-4 2-48 16,1-1-16-16,-1 6 0 0,-2 0 64 0,-1 6 16 15,-5 4 0-15,-1 2 0 0,-2 4-96 0,-11 7 0 0,0 0-128 0,12 9 192 16,-3 4-192-16,-3 5 0 0,-2 4 128 0,0 6-128 16,0 4 0-16,-1 2 0 0,1 3 0 0,1 1 0 15,4-1 0-15,1 1 0 0,2 1 0 0,3-6 0 16,3-4-128-16,1-7 128 0,0-5-192 0,3-8 192 16,2-4-192-16,2-9 192 0,5-4-192 0,5-8 192 15,0-7 0-15,5-8 0 0,1-7 0 0,4-1 0 16,1-4 0-16,-1 0 128 0,-4 1-128 0,-3-5 0 15,-9 1 272-15,-2 4-32 0,-3 3-16 0,-3-2 0 16,0-3 80-16,-3 6 16 0,-2 1 0 0,-3 5 0 16,-3 7-320-16,-2 2 0 0,0 5 0 0,0 6 0 15,-5 1-464-15,-4 11 0 0,0 0 0 0,0 0 0 16,0 0-2096-16,8-4-432 16</inkml:trace>
  <inkml:trace contextRef="#ctx0" brushRef="#br0" timeOffset="1049.67">23148 3716 24879 0,'-8'4'2208'0,"-1"2"-1760"16,0 6-448-16,1 7 0 0,2 5 1104 0,-4 8 144 16,-1 2 32-16,1 5 0 0,-1-1-1072 0,-1 6-208 15,1 1 0-15,1 5 0 0,1-3 0 0,1 0 0 16,2 0 0-16,1-6 0 0,1-2 0 0,0-2-144 15,2-4 144-15,-1-8 0 0,2-4-352 0,2-7 32 0,3-5 16 0,-4-9 0 16,0 0 144-16,10-10 32 0,0-3 0 0,2-8 0 16,2-1 256-16,2-4 48 0,2-7 16 0,0 0 0 15,2-2 64-15,0 1 0 0,1 1 16 0,-1 3 0 16,0-2-272-16,1 3 160 0,-1 3-160 0,2 5 128 16,-1 3-128-16,2 3 0 0,0 0 0 0,0 2 0 15,-1 5 0-15,-2 2 0 0,-1 2 0 0,-1 0-176 31,-3 3-400-31,0-2-96 0,-2 1-16 0,-2 1-7568 0,1-2-1504 0</inkml:trace>
  <inkml:trace contextRef="#ctx0" brushRef="#br0" timeOffset="1249.08">23879 3903 28047 0,'0'0'1232'0,"-6"15"272"0,-2 4-1200 0,-1 4-304 0,2 6 0 0,-3 3 0 0,1 7 0 0,-1 1 160 16,-2-2-160-16,2 4 128 0,0 2 0 0,0 0 0 16,-1 0 0-16,3-2 0 0,-1 0-128 0,0-1 0 15,0-3 0-15,1 0 0 16,2-2-1344-16,3-2-288 0,1-7-64 0,2-6-16 0</inkml:trace>
  <inkml:trace contextRef="#ctx0" brushRef="#br0" timeOffset="1548.79">24974 3031 30111 0,'-10'-6'1344'0,"10"6"256"0,-9 3-1280 0,1 4-320 0,0 5 0 0,1 9 0 16,-2 8-144-16,-2 8-112 0,-3 4 0 0,0 11-16 16,-2 7 272-16,0 9 0 0,-2 4 0 0,-1 4 0 15,0 6 0-15,-3 6 0 0,-3 3 176 0,-2 7-176 16,-1 6 144-16,0 4-144 0,0 4 0 0,2-1 144 16,0-5-144-16,3-5-272 0,2-3 64 0,3-16 16 15,3-8-768 1,4-14-160-16,5-12-32 0,3-10 0 0,3-10-96 0,3-9-32 0,2-7 0 0,1-9-8464 15</inkml:trace>
  <inkml:trace contextRef="#ctx0" brushRef="#br0" timeOffset="1782.68">25470 3270 34719 0,'-11'9'1536'0,"4"3"320"0,-3 9-1472 0,-2 9-384 0,-1 15 0 0,-1 7 0 31,-1 4-848-31,0 9-240 0,-2 3-64 0,0 10 0 0,-2 1 928 0,-1 5 224 0,1 3 0 16,-1 1 0-16,-2 0-320 0,-2 1-32 0,0-4 0 0,-1-1 0 31,-2-7-2048-31,3-11-416 0,-9 14-64 0,9-25-32 0</inkml:trace>
  <inkml:trace contextRef="#ctx0" brushRef="#br0" timeOffset="2026.44">24784 4012 28271 0,'0'0'1248'0,"4"-10"272"0,3 2-1216 0,5 5-304 15,5-3 0-15,4 4 0 16,5-2-320-16,6 3-112 0,4 1-16 0,8 4-16 0,5 5 336 0,7-2 128 16,5 5 0-16,-2-3-144 0,-3 2 144 0,0 4-192 15,2 0 192-15,-1 3-192 16,3 4-1344-16,2-1-288 0,1 4-48 0</inkml:trace>
  <inkml:trace contextRef="#ctx0" brushRef="#br0" timeOffset="2398.9">26113 4209 29487 0,'7'-10'2624'0,"-7"10"-2112"0,9-6-512 0,4 2 0 16,7 0 320-16,4-1-64 0,2 2 0 0,2 0 0 15,1-1-256-15,0-3 0 0,-1 1-128 0,-2 0 128 16,-5-4-368-16,0 1 32 0,-4-4 0 0,-3-2 0 16,-2-1 16-16,-5 0 0 0,0-3 0 0,-6 1 0 15,-2 2 64-15,-4 3 0 0,-5 1 16 0,-3 2 0 16,-4 1 240-16,-3 2 0 0,-4 4 0 0,-5 4 0 0,-4 7 0 0,-4 1 160 15,-4 5-32-15,3 4 0 0,2 6-128 0,2 5 192 16,1 5-192-16,4 3 192 0,3 1-192 0,2 6 0 16,4 1 0-16,3 2 0 0,3-2 144 0,4-1-144 15,1-5 160-15,5-4-160 0,3-1 0 0,4-2 0 16,2-4 0-16,5 0 0 0,3-6 0 0,3-2 0 16,3-3 0-16,7-3 0 0,5-6 0 0,9-1-208 15,6-6 16-15,8-6-8000 16,9-4-1600-16</inkml:trace>
  <inkml:trace contextRef="#ctx0" brushRef="#br0" timeOffset="2816.77">27306 4030 24879 0,'-10'-1'2208'0,"0"-1"-1760"0,-1 2-448 0,0 4 0 16,2 8 640-16,-2 0 64 0,0 5 0 0,-2 6 0 16,-2 1-704-16,1 6 0 0,0 1 0 0,0 6-176 15,-3 6 176-15,4 0 0 0,-1 0 0 0,-1-2 0 16,0 4 160-16,0-1-32 0,-2-3-128 0,6-1 192 16,-1 0-192-16,2-8 128 0,1-4-128 0,3-7 0 15,2-6 160-15,0-2-160 0,4-13 160 0,0 0-160 16,0 0 368-16,0 0-32 0,12-10 0 0,3-7 0 15,3-7-16-15,5-6 0 0,1-7 0 0,5 1 0 0,0-1-320 0,4-1 0 16,5 0 0-16,2-4-128 0,0-2 128 0,1 3 0 16,-1-1 0-16,2 8 128 0,-1 6-128 0,3 2 128 15,0 6-128-15,1 4 128 0,-2 7 80 0,1 6 32 16,2 6 0-16,-1 6 0 0,-3 3-32 0,-4 9 0 16,-3 8 0-16,-4 6 0 0,-5 5-208 0,-1 8 0 15,-4 4 0-15,-3 4 0 0,-3 0 0 0,-3 4 0 16,-3 5 0-16,-6 1 0 0,-3 1-272 0,-3 1-48 15,-4-1-16-15,-3-6 0 16,0-6-1984-16,1-10-400 0,0-9-80 0,2-12-16 0</inkml:trace>
  <inkml:trace contextRef="#ctx0" brushRef="#br0" timeOffset="3077.73">23781 3016 39791 0,'-14'-35'1760'0,"9"16"368"0,-2 3-1696 15,2 6-432-15,5 10 0 0,0 0 0 16,0 0-704-16,0 0-208 0,0 0-48 0,14 7-16 16,-3 6-2144-16,2 5-416 0,1 2-96 0</inkml:trace>
  <inkml:trace contextRef="#ctx0" brushRef="#br0" timeOffset="3716.3">22944 6764 21183 0,'-10'9'1888'0,"-1"1"-1504"0,-4 3-384 0,-3 8 0 15,1 7 3136-15,-1 13 544 0,3 5 112 0,-2 10 32 16,2 7-3616-16,0 5-720 0,-1-2-128 0,1 4-48 0,0 0 544 0,1-2 144 16,0 1 0-16,0-7 0 0,0-1 0 0,0-6-144 15,2-4 144-15,4-8 0 0,0-6-192 0,0-6 192 16,2-5-192-16,2-10 192 0,4-16 0 0,0 0 0 16,0 0 0-16,0 0 0 0,1-17 160 0,2-8 144 15,-1-10 16-15,2-10 16 0,4-5-48 0,1-13-16 16,4-8 0-16,0-5 0 0,3-6-272 0,3-1 0 15,2-6 0-15,5-2 0 0,3-3 0 0,5 2-144 16,5-3 16-16,5 6 0 0,4 6-16 0,6 5 0 16,0 7 0-16,0 7 0 0,-5 10 144 0,1 10-160 15,-2 6 160-15,-1 5-160 0,2 4 160 0,-1 7 0 16,0 6 160-16,-1 6-160 0,-2 5 0 0,-2 10 0 0,-8 2 0 16,-7 6 0-16,-3 5-256 0,-8 3 48 0,-5 9 16 0,-7 2 0 15,-5 11-64-15,-6-1 0 0,-8 2 0 0,-7-3 0 16,-8-4 256-16,-9-3 0 0,-9-1 0 0,-3-4 0 15,-3 1 192-15,-2-6 64 0,-1 0 32 0,0-5 0 16,-1-6-288-16,-3-3 0 0,-2-5-208 0,5-5 80 31,5-4-1920-31,7-5-368 0,7-6-80 0</inkml:trace>
  <inkml:trace contextRef="#ctx0" brushRef="#br0" timeOffset="4116.97">24339 6151 20271 0,'0'0'1792'0,"-8"-6"-1424"0,-1 1-368 0,1 1 0 0,0 3 3392 0,1 2 592 16,7-1 128-16,-10 5 32 0,1 5-3504 0,0 2-640 15,0 6-224-15,-1 2 0 0,-7 4 80 0,-1 4 16 16,-1 5 0-16,-5 3 0 0,-1 1 128 0,1 3 0 15,1 5-144-15,1-3 144 0,3 0-176 0,5-4 48 16,5-4 0-16,5-5 0 16,6-1-384-16,3-7-64 0,4-7 0 0,2-8-16 15,3-4 64-15,4-5 16 0,1-5 0 0,1-5 0 0,1-4 688 0,2-5 144 16,-1-10 16-16,3-1 16 0,-1-1 32 0,-1-4 16 0,-2-3 0 16,0 3 0-16,0 2-80 0,-2 4-32 0,0 2 0 0,-2 7 0 15,-3 4 160-15,-2 4 16 0,-1 3 16 0,-2 6 0 16,-3 2-208-16,-6 4-32 0,0 0-16 0,9 7 0 15,-4 5-224-15,0 5 0 0,0 1 128 0,0 4-128 16,-1 8 0-16,0 0 0 0,1 4 0 0,0 1 0 16,1-3-192-16,1-3 0 0,-2-4 16 0,2 3 0 31,2-4-704-31,1-2-144 0,-1-4-16 0,4-4-13440 0</inkml:trace>
  <inkml:trace contextRef="#ctx0" brushRef="#br0" timeOffset="4434.25">25290 6291 33167 0,'-6'10'2944'0,"-2"8"-2352"16,1 6-464-16,-1 7-128 0,0 7 544 0,0 1 96 15,-1 2 0-15,1-7 16 0,3-4-464 0,2-4-192 16,3-3 128-16,2-5-128 0,-1-5 0 0,1-6 0 15,-2-7 0-15,0 0-176 0,8-6-96 0,5-9-32 16,-2-3 0-16,1-6 0 0,-1-6 112 0,2-5 0 16,1-2 16-16,1-1 0 0,0-4 176 0,2 3 0 15,-1-1 0-15,3 3 0 0,3 0 0 0,1 3 0 16,2 1 0-16,3 4 0 0,2 2 0 0,0 7 128 16,1 2-128-16,-1 5 0 0,1 6 0 0,-1 0 0 0,-1 6 0 15,1 2-192-15,-6 2 192 0,0 3 0 0,-4-1-144 0,-2 7 144 31,-3-1-624-31,-1 2-48 0,-1 2-16 0,-2-1-8832 0,-2 1-1760 0</inkml:trace>
  <inkml:trace contextRef="#ctx0" brushRef="#br0" timeOffset="4736.06">26994 5344 33455 0,'-3'-9'1472'0,"3"9"320"0,0 0-1424 0,0 0-368 16,0 0 0-16,-2 14 0 0,0 5-160 0,-2 4-96 16,1 8-32-16,-1 3 0 0,-3 5 288 0,0 6 0 15,-2 6-128-15,-3 2 128 0,0 4 0 0,-1 6 0 16,-2 4 0-16,1-2 0 0,0 0 192 0,-1 2 0 15,-1-1 0-15,4 4 0 0,0 1-48 0,3 2-16 16,2 0 0-16,0-4 0 0,3-4-128 0,2-4 0 16,1-1 0-16,1-4 128 0,1-3-320 0,3-3-64 15,0-7 0-15,2-1-16 16,2-2-512-16,2-7-112 0,1-6 0 0,2-7-8256 0,1-8-1632 16</inkml:trace>
  <inkml:trace contextRef="#ctx0" brushRef="#br0" timeOffset="4968.1">26087 6206 33167 0,'0'0'1472'0,"0"0"304"0,2-10-1424 0,6 5-352 0,9 1 0 0,13 4 0 16,12 5 1248-16,11 0 176 0,6 3 48 0,10-1 0 15,7 4-1152-15,14-3-320 0,13 3 144 0,5-2-144 16,1 3 0-16,7-3 0 0,8 1 0 0,3-2 0 16,-4-8-512-16,4 0 0 0,-2-1-16 15,-3 1-10560-15,0 0-2112 0</inkml:trace>
  <inkml:trace contextRef="#ctx0" brushRef="#br0" timeOffset="6118.77">2627 10576 16127 0,'-12'-18'704'0,"7"5"160"0,1-1-688 0,0-2-176 0,0-2 0 0,2 2 0 16,0-1 608-16,1 2 96 0,-1 2 0 0,0 3 16 15,2-1 80-15,3 3 16 0,-1-1 0 0,-2 9 0 16,3-10-288-16,-3 10-48 0,0 0-16 0,0 0 0 16,0 0-160-16,13 4-48 0,-2 2 0 0,-1 9 0 15,0 7-48-15,3 8-16 0,0 7 0 0,2 8 0 16,2 8 0-16,-2 7-16 0,0 2 0 0,3 7 0 15,1 2-176-15,0 3 128 0,-2-1-128 0,2 4 128 16,1-2-128-16,-1-3 0 0,-1-2 0 0,-2-4 0 16,1-1 0-16,-1-3 0 0,1-7 0 0,-1-8-176 15,0-3-288-15,0-5-64 16,1-4-16-16,-1-8 0 0,2-3-384 0,-1-5-80 16,-2-5-16-16</inkml:trace>
  <inkml:trace contextRef="#ctx0" brushRef="#br0" timeOffset="6418.81">3601 10572 12895 0,'3'-19'1152'16,"0"-3"-928"-16,1-3-224 0,0 6 0 0,0 4 2416 0,1 2 432 15,1-2 96-15,3 5 0 0,-9 10-2272 0,9-3-464 16,-9 3-80-16,10 4-128 0,-10-4 192 0,7 18-48 15,-2 6-16-15,-3 5 0 0,-3 9 128 0,-4 12 32 16,-7 4 0-16,-3 13 0 0,-3 4-48 0,-6 7-16 0,-5 10 0 0,-3 1 0 16,-1 0-96-16,-4 5 0 0,-3 5-128 0,-2-1 192 15,-1 1-192-15,-2 1 0 0,-1-4 128 0,-3-1-128 16,-6 3 144-16,2-9-16 0,2-10 0 0,5 0 0 16,4-3 16-16,4-5 0 0,2-6 0 0,6-3 0 15,2-6-144-15,6-2 0 0,3-10 0 0,1-4 0 31,8-11-400-31,0-2-176 0,5-11-16 0,2-7-11136 0</inkml:trace>
  <inkml:trace contextRef="#ctx0" brushRef="#br0" timeOffset="6801.81">4551 10718 25791 0,'-14'-2'1152'0,"3"2"224"0,0 0-1104 0,-4 6-272 16,-3 7 0-16,0 6 0 0,-1 4 896 0,0 7 128 16,-1 5 32-16,-2 9 0 0,-1 9-1056 0,2 6 0 15,0 1 0-15,3 3-192 0,3 0 192 0,1 4 0 16,2 0 0-16,4-4 0 0,3-1-400 0,0-8 16 0,1-6 0 15,4-8 0 1,6-13-256-16,1-8-64 0,0-6 0 0,3-10 0 0,4-3 576 0,-1-6 128 0,2-8 0 16,2-5 0-16,-1-6 448 0,2-5 128 0,0-6 32 0,0-6 0 15,1-3 16-15,0-4 0 0,0 0 0 0,-2 3 0 16,-2-2-80-16,-2 2-16 0,-5 1 0 0,0 5 0 16,-4 3 48-16,-3 4 16 0,-2 0 0 0,-3 8 0 15,-5-1-336-15,0 7-64 0,-1 5 0 0,0 4-16 16,0 4-464-16,-2 5-96 0,1 4 0 0,-2 4-16 31,0-1-1520-31,3 6-288 0,1 2-64 0</inkml:trace>
  <inkml:trace contextRef="#ctx0" brushRef="#br0" timeOffset="7219.16">5109 10622 29487 0,'0'0'2624'0,"-9"-2"-2112"0,9 2-512 0,-8 7 0 0,3 2 1600 0,5 8 224 16,0 9 32-16,3 4 16 0,0 7-1872 0,1 4-192 15,0 7-128-15,1 2-16 0,1 10 144 0,2-3 48 16,1-1 0-16,0-2 0 16,-1 0-496-16,-1-5-112 0,-1-8-16 0,3-7 0 15,3-4-256-15,1-13-48 0,-1-6-16 0,2-8 0 0,3-5 768 0,-1-6 128 16,1-8 48-16,1-3 0 0,1-3 480 0,1-7 112 15,-2-2 0-15,0-1 16 0,-1-2-64 0,1 0-16 16,0-3 0-16,1 1 0 0,-1 1-128 0,0 2-16 16,-2 0-16-16,-2 7 0 0,-1 1 48 0,-3 4 16 0,-2 2 0 0,-2 5 0 15,0 4-80-15,-1 0-16 0,-5 10 0 0,0 0 0 16,0 0-192-16,0 0 0 0,0 0 0 0,0 0-160 16,0 0 160-16,0 15-208 0,-1-1 80 0,0-1 128 15,-2 2-272-15,2 1 64 0,0-1 16 0,0-2 0 16,1-13 192-16,0 10-192 0,0-10 192 0,0 0-192 15,0 0 192-15,0 0 0 0,0 0 0 0,0 0-144 16,10-2 16-16,0-1 0 0,0-8 0 0,-1 1 0 16,0-5-32-16,1-4 0 0,-1 0 0 0,-1-1-8800 15,-2-3-1776-15</inkml:trace>
  <inkml:trace contextRef="#ctx0" brushRef="#br0" timeOffset="7786.76">6470 10762 21183 0,'-5'12'1888'0,"0"7"-1504"0,1 8-384 0,0 9 0 16,2 6 816-16,-1 6 80 0,2 5 32 0,-2 4 0 0,0 2-464 0,-1-2-80 15,0 0-32-15,0-5 0 0,4-5-80 0,-4-2-16 16,0-8 0-16,2-7 0 0,2-3-96 0,0-8-32 15,0-6 0-15,0-13 0 0,0 0 320 0,0 0 64 16,0 0 16-16,1-18 0 0,2-7 240 0,3-6 64 16,-1-11 0-16,4-2 0 0,4-7-592 0,1-1-112 15,2 0-128-15,3 1 176 0,3 1-176 0,2 4 0 16,3-2 0-16,1 7 0 0,2 6 0 0,5 2 0 16,3 6 0-16,6 2 0 0,6 6 0 0,-1 2 0 15,-2 3-160-15,3 5 160 16,2 0-1760-16,1 5-256 0</inkml:trace>
  <inkml:trace contextRef="#ctx0" brushRef="#br0" timeOffset="8205.79">9156 9864 18431 0,'-10'12'1632'0,"-4"7"-1312"16,-1 9-320-16,-1 12 0 0,2 11 3408 0,2 11 624 16,1 13 112-16,0 12 16 0,0 11-3584 0,-2 11-704 15,-2 7-160-15,-1 6-32 0,0 2-16 0,-2-2-16 16,-2-6 0-16,-1-8 0 15,2-8-352-15,0-8-64 0,-2-6 0 0,0-14-16 16,2-10-464-16,3-10-96 0,-1-9 0 0,3-10-9856 0</inkml:trace>
  <inkml:trace contextRef="#ctx0" brushRef="#br0" timeOffset="8394.68">9068 10877 27647 0,'0'0'2448'0,"0"0"-1952"0,0 0-496 0,12 8 0 15,0 3 752-15,4 3 48 0,4-4 16 0,3 1 0 16,2-3-816-16,6 0-272 0,2-5 0 0,9-5 0 31,6-1-176-31,4-8-48 0,2 1 0 0,-4-4 0 0,-1-1-400 0,-1-5-96 16,-1-4-16-16</inkml:trace>
  <inkml:trace contextRef="#ctx0" brushRef="#br0" timeOffset="8636.58">10048 9840 20271 0,'0'0'1792'0,"-11"8"-1424"16,-1 3-368-16,0 7 0 0,-2 6 3072 0,-2 12 528 15,5 11 112-15,-2 9 32 0,1 8-3232 0,-1 6-656 16,0 4-128-16,-1 7-32 0,-4 10 304 0,1 5 0 16,-1 1 0-16,1 8 0 0,2 7 0 0,0 1 0 0,1-2 0 15,0-4 0-15,-3-3-208 0,1-10 16 0,-1-9 0 0,3-10 0 32,0-14-944-32,3-8-176 0,1-9-32 0,3-13-7312 0,3-5-1456 0</inkml:trace>
  <inkml:trace contextRef="#ctx0" brushRef="#br0" timeOffset="9203.78">10413 10272 11055 0,'0'0'480'0,"0"0"112"0,-10-2-464 0,0 2-128 0,1 0 0 0,1 2 0 0,1 10 4256 16,1 0 832-16,4 9 160 0,-3 2 48 0,0 2-4496 16,0 4-800-16,0 6-352 0,1 1 32 15,0 5-128-15,1 5-32 0,1 1 0 16,-1 1 0-16,-3 3 112 0,2 2 32 0,-1 8 0 0,0 7 0 0,0 4 128 0,0 7 16 16,1-3 16-16,0-2 0 0,0-3 176 0,4-9 0 15,0-2 0-15,2-8 0 0,0-8 368 0,3-5 48 16,2-6 16-16,2-3 0 0,-2-5-80 0,3-4-16 15,3-4 0-15,0-6 0 0,-1-4-16 0,4-6 0 16,-1-5 0-16,4-5 0 0,-1-9-160 0,5-7-32 16,0-9-128-16,1-10 192 0,1-6 32 0,1-5 0 15,-2-2 0-15,0-6 0 0,-1 1-16 0,-2-5 0 0,1-2 0 16,-2 0 0-16,-1 1 144 0,-1 2 32 0,0 0 0 0,0 7 0 16,-2 3-192-16,1 8-48 0,-3 9 0 0,0 5 0 15,-3 10-144-15,-1 3 0 0,-2 5 0 0,0 5 0 16,-8 11 0-16,0 0-144 0,0 0 144 0,9 18 0 15,-3 2-256-15,-2 11 48 0,-3 3 16 0,-1 5 0 16,-1 8 32-16,-1 4 16 0,-1 8 0 0,0 3 0 16,2 7-192-16,0 1-48 0,-1 1 0 0,5-9 0 31,1-5-192-31,1-10-64 0,0-11 0 0,4-9 0 0,2-13 640 0,3-7 0 0,4-6 0 0,1-4 0 16,5-11 512-16,2-5 64 0,2-6 0 0,1-10 16 15,0-11-80-15,2-5 0 0,-1-6-16 0,2-4 0 16,0-5-368-16,-2-1-128 0,-2 0 0 0,0 1 0 15,-4-1 128-15,-2 1-128 0,-3-1 0 0,-3 3 144 16,0 5-528 0,-4 9-96-16,0 5-32 0,-2 8 0 0,-2 6-2096 0,-5 6-416 0</inkml:trace>
  <inkml:trace contextRef="#ctx0" brushRef="#br0" timeOffset="9704.93">13007 10093 23039 0,'-17'-8'1024'0,"3"2"192"0,-4 0-960 0,-4 3-256 0,-3 2 0 0,-1 5 0 16,2 2 2752-16,-2 7 512 0,-4 6 112 0,1 10 16 16,-1 5-3008-16,-3 7-608 0,-4 5-112 0,-1 7-32 15,-4 9 240-15,0 7 128 0,0 6-160 0,2 10 160 16,1 4-208-16,3 8 48 0,1 7 16 0,3 3 0 15,1 2-432-15,7-3-64 0,5-10-32 0,4-14 0 16,6-20 64-16,5-13 16 0,5-13 0 0,6-8 0 0,3-13 592 0,5-7 0 16,4-4 144-16,7-8-16 0,3-6 432 0,5-11 80 15,4-7 32-15,8-10 0 0,8-9-160 0,0-6-16 16,2-6-16-16,0-7 0 0,-1-4-304 0,-1 0-176 16,0-1 192-16,-5-1-192 0,-2-1 272 0,-3 5-48 15,-6 5-16-15,-6 0 0 0,-8 3 272 0,-5-3 48 16,-7 0 16-16,-5 2 0 0,-7 4-208 0,-7 6-32 15,-5 4-16-15,-7 0 0 16,-7 4-752-16,-2 5-160 0,-2 5-16 0,-5 6-16 16,-1 8-2240-16,-3 5-448 0</inkml:trace>
  <inkml:trace contextRef="#ctx0" brushRef="#br0" timeOffset="10257.04">14354 10634 25631 0,'2'-14'1136'0,"-1"3"224"0,-1 0-1088 0,2 2-272 16,-1 0 0-16,-1 9 0 0,0 0 368 0,0 0 16 15,0 0 0-15,11 15 0 0,0 8-384 0,-1 9-128 16,-3 7 0-16,2 8 0 0,-1 5 128 0,-3 7 0 16,0 9 0-16,-1 2-128 0,-2 1 128 0,1 2 0 0,-1 1 0 0,0-4 0 15,0-4 0-15,2-14 0 0,0-12 0 0,2-10 0 16,-1-10 256-16,3-9-32 0,1-3 0 0,1-8 0 15,3-8 608-15,1-4 128 0,0-12 32 0,3-7 0 16,5-10-176-16,2-2-48 0,2-10 0 0,0-3 0 16,2-5-624-16,0-1-144 0,2-8 0 0,-4 5 0 15,-2 4-272-15,1 6-48 0,-3 3-16 0,1 6 0 32,-1 9-288-32,-2 9-48 0,-2 4-16 0,-3 5 0 15,-3 5-144-15,0 3-48 0,-3 7 0 0</inkml:trace>
  <inkml:trace contextRef="#ctx0" brushRef="#br0" timeOffset="10487.81">15336 10612 26719 0,'0'0'1184'0,"0"0"240"0,0 0-1136 0,-9 11-288 15,0 0 0-15,2 11 0 0,2 5 1856 0,0 7 304 16,-1 8 64-16,-2 6 16 0,0 6-1984 0,-1 3-400 16,-1 6-80-16,0 1-16 15,-3 1-176-15,0 2-32 0,-1-2-16 0,-1 1 0 16,-3-1-560-16,3-7-128 0,1-3 0 0,1-9-12032 0</inkml:trace>
  <inkml:trace contextRef="#ctx0" brushRef="#br0" timeOffset="10972.17">16320 10782 29487 0,'-3'-15'2624'0,"-2"2"-2112"0,-1-1-512 0,-5-1 0 16,0-1 1504-16,-1 1 192 0,-1 1 32 0,-1 5 16 31,-1 2-2256-31,-3 4-448 0,-5 4-80 0,-2 1-32 0,-2 1 624 0,-4 9 128 0,-4 3 32 0,-2 6 0 16,-4 3-48-16,-1 9-16 0,-1 5 0 0,-4 8 0 15,-2 1 128-15,0 12 32 0,2 5 0 0,7 2 0 16,4-6 0-16,5 2 16 0,6-3 0 0,5-6 0 0,4-7-16 0,6-9-16 16,4-11 0-16,5-5 0 0,2-7 208 0,4-3 192 15,-5-11-48-15,15 0 0 0,3-6 320 0,4-7 64 16,3-10 16-16,6-5 0 0,4-10-224 0,5-8-64 15,5-3 0-15,1-9 0 0,1-9-256 0,0-4-192 16,0-4 16-16,0 0 16 0,-1 1 160 0,-2 2 0 16,1-1 0-16,-2-2 0 0,2-4 272 0,-7 3 96 15,-3 0 16-15,-3-3 0 0,-1 2-224 0,-3-6-32 16,-4 0-128-16,-1 3 192 0,-4 9-368 0,-1 11-80 16,-3 6 0-16,-3 10-16 0,-1 14 272 0,-6 8 0 0,-1 12 0 15,-4 10 0-15,0 0 240 0,0 0 96 0,-2 22 32 0,0 11 0 16,-2 14-368-16,-4 13 0 0,-3 11 0 0,-3 16 0 15,-3 10 0-15,0 10-160 0,-4 9 160 0,1 4 0 16,-3 9-432-16,-1 5 32 0,-3 7 0 0,0-2 0 31,-1-8-1968-31,4-8-400 0,-6 36-80 0,9-52-7936 0</inkml:trace>
  <inkml:trace contextRef="#ctx0" brushRef="#br0" timeOffset="11355.85">16994 11072 24879 0,'10'6'2208'0,"-10"-6"-1760"0,11 4-448 0,3 2 0 0,2-2 1216 0,4 0 144 16,5 0 48-16,1 2 0 0,0-3-1280 0,5-3-128 15,2-3-256-15,1-6 64 0,2-2 32 0,-2-6 0 16,-1-6 0-16,-2-1 0 0,-6 1-176 0,-3-3-48 16,-2 0 0-16,-5-2 0 0,-2 3 384 0,-4-5 0 15,-5 3 0-15,-4-1 0 0,-4 5 0 0,-4 1 0 16,-3 3 0-16,-4 5 128 0,-3 4 0 0,-6 7 0 16,-6 5 0-16,-4 8 0 0,-4 5 320 0,0 8 64 15,-3 4 16-15,2 9 0 0,-1 11 0 0,2 8 0 16,1 9 0-16,3 3 0 0,1 6-528 0,4 0 0 0,3 0 0 0,5-7 0 15,2-1-336-15,6-9 16 0,4-6 16 0,7-9 0 32,3-5-336-32,5-7-64 0,4-9 0 0,6-2-16 15,3-3-352-15,6-8-64 0,4-4-16 0,4-4-10112 0</inkml:trace>
  <inkml:trace contextRef="#ctx0" brushRef="#br0" timeOffset="11723.82">18525 11055 6447 0,'-14'-18'576'0,"5"4"-576"0,-3-1 0 0,-6 0 0 0,-6 0 5424 0,-3 2 976 15,-1 1 192-15,1 9 32 0,3 3-5424 0,-1 5-1200 16,-1 6 0-16,1 7-144 0,0 5 144 0,-1 7 0 15,0 6-144-15,-1 6 144 0,-1 6 0 0,0 4-144 16,0 2 144-16,0-1 0 0,1 0-128 0,3 0 128 16,3-5 0-16,4-2 0 0,4-4 0 0,4-6-128 15,8-5 128-15,0-7 0 0,3-2 0 0,6-10 0 16,0-1 0-16,2-8 0 0,0 0 432 0,5-6-16 16,0-2 0-16,5-9 0 0,0-5 176 0,3-2 48 15,0-7 0-15,2-3 0 0,2-9-400 0,-2-2-80 16,-3-5-16-16,2 3 0 0,-1 4 224 0,-2-2 32 15,-1 1 16-15,-5 4 0 0,-4 0 112 0,-3 3 32 0,-3 6 0 0,-5 5 0 16,0 5-560-16,-6 4-144 16,-2 3-16-16,-5 2 0 15,-5 4-448-15,-2 5-96 0,-3 0 0 0,-3 6-9728 0,-6 4-1952 0</inkml:trace>
  <inkml:trace contextRef="#ctx0" brushRef="#br0" timeOffset="12490.63">23511 10974 39567 0,'-12'-18'1744'0,"1"4"368"0,-6-10-1680 0,-2 1-432 0,-4-4 0 0,2 4 0 32,0 2-512-32,-1 2-176 0,-3 0-32 0,0 2-16 15,-3-1 224-15,-5 4 64 0,-5 5 0 0,-5 2 0 16,-7 4-176-16,-1 6-16 0,-5 4-16 0,2 5 0 0,-1 6 208 0,3 8 32 0,1 7 16 0,-2 9 0 16,2 12 96-16,0 3 32 0,0 8 0 0,7-2 0 15,2 2-48-15,9 0 0 0,7-8 0 0,8-2 0 16,6-4 128-16,7-9 32 0,5-7 0 0,5-4 0 15,5-8 160-15,6-6 0 0,5-4 0 0,7-8 0 0,5-2 448 0,4-7 0 16,4-9 16-16,3-3 0 0,-2-10-112 0,5-4-32 16,1-3 0-16,3-3 0 0,1-2-160 0,-1 1-32 15,1 0-128-15,-1 3 192 0,-4 1 112 0,-5-1 16 16,-7-2 0-16,-3 2 0 0,-4 2 64 0,-3 3 32 16,-3 7 0-16,-4 4 0 0,-3 3-288 0,-2 10-128 15,-4 2 0-15,-9 3 128 0,10 5-128 0,-2 6 0 16,-3 6 0-16,-3 10-176 0,-2 14-16 0,-4 7-16 15,-2 6 0-15,-2 3 0 0,-6 6 208 0,-1 5-144 16,-1 7 144-16,-3 0-128 0,-3-2-96 0,-1 2-16 16,0-1 0-16,-1 4 0 0,-1-1-16 0,-1-3 0 15,1 0 0-15,3-6 0 16,4-2-256-16,4-7-64 0,4-6-16 0,6 1-8528 16,6-1-1696-16</inkml:trace>
  <inkml:trace contextRef="#ctx0" brushRef="#br0" timeOffset="12889.71">23923 10812 34719 0,'0'0'1536'0,"-11"-2"320"0,1-1-1472 0,3 6-384 0,-2 6 0 0,1 5 0 15,0 11-848-15,2 8-240 0,1 7-64 0,-1 8 0 16,1 7 576-16,-1 2 96 0,3 0 32 0,-1 0 0 0,1 2 192 0,2-5 64 16,1-3 0-16,3-5 0 0,0-5 32 0,4-7 16 15,2-5 0-15,2-10 0 0,2-2 336 0,0-12 64 16,2-7 0-16,4-1 16 0,5-9 352 0,1-4 64 15,5-8 16-15,3-7 0 0,6-7-320 0,2-1-48 16,-1-6-16-16,0 1 0 0,-6-6-144 0,-1 0-48 16,-4 1 0-16,-1-2 0 0,-3 0 192 0,-4-2 16 15,-2 1 16-15,-2 2 0 0,-3 4-352 0,-2 3 0 16,-1 4 0-16,-1 7 0 0,-3 8 224 0,0 6-32 16,-2 7 0-16,-5 11 0 15,2-11-2816-15,-2 11-576 0,0 0-128 0</inkml:trace>
  <inkml:trace contextRef="#ctx0" brushRef="#br0" timeOffset="13259.08">25063 10919 35007 0,'19'0'3120'0,"-5"0"-2496"0,0-1-496 0,5 2-128 15,8 2-192-15,7 4-64 0,5 1-16 0,3 0 0 16,0-6 16-16,1-3 0 0,2-7 0 0,1 1 0 16,1-6-496-16,-2-2-80 0,0-2-32 0,-4-5 0 15,-7 0 96-15,-5-1 32 0,-5 0 0 16,-3 3 0-16,-6-3 736 0,-5 4 0 0,-5-2 128 0,-6 2-128 0,-4-1 416 0,-7 3-32 16,-3 0 0-16,-4 4 0 0,-3 3-128 0,-3 6-48 15,-7 3 0-15,-1 7 0 0,-4 5-16 0,-1 7 0 16,-2 4 0-16,-1 6 0 0,1 2-64 0,0 10-128 15,-2 3 176-15,-1 5-176 0,-2 2 0 0,8 2-256 16,3-1 32-16,5-2 0 0,6-2 32 0,5-6 0 16,4-4 0-16,8-5 0 0,4-7 48 0,7-1 16 15,4-2 0-15,7-4 0 0,4-4 0 0,7-4 0 16,4 0 0-16,6-5 0 16,7-4-1264-16,1-3-240 0,2-3-48 0</inkml:trace>
  <inkml:trace contextRef="#ctx0" brushRef="#br0" timeOffset="13590.81">26849 10844 18431 0,'0'0'816'0,"0"0"160"0,-10-2-784 0,-6-1-192 0,-5 1 0 0,-6 0 0 16,-5 4 3776-16,-5 3 720 0,0 2 144 0,-4 6 32 31,0 2-4144-31,-4 3-816 0,0 5-160 0,1 2-48 0,4 1 176 0,-1 2 16 0,2-3 16 0,3 1 0 16,4-1-464-16,7-5-80 0,6 1-32 15,7-4 0-15,9-3-480 0,5-1-112 0,8-4-16 0,5 0 0 16,10-3 752-16,3-1 144 0,2 2 16 0,2-2 16 0,1-1 544 0,1 1-128 16,2 4 128-16,-1-3 0 0,-2 2 240 0,1-1 96 15,-5 3 32-15,-4 1 0 0,-4 1 560 0,-4 2 112 16,-5-4 32-16,-6 4 0 0,-3 3-400 0,-7 2-80 15,-4 1-16-15,-3 6 0 0,-6-3-48 0,-4 2-16 16,-6 3 0-16,-2-1 0 0,-4 1-128 0,-3 1-48 16,-1-2 0-16,-1-1 0 15,-1-3-1616-15,-1 0-336 0,0-6-64 0</inkml:trace>
  <inkml:trace contextRef="#ctx0" brushRef="#br0" timeOffset="13907.63">27564 9879 6447 0,'0'0'576'0,"3"12"-576"0,-3-12 0 0,0 16 0 16,0 9 5312-16,-1 13 944 0,-1 11 192 0,1 11 32 16,-3 7-5584-16,-1 7-1104 0,-2 2-240 15,-4 6-32-15,-1 5 480 0,-2 2 0 0,0 2-128 0,0-2 128 0,0 1 0 0,2-1 0 16,3-3 0-16,2-8 0 0,-2-6 0 0,3-6 0 16,0-7 0-16,1-7 0 15,3-4-496-15,-1-8 0 0,2-6 0 0,0-10-11424 16</inkml:trace>
  <inkml:trace contextRef="#ctx0" brushRef="#br0" timeOffset="14109.45">27089 10786 39567 0,'13'-4'1744'0,"-2"1"368"0,2-3-1680 0,5 3-432 15,6 2 0-15,6 2 0 16,7 2-480-16,5 0-176 0,3-1-48 0,2 3 0 0,-2-1 496 0,6-3 208 16,-1-1-192-16,1-1 192 15,-2-2-624-15,1-3 0 0,-1 0 0 0,0-6 0 16,-2-3-1424-16,-5-3-304 0,-7-2-48 0,-4 1-10496 0</inkml:trace>
  <inkml:trace contextRef="#ctx0" brushRef="#br0" timeOffset="14309.95">28477 10769 34095 0,'0'0'3024'0,"-1"13"-2416"0,-2 5-480 0,-2 10-128 0,-1 10 848 0,-1 9 160 16,2 6 16-16,-2 4 16 0,-3-1-1040 0,-2 0-144 15,2-1-64-15,-2 3-16 16,-4 0-288-16,2-1-48 0,0-3-16 0,-1-4 0 15,-3-9-2112-15,3-7-448 0,1-6-64 0,5-10-32 0</inkml:trace>
  <inkml:trace contextRef="#ctx0" brushRef="#br0" timeOffset="14924.83">29235 10774 11055 0,'11'-4'976'0,"-11"4"-784"15,0 0-192-15,0 0 0 0,0 0 5696 0,0 0 1104 16,0 0 224-16,-6 14 32 16,-7 2-6032-16,-1 7-1216 0,-4 5-256 0,-1 11-32 0,-1 4 192 0,-2 5 32 15,1-1 16-15,0 0 0 16,0-5-272-16,4-2-64 0,3-5-16 0,4-5 0 16,1-6 0-16,5-5 0 0,6-6 0 0,3-3 0 0,3-4 336 0,5-3 64 0,1-3 0 0,7-5 16 15,-1-6 304-15,1-3 48 0,4-3 16 0,-1-5 0 16,0-3-192-16,-1-1 0 0,-3-4 144 0,-2 2-144 15,-5 2 256-15,-2-2 0 0,-3-1-16 0,-4-1 0 16,-4-1 144-16,-2 3 48 0,-4-4 0 0,-2 2 0 16,-1 1-208-16,-2 3-32 0,-3 6-16 0,1 1 0 15,1 1-368-15,0 5-64 0,2 6 0 0,2 3-16 16,8 4-416-16,0 0-80 16,-9 2 0-16,9-2-16 0,0 0-320 0,4 8-64 15,4 1-16-15,7-5 0 0,3-2-496 0,7 0-112 16,7-5 0-16,6-1-16 0,7-1 704 0,-1-4 144 0,1 2 16 0,-2-2 16 0,-2 4 1904 0,-2-1 384 15,-2 0 80-15,-3 5 16 0,-1 2 208 0,-2 4 32 16,-2 2 16-16,-2 0 0 0,-2 3-496 0,-3 8-80 16,-5 3-32-16,0 6 0 0,-3 3-464 0,-4 4-80 15,-2 5-32-15,-6 6 0 0,-2-3-144 0,-3 1-48 16,-5-1 0-16,-1-1 0 0,-1-2-16 0,1-5-16 16,0-4 0-16,1-2 0 0,-1-4-96 0,3-5-16 15,2-1 0-15,2-4 0 0,-1-7-192 0,3-7 176 16,0 0-176-16,0 0 160 0,0 0-160 0,0 0 0 15,12-12 144-15,0-1-144 0,2-2 128 0,3-3-128 16,2-5 128-16,3-3-128 0,-1 4 0 0,1 0-240 16,-3 4 48-16,1 2 0 0,2-1-96 0,-3 3-16 15,0 7 0-15,-4 0 0 0,-2 5 304 0,1 4-192 0,-4 5 192 16,0 1-160-16,-1 6-96 0,-1 3-32 0,-2 2 0 16,-1 1 0-1,-2 3-192-15,-2 1-32 0,3-2-16 0,-3-3 0 16,0 0-368-16,-1 0-64 0,0-2 0 0,2-3-16 15,-2-14-1536-15,0 0-304 0,7 9-64 0,-7-9-16 0</inkml:trace>
  <inkml:trace contextRef="#ctx0" brushRef="#br0" timeOffset="15358.08">31123 10365 27647 0,'0'0'2448'0,"-8"-5"-1952"16,-6 1-496-16,-5 4 0 0,-7 4 1088 0,-4 7 112 15,-6 6 16-15,0 1 16 16,2 3-1232-16,-4 6-496 0,-4 5 32 0,3 2 0 0,0 4 272 0,4 0 192 16,-1 0-208-16,6-1 80 0,3-1-192 0,7-6-16 15,5-2-16-15,3-5 0 16,8-2-400-16,8-2-80 0,8-4 0 0,8 3-16 16,9-1 80-16,9 1 0 0,7-1 16 0,6 1 0 15,3 2 256-15,10 0 48 0,6 1 16 0,-2 3 0 0,-3 0 1008 0,-4 4 192 0,-4-3 32 0,-5 5 16 16,-4-1 240-16,-7 0 48 0,-6 3 16 0,-6-3 0 15,-6 0-368-15,-9 3-80 16,-8-3-16-16,-6 4 0 0,-7 2-224 0,-7-2-48 0,-7 0-16 0,-8-2 0 16,-8 0-208-16,-9-3-32 0,-11-8-128 0,-11-4 192 31,-18-8-1584-31,-8-10-320 0</inkml:trace>
  <inkml:trace contextRef="#ctx0" brushRef="#br0" timeOffset="15545.21">29107 9883 21183 0,'40'-18'944'0,"-16"2"192"0,-2-7-912 0,-2 0-224 15,-2 0 0-15,-3 7 0 0,-2 4 3232 0,-4 8 608 16,-9 4 112-16,0 0-17376 0</inkml:trace>
  <inkml:trace contextRef="#ctx0" brushRef="#br0" timeOffset="16342.24">4748 13970 16575 0,'-7'-13'1472'0,"1"-2"-1168"0,-2-3-304 0,3 0 0 16,-4 2 2880-16,4 0 512 0,4-1 96 0,0 0 32 15,-1 1-3056-15,1 0-592 0,-3 0-128 0,-1 1-32 16,-1-2 288-16,-4-1 0 0,-2-1 0 0,-3 1 0 15,0-1 0-15,-3 1 128 0,-1-1-128 0,-4 2 144 16,-2-1 48-16,-2 4 0 0,-2 4 0 0,-3 0 0 16,-2 6-48-16,-3 2 0 0,-3 4 0 0,-2 5 0 0,-6 6-144 0,-3 4 0 15,-5 4 0-15,3 7 0 16,0 0 0-16,0 9 0 0,4 9 0 0,2 3 0 0,2 3 0 0,6 3-144 16,2 5 144-16,4 6 0 0,0 4-160 0,4-5 160 15,5-2-128-15,5-6 128 0,5-3-160 0,5-2 160 16,5-1-192-16,6-6 192 0,6-1-208 0,5-6 64 15,3-4 16-15,7-5 0 0,5-1-208 0,5-5-48 16,3-6 0-16,6-3 0 16,5-9-384-16,9-5-96 0,6-5-16 0,5-11-10272 0</inkml:trace>
  <inkml:trace contextRef="#ctx0" brushRef="#br0" timeOffset="16742.24">5757 13430 19343 0,'-38'-2'1728'0,"9"1"-1392"0,-6-4-336 0,0 4 0 16,3 1 2976-16,-1 3 528 15,4 6 96-15,-1 3 32 16,4 2-3296-16,-1 7-656 0,0 4-128 0,2 10-16 0,-1 6 304 0,0 6 160 0,-5 4-160 0,-1 3 160 15,1 3-320-15,-1 5 48 0,-1 4 0 0,2 0 0 16,2-5 96-16,4-3 32 0,4-6 0 0,7-7 0 16,5-11 144-16,3-10-208 0,4-6 80 0,2-5 128 15,0-13-224-15,0 0 80 0,0 0 16 0,12-2 0 0,2-5 352 16,0-3 80-16,3-6 16 0,2-3 0 0,1-6 128 0,6-4 16 16,-1-12 16-16,3 2 0 0,0-1-304 0,-1 1-176 15,-3-4 192-15,-1 4-192 0,-2 5 144 0,0 4-144 16,-2-1 0-16,0 10 144 0,-1 5-144 0,-3 6 0 15,-1 5 0-15,-2 6 0 0,1 7 128 0,0 5-128 16,-2 7 0-16,5 8 128 0,-4 8-128 0,0 4 0 16,-2 9 0-16,1 0 0 0,2 1 0 0,-3 2-144 15,2-1 144-15,2-2-208 16,1 2-1376-16,1-10-272 0,2-6-48 0,4-7-16 0</inkml:trace>
  <inkml:trace contextRef="#ctx0" brushRef="#br0" timeOffset="17110.55">6623 13416 31327 0,'0'0'2784'0,"0"0"-2224"0,-2 14-560 0,2 8 0 0,2 13 896 0,-2 8 64 16,0 8 0-16,0 6 16 0,-3 7-976 0,-1 4-256 15,0 2-32-15,-3 4 0 0,0 2 288 0,1-2-160 16,-2-3 160-16,1-4-128 0,-1-6-224 0,1-7-32 16,0-11-16-16,2-13 0 15,0-4-352-15,2-12-64 0,3-14-16 0,0 0 0 16,0 0 256-16,3-19 32 0,1-9 16 16,2-4 0-16,3-7 528 0,3-3 0 0,2-7 0 0,1 1 0 0,3 0 0 0,2-2 0 15,3 1 128-15,1 7-128 0,0 1 560 0,2 5 16 16,1 5 0-16,3 3 0 0,0 6 32 0,1 7 16 15,-3 6 0-15,1 4 0 0,-1 5-208 0,1 10-32 16,2 4-16-16,-1 6 0 0,-1 6-368 0,-1 8 0 16,-1 5 0-16,-3 9 128 0,2 0-128 0,-4 1-160 0,-1 2 160 15,-3-2-208 1,-2-1-1840-16,-1-7-352 0</inkml:trace>
  <inkml:trace contextRef="#ctx0" brushRef="#br0" timeOffset="18498.02">10858 13881 30399 0,'-4'-14'2704'15,"-3"-4"-2160"-15,-5-4-544 0,3 2 0 0,-1-2 1312 0,0 1 160 16,2 3 16-16,-2 0 16 16,2-1-1760-16,-2 0-336 0,-1 1-80 0,-4 3-16 0,-2 5 384 0,-1-2 80 15,-2 5 16-15,-3 3 0 16,-1 5-368-16,-2 4-64 0,-2 8 0 0,-2 4-16 0,-3 3 400 0,-1 4 64 15,-2 8 32-15,2 5 0 0,-1 8 160 0,5 6-128 16,2 1 128-16,2 6-128 0,5 1 128 0,3-4 0 16,5-9 0-16,6-6 0 0,3-8 0 0,4-5 0 15,4-9 0-15,2-6 128 0,4-6 48 0,3-5 16 0,1-2 0 0,5-10 0 16,3-1 320-16,3-7 64 0,2-8 0 0,3-4 16 16,2-4-192-16,1-5-32 0,0 0-16 0,-2 0 0 15,-1 0-224-15,-3 4-128 0,-3 7 128 0,-1 1-128 16,-3 5 0-16,1 6 144 0,-5 10-144 0,-1 2 0 15,-2 5 176-15,1 9-176 0,0 5 160 0,0 10-160 16,0 8-784 0,-1 6-256-16,-1 2-48 0,1 7-16 0,1 5 1616 0,-1-2 320 0,1 0 64 0,-2-2 0 15,4-1-1344-15,-1-6-256 0,-1-5-64 16,0-8-16-16,-1-3-2224 0,1-10-448 16,6-6-96-16,2-14-16 0</inkml:trace>
  <inkml:trace contextRef="#ctx0" brushRef="#br0" timeOffset="18815.22">11614 13668 22111 0,'0'0'976'0,"0"0"208"0,0 0-944 0,-1 16-240 16,-2 3 0-16,3 4 0 0,6 5 2240 0,-3 0 416 15,0 2 80-15,-1 2 16 0,-2 0-2240 0,0-3-512 16,2 0 0-16,-1-5 0 0,-2 2 0 0,1-6 0 15,0-3 0-15,1-6 128 0,-1-11-128 0,0 0 0 16,0 0 0-16,0 0 0 0,0 0 0 0,0 0 0 16,9-9-224-16,1-9 80 0,1-5-16 0,3-6 0 15,3-4 0-15,2-4 0 0,5-2-112 0,0 1-32 0,1-2 0 16,0 2 0-16,0 6 128 0,0 2 32 16,-4 2 0-16,3 9 0 0,2 6 272 0,0 3 48 0,-3 7 16 0,3 5 0 15,-1 5 0-15,-2 9 0 0,-1 5 0 0,-3 6 0 16,-2 2-192-16,0 3 0 0,-4 5 0 0,-3 5-176 15,-3 0 176-15,-1 5-208 0,-4-2 80 0,-2 4 128 16,-1 3-1824-16,-2-8-240 16,-1-3-48-16</inkml:trace>
  <inkml:trace contextRef="#ctx0" brushRef="#br0" timeOffset="19079.2">12859 13311 34095 0,'0'0'1504'0,"0"0"320"0,0 14-1456 0,2 4-368 16,2 5 0-16,4 13 0 0,3 9 320 0,2 6-16 15,1 1 0-15,2 5 0 0,0-3-304 0,1 2 0 16,1 0-176-16,3-4 176 0,0-5-416 0,2-1 32 15,-3-1 0-15,2-1 0 16,-3 1-1616-16,0-5-320 0,-1-10-64 0,-2-3-6096 16,-2-8-1216-16</inkml:trace>
  <inkml:trace contextRef="#ctx0" brushRef="#br0" timeOffset="19283.28">13510 13376 32255 0,'0'0'2864'0,"-8"17"-2288"0,-2 3-576 0,-2 12 0 0,0 11 1488 16,-1 13 192-16,-1 11 48 0,-1 4 0 0,-2 3-1520 0,-2 6-208 16,-1 4-208-16,-2 6 32 15,-2 4 176-15,-3 4 0 0,-1 4 0 0,-5 1-128 16,-5 5-1632-16,-9-2-320 0,-6-5-64 0</inkml:trace>
  <inkml:trace contextRef="#ctx0" brushRef="#br0" timeOffset="19995.21">16142 13555 31327 0,'-13'2'2784'0,"-3"0"-2224"0,-5 6-560 0,1 6 0 15,-2 11 1216-15,3 4 144 0,2 7 32 0,-1 7 0 16,-1 0-1712-16,1 6-320 16,1-2-80-16,3-1-16 0,3-2 224 0,2-2 32 0,4-4 16 0,0-6 0 15,2-11-464-15,5-4-96 0,-2-17 0 0,0 0-16 0,0 0 816 0,14-8 224 16,0-3 0-16,1-7 0 0,0-3 480 0,2-6 176 15,-2-4 48-15,1 2 0 0,1-3-384 0,-3 3-64 16,-4-1 0-16,0-1-16 0,-3 7-240 0,-4 0 0 16,0 5 0-16,-3 2 0 0,-3 3 0 0,0 5-160 15,-4-3 160-15,0 3-128 0,-2 4-32 0,0 2 0 16,-1 2 0-16,0 0 0 0,2 1-176 0,8 0-48 16,-10 2 0-16,10-2 0 15,0 0-144-15,0 0-48 0,0 0 0 0,4-8 0 16,2-4 128-16,5-5 32 0,6-3 0 0,6-6 0 0,3-4 416 0,6-3 0 0,4-3 144 0,7-2-144 15,2-2 400-15,0-4-16 16,0 2-16-16,-3-3 0 0,0 0-64 0,-2-1-16 16,0 2 0-16,-3-3 0 0,1 1-32 0,0-1-16 15,-1 1 0-15,0 6 0 0,-2 0-112 0,-2 5-128 0,-2 3 176 16,-6 6-176-16,-4 5 176 0,-5 6-176 16,-3 2 160-16,-4 8-160 0,-9 5 144 0,0 0-144 0,3 9 128 0,-4 11-128 15,-3 11 0-15,-3 14 128 0,-2 12-128 0,-4 12 0 16,-2 11 208-16,-2 7-32 0,-2 3-16 0,-2 12 0 15,-3 6-32-15,-2 5 0 0,2 5 0 0,-3 5 0 16,1 8-128-16,0-1 0 0,2 2-160 16,1-2 160-16,3-2-304 0,1-9 48 0,2-10 0 0,2-17 0 15,2-7-288 1,3-13-48-16,1-13-16 0,3-6 0 0,2-13-1280 0,3-7-256 16,1-9-48-16,1-3-16 0</inkml:trace>
  <inkml:trace contextRef="#ctx0" brushRef="#br0" timeOffset="20211.2">16122 14324 13823 0,'0'0'608'0,"0"0"128"0,0 0-592 0,0 0-144 16,0 0 0-16,0 0 0 0,0 0 5056 0,17-6 960 15,8-2 208-15,6 6 48 16,9-1-5568-16,4-3-1120 0,5-2-224 0,3-1-32 15,4 1 160-15,2-1 48 0,2 0 0 0,8-5 0 16,9 0-304-16,-2 1-48 0,-3-2-16 0,-1-4 0 16,-1-5-1136-16,0-1-224 0,1 1-48 0,2-2-16 0</inkml:trace>
  <inkml:trace contextRef="#ctx0" brushRef="#br0" timeOffset="20462.36">18815 12827 32255 0,'0'0'2864'0,"-6"17"-2288"0,-3 0-576 0,0 19 0 0,1 16 896 0,1 15 64 16,-2 12 0-16,-1 9 16 0,-3 3-976 0,2 9-416 15,-6 1 32-15,1 5 0 0,-2 1 64 0,-1 3 0 16,-2 8 16-16,0-3 0 16,-5 0-2304-16,1-8-464 0,-16 30-80 0,6-31-32 0</inkml:trace>
  <inkml:trace contextRef="#ctx0" brushRef="#br0" timeOffset="20995.49">18186 13732 22111 0,'0'0'1968'0,"0"0"-1584"16,0 0-384-16,0 0 0 0,0 0 2496 0,9 9 400 0,1 2 96 16,4-4 16-1,5-2-2832-15,4-3-560 0,4-5-128 0,6-6 0 0,5-9 512 0,4-8 144 0,4-4 16 16,1-8 0-16,2-9-160 0,2-4 0 15,1-4 0-15,2 1 0 0,0 0 0 0,1 1-224 0,-1-2 48 0,-1-1 16 16,-8-7 32-16,-3 3 0 0,-6 1 0 16,-4 0 0-16,-4 0 128 0,-4 3 0 0,-3 6 0 0,-2 5 0 15,-2 4 0-15,-2 13 0 0,-2 7 0 0,-3 7 0 16,-2 5 0-16,-8 9 0 0,0 0 128 0,7 18-128 16,-2 8 144-16,-2 10-144 0,-4 7 192 0,-3 16-192 0,-2 11 0 15,-5 8 0-15,-1 6 0 0,-2 9 0 0,-4 1 0 0,-4 9 0 16,-1 3 0-16,1-2 0 0,-3-3 0 0,5-10 0 15,1-11 0-15,5-14 0 0,8-13 240 0,2-10 32 16,1-12 16-16,3-7 0 0,4-10 288 0,1-8 48 16,-5-6 16-16,14 0 0 0,1-2-384 0,3-12-64 15,1-6 0-15,2-10-16 0,0-4-176 0,3-4-176 16,2-1 48-16,1-1 0 0,-2-3-224 0,3 4-32 16,-1 3-16-16,-2 8 0 0,2 3 208 0,-2 7 32 15,1 8 16-15,-1 4 0 0,0 8 144 0,-2 8 0 16,-2 8 0-16,0 6 0 0,2 9 0 0,0 6 0 15,0 7 128-15,-2 4-128 0,0-1 0 0,-3 5 0 16,-2 3 0-16,-1-1 0 0,-1-2 0 0,-1-3-256 16,-1-4 64-16,-1-1 0 0,0-9-32 0,1-8-16 15,-1-9 0-15,1-3 0 16,-1-7-400-16,1-2-96 0,0-6-16 0,0-3-8064 16,2-4-1616-16</inkml:trace>
  <inkml:trace contextRef="#ctx0" brushRef="#br0" timeOffset="21412.19">20133 13778 23951 0,'0'0'2128'0,"0"0"-1696"15,0 0-432-15,0 0 0 0,0 0 2592 0,0 0 432 16,13-1 96-16,0-1 16 16,1 0-2880-16,4-2-560 0,1-8-112 0,5 0-32 0,0-5 64 0,1-3 0 15,1-3 0-15,2-5 0 0,-3-4 0 0,1-1 0 16,-2-2 0-16,-3-1 0 0,-3 2 384 0,-4 4-160 15,-4 5 160-15,-3 2 0 0,-5 7 0 0,-3 3 176 16,-4 3 0-16,-5 5 0 0,-6 2 80 0,-3 6 0 16,-5 11 16-16,-1 5 0 0,-3 10 0 0,-1 9 0 15,-3 7 0-15,3 11 0 0,-3 6-80 0,4 1-32 16,1 3 0-16,4 3 0 0,5 0-160 0,6-8 0 16,3-4 0-16,6-5 0 15,6-5-448-15,6-8 16 0,6-3 16 0,5-4 0 16,6-11-768-16,6-4-160 0,6-3-16 0,7-9-7344 15,8-7-1472-15</inkml:trace>
  <inkml:trace contextRef="#ctx0" brushRef="#br0" timeOffset="21780.26">22711 12955 9215 0,'14'-42'400'16,"-6"16"96"-16,-3 0-496 0,-1 0 0 0,-4 0 0 0,-2 2 0 0,0 0 4944 0,-3 5 896 15,-2 5 176-15,-3 4 48 0,0-2-4928 0,-4 6-992 16,-4 3-144-16,-2 3 0 0,-5 2 0 0,-5 1 0 15,-4 8 0-15,-2 3 0 0,-2 5 0 0,-2 9 0 16,-2 7 128-16,0 8-128 0,0 8 272 0,2 10-16 16,2 3-16-16,1 4 0 0,2 5 80 0,0 6 0 15,5 5 16-15,-1 7 0 0,2 8-336 0,3 3 0 16,4-4 0-16,3 6 0 0,2-2 0 0,5-7-240 16,1-2 48-16,4-8 0 15,-1-9-448-15,4-3-64 0,2-2-32 0,2-10 0 16,2-13-2144-16,3-5-448 0</inkml:trace>
  <inkml:trace contextRef="#ctx0" brushRef="#br0" timeOffset="21997.86">21524 13994 21183 0,'0'0'1888'0,"0"0"-1504"0,0 0-384 0,9 5 0 15,2-4 4160-15,8 0 752 0,8 1 144 0,5 0 48 0,6 1-4400 0,8-1-864 16,5-2-176-16,6-1-48 0,6-3 208 0,7-2 48 16,7-4 0-16,-1-2 0 15,-4 2-304-15,2-4-48 0,1 0-16 0,4 4 0 16,3-3-336-16,-3-2-64 0,-4 1 0 0,-4 1-16 16,-3-1-1744-16,-3-2-352 0</inkml:trace>
  <inkml:trace contextRef="#ctx0" brushRef="#br0" timeOffset="22330.91">23239 13671 24879 0,'0'0'2208'0,"0"0"-1760"15,-10 8-448-15,-3-1 0 0,-2 6 3264 0,-2 5 576 16,-1 2 128-16,-1 9 0 15,-2 2-3824-15,-2 8-768 0,0 7-144 0,1 6-48 0,2 2 544 0,3 0 96 0,3 0 32 0,4-5 0 32,5-6-304-32,4-3-48 0,1-5-16 0,7-5 0 15,6-5-64-15,4-8-32 0,3-6 0 0,5-7 0 0,6-7 352 0,3-4 64 0,2-11 0 0,2-6 16 16,-1-2 176-16,2-7 192 0,-1-2-32 0,-1-4-16 16,0-4 176-16,-4 0 48 0,-2 0 0 0,-2 0 0 15,-2 4 144-15,-6 5 48 0,-3 7 0 0,-8-1 0 16,-6 2 64-16,-4-3 16 0,-3 3 0 0,-3-1 0 15,-3 3-448-15,-2 1-192 0,-4 3 160 0,-2 4-160 16,-1-1-352-16,-1 7-160 16,-2 0-48-16,-2 5 0 0,-2 3-1328 0,4 4-272 15,-2 1-48-15</inkml:trace>
  <inkml:trace contextRef="#ctx0" brushRef="#br0" timeOffset="22613.36">24387 12521 40079 0,'6'-16'1776'0,"-2"6"368"0,-2 0-1712 0,0 0-432 16,-2 10 0-16,0 0 0 0,0 0-176 0,0 0-112 15,-3 11-32-15,-2 11 0 16,0 10-80-16,-4 10-32 0,-4 12 0 0,-2 14 0 0,-4 8 240 0,-1 9 64 15,-2 7 0-15,-5 3 0 0,-1 0 128 0,-2 7 0 16,-3 1 0-16,0 5-128 0,0 4 128 0,2-3 0 0,2 0 0 0,1 0 0 16,2-3-240-16,4-13-16 0,0-6 0 15,4-16 0 1,2-15-592-16,4-8-128 0,5-11-32 0,2-11 0 16,1-8-1168-16,2-6-256 0,2-7-32 0</inkml:trace>
  <inkml:trace contextRef="#ctx0" brushRef="#br0" timeOffset="22851.55">24791 12420 28559 0,'0'0'1264'0,"0"0"272"0,0 0-1232 0,2 13-304 16,0 9 0-16,0 12 0 0,1 14 1440 0,-2 9 224 15,-1 13 64-15,-3 7 0 0,0 9-1472 0,-4 7-256 16,-6 7-128-16,0-3 128 0,-5 2-224 0,-3 1 80 16,-3 6 16-16,-2 1 0 15,-1 2-496-15,0-4-80 0,-3-3-32 0,2-5-13600 0</inkml:trace>
  <inkml:trace contextRef="#ctx0" brushRef="#br0" timeOffset="23297.98">25628 13358 4607 0,'0'17'400'0,"0"-17"-400"15,-2 10 0-15,-4 4 0 0,-6 3 7456 0,2 8 1408 16,1 9 288-16,0 12 48 0,-1 9-7664 0,-1 2-1536 16,-1 5-320-16,1-1-48 0,-1 1 208 0,2 1 160 15,1-2-208-15,1-3 80 16,1-6-496-16,3-8-80 0,0-8-32 0,3-8 0 16,0-9-240-16,2-7-48 0,-1-12-16 0,0 0 0 15,0 0-160-15,13-8-16 0,2-8-16 0,1-8-6800 16,5-15-1360-16</inkml:trace>
  <inkml:trace contextRef="#ctx0" brushRef="#br0" timeOffset="23914.38">26170 13433 11055 0,'0'0'976'0,"6"-11"-784"16,1 1-192-16,-2-2 0 0,-1 1 2496 0,1 2 464 0,-5 9 96 0,0 0 16 15,0 0-2320-15,0 0-464 0,0 0-96 0,11-1 0 16,-11 1 320-16,10 7 80 0,-5 5 16 0,-1 7 0 16,-4 9-80-16,0 4-16 0,-1 4 0 0,-2 8 0 15,-1-2-64-15,-1 3-32 0,-2-1 0 0,0 0 0 16,1-3 0-16,1-1 0 0,1-3 0 0,-1-2 0 15,0-1-112-15,1-4-32 0,3-7 0 0,0-1 0 0,1-2-144 0,2-6-128 16,3-4 144-16,-5-10-144 0,0 0 256 0,12 2-64 16,-2-4 0-16,3-7 0 0,2-6-48 0,1-3-16 15,1-2 0-15,-1-4 0 0,1-3-128 0,-1 2-176 16,0 2 48-16,-1-1 0 0,-4 1 0 0,1 3 0 16,-6 2 0-16,1 4 0 0,-2 4-64 0,-5 10 0 15,0 0 0-15,0 0 0 16,0 0-272-16,0 0-64 0,0 0-16 0,-9-5-8192 15,-3 3-1632-15</inkml:trace>
  <inkml:trace contextRef="#ctx0" brushRef="#br0" timeOffset="24599.44">25547 13432 28223 0,'0'0'1248'0,"0"0"256"0,-1-11-1200 0,0 3-304 16,-1-2 0-16,2 10 0 15,-1-8-304-15,1 8-112 0,0-10-32 0,0 2 0 0,0 8 64 0,0 0 0 16,0 0 0-16,0 0 0 0,1-10 112 0,1 3 16 16,-2 7 16-16,0 0 0 0,0-11 240 0,0 11 0 15,0 0 0-15,0 0 0 0,0 0 0 0,0 0 0 16,0 0 0-16,0 0 0 0,0 0 144 0,-9 4-144 15,9-4 0-15,-9 12 144 0,0 2 112 0,1 3 32 16,-1 3 0-16,3 6 0 0,-3 7 64 0,0 5 16 16,0 8 0-16,0 4 0 0,-2-2-176 0,2 5-48 15,-1 6 0-15,0-2 0 0,1-1 32 0,1 1 0 16,1 3 0-16,1-3 0 0,3-5 272 0,1-3 64 16,2-4 16-16,3-3 0 0,3-5 32 0,4-5 0 0,4-4 0 0,3-4 0 15,2-5-320-15,4-4-64 16,2-3-16-16,8-7 0 0,4-6-160 0,5-6 0 15,4-2 0-15,5-10 0 0,2-7-208 0,2-6 16 0,-2-8 16 0,3-2 0 16,0 2-96-16,1-6-32 16,0 0 0-16,1-3 0 0,0-3 304 0,-4 3 128 15,-6 4-128-15,-4-1 192 0,-6 3 256 0,-5-1 32 0,-5 2 16 0,-5 6 0 16,-5 0 96-16,-5 4 32 0,-6 5 0 0,-5 1 0 16,-2 3-48-16,-5-3 0 0,-3 4 0 0,-5 1 0 15,-6 3-208-15,-4 2-48 0,-5 1-16 0,-7 2 0 16,-7 2-304-16,-6 0 0 0,-8 4 0 0,-2-2 0 15,-1 2 0-15,1 5-256 0,3-1 64 0,5 2 0 16,4 0-512-16,4 0-112 0,4-3-16 0,4 0 0 16,3 0-1776-16,8 2-352 0,9-2-80 0,14 4-16 15</inkml:trace>
  <inkml:trace contextRef="#ctx0" brushRef="#br0" timeOffset="25153.86">27046 13375 16575 0,'0'0'736'0,"0"0"160"0,0 0-720 0,0 0-176 16,0 0 0-16,0 0 0 0,0 0 4224 0,-5 7 800 0,-2 6 160 0,1 5 48 15,1 2-4400-15,-4 7-832 16,0 7-272-16,-1 7 0 0,-2 1 272 0,0 5-160 0,-1 0 160 0,2 3-128 16,0 0 128-16,3-3 0 0,0-2 0 0,4-1 0 15,4 1 0-15,0-6 0 0,4-7 0 0,2-8 0 16,4-1-320-16,2-9 32 0,2-5 0 0,2-8 0 15,3-1 288-15,4-9-192 0,4-3 192 0,3-9-160 16,4-7 160-16,5-3 0 0,0-2 160 0,3-2-160 16,3 2 0-16,-3-1 0 0,-3-2 0 0,-3 2 0 15,-4 1 0-15,-7 5 0 0,0 3 0 0,-4 5 0 0,-4 3 0 16,-3 4 128-16,-2 5-128 0,-3 3 192 0,-9 5-192 16,11 4 0-16,-11-4 0 0,8 13 0 0,-2 6 0 0,-1 5 0 15,-1-1-160-15,0 5 160 0,-2 0 0 0,1 1-160 16,1-4 160-16,-2 5 0 0,2-7 0 0,1-3-128 15,3-5 128-15,2-2 0 0,2-8 0 0,2-3 144 16,1-4-16-16,5-6 0 0,6-7 272 0,3-5 48 16,3-6 16-16,3-4 0 0,3-11-224 0,-2-1-48 15,-2-4-16-15,-1 2 0 0,-4-4-176 0,-2 2-144 16,0-4 144-16,-6 6-208 0,-3 2-16 0,-3 2 0 16,-2 4 0-16,-3 4 0 15,-2 6-544-15,-2 4-96 0,-1 4-32 0,1 6 0 16,-4 1-1728-16,-2 11-368 0</inkml:trace>
  <inkml:trace contextRef="#ctx0" brushRef="#br0" timeOffset="25399.69">28766 13342 35071 0,'0'0'1552'0,"1"10"320"0,-2 4-1488 0,-2 13-384 0,-2 10 0 0,0 6 0 15,-2 8-192-15,-1 3-128 0,-1 0 0 0,-3 2-16 16,-2 1 336-16,-2 1-144 0,-3-1 144 0,-2-1 0 16,1 3-592-16,-2-5-16 0,0-4 0 0,0-8 0 15,0-6-2432-15,3-10-480 0,-4-7-112 0,11-14-16 0</inkml:trace>
  <inkml:trace contextRef="#ctx0" brushRef="#br0" timeOffset="25816.34">29372 13294 21183 0,'0'0'1888'0,"0"0"-1504"16,-1 12-384-16,-1 6 0 0,-1 6 3648 0,-3 10 640 16,-2 11 144-16,-3 3 32 0,0 4-3888 0,-3 2-784 15,0-5-160-15,1 3-16 0,1-2 384 0,0-2 0 16,1-2 0-16,2-7 0 0,-1 0-160 0,2-8 160 16,3-5-192-16,2-6 192 15,1-8-512-15,2-12 16 0,0 0 0 0,9-5 0 0,2-9 160 0,3-7 16 0,3-7 16 0,6-2 0 16,4-6 112-16,4-5 32 0,1 1 0 0,3-1 0 15,-2-1-96-15,-1-1 0 0,-3-2-16 0,-1 1 0 16,-2-1 1136-16,-2 4 224 0,0 1 64 0,0 6 0 16,-1 5-1648-16,-1 3-320 0,-1 6-64 0,0 7-16 15,-2 5 896-15,-1 6 0 0,-2 3 256 0,-4 7-64 0,-2 7-192 0,0 8 160 16,-1 5-160-16,-4 9 160 0,-4 6-160 0,-1 5 0 16,0 7-160-16,0-3 160 0,-5 1-224 15,1 1 48-15,-1-1 16 0,1-2 0 16,1-6-368-16,0-2-80 0,3-5-16 0,3-6 0 15,2-9-640-15,5-6-128 0,2-1-16 0,9-10-6560 16,4-6-1312-16</inkml:trace>
  <inkml:trace contextRef="#ctx0" brushRef="#br0" timeOffset="26216.27">30810 13245 31327 0,'0'0'2784'0,"0"0"-2224"15,-18 3-560-15,-3 1 0 0,-3 3 1728 0,-4 10 256 0,-6 11 32 16,-2 6 16 0,-2 5-2224-16,-4 5-432 0,-3 4-80 0,-3 4-32 0,4 1 368 0,5-3 80 15,0-4 16-15,8 0 0 16,4-7-864-16,8-6-160 0,5-6-48 0,10-6 0 15,4-8 448-15,5-4 96 0,5-5 16 0,8-4 0 0,4 0 784 0,4-5 0 0,6-8 0 0,6-4 192 16,6-2-64-16,0-4-128 0,1-3 176 0,-1 0-176 16,-1-3 176-16,-1 2-176 0,-2-1 160 0,-3 4-160 0,-3-2 576 0,-2 7 32 15,-4 3 0-15,-2 6 0 0,1-3-16 16,0 12 0-16,-4 2 0 0,-1 7 0 0,3 9-192 0,-4 8-32 16,-3 4-16-16,-2 14 0 0,0 7-352 0,-6 7 0 15,-2 4 0-15,-5 8 0 0,-3 3 0 0,-6 3 0 16,-5 5 0-16,-6-2 0 0,-6-1 144 0,-6 5-144 15,-8 2 192-15,-2-3-192 0,-2 0 176 0,-4-9-176 16,-3-9 160-16,-1-10-160 16,0-8-240-16,-4-11-144 0,-4-8-16 0,-7-11-9600 15,-2-14-1920-15</inkml:trace>
  <inkml:trace contextRef="#ctx0" brushRef="#br0" timeOffset="26391.73">29672 12874 49007 0,'15'-11'2176'0,"-3"6"448"0,2-3-2112 0,2 4-512 0,4 2 0 0,5 4 0 31,0 4-1536-31,3 6-432 0,1 2-80 0,-5 0-11232 0,-5 0-2256 0</inkml:trace>
  <inkml:trace contextRef="#ctx0" brushRef="#br0" timeOffset="27200.68">5767 16071 5519 0,'0'0'496'0,"-9"-8"-496"16,-6-2 0-16,-3 0 0 0,-2 0 6976 0,2 2 1280 0,4 2 272 0,3 2 48 31,2 3-7408-31,0 3-1488 0,-1 3-288 0,-1 3-64 0,0 5 384 0,-2 3 80 16,-1 4 16-16,-1 6 0 0,-3 7-112 0,-2 10-16 15,1 4 0-15,0 13 0 0,-3 6 144 0,2 9 32 0,-2 8 0 0,4 6 0 16,2 2 144-16,3 2-192 16,1 2 192-16,0-1-192 0,3-1 192 0,2-7 0 0,1-5 0 0,3-12-128 15,3-6 128-15,3-9 0 0,3-3 0 0,2-9 0 16,5-2 144-16,4-10-144 0,3-4 192 0,4-9-192 15,3-7-128-15,5-6-144 0,1-5-32 0,2-9 0 32,2-12-1584-32,1-3-320 0,3-9-64 0</inkml:trace>
  <inkml:trace contextRef="#ctx0" brushRef="#br0" timeOffset="27439.51">5114 16799 19343 0,'-14'-1'1728'0,"-3"-2"-1392"15,-1 1-336-15,6-1 0 0,2 2 3872 0,10 1 704 16,0 0 144-16,0 0 16 16,0 0-4480-16,10 5-896 0,6 0-176 0,5 1-32 15,5 0 128-15,5-3 16 0,4 2 16 0,4 1 0 0,1-3 304 0,2-1 64 0,1-1 16 0,3 1 0 16,2 1 128-16,2 0 32 15,3 0 0-15,6 0 0 0,4-3 0 0,0 0 0 16,-4 0 0-16,1-1-8432 16,-4-1-1696-16</inkml:trace>
  <inkml:trace contextRef="#ctx0" brushRef="#br0" timeOffset="27653.5">6596 16476 29487 0,'0'0'2624'0,"0"0"-2112"0,0 0-512 0,9 17 0 15,3-1 1328-15,9 8 144 0,6 7 48 0,4 3 0 16,1 4-1520-16,5 2-256 0,0 2-80 0,3 1-16 16,1 4 192-16,0-1 160 0,-1 2-208 0,-3 5 80 31,0 3-576-31,-2 0-96 0,-5 0-32 0,-2-1-8528 0,-1-2-1712 0</inkml:trace>
  <inkml:trace contextRef="#ctx0" brushRef="#br0" timeOffset="27933.7">7489 16247 29487 0,'0'0'1296'0,"-8"13"288"0,-3 2-1264 0,1 7-320 15,1 10 0-15,3 10 0 0,-2 12 1792 0,2 11 288 16,-2 10 64-16,-1 8 16 0,-1 1-1952 0,-4 9-384 0,-3 2-80 16,-5 10 0-1,-1 10-128-15,-1 4-32 0,-7 2 0 0,1 2 0 16,-3-1-400-16,0-6-80 0,0-9 0 0,-2-11-16 15,0-7-160-15,2-9-16 0,1-11-16 0,5-12 0 16,-2-11-1984-16,6-13-400 0</inkml:trace>
  <inkml:trace contextRef="#ctx0" brushRef="#br0" timeOffset="28417.84">8419 16437 29487 0,'-7'15'2624'0,"0"9"-2112"15,-2 12-512-15,2 15 0 0,5 15 672 0,-1 6 32 16,1 5 0-16,-1 6 0 15,1 1-944-15,-7 9-176 0,0 4-32 0,-5-2-16 16,0-3-96-16,-3-5-16 0,-2-3 0 0,0-10 0 0,-1-12 192 0,1-15 48 16,1-9 0-16,3-11 0 0,0-9 1104 0,2-8 208 15,3-6 48-15,-2-9 16 0,2-4-48 0,-3-12-16 16,2-10 0-16,0-11 0 0,2-15-576 0,0-4-112 16,2-1-32-16,5-4 0 0,1-4-256 0,2-2 0 15,3-5 0-15,2-4 0 0,3 4 0 0,4-4 0 16,2 0 0-16,5-1 0 0,4 1 0 0,6 4-224 15,8 10 32-15,5 3 16 0,4 8-48 0,3 6-16 0,-1 4 0 0,-2 8 0 16,0 6 240-16,0 6 0 0,0 9 0 0,-1 8 0 16,-2 7-192-16,-2 9 48 0,-1 9 16 0,-3 5 0 15,-2 9-192-15,-6 5-16 0,-7 3-16 0,-6 5 0 16,-8 6-32-16,-7 7 0 0,-8 12 0 0,-3-5 0 16,-8 1 16-16,-4-8 0 0,-7-5 0 0,-4-8 0 15,-4-6 368-15,1-3 0 0,1-5-144 0,-1-6 144 16,5-6-576-1,-2-5-64-15,3-10-16 0,2-9 0 0</inkml:trace>
  <inkml:trace contextRef="#ctx0" brushRef="#br0" timeOffset="28834.27">9512 16559 34095 0,'0'0'3024'0,"0"0"-2416"16,0 0-480-16,13 11-128 0,8 7 320 0,5-3 64 16,3-2 0-16,1-4 0 15,0-3-896-15,3-4-192 0,0-4-16 0,2-7-16 16,0-3-160-16,0-6-48 0,1-6 0 0,-2-2 0 15,-3-4 80-15,-2 2 16 0,-1-3 0 0,-4-2 0 0,-5-1 464 0,-2 1 112 0,-5-4 16 0,-4 3 0 16,-3 1 256-16,-3 2 272 16,-2-1-48-16,-2 2-16 0,-7 5 256 0,-4 0 48 0,-1 4 16 0,-6 4 0 15,-5 6-128-15,-5 4-16 0,-4 6-16 0,-2 9 0 16,0 3-48-16,-3 12 0 0,3 5 0 16,-1 8 0-16,0 7 208 0,3 3 48 0,0 3 0 0,4 10 0 15,1 2-320-15,3 4-48 0,-3 6-16 0,2 2 0 16,2 1-192-16,1 0 0 0,2-5 0 0,7-6 0 15,2-6 0-15,6-3 0 0,3-5-160 0,6-6 160 16,7 1-560 0,5-6-16-16,5-5-16 0,4-6 0 0,5-6-640 15,1-6-128-15,4-3-32 0</inkml:trace>
  <inkml:trace contextRef="#ctx0" brushRef="#br0" timeOffset="29224.38">11187 16283 14735 0,'-14'1'1312'0,"-6"-1"-1056"15,-8-1-256-15,-5-1 0 0,-5-2 5376 0,-4 2 1024 0,-3 4 208 0,1 2 48 31,-2-1-5968-31,2 8-1200 0,-1 5-224 0,3 2-48 16,1 2 240-16,5 4 48 0,1 3 16 0,2 0 0 0,0 1 240 0,3 3 48 16,2 0 16-16,6 1 0 0,4 1 176 0,7 0-128 0,4 0 128 0,7-3-128 15,7 1 128-15,6-1 0 0,4-2 0 0,5 0-128 16,1 2 128-16,2-4 0 0,2 3 0 0,1-6 0 16,1-1 0-16,2 2 0 0,-1-1 192 15,1-3-64-15,2-1 192 0,-2-1 64 0,-1-3 0 0,-2 2 0 16,0-4 48-16,-4-3 16 0,-3 0 0 0,-3-2 0 15,-5 2-128-15,-7-4 0 0,-6-6-16 0,3 12 0 0,-6-2-64 16,-7 1-16-16,-8-1 0 0,-8 4 0 0,-10 3-96 16,-8 2-128-16,-10 3 176 0,-9 3-176 15,-10 0-1488-15,-12 3-416 16</inkml:trace>
  <inkml:trace contextRef="#ctx0" brushRef="#br0" timeOffset="29954.37">14214 16378 21183 0,'0'0'944'0,"-12"4"192"0,-3-1-912 0,-3 1-224 0,-2 2 0 0,2 3 0 15,3 6 3568-15,2 7 656 0,3 6 144 0,2 6 32 16,1 7-4128-16,5 12-816 15,1 4-160-15,2 8-48 0,1-1 528 0,2 3 224 0,-2 3-192 0,3 4 192 16,2 2-320-16,0 1 64 0,-2-2 16 0,0-3 0 16,3-4-1680-16,-3-11-352 0,-2-8-64 0</inkml:trace>
  <inkml:trace contextRef="#ctx0" brushRef="#br0" timeOffset="30335.26">14840 16741 35999 0,'-7'24'1600'0,"0"-6"320"0,-2 4-1536 0,4 5-384 15,0 6 0-15,3 3 0 0,1-1 0 0,1-2 0 16,1-2 0-16,1-3 0 0,1-4 0 0,-1-6-208 15,3-4 48-15,1-5 16 16,-6-9-624-16,8-5-128 0,3-3-32 0,0-8 0 16,1-6 192-16,0-9 32 0,3-2 16 0,3-5 0 0,0-4 480 0,2-6 208 15,2-2-192-15,2 2 192 0,0-1-304 0,3-1 64 16,1 3 16-16,1 5 0 0,-1 5 224 0,4 8 0 0,1 3 0 0,-1 11 0 16,-2 8 144-16,0 1 128 0,-4 5 32 0,1 9 0 15,0 7-128-15,-2 8-32 16,0 5 0-16,0 8 0 0,-4 5-144 0,-2 1 0 0,-3 9 0 0,-4-1-176 0,-3 1 32 15,-2 0 0-15,-4 2 0 0,0-4 0 16,-4 0-624 0,-2-6-128-16,-1-2-32 0,2-11-7184 0,-1-3-1424 0</inkml:trace>
  <inkml:trace contextRef="#ctx0" brushRef="#br0" timeOffset="30671.71">16849 16503 38815 0,'-14'-4'1728'0,"2"0"336"0,-2-3-1648 0,-3-5-416 16,-3 2 0-16,0 0 0 15,-1 2-384-15,-2-2-144 0,-1 3-48 0,-1-2 0 16,0 5 16-16,-3 1 0 0,-3 6 0 0,-2-1 0 16,-1 5 48-16,-4 5 16 0,-1 7 0 0,-2 7 0 0,-1 2 160 0,-1 7 16 15,-3 5 16-15,8 6 0 16,2-1-80-16,7 4-32 0,5-1 0 0,5-4 0 16,4 2-48-16,4-5-16 0,4-6 0 0,5 0 0 15,6-2 16-15,3-6 0 0,4-3 0 0,2-5 0 16,3-5-544-16,6-4-96 0,5-4-32 0,3-8 0 15,3-6 416-15,3-2 80 0,-1-4 0 0,1-8-5760 0,-2-4-1152 0</inkml:trace>
  <inkml:trace contextRef="#ctx0" brushRef="#br0" timeOffset="30988.74">17550 15405 11967 0,'3'12'1072'0,"-4"-3"-864"16,-3 2-208-16,-2 5 0 0,-3 3 5424 0,0 15 1040 15,0 16 192-15,0 8 64 16,-1 11-5888-16,-2 5-1152 0,0 5-256 0,-4 6-32 0,2 4 400 0,-1 1 80 15,-1 0 128-15,-2 1-208 0,0 0 208 0,-1 1 0 16,-1 3 0-16,-1-4 0 0,0-4 0 0,2-8-144 16,0-3 144-16,1-4-128 15,0-2-592-15,3-6-112 0,1-10-32 0,2-9 0 16,3-11-1520-16,2-7-304 0,2-11-64 0,0-7-7904 0</inkml:trace>
  <inkml:trace contextRef="#ctx0" brushRef="#br0" timeOffset="31339.3">17914 16649 28559 0,'0'0'2544'0,"-4"14"-2032"15,0 0-512-15,2 8 0 0,4 3 1616 0,1 8 240 16,-1 4 32-16,2 1 16 16,0 5-1904-16,1-2-496 0,0-3-32 0,2-2-16 0,-4-2 416 0,5-6 128 15,0-4 0-15,-2-5 0 0,0-5 0 0,1-7 0 16,-7-7 0-16,10 0 0 0,-1-3 224 0,2-8 160 16,1-6 16-16,0-6 16 0,4-6-32 0,0-4 0 15,1 0 0-15,0-5 0 0,3-2-128 0,-1 1-16 16,0 1-16-16,-2 0 0 0,0 0-80 0,-2 2-16 15,-2 2 0-15,-2 1 0 0,2 2-128 0,-3 6 0 16,0-2 0-16,-1 5-176 16,-1 5-400-16,-4 1-64 0,1 2-32 0,-3 5 0 15,-2-1-1712-15,0 10-352 0,-7-5-64 0</inkml:trace>
  <inkml:trace contextRef="#ctx0" brushRef="#br0" timeOffset="31869.97">19550 16461 22111 0,'14'3'976'0,"-14"-3"208"0,0 0-944 0,0 0-240 0,0 0 0 0,0 0 0 16,6-7 3968-16,-6 7 736 0,0 0 160 0,0 0 16 31,-4-5-4256-31,-3-1-864 0,-5-1-160 0,-5 5-48 15,-9-1 16-15,-7 5 0 0,-8-1 0 0,-2 4 0 0,-3 3 176 0,-1 4 16 0,0 6 16 0,2 8 0 16,0 0 224-16,-1 7-176 0,3 4 176 0,0 4-160 0,0 3-16 0,3-2 0 16,6 1 0-16,5-2 0 0,1 0-48 15,10-3-16-15,4-5 0 0,6-3 0 0,6-3 48 0,4-3 0 16,2-6 0-16,8-4 0 0,0-4 192 0,7-5 0 16,7-2 0-16,1-9 160 0,0-3 96 0,4-5 32 15,0-5 0-15,-1-4 0 0,6-4-144 0,-1-4-16 16,1-3-128-16,-1-3 192 0,0-2-192 0,-1-2 0 15,-2-6 0-15,-2 3 0 0,1-5 0 0,-2 5 176 16,-1-4-176-16,-3 1 160 0,-4 5 96 0,-3-3 32 16,-3 1 0-16,-2-5 0 0,-3-4 16 0,-1-4 0 15,-1-2 0-15,-1-4 0 0,-1 2-32 0,3-2 0 0,-3 2 0 0,3 3 0 16,2 0 32-16,1 4 0 0,1 8 0 0,0 3 0 16,2 6-176-16,-1 11-128 0,-1 7 144 0,-2 3-144 15,0 10 128-15,0 3-128 0,-1 7 0 0,0 4 144 16,0 7-144-16,0 11 0 0,-3 5-160 0,-1 14 160 15,-1 3-192-15,-2 8 192 0,-5 4-208 0,1 3 80 16,-4 6-16-16,0 1 0 0,0-2 0 0,0 0 0 16,1-6-48-16,0 2 0 0,0-1 0 0,2 0 0 15,1-4-576-15,1 2-112 16,1-1-16-16,1-7-16 0,1-3-2464 16,1-9-480-16</inkml:trace>
  <inkml:trace contextRef="#ctx0" brushRef="#br0" timeOffset="32089.41">20213 16291 40479 0,'0'0'1792'0,"0"0"384"0,0 0-1744 16,-3 11-432-16,1 4 0 0,1 6 0 0,-1 7 0 0,2 6 0 15,0 4 0-15,0 10 0 16,-2 5-544-16,1 2-32 0,-2 3-16 0,0-5 0 16,-4-2-112-16,0-4-32 0,-2-1 0 0,0-8 0 15,0-5-2208-15,1-8-432 0,-1-2-80 0</inkml:trace>
  <inkml:trace contextRef="#ctx0" brushRef="#br0" timeOffset="32488.41">20638 16204 23039 0,'0'0'2048'0,"4"13"-1648"0,-4-4-400 0,0 5 0 0,-1 4 3072 15,2 5 544-15,1 7 96 0,1 6 32 0,-1 0-3264 0,1 12-656 16,0-1-128-16,-2 2-16 0,1-3 320 0,-2-4 0 15,2 0-144-15,-1-5 144 0,0-4 0 0,2-4 0 16,0-6 0-16,1-5 0 0,1-6 0 0,2-4 0 16,-7-8 0-16,11 0 144 0,-2-5-144 0,4-8 0 15,1-3 0-15,1-9 0 0,7-9 0 0,1-5 0 16,1-11-192-16,1 1 192 0,3-2-192 16,1 5 192-16,2 0-160 0,2 6 160 0,1 1 0 0,-2 3 0 15,-3 1-128-15,-1 12 128 0,-2 7-160 0,-1 3 16 16,-1 7 0-16,0 2 0 0,-2 9 144 0,0 5 0 15,-2 9 0-15,0 8 0 0,1 6-256 0,-2 4 16 16,-3 4 16-16,-1 6 0 0,1-2 32 0,-5 4 0 16,-2 0 0-16,0-4 0 15,0 3-256-15,0-5-32 0,0 3-16 0,2-5 0 16,2-2-448-16,1-6-80 0,1-2-32 0,3-10-11616 0</inkml:trace>
  <inkml:trace contextRef="#ctx0" brushRef="#br0" timeOffset="32887.23">22303 16097 18431 0,'0'0'1632'0,"0"0"-1312"0,0 0-320 0,-10-2 0 15,0 2 4144-15,-2 2 752 0,-2 5 160 0,-2 7 16 16,-2 5-4528-16,-2 10-912 0,-2 5-176 15,-3 6-32-15,-6 7 192 0,-1 4 64 0,-2 2 0 0,1 4 0 0,0 1 128 0,4-3 48 16,3 0 0-16,5-4 0 16,0-8-240-16,6-3-64 0,4-9 0 0,4-4 0 15,6-9-704-15,4-8-128 0,-3-10-48 0,10 1 0 0,2-3 1072 0,4-6 256 16,2-6 0-16,4-5 0 0,5-8 352 0,2-2 128 16,3-5 32-16,1-2 0 0,0-2-512 0,-1 1 0 15,-5 2 0-15,-3 3 0 0,1 1 224 0,-1 11-48 16,-2 7-16-16,-2 6 0 0,-2 4 160 0,0 6 48 15,-3 6 0-15,2 11 0 0,-5 7 0 0,0 12 0 16,-2 9 0-16,0 9 0 0,-5 5-368 0,-3 0 0 16,-5 3 0-16,-3 2 0 0,-6 4 128 0,-2 4-128 15,-2-1 128-15,-6 0-128 0,-3-2 0 0,-5-1 144 16,-3-1-144-16,-5-3 0 0,-5-4 0 0,-6-3-144 16,-4-5-16-16,-1-10 0 15,-3-8-2224-15,1-8-448 0</inkml:trace>
  <inkml:trace contextRef="#ctx0" brushRef="#br0" timeOffset="33706.41">23793 16064 30399 0,'0'0'2704'0,"0"0"-2160"0,-4 12-544 16,3 8 0-16,-2 8 1344 0,3 14 144 0,3 8 48 0,-2 6 0 31,3 2-2016-31,-2 4-400 0,0 3-80 0,-2 0 0 0,-2-3 720 0,1-1 240 0,-1-10 0 0,-1-4-160 16,-1-7 160-16,2-6 0 0,-1-6 0 0,1-8 0 16,0-3 128-16,2-11 48 0,0-6 16 0,0 0 0 15,0 0 96-15,14-15 32 0,2-7 0 0,1-2 0 16,2-9-1024-16,2-3-192 15,-1-4-32-15,3-6-16 0,2 3 1584 0,1-2 304 0,-2 3 64 0,3 2 16 0,1 2-832 16,5 5-192-16,1-2 0 0,2 5 0 0,1 0 0 0,-2 6 0 16,-2 4 0-16,-1 5-160 0,-4 3-16 0,0 8 0 15,-4 4 0-15,-2 6 0 0,-2 4 176 0,-1 6 256 16,-1 6-64-16,-2 5-16 0,0 4-176 0,-6 5 0 16,0-1 0-16,-1 5 0 0,-3 2 0 0,-5-1 0 15,-2 2 0-15,-1-1 0 0,-3 0 0 0,-1-4 0 16,-1-6 0-16,1-5 0 0,-2-6 320 0,3-3 16 15,0-6 16-15,1-4 0 0,4-8 144 0,0 0 16 16,0 0 16-16,0 0 0 0,5-13-256 0,3-1-48 16,2-4-16-16,4-7 0 0,2-3-208 0,7-6 0 15,5-7 0-15,4 2 0 0,3 1 0 0,1 3 0 16,3 2-176-16,-2 7 176 0,-4 4-224 0,0 7 80 16,1 3 16-16,-3 10 0 0,1 2 128 0,1 6 0 15,-1 8-144-15,-3 9 144 0,-2 7 0 0,-3 9-144 16,-2 8 144-16,-3 0 0 0,-3 6-192 0,-3 3 64 15,-4-3 128-15,-4-1-208 16,-8-1-304-16,2 0-64 0,-8-1-16 0,-1-2 0 16,0-6-2368-16,1-5-480 0,1-4-80 0,3-13-32 0</inkml:trace>
  <inkml:trace contextRef="#ctx0" brushRef="#br0" timeOffset="34071.37">25623 16312 26719 0,'0'0'2368'0,"0"0"-1888"15,0 0-480-15,0 0 0 0,0 0 1472 0,0 0 208 16,0 0 48-16,0 0 0 15,-6 18-1728-15,3 4-448 0,1 7-48 0,1 0 0 0,1 4 496 0,0 5-144 16,1 7 144-16,3-2 0 0,2 2 128 0,5-4 96 16,-2 3 32-16,4-7 0 0,0-6 240 0,2-1 48 15,3-6 16-15,0-4 0 0,-1-2-64 0,3-7-16 0,-1-2 0 0,0-5 0 16,0-4-144-16,1-3-16 16,0-5-16-16,6-4 0 0,-3-4-144 0,2-5-32 0,1-4 0 0,-1-2 0 15,2-5-288-15,-2-2-64 16,-1-3-16-16,-2-2 0 0,-4-3-64 0,-4 1-16 15,-3-1 0-15,-1-2 0 16,-5-1-1136-16,2 1-224 0,-1 2-48 0,0 1-7680 16,2 2-1520-16</inkml:trace>
  <inkml:trace contextRef="#ctx0" brushRef="#br0" timeOffset="34489.18">27367 15466 23039 0,'0'0'2048'0,"0"0"-1648"16,0 0-400-16,0 0 0 0,0 0 1792 0,-7 10 288 16,0 3 48-16,2 4 16 15,-1 3-2144-15,-2 5-464 0,1 3-80 0,-4 10-16 0,4 8 416 0,-3 6 144 16,2 0 0-16,-3 8-144 0,2 1 320 0,0 9 64 15,0 6 16-15,0 4 0 0,0 1 16 0,0 3 16 0,0 1 0 16,2 1 0-16,-1-4-288 0,2-4 0 0,-2-10 0 0,2-7 0 16,1-9 0-16,1-6 0 0,-1-3-160 0,1-7 160 31,0-9-576-31,2-2 0 0,-2-6 0 0,0-6-12272 0</inkml:trace>
  <inkml:trace contextRef="#ctx0" brushRef="#br0" timeOffset="34988.33">28532 15777 16575 0,'0'0'1472'0,"2"-7"-1168"16,-1-5-304-16,-1 3 0 0,-1 0 3504 0,0 4 640 0,0-4 128 0,1 9 16 15,0 0-3392-15,0 0-704 0,0 0-192 0,0 0 0 16,0 0 0-16,0 0 0 0,0 0 0 0,-11 14 0 16,1 4 0-16,0 5 0 0,0 5 0 0,-1 4 0 15,-2 5 144-15,0 5-144 0,-1 7 128 0,3 3-128 16,-1 2 128-16,-2-1-128 0,3 3 128 0,1-1-128 15,2-2 192-15,3 0-64 0,2-3 0 0,3-1 0 0,0 4-128 16,4-5 0-16,3-1 0 0,0-6 128 0,1-2-128 0,2-5 0 16,1-3 0-16,2-7 0 15,1-2-688-15,0-6-64 0,1-3-16 0,3-4 0 16,4-4-1456-16,-1-5-288 0,2-5-64 0</inkml:trace>
  <inkml:trace contextRef="#ctx0" brushRef="#br0" timeOffset="35190.89">27951 16347 27647 0,'0'0'2448'0,"0"0"-1952"16,0 0-496-16,7-9 0 0,0 0 2608 0,3 1 416 16,4 1 96-16,6 1 16 15,6-1-2880-15,7 3-560 0,7 2-112 0,9 0-32 16,5 4 0-16,7-2 0 0,9 1 0 0,-2-1 0 15,-5-1-128-15,1-1-48 0,-1 0 0 0,2-2 0 16,1-1-1280-16,-1-2-256 0,-1 1-48 0,-8-4-6368 16,-9 2-1280-16</inkml:trace>
  <inkml:trace contextRef="#ctx0" brushRef="#br0" timeOffset="35406.73">29348 16297 17503 0,'9'10'1552'0,"-3"-5"-1232"16,3 3-320-16,-1 5 0 0,-1 6 4288 0,3 9 784 15,2 7 176-15,-1 8 16 16,-2 10-4880-16,-1 5-960 0,-3 4-208 0,-1-1-48 0,-4 2 640 0,-2-4 192 16,-1 0 0-16,-4 3-160 15,-3-1 160-15,-3-4-160 0,1-3 160 0,0-5-160 16,-2 1-1680-16,-1-8-336 0,-3-5-64 0</inkml:trace>
  <inkml:trace contextRef="#ctx0" brushRef="#br0" timeOffset="36022.26">29993 16193 25791 0,'0'0'2304'0,"0"0"-1856"0,0 0-448 15,0 0 0-15,0 0 2416 0,11 11 384 0,-4 6 80 0,0 2 0 31,-1 4-2880-31,-2 6-752 0,-3 4-64 0,-2 5-16 0,-4 4 544 0,-4 9 96 0,-1 6 32 0,-3 9 0 16,-1 7 160-16,0 2 0 0,-4 5 0 0,2 1 0 16,-1 6 0-16,2 0 0 0,0 5 128 0,2-6-128 15,-2-7 0-15,2-8 0 0,4-6 0 0,0-9 0 0,1-4 0 16,5-14 0-16,3-6 0 0,1-8 128 0,0-5 176 16,2-4 32-16,1-3 16 0,-4-12 0 0,10 5 48 0,-10-5 16 15,12-3 0-15,2-6 0 0,0-1-416 0,2-7 0 16,-1-9 128-16,0-1-128 0,3-4 192 0,0-4 0 15,3 0 0-15,-2-5 0 0,1-3 128 0,-1-5 16 16,0-6 16-16,1-4 0 0,0-7-32 0,1 0-16 16,2-2 0-16,2-3 0 0,0-2-304 0,5-2 0 15,1-5 128-15,2 0-128 0,1-3 0 0,1 7-224 16,5 3 32-16,0 10 16 16,2 5-400-16,-5 6-96 0,1 7-16 0,-7 8 0 15,-1 4 192-15,-4 11 48 0,-4 5 0 0,-2 10 0 0,-3 0 448 0,-4 11 0 16,1 4 0-16,-5 10 0 0,-3 7-176 0,-2 10 16 15,-4 5 0-15,-2 8 0 0,-6 0-16 0,-2 4 0 0,-6 5 0 0,-3 1 0 16,-5 1 176-16,0-1 0 16,-4-1 0-16,-4-4 0 0,-2 0 0 0,0-6 144 15,-1-7-16-15,6-5-128 0,-3-2 448 0,6-8 0 16,2-2-16-16,1-5 0 0,2-3-288 0,0-9-144 16,-1-4 160-16,2-7-160 15,-2-6-640-15,1-12-208 0,-1-10-48 0,2-6-13888 0</inkml:trace>
  <inkml:trace contextRef="#ctx0" brushRef="#br0" timeOffset="36274.76">30859 15256 37599 0,'0'0'1664'0,"0"0"352"0,0 0-1616 0,12 4-400 16,-1 7 0-16,0 8 0 16,2 7-592-16,1 11-208 0,-4 8-32 0,-1 10-16 0,-5 12 400 0,-4 6 96 15,-1 4 16-15,-7 6 0 0,-3-4 336 0,-2 6 192 16,-1 4-32-16,-3-3 0 0,-2-4 80 0,0-3 16 16,-2-3 0-16,-3-4 0 15,-2 1-1552-15,1-3-304 0,-2-4-64 0,3-8-16 16,1-9-1616-16,4-13-320 0</inkml:trace>
  <inkml:trace contextRef="#ctx0" brushRef="#br0" timeOffset="36693.76">31223 16403 34783 0,'0'0'1536'0,"11"1"320"0,-1-1-1472 0,3-1-384 0,2 3 0 0,4 1 0 16,2-1-624-16,4 2-192 0,0-4-32 0,5-5-16 15,3 0 160-15,1-2 16 0,3-4 16 0,1-3 0 0,-1-2 480 0,-1-5 192 16,-1 1-176-16,-3-2 176 16,-3 2 0-16,-2-4 208 0,-4-2-16 0,-4 3 0 15,-4-1 80-15,-2 3 16 0,-6 0 0 0,-3 5 0 16,-3 2 32-16,-3 4 0 0,-3 0 0 0,-5 4 0 0,-3 6 48 0,-4 3 16 15,-4 5 0-15,-3 3 0 0,-1 3-112 0,-5 6-16 16,-4 10 0-16,-4 1 0 0,-3 7-96 0,0 3-32 16,1 1 0-16,1 3 0 0,5-2-128 0,4 4 128 15,-1 1-128-15,8-1 128 0,3-1-128 0,6-5 128 16,5-1-128-16,6-2 128 0,6-3-128 0,7-3 0 16,3-2 0-16,11-3 0 0,5 1-160 0,7-7-16 15,6 1 0-15,7-4 0 0,3-4-176 0,7-5-32 16,-3-4-16-16,2-3 0 15,1-2-1104-15,-1-2-224 0,1-6-32 0</inkml:trace>
  <inkml:trace contextRef="#ctx0" brushRef="#br0" timeOffset="36894.47">29751 15614 38703 0,'0'0'1712'0,"0"0"352"16,0 0-1648-16,0 0-416 0,10 0 0 0,0 2 0 15,1 4-880-15,2 7-256 0,0 7-48 0,3 4-14816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9T20:19:28.726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7053 1154 18431 0,'-7'-11'1632'0,"3"5"-1312"16,-1-2-320-16,4-1 0 0,1 9 0 0,-4-7 0 15,5-3 0-15,2 3-128 0,-1 0 128 0,3-1 192 16,2 2-32-16,-1-4-16 0,0-2-144 0,-1 3 0 16,2-4 0-16,-2 2 0 0,-1 0-288 0,0-1 64 15,-1 5 16-15,1-4 0 0,0 4 208 0,-1-1-192 16,-3 8 192-16,2-6-192 0,-2 6 192 0,3-4 0 15,-3 4 0-15,6-8 0 0,-6 8 192 0,0 0 16 0,6-5 16 0,-6 5 0 16,5-4 32-16,-5 4 16 0,0 0 0 0,0 0 0 16,7-3 112-16,-7 3 32 0,0 0 0 0,2-9 0 15,0 2 352-15,-2 7 80 0,-3-11 16 0,0 5 0 16,1-3-208-16,-2 1-32 0,-1-2-16 0,0 1 0 16,-1-2-272-16,1 0-48 0,-2-1-16 0,-2-2 0 15,-1 1-144-15,-1 2-128 0,-2-3 144 0,-2 0-144 16,-2-2 0-16,-2 2 128 0,-4 0-128 0,-1-1 0 15,-3 2 0-15,-2 1 176 0,-8-4-176 0,-3 2 160 16,-5 2-160-16,-1 2 0 0,1-3 0 0,-1 3 0 16,0 2 0-16,-1-3 0 0,-3 3 0 0,-2-1 0 15,-4 1 0-15,-3 2 0 0,-6-2 0 0,1 2 0 16,3-3 0-16,2 2 0 0,-2-4 0 0,-2 4 0 16,0 2 0-16,-7-3 0 0,-5 0 0 0,1 0 0 0,3 1 0 0,1 2 0 15,-1-2 0-15,30 4 0 0,-10-1 0 0,-6 0 0 16,-5-1 0-16,-6 3 0 0,-3-2 0 0,-4 3 0 15,-2 1 0-15,-72-3 0 0,21-3 0 0,16 2 0 16,7 3 0-16,8 1 0 0,3 0 0 0,2-2 0 16,3 0 0-16,1 1 0 0,2-3 0 0,1 0 0 15,6 0 0-15,-1 0 0 0,-7 1 128 0,2-1-128 16,-1-3 0-16,1 5 128 0,-1 1-128 0,0-1 0 16,-2 1 0-16,-1 0 128 0,-1 2-128 0,0 2 0 15,-2 2 0-15,1 4 0 0,-3-6 0 0,43 4 0 0,-9 3 0 16,-7-1 0-16,-8 1 0 0,-3 3 0 0,-1-3 0 0,2 2 0 15,-1 2-144-15,-63 11 144 0,24-4 0 0,17 3 0 16,10-1 0-16,10 0-128 16,8 6 128-16,6-3 0 0,4 3 0 0,2 2 0 0,2-2-128 0,1 1 128 15,-2 2 0-15,7-4 0 0,4 1 0 0,3 2 0 16,3 1 0-16,23-11 0 0,-4 3 0 0,-1 4 0 16,0-1-144-16,0 6 144 0,0 1 0 0,3 1-144 15,0-2 144-15,-11 26 0 0,4-10 0 0,11-9-128 16,6-3 128-16,7 0 0 0,3-1 0 0,5 1 0 15,2-1 0-15,6 1 0 0,3-2 0 0,6-1 128 16,7-2-128-16,-9-16 176 0,8 1-176 0,4 2 192 16,6 2 16-16,6 0 16 0,9 2 0 0,5 0 0 15,3-3-16-15,58 18 0 0,-12-7 0 0,-4-5 0 16,5 3-208-16,-4-2 176 0,-4 1-176 0,2-2 160 0,2 1-160 0,2 0 0 16,7 1 144-16,-1-2-144 15,-2 3 0-15,4-1 0 0,7 4 0 0,-3-1 128 0,-6 2-128 0,4 2 0 16,4 3 0-16,2-3 0 15,0 1 0-15,2 0 0 0,4 2 128 0,-1 1-128 0,-1 3 0 0,2-9 144 16,4-1-144-16,-2-2 0 0,0-4 192 0,0 0-64 16,5-1 0-16,-2 0-128 0,0-6 176 0,4 0-176 15,2 2 160-15,-2-2-160 0,-6-7 144 0,5 0-144 16,4 2 128-16,-2 1-128 0,-2-4 128 0,3 0-128 16,5 3 0-16,-3-7 128 0,-4 1-128 0,3-4 0 15,4 2 0-15,-5-1 0 0,-4-1 128 0,0-3-128 16,4-1 0-16,-2 0 128 0,-8-2-128 0,4-5 0 15,7 0 0-15,-4-5 128 0,-6-1-128 0,6-4 0 16,4-2 0-16,-5-4 128 0,-5-3-128 0,0-3 0 0,2 0 144 0,-6-5-144 16,-11-5 0-16,-2-1 0 0,0-2 0 0,-8-3 0 15,-1-4 0-15,-7-3 128 0,-9-4-128 0,5-3 0 16,-3 1 0-16,-5 1 128 0,-4-4-128 0,-3-3 0 16,-7-5 144-16,-5 2-144 0,-5 2 192 0,-3-2-192 15,-2-3 384-15,-5 0-48 0,-4-1 0 0,-9-2 0 16,-10-2 160-16,-7 0 16 0,-7-2 16 0,-8 2 0 15,-8 1-144-15,-9 2-48 0,-6-1 0 0,-11 3 0 16,-11 2-64-16,-8 0-16 0,-7 1 0 0,-7 0 0 16,-8 3-128-16,28 31-128 0,-15-8 192 0,-10 1-192 15,-10-2 0-15,-9 0 0 0,-11 7 0 0,-7 2-144 16,-9 2 144-16,-115-30-160 0,34 20 160 0,17 13-160 16,7 8 160-16,11 9-160 0,-1 5 160 0,3 12-160 0,0 7-16 15,0 4 0-15,1-1 0 0,4 8 0 16,4 2-496-16,4 6-96 0,5-3-32 0,69-6 0 15,-8 5-1952-15,-6 7-400 0,-136 63-80 0,69-20-16 0</inkml:trace>
  <inkml:trace contextRef="#ctx0" brushRef="#br1" timeOffset="16616.99">4823 9218 20271 0,'0'0'1792'0,"-4"-5"-1424"0,-1-2-368 0,5 7 0 16,0 0 1024-16,0 0 128 0,0 0 16 0,0 0 16 15,0 0-1184-15,11-4-256 0,-11 4-32 0,13-3-16 16,0 1 304-16,1 1-192 0,1-3 192 0,0 0-160 15,2 1 160-15,-1 1 0 0,2-1 0 0,1 2 0 16,1-1 0-16,2-1 0 0,0-1 160 0,3 3-160 16,8 0 240-16,3-2-48 0,0 1-16 0,6 0 0 15,3 0 48-15,-1-1 16 0,1-1 0 0,3 2 0 0,2-1-16 0,3 1 0 16,2-1 0-16,5 1 0 0,7-5-32 0,-2 2 0 16,-4 1 0-16,1 1 0 0,0-4 64 15,-1 3 0-15,4 2 0 0,5 1 0 0,5-2-64 0,-2 1 0 16,-5-4 0-16,2 3 0 0,0-2 16 0,2-1 0 15,2 1 0-15,1 3 0 0,3-2 32 0,-3 1 0 16,-2-3 0-16,0 2 0 0,-1 2-96 0,5-1-16 16,3 2 0-16,0-2 0 0,-1-2 0 0,-1 2 0 15,2-3 0-15,2 5 0 0,2 1 0 0,-2-1 0 16,-2-2 0-16,-1-2 0 0,0 1-128 0,-1 2 0 16,-2 3 0-16,1-1 128 0,2-1-128 0,-3 0 0 15,-4-3 0-15,-2 1 0 0,-3 3 0 0,4 3 160 16,4 1-160-16,0-3 160 0,-2-1-32 0,0 2-128 15,-3 2 192-15,1 3-64 0,4-4-128 0,3 1 160 0,2 1-160 0,0 2 160 16,-4-5-160-16,1 3 0 0,-4 3 144 0,4 0-144 16,3-2 0-16,-1 0 128 0,-2-3-128 0,1 1 0 15,-5-3 0-15,2 3 0 0,2 1 0 0,-1-1 128 16,-1-3-128-16,1 0 0 0,-7 0 128 0,-2 2-128 16,-2 0 0-16,1 3 0 0,0-2 0 0,2 1 0 15,-1 2 0-15,-4-2 0 0,0 3 0 0,-5 0 128 16,-1-4-128-16,-2 2 192 0,2 3-64 0,0-2 0 15,3 4-128-15,0-3 128 0,-5 3-128 0,-5-4 128 16,0 3-128-16,-3-3 0 0,-1 3 0 0,-2-2 128 16,0 2-128-16,-3-3 0 0,3 2 128 0,-4-2-128 15,0 2 144-15,-2-3-144 0,-3 0 192 0,-3 1-192 16,-1-4 160-16,-5 1-160 0,0 0 128 0,-4 0-128 16,-2-3 144-16,0-1-144 0,-5 0 160 0,1 1-160 0,-2 1 160 0,-2-2-160 15,0 0 160-15,-3-2-160 0,-9 2 240 0,0 0-48 16,9-2-16-16,-9 2 0 0,0 0-16 0,0 0 0 15,0 0 0-15,0 0 0 0,-4-10-160 0,-5 2 160 16,-4-3-160-16,-2 0 160 0,-5 1-160 0,-3-4 0 16,-4-1 0-16,-5 0 0 0,-5 0 0 0,-8 1 0 15,-9-3-176-15,-3 1 176 0,-3-2 0 0,-2 1-160 16,-4-2 160-16,-7 3 0 0,-4 3 0 0,-8-4-128 16,-5-2 128-16,-2 2 0 0,0 0 0 0,-5 4-160 15,-8 1 160-15,0-2-128 0,2-3 0 0,-5 2 0 16,-1 3 0-16,-6 0 0 0,-4-4-16 0,3 5 0 15,3 2 0-15,-4 0 0 0,-4 0 16 0,7-1 0 16,6 4 0-16,0 3 0 0,-3 3 128 0,4-1 0 0,4-2 0 0,7 2 0 16,-2 1 0-16,-3 0 0 0,0-2 0 0,0 2-128 15,3-2 128-15,-2 2 0 0,-5-1 0 16,-2 1 0-16,-1 1 0 0,0 3 0 0,-2 0 0 0,-3-3 0 16,-4 2-176-16,2-1 176 0,3 2-208 0,-1 2 80 15,-6 0 128-15,6 0-160 0,6 0 160 0,5-2-160 16,1 0 160-16,1 1 0 0,-1 1 0 0,7 1-128 15,6 2 128-15,3-2 0 0,-1 3-144 0,2-2 144 16,1 2 0-16,5-2 0 0,4 1-144 0,4-3 144 16,4 2 0-16,0 1 0 0,-4-4-128 0,1 0 128 15,1 1 0-15,3-3-160 0,4-3 160 0,2 2-128 0,6 5-128 16,1-1-32-16,0-4 0 0,-1-2 0 0,3-1 80 16,1-4 16-16,5-3 0 0,6 3 0 15,5 0 192-15,2 0 0 0,4 1 0 0,3 1 0 0,4-5 0 0,2 3 0 16,3 1 176-16,5 1-48 0,-2 0-128 0,3-4 192 15,3 4-64-15,0 1 0 0,6 2-128 0,0 0 0 16,0 0 0-16,0 0 128 0,-4-5-128 0,4 5 0 16,0 0 0-16,0 0 0 0,10-9-128 0,0 5 128 15,2-1-128-15,2 2 128 0,2 3 0 0,5 0-128 16,1 0 128-16,6 0 0 0,4 0 0 0,8 0 0 16,3-3 0-16,5 2 0 0,2 1 0 0,2 2 0 15,2 2 0-15,4-3 0 0,3-2 0 0,7 1 0 16,9 4 0-16,5-2 0 0,2 2 0 0,2-1 128 15,3-3-128-15,6 5 0 0,5 1 0 0,-1-1 144 0,-1-2-144 0,1 4 0 16,0 0 208-16,4 0-64 0,4-4-16 16,-1 0 0-16,-4-1-128 0,8 2 0 0,5 0 0 0,4 1 0 15,-5-3 0-15,8 1 0 0,5 1 0 0,-1 0 0 16,-4-2 0-16,5 1 0 0,5 0 144 0,1 0-144 16,-4-3 0-16,6 0 144 0,6 3-144 0,-2-1 0 15,-5-2 0-15,6 0 0 0,5 1 0 0,-6-1 0 16,-3-1 128-16,2 0-128 0,6-2 0 0,-6 2 0 15,-5 2 0-15,1-1 0 0,4-2 0 0,-6-1 0 16,-4-1 0-16,-1-1 128 0,4 0-128 0,-6 3 0 16,-8 0 0-16,2 2 0 0,3 2 0 0,-5-2 0 15,-6 0 208-15,-2 0-64 0,2 0-16 0,-3 2 0 16,-3 1 0-16,-3 1 0 0,-7 2 0 0,3 0 0 16,-1 3-128-16,-6-4 0 0,-4 2 0 0,-6-1 0 0,-5-2 0 0,-3 0 0 15,-3 4 128-15,-3-1-128 0,-1-5 0 16,-7 2 0-16,-7-1 144 0,-6-2-144 0,-7-2 0 15,-5-1 0-15,-6 1 0 0,-5 0 128 0,-5-2-128 0,-4 1 0 16,-6-1 0-16,-8 3 0 0,0-12 128 0,-4-1 0 16,-4 0 0-16,-3 0 0 0,-3 1-128 0,-4 3 0 15,-1-3 0-15,-4 3 0 0,-1-2 0 0,-3-2 0 16,-3 2 0-16,-5 1 128 0,-3 3-128 0,-3 0 0 16,-1 2 0-16,-3-2 0 0,-1-2 0 0,-2 4 0 15,-4-4 0-15,-7 6-128 0,-5 1 128 0,-7 1 0 16,-6-3 0-16,-6-1 0 0,-2 0 0 0,-7 3 0 0,-5-1 0 15,-13-1-128-15,-5-2 128 0,-6 1 0 0,-5 2 0 16,-6 1 0-16,-9-5 0 0,-7 5 0 0,-4 0 0 0,-1 2-128 16,1-1-64-16,-5 1-16 0,-5-2 0 0,1 3 0 15,4 3 64-15,3 2 16 0,0-1 0 0,2-1 0 16,0 1 128-16,8 1-160 0,1-2 160 0,5 1-160 16,0 4 160-16,6-2 0 0,2 2 0 0,2-2 0 15,-2 3 0-15,3-3 0 0,3-6-144 0,-2 7 144 16,-2 3-192-16,-2 0 16 0,-1-5 16 0,-3 0 0 31,-4 4-240-31,2-2-48 0,1 1-16 0,-1 1 0 16,-4 0-112-16,6 1 0 0,4-4-16 0,3 4 0 0,1 1 208 0,8 0 64 0,5 2 0 0,11-4 0 15,10 1 320-15,3-1 0 0,4-1-144 0,6 0 144 16,10-1 0-16,6 0 0 0,9 1 128 0,5-4-128 16,6 0 128-16,5 2-128 0,6-4 0 0,3 2 0 15,2-2 0-15,1 3 0 0,1-3 0 0,5 1 0 0,-2-2 0 0,5 1 0 16,0 2 0-16,6-3 0 0,11-2 320 0,0 0-16 15,0 0-16-15,0 0 0 0,0 0-32 0,0 0 0 16,10 11 0-16,5-1 0 0,5 0-256 0,6-4 128 16,2-1-128-16,5 3 0 0,4-3 336 0,9 1-32 15,6 1-16-15,10-3 0 0,10-1 80 0,7 1 16 16,4 1 0-16,3-2 0 0,3-1-240 0,4 0-144 16,6-2 192-16,0-2-192 0,0 1 128 0,-1-1-128 15,-1-4 0-15,2 1 0 0,2 2 0 0,-5-3-144 16,-6 0 16-16,2 1 0 15,-6 2-1024-15,1 0-208 0,0-4-48 0</inkml:trace>
  <inkml:trace contextRef="#ctx0" brushRef="#br1" timeOffset="18102.59">17500 8302 24351 0,'0'-18'1088'0,"-2"8"208"0,0-1-1040 0,0-3-256 16,-3 0 0-16,2 1 0 16,-1 3-448-16,1-3-128 0,1 0-48 0,-1 2 0 0,-2-4 304 0,0-1 64 15,-3 2 16-15,-1 3 0 0,-1-4 240 0,0-1 0 0,-1-1 144 0,-6-1-144 16,-3-1 192-16,-3-3-48 0,-4-3-16 0,-3-1 0 16,-3-3-128-16,-2 0 0 0,1-5 0 0,-3-1 0 15,-3 0-192-15,-1-3-64 0,-2-4 0 0,-2 2-16 31,-2 2-176-31,-2 0-48 0,-4 1 0 0,1-1 0 0,0-5 496 0,4 2 0 0,1 0 0 0,2 6 0 16,1 2 384-16,3 5 160 0,-1 5 32 0,-1 1 16 16,-3-1-16-16,-1 3 0 0,-2 4 0 0,-1 3 0 15,1-1-320-15,-2 2-64 0,-1 5 0 0,-2-2-16 16,-3 3-176-16,-2 2 128 0,-5-4-128 0,-6 3 128 16,-5 2-128-16,2 0-192 0,0-5 32 0,-4 4 16 15,-2 2 144-15,-6 2 0 0,-5-3 0 0,4 2 0 16,3 0 0-16,2 2 0 0,-2 3 0 0,-3 2-128 0,-5 3 128 15,5-1 0-15,6 3 0 0,2-1-128 0,3 3 128 0,-4 2 0 16,-4 2 0-16,0-1 0 0,2 2 0 0,3 1 0 16,2 0 0-16,-2 4-128 0,-2 4 128 0,-1-4 0 15,-2 1 0-15,2 2 0 0,3-3 0 0,2 7 0 16,1-5 0-16,-2 4 0 0,-4-2-128 0,6 1 128 16,7-3-128-16,4 4 128 0,6 2 0 0,2 1 0 15,9 1 0-15,4 0 0 0,2 1 0 0,5 0 0 16,6 1 0-16,3 2 0 0,4 0 176 0,5 2-48 15,3 0 0-15,6 1 0 0,5-2-128 0,3 1 160 16,4 2-160-16,4 2 160 0,4-2-160 0,4 3 0 16,4 3 0-16,5-1 128 0,5-4-128 0,3 0 0 15,1 0 144-15,5-3-144 0,3-1 144 0,5 2-144 0,3-2 192 0,6 0-192 16,7 2 176-16,6-4-176 0,4-1 160 0,0 0-160 16,2-2 128-16,5 3-128 0,6-2 0 0,5 2 144 15,4-3-144-15,1 0 160 0,-3 0-160 0,6 0 160 16,3-5 32-16,0 1 0 0,1-2 0 0,-3 0 0 15,-1 2-64-15,4-5-128 0,3-2 192 0,-1-2-64 16,-1-2 128-16,0 1 0 0,5-4 16 0,0-1 0 16,-2 0 112-16,-2-4 0 0,-3 0 16 0,4-7 0 15,4-3-16-15,1-3 0 0,-5 0 0 0,3-4 0 16,4 2-48-16,0-5-16 0,-3-1 0 0,1-5 0 16,-7 0 0-16,5-3-16 0,2-2 0 0,-2-4 0 15,-5-2-176-15,-2-1-128 0,-3 0 144 0,1-6-144 16,-4-5 144-16,-5-5-144 0,-6 0 128 0,-2-3-128 0,-4 1 256 0,-3-2-48 15,-2-6 0-15,-7 1 0 16,-6-3 48-16,-6-5 0 0,-4 0 0 0,-6-1 0 16,-6-2-256-16,-6 1 0 0,-6 2 0 0,-7-3 0 0,-8 2 0 0,-7-3 0 15,-8 5 0-15,-6 2 0 0,-5 1-176 0,-9 4 176 16,-11 1-160-16,-8 4 160 0,-13 4-160 0,-15 8 160 16,-17 7-160-16,-6 1 160 15,-5 7-1088-15,-19 6-112 16,-19 5-16-16,-12 4-12688 0</inkml:trace>
  <inkml:trace contextRef="#ctx0" brushRef="#br1" timeOffset="30091.55">6605 9293 15663 0,'0'-16'1392'0,"0"1"-1120"0,2-2-272 0,2 4 0 16,-3-2-384-16,-1 2-144 0,-1 2-32 0,5 1 0 15,1 4 1008-15,3-1 208 0,1 3 48 0,3 1 0 0,4 1-576 0,3 1-128 16,2 0 0-16,6-1 0 0,-3 0 0 0,7-2 0 16,-1 3 0-16,2-2 0 0,0 1 0 0,1-1 0 15,0-4 0-15,2 1 0 0,1 3 192 0,2-1 0 16,4-2 0-16,4-1 0 0,5 2 64 16,4-4 32-16,5 3 0 0,1-3 0 0,2 1 160 0,0 2 48 15,3-3 0-15,4 5 0 0,6 2 144 0,2-2 16 16,-3-2 16-16,4 0 0 0,0 0-96 0,4 1-32 15,6 4 0-15,3-2 0 0,1-2-144 0,-3 3-16 16,0-2-16-16,7 4 0 0,5 2-176 0,-2-4-48 16,-3-1 0-16,0 2 0 0,0 2-144 0,2-2 0 0,4-2 0 15,-2 2 128-15,-9 1-128 0,2 3 0 16,3-1 0-16,1-3 0 0,0-4 0 0,-2-2 0 0,-2 2 0 16,3-1 0-16,1 1 0 0,-3-4 128 0,-2 0-128 0,-1-4 0 15,-6 2 0-15,4 1 0 0,3-4 0 0,-3 2 0 16,-2 5 0-16,-4-3 0 0,-4 1 128 0,1-1-128 15,3 2 0-15,-2-2 160 0,-4 3-160 16,-1-1 160-16,-2 1 32 0,-2 2 0 0,-3 3 0 0,4-4 0 16,-5 3 32-16,-7-1 16 0,-9 1 0 0,-3 2 0 15,-3 0 112-15,-4 1 32 0,-5 0 0 0,-3 0 0 16,-2 0-176-16,-4 0-16 0,-2-2-16 0,-2 2 0 16,-3 0-48-16,-1 2 0 0,-2-1 0 0,-1-1 0 15,-1-1 0-15,-7-1 0 0,-10 2 0 0,0 0 0 16,0 0 128-16,9-2 32 0,-9 2 0 0,0 0 0 15,0 0 32-15,0 0 0 0,0 0 0 0,0 0 0 16,0 0 0-16,0 0 16 0,0 0 0 0,0 0 0 16,0 0-208-16,0 0-128 0,0 0 160 0,0 0-160 0,0 0 128 15,0 0-128-15,-5-6 0 0,5 6 0 0,0 0 128 0,0 0-128 16,0 0 0-16,0 0 144 0,0 0-144 0,0 0 0 16,-12-3 0-16,12 3 0 0,0 0 0 0,0 0 0 15,-9-1 0-15,9 1 0 0,0 0 0 0,0 0 0 16,0 0 0-16,0 0 0 0,0 0 0 0,0 0 0 15,0 0 0-15,0 0 0 0,0 0 0 0,0 0 0 16,0 0 0-16,0 0 0 0,0 0-128 0,0 0 128 16,0 0 0-16,0 0 0 0,0 0 0 0,0 0-144 15,0 0 144-15,0 0 0 0,0 0-320 0,0 0 64 16,0 0 0-16,-2 9 0 16,2-9-496-16,0 0-80 0,2 10-32 0,-2-10 0 15,7 6-1664-15,-2 2-336 0,-5-8-64 0</inkml:trace>
  <inkml:trace contextRef="#ctx0" brushRef="#br1" timeOffset="31560.96">17878 7986 20159 0,'-14'-37'896'0,"2"13"176"0,-10-8-864 16,-3 0-208-16,-6-1 0 0,-1 2 0 0,3 0-256 0,-5-1-80 0,-4 0-32 0,-2 0 0 16,-2-1 368-16,-2 1 0 0,-6 3-144 0,-4 1 144 15,-7 0 0-15,3 3 0 0,2-3 0 0,1 3 0 16,-3-3-128-16,1 5 128 0,-1 1-192 0,-5-1 192 15,-3-1 0-15,0 2 0 0,0 0 0 0,3 1 0 16,1 2 0-16,1 1 0 0,0 2 0 0,-6-2 0 16,-7 3-192-16,-1 0 192 0,-2-1-192 0,-1 4 192 15,1 0-128-15,-6 1 128 0,-6 2 0 0,-5 2 0 16,-3 5 0-16,1-1 0 0,-1 5 0 0,-8-1 0 0,-7-1-128 16,1 2 128-16,6 2 0 0,-2 5 0 0,-4 0 0 0,2 2 0 15,1 2 0-15,6-1 0 0,2 0 0 0,-2 2-128 16,-3-2 128-16,6 2 0 0,10 0 0 0,6 2 0 15,3 1-128-15,0 1 128 0,-1 1 0 0,7 0 0 16,4-2 0-16,6 6 0 0,5 5 0 0,1-2-160 16,5 2 160-16,-3-3-128 0,-1 3 128 0,0-4 0 15,-2 0 0-15,5 3 0 0,4-3 0 0,5 5 0 16,5 3 0-16,5-3 0 0,5 1-160 0,7 0 160 16,8-4-192-16,8 3 192 0,7 0 0 0,9 3 0 15,5 0 0-15,8 2 0 0,10 2 304 0,6 0-48 0,6 0 0 0,7 0 0 16,6-5-48-16,1 4-16 0,-1-2 0 15,-3 2 0-15,6-2-64 0,-1-1 0 0,-1 1-128 0,6 2 192 16,6 1-192-16,0-1 0 0,-4-7 0 0,0 0 0 16,0-2 0-16,2 2 0 0,4 3 0 0,5-6 0 15,7-2 0-15,1 3 128 0,-5-4-128 0,2 3 192 16,3 0 128-16,5-3 32 0,5 0 0 0,1-2 0 16,-6-3 144-16,7 1 16 0,4 0 16 0,4 0 0 15,1-2-80-15,0 1 0 0,-4 2-16 0,4-3 0 16,6-2-160-16,-4 3-16 0,-7-6-16 0,-2 1 0 15,-3 2-240-15,0-4 128 0,-2-5-128 0,-4-4 0 16,-6-1 160-16,-1-1-160 0,-3-2 160 0,2-4-160 16,2-3 0-16,-2-4 128 0,-6-3-128 0,-1-2 0 15,-4-5 304-15,4-3 16 0,4 1 0 0,-3-5 0 16,-2-3 112-16,-4-3 16 0,-3-3 16 0,-3 0 0 0,-3 0-112 0,1-2-32 16,3-8 0-16,-3-1 0 0,-2-1 0 0,-6-3-16 15,-5 2 0-15,-5-2 0 0,-3-1-144 16,-4 0-32-16,-5 3 0 0,-5-3 0 0,-6 0 32 0,-3 1 0 15,-4 3 0-15,-3 1 0 0,-5 2-160 0,-6 4 0 16,-2-1 0-16,-8 6 0 0,-7-2-368 0,-6 4 0 16,-6 1 0-16,-10 4 0 0,-8 4 192 0,-14 2 48 15,-14 8 0-15,-7 1 0 16,-4 1-336-16,-3 9-64 0,-3 5-16 0,-4 8-7968 16,-7 10-1600-16</inkml:trace>
  <inkml:trace contextRef="#ctx0" brushRef="#br1" timeOffset="36579.51">13391 18872 14735 0,'0'0'640'0,"-5"-4"160"0,-1-2-640 0,0-2-160 0,0 3 0 0,3 0 0 15,3 5 1648-15,0 0 288 0,-3-9 64 0,3 9 16 16,0 0-1648-16,0 0-368 0,0 0 0 0,0 0 0 15,3-6 0-15,-3 6 0 0,2-9 0 0,-2 9 160 16,0 0-32-16,0 0 0 0,0 0 0 0,0 0 0 16,0 0 304-16,0 0 48 0,0 0 16 0,0 0 0 15,0 0 32-15,0 0 16 0,0 0 0 0,0 0 0 16,-1 12-176-16,1 3-48 0,0-2 0 0,0 4 0 16,0 5 16-16,0 1 0 0,0 0 0 0,0 6 0 15,-1 1-192-15,1 1-144 0,-4 3 192 0,0 1-192 16,0 0 224-16,-1 2-64 0,-1 4-16 0,-2-1 0 15,0 0 32-15,0-2 0 0,-1 0 0 0,0 1 0 16,-1 2 0-16,1-1 0 0,-1-4 0 0,1 4 0 0,0-1 48 16,1 2 16-16,0-3 0 0,3 1 0 0,-2 0-80 0,-1-3-16 15,-1-1 0-15,2 0 0 0,-2-2 16 0,4-1 0 16,0-3 0-16,-2 1 0 0,0-10 16 0,1 2 0 16,3 0 0-16,-1-4 0 0,1-3 16 0,2-1 16 15,1-1 0-15,1 1 0 0,1-5-208 0,0 0 176 16,-2-9-176-16,4 6 160 0,1 1-160 0,-5-7 0 15,8 6 144-15,1-3-144 0,-9-3 0 0,10 2 0 16,0-1 0-16,1-1 0 0,2 0 0 0,-2 0 0 16,5 0 0-16,-1-2 128 0,4 1-128 0,1-1 0 15,2 2 0-15,2 0 0 0,0 0 0 0,3 0 0 16,2-1 0-16,4 1 0 0,3 0 0 0,2 1 0 0,4 1 0 16,2-2-128-16,2 1 128 0,-1 0 0 0,-1 0 0 15,2 2 0-15,1-1 0 0,1 1 0 0,1 0 0 0,3-1 0 16,5-1 0-16,0 2 0 0,2 1 0 0,-3-2 0 15,-3 2 0-15,0 1 0 0,-1-4 0 0,1 2 0 16,0-1 0-16,2 1 0 0,2 2 0 0,-3-2 0 16,1-2 0-16,-2 1 0 0,0 2 0 0,-1-1 0 15,0-2 0-15,1 3 0 0,2 0 0 0,3-3 128 16,5 3-128-16,-2 0 0 0,-3 3 0 0,-2-3 0 16,-1 2 0-16,-1 3 0 0,2-5 0 0,4 2 0 15,4 2 0-15,-1-2 0 0,-1-2 0 0,1 1 128 16,-4-2-128-16,1-3 0 0,2-1 0 0,2-1 0 15,3 4 0-15,2-4 176 0,-3-3-176 0,-1 1 192 0,-4 1-192 16,-1 0 128-16,-1-1-128 0,0-1 128 0,2 3-128 0,3-1 0 16,2 2 0-16,-3 1 128 0,-4 0-128 0,-1 2 0 15,2 2 0-15,1 3 0 0,-3-5 0 16,3 1 0-16,2 3 0 0,-2 3 0 0,-3-4 0 0,-1 4 0 16,-2-3 0-16,-2 4 0 0,-1-2 0 0,-1 2 0 15,0-2 128-15,3 3-128 0,1-4 0 0,-1-1 0 16,-7-1 0-16,-1-1 0 0,-2 1 128 0,-4-1-128 15,-2 0 192-15,-3-1-64 0,-2 0 128 0,-1 1 32 16,-1 0 0-16,-1-1 0 0,-1 1-32 0,1-1 0 16,-2-1 0-16,0 1 0 0,1-1-32 0,-1 2-16 15,0 0 0-15,-4-1 0 0,-4-1 16 0,1 2 0 16,-2-2 0-16,-2 2 0 0,-1-1-48 0,0-1-16 16,-1 0 0-16,-1-1 0 0,-3-1-16 0,0 0 0 0,-11 0 0 15,10 0 0-15,-10 0 48 0,10-3 0 0,-2-2 0 0,-8 5 0 16,6-9 80-16,1 2 32 0,-2-5 0 15,-1 1 0-15,-2-2-304 0,-1-5 160 0,-1-1-160 0,0-6 128 16,2-2 0-16,-2-6-128 0,0-4 192 0,1-6-64 16,0-5-128-16,2-2 128 0,-1-2-128 0,1-1 128 15,-1-1-128-15,3-2 0 0,1-2 0 0,1-4 0 16,2 2 0-16,1-2 0 0,-1 2 0 0,1 5-176 16,2 1 176-16,-1-1 0 0,2-2 160 0,1-3-160 15,-1-1 0-15,3-3 0 0,1 3 0 0,0 3 0 16,3-1-176-16,1 7 32 0,-2 4 0 0,0-2 0 15,0-3 144-15,-1 5-208 0,-1 2 80 0,-2 1 128 16,-1 5-192-16,0 0 192 0,-1 5-160 0,-2 2 160 0,3 2-224 16,-3 7 48-16,0-1 16 0,-3 4 0 15,1 2 160-15,-1 3-192 0,-2 3 192 0,-2 0-192 0,3 2 192 16,-4 3-128-16,0-1 128 0,-1 3-128 0,-2 2 128 0,0-2 0 16,0 6-144-16,0 0 144 0,0 0 0 0,-1-4 0 15,1 4 0-15,0 0 0 0,0 0-144 0,-10-1 144 16,0 2 0-16,-2 2 0 0,2 2-144 0,0-2 144 15,-5 1 0-15,1 0-144 0,-3 0 144 0,-2 1 0 16,-4-1 0-16,-2 0 0 0,-4-2 0 0,-3 3 0 16,-6-1 0-16,2-1 0 0,1-2 0 0,-1 3 0 15,-2-2 0-15,0 2 0 0,-3 0 0 0,2-2 0 16,-2 0 0-16,2 0 0 0,-7 1 0 0,-1 2 0 16,0-4 0-16,0 0 0 0,0-1 0 0,1 2 0 0,1-1 0 15,1 1 0-15,-2 0 0 0,-1 0 0 16,0 2 0-16,-5 1 0 0,-5-1 0 0,-2-1 0 15,-2-1 0-15,3 2 0 0,-1 1 0 0,2-1 0 0,-1 1 0 0,-6 3 0 16,1-2 0-16,-2 1 0 0,1 2 0 0,2-2 128 16,1 2-128-16,1-4 0 0,0-1 128 0,-1 3-128 15,-3 0 0-15,-4 1 144 0,-2-1-144 0,3 0 0 16,0 2 0-16,0-1 0 0,3 1 0 0,-5-3 0 16,-3-1 128-16,-1 2-128 0,1-4 0 0,0 3 0 15,5 0 0-15,2 0 0 0,2-2 0 0,-2 0 0 16,-4-3 0-16,3 2 0 0,1-2 0 0,3 0 0 15,1 3 128-15,1-1-128 0,2-2 144 0,-2 1-144 16,-1 3 128-16,-4 1-128 0,-2-3 0 0,1 2 144 16,6 1-144-16,0-1 0 0,1-2 0 0,0 3 128 0,-2 0-128 0,-1-4 0 15,-4 2 0-15,2-1 0 16,1 4 0-16,3-3 0 0,1 0 0 0,2-1 0 0,0 2 0 16,0-2 0-16,-4 0 0 0,2 0 0 0,-1-1 128 0,7 1-128 15,2 0 0-15,3 0 128 0,1-2-128 0,2-1 160 16,2 0-160-16,-1 3 160 0,-2 2-32 0,-2 3 0 15,-3-3 0-15,4 0 0 0,2 5 0 0,3-4 0 16,0 3 0-16,3-3 0 0,1 5-128 0,2-4 0 16,1 1 0-16,2 3-176 0,-3 1 176 0,0-2 0 15,0 1 0-15,0-3 0 0,0 1 0 0,1-3-128 16,0 2 128-16,4-2-192 16,1 1-176-16,5 0-32 0,1-3-16 0,1 0-11872 15,1 0-2368-15</inkml:trace>
  <inkml:trace contextRef="#ctx0" brushRef="#br1" timeOffset="39397.32">21601 19349 7359 0,'0'0'320'0,"-10"4"80"0,-5 0-400 0,2-1 0 0,1 1 0 0,1-1 0 16,1-2 3232-16,1 1 560 0,2 0 112 0,7-2 32 31,0 0-3552-31,0 0-704 0,-7-3-128 0,7 3-48 0,-6-2 704 0,6 2 144 0,-8-4 32 0,2-1 0 16,0 0-192-16,1 0-16 0,5 5-16 0,-7-8 0 15,1 3 352-15,-2 0 80 0,3-5 16 0,0 1 0 16,0-4-16-16,1-1 0 0,-1 0 0 0,4-4 0 16,0-1-208-16,1-4-64 0,2-1 0 0,2-4 0 15,1 0 112-15,3-4 16 0,1-1 0 0,2-1 0 0,2 0-96 16,5-2-16-16,-2 1 0 0,7-2 0 0,0-3-176 0,0 1-32 15,0-3-128-15,1 5 192 0,-1 3-48 0,2 6-16 16,0 0 0-16,0 8 0 0,-3 6-128 0,0 6 0 16,-3 4 0-16,0 7 0 0,0 3 0 0,-1 9-224 15,0 8 48-15,0 8 16 0,-1 6-32 0,-1 3 0 16,-4 5 0-16,0-3 0 0,-1 2 192 0,1-3 0 16,-5-2-144-16,0 1 144 0,-1-6 0 0,0 0 0 15,1-2 0-15,-1-5 0 0,1-7 0 0,0-5 0 16,1-1 0-16,2-1 128 0,0-7 80 0,3 1 16 15,1-7 0-15,1-7 0 0,3-2 16 0,3-7 0 16,4-6 0-16,0-4 0 0,4-2-112 0,4-5 0 0,3-4-128 16,2 2 192-16,1-1-48 0,3 0-16 0,3 2 0 0,-1-1 0 15,-2 4-128-15,-4 4 0 0,-2 1-160 0,-5 9 160 16,-6 7-160-16,-3 1 160 0,-3 5-160 0,-3 5 160 16,-2 11-304-16,-1 1 48 0,-3 5 0 0,1 8 0 15,-2 2 112-15,-4 3 144 0,-1 2-208 0,-1 2 80 16,-2-2 128-16,0-1 0 0,1-2 0 0,0-1 0 15,-2 1 0-15,3-8 0 0,-1-2 0 0,1-4 128 16,1-6 48-16,-4-10 16 0,7 8 0 0,2-6 0 16,1 0-32-16,3-5 0 0,-2-7 0 0,5-1 0 15,2-5-160-15,-1 0 0 0,2-5 0 0,2 1 0 16,2-3 0-16,-1 3 128 0,1 0-128 0,0-1 128 16,1 2-128-16,-1 1 0 0,0 2 0 0,-5 2 0 15,-3 4 0-15,-1-1 0 0,-2 8 0 0,-2 0 0 16,-10 3 0-16,9 0-144 0,1 3 144 0,-3 0 0 0,0 4-144 0,0 2 144 15,0-2 0-15,2 4-144 0,-3-4 144 0,4 2 0 16,-2-5 0-16,3 2 0 0,-2 1 0 0,1-4 0 16,1-3 0-16,0 0 0 0,-1 0 176 0,2 0-48 15,0-1 0-15,1-3 0 0,2-1 128 0,1 0 0 16,-1 0 16-16,3-3 0 0,-1 1-112 0,2 0-32 16,2-1 0-16,-1 2 0 0,3-1-128 0,-1 2 0 15,0 2 0-15,0-2 128 0,1-1-128 0,-3 3 0 16,-2 3 0-16,0 2 0 0,-2-2 0 0,0 2 0 15,-4 2 0-15,2 0 0 0,-2-2 0 0,-1 3 0 16,-1 2 0-16,2-4 0 0,1 1 0 0,-1-1 0 16,4-1 0-16,-1 0 0 0,0-2 0 0,2-2 0 0,0 0 0 0,2-2 0 15,0 1 0-15,2-3 0 0,-1-2 144 0,2 3-144 16,-1-2 0-16,2 0 0 0,1-3 0 0,1 3 128 16,-3 3-128-16,0-3 128 0,-3 1-128 0,0 2 128 15,0 0 0-15,-2 1 16 0,-3-1 0 0,-2 4 0 16,-1 2-144-16,-1 3 192 0,-10-5-192 0,10 6 192 15,-2 1-192-15,-1 2 0 0,0-1-192 0,-1 1 192 32,-6-9-1600-32,8 7-208 0,-8-7-48 0</inkml:trace>
  <inkml:trace contextRef="#ctx0" brushRef="#br1" timeOffset="40968.44">25429 18670 19343 0,'0'0'1728'0,"-9"0"-1392"0,0 1-336 0,-1-1 0 0,0 2 1856 0,0 1 288 16,1 4 64-16,0-2 16 16,0-3-2224-16,0 4-256 0,0 1-128 0,0-3-48 0,0 0 624 0,-1 1 112 15,-1 1 16-15,-1-2 16 0,1 0 16 0,-1 0 0 16,-2 1 0-16,3-1 0 0,-1-6 192 0,1 2 32 15,-2 0 16-15,2-2 0 0,1-6-96 0,1 2-32 16,-1-6 0-16,2 2 0 0,3-3-176 0,0-1-32 16,0-3-16-16,2-2 0 0,3-2 16 0,4 1 0 15,1-3 0-15,4 0 0 0,2 0-256 0,3 3 0 0,2-3 0 0,1 0 0 16,1 4 0-16,3 0 0 0,0 1 0 16,0 3 0-16,-2 4 0 0,1-1 0 0,0 5 0 15,3 0 0-15,0 5 0 0,0 4 0 0,0 7 0 0,-2 0 0 16,1 4 0-16,0 4-160 0,-3 4 160 0,-1 4-128 15,-2 1 128-15,-2 4 0 0,-6-1 0 0,-2 3 0 16,-1 1 0-16,-2-2 0 0,-5-6 0 0,0 3 128 16,-5-1 64-16,1 0 0 0,-3-6 16 0,-1-2 0 15,-1-2 144-15,0-3 32 0,-1-2 0 0,0-1 0 16,1-3-96-16,1 0-16 0,0-7 0 0,-1-1 0 16,2-1 32-16,1-7 0 0,-1 0 0 0,1-5 0 15,2-1-112-15,-1-1 0 0,1-3-16 0,1-4 0 16,1-2-176-16,3 1 0 0,1-4 144 0,2 5-144 15,2-3 0-15,1 0 0 0,2 3 0 0,0 3 0 0,2 0-128 0,1 4 128 16,0 5-128-16,2 1 128 0,2 0-144 0,1 3 144 16,-1 3-160-16,6 3 160 0,-2 0-304 0,1 1 48 15,2 1 0-15,2 4 0 0,-1 4 48 0,3 4 16 16,-1-2 0-16,-3 0 0 0,-3 4 192 0,-3 0-144 16,-3-1 144-16,-3 1-128 0,-3 1 128 0,-2-1 0 15,-2-4 160-15,-3 2-160 0,-4-1 272 0,-4 0-32 16,-4 5-16-16,-3-1 0 0,-4 1-16 0,-6 0 0 15,-4-3 0-15,0 1 0 0,1-1 48 0,0-6 16 16,-2-2 0-16,2 0 0 0,1 0-144 0,3-3-128 16,1-5 192-16,1-4-192 0,2-3 128 0,5-2-128 0,3 0 0 15,-1-8 0-15,2-5 0 0,3-4 0 0,-2 1 0 0,6-5 0 16,3-4 0-16,2-1-224 0,5 0 32 0,5 0 16 16,2 1 176-16,3 2-208 0,1 1 80 0,3 6 128 15,3-1-128-15,2 4 128 0,4 3 0 0,3 2 0 16,2 3 0-16,2 7 0 0,1 2-144 0,2 5 144 15,3 2-160-15,-3 5 32 0,-4 1 0 0,-6 5 0 16,-6 5 128-16,-6 3-208 0,-4 3 80 0,-7 5 128 16,-4 1-176-16,-4 3 176 0,-4 1-128 0,-7 0 128 15,-8 0 0-15,-2-1 0 0,-5 1 0 0,-4-1 128 16,-3 2 80-16,2-5 32 0,1-7 0 0,0-2 0 16,1-2 0-16,4-3 0 0,0-3 0 0,3-3 0 15,2-7-64-15,2-3-16 0,4-2 0 0,1-6 0 16,4 0-32-16,0-6-128 0,2-3 192 0,2-1-64 0,2-5-128 0,2-4 0 15,2-2-160-15,3 1 160 16,3-2-208-16,2-1 48 0,3 2 16 0,2 3 0 0,2 3 144 0,1 1-208 16,3 4 80-16,1 2 128 0,1 3-128 15,1 3 128-15,5 2 0 0,-1 5 0 0,1 2-224 16,-1 4 32-16,1 5 0 0,-1 2 0 0,-2 5 0 0,0 2 0 16,-1 2 0-16,-3 2 0 0,-7 4 192 0,-3 3 0 15,-3-2 0-15,-4 3 0 0,-6-3 0 0,-1 1 0 16,-5-2 0-16,0 2 0 0,-3 1 0 0,-3-7 0 15,-4-2 0-15,0-2 160 0,-1 2 32 0,-2-4 16 16,0-4 0-16,1 0 0 0,0-5 32 0,3-1 0 16,1-4 0-16,2-4 0 0,2-1-80 0,2-6-16 15,2-2 0-15,0-2 0 0,3-7-144 0,1-1 0 0,3-2 0 0,2-6 0 16,1 1 0-16,3 1-272 16,3-2 64-16,3 1 16 0,2 4 32 0,0 1 16 0,3 2 0 0,2 3 0 15,2 2 144-15,0 4 0 0,3 5-144 0,1-1 144 16,2 5-176-16,0 2 48 0,-1 4 0 0,0 3 0 15,1 6-96-15,-4 2-16 0,-5 4 0 0,-4 2 0 16,-2 0 240-16,-4 2 0 0,-4 1 0 0,-5 3 0 16,-5-3 0-16,-2 2 208 0,0-2-32 0,-4 0-16 15,-2-2 112-15,2-1 32 0,-2-1 0 0,2-6 0 16,-1 1-128-16,2-7-32 0,1-3 0 0,2-4 0 16,2-3-144-16,3-8-192 0,0-1 32 0,1-5 16 15,2-5-1632-15,3-8-320 16,3 0-64-16</inkml:trace>
  <inkml:trace contextRef="#ctx0" brushRef="#br1" timeOffset="41614.91">26987 18028 24879 0,'0'0'2208'0,"0"0"-1760"0,0 0-448 0,-5 13 0 0,0 5 1520 0,0 5 208 15,2 8 64-15,-3 6 0 0,1 3-1792 0,0 5-240 16,1 0-96-16,0 4-32 0,0-1 368 0,1 1 0 16,0 1 0-16,2 1 0 0,-3-2 0 0,2 1 0 15,-1-1 0-15,0 1 0 0,0-1 256 0,0-8-48 16,1-4 0-16,0-3 0 0,1-1-208 0,0-5 0 0,1-5 0 0,0-3 0 16,1 0-256-16,4-7-80 0,-1-2-32 0,2-4 0 31,-6-7-1824-31,12-1-368 0,7-9-80 0,1-8-16 0</inkml:trace>
  <inkml:trace contextRef="#ctx0" brushRef="#br1" timeOffset="41934.69">27588 17857 19343 0,'0'0'1728'0,"0"0"-1392"0,0 0-336 0,0 0 0 15,0 0 3712-15,0 0 688 0,-6 11 128 0,2 7 16 16,1 6-4672-16,0 4-960 16,-1 6-176-16,2 3-32 0,-2 5 928 0,-1 5 192 0,-2 4 48 0,0 4 0 0,-2 1 128 0,0 5 128 15,-1 3-128-15,1-3 176 0,-1 2 80 0,2-5 32 16,-2-1 0-16,2-3 0 0,1-5-160 0,-1 0-128 15,2-7 192-15,1-4-192 0,1-4 128 0,0-2-128 16,0-7 0-16,0 1 0 0,2-7 0 0,-1-1 0 16,1-5-240-16,-1-2 80 15,3-11-320-15,0 0-64 0,0 0-16 0,0 0 0 16,0 0-2208-16,0 0-448 0,0 0-96 0,-9-22-16 0</inkml:trace>
  <inkml:trace contextRef="#ctx0" brushRef="#br1" timeOffset="42232.38">26417 18336 35183 0,'0'-9'1552'0,"1"1"336"0,0 1-1504 0,3-5-384 0,2 0 0 0,7 1 0 31,6-3-912-31,6 3-256 0,3 1-48 0,8-2-16 0,3 5 688 0,10-3 144 0,9 1 16 0,3 0 16 16,1 2 368-16,1 1 192 0,-2 0-32 0,2 2 0 15,3 0-160-15,4 2 160 0,4 0-160 0,-3 0 160 0,-2 0-160 0,-6 2-256 16,-5 0 64-16,-5 4 16 16,-5-1-464-16,-6 1-112 0,-6-2-16 0,-4 7 0 15,-3 0-576-15,-6 4-128 0,-5-3-32 0,-7 3-8944 16</inkml:trace>
  <inkml:trace contextRef="#ctx0" brushRef="#br1" timeOffset="42482.36">27001 18622 33631 0,'0'0'1488'0,"0"0"304"0,5-7-1424 0,2-3-368 0,-2 3 0 0,5-3 0 32,4 1-496-32,5-2-160 0,4 6-48 0,4-5 0 15,4 1 208-15,6-2 48 0,4 1 0 0,5 0 0 0,2 3 448 0,2-3 128 0,-1 0 16 0,1 0 0 16,-1-1-144-16,2 3 0 0,-3-3 0 0,4 4 128 31,-1-2-480-31,0 0-96 0,-1 3-32 0,-4-5 0 16,-7 4-1952-16,-2-1-384 0,-3 4-64 0,-2-1-32 0</inkml:trace>
  <inkml:trace contextRef="#ctx0" brushRef="#br1" timeOffset="42933.13">28633 17741 28223 0,'0'0'1248'0,"0"0"256"0,0 0-1200 0,0 0-304 0,0 0 0 0,0 0 0 31,0 0-352-31,0 0-128 0,0 0-32 0,0 0 0 16,7 13-112-16,-2-1-16 0,-3 2-16 0,1 7 0 0,-3 0 656 0,0 6 352 0,0 6-32 0,-3 4-16 16,1 1 192-16,-1 9 32 0,1-1 16 0,-2 7 0 15,0 6-96-15,-1 0 0 0,0 0-16 0,1-1 0 16,0 2-288-16,2-6-144 0,-1-7 160 0,1-2-160 15,-1-4 176-15,2 0-176 0,0-1 192 0,1-3-192 16,0-2 128-16,1-5-128 0,-1 1 0 0,2-6 0 16,1-2 0-16,-1-4 0 0,2-5 0 0,-1-5 0 15,-3-9-752-15,0 0-96 0,0 0-32 0,13-3-7248 16,-1-8-1440-16</inkml:trace>
  <inkml:trace contextRef="#ctx0" brushRef="#br1" timeOffset="43266.29">29264 17667 34719 0,'0'0'1536'0,"0"0"320"0,0 0-1472 0,0 0-384 0,2 10 0 0,-2 11 0 32,-1 8-640-32,-3 4-208 0,0 3-48 0,-1 0 0 15,-1 8 304-15,-3 0 48 0,-1 5 16 0,-1 0 0 0,-1 6 528 0,-2 4 0 0,0 1 0 0,0 4 144 16,0-1-16-16,1 3 0 0,1-1 0 0,2-5 0 16,1-3 32-16,0-2 0 0,5-3 0 0,0-4 0 15,2-6-160-15,-1-4 0 0,3-5 0 0,1-1 0 16,2-4 0-16,1-2 0 0,0-7-192 0,1 0 192 31,0-3-576-31,1-2 16 0,2-6 0 0,-8-8 0 16,0 0-1920-16,0 0-384 0,10-4-80 0</inkml:trace>
  <inkml:trace contextRef="#ctx0" brushRef="#br1" timeOffset="43583.23">28260 18314 32591 0,'0'0'1440'0,"0"0"304"0,10-6-1392 0,1 0-352 15,2-1 0-15,7 3 0 16,7-2-432-16,5 2-144 0,5 2-48 0,2 0 0 15,3-1-16-15,4-3 0 0,2 4 0 0,5-1 0 0,5 0 640 0,6 0 160 0,6-5 16 0,0 2 0 16,-2 1-176-16,-1-4 128 0,-1 4-128 0,1 0 128 16,-2-3-128-16,-1 4 0 0,-2 2 0 0,-7-1-176 31,-7 2-400-31,-6 0-64 0,-8-3-32 0,-6 3 0 16,-6 6-1232-16,-7 0-240 0,-2 1-48 0,-13-6-16 0</inkml:trace>
  <inkml:trace contextRef="#ctx0" brushRef="#br1" timeOffset="43833.9">28610 18651 40831 0,'0'0'1808'0,"0"0"368"0,0 0-1728 0,8-8-448 15,-3 1 0-15,-5 7 0 16,12-7-704-16,0 1-208 0,2 2-48 0,4 2-16 16,4-2-208-16,4-2-32 0,5-1-16 0,2 2 0 0,6-2 720 0,1 1 128 15,2-2 48-15,0 0 0 0,-3 0 128 0,3 1 16 16,0-1 16-16,2-2 0 16,1 2-352-16,2-2-80 0,3 2-16 0,0-2-8208 15,3 3-1632-15</inkml:trace>
  <inkml:trace contextRef="#ctx0" brushRef="#br1" timeOffset="44291.2">30431 17638 25791 0,'0'0'2304'0,"0"0"-1856"15,-2 15-448-15,5 6 0 0,0 7 784 0,0 6 64 16,2 7 16-16,-1 3 0 16,-1 3-1200-16,-2 4-240 0,2 1-64 0,0 4 0 0,-1 2 640 0,-1 6 128 15,0-2 32-15,2 3 0 0,-1-3-160 0,2 1 0 16,1-7 0-16,0 0 0 0,-1-3 368 0,1 0-16 15,0 1 0-15,0-3 0 0,0-8-192 0,1 0-32 16,-1-5-128-16,0-4 192 0,2-3-192 0,-3-3 0 0,0-4 0 0,0-5 0 31,-2-7-1408-31,-2-12-160 0,0 0-32 0,0 0-9568 0</inkml:trace>
  <inkml:trace contextRef="#ctx0" brushRef="#br1" timeOffset="44634.46">31201 17534 34607 0,'0'0'1536'0,"0"0"320"0,0 0-1488 0,0 13-368 0,-1 4 0 0,-3 11 0 16,-2 5-640-16,-2 12-192 0,0 4-32 0,-1 3-16 0,-1 3 384 0,1 2 80 15,0 2 16-15,1 7 0 0,-3 3 400 0,1 3 0 16,1 3 0-16,-1-4 0 0,3 0 0 0,-1-3 0 16,3-6 0-16,1 2 0 0,0-5 0 0,2-3 0 15,0-4 128-15,1-3-128 0,0-10 0 0,2-3 0 16,2-2 0-16,2-9-192 0,0 1-128 0,1-6-16 15,1-3-16-15,-1-7 0 16,-6-10-1488-16,8 9-288 0,-8-9-64 0</inkml:trace>
  <inkml:trace contextRef="#ctx0" brushRef="#br1" timeOffset="44952.66">30067 18239 20271 0,'0'0'896'0,"0"0"192"0,0 0-880 0,0 0-208 0,0 0 0 0,5-10 0 0,0 0 3536 0,0 2 672 16,-5 8 128-16,12-5 16 15,1-1-4096 1,1-1-816-16,2 2-160 0,4 0-48 0,3-1 624 0,7 1 144 0,4-1 0 0,8-2 0 0,6 2 0 0,7-2 0 16,6 0 0-16,5 2 0 0,3-4 0 0,3 3 0 15,2-1 0-15,5 1 0 0,6-2-272 0,-1 4-32 16,-2 3 0-16,-2-1 0 16,-3 1-656-16,-2 0-144 0,-3 4-32 0,-2 1-7696 15,-1 0-1552-15</inkml:trace>
  <inkml:trace contextRef="#ctx0" brushRef="#br1" timeOffset="45318.03">30442 18568 35999 0,'0'0'1600'0,"0"0"320"0,0 0-1536 0,0 0-384 0,0 0 0 0,0 0 0 31,0 0-3008-31,8 6-688 0,-1 2-128 0,4-1-16 0,0 2 2944 0,2-3 576 0,-1 2 128 0,1-2 32 0,-1-1 416 0,0 1 64 16,1-2 32-16,0-1 0 0,-2-2 160 0,4-1 16 15,3-1 16-15,5-4 0 16,-1 0-32-16,3-3-16 0,2-3 0 0,3 0 0 0,3-3-288 0,4-1-48 16,1-1-16-16,6 0 0 0,4 5-144 15,1 1 0-15,1 5 0 0,0 2 0 0,-1 3-416 0,-1 0 32 16,1 1 16-16,-2 3-7376 16,-3 4-1488-16</inkml:trace>
  <inkml:trace contextRef="#ctx0" brushRef="#br1" timeOffset="54343.66">1216 19513 911 0,'-12'5'0'0,"3"0"0"0,-1-2 0 0,-2-1 0 0,1-1 3232 0,1-1 560 15,10 0 112-15,-9 2 32 16,0-2-3760-16,9 0-752 0,0 0-160 0,0 0-32 16,-9-2 768-16,9 2 0 0,0 0 160 0,0 0-32 0,-9-1 64 0,9 1 0 15,-9-1 0-15,9 1 0 0,-9-1 384 0,9 1 64 16,-6 0 32-16,6 0 0 0,0 0 240 0,-9 2 48 15,1-1 16-15,8-1 0 0,0 0-304 0,0 0-64 16,0 0-16-16,0 0 0 0,0 0-320 0,0 0-64 16,0 0-16-16,0 0 0 0,0 0-16 0,11 7-16 15,1 0 0-15,0-3 0 0,-2 0 112 0,4 1 32 16,2 1 0-16,6 0 0 0,-2 0 32 0,4 1 16 16,3-1 0-16,2 2 0 0,3-1 32 0,2-1 16 15,2 1 0-15,3-4 0 0,6 1-176 0,-2 0-32 16,2 1-16-16,-1-2 0 0,-1-3-48 0,2 0 0 0,-1 0 0 0,2 0 0 15,0-3-128-15,2-1 0 0,3 0 144 0,2 2-144 16,2 1 0-16,-3-1 0 0,-3 2 0 0,-2 0 128 16,-2 2-128-16,-1-2 0 0,-3 0 0 0,0 0-128 15,-1 0-48-15,-1 0 0 0,2-2 0 0,-2 2 0 32,0 0-272-32,-3 0-64 0,-2 0-16 0,-3 0 0 15,-6 2-496-15,-1-2-80 0,-5-2-32 0</inkml:trace>
  <inkml:trace contextRef="#ctx0" brushRef="#br1" timeOffset="54875.33">2183 19156 8287 0,'0'0'736'0,"0"0"-592"0,-7-8-144 0,2 0 0 15,5 8 2816-15,0 0 512 0,0-7 128 0,0 7 0 32,6-8-3312-32,3 3-656 0,3 3-144 0,0-1-32 0,2 0 496 0,3 3 192 0,2 3-176 0,3 0 176 15,3 3 0-15,2 4 0 0,1-2 0 0,5 4 160 16,5 1 352-16,4 1 80 0,4 3 16 0,-1-2 0 16,-1-2 96-16,-2 3 32 0,-4 1 0 0,0-2 0 15,-1-1-240-15,0 0-48 0,-1 0-16 0,-3 1 0 16,-3-1-112-16,0-1-32 0,-1-1 0 0,-2 2 0 15,-3 2-128-15,-2-4-32 0,-4 1 0 0,-2 1 0 16,-3 0 80-16,-4 3 16 0,-4-2 0 0,-5 1 0 16,-5 0 48-16,-3 1 16 0,-2 4 0 0,-4 3 0 15,-4-1 160-15,-3 5 48 0,-5-3 0 0,0 6 0 0,-5-1-144 16,-3 3-32-16,-2 3 0 0,-2-1 0 16,-1 1-144-16,-3 0-48 0,0 2 0 0,-4-3 0 0,-2 1-128 15,1-2 0-15,2 2 0 0,2 1 0 0,3-3-176 16,6-2-64-16,4-3-16 0,2-6 0 15,4-3-1888-15,3-1-384 0</inkml:trace>
  <inkml:trace contextRef="#ctx0" brushRef="#br1" timeOffset="60114.63">13738 18486 10127 0,'0'0'896'0,"-6"-8"-704"0,-3 2-192 0,-1-2 0 15,1 2 1488-15,-2 1 272 0,0-3 48 0,2 3 16 32,1 3-2576-32,-1-4-512 0,1 0-96 0,8 6-32 0,-9-6 1008 0,3 1 208 0,6 5 48 0,-10-8 0 15,2 4 128-15,-1 0 128 0,9 4-128 0,-9-2 176 16,9 2-48-16,-11 0 0 0,-1 0 0 0,2 1 0 15,10-1-128-15,-10 3 192 0,1-1-192 0,1 2 192 16,1 0-192-16,0 2 0 0,0-2-192 0,1 2 192 16,0 2 0-16,-1 0 208 0,0 3 0 0,1-2 0 15,1 2 240-15,0 2 64 0,0 0 0 0,0 2 0 16,0 2-48-16,0 2 0 0,-3 1 0 0,-1 4 0 0,1 0-16 0,0 7 0 16,-3-1 0-16,1 3 0 0,-4-1-48 0,0 2-16 15,-1 2 0-15,0 1 0 0,-2-3-192 0,1 1-32 16,-2-1-16-16,3 1 0 0,-2 2 48 0,1 0 0 15,0 0 0-15,1 1 0 0,0 0 32 0,-2-1 16 16,-1-1 0-16,2-2 0 0,-1-3 80 0,2-2 0 16,-1-4 16-16,2 1 0 0,1 0-16 0,3-3 0 15,-2 4 0-15,3-4 0 0,2-4-32 0,2 1-16 16,0 1 0-16,1 1 0 0,1 1-80 0,2 0-32 16,1 0 0-16,0 1 0 0,3-1-160 0,0 5 160 0,1-4-160 0,0 0 160 15,1-1-160-15,0-2 0 0,2-2 0 0,-1-3 0 16,-1-1 0-16,1-1 128 0,1-2-128 15,-1 1 0-15,0-3 128 0,1 0-128 0,0-3 0 16,-2 4 128-16,3-5-128 0,1 2 160 0,-1-2-160 0,1-1 160 16,1 1-160-16,1 0 0 0,2-4 144 0,2 1-144 15,0 0 0-15,3 1 144 0,1-1-144 0,4 1 0 16,4-4 160-16,-1 2-160 0,4 1 128 0,2 3-128 16,1-3 0-16,3 0 128 0,5 1-128 0,2 1 0 15,7 2 0-15,-1-4 0 0,0 1 0 0,0 4 0 16,1-3 0-16,3 3 0 0,3 2 0 0,1-3 0 15,2 4 0-15,2-4 0 0,5 2 0 0,-2-3 0 16,-7 5 0-16,0-2 0 0,1-1 0 0,1-1 0 16,-1 2 0-16,7 0 128 0,-1-1-128 0,-2 0 0 15,-3 2 128-15,-2-3-128 0,-3-1 128 0,2 2-128 16,-1-5 192-16,3 2-32 0,2-1-16 0,1 4 0 0,1-4 64 16,-2 1 16-16,1 1 0 0,-4-3 0 0,2-1-96 0,1 1-128 15,-1 1 176-15,5-3-176 0,5-1 192 0,-5-1-64 16,-4 1 0-16,0-3-128 0,1 2 176 0,-1-3-176 15,-2-1 160-15,7-1-160 0,4 2 0 0,-2 2 0 16,-3 0 0-16,-2 2 0 0,-4-1 0 0,-1 1 0 16,-1 1 0-16,3 0 0 0,1 2 0 0,-1-1 0 15,1 2 0-15,-3 1 0 0,-5-2 0 0,-1 2 0 16,-4 2 0-16,0-1 0 0,-2-3 0 0,-1 2 128 16,2 2-128-16,-1-2 0 0,-1 1 0 0,1-1 0 15,-5-2 128-15,-2-1-128 0,-2 2 0 0,-2 0 0 0,-1 1 0 0,-1-1 0 16,0-2 0-16,-3 2 0 0,0 0 0 15,1 2 0-15,-1-2 0 0,1 3 0 0,0 3 0 0,4-5 0 16,1-1 0-16,0 2 0 0,-2-1 0 0,-1 1 0 16,-4 0 128-16,3-3-128 0,-1 4 0 0,-2 0 0 15,1-2 0-15,-3 2 0 0,1-1 0 0,1-2 0 16,-1 2 0-16,-2 1 128 0,-2-2-128 0,0-1 0 16,0 1 128-16,1 0-128 0,-2-1 176 0,-2-1-176 15,-1 1 240-15,-1-1-64 0,-3-3-16 0,-1 2 0 16,0-2 0-16,-2 0 0 0,-2 0 0 0,-10 0 0 15,0 0-160-15,9 0 128 0,-9 0-128 0,0 0 128 16,0 0 32-16,7-5 0 0,-7 5 0 0,0 0 0 16,4-9 96-16,-1-3 0 0,-1 3 16 0,-2-4 0 15,-2-1 16-15,0-3 0 0,1 1 0 0,0-7 0 16,-2-7-64-16,3-6-16 0,1-3 0 0,2-5 0 0,1-7-208 0,3-1 128 16,2 2-128-16,-1-3 0 0,0 1 0 0,-1-5 0 15,-2-3 0-15,2-6 0 0,-2-4 0 16,-1 2 0-16,2 3-128 0,-1-1 128 0,-2-3-224 0,0-2 16 15,0-4 0-15,2 4 0 0,-1 1-112 0,2 8-32 16,1-1 0-16,1 10 0 0,1 5 160 0,2 4 48 16,0 8 0-16,-1 0 0 0,2-2 144 0,0 2 144 15,4 3-16-15,-1 0-128 0,1 3 0 0,0 3-256 16,-1-2 32-16,-1 3 0 0,0 3-16 0,0-1 0 16,1 4 0-16,-1 2 0 0,0 0 112 0,0 6 128 15,-4 0-208-15,-1 2 80 0,-1 1 128 0,-2 1 0 16,-6 8 0-16,0 0 128 0,0 0-128 0,0 0 0 0,0 0 0 15,0 0 0-15,0 0 0 0,0 0 0 16,0 0-128-16,0 0 128 0,0 0 0 0,0 0-128 0,0 0 128 0,-13 7 0 16,1-5 0-16,-2 2 0 0,-2-1 144 0,4 2-144 15,-2-1 224-15,-3-1-64 0,-1 0-16 0,2 3 0 16,-3-1-144-16,0-1 128 0,0-1-128 0,-2 1 128 16,-2-2 0-16,-1 3-128 0,-1-1 192 0,-1-1-64 15,-2-2-128-15,-5 1 192 0,-5 0-192 0,-2-1 192 16,-4 0-192-16,1-1 0 0,0 0 144 0,-2 4-144 15,-2-1 0-15,-3 0 0 0,-5 0 0 0,-6 2 128 16,-5 3-128-16,-5-3 0 0,-6 0 0 0,-1 4 0 16,-3 0 0-16,-4 2 0 0,-5 0 0 0,-4 1 0 15,-4 1 0-15,1 1 0 0,2-3 0 0,-4 3 0 0,-7 3 0 0,5 0 0 16,3 2 0-16,1-1 0 16,3-1 0-16,-5-1 0 0,-3 1 0 0,7-1 0 0,5-3 0 15,3 0 0-15,3 1 0 0,3-3-128 0,0-6 128 0,5 0 256 16,4-1-64-16,4 1-16 0,3-2 0 0,-1 1 0 15,-2-2 0-15,0-1 0 0,-5-1 16 0,2-1 0 16,2 0 0-16,1 3 0 0,-1 5 64 0,-3-3 0 16,-7 1 16-16,0 0 0 0,-1 0-272 0,1-1-256 15,0 1 64-15,-3 4 0 0,-5-3 432 0,2 3 80 16,1-4 32-16,6 0 0 0,4 3-224 0,5-2-128 16,6 2 128-16,0 1-128 0,0-6 192 0,4 4-16 15,5-1-16-15,7-2 0 0,5-2 32 0,5 1 16 16,5 2 0-16,1-1 0 0,9-2-208 0,-1 0 0 15,2-1 0-15,4 1 0 0,0 0 0 0,1-1 0 0,0-1-176 0,1 0 176 16,1-1 0-16,0-2 0 0,3 3 144 0,-1-1-16 16,1-2-128-16,1 2 192 0,-3-1-64 0,3-1 0 15,1-1-128-15,1 2 192 0,2-1-64 0,6 3 0 16,-7-2-128-16,7 2 0 0,0 0 0 0,0 0 0 16,-6-3-320-16,6 3 32 0,0 0 0 0,0 0 0 31,0 0-288-31,0 0-48 0,0 0-16 0,0 0 0 15,0 0-1664-15,0 0-320 0,-8 5-80 0,8-5-10112 0</inkml:trace>
  <inkml:trace contextRef="#ctx0" brushRef="#br1" timeOffset="62614.07">26395 19368 14735 0,'0'0'1312'0,"0"0"-1056"0,-6-5-256 0,0 0 0 15,6 5 1056-15,0 0 160 0,-6-4 16 16,1 0 16-16,5 4-1088 0,0 0-160 0,0 0-144 0,0 0 144 16,0 0 192-16,0-5 176 0,0 5 16 0,4-9 16 15,-4 9-400-15,6-5 128 0,1 0-128 0,1-1 0 16,-8 6 144-16,11-2-144 0,-11 2 160 0,12 3-160 15,1 2 192-15,-4 1-48 0,1 3-16 0,0 4 0 16,0 1-128-16,-1 4 160 0,0 1-160 0,1 1 160 16,1 3 48-16,-1 4 16 0,0-3 0 0,1 4 0 15,1-3 48-15,-1 3 16 0,-2-2 0 0,5 2 0 16,-1-4-96-16,1 0 0 0,1-1-16 0,3-2 0 16,0-3 32-16,2 0 16 0,2 0 0 0,0-3 0 15,3-4 160-15,-2 0 48 0,2-1 0 0,0-4 0 16,0-1-48-16,-3-1-16 0,1-1 0 0,1-2 0 15,2-5-144-15,2 0-32 0,1-2 0 0,3-4 0 0,1 0 0 0,2-4-16 16,2-4 0-16,5-3 0 0,4-3-48 0,1-1-128 16,0-1 192-16,1-3-64 0,-1 1-128 0,2 2 0 15,0-1 0-15,2 3 128 0,1 3-128 0,2 2 0 16,-1 2 0-16,-2 1 0 0,-2 5 0 16,-7 3 0-16,-2-1 0 0,-2 5 0 0,-2 3 0 0,-3 4-176 15,-3-1 176-15,2 7-128 0,-4 0-16 0,0 4 0 16,-2 1 0-16,1 1 0 0,0-1 144 0,0 1 0 15,-2 6-144-15,-1-2 144 0,3 0 0 0,-3 1 0 16,-1 0 0-16,-2 1 0 0,0-3 0 0,-2-1 0 16,-1 0 0-16,-2-1 128 0,-2 2-128 0,0-1 0 15,0-3 144-15,-1-2-144 0,-4 0 128 0,2 1-128 0,-1-6 160 0,-1 2-160 16,-1-4 224-16,0-1-48 0,-2 1-16 16,-6-5 0-16,0 0 16 0,9 4 0 0,-9-4 0 0,10 1 0 15,-1-2-16-15,0-3 0 0,0 2 0 0,2-4 0 16,-1 0 64-16,2-4 16 0,2-2 0 0,-2 0 0 15,2-5-240-15,3-1 0 0,1-1 0 0,3 0 0 16,5 0 0-16,0-2 0 0,2-1 0 0,3 3 0 16,2 2 0-16,0 3 0 0,0 3 0 0,-1 1-160 15,0 3 160-15,-1 5 0 0,1 2-144 0,0 2 144 16,2 1 0-16,-1 3 0 0,0 3 0 0,3 0 0 16,1 3-160-16,1 2 160 0,1-2 0 0,1 4-144 15,-3-1 144-15,-2 0 0 0,-2 2 0 0,2-3 0 16,0-3 0-16,1 0 0 0,2 1 0 0,0-4 0 15,1 0 0-15,6-1 144 0,4-5-16 0,1-2-128 0,3-2 192 16,1-3-64-16,0-4 0 0,5 0-128 0,-1-5 176 0,5-3-176 16,2-3 160-16,3-2-160 0,2-3 0 0,0 1 128 15,-4-5-128-15,0 4 0 0,-1 0 0 0,-3 2 0 16,-1 2 0-16,-2 3 0 0,-2-1 0 0,-5 2-256 16,-7 1 16-16,-7 3 16 15,-6 5-288-15,-8-1-48 0,-7 3-16 0,-4 2 0 16,-13 4-2032-16,0 0-400 0,0 0-96 0,-28-2-16 0</inkml:trace>
  <inkml:trace contextRef="#ctx0" brushRef="#br1" timeOffset="63749.79">27632 20218 5519 0,'0'0'496'15,"0"0"-496"-15,-8 3 0 0,-1-2 0 16,9-1 2352-16,-10 3 368 0,0-2 80 0,0 0 16 16,2 2-2352-16,8-3-464 0,-11 4 0 0,2 1-176 0,0-3 176 0,0 1 0 15,0 2 0-15,0 0 0 0,0 0 384 0,0-1 16 16,0 0 0-16,3 1 0 0,-4 0 112 0,2-1 0 16,-2-2 16-16,0 2 0 0,10-4 112 0,-8 6 32 15,-2-2 0-15,10-4 0 0,-9 4-192 0,0 0-32 16,9-4-16-16,0 0 0 0,-7 2 16 0,7-2 0 15,0 0 0-15,0 0 0 0,0 0-64 0,0 0-16 16,1-9 0-16,3 0 0 0,1 1-176 0,3-3-16 16,3 4-16-16,2-3 0 0,2 1 0 0,3 1 0 15,2 2 0-15,3-1 0 0,1 0 0 0,4 0 0 16,0 4 0-16,3-2 0 0,-2 1-160 0,5 2 0 0,-1 2 0 0,0 3 0 16,-2 3 128-16,-3-1-128 0,-3 3 0 0,-5 2 128 15,-4 3-128-15,-4-3 0 0,-4 3 0 0,-3 1 0 16,-2 1 0-16,-3-1 0 0,-4 0 0 0,-3 1 0 15,-3 2 0-15,-1-1 0 0,-7-3 224 0,0 0-64 16,-5 2 48-16,2 0 16 0,-2-2 0 0,1-3 0 16,2 2-224-16,2-2 128 0,4-3-128 0,1 1 0 15,3-2 0-15,10-6 0 0,0 0 0 0,0 0 0 16,0 0 0-16,0 0 0 0,0 0 0 0,13 7-160 16,1-2 160-16,2 1-208 0,4-2 80 0,2-2 128 15,0 2 0-15,2 3 0 0,0-1 0 0,1-2 0 16,-4 3 0-16,-1 0 0 0,0-3 0 0,-3 1 0 15,-3 1 0-15,-1-2 288 0,-2 3-48 0,-2 2-16 16,-2-1 192-16,-1 2 32 0,-3 2 16 0,-3-2 0 0,-2 2 96 0,-1-1 16 16,-3 3 0-16,-2 0 0 0,-3 1-160 0,0-1-32 15,-2-1 0-15,-3-1 0 0,-3 1-208 0,0-4-48 16,-4 2-128-16,-1-3 192 0,-2 1-192 0,1-4 0 16,-2 1 0-16,2 2 0 15,-1-6-448-15,3 1 32 0,-1-2 0 0,0-1 0 16,4-1-368-16,1 0-80 0,2-3-16 0,4 0 0 15,4-6-1904-15,2 2-384 0</inkml:trace>
  <inkml:trace contextRef="#ctx0" brushRef="#br1" timeOffset="64381.77">29087 20512 20271 0,'0'0'896'0,"-10"0"192"0,0-4-880 0,-3-2-208 0,0-2 0 0,2-1 0 16,0 0-176-16,2 0-80 0,0 3 0 0,1 1-16 15,2-1-272 1,-1 1-48-16,1 2-16 0,6 3 0 0,-9 0 992 0,0 1 208 0,0 2 48 0,-1 3 0 0,0 1-240 0,-1 3-32 16,-1 2-16-16,-1 7 0 0,1 7-192 0,-2-3-32 15,0 1-128-15,4 5 192 0,-1 3-32 0,5 1-16 16,2-3 0-16,2 0 0 0,0 0-144 0,2-4 128 15,0 2-128-15,3-4 128 0,2-5 336 0,1-1 64 16,2-2 16-16,1-3 0 0,1-7 160 0,2 1 48 16,1-2 0-16,0-3 0 0,2-3-400 0,2-4-80 15,1-2-16-15,0 0 0 0,-1-6-96 0,1-3-32 16,1-5 0-16,2-2 0 0,0-6-128 0,1-4 128 16,-1-4-128-16,1-1 128 0,0-3-128 0,0-3 0 15,-2-1 0-15,0-3 128 0,-2 0 32 0,-1-4 0 0,-1-2 0 16,0 2 0-16,-2 5-160 0,-2 3 0 0,-3 4 0 0,-3 6 0 15,0 2 0-15,-3 11 0 0,-1 5 0 0,-2 7 0 16,0-1 0-16,-1 7 0 0,1 3 144 0,0 0-144 16,-6 2 0-16,-1 8 0 0,1 4 0 0,-2 10 0 15,0 7 0-15,0 3 0 0,0 7-160 0,3 2 160 16,0 5-144-16,1 1 144 0,0-1 0 0,2-1-144 16,2-3 144-16,-1 2 0 0,-1-3-144 0,4 2 144 15,3-6 0-15,-1-2 0 0,-1-2 0 0,6-4 0 16,1 2-192-16,2-6-32 0,-1 2 0 0,2-6 0 31,1-1-864-31,3-4-160 0,2-2-32 0</inkml:trace>
  <inkml:trace contextRef="#ctx0" brushRef="#br1" timeOffset="64797.69">29433 20659 20271 0,'0'0'1792'16,"0"0"-1424"-16,0 0-368 0,0 0 0 0,0 0 1440 0,11 2 224 16,1-2 32-16,4 0 16 15,5-2-2416-15,0 1-496 0,3-1-80 0,2-4-32 0,1-4 768 0,-1 1 160 16,1-2 16-16,-2-2 16 0,1 3 352 0,-3-3 0 15,-3-4 0-15,-2 3 0 0,-6 0 0 0,0 2 0 0,-4-2 0 0,-2 4 0 16,-4 1 0-16,1-2 320 0,-4 4-48 0,-2 4 0 16,-3-4 272-16,-2 5 48 0,-1-1 16 0,-2 6 0 15,-2 2 0-15,-1 2 0 0,-2 2 0 0,0 5 0 16,-1 3-288-16,4 1-48 0,-2 1-16 0,-1 1 0 16,2 0-256-16,3 4 0 0,-1 1 0 0,2 3 0 15,3-6 0-15,0 1 0 0,2 1 0 0,5-4 0 16,0-4 0-16,3-2 0 0,3 1 0 0,2 1 0 15,2-4 0-15,4-3 0 0,1 1 0 0,6-6 0 16,4 1-352-16,4-1-32 0,3-1 0 0,4-3 0 31,3 0-704-31,3-7-160 0,2 0-32 0,3-6 0 0</inkml:trace>
  <inkml:trace contextRef="#ctx0" brushRef="#br1" timeOffset="65115.01">30323 20695 30399 0,'0'0'2704'0,"0"0"-2160"15,-10-5-544-15,-4 0 0 0,1-3-176 0,-1 4-144 16,1 2-16-16,-1 1-16 15,0 1-464-15,1 2-80 0,2-1-32 0,0 3 0 0,-2 1 480 0,1 3 112 0,0-3 16 0,0 5 0 16,2-1 320-16,1 2 0 0,2-2 0 0,0 3 0 16,2 2 0-16,4-4-176 0,0 0 48 0,4 0 0 15,1 0-64-15,5-2 0 0,0-2 0 0,6-3 0 16,-1-2 192-16,5-1 0 0,3-1-144 0,2 0 144 16,3-3 0-16,1-2 0 0,1 0 0 0,1 3 0 15,4-5-144-15,-3 2 144 0,0-1-192 0,-1-2 192 31,-2 3-1648-31,-2-2-208 0,-7 1-64 0,-1 2 0 0</inkml:trace>
  <inkml:trace contextRef="#ctx0" brushRef="#br1" timeOffset="65415.79">30660 20550 14735 0,'0'0'640'0,"0"0"160"0,0 0-640 0,0 0-160 15,0 0 0-15,0 0 0 0,0 0 2768 0,1 14 528 16,-1-3 96-16,2 2 32 15,1 2-3424-15,-1 3-720 0,1 1-128 0,0 2-32 0,-1 3 688 0,-1 0 192 0,1 0 0 0,-2 2 0 16,0-4-192-16,0 3 16 0,0 0 16 0,0-3 0 31,-2-5-544-31,1 1-96 0,0-4-32 0</inkml:trace>
  <inkml:trace contextRef="#ctx0" brushRef="#br1" timeOffset="65866">30835 20567 27471 0,'0'0'1216'0,"0"0"256"0,0 0-1184 0,-1 11-288 0,-2-2 0 0,3 5 0 0,0 0-176 0,3 0-80 15,-1 4-32-15,2 2 0 16,-1-2-144-16,-2-4-16 15,1 0-16-15,1-2 0 0,-1-4 464 0,-2-8 0 0,6 10 176 0,-6-10-48 0,0 0 256 0,10 3 64 16,-10-3 16-16,12 1 0 0,1-2-64 0,-1-2-16 16,-2-2 0-16,4-5 0 0,0 2-256 0,1-3-128 15,0-1 128-15,3 2-128 0,-3-1 0 0,1 2 0 16,-2-1 0-16,-2 5 0 0,1-2 0 0,-3 5 0 16,2 1 0-16,-2 2 0 0,-10-1 0 0,11 9 0 15,-2-2 0-15,-1 6 0 0,-2 2-224 0,0 3 32 16,1 0 0-16,-2 0 0 0,-3 0 192 0,2-2-144 0,0-1 144 15,1-1-128-15,-1-1 128 0,0-4 176 0,-4-9-48 0,5 10 0 16,-5-10 64-16,7 10 0 0,-7-10 0 0,11 5 0 16,-11-5-64-16,12 2 0 0,0-4 0 0,-1 1 0 15,-11 1-128-15,14-3 0 0,0 0 0 0,0 0-176 16,0 1 48-16,-1 0 0 0,2 2 0 0,0 0 0 16,1 0 128-16,0 3 0 0,1-1 0 0,0 5 0 15,1-2-352-15,0 1 16 0,-1-1 0 0,-1-2 0 31,-1-1-1760-31,-1-2-336 0,4-3-80 0,-18 3-16 0</inkml:trace>
  <inkml:trace contextRef="#ctx0" brushRef="#br1" timeOffset="66481.6">30635 20242 30399 0,'0'0'2704'0,"0"0"-2160"16,-1-3-544-16,1-5-13408 0</inkml:trace>
  <inkml:trace contextRef="#ctx0" brushRef="#br1" timeOffset="67638.24">25309 18656 13535 0,'0'0'592'0,"0"0"128"0,0 0-576 0,0 0-144 0,0 0 0 0,0 0 0 16,-2 14-1152-1,2-14-272-15,0 10-48 0,0-10-16 0,0 0 1488 0,0 0 288 0,0 0 64 0,-8 7 16 0,8-7 944 0,-10 2 192 16,0 1 32-16,10-3 16 0,-10 4 32 0,1 1 0 16,0-2 0-16,0 0 0 0,0 2-704 0,1 1-144 15,1-2-32-15,-1 0 0 0,-1 2-128 0,-1 3-16 16,-1-5-16-16,2 1 0 0,-1 2 32 0,-1-4 16 16,3 1 0-16,-1-1 0 0,9-3 16 0,-10 1 0 15,-1-1 0-15,11 0 0 0,0 0-64 0,-7-5-16 16,2 0 0-16,2-7 0 0,3 0-112 0,4 0-32 15,1-3 0-15,3-2 0 0,2-3-224 0,2 1-160 16,2 0 192-16,3 0-192 0,1-3 0 0,2 3 0 0,0 1 0 16,1 4 0-16,-3 1 0 0,-1 1 0 0,0 7 0 15,-2 2 0-15,-1 3 0 0,1 7 0 0,-3 4 0 0,1 1-144 16,-1 5 144-16,0 6-128 0,-2 0 128 0,-1 6-128 16,-3 1 128-16,-2 0 0 0,-3 2 0 0,-1-2 0 15,-2 2 0-15,-5-1 0 0,1-6 0 0,-2 1 0 16,-1-5 224-16,1-3-32 0,-1 0 0 0,1-3 0 15,-1-5 192-15,1 0 48 0,3-2 0 0,-1-2 0 16,6-6-112-16,0 0 0 0,-9-5-16 0,3-1 0 16,1-3-128-16,1-4-32 0,1-6 0 0,2-2 0 15,1-6-144-15,3-2-176 0,-1-3 48 0,3-2 0 16,2-3-160-16,0 4-32 0,5 0 0 0,0 7 0 16,1 2 48-16,1 4 0 0,3 3 0 0,-2 7 0 15,-1 0 96-15,0 7 32 0,0 3 0 0,0 3 0 16,-1 5-112-16,0 4 0 0,0 5-16 0,-1 4 0 15,-3 7 48-15,-4 3 16 0,-2 1 0 0,-3 1 0 0,-5 1 208 16,-1-2 0-16,-3 0 0 0,-1-7 0 0,-3-1 176 0,1 2-32 16,-4-7 0-16,1 1 0 0,0-2 368 0,1-3 64 15,1-4 0-15,2-3 16 0,2 0-96 0,9-8-32 16,-7 6 0-16,7-6 0 0,0 0-192 0,0 0-32 16,0 0-16-16,-3-9 0 0,0-2-32 0,3-3-16 15,3-3 0-15,0 1 0 0,2-1-176 0,3 3 0 16,0 1 0-16,2 1 0 0,1-1-272 0,1 5 16 15,-2 3 0-15,4 3 0 16,1 2-1088-16,0 5-192 0,1 1-64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9T20:20:49.6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5191 14544 15663 0,'-24'-7'688'0,"8"-1"144"0,-5-1-656 0,2-1-176 0,3 4 0 0,2-2 0 0,0 0 1456 0,1 2 256 15,3-2 48-15,2 2 16 0,1-3-1232 0,1 1-240 16,1-3-48-16,3 1-16 0,-2-3-240 0,2 0-128 16,2-1 128-16,0 2-208 0,0-4 32 0,1 2 16 15,1 1 0-15,2 2 0 0,-1-4 160 0,0 2 0 16,3 6 0-16,0-3 128 0,-1 2-128 0,1-1 192 15,2 3-64-15,2 1 0 0,0 0-128 0,3 1 0 16,-2 0 0-16,9 4 0 0,4 0 0 0,1 4 0 16,1 0 0-16,5 3 0 0,4-3 0 0,-1 4 176 15,0 2-16-15,3 2 0 0,1-1 240 0,3 1 48 16,3 5 16-16,3-3 0 0,3-3-112 0,5 2-32 0,2 0 0 0,-2-3 0 16,-3 1 16-16,-1 1 0 0,4-5 0 0,0 4 0 15,2-5 0-15,6 0 0 0,7-1 0 0,-2-1 0 16,1-1 0-16,-2-1 0 0,1 0 0 0,0 0 0 15,3-1-144-15,4-1-16 0,8 0-16 0,-4 0 0 16,-5-1-160-16,-2 0 0 0,-1-2 144 0,4 1-144 16,3-1 0-16,-3-1 0 0,-3-2 0 0,-3 1 0 15,-6 1 0-15,-3-1 0 0,-5 1 0 0,-3 0 0 16,-3 2 0-16,-3-1 0 0,-3-2 0 0,-2 4 0 16,-4-2 192-16,-5 1-48 0,-8-1 0 0,-4 2 0 15,-2 1 176-15,-5 0 48 0,-13 0 0 0,0 0 0 16,0 0-48-16,0 0-16 0,0 0 0 0,0 0 0 15,0 0 80-15,-17-8 32 0,-4 1 0 0,-6 2 0 16,-9-3-288-16,-6 2-128 0,-2-1 128 0,-4-2-128 16,-5 3 0-16,0 0-224 0,-4 1 32 0,-5 1 0 15,-3-1 192-15,-5-2 0 0,-4 4-160 0,3 0 160 0,2 2 0 0,2-2 0 16,-2 2 0-16,-3 0 0 0,-6-2 0 0,2 3 0 16,2 0 0-16,-2 3 0 0,1-2-160 0,0 0 160 15,-1 2 0-15,-3-1-144 0,-2 1 144 0,2-1-160 16,1 1 160-16,5 2-160 0,0-1 160 0,-2 0 0 15,-4-3 0-15,3 3 0 0,2 2 0 0,3-1 0 16,2 0 0-16,3 2 0 0,0-4 0 0,0 0 0 16,-2 0 0-16,4-1 0 0,7-1 0 0,5 3 0 15,3-3 0-15,5-1 0 0,4-3 0 0,7 1 0 16,5 2-160-16,3 0 160 0,5-1-192 0,4 1 64 16,6 0 128-16,10 0-208 0,-6 0 32 0,6 0 16 15,0 0 0-15,0 0 0 0,13 8-96 0,2-6 0 16,5 3-16-16,4 0 0 0,6 2 96 0,5-5 32 0,6 0 0 15,7 0 0-15,7 1 144 0,6-1 0 0,7 1 0 0,4-3 0 16,0-3 0-16,7 2 128 0,5 0-128 0,10-1 176 16,5 0 0-16,3-2 0 0,-2 0 0 0,8-2 0 15,12 1-16-15,-3 2 0 0,-6 1 0 0,8-3 0 16,0 1-32-16,2 1-128 0,-2 2 192 0,-3 1-64 16,-5-1 0-16,-2 1-128 0,2 0 192 0,-7 0-64 15,-9-2-128-15,-2 2 128 0,-3-2-128 0,-6-2 128 16,-8-2 64-16,-6 1 16 0,-7 0 0 0,-9-3 0 15,-4 3-16-15,-8 1 0 0,-11-1 0 0,-4 1 0 16,-6 0-32-16,-6 3-16 0,-5 0 0 0,-10 1 0 16,0 0-144-16,0 0 0 0,0 0 0 0,-11-5 0 15,-6-3-544 1,-6 4-96-16,-7 3 0 0,-9 1-16 0,-6 1-1648 0,-14 6-336 0,-12 4-64 0</inkml:trace>
  <inkml:trace contextRef="#ctx0" brushRef="#br0" timeOffset="1369.02">18374 12873 8287 0,'0'0'736'0,"-4"-15"-592"0,-3-2-144 0,2 2 0 16,1 1 3424-16,2 4 656 0,2 10 128 0,0 0 16 31,0-12-3728-31,0 12-752 0,0 0-160 0,0 0-32 0,3-14 320 0,-3 14 128 0,5-9-128 0,-5 9 128 16,0 0 0-16,10-9 0 0,-2 3 0 0,2-2 0 15,-10 8 0-15,13-5 272 0,2 0-32 0,2-1-16 16,0 0 32-16,4-1 0 0,2 1 0 0,3 1 0 16,4 1 96-16,3 0 32 0,2-1 0 0,7 4 0 0,4 6-48 15,7-3 0-15,8 1 0 0,5-3 0 0,0 2-80 0,2 1 0 16,2 1-16-16,5 2 0 0,4-3-80 0,3 2-16 15,3 2 0-15,1-1 0 0,-5-3-144 0,3 2 0 16,2 2 144-16,2-3-144 0,-2-1 0 0,2 0 0 16,-4-2 0-16,0 3 0 0,-2 0 0 0,5-2 128 15,1-2-128-15,-5 2 0 0,-4-4 128 0,-2 2-128 16,-2 0 160-16,0 0-160 0,1-1 0 0,-4-1 0 16,-3-4 0-16,-7 3 0 0,-5 0 128 0,-4 1 16 15,-8-1 16-15,-5 0 0 0,-7 0 128 0,-4 1 32 16,-7 1 0-16,-7 0 0 0,-5-2-96 0,-10 3-16 0,0 0 0 0,0 0 0 15,0 0-208-15,-11-3 144 0,-3 1-144 0,-5 1 128 16,-6 0-128-16,-3-1 0 0,-3 0 0 0,-5 2 128 16,-2 0-128-16,-5 0 0 0,-6 2 0 0,-7 0 0 15,-6-4 0-15,-3-1 0 0,-2-1 0 0,-3 1 0 16,-1 1 0-16,-7 0-144 0,-4 1 144 0,-2 0 0 16,2-3 0-16,2 2-128 0,2-1 128 0,-1 2 0 15,-1-2 0-15,1 2 0 0,0 0 0 0,4-3 0 16,3-3 0-16,2 4 0 0,1 1 0 0,-2 1 0 15,-3-4 0-15,4-4 0 0,4-1 0 0,4 0 0 16,5 3 0-16,5 1 0 0,1 2 0 0,5 2 0 16,4 0 0-16,3 0 0 0,0-1 0 0,4-2 0 15,1 1 0-15,2 2 128 0,6 1-128 0,2-2 0 16,5-2 0-16,3 1 128 0,2 0-128 0,2 3 0 0,2 1 0 0,10 0 0 16,0 0 0-16,0 0 0 0,0 0 0 0,0 0 0 15,0 0 0-15,0 0 0 16,8 12 0-16,6-4 0 0,6 3 0 0,8-5 0 0,6 0 0 0,11 2 0 15,4 0 176-15,6 1-176 0,7-4 336 0,12 1-32 16,9 3-16-16,9-4 0 0,9 0-32 0,4 1-16 16,0-3 0-16,8 1 0 0,6-2-240 0,-1 0 176 15,-5 0-176-15,3-2 160 0,2-1-160 0,-4-2 0 16,-8-3 0-16,-4 2 0 0,-5 2 0 0,0-4 0 16,1 1 0-16,-6 0 128 0,-8-4-128 0,-9 4 128 15,-3 4-128-15,-4-1 128 0,-5-1 16 0,-2 0 0 16,-7 3 0-16,-7 0 0 0,-8 0-144 0,-7 3 0 0,-7-2 144 15,-7 2-144-15,-10-1 0 0,-8-2 0 16,0 0-160-16,-11 12 160 0,-8-3-416 0,-15 2 32 0,-12-3 0 0,-13 2 0 31,-11-6-208-31,-12 1-48 0,-9 4 0 0,-17-2 0 16,-17 3-1984-16,-3 1-384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9T19:36:51.356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18656 1975 8287 0,'0'0'368'0,"0"0"80"0,0 0-448 0,0 0 0 0,-5-5 0 0,5 5 0 16,0 0 1712-16,0 0 256 0,-2-11 48 0,2 11 16 15,0 0-816-15,0 0-176 0,3-7-16 0,-3 7-16 16,7-8-368-16,-7 8-64 0,7-5 0 0,-7 5-16 15,8-5-64-15,0 0-16 0,-8 5 0 0,11-4 0 16,-1 0-176-16,2 2-48 0,0-1 0 0,5-1 0 16,1 3-64-16,5 0-32 0,2-2 0 0,6 1 0 15,3-1 16-15,3 2 0 0,1-3 0 0,4-1 0 0,1 0 0 0,2 2 0 16,2 0 0-16,1-1 0 0,3 1-176 0,5 1 160 16,2-2-160-16,2 1 160 0,1-2-160 0,1 0 128 15,-1 0-128-15,7 4 128 0,-1 1-128 0,7 0 0 16,6 1 144-16,-1 0-144 0,-2-2 0 0,2 0 128 15,0 5-128-15,3-1 0 0,6 3 0 0,0-4 128 16,-4-1-128-16,-2 1 0 0,0 1 0 0,3 2 0 16,3 2 0-16,-2-5 128 0,-2 1-128 0,-2 1 0 15,0 0 0-15,0 2 0 0,4-2 0 0,-3 1 0 16,-1 1 0-16,0-2 0 0,-1 1 0 0,-3 0 128 16,2 1-128-16,4-2 128 0,-2 0-128 0,-5 0 0 15,-4 0 0-15,-2 0-128 0,-4-2 128 0,3 2 0 16,1 0 0-16,-2 1 0 0,-5-1 0 0,-5-2 0 0,-5 3 0 0,-1 2 0 15,-5-2 0-15,-1 1 0 0,-1 0 0 0,0-1 0 16,0 2 0-16,-2 0 0 0,-1-3 0 0,-1 1 0 16,-5 3 128-16,-4-4-128 0,-4 1 128 0,-2 1-128 15,-3-1 0-15,-2-1 0 0,-2 1 0 0,-3 2-128 16,-5-4 128-16,0 0 0 0,-12-3 0 0,10 4 0 16,-10-4 0-16,0 0 0 0,0 0 0 0,0 0-128 15,0 0 128-15,-10 5 0 0,-4-1 0 0,-4-3 0 16,-5-1 0-16,-3-1 0 0,-5-1 128 0,-6 1-128 15,-5-3 0-15,-5 2 0 0,-2-1 0 0,0 1 128 16,4 0-128-16,-2 0 0 0,-2-2 0 0,0 0 0 16,-2 2 0-16,-4-1 144 0,-5 1-144 0,-4 2 160 15,-5-4-160-15,0-1 0 0,1 0 0 0,-1 1 0 0,2 1 0 16,-7-1 0-16,-7-4 144 0,2 2-144 0,0-1 0 16,0 0 0-16,-1 1 0 0,-5-3 128 0,-5 2-128 0,1-4 0 15,2 5 0-15,1-4 0 0,3 2 0 0,-3-2 0 16,-4 4 0-16,1-3 128 0,3 0-128 0,4 1 0 15,-1 1 0-15,-3 2 0 0,-6-3 0 0,2 0 0 16,3-2 0-16,4 3 0 0,0 0 0 0,0 1 128 16,1 3-128-16,-2-2 0 0,2-4 0 0,4 3 0 15,3 1 0-15,2 1 128 0,3 4-128 0,0 0 0 16,0-1 0-16,6 0 128 0,5-1-128 0,6 2 0 16,3 0 0-16,4 3 0 0,3 2 0 0,4 0 144 15,2 1-144-15,3 5 0 0,1-6 0 0,2 5 0 16,1-3 0-16,3 4 0 0,1-5 0 0,0 2 0 0,5-1 0 0,5 0 0 15,3 0 0-15,3-2 0 0,10-5 0 0,0 0 0 16,0 0 176-16,0 0-176 0,0 0 160 0,5 13-160 16,5-7 176-16,8 1-176 0,5-4 192 0,9 0-192 15,6-3 272-15,5-1-48 0,5-4-16 0,10 2 0 16,6 1-64-16,10-1-16 0,9 0 0 0,3-4 0 16,3-2-128-16,1 0 0 0,2 4 144 0,6 0-144 15,5-4 0-15,0 1 0 0,0 1 0 0,2 0 128 16,5 4-128-16,1-4 0 0,3-3 0 0,-4 5 0 15,-2 2 0-15,4-2 0 0,4-1 0 0,-4 1 0 16,-6-1 0-16,4 3 0 0,3 4 0 0,-3-1 0 16,-3-2 0-16,0 2 0 0,0 4 0 0,-2-2 0 15,1 2 0-15,-5-2 0 0,-4 1 0 0,0 3 0 0,-1 5 0 0,-4-5 0 16,-8 0 0-16,-6 1 0 0,-6-2 0 0,-5 4 0 16,-3-3 0-16,-2 2 0 0,-1-1 0 0,-5 0 0 15,-5-1 0-15,-6-2 0 0,-8-2 0 0,-4 2 0 16,-5 0 0-16,-4 0-128 0,-2-2 128 0,-7 1 0 15,-3-2-144-15,-12-1 144 0,0 0-256 0,0 0 0 16,0 0 16-16,0 0 0 0,-16 0 80 0,-5 0 16 16,-7-1 0-16,-8-1 0 0,-7 1 144 0,-8-1 0 15,-7-3-144-15,-5 2 144 0,2-1 0 0,-3 3 0 16,-2-2 0-16,-8 2 0 0,-8-3 0 0,-4 2 0 16,-3-1 0-16,-1 2 0 0,0-2 0 0,-7 2 0 0,-6 1 0 0,1-1 0 15,2-3 0-15,-2 0 0 0,-2 3 0 0,-2 1 0 16,1-3-144-16,2 2 144 0,1 0 0 0,-3 0 0 15,-6-1 0-15,6 2-128 0,6 0 128 0,2 0 0 16,0 0 0-16,1 0-192 0,-1 0 192 0,7 0-160 16,5-1 160-16,5 1 0 0,6 1 0 0,0 2 0 15,2-1 0-15,6 1 0 0,6-3 0 0,5 3 0 16,4 0 0-16,6 1 0 0,3-1 0 0,4 2 0 16,3 1 0-16,3-2 0 0,4 1 0 0,4 0 0 15,0 1 0-15,8-2-160 0,3 0 160 0,13-4 0 16,0 0-144-16,0 0 144 0,0 0 0 0,13 8-144 15,6-3 0-15,9-1 0 0,5-1 0 0,10 3 0 16,7-3 144-16,11 0 0 0,10-1 0 0,9 1 0 16,9-2 0-16,5 1 192 0,2 0-32 0,11-1-16 15,10-1-144-15,3 2 0 0,-1-1 0 0,8 0 0 0,9-1 0 0,0 1 0 16,-1 1 0-16,5-1 0 0,6-1 240 0,-2 3-48 16,-7-1 0-16,3 2 0 0,2-2 48 0,-3 2 0 15,-3-1 0-15,-4 3 0 0,-1 3-240 0,-8-1 176 16,-7 4-176-16,-1 2 160 0,1-1-160 0,-10 1 0 15,-11 4-160-15,-7 3-8528 16,-8 2-1696-16</inkml:trace>
  <inkml:trace contextRef="#ctx0" brushRef="#br0" timeOffset="5868.92">22813 10971 15663 0,'0'0'1392'0,"-9"-4"-1120"16,-2 2-272-16,2-2 0 0,1-1 768 0,2 1 112 16,-1 0 16-16,7 4 0 0,0 0-576 0,-9-2-128 15,1-2 0-15,1 0-16 0,1 2 16 0,6 2 16 16,-9-4 0-16,3 1 0 0,0-4 32 0,3 3 0 0,3 4 0 0,0 0 0 15,0 0 16-15,0 0 16 0,0 0 0 0,0 0 0 16,-8 8-272-16,2 0 0 0,1 8 128 0,1 9-128 16,-1 11 0-16,1 6 0 0,1 0 0 0,-2 7-144 15,-1 1 144-15,0 3 224 0,-2 2-48 0,-1 4-16 16,0 9 304-16,-1-6 64 0,0 0 16 0,1-1 0 16,0 2-160-16,0-6-48 0,-1-5 0 0,1-6 0 15,1-4-112-15,1-7-32 0,-1-5 0 0,2-4 0 16,-2-5 128-16,2-6 32 0,2-5 0 0,-2-1 0 15,6-9-16-15,-9 0 0 0,0-4 0 0,-1-6 0 16,-1-3 48-16,0-6 16 0,0-5 0 0,0-7 0 16,3-2-272-16,1 0-128 0,1-7 0 0,3-1 128 15,-1-1-128-15,4-5-144 0,3 0 144 0,2 0-208 16,4-4 64-16,4 3 16 0,3 1 0 0,8 0 0 0,4 1 128 0,7 2-128 16,2-1 128-16,-1 3-128 0,5 3 128 0,0-1 0 15,1 1-144-15,2 7 144 0,1 0 0 0,0 3-144 16,2 4 144-16,2 3 0 0,0 3-304 0,-2 5 48 15,-3 1 16-15,-6 8 0 0,-5 4-128 0,-4 5-16 16,-4 3-16-16,-3 7 0 0,-4 4 192 0,-4 4 32 16,-4 6 16-16,-4-2 0 0,-3 4 160 0,-6 1 192 15,-4-1-32-15,-3-2-16 0,-3-3 304 0,-6 3 64 16,-4 1 16-16,-6-3 0 0,-7 0 80 0,-5-1 16 16,-4-1 0-16,-1-4 0 0,0-3-176 0,3-2-48 15,1-1 0-15,5-5 0 0,3-3-256 0,3-3-144 16,5-3 160-16,3-3-160 15,4-6-512-15,2 0-208 0,3-5-48 0,3-4-12944 0</inkml:trace>
  <inkml:trace contextRef="#ctx0" brushRef="#br0" timeOffset="6468.48">24262 9686 20271 0,'0'0'896'0,"0"0"192"0,-5-7-880 0,5 7-208 0,-5-5 0 0,5 5 0 15,0 0 608-15,0 0 80 0,0 0 16 0,0 0 0 16,0 0-704-16,-3 13 0 0,1 5 0 0,-1 4 0 16,1 2 0-16,-1 3 192 0,-1 5-192 0,0 6 192 15,-1 7 32-15,-1 6 16 0,-3 4 0 0,0 2 0 16,-1 2 112-16,-1 5 32 0,-2 4 0 0,0 2 0 15,-2 3 64-15,0 1 32 0,2-1 0 0,0-6 0 16,1-6-112-16,0-5-32 0,1-8 0 0,0-5 0 16,1-2 48-16,1-8 0 0,2-5 0 0,-2 1 0 15,4-2-240-15,0 0-144 0,1-6 192 0,1-2-192 16,-3-2 0-16,1-2 0 0,0-5 0 0,1 0 0 16,4-10-320-16,-3 8-64 0,3-8 0 0,0 0-16 15,0 0-1376-15,0 0-272 0,0 0-48 0,13-11-8400 16</inkml:trace>
  <inkml:trace contextRef="#ctx0" brushRef="#br0" timeOffset="6887.41">24927 10448 20271 0,'0'0'1792'0,"0"0"-1424"0,-10 2-368 0,1 7 0 15,2 1 1872-15,2 5 304 0,0 6 64 0,0 7 16 16,0 2-1920-16,0 5-336 0,0 1-160 0,0 5 16 16,-3-1 144-16,4-1 0 0,0 4 0 0,2-1 0 15,1-3 0-15,2 2 0 0,1 0 0 0,4-2 0 16,0-1-128-16,3-1 0 0,2-2 0 0,1-9 0 15,3-3-128-15,0-6 0 0,2-7-16 0,1-5 0 16,2-5 272-16,1-3 144 0,4-3-16 0,0-5 0 16,2-5 272-16,2-3 48 0,3-4 16 0,0-3 0 15,-2-6-48-15,2-2-16 0,-2 1 0 0,0-2 0 16,-5 1 48-16,0 1 16 0,1-1 0 0,-1 2 0 16,-1-1-96-16,-1 1-32 0,-1 5 0 0,-3-1 0 15,-1 4-192-15,-3-3-144 0,-2 6 192 0,-3 0-192 0,-2 5 128 0,-2-1-128 16,0 2 0-16,-3 1 0 15,-1 4-320-15,0-1-112 0,-1 2-16 0,-1-1-16 16,0 3-1472-16,0 1-304 0,0 6-48 0,0-8-16 0</inkml:trace>
  <inkml:trace contextRef="#ctx0" brushRef="#br0" timeOffset="7968.83">26941 10556 23039 0,'-1'-9'2048'0,"-1"0"-1648"15,-1 0-400-15,-1 3 0 0,1-1 480 0,-3-2 16 16,1 3 0-16,-2 3 0 0,-3 1-672 0,-3-2-128 16,-2 2-16-16,-3 0-16 0,-1 0 336 0,-2 3 0 15,-4 3 0-15,1 1 0 0,-4-1 0 0,-3 1 128 16,1 6-128-16,-2 1 0 0,-2 5 0 0,3 3 0 15,1-3-144-15,2 5 144 0,2 1 0 0,3 0 0 16,3 2 0-16,4-1 0 0,3 4 0 0,3-4 0 16,3 1 0-16,4 1 0 0,0-4 0 0,6-1 0 0,2-2 0 0,2-2 0 15,2-3 0-15,3-3 0 0,0-5 0 16,4-3 0-16,0 0 0 0,3-4 0 0,3-3 0 0,4-5 0 16,1 0 288-16,1-2-32 0,1 0-16 0,6-3 0 15,0 0-96-15,1 0-16 0,-1 2 0 0,-2-1 0 16,-2 7-128-16,-4-1 0 0,-3 5 144 0,-3 3-144 15,-1 0 128-15,-4 8-128 0,-1 0 160 0,-2 10-160 16,-2 7 128-16,-3 0-128 0,-3 9 0 0,-5 5 144 16,-4 6 96-16,-3 4 16 0,-3-2 0 0,-4 4 0 15,-6 0 32-15,0-4 16 0,-3-1 0 0,-2-3 0 16,-3 1 64-16,-3-3 16 0,-2-5 0 0,0-2 0 16,0-9-256-16,1 0-128 0,1-7 160 0,0-5-160 15,1-8-1136 1,2-3-320-16,1-7-64 0</inkml:trace>
  <inkml:trace contextRef="#ctx0" brushRef="#br0" timeOffset="8320.08">28715 10257 28559 0,'0'0'2544'0,"0"0"-2032"0,-8 8-512 0,0-2 0 16,1 4 1040-16,0 3 112 0,0 5 32 0,-1 6 0 15,1 0-1024-15,-1 8-160 0,-1 5 0 0,1 2-192 16,0 4 192-16,0 3 0 0,3 3 0 0,0-2 0 16,-2 1 0-16,1-3-144 0,0-5 144 0,1-2-128 31,0-3-288-31,1-3-48 0,0-5-16 0,0 0 0 16,2-6-2128-16,0-4-416 0,1-7-96 0,1-10-16 0</inkml:trace>
  <inkml:trace contextRef="#ctx0" brushRef="#br0" timeOffset="8533.99">28169 9628 35007 0,'-3'-12'1552'0,"0"5"320"0,-3-1-1488 0,-1-3-384 15,-2-1 0-15,3 5 0 0,6 7 1296 0,0 0 192 16,-4-6 48-16,4 6 0 16,0 0-2064-16,0 0-416 0,0 0-80 0,0 0 0 15,0 0-1136-15,0 0-208 0,0 0-64 0</inkml:trace>
  <inkml:trace contextRef="#ctx0" brushRef="#br0" timeOffset="11004.84">29381 10111 27231 0,'0'0'1216'0,"0"0"240"0,-3-8-1168 0,3 8-288 0,0 0 0 0,0 0 0 0,0 0 208 0,0 0-16 15,0 0 0-15,0 0 0 0,0 0-192 0,3 9 0 16,2 5 128-16,-3 4-128 0,0 1 0 0,-2 6 0 16,-3 6-144-16,-1 3 144 0,-1 3 0 0,-2 5 0 15,-2 2-128-15,-1 1 128 0,-1 2 0 0,2-1 0 16,1-4 0-16,-1-7-144 0,-1-2 0 0,2-9 0 16,3-6 0-16,0-4 0 0,1-5 144 0,1 0-160 0,3-9 160 0,0 0-160 15,0 0 752-15,0 0 160 0,-2-14 16 0,2-3 16 16,0-2 112-16,4-2 32 0,1-2 0 0,5-6 0 15,3-3-608-15,4-1-128 0,1 0-32 0,6 0 0 16,3 0-160-16,4-2 0 0,0 1 0 0,4 4-176 16,-1 2 176-16,4 1 0 0,3 5-144 0,5 6 144 15,2 3 0-15,4 7-144 0,3 4 144 0,1 10 0 16,-2 6-128-16,0 8 128 0,-6 6 0 0,-2 7 0 16,-3 3-128-16,-2 11 128 0,-5 5 0 0,0 5 0 15,-3 8 0-15,-5 3 0 0,-4 4 0 0,-2 1 0 16,-2 2 0-16,-6 3 0 0,-6 0 0 0,-6-3 0 31,-4-11-1744-31,-7-3-448 0,-12 15-96 0,-4-16-16 0</inkml:trace>
  <inkml:trace contextRef="#ctx0" brushRef="#br0" timeOffset="11890.92">21834 11256 25631 0,'0'0'1136'0,"0"0"224"0,-9-4-1088 0,-1-1-272 0,0-1 0 0,1 3 0 15,0 1 320-15,-1 0 0 0,-3 2 0 0,0 0 0 16,-2 0-320-16,-1 2 0 0,-3 0 0 0,-3 1 0 15,-2 2 0-15,-4-1 128 0,-5-2-128 0,-3-1 160 16,-1 2 64-16,-2-2 16 0,-2-1 0 0,-1-1 0 16,-3 1 144-16,-4 1 48 0,-3 2 0 0,-5 1 0 15,-7-2-16-15,-5 1 0 0,-6-1 0 0,-3 2 0 16,-1 0-160-16,-1 2-48 0,-1-1 0 0,-1 0 0 16,2 0-16-16,10 1-16 0,9-3 0 0,9 4 0 0,8-1 64 0,6-2 16 15,3 0 0-15,6 0 0 0,4 1-256 0,4-3 0 16,4-2-192-16,5 1 192 15,2-2-752-15,10 1-32 0,0 0-16 0,0 0 0 16,0 0-1776-16,6-7-368 0,6-5-64 0,2-1 0 0</inkml:trace>
  <inkml:trace contextRef="#ctx0" brushRef="#br0" timeOffset="12288.72">20927 10680 12895 0,'0'0'1152'0,"-13"0"-928"0,-1-2-224 0,0 3 0 16,-1 0 4352-16,-1 6 832 0,-1 3 176 0,-4 4 16 15,-2-2-4480-15,-3 7-896 0,-5 3-176 0,-3 2-32 16,-6 7 208-16,-4-1 0 0,-6 3 0 0,-8 5 0 16,-7 6-128-16,0-4 128 0,3 2 0 0,-2 4-144 15,6-3 144-15,3 3 0 0,3-4 0 0,4 2-128 16,3-3 128-16,5 1 0 0,2 3 0 0,3-5 0 16,2 1 0-16,5 0 0 0,3-3 0 0,3-1 0 15,4-2 0-15,3 2 0 0,2-1-160 0,4-3 160 0,3-2 0 0,7-1 0 16,4-1 0-16,8-2 0 0,5-2 128 0,7-2 0 15,8 0-128-15,12 0 192 0,10-4 208 0,7-3 48 16,4-3 0-16,5-2 0 0,3 1-208 0,6-5-48 16,8-1 0-16,1-4 0 15,0-4-1424-15,-2-2-304 0</inkml:trace>
  <inkml:trace contextRef="#ctx0" brushRef="#br0" timeOffset="14374.1">7488 4795 13823 0,'-7'-11'1216'0,"-1"-1"-960"0,2 2-256 0,-1-1 0 16,1 3 224-16,0-1 0 0,0 1 0 0,0 1 0 15,0 2 464-15,-2 1 80 0,0 3 32 0,1-1 0 16,-1 1-256-16,-1 0-48 0,-1 2-16 0,-1 3 0 15,-2 1-288-15,0 5-48 0,-3-1-16 0,-1 6 0 16,-1 6-128-16,-1 3 0 0,-2-1 0 0,-2 2 0 0,-1 6 0 0,1 3 0 16,0 3 0-16,4 4 0 0,0 3 0 15,2-1 0-15,3 3 0 0,2-2 0 0,1 4 0 0,4-4 0 16,3 3 0-16,4-4 0 0,4-2 0 0,1-5 0 16,1-6 0-16,2-3 0 0,1-4 128 0,4-4-128 15,-2-4 128-15,3-1-128 0,0-6 224 0,2-2-32 16,2-4-16-16,3-3 0 0,3-5 208 0,2-2 64 15,4-6 0-15,1-2 0 0,2-2 112 0,1-6 16 16,-4-4 16-16,1 0 0 0,0-4-272 0,1 3-48 16,-1-3-16-16,-2-2 0 0,-1 2-128 0,-2-1-128 15,-1 2 144-15,-4 3-144 0,-2-2 192 0,-2 3-48 16,-6-2-16-16,-3 5 0 0,-4 0 96 0,-4 3 16 16,-3 1 0-16,-6 1 0 0,-5 1 208 0,-3 0 64 0,-4 1 0 0,-4 4 0 15,-4 3-512-15,-1 1 0 0,0 5 0 0,1 3 0 16,-1-2-192-16,4 3-144 0,0 0-32 0,3 3 0 31,3-1-672-31,2 2-144 0,3-1-32 0</inkml:trace>
  <inkml:trace contextRef="#ctx0" brushRef="#br0" timeOffset="14758.17">7731 4034 5519 0,'-14'-9'496'0,"4"0"-496"16,-2-1 0-16,5 2 0 0,7 8 2112 0,-10-4 336 16,3 3 64-16,7 1 16 0,-9 1-1584 0,0 3-320 15,1 5-64-15,-1 3-16 0,-2 3-320 0,1 5-64 16,-2 6-16-16,-1-1 0 0,-4 7 64 0,1 5 16 15,-2 3 0-15,-1 10 0 0,-3 2 128 0,2 6 32 16,-2 7 0-16,2 3 0 0,1 4 16 0,-3 4 16 16,-3 4 0-16,-2 4 0 0,-1 1-96 0,0 1-32 0,-1-1 0 0,4 2 0 15,-1 2 224-15,2-1 64 16,0-4 0-16,2-4 0 0,2 0 0 0,1-6 16 0,2-2 0 16,0-2 0-16,-1-4-128 0,3-3-16 0,2-6-16 0,-2-2 0 15,1-3-240-15,1-5-32 0,3-8-16 16,2-2 0-16,1-3-144 0,0-2 160 0,2-5-160 0,1-2 160 15,2-6-352-15,0-4-64 0,2-3 0 0,0-12-12096 16</inkml:trace>
  <inkml:trace contextRef="#ctx0" brushRef="#br0" timeOffset="15891.96">12397 4615 9215 0,'-2'-11'816'0,"-2"0"-656"0,0 0-160 0,0-2 0 15,0 0 2144-15,1 3 400 0,0-3 80 0,1 2 0 16,-1 2-1664-16,2-1-320 0,1 10-80 0,-5-8-16 16,5 8-192-16,-3-9-32 0,3 9-16 0,-7-7 0 15,0 2 0-15,-2-1 0 0,0 5 0 0,-2 2 0 16,-2 3-128-16,-2 1-32 0,-4 2 0 0,-1 4 0 15,-2 2-144-15,-2 5 0 0,-3 3 0 0,-5 2-176 16,-3 6 176-16,-6-1 0 0,-2 3 160 0,1 4-160 16,1 6 0-16,3 5 0 0,2 0 0 0,3 3-160 0,4 2 160 0,3 1 256 15,1 2-64-15,5-1-16 0,1 0-16 0,5-1 0 16,1-2 0-16,4-4 0 0,4 2-160 0,4-11 0 16,2-3 144-16,4-7-144 0,3-2 0 0,6-6 144 15,1-2-144-15,7-6 0 0,3-2 176 0,6-4-176 16,2-2 160-16,5-3-160 0,5-4 256 0,3-2-32 15,2-6-16-15,1-3 0 0,-4-4-16 0,0-4-16 16,-5 0 0-16,4-6 0 0,-4 0-176 0,1-2 128 16,-2-3-128-16,0 1 128 0,-3-3-128 0,0 2 0 15,-2-3 0-15,-3 0 128 0,-3-1-128 0,-4 3 0 16,-2 0 0-16,-7 1 0 0,-2 0 256 0,-5 2-48 0,-4 0 0 0,-4 4 0 16,-4 0 64-16,-6 4 16 0,-1 1 0 0,-7 0 0 15,-5 4-144-15,-4 4-16 0,-3 5-128 0,-3 0 192 31,-3 2-512-31,1 4-96 0,-1 0-32 0,3 4 0 16,0 4-224-16,4 0-48 0,2 0-16 0,3 1-6928 0,1 2-1376 0</inkml:trace>
  <inkml:trace contextRef="#ctx0" brushRef="#br0" timeOffset="16209.3">12447 4092 25279 0,'0'0'1120'0,"-9"0"224"0,9 0-1072 0,-6 9-272 0,1 4 0 0,-3 5 0 0,-1 5 0 0,-4 10 0 15,1 9-176-15,-5 11 176 0,-3 7 0 0,-4 7 0 16,-4 7 128-16,-3 6-128 0,-1 1 416 0,-2 11-16 15,-3 4 0-15,-4 5 0 0,-4 4-208 0,-4 7-64 16,2 4 0-16,3 1 0 0,2-6-128 0,4-4 0 16,3-5 144-16,2-7-144 0,2-2 0 0,3-1 144 15,2-5-144-15,3-2 0 0,4-6 0 0,2-5 0 16,1-7 0-16,1-1 0 0,0-8-176 0,3-5-32 16,3-2-16-16,6-10 0 15,1-6-1824-15,5-7-352 0</inkml:trace>
  <inkml:trace contextRef="#ctx0" brushRef="#br0" timeOffset="16876.28">14169 4448 15999 0,'0'0'704'0,"0"-9"160"0,0-5-688 0,1 2-176 0,2 0 0 0,0-2 0 0,-2 3 320 0,1-1 48 15,-2-2 0-15,2 0 0 0,-2 2-48 0,0 1-16 16,0-3 0-16,-2 4 0 0,0 1 80 0,-2 3 32 16,4 6 0-16,-8-6 0 0,1 2-64 0,-5 4-16 15,0 4 0-15,-4 5 0 0,-1-2-160 0,-6 7-48 16,-1 1 0-16,-3 6 0 0,-2 4-128 0,-1 4 0 0,1 6 0 0,0 2 0 15,0 5 128-15,2 6 160 0,0 4 32 0,4 6 0 16,1 6 256-16,1 2 64 0,1 4 16 0,1 4 0 16,1-1-384-16,0-4-80 0,5-4 0 0,5-2-16 15,3-4-176-15,2-6 0 0,3-10 144 0,4-2-144 16,3-8 128-16,2-5-128 0,1-6 160 0,2-4-160 16,1-4 128-16,1-3-128 0,-2-6 0 0,5-2 144 15,-1-6-144-15,5-2 192 0,3-8-192 0,3-5 192 16,3-3-64-16,3-7 0 0,3-5 0 0,4-7 0 15,6-4-128-15,4-4-176 0,1-3 48 0,-2-1 0 16,-4-3-16-16,-9-1 0 0,-2-4 0 0,-4-2 0 16,-2 0 144-16,-6 1 0 0,-2 5 128 0,-4 1-128 15,-4 6 320-15,-3 7 0 0,-2 4 0 0,-5 5 0 16,-4 3 192-16,-4 7 48 0,-3 4 0 0,-4 3 0 0,-3 2-240 16,-3 5-32-16,-3 0-16 0,-3 5 0 0,-4 6-272 0,-3 1 0 15,-5 4 0-15,-2-1-144 16,-5 4-352-16,5-1-64 0,2 3-16 0,5-4 0 15,4 4-592-15,4-6-128 0,4 2-32 0,3-6 0 0</inkml:trace>
  <inkml:trace contextRef="#ctx0" brushRef="#br0" timeOffset="17125.87">14557 3825 14735 0,'-13'-6'1312'0,"3"3"-1056"0,-3 2-256 0,1 4 0 16,-1 3 2672-16,0 7 464 0,0 6 112 0,-1 9 16 15,-2 2-2640-15,-2 14-624 0,-5 8 0 0,0 9 0 16,-2 12 336-16,-2 11 32 0,1 9 0 0,-2 9 0 16,-4 6 256-16,-1 6 48 0,-5 7 16 0,-3 5 0 15,-1 3-272-15,0 6-48 0,0 9-16 0,0-2 0 16,-1-2-176-16,1-3-48 0,3 0 0 0,-3-3 0 31,-2-6-448-31,-4-1-112 0,-4-1-16 0,-1-1-13280 0</inkml:trace>
  <inkml:trace contextRef="#ctx0" brushRef="#br0" timeOffset="18720.25">6820 5459 6447 0,'0'0'576'0,"0"0"-576"0,0 0 0 0,5-9 0 15,-2 1 1840-15,-3 8 256 0,8-9 48 0,-8 9 16 0,0 0-1456 0,0 0-272 16,5-6-64-16,-5 6-16 0,0 0 48 0,0 0 16 15,0 0 0-15,0 0 0 0,0 0-32 0,0 0-16 16,0 0 0-16,-10 1 0 0,-4 3-208 16,-2 2-32-16,-4-1-128 0,-1 3 192 0,-3 1-192 0,-2-1 0 15,-2 2 0-15,-2 0 0 0,-1-1 0 0,1 2 0 16,-2-3 0-16,-1 2 0 0,-4-2 0 0,0-1 0 16,0 1 0-16,-3-3 0 0,-5 3 0 0,-4-2 0 15,-6-1-144-15,2 4 144 0,2-3 0 0,1 3-144 16,-1-2 144-16,3-1 0 0,2 0 0 0,-3-1 0 0,-2-1 0 15,-1 1 0-15,-4-1 0 0,0 0 0 0,2 0 0 16,2 1 128-16,0 2 0 0,1 0 0 0,1 2 0 0,-4-2 0 16,-4 3-128-16,-3-3 192 15,-4 4-64-15,1-1 0 0,1 3-128 0,0 0 176 0,0 0-176 0,-2 2 192 16,-5 3-192-16,0 1 0 0,0-3 0 0,7 2-176 16,3-2 176-16,4 1 0 0,3 0 0 0,3 0 0 15,2 1 0-15,-4 0 0 0,-4 0 0 0,0 0-128 16,0-1 128-16,1 4-160 0,2-1 160 0,1 2-160 15,0 4-32-15,-3-2 0 0,-1 6 0 0,-5 0 0 16,-4-1 192-16,-1 4-208 0,4 3 80 0,1 2 128 16,0 3-176-16,2 3 176 0,3 1-128 0,-1-1 128 15,-1-6-256-15,2 2 16 0,4-1 16 0,6 1 0 16,5-2 224-16,6 1 0 0,0 3 0 0,4 1 0 16,-1-1 0-16,3 7 160 0,1-4-160 0,1 5 128 0,0 1-128 0,-1 1 0 15,-5 3 0-15,0 0 0 0,-1 1 0 0,-2 5 0 16,-1-1 0-16,2 5 0 0,0-3 128 15,2 6-128-15,0 0 0 0,3-2 128 0,-1 0-128 0,3 3 0 16,0 2 0-16,3 0 0 0,1 1 0 0,0-5 0 16,2-1 0-16,2 3 0 0,-3 1 0 0,0-2 0 15,0 1 0-15,3-4 0 0,-1 1 0 0,1 1 0 16,0-1 0-16,2 0 0 0,0 4 0 0,4-2 0 16,0-2 0-16,1-1 0 0,1 1 0 0,-1 2 0 15,2 0 0-15,0-2 0 0,1 0 0 0,1 3 128 16,0-5-128-16,2 0 192 0,-3-2-192 0,6-1 192 15,0-6-192-15,3-1 192 0,1 1 32 0,2-3 16 16,2 2 0-16,3-6 0 0,0-4-48 0,3 2-16 16,2-5 0-16,2 0 0 0,1-6 32 0,3-2 16 0,0-1 0 0,3 0 0 15,2-2-80-15,1 3-16 0,2-2 0 0,0-5 0 16,1 1-128-16,-2-1 160 0,-3-4-160 0,1 0 160 16,1-3-160-16,-2 0 160 0,-2 0-160 0,0 0 160 15,1-1-160-15,0 0 0 0,2 0 144 0,-1-2-144 16,2 2 256-16,0-3-32 0,2-2 0 0,-1-2 0 15,-1 2-32-15,0 0-16 0,0-4 0 0,2 2 0 16,-2-6-48-16,1 2 0 0,-3-1 0 0,-2-3 0 16,-2-2 64-16,-1 0 16 0,-3-1 0 0,-2 0 0 15,0-1-16-15,-1 1-16 0,-1 0 0 0,-10 0 0 16,12-3-176-16,-12 3 0 0,10-4 144 0,-10 4-144 16,10-5 0-16,-10 5 128 0,0 0-128 0,0 0 0 15,9-5-240-15,-9 5-112 0,0 0-32 0,0 0-6864 16,0 0-1392-16</inkml:trace>
  <inkml:trace contextRef="#ctx0" brushRef="#br0" timeOffset="19394.72">2493 9703 27647 0,'0'0'2448'0,"0"0"-1952"0,0 0-496 0,0 0 0 16,0 0-256-16,0 0-160 0,7-7-32 0,-7 7 0 0,13 0 256 16,-5 0 64-16,-8 0 0 0,14 5 0 0,0 3 128 0,0-2 0 15,-2 3 0-15,2 4 0 0,2 2 0 0,0 3 0 16,-1 2 0-16,2 2 0 0,1 2 0 0,1 0 0 16,-2 4 0-16,8 0 0 0,-1 3 0 0,-1 3 0 15,0 0 0-15,-1 1 0 0,4-3 0 0,-2-1 0 16,-1 1 0-16,-1 1 0 0,-1-4 0 0,2 3 0 15,0-1 0-15,0 0-128 0,0-3 128 0,-2 0 0 16,0-5 0-16,-2 5 128 0,-3-1-128 0,-2 2 144 16,-1-6-144-16,-4 1 160 0,-4 0 48 0,-3-1 16 15,-2 1 0-15,-3 2 0 0,-6-3 80 0,-3 2 16 0,-4-1 0 0,-5-1 0 16,-3 4 240-16,-4-3 48 0,-4 5 16 0,-1-2 0 16,-1 1-64-16,0-2-16 0,-4 5 0 0,0 0 0 15,-3-1-224-15,-1 4-32 0,0 2-16 0,-6 0 0 16,-7 0-272-16,-1 1 0 0,0 0 0 0,1 2 0 15,3 0-192-15,3-1-160 0,3-3-32 0,4 2 0 32,3 0-2272-32,7-3-464 0</inkml:trace>
  <inkml:trace contextRef="#ctx0" brushRef="#br0" timeOffset="34122.42">6436 13784 10127 0,'-2'-11'448'0,"0"4"96"0,-2-3-544 0,-2 0 0 0,1 1 0 0,0-1 0 15,1 4 3168-15,-1 1 528 0,0-4 96 0,-1 4 32 16,1-2-3232-16,-1 0-592 0,-3 1-208 0,-1-2 0 16,-3 0 32-16,7 3 16 0,-2-2 0 0,-2 1 0 0,-3 0 160 0,-2-3-192 15,0 4 192-15,-3-4-192 0,-1 3 192 0,-18-5 0 16,4 4 0-16,0 3 0 0,3 1-128 0,0 5 128 15,1 1-128-15,0 3 128 0,0 1 0 0,1 1-128 16,0 3 128-16,1 1 0 0,2 2 0 0,0 2 0 16,1 1 0-16,0 1 0 0,0 1 288 0,-1 1-16 15,2 3 0-15,0 1 0 0,1-1-144 0,3 6-128 16,0 0 144-16,4 3-144 0,1 4 0 0,1 3 0 16,2 4 0-16,2-1 0 0,1 0 0 0,2 3 0 15,1-3 0-15,1 2 0 0,3-2 0 0,1-1 0 16,0-1 0-16,2-1 0 0,2-1 0 0,0-1-128 15,1-3 128-15,2 0 0 0,4 0 0 0,0 1 0 0,3-3-128 0,5-4 128 16,1-4 0-16,3-1 0 0,3-6-128 0,2-1 128 16,2-4 0-16,1 0 0 0,-1-7 0 0,0 1 0 15,0 2 0-15,3-7 0 0,0-1 128 0,3-4-128 16,-1-1 256-16,3-2-64 0,1-4 0 0,1-1 0 16,3-5 0-16,1-4-16 0,0-6 0 0,-4 0 0 15,-4-7-176-15,-3-3 192 0,1-2-192 0,-3 3 192 16,-1 0-192-16,-2 0 0 0,-4-4 0 0,0 1 128 15,-1 1-128-15,-2-6 0 0,-3 1 144 0,0-3-144 16,0 1 0-16,-6-4 144 0,0 4-144 0,-1-1 0 16,-4 5 240-16,-2 2-64 0,-4 3-16 0,-2 3 0 15,-2 0 240-15,-3 4 48 0,-6 5 16 0,0 0 0 16,-2-2-96-16,-3 6-32 0,1 1 0 0,-3 1 0 16,-4 0-336-16,0 2 128 0,0 3-128 0,0 3 0 0,-2 0-160 0,2 4-96 15,0 1-32-15,3 3 0 16,0 4-240-16,1 2-48 0,2 1-16 0,-2 4-7264 15,-1-2-1440-15</inkml:trace>
  <inkml:trace contextRef="#ctx0" brushRef="#br0" timeOffset="34504.04">6596 13269 23775 0,'-5'-11'1056'0,"1"7"224"0,4 4-1024 0,0 0-256 0,-3-9 0 0,3 9 0 15,0 0-224-15,0 0-96 0,0 0 0 0,0 0-16 16,0 0 336-16,-10 0-144 0,0 4 144 0,0 1 0 16,0 5-128-16,0 3 128 0,-1 2 0 0,0 3 0 15,-2 4 0-15,1 4-128 0,-1 2 128 0,0 7 0 16,0 1 0-16,2 9 0 0,-2 3 128 0,1 6-128 15,-2 3 448-15,0 0-16 0,-2 2 0 0,-3 5 0 16,-5 0 144-16,-1 7 48 0,-3 5 0 0,-2-1 0 16,1-3-112-16,1-1-32 0,-3 1 0 0,3 2 0 15,0 3-128-15,2-2-32 0,1-3 0 0,1-1 0 16,-2-4-128-16,6 0-16 0,-2-4-16 0,2-1 0 16,0-5-160-16,0 0 0 0,3 2 144 0,0-11-144 0,2-2 0 15,-2-5 0-15,1-2 0 0,-1-5 0 0,2-3 0 0,2-7 0 16,2-1-160-16,1-5 160 15,5-4-752 1,0-3-32-16,1-2-16 0,4-9-7488 0,0 0-1504 0</inkml:trace>
  <inkml:trace contextRef="#ctx0" brushRef="#br0" timeOffset="34921.76">7778 13039 26207 0,'0'0'1152'0,"0"0"256"0,0 0-1136 0,0 0-272 0,0 0 0 0,0 0 0 15,0 0 256-15,0 0 0 0,-6 5 0 0,-2 4 0 16,-1 1-96-16,0 6-32 0,0 3 0 0,-1 6 0 15,0-1 192-15,-1 8 48 0,-3 1 0 0,-3 7 0 0,-1 2-176 0,-1 5-48 16,-2 0 0-16,-1 3 0 0,0 3-144 0,3-1 0 16,-2 1 0-16,2-5 0 15,2-7-320-15,1 0-80 0,2-4-32 0,-2-6-12224 16</inkml:trace>
  <inkml:trace contextRef="#ctx0" brushRef="#br0" timeOffset="35689.06">9048 13168 19295 0,'0'0'848'0,"0"0"176"0,-8 5-816 0,1 1-208 0,0-1 0 0,0 5 0 15,-1-1 160-15,-1 5-16 0,0 1 0 0,0 5 0 16,-2 0-144-16,-2 4-144 0,-3 3 144 0,-2 1-208 16,0 3 208-16,-2 4 0 0,-3 2 0 0,-3 1 0 15,4 6 128-15,-3 1 80 0,0 3 16 0,0-2 0 16,-1 1-16-16,-2 5 0 0,3 3 0 0,-3 2 0 15,2 4 48-15,1-1 16 0,2 8 0 0,3-3 0 0,1-1 16 0,2 0 0 16,2-4 0-16,2 1 0 0,0 0-32 0,6-4 0 16,-1-2 0-16,3 0 0 0,1-1-256 0,3-2 0 15,1-2 0-15,5-4 0 0,3 0-256 0,4-1-96 16,6-1-32-16,4 0-6464 16,3-3-1280-16</inkml:trace>
  <inkml:trace contextRef="#ctx0" brushRef="#br0" timeOffset="37591.47">10144 14005 17727 0,'0'0'784'0,"0"-11"176"0,0 1-768 0,1-2-192 0,-1 3 0 0,2-2 0 0,-2 5-288 0,0-3-96 16,0 2 0-16,0 7-16 0,-2-11 400 0,1 3-160 16,-3-2 160-16,0 2 0 0,-1 0 0 0,-1 2 0 15,-2 1 0-15,-1-2 144 0,0 2 112 0,0 0 0 16,-1-2 16-16,-3 2 0 0,-1 3 112 0,-3-1 0 15,-5-1 16-15,-4 3 0 0,-5 1-256 0,-2 4-144 16,-5 1 160-16,-1 0-160 0,1 3 0 0,0-2 0 16,-3 3 0-16,1 1 0 0,-1 3 0 0,4-2-128 15,3 1 128-15,3 2 0 0,2-4 0 0,4 0 0 16,2 3 0-16,4-3 0 0,0 3 0 0,3 2 176 16,3-1-48-16,1-2-128 0,2 2 0 0,2 0 0 15,2-1 0-15,1-1 0 0,1 2 0 0,3-2 0 0,1-12 0 0,1 12 0 16,4 3 0-16,3-1 0 0,2-5 0 15,5 2-144-15,4 1 144 0,5-2 192 0,2 1-32 0,-1 2-16 16,1-8 144-16,0 3 32 0,2 1 0 0,2-2 0 16,0 5 16-16,1-3 16 0,-1 3 0 0,1 2 0 15,0-1-208-15,-1-2-144 0,0 2 192 0,1 2-192 16,-1 1 0-16,1-4 0 0,-2 1 0 0,-2 1 0 16,-2 4 256-16,-1-2-48 0,-2 0-16 0,-4-2 0 15,-3 1 192-15,-4 1 16 0,-3 2 16 0,-3-1 0 16,-1-1 48-16,-7 2 16 0,-1 0 0 0,-2 0 0 15,-3-1-224-15,-4 1-64 0,-3-1 0 0,-4-1 0 16,-7 2 80-16,-2-5 16 0,-4-7 0 0,-2 3 0 16,0 0 0-16,0-3 0 0,1-1 0 0,-2-2 0 15,1-1-288-15,-1 0 0 0,1-2 0 0,0 0 0 0,2-2-256 0,2 2-48 16,-1 0-16-16,0 0 0 16,-2-5-1408-16,2 0-272 15,5 1-64-15,0 1-8192 0</inkml:trace>
  <inkml:trace contextRef="#ctx0" brushRef="#br0" timeOffset="38208.87">10597 12819 22975 0,'0'0'1024'0,"16"-2"192"0,0-1-960 0,3 6-256 0,4 3 0 0,4 3 0 0,1 3 0 0,2 2-208 15,1 1 32-15,1 3 16 0,2 1 160 0,-1 4 0 16,1 3 0-16,2 5-128 0,1 1 128 0,-2 4 0 15,-2-1 0-15,-2 0 0 0,-4 3 0 0,-1 2 0 16,0 2 0-16,-2 0 0 0,0 3 0 0,-2 2 0 16,-1 2 0-16,0-2 0 0,-2 4 0 0,-2 1 144 15,0-3-144-15,-3 3 0 0,-4-6 128 0,3 1-128 16,-2 3 0-16,-1-1 0 0,-2-2 256 0,0 2-64 16,-5-1-16-16,0 0 0 0,-3 6 128 0,0-5 16 15,-4 0 16-15,-2-5 0 0,-4 3 80 0,-3 0 16 0,-2 0 0 16,-2 3 0-16,-3-3-96 0,-2-3-16 0,-1 2 0 0,-1-4 0 15,-1 0-176-15,-4 1-144 0,-2-6 192 0,-2-1-192 16,1-1 128-16,-6-2-128 0,1-5 0 0,-5 1 0 16,-1-4 128-16,2 0-128 0,2-1 0 0,1-4 0 15,1-2 0-15,3-1 0 0,1-1-160 0,2-2 160 16,2-5-432-16,3 0 48 0,4-5 0 0,1-3 0 31,1 0-640-31,3 1-112 0,5-2-16 0</inkml:trace>
  <inkml:trace contextRef="#ctx0" brushRef="#br0" timeOffset="39827.6">14805 13887 24815 0,'0'0'1088'0,"9"-4"256"0,0-1-1088 0,2-1-256 0,2 2 0 0,3 1 0 16,3 0 304-16,3-1 0 0,2-1 0 0,2 1 0 15,3-1-304-15,1 2 0 0,2-2 128 0,6 1-128 16,7 1 272-16,4 0 0 0,3 2 0 0,0 0 0 15,1-1-80-15,-1 5-32 0,1-1 0 0,2 3 0 16,1 2-160-16,3-2 192 0,5-1-192 0,-2 1 192 16,-5 0-192-16,-2-1 0 0,-4 2 0 0,-1 4 0 15,-3-6-128-15,-4 4-64 0,-4 1-16 0,-2-2 0 16,0 2-256-16,-4-3-48 0,-1 2-16 0,-4-3 0 16,-3-1-1312-1,-3 4-256-15,-3-3-48 0,-4-2-16 0</inkml:trace>
  <inkml:trace contextRef="#ctx0" brushRef="#br0" timeOffset="40092.19">14741 14432 24879 0,'14'-7'1088'0,"-6"2"256"0,-1-3-1088 0,5-2-256 0,2 2 0 0,6-3 0 16,8 1 2272-16,8-1 400 0,6 3 80 0,6 4 0 31,4 0-2752-31,7 3-384 0,7 1-176 0,0 2-16 0,0 2 400 0,-1 4 176 0,0-1-128 0,-2 5 128 31,3-5-640-31,4 6-64 0,3 2 0 0,-3-2 0 16,-7 2-1520-16,-2-1-304 0,-2 2-64 0</inkml:trace>
  <inkml:trace contextRef="#ctx0" brushRef="#br0" timeOffset="40659.11">19045 13464 28623 0,'5'-18'1264'0,"-2"0"272"0,-4-3-1232 0,-1-4-304 16,0 1 0-16,-1-2 0 0,-1 1-256 0,-1 3-128 0,-1-3 0 0,0 3-16 31,-6-1-176-31,2-3-48 0,-5 2 0 0,-2-3 0 0,-2-1 624 0,-2-1 0 0,-2 3 0 0,-1-4 0 16,-6 6-192-16,2 0 192 0,0 5-160 0,-2 0 160 16,-2 1-192-16,-2 3 192 0,-2 1-208 0,-1 1 80 15,-1 4 128-15,0 5 0 0,0 3 0 0,0 4-128 16,0 4 128-16,1 2 0 0,2 4 0 0,4 3-128 15,0 4 128-15,3 4 0 0,3 2 0 0,-1 4 0 16,4 4 144-16,-1 7-144 0,0 1 192 0,1 1-192 16,3 3 256-16,1-1-48 0,2 5-16 0,0 2 0 15,3 3 16-15,0-1 0 0,1 2 0 0,2 5 0 16,1-1-64-16,2 1-16 0,-2-3 0 0,4 2 0 16,-2 5 128-16,4 2 32 0,-1 6 0 0,2-2 0 15,1 1 32-15,1-2 16 0,1-2 0 0,2-1 0 16,0 0-128-16,0-3-16 0,2 1-16 0,-2-2 0 0,-1-3-176 0,2-3 0 15,1 2 0-15,0-3 0 0,1-4 0 0,-1 1 0 16,-2-2 0-16,1-1 0 16,-1-3-640-16,-2-5-48 0,-2-2-16 0,0-4-7504 15,-3-4-1520-15</inkml:trace>
  <inkml:trace contextRef="#ctx0" brushRef="#br0" timeOffset="40960.33">17196 14149 9215 0,'9'-10'400'0,"-3"5"96"0,0 0-496 0,3-7 0 0,0-1 0 0,4 2 0 15,2 0 5888-15,9 4 1072 0,9 2 208 0,5 1 64 32,4 2-6224-32,3 2-1248 0,2 2-240 0,1 3-48 0,2-2 336 0,4-1 192 0,5 2-192 0,5 3 192 15,4 0-288-15,0-3 48 0,-5 1 16 0,-1 0 0 16,1-1-96-16,-1-1-32 0,1 2 0 0,4 0 0 31,2-4-224-31,-2-1-64 0,-4 0 0 0,-2 0-8128 0,-4 0-1616 0</inkml:trace>
  <inkml:trace contextRef="#ctx0" brushRef="#br0" timeOffset="41392.83">20281 12926 17503 0,'0'0'768'0,"-12"1"176"0,-3-2-752 0,-1-1-192 0,-3 2 0 0,-3 5 0 15,-4 0 2080-15,-3 9 384 0,-3 2 80 0,-3 6 16 32,-6 2-2560-32,-2 5-576 0,-4-2-64 0,1 5-32 0,0 2 672 0,4 3 224 0,1 1 0 0,1 5 0 15,-2 4 32-15,3 8 0 0,1 5 0 0,-3 2 0 16,0 4 48-16,2 7 16 0,1-4 0 0,3 3 0 16,2-1-192-16,5 3-128 0,6 3 192 0,4 1-192 15,4-2 0-15,5-6 0 0,1-7 0 0,7-4 0 16,4-11 0-16,3-1-272 0,3-6 48 0,6-2 16 0,3 1 208 0,7-4 0 15,3-6 0-15,7-2-144 16,1-5-496-16,5-6-80 16,1-4-32-16,4-4-10320 0</inkml:trace>
  <inkml:trace contextRef="#ctx0" brushRef="#br0" timeOffset="41892.91">21398 13412 5519 0,'0'0'240'0,"0"0"64"0,-13-7-304 0,-1 1 0 0,-3 1 0 0,-1-1 0 16,-9 4 6048-16,-1 4 1152 0,-2 4 224 0,-2 0 64 31,-5 6-6480-31,-6-1-1296 0,-11 2-256 0,1 2-48 0,-4 3 592 0,0 0 0 0,-3 1 0 0,1 1 0 16,0 2 0-16,0 6 0 0,2 2 0 0,4-2 0 16,2 4-192-16,8 0 192 0,7-3-192 0,9 4 192 15,9 0-544 1,10 0 16-16,6-9 0 0,10 0 0 0,7-5 16 0,9-2 16 0,9-6 0 0,7 1 0 0,6-7 496 15,3-1 240-15,2 0-32 0,1-2 0 0,1-2 192 16,1 0 48-16,1 0 0 0,2 1 0 0,1 2-80 0,-3 1-16 16,-7 5 0-16,-3 0 0 0,-3 3-176 0,-6 3-48 15,-4 2 0-15,-6 1 0 0,-2 5 112 16,-8 0 16-16,-4 2 0 0,-6 0 0 0,-6 8-256 16,-6-2 0-16,-7-4-192 0,-6 3 192 0,-8-3 0 0,-4 2 0 15,-8-5 0-15,-6 2 0 0,-9-3 0 0,-3-1 0 16,-3 0 0-16,3 1 0 0,2-5-144 0,3-2 144 15,3-3 0-15,4-2-144 16,5 0-352-16,4-6-64 0,4-4-16 0,7-4-12512 0</inkml:trace>
  <inkml:trace contextRef="#ctx0" brushRef="#br0" timeOffset="42229.47">22223 14341 32591 0,'10'6'1440'0,"-10"-6"304"0,9 10-1392 0,0 1-352 0,0 4 0 0,1 6 0 0,3 6 720 0,-3 4 80 16,0 4 16-16,-6 3 0 15,-3-1-1568 1,-3 1-304-16,-6 0-64 0,-5 1-16 0,-8 1 1136 0,-5 3 0 0,-4-1 0 0,-10-1 192 0,-8-1-64 0,-4-6-128 16,-4-1 192-16,0-3-64 0,-1-2-128 0,0-5 0 15,-2-4 144-15,0-5-144 16,-2-6-1632-16,-1-6-400 15</inkml:trace>
  <inkml:trace contextRef="#ctx0" brushRef="#br0" timeOffset="42943.99">23987 13362 26079 0,'0'0'1152'0,"3"-9"256"0,-1 0-1136 0,-2 0-272 16,-2 1 0-16,-3-3 0 0,-2 4 0 0,-3 2 0 15,-4-2-128-15,-2 4 128 0,-3-1-256 0,-4 4 64 16,-3 2 0-16,0 5 0 0,-3 1 192 0,-3 5 0 16,-1 1 0-16,-4 5-144 0,-1 5 144 0,0 3 0 0,-2 5 0 0,3 6 0 15,4 6 128-15,4 2 48 0,0 3 16 0,3 3 0 16,3 1-192-16,4 2 0 0,3-2 0 0,7-2 128 15,1-5-128-15,8-2 0 0,4-6 0 0,8-2 0 16,5-3 0-16,6-5 0 0,5 0 0 0,8-4 0 16,7-2 160-16,5-6 0 0,7-4 0 0,-2-2 0 15,-2-5 64-15,-1-3 16 0,-1-3 0 0,1-3 0 16,-2-1-240-16,3-2 176 0,3-4-176 0,1-4 160 16,3-9-160-16,-5-1 128 0,-3-3-128 0,-2 1 128 15,3-6 48-15,-4 0 0 0,-3-1 0 0,-3-1 0 16,-4 0 256-16,-4-1 48 0,-3 0 16 0,-5 1 0 15,-9 1 48-15,-6-2 16 0,-10 0 0 0,-6-1 0 16,-7-1-384-16,-5 2-176 0,-5-3 160 0,-2 9-160 16,-7 3 0-16,-3 2 0 0,-6 2-176 0,-1 5 176 15,-1 3-624-15,-4-180 0 16,-2 369 0-16,-1-176 0 0,-1 2-640 0,3 1-128 0,4 3-16 0,9 2-10432 16</inkml:trace>
  <inkml:trace contextRef="#ctx0" brushRef="#br0" timeOffset="43294.8">24614 12774 31439 0,'10'-11'1392'0,"-10"11"288"0,4-10-1344 0,-1 0-336 15,-3 10 0-15,0 0 0 16,0 0-720-16,0 0-224 0,0 0-32 0,-13 12-16 16,-2 0 464-16,-1 6 80 0,0 2 32 0,1 3 0 0,-6 4 416 0,0 3-160 0,-2 7 160 0,0 7 0 15,-4 1 0-15,2 7 0 0,-1 4 0 0,2 4 0 16,0 1-144-16,-1 6 144 0,-3 6 0 0,0 3-144 16,-4 9 144-16,-2 1-160 0,2-6 160 0,-4 6-160 15,-2 4 160-15,2 3 0 0,1 2 0 0,2-3 0 16,0-2 0-16,0-1 0 0,-2-2 0 0,5-5 0 15,-1 0 0-15,3-7 128 0,3-2-128 0,1-4 128 16,0-9-128-16,2-1 0 0,2-1 128 0,2-4-128 0,-2-2 0 16,4-6-128-16,2-3 0 0,3-10 0 31,2-10-1648-31,3-4-320 0</inkml:trace>
  <inkml:trace contextRef="#ctx0" brushRef="#br0" timeOffset="44044.95">26497 12259 12895 0,'0'-8'1152'0,"0"-2"-928"16,-3 1-224-16,-1-2 0 0,0-1 1152 0,-3 3 176 0,-1 4 32 15,-2-2 16 1,-3 0-1504-16,1 0-320 0,-2-1-48 0,-2 6-16 0,0 0 512 0,-3 1 256 0,-7 0-16 0,0 1-16 16,-5 2 176-16,3 1 48 0,-2 1 0 0,0 5 0 15,0 2 128-15,-2 5 48 0,-2 2 0 0,-1 8 0 16,1 4 16-16,0 12 16 0,0 5 0 0,2 12 0 16,-4 7-48-16,1 6-16 0,-2 4 0 0,-3 5 0 15,0 6-128-15,-1 9-16 0,2 5-16 0,2 3 0 16,0-1-288-16,3-1-144 0,2 1 160 0,4-4-160 15,0-5 0-15,5-9 128 0,5-7-128 0,4-6 0 16,3-3 0-16,7-10 0 0,5-5-144 0,8-6 144 16,4-8-320-16,5-2 16 0,6-2 16 0,6-6 0 15,3-6-608-15,8-5-112 16,3-3-16-16</inkml:trace>
  <inkml:trace contextRef="#ctx0" brushRef="#br0" timeOffset="44497.04">27050 13052 27647 0,'0'0'2448'0,"-9"-5"-1952"0,-4-3-496 0,-5-2 0 16,-5 1 896-16,-11 3 96 0,-8 2 16 0,-9 4 0 31,-7 6-2032-31,2 2-384 0,2 6-96 0,6 3-16 16,4 0 864-16,8 5 160 0,7 1 48 0,6 5 0 16,6-2-192-16,8 5-48 0,4 2 0 0,7-4 0 15,4 1-48-15,5 3-16 0,3-3 0 0,7-2 0 0,4 0 752 0,6-4 288 0,2 2-16 0,6-4 0 16,6-2 224-16,3-1 32 0,0 1 16 0,-1 0 0 15,-2-2 368-15,-2-1 80 0,-2-1 16 0,-3-1 0 16,-3 2-160-16,-4-2-16 0,-4 3-16 0,-7-3 0 16,-6-3-480-16,-3 0-80 0,-4 2-32 0,-6-1 0 15,-4 4-80-15,-6-2-16 0,-6-1 0 0,-8 2 0 16,-6 2 80-16,-6-1 16 0,-6-2 0 0,-7 1 0 16,-10 2-48-16,-3-3-16 0,-2 2 0 0,3-1 0 15,0 0-480-15,6-1-80 0,2 0-32 0,4-2 0 16,5-4-1952-16,6-4-400 0,-7-8-80 0,16-6-16 0</inkml:trace>
  <inkml:trace contextRef="#ctx0" brushRef="#br0" timeOffset="44947.3">27526 12390 19343 0,'9'-7'1728'0,"1"2"-1392"0,-1-1-336 0,1 0 0 16,1 3 1760-16,0 4 288 0,2 4 48 0,-1 4 16 15,6 4-1888-15,0 5-368 0,4 5-80 0,2 9-16 16,1 3 240-16,7 6 0 0,6 8 0 0,4 0 0 16,1 1 0-16,-1 5 0 0,-4 4 128 0,-1 0-128 15,0 6 144-15,-3 1-144 0,-3 3 0 0,-1 0 144 0,-2 2-144 0,-4-4 0 16,-2-2 0-16,-3 2 0 0,-2 3 0 0,-5-1 0 15,-3-2 0-15,-5-3 0 0,-1 2 0 0,-6-4 0 16,-5 2 128-16,-4-3-128 0,-6 1 192 0,-4-4-32 16,-4 3-16-16,-5-3 0 0,-4-10-144 0,-6-2 0 15,-5-6 0-15,-7-1 128 0,-7-3-128 0,0 0 0 16,-2-2 0-16,2-3 0 16,0-3-768-16,3-5-48 0,1-4 0 0,3-3 0 0</inkml:trace>
  <inkml:trace contextRef="#ctx0" brushRef="#br0" timeOffset="46215.45">28056 11735 18431 0,'4'-9'1632'0,"-1"0"-1312"0,-2-3-320 0,3 3 0 16,0-3 1152-16,2 6 144 0,-6 6 48 0,0 0 0 15,7-10-1184-15,-7 10-160 0,0 0-176 0,12-4 48 16,-12 4 128-16,14 0 128 0,-3 0-128 0,2 3 176 15,-13-3-176-15,17 10 0 0,-1-1 0 0,2 3 128 0,0 2-128 0,2 4 0 16,4 2 0-16,5 2 0 0,4 6 128 0,1 1-128 16,4 3 128-16,-3 7-128 0,3 6 0 0,1 2 128 15,-3 4-128-15,1 3 0 0,-2 1 0 16,-1 5 0-16,0 1 0 0,-1 6 0 0,-1 2 0 0,-1 3 0 16,0 5 0-16,-1-2 0 0,0 0 0 0,-3 5 0 15,-3 0 0-15,-4 5 0 0,-2 3 0 0,-4-1 0 16,-5-3 0-16,-4 1 0 0,-2 4 0 0,-3 3 0 15,-3 2 0-15,-5-3 0 0,-4 1 0 0,-5 3 0 16,-4 9 0-16,-6-2 0 0,-1-7 0 0,-1 3 160 16,-2-2-160-16,-2 5 160 0,-3 1-160 0,1 0 160 0,-3-1-160 15,-2-1 160-15,0 1-160 0,-2 1 160 0,-3-3-160 16,-2 0 160-16,-4-5-160 0,-1 4 0 0,-5 3 0 0,0-5 0 31,-2 0-464-31,-4-6-176 0,-30 32-48 0,-2-22 0 0</inkml:trace>
  <inkml:trace contextRef="#ctx0" brushRef="#br1" timeOffset="51950.92">4226 12464 11455 0,'0'0'512'0,"7"-12"96"0,0-1-480 0,1 4-128 0,-2-2 0 0,1 5 0 16,0-3 208-16,1 2 32 0,-2 1 0 0,1-2 0 15,-2 3 80-15,1-1 32 0,-2-3 0 0,-4 9 0 16,5-6-112-16,0-2-32 0,-5 8 0 0,0 0 0 16,5-6 0-16,-5 6 0 0,0 0 0 0,0 0 0 15,0 0-208-15,0 0 176 0,0 0-176 0,0 0 160 16,-4 14-160-16,-2-4 0 0,-2 3 0 0,-2 2 128 15,-1 1 80-15,-2 5 16 0,-2 3 0 0,-3 3 0 16,-1-3 224-16,0 5 64 0,-1-1 0 0,-3 1 0 16,0-3 128-16,0 2 16 0,-1-2 16 0,1 3 0 15,0 5-96-15,1 0-32 0,0 3 0 0,-1 0 0 16,-1 3-288-16,-1 2-64 0,1 0-16 0,0 0 0 16,0 4-48-16,2-3 0 0,5 4 0 0,0-4 0 15,2 2 32-15,2-2 0 0,3 1 0 0,2-2 0 16,2 0-160-16,1 3 160 0,1-2-160 0,0 4 160 15,-1-1-160-15,3-2 0 0,-1 0 0 0,3 1 0 0,1-4 0 0,3 2 0 16,1-2 0-16,5 0 0 0,3-2 0 0,5 2 0 16,3-2 0-16,5 0 0 0,6 5 0 0,3-1 0 15,3 0 0-15,3 2 0 0,1-5 0 0,3 1 0 16,4 0 0-16,-1-3 0 0,-1-3 144 0,-5 2-144 16,-1 0 160-16,-2 1-160 0,-2 0 224 0,-1 0-48 15,-3-2-16-15,-1 1 0 0,-3 1 64 0,-4 3 16 16,-2-3 0-16,-2-1 0 0,-6 0 128 0,-2 1 16 15,-5 1 16-15,-5 4 0 0,-8-2 64 0,-5 5 16 16,-7-1 0-16,-3 6 0 0,-3 1 80 0,-6 1 16 16,-3 0 0-16,-4 2 0 0,-2-2-176 0,0 2-16 15,-3-1-16-15,-3 2 0 0,-7 1-240 0,-1-4-128 16,0-8 128-16,2-3-128 16,3 3-288-16,3-8-128 0,-3-6-32 0,5-3 0 15,1-5-2272-15,7-5-464 0</inkml:trace>
  <inkml:trace contextRef="#ctx0" brushRef="#br1" timeOffset="53050.91">12805 14060 15663 0,'0'0'1392'0,"0"0"-1120"0,-9-8-272 0,2-1 0 0,-2 3 1376 0,1-2 224 15,2 2 32-15,0-3 16 0,-2 0-1648 0,0 0-128 16,1 1-128-16,-2-1-32 0,-1 0 288 0,-2 4 0 16,1-3 0-16,-2 3 0 0,-4-1 0 0,2-1-160 15,-3 2 32-15,-1 0 0 0,-6-1 128 0,0 2 0 16,-1 1 0-16,-1 1 0 0,1-1 0 0,0 3-160 15,1 0 160-15,-1 3-160 0,-2-1 160 0,4 2 0 16,-1 4 0-16,1 1 0 0,-2 2 0 0,2 4 0 16,0 4 0-16,1 4 128 0,2 1 64 0,0 7 32 0,1 3 0 0,1 4 0 15,1 4 48-15,1 3 16 16,3-1 0-16,2 5 0 0,-1 1-128 0,3-1-32 0,1-1 0 0,3 2 0 16,1-1-128-16,5-6 0 0,0-3 0 0,2-2 128 15,4-8-128-15,3 0 0 0,2-6 0 0,0-4 0 16,0-2 0-16,1-4 128 0,1-3-128 0,-1-7 0 15,0-2 208-15,0-6-32 0,0-1-16 0,3-7 0 16,-1-2 112-16,0-6 32 0,1-4 0 0,2-8 0 16,-1-4-80-16,2-3-16 0,1-6 0 0,2-2 0 15,-1-5-208-15,3-2 0 0,0-4 128 0,1 4-128 16,-3 0 0-16,4-2 0 0,0-3 0 0,0-1 0 16,0-1 0-16,-3 5 0 0,0 1 0 0,-2 2 0 15,-2 1 0-15,-1 0 0 0,-2 0 0 0,-4 0-160 16,-3-4 160-16,-2 1 0 0,-2 0-144 0,-1 2 144 15,-2 2 0-15,-1 4 0 0,-1-3 160 0,-4 3-160 0,3 2 192 16,0-2-64-16,-1 3 0 0,2 3-128 16,1 6 128-16,0 9-128 0,1-1 0 0,1 10 0 15,-2 7 160-15,1 5-32 0,-1 5 0 0,0 0 0 0,0 0 32 0,-1 19 0 16,-1 4 0-16,0 9 0 0,-2 7-160 0,-1 4 0 16,-3 6 0-16,1 5 0 0,-2 2 0 0,1 8 0 15,-1-1 0-15,3 7 0 0,1 4 144 16,0 1-144-16,1-9 160 0,0-1-160 0,0-2 176 0,3 0-176 15,-3-2 192-15,2 0-192 0,0-4 144 0,1-4-144 16,0-1 0-16,1-6 144 0,0-1-144 0,2-3 0 16,1-4 0-16,-1-3 0 15,1-2-1808-15,-2-2-240 0,3 6-64 0,1-13 0 0</inkml:trace>
  <inkml:trace contextRef="#ctx0" brushRef="#br1" timeOffset="53484.81">13816 13872 31727 0,'-17'-10'1408'0,"5"2"288"0,-6 0-1360 0,-3 3-336 0,-4-1 0 0,-2 3 0 15,-1 3-320-15,-3 4-128 0,-2 4-16 0,-2 1-16 0,0 2 96 0,-1 6 32 16,-1 1 0-16,0 1 0 16,2 1 352-16,0 0-176 0,1 4 176 0,4-1-128 0,2-2-128 0,2-2 0 15,2-1-16-15,2 1 0 0,3 1 96 0,4-2 32 16,2-4 0-16,6 1 0 0,3 0-48 0,1 0-16 16,6-2 0-16,3 1 0 0,3 0 208 0,4-1 0 15,2-2 144-15,4 2-144 0,2 0 400 0,1-2-16 16,3 1 0-16,1 2 0 0,4-3 128 0,0 2 32 15,2 1 0-15,0 0 0 0,-2-4-80 0,1 3-16 16,-1 2 0-16,-3 0 0 0,-6 2-240 0,0-2-48 16,-3 1-16-16,-6 2 0 0,-3 5-144 0,-9 1 128 15,-7 4-128-15,-7 0 128 0,-8 4-128 0,-6 0 0 0,-6 2 0 0,-7-1-176 16,-6 1 176-16,-5 1-192 16,-5-2 192-16,-8 0-192 0,-9 0-16 0,0-3-16 0,-3-2 0 0,3 3 0 31,4-6-1440-31,5 1-272 0,6-6-64 0,7-5-9712 0</inkml:trace>
  <inkml:trace contextRef="#ctx0" brushRef="#br1" timeOffset="54356.24">17617 11950 7359 0,'-7'-17'656'0,"2"10"-528"0,-1-3-128 0,-2 2 0 16,0-3 3280-16,-2 2 624 0,3 0 128 0,-3 4 32 16,2 0-3168-16,-1 2-624 0,0 3-128 0,-2 3-16 0,-2 0-128 0,-1 3 0 15,-1 1 0-15,-2 3 0 16,-2 3 0-16,-4 1 0 0,-2 4 0 0,-4 6 0 0,-2 0 0 0,-2 3-160 16,-3-3 160-16,0 3 0 0,-4 4 0 0,2 4 0 15,-5-1 0-15,-2 4 0 0,-2 5 0 0,-2 1 0 16,-5 4 0-16,0 4 0 0,-2 3 0 0,5 1-128 15,5 0 128-15,8-2 0 0,5 2 0 0,2 3 0 16,5 0 0-16,3-1 0 0,3 0 128 0,0 7 16 16,4-4 16-16,1 4 0 0,1-3-160 0,2 3 0 15,1-3 144-15,2 0-144 0,1 1 0 0,4 0 128 16,3 3-128-16,4-3 0 0,2-2 0 0,2-2 0 16,4 1 0-16,4 1 128 0,3-2-128 0,2 2 128 0,2 0-128 0,3-2 128 15,3 1-128-15,3 0 176 0,0-3-176 0,2 0 192 16,2-2-64-16,-6-1-128 0,3-1 192 0,-2 3-64 15,-2 1 192-15,-2-6 16 0,-5-2 16 0,0 1 0 16,-4-1 176-16,0 2 48 0,-3 0 0 0,-3 1 0 16,-2-2 64-16,-2 2 32 0,-5 1 0 0,-2-2 0 15,-2-1 32-15,-5-5 16 0,-2 2 0 0,-2-1 0 16,-3 1-272-16,-3 1-48 0,-3-2-16 0,-5 1 0 16,-6 2-208-16,-5-5-48 0,-5 2-128 0,-3-4 192 15,-1-3-336-15,-5 2-80 0,-2-1-16 0,1-4 0 31,1-7-1488-31,5-1-288 0,-1-5-64 0</inkml:trace>
  <inkml:trace contextRef="#ctx0" brushRef="#br1" timeOffset="55569.49">30384 13810 18431 0,'-4'-16'816'0,"8"6"160"0,0-5-784 0,-4 0-192 0,-4-2 0 0,1-1 0 16,2 2 1856-16,-2-1 320 0,0-1 64 0,-1 1 0 15,0-1-2048-15,-4 0-400 0,-2 0-96 0,1-1-16 16,0 1 320-16,-1 2 0 0,3 2-128 0,-4 2 128 16,4-1 0-16,-6 1 0 0,0 2-128 0,-1 1 128 15,-2 4 0-15,-3 2 0 0,-3 2 0 0,-1 2 0 16,-3 2-144-16,-6 5 144 0,-4 2 0 0,-5 4-144 15,-4-2 144-15,-1 10 0 0,1 5 0 0,4 2-128 16,2 0 128-16,4 5 128 0,4 5-128 0,3 3 176 16,4 0-16-16,1 5 0 0,4-3 0 0,3 4 0 15,2 1-160-15,2-2 0 0,3 1 144 0,3-4-144 16,1-2 0-16,-1-5 144 0,6-6-144 0,0-5 0 0,3 2 192 0,0-3-64 16,2-5 0-16,1-1-128 0,5-1 272 0,-1-6-48 15,2-1-16-15,2-4 0 0,2-2 208 0,1-2 32 16,4-3 16-16,2-1 0 0,1-3-96 0,-1-1-32 15,2-8 0-15,3-2 0 0,5-3-336 0,1-4 0 16,2 1 0-16,0-8 0 0,-3-5 0 0,0-2-288 16,0-5 48-16,0 0 16 0,-3-1 64 0,0 0 16 15,0-3 0-15,-1-1 0 0,-1-4 144 0,-2 1 0 16,-3-1 0-16,-1-7 0 0,0-4 0 0,-3-4 0 16,2 0 0-16,-4-2 128 0,0 1-128 0,-1-3 0 15,3-1 0-15,-2-3 0 0,-3-4 0 0,2 4-160 0,0-4 160 0,-1 6-160 16,-1 4 160-16,1 2-128 15,-3 3 128-15,-1-1-128 0,1 2 0 0,-5 9 0 0,3 5 0 0,-5 5 0 16,2 7 128-16,-1 4 0 0,0 8 0 0,-2 5 0 16,-1 7 0-16,-3 11 256 0,1-8-48 0,-1 8 0 15,0 0-80-15,0 0-128 0,-4 16 176 0,-1 3-176 16,0 6 0-16,-3 8 0 0,0 5 0 0,-4 9-192 16,-3 4 192-16,-2 4 0 0,0 0 0 0,-3 7 0 15,-1 5 0-15,-1 6 0 0,-1 4 176 0,4 2-48 16,0 4 80-16,0-2 32 0,0 4 0 0,1-4 0 15,3 1-80-15,1-3-16 0,1-1 0 0,2-4 0 16,-3-3-144-16,3-5 192 0,0-5-192 0,1 0 192 16,0-2-192-16,2-4 0 0,-1-2 0 0,4-5 0 15,2-3 0-15,1-5 0 0,0-3-144 0,6-5 144 16,-2-3-704-16,3-7-16 16,2-4-16-16,0-7-12048 0</inkml:trace>
  <inkml:trace contextRef="#ctx0" brushRef="#br1" timeOffset="56036.55">31609 13560 16575 0,'0'0'1472'0,"-9"-3"-1168"0,-1-9-304 0,-4 5 0 15,-5-2 3200-15,-4 6 592 0,-4 4 112 0,-2 4 32 32,-4 3-3936-32,-1 0-640 0,-3 4-208 0,0 2-48 0,-1 2 640 0,0 1 256 0,-2 3-192 0,3 0 192 15,1 0-160-15,-1 3 160 0,-3 0 0 0,2-3-144 16,1 1-16-16,6-1 0 0,1-1 0 0,7 0 0 15,6-1 160-15,4 0-192 0,3 1 192 0,5 0-192 16,2 0 0-16,6 1 0 0,-1 2 0 0,6-1 0 16,3 1 192-16,6 5 0 0,3-1 0 0,6 5 0 15,3-2 240-15,3 2 80 0,-2 2 0 0,2-1 16 16,-2-7 32-16,1 3 0 0,-3-3 0 0,0 5 0 16,-1-2-80-16,-1 2-16 0,-2-1 0 0,-1-1 0 0,-4 1-16 15,-2-2 0-15,-6 1 0 0,-3-2 0 0,-4 1 128 0,-4-1 0 16,-4 1 16-16,-4-5 0 0,-4-1-80 0,-6 0-32 15,-4 2 0-15,-6-2 0 0,-4-2-96 0,-6-1 0 16,-6-1-16-16,-11 1 0 0,-11-4-176 0,-4-4-272 16,-2-1 64-16,-7-4 16 15,-5 0-1824-15,-6-1-352 0</inkml:trace>
  <inkml:trace contextRef="#ctx0" brushRef="#br1" timeOffset="60058.62">5016 15941 12895 0,'0'0'1152'0,"-8"-5"-928"0,-1-1-224 0,3-2 0 15,0-1 1408-15,1-1 256 0,-1 2 32 0,3-2 16 16,0 3-1328-16,3 7-256 0,0 0-128 0,-5-13 128 15,0 4-128-15,1 1 0 0,4 8 0 0,-6-5 0 16,6 5 0-16,-9-6 0 0,-1 2 0 0,0 3 0 16,-1 0 0-16,0 2 128 0,-2 1-128 0,0 2 128 0,0 1 64 0,-1-1 16 15,0 4 0-15,-2 1 0 0,-2-3 16 0,3 5 0 16,-3-2 0-16,1 1 0 0,-1-3 48 0,-4 3 16 16,4-2 0-16,2 3 0 0,-2-2 272 0,4 1 48 15,0 2 16-15,-1-4 0 0,2 4-192 0,2-3-48 16,1 2 0-16,-1 1 0 0,5-1-160 0,1 2-32 15,0 0-16-15,0-2 0 0,2 3-176 0,1 2 128 16,0-2-128-16,2 4 128 0,3 3-128 0,0-1 0 16,-1 0 0-16,3 2 128 0,2 1-128 0,1-2 0 15,1-2 0-15,1 2 0 0,3-1 0 0,2-1 0 16,6 0 0-16,-3-1 0 0,-4 1 0 0,2-4 0 16,3-2 0-16,4-1 0 0,-4-2 0 0,1 4 128 15,-2-3-128-15,3-2 0 0,-2 2 0 0,1-4 0 0,0-1 0 16,1 1 0-16,0-5 0 0,-2 1 128 0,3-3-128 0,-2-2 0 15,-1 1 0-15,0-4 0 0,-1-4 128 0,1 1-128 16,0-3 0-16,-1 2 0 0,-1-2 144 0,0-2-144 16,1-4 176-16,0 1-48 0,-1-3 0 0,-3 1 0 15,-3-2 64-15,0-2 0 0,2 0 0 0,-1-4 0 16,-1 0 32-16,0-2 16 0,0 0 0 0,-2-1 0 16,-4 4-240-16,-2-2 144 0,0 3-144 0,0 0 128 15,-1 2-128-15,-2 2 0 0,0 1 0 0,-4 2 128 16,0 1-128-16,-2 2 128 0,-3 1-128 0,-1 2 128 15,-1 3-128-15,-1-1 160 0,1 1-160 0,-2-2 160 16,-4 4-160-16,1-2 0 0,-2 2 144 0,-1 1-144 16,0-1 128-16,1 0-128 0,0 3 128 0,2-1-128 0,-2 0 0 15,-1 1 0-15,1 2 0 0,2 0 128 0,-2 1-128 0,1 1 0 16,1 2 0-16,-1 1 128 0,2-1-128 0,0 1 0 16,-2 1 0-16,2 3 0 0,1-3 0 0,0 5 0 15,-1-2 0-15,1-1 0 0,1 1 0 0,0 0 0 16,1 3 0-16,0 2 0 0,0-2 0 0,0 2 0 15,-1 2 0-15,1-1 0 0,2 3 0 0,-1-1 0 16,0 2 0-16,2 0-128 0,-1-2 128 0,1 2 0 16,1-1 0-16,3 0-128 0,1 0 128 0,3-1 0 15,1 1 0-15,1 0 0 0,1-1 0 0,2 2 0 16,-1 0 0-16,5-1 0 0,0 1 0 0,0 0 0 16,3 1 0-16,0-1 0 0,4 0 0 0,-1-1 0 0,3 3 0 15,1-3-128-15,-3-1 128 0,5-1 0 0,-2 1 0 0,1 1 0 16,1-3 0-16,2 0 0 0,1-1 0 0,1-1 0 15,0 0 0-15,2 0 0 0,-1 0 0 0,1-3-128 16,-2 1 128-16,0-4 0 0,0 1 0 0,0-2 0 16,-2-4-192-16,-1-1 32 0,1-1 16 0,-2-4 0 15,-1-2-160-15,3-3-16 0,-4-1-16 0,-2-6 0 32,2-3-1472-32,-3-4-304 0,-1-2-48 0</inkml:trace>
  <inkml:trace contextRef="#ctx0" brushRef="#br1" timeOffset="61973.92">4825 11991 4607 0,'0'0'400'0,"0"0"-400"0,-1-8 0 0,1 8 0 15,0 0 1872-15,0 0 304 0,-1-10 48 0,1 10 16 16,0 0-1248-16,0 0-240 0,0 0-48 0,0 0-16 15,0 0-160-15,0 0-16 0,0 0-16 0,0 0 0 16,-4 11-208-16,-3 2-32 0,4 1-16 0,-2 3 0 16,-2-1-16-16,1 2 0 0,1 1 0 0,-3 0 0 15,-1 3-32-15,-1-2 0 0,0-1 0 0,0 1 0 16,1-1 208-16,0 2 48 0,-2 0 0 0,0 2 0 16,2-1-32-16,-1-1 0 0,-1 4 0 0,1 0 0 0,0-5-160 15,2 3-48-15,-1-1 0 0,3 3 0 0,-1-3-208 0,3 2 176 16,1 3-176-16,0-6 160 0,1-2-160 0,2 0 0 15,0-1 0-15,2 0 0 0,1-4 0 0,0 0 0 16,3-4 0-16,0 0 0 0,0-1 0 0,-1 1 0 16,4-2 0-16,0 1 128 0,0-4-128 0,0 3 0 15,2-3 0-15,1-3 0 0,-1 3 0 0,2 0 0 16,-3-2 0-16,0 0 0 0,0-2 0 0,1 0 128 16,-1 0-128-16,-1 1 0 0,0-2 128 0,-9 0-128 15,11 1 0-15,0 0 128 0,1 0-128 0,1 1 0 16,-4 1 144-16,1-1-144 0,1-2 0 0,2 1 128 15,-4-1-128-15,2 0 0 0,-11 0 0 0,13 3 0 0,-3-3 0 16,0 1 0-16,-1-1 0 0,1 0 0 0,-10 0 0 0,10 1 0 16,-10-1 0-16,11 1 0 0,-11-1 0 0,10 2 128 15,-10-2-128-15,11 1 0 0,-11-1 0 0,12 0 0 16,-12 0 0-16,10 0 0 0,-10 0 0 0,0 0 0 16,11-1 0-16,-11 1 0 0,0 0 0 0,12-2 128 15,-12 2-128-15,12-1 0 0,-12 1 0 0,0 0 0 16,9-1 0-16,-9 1 0 0,0 0 0 0,0 0 0 15,0 0 0-15,0 0 0 0,0 0 0 0,0 0 128 16,0 0 48-16,0 0 16 0,0 0 0 0,0 0 0 16,0 0-192-16,0 0 0 0,-7 2 0 0,-1 0 0 15,-2-4 0-15,1 1 0 0,-1 0 0 0,1 0 128 16,0-2-128-16,-2-1 0 0,-1-1 0 0,1 1 0 0,-1 1 0 0,1-3 0 16,-2-1 144-16,-1 3-144 0,0 1 0 0,0 1 128 15,1-2-128-15,1 4 0 0,-2-1 144 0,4 0-144 16,-3-1 192-16,3 1-192 0,0-2 128 15,-1 1-128-15,3-2 0 0,0-1 0 0,0 0 0 0,1-1 0 16,-1-7 0-16,2 4-144 0,-2-1 144 0,3-2 0 16,0 2-144-16,0-3 144 0,0 1 0 0,-2-1 0 15,4-1-144-15,0-2 144 0,3-4 0 0,0 1 0 16,3 2 0-16,0-1 0 0,2-2 0 0,2 0 0 16,-1-1 0-16,2 0 0 0,1 0 128 0,1 1-128 15,-1 0 0-15,1-2 0 0,0-4 0 0,0 5 0 16,2-2 0-16,-2-1 0 0,0-1 0 0,-1 3 128 15,0-5-128-15,0 4 0 0,0-1 128 0,-3-2 0 0,4 3-128 16,-2 2 192-16,-1-1-64 0,0 3 0 0,-3 0-128 16,2 3 192-16,-1 3-192 0,0 0 128 0,-4 2-128 0,4 2 0 15,-1 1 0-15,-4 8 0 0,0 0 0 0,0 0 0 16,0 0 0-16,0 0 0 0,0 0 0 0,0 0 0 16,0 0 0-16,0 0-160 0,0 0 160 0,0 0-128 15,0 0 128-15,0 0-160 0,0 0 160 0,0 0-160 16,0 0 160-16,-4 12 0 0,4-12-144 0,-5 11 144 15,5-11 0-15,0 0 0 0,-5 9-144 0,5-9 144 16,-6 13 0-16,0-7 0 0,6-6 0 0,-7 12 0 16,2-4 0-16,-1 3 0 0,2 0 0 0,-1-2 0 15,0 4 0-15,0-3 0 0,-2 0 0 0,1 3 0 16,0-4 0-16,-1 2 0 0,1-2 0 0,1 2 0 0,0-2 0 0,-2 3 0 16,2 2 0-16,-1-4 0 0,0 1 0 15,0 2 0-15,1 0 0 0,-1-1 0 0,-2 2 0 0,2 2 0 16,0-1 0-16,-1 3 0 0,1 1 0 0,1 1 0 15,0-1 128-15,0 3-128 0,0 3 0 0,1 1 0 16,-3 4 0-16,5-1 0 0,1 2 0 0,1 3 0 16,0 0 0-16,2 0 0 0,2-4 0 0,0 2 0 15,-3-3 0-15,2-2 0 0,-1 1 0 0,2-2 0 16,1 4 0-16,0-1 0 0,2-5 0 0,-1 1 0 16,0 1 0-16,1-3 0 0,-2-2 0 0,1 2 0 15,2-2 0-15,-2-4 0 0,0-1 160 0,2-2-160 16,1 0 160-16,-1 0-160 0,-1 1 128 0,1-6-128 15,1-2 0-15,0-3 144 0,-1 0-144 0,4-1 0 16,-2-2 0-16,2-1 0 0,-2 0 0 0,1-1 0 16,2-1 0-16,0 1 0 0,1-3 160 0,0 2-160 0,2-2 192 15,-2-1-192-15,0 0 0 0,3 0 0 0,-1-4 0 0,2 1 0 16,0-3 0-16,-1 3 0 0,0-3 0 0,-2 2 0 16,0-3-128-16,-1 6 128 0,-2-2 0 0,-4 3-144 31,-8 5-304-31,6-6-64 0,-6 6-16 0,4-9-10752 0</inkml:trace>
  <inkml:trace contextRef="#ctx0" brushRef="#br1" timeOffset="62874.49">4379 12137 13823 0,'0'0'608'0,"-9"4"128"0,0-3-592 0,9-1-144 0,0 0 0 0,-9 4 0 16,9-4 944-16,0 0 144 0,0 0 48 0,0 0 0 15,0 0-864-15,0 0-272 0,0 0 160 0,0 0-160 16,0 0 208-16,0 0-32 0,0 0-16 0,8 5 0 16,1-1 64-16,1-1 16 0,-10-3 0 0,14 3 0 15,1-4 16-15,1-1 16 0,-1 0 0 0,4 2 0 0,2-1 0 0,0 1 0 16,0-2 0-16,4 2 0 0,1 0-80 0,3 0-32 15,1 0 0-15,1 0 0 0,3 2-32 0,-3-2-128 16,-3 0 192-16,0 0-64 0,-2 1-128 0,2 3 160 16,-3-4-160-16,2 2 160 0,1 2-160 0,-3-1 192 15,2-3-192-15,-2 1 192 0,-2 1-192 0,-1 0 160 16,-1-2-160-16,0 0 160 0,-2-3-160 0,0 2 160 16,-1 0-160-16,-3-2 160 0,0-1-160 0,-3 0 192 15,-2-1-192-15,-10 5 192 0,0 0-64 0,6-7-128 16,-6 7 192-16,0 0-64 0,0 0 256 0,0 0 32 15,0 0 16-15,-9-5 0 0,-2-2-176 0,-1 3-48 16,-3 2 0-16,-1 2 0 0,-4 0-208 0,3 0 176 0,-2 1-176 0,0 2 160 16,-1 1-160-16,1 1 192 0,-1-2-192 0,-2 1 192 15,0 1-192-15,0 2 0 0,-1-2-192 0,-1 2 192 16,0 1-128-16,1-2 128 0,0 5 0 0,-2-5 0 16,-5 0 0-16,2 1 0 0,-1-4 0 0,2 3 0 15,1 0 0-15,0-2 0 0,3-3-144 0,2 2 144 16,1-1 0-16,2 1 0 0,0-2-128 0,5-1 128 15,2 0 0-15,2 0 0 0,9 0 0 0,0 0 0 16,0 0 0-16,0 0 0 0,-8-1-128 0,8 1 128 16,0 0 0-16,0 0 0 0,0 0 0 0,0 0 0 15,14 1 0-15,-1 1-128 0,1 0 128 0,4-1 0 16,3 0-176-16,5 1 176 0,0-1-160 0,4 0 160 16,-1 0 0-16,4-1 0 0,0 0 0 0,-1 2 0 0,-2-2 0 15,1 1 0-15,-1 0 0 0,1 0 0 16,-1-1 0-16,0 0 0 0,-2 0 0 0,0 0 0 0,-2-1 0 0,0-1-320 15,-1-2 32-15,-3 0-11200 16</inkml:trace>
  <inkml:trace contextRef="#ctx0" brushRef="#br1" timeOffset="63408.45">4974 11818 8287 0,'0'0'368'0,"0"0"80"0,-5-8-448 0,5 8 0 0,0 0 0 0,0 0 0 15,0 0 2832-15,0 0 496 0,0 0 80 0,0 0 32 16,0 0-2944-16,0 0-496 0,-9-2-288 0,9 2 32 16,-10 1-32-16,1 1-16 0,0 2 0 0,0 3 0 15,0-4 304-15,0 4 0 0,2 2 0 0,-2-2 0 16,2 3 0-16,0-1 176 0,-1 2-32 0,1 3 0 16,-2-2 16-16,1 6 0 0,2 1 0 0,-3 4 0 15,0 0 64-15,0 5 16 0,0 0 0 0,-1 2 0 16,2 1 96-16,-1-1 32 0,0 1 0 0,-1 2 0 15,3 0 80-15,0-1 32 0,0 1 0 0,3 0 0 0,0-1-32 0,3 2-16 16,-1 0 0-16,2 3 0 0,-1 1-432 0,1-2 0 16,0-1 0-16,1 0 0 0,1-5 0 15,3-2 128-15,0 1-128 0,3-3 0 0,-2-5 0 0,2 1 0 16,0-4 0-16,4-4 0 0,1-3 0 0,1 1 0 16,1-6 176-16,3 2-176 0,1-2 288 0,1-3-32 15,2-1-16-15,1-1 0 0,1-2 16 0,1 0 16 16,3 0 0-16,-4-2 0 0,2-1-144 0,0-1-128 15,5 3 144-15,-2-2-144 0,2 0 0 0,-3-1 0 16,-2 1 0-16,-2 2 0 16,-3-1-400-16,-1 2-80 0,-6-3-16 0,0-1-7376 15,-4 2-1488-15</inkml:trace>
  <inkml:trace contextRef="#ctx0" brushRef="#br1" timeOffset="64059.66">4439 12274 18431 0,'0'0'1632'0,"0"0"-1312"0,0 0-320 0,0 0 0 0,0 0 0 0,11-4 0 15,1 0 0-15,-2 1-128 0,3 0 0 0,1 1 0 16,-1-1 0-16,4 2 0 0,1 1 128 0,3 0 0 16,0 0 0-16,4 0 0 0,3 0 0 0,3 0 0 15,0 0 0-15,4 0 0 0,-3-1 0 0,1-1 176 16,1 2-48-16,-1 0 0 0,3 0 176 0,-3 0 16 15,0 0 16-15,-2 0 0 0,0 2-80 0,1-4-32 16,-1 4 0-16,0-1 0 0,-3-1-224 0,0 0 128 16,-4 0-128-16,-5 0 0 0,-2 0 128 0,-6 0-128 15,-3 0 0-15,-8 0 144 0,0 0-144 0,0 0 0 16,0 0 0-16,0 0 0 0,-12 0 0 0,-3 0-176 0,-8 2 48 16,-1 1 0-16,-3 1-192 0,-2 1-16 0,-3-1-16 0,-1-1 0 15,0 5 32-15,0-4 16 0,1 1 0 0,1 0 0 16,-2 1 304-16,3-2 0 0,1-4 0 0,0 1 0 15,0-1 0-15,1 2 0 0,-2-1 128 0,0-2-128 16,-1-2 224-16,2-1-48 0,2-2-16 0,6 2 0 16,3 0-160-16,3 2 0 0,1-5 0 0,2 4 128 15,2-2 32-15,3 3 0 0,0-2 0 0,7 4 0 16,0 0 80-16,0 0 16 0,0 0 0 0,0 0 0 16,0 0-112-16,9-6-16 0,4 1 0 0,1 3 0 15,5-2-128-15,2-1 0 0,4 1 0 0,0 0 0 16,2 0 0-16,1-3 0 0,-2 0 0 0,-1 1 0 15,-3-4 0-15,1 2 0 0,0-3 0 0,0 2 0 16,0 0 0-16,0 2 0 0,1 0 144 0,-1 2-144 0,-2-2 128 0,1 2-128 16,-2 3 160-16,0 0-160 0,-3 1 0 0,-1 1-160 15,-2 0 0-15,-2 3-6000 16,-4 4-1200-16</inkml:trace>
  <inkml:trace contextRef="#ctx0" brushRef="#br1" timeOffset="65912.64">17346 15435 16575 0,'0'0'1472'0,"-10"0"-1168"16,1 0-304-16,0 0 0 0,0-1 1664 0,9 1 256 16,-10-3 64-16,10 3 16 0,-9-2-1632 0,9 2-368 15,-10-4 0-15,1 3 0 0,0-2 160 0,9 3 80 16,-10 2 16-16,2 0 0 0,-3 2-256 0,2 1 176 16,-1 0-176-16,1 7 160 0,0-2-160 0,1 4 0 15,2 3 144-15,-1 4-144 0,0 4 192 0,2-1-16 16,0 6-16-16,0 1 0 0,5 8 16 0,0 0 0 15,2-1 0-15,3 4 0 0,3 4-176 0,2-6 128 0,3-1-128 0,4-5 128 16,-1-2-128-16,2-3 160 0,2-6-160 0,-1-4 160 16,4-4-32-16,1-5 0 0,0-3 0 0,0-5 0 15,-1-2 112-15,-1-4 16 0,2-8 0 0,-1-4 0 16,0-3 128-16,-2-1 48 0,1-7 0 0,-3 2 0 16,-1 2-48-16,-2-6 0 0,-2 0 0 0,-2 1 0 15,-3-3 48-15,-2 7 0 0,-2 0 0 0,-3 1 0 16,-5 0 48-16,-1 3 16 0,-1-1 0 0,-5 1 0 15,-3 5-112-15,-2 2 0 0,-3 0-16 0,-2 6 0 16,-3-3-368-16,-1 4-208 0,-3 1 16 0,3 0 16 16,-5 1-1216-1,0 2-240-15,-3 1-48 0,-1-1-12208 0</inkml:trace>
  <inkml:trace contextRef="#ctx0" brushRef="#br1" timeOffset="67397.7">18114 11589 5519 0,'0'0'496'15,"0"0"-496"-15,0 0 0 0,0 0 0 0,-4-9 2768 0,4 9 464 16,-4-6 96-16,4 6 0 0,0 0-2672 0,0 0-528 16,-4-9-128-16,-1 4 0 0,5 5 0 0,0 0 0 15,-5-4 144-15,5 4-144 0,0 0 336 0,-8-3-16 16,8 3 0-16,0 0 0 0,-10-1 208 0,10 1 48 16,-10 3 0-16,1-1 0 0,3 5-16 0,-2 3 0 15,2-3 0-15,-1 5 0 0,0 2-176 0,-1 1-16 16,0 4-16-16,1 0 0 0,-2 2-16 0,-1 0 0 0,0 6 0 0,1-3 0 15,0 3-16-15,0 1-16 0,-1 1 0 0,0-4 0 16,3 5-64-16,1-4-16 0,1 3 0 16,1 3 0-16,0 0-96 0,0 1 0 0,-1-1-128 0,3 1 192 15,2-5-192-15,2 0 0 0,-2-2 128 0,3 2-128 16,-1-2 0-16,2-2 0 0,0-5 0 0,0-1 0 16,-4-2 0-16,4 0 0 0,-1-5 0 0,3 1 0 15,-1 0 128-15,1-3-128 0,-6-9 0 0,10 12 0 16,0-7 144-16,2 0-144 0,-1 0 128 0,2-3-128 15,2 0 128-15,2-4-128 0,0-1 0 0,3-4 128 16,-1 1-128-16,0-4 0 0,0 1 0 0,0-4 0 16,-1 2 0-16,-1 0 0 0,0 0 0 0,-2 2-176 15,2-5 176-15,-2 3-192 0,0 1 192 0,3-3-192 16,-1 1 192-16,-1 5 0 0,1-3 0 0,0 2-128 16,0-2 128-16,-1 2 0 0,0 4 0 0,-2-2 0 0,-2 1 0 15,1 2-128-15,-2 2 128 0,0 0 0 0,-11 1-176 0,0 0 176 16,0 0-208-16,0 0 80 15,10 6 128-15,-10-6 0 0,0 0 0 0,4 13-128 0,-3-3 128 0,-4 2 0 16,-2-1 0-16,-2-1 0 0,-4 3 0 0,0 1 144 16,-3-3-144-16,0 1 0 0,-2-1 144 0,-1-2-144 15,1 2 0-15,-1-3 144 0,0 2-144 0,2-3 0 16,0-1 144-16,0-1-144 0,-2-1 128 0,3 1-128 16,-1 0 160-16,0 0-160 0,-2-1 0 0,-1 0 128 15,-1 1-128-15,0 0 0 0,-1-1 0 0,-2 2 128 16,-1 2-128-16,2-1 0 0,-1 2 128 0,2 0-128 0,0 1 0 0,-1-1 144 15,3-1-144-15,1-3 0 0,-1 0 0 0,3 1 0 16,2-3 0-16,1-2 0 0,2-2 0 0,1-2 0 16,9 3 0-16,-7-7 128 0,0-2-128 15,2-5 0-15,-1 0 0 0,2-1 0 0,4-2 0 0,0-2 0 16,0-3 0-16,1 1 0 0,2-1 0 0,1-2 0 16,1-1-128-16,0 0 128 0,-3-1-160 0,4 2 160 15,1-7 0-15,2 1 0 0,-3-2 0 0,2-2 0 16,-2-5 0-16,3 1 0 0,0 1 0 0,-1 1 0 15,1 1 0-15,-2 5 0 0,2-1 128 0,0 6-128 16,0-3 0-16,0 5 0 0,0 0 0 0,0 3 0 16,0 1 0-16,-2 1 128 0,1 0-128 0,1 0 0 15,0 0 0-15,0 2 0 0,-1 1 0 0,3 1 0 16,-2-4 0-16,-1 1 0 0,0 1 0 0,0 1-192 16,-1 3 48-16,-3 3 16 0,1-2 0 0,-1 3 0 0,1-2 128 0,-5 10 0 15,0 0 0-15,0 0 0 0,1-6 0 0,-1 6 0 16,3-8 0-16,-3 8 128 0,0 0-128 0,0 0 0 15,0 0 128-15,0 0-128 0,0 0 0 16,0 0 0-16,-3 13 0 0,2 0 0 0,-4 0 0 0,1 0 0 16,-1 0 0-16,1 2 0 0,-3 0 0 0,0 1 128 15,1-2-128-15,0 2 0 0,-1 2 0 0,1 0 144 16,0 1-144-16,-1 2 0 0,2 0 144 0,0 3-144 16,0 0 0-16,-1 3 144 0,3-3-144 0,-1 4 0 15,2-1 0-15,-1 1 0 0,2 2 0 0,0-1 0 16,-1 2 0-16,0 2 0 0,2-4 0 0,0 3 0 15,0-2 0-15,0 1 0 0,0-6 0 0,2 3 0 16,1-2 0-16,-1-1 0 0,1 1 0 0,1-5 0 16,0-1 0-16,1 2 0 0,1-2 128 0,0-2-128 0,5-4 0 0,0-1 128 15,2 0 16-15,1-6 0 0,0 1 0 0,3-6 0 16,4 1 80-16,0-3 16 0,2-1 0 0,0-3 0 16,1-3-112-16,3 2 0 0,1 2-128 0,1-5 192 15,2 2-192-15,-3 1 128 0,0-4-128 0,-2 2 0 16,1-2 0-16,-3 2 0 0,-2 0 0 0,-3 1 0 15,-1 2 0-15,-4 2-240 0,-2-2 32 0,-1-1 0 32,-11 5-528-32,0 0-96 0,0 0-32 0,0 0-7520 0,0 0-1488 0</inkml:trace>
  <inkml:trace contextRef="#ctx0" brushRef="#br1" timeOffset="68112.85">17878 11881 10127 0,'-15'3'896'0,"4"-2"-704"0,-3 0-192 0,-2 1 0 16,1 2 1456-16,1-2 256 0,1-1 48 0,1 3 16 15,-1-1-1424-15,0-1-352 0,6 2 0 0,7-4 0 16,-10 3 272-16,10-3-16 0,0 0 0 0,0 0 0 15,0 0 0-15,0 0 0 0,0 0 0 0,0 0 0 16,0 0 208-16,0 0 48 0,0 0 0 0,15-7 0 16,4 2-128-16,2 1-32 0,4-1 0 0,4-1 0 15,0 1 48-15,2 2 16 0,-3-1 0 0,1-1 0 16,-1 0-192-16,0 3-32 0,0-2-16 0,0-1 0 16,-2 1-48-16,1 1 0 0,-2 1 0 0,0-1 0 15,-2 1 0-15,-2-2 0 0,-1 3 0 0,0-2 0 0,-4 2 0 16,-3 0-128-16,-1-1 192 0,-12 2-64 0,11 0 16 0,-11 0 0 15,0 0 0-15,0 0 0 0,0 0 48 0,0 0 0 16,0 0 0-16,-8 6 0 0,-5 0-192 0,-1-1 0 16,-2-1 0-16,-1 1 0 0,-1 0 0 0,-2-1 208 15,-1 2-48-15,-2 2-16 0,-1-4-144 0,-1 2 0 16,-1 2 0-16,-1-3 0 0,-2 1 0 0,-1 3 0 16,1-2 128-16,3 4-128 0,0-5 192 0,3 2-64 15,3-3 0-15,2-4 0 0,3 3 16 0,2-2 0 16,3 1 0-16,2-3 0 0,8 0-144 0,0 0 0 15,0 0 0-15,0 0 0 0,0 0 0 0,4-8 0 16,5 3-192-16,3-2 192 0,5-1-304 0,2-1 64 0,2 1 16 16,0 2 0-16,0-3 224 0,2 3-192 0,1-4 192 15,1 1-192-15,1-3 192 0,-1 1-192 0,0 1 192 16,2-3-192-16,-3 4 192 0,0-2-192 0,-1 0 192 0,-4 3-192 16,-1-4 192-16,-3 4 0 0,2 1 0 0,-4 4 0 15,-13 3-128-15,0 0 128 0,0 0-208 0,0 0 80 31,0 0-624-31,0 0-112 0,-17 12-32 0,-3-1 0 0</inkml:trace>
  <inkml:trace contextRef="#ctx0" brushRef="#br1" timeOffset="77786.31">7695 16727 26031 0,'0'0'1152'0,"0"0"240"0,-5-4-1120 0,0-2-272 0,0-3 0 0,5 9 0 16,0 0 0-16,0 0 128 0,0 0-128 0,0 0 0 15,0 0 0-15,0 0-304 0,0 0 48 0,0 0 0 16,0 0 256-16,0 0 0 0,4 12-128 0,1 2 128 16,1 2 0-16,5 5-128 0,-1 2 128 0,2 2 0 15,1 3 0-15,1 5-128 0,0-2 128 0,0 5 0 16,-1 3 0-16,-2 0 144 0,2 0-16 0,0 2 0 15,-3 4-128-15,1-4 128 0,2-3-128 0,-3-3 128 16,-1-3-128-16,0-3-256 0,0-3 64 0,-3-2 16 16,2-1-1008-1,-2-3-208-15,1-1-32 0</inkml:trace>
  <inkml:trace contextRef="#ctx0" brushRef="#br1" timeOffset="78052">8219 16794 20271 0,'0'0'1792'0,"0"0"-1424"15,0 0-368-15,0 0 0 0,0 0 2976 0,6 11 528 16,3 3 96-16,3 8 32 15,3 3-3632-15,2 10-704 0,-1 2-160 0,-1 3-32 0,3 9 544 0,0 0 96 16,1 6 32-16,-1 1 0 16,-2 0-176-16,2-3-48 0,-3-1 0 0,-1-3 0 15,-2-5-512-15,-1 2-96 0,1-4-32 0,-1 0-6464 0,1-3-1280 0</inkml:trace>
  <inkml:trace contextRef="#ctx0" brushRef="#br1" timeOffset="79021.17">10713 17887 18431 0,'0'0'1632'0,"0"0"-1312"15,-8-7-320-15,2-2 0 0,1 2 1920 0,5 7 320 16,-6-7 64-16,6 7 16 0,-9-8-2128 0,1 4-416 16,2-1-96-16,-4 3 0 0,-1 0 320 0,1 0-144 15,-1-2 144-15,-1 1 0 0,-3 1-128 0,-1-2 128 16,-3 2 0-16,-2 0 0 0,-2 2 0 0,-2 3 0 16,-4-1 0-16,-3 5 144 0,3-4-144 0,-2 4 0 15,3 2 0-15,-4 1 0 0,2 6 0 0,-1 4 0 16,2 1 0-16,1 3 0 0,1 6 0 0,3-1 0 15,1 4 0-15,4 5 0 0,2 4 0 0,1 4 128 16,2 3-128-16,2 3 128 0,-1-2-128 0,3-1 0 0,0 2 0 0,2 1 0 16,2 2 0-16,3-2 0 0,3-1 0 0,1-2 0 15,1-2-144-15,3-2 144 0,4-8 0 0,2-6 0 16,2-6 0-16,2-2 0 0,3-4 0 0,2-3 0 16,3-1 0-16,2 1 144 0,3-8-16 0,2 1 0 15,0-2 16-15,1-2 0 0,2-3 0 0,2 0 0 16,3-5 32-16,2-5 0 0,2 0 0 0,0-6 0 15,-2-3-176-15,-1-2 0 0,-3-3 0 0,1-4 0 16,-1-2 0-16,-1-5 0 0,0-4 0 0,-2-1 0 16,-3-4 0-16,1 2 128 0,-1 2-128 0,1 0 0 15,-1 1 128-15,0 0-128 0,-4-3 128 0,-2 2-128 16,-2-1 144-16,-4 1-144 0,-4 0 160 0,-4 0-160 16,-5 0 0-16,-1 4 128 0,-5 2-128 0,-2 3 0 15,-3 4 192-15,-6 4-16 0,-2 0 0 0,-2 1 0 16,-3 1-176-16,0 5 0 0,-2 1 144 0,5 3-144 0,-6 1-160 15,3-1-96-15,1 4-32 0,2 3 0 16,-1 1-544-16,2-2-128 0,-3 3 0 16,3-1-10384-16</inkml:trace>
  <inkml:trace contextRef="#ctx0" brushRef="#br1" timeOffset="79404.27">10838 17482 8287 0,'0'0'736'0,"-9"0"-592"0,0 0-144 0,0 0 0 15,9 0 2256-15,-8 5 432 0,8-5 64 0,-7 7 32 16,-1 4-2416-16,3-1-368 0,-3 2-320 0,2 2 64 16,0 2 256-16,-2 3 0 0,0 2 192 0,1 5-192 15,-1 4 496-15,-1 6-16 0,0 3 0 0,-1 7 0 16,0 2 224-16,2 6 32 0,-1 3 16 0,1 3 0 16,-1 6 80-16,0 0 0 0,0 2 16 0,-1 2 0 0,-2 2-208 0,0-3-32 15,-1 1-16-15,-1-1 0 0,-3 3-176 16,0 0-32-16,-3-4-16 0,0-4 0 0,-3-2-208 0,3-3-32 15,-2-3-128-15,-1-1 192 0,-2 1-192 16,2-4 0-16,3-3 0 0,-1-7 0 16,0-4-512-16,2-8 0 0,1-4 0 0,-2-10-11856 15</inkml:trace>
  <inkml:trace contextRef="#ctx0" brushRef="#br1" timeOffset="80587.72">11663 17230 25455 0,'0'0'1120'0,"0"0"240"0,-9-1-1088 0,9 1-272 16,-9 0 0-16,9 0 0 0,-9 11 0 0,1 2-224 15,-1-3 32-15,-2 5 16 0,-1 3 48 0,-2 1 0 16,-1 0 0-16,-1 2 0 0,-1 4 128 0,1-2 0 15,-2 2 0-15,1 1 0 0,1-6 0 0,2 2 0 16,0-1 0-16,2 1 128 0,4-7-128 0,1 0 192 16,2-2-64-16,1-1 0 0,4-12-128 0,0 0 0 15,0 0 128-15,0 0-128 0,0 0 0 0,0 0 0 16,0 0 0-16,0 0 0 0,2-11 0 0,0 4 0 0,2-5-192 0,1 1 64 16,0 1 128-16,1-4-192 0,1-2 192 0,-1 4-192 15,0 3 192-15,1-3 0 0,-1 4-144 0,1-4 144 16,-2 3-304-16,0-2 16 0,0 1 0 0,1 1 0 31,-3 1-320-31,2-1-64 0,0 3-16 0,-5 6 0 16,5-10 176-16,1 2 48 0,1-1 0 0,-7 9 0 0,6-8 464 0,0 1 0 0,-6 7 0 0,0 0 0 15,8-8 256-15,-8 8 64 0,0 0 0 0,8-6 0 16,-2-2 0-16,-6 8 0 0,0 0 0 0,5-7 0 16,-1-2-64-16,-4 9-16 0,0 0 0 0,5-7 0 15,-1 0-32-15,-4 7 0 0,0 0 0 0,0 0 0 16,5-7-48-16,-5 7-16 0,4-6 0 0,-4 6 0 0,0 0-16 0,0 0 0 15,5-11 0-15,-5 11 0 16,0 0 48-16,0 0 0 0,1-8 0 0,-1 8 0 16,0 0 0-16,0 0 0 0,0 0 0 0,0 0 0 0,1-8-176 0,-1 8 0 15,0 0 144-15,0 0-144 0,0 0 0 0,0 0 128 16,0 0-128-16,0 0 0 0,0 0 0 0,0 0 0 16,0 0 0-16,0 0 0 0,5-6 0 0,-5 6 0 15,0 0 0-15,0 0 0 0,0 0 0 0,0 0 0 16,0 0 0-16,0 0 0 0,0 0 0 0,0 0 0 15,0 0 160-15,0 0-160 0,0 0 0 0,7 9 0 16,-7-9 0-16,4 13 0 0,-3-1 0 0,-2 2 0 16,-3-2 0-16,-1 0 0 0,1 1 0 0,-1-1 128 15,0 0-128-15,-2 4 144 0,1-1-144 0,0 1 160 0,-1 2-160 16,0 0 160-16,-1 0-160 0,0 1 128 0,-1 0-128 0,1 1 128 16,-3 1 0-16,3 1 0 0,1 4 0 0,-2-2 0 15,0 3-128-15,2-2 160 0,-1 7-160 0,0-4 160 16,2 1-160-16,0-2 0 0,-2-1 144 0,2 4-144 15,2-4 0-15,-2 4 144 0,1-2-144 0,1 1 0 16,1-3 160-16,-2 2-160 0,3 3 128 0,0-1-128 16,1 4 0-16,0-1 128 0,1 0-128 0,1 2 0 15,2 0 0-15,-1-2 0 0,1-2 128 0,0 1-128 16,3-1 0-16,2-2 0 0,3-2 0 0,0 2 128 16,0-5-128-16,2 3 0 0,2-2 0 0,2 2 0 15,-1-1 160-15,2 4-160 0,0-4 192 0,0 2-192 16,0-2 144-16,-1 2-144 0,1-3 0 0,-1 2 144 15,-2-4-144-15,2-2 0 0,-1 1 144 0,1 0-144 16,-1-1 0-16,1-1 128 0,-1-2-128 0,-1 0 0 0,-1 0 0 0,0-2 0 16,0-3 0-16,2-1 128 0,-2-1-128 0,1-5 0 15,-2 1 0-15,-2-1 0 0,0-3-192 0,0-3 0 16,-1 0 0-16,0-2 0 16,-10 2-432-16,10-7-80 0,-10 7-32 0,12-9-7184 15,-5-5-1424-15</inkml:trace>
  <inkml:trace contextRef="#ctx0" brushRef="#br1" timeOffset="81154.78">12838 17849 13823 0,'0'0'608'0,"0"0"128"15,-7-1-592-15,-2-2-144 0,-1 1 0 0,-1-2 0 16,0 1 1920-16,-2 2 336 0,-2 0 80 0,-1 1 16 16,-4 1-2352-16,-2 2-256 0,-5-1-144 0,-4 2-48 0,-2 0 448 0,-1 0-160 15,-2 1 160-15,2 2 0 0,0-3 0 0,1 6 0 16,0-1 0-16,2 5 0 0,2-4 0 0,4 6 144 16,0-1-144-16,4 0 192 0,2-1-192 0,3-1 0 15,4 3 144-15,2 1-144 0,1-1 0 0,4 1 0 16,3 1 0-16,4-1 0 0,0 3 128 0,3-1-128 15,3-2 128-15,3 1-128 0,3 0 208 0,3 0-16 16,1 0-16-16,2-2 0 0,3-1 144 0,2 2 16 16,1 2 16-16,0-1 0 0,1 0-16 0,1-2 0 15,1 2 0-15,2-4 0 0,-2-1 112 0,-1 2 32 16,-1-1 0-16,-3 2 0 0,-3 1-112 0,-2 1-32 0,-5-2 0 0,-2 1 0 16,-3-6-32-16,-3 4-16 15,-1 1 0-15,-2 0 0 0,-6 2-96 0,-1 0 0 0,-3-2-16 0,-5 2 0 16,-4 0-176-16,-4 0 0 0,-5-1 0 0,0 1 0 15,-2-3 0-15,1-3 0 0,-1-2-144 0,1-4 144 32,4-2-1376-32,1-6-160 0,1-2-48 0,2-2-9632 0</inkml:trace>
  <inkml:trace contextRef="#ctx0" brushRef="#br1" timeOffset="81575.28">13182 17076 16575 0,'0'0'736'0,"7"5"160"0,-7-5-720 0,13 13-176 16,5 0 0-16,3 7 0 0,6 3 1824 0,4 2 336 16,0 5 64-16,4 1 16 0,-2 1-1920 0,1 4-320 15,0-2-192-15,3 2 16 0,4 1 176 0,0-1 0 0,-2 0 0 0,-2 2 0 16,-3-1 0-16,-2 2 224 0,-4-1-48 0,-3 3-16 15,-1 2 256-15,-2-1 48 0,-4 4 16 0,-4-1 0 16,-4 4 112-16,-4-1 32 0,-2-1 0 0,-5 6 0 16,-7 0-160-16,-4 4-16 0,-8 2-16 0,-5 0 0 15,-7 0 16-15,-7 3 16 0,-9-3 0 0,-6 5 0 16,-4 1-208-16,-5 4-32 0,-1 2-16 0,-11 2 0 31,-8-1-1712-31,-11-2-352 0</inkml:trace>
  <inkml:trace contextRef="#ctx0" brushRef="#br1" timeOffset="83589.22">11843 17262 14735 0,'0'0'640'0,"0"0"160"0,0 0-640 0,0 0-160 0,0 0 0 0,0 0 0 15,0 0 1392-15,0 0 240 0,0 0 48 0,0 0 16 16,0 0-1360-16,0 0-336 0,0 0 0 0,0 0 0 16,0 0 0-16,0 0 0 0,0 0 0 0,0 14 0 0,-4-2 320 0,0-1-16 15,1 0 0-15,-4-1 0 16,3 3-112-16,-2 2-32 0,-2-1 0 0,0 1 0 0,0 3-160 0,-3 0 0 16,0-1 0-16,1-2 0 0,-1-2 0 0,2 1 0 15,-3-3-144-15,2 3 144 0,1-1 0 0,0 1 192 16,-1-4-16-16,5 1-16 0,-1 1 96 0,1-2 32 15,0 3 0-15,0-1 0 0,1 0-160 0,0 2-128 16,0 3 192-16,2 3-192 0,-1 0 0 0,2 3 0 16,0 2 0-16,-1 1 0 0,2 2 0 0,0-3 0 15,2 3 0-15,-1-3 0 0,-1 3 0 0,1-2 0 16,2 3 0-16,-1-4 0 0,-1 3 0 0,2 3 0 16,-1-2 0-16,0 2 0 0,-1-5 0 0,2 2 0 0,0 2 0 15,0-4 0-15,1 3 0 0,1-3 0 16,1-1 0-16,-1-2 0 0,2 3 128 0,-1 0-128 0,-1 0 144 15,1 0-144-15,3-1 192 0,-2-1-48 0,-1 0-16 0,0 0 0 16,2-1-128-16,-2 1 0 0,-1-4 0 16,1 1 0-16,-1-2 0 0,0-1 0 0,-1-2 0 0,1 1 0 15,1-3 0-15,-1-2 0 0,0 1 0 0,1 1 0 16,2-3 0-16,0 0 128 0,1 3-128 0,1-2 0 16,1-5 0-16,1 3 0 0,-2-1 128 0,0 0-128 15,1-3 0-15,0-1 0 0,-4 3 0 0,2-2 0 16,-1 2 0-16,-8-8 0 0,0 0 0 0,6 10 0 15,-2 1 0-15,-4-11 0 0,0 0 0 0,1 10 0 16,-1 2 0-16,0-12 128 0,0 0 32 0,0 0 0 16,0 0 96-16,-6 6 32 0,6-6 0 0,0 0 0 15,-9 2 64-15,0-5 16 0,0-1 0 0,0-3 0 16,-1-4 80-16,-1 0 0 0,0-1 16 0,-1-4 0 0,-1-3-80 0,0-4-32 16,1-1 0-16,-1 0 0 0,0-4-144 15,-1-3-16-15,-1-1-16 0,1 1 0 0,0-4-48 0,0 0-128 16,-1-2 192-16,2 0-64 0,-2 0 32 0,3 0 0 15,-2-2 0-15,3-2 0 0,-2 1-160 0,3-6 0 16,-1 3 0-16,-1 1 128 0,1-3-128 0,1 6 0 16,-1-1 0-16,4 2 0 0,-1-2 0 0,-1-1 0 15,5 0 0-15,1-2 0 0,0 0-160 0,1 0 160 16,-1 1 0-16,0 1-144 0,3 0 144 0,0 3 0 16,3 5 0-16,0 0-128 0,-1 0 128 0,2 0-128 15,0 2 128-15,-2 2-128 0,5-3 128 0,-2 4-128 0,0 3 128 16,0-4-128-16,1 1-48 0,-1 0 0 0,2 5 0 0,0 1 0 15,0 0-16-15,-1 2 0 16,0 3 0-16,-1 4 0 0,3 0 192 0,-3 2 0 0,3 2 0 0,-1-1 0 16,0 5 0-16,-7 5-128 0,9-5 128 0,-9 5 0 15,10-6 0-15,-10 6-160 0,11-2 160 0,-11 2 0 16,10 0-192-16,-10 0 64 0,0 0 128 0,11 4-208 16,-11-4 64-16,0 0 16 0,0 0 0 0,0 0 0 15,6 9 128-15,-6-9 0 0,0 0 0 0,-3 14 0 16,3-14 128-16,-3 12-128 0,-2 1 128 0,-1 0-128 15,1-6 128-15,2 5-128 0,-3-3 160 0,1 1-160 16,0 3 0-16,0-2 128 0,-1 2-128 0,-2 3 0 16,1 5 0-16,-2 0 176 0,0-2-176 0,-1 3 160 15,-2 2-160-15,2-1 128 0,-1 1-128 0,0 0 128 16,0-1-128-16,-2 4 0 0,6-4 144 0,-4 6-144 16,5-2 0-16,-2 6 0 0,3-2 0 0,2 5 0 0,-1 2 0 0,1 3 0 15,2 3 0-15,0 0 0 0,-1 1 0 0,4 1 0 16,-1 1 0-16,2-2 128 0,-1 0-128 0,2 1 0 15,1 2 128-15,3 4-128 0,-1 1 0 0,2-3 0 16,0-4 0-16,2-3 0 0,1-4 0 0,1-3 0 16,1 0 0-16,0-2 0 0,-2-3 0 0,2-2 144 15,2 3-144-15,0 0 0 0,1-3 144 0,0 1-144 16,1 2 0-16,1-6 144 0,0-2-144 0,0-3 0 16,3-2 0-16,-3 0 0 0,0-1 0 0,0-1 128 15,0-5-128-15,0 0 0 0,0 2 0 0,0 0 0 0,-1-5 0 16,-1 1 0-16,-2-4 0 0,0 2 0 15,-2-3 128-15,-2-2-128 0,-3 2 0 0,-8-5 0 16,0 0 0-16,0 0 0 0,0 0 0 0,0 0 0 0,0 0 0 16,0 0 0-16,0 0 0 0,0 0 0 0,0 0 128 0,0 0-128 15,-10-5 256-15,0-1-16 0,0-1-16 0,-1-1 0 16,1-3 0-16,-3 1 0 0,2-4 0 0,0 0 0 16,-1-4 32-16,1-2 16 0,-1-3 0 0,0-3 0 15,-2 2-96-15,0-1-32 0,0-6 0 0,-2-3 0 16,0-2-144-16,-1-1 192 0,0-2-192 0,-3-4 192 15,0-2-192-15,1-6 0 0,0-5 0 0,1-5 0 16,2-1-128-16,0-1 128 0,1 2-160 0,2 1 160 16,2 0-224-16,2 4 48 0,1 2 16 0,3 3 0 15,2 4 16-15,0 1 0 0,4 7 0 0,3 0 0 16,1 6-160-16,3 3-16 0,2 4-16 0,1 2 0 16,3 5-1456-1,3 1-304-15,2 1-48 0,4-1-10032 0</inkml:trace>
  <inkml:trace contextRef="#ctx0" brushRef="#br1" timeOffset="84340.43">13211 17048 14735 0,'0'0'1312'0,"-7"-5"-1056"0,1-4-256 0,1 2 0 0,-1-2 1664 0,1 1 288 15,1 0 48-15,1 1 16 0,3 7-1888 0,-4-8-368 16,4 8-80-16,0 0 0 0,-1-11 320 0,1 11 208 16,0 0-16-16,0 0-16 0,0 0 48 0,0 0 16 15,0 0 0-15,0 0 0 0,5-8 192 0,-5 8 32 16,0 0 16-16,0 0 0 0,12-4-80 0,-1 7-16 16,1 2 0-16,0 1 0 0,1 6-112 0,2 0-16 15,3 1-16-15,2 4 0 0,1 1-80 0,4 1-16 16,1 1 0-16,0 2 0 0,1-2-16 0,0 0 0 15,-1 2 0-15,4 1 0 0,0 1 80 0,3-3 16 16,1 1 0-16,1-2 0 0,-3 1 16 0,-2 2 0 0,-2-2 0 0,-1 2 0 16,-3 3-240-16,-1-2 128 0,0 1-128 0,-2 6 0 15,0 2 0-15,-2 4 0 0,-3 2 0 0,-1 5 0 16,-1-2 0-16,-1 4 0 0,-3 1 0 0,0 1 0 16,-2-1 0-16,-2-1 0 0,-1 3 0 0,-2 0 0 15,-3-2 0-15,-1 1 0 0,-2-1 0 0,-3-2 0 16,-1 1 0-16,-1-4 128 0,-3 1-128 0,0 0 0 15,-4-1 128-15,-3-1-128 0,-1 1 176 0,-1-3-176 16,-2 2 352-16,0 2-32 0,1-2-16 0,-1-1 0 16,2 0 160-16,-2 0 48 0,1-3 0 0,0 1 0 15,-3-2-320-15,0-3-48 0,1-3-16 0,-1 1 0 16,2-2-128-16,2-3 0 0,0 0 0 0,1-3-176 16,1-1-112-16,1-3-32 0,-1-3 0 0,2-2 0 15,-1-6-1664-15,2 0-320 0,0-7-80 16</inkml:trace>
  <inkml:trace contextRef="#ctx0" brushRef="#br1" timeOffset="90528.04">14809 16708 4607 0,'0'0'400'0,"0"0"-400"0,0 0 0 0,-4-7 0 0,-1 0 2080 0,5 7 336 16,-3-7 64-16,3 7 16 0,0 0-2000 0,0 0-496 15,-5-4 0-15,5 4 0 0,-6-5 0 0,6 5 0 16,0 0 0-16,0 0 0 0,-9-2 176 0,9 2-176 16,0 0 192-16,0 0-192 0,-8 0 608 0,8 0 16 15,0 0 0-15,0 0 0 0,0 0 64 0,0 0 16 16,0 0 0-16,-4 11 0 0,3 1 0 0,1-2 0 15,1 3 0-15,2-1 0 0,-1-2-64 0,2 4 0 16,0 3 0-16,0-1 0 0,-2 1-80 0,2 2-32 16,-1 1 0-16,1 5 0 0,-2 3-288 0,2-1-64 0,-1 4-16 15,-1 1 0-15,1 1 32 0,0 2 16 0,-3 4 0 0,3 0 0 16,1 4 16-16,0 2 0 0,-2 3 0 0,1-5 0 16,-1 2-96-16,-2-2-128 0,-4 0 176 0,2 3-176 15,-1 1 320-15,1-1-32 0,-1 3-16 0,1-2 0 16,-2-1-272-16,0 1 160 0,0-5-160 0,0 4 128 15,1-4-128-15,-1 5 160 0,1-2-160 0,1 5 160 16,-1 0-160-16,2 2 192 0,1 0-192 0,0-1 192 16,0-2-16-16,0 2 0 0,0 1 0 0,0-2 0 15,0-4 16-15,0 3 16 0,1 2 0 0,0 1 0 16,-1 0-48-16,0-4-16 0,0 0 0 0,0-3 0 16,0-2-144-16,0-1 0 0,0-1 144 0,2 0-144 15,-1 2 0-15,0 1 144 0,-1-5-144 0,0-3 0 0,0 4 128 16,0-7-128-16,2-4 0 0,-1-5 0 0,0-2 0 0,3-2 0 15,-2-3 0-15,1-3 0 0,0-2-320 0,-1-5-64 16,-2-7 0-16,0 0-16 16,0 0-480-16,0 0-80 0,0 0-32 0,0 0-11616 15</inkml:trace>
  <inkml:trace contextRef="#ctx0" brushRef="#br1" timeOffset="91278.97">15964 19011 18431 0,'0'0'1632'0,"-11"0"-1312"15,-2 0-320-15,1-1 0 0,2-1 1664 0,1 2 256 16,0 2 48-16,9-2 16 15,-11 2-2336-15,1 1-464 0,1-2-80 0,-1 3-32 0,0 2 704 0,-2 0 224 16,1 5 0-16,-2-1-160 0,-2 4 160 0,0 0 0 16,-2 0 0-16,1 1 0 0,-2 3 0 0,0-2 0 15,0 2 0-15,4 1-128 0,3 1 400 0,1 2 96 16,1 0 16-16,1 1 0 0,3 1 0 0,2-1 0 0,2 1 0 16,1 1 0-16,3-2-384 0,0 0 128 0,4-1-128 0,0 0 0 15,2-1 0-15,3-2 128 0,2-1-128 0,0-6 0 16,4-4 0-16,2 1 144 0,4-3-144 0,0-2 0 15,-3 0 224-15,4-3-64 0,-1-1-16 0,2-2 0 16,-1-4 96-16,2 1 16 0,-1-4 0 0,0 2 0 16,0-5-32-16,1-2 0 0,-1-2 0 0,-1 1 0 15,-1-2-16-15,0-2 0 0,-2-3 0 0,0 2 0 16,-2 1 208-16,-5-4 32 0,-3 0 16 0,-5-1 0 16,1 0 240-16,-4 2 64 0,-6-2 0 0,0 1 0 15,-3 2 0-15,-3-1 0 0,-3 1 0 0,-5 1 0 16,0 3-512-16,-2 0-80 0,-1 4-32 0,1 1 0 0,0-1-144 15,-1 3-192-15,-2-2 32 0,2 6 16 16,-2 0-368 0,4-2-80-16,-1 2-16 0,2-4-9488 0,2 2-1888 0</inkml:trace>
  <inkml:trace contextRef="#ctx0" brushRef="#br1" timeOffset="92179.16">15609 16203 10127 0,'0'0'896'0,"0"0"-704"0,0 0-192 0,0 0 0 15,0 0 1856-15,0 0 352 0,0 0 64 0,0 0 16 16,0 0-1520-16,0 0-320 0,0 0-48 0,0 0-16 16,0 0 64-16,0 0 0 0,0 0 0 0,0 0 0 15,-2 8 0-15,2-8 0 0,-4 10 0 0,0-3 0 16,0 5-224-16,1-1-32 0,0-1-16 0,-1 4 0 16,0 2-16-16,1-1 0 0,-1-2 0 0,0 4 0 15,-1 3-160-15,0 4 160 0,0-1-160 0,0 1 160 16,-2 1 32-16,1-1 0 0,0 4 0 0,1-1 0 15,1 3 0-15,0 1 16 0,0-3 0 0,2 4 0 16,0 2-16-16,2-1 0 0,0 0 0 0,2 0 0 0,0 0-16 0,1 2-16 16,-2 1 0-16,1-3 0 0,0 0-160 0,0-2 192 15,0-3-192-15,0 1 192 0,1-3-192 0,-1-1 0 16,1-3 0-16,0-3 0 0,1 0 0 0,1-3 0 16,0 1 144-16,2-3-144 0,-1-3 0 0,1 2 144 15,-1-2-144-15,2-3 0 0,0 1 144 0,3-3-144 16,0-2 0-16,0-1 144 0,2-3-144 0,2 0 128 15,1-2-128-15,1 1 128 0,3-3-128 0,-1 0-144 16,0-4 144-16,0 0-208 0,1-5-32 0,-1 2 0 16,-2 1 0-16,-1-4 0 15,-1 1-592-15,-1 1-128 0,0-3-32 0,-1-1-10016 0</inkml:trace>
  <inkml:trace contextRef="#ctx0" brushRef="#br1" timeOffset="92479.27">15178 16819 24815 0,'0'0'1088'0,"0"0"256"0,-6-3-1088 0,6 3-256 0,0 0 0 0,0 0 0 15,0 0 240-15,0 0-16 0,6-7 0 0,5 0 0 16,3 0-224-16,3 1-240 0,3-5 48 0,5 3 16 16,0-1 320-16,3 3 64 0,3-5 16 0,2 4 0 0,2-3 144 0,5 5 16 15,3 1 16-15,3-1 0 0,0 1-144 16,3 0-48-16,6 2 0 0,-2-1 0 0,-2-1-208 0,-1 2-128 16,-1 0 128-16,0 2-208 15,-1 3-1536-15,0-2-304 0,16-1-64 0,-10 3-16 0</inkml:trace>
  <inkml:trace contextRef="#ctx0" brushRef="#br1" timeOffset="93248.77">17595 17784 21183 0,'0'0'944'0,"0"0"192"0,0 0-912 0,0 0-224 0,0 0 0 0,4-6 0 15,2-3 2112-15,3 4 368 0,2 1 80 0,5-2 0 32,0-1-2384-32,5 4-496 0,3 0-80 0,4 0-32 0,5-5 432 0,4 1 0 0,5-2 0 0,-1 0 0 0,-2 0 0 0,4 2 0 15,-1 3 0-15,0-4 0 0,0 1 0 0,0 2 0 16,0-2 0-16,3 2 0 16,4 0 0-16,1 0-160 0,3 1 160 0,-5 2 0 0,-4-1-416 0,-4 3 32 15,-5-1 0-15,-3 1 0 16,-4-1-1440-16,-2 1-288 0,-5 0-48 0</inkml:trace>
  <inkml:trace contextRef="#ctx0" brushRef="#br1" timeOffset="93478.92">17636 18229 28559 0,'0'0'2544'0,"0"0"-2032"0,0 0-512 0,0 0 0 15,16 1 1584-15,6 2 208 0,4 1 64 0,10-2 0 32,8 0-1856-32,4-2-480 0,2-2-32 0,4 0-16 0,0-3 336 0,4-2 64 0,0 1 128 0,2-4-208 31,3-2-464-31,9 3-96 0,1-3 0 0,-2 2-8528 0,-4-3-1712 0</inkml:trace>
  <inkml:trace contextRef="#ctx0" brushRef="#br1" timeOffset="94830.32">19964 17660 18431 0,'-7'-5'1632'0,"-5"-3"-1312"0,-2-4-320 0,-1 2 0 16,-2 1 1664-16,3-1 272 0,3 3 48 0,0 0 16 31,-1 1-2384-31,-1 2-496 0,1 3-80 0,-2-2-32 0,-2 1 736 0,0 2 256 0,1 0-144 0,-3 2 144 16,-2 2 0-16,2 6 0 0,0-1 0 0,-1 6 0 15,0 6 0-15,0 3 304 0,0 4-48 0,-2 6-16 16,2 3 80-16,2 4 0 0,-1 2 16 0,0 0 0 15,-1 4-336-15,2 0 0 0,2 3 0 0,2 1 0 16,3 2 144-16,5-3-144 0,0-7 192 0,5-1-192 16,5-4 0-16,3-6 0 0,4-3 0 0,5-1 0 15,1-4 272-15,3-1-48 0,4-2-16 0,4-4 0 16,0-4 80-16,5-2 16 0,3-4 0 0,1-4 0 16,2-4-80-16,4 0-16 0,5-2 0 0,0-2 0 0,-1-9-208 0,2-4 128 15,-3-3-128-15,-1-3 0 0,-4-2 0 16,-2 0 128-16,0-2-128 0,-3-4 0 0,-4-1 0 0,-5 1 176 15,-5 3-176-15,-3-3 160 0,-4 3 288 16,-4 2 48-16,-6 4 16 0,-3 0 0 0,-5 3 224 0,-3 1 48 16,-5 1 16-16,-2 2 0 0,-5 2-528 0,-2 2-96 15,-5-3-32-15,-2 3 0 16,-3 1-480-16,-1-2-112 0,0 2 0 0,1 2-16 16,1-3-1904-16,3 5-384 0,1-3-80 0,5 2-16 0</inkml:trace>
  <inkml:trace contextRef="#ctx0" brushRef="#br1" timeOffset="95147.55">20274 17084 28559 0,'-14'-4'2544'0,"-2"-1"-2032"0,-2-4-512 0,2 5 0 15,0 4 864-15,4 2 80 0,-1 4 16 0,0 5 0 32,2 6-1728-32,-2 3-352 0,0 4-64 0,-2 9-16 0,-1 9 672 0,-2 4 128 0,-1 5 16 0,-4 6 16 31,-3 4-80-31,-3 3 0 0,-4 6-16 0,-1 3 0 0,-2 4 464 0,2 0 0 0,-2-3-128 0,1 6 128 0,-3 4 128 16,2 2 80-16,3-2 16 0,0-5 0 15,0-3 432-15,4-3 96 0,1-7 16 0,1 1 0 0,2-3-256 0,4-2-64 16,6-7 0-16,3-5 0 0,5-6-448 0,4-5 0 15,3-5-128-15,2-4 128 16,3-8-1744 0,4-4-240-16,3-5-64 0,4-10 0 0</inkml:trace>
  <inkml:trace contextRef="#ctx0" brushRef="#br1" timeOffset="95514.09">21185 16883 23951 0,'0'0'2128'0,"-3"-9"-1696"0,-1 0-432 0,0-2 0 16,-1 3 1744-16,5 8 272 0,0 0 48 0,0 0 16 31,0 0-2656-31,-9 4-512 0,-1 7-128 0,-1 3 0 0,-3 8 784 0,-5 3 176 0,-5 8 16 0,-8 4 16 16,-1 9 224-16,-5 4 0 0,-3 11 0 0,2-2-144 15,2 5 144-15,1 0 144 0,2 3-16 0,2 4-128 16,4 2 128-16,3 3-128 0,2 3 0 0,4-6 0 16,1-4 0-16,5-4 128 0,4 0-128 0,3-6 0 0,3 1 192 15,3-4-64-15,3-4 0 0,2-5-128 0,1-1 192 0,5-7-64 16,0-2 0-16,4-4-128 0,3-1 0 0,2-8-224 15,3-4 16-15,6-3 0 16,3-4-1408-16,6-8-288 0,8-5-48 0,4-4-16 0</inkml:trace>
  <inkml:trace contextRef="#ctx0" brushRef="#br1" timeOffset="95865.59">21890 17058 14735 0,'0'0'640'0,"0"0"160"0,-13 3-640 0,2-2-160 0,-2 3 0 0,2 5 0 16,1 1 3904-16,-1 8 736 0,1 9 160 0,0 3 16 31,-1 6-4672-31,-1 4-928 0,-2 2-192 0,0 5-48 0,-1-1 752 0,1 2 144 0,-1 2 128 0,1 2-192 15,0 1-128-15,0 1-48 0,2-3 0 0,3-2 0 16,3 0 368-16,2-7 0 0,3-4-144 0,4-3 144 16,2-2 256-16,4 2 96 0,-1-2 32 0,6 1 0 15,3-2 128-15,2-2 16 0,1 2 16 0,2 0 0 16,0-3-208-16,2-4-32 0,0 3-16 0,1-3 0 16,1-5-416-16,0-1-96 0,2-2-16 0,2-5 0 15,0-7-688 1,-1 2-144-16,1-4-16 0,-5-6-16 0,-3-4-1376 0,-5 0-272 15,5-9-48-15,-12-3-16 0</inkml:trace>
  <inkml:trace contextRef="#ctx0" brushRef="#br1" timeOffset="96079.17">21368 17793 36447 0,'0'0'1616'0,"0"0"336"0,2-10-1568 0,6 1-384 16,3-4 0-16,11 2 0 15,7 1-544-15,8-2-192 0,6 2-32 0,3-3-16 0,-2 2 416 0,3 1 96 0,2-3 16 0,0 0 0 32,1 1-512-32,2-4-112 0,-1 0-16 0,2-1 0 15,-2-2-1984-15,-3 0-384 0</inkml:trace>
  <inkml:trace contextRef="#ctx0" brushRef="#br1" timeOffset="96415.55">22082 16761 28559 0,'0'0'2544'0,"0"0"-2032"0,0 0-512 0,0 0 0 0,13 13 1648 0,6 4 224 16,4 5 48-16,3 6 16 16,4 3-2240-16,0 3-448 0,2 1-80 0,2 5-32 0,2 2 624 0,-1 2 240 15,1 5-176-15,1 0 176 0,0-3-208 0,0 1 48 16,-2-3 16-16,-3 3 0 0,-4 1 144 0,-4-4 128 16,-4 2-128-16,-4 0 176 0,-5 2-176 0,-2 3 128 15,-3 1-128-15,-3 0 128 0,-4-4 64 0,-5 2 0 16,-2 1 0-16,-4-3 0 0,-3-5 48 0,-5 4 16 15,-6-1 0-15,-2 1 0 0,-5-4-256 0,-1 0-160 16,-2-6 32-16,1-2 0 16,-4-4-256-16,3-1-64 0,-1-6 0 0,2-1 0 15,2-6-1648-15,2-1-336 0,1-9-64 0,6-3 0 0</inkml:trace>
  <inkml:trace contextRef="#ctx0" brushRef="#br1" timeOffset="96765.05">23466 17694 25791 0,'0'0'2304'0,"0"0"-1856"16,0 0-448-16,0 0 0 0,0 0 2192 0,12 0 352 15,-1 4 64-15,2 1 16 0,2-3-2336 0,2 3-464 16,2 3-80-16,2-3-32 0,5 2 288 0,3-1 176 16,4-1-32-16,-1-2 0 0,1 0-144 0,2 4 128 15,2-5-128-15,1 1 128 0,2-2-128 0,-1 0 0 16,3 1 0-16,3-4-176 15,3 0-528-15,2-3-96 0,-1-3-32 0,-1 3 0 16,-6 0-1632-16,-2-4-336 0,-3 1-64 0,-3-2-8352 0</inkml:trace>
  <inkml:trace contextRef="#ctx0" brushRef="#br1" timeOffset="97282.13">25628 17174 28559 0,'0'0'2544'0,"-2"-8"-2032"0,-2-6-512 0,0 4 0 16,0 3 1328-16,4 7 160 0,0 0 48 0,-8-2 0 16,-1 2-2032-16,-3 5-400 15,-2 4-64-15,-2 2-32 0,-5 4 592 0,1 3 112 0,-2 1 32 0,0 6 0 0,-3 1 80 0,2 4 32 16,2 1 0-16,-1 2 0 0,1 2 144 0,0 3 0 16,2-1-144-16,1 4 144 0,1 0-224 0,3 0 32 15,1 3 0-15,7-4 0 0,3 2 192 0,7-2-192 16,4-7 192-16,4-1-192 0,6-2 432 0,0-3 80 15,5-1 32-15,2-1 0 0,4-3 160 0,4-4 16 16,2-5 16-16,2-2 0 0,2-3-32 0,4-3 0 16,4-5 0-16,3-4 0 0,1 0-128 0,-2-2-16 15,-2-9-16-15,-1-2 0 0,-4-2 0 0,0-1 0 0,-3-3 0 0,2-2 0 16,-4 2-112-16,-2-4-32 0,0 0 0 0,-5-2 0 16,-4 1-208-16,-2-4 144 0,-5-1-144 15,-4 2 128-15,-5-4-128 0,-6 0-176 0,-8-1 48 0,-6 2 0 31,-5 1-304-31,-5 1-48 0,-7-1-16 0,0 4 0 16,1 2-144-16,-1 4-48 0,0 3 0 0,3 6 0 16,2 1-288-16,2 0-64 0,2 4-16 0,2-1-12000 0</inkml:trace>
  <inkml:trace contextRef="#ctx0" brushRef="#br1" timeOffset="97582.58">26011 16499 15663 0,'0'0'688'0,"0"0"144"0,0 0-656 0,0 0-176 0,0 0 0 0,0 0 0 0,-5 13 3552 0,-1 3 672 16,-2 5 144-16,-2 5 32 15,-3 4-4240-15,-2 4-848 0,-4 3-160 0,-2 5-48 0,0 2 768 0,-2 6 128 16,-2 1 0-16,-2 5 0 0,-1 3 272 0,-1 7-16 15,-2 7-16-15,-1 1 0 0,3-1-48 0,2 2 0 16,5 2 0-16,1-1 0 0,3 0 16 0,3-1 0 16,1-5 0-16,1-3 0 0,1 1-80 0,2-7 0 15,1-1-128-15,1-2 192 0,0 2-192 0,2-3 0 16,0-4 0-16,1-1 0 16,1-2-336-16,1-3-112 0,1-8-32 0,2-3-8464 0,2-5-1680 0</inkml:trace>
  <inkml:trace contextRef="#ctx0" brushRef="#br1" timeOffset="97967.07">27414 16718 2751 0,'0'0'256'0,"-9"5"-256"15,-1-4 0-15,-6 3 0 0,-2 5 6208 0,-5 4 1216 16,-4 7 224-16,-3 4 48 15,-4 1-6864-15,-2 7-1360 0,-3 3-288 0,0 5-48 0,-1 7 672 0,3 5 192 16,0 4 0-16,0 9 0 0,-1 1 0 0,-1 2 0 16,-3-2 0-16,4 1 0 0,1 3 0 0,4 0 0 15,2-1 0-15,8-3 0 0,3-8 0 0,5-3 0 16,4-3 0-16,6-6 0 0,4-8-144 0,4-4-64 0,2-1-16 0,4-6 0 31,2-1-1200-31,6-5-240 0,2-5-64 0,5-5 0 0</inkml:trace>
  <inkml:trace contextRef="#ctx0" brushRef="#br1" timeOffset="98366.27">27919 17138 23039 0,'0'0'2048'0,"-10"-3"-1648"0,-2-2-400 0,-3-3 0 16,-4 2 2752-16,-4 2 480 0,-1 5 96 0,0 4 0 15,-7 9-3856-15,1 5-784 16,-2 4-160-16,-2 8-16 0,1 3 864 0,-2 3 176 0,1 1 48 0,0 8 0 0,2-2 240 0,3 4 160 16,1 1-192-16,2 0 192 0,3 0-208 0,7-1 64 15,5-6 16-15,5-4 0 0,5-4 128 0,8-4 0 16,5-8 0-16,5-1 128 0,1-5 304 0,6 1 64 15,4-4 16-15,2-6 0 0,1 2 288 0,4-5 64 16,2-4 16-16,3-3 0 0,-1-3-304 0,4 0-48 16,11-7-16-16,-1-2 0 0,-1-4-288 0,-4-2-64 15,-2 1-16-15,-5 0 0 0,-4-3 16 0,-4 0 0 16,-4 0 0-16,-5 3 0 0,-5-3 96 0,-5-1 0 16,-4 1 16-16,-5 0 0 0,-5-3-272 0,-5 2 0 15,-4 1 0-15,-6-2 0 16,-4 2-448-16,-8-1-112 0,-3-3-16 0,-6 4 0 15,-6-2-1936-15,-5-1-400 0,-9 1-80 0</inkml:trace>
  <inkml:trace contextRef="#ctx0" brushRef="#br1" timeOffset="98800.69">27955 16467 27583 0,'14'5'1216'0,"1"1"256"0,1 1-1168 0,6 2-304 15,5 5 0-15,6 4 0 0,4 3-176 0,3 5-80 16,2-2-32-16,8 3 0 0,4 4 288 0,0 4 0 16,-2-1 0-16,-1 3 0 0,-3 2 240 0,0 6-48 15,2-1-16-15,-4 7 0 0,-4 4 48 0,0 7 16 0,0 3 0 16,-4 4 0-16,-4-1 0 0,-4 3 0 0,-5 3 0 0,-6 9 0 15,-5 4 32-15,-8 4 16 0,-7-2 0 0,-7 1 0 16,-8 1 224-16,-11 4 64 0,-9 5 0 0,-7-2 0 16,-5 1-448-16,-9-1-128 0,-11 2 0 0,-16-1-9472 15,-14 3-1984-15</inkml:trace>
  <inkml:trace contextRef="#ctx0" brushRef="#br1" timeOffset="101268.64">13432 10435 21183 0,'4'-22'1888'0,"-2"8"-1504"0,1-4-384 0,-2-1 0 0,0 0 832 0,2 0 112 16,-1 1 16-16,1 3 0 0,0 1-768 0,0 4-192 15,2-1 0-15,-1 3 0 0,0-3 128 0,0 6-128 16,-2-3 128-16,-2 8-128 0,0 0 0 0,0 0 0 16,0 0 0-16,0 0 0 0,0 0-400 0,0 0 32 15,11 10 16-15,-2 5 0 0,-2 2 32 0,-2 3 0 16,-2 4 0-16,-2 7 0 0,0 4 320 0,-2 7 0 15,-3 5 0-15,0 5 0 0,-2 2 0 0,-2 3 0 0,0 7 0 0,-1 0 128 16,-3 6-128-16,-1 4 0 0,1 6-160 0,-2-1 160 16,0 2 0-16,1-3 0 0,2 1 0 0,1-3 0 15,1-4 0-15,1-6-144 0,3-2 144 0,0-7 0 16,-3-5 0-16,4-2 0 0,1-6 0 0,0-2 0 16,0-6 0-16,2-6 0 0,1-2 0 0,4-3 0 15,-3-5 0-15,3-4 0 0,1-2 0 0,3-2 0 16,-3-6 0-16,4 2 0 0,1-4 0 0,4-2 0 15,4 1 128-15,3-3-128 0,3-3 128 0,7 2-128 16,5 0 272-16,6-2-16 0,2-2 0 0,3 2 0 16,1 2-16-16,2 0-16 0,1 0 0 0,3-1 0 15,4 0-224-15,5-1 0 0,7-1 128 0,1 2-128 16,3-2 0-16,0 2 0 0,-2-2 128 0,3 1-128 16,0-1 0-16,4 1 144 0,4-1-144 0,-3 0 128 15,-5-1-128-15,-2 1 0 0,4-1 0 0,2 0-176 0,4-3 176 0,0 2 0 16,-3-3 0-16,-1 1 0 0,-3 2 0 0,4-2 0 15,4 3 0-15,0-4 0 0,-1 2 0 16,-2-2 0-16,-2-1 128 0,1-2-128 0,1 1 128 0,2-2-128 16,0-1 128-16,-5 0-128 0,-4 0 0 0,-4-1 0 15,-3 0 0-15,2-1 0 0,2 1 0 0,-1 0 0 16,-4 2 0-16,-2-1 128 0,-6 0 32 0,1 3 16 16,-2 3 0-16,1-1 0 0,3 3 16 0,3 2 16 15,-1 0 0-15,-3-3 0 0,-5 0-208 0,-2 5 128 16,-3-1-128-16,-2 3 0 0,-3 0 0 0,-1 3 0 15,-1-1 0-15,3 3 0 0,2 1 0 0,-2 0 0 16,-5-4 0-16,-3 3 0 0,-2 3 128 0,-3-3-128 16,-3-1 0-16,-1 0 0 0,-2 0 0 0,-2-1 0 0,1 0 0 15,-6 2 0-15,2-1 128 0,-2 1 16 0,-2-2 16 0,0-1 0 16,-2 2 32-16,2 0 0 0,1 1 0 0,0-1 0 16,-1 1 80-16,0 2 32 0,1 1 0 0,-1 2 0 15,-2-2-304-15,1 2 0 0,-2 0 0 0,-1 3 0 16,-1-2 128-16,-2-2-128 0,-2-3 0 0,-1 3 0 15,-8-9 0-15,6 7 0 0,-6-7 0 0,0 0 0 16,0 0 0-16,0 0 0 0,0 0 0 0,0 0 0 16,0 0 0-16,0 0 192 0,-9-4-64 0,1 1-128 15,0-6 272-15,-1 1-48 0,1-5-16 0,-1-1 0 16,-2-1-64-16,1-3-16 0,1-3 0 0,2 1 0 16,0-3-128-16,0-1 128 0,1-6-128 0,0-3 128 15,0-4-128-15,0-3 0 0,1-3 0 0,1-1 0 16,2-1 0-16,-2-1 0 0,0-6 0 0,2 0 0 0,-2-3 0 0,2-2 0 15,0-6-224-15,2 3 80 0,0 0-64 16,1 0-16-16,3 2 0 0,0 3 0 0,-2 1 32 16,2 2 16-16,1 5 0 0,3 3 0 0,1 0 176 0,1 3 0 15,0 2 0-15,-1 3 0 0,-3 3 0 0,2 1 0 16,1 3 128-16,-3-1-128 0,-1-1 0 0,2 7-128 16,-4 1 0-16,1 4 0 0,-2-4 128 0,-2 4-160 15,-2 1 160-15,1 2-160 0,0-1 160 0,-2 5 0 16,1-1 0-16,-5 1 0 0,0 6 0 0,-2 0 0 15,-1-4 0-15,-3 4 0 0,-1 1 0 0,-3 3 0 16,-2-1 0-16,-1 3 0 0,-3 2 0 0,-1 0 0 16,-1-1 0-16,-3 3 0 0,1 0 0 0,-4 0 0 0,-2 1 0 15,-2 4 0-15,-3-2 0 0,-6 5 0 0,-4 1 0 0,-4-3 0 16,-4 1 144-16,1-3-144 0,2 2 192 0,-3-4-192 16,-2 2 144-16,-3-2-144 0,-3 4 0 0,-7-2 144 15,-8-3-144-15,1 2 0 0,2-2 0 0,-1-3 0 16,-2 2 0-16,-6 1 128 0,-8-2-128 0,1-1 0 15,1-1 0-15,1 1 0 0,1 0 128 0,-8-1-128 16,-8 1 0-16,4-1 0 0,3 0 144 0,-2 3-144 16,-4 0 176-16,1-2-48 0,0 2 0 0,1 0 0 15,2 2 32-15,-5 1 0 0,-4 2 0 0,2-3 0 16,7 5-32-16,-4 1-128 0,-1 1 192 0,-1 2-64 16,-2 1 32-16,1 2 0 0,3 1 0 0,-5 2 0 15,-4-1 32-15,5 2 0 0,7 0 0 0,0 3 0 16,2-1-192-16,2 0 128 0,3-4-128 0,8 1 128 0,7-2 640 0,5 0 128 15,3 1 32-15,3-1 0 16,-1-4-2064 0,7 2-400-16,2-1-96 0,5 2-12624 0</inkml:trace>
  <inkml:trace contextRef="#ctx0" brushRef="#br1" timeOffset="102685.35">29500 17605 26719 0,'-7'-6'2368'0,"-4"-5"-1888"0,1 1-480 0,-1-1 0 16,2 4 960-16,9 7 80 0,-5-7 32 0,5 7 0 31,0 0-1264-31,0 0-240 0,0 0-48 0,11-6-16 0,3 2 496 0,2 0 0 0,1 0 0 0,4 2 0 15,2 0 0-15,3 0 0 0,2 0-192 0,4 1 192 16,2-3-208-16,4-1 48 0,2 1 16 0,3 1 0 16,4-1-176-16,1-3-48 0,-1 0 0 0,-3 2 0 31,-7-2-384-31,-3 2-80 0,-1 3 0 0,-6-2-10240 0</inkml:trace>
  <inkml:trace contextRef="#ctx0" brushRef="#br1" timeOffset="102899.54">29472 17941 24879 0,'0'0'2208'0,"-4"-6"-1760"15,3-2-448-15,2 0 0 0,5-2 2368 0,4 3 400 16,4 2 80-16,6-4 16 15,5 3-2992-15,6-3-608 0,3 2-112 0,6-2-32 0,4 1 512 0,7-1 112 16,6-1 0-16,3-5 16 16,1 2-1824-16,-1 0-368 0,-2-2-80 0</inkml:trace>
  <inkml:trace contextRef="#ctx0" brushRef="#br1" timeOffset="103319.72">31061 17156 28559 0,'-7'-10'1264'0,"1"-3"272"0,-1-3-1232 0,-2 1-304 0,0 1 0 0,1 3 0 15,1 3 1024-15,7 8 128 0,0 0 48 0,-7-4 0 16,0 3-1392-16,-2 4-288 0,-4 5-48 15,1 2-16-15,-6 5 416 0,-4 6 128 0,-3 5 0 0,-2 4 0 16,-1 1-192-16,-1 8 64 0,0 6 128 0,1 1-208 16,2 1 208-16,5 4-176 0,0-2 176 0,7 2-160 15,3 1-16-15,3 1 0 0,4-1 0 0,3-3 0 0,5-4-80 0,0-5-32 16,5-4 0-16,2-7 0 0,2-2 288 0,2-7 256 16,5-3-64-16,2-3 0 0,2-4 320 0,3-1 64 15,1-5 16-15,6-4 0 0,4-3-160 0,4-5-48 16,1 0 0-16,-1-6 0 0,-1-2-256 0,-2-4-128 15,0-2 128-15,-3 0-128 0,0-4 128 0,-3 3-128 16,-2-3 0-16,-5-1 128 0,-2-1-128 0,-2 1 0 16,-5-2 0-16,-3 2 0 0,-2-1 0 0,-3 4-224 15,-8 1 32-15,-2-2 0 16,-3 3-400-16,-2 3-80 0,-2-1-16 0,-4 3 0 16,-4 2-1632-16,0 2-336 0,-1 2-64 0</inkml:trace>
  <inkml:trace contextRef="#ctx0" brushRef="#br1" timeOffset="103637.07">31481 16784 21183 0,'0'0'1888'0,"0"0"-1504"0,0 0-384 0,0 0 0 15,0 0 2256-15,0 0 384 0,2 16 80 0,-2 3 16 16,-2 4-2736 0,-5 3-688-16,-5 6-64 0,-4 1-16 0,-1 1 528 0,-5 4 112 0,0 1 128 0,-4 3-208 15,-4 7 208-15,4 2 0 0,-2 1-160 0,-1 1 160 16,-2 3 0-16,0 1 0 0,1 3 0 0,-2 5 0 0,-2 5 0 0,-2 2 0 16,-3 3-144-16,1 0 144 0,-2 0 0 0,5-2 0 15,2-5 0-15,2 1 0 0,2-4 0 0,2-6 0 16,3-5 0-16,4-6 0 0,3-3-272 0,5-5 48 15,1-3 16-15,4-4 0 16,2-4-1328-16,2-1-256 0,3-7-48 0,3-4-16 0</inkml:trace>
  <inkml:trace contextRef="#ctx0" brushRef="#br1" timeOffset="104003.45">31955 16849 15663 0,'0'0'1392'0,"-9"-2"-1120"0,-3 1-272 0,2 4 0 15,0 4 3088-15,-3 7 560 0,-1 7 128 0,-1 4 0 32,-1 4-3520-32,-2 7-720 0,-1 3-144 0,0 6-32 0,0 7 464 0,0 3 176 0,0 0-128 0,-3 6 128 15,0 0 0-15,1 4 0 0,-1-2 0 0,2 5-128 0,-3 2 128 0,3-1 0 16,0-4 0-16,5-4 0 0,1-8 0 0,5-6 0 16,0-4 0-16,7-5 0 0,2-5 0 0,2-2 0 15,4-2 0-15,2-1 128 0,3-6-128 0,0-3 0 16,6 0 0-16,-1-3 128 15,2-4-928-15,2-6-176 0,4-5-48 16</inkml:trace>
  <inkml:trace contextRef="#ctx0" brushRef="#br1" timeOffset="104302.9">32269 17116 33055 0,'0'0'1472'0,"0"0"288"0,-7-12-1408 0,7 12-352 0,0 0 0 0,0 0 0 15,0 0-160-15,-10 9-96 0,1 3-32 0,0 7 0 16,1 6-16-16,-3 6 0 0,-1 5 0 0,-1 4 0 16,-4 2 304-16,1 3 0 0,-4 0 0 0,-1 5 0 15,0 2 0-15,-1 0-128 0,0 0 128 0,3-3 0 16,5-2 0-16,3-2-128 0,1-7 128 0,3-2 0 15,5-8 0-15,1 0 0 0,2-6-128 0,4-1 128 16,-1-2 0-16,2-3 0 0,2-4-128 0,2-1 128 16,3-3-240-16,2-2 16 0,-1 1 0 0,4-5 0 15,3-2-736 1,0 0-128-16,-2-4-48 0</inkml:trace>
  <inkml:trace contextRef="#ctx0" brushRef="#br1" timeOffset="104509.24">31890 17566 21183 0,'0'0'1888'16,"5"-8"-1504"-16,0-3-384 0,3 0 0 0,1 1 2480 0,3-1 416 16,6 3 96-16,3-1 16 15,1 3-2832-15,4 1-560 0,1-3-128 0,0 3 0 0,1 0 192 0,2-3 32 16,-2 2 16-16,0-2 0 15,0-1-208-15,-13 6-32 0,3-5-16 0,2 0 0 16,2 0-1200-16,0-1-256 0,0 0-32 0,1 0-16 0</inkml:trace>
  <inkml:trace contextRef="#ctx0" brushRef="#br1" timeOffset="104822.15">32299 16640 31727 0,'0'0'1408'0,"9"-5"288"16,1 1-1360-16,1 1-336 0,-1-3 0 0,5 6 0 0,3 6-224 0,2 0-112 15,0 5-32-15,2 2 0 0,-2 6 192 0,6 4 48 16,3 0 0-16,-1 4 0 0,-4 1 128 0,2 5 0 15,-1 2 0-15,-2 5-128 0,0 5 128 0,-2 2 0 16,1 3 0-16,0 2 0 0,-1 1 0 0,0 1-128 16,-4-1 128-16,-8-22 0 0,1 6 0 0,-1 4 0 15,-2 9 0-15,-4 2-128 0,-3 2 128 0,-5 1 0 16,-10 1 0-16,-5 5 0 0,-11 3 0 0,-8 6-160 16,-12 2 160-16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9T19:38:47.752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7442 14408 11919 0,'0'0'512'0,"0"0"128"0,6-7-512 0,-1 0-128 0,-5 7 0 0,5-7 0 16,-5 7 192-16,7-7 16 0,-7 7 0 0,0 0 0 16,9-4-208-16,-9 4 0 0,0 0-192 0,10-5 192 15,-10 5 0-15,0 0 0 0,0 0 0 0,11-3 0 16,-11 3 0-16,0 0 0 0,10-3 0 0,-10 3 0 0,10 0 432 0,-10 0-16 16,11 4 0-16,1 3 0 15,-2-1 32-15,1 2 0 0,2 4 0 0,-3 2 0 16,2 4-112-16,2-1-16 0,-3 1 0 0,2 1 0 0,1 11-64 0,0-4-32 15,0 5 0-15,1-2 0 0,0 5 64 0,3-1 16 16,2-1 0-16,1 1 0 0,-1-5-304 0,3 3 128 16,2 0-128-16,2 1 0 0,-4-3 128 0,1 2-128 15,-1-1 0-15,-1-3 0 0,-2 2 0 0,0-2 0 16,1 0 0-16,-2-4 0 0,0 1 128 0,-1 1-128 16,-2-2 0-16,2 4 0 0,-2-6 144 0,1 0-144 15,-1 2 0-15,1-4 144 0,-2-2-144 0,-1 1 0 16,1-1 0-16,2-1 0 0,0 1 0 0,0 1 0 0,0-3 0 0,-1 0 0 15,0-1 0-15,0-1-192 0,2 0 64 16,-2 1 128 0,0-4-832-16,-4 0-32 0,0-3-16 0,-1 1 0 0</inkml:trace>
  <inkml:trace contextRef="#ctx0" brushRef="#br0" timeOffset="498.66">7550 15039 12895 0,'0'0'1152'0,"0"0"-928"0,0 0-224 0,0 0 0 0,0 0 2288 0,0 0 400 16,0 0 96-16,0 0 16 15,0 0-2800-15,13 7-768 0,-1 2-64 0,0 1 0 0,1 4 544 0,0 3 96 16,-1 1 32-16,2-1 0 0,2 1 160 0,0 1 0 16,-1 0 0-16,2-1 0 0,1 1 128 0,1-1-128 15,0-1 128-15,3-1-128 0,-1 2 176 0,2 0-48 16,0-4 0-16,0-2 0 0,0 2-128 0,-3-1 0 15,0 1 0-15,1-4 0 0,-1 0 176 0,0-3-48 16,2 0-128-16,0-2 192 0,-1-2-48 0,1-3-16 0,-2-1 0 16,0-1 0-16,0-3 96 0,0-4 16 0,-2 1 0 0,-2-5 0 15,1-2 192-15,-1-1 32 0,1 0 16 0,-2-2 0 16,0-1 0-16,-1-4 0 0,-1-1 0 0,0-3 0 16,-1 1-32-16,1-5 0 0,-5-5 0 0,2 5 0 15,-1 3-48-15,0-1-16 0,-3 1 0 0,0 2 0 16,0-1-80-16,-3 2-32 0,1 2 0 0,-1 2 0 15,-3-1-272-15,0 5-176 0,0 6 32 0,-2 0 0 32,0 3-1488-32,2 8-288 0,0 0-64 0</inkml:trace>
  <inkml:trace contextRef="#ctx0" brushRef="#br0" timeOffset="2450.84">11160 15524 16575 0,'0'0'736'0,"8"-4"160"0,-3-4-720 0,2 2-176 0,-2-2 0 0,-5 8 0 0,11-2 1936 0,2 4 368 16,2 3 64-16,0-2 0 15,-1 4-2624-15,3 3-544 0,-3-1-96 0,1 2-32 0,-1 2 720 0,1 0 208 16,-1 5 0-16,1 3 0 0,1-1 0 0,2 3 0 16,-1 3 0-16,4 3 0 0,2 2 0 0,-2-4 240 15,5 3-16-15,-1 3 0 0,0 1-96 0,1 3-128 0,-1 1 176 0,1 1-176 16,-2 1 128-16,-1 3-128 0,0-1 0 0,1 0 0 16,-4 1 0-16,3-3 0 0,0 0 0 0,-2 2 0 15,4-2 176-15,-4-4-176 0,0 1 160 0,0-1-160 16,1-2 240-16,1 2-48 0,1-2-16 0,0 3 0 15,0-3-176-15,2-1 0 0,-1-1 0 0,-1-3 0 16,-1 1 0-16,0-5 0 0,-3 0 0 0,-1-2 0 16,-2-1 0-16,-1-2 0 0,0 1 0 0,-2-2 128 15,0-2-128-15,0 3 128 0,0-3-128 0,-2 4 128 16,1-2-128-16,0-1 0 0,-1-2-192 0,0 2 192 16,-1 0-352-16,1-1 48 0,-1-1 16 0,1 2 0 15,-2-1-480 1,0 1-80-16,-2-3-32 0,-1 1-8400 0</inkml:trace>
  <inkml:trace contextRef="#ctx0" brushRef="#br0" timeOffset="2968.29">12828 16865 3679 0,'0'0'320'0,"0"0"-320"0,0 0 0 0,0 0 0 16,0 0 3840-16,0 0 704 0,0 0 144 0,-5 9 32 31,5-9-4336-31,-6 13-848 0,1 0-176 0,0-3-48 0,-2 1 384 0,1 2 80 0,0-4 16 0,-1 2 0 16,2 3 208-16,0 0 256 0,1 3-48 0,0-2-16 16,1 1 48-16,0 2 0 0,0 0 0 0,2 2 0 15,1 3 16-15,1-1 0 0,2-1 0 0,0 4 0 16,-1 0-128-16,2-3-128 0,0 2 176 0,1-1-176 15,-3-3 288-15,2 0-48 0,-1-1-16 0,-1 0 0 0,1 1-80 0,-2-3-16 16,-1 1 0-16,-1 0 0 0,-2-2-128 16,-1 0 160-16,-2-6-160 0,-3 1 160 0,-4 2 128 15,2-5 32-15,-4 3 0 0,-3-3 0 0,-4 1 64 16,-3-4 32-16,-4 1 0 0,-3 0 0 0,-2-3-160 0,-2 0-16 16,-1 0-16-16,-1 1 0 0,-1 1-224 15,-2-1-192-15,-1-3 48 0,1 3 0 16,1 0-800-16,-1 0-144 0,0 1-48 0,2-3-8736 0</inkml:trace>
  <inkml:trace contextRef="#ctx0" brushRef="#br0" timeOffset="3401.51">13398 17395 32703 0,'0'0'1456'0,"0"0"288"0,0 0-1392 0,-7-7-352 0,7 7 0 0,-9 2 0 31,3 7-2384-31,-2 6-560 0,1 7-96 0,-2 3-32 0,-1 5 2080 15,0 0 416-15,-2-1 64 0,1 3 32 0,1 4 352 0,-1 1 128 0,1 1 0 0,1-1-144 16,3-2-384 0,2-4-80-16,3-6-16 0,3-2 0 0,5-1 192 0,3-5 48 0,3-3 0 0,2-2 0 0,3-2 544 0,2-5 112 15,2-1 32-15,-1-4 0 0,2-3 736 0,1-1 160 16,-1-2 16-16,3-5 16 0,2-2-176 0,1-2-32 16,-1-1-16-16,2-5 0 0,-2-5-352 0,0 0-64 15,-2-2-16-15,-1-3 0 0,-6-1 64 0,-1 3 0 16,-3-3 0-16,-3 7 0 0,-4-3 144 0,-1 0 48 15,-2 3 0-15,-3 3 0 0,-2 2-304 0,-2 1-48 16,-2-2-16-16,-2 6 0 0,-2 2-224 0,-2 2-48 16,-4 3-16-16,-5-1 0 0,-4 4-352 0,-10 3-64 15,-5 2-16-15,-8 2 0 16,-5 3-1712-16,-3 6-336 0,-5 1-80 0</inkml:trace>
  <inkml:trace contextRef="#ctx0" brushRef="#br0" timeOffset="4290.46">3201 16972 14735 0,'0'0'1312'0,"-9"-3"-1056"16,0-2-256-16,0 2 0 0,-4-1 3200 0,13 4 592 15,0 0 112-15,0 0 32 16,0 0-3936-16,0 0-672 0,0 0-192 0,0 0-32 0,0 0 576 0,0 0 112 16,0 0 16-16,0 0 16 0,0 0 176 0,0 0 0 15,0 0 0-15,0 0 0 0,0 0 0 0,0 0 256 16,0 0-64-16,13-2-16 0,-2 2 96 0,5 3 32 16,1 2 0-16,5 3 0 0,4-2-96 0,4 6-16 15,4-4 0-15,7 4 0 0,0 1 144 0,8-2 32 0,8 3 0 0,2 1 0 16,3 2-64-16,-1-1-16 0,2 1 0 15,-1-1 0-15,3 2-160 0,1 1-128 0,5 0 192 0,-1-1-192 16,-3-1 128-16,-1-3-128 0,-2 0 0 0,-1 1 0 16,-2 1 0-16,2 1 0 0,0-2 0 0,2-1-144 31,0-1-464-31,0-2-96 0,-3 3 0 0,-2-4-11904 0</inkml:trace>
  <inkml:trace contextRef="#ctx0" brushRef="#br0" timeOffset="5069.6">14926 17473 31727 0,'0'0'1408'0,"7"-9"288"0,2-1-1360 0,3-4-336 15,5 1 0-15,5 2 0 16,3-3-272-16,8 1-128 0,7 1-32 0,6 0 0 0,3-4 112 0,5 0 32 16,1-2 0-16,1-1 0 0,4 1 416 0,5-1 64 15,5 0 32-15,7 1 0 0,10 1-224 0,3-1 144 0,2 3-144 16,9 2 128-16,9 1-128 0,4 2 128 0,2 4-128 15,6 3 128-15,4 2-128 0,4 5 0 0,3 0 0 0,3 7 0 16,5 1 0-16,0 3 0 0,-4 1-128 0,6 3 128 16,4 2-160-16,-2 0 160 0,-4 2-208 0,6-1 80 15,7-4-16-15,-4-1 0 0,-4 1 0 0,2-3 0 16,3-1-64-16,-10-1-16 0,0 2 0 0,0-1 0 31,2 2-352-31,-3-5-64 0,-4 1 0 0,-3 0-7408 0,1-2-1472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9T19:39:02.413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17964 4660 13823 0,'-9'-15'608'0,"5"6"128"0,0-3-592 0,1 1-144 0,2-1 0 0,0-2 0 15,-2 1 176-15,3 2 0 0,-1-2 0 0,0 1 0 16,1 2-176-16,-1-3 0 0,-1 2 0 0,1 1 0 15,0-2 144-15,-1 5 0 0,2 7 0 0,-2-12 0 16,2 12 208-16,0 0 32 0,0 0 16 0,0 0 0 16,0 0-144-16,0 0-16 0,0 0-16 0,0 0 0 15,0 0-224-15,-6 14 0 0,1 2 0 0,-3 4 0 16,-2 2 0-16,-2 6 0 0,-3 1 0 0,-2 3 0 16,0 2 0-16,-1 4 144 0,-2 5-144 0,0-1 128 15,-1-2 144-15,2-1 32 0,1 0 0 0,3-4 0 16,2-4 208-16,3 0 32 0,0-2 16 0,2-3 0 15,0-5-144-15,3 1-32 0,3-2 0 0,-1-2 0 16,1-5-176-16,0-1-32 0,2-12-16 0,0 0 0 0,0 0 112 16,8 11 32-16,2-5 0 0,3-5 0 0,1-2 48 0,4-3 16 15,5-2 0-15,3-2 0 0,5-1-144 0,1 0-32 16,3-1 0-16,2 3 0 0,0-4-64 0,2 4 0 16,3 2-128-16,3-2 192 0,1 3-192 0,1 2 0 15,1 2 0-15,4 1 0 0,3 2 0 0,-2 1 0 16,-2 2 0-16,-4 0 0 0,0 6 0 0,-3-2 0 15,0 1 0-15,-2 3 0 0,-2-4 0 0,2 2 0 16,1-4 0-16,-1 2 0 0,-1-3 0 0,0 2 0 16,-4-4 0-16,-4 0 0 0,-4 0 128 0,-4-2-128 15,-1-3 0-15,1 0 0 0,-4-3 176 0,0 2-176 16,-4-4 192-16,-1 0-192 0,-1 1 496 0,-2-3-16 16,-3-2 0-16,0-1 0 0,-2-1 224 0,-1-3 64 0,-2 0 0 15,-1 3 0-15,-1-3-48 0,-2-4 0 0,-2 2 0 0,-2-2 0 16,-1-1-208-16,2 0-64 0,-5 0 0 0,2-3 0 15,0-1-192-15,1 2-64 0,2-1 0 0,1 0 0 16,1 1-192-16,1 3 0 0,1 1 0 0,3 5 0 16,1-1-176-16,0 5-128 0,0 1-16 0,3 3-16 31,3 3-2256-31,0 1-448 0</inkml:trace>
  <inkml:trace contextRef="#ctx0" brushRef="#br0" timeOffset="1328.43">26536 4350 7359 0,'0'0'320'0,"0"0"80"0,3-12-400 0,-1 3 0 0,1-2 0 0,-3 11 0 16,3-7 2112-16,1-2 352 0,0 4 64 0,-4 5 16 16,0 0-1520-16,0 0-320 0,5-5-48 0,-5 5-16 15,0 0-288-15,0 0-64 0,0 0-16 0,0 0 0 16,0 0-16-16,0 0-16 0,0 0 0 0,4 13 0 16,-1 2-48-16,-2 3 0 0,0-2 0 0,-1 4 0 0,0 2-64 0,1 5-128 15,-1-2 176-15,0 4-176 0,0 3 176 0,-1 1-176 16,0 0 160-16,0 2-160 0,-1-1 160 0,1-1-160 15,0 0 160-15,-1-3-160 0,1 0 192 0,0-1-64 16,-2-5-128-16,3 2 192 0,3-5-48 0,-3 1-16 16,1-2 0-16,2-1 0 0,-1-1 96 0,2-3 16 15,0-2 0-15,1 1 0 0,-5-14 16 0,9 9 16 16,1-2 0-16,1-3 0 0,2-1 64 0,2-3 16 16,3 0 0-16,4 0 0 0,5-4-80 0,3-2-16 0,3 1 0 0,3-2 0 15,1-4-48-15,1 2-16 0,1-3 0 0,0 3 0 16,3 2 16-16,3 2 0 15,2-2 0-15,1 6 0 0,3 1 32 0,1 0 0 0,2-1 0 0,-2 0 0 16,-5 1-240-16,-2 1 176 0,0 1-176 16,-2 2 160-16,-1 0-160 0,-1-1 0 0,-3 2 0 0,-2 1 0 15,2-1 0-15,-3-4 0 0,-4-1 0 0,-3 0 0 16,-5-1 0-16,-2-1 0 0,-2-7 144 0,-2 2-144 16,-4 2 176-16,-2-2-48 0,-2 2 0 0,-1-2 0 15,-3-2 320-15,-5 9 64 0,2-9 16 0,1-1 0 16,-3 4-128-16,0-3-16 0,0 9-16 0,-2-8 0 15,2 8-192-15,-2-10-48 0,-1 4 0 0,3 6 0 16,0 0-128-16,-6-8 0 0,1 2 0 0,5 6 0 16,-6-4 0-16,-1-2 0 0,1 1 0 0,6 5 0 15,-12-4 0-15,3 1 0 0,-1-3 0 0,1 2 0 0,1-1 0 0,1 2 0 16,1 0 0-16,6 3 0 16,-8-7 0-16,2 2 0 0,-1 1 0 0,7 4 0 0,-8-5 0 15,8 5 0-15,-7-4 0 0,7 4 0 0,-5-5-208 0,5 5 16 16,0 0 16-16,0 0 0 15,0 0-320-15,0 0-64 0,0 0-16 0,0 0 0 16,0 0-2304-16,0 0-448 0,0 0-112 0,0 0-16 0</inkml:trace>
  <inkml:trace contextRef="#ctx0" brushRef="#br0" timeOffset="6519.7">3109 6233 18303 0,'-14'-5'816'0,"7"1"160"0,-1 0-784 0,0 1-192 0,8 3 0 0,0 0 0 0,0 0 160 0,0 0-16 16,0 0 0-16,0 0 0 15,0 0-144-15,-7 8 0 0,0-2 0 0,1 6 0 16,1 1 0-16,0 3 128 0,0 2-128 0,-3 7 128 0,0 5-128 0,1 3 0 16,-2 1-192-16,0 4 192 0,0 5 0 0,-2 2 0 15,1 4 0-15,-2 5 0 0,1 2 0 0,-2 2 0 16,-1 3 0-16,-1-1 0 0,-1 3 0 0,1-4 0 15,-3-6 0-15,2-3 0 0,3-8-144 0,-1-4 144 16,-2-6-192-16,0-3 192 0,4-5 0 0,0-6 0 16,1-2 0-16,1-3 0 0,-1-4 0 0,3 1 0 15,0-5 160-15,0-1-32 0,8-4 0 0,-9 0 0 16,9 0 0-16,-8-2 0 0,8 2-128 0,0 0 176 16,-8-7-176-16,8 7 192 0,-1-13-368 0,2 3-64 15,5 1-16-15,2 1 0 0,3 1 256 0,3 3-176 16,4 1 176-16,2-1-160 0,5 4 160 0,1 1 0 0,4 3 0 15,-1 0-128-15,3-2 128 0,2 5 0 0,3 3 0 0,2-1 0 16,2 1 0-16,-2 1 0 0,-2-1 0 0,-3 4-128 16,-1 4 128-16,0-1 0 0,-2-3 0 0,-2-2 0 15,-1 2 0-15,1 2 0 0,-2-1 0 0,1-2 0 16,-1-3 0-16,-1 2 0 0,0-1 0 0,-1 0-8144 16</inkml:trace>
  <inkml:trace contextRef="#ctx0" brushRef="#br0" timeOffset="7004.36">3834 7009 20271 0,'0'0'896'0,"0"0"192"0,0 0-880 0,0 0-208 16,0 0 0-16,0 0 0 0,11 8 320 0,2 2 32 15,1-2 0-15,1 3 0 0,0-2-352 0,2 1 0 16,1-1 0-16,-2 0 0 0,-2-4 0 0,0 0 0 16,1 0 0-16,-2-3 0 0,1-2 0 0,0-2-128 15,-2-3 0-15,-1-1 0 0,-2-3-64 0,0 0 0 16,-3-4 0-16,2 2 0 0,-3-4 32 0,-1-2 0 0,-4 1 0 0,0-1 0 15,-2-1 16-15,-1 1 0 0,-4 4 0 0,1 1 0 16,-4 0 144-16,1-2 144 0,0 2-16 0,-1 2-128 16,0 5 560-16,-1 0 0 0,1 2 0 0,-1 5 0 15,1 3-48-15,-2 1 0 0,-1 7 0 0,1 1 0 16,-4 2-80-16,1 5-32 0,0 3 0 0,1 1 0 16,1 6-176-16,2-1-32 0,1-1-16 0,0 2 0 15,2 2-176-15,-2-4 0 0,3-1 0 0,2 0 128 16,1-4-128-16,2-1 0 0,2 1 0 0,2-3 0 15,2-5 0-15,3 2 0 0,-2 0 0 0,6-4 0 16,3-3-304-16,4 1 16 0,2-5 0 0,6 1 0 16,2-4-128-16,5-3-32 0,4-2 0 15,2-2 0-15,3-2 128 0,1 1 32 0,2 0 0 0,-2-1-6352 16,0-4-1264-16</inkml:trace>
  <inkml:trace contextRef="#ctx0" brushRef="#br0" timeOffset="7355.45">5189 6087 24815 0,'-22'8'1088'0,"11"3"256"0,-1 5-1088 0,3 4-256 0,0 10 0 0,2 3 0 16,-2 4 0-16,0 5 0 0,0 8 0 0,0 4 0 15,-1-1 0-15,2 3 0 0,0 0 0 0,-3 1 0 16,4-1 0-16,2 1 0 0,-2-2 0 16,2 1 0-16,0 1 0 0,1-2 0 0,2-3-160 0,1 1 160 15,-1-2-128-15,2-4 128 0,2-2-160 0,1-3 160 16,2 0-272-16,2-4 32 0,-1-3 16 0,2 0 0 31,2-7-304-31,0 0-64 0,2-8-16 0,-1 0 0 16,0-3-48-16,1-8-16 0,-2-2 0 0,3-7 0 15,1-5-208-15,1-6-32 0,3-3-16 0</inkml:trace>
  <inkml:trace contextRef="#ctx0" brushRef="#br0" timeOffset="7572.79">4530 6925 21183 0,'-12'-2'1888'0,"12"2"-1504"16,-12-5-384-16,12 5 0 0,0 0 1456 0,0 0 208 16,0 0 64-16,10-4 0 0,7 1-1408 0,3 1-320 15,8-1 0-15,6-3 0 0,7-2 144 0,2 1 0 16,2-5 0-16,2 2 0 0,2 1-144 0,6-2 0 15,2 2 144-15,4-3-144 16,7 4-960-16,-2-3-272 0,-3 3-48 0</inkml:trace>
  <inkml:trace contextRef="#ctx0" brushRef="#br0" timeOffset="8454.27">8392 6732 8287 0,'0'0'736'0,"0"0"-592"0,-4-5-144 0,0-2 0 16,4 7 1424-16,-5-7 256 0,0 1 48 0,5 6 16 15,-6-10-1040-15,-1 3-192 0,0-2-64 0,2 4 0 16,1-4 0-16,4 9 0 0,-6-7 0 0,-1 2 0 16,0-3 48-16,0 3 0 0,1 1 0 0,6 4 0 15,0 0-240-15,-9-6-64 0,4 2 0 0,5 4 0 16,-10-1-192-16,0 2 0 0,-1 2 0 0,1 2 0 16,-1-2 0-16,-3 5 0 0,2 2 0 0,-2 0 0 15,0 2 0-15,-1 2 192 0,0-1-48 0,0-1-16 16,-2 2-128-16,2 1 0 0,0 3 0 0,-1 1 0 0,0 6 240 0,1 1 112 15,-1 1 32-15,2 3 0 0,3 3-144 0,1 0-32 16,0-2 0-16,-1 2 0 0,4-2-80 0,0 2-128 16,4-2 176-16,0 0-176 0,2-1 176 0,2 1-176 15,2-6 160-15,0 3-160 0,2-4 0 0,2 1 0 16,3-3 0-16,0 0 0 0,3-4 128 0,2-3-128 16,3-5 0-16,1 0 0 0,1-6 0 0,5 0 0 15,-1-4 0-15,5-2 0 0,-1-4 0 0,4-4 0 16,2-4 0-16,3-3 0 0,0-6 128 0,0 1-128 15,-1 0 0-15,-1 1 144 0,-3-6-144 0,-2 2 0 0,2-5 144 16,-3 4-144-16,-1-5 128 0,-1 3-128 16,-3 2 128-16,-1-1-128 0,-4 1 208 0,-3 4-16 0,-3-4-16 0,-2 3 0 15,-2-1 336-15,-2-1 64 0,-5 2 0 0,-2 1 16 16,-2-2 112-16,-2 2 32 0,-6 1 0 0,-2 2 0 16,-2 1 608-16,-3 0 128 0,-6 0 32 0,1 2 0 31,-2-2-2000-31,0 5-400 0,-2 3-64 0,0 0-32 15,1 6 464-15,0 0 80 0,0 1 32 0,2 3 0 16,1-2-384-16,6 4-80 0,3-2-16 0,3 2 0 0,2-1-1136 16,8-1-224-16</inkml:trace>
  <inkml:trace contextRef="#ctx0" brushRef="#br0" timeOffset="8787.77">8609 6069 24767 0,'0'0'1088'0,"-6"-5"240"0,6 5-1072 0,0 0-256 16,-3-8 0-16,3 8 0 0,0 0 0 0,0 0 128 15,0 0-128-15,3 19 0 0,-2 5 128 0,-1 2-128 16,-1 7 0-16,-3 1 0 0,-2 3 0 0,-3 6 0 15,-4 7 0-15,0 3 0 0,-2 2 0 0,0 3 0 16,-2 4 128-16,1 1-128 0,-2 3 0 0,0 5 128 16,-1 4-128-16,-1 5 0 0,-3 0 144 0,0 4-144 15,-1 0 0-15,0-3 144 0,0 2-144 0,1-7 0 0,2-2 0 0,4-4 0 16,1-5 0-16,4-8 128 0,0-5-128 0,3-2 128 16,4-5-320-16,2 2-64 0,1-5 0 0,1-2-7200 15,1-3-1440-15</inkml:trace>
  <inkml:trace contextRef="#ctx0" brushRef="#br0" timeOffset="9621.56">9429 7653 13823 0,'0'0'608'0,"0"0"128"0,-9 2-592 16,0 2-144-16,3 0 0 0,0 5 0 0,1-3 1584 0,-2 7 272 15,1-2 64-15,0 4 16 0,-1 2-1568 0,1-1-368 16,-2 3 0-16,1 4 0 0,-2 5 0 0,0-1 0 15,-1 2 0-15,1 4 0 0,1 2 0 0,0-1 0 16,2 0 0-16,1-5 0 0,1 1 0 0,2-6 0 16,-1 1 0-16,3-3 0 0,4-3 0 0,1-4 0 15,1-7 0-15,3 1-160 0,3-7 160 0,0 1 0 16,1-4 0-16,2-2 0 0,1 0 496 0,1-7 16 0,3-2 16 0,0-2 0 16,1-5 176-16,0-3 16 0,-1-1 16 0,-1-2 0 15,0-7-384-15,0-1-80 0,0-4-16 0,-1 1 0 16,-1 1-256-16,-1 2 0 0,-2 2 128 0,-1 2-128 15,-5-2 128-15,-3 7-128 0,-3-1 144 0,-2 5-144 16,-2 2 224-16,-3 2-48 0,-4 5-16 0,-3 0 0 16,0 4-160-16,-2 1 0 0,-2 3 0 0,1 3 0 31,0 3-1616-31,1 1-304 0</inkml:trace>
  <inkml:trace contextRef="#ctx0" brushRef="#br0" timeOffset="10522.76">10993 5985 13823 0,'0'0'608'0,"0"0"128"0,0-9-592 0,0 9-144 0,5-9 0 0,-5 9 0 15,5-9 144-15,-5 9 0 0,4-10 0 0,-4 10 0 16,0-8 352-16,0 8 64 0,-4-9 16 0,4 9 0 16,-4-6 64-16,4 6 32 0,0 0 0 0,-10 0 0 15,-2 0-288-15,1 1-48 0,-2 3-16 0,-2 4 0 16,-3-1-192-16,0 7-128 0,-1 2 128 0,0 1-128 16,-1 3 0-16,0 1 0 0,-2 3 0 0,-1 7 0 15,0 3 176-15,0 2-48 0,0 1 0 0,2 5 0 16,-1 1 64-16,2 3 16 0,0 7 0 0,1-1 0 15,1-2 80-15,1 2 16 0,2 1 0 0,1 2 0 16,0-2-304-16,1 3 0 0,2 3 0 0,1-1 0 16,-2-3 0-16,8-2 0 0,1-3 0 0,1-3 0 0,4-3 0 0,3-3 0 15,4-4 0-15,2-3 0 0,6-5-192 0,0 0-80 16,2-1-32-16,4-3 0 0,1 0-48 0,3-2-16 16,2-5 0-16,4-2-5760 15,2-1-1152-15</inkml:trace>
  <inkml:trace contextRef="#ctx0" brushRef="#br0" timeOffset="11280.88">11767 6259 21359 0,'0'0'944'0,"0"0"208"0,0 0-928 0,0 0-224 0,0 0 0 0,0 0 0 16,0 13-144-16,-1 2-80 0,-2 3-16 0,-1 5 0 16,0 4 240-16,-5 6 0 0,2 5 0 0,-3-1 0 15,1 3 0-15,-4 6 0 0,2 0 0 0,-1 4 0 16,-2 0 0-16,0 6 0 0,-1 5 0 0,0 0 0 15,-1 4 144-15,-1-4-144 0,-1 0 0 0,4-1 144 16,1-4-144-16,4-1 160 0,2-3-160 0,3-7 160 16,1-4-160-16,5-5 0 0,3-2 0 0,2-9 0 15,3-3 0-15,4-3 160 0,3-8-160 0,1 1 160 0,1-6-160 0,1-2 0 16,0-5 0-16,2-3 128 0,1-5-320 0,1-1-64 16,0-5 0-16,2-4-16 15,-1-3-432-15,-1-3-96 16</inkml:trace>
  <inkml:trace contextRef="#ctx0" brushRef="#br0" timeOffset="11540.37">11013 6961 10127 0,'0'0'896'0,"-5"-10"-704"0,-1 1-192 0,3-2 0 16,4 3 4288-16,7-2 832 0,7 1 176 0,4-3 16 16,3 1-4432-16,5 0-880 0,2-2-208 0,6 4-32 15,5-3 240-15,4 4 0 0,5-1 0 0,3 0 0 16,2 0 0-16,4-1 0 0,-1 2-176 0,-4-1 176 31,-5 3-576-31,-1 2-16 0,-2-1 0 0,-2-1 0 16,-1 0-1520-16,-4 0-320 0</inkml:trace>
  <inkml:trace contextRef="#ctx0" brushRef="#br0" timeOffset="11958.29">12214 5731 26031 0,'0'0'1152'0,"0"0"240"0,8-7-1120 0,3 1-272 16,3 3 0-16,4 5 0 15,1 3-384-15,3 1-144 0,-1 7-32 0,5 5 0 0,0 4 432 0,6 6 128 0,4 4 0 0,3 5 0 16,2 4 0-16,1-1-128 0,0 0 128 0,0 8 0 15,-2 3 0-15,0 4 0 0,-1 1 0 0,1 2 0 16,-2 3 0-16,-3 1 0 0,-2-1-160 0,-2 2 160 16,-4-5 0-16,-2 1 0 0,-3-1 0 0,-5 0 128 15,-4 5 0-15,-4-1 0 0,-4-5 0 0,-2-1 0 16,-6-2 448-16,-3-2 112 0,-3-1 16 0,-3 1 0 16,-3-4 64-16,-1-1 32 0,-6 1 0 0,2 1 0 15,-3-6-144-15,-3 0-16 0,1 0-16 0,-2-3 0 16,-1-4-368-16,0-4-64 0,2-1 0 0,-1-7-16 31,0-1-496-31,3-5-112 0,0-6-16 0,1 0 0 0,0-7-1536 0,4-5-304 0,3-3-64 0,2-7-16 16</inkml:trace>
  <inkml:trace contextRef="#ctx0" brushRef="#br0" timeOffset="12513.18">14390 6835 4607 0,'0'0'400'0,"0"0"-400"16,0 0 0-16,0 0 0 0,13 0 4752 0,4 1 880 15,2 1 160-15,1-1 32 0,2 0-4704 0,2 3-944 16,2 2-176-16,5 0 0 0,2 0 0 0,1 2 0 15,3-5 0-15,-2 2 0 0,-2 2 0 0,-3-2 0 16,1-5 0-16,-5 1 0 0,2 0 0 0,-1-1 0 16,0-1-192-16,-1-1 192 0,1-5-384 0,0 2 64 15,-1 0 0-15,0-1 0 16,-1-3-496-16,1 2-80 0,0-3-32 0,0 3-5632 16,-2-5-1120-16</inkml:trace>
  <inkml:trace contextRef="#ctx0" brushRef="#br0" timeOffset="12775.64">14096 7505 26719 0,'0'0'1184'0,"0"0"240"0,0 0-1136 0,20-6-288 0,8-3 0 0,7 0 0 16,6 3 1024-16,5-7 160 0,2 0 32 0,4 0 0 16,4 2-880-16,6-2-160 0,6 1-48 0,2 1 0 15,1-3-128-15,-1 2 0 0,-3 0 0 0,-3 0 0 16,-1 1 0-16,3 2 0 0,2 1 0 0,-1 1 0 16,-3 2-432-16,-1 1-64 0,-3-2-16 15,-4 5-8512-15,-4 1-1696 0</inkml:trace>
  <inkml:trace contextRef="#ctx0" brushRef="#br0" timeOffset="14844.6">18105 6179 15663 0,'0'-14'1392'0,"0"7"-1120"0,0-5-272 0,0 2 0 16,1-3 560-16,0 2 48 0,0 1 16 0,1-2 0 16,-2 3-208-16,0-1-32 0,0 10-16 0,-2-7 0 15,0-4-80-15,2 11-16 0,-6-7 0 0,-1-2 0 16,1 3-16-16,-1-2 0 0,-1 2 0 0,-1 2 0 15,-1 0-112-15,-1 0-16 0,0 2-128 0,-2 0 192 0,-1 0-192 0,-1 2 0 16,-3 2 128-16,0 1-128 0,-1 1 0 0,-2 0 0 16,-5-2 0-16,0 2 0 0,-1 1 144 0,-5 3-144 15,0-2 128-15,2 5-128 0,1 0 208 0,-1 4-32 16,0 3-16-16,-1 2 0 0,1 2-160 0,-1 0 128 16,2 3-128-16,-1 4 128 0,0 1-128 0,1 2 0 15,1 5 0-15,-1 0 0 0,-3 2 128 0,0-1-128 16,1 1 0-16,0 0 128 0,1-1-128 0,2 4 192 15,1 0-192-15,1 2 192 0,1 1-32 0,2-2 0 16,3 4 0-16,1 3 0 0,2-2-32 0,3 0 0 16,0 2 0-16,3 2 0 0,2-2-128 0,3-2 160 0,0-1-160 0,4 0 160 15,1-5-160-15,2 0 0 0,3 1 144 16,2-5-144-16,2-3 144 0,2-1-144 0,1-5 192 0,3 0-192 16,3-3 0-16,2 3 0 0,3 1 0 0,2-3 0 15,1 1 320-15,4-5-64 0,3 0 0 0,2-4 0 16,3-3-64-16,0 0-32 0,1-2 0 0,-2-5 0 15,1-2 32-15,1-4 0 0,1-2 0 0,2-2 0 16,1-2-48-16,0-4 0 0,1-1 0 0,3-2 0 16,5-3 0-16,-3-2 0 0,3-3 0 0,-3 0 0 15,-2-2-144-15,0 0 192 0,1-3-192 0,-4 4 192 16,0-2-192-16,0 1 128 0,2 0-128 0,-2-2 128 16,0 0 48-16,0-2 0 0,1-1 0 0,-4-3 0 15,-3 1-48-15,-1-2-128 0,-2 1 192 0,-2 1-64 16,-2-2-128-16,0 2 192 0,-2-3-192 0,1-1 192 0,-4 0 48 15,1-2 16-15,-1-1 0 0,-1 0 0 0,-1 0 0 16,1-3 16-16,-2-1 0 0,1-5 0 0,-4-3 16 0,-3 0 0 16,0 2 0-16,-4-3 0 0,-1 2-32 0,-4-1 0 15,-2 2 0-15,-3-1 0 0,-4 5 0 0,0-1-16 16,-3 0 0-16,-3 3 0 0,-2 0-32 0,-3 1 0 16,-3 0 0-16,-3 3 0 0,-3 0-64 0,-3 1-16 15,-3-2 0-15,-2 5 0 0,0-1-128 0,-5 1 0 16,0 6 0-16,-5 1 128 0,-1 0-128 0,-3 5 0 15,0 4-192-15,-4 1 192 0,-3 5-384 0,-3 1 32 16,2 3 16-16,4 2 0 16,3 2-432-16,7 2-64 0,3 6-32 0,3 5-8944 15,1 2-1792-15</inkml:trace>
  <inkml:trace contextRef="#ctx0" brushRef="#br0" timeOffset="27268.84">2627 9959 21183 0,'-17'4'1888'0,"4"-1"-1504"16,-2 3-384-16,3 2 0 0,6-2 0 0,1 6 144 16,-4-2-144-16,3 3 0 0,-1 0 0 0,2 4-272 15,-1 0 16-15,-3 0 16 0,-3 2 240 0,2 3 0 16,0 1 0-16,-1 5 0 0,-2-1 0 0,-1 3 0 15,-3 6 0-15,0-2 0 0,-4 0 0 0,1 3 0 16,0 4 0-16,-1 2 0 0,0-2 128 0,-1-1-128 16,-1 2 0-16,3 3 0 0,-3-5 0 0,3 2 0 15,1-5 0-15,1-4 0 0,0-2 0 0,0-1 0 16,-1-3 0-16,3 0 0 0,0-7 192 0,4 0-192 0,-4-2 192 0,5-3-192 16,2-2 0-16,0-6 0 0,9-7 0 0,0 0 0 15,-4 10 192-15,4-10 0 0,0 0-16 0,4 9 0 16,5 3-32-16,0-2 0 0,4 2 0 0,3 1 0 15,3-3-144-15,4 5 160 0,2 2-160 0,2-1 160 16,0 2-32-16,2-2 0 0,2 2 0 0,2 0 0 16,2-1-128-16,3-1 0 0,2 1 144 0,2-2-144 15,0-4 0-15,1 2 128 0,1 1-128 0,-2-3 0 32,-4 0-384-32,-1-6-128 0,-1 0-48 0,0-3-9232 0</inkml:trace>
  <inkml:trace contextRef="#ctx0" brushRef="#br0" timeOffset="27703.23">3244 10715 28911 0,'0'0'1280'0,"0"0"256"0,0 0-1216 0,0 0-320 16,5 13 0-16,3-1 0 16,3-1-608-16,4 0-176 0,2 0-48 0,1 0 0 0,-1-5 640 0,4-1 192 15,-1-3 0-15,2-3-160 0,-1-2 160 0,0-2 0 16,-1-1 0-16,-3-6-128 0,3 1-144 0,-2 0-32 16,-3-6 0-16,1-1 0 0,2-2 80 0,-5-3 16 0,-4 1 0 0,-3 1 0 15,-1 0 208-15,-1-4-192 16,-1 0 192-16,-7 2-192 0,-1 0 192 0,-4 4 0 15,-1 1 192-15,0 7-192 0,-1-1 384 0,0 8-16 0,-3 2-16 0,0 2 0 16,-3 4-32-16,0 8 0 0,-2 5 0 0,-1 6 0 16,1 3-128-16,-3 7-48 0,0 4 0 0,0 8 0 15,1-1-144-15,2 5 0 0,-2-4 0 0,6 4 0 16,-1 0 0-16,3-2 0 0,3-2 0 0,5-1 0 16,-1-3 0-16,5-6 0 0,2-5 0 0,5-4 0 15,2-1 0-15,5-1-144 0,4-3 144 0,2-3 0 16,1-3-256-16,7-4 48 0,2-1 16 0,3-6 0 15,2-3-320 1,6-1-48-16,5-1-16 0,2-3-10288 0</inkml:trace>
  <inkml:trace contextRef="#ctx0" brushRef="#br0" timeOffset="28035.24">4773 9787 32879 0,'-25'0'1456'0,"8"3"304"0,-2 8-1408 0,4 0-352 15,3 7 0-15,1 9 0 16,2 6-576-16,-1 6-192 0,-2 11-48 0,4 3 0 0,-1 4 592 0,1 4 224 0,0 5-176 0,1 5 176 15,0 1-128-15,1 1 128 16,0 2 0-16,1 0-144 0,1 2 144 0,1-5-208 0,3-1 80 0,3-5 128 16,3 2-272-16,3-6 64 0,1-9 16 0,3-6 0 15,2-3-32-15,3-6 0 0,1-4 0 0,0-5 0 16,0-2 48-16,1-7 16 0,0-1 0 0,-3-5 0 31,0 0-224-31,1-7-32 0,-2-2-16 0,-1-4 0 16,-1-2-1328-16,0-7-272 0,0-7-48 0</inkml:trace>
  <inkml:trace contextRef="#ctx0" brushRef="#br0" timeOffset="28252.07">4335 10679 26719 0,'-8'-3'2368'0,"8"3"-1888"16,0 0-480-16,0 0 0 0,0 0 1296 0,0 0 176 15,15 4 16-15,7-3 16 0,4 1-1376 0,8-2-288 16,4-2-48-16,10 1-16 0,10-5 224 0,3-2 0 16,4 3 0-16,4-5 0 0,0 0-128 0,0-3-144 15,4 5-32-15,6-3 0 16,7-4-2160-16,-2 1-432 0,23-8-96 0,-22 7-16 0</inkml:trace>
  <inkml:trace contextRef="#ctx0" brushRef="#br0" timeOffset="29002.71">8482 10140 21183 0,'-18'-8'1888'0,"-2"3"-1504"0,-5 3-384 0,1-1 0 16,3 1 576-16,2 2 32 0,0 2 16 0,0 2 0 31,0 2-928-31,-1 6-176 0,-3 1-32 0,0 3-16 0,2 4 528 0,-1 6 0 0,-1 6 0 0,1 3 0 16,-2 1-128-16,2 7 128 0,-1 9 0 0,3 1 0 16,0 2 0-16,5 2 0 0,2 4 0 0,3 0 0 15,1-1 0-15,2-1 0 0,5-5 0 0,2 0 0 16,1-1 0-16,3-5 0 0,2-7 0 0,3-4 144 15,1-4-16-15,4-6-128 0,2-2 192 0,3-3-64 16,1-6 240-16,3-3 32 0,2-4 16 0,2-4 0 16,0-4 64-16,-1-3 16 0,5-4 0 0,3-1 0 15,3-7 48-15,2-3 16 0,2-3 0 0,-3-7 0 0,-2-2-336 16,-1-7-64-16,1-5-16 0,-2-1 0 0,-1 0-144 0,-1-3 0 16,-1 2-192-16,-3-4 192 0,-3 0-256 0,-1 1 80 15,-2-2 16-15,-4 5 0 0,-3-2 160 0,-4 1 0 16,-4-6 0-16,-3 4-128 0,-6 2 128 0,-3 2 0 15,-4 0 0-15,-2 4 128 0,-3 2 0 0,-3 3 0 16,-3 4 0-16,-2 2 0 0,-2 6-128 0,-1 3 176 16,-3 1-176-16,-1 6 192 0,-3 2-192 0,0 0 0 15,-1 5 0-15,-3 3 0 16,0 0-512-16,0-1-16 0,3 1-16 0,4 1-7360 16,3 1-1472-16</inkml:trace>
  <inkml:trace contextRef="#ctx0" brushRef="#br0" timeOffset="29269.84">8635 9674 23951 0,'0'0'2128'0,"-12"1"-1696"0,0 1-432 0,0 2 0 16,2 8 944-16,4 2 96 0,-1 7 32 0,2 3 0 15,0 7-1072-15,-1 7-144 0,-3 5-64 0,-1 11-16 16,-2 10 224-16,-2 2 0 0,-1 2 0 0,-3 4-144 16,0 3 144-16,-3 3 0 0,-3 7 0 0,-3-5 0 15,-1-4 0-15,1-2 0 0,2-5 0 0,2-2 0 16,1 0 0-16,5-4 0 0,1 0 0 0,2-6-128 16,2-6-464-1,3-1-96-15,0-4-16 0,1-4-6800 0,3-8-1376 0</inkml:trace>
  <inkml:trace contextRef="#ctx0" brushRef="#br0" timeOffset="29526.85">9152 11542 23039 0,'-6'11'2048'0,"-4"3"-1648"0,-6 4-400 16,4 6 0-16,0 4 3072 0,3 5 512 0,2 5 128 0,-1 2 0 31,-1-1-3328-31,0 1-688 0,-1 0-128 0,0 1-16 16,1-3-832-16,1 0-144 0,1-1-48 0,0-1 0 15,0-6-1328-15,2-4-272 0,-2 2-48 0,0-16-16 0</inkml:trace>
  <inkml:trace contextRef="#ctx0" brushRef="#br0" timeOffset="29919.65">10449 9530 28559 0,'-12'-3'2544'0,"-1"2"-2032"15,1 1-512-15,0 4 0 0,2-2 240 0,0 3-48 16,0 6-16-16,1 3 0 0,-4 9-304 0,1 3-64 15,-4 7-16-15,0 8 0 0,-2 7 208 0,-2 4 0 16,-2 4 0-16,-2 9 0 0,-2 4 0 0,1 7 0 0,-3 0 0 0,1 2 0 16,1-1 0-16,-1 1 0 15,-1 4 0-15,4-5 0 0,3-7 0 0,5-7 0 0,3 0 0 0,2-8 0 16,2-1 0-16,4-3-144 0,4-7 144 0,3 2-128 16,3-4-128-16,3-4 0 0,2-5-16 0,3-2 0 31,-1-9-1152-31,6-1-240 0,0-5-32 0</inkml:trace>
  <inkml:trace contextRef="#ctx0" brushRef="#br0" timeOffset="30220.85">11092 10037 21183 0,'-12'5'1888'0,"-2"7"-1504"15,-3 3-384-15,-2 8 0 0,-2 11 2112 0,3 5 368 16,1 10 64-16,-1 2 16 0,-1 4-2272 0,0 5-448 16,0 4-96-16,2-2 0 0,2 4 256 0,1-4-160 15,2 1 160-15,4-7-128 16,1-2-256-16,0-3-64 0,3-8 0 0,2 1 0 15,2-6-48-15,3-3-16 0,1-8 0 0,2 0 0 16,1-7-224-16,0-2-48 0,1-7-16 0,2-4 0 16,3-1-544-16,-1-6-128 0,2-5 0 0</inkml:trace>
  <inkml:trace contextRef="#ctx0" brushRef="#br0" timeOffset="30453.2">10384 10538 17503 0,'0'0'1552'0,"0"0"-1232"0,0 0-320 0,10-5 0 16,5 0 3248-16,11 1 592 0,8 0 112 0,3 1 16 16,0 0-3344-16,5-4-624 0,2 4-240 0,4-1 16 15,5-4 1024-15,0 3 208 0,2-1 32 0,4-5 16 16,2 3-2016-16,-2-3-384 15,-7 5-96-15,-4-7-16 0,-3 2-592 0,-3-1-112 0,-4-2-16 0,-3 0-8800 16</inkml:trace>
  <inkml:trace contextRef="#ctx0" brushRef="#br0" timeOffset="30804.57">11561 9518 12895 0,'-4'-8'1152'0,"4"8"-928"0,0 0-224 0,0 0 0 16,9-6 4496-16,5 6 864 0,5 6 160 0,3 2 48 31,2 6-4864-31,2 2-976 0,2 4-192 0,3 3-48 0,-1 6 384 0,2 3 128 0,0 2 0 0,0 2-144 15,-3 2 144-15,0 6 0 0,-1 1-144 0,0 7 144 16,-5 6 0-16,-3 2-144 0,-3 1 144 0,-4 4 0 16,-7 4-240-16,-3-2 64 0,-6-1 16 0,-3 3 0 15,-5 1 160-15,-1-3-192 0,-2-8 192 0,-4-2-192 16,0-1 192-16,-3-2 192 0,0 2-32 0,0-6-16 16,-1-1 48-16,0-2 16 0,2-5 0 0,1-1 0 15,1 1-208-15,3-6 0 0,-2-7 0 0,2-1 0 16,-1-3-1984-16,0-1-304 15,2-7-48-15,3-7-16 0</inkml:trace>
  <inkml:trace contextRef="#ctx0" brushRef="#br0" timeOffset="31304.55">12583 10326 19343 0,'0'0'1728'0,"0"0"-1392"0,0 0-336 0,0 0 0 0,13 1 2528 0,4-1 432 16,8 1 96-16,2 0 16 0,8 1-2464 0,5-1-480 15,6-1-128-15,5-1 0 0,4-1 0 0,8-1 0 16,8-1 0-16,1-4 128 0,-2 3-304 0,-2-1-48 16,-2-3-16-16,-2 1 0 15,-1-1-144-15,0 2-48 0,-2 0 0 0,-4 0 0 16,-2 0-528-16,-7 0-96 0,-5 2-32 0,-3 1-10304 0</inkml:trace>
  <inkml:trace contextRef="#ctx0" brushRef="#br0" timeOffset="31522.81">13030 10881 17503 0,'0'0'768'0,"0"0"176"0,0 0-752 0,10 0-192 0,3-3 0 0,10 2 0 16,11-1 4928-16,7-1 960 0,4-2 192 0,4 0 48 15,3-1-5040-15,5-3-1088 0,4 2 0 0,9-3-160 16,7 1-96-16,-1-1 0 0,-5 2-16 0,-1-3 0 16,-4 3-1520-1,3 0-288-15,-2 0-64 0,2 0-16 0</inkml:trace>
  <inkml:trace contextRef="#ctx0" brushRef="#br0" timeOffset="35841.06">16522 9362 13823 0,'-4'-9'1216'0,"-1"-2"-960"15,3 3-256-15,-5-2 0 0,3 4 1328 0,1-3 208 16,-1 4 64-16,0-4 0 0,0 1-1328 0,0 2-272 16,1-4 0-16,0 3 0 0,-3-2 0 0,-1 4 224 15,2-4-32-15,-2 3-16 0,-1 2-176 0,0 0 128 16,-1 1-128-16,-2 0 128 0,-3 0 32 0,-4 3 0 15,-2 3 0-15,-6 3 0 0,-4-1-32 0,-4 4-128 16,-3 5 192-16,-1 4-64 0,-2 1-128 0,1 5 160 16,-1 0-160-16,4 6 160 0,0-4-16 0,3 7 0 0,1 2 0 0,4 2 0 15,3 1 96-15,1 1 16 0,1-1 0 16,0 6 0-16,-1-1-80 0,3 2-16 0,0-1 0 0,0 4 0 16,1 4-160-16,4 3 192 0,2-1-192 0,3 4 192 15,1-5-192-15,3 2 160 0,0-1-160 0,2 1 160 16,0-3-160-16,4 3 0 0,1 3 0 0,2-2 0 15,6-2 128-15,3-2-128 0,5-2 128 0,3 1-128 16,2 0 128-16,2 3-128 0,4 1 0 0,-3 3 128 16,-2-5-128-16,-2-1 0 0,-1 0 144 0,-2-1-144 15,-3 0 192-15,-2 2-16 0,-2-4-16 0,-1-1 0 16,-2 2 272-16,-2 0 48 0,-5 3 16 0,-4-4 0 16,-1-2 80-16,-3 3 0 0,-2-2 16 0,-3-1 0 15,-6 0 0-15,-2 3 0 0,-6-2 0 0,-1 1 0 0,-4 0-96 16,1-1-32-16,1-3 0 0,2-1 0 0,2-6-256 0,1-1-48 15,4-3-16-15,1-4 0 16,2-2-336-16,1-4-80 0,2-1-16 0,2-6-9504 16,2-3-1920-16</inkml:trace>
  <inkml:trace contextRef="#ctx0" brushRef="#br0" timeOffset="36326.48">16962 12189 22111 0,'0'0'1968'0,"0"0"-1584"0,-4-10-384 0,-1-2 0 16,1 3 1824-16,2-1 288 0,2 10 48 0,0 0 16 31,0 0-2176-31,-4-5-544 0,1-1-48 0,3 6-16 16,-11 4 112-16,-1-1 32 0,-3 0 0 0,-3 6 0 0,-5 4-96 16,-2 3-16-16,-3 2 0 0,-1 1 0 0,-3 3 576 0,2 3 0 0,0-2 0 0,5 7 0 15,1 2 416-15,2 1 144 0,3 2 16 0,3 3 16 16,3 2-16-16,3-2-16 0,3-3 0 0,5-2 0 0,2-3-240 15,4 0-64-15,2-2 0 0,4-7 0 0,2-4-256 0,3-6 128 16,0-1-128-16,5-5 0 0,1-5 256 0,3-2-48 16,0-5-16-16,3-5 0 0,2-3 224 0,1-6 32 15,1-4 16-15,-3-7 0 0,-3-4-64 0,-2 0-16 16,-1-3 0-16,-4 0 0 0,-3 1-160 0,-4 4-32 16,-2 3-16-16,-4-1 0 0,-2-2 112 0,-6 2 32 15,-2 0 0-15,-2 2 0 0,-5-2-320 0,1 0 160 16,-1 4-160-16,0-1 128 15,-2 1-640-15,1 1-128 0,1 2-16 0,2 1-16 16,1 1-2256-16,2-4-448 0,3-8-80 0,6 2-32 0</inkml:trace>
  <inkml:trace contextRef="#ctx0" brushRef="#br0" timeOffset="36841.12">17426 8710 19007 0,'-8'-14'832'0,"3"4"192"0,-1 2-832 0,-1-3-192 16,2 2 0-16,-1-1 0 0,0 5 576 0,-1-2 64 16,1 1 0-16,6 6 16 0,0 0 80 0,-9-1 16 15,0 1 0-15,9 0 0 0,-10 3-416 0,1 5-80 16,1 0 0-16,0 7-16 0,-3 5-48 0,2 8-16 15,-3 4 0-15,-1 6 0 0,-2 4 0 0,0 6 0 16,-1 7 0-16,0 0 0 0,2 1 32 0,1 2 16 16,-2 4 0-16,-2-2 0 0,1 4-224 0,1-1 0 0,-1 2 0 0,4-4 0 15,1-1 192-15,4-5 0 0,0-2 0 0,5-4 0 16,2-1 0-16,0-3 0 0,0-2 0 0,0-1 0 16,2-2-192-16,2-7 128 0,1-4-128 0,0-1 0 15,3-2 0-15,1-5 0 0,0-4-128 0,1-3 128 16,1-3-336-16,3-5 32 0,0-2 16 0,0-4 0 15,4-4-48-15,2-4-16 0,0-1 0 0,1-4 0 32,2-2-1440-32,-1-4-304 0,-3-6-48 0</inkml:trace>
  <inkml:trace contextRef="#ctx0" brushRef="#br0" timeOffset="37075.25">16394 9644 11967 0,'0'0'1072'0,"-5"-4"-864"15,0-3-208-15,5 7 0 0,0 0 4368 0,7-7 832 16,8 2 176-16,7-1 16 0,7 1-4528 0,2 2-864 16,4 1-256-16,10-1-16 0,3-2 272 0,12 1 192 15,5-1-16-15,0-4-16 0,-4 2-160 0,1 2 0 16,-1-2 0-16,2 2 0 15,-2 0-640-15,3-4-48 0,2 3-16 0,-2-3-12336 0</inkml:trace>
  <inkml:trace contextRef="#ctx0" brushRef="#br0" timeOffset="38142.11">19911 9625 23039 0,'-5'-18'2048'0,"4"4"-1648"16,-2-6-400-16,0 0 0 0,1-2 880 0,2-2 80 15,2 4 32-15,0-1 0 0,-2 1-992 0,0 1-448 16,-3-1 48-16,-1 2 0 0,-2-1 400 0,1 2 144 16,-3 1 0-16,-1-1 0 0,-2-1-144 0,0 1 0 0,-2 0 0 0,-2 2-176 15,-1 2 176-15,-1 2 176 0,-1-3-48 0,-6 0 0 16,-2 5 0-16,-3 0 0 0,-3 1 0 0,-3 2 0 15,-4 2-128-15,-1 3 0 0,-3 1 0 16,-2 2 0-16,2 6 0 0,2 1 0 0,3 4 0 0,4 2 0 16,2 3 224-16,-1 3 16 0,2 6 0 0,1 5 0 15,1 2-240-15,-1 4 128 0,2 8-128 0,2 1 0 16,-1 5 160-16,3 5-160 0,0 2 160 0,0-2-160 16,-1 3 128-16,3 4-128 0,0 6 0 0,2 2 144 15,1-5-144-15,2-1 0 0,4 0 0 0,1 3 0 16,1-6 192-16,2 5-64 0,1 0 0 0,3 0 0 15,1-5 64-15,2 1 0 0,4-2 0 0,0-1 0 16,2-5-32-16,1 1 0 0,0 0 0 0,3-2 0 0,2-3-160 16,0-4 160-16,-1-6-160 0,0-1 160 15,-1-3-160-15,-2-2 0 0,0-7 0 0,1-1 0 0,-4-1-384 0,0-2 0 16,-3-6 0-16,-1 0 0 16,-2-2-1440-16,-1-4-288 0,-1-5-64 0,-2-4-16 0</inkml:trace>
  <inkml:trace contextRef="#ctx0" brushRef="#br0" timeOffset="38392.26">18053 10647 31327 0,'0'0'1392'0,"8"-7"272"0,4-5-1328 0,8 4-336 0,8 1 0 0,9 3 0 15,6-1-144-15,11-1-112 0,8 2 0 0,1 1-16 16,0 1 272-16,0 0 256 0,1 2-64 0,1 3 0 16,0-1-192-16,2 1 0 0,2 0 0 0,-5-3 0 15,-4-2-224-15,-4 1-96 0,-3 0 0 0,-3 1-16 32,1 1-1584-32,-4 0-304 0,0-1-64 0,-1-2-16 0</inkml:trace>
  <inkml:trace contextRef="#ctx0" brushRef="#br0" timeOffset="38894.35">21022 9065 2751 0,'-20'-3'256'0,"-3"6"-256"0,-3 0 0 0,1 4 0 15,2 7 5696-15,3 2 1104 0,1 2 224 0,-1 4 32 16,3 7-5840-16,-4 1-1216 0,0 6-128 0,-2 5-96 16,1 1 224-16,-1 6 0 0,-1-1 0 0,1 5 0 15,0 4 0-15,2 4 0 0,-1-3 0 0,3 1 0 16,-1 5 0-16,-1 0 0 0,1 6 0 0,2 1 0 15,2 1 0-15,1 1 0 0,-2-2 0 0,3 2 0 16,3-3 0-16,3 3 0 0,3 0 0 0,2-5 0 16,2-6 0-16,2-1 0 0,3-6 0 0,4-5 0 15,2-2 0-15,3-6 0 0,2 0 0 0,4 1-144 0,3-2 144 16,2-4 0-16,-3-3 0 0,4-5 0 0,0 1-192 0,2-6-96 16,2-4-32-16,1-3-11520 15</inkml:trace>
  <inkml:trace contextRef="#ctx0" brushRef="#br0" timeOffset="39512.41">22147 9948 3679 0,'-8'-13'160'0,"2"7"32"0,-4-4-192 0,1 2 0 0,-3-3 0 0,0 4 0 16,-4 2 2128-16,-3 0 384 0,-4 1 80 0,-1 4 16 0,0 3-1808 0,-1 2-352 16,-1 1-80-16,0 3-16 0,-4 0 192 0,2 3 32 15,0-1 16-15,2 7 0 0,-2 2 0 0,2 3 0 16,1 0 0-16,1 0 0 0,0 0-320 0,3 1-64 15,2-4-16-15,4 2 0 0,2-2-192 0,3-1 0 16,4-1 0-16,4-1 0 0,6-2-192 0,4 1 64 16,1 0 128-16,3-6-208 0,4 2 208 0,3 2-176 15,1-2 176-15,3-2-160 0,2 3 160 0,2-1 256 16,0-3-64-16,0 5-16 0,0-3 112 0,1 2 32 16,-1 4 0-16,0 1 0 0,0 0-128 0,-2 2 0 15,-2 3-16-15,-3 0 0 0,-3-3 48 0,-2 2 16 0,-6-1 0 16,-3-2 0-16,-3-1 160 0,-6 0 48 0,-2-3 0 0,-4 2 0 15,-3 0 208-15,-8 1 48 0,-2 0 16 0,-8 0 0 16,0 1-96-16,-5 0-32 0,-3-2 0 0,-2-1 0 16,-1-1-160-16,-1 2-48 0,0-3 0 0,0-4 0 15,-1 0-384-15,1-5 0 0,0 0 0 0,8-2 0 32,2-3-592-32,7-4-160 0,4-2-16 0,7-4-11520 0</inkml:trace>
  <inkml:trace contextRef="#ctx0" brushRef="#br0" timeOffset="40312.08">22789 10755 15663 0,'0'0'1392'0,"0"0"-1120"16,0-7-272-16,0 7 0 0,0 0 2848 0,9-8 512 15,1 7 96-15,0 2 32 0,1 5-2896 0,2-1-592 16,2 8 0-16,1 0-192 0,0 3 192 0,1 5 0 16,-2 4 0-16,-1 2 0 0,-1 3 0 0,-2 6 0 15,-2 1 0-15,-4 3 128 0,-2 6-128 0,-5-4 0 16,-3-2 128-16,-2 0-128 0,-5 0 128 0,-2-2-128 0,-2-3 160 0,-5-2-160 16,-2 0 320-16,-1-2-16 15,-1-1-16-15,-2 1 0 0,-1-4-112 0,2-1-32 16,0-4 0-16,1-3 0 0,1-4-336 0,1-2-80 15,4-7-16-15,3-6-8416 0,5-4-1664 16</inkml:trace>
  <inkml:trace contextRef="#ctx0" brushRef="#br0" timeOffset="40893.83">24404 10141 19919 0,'-12'-10'880'0,"1"5"192"0,0-5-864 16,-2 3-208-16,-1 4 0 0,-1-4 0 0,-1 1 0 0,-1 3 0 16,-1 2 0-16,-2 1 0 0,-3 1 192 0,0 3 128 0,-1 5 48 0,0-1 0 15,-4-2-96-15,2 6-16 16,1 2 0-16,2 1 0 0,2 1 192 0,-1 6 48 16,5 2 0-16,0 7 0 0,-1 4-304 0,3 2-64 15,2 1-128-15,3 4 192 0,-1 3-192 0,4 0 0 0,2 1 0 0,1 0 0 16,0-4 0-16,3-2 0 15,2 0 0-15,3-6 0 0,2-3 0 0,3-6 0 16,1 2 0-16,3-7 0 0,2-1 256 0,3-4 0 0,2 1 0 0,5-2 0 16,1-3 80-16,5-1 32 0,2-8 0 0,5-1 0 15,-2-2-128-15,-1-3-32 0,1-6 0 0,-2-1 0 16,6-4-208-16,-2-4 0 0,1-6 0 0,3 1 0 16,1-4 0-16,3-2 0 0,4-3 0 0,-1-1 0 15,-3 1-160-15,-3-3 160 0,-6-2-128 0,-4 3 128 16,-4-2 0-16,-3 2 0 0,-5 2 0 0,-3 3 0 0,-4 3 176 0,-5-1 16 15,-4 2 0-15,-4-2 0 0,-4 2 288 0,-3-1 64 16,-6 3 16-16,-1 1 0 0,-5 2-272 0,-2 0-48 16,-3 4-16-16,-6 3 0 0,-7-4-224 0,-5 3-128 15,-3-1 128-15,-2 5-208 16,-1 2-560-16,1-1-96 0,3 5-32 0,5 1 0 16,2 1-352-16,5 0-80 0,1 0-16 0</inkml:trace>
  <inkml:trace contextRef="#ctx0" brushRef="#br0" timeOffset="41561.26">24767 9362 10127 0,'0'0'896'0,"0"0"-704"15,0 0-192-15,0 0 0 0,0 0 2368 0,0 0 448 16,0 0 96-16,0 0 16 0,-9 8-2352 0,1-1-448 16,-1 5-128-16,0-3 0 0,-1 1 128 0,-1 1 0 15,-1 6 0-15,-2 3 0 0,2 2 0 0,-2 1 16 16,-2 1 0-16,1 5 0 0,-1 5 48 0,-1 3 16 15,-1 4 0-15,0 5 0 0,1 1-64 0,-2 6-16 16,-2 4 0-16,0 4 0 0,-4 7 16 0,3 2 0 16,-1-3 0-16,0 5 0 0,0 2 160 0,1 1 16 15,1 1 16-15,3-1 0 0,-2 0 352 0,0-1 64 0,3-3 16 0,-2-1 0 16,0 0-240-16,0-3-32 0,1-2-16 0,2-6 0 16,2-7-208-16,2-3-32 0,-1-4-16 0,2-3 0 15,0-7-224-15,4-4 0 0,0-2 0 0,2-3 0 31,0-4-400-31,3-4-32 0,-1-8 0 0,3-10-12368 0</inkml:trace>
  <inkml:trace contextRef="#ctx0" brushRef="#br0" timeOffset="42177.88">25021 11063 2751 0,'1'-13'128'0,"-1"2"16"0,0-1-144 0,0 1 0 0,-1-5 0 0,1 3 0 15,0 5 3792-15,0-2 736 0,-3 3 144 0,3 7 16 16,0 0-3568-16,-6-6-720 0,0 2-144 0,6 4-16 16,-13 1-48-16,0 6-16 0,-2-1 0 0,1 7 0 15,-3 5 96-15,0 2 32 0,-6 3 0 0,1 6 0 16,-2 0 208-16,0 4 32 0,0 3 16 0,-2 1 0 16,0 1-160-16,-1 1-16 0,3 1-16 0,2-2 0 15,4 1-160-15,3-2-16 0,2-2-16 0,4-4 0 0,4-4-176 0,3-3 192 16,2-5-192-16,5-5 192 0,2-2 0 0,6-3 0 15,4-6 0-15,3 0 0 0,4-6 64 0,0-4 32 16,6-3 0-16,-4-3 0 0,4-4-128 0,0-2-32 16,1-4 0-16,-1 2 0 0,-1-5-128 0,4 3 0 15,-2 2 0-15,-2-6 0 0,-2 3 176 0,-2 1-48 16,-2 0-128-16,-3-1 192 0,-2 0 112 0,-5-1 16 16,-5 0 0-16,-5 4 0 0,-4-2 48 0,-3 0 16 15,-6 1 0-15,0 1 0 0,-5 0-384 0,-2 1-192 0,-1 2 32 0,-2 4 0 31,-3 2-432-31,-1 0-96 0,-1 3-16 0</inkml:trace>
  <inkml:trace contextRef="#ctx0" brushRef="#br0" timeOffset="42713.76">26099 9236 9215 0,'0'0'400'0,"0"0"96"15,-3-9-496-15,3 9 0 0,-2-11 0 0,2 11 0 0,0 0 2960 0,0 0 496 16,0 0 112-16,0 0 16 0,-11-1-2896 0,1 1-688 16,3 3 0-16,-3 5 0 0,2-2 0 0,-2 2 0 15,0 4 128-15,-2 1-128 0,1 1 256 0,-2 0 0 16,-1 3 0-16,0 3 0 0,-1 4 16 0,1 1 0 15,-1 5 0-15,-1 3 0 0,0 4-80 0,-1 2 0 16,-1 2-16-16,-2 5 0 0,-3-2-176 0,0 3 160 16,-1 4-160-16,0-4 160 0,-1 2-32 0,0 1 0 15,3 3 0-15,2-3 0 0,4 0 16 0,1-2 0 0,1 1 0 16,5-5 0-16,2-1 48 0,5-3 0 16,1-4 0-16,3-1 0 0,3-1 0 0,4 2 16 15,3-3 0-15,3 1 0 0,3 2-208 0,3-6 128 0,3 1-128 0,1-6 0 16,-1-1 0-16,0-3-192 0,0-4 16 0,0 0 0 31,-1-7-1952-31,-1-1-400 0,7-5-80 0,-5-3-16 0</inkml:trace>
  <inkml:trace contextRef="#ctx0" brushRef="#br0" timeOffset="43145.88">26855 9926 14735 0,'0'0'640'0,"-2"-12"160"0,-6-4-640 0,-2 2-160 16,-2 4 0-16,1 1 0 0,-1 6 2960 0,0 1 560 15,-4 2 128-15,-4 3 0 0,-4 1-3040 0,-1 1-608 16,-1 1-128-16,-1 7-32 0,1-6 160 0,-1 6 0 15,0-1-144-15,1-1 144 0,-1 3 0 0,2 1 0 16,2-1 0-16,-2 4 0 0,3 1 0 0,0 0 0 16,4-1 0-16,3-3-176 0,2-2-48 0,4 0-16 15,3 1 0-15,2-4 0 16,4 0-144-16,4 4-16 0,2-3-16 0,6 2 0 0,2 2 416 0,4-1 144 0,1 0 0 16,3 4 0-16,3 0 176 0,0 0 16 0,2 0 16 0,-1-1 0 15,1 4-48-15,-1-4-16 0,-2-1 0 0,-3-1 0 16,-2 1-64-16,-1 0-16 0,-1-1 0 0,-3 0 0 15,-3-3 48-15,-5 0 16 0,-3 2 0 0,-3 2 0 16,-5-1-16-16,-4-2 0 0,-4-2 0 0,-4 3 0 16,-6-3-64-16,-3 3-32 0,-6-2 0 0,1-4 0 15,-2-2-160-15,0 0 0 0,0-1 0 0,2-1-176 16,2-6-560-16,2-2-112 16,0 1-32-16,7-6-7632 0,6 0-1536 0</inkml:trace>
  <inkml:trace contextRef="#ctx0" brushRef="#br0" timeOffset="43680">26906 9320 20559 0,'0'0'896'0,"11"1"208"0,2-1-880 0,2 5-224 0,4 3 0 0,2 1 0 16,-1 4 0-16,2 1 0 0,1-2 0 0,1 7 0 0,0 6 0 0,0 0 128 16,-1 7-128-16,2 0 144 0,2 3 144 0,0 0 32 15,-2 0 0-15,-1 2 0 0,-1 2 176 0,0-2 32 16,-3 3 16-16,-1 4 0 0,-2 3-192 0,-4 3-32 15,-4 3-16-15,-6-1 0 0,1-2 128 0,-3 1 16 16,-2-4 16-16,-3 1 0 0,-2-2 48 0,-3 1 16 16,-2 0 0-16,-5-3 0 0,-1 2 96 0,-4-1 16 15,-3 3 0-15,-1-1 0 0,-3-5-208 0,1-2-48 16,2 2 0-16,0-1 0 0,3-4-224 0,-1 0-160 16,0-2 192-16,4-2-192 0,1-5 0 0,1-1-192 15,2-7 0-15,1 0 0 16,4-5-1552-16,0-4-304 0,10-11-64 0,0 0-9952 0</inkml:trace>
  <inkml:trace contextRef="#ctx0" brushRef="#br0" timeOffset="44463.18">27555 8849 14735 0,'0'0'1312'0,"0"0"-1056"0,9 7-256 0,2 0 0 16,-1 4 1600-16,2 6 256 0,2 4 48 0,2 3 16 16,-1 3-1728-16,3 0-320 0,1 1-80 0,1 2-16 15,3 1 224-15,1 2 0 0,0 1 0 0,3 2 160 0,1-2-160 0,0 3 0 16,0 1 0-16,-3 5 0 15,-1-2 240-15,1-1-48 0,-3 8 0 0,0-3 0 0,-3 4 0 0,-1 1 0 16,-3 1 0-16,-1-2 0 0,-1 0-48 0,-4 3-16 16,1 0 0-16,-1-1 0 0,-2 1 336 0,-3-1 64 15,0 1 16-15,-3-1 0 0,-2 2-64 0,-3 0-16 16,-2-3 0-16,-3 1 0 0,-4 0-16 0,-2-1 0 16,-3-1 0-16,-2 2 0 0,-2-3-32 0,-2 2-16 15,-3-6 0-15,0 1 0 0,-5-6 0 0,-1 1 0 16,0-2 0-16,0-3 0 0,0 0-176 0,2-3-32 15,3 1-16-15,1-7 0 0,2 1-464 0,2-7-96 16,3-6 0-16,2-5-8784 16,1-4-1760-16</inkml:trace>
  <inkml:trace contextRef="#ctx0" brushRef="#br0" timeOffset="45132.04">29462 10149 13823 0,'-5'-14'1216'0,"-3"-1"-960"0,-3-7-256 0,1 4 0 0,2 2 2816 0,-1 3 512 15,0-1 96-15,-1 3 32 16,-1 4-3328-16,-2 1-640 16,-5-4-144-16,2 7-32 0,-1 2 688 0,-2 3 0 0,-1 1 0 0,-3 2 0 0,-2 3 0 0,-1-1 0 15,-3 6 0-15,0 1 0 0,-1 3 144 0,1 2-144 16,-1 2 192-16,-3 2-192 0,0 4 320 0,-1 2-64 16,1 2 0-16,0 2 0 0,0 3 0 0,4 1-16 15,4 1 0-15,3 1 0 0,4-1-240 0,3 0 0 16,4-6 128-16,2-1-128 0,5 1 0 0,4-6 128 15,4-1-128-15,2-6 0 0,3-2 144 0,2-5-144 16,2 0 128-16,4-3-128 0,2-6 0 0,2-3 0 16,1-1 0-16,3-5 0 0,1-3 128 0,0-6-128 15,4-2 192-15,-1-6-64 0,0-7-128 0,0-3 0 16,1-5 0-16,-1-2 128 0,0-1-128 0,0-4-272 16,1-2 64-16,-2-3 16 0,-2-3 192 0,1-6 0 0,1-2 144 0,-3-6-144 15,-2-8 0-15,-1 1 0 0,-1-2 0 0,1-4 0 16,-2-1-160-16,1-6-32 0,-2-6 0 0,-1 2 0 31,-2 9-352-31,1 6-80 0,-2 8-16 0,0 3 0 0,0 5 640 0,2 3 0 0,-4 5 0 0,-2 5 0 16,-1 8 320-16,-1 4 96 0,-1 4 16 0,-1 7 0 15,1 4-208-15,-3 3-32 0,-1 2-16 0,-2 4 0 16,-2 11-176-16,0 0 0 0,0 0 0 0,0 0 128 16,-7 10-128-16,-2 5 0 0,-1 5-160 0,0 5 160 15,-2 6 0-15,-2 11-144 0,-1 9 144 0,0 4 0 0,-2 3 0 0,-1 2 272 16,-2 7-32-16,-2 3-16 0,-2 1 160 0,0 3 16 15,0 1 16-15,2 0 0 0,2-2-32 0,1-3-16 16,0-2 0-16,4-2 0 0,1-2-48 0,1 2-16 16,0-1 0-16,2-3 0 0,-1-7-304 0,3-3 160 15,0-4-160-15,2-5 128 16,1-1-448-16,0-5-112 0,4-6-16 0,2-3-8336 16,2-6-1680-16</inkml:trace>
  <inkml:trace contextRef="#ctx0" brushRef="#br0" timeOffset="45566.05">30726 9845 27647 0,'1'-15'2448'0,"-1"5"-1952"0,-5-6-496 0,1 0 0 15,-2 2 816-15,-3 4 64 16,-3 1 16-16,-3 1 0 16,-3-2-1072-16,-5 4-208 0,-3-1-32 0,-6 5-16 0,-8 2 432 0,-3 2 0 0,-2 3 0 0,-4-1-128 15,2 3 128-15,-1 3 0 0,0-1 0 0,2 5-128 16,3 2 128-16,4 3 0 0,5 0 0 0,4 2 0 16,2 0-144-16,4 0 144 0,2-1-160 0,5 0 160 15,2 2-304-15,5-1 48 0,2 1 0 0,7-2 0 0,5-2 128 16,5 1 128-16,5 2-192 0,5-1 192 0,5 4 0 15,4 2 0-15,2-1 0 0,5 4 0 0,2 2 352 0,1-1-32 16,2 2 0-16,1 1 0 0,-3 0 112 0,3 0 16 16,0 1 0-16,-2-3 0 0,2-1-96 0,-6 2-16 15,-5-6 0-15,-6 2 0 0,-5-3 48 0,-5 0 0 16,-4-3 0-16,-5-2 0 0,-2-1-144 0,-7 2-32 16,-4 0 0-16,-7 2 0 0,-6-5-64 0,-10 0-16 15,-11 5 0-15,-9-3 0 0,-10-1-128 0,-10 1 0 16,-8 1-192-16,-16 0-9952 15,-16 0-1984-15</inkml:trace>
  <inkml:trace contextRef="#ctx0" brushRef="#br0" timeOffset="48099.11">8927 14510 3679 0,'-11'-4'320'0,"3"-1"-320"0,-1-3 0 0,-2 2 0 0,-2-3 3200 0,-1 3 576 16,1 2 128-16,2 0 0 15,-1 2-3648-15,1 0-752 0,-3 1-144 0,-3 1-16 16,0 1 432-16,-1 3 96 0,0-1 128 0,-1 1-208 0,-3 1 48 0,0 2 16 16,0-2 0-16,-4 3 0 0,0 2 144 0,-2-1 144 15,-1 2-16-15,-1 5-128 0,1 1 448 0,0 4 0 16,-5 2-16-16,1 2 0 0,-2-1-48 0,3 6 0 15,3-1 0-15,4 0 0 0,1 0 32 0,2 0 0 16,3 3 0-16,1 4 0 0,3 2-240 0,0 1-48 16,3 3-128-16,3 2 192 0,2 5-192 0,3-1 176 15,1-3-176-15,5 4 160 0,1 2-160 0,4 3 0 0,0-1 0 0,6-1 128 16,0-2-128-16,3 1 0 0,2-2 0 0,4-2 128 16,1-6-128-16,2-7 0 0,-1-7 0 0,5-3 0 15,-1-5 0-15,3-6 0 0,-3-3 0 0,1-4 0 16,-3 1 160-16,0-7 0 0,1-2 0 0,0-5 0 15,1-2 560-15,-3-5 112 0,4-1 32 0,-1-4 0 16,1-3-96-16,1-6-32 0,0-1 0 0,2-4 0 16,1-2-368-16,1-1-80 0,2 0-16 0,-1-2 0 15,0-3-272-15,-3 3 160 0,-2-1-160 0,-4 0 128 16,-2 0-128-16,-4 2 160 0,-2 2-160 0,0-2 160 16,-6-3-160-16,-2 4 0 0,-2 1 0 0,-4 5 0 15,-3-1 240-15,-2 6-48 0,-2-2 0 0,-2 4 0 16,-4 2 0-16,1 2 0 0,-4-2 0 0,-1 2 0 0,1 5-192 0,-1 0 0 15,-2 0 0-15,-1 4 0 0,-1 1-240 0,3-1 64 16,-2 2 16-16,1 2 0 16,-3 0-672-1,3 1-128-15,1-4-16 0,3 2-6944 0,2 5-1376 0</inkml:trace>
  <inkml:trace contextRef="#ctx0" brushRef="#br0" timeOffset="48432.2">9217 13914 23615 0,'-14'-9'1040'0,"5"5"224"0,-1 0-1008 0,0 0-256 0,0 3 0 0,1 2 0 16,1 3 0-16,-1 3-240 0,0 5 48 0,-1 2 16 15,-3 3 16-15,-1 6 0 0,-1 3 0 0,0 6 0 16,0 4 160-16,-2 7-208 0,-2 3 80 0,-3 8 128 16,0 4 0-16,-5 4 0 0,0 0 0 0,-2 9 0 15,1 9 192-15,-1 1 48 0,-1 1 16 0,0 2 0 16,-2-1-48-16,0 3 0 0,1 3 0 0,-2 0 0 16,0 1 32-16,-2-3 0 0,5-3 0 0,-3-4 0 15,-2 2-80-15,1-7-16 0,-2-5 0 0,3-6 0 16,4-3-416-16,-3-4-96 0,3 0-16 0</inkml:trace>
  <inkml:trace contextRef="#ctx0" brushRef="#br0" timeOffset="49200.05">2376 14604 31151 0,'0'0'1376'0,"-8"-6"288"0,4 1-1328 15,4 5-336-15,0 0 0 0,0 0 0 16,0 0-768-16,2 10-240 0,-1 4-32 0,-1 3-16 0,-1 5 672 0,-2 7 144 0,-2 6 32 0,-1 2 0 16,-7 2 208-16,0 8-144 0,-6 3 144 0,-1 2-128 15,-2 4-32-15,-2 2 0 0,0 4 0 0,0-1 0 16,0-5 160-16,-2-1 0 0,-2-6-144 0,0-4 144 15,0-2 0-15,3-5 0 0,3-1 0 0,2-4 0 16,5-6 224-16,1 1-32 0,3-5-16 0,3-2 0 16,1-3 80-16,2-3 0 0,1-1 16 0,4-1 0 15,3-4-272-15,3 4 128 0,4-3-128 0,3 1 0 16,4 2 0-16,0-2 0 0,8 3 0 0,4 2 0 16,0 0 0-16,3-1 0 0,-2 1 0 0,2 2 0 15,1-3 0-15,0-1 0 0,1-2 0 0,2 1 0 16,0-3 0-16,-1 3 0 0,1-5-240 0,2 1 80 15,1-4-496 1,1-3-112-16,-5-2 0 0,1-2-6784 0,-3-3-1360 0</inkml:trace>
  <inkml:trace contextRef="#ctx0" brushRef="#br0" timeOffset="49602.33">2962 15384 31727 0,'0'0'1408'0,"0"0"288"0,0 0-1360 0,0 0-336 15,0 0 0-15,0 0 0 16,12 4-464-16,4 3-176 0,1-2-16 0,3-3-16 0,0-1 304 0,1 1 64 16,2-2 16-16,2 1 0 15,-1 0-256-15,0-3-48 0,-4-5-16 0,-1-4 0 0,-2-3 208 0,-2 0 32 0,-1-5 16 0,-1-1 0 16,-3 1 352-16,0-2 0 0,-4-2 160 0,-1 3-160 15,-1-4 272-15,0 1-48 0,-4 0-16 0,-1 0 0 16,-3-1-64-16,0 5-16 0,-1 1 0 0,-2 4 0 16,-2 4 64-16,0 2 0 0,-1 3 0 0,-2 5 0 15,-2 3-16-15,0 4 0 0,-1 2 0 0,-3 8 0 16,-2 8-176-16,-1 5 0 0,-3 3 0 0,1 2 0 16,0 3 0-16,1 3 0 0,0 3 0 0,4-3 0 15,4 1 0-15,4-2 0 0,1-4 0 0,4-1 0 16,1-6 0-16,4-1 0 0,4-6 0 0,2-1 0 15,5 2 0-15,1-4 0 0,5-2 0 0,2-6 0 16,1 0-192-16,6-3 192 0,4 1-192 0,1-5 192 16,-6-2-512-16,2-2 32 0,1-3 0 0,1-4-7280 15,2-6-1456-15</inkml:trace>
  <inkml:trace contextRef="#ctx0" brushRef="#br0" timeOffset="49917.31">4462 13934 29487 0,'-14'-1'1296'0,"3"1"288"0,-2-1-1264 0,2 3-320 0,2 3 0 0,3 8 0 16,2 2 192-16,0 8 0 0,1 10-16 0,-2 5 0 31,-3 8-528-31,0 5-96 0,-1 9-32 0,-1 1 0 0,0 3 240 0,0 4 48 0,-2-1 16 0,1 6 0 16,-2 0-48-16,1-3-16 0,0-2 0 0,2-4 0 15,0-5 48-15,-2-1 16 0,2 2 0 0,0-5 0 16,6-3 176-16,-1-6 0 0,1-3 0 0,2-5 0 16,1-5-176-16,2-5 0 0,1-1 0 0,3-6 0 31,3-3-1392-31,0-3-288 0,-1-6-48 0</inkml:trace>
  <inkml:trace contextRef="#ctx0" brushRef="#br0" timeOffset="50109.14">3966 14978 28559 0,'0'0'1264'0,"0"0"272"0,0 0-1232 0,0 0-304 15,0 0 0-15,0 0 0 0,16-8 1360 0,6 0 224 16,5 3 32-16,5 0 16 16,3 1-1632-16,7-2-496 0,4 1-16 0,1 1 0 15,0-2-256-15,0 1-48 0,1 0-16 0,-1-4-8320 16,0 2-1680-16</inkml:trace>
  <inkml:trace contextRef="#ctx0" brushRef="#br0" timeOffset="51201.02">9315 15749 17503 0,'0'0'768'0,"-10"-7"176"0,2-1-752 0,2-2-192 0,1 1 0 0,2-3 0 16,3 1 2256-16,3 2 432 0,-1-2 64 0,4 1 32 16,2-2-2304-16,4 1-480 0,0 2 0 0,5-3-128 15,3 2 128-15,0 1 0 0,3 5 0 0,0-1 128 16,5-1-128-16,-2 2 0 0,-4 3 0 0,0 1 0 16,-2 0 0-16,-2 4 0 0,-3 1 0 0,-1 4 0 15,-1-2 0-15,-1 6 0 0,-5 2 0 0,0 3-128 16,-2-3 128-16,-4 3 0 0,-2 2-144 0,-4 0 144 15,-4 1 0-15,-1 2 0 0,-2 1 0 0,-1-4 0 16,1 2 0-16,-2 0 0 0,-2 2 176 0,4-4-176 16,0-2 128-16,3 0-128 0,2-2 0 0,3 0 144 15,0-4-144-15,4 1 0 0,0-13 0 0,6 14 0 16,3-4 0-16,3 2 0 0,1-2 0 0,4-3 0 0,2 4 0 0,6-6 0 16,0 0 0-16,3 0 0 0,2 1 0 0,2-1 0 15,1 0 0-15,4 2 0 0,3-4-144 0,-1 1 144 16,3 0 0-16,0 1 0 15,-3-1-640-15,-2-3-32 0,-4-1 0 0,-2-2-10768 16</inkml:trace>
  <inkml:trace contextRef="#ctx0" brushRef="#br0" timeOffset="51535.06">11002 14459 20271 0,'-6'-20'1792'0,"0"3"-1424"0,-3-3-368 0,-1-3 0 16,-1-5 1472-16,2 4 208 0,4 5 48 0,2 2 16 31,2 3-2800-31,1 14-560 0,0 0-112 0,0 0-32 0,-12-1 1104 0,0 6 208 0,-4 7 64 0,0 8 0 16,-2 5 384-16,-1 5 0 0,-4 3 0 0,-1 7 0 15,-1 7 416-15,-2 7 112 0,-1 3 32 0,-1 6 0 16,1 1-16-16,-3 5 0 0,2-1 0 0,0 2 0 16,-2 4 176-16,2-3 48 0,1-1 0 0,1-6 0 15,3-3-80-15,3-6-16 0,2-2 0 0,2-4 0 16,7-3-352-16,3 0-64 0,5-6 0 0,-1 0-16 16,6-1-240-16,2-5-240 0,3-3 48 0,1-3 16 15,1-6-1552-15,6-6-304 16,6-6-64-16,3-1-16 0</inkml:trace>
  <inkml:trace contextRef="#ctx0" brushRef="#br0" timeOffset="51852.02">11731 14295 33119 0,'0'0'1472'0,"-11"8"288"0,-2-2-1408 0,-1 9-352 0,-1 7 0 0,0 12 0 31,-2 8-384-31,2 14-160 0,-6 8-32 0,1 7 0 16,-4 4 112-16,-3 2 16 0,1 3 0 0,0 7 0 0,-2 1 272 0,5 1 176 0,3-3-192 0,2-3 192 15,2-3-320-15,4-8 32 0,2-6 16 0,5-2 0 16,2-10 272-16,3-4-160 0,4-11 160 0,5-3-128 15,3-8-64-15,4-3 0 0,3-6 0 0,3-2 0 32,3-7-192-32,3-3-64 0,-2-7 0 0,3-4 0 15,1-8-1536-15,0-4-320 0,6-16-64 0,-4-2-16 0</inkml:trace>
  <inkml:trace contextRef="#ctx0" brushRef="#br0" timeOffset="52049.98">11172 15223 27647 0,'0'0'2448'0,"0"0"-1952"16,0 0-496-16,11-4 0 0,7-5 1744 0,9 4 256 16,8 3 48-16,7 2 16 0,4-2-1936 0,8-1-400 15,7-6-80-15,0 2-16 16,0-4-1040-16,-3-3-224 0,2-3-32 0,-3 2-11664 0</inkml:trace>
  <inkml:trace contextRef="#ctx0" brushRef="#br0" timeOffset="52377.31">12379 13913 31327 0,'0'0'2784'0,"0"0"-2224"0,11 6-560 0,4 9 0 15,8 5 1024-15,9 14 112 0,10 5 16 0,3 8 0 32,4 0-1472-32,-4 3-272 0,-3 2-64 0,0 2-16 0,-4 7 384 0,-2 2 80 0,-3 3 16 0,-4 5 0 31,-3 1-208-31,-6 1-48 0,-3-3 0 0,-5 0 0 0,-3-4 448 0,-5 1 0 0,-4 2 0 0,-1-2 0 15,-3-5 0-15,-4 1 176 0,-4-5-16 0,-4-2 0 0,-3 1-16 0,-4-1 0 16,-3-2 0-16,-4-1 0 0,-3 2-144 0,-4-3 0 16,-2-1 0-16,-5-3 0 15,-5-5-528-15,1-5-144 0,1-3-32 0,2-6-12736 0</inkml:trace>
  <inkml:trace contextRef="#ctx0" brushRef="#br0" timeOffset="52686.26">14042 14783 24815 0,'0'0'1088'0,"0"0"256"0,0 0-1088 0,0 0-256 0,0 0 0 0,0 0 0 31,0 0-416-31,6 9-144 0,2-3-16 0,4 3-16 0,0-2 208 0,4 2 64 0,4-4 0 0,3 1 0 16,5 0 816-16,3-2 160 0,4-1 48 0,3 1 0 16,1-1-96-16,5 2-16 0,0-1 0 0,2-4 0 15,1 3-272-15,2-2-64 0,5 0-16 0,0 1 0 16,0-1-240-16,-5 0-160 0,-4-2 32 0,-6 2 0 15,-4-1-1984-15,-6 0-400 0</inkml:trace>
  <inkml:trace contextRef="#ctx0" brushRef="#br0" timeOffset="52870.34">13920 15512 26719 0,'0'0'2368'0,"12"-2"-1888"15,-1 0-480-15,8 0 0 0,5 0 2112 0,12-3 320 16,10 1 64-16,7-2 0 0,7-5-2112 0,-1 4-384 16,-1-8-144-16,0 1 0 15,2-2-416-15,2 2-80 0,2-2 0 0,2-3-16 16,0-4-2192-16,-4 1-432 0,-3 1-96 0,-9-1-16 0</inkml:trace>
  <inkml:trace contextRef="#ctx0" brushRef="#br0" timeOffset="53368.8">16723 14164 26719 0,'-15'-11'1184'0,"4"3"240"0,-1-6-1136 0,-1 3-288 0,-3 1 0 0,2 1 0 16,-2 4-304-16,-1 3-112 0,-4 0-32 0,-2 4 0 0,-1 5 448 0,-4 4 0 15,-4 4 0-15,-4 3 176 0,-5 4 80 0,-9 2 0 16,-4 6 16-16,0 5 0 0,2 0-144 0,5 6-128 15,4 5 192-15,7-1-192 0,7 6 560 0,6 1 0 16,7-1 0-16,3 3 0 0,5 0-96 0,4 2-16 16,4-2 0-16,4-2 0 0,1 0-448 0,4-3 128 0,3 0-128 15,2 0 0-15,0 1 128 0,2-1 0 0,2-3-128 16,1 0 192-16,-1-4-48 0,3-1-16 0,2 1 0 16,0-4 0-16,-1 1-128 0,-1-1 0 0,0 0 144 0,-2 2-144 15,-3-3 128-15,-3 1-128 0,-3 0 160 0,-2-3-160 16,-3 1 0-16,-4 0 0 0,-5 0 0 0,-4 0 0 15,-3-3 256-15,-6 1-64 0,-4 2 0 0,-3 0 0 16,-3-2-192-16,-1-1 0 0,0-2 0 0,1-1 0 31,0-6-304-31,1 0-96 0,1-5-32 0,2-2 0 16,3-8-1440-16,2-3-304 0,3-1-48 0</inkml:trace>
  <inkml:trace contextRef="#ctx0" brushRef="#br0" timeOffset="53736.28">17099 15969 28559 0,'-7'20'1264'0,"0"-4"272"0,-3-2-1232 0,1 6-304 15,1 2 0-15,3 9 0 0,2 8 448 0,0 4 16 16,3 5 16-16,-2 0 0 16,0-3-768-16,0-4-160 0,-1-6-16 0,1-1-16 15,0-4-384-15,2-6-80 0,3-5-16 0,1-3 0 16,0-4 320-16,-4-12 48 0,12 5 16 0,0-4 0 0,0-3 1056 0,2-3 224 16,0-6 32-16,2 0 16 0,-1-6 112 0,1 0 32 0,2-2 0 0,3-6 0 15,-1 1-160-15,3-5-32 0,1 0 0 16,-4-2 0-16,1 0-160 0,-2-1-32 0,0-5-16 0,-5 5 0 15,-4 0-320-15,-4 2-176 0,-3-1 192 0,-6 3-192 16,-2-1 0-16,-4 4 0 0,-2-1-240 0,-6 6 80 31,-4 0-224-31,-2 2-64 0,0-1 0 0,-3 2 0 16,2 1-1408-16,0 2-272 0,1 1-64 0</inkml:trace>
  <inkml:trace contextRef="#ctx0" brushRef="#br0" timeOffset="54220.16">17702 13489 6447 0,'5'-11'576'0,"2"-1"-576"0,0-3 0 0,-1 1 0 15,0 1 3200-15,2 1 544 0,0-2 96 0,-1 4 32 16,0 2-2704-16,-7 8-528 0,6-10-128 0,-6 10 0 15,6-7 272-15,-6 7 64 0,0 0 16 0,0 0 0 16,0 0-336-16,0 0-64 0,7 11-16 0,-3 0 0 16,-3 4-160-16,-2 4-32 0,-5 3-16 0,-1 7 0 15,-3 7-16-15,-4 4 0 0,-2 9 0 0,1 3 0 16,0-1-224-16,-2 0 144 0,1-2-144 0,-1 5 128 16,3-2-128-16,0 0 0 0,0 0 0 0,4-3 128 15,-1-5-128-15,4-1 0 0,2-4 0 0,4-6 0 16,1-6-384-16,3-2 64 0,2-2 0 0,1-5 0 15,0-1-48-15,5-5 0 0,0-2 0 0,3-1 0 16,1-4-144-16,1-2-48 0,-1-2 0 0,3-2-6880 16,1-2-1392-16</inkml:trace>
  <inkml:trace contextRef="#ctx0" brushRef="#br0" timeOffset="54436.42">17365 14167 4607 0,'20'5'400'0,"-10"-3"-400"16,-10-2 0-16,12-2 0 0,2-5 8240 0,7-1 1552 0,9 2 320 0,6 4 64 31,8-2-8640-31,5-1-1728 0,0 1-336 0,8 0-80 0,6 1 336 0,2-1 64 0,-1-3 16 0,-2 2 0 31,-1 0-1648-31,-3-4-320 0,0 2-64 0,-2-7-12576 0</inkml:trace>
  <inkml:trace contextRef="#ctx0" brushRef="#br0" timeOffset="54921.17">20560 13932 22111 0,'3'-11'1968'0,"0"0"-1584"15,0-6-384-15,-3 2 0 0,2 0 1504 0,-1 1 224 16,-1-1 32-16,-3 2 16 0,-2-2-1776 0,-2-1-128 16,-4 1-144-16,0 1-32 0,-3 2 304 0,-2-2 256 15,-2-2-64-15,-1 4 0 0,-2 3 144 0,-2-1 32 16,-2 3 0-16,0 3 0 0,-1 1-176 0,1 6-16 16,-4 2-16-16,1 3 0 0,-6 6-160 0,3 5 0 15,-4 4 0-15,1 5 0 0,0 6 160 0,-2 3 0 16,-2 4 0-16,0 5 0 0,0 1 128 0,1 9 32 0,0 2 0 0,3 3 0 15,2 4 0-15,1 1 0 0,2 0 0 0,2 4 0 16,3 1-80-16,4 2-16 0,1 0 0 0,4 0 0 16,3-5-32-16,5 1 0 0,2 0 0 0,2-1 0 15,4-3 32-15,2 0 0 0,6-4 0 0,0-1 0 16,1-3-224-16,0-4 144 0,1-1-144 0,1-2 128 16,-2-4-288-16,3-2-64 0,-3-6-16 0,0-3 0 31,-2-7-1904-31,1-4-384 0,-3-8-80 0</inkml:trace>
  <inkml:trace contextRef="#ctx0" brushRef="#br0" timeOffset="55153.61">19392 14973 28559 0,'0'0'2544'0,"0"0"-2032"16,0 0-512-16,8-4 0 0,2-4 2752 0,5 4 448 16,8 2 80-16,4 1 32 15,2 1-2992-15,3 0-608 0,1 1-112 0,4 0-32 0,5 0 208 0,5 1 32 16,5-2 16-16,9 0 0 16,9-3-288-16,2-1-64 0,1 0-16 0,-1-6 0 15,1-1-320-15,-1 1-64 0,2-2-16 0,3 0-9248 0,3-6-1856 0</inkml:trace>
  <inkml:trace contextRef="#ctx0" brushRef="#br0" timeOffset="55588.74">22030 13595 24879 0,'0'0'1088'0,"0"0"256"0,-5-9-1088 0,5 9-256 15,-10-4 0-15,-2 8 0 0,-2 6 1280 0,-2 7 208 16,-6 3 48-16,-3 7 0 16,-5 2-1536-16,-3 6-544 0,-2 5 16 0,-2 7 0 0,-3 4 528 0,0 5-128 15,-1 5 128-15,-1 5 0 0,-2 5 160 0,0-1 96 16,3 0 0-16,5 2 16 0,3 3-144 0,5 1-128 16,3 1 192-16,2-5-192 0,5-7 240 0,6-1-64 15,2-7-16-15,5-1 0 0,4-2 32 0,3-2 16 0,5-2 0 0,2 2 0 16,1-1-80-16,3-4-128 0,-1-3 176 0,5-2-176 15,1 2-192-15,3-8-128 0,5-1-48 16,3-7-8720-16,4-2-1760 0</inkml:trace>
  <inkml:trace contextRef="#ctx0" brushRef="#br0" timeOffset="55973.23">23126 14577 36287 0,'-14'-11'1600'0,"2"3"336"0,-3-4-1552 0,-3 1-384 0,-1 0 0 0,-1 6 0 15,-2 4-1024-15,-3 4-304 0,-3 5-48 0,-4 5-16 16,-5 2 368-16,-1 1 80 0,-1 1 16 0,-3 3 0 0,-3 7 512 0,-1 2 96 15,-2-3 32-15,2 0 0 0,3-1-96 0,6-3 0 16,7 0-16-16,4 0 0 0,11-5 16 0,6 0 0 16,7-2 0-16,7-1 0 15,6-2-48-15,7 2 0 0,6-2 0 0,8 2 0 0,6 2 432 0,3-1 128 16,-1-1 0-16,-2-3 0 0,-1 2 304 0,-2 1 64 16,-4 1 16-16,-4-3 0 0,-4-1-272 0,-5 3-48 15,-4-1-16-15,-5-1 0 0,-6 2-176 0,-4 2 0 0,-5 0 144 0,-6 2-144 16,-4 1 320-16,-6 0 0 0,-4 4 0 15,-5 2 0-15,-5-3 0 0,-3-3 0 0,-8 3 0 0,1-3 0 16,2-1-560-16,-2-2-112 0,5-1-32 0,6-2-11648 16</inkml:trace>
  <inkml:trace contextRef="#ctx0" brushRef="#br0" timeOffset="56205.39">23354 15452 27647 0,'0'0'2448'0,"5"16"-1952"0,2 2-496 0,-1 8 0 16,2 9 1024-16,-2 8 128 0,-2 3 0 0,-4 2 16 0,-4-3-1168 0,-2 1-272 15,-4-4-48-15,-2 0 0 0,-6-4 320 0,1-1-128 16,-4-2 128-16,-2-2 0 0,-1-2-256 0,-2-3 48 15,-4-4 16-15,-1-3 0 16,-5-4-1280-16,2-7-240 0</inkml:trace>
  <inkml:trace contextRef="#ctx0" brushRef="#br0" timeOffset="56688.72">24792 14613 26719 0,'0'0'2368'0,"-1"-13"-1888"0,-1-3-480 0,1 0 0 16,-3 2 1104-16,1 2 128 0,-3 5 32 0,1 2 0 31,-6 3-1808-31,-3 4-352 0,-4 6-80 0,-2 1-16 0,-6 6 688 0,0 2 144 0,-5 2 32 0,-1 2 0 16,1 6 128-16,-4-3 0 0,0 5 0 0,0 1 128 15,1 1 48-15,4 2 16 0,0 2 0 0,4 0 0 16,2 2 64-16,3 0 0 0,3-1 16 0,4-1 0 16,3 0-80-16,5-2-32 0,3-7 0 0,7 3 0 15,5-3 64-15,2-3 16 0,8-5 0 0,3-3 0 0,8 0 80 0,3-5 0 16,4-6 16-16,1-1 0 0,4-6-96 0,3-2-32 15,2-5 0-15,2-4 0 0,7-4-208 0,-2-5 0 16,-5-5 0-16,0-2-160 0,-4-3 160 0,0 1 0 16,-3-1 0-16,-1 0 0 0,-6-3 0 0,-2 1-160 15,-2-2 160-15,-6 1 0 0,-5 2 0 0,-8 2 0 16,-2 0 160-16,-7 6-32 0,-6-2-128 0,-7 5 144 16,-5-1-144-16,-6 2 160 0,-3 2-160 0,-6 2 0 15,-7 3 0-15,-4 3 128 0,-3 2 320 0,-2 5 48 16,0-3 16-16,-1 3 0 15,-1 4-3168-15,2-2-624 0,4 2-128 0,8 0-32 0</inkml:trace>
  <inkml:trace contextRef="#ctx0" brushRef="#br0" timeOffset="56971.3">25139 13756 10127 0,'0'0'896'0,"0"0"-704"0,0 0-192 0,0 0 0 15,-3 15 4912-15,1 6 944 0,-2 11 192 0,-2 6 32 16,-4 10-5072-16,-4 7-1008 0,-2 3-240 0,-4 6-16 16,-5 7 256-16,-2 3 128 0,-2 1-128 0,-3 3 192 15,-1 6 656-15,-1 1 128 0,-1 1 32 0,1 0 0 16,-3 2-1568-16,1-2-304 0,0 1-64 0,3-7-16 0,3-4 752 15,6-6 192-15,3-4 0 0,1-4 0 0,5-7 0 0,1-2 0 16,3 1 0-16,1-6 0 16,2-1-384-16,4-5-32 0,2-7-16 0,3-4-13248 0</inkml:trace>
  <inkml:trace contextRef="#ctx0" brushRef="#br0" timeOffset="57324.18">25482 15247 14735 0,'0'0'1312'0,"0"0"-1056"0,0 0-256 0,0 0 0 16,0 0 5344-16,0 0 1008 0,-2 19 208 0,-1 4 32 15,1 1-5744 1,-2 5-1152-16,-1 1-224 0,0 3-48 0,-2 4 352 0,0-1 80 0,-2 1 16 0,1-1 0 15,-1-3-576-15,0-1-128 0,4-3 0 16,1-6-16-16,2-4-1520 0,1-3-320 0,1-4-48 0</inkml:trace>
  <inkml:trace contextRef="#ctx0" brushRef="#br0" timeOffset="57840.92">26492 13773 31327 0,'0'0'1392'0,"0"0"272"0,0 0-1328 0,0 0-336 16,-6 9 0-16,-1 6 0 15,-1 5-336-15,-1 6-144 0,-2-1-32 0,-3 6 0 0,-3 5 368 0,-3 8 144 16,-3 5-128-16,-2 7 128 0,-5 6 0 0,0-1 0 16,-2 4 0-16,-1 6 0 0,-1 2 144 0,2 4-144 15,2 2 192-15,2-3-192 0,3-3 128 0,5-3-128 16,4-8 0-16,3-2 0 0,4-8 0 0,5-5 0 15,3-3 0-15,3-4 0 0,1-5 0 0,8 0 0 0,3-6 0 16,5-4 0 0,4-7-416-16,8-1-144 0,6-7-16 0,8-2-12096 0</inkml:trace>
  <inkml:trace contextRef="#ctx0" brushRef="#br0" timeOffset="58207.28">27168 14448 11055 0,'-9'-7'976'0,"-5"1"-784"0,-5 0-192 0,-7 0 0 16,1 3 4256-16,-6 4 800 0,-2 7 176 0,-1 2 16 31,0 4-4928-31,-1 4-1008 0,-1 2-192 0,1 4-32 0,3 5 496 0,5 3 96 0,4 0 32 0,5-4 0 15,4-2-416-15,5-3-96 0,3-2-16 0,6-2 0 0,5-5 624 0,5 1 192 16,1-1 0-16,6-1 0 0,4 1 288 0,2 1 160 16,3-1 48-16,0 2 0 0,1 2 80 0,0 0 32 15,0-1 0-15,-1 2 0 0,0 1-32 0,-1 0-16 16,-5 1 0-16,-2 1 0 0,0 4-224 0,-4-2-32 16,-3 4-16-16,-4-3 0 0,-2 5-144 0,-5-2-16 15,-5 1-128-15,-2-4 192 0,-5 1-192 0,-5-5 0 16,1-3 0-16,-9 0-160 0,0-4-48 0,-2-5-16 15,-3 0 0-15,-2-6 0 16,-5-4-1888-16,0-4-368 0</inkml:trace>
  <inkml:trace contextRef="#ctx0" brushRef="#br0" timeOffset="58622.66">27541 13865 8287 0,'11'4'736'16,"3"3"-592"-16,1-1-144 0,6 7 0 0,5 5 4592 0,6 4 880 16,2 8 176-16,4 1 48 15,4 2-4928-15,1 4-960 0,-2 4-208 0,-2-2-48 0,-3 2 448 0,-2 6 144 16,-2 1 0-16,-3 6 0 0,-2-3-144 0,-3 3 0 15,-5 2 0-15,-4 1 0 0,-3-2 0 0,-3-2 0 16,-4 0 0-16,-1-5 0 0,-4 0 0 0,-3 0 0 16,-2-4 0-16,-3-2 0 0,0 0 0 0,-6-4 192 15,-3-1-192-15,-2-3 192 16,-3-5-560-16,-1-3-96 0,-1-2-32 0,-1-1-7504 0,-1-4-1520 0</inkml:trace>
  <inkml:trace contextRef="#ctx0" brushRef="#br0" timeOffset="59258.16">28406 13292 12895 0,'0'0'1152'0,"13"-4"-928"0,-1 1-224 0,2-1 0 16,0 3 3200-16,1 3 576 0,1 4 128 0,2 2 32 16,1 3-3184-16,-2 3-752 0,4 0 0 0,2 7 0 15,-1 2 128-15,3 1 0 0,0 4 0 0,0 1 0 16,0 4-128-16,-1 4 0 0,-3 4 0 0,6-1 0 16,-2 1 0-16,2 3 0 0,0-2 144 0,-2 7-144 15,-2-2 128-15,-1 6-128 0,-2 6 128 0,-2 0-128 16,-8 6 0-16,0 0 0 0,-6 2 0 0,-1-2 0 15,-6-1 128-15,-1 1-128 0,-2-6 128 0,-2 4-128 0,-2-2 0 0,-5-3 0 16,-2-5 0-16,0-2 128 0,-4 0-128 0,-3-1 0 16,-4-8 128-16,-1 3-128 0,0-1 0 0,-6-2 0 15,0-2-160-15,-2-2 160 16,-1-2-720-16,0-3-48 0,-1-5 0 16,3-3-10848-16</inkml:trace>
  <inkml:trace contextRef="#ctx0" brushRef="#br0" timeOffset="59942.09">30080 14270 5519 0,'0'0'496'0,"-5"-12"-496"0,-2 1 0 0,-1-1 0 15,-4-3 5408-15,-3 6 992 0,-4 4 192 0,-4 4 32 32,-1 2-5904-32,0 4-1168 0,-2 4-256 0,3 4-32 0,3-2 608 0,0 6 128 0,-1 1 0 0,0 7 0 15,-3-1 0-15,1 4 0 0,-1-1 0 0,-2 3 0 16,2-2 192-16,0 3-64 0,0 1 0 0,2 1-128 15,2-2 128-15,3 1-128 0,3-1 0 0,3-1 0 16,3-3 0-16,3 0 0 0,2-6 0 0,3-2 0 16,2-2 192-16,3-2-192 0,2-4 192 0,2 1-192 0,2-6 192 15,1 1-192-15,1-5 192 0,3-2-192 0,4-4 192 0,1-5-64 16,3-2 0-16,0-2-128 0,4-5 160 0,3-4-160 16,-1-1 128-16,5-4-128 0,2-6 0 0,3-1 0 15,5-1 0-15,-2 0 0 0,-5-3 0 0,-1-2 0 16,-1-2 0-16,-1-1 0 0,-1-4 0 0,-2-4 128 15,3-6-128-15,-4-3 128 0,1-7 64 0,-1-2 0 16,-1-1 0-16,2-1 0 0,0-1-192 0,-2-3 0 16,-2-3 0-16,0 3 0 0,-5 0-192 0,0 10 192 15,-5 2-160-15,-6 7 160 0,0 5 0 0,-6 5 0 16,-1 4 0-16,-3 7 160 0,-2 6 208 0,-2 1 32 16,-3 6 16-16,1 3 0 0,1 2-96 0,-5 3-32 0,-2 5 0 0,0 2 0 15,-3 4-288-15,-5 6 0 0,-2 3-128 0,-3 4 128 16,-5 9-192-16,1 7 192 0,1 2-208 0,0 4 80 15,2 3 128-15,1 5-128 0,-4 4 128 0,1 3-128 16,0 5 128-16,1 4 0 0,-1 3 0 0,2 0 0 16,1 6 0-16,2-3 0 0,0 3 0 0,4-2 0 15,-1 0 128-15,4-2 48 0,2 4 16 0,2-3 0 16,0 3 48-16,1-4 16 0,-1-2 0 0,2-5 0 16,0 0-128-16,0-4 0 0,0 0-128 0,2-2 192 15,-3-3-192-15,4-1 0 0,1-4 0 0,-1-5-160 16,1-3-496-16,2-5-112 15,2-2 0-15,2-4-8496 0,7-4-1680 0</inkml:trace>
  <inkml:trace contextRef="#ctx0" brushRef="#br0" timeOffset="60374.34">31448 14092 18431 0,'0'0'1632'0,"-7"-10"-1312"0,0-1-320 0,-5 1 0 15,-4 5 2176-15,-3-2 384 0,-4 0 64 0,-4 6 0 16,-3 1-2320-16,-2 0-480 0,-4 0-80 0,1 4-32 15,-1 1 288-15,-1 5 256 0,-4 4-64 0,1-3 0 16,0 1-192-16,2 1 0 0,5-3 0 0,4 1 0 16,4 2 0-16,3-2 0 0,4 5 0 0,7 0 0 15,3-1 0-15,6 3 0 0,2 0 0 0,7 2 0 16,1 1 0-16,7 4-208 0,5-2 64 0,8-2 16 16,4 2 128-16,5 2 0 0,4-4-144 0,-1 2 144 15,1 2 0-15,1-2 0 0,-4 1 0 0,0 3 0 16,-2 0 256-16,-2 2 32 0,-3 2 0 0,-3-3 0 15,-6 1 80-15,-4-4 16 0,-6 1 0 0,-5-3 0 16,-3 1 64-16,-8 2 0 0,-5-3 16 0,-6 1 0 0,-5 1-192 16,-8-4-32-16,-8 3-16 0,-7 3 0 0,-10-3-224 15,-13 2 144-15,-15-2-144 0,-6 0 128 16,-6 0-1408-16,-14-1-304 0</inkml:trace>
  <inkml:trace contextRef="#ctx0" brushRef="#br0" timeOffset="61825.21">2549 17168 21183 0,'-8'-7'1888'0,"-2"1"-1504"15,-2 1-384-15,3-1 0 0,9 6 2672 0,0 0 464 16,0 0 80-16,0 0 32 16,-7 2-2928-16,7-2-592 0,-4 10-112 0,0 7-32 15,2 2 0-15,0 8 0 0,0-2 0 0,-3 8 0 0,-2 3 128 0,0 7 32 16,-3 5 0-16,-1 8 0 0,0 8 256 0,-2 2-160 16,-1 4 160-16,-3 1-128 0,-3 3 128 0,1-3-128 15,-1 0 128-15,1-4-128 0,1-1 128 0,0-7-160 16,1-6 160-16,3-2-160 0,1-6 160 0,1-5 144 15,2-4-16-15,3-7-128 0,2-1 208 0,3-6-64 0,1-6-16 0,0-2 0 16,1-8-128-16,0-6 0 0,0 0-160 0,6 9 160 16,-6-9-320-16,10 4 16 0,0-1 16 0,2-1 0 15,-1 1 112-15,5 2 32 0,-2-1 0 0,5 1 0 16,1 6 144-16,4 1 0 0,3 3 0 0,3 3 0 16,2 1 0-16,4 1-128 0,4 3 128 0,1-1 0 15,0-1-144-15,-3 2 144 0,-1-3-160 0,-4-2 160 31,0-3-704-31,-1-3-64 0,-2-3 0 0,1-3 0 16,0-2-512-16,-3-4-128 0,0-4 0 0,-2-5-16 0</inkml:trace>
  <inkml:trace contextRef="#ctx0" brushRef="#br0" timeOffset="62242.32">3234 18105 19343 0,'0'0'1728'0,"0"0"-1392"15,0 0-336-15,5 11 0 0,0-3 3184 0,6 6 560 16,7 2 112-16,4 4 32 0,2 1-3360 0,3-2-656 16,2-1-144-16,3-2-32 0,1-3 80 0,2-6 16 15,2 1 0-15,3-7 0 16,-1-2-704-16,-1-8-144 0,-4-7-32 0,-3-3 0 15,-6-3 64-15,-2-2 0 0,-2-8 0 0,-4 0 0 0,-4-2 512 0,-2 3 128 0,-2 0 0 0,-2-1 16 16,-3 3 688-16,-3 2 144 0,-2 0 32 0,-2 4 0 16,-2 4 336-16,-3 5 80 0,-2 2 16 0,1 0 0 15,-1 7-352-15,-3 4-80 0,-2 5-16 0,-3 2 0 16,-2 7-480-16,-3 5 0 0,-5 4 0 0,-1 9-160 16,-3 3 160-16,0 4-208 0,2 3 80 0,1 6 128 15,2 0-192-15,1 4 192 0,2-1-160 0,3-1 160 16,0-3 0-16,4 0 0 0,1-2 0 0,5-3 0 15,2-7 0-15,6-2 208 0,3 0-16 0,3-1 0 16,5-4-32-16,4 0-16 0,6-2 0 0,5 1 0 16,5-5-272-16,6 0-64 0,6-4-16 0,7-3 0 15,5-7-1168 1,2-7-224-16,2-7-64 0</inkml:trace>
  <inkml:trace contextRef="#ctx0" brushRef="#br0" timeOffset="62543.47">5045 17070 30399 0,'-19'14'2704'0,"-3"7"-2160"16,0 7-544-16,0 8 0 0,7 8 640 0,-1 11 32 15,2 9 0-15,2 6 0 16,-2 2-1248-16,1 6-240 0,2 4-48 0,0 5-16 16,-1-1 160-16,3-2 16 0,2 0 16 0,2 0 0 0,3-5 304 0,2-4 48 0,0-7 16 15,4-8 0-15,1-4 320 0,4-7 160 0,0-2-16 0,3-3 0 16,1-5-144-16,3-7 0 0,1-4 0 0,2-4 0 31,0-5-256-31,1-5-128 0,2-3-16 0,1-7-16 16,0-5-1744-16,1-4-336 0</inkml:trace>
  <inkml:trace contextRef="#ctx0" brushRef="#br0" timeOffset="62749.29">4608 18052 23039 0,'0'0'2048'0,"0"0"-1648"15,0 0-400-15,21 0 0 0,14 0 2944 0,8 3 512 16,7 2 112-16,4-1 16 16,6-4-3328-16,7 0-640 0,11 0-144 0,4-3-32 15,7 1-1072-15,-1-3-224 0,-3 1-32 0,2-3-11296 0</inkml:trace>
  <inkml:trace contextRef="#ctx0" brushRef="#br0" timeOffset="63328.45">8864 17932 19343 0,'-22'30'1728'0,"5"-8"-1392"16,-4 3-336-16,2 3 0 0,1 12 2096 0,0 1 336 16,3 10 80-16,-2 1 16 0,5 1-2336 0,-1-5-448 15,-1 0-112-15,4-6-16 0,1-4 384 0,4-6 0 16,2-1 0-16,2-4 0 0,4-6 0 0,2-3 0 16,1-7 0-16,4 0 0 0,2-3 0 0,3-2 240 15,3-3-48-15,3-4 0 0,3-4 192 0,4-6 48 16,2 1 0-16,5-2 0 0,3-6-112 0,-1-1 0 15,3-5-16-15,-2-2 0 0,-1-7-304 0,-1-1-192 16,1-4 16-16,0 1 16 0,-1-4-32 0,-3-3-16 0,-3 0 0 0,0 0 0 16,-5 2 208-16,-5 1 0 0,-4 2 0 0,-5 1 0 15,-2-2 224-15,-7 4 96 0,-4 1 0 0,-7 2 16 16,-6 3 256-16,-6-2 48 0,-1 0 16 0,-5 4 0 16,-5 4-144-16,-4 4-16 0,-2 3-16 0,-4 3 0 15,0 7-304-15,-5 3-176 0,0 2 192 0,-1 2-192 16,-1 3 0-16,3 1-256 0,4 2 32 0,4 6 0 31,2 0-1472-31,4 1-288 0,4-2-64 0,5 3-10976 0</inkml:trace>
  <inkml:trace contextRef="#ctx0" brushRef="#br0" timeOffset="63627.35">9373 17062 33119 0,'-12'-1'1472'0,"12"1"288"0,-11 0-1408 0,11 0-352 16,-10 5 0-16,1 9 0 16,0 4-544-16,2 6-176 0,-3 5-48 0,1 4 0 0,-5 5 352 0,-2 6 64 15,0 6 16-15,1 6 0 0,-6 4 336 0,2 4-144 16,-2 3 144-16,-2 4 0 0,-3 3 0 0,4 1 0 15,-3 0 0-15,1 0 0 0,0-3 144 0,0 2 48 16,0 0 0-16,1-3 0 0,1-1-192 0,1-7 192 0,0 1-192 0,0-4 192 16,3 2-192-16,1-5 0 0,3 0 0 0,2-3 0 31,3-5-432-31,2-4-112 0,4-6-32 0,1-7-12224 0</inkml:trace>
  <inkml:trace contextRef="#ctx0" brushRef="#br0" timeOffset="64146.35">9886 18407 13823 0,'0'0'608'0,"-9"0"128"0,1-1-592 0,-2-2-144 16,0-1 0-16,3-2 0 0,4 1 2240 0,3 5 432 16,0 0 80-16,0-5 0 0,0-3-2368 0,0 8-384 15,7-7-288-15,2 2 48 0,-3-4 96 0,5 5 16 16,0-5 0-16,4 3 0 0,-1 2 528 0,4-1 112 15,2-3 32-15,1 6 0 0,0 0 32 0,0 2 16 16,-1 0 0-16,-2 2 0 0,-2-1-288 0,-2 3-64 16,-1 3-16-16,-3 1 0 0,-2 1 112 0,-2-3 32 0,-1 4 0 0,0-1 0 15,-3 5-64-15,-2-1-16 0,0-2 0 0,-2 5 0 16,2 0-160-16,-3 2-128 0,0 0 192 0,0-2-192 16,3 2 0-16,0-1 0 0,0 0 0 0,2 1 0 15,-1 0 0-15,2-2 0 0,0 1 0 0,-1 1 0 16,0 0 0-16,1-6-192 0,-1 2 192 0,1 0-192 15,-1-2 192-15,0-2 0 0,-2 4 0 0,-2-3 0 16,2-11 320-16,-2 15-64 0,-3 2 0 0,-2 0 0 16,-2-3 64-16,1 1 0 0,-6 3 0 0,-2-1 0 15,-3 0-128-15,-2-2 0 0,-4-3-16 0,-4 2 0 16,-1 1-176-16,-2 0 0 0,0-6 0 0,4 1 0 31,3-4-640-31,2 2 0 0,1-5 0 0,3-5-8544 0,3-3-1712 0</inkml:trace>
  <inkml:trace contextRef="#ctx0" brushRef="#br0" timeOffset="64527.23">11127 17008 24879 0,'0'0'2208'0,"0"0"-1760"0,0 0-448 0,0 0 0 15,0 0 1408-15,0 0 192 0,0 0 32 0,-7 5 16 32,-1 2-1824-32,-3 5-352 0,-1 4-80 0,-3 5-16 0,-4 4 432 0,-4 3 192 0,-2 5-160 0,-3 3 160 15,0 2 0-15,-3 5 192 0,3 0-16 0,2 7 0 16,0 4 16-16,1 4 0 0,1 8 0 0,3 2 0 15,3 4 832-15,3-1 192 0,0-3 16 0,3 1 16 32,1-3-1680-32,6-1-336 0,1-4-64 0,4-3 0 0,3 1 832 0,2-8 0 0,2-3 0 0,5-2 0 15,1-6 832-15,3-1 96 0,4-5 16 0,5-1 0 32,0-3-1904-32,6-4-368 0,4-5-80 0,5-1 0 0,3-4-512 15,1-5-112-15,1-8-16 0,-1-3-9056 0</inkml:trace>
  <inkml:trace contextRef="#ctx0" brushRef="#br0" timeOffset="64844.34">11997 17274 35423 0,'0'0'1568'0,"-12"3"320"0,-2-2-1504 0,2 3-384 16,0 4 0-16,1 4 0 16,1 10-560-16,-2 6-176 0,-2 8-32 0,-1 6-16 15,-4 3 208-15,-4 11 32 0,1 9 16 0,-2 4 0 0,0 4 384 0,-3 1 144 16,3-1 0-16,0 2-144 0,0-3 144 0,1-2 0 0,3-1 0 0,2-8-128 16,1-3 128-16,7-10 0 0,4-3 0 0,1-7-128 15,2-7-64-15,3-9 0 0,3-4 0 0,6-5 0 16,2-5-96-16,3-3-32 0,3-4 0 0,1-2 0 31,1-3-192-31,2-5-64 0,1-5 0 0,2-4 0 16,1-2-544-16,1-4-112 0,-1-2-32 0,1 0 0 0</inkml:trace>
  <inkml:trace contextRef="#ctx0" brushRef="#br0" timeOffset="65078.67">11044 17839 24879 0,'0'0'2208'0,"0"0"-1760"0,0 0-448 0,0 0 0 0,0 0 2272 0,11-5 368 16,7 2 80-16,6 1 16 0,4 0-2416 0,5 1-496 16,5 0-80-16,5 3-32 0,6 2 144 0,4-1 144 15,5 2-208-15,6 0 80 0,2-3-224 0,-4 0-32 16,-3-2-16-16,-3 0 0 15,-2-3-288-15,1-2-48 0,-2-1-16 0,2-2 0 16,2-6-1616-16,-3-2-336 0,-6-2-64 0,-3-2-16 0</inkml:trace>
  <inkml:trace contextRef="#ctx0" brushRef="#br0" timeOffset="65379">12423 17052 2751 0,'10'14'128'0,"-3"-5"16"0,-7-9-144 0,9 11 0 0,2 3 0 0,8 9 0 16,10 6 6848-16,5 7 1344 0,3 3 272 0,0 5 48 15,-5-2-7120-15,-1 1-1392 0,-1 3-368 0,-4 4-16 16,-1 4 384-16,-4 2-128 0,-3 0 128 0,-5 2 0 15,-6 3 0-15,-4 0-160 0,-4 1 160 0,-5-2 0 16,-2-1 0-16,-6-1 0 0,-3 2 0 0,-5-4 0 0,-2 2 0 0,-5-3 176 16,-7-4-48-16,-2 0-128 0,-6-3 128 15,-1-2-128-15,2-2 0 0,1-3 0 0,2 1-208 0,1-5-112 16,4-6 0-16,3 0-9056 16,3-7-1808-16</inkml:trace>
  <inkml:trace contextRef="#ctx0" brushRef="#br0" timeOffset="65809.89">14276 17988 29487 0,'0'0'1296'0,"0"0"288"0,0 0-1264 0,11-2-320 15,7-2 0-15,8 2 0 0,7 1 1408 0,9 1 208 16,3 2 48-16,8-1 16 15,5-2-3424-15,0-1-688 0</inkml:trace>
  <inkml:trace contextRef="#ctx0" brushRef="#br0" timeOffset="66045.47">14123 18510 21183 0,'-10'18'944'0,"6"-11"192"0,4-7-912 0,0 0-224 0,0 0 0 0,0 0 0 15,0 0 2944-15,22 2 528 0,12-2 112 0,6-4 32 16,0-4-3184-16,10-6-640 0,5 0-128 0,6-2-32 16,4-3 368-16,10-2 0 0,6 0 0 0,3-1 0 31,-5-3-416-31,-3 1-64 0,-1 1-16 0,4-1 0 0,3 2-1520 0,-3 0-304 0,-1-3-64 0</inkml:trace>
  <inkml:trace contextRef="#ctx0" brushRef="#br0" timeOffset="66595.37">17239 17553 13823 0,'5'-8'1216'0,"1"-6"-960"0,0-2-256 0,0 2 0 15,-4 2 2464-15,3 1 448 0,1-2 96 0,-4 3 0 16,-2 0-2064-16,0 10-432 0,-2-10-64 0,-2-1-32 16,4 11 0-16,-9-6 0 0,-5-1 0 0,0 3 0 15,0 0-240-15,-3 3-48 0,-2 1-128 0,-1 2 192 16,-3 2-64-16,-1 6 0 0,-3 0-128 0,-3 3 192 16,-3 2-192-16,0 4 0 0,-3 5 0 0,-2 4 0 15,-1 5 0-15,-3 3 0 0,-2 2 0 0,6 5 0 16,3 3 0-16,5-1 0 0,6-1 0 0,5-1 0 15,3 2 0-15,3-3 176 0,4 0-176 0,3 2 160 16,2-2-160-16,4 1 0 0,4-1 0 0,2 3 128 16,3-3 16-16,2-3 0 0,1-1 0 0,3 0 0 15,2 2-144-15,0-1 0 0,2-1 0 0,1 2 0 0,-1 2 0 0,0 2 0 16,-2 5 0-16,-1-1 0 0,-5 4 128 0,-2-2-128 16,-5-3 0-16,-4-2 128 0,-4 1-128 0,-5-5-224 15,-5-4 48-15,-4-2 16 0,-2 2 160 0,-7-5-192 16,1-2 192-16,-5-4-192 0,2 0 192 0,-3-1 0 15,2-5 128-15,-1 0-128 0,-1-3 0 0,3-3 0 16,-3-2-192-16,2-3 64 16,-1 2-2064-16,2-8-416 0,-13-5-80 0,7-5 0 0</inkml:trace>
  <inkml:trace contextRef="#ctx0" brushRef="#br0" timeOffset="66945.16">17439 18755 28559 0,'0'0'2544'0,"0"0"-2032"0,-12 3-512 0,-4 6 0 16,-3 7 960-16,-3 5 112 0,-4 4 16 0,-1 2 0 31,-4 3-1664-31,2 6-336 0,-2 1-64 0,3 1-16 0,0 0 544 0,5 4 96 0,2-1 32 0,3-5 0 15,4 0 320-15,5-3 0 0,4-5 0 0,5-4 128 16,4-7 160-16,5-5 32 0,2-1 0 0,5-4 0 16,1 0 320-16,6-6 64 0,3-4 0 0,3-3 16 15,3-4 32-15,2-5 0 0,2-5 0 0,-3 0 0 0,1-3-256 0,-4-2-48 16,-3-3-16-16,-3 2 0 0,-1 2-240 0,-4-2-64 16,-4-1 0-16,-2 0 0 0,-3 6-128 0,-5-2 0 15,-3 0 0-15,-5 1-176 16,-2 2-320-16,-4 1-64 0,-4 1-16 0,-2-2 0 15,-3-4-1728-15,-2 1-368 0,-10-13-64 0,0 8-16 0</inkml:trace>
  <inkml:trace contextRef="#ctx0" brushRef="#br0" timeOffset="67346.17">18013 17034 7359 0,'0'0'320'0,"0"0"80"0,-10-5-400 0,2 0 0 0,2-5 0 0,6 10 0 16,-5-8 3232-16,5 8 560 0,0 0 112 0,-4-10 32 15,4 10-2832-15,0 0-560 0,0 0-112 0,0 0-32 16,0 0 576-16,0 0 112 0,0 0 32 0,-9 9 0 16,2 0-240-16,-1 6-48 0,-1 3-16 0,0 9 0 15,-2 2-272-15,-2 9-48 0,-2 8-16 0,-1 0 0 16,0 1-288-16,1 3-48 0,-2 0-16 0,4-3 0 0,2-2-128 16,2-4 192-16,0 4-192 0,5-6 192 0,3-2-192 15,2-2 0-15,2-2 144 0,3-5-144 0,3-3 128 0,4-2-128 16,3-3 160-16,2-2-160 0,1-4 0 0,3-4 0 15,1 2 0-15,-2-4 0 16,4-4-576-16,-3-1-16 0,1-3 0 0,0 0 0 16,-2-3-1904-16,-1-3-368 0,-1-3-80 0</inkml:trace>
  <inkml:trace contextRef="#ctx0" brushRef="#br0" timeOffset="67543.09">17559 17611 19343 0,'0'0'1728'15,"8"-6"-1392"-15,0 0-336 0,4-5 0 0,6 4 4160 0,6 0 752 0,4 0 144 0,7 3 48 16,6-2-4352-16,6 1-752 0,1 1-384 0,0 1 32 16,-2 2 112-16,1-3 32 0,-5-1 0 0,1 1 0 31,-3 0-624-31,-1 1-128 0,-5-4-32 0,-2 2-9008 0,-6 0-1808 0</inkml:trace>
  <inkml:trace contextRef="#ctx0" brushRef="#br0" timeOffset="68163.42">20873 17363 25791 0,'0'0'2304'0,"0"-11"-1856"0,-4-2-448 0,3 1 0 16,1-5 1968-16,1 2 288 0,1 0 64 0,-2 2 16 31,2 3-2336-31,-2-6-528 0,-4 1-80 0,1-1-16 0,-4-2 624 0,0 1 0 0,-2 1 0 0,-2 3 0 16,0-2 0-16,-3 0 0 0,-1-3 0 0,0 4 0 15,-2 1-128-15,-1 3 128 0,-1 0 0 0,-1 3 0 16,-3 6 0-16,1 2-144 0,-4 2 144 0,-1 8 0 16,-2 2-160-16,-2 5 160 0,-1 5-128 0,2 3 128 0,-2 10 0 0,3 2 0 15,1 5 0-15,0 2 0 0,3 6 0 0,0 2 0 16,1 3 0-16,1 6 0 0,-1 2 0 0,6 2 0 15,1 4 0-15,1-3 0 0,2 2 0 0,3-3 0 16,3-1 0-16,3-5 0 0,4-1 0 0,1-1 0 16,4-9 0-16,1-2 128 0,2 1 0 0,2-3 0 15,2-1 0-15,0-3 0 0,0-3-128 0,2-3 0 16,0-1 0-16,0 0 0 0,-2-3-192 0,2-3 0 16,-2-3 0-16,-1-1 0 15,-1-3-784-15,-1-4-176 0,-2-1-16 0,-1-2-16 16,-5-14-1728-16,0 0-352 0</inkml:trace>
  <inkml:trace contextRef="#ctx0" brushRef="#br0" timeOffset="68397.63">19479 17880 12895 0,'14'5'576'0,"-14"-5"112"0,12 2-560 0,2 1-128 0,3 1 0 0,8 3 0 16,10 1 5232-16,7 3 1008 0,5 4 208 0,6 2 32 16,4 0-5328-16,6-6-1152 0,3-1 0 0,0-4-240 15,-3 3 240-15,1-5-192 0,-2 0 192 0,-2-1-192 16,2-2-192 0,-3-1-48-16,0-3 0 0,-1 1 0 0,-5-2-352 15,-2 0-80-15,-3-1-16 0,-2 0-8576 0,-4-3-1712 0</inkml:trace>
  <inkml:trace contextRef="#ctx0" brushRef="#br0" timeOffset="68763.72">22252 16920 29999 0,'0'0'1328'0,"0"0"272"0,0 0-1280 0,0 0-320 0,-2-9 0 0,2 9 0 16,0 0 304-16,-9-4-16 0,0 5 0 0,-4 6 0 16,-2-1-288-16,-3 6-144 0,-2-1 16 0,-6 6 0 15,-2 7 128-15,-3 4 0 0,-4 6 160 0,1 7-160 16,-3 4 240-16,2 9-48 0,-1 2-16 0,0 7 0 15,2 0-176-15,1 5 128 0,0 6-128 0,4 2 128 16,3 2-128-16,2-5 0 0,6-4 0 0,7-5 0 16,0-6 0-16,8 1-272 0,6-5 64 0,3 0 16 15,3-4 192-15,5-3-176 0,0-1 176 0,4-4-160 32,1-4-304-32,2-2-64 0,1-4-16 0,3-2-8240 0,3-4-1648 0</inkml:trace>
  <inkml:trace contextRef="#ctx0" brushRef="#br0" timeOffset="69214.64">23574 17594 28559 0,'0'0'1264'0,"-10"-4"272"0,-1-3-1232 0,-2 2-304 16,-1-2 0-16,-3 3 0 0,-3 6 1088 0,-7 5 176 0,-3-1 16 0,-4 6 16 31,-6-4-1808-31,-4 6-352 0,-3-5-80 0,-8 4-16 16,-5 1 336-16,3-1 64 0,0-1 16 0,5 1 0 0,3 1 224 0,7-2 64 0,8 2 0 0,6-2 0 15,7 2 256-15,7-5 0 0,3 4 0 0,10-4 144 16,2 0-144-16,7 3-224 0,7-4 48 0,8 5 16 15,6-3 160-15,8 4-160 0,7 0 160 0,5 1-160 16,6 3 352-16,2-2 64 0,0 2 0 0,-1 0 16 16,-3 1 16-16,0 1 0 0,-3 1 0 0,-3 2 0 15,-3 1-32-15,-6-1-16 0,-5 2 0 0,-3 2 0 16,-4-4-80-16,-7 3-16 0,-6-2 0 0,-7 2 0 16,-6-1-16-16,-5-1 0 0,-5 2 0 0,-7-3 0 15,-6-4 160-15,-1 1 32 0,-4 0 0 0,-2 1 0 16,-5-2-128-16,-2 1-32 0,-3-1 0 0,0-2 0 0,-3-8-416 0,1 2-64 15,0-3-32-15,2 1 0 16,0-5-2048-16,6-3-416 0,-8 0-64 16,18-2-32-16</inkml:trace>
  <inkml:trace contextRef="#ctx0" brushRef="#br0" timeOffset="69547.61">23924 18326 20271 0,'0'0'1792'0,"9"5"-1424"0,0-1-368 0,3 4 0 16,2 1 2752-16,3 7 464 0,1 1 112 0,2 6 0 15,3 5-2752-15,-2-2-576 0,0 4 0 0,-2 5-192 16,-1 1 192-16,-2 5 0 0,-6 5 0 0,-3-3 0 16,-6 3 208-16,-4-4-16 0,-3 5 0 0,-4-3 0 15,-5 2 0-15,-1-4-16 0,-4-5 0 0,-2 2 0 16,1 2-176-16,-3-6 0 0,-4-7 0 0,0 0-176 16,-1-5 0-16,-1-5 0 0,1-5 0 0,0-7 0 15,0-2-1984 1,2-7-400-16,-10-5-64 0,12-12-32 0</inkml:trace>
  <inkml:trace contextRef="#ctx0" brushRef="#br0" timeOffset="69725.49">25576 17852 12895 0,'3'-16'576'0,"-2"6"112"0,-1-5-560 0,-1-3-128 16,-2-4 0-16,2 1 0 0,-4-1 400 0,1 4 48 0</inkml:trace>
  <inkml:trace contextRef="#ctx0" brushRef="#br0" timeOffset="70231.31">25457 17597 17391 0,'0'0'768'0,"0"0"160"0,0 0-736 0,0 0-192 0,0 0 0 0,0 0 0 16,0 0 448-16,0 0 64 0,0 0 16 0,0 0 0 15,0 0-368-15,0 0-160 0,0 0 128 0,0 0-128 16,0 0 432-16,0 0 0 0,0 0 0 0,0 0 0 16,0 0 336-16,0 0 80 0,0 0 16 0,0 0 0 15,0 0-176-15,0 0-48 0,0 0 0 0,0 0 0 16,-10-1-512-16,1 1-128 0,-1 1 0 0,-1 2 0 0,-3 3 0 15,-2 4 0-15,-2-1 128 0,-2 4-128 0,-3 2 0 16,-3 4 0-16,-3 5 0 0,-1 3 0 16,-1 1 0-16,1 3 0 0,-2 2 0 0,3 4 0 0,2 1 0 0,2 1 0 15,3 2 0-15,5-2 0 0,6 1-128 0,5-2 128 16,3-1 0-16,7-3 0 0,5-4 0 0,4 2-144 16,3-5 144-16,6 1 0 0,3-8 0 0,4-1 0 15,3-1 192-15,4-5-48 0,1-6 48 0,-1 0 0 16,-4-2 0-16,1-5 0 0,-1-3-16 0,-1-3 0 15,3 1 0-15,-1-5 0 0,1-1-176 0,-1-4 160 16,0 0-160-16,0-3 160 0,2-3-160 0,-1-4 128 16,-3-4-128-16,-1 3 128 0,-6-1 0 0,-3-4-128 15,-1 2 192-15,-5-1-64 0,-5-3 0 0,0-2-128 0,-4-3 192 0,-3 0-64 16,0-3-128-16,-3-2 0 0,-1-1 0 0,-1-2 0 16,0 1 0-16,-1 3 0 0,-1 6 0 0,-3 6 0 15,-2 4 0-15,-1 5 256 0,-4 2 0 0,-3 4-16 16,1 5 176-16,-5 2 32 0,-3 4 16 15,0 4 0-15,-3 3-464 0,1 4-192 0,-2 4 16 0,-3 3 0 32,1 2-480-32,0 4-112 0,3 3 0 0,1 0-16 15,2 1-1568-15,5-2-304 0,-7 10-64 0,11-11-16 0</inkml:trace>
  <inkml:trace contextRef="#ctx0" brushRef="#br0" timeOffset="70565.14">26137 16949 25791 0,'0'0'2304'0,"0"0"-1856"16,0 0-448-16,-12 4 0 0,1 0 1408 0,-4 10 192 15,-3 6 48-15,-4 5 0 16,-3 6-1648-16,-3 3-448 0,-1 7-16 0,-3 6-16 0,-2 6 480 0,-2 2 0 16,-1 1-128-16,-1 2 128 0,-3 2 0 0,-2 2 0 15,0 6 0-15,0 3 0 0,1 3 192 0,1-2-64 0,2-2 0 0,1 1-128 16,3-2 224-16,3-6-64 0,3 1-16 16,2-6 0-16,1-2 80 0,-1-3 16 0,0-5 0 0,1-6 0 15,0-2-240-15,2 0 0 0,3-2 0 0,0-2-160 31,2-3-528-31,3-8-96 0,3-3-32 0,4-5-12448 0</inkml:trace>
  <inkml:trace contextRef="#ctx0" brushRef="#br0" timeOffset="77869.97">25890 18622 15663 0,'0'0'1392'0,"0"0"-1120"0,-9-4-272 0,9 4 0 15,0 0 1280-15,0 0 192 0,-2-5 32 0,2 5 16 16,0 0-896-16,4-12-176 0,1 2-48 0,1 1 0 16,2-2-224-16,-1 2-48 0,1-2-128 0,1 2 192 15,0-4-64-15,-4 8-128 0,1-3 176 0,2 2-176 16,-1 0 128-16,2-3-128 0,2 2 0 0,-1-2 0 0,1 3 0 0,11-9 0 16,-3 3 0-16,-1 5 0 0,-1 0 0 0,1 2 0 15,0 4 0-15,1 2 0 0,1 4 0 0,-1 2 0 16,1 0 0-16,-4 4 0 0,1 0-128 15,-3 3 128-15,-4 5-208 0,-3 4 80 0,-2 0-64 0,-3 4-16 16,-6 2 0-16,-4 3 0 0,-3-1 208 0,-4 1 128 16,-4 1 0-16,-2 0-128 0,1-1 512 0,-3-2-16 15,0-5 0-15,0-1 0 0,0 0 80 0,3-4 0 16,1-1 16-16,1-1 0 0,3-3-208 0,2-4-64 16,2-4 0-16,1-3 0 0,10-4-192 0,0 0-128 15,0 0 128-15,0 0-128 0,0 0 0 0,0 0-160 0,10-3 16 0,2-4 0 16,5-1-16-16,2-2 0 0,3 2 0 15,4-2 0-15,5 3 160 0,3 3 0 0,4-1-144 16,2 1 144-16,-3 0-144 0,1 3 144 0,-3 0-192 0,2 1 192 16,-3 1-384-16,2 0 48 0,-4 2 0 0,0 2 0 31,-1 0-336-31,-3-1-64 0,-1 1-16 0,-3 1-9616 0</inkml:trace>
  <inkml:trace contextRef="#ctx0" brushRef="#br0" timeOffset="78253.47">26916 17348 23039 0,'0'0'2048'0,"-11"4"-1648"16,-1 1-400-16,2 4 0 0,1 0 384 0,1 4-16 16,1 2 0-16,1 5 0 0,-5 1-368 0,4 7 0 15,-5 3 0-15,1 6 0 0,-1 4 0 0,1 7 0 16,0 2 0-16,0 3 0 0,1 0 0 0,0 2 0 0,0-1 0 0,5 4 0 15,3 0 128-15,4 5 48 0,0-1 16 0,3-1 0 16,2-1-192-16,2-3 0 0,1-4 0 0,0-4 0 16,1-6 0-16,2-2-272 0,1-3 64 0,0-4 16 15,0-4-176-15,1-2-16 0,1-6-16 0,1-5-6544 16,4-10-1312-16</inkml:trace>
  <inkml:trace contextRef="#ctx0" brushRef="#br0" timeOffset="78653.73">27676 17831 21183 0,'-30'1'944'0,"8"2"192"0,-3 2-912 0,1 1-224 0,3 0 0 0,2 4 0 0,1-3 2208 0,2 5 400 16,1-1 80-16,2 3 0 0,0 4-2224 0,2-3-464 16,2 2 0-16,0-2-128 0,0 0-112 0,1-1-16 15,6 0 0-15,-1 0 0 16,2-2-256-16,1-2-64 0,0-10-16 0,5 14 0 16,1-3 144-16,2-2 16 0,1 3 16 0,2-3 0 0,2 3 224 0,1 1 64 15,3 0 0-15,0 3 0 0,1 3 128 0,0 4 0 0,-1-1 0 16,-1 1 0-16,2 3 208 0,-5 0 32 15,-1 2 0-15,0-3 0 0,-3 1 80 0,-3 0 32 16,2-2 0-16,-6 3 0 0,-3-5 192 0,-3 2 32 0,-1 1 16 0,-3-2 0 16,-3 0-112-16,-1 1-32 0,-2-1 0 0,0-5 0 15,-1-2-144-15,1-2-48 0,-1-4 0 0,2-1 0 16,1-6-256-16,0-3-192 0,1-3 16 0,3-4 16 31,-1-3-1760-31,3-6-368 0,3-3-64 0</inkml:trace>
  <inkml:trace contextRef="#ctx0" brushRef="#br0" timeOffset="79054.94">27999 17014 22863 0,'0'0'1008'0,"0"0"208"0,0 0-960 0,4 13-256 16,2-2 0-16,4 2 0 0,3 3 256 0,2 3 0 15,2 2 0-15,3 4 0 0,3 2-32 0,3 3 0 16,0 2 0-16,3 1 0 0,2 3-96 0,5 3 0 15,3 3-128-15,-2 4 192 0,-3 0 32 0,-2 6 0 16,-5 5 0-16,-5 5 0 0,-1 7-32 0,-2-3-16 0,-5 3 0 0,-3-2 0 16,-2 2-176-16,-4-2 160 0,-2-1-160 0,-4 0 160 15,-3 0 240-15,-1-6 48 0,-5-3 16 0,-2-1 0 16,-2-4 224-16,-1-1 32 0,-2-1 16 0,2-1 0 16,-3-7-400-16,-2 0-80 0,0-1 0 0,2-8-16 31,1-8-528-31,1-4-96 0,0-5-32 0,0-4-8800 0,5-9-1744 0</inkml:trace>
  <inkml:trace contextRef="#ctx0" brushRef="#br0" timeOffset="79755.59">28389 16764 5519 0,'0'0'240'0,"0"0"64"0,0 0-304 0,0 0 0 15,0 0 0-15,0 0 0 0,0 0 3632 0,0 0 656 16,10 1 144-16,3 4 32 0,2 1-3312 0,1 1-640 16,1 4-144-16,4 0-32 0,3 1-64 0,3 3-16 15,-1 3 0-15,7 2 0 0,0 7-128 0,3 1-128 16,0 5 192-16,4 6-192 0,5 6 256 0,-1 6-64 16,1 7-16-16,-5 3 0 0,-4 4-48 0,-3 4 0 15,-1 4 0-15,-4 7 0 0,-3 9-128 0,-3 4 0 16,-6 3 0-16,-2-2 128 0,-6 5-128 0,-4-4 0 15,-4 2 144-15,-3-5-144 0,-4-5 384 0,-5-7 16 16,-2-8 0-16,-2-3 0 0,-2-8 432 0,0-4 96 16,0-3 16-16,2-7 0 0,-1-4-432 0,1-7-96 0,-1-5-16 15,-1-3 0 1,1-7-784-16,-1-4-144 0,0-8-48 0,0-2-12944 0</inkml:trace>
  <inkml:trace contextRef="#ctx0" brushRef="#br0" timeOffset="80780.69">30454 17807 17503 0,'-9'-6'1552'0,"0"1"-1232"15,-1 1-320-15,-1-4 0 0,3 1 2048 0,-1-1 336 16,-1 2 80-16,-3-1 16 0,0 0-1776 0,-1 2-336 15,-1 1-80-15,-2-4-16 0,-2 0-112 0,-1 3-32 16,-4 0 0-16,0 5 0 0,-2 5-128 0,5 0 192 16,-2 4-192-16,0 7 192 0,1 8-192 0,3 0 0 15,0 8 0-15,-1 3 0 0,-1 6 0 0,5 5 0 16,-1 1 0-16,2 5 0 0,-1 5 240 0,4 4-48 0,5-5 0 0,3 0 0 16,2-3 0-16,2-3 0 0,2-7 0 0,3 0 0 15,1-6-192-15,3-8 0 0,1-2 0 0,3-8 0 16,-2-5 0-16,5-9-128 0,-1-6 128 0,1-9 0 15,2-8 0-15,3-7 176 0,1-8-32 0,3-8 0 16,1-10-144-16,1-2 0 0,0-11-160 0,1-2 160 31,2-4-528-31,-1 0-16 0,-3 0 0 0,0 3 0 0,0-3 160 0,-2-8 48 0,-4-8 0 0,-2 1 0 16,-4 5 336-16,0-4 0 0,-1-1-144 0,1-2 144 16,0-4 192-16,0 6 112 0,0 6 16 0,1 13 0 0,0 5-64 15,-1 12 0-15,-2 9 0 0,-1 8 0 16,-1 8 16-16,-3 9 0 0,-2 6 0 0,-5 9 0 0,0 0 64 0,0 0 16 15,0 0 0-15,2 17 0 0,-2 8-96 0,-1 8-32 16,-3 6 0-16,-1 9 0 0,-1 3-224 0,-2 9 0 16,-3 9 0-16,-1 0 0 0,1 4 0 0,-1 1 128 15,1-1-128-15,1 6 0 0,0 3 256 0,2 1-32 16,2 0-16-16,2-3 0 0,0-6-208 0,4-3 128 16,0 0-128-16,4-2 0 15,2-8-1552-15,2-5-416 0,-1-9-80 16</inkml:trace>
  <inkml:trace contextRef="#ctx0" brushRef="#br0" timeOffset="81172.71">31629 17527 15663 0,'0'0'688'0,"-9"-1"144"0,-2-3-656 0,-2 1-176 0,-3 0 0 0,-3 2 0 16,-4 5 3952-16,-3 2 752 0,-3 2 160 0,-3 4 16 15,-2 3-3856-15,-3 6-784 0,-1 4-240 0,1 3 128 16,0 3-128-16,3-2 0 0,2 3 0 0,4 0 0 16,4-3 0-16,5-1-128 0,3-3 128 0,3 1-192 15,3-5-128-15,2-1-16 0,6 0-16 0,-1-3 0 16,3-1-352-16,3-2-80 0,2-6-16 0,1 4 0 0,3 2 432 15,2 0 96-15,1-1 16 0,2 1 0 0,0 1 400 16,-2 0 96-16,2 2 16 0,0 2 0 0,0 1 176 0,-2 2 32 16,-2-2 16-16,-1 3 0 0,-3-2 96 0,-3 0 32 15,-3 0 0-15,-4 1 0 0,-2 3 0 0,-5-2 0 16,-4 3 0-16,-3 0 0 0,-2-1-128 0,0 4-32 16,-6-4 0-16,1 1 0 0,-6-6-272 0,-4 2-176 15,-7-2 192-15,-5-1-192 16,-5-1-1248-16,-4-3-352 0</inkml:trace>
  <inkml:trace contextRef="#ctx0" brushRef="#br1" timeOffset="87845.25">1097 3356 5519 0,'-6'-10'240'0,"3"0"64"0,2 1-304 0,0-4 0 0,-1 2 0 0,2 1 0 0,0-3 1536 0,0 2 256 16,0 0 64-16,2 1 0 0,0 4-1344 0,2-3-272 16,-3 3-48-16,-1 6-16 0,0 0 48 0,5-5 16 15,3-2 0-15,-8 7 0 0,0 0 0 0,0 0 0 16,13-1 0-16,-13 1 0 0,10 5-112 0,0-1 0 15,-1 2-128-15,0 6 192 0,-2-3-192 0,1 3 128 16,-2 5-128-16,2 1 0 0,-2-1 288 0,1 6-32 16,-2 5-16-16,0 0 0 0,0 3 288 0,1 4 64 15,-1 6 16-15,0 3 0 0,-2 0 96 0,1 5 0 0,-2-1 16 0,0 2 0 16,-2 2-144-16,0-1-16 16,-2-1-16-16,1-1 0 0,0-2-112 0,-2 0-32 0,1-4 0 0,-1-1 0 15,1-3-144-15,0-3-16 0,0 0-16 16,1-2 0-16,-2-1-224 0,2-5 128 0,1 2-128 0,0-6 0 15,1 0 0-15,0-4-208 0,1-3 16 0,1-5 0 32,0 0-1920-32,1-5-384 0</inkml:trace>
  <inkml:trace contextRef="#ctx0" brushRef="#br1" timeOffset="88294.61">1973 3896 13823 0,'0'0'608'0,"0"0"128"0,-9 6-592 15,9-6-144-15,-3 10 0 0,5 2 0 0,1 4 2240 0,4-1 432 16,-1 1 80-16,0 4 0 0,-2 0-2192 0,1 1-560 16,-1 4 0-16,-1 1 0 0,-1-3 0 0,-2-1 0 15,-1-3 0-15,0-1 0 0,-1-4 128 0,0-2-128 16,2-12 0-16,0 0 0 0,0 0 0 0,0 0 0 16,0 0 0-16,-3-9 0 15,-2-1-256-15,5-7-176 0,3-9-16 0,2-2-16 16,3-2-112-16,0 0 0 0,3-1-16 0,-1 0 0 0,0 8 192 0,4-3 32 0,2 0 16 0,0 5 0 15,-4 3 352-15,2 2 240 0,0 2-48 0,4 9 0 16,1 3 336-16,3 6 64 0,-1 5 16 0,4 8 0 16,0 9-144-16,0 2-16 0,1 6-16 0,-3 5 0 15,-3 6-16-15,-2-1 0 0,-4 3 0 0,1 3 0 16,-3 2-16-16,-1-4 0 0,-1 2 0 0,-1-4 0 16,-1-6-144-16,-2-3-16 0,3-4-16 0,0-7 0 31,0-1-592-31,-3-6-112 0,-1-6-32 0</inkml:trace>
  <inkml:trace contextRef="#ctx0" brushRef="#br1" timeOffset="88877.91">3845 3717 23039 0,'-19'-4'2048'0,"0"2"-1648"0,0-1-400 0,1 1 0 15,0 1 576-15,2 1 48 0,-1 0 0 0,0 3 0 16,-3 4-384-16,1 4-80 0,-1-2-16 0,0 6 0 15,-4 6-144-15,1 3 0 0,0 0 0 0,0 6 0 16,0 0-128-16,0 4 128 0,0 3 0 0,0 5 0 16,2 0-128-16,0 5 128 0,2-1-160 0,5 2 160 15,4 3 0-15,1-2-144 0,3-3 144 0,3 0 0 16,1-6 0-16,2-4-160 0,4-3 160 0,0-9 0 16,2-3-224-16,3-6 64 0,1-2 16 0,1-10 0 15,2-3-32-15,1-3 0 0,1-8 0 0,3-3 0 16,1-7 176-16,2-5 0 0,-1-7 0 0,1-2 0 15,0-5 0-15,-1-5-160 0,0 0 160 0,2-3 0 16,0 2 0-16,-1-2 0 0,-2-3 0 0,-1-1 0 0,-3-2 144 16,-1 1-144-16,-5-2 128 0,0-1-128 15,-1 2 256-15,-4-2-48 0,-2-1 0 0,-1-2 0 0,-2 1-208 16,0 0 176-16,0 1-176 0,-1 4 160 0,1 3-160 0,0 6 0 16,3 8 0-16,1 10 0 0,-2 7 128 0,3 2 0 15,-4 8 0-15,0 9 0 0,0 0 0 0,0 0 0 16,11 14 0-16,0 8 0 0,-1 6-128 0,0 7 128 15,0 7-128-15,0 5 128 0,-2 5-128 0,1 4 0 16,-2 8 144-16,0-1-144 0,-2 3 0 0,0 3 0 16,0 2 0-16,1 0 0 0,1 1 0 0,-2-6 0 15,0-1 0-15,0-7 0 0,-1-3-192 0,1-7-64 16,-1-5-16-16,1-2-7392 16,2-12-1472-16</inkml:trace>
  <inkml:trace contextRef="#ctx0" brushRef="#br1" timeOffset="89214.36">4631 3734 27359 0,'-8'18'1216'0,"6"-3"240"0,-1 5-1168 0,3 8-288 0,3 5 0 0,-1 2 0 16,1-1 0-16,0 4 0 0,3-1 0 0,-3 0 0 16,5-3 0-16,-2-1 0 0,1-4 0 0,2 1 0 15,-1-5 0-15,0-2 0 0,-2-5-160 0,0-6 160 16,-1-2-224-16,-5-10 32 0,0 0 0 0,0 0 0 16,9-3 192-16,2-9 0 0,-2-3 0 0,-3-4 0 0,2 0 0 0,-2-3 128 15,1-4 0-15,-1 0-128 0,0 2 160 0,1-3-160 16,0 6 128-16,-2-2-128 0,3 0 288 0,-2 4-32 15,-1 1 0-15,2 3 0 0,-1-2-256 16,2 6 0-16,-2-1 0 0,2 4 0 16,-1-4-1584-16,1 2-208 0,1 1-64 0</inkml:trace>
  <inkml:trace contextRef="#ctx0" brushRef="#br1" timeOffset="89562.37">5917 3652 25279 0,'-10'-7'1120'0,"10"7"224"0,-6-5-1072 0,6 5-272 0,-8-4 0 0,8 4 0 16,-10-3 0-16,1 3 128 0,0 2-128 0,0 0 0 15,-2 5 0-15,-1 4 0 0,-1 0 0 0,-2 2 0 16,-1 4 0-16,-2 2 0 0,-1 1 0 0,0 4 0 16,1 0 0-16,1 3 0 0,2-4 0 0,2 2-144 15,2 1 144-15,1-3 0 0,2 1 0 0,4 1 0 16,2-2 0-16,4 4 0 0,4-3 0 0,0 1 0 16,2 3 0-16,3-4 0 0,4 2 0 0,3-4 0 0,0-3 0 0,1 0-192 15,1-3 32-15,1-1 0 0,-1-4-192 0,-1-3-32 16,3-4-16-16,-1-1-6688 15,1-4-1328-15</inkml:trace>
  <inkml:trace contextRef="#ctx0" brushRef="#br1" timeOffset="89795.11">6473 3134 2751 0,'-12'10'256'0,"4"0"-256"0,1-1 0 0,-1 6 0 16,3 6 5872-16,1 8 1120 0,3 9 240 0,1 8 32 15,-2 1-5856-15,2 6-1152 0,0 6-256 0,2-1 0 16,-2 4 0-16,3 3 0 0,0 4 0 0,0-2 0 16,0 1 0-16,-1 2 0 0,-1-3 0 0,2-2 0 31,-2-6-1152-31,-1-1-288 0,-1-5-64 0,1-6-6144 0,-4-11-1232 0</inkml:trace>
  <inkml:trace contextRef="#ctx0" brushRef="#br1" timeOffset="90041.77">6206 3760 32879 0,'0'0'1456'0,"0"0"304"0,0 0-1408 0,11-1-352 16,6 0 0-16,4 2 0 0,5 2 0 0,2-3 0 15,0 0 0-15,3 1 0 0,0 0 0 0,2-1 0 16,1-2 0-16,1 0 0 0,-2 0-256 0,1-3 16 16,-2 1 16-16,-1 0 0 15,3 2-416-15,-3-2-64 0,-1-1-32 0,-1 1 0 16,-1 0-1728-16,-2-1-352 0</inkml:trace>
  <inkml:trace contextRef="#ctx0" brushRef="#br1" timeOffset="90264.54">7256 3758 27647 0,'-9'20'2448'0,"0"7"-1952"0,4 7-496 0,2 4 0 16,3 6 864-16,3-4 80 0,-1 2 16 0,1 3 0 15,-1-5-960-15,1 4 0 0,-1-4 0 0,3-3-176 16,-2-1-640-16,0-4-128 0,-2-6-16 0,-1 0-16 16,-1-6-1904-16,-2-9-368 0</inkml:trace>
  <inkml:trace contextRef="#ctx0" brushRef="#br1" timeOffset="90596.1">7582 3979 30527 0,'-10'18'1344'0,"6"0"288"0,0 3-1312 0,3 5-320 16,0-1 0-16,2 4 0 0,3-2 0 0,1 2 0 0,-1-5 0 0,2 1 0 16,2-8 0-16,-3-4 0 0,-5-13 0 0,9 12 0 15,-9-12-192-15,0 0 32 0,11-2 16 0,-1-5 0 16,-3-2 144-16,0-6 0 0,2-5 160 0,0-1-160 16,0-6 0-16,0 0 0 0,-1-1 0 0,-1 2 0 15,-2-6 0-15,4 4 0 0,-2 3 0 0,2 2 0 16,1-1-288-16,-1 3 48 0,-3 3 16 0,2 3 0 15,-1 4-80-15,2-1-16 0,-1 5 0 0,2-1 0 32,-4 3-384-32,6 2-96 0,-2 0-16 0,0-2-10784 0</inkml:trace>
  <inkml:trace contextRef="#ctx0" brushRef="#br1" timeOffset="90945.99">8223 3909 17503 0,'0'0'1552'0,"0"0"-1232"16,8 14-320-16,3-5 0 0,3-1 1792 0,2-4 288 16,1-1 64-16,1 0 16 0,-2-3-1584 0,2-1-320 15,0-2-64-15,0-2-16 0,-3-4-176 0,0-1 0 16,-2-4 144-16,-2 0-144 0,-2-3 0 0,-1 1 128 15,-2-2-128-15,-1 0 0 0,-2 2 0 0,-3 1 0 0,-3-1 0 16,1 2 128-16,-3 2-128 0,1 3 176 0,-5-1-176 0,0 3 192 16,-5 2 128-16,0 1 16 0,0 4 16 0,-2 5 0 15,-2 2-112-15,0 5-32 0,0 2 0 0,2 4 0 16,-1 4 48-16,-1 2 16 0,3 6 0 0,0 0 0 16,2 3-48-16,2 0-16 0,2 0 0 0,4 1 0 15,1 2-208-15,3-3 128 0,1 0-128 0,2-4 0 16,6 3 0-16,2 0 0 0,5-4 0 0,3 2 0 31,1 2-1632-31,7-5-224 0,3-1-32 0</inkml:trace>
  <inkml:trace contextRef="#ctx0" brushRef="#br1" timeOffset="91730.44">11056 3684 25791 0,'-14'-6'2304'0,"-4"1"-1856"0,2 1-448 0,-1 1 0 16,0-2 448-16,0 4 0 0,-2 0 0 0,-1 1 0 16,-3 1-624-16,0 3-128 0,0 2-16 0,1 2-16 31,1 5-576-31,0 3-112 0,2 2-32 0,3 1 0 0,-1-1 608 0,1 3 128 0,2 7 32 0,2-1 0 15,0 4-240-15,0 0-48 0,1-3-16 16,2 5 0-16,1 0-128 0,3 0-32 0,1 0 0 0,3-2 0 16,1-1-400-16,3-2-64 0,1-6-32 0,1-4 0 15,1-7 512-15,3-2 96 0,1-6 32 0,1-5 0 0,2-1 1248 0,1-8 256 16,1 1 64-16,3-4 0 0,1-3-112 0,2-5-16 16,0-4 0-16,2 1 0 0,0-7-640 0,2-1-192 15,3-1 0-15,3-3 128 0,1-4-128 0,-1-3 0 16,-1-3 0-16,-1-3 0 0,-5 1 176 0,-1-2-48 15,-1-3 0-15,-3 0 0 0,-2-3 320 0,0-4 64 16,-3-7 16-16,-4 3 0 0,0 3 96 0,-1-5 16 16,-3 3 0-16,1 2 0 0,-2 5 0 0,-1 3 0 0,0 4 0 0,1 9 0 15,-2 5-240-15,1 10-32 0,0 8-16 0,-1 10 0 16,-3 8-48-16,0 0-16 0,0 0 0 0,3 17 0 16,1 6-112-16,-1 10-32 0,-2 10 0 0,2 6 0 15,-3 5-144-15,0 6 0 0,-3 3 0 0,2 4 128 16,-2 5-128-16,1-1 0 0,-2 0 0 0,1 0 0 15,-2-2 0-15,4-7 0 0,-2-3 0 0,2-6 0 16,1-3 0-16,3-5 0 0,-1-4 0 0,2-5 0 31,0-5-576-31,1-5 16 0,0-2 0 0,3-4-6864 0,1-7-1392 0</inkml:trace>
  <inkml:trace contextRef="#ctx0" brushRef="#br1" timeOffset="92213.83">11924 3571 6447 0,'0'0'272'0,"0"0"80"0,0 0-352 0,0 0 0 16,-1 13 0-16,5 0 0 0,4-3 5152 0,-1 2 960 16,3 0 192-16,3-3 32 0,1 1-5120 0,3-4-1024 15,2 1-192-15,0-1 0 0,-1-5-352 0,-1-1-16 16,1-2 0-16,-1-5 0 0,-2 1-16 0,0-5 0 0,-2-2 0 0,2-4 0 16,-2 0 96-16,0-6 16 0,-2-3 0 0,0 3 0 15,0-2 112-15,-4 1 32 0,0 0 0 0,-2-3 0 16,-3 4 128-16,-1-1 0 0,-1 5 0 0,-2 1 0 15,-1 4 0-15,0 3 0 0,-3 6 0 0,0-1 128 16,-3 5 0-16,0 6 0 0,-2 0 0 0,-2 6 0 16,-3 4-128-16,-2 4 0 0,0 5 0 0,-2 1 0 15,-2 3 0-15,1 2 0 0,-1 3 0 0,2 4 0 16,-2 1 0-16,2 1 0 0,1 2 128 0,2-1-128 16,3 5 176-16,4-4-48 0,2-1 0 0,3 0 0 15,1-4-128-15,3-1 0 0,2-5 144 0,4-2-144 16,3-5 0-16,4-1 0 0,1-4-160 0,7-4 160 15,2-2-544-15,5-4 0 16,4-3 0-16,2-4 0 0,2-3-1568 0,1-3-304 0</inkml:trace>
  <inkml:trace contextRef="#ctx0" brushRef="#br1" timeOffset="92613.6">13577 2904 2751 0,'0'0'256'0,"-4"-9"-256"0,0 1 0 0,4 8 0 16,-6-5 4112-16,6 5 784 0,0 0 160 0,-9-7 16 16,-4 0-3760-16,3 3-752 0,0-1-160 0,1 3-16 15,0-1-208-15,-1 1-48 0,-1 0 0 0,-1 1 0 16,-1 0 64-16,1 3 0 0,-1 0 0 0,0 3 0 16,-1 4-16-16,2 1 0 0,-1 3 0 0,-1 3 0 15,-1 2 16-15,-1 3 16 0,0 7 0 0,1 3 0 16,-1 5 48-16,1 2 16 0,1 4 0 0,0 2 0 0,0 6-80 0,1 2 0 15,2 5-16-15,-3-2 0 0,-3-2-176 0,3-1 0 16,4-1 0-16,0-1 0 0,0-6 0 0,1-1-304 16,3-3 48-16,3-2 16 15,3-4-544-15,0-1-112 0,3-6-32 0,2-4-6144 16,2-9-1232-16</inkml:trace>
  <inkml:trace contextRef="#ctx0" brushRef="#br1" timeOffset="92860.21">12810 3752 12895 0,'0'0'576'0,"0"0"112"0,0 0-560 0,9 1-128 0,5 1 0 0,4-2 0 16,4 0 3760-16,2 0 720 0,0-2 128 0,3 1 48 15,2-1-3776-15,3 1-752 0,2-1-128 0,-2-1 0 16,1-2-384-16,-1-3 16 0,-3 2 0 0,-1-3 0 31,-3 1-224-31,-1 2-48 0,1-4-16 0,0 2 0 16,0-3-1424-16,1-1-288 0</inkml:trace>
  <inkml:trace contextRef="#ctx0" brushRef="#br1" timeOffset="93077.72">14028 3529 29663 0,'-6'9'1312'0,"2"1"272"0,0 5-1264 0,2 5-320 0,0 1 0 0,1 8 0 0,1 2 0 0,0 3 0 16,0 6 0-16,0 2 0 0,1-1 0 0,-1 4 0 15,2-4 0-15,-1-3-144 16,1-4-304-16,0-2-64 0,-1-5-16 0,0-3-12032 0</inkml:trace>
  <inkml:trace contextRef="#ctx0" brushRef="#br1" timeOffset="93531.39">14412 3697 23039 0,'0'0'2048'0,"0"0"-1648"0,-4 11-400 0,3 2 0 15,1 0 1552-15,0 3 240 0,0 1 32 0,0 2 16 16,0 4-1520-16,0-2-320 0,0 0 0 0,-1-1 0 15,-2 0-400-15,-1-1 16 0,0-1 0 0,-1-4 0 16,0-2 160-16,0-5 32 0,0 2 16 0,5-9 0 16,0 0 176-16,-6 7 0 0,6-7 0 0,0 0 0 0,0 0 192 0,0 0-48 15,0 0 0-15,-3-13 0 0,1 1-144 0,6 0 0 16,-1-5 144-16,4 1-144 0,-1-1 0 0,3 1-128 16,1-2 0-16,2 1 0 0,0 1 128 0,4 2-208 15,0-1 80-15,-1-2 128 0,3 2-176 0,1 2 176 16,0 2-128-16,2-1 128 0,-1 3 0 0,0 3 0 15,-1 5 0-15,0 1 0 0,0 2 0 0,-1 6 0 16,-3 1 0-16,1 5-128 0,-1 1 128 0,-1 4 128 16,-1 1-128-16,-2 6 176 0,-2 2-48 0,-4 5-128 15,-2 0 192-15,-2 0-64 0,-2 1-128 0,-2 2 0 16,-1-3-160-16,-1-1 160 0,-1 1-128 0,-2-7 128 16,1 1 0-16,2-5-144 0,1-2-64 0,2-5-16 0,-1-2 0 0,3-13-11712 15</inkml:trace>
  <inkml:trace contextRef="#ctx0" brushRef="#br1" timeOffset="95136.68">15336 3593 19343 0,'0'0'1728'0,"0"0"-1392"0,-1 11-336 0,1 4 0 15,1 3 1104-15,2 3 160 0,-2 5 16 0,-1 1 16 16,0 6-912-16,0 3-176 0,-1 0-32 0,1 4-16 16,-3 0-160-16,1 2 0 0,0-3 0 0,1-3 0 15,-4-1 0-15,2-1 0 0,1-5-128 0,-2-3 128 32,0-6-576-32,-1-3-64 0,3-3 0 0,2-14-9536 0</inkml:trace>
  <inkml:trace contextRef="#ctx0" brushRef="#br1" timeOffset="95449.57">15965 2925 14735 0,'0'0'640'0,"0"0"160"0,0 0-640 0,0 0-160 16,0 0 0-16,0 0 0 0,0 0 1696 0,0 0 304 15,0 0 64-15,2 12 16 0,-4-1-1424 0,1 5-272 16,-1 3-64-16,-5 7-16 0,1 2 112 0,-3 5 32 16,-1 3 0-16,-2 3 0 0,0 5 112 0,-1 0 16 15,-1 7 16-15,2 1 0 0,0 0-256 0,2 0-48 16,-2-2-16-16,2-2 0 0,-1 0-272 0,2 1 128 15,-2-6-128-15,1 0 0 16,0-5-672-16,0-3-240 0,1-9-48 0,0-3-6816 0,2-3-1360 0</inkml:trace>
  <inkml:trace contextRef="#ctx0" brushRef="#br1" timeOffset="95849.42">15401 3571 5519 0,'0'0'496'0,"0"0"-496"15,-5-8 0-15,0-2 0 0,5 10 3568 0,-3-7 608 16,3 7 128-16,0 0 32 0,0 0-2992 0,7-9-608 16,-1 4-112-16,7 2-32 0,-1 2-208 0,2 0-32 15,0 1-16-15,7 0 0 0,-1 0-16 0,3 0-16 16,2 0 0-16,3-2 0 0,3 0-144 0,3-2-32 15,4-1 0-15,3 0 0 0,1-4-128 0,-3 1 0 16,-2-3 0-16,1 1 0 0,-1-6 0 0,0 1 0 0,0-3-144 0,-2 2 144 31,1-1-896-31,0 2-64 0,-1 0 0 0</inkml:trace>
  <inkml:trace contextRef="#ctx0" brushRef="#br1" timeOffset="96173.01">16672 3186 28623 0,'0'0'1264'0,"-10"4"272"0,2 0-1232 0,1 4-304 15,0 4 0-15,1 3 0 0,-2 3 0 0,1 4 128 16,-2 4-128-16,0 1 0 0,0 3 128 0,0 5-128 16,0-2 0-16,0-1 0 0,0-4 0 0,2 1-176 15,-2-2 0-15,1 2 0 16,1-5-560-16,-1 0-112 0,2-4-32 0,-1-3-10816 0</inkml:trace>
  <inkml:trace contextRef="#ctx0" brushRef="#br1" timeOffset="96787.44">16977 3154 23951 0,'0'0'2128'0,"-11"0"-1696"0,-1 3-432 0,2 2 0 16,0 5 1616-16,1 5 240 0,1 4 64 0,1 4 0 15,-1 5-1616-15,1 3-304 0,0 2 0 0,2 1-176 16,3 0 176-16,0 2-208 0,4-3 80 0,1 0 128 16,2-4-384-16,2-2 64 0,-1-7 0 0,4-1 0 15,0-3-144-15,2-8-32 0,2-1 0 0,1-7 0 0,2-3 112 16,0-6 32-16,1-3 0 0,0-4 0 0,0-5 352 0,-2 1-144 15,-2-3 144-15,2 2 0 0,-4-2 0 0,0 1 0 16,-3 0 0-16,-4 2 0 0,0 2 0 0,-3 0 128 16,0 1-128-16,-4 1 192 0,-1-1 80 0,-3 0 16 15,-1 1 0-15,-2 4 0 0,0-1 32 0,0 0 0 16,-1 2 0-16,1 1 0 0,0 2-320 0,3 0 128 16,-2 5-128-16,8 3 0 0,0 0 0 0,0 0 0 15,0 0-192-15,0-9 48 16,1 0-240-16,6 0-32 0,-2 0-16 0,5 0 0 0,2 0 144 0,2-4 32 15,2 3 0-15,3-2 0 0,0-1 256 0,3 3-128 16,1-2 128-16,0 6 0 0,-3 0 0 0,3 4 0 16,1 1 0-16,-2 4 0 0,-3 2 0 0,0 1 224 0,-2 2-64 15,-1 3-16-15,-5 3 144 0,-1 0 32 0,-2-1 0 0,-2 3 0 16,-2 5-32-16,-1-2 0 0,-2-2 0 0,0 0 0 16,-1-2 80-16,1 0 16 0,2 1 0 0,0-4 0 15,-1-3-64-15,-2-9-16 0,5 13 0 0,0-8 0 16,-5-5-112-16,10 4-32 0,1-4 0 0,0 0 0 15,3-3-160-15,1 0-176 0,-2-1 48 0,1-3 0 16,1 2 128-16,2 2-208 0,1 1 80 0,1 2 128 16,0 2 0-16,1 4 0 0,-1 5 0 0,3 6 0 15,2 3 0-15,1 2 0 0,2 1 0 0,-2 1 0 16,0-4-144-16,-4-2 144 0,-2 1 0 0,0-2 0 31,-1-5-768-31,-5-3-64 0,0 0 0 0,-13-9-11824 0</inkml:trace>
  <inkml:trace contextRef="#ctx0" brushRef="#br1" timeOffset="96951.83">17069 2742 42623 0,'0'0'1888'0,"0"0"384"0,0 0-1824 0,0 0-448 15,12 9 0-15,4 1 0 16,-2 3-384-16,-2-4-160 0,-2 1-32 0,-1-2-11712 16,-2 1-2320-16</inkml:trace>
  <inkml:trace contextRef="#ctx0" brushRef="#br1" timeOffset="98301.66">1372 5033 21711 0,'15'0'960'16,"3"2"192"-16,4 2-912 0,10 3-240 0,5-4 0 0,1 2 0 0,-1 3 0 0,4-3 0 16,5-2 0-16,-2 2 0 0,1 1 0 0,2-2 144 15,2 0-144-15,5 0 128 0,3 1-128 0,1-2 0 16,-1-1 0-16,1 0 0 0,-2 1 240 0,3-1-48 15,4 0 0-15,4 1 0 0,4 1-64 0,-1 1-128 16,-1 6 176-16,-2-4-176 0,-1 5 192 0,4-4-64 16,1 4 0-16,5 1-128 0,7-3 176 0,-3 3-176 15,-4-3 160-15,3 0-160 0,0-3 160 0,5 1-160 0,6 0 160 0,-1-2-160 16,-1-5 176-16,-2 1-176 16,0-1 192-16,6 0-192 0,6-1 256 0,-4 0-64 0,-5 0-16 0,3 0 0 15,1 0 128-15,2 0 16 0,3 0 16 0,-2 0 0 16,-2 0 0-16,2 0 0 0,3 0 0 0,0 0 0 15,-2-1 0-15,-1 1 0 0,1 0 0 0,2 0 0 16,4 0-144-16,-1-1-48 0,-4-3 0 0,-2 0 0 16,1 1-16-16,3 1 0 0,6-2 0 0,-5 2 0 15,-3-5-128-15,4 2 0 0,2 0 144 0,-2-1-144 16,-2 1 0-16,-1 0 144 0,-1-4-144 0,5 1 0 16,5 3 0-16,-2-5 0 0,-6 1 0 0,4-3 0 15,2 1 144-15,-2 1-144 0,-2-3 0 0,-2 2 144 16,-1 2-144-16,3-4 0 0,5 2 0 0,-3-2 0 15,-5-2 0-15,-1 4 0 0,1 3 0 0,3-3 0 0,4 4 0 0,-5-2 0 16,-3 3 0-16,4-1 0 0,1-2 0 16,-2 3 0-16,-1-6 0 0,-1 4 0 0,-4-5 0 0,5 1 0 15,5 2 0-15,-4-5 0 0,-5-2 0 0,0 2 0 16,-2-4 0-16,4 1 0 0,0 1 0 0,-1-3 128 16,-3 0-128-16,2 1 0 0,2-1 0 0,-1 2 0 15,-3 1 0-15,0 0 0 0,-1-2 0 0,2 1 0 16,3 0 128-16,-3 1-128 0,-4 1 0 0,-1 1 0 15,1-1 0-15,5 1 0 0,2 2 144 0,-4-1-144 16,-5 0 160-16,1 2-160 0,0 2 176 0,2-3-176 16,2 1 192-16,0 2-192 0,-9-1 128 0,3 3-128 15,-1 1 0-15,4 0 0 0,1 1 0 0,-3-3 0 0,-5 4 0 0,0-3 0 16,3 2 128-16,-2 1-128 16,4-4 0-16,-5 1 0 0,-6-3 0 0,-1 1 0 0,-1-3 0 0,3 3 0 15,3 0 208-15,-1-4-64 0,1 2-16 0,-2 1 0 16,-5-4-128-16,3-2 160 0,2 3-160 0,-3 0 160 15,2 0-160-15,-3-2 0 0,-4 0 0 0,-4-1 128 16,0-3-128-16,2 3 0 0,1-1 144 0,-1 0-144 16,-4-1 128-16,-3 2-128 0,-3 0 160 0,-3-1-160 15,-2-1 128-15,1 2-128 0,-3 1 0 0,1-1 0 16,-1-1 128-16,-1 2-128 0,-5-2 0 0,-4 2 144 16,-3 0-144-16,-3 5 0 0,-3-3 0 0,-2 2 0 15,-3 5 0-15,-1 2 0 0,-3 0-160 0,-3 3 160 16,-4 2-1216-16,-4 4-128 0,-2 5-48 15</inkml:trace>
  <inkml:trace contextRef="#ctx0" brushRef="#br1" timeOffset="103388.28">10084 7980 10127 0,'0'0'896'0,"0"0"-704"16,0 0-192-16,0 0 0 0,0 0 1088 0,0 0 176 15,0 0 32-15,0 0 16 0,0 0-1088 0,5 14-224 16,1-2 0-16,1-1 0 0,-1 1-176 0,2-3 48 15,-1 0 0-15,2-1 0 0,1 3 128 0,0-4 0 16,-1 2 0-16,0 0-128 0,0 2 128 0,1-2 0 16,2 3 0-16,-2-3 0 0,1 3 0 0,1 2 0 15,3-1 0-15,-1 0 0 0,0 0 0 0,1 2 0 0,2-1 128 0,1-3-128 16,1 3 192-16,2 1-48 0,5-2 0 0,0-3 0 16,2 3 160-16,-1 1 16 0,0-3 16 0,-2 1 0 15,1 1-160-15,-1-3-48 0,0 1 0 0,2-2 0 16,0 0 144-16,1-4 32 0,1 3 0 0,3-3 0 15,0-1 0-15,2-1 0 0,2 0 0 0,4-1 0 16,6-2-96-16,-2-2-16 0,0-1 0 0,-2 1 0 16,-3 1-192-16,0-2 176 0,3 1-176 0,2-2 160 15,0 0-160-15,4 0 0 0,4-1 0 0,3-3 128 16,2 2-128-16,-1 0 0 0,-4-5 0 0,1 4 0 16,1-3 0-16,3 2 0 0,2-3 0 0,3 2 0 15,5-4 0-15,0 3-144 0,-5 2 144 0,0-3 0 16,-3 2 0-16,0-3 0 0,2 2 0 0,5-1 0 0,4-1 0 15,0 5 0-15,-2-3 0 0,-1 2 0 0,-2-3 0 0,2 3 0 16,3-2 0-16,4 2 0 0,3-2 0 0,0 2 0 16,-5-1 0-16,1 3 0 0,0-3 0 0,4 3 0 15,0 2 0-15,2-1 0 0,1-4 0 0,-4 3 0 16,-1-2-160-16,0 4 160 0,3 0 0 0,2-1 0 16,6-1 0-16,-2 1 0 0,-5-5 0 0,1 2-128 15,1 3 128-15,5-4 0 0,4 3-176 0,-2-6 176 16,-5 0-208-16,1-1 80 0,-1-2 128 0,7 1 0 15,7-2 0-15,-4 4 0 0,-6-1 0 0,1-1-128 16,0 1 128-16,3 4 0 0,5-2 0 0,-5 3 0 16,-3-3 0-16,1 3 0 0,1-2 0 0,4 2 128 15,4 0-128-15,-4 1 128 0,-5-2-128 0,0 0 176 0,4-1-176 0,2 3 192 16,3-5-192-16,-4 5 160 0,1-5-160 0,3 2 160 16,4-3-160-16,-2-1 160 0,-2 2-160 0,0 0 160 15,-1-2-160-15,4 1 0 0,4 2 0 0,-2-4 128 16,-8-1-128-16,4 1 0 0,2 4 0 0,0-3 0 15,3-3 0-15,-1 1 0 0,-3-2 0 0,4 1 128 16,5 0-128-16,-3-1 0 0,-7-1 0 0,-1-2 0 16,2 1 0-16,1 2 0 0,0 1 0 0,-3-1 0 15,-4-4 0-15,1 4 0 0,2 4 0 0,-2 0 0 16,-3 0 176-16,-2 2-48 0,-3 0-128 0,4 1 192 16,2 1-192-16,-2 1 0 0,-2-1 128 0,-3 1-128 15,-4 0 0-15,1 2 0 0,1 2 0 0,-2-2 0 16,0 0 0-16,-5 2 0 0,-3-2 0 0,-2 2 0 15,1 1 0-15,1 0 176 0,4-2-176 0,-5 2 160 16,-4 1-160-16,-3 1 0 0,-3-1 0 0,1 1-176 0,-5 4 176 0,4 1 0 16,-1 0 160-16,-3-1-160 0,-6 0 192 0,0 1-64 15,-3-1-128-15,-2 2 192 0,0-1 16 0,0-1 0 16,-3 2 0-16,5 1 0 0,1 2 64 0,-2-5 16 16,0 1 0-16,-7 0 0 0,-3 1-80 0,-1 1-16 15,-1-1 0-15,0 2 0 0,-2 2 64 0,0-2 16 16,-1 1 0-16,0 0 0 0,1 1 16 0,-1 2 0 15,2-1 0-15,-1 1 0 0,-1-1-96 0,0 3 0 16,-1 2-16-16,-4 0 0 0,-1-3-176 0,-3 4 128 16,1 1-128-16,-2 1 128 0,0 2 16 0,-1 0 0 15,-2 2 0-15,1-1 0 0,0-1-16 0,-2 3 0 16,2 1 0-16,-5-3 0 0,2 2-128 0,2 1 0 0,-2-2 144 0,1-1-144 16,1 2 0-16,-1 0 0 0,-2-1 0 0,1 1 128 15,-1-2-128-15,-1 2 0 0,1-1 128 0,0 2-128 16,-2-1 128-16,-2 1-128 0,-1 1 160 0,0 3-160 15,0 2 176-15,-1-2-176 0,0 1 192 0,0-3-192 16,0 4 224-16,-1-2-64 0,-1 5-16 0,1-6 0 16,-1 2 48-16,1 2 0 0,-1-5 0 0,-1 4 0 15,-2-1 0-15,-1 1 0 0,0-2 0 0,1 2 0 16,-2 3-16-16,0-3 0 0,0 2 0 0,0 3 0 16,1-1 16-16,-1 3 0 0,1-2 0 0,0 2 0 15,-1-2 0-15,1 2 16 0,-1-2 0 0,1 0 0 16,-3-2-208-16,2 2 144 0,-1-1-144 0,1 0 128 15,-1 2-128-15,0-2 0 0,0 0 144 0,-2-4-144 0,1 2 0 0,1-6 0 16,-2 0 0-16,1-3 0 0,1-3 0 16,-3-1 0-16,-1-2 0 0,0-2-128 15,-1-5-352-15,1-9-64 0,0 0-16 0,0 0 0 16,0 0-656-16,0 0-128 0,-11-5-16 0,1-1-11056 16</inkml:trace>
  <inkml:trace contextRef="#ctx0" brushRef="#br1" timeOffset="103757.46">23454 8963 9215 0,'0'0'816'0,"0"0"-656"0,0 0-160 0,8-5 0 15,-8 5 4080-15,16 1 784 0,-1 3 144 0,3 2 48 16,1 7-4320-16,0 1-736 0,1 3-384 0,3 3 32 16,0 0 352-16,0 1 0 0,1-1 0 0,-2 3 0 15,-1 2 0-15,1-2 0 0,-2 4 0 0,0-4 128 16,2 0-128-16,1-2 160 0,0 1-160 0,1-3 160 16,0-3 32-16,2-3 0 0,-1-2 0 0,0 1 0 15,0-4 208-15,-1-2 48 0,0 0 16 0,0-3 0 16,0-4 192-16,0-2 48 0,2-5 0 0,0 2 0 15,1-5-160-15,0-2-32 0,0-5 0 0,-1-2 0 16,1-1-192-16,1-3-32 0,1-5-16 0,3 0 0 0,0-4-272 0,1-2 128 16,-1 1-128-16,1 1 0 0,0-1 0 0,-3 4-320 15,2 1 32-15,-2 3 16 16,1 3-2048-16,-4 1-416 16,4-8-80-16,-18 14 0 0</inkml:trace>
  <inkml:trace contextRef="#ctx0" brushRef="#br1" timeOffset="106078.84">9125 12063 20271 0,'0'0'1792'0,"0"0"-1424"16,-8-5-368-16,-1 1 0 0,9 4-176 0,0 0-96 15,0 0-32-15,0 0 0 0,0 0 304 0,0 0 0 16,0 0 0-16,0 0 0 0,0 0 0 0,0 0 0 15,0 0 0-15,0 0 0 0,5 10 0 0,0 3 0 16,2 2 0-16,1 2 0 0,1 2 0 0,1 1 0 16,2 3 0-16,-2 4 0 0,2-2 0 0,2 5 0 15,0-3 0-15,0 4 0 0,3 1 0 0,1 1 224 16,1 0-64-16,4-1-16 0,2-1-144 0,0 2 192 16,1 2-192-16,2 0 192 0,2 0 64 0,0-5 0 0,-1-3 16 0,0 1 0 15,0-4-80-15,2 1-32 0,2 2 0 0,2-4 0 16,2-1 48-16,1 0 16 0,3-1 0 0,4-3 0 15,4-1-224-15,-2 1 0 0,2 0 128 0,-4-1-128 16,0 0 0-16,2-3 176 0,0 0-176 0,4 0 160 16,1 2 0-16,4-3 0 0,5 0 0 0,0 1 0 15,0-1-160-15,-3-3 0 0,-1-1 0 0,6 2 0 16,-2 0 0-16,6 0 0 0,7-3 0 0,-2 1 0 16,-2-4 0-16,-2 0 0 0,-1 0 0 0,2 0 0 15,-1 1 0-15,5 3 0 0,2-5 0 0,-4 0 0 16,-4-2 0-16,-2 3 0 0,-1-3 0 0,3 0 0 15,2 1 0-15,3-1 0 0,3 1 0 0,-4-2 0 16,-3-2 0-16,-4 1 0 0,4 0 0 0,-1 0 0 16,3 2 0-16,3-2 0 0,4 0 0 0,-4-2 0 15,-4-2 0-15,1 3 0 0,0-1 0 0,5 0 0 0,5-3 0 0,0-2 0 16,-2 1 0-16,-3-3 0 0,1 3 0 0,3-2 0 16,1 4 0-16,0 1 0 0,2 0 0 15,-4 1 0-15,-4-5 0 0,1 5 0 0,0 2 0 0,5 0 0 16,4 0 0-16,-3 0 0 0,-6-2 0 0,3 1 192 15,-2 0-192-15,4 1 192 0,8 1-64 0,-4-2-128 16,-4-4 192-16,0-3-64 0,-1 3-128 0,4 1 160 16,2-2-160-16,-1-1 160 0,-3 0-160 0,-1-2 128 15,-4 5-128-15,3 0 128 0,0-2 144 0,2 2 32 16,2 0 0-16,-4 1 0 0,-4 1 144 0,0 4 48 16,0-2 0-16,3-2 0 0,4 2-96 0,-2 0-16 15,-4 0 0-15,0-1 0 0,1-3-144 0,0 0-48 16,6 1 0-16,-1-1 0 0,2-4-64 0,-1 2-128 15,-2-3 176-15,3 1-176 0,3 1 144 0,-1-2-144 0,1 2 0 16,-1-2 144-16,-5 2-144 0,2-3 0 0,1 2 0 0,2-1 128 16,3 2-128-16,-5-4 0 0,-2 2 0 0,-1-2 0 15,2 1 0-15,3-2 0 0,3 1 0 0,-1 2 0 16,-6-2 0-16,2 3 0 0,0-2 0 0,4 2 0 16,3-4 128-16,-2 0-128 0,-5 1 0 0,0-2 128 15,1 5-128-15,3-2 0 0,5 1 0 0,-4-1 0 16,-4 0 0-16,3 1 0 0,-2 3 0 0,6-2 0 15,-5 3 0-15,2 0 128 0,-2-5-128 0,-2 3 0 16,1-2 0-16,2 3 0 0,1-2 0 0,-5 0 0 16,-2-4 0-16,-4 2 0 0,-2 0 0 0,4 0 0 15,3-3 0-15,-3 0 0 0,-5 0 0 0,1 2 0 16,-3-4 0-16,-1 3 0 0,1 1 0 0,2-1 0 0,1 5 0 0,0-3 0 16,-3-1 0-16,-1 3 0 0,1-1 0 0,2-1 0 15,2 1 0-15,-3 2 0 0,-4 3 0 16,-3-2 0-16,-2 1 0 0,-2 1 0 0,1 2 0 0,3-2 0 15,2-1 0-15,-3 1 0 0,-5 0 0 0,-5 3 0 16,-1 0 0-16,-2-2 0 0,1-2 0 0,-2 1 0 16,-2 0 0-16,3 3 0 0,0-1 0 0,-2-1 0 15,-3-1-144-15,-3 2 144 0,-3 2 0 0,0 0 0 16,-3 0 0-16,2 1 0 0,-3 1 0 0,0 4 0 16,-1-3 0-16,2 0 0 0,-1 2 0 0,0 1 0 15,2-2 0-15,-5 1 0 0,-4 4 128 0,-1-4-128 16,-2 0 0-16,0 4 144 0,0-1-144 0,-2 2 160 0,-2-2-160 0,3 3 160 15,-2-2-160-15,-1 2 0 0,0-2 0 0,0 3 0 16,-2 0 0-16,2 5 0 0,0 1 0 0,1 0 0 16,-3-2 128-16,1 1-128 0,-2-2 0 0,-2 5 128 15,1-1-128-15,-1 2 128 0,-1-2-128 0,-2 0 128 16,0 2-128-16,-4 1 192 0,0 2-192 0,-1-2 192 16,1-2-192-16,-2 3 192 0,1 2-192 0,-2-2 192 15,0 0-192-15,0 3 128 0,0-2-128 0,0 1 128 16,-2 3 0-16,1 1 0 0,0-3 0 0,-1 3 0 15,2 0 0-15,-1 2 0 0,-2-3 0 0,1-2 0 16,-2 2 16-16,1-1 0 0,2 2 0 0,-3-3 0 31,2-1-880-31,0-2-176 0,-1-3-48 0,0 2 0 0,2-2 1600 0,0 2 320 0,-2-3 64 0,2-3 16 16,-2 1-832-16,3-1-208 0,-3 6 0 0,1-3 0 16,0-2 0-16,-2-1 0 0,0-1 0 0,0 1 0 0,1 0 0 0,-3-1 0 15,0 1 0-15,1 0 0 0,-3 0 0 0,0-4 0 16,2 2 0-16,-3-1 0 0,0-4-304 0,0 1 48 15,-3 1 16-15,3-11 0 16,-2 7-1296-16,2-7-272 0,0 0-48 0,0 0-6848 16,-10 0-1344-16</inkml:trace>
  <inkml:trace contextRef="#ctx0" brushRef="#br1" timeOffset="106456.68">24071 13628 34319 0,'0'0'1520'0,"0"0"320"0,0 0-1472 0,0 0-368 0,0 0 0 0,0 0 0 16,-2 14-176-16,2 0-96 0,2 2-32 0,7 2 0 31,3 1-176-31,0 0-32 0,1-1-16 0,2 4 0 0,3-2 368 0,1 0 160 0,2-1-128 0,-2 0 128 16,-2-1-256-16,1-1 48 0,-1 1 0 0,-1-2 0 15,1-1 208-15,-1-3 0 0,2-2 0 0,1 1 0 16,0-4 0-16,2-2 192 0,0-1-16 0,3-2 0 16,2-4 96-16,0-2 32 0,1-1 0 0,4-5 0 0,2-1 112 0,2-4 32 15,2-1 0-15,-1-2 0 0,-2 0-144 0,-1-2-32 16,-1-6 0-16,0 1 0 0,-1-1-144 0,0-2-128 15,-3-1 192-15,0 4-192 16,-1 3-336-16,-3 1-176 0,-1-2-48 0</inkml:trace>
  <inkml:trace contextRef="#ctx0" brushRef="#br1" timeOffset="108857.89">9394 16265 18431 0,'0'0'816'0,"-8"-1"160"0,-3 1-784 0,3 1-192 0,8-1 0 0,0 0 0 0,0 0 992 0,0 0 160 16,0 0 16-16,4 12 16 0,-4-12-1184 0,7 14 0 16,1-4-144-16,0 3-16 0,3-2 160 0,0-2 0 15,2 2-144-15,1 0 144 0,-1 1-224 0,1 3 32 16,-1-1 0-16,-1-1 0 0,0 1 192 0,2 0-176 15,-2 3 176-15,4 0-160 0,0 0 160 0,2 0 0 16,1-1 0-16,3 2 0 0,2 0 0 0,1-1 0 16,-1 1 0-16,4-1 0 0,0-2 0 0,2 2 0 0,3-1 0 0,3-2 128 15,5 0-128-15,0-1 128 0,-2-4-128 0,1 1 128 16,-3-5-128-16,2 1 144 0,0 2-144 0,3-3 160 16,0 1 32-16,3 2 16 0,2-4 0 0,5 1 0 15,3 0 0-15,-1-4 0 0,-3-1 0 0,0-1 0 16,0-4-208-16,2 1 176 0,2 0-176 0,4-3 160 15,8-1-160-15,-1 0 0 0,0-2 144 0,-3-1-144 16,-2-3 0-16,3 0 144 0,1-2-144 0,0 4 0 16,4 2 160-16,3-3-160 0,-1 1 128 0,-4 5-128 15,-2-3 0-15,1 2 0 0,2-2 0 0,4 2 0 16,3 2 0-16,-1 0 0 0,-3 0 0 0,-1 3 0 16,-3-5 0-16,2 2 0 0,1 2 0 0,6-3 0 15,3 1 0-15,-4 1 0 0,-5-1 0 0,1-1 0 0,3 1 0 16,2-3 0-16,3 3 128 0,1-3-128 0,-1 2 0 0,1 1 160 15,-2-4-160-15,5 5 160 0,2 0-160 0,0 0 0 16,-1 0 144-16,0-4-144 0,-5 1 0 0,1-1 0 16,0 2 0-16,4 0 0 0,3-3 0 0,-1 2 0 15,-6-3 0-15,-1 0 0 0,1 0 0 0,4-1 144 16,4-1-144-16,-2 0 0 0,-6-6 240 0,-2 3-64 16,0 2-16-16,6-2 0 0,4 2-32 0,-3-1 0 15,-4 0 0-15,0 0 0 0,-1 1 80 0,1-2 16 16,3 4 0-16,-1 0 0 0,-5 0 32 0,2 1 16 15,-3 2 0-15,-1 3 0 0,4-1-112 0,-1 1-32 16,3 4 0-16,-4-3 0 0,-6 0-128 0,1 1 160 0,1 1-160 16,1 1 160-16,7-3-160 0,0 2 0 15,-5-1 0-15,1 2 128 0,-2-2-128 0,4-1 0 0,0 1 0 0,3 0 0 16,-1 3 0-16,-3-3 0 0,1-1 0 16,-1 0 0-16,-1 0 0 0,2-3 0 0,2 2 0 0,-2 1 0 15,-2-4 0-15,-4 3 0 0,-2-1 0 0,6 0 0 16,7 3 0-16,-4-1 0 0,-3 0 0 0,-1 1 0 15,0 1 192-15,-1 2-64 0,1 0 0 0,2 0 0 16,-1 1 16-16,-3 0 0 0,-2 0 0 0,0 0 0 16,-1-3-144-16,7 3 0 0,2 3 144 0,-3-3-144 15,-2-3 0-15,-3-1 144 0,0 0-144 0,0 2 0 16,-1-1 144-16,2-1-144 0,0-2 0 0,-3 2 144 16,-5 0-144-16,-2 2 192 0,-1-2-192 0,1 2 192 15,1-1 64-15,-1 2 0 0,0-2 16 0,-3 1 0 0,-3 0-16 16,0 1-16-16,-2 0 0 0,-2 0 0 0,5 1-48 0,2 0 0 15,2 0 0-15,1 1 0 16,-4-2-32-16,-3-3-16 0,-3 1 0 0,0 2 0 0,-2 0-144 0,1-1 0 16,3 0 144-16,-1 1-144 0,1-2 0 0,-2-2 128 15,0 0-128-15,-2 1 0 0,-1-2 0 0,-2-1 0 16,2 2 0-16,0 0 128 0,0-1-128 0,1 1 0 16,0 1 0-16,-1-4 0 0,-1 2 0 0,-2 1 0 15,0-5 0-15,1 3 0 0,-1 0 0 0,4 2 0 16,0 1 0-16,0 0 0 0,2-1 0 0,-2 1 0 15,-3 0 0-15,-2 2 0 0,0-3 0 0,-2-2 128 16,-1 4-128-16,2 1 0 0,0-2 128 0,2-1-128 16,2 0 160-16,2 1-160 0,1 3 128 0,-2-3-128 15,-4-1 0-15,-1 1 144 0,0 1-144 0,-1 1 0 16,2 1 0-16,0 1 128 0,3 0-128 0,-2 0 0 0,-1 3 0 0,2-2 128 16,-2 0-128-16,-3 2 0 0,-4-2 0 0,-2 4 0 15,-1 0 0-15,1 0 0 0,0 4 0 0,0-4 0 16,-1 3 0-16,0 2 0 0,2 3 0 0,-1-4 0 15,2 1 0-15,-1-3 0 0,-3 2 0 0,-1-1 0 16,-6 2 0-16,2-1 0 0,-1 2 0 0,-2 0 0 16,-1 1 0-16,1 2 0 0,-1 0 144 0,1 0-144 15,-2 3 0-15,0-2 0 0,-2-1 0 0,0 3 0 16,3-1 0-16,-2 2 0 0,-3-2 0 0,2 2 0 16,0 1 0-16,-1 2 128 0,-1-2-128 0,-2 2 0 15,-1 1 160-15,-1 3-32 0,2-2-128 0,-5 0 192 16,2 0-192-16,-3-1 144 0,-1-1-144 0,-2 3 128 15,2 0 16-15,-2-3 0 0,-1 0 0 0,2 2 0 0,-4 3-144 0,0-3 128 16,0-2-128-16,0 2 128 0,-1 0-128 0,1 0 0 16,-2 2 144-16,1-1-144 0,-1 1 0 0,0 1 128 15,-1-3-128-15,2 0 0 0,-2 0 0 0,0-1 0 16,0-2 0-16,-2 0 128 0,-1-1-128 0,1 0 0 16,-1-1 0-16,1-3 0 0,-1 1 0 0,1 1 0 15,-2-1 0-15,3-4 0 0,-2 2 0 0,0 2 0 16,-1-1 0-16,-1 1 0 0,0-5 0 0,0 0-160 15,0 2 160-15,-1-3-160 16,-2 0-272-16,3-10-48 0,-4 11-16 0,4-11 0 16,-2 8-432-16,2-8-96 0,0 0 0 0,0 0-16 15,0 0-1232-15,0 0-240 0,0 0-48 0</inkml:trace>
  <inkml:trace contextRef="#ctx0" brushRef="#br1" timeOffset="109258.05">24777 16955 23039 0,'0'0'1024'0,"0"0"192"0,0 0-960 0,0 0-256 0,0 0 0 0,0 0 0 16,2 7 2000-16,3 2 368 0,3-3 64 0,0 4 0 16,-2-1-2432-16,2 3-656 0,2-4-48 0,1 3-16 0,1-4 592 0,-1 3 128 15,1 3 0-15,0-3 0 0,0 2 0 0,2-2 0 16,-3-1 0-16,2 2 0 0,0-3 0 0,-1 0 208 16,1 0-32-16,2-4-16 0,-2 1 192 0,1-1 32 15,0-1 16-15,0-2 0 0,0-2 224 0,1-1 32 16,2-3 16-16,0-1 0 0,1 1 144 0,1-7 16 15,2 2 16-15,0-5 0 0,0 0-336 0,1-2-64 16,3-1 0-16,-3 1-16 0,0-2-192 0,0 0-48 16,-2-1 0-16,4 1 0 0,-2-5-192 0,2 1-160 15,0-1 32-15,0-1 0 16,0 2-416-16,-1 1-80 0,3-4-16 0,-2-1-15840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9T19:41:11.068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6448 16029 11055 0,'0'0'976'0,"-10"-4"-784"0,1 1-192 0,0 0 0 16,-1-2 912-16,1 0 144 0,9 5 32 0,-9-6 0 15,1-2-880-15,0 2-208 0,0 0 0 0,2-2 0 16,1 3 0-16,5 5 176 0,-4-11-176 0,2 5 160 16,2 6 256-16,-3-9 48 0,3 9 16 0,0 0 0 15,0 0 32-15,0 0 16 0,0 0 0 0,0 0 0 16,1-8-192-16,-1 8-32 0,0 0-16 0,0 0 0 15,0 0-32-15,0 0-16 0,0 0 0 0,0 0 0 16,0 0 144-16,0 0 16 0,5 6 16 0,0 6 0 0,-1-3 0 0,-1 2 0 16,-2 2 0-16,2 2 0 15,-1 4-96-15,1 3-32 0,-2-1 0 0,-2 7 0 0,2 8-64 0,-2 1-16 16,-2 1 0-16,2 0 0 0,-2 4 176 0,0 4 16 16,-1-3 16-16,0 4 0 0,1 1-32 0,1 2-16 15,-2 2 0-15,1 1 0 0,1 3-64 0,-1 3-16 16,3-6 0-16,-3 2 0 0,0 0-144 0,-2 0-16 15,-1 3-128-15,-2 3 192 0,-1-2-64 0,-1 0-128 16,0-3 176-16,0 0-176 0,-1 0 272 0,1-3-48 16,0-3-16-16,0 0 0 0,0 3 0 0,1-3 0 15,2 1 0-15,1-4 0 0,1-1-80 0,2-3-128 16,-2 0 176-16,3-4-176 0,-2-3 192 0,3 3-64 0,1-4 0 16,-2 0-128-16,0-1 176 0,2-4-176 0,0-3 160 15,0 1-160-15,-1-5 144 0,1 0-144 0,0 0 128 0,0-4-128 16,0-2 128-16,0-4-128 0,0-1 0 0,-3-1 128 15,1-3 16-15,-1 2 0 0,3-10 0 0,-1 9 0 16,1-9 48-16,0 0 0 0,0 0 0 0,0 0 0 16,0 0-16-16,0 0 0 0,0 10 0 0,0-10 0 15,0 0-176-15,6 5 192 0,-6-5-192 0,10 6 192 16,0-1-192-16,2-1 128 0,1-1-128 0,1-3 128 16,0 1-128-16,6 2 128 0,0-2-128 0,2 0 128 15,-1-1-128-15,1 1 0 0,1-1 0 0,2-1 0 16,3 0 128-16,0 1-128 0,0 0 0 0,4 0 128 15,-3-1-128-15,3 1 0 0,0 0 0 0,3 1 0 16,6 0 0-16,1 0 0 0,0 5 0 0,-1-5 0 16,-3 0 0-16,-1-1 0 0,-3 0 0 0,2 3 0 0,0-3 0 0,1 1 0 15,0-1 0-15,3 1 0 16,2-1 0-16,2 1 128 0,3-1-128 0,0 2 0 0,0-1 0 0,-2-1 0 16,-2 1 0-16,1 1 0 0,3-2 0 0,-1 2 0 15,0 1 0-15,2-2 0 0,2-1 0 0,3 1 0 16,2-1 128-16,-3 0-128 0,-4 0 0 0,3 0 0 15,-3 1 0-15,3 1 0 0,-1-2 0 0,2 1 0 16,0 1 0-16,5 1 0 0,2-2 0 0,-5 2 0 16,-2 1 0-16,-1-2 0 0,-2-2 0 0,1 3 0 15,0 1 0-15,2 1 0 0,2 0 192 0,3-1-32 16,1 2-16-16,1 3 0 0,-7-4-144 0,-1 4 0 16,2-3 0-16,0 6 128 0,0-5-128 0,1 2 192 15,5-4-192-15,2 2 192 0,-2 3-192 0,2-3 0 0,-3 4 0 0,-1-1 128 16,0-1-128-16,3-2 0 0,0 1 0 0,4-2 0 15,2 1 0-15,2 0 0 0,-5-3 0 16,1 1 128-16,1-1-128 0,3-3 0 0,1 0 0 0,5-1 0 16,3 2 0-16,0-2 0 0,-2-2 0 0,-4 1 128 15,1-3-128-15,6 2-144 0,4-2 144 0,0 1-208 16,-7 2 48-16,1-1 16 0,-2-1 0 0,6-2 0 16,1 0 144-16,0 1-208 0,0 0 80 0,-3-2 128 15,1 0-176-15,1 0 176 0,-1-1-128 0,4 2 128 16,-1 0 0-16,-2 0 0 0,-3 2 0 0,0 1 0 15,-2-1 0-15,4 0 0 0,4 1 0 0,-2-2 0 16,-11 2 0-16,1 0 0 0,3 2 0 0,-3 2 0 16,1-2 0-16,3 0 0 0,2 1 0 0,-4-1 0 0,-3 0 0 15,0 0 0-15,0-1 0 0,3-1 128 0,4 1-128 0,-1-3 176 16,-2-1-176-16,0-3 192 0,-3 3-192 0,-1-1 0 16,0-2 0-16,2 3-176 0,6-4 176 15,-1 3 0-15,-5 0 0 0,-1-2 0 0,0 0 0 0,1 0 0 16,3 1 0-16,0 2 0 0,0-4 0 0,-2 4 0 15,-3-4 160-15,-2 4-160 0,1 1 0 0,4-1 0 16,2-4 0-16,-2 4-160 0,0-2 160 0,-1-1 0 16,-1 4 0-16,1-2 0 0,2 5 0 0,4-2 0 15,-2-1 0-15,-1 0 0 0,-4-2 0 0,1 2 0 16,-2 0 0-16,2 2 0 0,6-2 0 0,-2-2 0 16,-6-1 0-16,-2 0 0 0,-2 0 0 0,-1 2 0 15,-2-4 0-15,4 2 0 0,3 2 0 0,1-3 0 0,-1 3 0 16,-3 0 0-16,1-3 0 0,-1 3 0 15,3-1 0-15,4-2 0 0,3 1 0 0,-2-1 0 0,-2 3 0 0,-5 2 0 16,1 0 0-16,0-3 0 0,1 0 0 0,1 4 128 16,2-2-128-16,-1-1 0 0,-5 2 0 0,-3-1 128 15,0 0-128-15,-1-3 0 0,-4 2 0 0,4 0 0 16,2-3 0-16,-2 2-160 0,-4 1 160 0,-1-3 0 16,-1 2-128-16,2-1 128 0,-5-2 0 0,5 4 0 15,2 1 0-15,0 1 0 0,0 0 0 0,0 2 0 16,-5 0 0-16,0-1 0 0,-2 2 0 0,1 0 0 15,-2 2 0-15,5-1 0 0,-1 0 0 0,-1 2 144 16,-3 0-144-16,-2 0 0 0,-3 0 0 0,1-1 0 16,-1 1 0-16,-2-1 0 0,-2 3 0 0,3-1 0 15,3-1 0-15,1-1 0 0,-2 2 0 0,0 2 128 0,-5-2-128 0,0 0 0 16,-2 1 0-16,0 1 0 0,0-2 0 0,2 0 0 16,-3 1 0-16,3 1 0 0,-2-3 0 0,1 3 0 15,-1 2 0-15,-3-3 0 0,-3 0 128 0,-1 4-128 16,0-1 128-16,-3 2-128 0,-2-4 0 0,2 4 128 15,-3-1-128-15,3 1 0 0,-4 1 0 0,1 0 128 16,0 0-128-16,0 0 0 0,-1 0 0 0,0-3 0 16,-2-1 128-16,-2 0-128 0,-2-1 0 0,-2 2 0 15,-2-6 0-15,0 2 128 0,-5-1-128 0,3 2 0 16,-4-3 0-16,1 1 0 0,-1-3 0 0,-1 0 0 16,-2-2 0-16,0 1 0 0,0-1 0 0,-2-3 0 0,1 1-176 15,0 0 176-15,-3-4 0 0,0-1 0 16,-1 1 0-16,-1-3 0 0,0-6 0 0,0-1 192 0,-2-3-64 0,-1-5 0 15,-1-2-128-15,-2-5 0 0,-1-8 0 0,-1-2 0 16,0 1 0-16,0-4 0 0,-1-1-128 0,-1-4 128 16,1-2 0-16,1-2-160 0,-2-1 160 0,2-2 0 15,-1-2 0-15,2 4 0 0,-2-1 0 0,2-3 0 16,0 0 0-16,0-1 0 0,1-3 0 0,-1-5 0 16,-1 3 0-16,1 1 0 0,3-1 0 0,-3 1 0 15,1 0 0-15,2-3 0 0,0-1 0 0,1 0 0 16,2 2-192-16,2 4 32 0,-1 7 0 0,0 1 0 15,2 0 160-15,1 2-160 0,-1 0 160 0,1 2-160 16,-2-1 160-16,0 3 0 0,-2 3 0 0,2 1 0 16,-2 3 0-16,4-1 0 0,-4 2 0 0,2 1-128 15,-3 2 128-15,2-1-192 0,-1-2 192 0,1 4-192 0,-1 3 64 16,0 0 0-16,-1 2 0 0,0 2 0 0,-1 3 128 0,0 3 0 16,0 1 0-16,-1 5 0 0,0 1 0 0,-2 2 0 15,-1 0 0-15,0 0 0 0,-1 2 0 0,-1 0 0 16,-3 2-128-16,0 3 128 0,-2-3-128 0,-2 3 128 15,-1-2-128-15,-2 5 128 0,-5 0 0 0,0 0-128 16,-6 2 128-16,-1 1 0 0,-3-1 0 0,0 1-160 16,-4-1 160-16,0 2 0 0,-2-2 0 0,-1 2 0 15,-3 1 0-15,-1 4 0 0,-1 1 0 0,-5 0 0 16,-6 4 0-16,0-3 0 0,-6 2 0 0,1 1 0 16,0-2 0-16,-2 3 0 0,-2 2 0 0,-7-1 0 15,-3 2 0-15,-5 0 0 0,-3-3 0 0,-1 0 0 16,0-4 0-16,-5 6 0 0,-3-3 0 0,0 2 0 0,0-3 0 0,1 2 0 15,0-1 0-15,-4 0 0 0,-5-2 0 0,0 1 0 16,-1-4 0-16,1 0 0 0,0-2 0 16,-6 0 0-16,-7-2 0 0,6 1 0 0,5-1 0 0,-3 2 0 15,-6 0 0-15,3-1 0 0,1-2 0 0,1 1 0 16,1 0 0-16,-5-2 0 0,-5 0 0 0,1 2 0 16,4 0 0-16,-4 0 0 0,-6-1 0 0,1 1 0 15,5 1 0-15,-2 1 0 0,-3-2-128 0,-2 2 128 16,-2-1-128-16,3 0 128 0,-1-1-192 0,-1 1 192 15,-2 1-224-15,3-2 64 0,5 0 16 0,-4 0 0 16,-6 1 144-16,6-1-208 0,4 0 80 0,-4 4 128 16,-6-2 0-16,6 2 0 0,6-1 0 0,-5-1 0 15,-3 0 0-15,3 0 0 0,3 1 0 0,3 0 0 16,-3 4 0-16,0-2 0 0,-4 1 0 0,3 3 0 0,5-1 0 0,-6 3 0 16,-7 2 128-16,3-2-128 0,6 2 0 0,-6 2 0 15,-7 2 0-15,7-2 128 0,5-2-128 0,-2 2 0 16,-5 0 0-16,5-1 0 0,2-1 0 0,0-2 0 15,5 5 0-15,-1-2 0 0,0-7 0 0,7 3 0 16,6-1 0-16,-1 1 0 0,-4-1 0 0,0 0 0 16,4-2 0-16,4 3 0 0,2-3 144 0,-4 4-144 15,-3-5 160-15,3 4-160 0,7-5 0 0,-1 4 0 16,4-1 0-16,-3-1 0 0,-3 2 0 0,4-5 0 16,5 0 0-16,3 1 0 0,1-1 128 0,-4-2-128 15,-5 2 0-15,4 0 0 0,5 1 0 0,5-1 0 16,4-2 0-16,-4 2 0 0,-2 1 160 0,2-1-160 0,2-1 160 0,1-1-160 15,4 1 256-15,2-1-64 0,3 0 0 0,0 0 0 16,-5-2-192-16,4 0 128 0,-3 0-128 0,6 0 0 16,3 0 128-16,3-2-128 0,-1 0 0 0,2 1 144 15,-2 0-144-15,-1-1 0 0,-2 1 0 0,5 1 0 16,-2 0 0-16,2 1 0 0,5 1 0 0,-1-1 128 16,2 0 16-16,1 3 0 0,-3-3 0 0,-1 2 0 15,-2-1-144-15,0 4 160 0,0 0-160 0,4 0 160 16,1-2-160-16,0 4 0 0,1-2 0 0,2 0 128 15,-1 5-128-15,-1-4 0 0,-5 5 0 0,0-3 0 16,1 1 0-16,4 1 0 0,4-2 0 0,3 2 0 16,3-3 0-16,3 4 160 0,2-2-160 0,3 1 160 15,1 2-160-15,1-3 0 0,4 1 0 0,3 1 0 16,0-1-128-16,2 2-64 0,0 1-16 0,3-1 0 16,1 2-416-16,2 2-80 15,1-2 0-15,2 4-14688 0</inkml:trace>
  <inkml:trace contextRef="#ctx0" brushRef="#br0" timeOffset="1784.81">18928 14282 15663 0,'0'0'1392'0,"0"0"-1120"0,-9-1-272 0,1-1 0 16,1-2 288-16,7 4 0 0,0 0 0 0,0 0 0 15,-9-3 240-15,9 3 48 0,0 0 16 0,0 0 0 0,-9 5-272 0,3 7-64 16,0-2-16-16,1 5 0 0,-1 3-80 0,3 2-16 16,-2 6 0-16,1 0 0 0,4 6-144 0,0 3 0 15,0 0 144-15,-1 3-144 0,1 0 0 0,0 1 128 16,-2-1-128-16,1 2 0 0,0 0 0 0,-2-5 0 16,-2 0 0-16,0-4 0 0,0-3 0 0,1 0 0 15,0-5 0-15,-1-2 128 0,3-5 144 0,-1-2 48 16,3-14 0-16,-4 8 0 0,4-8 192 0,0 0 64 15,0 0 0-15,0 0 0 0,0 0-336 0,0 0-64 16,9-8-16-16,0 3 0 0,0-5-160 0,4 0 0 16,-1-1 0-16,4-3 128 0,-1-1-128 0,0 0 0 15,3 2 0-15,2-2 0 0,-1-3 0 0,3 0 0 16,0-1 0-16,9-11 0 0,1 1 0 0,-1 3 0 16,-5 2 0-16,2-5 0 0,0-2 0 0,2 0 128 15,-1-4-128-15,-1 0 0 0,-2-2 0 0,0 1 0 16,-1 4 128-16,-2 1-128 15,-4 1-544-15,2 4-144 0,-6 3-16 0,-3 1-6192 16,0 7-1232-16</inkml:trace>
  <inkml:trace contextRef="#ctx0" brushRef="#br0" timeOffset="2084.56">18972 14455 11167 0,'0'0'496'0,"0"0"96"0,0 0-464 0,2-6-128 16,2-7 0-16,2-2 0 0,6-4 832 0,0-3 160 15,5-6 32-15,5-6 0 0,2-7 32 0,4-2 16 16,1-5 0-16,5-4 0 0,6-6 0 0,4 0 0 15,2-7 0-15,3-2 0 0,2-3-384 0,5-3-80 16,1-3-16-16,3-1 0 0,2-8-368 0,6 3-80 16,3 3-16-16,-1 3 0 0,-7 4-128 0,-3 3 0 15,-1 3 0-15,-6 9-7424 16,-3 7-1536-16</inkml:trace>
  <inkml:trace contextRef="#ctx0" brushRef="#br0" timeOffset="2518.42">20757 12333 14735 0,'0'0'1312'0,"0"0"-1056"15,0 0-256-15,0 0 0 0,0 0 864 0,0 0 112 16,0 0 32-16,-5 8 0 0,3 1-304 0,2 7-48 16,0 4-16-16,1 7 0 0,3 1-224 0,0 5-48 15,1 2-16-15,1 7 0 0,1 0-80 0,0 0-16 16,1 5 0-16,2-4 0 0,0 3-256 0,3-1 128 16,1 2-128-16,0-4 0 0,0-4 0 0,-2-6 0 15,1-3-192-15,-1-8 48 16,-1-4-1744-16,1-5-352 0,5-2-64 0,-7-21 0 0</inkml:trace>
  <inkml:trace contextRef="#ctx0" brushRef="#br0" timeOffset="2854.05">21165 12130 14735 0,'-2'25'640'0,"2"-13"160"0,-1 4-640 0,1 4-160 0,0 3 0 0,1 4 0 16,0-1 1104-16,2 3 192 0,-1 4 48 0,2 20 0 16,0 1-608-16,-2-21-112 0,1-2-32 0,0-2 0 15,-1 0-320-15,-1-6-64 0,-1-3-16 0,0-3 0 16,0-3 16-16,0-6 0 0,0-8 0 0,0 0 0 16,0 0 208-16,-3-9 32 0,-1-7 16 0,0-1 0 0,1-4-144 0,3-5-48 15,3-2 0-15,1-17 0 0,3 6-272 16,1 15 0-16,1-3 128 0,2 4-128 0,2-2 0 0,4 3 0 15,-1 3 0-15,3 2 0 0,0 3 0 0,5 3 0 16,2 0-160-16,-2 6 160 0,0 3 0 0,0 5 0 16,-1-1 0-16,-1 8 0 0,-1 2 0 0,-2 2 0 15,-1 1 192-15,-3 3-64 0,-1 2-128 0,0 1 128 16,0-1-128-16,2-1 128 16,-1-1-1120-16,1-4-224 0,1-3-64 0</inkml:trace>
  <inkml:trace contextRef="#ctx0" brushRef="#br0" timeOffset="3352.65">22269 11593 15663 0,'-19'7'688'0,"7"-1"144"0,1-5-656 0,-2 0-176 0,0 0 0 0,1 4 0 16,-1 4 1840-16,0-1 336 15,1 2 64-15,4-6 0 0,-1-3-1616 0,-2 7-336 0,-2 5-64 16,-1 1-16-16,-3-4-208 0,-2 6 0 0,0 6 0 0,-1 2 0 16,0 8 0-16,-5 11 0 0,0 5 0 0,3-1 0 15,3 2 144-15,3 1-16 0,3 3 0 0,4 0 0 16,3 4 32-16,3-1 0 0,6 0 0 0,3-3 0 0,9-3-160 16,1-11 0-16,0-9 144 0,5-9-144 0,-1-8 0 15,2-12 144-15,-1-6-144 0,2-11 0 0,-6-7 384 16,-1-5-16-16,1-9-16 0,-1-9 0 0,2-6 0 0,1-5 0 15,1-3 0-15,-1-7 0 0,2-6-352 0,-1 1 144 16,-2 2-144-16,0 1 0 0,-3 1 144 0,7-66-144 16,-10 15 0-16,-8 13 144 0,-5 10-144 0,-7 7 0 15,-5 6 0-15,-4 2 128 0,-1-6-128 0,1 2 0 16,1 4 0-16,6 34 0 0,-3 9 0 0,4 11-144 16,4 5 0-16,0 4 0 0,1 3 144 0,0 4 0 15,3-2 0-15,0 9 0 0,1 4 0 0,1 9 0 16,0 9 0-16,3 12 0 0,4 9 0 0,2 11 0 15,-1 10 0-15,2 6 0 0,4 5 0 0,3 13 0 16,0 5 0-16,5 5 0 0,2 3 0 0,6 0 0 16,-7-33 0-16,3 4 0 0,3 0 0 0,2 0 0 15,1-2 0-15,-1-1 0 16,0-6-704-16,-1-7-96 0,-3-6-32 0,0-8 0 16,-1-6-432-16,20 11-80 0,-10-12-32 0</inkml:trace>
  <inkml:trace contextRef="#ctx0" brushRef="#br0" timeOffset="3669.6">23105 11323 13823 0,'0'0'608'0,"-6"3"128"0,0 2-592 0,-1 3-144 0,2-3 0 0,1 1 0 0,2 3 1296 0,0 4 240 15,2 4 32-15,2 5 16 0,0 1-784 0,3 6-160 16,3 2-16-16,-2 3-16 0,3-2-160 0,1 5-48 15,3 2 0-15,-1 0 0 0,-2-11-224 0,2 2-48 16,2-4-128-16,0 1 192 0,2-5-192 0,-1-3 0 16,0-3 0-16,0-2 0 0,-1-6 224 0,-1-4-48 15,0-4-16-15,-2-7 0 0,3-4 544 0,5-20 128 16,-5-9 0-16,-4-1 16 0,-2 2 16 0,-3-1 0 16,-1 0 0-16,-4-4 0 0,-4-4-352 0,-2-4-64 15,-4-5 0-15,-4-1-16 0,-2 0-224 0,1 3-32 16,-1 6-16-16,3 8 0 0,1 6-160 0,5 3 0 15,0 3 0-15,4 8-176 16,-1 7-1264-16,1 5-256 0,3-1-48 0</inkml:trace>
  <inkml:trace contextRef="#ctx0" brushRef="#br0" timeOffset="4002.56">24148 10538 25391 0,'-23'1'1120'0,"10"3"240"0,-1 0-1088 0,0 2-272 16,0-1 0-16,-3 4 0 0,2 0 640 0,-1 5 80 15,0 2 16-15,0 5 0 0,-1-1-416 0,0 9-96 16,0 2-16-16,2 7 0 0,1 0-208 0,0 4 0 15,2 5 0-15,2 0 0 0,1 0 0 0,4 3 0 16,1-3 0-16,4-1 0 0,3-6 0 0,3-3 0 16,6-5 0-16,1-4 0 0,3-7 0 0,3-2 0 15,1-6 0-15,5-6 0 0,0-5 0 0,3-4-208 16,-1-11 64-16,2-5 16 0,1-4 128 0,1-6-128 0,-3-3 128 0,0-6-128 31,-1-5-272-31,-2 0-48 0,2-5-16 0,-1 1-7568 0,0-3-1504 16</inkml:trace>
  <inkml:trace contextRef="#ctx0" brushRef="#br0" timeOffset="4255.45">24590 9388 17503 0,'-18'6'1552'0,"9"1"-1232"0,2 4-320 0,3 6 0 16,4 9 2400-16,4 7 416 0,-3 6 96 0,5 7 16 16,2 6-1872-16,2 4-368 0,-1 5-80 0,5 7-16 15,2 5-336-15,0 6-64 0,-2-1 0 0,0 3-16 0,-2-1-176 16,1 4 0-16,1-1 0 0,0-3 128 16,-4-4-128-16,2-5 0 0,-1-4-192 0,1-2 192 15,-1-6-2048-15,-1-7-272 16,-2-9-64-16,-2-9-8816 0</inkml:trace>
  <inkml:trace contextRef="#ctx0" brushRef="#br0" timeOffset="4460.27">24286 10341 14735 0,'-6'5'1312'0,"6"-5"-1056"0,-8 9-256 0,8-9 0 16,0 0 2560-16,0 0 464 15,14 6 96-15,3-2 16 0,0-5-2032 0,8-3-400 0,5-2-64 0,6-6-32 16,2-1-288-16,6-2-64 0,7-3-16 0,-1-1 0 16,-1 0-240-16,0 0 144 0,-5 0-144 0,1 0 128 31,-1-1-480-31,1 3-96 0,2-1-32 0</inkml:trace>
  <inkml:trace contextRef="#ctx0" brushRef="#br0" timeOffset="4703.14">25353 9905 28047 0,'-9'6'1232'0,"9"-6"272"0,0 18-1200 16,1 1-304-16,1 4 0 0,2 7 0 0,5 5 0 0,-4 2 128 15,2 5-128-15,0 5 0 0,3 1 144 0,1-1-144 16,-2 1 0-16,1 1 144 0,0-1-144 0,1-1 0 16,-1-4 0-16,-1 0 0 15,0-1-784-15,0-4-48 0,-2-6 0 0,0-4-10880 0</inkml:trace>
  <inkml:trace contextRef="#ctx0" brushRef="#br0" timeOffset="5037.92">25886 9946 24351 0,'-3'24'1088'0,"5"-3"208"0,5 7-1040 0,1 3-256 0,1-2 0 0,3 1 0 15,0 1 192-15,2-3-32 0,0 1 0 0,0-6 0 16,0-5-16-16,-1-3 0 0,1-3 0 0,-1-7 0 16,-13-5 48-16,11-2 16 0,-1-5 0 0,-2-3 0 15,-3-8 496-15,-1-3 80 0,-3-4 32 0,-1-4 0 16,-1-7-176-16,-2 1-48 0,0-2 0 0,-2-5 0 16,-3-1-256-16,-2-2-48 0,1 1-16 0,-3-3 0 0,3 2-144 0,3 2-128 15,1 5 192-15,4 5-192 0,2 5 0 0,3 1 0 16,2 7 0-16,3 2 0 0,1 1-320 0,2 2-64 15,-1 2 0-15,3 1-9008 16,3 4-1792-16</inkml:trace>
  <inkml:trace contextRef="#ctx0" brushRef="#br0" timeOffset="5437.75">26846 9536 16575 0,'0'0'1472'0,"0"0"-1168"0,0 0-304 0,0 0 0 15,14-1 3008-15,3-4 528 0,0-4 112 0,3-2 32 16,0-2-2528-16,-1-4-512 0,0-4-112 0,0-2-16 16,3-1-320-16,-1 0-192 0,0-6 192 0,-4 2-192 15,0 0 0-15,-3-2-320 0,-3 2 32 0,0-1 16 16,-4-2-64-16,-3 4-16 0,-4-2 0 0,-3-1 0 15,-3-2 224-15,-2 1 128 0,-2 3-160 0,0 8 160 16,-1 10 0-16,-2 4 0 0,-1 7 0 0,-3 5 0 16,1 2 128-16,-3 10 32 0,2 7 0 0,0 6 0 15,-3 7-160-15,4 5 192 0,1 0-192 0,3 4 192 16,2-2-192-16,4 2 0 0,3 2 0 0,3 2 0 16,3 2 0-16,6-3-144 0,2-3 144 0,2-4-208 0,1-1-96 15,4-6-16-15,2-8 0 0,4-3 0 0,1-4 128 0,5-7 32 16,1-7 0-16,5-2 0 0,1-3 160 0,5-6 0 15,0-4 0-15,-1-6 0 0,-3-5 0 0,-4-4 0 16,0-7 0-16,-2-3-8368 16,-3-7-1744-16</inkml:trace>
  <inkml:trace contextRef="#ctx0" brushRef="#br0" timeOffset="5618.5">25491 8711 43311 0,'-44'-7'3840'0,"21"3"-3072"0,5 0-608 0,7 3-160 32,11 1-320-32,0 0-80 0,0 0-32 0,0 0 0 15,0 0-1344-15,-7-8-272 0,7 8-48 0,-10-6-16 0</inkml:trace>
  <inkml:trace contextRef="#ctx0" brushRef="#br0" timeOffset="5868.1">20629 11034 43311 0,'-46'8'3840'0,"21"0"-3072"16,1-3-608-16,6-1-160 16,8 1-512-16,3 3-128 0,7-8-16 0,4 15-16 15,6 1-1888-15,4 2-368 0,4 0-80 0</inkml:trace>
  <inkml:trace contextRef="#ctx0" brushRef="#br0" timeOffset="6571.46">24533 12504 31327 0,'-37'3'1392'0,"14"1"272"0,-1 3-1328 0,0 1-336 16,2-1 0-16,2 4 0 0,2 5 384 0,1 4 0 15,1 7 0-15,1 0 0 0,-1 3-384 0,1 3-128 0,5 4 0 0,1 1 0 16,3 3 128-16,2 7-128 16,4 6 128-16,2 2-128 0,3 2-64 0,4 2 0 0,2-5 0 15,1-7 0 1,2-4-256-16,-2-6-48 0,-1-6-16 0,1-10 0 0,-1-6 336 0,-1-7 176 0,-10-9-192 0,12 4 192 16,-1-9 176-16,-1-6 144 0,-1-9 16 0,-3-9 16 15,0-8 224-15,-1-8 32 0,-2-11 16 0,0-4 0 16,0-9-624-16,-2 1-240 0,-1-1 16 0,-1 3 0 15,-5-4-64-15,1 0-16 0,-2-4 0 0,-3-3 0 16,-4-2 304-16,-4-1 0 0,-1-3 0 0,-3-3 0 16,-2-3 224-16,0 1-48 0,1 2-16 0,5 10 0 15,5 9-160-15,5 17 128 0,1 8-128 0,3 12 128 16,3 6-128-16,1 9 0 0,0 15 0 0,0 0 128 16,0 0-128-16,8 18 0 0,2 9 144 0,1 8-144 0,2 6 208 0,1 8-16 15,1 9-16-15,2 6 0 0,-1 5-176 16,5 3 0-16,3 5 144 0,4 2-144 0,2 3 0 15,3 2 0-15,3-3 0 0,3 1 128 0,6-9-128 0,-1-3 0 16,1-7 128-16,-2-4-128 0,-4-5-144 0,1-8-112 16,-3-6 0-16,1-8-9376 15,-1-7-1872-15</inkml:trace>
  <inkml:trace contextRef="#ctx0" brushRef="#br0" timeOffset="6954.55">25194 12522 20271 0,'0'0'1792'0,"0"0"-1424"0,0 0-368 0,0 0 0 15,9 9 3360-15,3-4 608 0,4-8 112 0,-1-3 16 16,0-2-3264-16,3-7-672 0,0-5-160 0,-1-8 0 15,0-4 128-15,2-2-128 0,1-6 192 0,-2 1-64 16,-3-2-128-16,-1-3 0 0,-1 1 0 0,0 1 0 31,-6-2-368-31,0 4-48 0,-5 3-16 0,-3 0 0 0,-3 3 176 0,-2-1 48 0,-2 6 0 0,-3 5 0 16,-2 6 208-16,-1 4 208 0,-1 4-32 0,1 4-16 16,-1 4 80-16,1 9 16 0,1 2 0 0,-2 10 0 15,1 9 48-15,1 7 16 0,2 6 0 0,-1 7 0 0,5 2-144 16,-1 2-32-16,2 0 0 0,3 0 0 0,2-2-144 15,3 2 0-15,6-3 0 0,1-3 0 16,2-1 0-16,1-5 0 0,3-4 0 0,4-3 0 16,3-8-384-16,3-3-64 0,3-4-16 15,4-7 0-15,3-6-1312 0,5-5-256 0,3-5-48 0</inkml:trace>
  <inkml:trace contextRef="#ctx0" brushRef="#br0" timeOffset="7238.97">26392 10877 34719 0,'-38'8'1536'0,"10"3"320"0,-6 6-1472 0,0 2-384 0,-1 4 0 0,4 3 0 16,0 1 0-16,4 7 0 0,4 6 0 0,1 6-192 15,0 2 192-15,4 1 0 0,3 4 0 0,5 1 0 16,2 5 0-16,6-1 0 0,3 3 0 0,4 3 0 16,8 2 0-16,1-1-160 0,0 1 160 0,3 1 0 31,5-2-448-31,0 1 32 0,-1-2 0 0,2-7 0 16,0-5-512-16,-1-5-96 0,-1-1-32 0,-2-8-8000 0,0-5-1600 0</inkml:trace>
  <inkml:trace contextRef="#ctx0" brushRef="#br0" timeOffset="7426.93">25914 12200 29487 0,'0'0'2624'0,"0"0"-2112"0,9-3-512 0,4-4 0 0,5 1 336 0,6 1-32 15,5-3-16-15,6 1 0 0,1-2 736 0,6-2 128 16,4-4 48-16,1 0 0 0,0-2-928 0,-1 1-272 15,-3-3 128-15,-1-1-128 0,0-1 0 0,-3-3-288 16,-2-4 48-16,-4 0-10000 16,-3 0-2016-16</inkml:trace>
  <inkml:trace contextRef="#ctx0" brushRef="#br0" timeOffset="7619.93">26886 11449 28559 0,'-6'22'1264'0,"4"-2"272"0,-1 9-1232 0,3 4-304 0,3 4 0 0,3 3 0 15,1 2 2112-15,0 2 352 0,3-1 80 0,-2 2 16 16,-3-3-2032-16,2-2-400 0,-1 1-128 0,-1-5 0 16,0-6-192-16,0-1-112 0,0 1-16 0,0-9-10704 15,0-4-2144-15</inkml:trace>
  <inkml:trace contextRef="#ctx0" brushRef="#br0" timeOffset="8039.34">27404 11419 15663 0,'-4'17'688'0,"-1"-4"144"0,-2 4-656 0,2 2-176 16,1 2 0-16,4 7 0 0,2 2 4496 0,1 1 880 15,1 2 160-15,-1 2 32 0,1-3-4416 0,1-3-880 0,0 0-272 0,-1-9 128 16,-1-3 0-16,-1-2 0 0,1-5 0 0,-3-10 0 16,0 0-128-16,0 0 0 0,0 0-192 15,0 0 192-15,2-14-336 0,1-9 48 0,-2-5 16 0,2-5 0 16,1-2 48-16,-2-2 16 0,2-6 0 0,1 3 0 15,0 2 208-15,1 0-144 0,1 1 144 0,2 2-128 16,1 4 128-16,3 7 0 0,2 2 128 0,3 5-128 16,-3 1 272-16,5 4-16 0,2 5 0 0,2 5 0 15,0 5-96-15,5 1-32 0,3 8 0 0,-1 0 0 16,0 8-128-16,0 5 0 0,-2 0 0 0,-2 5 0 16,-2 0 0-16,-2 1 0 0,-2 3 0 0,-2 0-176 15,-5-2 176-15,-2 0 0 0,0-7-144 0,-1 1 144 16,-1-6-288-16,1-1 16 0,-4-8 0 0,1-2 0 15,-2-5-2416-15,-6-4-464 0</inkml:trace>
  <inkml:trace contextRef="#ctx0" brushRef="#br0" timeOffset="8305.02">28356 10815 36863 0,'-2'24'3264'0,"0"4"-2608"0,5 6-528 0,2 7-128 15,1 1 0-15,3-1 128 0,0 4-128 0,0-4 128 16,0-2-128-16,0-2 0 0,-3-2 0 0,1-5 0 15,-1-4-240-15,2-2-16 0,-1-4-16 0,0-3 0 32,-2-6-2320-32,-2-2-464 0</inkml:trace>
  <inkml:trace contextRef="#ctx0" brushRef="#br0" timeOffset="8622.58">28485 9377 34095 0,'0'0'3024'0,"0"0"-2416"16,-2 13-480-16,2 0-128 0,3 7 0 0,2 4 0 15,1 9-128-15,2 5 128 0,3 2 0 0,3 9 256 16,4 5-48-16,1 6 0 0,2 4-64 0,1 4-16 16,3 3 0-16,0 5 0 0,0 3-128 0,5 5 192 15,-1 0-192-15,0-3 192 0,-1 3-192 0,-2-6 0 16,-1-5-192-16,0-5 192 16,-2-11-704-16,-4-4-32 0,-2-7 0 0,-2-4 0 15,-3-7-672-15,-4-5-128 0,0-11-16 0,-3-6-7120 0,0-5-1424 0</inkml:trace>
  <inkml:trace contextRef="#ctx0" brushRef="#br0" timeOffset="8847.16">28692 10409 35007 0,'0'0'3120'0,"0"0"-2496"0,2-10-496 0,5 3-128 16,3-5 576-16,9 2 80 0,6-3 32 0,7-3 0 16,4-1-688-16,2-2 0 0,3 1-176 0,2-4 48 0,-1-8-64 0,2 2-16 15,2 0 0-15,1-3 0 16,0-4-1392-16,-1 0-256 16,-3-2-64-16</inkml:trace>
  <inkml:trace contextRef="#ctx0" brushRef="#br0" timeOffset="9024">29765 9998 31327 0,'-13'23'2784'0,"2"11"-2224"0,-1 9-560 0,3 4 0 16,3 4 1376-16,2-2 160 15,0 0 48-15,0-1 0 16,1-1-1856-16,-1-6-368 0,0-3-80 0,1-5-16 15,0-5-2560-15,3-4-512 0</inkml:trace>
  <inkml:trace contextRef="#ctx0" brushRef="#br0" timeOffset="9606.96">30527 9912 39615 0,'-10'23'3520'0,"4"5"-2816"0,2 2-560 0,3 4-144 15,2 1 0-15,3 0 0 0,2-1 0 0,4-3 0 0,-3-5-176 0,2-2 176 16,1-6-128-16,0-5 128 0,1-4-144 0,1-5 144 16,-2-6-160-16,1-5 160 0,2-8-160 0,1-7 160 15,1-6-160-15,1-5 160 0,-1-4-320 0,-2-2 16 16,-2-2 16-16,-1-4 0 0,-2 1-64 0,-2-1-16 15,-2 5 0-15,-3-1 0 0,-2 2 368 0,-3-1 256 16,-2 0-32-16,-3 2-16 0,-3 1 160 0,0 4 16 16,-1 5 16-16,2 2 0 0,0 3-240 0,3 6-160 15,-3 3 192-15,5 1-192 0,0 5 128 0,1 1-128 16,3 0 0-16,0 2 0 0,2 5-144 0,5-10-144 16,1 1-32-16,4-4 0 15,3 2-128-15,5 0-16 0,1-2-16 0,5-2 0 0,2-2 96 0,3 3 0 0,0 3 16 0,5-1 0 16,2 3 32-16,1 2 0 0,1 3 0 0,-4 4 0 15,2 0 176-15,-1 5 160 0,-2 6-208 0,1 3 80 16,-3 4 0-16,0 5 0 0,-3 2 0 0,-3 5 0 16,-2 1 128-16,-3 0-208 0,-2 1 80 0,-4 1 128 15,-2 0 0-15,-1-6 0 0,-5-1 192 0,-1-4-64 16,2-6 432-16,-5 0 80 0,1-8 0 0,-2 1 16 16,-1-9 80-16,0 0 16 0,0 0 0 0,0 0 0 15,0 0-288-15,8-14-48 0,-2 2-16 0,-2-5 0 16,-1-2-256-16,2-3-144 0,0 0 160 0,2-5-160 15,0 1 0-15,4 4 0 0,-1-3 0 0,3 5 0 16,1 2 0-16,3 7-160 0,0-1 160 0,4 7-128 16,0 2 128-16,2 5 0 0,0 2 0 0,0 1 0 15,-1 4-176-15,-1 1 0 0,-1 4 0 0,0 4 0 16,-3 0-336-16,-3 2-80 0,-2 0-16 0,-3-1-10432 16,-3-3-2080-16</inkml:trace>
  <inkml:trace contextRef="#ctx0" brushRef="#br0" timeOffset="9790.27">30354 8851 37775 0,'-6'-8'3360'0,"1"3"-2688"0,5 5-544 0,0 0-128 15,0 0 1808-15,0 0 336 16,0 0 64-16,0 0 16 0,0 0-1952 0,0 0-272 0,5 11-272 0,-5-11 48 31,0 0-2224-31,-6 8-448 0,-6-1-96 0</inkml:trace>
  <inkml:trace contextRef="#ctx0" brushRef="#br0" timeOffset="10015.49">26969 10378 47919 0,'-14'3'4256'0,"3"-1"-3408"0,3-2-672 0,8 0-176 0,0 0 0 0,0 0 0 16,0 0 0-16,0 0-176 15,-2 11-752-15,4 3-160 0,2-1-16 0,3-3-16 16,-1 0-1808-16,-6-10-352 0</inkml:trace>
  <inkml:trace contextRef="#ctx0" brushRef="#br0" timeOffset="12360">7298 18108 1839 0,'0'0'0'0,"0"0"160"0,0 0-160 0,0 0 0 15,0 0 0-15,0 0 0 0,0 0 4976 0,0 0 960 16,-2-9 192-16,2 9 32 0,0 0-5136 0,4-8-1024 16,0 0-192-16,-4 8-64 0,0 0 16 0,9-5 0 15,0 0 0-15,-9 5 0 0,0 0 240 0,10 0-176 16,1 0 176-16,-1 0-160 0,1 2 160 0,-1 1 0 16,-10-3 0-16,13 4 0 0,-2-1 160 0,0 1 64 15,1 1 16-15,1-1 0 0,-2-1 144 0,6 1 16 16,0-2 16-16,2-1 0 0,2 2 96 0,3-2 0 15,1-1 16-15,3 0 0 0,3 0-16 0,2 0-16 0,5-1 0 16,3-3 0-16,1 2-48 0,1-2 0 0,-1-1 0 16,0-3 0-16,-4 3-272 0,4 0-176 0,1-4 192 0,-1 3-192 15,-1-5 0-15,2 5 0 0,0-3 0 0,4 2 0 16,1 0 0-16,2 2 0 0,-3 1 0 0,-4 3 0 16,-3 0 0-16,0 2 0 0,-3 3 0 0,-1 1 0 15,-2-1 0-15,0 1 0 0,-2 1 0 0,-3 3 0 16,-3-3 0-16,-2 5 0 0,-1-4 0 0,-2 3 0 15,1-2 0-15,-4 2 0 0,-4-3 0 0,-1 1 0 16,-2-3 0-16,-1 2 0 0,-2 0 0 0,-8-7 0 16,0 0 0-16,0 0 0 0,7 6 0 0,-7-6 0 15,0 0 0-15,0 0 0 0,-11 5 0 0,-2 0 0 16,-3-3 352-16,-2 1-32 0,-4-3-16 0,-1 2 0 16,-2 1-48-16,-2 1 0 0,2 1 0 0,-3-1 0 0,0-2-256 0,0 2 0 15,1 1 128-15,1-2-128 0,-2-1 176 0,1-1-32 16,0 2 0-16,1-2 0 0,-2-1-16 0,-2 0 0 15,0 0 0-15,-2 1 0 0,-1 2 0 0,0-2-128 16,-3-3 192-16,1 2-64 0,-2 0-128 0,0-2 0 16,0 0 144-16,0-1-144 0,0 1 0 0,2-2 0 15,2-1 0-15,-1 1 0 0,-3 0 0 0,0-1 0 16,0-2 0-16,1 0 0 0,2-2-176 0,4 2 176 16,0-3-208-16,4 2 80 0,1-2-64 0,1 2 0 15,5-3 0-15,1 3 0 0,2-2 192 0,2 2-208 16,0-3 80-16,2 3 128 0,1-2-160 0,2 5 160 15,3-3 0-15,1 1-144 0,5 7 0 0,0 0 0 16,0 0 0-16,-4-4 0 0,4 4 144 0,0 0-160 0,0 0 160 0,0 0-160 16,0 0-32-16,0 0-16 0,9 0 0 0,2 1 0 15,4 3 48-15,3 2 16 0,1 3 0 0,7-1 0 16,4 1 144-16,6-2 0 0,6 2-144 0,5-2 144 16,4 0 0-16,-2 0 0 0,2-4 0 0,0 1 0 15,-1 0 0-15,0-3 0 0,0-1 0 0,2 0 128 16,0 0-128-16,2-1 0 0,0-3 0 0,-2 4 128 15,-3 2-128-15,-4 0 0 0,-1-1 0 0,-4 1 0 16,-2-1 0-16,-1 1 0 0,-1 1 0 0,-4 0 0 16,-2-1 0-16,-3 3 0 0,-3-1 0 0,-4-2 0 15,-4 1 144-15,-5 0-144 0,-11-3 160 0,0 0-160 16,0 0 192-16,0 0-64 0,0 0-128 0,-6 7 192 16,-4-3-16-16,-7 1-16 0,-5 1 0 0,-3-2 0 15,-4-1-32-15,-3-1-128 0,-1 1 192 0,-3-3-64 16,-4-1-128-16,-1-1 0 0,-1 1 0 0,-8 0 0 0,-5 0 0 0,-5-2 0 15,4-2 0-15,-1-1 0 0,-1 0 0 0,3-1 0 16,-1 0 0-16,-2 5 0 0,1-1 0 0,-1 1 0 16,-1-2-192-16,3 2 192 0,5-2-176 0,6 2 176 15,4 2-128-15,4-1 128 0,4 0-192 0,4-2 32 16,5 0 16-16,3 0 0 16,5 0-1712-16,4 1-320 0,12 2-80 0</inkml:trace>
  <inkml:trace contextRef="#ctx0" brushRef="#br0" timeOffset="13161.84">16513 17942 9215 0,'0'0'816'0,"0"0"-656"0,0 0-160 0,0 0 0 0,-6 9 1008 0,6-9 160 15,-8 6 48-15,2 2 0 16,6-8-1808-16,-8 7-368 0,8-7-64 0,-9 3 0 0,9-3 592 0,0 0 128 16,-10 0 32-16,10 0 0 0,-9-1 272 0,0 1 0 15,2-2 128-15,7 2-128 0,-9 0 576 0,9 0 32 16,-10-1 0-16,-1 2 0 0,1 1-272 0,0-2-48 15,0 1-16-15,0 0-5584 0</inkml:trace>
  <inkml:trace contextRef="#ctx0" brushRef="#br0" timeOffset="13743.15">16255 17956 12831 0,'0'0'576'0,"-10"-1"112"0,-1-1-560 0,2 1-128 0,-3-2 0 16,3 1 0-16,-1 2 1264 0,0 0 208 0,-1 0 64 0,0 2 0 16,2 1-832-16,-1-2-144 0,3 1-48 0,7-2 0 15,-12 1-208-15,3-1-48 0,0 0-16 0,9 0 0 16,-8-1 16-16,8 1 0 0,0 0 0 0,0 0 0 15,-7-4 176-15,7 4 32 0,0 0 16 0,0 0 0 16,0-10-144-16,0 10-16 0,5-8-16 0,4-1 0 16,4 3-304-16,1-2 0 0,5 2 0 0,3 2 0 15,2-2 0-15,4-1 0 0,2 5 128 0,2-1-128 16,1 2 160-16,-1 0-32 0,-2 1 0 0,1 1 0 16,1 0 64-16,-2 2 0 0,-1-2 0 15,-2 1 0-15,1 0 32 0,-1 0 16 0,-2 5 0 0,-2-4 0 16,2-1-16-16,-3 1 0 0,-2 0 0 0,-2-2 0 15,-3-1 16-15,-2 0 0 0,-3 0 0 0,-10 0 0 0,0 0-80 16,0 0-16-16,0 0 0 0,0 0 0 0,-6-6-16 0,-6 2 0 16,-4-1 0-16,-4-1 0 0,-3 1 64 0,-1 2 0 15,-2-3 0-15,-1 2 0 0,-1 1-192 0,1 2 160 16,-1 1-160-16,1 1 160 0,-2-1-160 0,-1 3 192 16,1-2-192-16,0 2 192 0,-2-1-192 0,-2 0 128 15,-2-1-128-15,-1-1 128 0,2-1-128 0,1-1 0 16,5 0 0-16,2 0 0 0,4 0 0 0,1-1 0 15,3 2 0-15,3 0 0 0,2-2 0 0,3 2 0 16,3 0 0-16,7 1 0 0,0 0 0 0,0 0 0 16,0 0-128-16,0 0 128 0,0 0-192 0,9-5 16 15,3 5 16-15,3 0 0 0,5 0-96 0,1 0-32 0,2 1 0 0,5 3 0 16,4-2 288-16,3 1-160 0,4-2 160 16,0 0-128-16,-2-1 128 0,0 0 0 0,-3 2 0 0,-1-1-128 15,-1 0 128-15,-2 2 0 0,-3-1 0 0,-2 2 128 16,-2-1-128-16,-2-2 0 0,-4 3 128 0,-1 0-128 15,-4-1 144-15,-12-3-144 0,0 0 192 0,0 0-192 16,0 0 192-16,0 0-192 0,0 0 192 0,0 0-192 16,0 0 192-16,0 0-192 0,-11 4 192 0,-3-3-192 15,-4-1 0-15,-1 0 0 0,-2 0 0 0,-4-1 0 16,1 1-208-16,0 0-160 0,-1-1-16 0,2 1-16 31,1 1-1728-31,3 0-352 0</inkml:trace>
  <inkml:trace contextRef="#ctx0" brushRef="#br0" timeOffset="22582.54">19038 19114 6447 0,'0'0'272'0,"-11"4"80"0,1 6-352 0,0-1 0 0,1-6 0 0,2 3 0 0,-1 1 3232 0,8-7 576 15,-10 5 112-15,0 3 32 0,-1-3-2784 0,1-3-544 16,-4 1-112-16,0 1-32 0,-2 1-288 0,-2-1-48 15,-2 0-16-15,-3 1 0 0,-3 2-128 0,-2 1 0 16,-1 5 0-16,-1-1 128 0,-2 1-128 0,-4 0-224 16,2 1 48-16,-2 1 16 0,0 0-32 0,0 0 0 15,0 2 0-15,1 0 0 0,-2-2 192 0,1-1 0 16,1 1 0-16,2-4 0 0,2 1 0 0,3-1 192 16,3-3 0-16,1 2-16 0,3-2 80 0,3 1 32 15,1-3 0-15,-1-1 0 0,3 3-32 0,2-3 0 16,1 0 0-16,2 1 0 0,-1-1 0 0,2-2 0 15,1-2 0-15,8-1 0 0,0 0-256 0,0 0 0 16,0 0 128-16,0 0-128 0,0 0 0 0,0 0 0 16,0 12 0-16,0-12 0 0,9 10-192 0,1 1 48 0,3-4 16 15,4 1 0-15,2 0 128 0,2 2 0 0,3-1 0 0,3 3-128 16,4-1 128-16,3-1 0 0,3 3 0 0,1-2 0 16,0 2 0-16,0 0 144 0,0 2-144 0,-1 0 0 15,-1-1 128-15,1 1-128 0,0 1 0 0,1-1 0 16,-3 3 0-16,2-3 0 0,0-4 0 0,-1 2 0 15,-5 1 128-15,4-2-128 0,-1-3 0 0,-3 3 0 16,-6 0 0-16,-3-1-272 0,-2 1 48 0,-1-4 16 16,-5 3-528-1,-3-3-96-15,-2 4-32 0,-2-6-9056 0</inkml:trace>
  <inkml:trace contextRef="#ctx0" brushRef="#br0" timeOffset="22966.84">18121 19452 7359 0,'0'0'656'0,"0"0"-528"15,0 0-128-15,0 0 0 0,0 0 3040 0,0 0 576 16,0 0 112-16,12-8 32 0,0 4-2704 0,4 3-544 16,4 0-96-16,3 1-32 0,5 2-112 0,1 2-16 0,4 0-16 0,3 2 0 15,0-1-112-15,4 3 0 0,-5 1-128 0,2 2 192 16,4-2-48-16,2 3-16 0,2-6 0 0,4 6 0 16,1-2-128-16,6 2 192 0,1 2-192 0,0 2 192 15,-2-2 48-15,0 1 16 0,0-1 0 0,3 1 0 16,0-2 80-16,6-3 32 0,6 1 0 0,-1-3 0 15,-2 2-128-15,0-2-32 0,-2 1 0 0,1-3 0 16,0 3-208-16,8-4 144 0,1-1-144 0,-4 1 128 16,-2 1-128-16,-2-2 0 0,-1 0 0 0,3 0 128 15,3 1-272-15,1-3-64 0,3 1-16 0,-6-2-11872 16</inkml:trace>
  <inkml:trace contextRef="#ctx0" brushRef="#br0" timeOffset="24017.02">22307 19534 11967 0,'0'0'528'0,"0"0"112"0,0 0-512 0,0 0-128 0,0 0 0 0,0 0 0 16,-6-7 2224-16,2-1 400 0,4 8 96 0,-5-7 16 16,5 7-1712-16,-7-7-320 0,1-2-80 0,6 9-16 15,-10-3-128-15,1-3-32 0,9 6 0 0,-10-5 0 16,-3 3-96-16,-1 1-32 0,1 1 0 0,-3 3 0 0,1 2-160 15,-2 2-32-15,-5 0-128 0,1 1 192 16,-3-4-192-16,-3 2 0 0,-4 2 0 0,0-1 0 0,0 5 0 0,2-3 0 16,0 1 0-16,2 1 0 0,5-2 0 0,2 4 0 15,2-4 0-15,4 2 0 0,2 1-160 0,1-2 160 16,5 3-128-16,2-2 128 0,3 1-208 0,2 2 32 16,7-2 16-16,2 1 0 15,4 2-224-15,3 3-32 0,-2 1-16 0,5 1 0 0,3-1 160 0,6 2 16 16,-1-2 16-16,0 0 0 0,0-1 240 0,-2 1-192 15,-2 0 192-15,-1-1-192 0,-6-1 192 0,1 0 0 16,-6-2-160-16,0-1 160 0,-1-1 0 0,-5 0 0 16,-2-4 0-16,-2 2 0 0,-2 3 128 0,-2 1 64 0,-3 3 0 15,-6 0 0-15,1 1 48 0,-6 1 16 0,-5 1 0 0,-3 0 0 16,-2-1-256-16,-4 1 0 0,-1 2 0 0,1-4 0 16,4-4 0-16,0-4 0 0,-2 1 0 0,5-7 0 31,-1 0-448-31,5-1-144 0,3-4-32 0,3-1-9840 0</inkml:trace>
  <inkml:trace contextRef="#ctx0" brushRef="#br0" timeOffset="25035.13">23086 19494 8287 0,'-14'0'736'0,"-1"2"-592"15,-3 0-144-15,3 0 0 0,1-1 4736 0,-1 3 928 16,1-1 176-16,1 1 48 0,0-2-4608 0,-1 1-896 15,-2-1-192-15,0 5-48 0,1 0-144 0,0 7 0 16,-2 1-192-16,1 4 192 16,1 2-512-16,1 4 0 0,1 3 16 0,2 3 0 15,0 0 48-15,2 0 0 0,1 0 0 0,1-5 0 0,3 1 240 0,2-4 48 16,1 0 16-16,1 0 0 0,2-2-16 0,2-2 0 0,1-1 0 0,1-1 0 16,-1-3 160-16,1-4-128 0,1 0 128 15,0-5-128-15,-7-5 128 0,11 4 176 0,-11-4-48 0,10 0 0 16,-10 0 80-16,12-5 16 0,-4 0 0 0,0-3 0 15,-2 2-32-15,1-5 0 0,-2 4 0 16,-1-3 0-16,-2 1-192 0,2 0 176 0,-1 0-176 0,-1 1 160 16,-2 1-160-16,0 7 0 0,1-8 0 0,-1 8 0 15,-1-11 0-15,2 3-144 0,-1-2 144 0,0 10-208 16,0-10 32-16,2 1 16 0,-2-1 0 0,2 2 0 16,0-3-32-16,1 3-16 0,1-2 0 0,1 1 0 15,3-5 64-15,-1 2 16 0,1 1 0 0,2-3 0 16,4-3 128-16,2 1 0 0,0-1 0 0,3 0 128 15,3-5-128-15,2 2-128 0,0-6 128 0,1 2-192 0,2 1 192 16,-3-1 0-16,0-1 0 0,2 0 0 0,-3-4 0 0,1-1 224 16,0-3-48-16,0-3-16 0,2-1 32 15,-1-2 0-15,-1-2 0 0,2-3 0 0,-2-3-192 0,0-3 160 16,-1 2-160-16,0 2 160 0,-2-1-160 0,0 4 0 16,1-2 0-16,-4 3 0 0,-4-2 0 0,0 1-144 15,-4 1 144-15,-3-3 0 0,-3 5 0 0,-4-1-128 16,-3 3 128-16,-1 1 0 0,-3 0 0 0,-5 3-192 15,-2 4 192-15,1 4-160 0,1 8-144 0,0 7-16 16,1 3-16-16,-2 7 0 0,-1 4 336 0,-1 9-144 16,-2 7 144-16,2 10 0 0,1 8 0 0,3 8 0 15,-3 9 0-15,5 6 0 0,1 2 128 0,2 6 0 0,1 0-128 16,2 3 192-16,2 2-48 0,2 1-16 0,1 6 0 16,0-5 0-16,2-9-128 0,-2-7 128 0,1-10-128 0,1-3 128 15,-4-6 208-15,2-5 48 0,0-6 0 0,0-8 0 16,1-3-64-16,-1-4-16 0,1-5 0 0,-3-9 0 15,0 0-176-15,0 0-128 0,0 0 144 0,10-8-144 16,1-7 0-16,-2-1-128 0,1-2-16 0,2-1 0 16,1-2-80-16,1 1-16 0,2 1 0 0,3 1 0 15,3 3 16-15,2 1 0 0,-1 1 0 0,0 6 0 16,0 4 96-16,-2 3 128 0,2 4-208 0,-1 1 80 16,-2 5 128-16,2 2-128 0,0 5 128 0,3 5-128 15,-4 2-32-15,0-1 0 0,-1 2 0 0,-1-2 0 16,-2 2 160-16,-4 0-192 0,0-3 192 0,-1-5-192 15,-2 0 192-15,0-7 0 0,-4-1 0 0,-6-9 0 16,0 0 224-16,12 0 32 0,-2-4 0 0,-2-3 0 16,-1-2-256-16,1-4 128 0,1 0-128 0,0 2 0 0,-2-2 128 0,2 3-128 15,1 4 0-15,0 3 0 0,4 2 160 16,0 3-160-16,4 5 160 0,0 4-160 0,1 6 384 0,0 3 0 16,0 8-16-16,0 2 0 0,0 5-176 0,-2 0-16 15,-2 2-16-15,0-3 0 0,1-2-160 0,-5-3 0 16,3-6 144-16,0 0-144 0,3-4-208 0,-2-2-112 15,0-3-32-15,2-9-11872 0</inkml:trace>
  <inkml:trace contextRef="#ctx0" brushRef="#br0" timeOffset="25319.65">25436 18834 23039 0,'-2'15'2048'0,"1"-2"-1648"0,-2 0-400 0,3 12 0 16,4 6 2016-16,6 11 320 0,0 3 64 0,4 14 16 15,0 2-1936-15,1 4-480 0,-1-3 0 0,2 4 0 16,-2-4 0-16,-3 3 0 0,1-3 0 0,-1 3 0 16,-3 3-1296-16,-2-4-304 0,-1 0-64 0,-1-4-10752 15</inkml:trace>
  <inkml:trace contextRef="#ctx0" brushRef="#br0" timeOffset="25752.28">25044 19974 23039 0,'0'0'2048'0,"0"0"-1648"15,0 0-400-15,0 0 0 0,0 0 944 0,12-10 96 16,6 4 32-16,6 1 0 0,4-3-1072 0,4 3-144 16,1-3-64-16,1 1-16 0,0 0 224 0,0 0 0 15,-1-1-160-15,1-2 160 0,-2 2 0 0,1-2 0 0,0 1 0 0,0-1 0 16,-1 2 0-16,-4-3 0 0,-3 2 0 0,-1-4 0 15,-2 1 176-15,-3 3-48 0,-4-1-128 0,-1 5 192 16,-1-3-16-16,-1 4-16 0,-4 2 0 0,-8 2 0 16,0 0 32-16,9 8 0 0,-1 1 0 0,-2 5 0 15,-2 0 144-15,0 3 48 0,4 1 0 0,0-1 0 16,0 1-96-16,2 1-16 0,0-1 0 0,3 1 0 16,-1-2-272-16,2-3 0 0,-3-2 0 0,2 0 0 15,1-7 0-15,1-3 0 0,0 0-128 0,2-5 128 16,-1-1 0-16,-1-6 0 0,1 1 0 0,-1-5 0 15,0-1 336-15,-1 0 16 0,-2-3 0 0,0 1 0 0,-3 0 256 16,-1 1 48-16,-2-1 16 0,-2 0 0 16,-1 1 80-16,-2-1 16 0,-2 1 0 0,-2-1 0 15,-3 2-256-15,1 1-64 0,-4 2 0 0,0 0 0 0,-1-1-224 0,-1 4-48 16,1-1-16-16,1 2 0 16,1-1-544-16,1 3-128 0,2 1 0 0,5 5-16 15,0 0-2768-15,1-12-544 0</inkml:trace>
  <inkml:trace contextRef="#ctx0" brushRef="#br0" timeOffset="26036.19">26805 18689 23039 0,'0'0'1024'0,"-3"17"192"0,-2 1-960 0,1 3-256 0,0 8 0 0,4 6 0 15,0 4 1984-15,4 4 336 0,-2 6 80 0,0 4 16 16,-1 7-1776-16,0 5-368 0,0-3-64 0,2 0-16 16,1-3 32-16,-4 0 0 0,0 0 0 0,0-3 0 15,-2-4-224-15,0 0 0 0,-2 0-192 0,2-6 192 31,-4-2-1920-31,0-7-256 0,0-10-64 0,-1-7-10128 0</inkml:trace>
  <inkml:trace contextRef="#ctx0" brushRef="#br0" timeOffset="26419.32">27240 18734 21183 0,'-2'10'1888'0,"-3"6"-1504"15,-1 2-384-15,4 6 0 0,1 7 2064 0,3 4 352 16,3 5 64-16,2 7 16 0,-4 2-1744 0,5 9-352 16,1 1-64-16,1 7-16 0,0 2 0 0,-1-6-16 0,0-1 0 15,0-2 0-15,0-5-304 0,0 1 160 0,0-4-160 0,-4-8 128 16,-1-6-128-16,-2-5 0 0,1-3 0 0,-2-9 0 15,-1-7 0-15,-1-4 0 0,1-9 0 0,0 0 0 16,0 0 128-16,0 0 0 0,0 0 0 0,-3-10 0 16,2-3 176-16,0-4 16 0,-1-3 16 0,2-7 0 15,3-2 48-15,1 0 0 0,0-5 0 0,2 1 0 16,3-1-192-16,2-1-48 0,3-2 0 0,3 0 0 16,1 0-144-16,2-1 0 0,1-4 0 0,2 0 0 15,1 3-192-15,2 2 192 0,-1 1-192 0,1 2 192 16,-1 2-384-16,1 7 32 0,-2-2 16 0,-1 6 0 31,0 0-1520-31,-1 3-320 0,3 3-48 0</inkml:trace>
  <inkml:trace contextRef="#ctx0" brushRef="#br0" timeOffset="26702.21">28474 18390 5519 0,'-5'20'496'0,"3"-6"-496"16,-3 1 0-16,-2 5 0 0,1 4 6832 0,2 9 1264 15,3 7 256-15,1 8 48 0,0 9-6672 0,1 3-1344 0,2 0-384 0,-1-1 144 16,0 2-144-16,3 0 0 15,-2 3 144-15,3-3-144 0,-3 1 0 0,1-3 0 0,-1-3 0 0,-2-3 0 32,-1-3-512-32,-1-5-80 0,-1 1-16 0,-3-9 0 15,0-3-1312-15,0-2-272 0,-2-6-48 0,3-1-6448 0,-4-3-1280 0</inkml:trace>
  <inkml:trace contextRef="#ctx0" brushRef="#br0" timeOffset="27087.04">28233 18382 26719 0,'0'0'2368'0,"-3"-9"-1888"16,3 0-480-16,5-5 0 0,6-1 1776 0,5-3 256 15,8-1 48-15,8-2 16 16,5 0-2096-16,1 0-272 0,-1 0-128 0,5 0-32 0,2 4 112 0,5 1 0 16,3 6 16-16,4 1 0 15,3 3-144-15,3 5-48 0,-3 1 0 0,-3 1 0 0,-5 5 96 0,-5 3 16 16,-2-1 0-16,-2 5 0 0,-4 4 160 0,-2 4 32 16,-4 0 16-16,-4 1 0 0,-5 0 176 0,-4-1-160 15,-4 3 160-15,-6 0-160 0,-7-2 592 0,-5 1 112 0,-6 5 32 16,-8-1 0-16,-5 3 208 0,-5 2 48 0,-7 3 16 0,-2 2 0 15,-5 0 48-15,-5 0 16 0,-2-1 0 0,-9 1 0 16,-11-1-336-16,-4 0-64 0,-6 0 0 0,2 0-16 31,4-1-736-31,5-2-144 0,5-4-16 0,6-1-10528 0,5-8-2096 0</inkml:trace>
  <inkml:trace contextRef="#ctx0" brushRef="#br0" timeOffset="33006.64">6849 15958 3679 0,'-12'-4'320'0,"3"-2"-320"0,-2-2 0 0,1 2 0 16,-2-3 1936-16,2 2 320 0,1 3 64 0,0-3 16 15,-1-1-976-15,3-2-192 0,-3 2-32 0,2-3-16 16,0 2-352-16,1-2-80 0,-2 2-16 0,0-3 0 16,2 1-160-16,1 3-48 0,-2-2 0 0,1 2 0 15,-2-3-112-15,1 2-32 0,1-4 0 0,-1 3 0 16,-1 0-48-16,0 1-16 0,3 2 0 0,0 1 0 15,-1 0 256-15,1 1 32 0,1 1 16 0,5 4 0 16,-8-4 48-16,8 4 16 0,-6 2 0 0,6-2 0 16,-8 10-240-16,2 5-32 0,-1 3-16 0,1 6 0 0,-2 5-144 0,0 8-48 15,-3 8 0-15,1 2 0 0,-2 5 48 0,0 4 0 16,-1 3 0-16,1 0 0 0,0-3 112 0,1-2 16 16,-1 2 16-16,1-5 0 0,1-1 16 0,0-4 0 15,-1 1 0-15,4 2 0 0,-2-2-48 0,1 4-16 16,-1 1 0-16,2 2 0 0,-3 0-64 0,-2 3-16 15,-1 2 0-15,1-1 0 0,-2 6-208 0,0-3 144 16,0 0-144-16,-3-1 128 0,-2-4-128 0,3-3 0 16,-2-1 0-16,0-4 0 0,2-1 0 0,0 2 128 15,2-6-128-15,0 1 0 0,3-4 192 0,-2-1-64 16,3-2 0-16,1-1 0 0,3-2-128 0,1-1 128 16,-3 0-128-16,3-4 128 0,1 1-128 0,2-1 0 0,-2-4 0 0,2 3 128 15,0-4-128-15,1 0 0 0,1 1 0 0,-2-4 0 16,0-3 0-16,1 0 0 0,-1-2 0 15,2-3 0-15,-1-3 0 0,1 3 0 0,0-4 0 0,0-9 128 16,-1 10-128-16,1-10 0 0,-4 9 0 0,4-9 0 16,-3 9 0-16,3-9 0 0,-2 10 0 0,2-10 0 15,-1 10 0-15,1-10 128 0,-2 12-128 0,2-5 0 16,0-7 144-16,3 12-144 0,-3-12 160 0,5 9-160 16,3 1 160-16,-1-5-160 0,3 0 160 0,3 1-160 15,1-2 0-15,3 1 0 0,2 1 0 0,2 0 0 16,3-4 0-16,6 3 0 0,0 0 0 0,3-1 0 15,-1-1 0-15,1-1 0 0,0 1 0 0,0-2 0 16,1-1 0-16,3 0 0 0,1 1 0 0,2-1 0 16,1-1 0-16,2 0 0 0,6-1 0 0,0 1 0 15,0-1 0-15,-3 2 0 0,-3-4 0 0,0-1 0 0,2 2 0 0,-1 1 0 16,1-1 0-16,1 3 0 0,-1 1 0 0,5 1 0 16,2-1 0-16,0 0 0 0,-2 0 0 0,-3-1 0 15,-3 2 0-15,3 0 0 0,-1-2 0 0,1 3 0 16,1-1 0-16,2 0 0 0,1-2 0 0,1 1 0 15,1-1 0-15,-2-1 0 0,-3-1 0 0,-2 0 0 16,0 1 0-16,0-3 0 0,0 1 0 0,1 1 128 16,0 0-128-16,2 0 0 0,3-1 0 0,0-1 0 15,-2-1 0-15,-3 2 0 0,-2-1 0 0,-1-1 0 16,0 0 0-16,4 2 0 0,-1 1 0 0,1 0 0 16,1 1 0-16,5-2 0 0,-1 1 0 0,-1-2 0 15,-3 3 0-15,-2 1 0 0,-2-1 0 0,2 1 0 0,2 0 0 0,0 1 0 16,1 1 0-16,2 2 0 0,3-1 0 0,-2-1 0 15,-1 1 0-15,-1 1 0 0,-3 2 0 0,2-1 0 16,1 0 0-16,1 4 0 0,0-3 0 0,3 3 0 16,3-2 0-16,-2 0 0 0,-4 1 0 0,-1-3 0 15,1 0 0-15,-1 1 0 0,0-2 0 0,0-1 0 16,1-1 0-16,1 0 0 0,3-1 0 0,-1-1 0 16,-3 0 0-16,0 1 0 0,-1-2 0 0,1 0 0 15,0-1 0-15,1 2 0 0,2 0 0 0,4 2 0 16,3-2 0-16,-4 2 0 0,-3 2 0 0,0-2 0 15,1 1 0-15,-3 0 128 0,3 0-128 0,2 2 0 16,2-2 0-16,1 1 0 0,-1-3 0 0,-3 0 0 16,-2 1 0-16,1-1 0 0,0-1 0 0,-2 1 0 0,3 0 0 15,2-1 0-15,1 2 0 0,-3-2 0 0,-1 0 0 0,-4 0 0 16,-3-2 0-16,5 2 0 0,-1 0 144 0,1 2-144 16,-2 2 128-16,2-2-128 0,4 1 192 0,-2-1-32 15,-4-1-16-15,1 2 0 0,-2-1-144 0,1 2 128 16,1-2-128-16,2 0 128 0,0-1-128 0,4 3 0 15,2-1 0-15,-3-1 0 0,-6 2 0 0,0-1 128 16,-1-1-128-16,-2 2 0 0,1-1 0 0,2-2 0 16,0-1 128-16,1 1-128 0,1-1 0 0,-1 3 0 15,-3-3 0-15,-3 0 0 0,0 0 0 0,0 1 0 16,1 1 0-16,-1-2 0 0,2-1 0 0,0 1 0 16,3-1 0-16,0 0 0 0,-1-2 0 0,-2 3 0 15,-1 0 0-15,-1 0 0 0,0 0 0 0,0 3 0 0,1-2 0 0,-1 0 0 16,3 0 0-16,2-1 0 0,0 0 0 0,-5 0 0 15,-1 0 0-15,0 0 0 0,-1 0 0 0,2-1 0 16,0-1 0-16,0-1 0 0,1 2 0 0,4 0 0 16,0-2 0-16,0 0 0 0,-3 1 0 0,2-1 0 15,-2 2 0-15,-1-3 0 0,-1 2 0 0,1-1 0 16,1 1 0-16,1 0 128 0,1-1-128 0,1 0 0 16,-1-1 0-16,-1 2 0 0,-4-2 0 0,1 3 0 15,1-2 0-15,-1 2 0 0,0 0 0 0,4 2 0 16,1-2 0-16,1 2 0 0,1-1 128 0,-4 2-128 15,-2-2 0-15,-1 0 0 0,1 0 0 0,1 2 0 16,-3-2 0-16,4 0 0 0,-1 0 0 0,5 0 0 0,0 0 0 16,0 0 0-16,-3 0 0 0,-2-2 0 15,-1 1 0-15,2 1 0 0,-3 0 0 0,1 0 0 0,2 0 0 16,2 0 0-16,1 0 0 0,0 0 0 0,-3-1 0 0,-1 0 0 16,-2-1 0-16,1-2 0 0,-2 1 0 0,-2-1 0 15,1 1 0-15,1-3 0 0,2 0 0 0,3-1 0 16,2-2 0-16,-3 2 0 0,-3-4 0 0,-2 4 0 15,0-3 0-15,-1 2 0 0,1-3 0 0,1 3 0 16,-1-1 0-16,5 4 0 0,2-4 0 0,0 2 0 16,0 3 0-16,-1-4 0 0,-2 0 0 0,-1 3 0 15,0-1 0-15,2 2 0 0,-6 0 0 0,6 1 128 16,2-3-128-16,0 4 128 0,0-2-128 0,-4 0-144 16,-1 0 144-16,-1 1-208 0,-1 0 208 0,-1 2 0 15,-1 1 0-15,2-1 0 0,-1 1 0 0,2-2 0 0,-1 0-128 16,0 2 128-16,0 0 0 0,-2 0 0 0,-3 0 0 15,-2-1-144-15,0-1 144 0,0 1 0 0,-1 0 0 0,0-1 0 16,-2 0 0-16,3-1 0 0,0 1 0 0,2 1 128 16,-1-2-128-16,1 2 0 0,0-2 0 0,-1 1 0 15,-3-3 0-15,0 2 0 0,0-1 0 0,-2 3 0 16,-1-3 0-16,1 0 0 0,-1 0 0 0,-1 1 0 16,1 1 0-16,-2 0 0 0,2-2 0 0,-2-1 0 15,1 4 0-15,-1 1 128 0,-3 0-128 0,-2 0 0 16,-1 1 0-16,-1 2 0 0,-1 0 0 0,1 0 0 15,-3-1 0-15,1 2 0 0,-2 1 0 0,1 3 0 16,2-4 0-16,-2 2 0 0,3 2 0 0,-1-3 0 16,1 4 0-16,0-3 0 0,1 3 0 0,0 0 0 15,2 0 0-15,-3 0 0 0,0-2 0 0,0 2 0 0,-1-2 0 16,-1 1 0-16,-3-2 0 0,0 0 0 0,-4 0 0 0,-1-1-160 16,0 2 160-16,0 0 0 0,-1-4-176 0,-2 1 176 15,1-2-160-15,-4-1 160 0,-8-1-144 0,12 0 144 16,-6-1-128-16,-6 1 128 0,8-4 0 0,-2 1 0 15,1-6 0-15,-4 1 0 0,0-5 0 0,0 2 144 16,-3-4 0-16,0-3 0 0,0-1 32 0,-3-2 0 16,2-4 0-16,-2-2 0 0,2-4-176 0,-2-4 160 15,1 0-160-15,1-1 160 0,-3 0-160 0,0 0 0 16,1-5 0-16,0-4 0 0,-1 1 0 0,1-4 0 16,2-2 0-16,-2-3 0 0,2-6-176 0,1-1 176 0,1-2-128 15,2 0 128-15,-1-5-192 0,2-3 32 0,1-4 16 0,2-1 0 16,-3-4-64-16,2 3-16 0,2-4 0 0,-3 1 0 15,1 4-48-15,-1 0-16 0,3-3 0 0,-1 7 0 16,0 5 288-16,0 0 0 0,0 0-128 0,0 2 128 16,1 0 0-16,0 3 0 0,-1-3 0 0,2 7 0 15,0 1 0-15,0 3 144 0,-2 2-16 0,2 5 0 16,0 1-128-16,1 5 192 0,-1-3-192 0,0 6 192 16,-1 4-192-16,1 5 0 0,-4-2 0 0,4 6 0 15,0 1 0-15,-2 6 0 0,0-1 0 0,-1 4 0 16,-1 0 0-16,1 1-176 0,-1 3 48 0,1-1 0 15,0-1-80-15,-2 4-16 0,-4 8 0 0,0 0 0 16,6-2 80-16,-6 2 16 0,0 0 0 0,0 0 0 16,0 0 128-16,0 0 0 0,0 0 0 0,0 0 128 15,0 0-128-15,-10-4 176 0,-2-1-176 0,-1 4 192 16,-3 1-192-16,0 2 192 0,-3 0-192 0,0 1 192 0,1 0-192 0,-4-1 128 16,-2 0-128-16,-1 0 128 0,-3 1-128 0,-2-2 128 15,-1-1-128-15,-4 0 128 0,0 0-128 16,-6 0 128-16,-6 0-128 0,1 0 128 0,-5 0-128 0,1 4 0 15,-1-2 0-15,-1 1 0 0,-2 0 0 0,1 0 0 16,-4 1 0-16,-6 3 0 0,-3-4 0 0,0 4 0 16,1-1 0-16,-1-1 0 0,0 0 0 0,-1 2 0 15,-3-4 0-15,-4 1 0 0,-3 1 0 0,0 3 128 16,2-6-128-16,2 1 0 0,-2 1 160 0,-3 0-160 16,-6-1 192-16,3 1-192 0,1-4 0 0,2 3 0 15,2-3 0-15,-3 0 0 0,-3 0 144 0,-2-1-144 16,-3 1 0-16,5-2 144 0,-1 2-144 0,-1-2 0 15,-2-1 0-15,-2 1 0 0,0-1 0 0,3 1 0 0,1-2 0 0,-1 2 0 16,-4-3 0-16,1 0 0 0,-1 3 128 0,0 0-128 16,3 0 0-16,-3 1 128 0,-1-3-128 0,-2 0 128 15,-2 3-128-15,3-3 128 0,0-1-128 0,-2 1 128 16,-6-1-128-16,3 1 0 0,-1 0 0 0,4 2 0 16,3-3 0-16,-7-3 0 0,-4 3 0 0,0 1 0 15,4 0 0-15,1 1 0 0,1-3 0 0,-4 1 0 16,-4-5 0-16,1 4-224 0,2-3 80 0,-3 4 16 15,-5 0 128-15,2-2 0 0,4 2-144 0,2 4 144 16,0-1 0-16,-3 0 0 0,-4 0-144 0,3 2 144 16,2 1 0-16,-2 3 0 0,-4-3-128 0,1 2 128 15,3-1 0-15,2 5 0 0,3-1-128 0,-3-1 128 0,-3 1 0 16,-1 1 0-16,6-2 0 0,-2 1 0 16,-1-3 0-16,-1 0 0 0,1 3 0 0,4 2 0 15,2 0 0-15,-3 2 0 0,-7-2 0 0,4 3 0 0,4-3 0 0,1 3 0 16,0-3 0-16,-2 3 0 0,-3 2 0 0,5-1 0 15,2 2 0-15,1 0 0 0,-4 0 0 0,2-2 0 16,2 2 0-16,5 0 0 0,2 0 0 0,-2-1 0 16,-4 2 0-16,1-2 0 0,1-2 0 0,5-1 0 15,4 4 0-15,-2-1 0 0,-8-4 0 0,4 0 0 16,4-3 0-16,4 3 0 0,3 1 0 0,1 2 0 16,-4-5 0-16,1 2 0 0,3-4 0 0,2 1 0 15,1 1 0-15,4-1 0 0,2 2 0 0,-4 0 0 16,-4-3 0-16,2 0 144 0,6 1-144 0,3-2 0 0,3-1 0 0,2-1 0 15,1 1-144-15,-2-3 144 16,-3 0 0-16,-2-2 0 0,3 0-160 0,2-1 160 0,5 2-128 16,2 1 128-16,0-2 0 0,1 0-160 0,-2 2 160 0,-1 0 0 15,-1 0 0-15,1 0 0 0,1 3 0 0,5-2 144 16,1 2-144-16,2 2 160 0,-2 1-160 0,0-1 160 16,0 2-160-16,-2 0 0 0,-1-1 144 0,-1 2-144 15,0-4 0-15,3 0 0 0,0 0 0 0,2-1 128 16,-1 2-128-16,2-2 0 0,2-2 128 0,-6 1-128 15,-6-1 0-15,2 0 0 0,3 0 0 0,1-1 128 16,3 0-128-16,-1 2 0 0,0-1 0 0,3-1 0 16,0-1 0-16,-1 1 0 0,-2-2 0 0,-1 2 0 15,-1 2-240-15,3 0 48 0,1 2 0 0,2-1 0 16,5-1-80-16,0 1-16 0,2 2 0 0,3 1 0 16,-1-2-128-16,4 0-32 15,0 1 0-15,-1 1 0 0,3-3-400 0,-1 2-96 0,3 1-16 0,2-1-12560 16</inkml:trace>
  <inkml:trace contextRef="#ctx0" brushRef="#br0" timeOffset="57341.99">6424 15758 19343 0,'-20'8'1728'0,"-2"1"-1392"0,3-2-336 0,0 1 0 15,4-3 512-15,1 0 48 0,3 1 0 0,3-1 0 16,8-5-160-16,-9 12-16 0,1-2-16 0,3 4 0 16,0 0-224-16,1 1-144 0,2 3 192 0,1 5-192 15,-1 4 0-15,1 6 0 0,0 4 0 0,-1 7 0 16,0 3 0-16,-1 5 0 0,0 2 0 0,1 0 0 15,-4 2 0-15,0 0 0 0,-1-2 0 0,1 1 0 16,-2 3 0-16,-3-1 0 0,-2 1 0 0,2 3 0 16,-3-2 0-16,1 1 0 0,-1 1 0 0,-1-2 0 15,-1 9 240-15,2-2-16 0,-2-3 0 0,2 3 0 16,-1-3 224-16,1 0 32 0,1 2 16 0,0-4 0 0,1 1-32 16,0 1 0-16,1-2 0 0,2 0 0 15,-3-3-224-15,2 2-48 0,-1-5-16 0,2-2 0 0,0-2-176 0,1-3 0 16,1-3 144-16,-1-1-144 0,2-7 0 0,1-2 0 15,1-1 0-15,-2-5 128 0,2-1-128 0,-1 0 0 16,0-4 0-16,1-3 0 0,0 0 0 0,1-3 0 16,1-4 0-16,1 0-128 0,2-6 128 0,-1-8 0 15,2 11-144-15,-2-11 144 0,4 7 0 0,-4-7 0 16,9 8 0-16,0-6 0 0,-9-2 0 0,14 3 0 16,0-2 0-16,2-1 0 0,2-2 192 0,1 0-32 15,3-1-16-15,3-4 0 0,2 1-144 0,1 0 0 16,4-5 0-16,5 2 128 0,3-2-128 0,4-2 0 15,1-1 0-15,-1 3 0 0,-3-4 0 0,0-3 0 16,4 0 0-16,2 2 0 0,4-1 0 0,2 0 0 0,4 1 0 0,3-1 0 16,2 0 0-16,-3 3 0 0,-3 1 0 0,-2 0 0 15,1 4-144-15,1-2 144 0,-2-1 0 16,6 5 0-16,9 0 0 0,-3-3 0 0,-3 0 0 0,-2 1 0 16,-2 0 0-16,2 0 0 0,0-3 0 0,6 2 0 15,6-3 0-15,-2 0 0 0,-4 2 0 0,2-2 0 16,-3-1 0-16,0 6 0 0,2-2 0 0,4 1 0 15,4-3 0-15,-3 0 0 0,-5 1 0 0,1-2 0 16,-2-1 0-16,3 1 0 0,3 1 0 0,-1-2 0 16,4 0 0-16,-4 3 0 0,-4-1 0 0,0-1 0 15,0 3 0-15,4 0-128 0,1 5 128 0,0-2 0 16,-2 1 0-16,0 3 0 0,-5 0 0 0,0-1 0 16,0 2 0-16,3 4 0 0,5 0 0 0,-4 0 0 15,-4-2 0-15,-1 1-128 0,-6 1 128 0,1 1 0 0,0 1-256 0,2 2 48 16,2-1 16-16,-2-1 0 0,-2 0 48 0,1 1 16 15,-7-1 0-15,1-2 0 0,0 2 128 0,2 0 0 16,0 1 0-16,8-1 0 0,2-3 0 0,-2 2 0 16,-4-3 0-16,-1 2 0 0,0 1 0 0,1 2 0 15,0-3 0-15,3 1 0 0,5 2 0 0,-2 1 0 16,-6-1 0-16,-2 2 0 0,-1 0 0 0,0 1 0 16,-1 2 0-16,1-2 0 0,3 2 0 0,2-1 128 15,0 1-128-15,-4-1 0 0,-6 2 0 0,2-4 0 16,-3-2 0-16,0 2 0 0,0 0 0 0,4 2 0 15,2-3 0-15,1 4 0 0,-1-5 0 0,-3 0 0 16,-2 2 0-16,1-2 0 0,-2-1 0 0,3-1 0 16,0 0 0-16,5 2 0 0,2-1 0 0,-2 0 0 0,-3-1 0 15,-2 5 0-15,0-5 0 0,-2 0 0 0,1 0 0 0,1 2 0 16,4-1 0-16,1-2 0 0,-1 2 0 16,-1-1 0-16,-4-2 0 0,1 0 0 0,1 2 128 0,2-2-128 15,-2-2 144-15,5-2-144 0,4 1 192 0,-3 1-192 16,-1-2 144-16,-2 0-144 0,-2 0 0 0,-1-2 144 15,0 1-144-15,1-1 0 0,2 1 0 0,2-1 128 16,2 1-128-16,-2 0 0 0,-2 3 0 0,-2 0 0 16,1-2 0-16,2 0 0 0,2-2 144 0,4 3-144 15,7-1 0-15,-6 2 0 0,-3 1 0 0,-1 0 128 16,1 3-128-16,6 0 0 0,-3 2 0 0,3 2 0 16,6 0 0-16,-3 4 0 0,-3 1 0 0,0 0 0 15,1 2 0-15,4 0 0 0,4-2 0 0,-2-1 0 0,-2 0 0 0,-2-2 0 16,-2 0 0-16,4-4 128 0,-3-1-128 0,7-2 0 15,2 1 128-15,-3-3-128 0,0 0 144 0,-1 0-144 16,-2-3 192-16,8 1-192 0,6-1 304 0,-5 1-48 16,-6 0-16-16,-1 0 0 0,-4-1-32 0,5 2 0 15,2-3 0-15,1 3 0 0,-1 1-208 0,-2 0 128 16,-3 1-128-16,0-1 0 0,-1 0 0 0,2 0 128 16,4 0-128-16,-1 0 0 0,-5-1 0 0,-3-2 0 15,-1 2 128-15,1 0-128 0,3 0 0 0,-1-1 0 16,1 2 0-16,-3-1 0 0,-2 1 0 0,-2 0 144 15,-2 0-144-15,4 0 128 0,2 0 0 0,0 1-128 16,-2-1 192-16,-2 0-64 0,-1 0-128 0,-1 0 0 0,-1-1 144 0,2 0-144 16,1 1 0-16,-1 0 0 0,-2 1 0 0,-3 2 0 15,-3-2 0-15,-1 3 0 0,-1-3 0 16,0 2 0-16,3 2 0 0,-2-2 128 0,0 2-128 16,-4 4 0-16,-4-4 0 0,-2 3 0 0,-3 1 0 15,-2 0 128-15,-4 0-128 0,-2-2 0 0,0 1 0 0,-3-3 0 16,-2 1 0-16,0 2 0 0,-3-4 0 0,0 1 0 15,-1 0 0-15,-3-1 176 0,-3-3-48 0,0 2 0 16,-2-3 32-16,-4-3 0 0,-2 2 0 0,-2-2 0 16,-1 0-32-16,-2 0-128 0,-8 3 192 0,9-4-64 15,-9 4-128-15,7-4 0 0,1-3 144 0,-8 7-144 16,6-10 128-16,-1 1-128 0,-5 9 160 0,3-9-160 16,0-4 128-16,-3 2-128 0,0-1 0 0,0-3 144 15,0 0-144-15,-4-3 0 0,1-4 0 0,-2-1 0 0,0-6 0 16,-3 0 0-16,1-3 0 0,0-5 0 0,-1-5 0 0,-3-3 0 15,0-9-128-15,1-2 128 0,1-5-192 16,0 0 48-16,0-5 0 0,3 6 0 0,-1-1 16 0,4 3 0 16,0-3 0-16,3-3 0 0,4 2 128 0,-2-3 0 15,2-1-144-15,0 5 144 0,1-1 0 0,1 2 0 16,2 0 0-16,1-3 0 0,0 1-160 0,0-5 160 16,-2 1 0-16,1 7-144 0,-3 0 144 0,1-2 0 15,1 3 0-15,-1-6 0 0,-1 2 0 0,0-6-160 16,2 2 160-16,-1 3 0 0,-1 1-240 0,3 4 64 15,-1 2 16-15,1 2 0 0,2 0 160 0,-4 5-208 16,1 4 80-16,0 0 128 0,0 4 0 0,-1 3 0 16,1 3 0-16,-2 4 0 0,0 4 128 0,0 2-128 0,0 2 128 15,0 4-128-15,0-2 128 0,-1 5-128 0,0 0 0 0,-2 5 128 16,1 1-128-16,-1 0 0 0,1 5 144 0,-3-3-144 16,0 8 128-16,4-6-128 0,-3 1 128 0,0-4-128 15,-1 2 128-15,0 1-128 0,-1-5 160 0,0 2-160 16,-3-2 128-16,3 1-128 0,-3 3 0 0,-1-4 0 15,-3 4 224-15,0-6-48 0,-3 4-16 0,-2 0 0 16,-1 4-160-16,-2-4 0 0,-1-1 144 0,-3 1-144 16,-3 3 0-16,-4 1 0 0,-4-4 0 0,-4 3 0 15,-2 1 0-15,-2-2 0 0,-3 2 0 0,-2 1 128 16,-2-2-128-16,-1 2 0 0,1 0 0 0,-5 3-128 16,-5-2 128-16,-5 1 0 0,-6-3 0 0,2 4 0 15,0 2 0-15,0 1 0 0,-1 1 0 0,-2-2-128 16,-6-1 128-16,-4 4 0 0,0 0 0 0,-1 5-128 0,1-5 128 15,-2-2 0-15,-3 2 0 0,-2 1 0 0,-7 4 0 0,3-5 0 16,2-2 0-16,-2 6 0 0,-5-1 0 16,-3 4 0-16,-4-5 0 0,3 4 0 0,1 0 0 0,-3 3 0 15,-4-4 0-15,-1 1 0 0,4-4 0 0,-2 3 0 16,-3-1 0-16,-1 2 0 0,-2-5 0 0,1 4 0 16,3 0 0-16,-5 1 0 0,-8-3 0 0,4 0 0 15,1 1 0-15,-2-3 0 0,-4 3 0 0,-1-3 0 16,3-3 0-16,-4 3 0 0,-1 2 0 0,-1-4 0 15,1 0 0-15,3 3 0 0,2 2 0 0,0-4 0 16,-4 0 0-16,4 2 0 0,3-1 176 0,-5-1-48 16,-4 1 0-16,4 1 0 0,4-2-128 0,-3 1 0 0,-7 2 144 15,6-2-144-15,5-2 0 0,-3 3 128 16,-2 2-128-16,1-5 0 0,-1-1 0 0,6 1 128 0,-2 2-128 0,-3-1 0 16,-7-2 0-16,6 1 0 0,3 0 0 0,-2-1 128 15,-4 3-128-15,3-1 0 0,7-3 0 0,-4 1 128 16,-5 0-128-16,4 1 0 0,5-1 0 0,-1 2 0 15,-1-1 0-15,-1-1 144 0,1-1-144 0,3 3 0 16,3 0 128-16,-2 2-128 0,-5-2 0 0,6 4 0 16,5-1 0-16,-4 0 0 0,-7 2 0 0,5 0 0 15,2 2 128-15,1-3-128 0,2 3 0 0,-2-3 0 16,-3 3 0-16,5 1 0 0,3-6 0 0,-1 2 0 16,-3 2 0-16,0-3-144 0,6 2 144 0,-1-2-128 15,1 1 0-15,-1-2 0 0,-3-3 0 0,5 1 0 16,5-1-48-16,1-2 0 0,-2 0 0 0,1-1 0 15,1 0 176-15,3 0 0 0,5 0 0 0,-2 0 0 16,2 0 0-16,-2 0 0 0,2 0 0 0,4 0 0 0,5 2 0 0,-1-1 144 16,2-1-16-16,-1 1-128 0,0-2 160 0,0 1-160 15,4-1 128-15,4-1-128 0,3 0 128 0,0-2-128 16,2 0 128-16,-5 0-128 0,-3 3 0 0,4-3 0 16,6-2 0-16,2 2 0 0,2 1 128 0,4 1-128 15,2-4 0-15,-3 1 128 0,0-2 64 0,0 3 0 16,0-1 0-16,4 3 0 0,2-2 32 0,5 1 16 15,6 1 0-15,1-2 0 0,3 0-112 0,3 3-128 16,0 1 176-16,4-1-176 0,1-1 144 0,1 1-144 16,0 1 0-16,1 0 144 0,0 0-144 0,4 0-272 15,2 0 64-15,0 0 16 16,3 0-368-16,3 0-64 0,2 0-16 0,9 0-14384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9T19:42:17.133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8443 9234 10127 0,'0'0'896'0,"-5"-4"-704"0,-2-2-192 0,1 0 0 0,1 3 1104 0,5 3 192 16,-5-7 48-16,5 7 0 0,0 0-880 0,-3-9-160 15,3 9-48-15,-2-5 0 0,2 5-64 0,0 0 0 16,-4-7-16-16,4 7 0 0,0 0 80 0,0 0 0 16,0 0 16-16,0 0 0 0,0 0 384 0,0 0 80 15,1-8 16-15,-1 8 0 0,0 0-272 0,0 0-48 16,7-6-16-16,0-1 0 0,2 2-96 0,-1 1 0 16,2-1-16-16,1 2 0 0,1 0 32 0,-1 0 16 15,6 2 0-15,-1-1 0 0,2-1-32 0,2-2-16 16,5 5 0-16,0-3 0 0,3 1-48 0,1-1-16 15,2 2 0-15,3-3 0 0,3 4-48 0,4 0-16 0,0-2 0 0,3 1 0 16,-1-1-176-16,-2 1 0 0,-2-2 0 0,2 2 128 16,1 1 0-16,1 0-128 0,1-1 192 0,2 1-64 15,4-1 16-15,3 1 0 0,2-3 0 0,-1 1 0 16,-4-5 16-16,0 2 0 0,-1 1 0 0,1 0 0 16,-2-3-32-16,2 3 0 0,0 1 0 0,8-4 0 15,3-1 96-15,-3-1 16 0,-3 0 0 0,-3 1 0 16,-4 1 64-16,-1 3 16 0,-4 1 0 0,1-1 0 15,-2 2 144-15,1 2 48 0,-1 0 0 0,-2 2 0 16,0 2-192-16,-6-1-16 0,-3-1-16 0,-5-2 0 16,0 0-48-16,-3 0-16 0,-2 1 0 0,0 0 0 15,-4 0 0-15,0-1 0 0,-2 0 0 0,-1 2 0 16,-1-2-48-16,-3 1-16 0,-2 2 0 0,-8-3 0 16,12 2-160-16,-12-2 128 0,0 0-128 0,11-4 128 15,-11 4-128-15,0 0 0 0,7-4 144 0,-7 4-144 16,0 0 0-16,8-5 0 0,-3-2 0 0,-5 7 0 0,0 0 0 0,0 0 0 15,5-9 0-15,-5 9 0 0,5-10-352 0,-5 10 16 16,0 0 0-16,0 0 0 16,3-8-1600-16,-3 8-320 0,0 0-64 0</inkml:trace>
  <inkml:trace contextRef="#ctx0" brushRef="#br0" timeOffset="900.11">15842 9085 9215 0,'19'-8'816'0,"-5"2"-656"0,3-3-160 0,4 0 0 16,5 0 2768-16,5 2 528 0,6 3 96 0,6 0 32 15,7 0-2720-15,7 3-528 0,11-3-176 0,-2 0 0 0,-4-6 192 0,-1 3-64 16,-2-2 0-16,0 2 0 0,4 5 256 0,5-3 64 16,6-3 0-16,0 2 0 0,-3-4 48 0,1 3 16 15,3 0 0-15,3 0 0 0,6 2-64 0,0-3 0 16,-2 0 0-16,-2 0 0 0,-2 2 32 0,1 3 0 16,-2-1 0-16,5-2 0 0,0 3-112 0,-2 1-32 15,-2-1 0-15,-2 2 0 0,-4 1-160 0,5 0-48 16,2 0 0-16,-4 0 0 0,-6 0-128 0,-6 0 0 15,-3-1 0-15,-3-1 128 0,-4 2-128 0,0 0 0 16,-3-1 0-16,0 1 0 0,-3 1 0 0,-5 1-176 16,-6-1 176-16,-2 0-128 15,-5 3-256-15,-3 0-32 0,-6 4-16 0,-5-5 0 16,-4 2-1488-16,-11-5-320 0</inkml:trace>
  <inkml:trace contextRef="#ctx0" brushRef="#br0" timeOffset="3219.29">13719 11658 11807 0,'0'0'512'0,"0"0"128"0,0 0-512 0,0 0-128 0,3-11 0 0,-3 11 0 16,4-10 192-16,-4 10 0 0,0 0 16 0,5-9 0 16,-3 3-208-16,-2 6 0 0,4-9 128 0,-4 9-128 15,0 0 352-15,0 0 32 0,4-7 0 0,-4 7 0 16,0 0 240-16,0 0 48 0,5-8 16 0,-5 8 0 15,0 0-112-15,0 0 0 0,0 0-16 0,10-3 0 16,2 2 16-16,-2 0 16 0,-10 1 0 0,14 0 0 16,1 2-256-16,1 0-48 0,2-2-16 0,3 1 0 15,0 0 144-15,5 0 32 0,2 3 0 0,3-1 0 16,6-1 0-16,6-2 16 0,7 2 0 0,1-1 0 16,2-4-112-16,-1 2-32 0,1 0 0 0,1 1 0 15,1-1-144-15,3 1-48 0,5 1 0 0,3 0 0 16,2-1-128-16,0-1 0 0,-2 0 0 0,0 1 0 15,-1 1 0-15,5 0 128 0,2 0-128 0,1-1 0 0,2 0 128 0,-3-1-128 16,-2-1 0-16,-1 0 128 0,-1 2-128 0,6 0 128 16,5 0-128-16,-2-4 128 0,-4 1-128 0,-1-1 0 15,1 3 0-15,4-1 0 0,3 2 0 0,2-1 0 16,-1-3 160-16,0-1-160 0,-2 1 320 0,1 4-64 16,0 4 0-16,5-3 0 0,3-3-16 15,-3-1-16-15,-3 1 0 0,0 2 0 0,1 2-224 0,1-2 144 16,2-2-144-16,-2 0 128 0,-5 0-128 0,-3-1 0 15,-2 1 0-15,2 1 128 0,3-1-128 0,-4-2 128 16,-4-1-128-16,-2 2 128 0,-4-1-128 0,-2 3 0 16,-1-1 0-16,3 1 0 0,4 1 0 0,0 0 0 15,-2 0 0-15,-2 0 0 0,-3-1 0 0,-1 3 0 0,-1 5 0 16,2-5 0-16,4-1 0 0,-2-2 0 16,-3 1 0-16,-4-1 0 0,-2-3 0 0,-5 3 0 0,-1 1 0 15,-5 0 0-15,0 1 0 0,-3 3 0 0,1-2 0 0,2 1 0 16,-1-3 0-16,-4 2 0 0,-2 1 0 0,-4-2 0 15,-2 1 0-15,-2-1 0 0,-7 1 0 0,-2 0 0 16,-1-2 0-16,-4 0 0 0,-3 0 0 0,0 1 0 16,-3 1 0-16,-9-2 0 0,0 0 0 0,0 0 0 15,0 0 0-15,0 0 0 0,0 0 0 0,0 0 0 16,0 0 0-16,-7-2 0 0,-7 1 0 0,-5-3-176 16,-7 0 32-16,-4 0 0 0,-7 0 0 0,-6 2 0 15,-7-3 144-15,-1 2-160 0,2 1 160 0,-1-1-160 16,2 3 160-16,-1 0 0 0,-3 3 0 0,-2 1 0 15,-4-2 0-15,-6 3 0 0,-5-2 0 0,-5-2 0 16,3 1 0-16,1 1-128 0,-6 0 128 0,-7 2 0 0,-7 0 0 0,1-4-160 16,4-2 160-16,-2 2 0 0,0 2-144 0,-7-2 144 15,-8 0 0-15,1-2-144 0,4-3 144 0,-5 3 0 16,-6 1 0-16,-1-2 0 0,-2 0 0 16,3 1 128-16,-1 1-128 0,-5 0 176 0,-4-2-176 0,4 2 0 15,3 2-192-15,-2 0 192 0,-8 1-128 0,6 1 128 16,5-1 0-16,-1 6 0 0,0-2 0 0,2 0 0 15,2-3 0-15,6 1 0 0,5 5 0 0,-1-2 0 16,-1 1 0-16,8-3 0 0,9-1 0 0,7 3 0 16,7-4 0-16,6-2 0 0,3 1 0 0,3 1 192 15,-3 1-64-15,5-4 0 0,1-1 112 0,6-3 16 16,4 3 0-16,4-3 0 0,1-1-64 0,2 0 0 16,1 4 0-16,3-1 0 0,-1-2 864 0,4 2 160 0,-1 0 48 0,-2-2 0 31,-1 3-1776-31,1-1-368 0,-1 0-64 0,0-2-16 0,3 0 768 0,5 2 192 0,5 1 0 0,2 0 0 15,6-2 0-15,11 2 0 0,-8-7 128 0,8 7-128 16,0 0 0-16,0 0 0 0,0 0 0 0,11 4 0 16,5-3 0-16,5 2-192 0,7-1 32 0,7 0 0 15,5-2 160-15,2 0 0 0,1-2 0 0,2 1 0 16,2 0 832-16,1 1 80 0,6 1 32 0,4-1 0 31,6 0-1584-31,4 0-320 0,4-2-64 0,0-2-16 0,0-1 848 0,5 1 192 0,2 1 0 0,7 2 0 16,5-4 0-16,1-1 0 0,-6 1 0 0,6 2 0 15,1 2 0-15,5-4 0 0,-2-2 0 0,2 4 0 16,-4 0 0-16,5 0 0 0,6 0 0 0,-2-1 0 0,-3-1 0 16,0 1 0-16,1 4 0 0,4-3 0 0,5-3 128 0,-2 3-128 15,-4 2 0-15,1 0 144 0,7 1-144 0,-5-1 128 16,-5-2-128-16,-1 2 128 0,-1 2-128 0,2-1 0 16,5-6 0-16,-4 3 0 0,-5 2 0 0,0 1 0 15,1 1 0-15,0-1 0 0,2-1 0 0,-6 1 0 16,-3 1 0-16,3 1 0 0,0-1 0 0,-1-2 0 15,-6-2 0-15,-4 2 0 0,-4 2 160 0,3-1 0 16,2-4 0-16,-1 4 0 0,-2-1 32 0,-2 0 16 16,-5-1 0-16,-2 2 0 0,-3 2 0 0,-2-2 0 15,1-3 0-15,-7 2 0 0,-5-3 0 0,-6 1 0 16,-5 1 0-16,-5 1 0 0,-4-1-208 0,-6 2 176 16,-3 0-176-16,-3 0 160 0,-8-1-160 0,-3 0 128 0,-4 0-128 0,-10 1 128 15,0 0-128-15,0 0-272 0,0 0 64 0,0 0 16 31,0 0-768-31,-16-6-128 0,-6 4-48 0,-6-1-12816 0</inkml:trace>
  <inkml:trace contextRef="#ctx0" brushRef="#br0" timeOffset="5970.13">7150 14041 21535 0,'0'0'960'0,"15"-1"192"0,4-2-928 0,4 1-224 16,4-1 0-16,5 2 0 0,6 1 0 0,1 0-128 0,-1-2 128 0,4 2-208 15,2 0 208-15,0-1 128 0,3-3 0 16,3 3-128-16,2 1 128 0,5 0-128 16,4-4 0-16,-1-1 0 0,-3 3 0 0,0-2 0 0,-2-1 0 0,1-3 0 15,1 2 0-15,3 1 0 0,3-2 0 0,2 2 0 16,-1 0 0-16,-2 1 0 0,-2-1 128 0,-1 3-128 16,4-2 272-16,3 3 0 0,2-2 0 0,4 2 0 15,-2 0 48-15,-2 1 16 0,0-3 0 0,3 3 0 16,0-3-16-16,6 0-16 0,6 0 0 0,-3-2 0 15,-2-1-64-15,-2-1-16 0,1 2 0 0,5-2 0 16,4 2-16-16,-1-2 0 0,-2-3 0 0,1 4 0 16,-3-3-208-16,3 4 144 0,3 0-144 0,-2 0 128 15,-3-2 48-15,0 2 0 0,-5-1 0 0,1-1 0 16,3 4-32-16,1-4 0 0,1 3 0 0,-4-1 0 16,-5 3 32-16,-2-1 0 0,0-1 0 0,1 4 0 15,6-1 16-15,-4 0 16 0,-5 1 0 0,1 0 0 0,0 0-80 0,1 5-128 16,0-3 176-16,4 1-176 0,4-2 144 0,-3-1-144 15,-6 2 0-15,0-1 144 0,-1 1-144 0,2 1 0 16,5-1 144-16,-1 1-144 0,-4-3 144 0,0 0-144 16,-3 1 192-16,1 1-192 0,0-1 256 0,4 0-48 15,5-1-16-15,-4 0 0 0,-4 0 0 0,-1 0 0 16,-1-1 0-16,1 1 0 0,1 1-192 0,1 0 176 16,2-1-176-16,-4 0 160 0,-4 0-160 0,-1 0 128 15,-2 0-128-15,1 2 128 0,1-1 0 0,2 0-128 16,2 0 192-16,-2 2-64 0,-5 1-128 0,-2-2 160 15,0 1-160-15,2-2 160 0,-1 2-160 0,3 1 160 16,-1 1-160-16,-1-2 160 0,-2-1-160 0,-4-1 0 0,0 1 0 0,-1 1 0 16,-1 0 0-16,1 0 0 0,1-1 0 0,1-1 0 15,-1-1 0-15,0 0 0 0,-6 0 0 0,-2-1 0 16,-2-1 0-16,-1 0 0 0,0-1 128 0,-1 1-128 16,1-1 0-16,-1 2 160 0,2 1-160 0,0 1 160 15,1-1-16-15,-4 0 0 0,-2-1 0 0,-3 0 0 16,0 1 0-16,-1 0 0 0,0 0 0 0,-3 0 0 15,0 0-144-15,1 0 0 0,0-2 144 0,2 2-144 16,0 0 128-16,-1 0-128 0,-1-1 128 0,0 1-128 16,-2-1 128-16,-4 0-128 0,-2-2 128 0,-1 2-128 15,1-2 0-15,0 2 144 0,-3 0-144 0,0-1 0 16,0 1 160-16,-2 0-160 0,-2 1 128 0,2-1-128 0,-2-1 0 16,2 1 128-16,-1 0-128 0,1-2 0 0,-3 2 0 0,0 0 128 15,-1-1-128-15,-3 1 0 0,-1-1 0 0,0-1 0 16,1 2 0-16,-1-2 0 0,-1-1 0 0,1 2 0 15,-3-1 128-15,0 1-128 0,-3-1 0 0,-8 3 0 16,9-1 144-16,3-2-144 0,-3 1 128 0,-9 2-128 16,9-5 128-16,1 2-128 0,-10 3 0 0,11-2 128 15,-11 2-128-15,10-2 0 0,-10 2 192 0,9-2-48 16,-9 2 0-16,0 0 0 0,9-3 80 0,-9 3 16 16,9-1 0-16,-9 1 0 0,9-5-240 0,-9 5 128 15,0 0-128-15,9-1 0 0,-9 1 0 0,0 0 0 16,9-4 0-16,-9 4 0 0,7-3 0 0,-7 3 128 15,0 0-128-15,0 0 0 0,0 0 0 0,8-5 128 16,-8 5-128-16,0 0 0 0,0 0 0 0,0 0 0 16,0 0 0-16,0 0 0 0,0 0 0 0,6-7 0 15,-6 7 0-15,0 0 0 0,0 0 0 0,0 0 0 0,3-7 0 0,-3 7 0 16,1-9-160-16,-1 9 160 0,0 0-128 0,0 0 128 16,-2-6-144-16,2 6 144 0,0 0-160 0,0 0 160 15,-8-4-336-15,8 4 16 0,-11-6 16 0,2 3 0 31,-3 2-304-31,0 1-64 0,-2 1-16 0,-2 3 0 16,-5 1-1520-16,-5-1-304 0,-7 1-64 0</inkml:trace>
  <inkml:trace contextRef="#ctx0" brushRef="#br0" timeOffset="7380.04">6351 13943 1839 0,'0'0'0'0,"0"0"160"0,11-3-160 0,-1 1 0 16,0-2 0-16,0 0 0 0,-1-1 1760 0,2 0 320 15,0 1 64-15,0 1 16 0,2-4-1328 0,1 2-256 16,0 0-48-16,0-1-16 0,0-1-48 0,1 2-16 16,1-2 0-16,-1 1 0 0,0 3-48 0,3-5-16 15,0 3 0-15,1-1 0 0,2-5 16 0,4 4 0 16,2-2 0-16,1 1 0 0,2-3-80 0,-1 3-32 15,4-3 0-15,-3 4 0 0,0-3-144 0,-1 3-16 16,0-4-128-16,2 5 192 0,-2 4 32 0,1-2 0 0,0-3 0 16,0 5 0-16,1 2 80 0,-1 0 16 15,6 1 0-15,-1 3 0 0,5-3-112 0,-1 3-16 0,1-1 0 0,-1-1 0 16,-1-2 112-16,-1 3 16 0,-1 0 0 16,2 0 0-16,-1 2 64 0,1-1 0 0,1-2 16 0,4 2 0 15,4-1-192-15,4 1-32 0,1-2-16 0,-1-1 0 16,-3-2-160-16,1 0 0 0,2 1 0 0,1-1 128 15,2-3 32-15,6 1 0 0,6 1 0 0,2-1 0 16,-2 1-16-16,0-2 0 0,-1-3 0 0,1 2 0 16,2 3 32-16,5-2 0 0,4 0 0 0,-2 3 0 15,-2-3-176-15,-1 2 0 0,-1 0 0 0,3 2 128 16,2 2-128-16,5-1 0 0,0 0 0 0,-1-1 0 16,-5-1 0-16,1 1-144 0,2 0 144 0,2 0 0 15,5 0-192-15,-2-1 192 0,-6-1-192 0,-1 1 192 16,-2 2 0-16,2 1 0 0,4-2 0 0,-1 0 0 0,-2-2 0 0,-4 2 0 15,-2-1 0-15,1 2 0 0,-2 3 0 16,3 0 128-16,4 0-128 0,-5-2 192 0,-5 0 0 0,1 0 0 16,-2 1 0-16,4 2 0 0,0 1-16 0,1-2-16 15,3 1 0-15,-3-1 0 0,-4 0-160 0,2-2 0 16,-2 1 0-16,3-1 0 0,6 2 0 0,-2-1 0 16,-1-1 0-16,-4-2 0 0,-1 0 0 0,-1 1 0 15,-1 1 0-15,3-1 0 0,3 0 160 0,0 0-160 16,-4 1 192-16,-2-1-192 0,0 2 0 0,-1-1 0 15,3 2 0-15,-1-3 0 0,7 0 0 0,-3-1 0 16,-4-1 0-16,-1 0 160 0,-2-3-160 0,-1 2 0 0,1-1 0 0,1 0-176 16,3 2 176-16,0-1 0 15,-6-1 0-15,-1-2 0 0,-2 3 0 0,-1-1 0 0,-1 2 0 0,3 1 0 16,2-3 0-16,1 1 144 0,0-2-144 0,-2 3 0 16,-2-2 128-16,-3 2-128 0,-2-1 0 0,1 1 0 15,0 1 0-15,3 0 0 0,2-1 128 0,-2 2-128 16,-2-2 128-16,-1 1-128 0,-4 0 144 0,-1 0-144 15,0 0 144-15,1 0-144 0,1 0 128 0,-1 1-128 16,2 0 128-16,-1 1-128 0,-2-2 0 0,-3 0 128 16,-3 0-128-16,1 0 0 0,-3 1 144 0,0-1-144 15,-3 0 0-15,1 0 128 0,-1 1-128 0,0-1 0 16,3 0 192-16,-2 0-16 0,-1 0-16 0,-1 0 0 16,1 2 32-16,-5-1 0 0,-1 3 0 0,-3-3 0 15,-3-2-48-15,-2 1 0 0,-2 0 0 0,-1 0 0 0,-3 0 176 16,-2-2 16-16,-3 0 16 0,0 2 0 15,0 2-192-15,-3-2-32 0,-1-3-128 0,-10 3 192 16,9-2 0-16,-9 2 0 0,0 0 0 0,0 0 0 0,0 0-48 0,10 2-16 16,-10-2 0-16,0 0 0 0,0 0-128 0,0 0 192 15,0 0-192-15,0 0 192 0,0 0-192 0,0 0 128 16,0 0-128-16,0 0 128 0,0 0-128 0,0 0 0 16,0 0 0-16,0 0 0 0,0 0 0 0,0 0 128 15,0 0-128-15,0 0 0 0,0 0 0 0,0 0 0 16,0 0 128-16,0 0-128 0,0 0 0 0,0 0 0 15,0 0 0-15,0 0 0 0,0 0-144 0,0 0-16 16,0 0 0-16,0 0 0 16,0 0-368-16,0 0-80 0,0 0-16 0,0 0 0 15,0 0-1856-15,0 0-368 0</inkml:trace>
  <inkml:trace contextRef="#ctx0" brushRef="#br0" timeOffset="9505.34">19612 13902 5519 0,'0'0'240'0,"0"0"64"0,0 0-304 0,0 0 0 16,0 0 0-16,0 0 0 0,0 0 2896 0,0 0 528 15,8-5 96-15,-8 5 32 0,10-5-2864 0,-2 0-688 16,-8 5 0-16,14-4 0 0,-3 2 0 0,-1 2 0 16,4-2 0-16,-1 1 0 0,0 1 0 0,1 0 0 15,2 1 128-15,2 1-128 0,-2-2 176 0,5 1-32 16,3 0 0-16,3 2 0 0,1-2-16 0,3 0-128 0,2-1 192 0,3 0-64 15,-3 0 96-15,0 2 16 0,1 0 0 0,2-1 0 16,1-1 80-16,2 2 32 0,-1-1 0 0,6 2 0 16,0-2-48-16,4 1-16 0,3 1 0 0,0-1 0 15,-3 2-112-15,3 0-32 0,0-3 0 0,0 2 0 16,-1-1-144-16,2 1 0 0,0 1 0 0,4-2-176 16,3 1 176-16,1-2 0 0,-3 2 0 0,1 0 0 15,-3 0 0-15,4 2 0 0,-1-2 160 0,5-1-160 16,4 3 304-16,2 3-48 0,1 0 0 0,0 0 0 15,-2-2-256-15,2 0 0 0,1 3 0 0,4-3 0 16,3 3 0-16,-3-4 0 0,-4-1 0 0,-1 1 0 16,-1 1 0-16,-1-2 0 0,5 4 128 0,2-2-128 15,-2-5 0-15,-3 1 0 0,-4 3 0 0,0-1 0 0,-1-1 0 16,4 1 0-16,1-3 0 0,1 5 0 0,-1 1 176 0,-3-2-176 16,-2 0 160-16,0 0-160 0,1 3 160 0,1-3-160 15,3 3 160-15,-1-4-160 0,-2-3 160 0,-4 0-160 16,-4 2 160-16,0-1-160 0,3 2 240 0,3 1-48 15,-4-1-16-15,1-2 0 0,-1 4 192 0,-2-3 32 16,-5-3 16-16,-1 4 0 0,-3-1-80 0,1 2-16 16,-1 1 0-16,3-1 0 0,-3-1-128 0,1 0-16 15,-1-2-16-15,-3-2 0 0,-2-2-160 0,-2-1 0 16,-1 1 0-16,0 1 0 0,0-1 0 0,0 1 0 16,2 1-192-16,1 0 192 0,-1 0-160 0,1 0 160 15,-1 0 0-15,-2-1-144 0,-3-2 144 0,-4-1 0 0,-2 1 0 0,-2 0 0 16,-3 2 128-16,1 1-128 0,-2-2 128 0,-3 2-128 15,2 2 176-15,-1-2-48 0,-1 0 0 16,-3 1 0-16,0 2 0 0,0-1-128 0,3 1 192 0,1-1-64 16,-3-1 0-16,0-1 0 0,0-1 0 0,-3-1 0 15,-3-1 64-15,0 1 16 0,0-1 0 0,-1 2 0 16,-2-2 64-16,0 2 16 0,-2 0 0 0,1 1 0 16,-1 0-32-16,-2 0 0 0,1-2 0 0,-10 2 0 15,12 0-256-15,-2 0 160 0,-10 0-160 0,10 0 128 16,-10 0-128-16,10-2 0 0,-2-2 0 0,-8 4 0 15,0 0 0-15,0 0 128 0,9-3-128 0,-9 3 0 16,0 0 0-16,0 0 0 0,0 0 0 0,0 0 0 31,0 0-512-31,0 0-48 0,0 0 0 0,-16 4-13504 0</inkml:trace>
  <inkml:trace contextRef="#ctx0" brushRef="#br0" timeOffset="12440.93">9058 16306 8287 0,'0'0'736'0,"0"0"-592"15,0 0-144-15,-5-8 0 0,5 8 1904 0,0 0 336 16,-4-5 80-16,4 5 16 0,0 0-1824 0,0 0-352 16,0 0-160-16,0 0 128 0,8-10-128 0,2 4 0 15,1 3 0-15,1-1 0 0,2-1 0 0,-1 1 0 16,2 1 0-16,3 3 0 0,1 0 0 0,2 0 0 15,2 0 0-15,3 2 0 0,0 3 0 0,6 2 0 16,2-4 0-16,6 0 0 0,0 1 0 0,4 2 0 16,-5-2 0-16,3-1 0 0,0 0 0 0,1 5 0 15,3-3 0-15,2 0 0 0,3 4 0 0,8-4 128 0,2 0-128 0,0 2 0 16,-3-4 320-16,0 0-32 0,1-1 0 0,-1 4 0 16,2-1 32-16,5 0 0 0,6-3 0 0,-1 2 0 15,-3 1-48-15,1-1 0 0,-2-2 0 0,4 4 0 16,1 0 96-16,7 0 16 0,2-1 0 0,-2 4 0 15,-4-5-64-15,0 1 0 0,0-1 0 0,4 2 0 16,5-2-320-16,-3 2 144 0,-4 2-144 0,-1 0 0 16,-1 1 0-16,2-3 0 0,2 0 0 0,1 1 0 15,2-2 0-15,-2 4 0 0,-4-4 0 0,1-3 0 16,2 1 0-16,3-1 0 0,7 1 0 0,-4-1 0 16,-6-2 0-16,1 0 160 0,-1 0-32 0,6 2 0 15,7-1-128-15,-4 2 0 0,-3-2 144 0,-6 1-144 0,2 1 0 16,4-1 0-16,4 2 0 0,-4-1 0 0,-4-1 0 0,-4 0 0 15,3 1 0-15,-3 1 0 0,1 3 0 0,1-4 0 16,1 3 0-16,-1 0 0 0,-4-2 144 0,-3-1-144 16,-1 3 192-16,1 0-192 0,4-1 208 0,-3 0-64 15,-3-1-16-15,-3 2 0 0,-1-3-128 0,-3-2 0 16,0 0 0-16,3 1 128 0,4-1-128 0,-3-1 0 16,-2 0 0-16,-2 0 0 0,-1 1 0 0,-5-1 0 15,0 0 0-15,2 3 128 0,-1 1-128 0,2-1 192 16,-2 0-192-16,-2-1 192 0,-4 0 32 0,-3-1 16 15,-2 0 0-15,-3 1 0 0,-3-1-112 0,-1 3-128 16,-3-2 176-16,1 1-176 0,0-3 272 0,1 1-48 0,-3 0-16 0,-2 2 0 16,-4-1 96-16,-1 2 16 0,-4-3 0 0,-2 1 0 15,-5-1-64-15,-1 1-16 0,0-2 0 0,-2 3 0 16,-1 0-240-16,0-1 0 0,-2-1 0 0,1 3 0 16,-2-1-144-16,0-1-80 0,0 0-16 0,-10-2 0 31,9 7-352-31,0 0-80 0,-9-7-16 0</inkml:trace>
  <inkml:trace contextRef="#ctx0" brushRef="#br0" timeOffset="17201.59">10915 6850 2751 0,'0'0'256'0,"0"0"-256"16</inkml:trace>
  <inkml:trace contextRef="#ctx0" brushRef="#br0" timeOffset="17777.31">10935 6791 3679 0,'0'0'320'0,"0"0"-320"16,0 0 0-16,0 0 0 0,0 0 1520 0,0 0 224 15,0 0 48-15,12 5 16 0,-12-5-1040 0,13 4-192 16,-13-4-64-16,12 2 0 0,0-1 48 0,-1-1 0 15,1 0 0-15,-1 0 0 0,-1-1-48 0,0 1 0 16,3 0 0-16,0-1 0 0,0 1-16 0,1-1-16 16,0 1 0-16,2 0 0 0,1-3-160 0,2 2-48 0,1 0 0 15,2-3 0-15,0 1-96 0,3 2-32 0,0-2 0 0,0 2 0 16,2 1 16-16,2-2 0 0,3-1 0 0,3-1 0 16,3 2 192-16,0 0 32 0,1 1 16 0,-1 0 0 15,-2-2-160-15,2 3-48 0,1-1 0 0,3 1 0 16,0 0 0-16,2 0 0 0,1 0 0 0,2 1 0 15,0 3-48-15,0 0-16 0,0 0 0 0,-5 1 0 16,-3-1 32-16,-3 2 0 0,0 0 0 0,-2-2 0 16,2-3 48-16,-3 2 16 0,-1 1 0 0,0 2 0 15,-1-2 96-15,2-2 32 0,0 1 0 0,-1 2 0 16,0 1 32-16,1-3 0 0,-4 1 0 0,0 1 0 16,-2-1 0-16,-1-2 16 0,-5-2 0 0,0 3 0 15,-1-2-80-15,0 0-32 0,-1-1 0 0,-1 0 0 0,-3 0 0 16,1-1 0-16,-1 0 0 0,-1 0 0 0,0 1-64 0,-4 1-16 15,1 0 0-15,0-1 0 0,-3-1-16 0,-8 1-16 16,11 0 0-16,-11 0 0 0,10-3-16 0,-10 3 0 16,9-1 0-16,-9 1 0 0,0 0 32 0,9-4 16 15,-9 4 0-15,8-5 0 0,-8 5 32 0,8-4 0 16,0-1 0-16,-8 5 0 0,0 0-48 0,0 0 0 16,9-4 0-16,-9 4 0 0,0 0-192 0,0 0 176 15,0 0-176-15,0 0 160 0,0 0-160 0,0 0 0 16,7-6 144-16,-7 6-144 0,0 0 0 0,0 0 0 15,0 0 0-15,0 0 128 0,4-6-128 0,-4 6 0 16,0 0 0-16,0 0 0 0,4-5 0 0,-4 5 0 16,0 0-176-16,0 0 176 15,-1-11-448-15,1 11 16 0,0 0 0 0,0 0 0 16,0 0-1568-16,0 0-320 0,0 0-64 0,0 0-16 0</inkml:trace>
  <inkml:trace contextRef="#ctx0" brushRef="#br0" timeOffset="19462.49">16480 6703 8287 0,'0'0'736'0,"0"0"-592"16,-2-6-144-16,2 6 0 0,1-5 2480 0,-1 5 464 15,6-8 80-15,2 3 32 0,-8 5-2352 0,10-5-480 16,0 1-96-16,0 0 0 0,3 3 112 0,1 0 16 15,1-2 16-15,1 2 0 0,1 0 96 0,5 1 16 16,0 0 0-16,2 0 0 0,2 1-112 0,2 1-16 16,3 0 0-16,2 0 0 0,3 2-16 0,-1 0-16 15,-1-2 0-15,5 2 0 0,0 0-96 0,5 1 0 16,0 0-128-16,3 0 192 0,2 3-192 0,5-3 128 0,3 0-128 0,0 1 0 16,-2 1 160-16,2-3-160 0,0-1 160 15,0 2-160-15,2-1 304 0,6-1-48 0,6-1 0 0,0 1 0 16,-2-3 48-16,2 1 0 0,0 0 0 0,1-1 0 15,5 0-304-15,2-1 0 0,3 0 128 0,0 0-128 16,-4 1 144-16,1 0-16 0,0-2-128 0,4 2 192 16,3 0 0-16,-1 0-16 0,-6 0 0 0,0 0 0 15,0 2-48-15,4-2 0 0,5 2 0 0,-1 2 0 16,-2 0 0-16,-3-2-128 0,2 1 192 0,3 1-64 16,3 1-128-16,-2-1 0 0,-4-3 0 0,-1 0 0 15,0 4 128-15,1-1-128 0,4 0 128 0,-4-2-128 16,-2 1 0-16,0-3 0 0,-2 2 0 0,1 2 0 15,4 1 0-15,0-1 0 0,1-1 0 0,-4-2 0 0,-2 1 0 0,0 2 0 16,0 1 0-16,3-1 0 0,1-3 0 0,-1 2 0 16,-5-2 0-16,1 2 0 0,0 3 0 0,5-2 0 15,0-3 0-15,-3 2 0 16,-6 2 0-16,0 0 0 0,-2-1 0 0,0-2 0 0,6 1 0 0,-3 1 0 16,-2-4 0-16,-4 0 0 0,-4 0 0 0,0 1 0 15,0 3 0-15,3-3 0 0,3-1 0 0,-2 0 0 16,-4-1 0-16,-1 1 0 0,-3 0 0 0,1 1 0 15,-2-1 144-15,1 0-144 0,2 0 0 0,-2 1 0 16,-1-1 0-16,-4-1 0 0,-2 0 0 0,-1 1 0 16,0 2 0-16,-1 1 128 0,1-3-128 0,0 2 176 15,3 1-176-15,-2 2 192 0,-3 0-192 0,-2-2 192 0,-2-1-192 16,-2 1 192-16,0-1-192 0,-1 3 0 16,1-1 0-16,1-1 128 0,0 1-128 0,0-1 0 0,0 2 0 0,-1-3 128 15,0-1-128-15,-6-1 0 0,0 0 0 0,-1 3 0 16,-1 0 0-16,-1 0 0 0,-1-1 0 0,2 2 0 15,-1-1 256-15,1-1-16 0,1-2-16 0,0 2 0 16,-4-2-64-16,-1 0-16 0,-2 1 0 0,0-1 0 16,-7 0-144-16,3 1 0 0,-2-1 0 0,-1 0 0 15,-1 0 0-15,1 1 0 0,-3 1 0 0,3 0 0 16,-4 1 0-16,0 1 0 0,-2-3 0 0,-2 1 0 16,1 3 0-16,-1 2-176 0,-1-2 176 0,-1 3-128 15,-2-1-224-15,-3-3-32 0,-10-4-16 0,8 6 0 31,-8-6-1328-31,0 0-272 0,0 12-48 0</inkml:trace>
  <inkml:trace contextRef="#ctx0" brushRef="#br0" timeOffset="28001.74">8109 7274 2751 0,'0'0'256'0,"-8"-7"-256"16,2 0 0-16,-1-3 0 0,2-1 1456 0,0 3 240 16,0-4 48-16,1 3 16 0,0-4-1376 0,2 5-256 15,-1-3-128-15,1 4 0 0,-1-3 320 0,1 2-16 0,-1-2-16 0,3 10 0 16,-3-9-64-16,3 9-16 15,0 0 0-15,0 0 0 0,2-10 192 0,-2 10 48 16,0 0 0-16,0 0 0 0,0 0-320 0,0 0-128 0,11 6 0 0,2 4 128 16,-4 3-128-16,1 2 0 0,0 6 0 0,-1 1 0 15,-1 3 160-15,1 5 0 0,1 6 0 0,-1 6 0 16,-2 5 32-16,1 6 0 0,-2 2 0 0,-1 4 0 16,-1 9 304-16,-1 2 64 0,-3 2 16 0,0 4 0 15,0 6 16-15,-4-2 16 0,0 4 0 0,0 0 0 16,0-2-432-16,-1 1-176 0,0 1 128 0,3-7-128 15,-2-2 0-15,0-1 128 0,-1-4-128 0,1-3 0 16,-1 2 0-16,1-6 128 0,2 1-128 0,-2-4 0 16,0 0 0-16,0-5 0 0,1-2 0 0,3-5 0 15,-6 0 0-15,4-2 0 0,-1-5 0 0,2-5-176 16,-1-1-112-16,2-7-32 0,-2-2 0 0,1-4 0 16,0-4 320-16,1-3-192 0,0-2 192 0,0-6-160 0,0 4 160 0,0-11 0 15,0 0 0-15,6 3 0 16,-6-3 192-16,12 2-48 0,-1-2 0 0,2 0 0 0,2-2 224 0,1 0 32 15,2-1 16-15,3 0 0 0,1 0-112 0,3 2-32 16,5 2 0-16,3-1 0 0,1 0-112 0,2 0-32 16,-2 1 0-16,3-2 0 0,1 0-128 0,2-1 0 15,3 2 0-15,3 0 128 0,1-1-128 0,6 0 0 16,6 0 0-16,0 1 0 0,1-3 0 0,-1 2 0 16,-2-2 0-16,0 1 0 0,3 0 0 0,3 4 0 15,6 4 0-15,0-3-176 0,-1-3 176 0,1 0-192 16,-6 0 192-16,4 0-192 0,-1 0 192 0,4 3 0 15,1 1 0-15,1 1-128 0,-1-1 128 0,1 2 0 0,-5 3 0 0,2 0 0 16,-1 5 0-16,3 4 0 0,3 1 0 0,-3 1 0 16,-3 1 0-16,-2-1 0 0,-6 4 0 15,-2-3 0-15,-2-4 0 0,-1 0 0 0,-1-3 0 0,2-3 0 16,-4 1 0-16,-2-3 224 0,-7 1-48 0,-4-3-16 16,0 0-160-16,-3-3 0 0,-1 1 0 0,-2 0 128 15,-1-3-128-15,-3 0 192 0,-1-1-192 0,-3-2 192 16,2-3 96-16,-2-5 32 0,1 0 0 0,-2-2 0 15,-2-3 64-15,-1 1 32 0,-1 1 0 0,1-3 0 16,0-3-144-16,-3-1-16 0,-3 0-16 0,-2-1 0 16,0-7-96-16,-4 1-16 0,-2-6 0 0,-1-3 0 15,-4-1-128-15,2-6 192 0,-2-5-192 0,0-2 192 16,-1 0-192-16,1-1 160 0,1-2-160 0,1 0 160 16,0-1-160-16,3-1 160 0,0 1-160 0,0-1 160 0,0 4-32 0,0 0-128 15,1-1 192-15,1 0-64 0,-3-2-128 0,2 0 0 16,-1-1 0-16,1-3 128 0,0-4-128 15,-1 0 0-15,2-5 0 0,-1-2 0 0,2 2 0 0,0-1 0 16,0-4 0-16,2-3 0 0,-1-3 0 0,1 2-176 16,-1 1 48-16,-1 1 0 0,0 2-208 0,1 1-48 15,0 4 0-15,0 5 0 0,1-1 128 0,-2 7 32 16,0 6 0-16,0 2 0 0,-1 6 352 0,1 5 80 16,1 5 16-16,0 4 0 0,2 4-48 0,-3 4-16 15,0 4 0-15,-1 5 0 0,-1-2 96 0,-2 6 0 16,0-2 16-16,-6 8 0 0,0 0-272 0,0 0 128 15,0 0-128-15,0 0 0 0,0 0 0 0,0 0 0 0,0 0 0 0,0 0 0 16,0 0 0-16,0 0 0 0,0 0 0 0,0 0 0 16,-6 9 0-16,-2-4 0 0,-4-1 0 0,0-3 0 15,-2 1 0-15,-1-1 0 0,-5 3 0 0,1-2 0 16,-2-1 160-16,-2 1-160 0,-1 0 128 0,-1 2-128 16,-2 1 0-16,2-1 0 0,-5-2 128 0,0 1-128 15,-2 1 0-15,0 1 192 0,-2-3-192 0,-3 0 192 16,-6-1-192-16,-3-1 0 0,-2-3 144 0,-2 1-144 15,1-3 176-15,-2 1-48 0,-1 1 0 0,-2 2 0 16,0-3 0-16,-9-1-128 0,-8 0 192 0,-4 1-64 16,2-3-128-16,-8 0 160 0,-1 2-160 0,-5 2 160 15,-7-4-160-15,-1 2 0 0,1 0 0 0,1 0 0 16,2 4 0-16,-5 1 0 0,-5-2 0 0,5-1 0 16,6 0 0-16,2 0 0 0,2 3 0 0,-2 0 0 0,-5-1-144 15,7 2 144-15,5 3 0 0,4 1 0 16,2 6 0-16,-2-3 0 0,-7 3 0 0,1 1 0 0,3 1-192 0,3 5 64 15,0 1 128-15,0 4-208 16,-4 1-336-16,-2 3-64 0,2 1-16 0,4 1 0 16,4 1-1680-16,5 3-352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9T19:42:53.273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26270 2829 12895 0,'0'0'1152'0,"0"0"-928"0,-5-9-224 0,0 4 0 0,1-2 736 0,4 7 96 16,-6-7 32-16,6 7 0 0,-8-8-48 0,1-1-16 15,3 3 0-15,-4 1 0 0,3 0-464 0,5 5-80 16,-9-5-32-16,2 2 0 0,-1 3 80 0,8 0 16 16,0 0 0-16,-10 4 0 0,0 2-144 0,1 3-32 15,-1-1 0-15,2 3 0 0,-1 5 48 0,2 0 16 16,-1 4 0-16,2 7 0 0,0 2 64 0,0 6 16 15,1 5 0-15,0 5 0 0,0 1-144 0,2 2-16 16,1 3-128-16,2-2 192 0,2-3-192 0,2-1 128 16,0-6-128-16,2-6 0 0,4-8 0 0,4 1 0 15,4-7 0-15,4-5 0 0,1-3 272 0,2-4-32 0,1-4-16 0,0-6 0 16,2-2 160-16,-1-4 16 0,-2-4 16 0,2-5 0 16,1-3-256-16,-1-6-160 0,-2-1 192 0,1-3-192 15,-2 3 0-15,-1 2 0 0,-4-6 0 0,0 5 0 16,-2-2 0-16,-1 5 0 0,-4-2-144 0,0 4 144 15,-1-3 0-15,0 4 0 0,-1 3 0 0,1 2 0 16,1 3 0-16,-1 0-128 0,-1 5 128 0,-2 2 0 16,-8 6 0-16,0 0-128 0,10 6 128 0,-4 1 0 15,-1 4 0-15,-1 2 0 0,0 3 0 0,0 5 0 16,0 4 0-16,-1 3 0 0,0 7 128 0,-3 8-128 16,-1 4 0-16,-2 5 144 0,-3 3-144 0,-2 3 0 15,-2 2 128-15,-5 2-128 0,-3 2 0 0,0 3 0 16,-1-1 144-16,-2 0-144 0,-4-1 0 0,-1-5 144 15,-4-2 224-15,2-1 32 0,1-7 16 0,-1 0 0 16,-2-2 288-16,2-4 64 0,2 2 16 0,-4-5 0 0,-1-2-352 0,-1-1-80 16,0-3-16-16,-1-5 0 0,-1-2-144 0,3-6-48 15,3-6 0-15,3-8 0 0,1-8-144 16,2-5 192-16,2-8-192 0,2-3 192 0,6-4-192 0,4 0 160 16,2-1-160-16,5-5 160 0,2-1-160 0,3 3 0 15,5 0 0-15,3 1 0 0,2 0 0 0,2 0-144 16,3 2 144-16,2-1 0 0,4 4-128 0,2-1 128 15,-1 2 0-15,4-1 0 0,0 0 0 0,1 0 0 16,-3 2 0-16,-2 0 0 16,1 5-448-16,-2-2 32 0,1-1 0 0,-1 3 0 15,-3 2-2224-15,-1-2-448 0</inkml:trace>
  <inkml:trace contextRef="#ctx0" brushRef="#br0" timeOffset="438.13">27472 2165 15087 0,'0'0'656'0,"0"0"160"0,0 0-656 0,0 0-160 15,0 0 0-15,-2 13 0 0,-3 1 960 0,3 1 176 16,-2 3 16-16,0 1 16 0,-1 1-96 0,0 7-32 16,-2 2 0-16,1 3 0 0,-1 1 0 0,0 4 0 15,2 2 0-15,0 1 0 0,0-1-336 0,-1-2-80 16,2-5-16-16,0 0 0 0,0-1-272 0,0-1-48 16,-1-7-16-16,1-1 0 0,2 1-272 0,-2-2 160 0,-1-7-160 0,2-2 128 15,-2 0-128-15,5-12-224 0,0 0 48 16,0 0-8672-1,0 0-1744-15</inkml:trace>
  <inkml:trace contextRef="#ctx0" brushRef="#br0" timeOffset="800.98">27547 3036 18431 0,'0'0'816'0,"0"0"160"0,0 0-784 0,10-1-192 15,4-2 0-15,1 1 0 0,3-1 544 0,2-1 64 16,3-1 16-16,4-1 0 0,3-1-416 0,2-1-80 16,2 0 0-16,-1-2-128 0,2 2 0 0,-4-1 0 0,-3 0 0 0,0-1 0 31,0 3-352-31,2-2-176 0,-4 2-48 0</inkml:trace>
  <inkml:trace contextRef="#ctx0" brushRef="#br0" timeOffset="1016.05">27835 3276 21183 0,'0'0'1888'0,"0"0"-1504"0,10 8-384 0,-2-1 0 16,2-1 448-16,1-4 0 0,2-1 16 0,1-2 0 16,3-1-32-16,2-2-16 0,1-3 0 0,6 0 0 15,0-1-240-15,5-1-48 0,4-1-128 0,3-1 192 0,1-5-448 0,3 0-80 16</inkml:trace>
  <inkml:trace contextRef="#ctx0" brushRef="#br0" timeOffset="1467.2">29447 2441 9215 0,'1'-13'816'0,"-1"13"-656"0,4-10-160 0,0-2 0 16,-2-1 2048-16,2 1 384 0,-1-2 80 0,-1 0 16 16,-2 4-1280-16,0-1-256 0,0-2-48 0,-1 3-16 15,-2-3-448-15,1 1-96 0,-2 3 0 0,-1-2-16 16,-1 3-32-16,-1-1 0 0,0 4 0 0,-2-1 0 15,-1 0 16-15,-1 4 0 0,0 0 0 0,0 2 0 16,-2 4 16-16,-1 4 0 0,0-3 0 0,-1 4 0 16,-1 1-96-16,0 5-16 0,1 3 0 0,-2 4 0 15,2 7-64-15,-2 4-32 0,2 4 0 0,1 5 0 0,1 7-32 16,-1 2-128-16,0-3 192 0,0 4-64 0,0 3-128 0,5 0 0 16,1-2 0-16,1-1 0 0,0-3 0 15,2 0 0-15,-1-4 0 0,1-2 0 0,3-6 0 0,-2-2 0 16,4-3 0-16,-1 1 0 0,-1-1 0 0,2-2-144 15,0-7 0-15,-1 1 0 16,0-2-560-16,0-4-96 0,-2-4-32 0,1-3-10880 0</inkml:trace>
  <inkml:trace contextRef="#ctx0" brushRef="#br0" timeOffset="1660.12">28687 3083 13823 0,'0'0'1216'0,"16"0"-960"0,0-1-256 0,5-2 0 16,6 1 2240-16,2-3 416 0,2-1 80 0,2 1 16 15,-2-2-1920-15,2-1-384 0,0-5-80 0,1 1-16 16,-1-1-224-16,1-1-128 0,-2 1 160 0,-2 1-160 31,1-2-1152-31,-3-2-320 0</inkml:trace>
  <inkml:trace contextRef="#ctx0" brushRef="#br0" timeOffset="2018.1">30150 2047 16575 0,'0'0'1472'0,"0"0"-1168"16,0 0-304-16,2-8 0 0,-2 8 752 0,0 0 80 15,0 0 32-15,-5-6 0 0,-2 4-272 0,7 2-48 16,-12 2-16-16,1 7 0 0,-1 0-176 0,1 4-32 16,-1 4-16-16,0 1 0 0,-1 4 96 0,0 6 32 15,-1 1 0-15,0 8 0 0,0 5-144 0,-1 2-32 16,-3 6 0-16,1 3 0 0,-3 3-256 0,5 6 0 0,5 2 128 15,1 3-128-15,0 1 0 0,4-6 0 0,1-1 0 0,3-4 0 16,1-2 0-16,3-4 0 0,0-6 0 0,2-1 160 16,2-5-160-16,0-3 128 0,0-3-128 0,2-4 128 31,2-1-544-31,4-3-112 0,3-6-32 0,-1-3-6688 0,-3-4-1344 0</inkml:trace>
  <inkml:trace contextRef="#ctx0" brushRef="#br0" timeOffset="2369.02">30654 2198 22223 0,'0'0'976'0,"0"0"224"0,0 0-960 0,0 11-240 16,-1 1 0-16,0 0 0 0,-3 0 560 0,0 6 64 15,-1 5 16-15,0 4 0 0,-4-3-16 0,2 6 0 16,-1 2 0-16,0 2 0 0,1 5-112 0,0 0 0 16,1 3-16-16,1 2 0 0,0 0-176 0,1 4-16 15,0 2-16-15,0-2 0 0,1 1-288 0,1-4 0 16,1-7 0-16,2-4 0 0,2-3-192 0,2-3-112 15,-1-3-16-15,2-3 0 16,2-4-80-16,2-6-32 0,1 0 0 0,1-3 0 16,0-2-32-16,2-3-16 0,0-3 0 0,-1-2 0 15,-1-1-512-15,-2-3-96 0,0-6-32 0,-2 2 0 0</inkml:trace>
  <inkml:trace contextRef="#ctx0" brushRef="#br0" timeOffset="2532.06">30414 2753 11967 0,'0'0'528'0,"0"0"112"0,0 0-512 0,0 0-128 0,0 0 0 0,9-3 0 15,3-1 1920-15,2 0 368 0,0-1 64 0,1-2 16 16,3 2-1824-16,1-7-352 0,1 4-192 0,2-5 192 16,2-3-512-16,0 0-112 0</inkml:trace>
  <inkml:trace contextRef="#ctx0" brushRef="#br0" timeOffset="2790.97">31024 3121 25279 0,'-2'19'1120'0,"-1"-4"224"0,-1 5-1072 0,1 1-272 0,-1 6 0 0,1-4 0 16,-2 0 192-16,1 1 0 0,1-3-16 0,-1 1 0 31,0 1-528-31,-1-4-96 0,0-4-32 0,-2-1-6912 0,2-1-1376 0</inkml:trace>
  <inkml:trace contextRef="#ctx0" brushRef="#br0" timeOffset="3370.1">31263 2300 15663 0,'0'0'1392'0,"0"0"-1120"16,0 0-272-16,0 0 0 0,0 0 1072 0,9 5 144 15,-9-5 48-15,8 13 0 0,-3 1-496 0,-1 2-112 16,-3 3-16-16,0 3 0 0,1 0-304 0,-2 6-64 15,0 2-16-15,1 1 0 0,-1 2-128 0,5 0-128 16,-1-3 192-16,2-2-192 0,2 1 0 0,2-4 0 0,1-1 0 0,2-5 0 16,1-3 0-16,4-6 0 0,3 1 0 0,1-9-192 15,0-4 192-15,1-5 208 0,2-2-32 0,-1 0-16 16,0-2 336-16,-2-6 64 0,-2-2 16 0,-1 0 0 16,-1 2-384-16,0-2-192 0,0-4 192 0,-2 1-192 15,1 0 0-15,-2 0 0 0,-5-4 0 0,3 2 0 16,-3-3 0-16,0 3 0 0,0 1 0 0,-2 2 0 15,0-1 0-15,-1 5 0 0,1 7 0 0,-1 1 0 16,-7 9 0-16,11-1 0 0,-11 1 0 0,11 8 0 16,-1-2 0-16,-1 8-144 0,-1 3 144 0,-1 3 0 15,0 0 0-15,0 10 0 0,2-1 0 0,-2 6-128 16,-2 7 128-16,0 0 0 0,-1 7 0 0,-2 4 0 16,-2 4 0-16,0 3 0 0,-2 0 0 0,0 1 0 0,-1 5 224 0,-3-3 80 15,-2 1 16-15,-3-2 0 0,0 3 592 0,-2-1 128 16,-2-2 32-16,-2-2 0 15,-2-1-176-15,-1-5-16 0,0-9-16 0,-2 0 0 0,0-6-448 0,3-3-96 16,0-2 0-16,-2-5-16 0,2-2-432 0,0-3-96 16,-3-6-16-16,-1-4 0 15,-2 0-1872-15,-1-10-368 0,0-5-80 0</inkml:trace>
  <inkml:trace contextRef="#ctx0" brushRef="#br0" timeOffset="3959.2">31744 1572 6447 0,'0'0'576'0,"-8"-9"-576"0,3 0 0 0,-1 1 0 0,-3 2 1008 0,1-4 80 15,1 2 32-15,-1-2 0 0,2 4-512 0,1-5-96 16,-2 4-32-16,1-3 0 0,1 3 256 0,5 7 48 16,-4-10 16-16,4 10 0 0,-3-8 48 0,3 8 16 15,0 0 0-15,0 0 0 0,0 0-400 0,8-6-80 16,-8 6 0-16,14 3-16 0,1 0 16 0,2 4 16 15,1 4 0-15,3 1 0 0,5 3 112 0,2 4 0 16,3 6 16-16,2 2 0 0,3 4-160 0,0 7-48 16,-1 8 0-16,1 1 0 0,-6 6-176 0,-1 5-144 15,-2 1 192-15,-3 2-192 0,-3 5 128 0,-6 4-128 0,-2 2 0 0,-4 5 0 16,-4-1 160-16,-3 1-160 16,-2-3 128-16,-1-5-128 0,-2-7 720 0,0-1 64 15,-3-4 16-15,0-1 0 0,-3 1 96 0,0-1 32 0,-1-2 0 0,-4-1 0 16,-2-1-688-16,-5 2-240 15,-4-1 144-15,-6 3-144 16,-6 0-1840-16,-3-4-448 0</inkml:trace>
  <inkml:trace contextRef="#ctx0" brushRef="#br0" timeOffset="11092.27">1452 3251 12895 0,'-9'-8'1152'0,"9"8"-928"0,-8-5-224 0,2 0 0 16,6 5 544-16,-7-3 64 0,7 3 16 0,0 0 0 15,0 0-112-15,-7 4 0 0,7-4-16 0,-9 9 0 16,0 3-368-16,1-1-128 0,2 2 0 0,0 2 144 16,-5 0-144-16,5 3 0 0,-2 2 0 0,2 2 128 15,-2 7-128-15,3 2 128 0,-1 3-128 0,0 5 128 16,1 6-128-16,0 1 160 0,-2 2-160 0,2 7 160 16,0 6-160-16,0 1 0 0,-1 5 0 0,-1 1 0 15,1-1 0-15,1-5 0 0,-2-7 0 0,2-3 0 16,2-6 0-16,-1-3 0 0,1-6 0 0,1-3 0 15,-1-7 0-15,1 0 0 0,-1-7 0 0,2-2 0 16,-1-3 0-16,2-6 128 0,0-9-128 0,0 0 0 16,0 0 0-16,0 0 0 0,0 0 0 0,0 0 0 15,0 0-352-15,0 0 48 0,0 0 16 0,13 0 0 0,-3-1 128 0,2 1 32 16,-1 2 0-16,2 3 0 0,2 0 256 0,3 2 64 16,1 3 16-16,3 0 0 0,2 4 32 0,2 0 0 15,2 3 0-15,3-1 0 0,-1 1-32 0,1 0 0 16,-3 2 0-16,0-2 0 0,-3-2-208 0,-1-2 128 15,-2 0-128-15,1 1 0 0,-3-5 0 0,1 1 0 16,-1-4 0-16,-2 3-5520 16,-3-4-1088-16</inkml:trace>
  <inkml:trace contextRef="#ctx0" brushRef="#br0" timeOffset="11625.03">1852 4092 26719 0,'0'0'2368'0,"-5"-5"-1888"0,5 5-480 0,0 0 0 16,0 0-896-16,0 0-288 0,14 0-48 0,1 3-16 15,0 2 976-15,-1-1 272 0,0 1 0 0,5 2-128 16,3 2 128-16,0 0 0 0,1 0 0 0,-2 0 0 16,1 0 0-16,-2-2 0 0,4 2 0 0,0-2 0 0,1 2 0 0,-1-4 0 15,0-2 0-15,1 0 0 0,-1-2 0 0,1-2 0 16,-1-4-144-16,1 0 144 0,-1-4-352 0,-1 0 0 16,-2-5 0-16,-1 0 0 0,0-2 112 0,-1-2 32 15,2 0 0-15,-2-1 0 0,-2-1 208 0,0-1-192 16,-4 2 192-16,-1 0-192 0,1-1 192 0,-3 1 0 15,-3 2 0-15,-1 2 0 0,-3 0 0 0,-6 2 0 16,-3 3 0-16,-3 1 160 0,-1 3 96 0,-7 3 0 16,-1-2 16-16,-1 4 0 0,-2 1-16 0,-1 5-16 15,0 0 0-15,1 6 0 0,0-1 64 0,0 4 16 16,-2 3 0-16,3 2 0 0,-1 1-128 0,3 8 0 0,1 0-16 0,0 4 0 16,2 1-176-16,1-1 0 15,2-2 0-15,5 3 128 0,-1 0-128 0,2 3 0 0,1-2 0 0,4 1 0 16,2-5 0-16,3-1 0 0,2 2 0 0,3-3 0 15,2-1 0-15,3-1 0 0,3 0 0 0,1-3 0 16,-1 2 0-16,1-1-144 0,4-2 144 0,2-1-208 31,0 1-384-31,2-6-80 0,0 1-16 0,2-3-8912 0</inkml:trace>
  <inkml:trace contextRef="#ctx0" brushRef="#br0" timeOffset="11992.65">3707 3230 14735 0,'-19'4'1312'0,"6"1"-1056"16,-2-1-256-16,1 4 0 0,1 7 2048 0,1 4 368 16,2 5 64-16,0 2 16 0,2 3-1824 0,1 1-352 15,0 6-80-15,0 7-16 0,-3 2-224 0,1 3 176 16,0 3-176-16,1 1 160 0,-2 3 16 0,4-1 0 16,2 1 0-16,4 0 0 0,1-2 0 0,3 3 0 0,0 1 0 0,1-2 0 15,1-3-176-15,3 1 0 0,1 1 0 0,3-1 128 16,1-5-128-16,1-4-176 15,-1-4 48-15,2 0 0 16,-2-6-448-16,2-4-64 0,-2-2-32 0,0-5 0 16,-1-4-480-16,-1-3-80 0,0-6-32 0,-3-8 0 0</inkml:trace>
  <inkml:trace contextRef="#ctx0" brushRef="#br0" timeOffset="12196.94">3236 3988 25791 0,'-11'-6'1152'0,"6"3"224"0,5 3-1104 0,0 0-272 0,0 0 0 0,0 0 0 0,12 0 272 0,6-1 0 16,6 1 0-16,6-1 0 0,3-1-272 0,7-3 160 15,5 0-160-15,7-1 128 0,6-1-128 0,2-3 0 16,-1 0 0-16,-2 0 0 15,-2-4-1088-15,-2 1-240 0,3 1-48 0</inkml:trace>
  <inkml:trace contextRef="#ctx0" brushRef="#br0" timeOffset="12950.71">6270 3749 15663 0,'-25'-4'688'0,"9"3"144"0,0-3-656 0,-2 3-176 16,2 3 0-16,2 1 0 0,3-3 1120 0,-1 5 192 0,2 3 32 0,0 1 16 15,-2 6-1056-15,2 3-304 16,0 2 0-16,0 3 128 0,1 4 32 0,1 3 0 0,1-1 0 0,0 7 0 15,2 2 96-15,1 5 0 0,1 0 16 0,1 6 0 16,2-1-144-16,3 0-128 0,1 2 192 0,3 1-192 16,2-2 0-16,1-5 0 0,2-4 0 0,2-3 0 15,2-4 0-15,5-4 0 0,4-6 0 0,2-4 0 16,1-3 0-16,3-5 0 0,4-6 0 0,-1-5 0 16,-1-2 0-16,2-9 0 0,0-3 0 0,3-7-144 15,0-5-208-15,-1-4-32 0,0 1-16 0,0-6 0 16,1-4 32-16,1-3 16 0,1-3 0 0,-2-3 0 15,-1-3 528-15,-3 2 96 0,-6 0 32 0,0 0 0 16,-6-2 336-16,-4 3 80 0,-3-1 16 0,-2 1 0 16,-3 1 96-16,-5 5 32 0,-1 4 0 0,-3 5 0 0,-4 2-192 15,-1 7-32-15,-6 3-16 0,-1 2 0 16,-3 2-400-16,-3 4-80 0,-4 1-16 0,-5 4 0 0,-5 2-128 0,-8 3 0 16,-3 4 0-16,3 5 0 0,0-1-448 0,4 3 48 15,4 3 0-15,0 0 0 16,3-2-1360-16,3 2-272 0,1-3-48 0</inkml:trace>
  <inkml:trace contextRef="#ctx0" brushRef="#br0" timeOffset="13226.83">6887 3171 24767 0,'-14'-8'1088'0,"5"6"240"0,0 0-1072 16,9 2-256-16,-7 2 0 0,7-2 0 0,0 0 0 0,-6 11 0 0,1 0 0 0,0 5 0 15,0 8 0-15,-2 1-192 0,-1 6 48 0,-2 4 16 16,-4 3 128-16,-1 6 0 0,-5 3 128 0,0 4-128 16,-3 3 0-16,-1 3 144 0,0 4-144 0,0 2 0 15,0 5 128-15,-3 4-128 0,3 0 0 0,-2 2 0 16,0-1 0-16,0 6 0 0,2-1 0 0,1-6 0 15,4-2 0-15,-1-3-144 0,1-4 16 0,0-1 0 16,1-5-576-16,1-2-96 0,1-6-32 16</inkml:trace>
  <inkml:trace contextRef="#ctx0" brushRef="#br0" timeOffset="13692.95">7665 4584 29311 0,'-12'-4'1296'0,"12"4"272"0,-7 0-1248 0,7 0-320 0,-9 4 0 0,9-4 0 16,-9 5 0-16,1 7 0 0,1-2-208 0,-1 5 80 15,-1 4 128-15,0 0-128 0,-1 3 128 0,0-1-128 16,-1 4 128-16,-2 4-128 0,-1 0 128 0,1 3-128 16,0 0 128-16,3 1 0 0,1-2 0 0,3-4 0 15,1 0 0-15,4-6-160 0,1 0 160 0,3-5 0 16,1-2-288-16,3-4 48 0,0 1 16 0,2-8 0 15,3-1 96-15,0-5 128 0,2-1-208 0,2-7 80 16,0-2 128-16,2-3 0 0,0 0 0 0,-1-8 0 16,0 0 0-16,1-4 192 0,2 1-64 0,-5-2 0 15,2-3-128-15,-4 4 0 0,-1-1 0 0,-1 4 0 16,-3-4 160-16,-3 4 64 0,-1 0 16 0,-4 2 0 16,-4 0 96-16,-2 4 32 0,-1 1 0 0,-1 2 0 0,-2-1-240 0,1 5-128 15,0 1 128-15,1 1-128 16,-1 5-272-16,3 1-128 0,6 4-32 0,0 0-8144 15,-6-5-1648-15</inkml:trace>
  <inkml:trace contextRef="#ctx0" brushRef="#br0" timeOffset="14109.7">9111 3039 23039 0,'-6'-12'2048'0,"6"12"-1648"0,-1-9-400 0,1 9 0 15,0-7 608-15,0 7 32 0,0 0 16 0,0 0 0 16,0 0-656-16,0 0 0 0,0 0 0 0,0 0 0 15,0 0-272-15,0 0 16 0,0 0 0 0,-7 5 0 16,-3 4 96-16,1-1 32 0,-2 5 0 0,-2 1 0 16,2 3-48-16,-4 3 0 0,-3 0 0 0,-1 6 0 15,-4 4 176-15,-3 8-160 0,-2 8 160 0,-2 0-160 16,-2 3 160-16,0 7 0 0,2 0 0 0,1 7 0 16,2 0 176-16,0 5-48 0,3 4 0 0,4 2 0 15,-2 1-128-15,4 4 0 0,4-2 0 0,2 3 128 0,4-1-128 0,3 1 0 16,1-2 0-16,3-3-176 0,0 1 32 0,2-5 0 15,3-4 0-15,1-2 0 0,0-4-64 16,2-2-16-16,2-9 0 0,3-4 0 16,-1-9-224-16,3-4-32 0,3-5-16 15,2-4-8784-15</inkml:trace>
  <inkml:trace contextRef="#ctx0" brushRef="#br0" timeOffset="14576.95">9830 3274 18191 0,'-4'-17'800'0,"4"7"176"0,2 1-784 0,2-1-192 0,1 4 0 0,-5 6 0 0,5-9 272 0,-5 9 16 16,0 0 0-16,0 0 0 15,0 0-160-15,0 0-128 0,2 16 192 0,-2 5-192 0,-4 3 352 0,-1 4-32 16,-5 6-16-16,-1 5 0 0,1 5 96 0,0 3 32 16,-1 5 0-16,-1 2 0 0,1 5-80 0,1 1-16 15,-1 1 0-15,2 2 0 0,2 3-80 0,2-3 0 16,-3 1-16-16,4-5 0 0,2-2-96 0,2-2-16 16,1-1 0-16,0-2 0 0,1-2-128 0,0 0 0 15,1-8 0-15,2-1 0 0,-1-1 0 0,3-3 0 16,0-7 0-16,-1-3-176 15,0-4-528-15,1-4-128 0,-1-5 0 0,0-3-9232 0</inkml:trace>
  <inkml:trace contextRef="#ctx0" brushRef="#br0" timeOffset="14826.88">9275 4050 20271 0,'-5'-7'1792'0,"5"7"-1424"0,-2-11-368 0,6 4 0 15,3-2 2560-15,8 4 432 0,7-3 80 0,6 3 32 16,4 1-2608-16,3 1-496 0,6-4-160 0,-2 2 0 16,2 0 160-16,0-1 0 0,1 1 0 0,0 1-128 15,-2-3-128-15,4 2 0 0,-1 2-16 0,1 0 0 16,2-1-1280-16,0-2-256 15,-2-2-48-15,-2-1-9520 0</inkml:trace>
  <inkml:trace contextRef="#ctx0" brushRef="#br0" timeOffset="15160.82">10437 3065 28559 0,'0'0'1264'0,"0"0"272"0,0 0-1232 0,8 8-304 0,6 5 0 0,5 3 0 16,5 3 336-16,4 5 16 0,3 3 0 0,2 3 0 15,-2 5-352-15,2 3 0 0,-1 3 0 0,-1 1 0 16,-2 2 0-16,0 3 0 0,-2 5-176 0,-3 2 176 15,-1-1-144-15,-3 5 144 0,-5 2-128 0,-1 1 128 16,-1 1 0-16,-6-4-128 0,-5 0 128 0,-3 1 0 16,-3-5 0-16,-5 0 0 0,-2-1 0 0,-3 0 0 15,-2 3 0-15,-3-2-160 0,-4-1 160 0,-2-5 0 16,-2-1 0-16,2-1-128 0,-2-4 128 0,2-5 0 16,1-5-272-16,2-7 0 0,3-2 0 0,1-5-8128 15,2-4-1632-15</inkml:trace>
  <inkml:trace contextRef="#ctx0" brushRef="#br0" timeOffset="15594.76">11843 3693 16575 0,'-14'-6'736'0,"4"1"160"0,-2 0-720 0,4 1-176 0,0 3 0 0,8 1 0 16,0 0 1680-16,0 0 304 0,0 0 64 0,0 0 16 16,0 0-944-16,0 0-192 0,13 1-32 0,2 1-16 15,4 2-624-15,4 1-112 0,2-1-16 0,8-1-128 16,8 0 304-16,6 1-48 0,5 0-16 0,3-4 0 16,-1-3 192-16,2 2 32 0,2-1 16 0,0-1 0 15,-1 1-96-15,3-1-32 0,-3 0 0 0,-1-2 0 16,-2 2-352-16,-5-1 0 0,-3 3 0 0,-3-1 128 15,-2-2-576 1,-3-1-96-16,-4 2-32 0,-3-1-8400 0,-5-4-1696 0</inkml:trace>
  <inkml:trace contextRef="#ctx0" brushRef="#br0" timeOffset="15843.97">11710 4311 18431 0,'0'0'1632'0,"0"-8"-1312"0,0 8-320 0,6-5 0 16,7 3 3888-16,11-2 704 0,10-3 144 0,11 2 16 16,5 2-3888-16,10-5-864 0,8 2 0 0,0-6 0 15,0-1-144-15,-1 1 144 0,2-2-128 0,1-2 128 16,1 0-336-16,-1-2 16 0,-2-3 0 0,-2 0 0 31,-1 1-320-31,-3-2-64 0,2-1-16 0,-3 4-8880 0,0 0-1760 0</inkml:trace>
  <inkml:trace contextRef="#ctx0" brushRef="#br0" timeOffset="17145.14">15547 3047 14735 0,'-11'-14'1312'0,"3"6"-1056"0,-2-6-256 0,0 2 0 0,0 3 2096 0,1-1 352 16,0 4 80-16,0 1 16 0,0 1-2336 0,-2 1-464 15,-3 2-80-15,0 1-32 0,-4 1 192 0,-3 3 48 16,-1 4 0-16,-5-1 0 0,-5 3 128 0,-4 2 0 15,-4 2 0-15,-2 2 0 0,0 3 0 0,0 3 0 16,1 2 0-16,1-1 0 0,-1 4-176 0,2 0 176 16,-1 3-208-16,3 3 80 0,-1 3 128 0,1 1 0 15,-1 1 0-15,0 0 0 0,1-3 0 0,3 6 0 16,1 1 0-16,4 0 0 0,3 0 0 0,3 6 144 0,2 0-16 0,3 1-128 16,3 0 0-16,3 2 0 15,3 3-160-15,4-4 160 0,3 1-144 0,3-2 144 0,5-1 0 0,2-1 0 16,5-5-192-16,6 0 64 0,4 2 128 0,6-7-208 15,6-1-32-15,10-6 0 0,6-7 0 0,2-5 0 16,2-2 240-16,3-7 192 0,2-1-48 0,3-5 0 16,4-2-144-16,4-8 160 0,4-7-160 0,-3-5 160 15,-4-5-160-15,-2-2 0 0,-1-4 144 0,-1-4-144 16,2-4 256-16,1-3-32 0,0-3 0 0,-4-2 0 16,-5-2 160-16,-5-2 16 0,-3 0 16 0,-3-2 0 15,-3-1 336-15,-3 0 64 0,-4-2 16 0,-2-1 0 16,0 0-96-16,-5 1-16 0,-4 2 0 0,-7 2 0 15,-7 0-352-15,-4 2-80 0,-7-2-16 0,-6 4 0 16,-9 4-32-16,-6 5-16 0,-7 2 0 0,-3 4 0 16,-6 6 0-16,-6 1 0 0,-8 4 0 0,-5 5 0 0,-6 5-224 0,-9 3 0 15,-9 6 0-15,-1 6-160 16,0 3-1280-16,2 5-256 0,3 7-48 0</inkml:trace>
  <inkml:trace contextRef="#ctx0" brushRef="#br0" timeOffset="27637.47">2050 7522 22575 0,'-30'30'992'0,"11"-6"224"0,-2 5-976 0,4 8-240 0,0 4 0 0,2 5 0 15,0-2 0-15,2 3-240 0,0 0 48 0,3-1 16 16,0 0 176-16,1-4 0 0,0 0 0 0,0 3 0 15,0-1 0-15,0 0 0 0,0-3 0 0,1-2 0 16,-3-2 0-16,2-3-128 0,1-1 0 0,0-1 0 16,0-6-320-16,1-1-64 0,-1-6-16 15,3-1 0-15,-4-3 80 0,4-3 0 0,1-2 16 0,-1-3 0 0,5-7 80 0,0 0 16 16,0 0 0-16,0 0 0 0,0 0 336 0,0 0 0 16,0 0 192-16,8-6-64 0,1 1 272 0,2-1 48 15,3 1 16-15,4 2 0 0,1-1-64 0,4-1-16 16,2 0 0-16,6 3 0 0,2 3-64 0,5 1-32 15,4 2 0-15,0 0 0 0,-3-2-96 0,-1 1-32 16,-3-2 0-16,-1 6 0 0,0 3-160 0,2 1 0 16,-3-2 0-16,0 4 128 0,-4-3-352 0,2 0-80 15,-3 0-16-15,-2-1-9184 0</inkml:trace>
  <inkml:trace contextRef="#ctx0" brushRef="#br0" timeOffset="28103.28">2817 7987 28911 0,'0'0'1280'0,"0"0"256"0,0 0-1216 0,0 0-320 0,0 0 0 0,13 4 0 15,4 3-544-15,2 0-160 0,3 3-48 0,0-1 0 16,0 2 544-16,3 2 208 0,0-2-176 0,-1 1 176 0,-1-3-128 0,0-1 128 16,-1-2 0-16,2 0-144 15,0-2-160-15,-1-3-16 0,-2-1-16 0,-2-3 0 16,-2-2-112-16,-2 0 0 0,-1 0-16 0,-1-6 0 16,0-3 16-16,-2-4 0 0,-2 0 0 0,0 0 0 15,-3-1-64-15,-1 0 0 0,-1-1 0 0,-3-3 0 0,-1 0 112 0,-2-1 16 16,-3 2 0-16,-3 2 0 0,-1 2 384 0,-1 0 0 15,-4 5 0-15,0 2 0 0,-4 0 560 0,1 6 80 16,-5-2 32-16,0 6 0 0,1 2 272 0,-1 5 48 16,0-1 16-16,1 5 0 0,2 4-208 0,1 2-32 15,0 6-16-15,2 7 0 0,-2 7-448 0,3 4-96 16,1 5-16-16,1-2 0 0,0 4-192 0,3 0 0 16,1 3 0-16,3-2 0 0,-1 0 0 0,4-4 0 15,0-1 0-15,2 1 0 0,2-2-192 0,3-1 192 0,2-3-192 0,3-7 192 16,1-5-432-16,6-2 32 0,0-3 0 0,4-4 0 31,5 1-176-31,1-6-16 0,5-6-16 0,3-2 0 16,3-7-448-16,-1-3-96 0</inkml:trace>
  <inkml:trace contextRef="#ctx0" brushRef="#br0" timeOffset="28437.22">4368 6995 26031 0,'-12'-7'1152'0,"12"7"240"0,-7-3-1120 16,7 3-272-16,-9 7 0 0,2 0 0 0,0 5-128 0,-2 2-96 15,1 8-16-15,-1 5 0 0,0 6 240 0,0 7 0 16,-6 3 0-16,2 6 0 0,-1 9 0 0,-1 3 256 15,-4 7-48-15,1 5-16 0,3-2-64 0,1 3 0 16,1 2-128-16,1 4 192 0,0-1-192 0,3 0 0 16,2-7 128-16,2 0-128 0,2-3 0 0,2-4 144 15,2-2-144-15,3-4 128 0,0-3-128 0,5-4 0 16,2-4 0-16,1-6 0 0,0-4-160 0,2-2 160 16,1-6 0-16,2-5-144 15,0-3-304-15,-1-4-64 0,-3-6-16 0,2-5 0 16,0-5-1808-16,-2-5-352 0</inkml:trace>
  <inkml:trace contextRef="#ctx0" brushRef="#br0" timeOffset="28670.44">3778 8006 30111 0,'0'0'1344'0,"6"-8"256"0,6-4-1280 0,7 3-320 0,6-2 0 0,8 3 0 16,5-5 176-16,7 0-48 0,4-2 0 0,9 3 0 15,5 1 0-15,1 2 0 0,-2-2 0 0,3 0 0 16,0 0-128-16,2 0-176 0,3 3 48 0,1 2 0 16,-1 3-2000-16,-3 2-400 0,18 2-80 0,-16-1-16 0</inkml:trace>
  <inkml:trace contextRef="#ctx0" brushRef="#br0" timeOffset="29371.22">7453 7605 20271 0,'-19'-8'1792'0,"5"1"-1424"16,-4 2-368-16,0-1 0 0,0 1 1056 0,0 1 144 15,2 0 16-15,-1 3 16 0,0 2-1232 0,-1 3-256 16,-3-2-64-16,-1 5 0 0,-5 2 320 0,0 3 0 16,-2 0-128-16,-2 7 128 0,3 5 0 0,-1 0 0 15,1 4 0-15,3 0 0 0,1 3-160 0,2 0 160 16,3 6-128-16,4 1 128 0,2 1 0 0,2 2 0 16,4 4 0-16,2-1 0 0,1 6 0 0,4 1 176 15,3-2-176-15,3-2 192 0,3-1-192 0,3-4 0 16,2 0 0-16,2-4 0 0,3-3 0 0,4-6 0 0,2 0 0 0,5-7 0 15,1-5 0-15,4-1 0 0,0-5 144 16,5-6-144-16,4-5 160 0,2-2-32 0,1-10-128 0,-1-2 192 16,-3-5 0-16,-1-4-16 0,0-2 0 0,-1-7 0 15,-1-3-176-15,0-7 0 0,-2-3 144 0,0-1-144 16,-1 1 128-16,-3-4-128 0,-2 4 160 0,-3-5-160 16,-1-2 0-16,-8 0 0 0,-4 1 0 0,-6 5 0 15,-4 0 192-15,-6 4 112 0,-4 0 16 0,-6 7 0 16,-5 4 96-16,-4 3 32 0,-5 6 0 0,-7 1 0 15,-6 3-176-15,-3 4-16 0,-2 2-16 0,-4 7 0 16,-2 2-240-16,-2 6 0 0,-1 3-144 0,-3 3 144 31,-6-2-576-31,4 4-32 0,3-4 0 0,7 3-7456 0,9-1-1504 0</inkml:trace>
  <inkml:trace contextRef="#ctx0" brushRef="#br0" timeOffset="29687.37">7614 7068 27183 0,'-6'-13'1200'0,"6"13"256"0,0 0-1168 0,0 0-288 15,0 0 0-15,0 0 0 0,0 0 0 0,0 0 0 16,0 0-208-16,0 0 80 0,-8 13 128 0,2 2 0 15,-2 3 0-15,2 6 0 0,-1 8 0 0,0 3 0 0,-3 6 0 0,-3 9 0 16,-2 4 0-16,-2 7 0 0,-2 4 0 0,0 6 0 16,-3 4 0-16,-2 7 0 15,0 0 0-15,-5 5 0 0,-4 2 0 0,0 1 0 0,-2 4 0 0,4-1 0 16,0-3 0-16,4-6 0 0,5-3-144 0,1-6 144 16,2-4-256-16,3-4 0 0,0-10 16 0,4-1 0 31,0-3-592-31,3-3-112 0,3-8-16 0,0-6-9520 0</inkml:trace>
  <inkml:trace contextRef="#ctx0" brushRef="#br0" timeOffset="29979.99">8184 8907 36335 0,'-13'11'1600'0,"6"3"352"0,1 7-1568 0,2 7-384 15,2 4 0-15,-1 2 0 16,3 4-448-16,-2 0-160 0,-1 0-32 0,-3 2-16 0,1-1 448 0,0 0 208 0,-2 0-192 0,2-3 192 31,-1-2-704-31,-1-5 0 0,0 0-16 0,-1-4 0 16,1 3-1824-16,-1-5-352 0</inkml:trace>
  <inkml:trace contextRef="#ctx0" brushRef="#br0" timeOffset="30404.46">9689 6796 9215 0,'0'0'816'0,"-11"0"-656"16,0 0-160-16,1 5 0 0,0 3 3360 0,-1 4 640 16,0 3 128-16,0 7 32 0,-1 5-3376 0,-2 2-656 15,-1 7-128-15,-2 2 0 0,0 4 0 0,-6 2 0 16,-2 4 0-16,1 6 144 0,-4 2 112 0,0 7 32 15,4 3 0-15,-2 7 0 0,-4-2-288 0,4 7 0 16,4-1 0-16,0 3 0 0,2 0 0 0,2-6 0 0,3-2 0 16,2-4 0-16,2-5 0 0,2-2-144 0,1-5 144 0,5-1 0 15,-3-2-224-15,4-1 32 0,1-2 16 0,3-5 0 32,2-2-384-32,2-5-80 0,3-5 0 0,3-5-6192 0,0-1-1232 0</inkml:trace>
  <inkml:trace contextRef="#ctx0" brushRef="#br0" timeOffset="30756.62">10409 7183 31615 0,'-12'-1'1408'0,"1"5"272"0,1 4-1344 0,0 7-336 15,0 7 0-15,0 8 0 0,-2 6-176 0,0 4-96 16,-2 11-32-16,-4 5 0 0,0 6 304 0,-4 6-128 16,2 4 128-16,-2 2 0 0,0 3 0 0,-1 0 0 15,4-1 0-15,0 0 0 0,1 0-256 0,1-6 48 16,2-5 16-16,2-1 0 15,3-7-224-15,4-5-32 0,4-10-16 0,4-5 0 16,0-7 16-16,5-4 0 0,1-5 0 0,1-7 0 0,0-1 144 0,3-3 48 16,0-5 0-16,2-2 0 15,2-6-144-15,-1-3-32 0,0-5 0 0,0-5-6848 16,-1-3-1360-16</inkml:trace>
  <inkml:trace contextRef="#ctx0" brushRef="#br0" timeOffset="30964.94">9849 7908 19343 0,'0'0'1728'0,"0"0"-1392"0,0-10-336 0,0 10 0 16,9-5 3344-16,6 3 608 0,5 4 112 0,6-4 32 15,2-1-3456-15,2-2-640 0,2 2-192 0,1 2-16 0,1 1 80 0,1-3 128 16,-1 2-208-16,1 0 80 15,-2-4-400-15,1-2-80 0,-4 1-16 16,1 0 0-16,-1-2-1872 0,-1 2-384 16,-2-5-80-16</inkml:trace>
  <inkml:trace contextRef="#ctx0" brushRef="#br0" timeOffset="31325.82">10674 6792 25791 0,'0'-10'2304'0,"0"10"-1856"0,2-9-448 0,5 4 0 0,4 2 832 0,3 3 80 0,4 3 16 0,2 2 0 31,2 5-1120-31,3 5-240 0,2 4-32 0,3 7-16 0,3 11 352 0,2 5 128 0,-1 0 0 0,-1 3-144 16,1-3 144-16,-4 12 0 0,-5 4 0 0,-1 7 0 16,-3 0 0-16,-6 6 0 0,-4 5 0 0,-3 2 0 15,-4 4 0-15,-4 0 128 0,-3 3-128 0,-2 0 176 16,-3 1 80-16,-3 2 32 0,-7 1 0 0,-3-2 0 16,-2-4 144-16,-8 0 16 0,-4-4 16 0,-1-3 0 15,-1-5-96-15,2-2-32 0,0-5 0 0,3-6 0 16,3-1 608-16,1-3 112 0,4-6 32 0,1-6 0 15,-1-7-2112-15,4-4-432 0,-1-9-80 16</inkml:trace>
  <inkml:trace contextRef="#ctx0" brushRef="#br0" timeOffset="31822.61">11678 7875 27647 0,'0'0'2448'0,"9"-3"-1952"0,2 1-496 0,8 1 0 16,5-1 1200-16,6 2 144 0,3-2 16 0,4 2 16 16,1 0-1136-16,6 0-240 0,3-2 0 0,-2 2 0 0,0-1 0 0,-1 0 0 15,-4 0 0-15,-2-2 0 0,-2 1-192 0,-2-1 16 16,-2 2 16-16,-1 0 0 16,-3-3-528-16,-3 1-96 0,-3-1-32 15,-2 3 0-15,-2-1-1328 0,-3-1-272 0,-4-2-48 0</inkml:trace>
  <inkml:trace contextRef="#ctx0" brushRef="#br0" timeOffset="31990.88">11711 8369 33119 0,'0'0'1472'0,"0"0"288"0,9 5-1408 16,3-1-352-16,9 1 0 0,7 2 0 0,6-3 240 0,7 1-32 0,5 1 0 0,4-3 0 15,6-6 48-15,0-1 16 0,0 0 0 0,0-1 0 16,-1 0-272-16,-1-2 160 0,1-2-160 0,2-2 128 31,2 3-432-31,0-5-80 0,1 1-32 0,-5 4-14752 0</inkml:trace>
  <inkml:trace contextRef="#ctx0" brushRef="#br0" timeOffset="34498.11">28636 3729 6447 0,'0'0'272'0,"0"0"80"0,6-7-352 0,2-3 0 0,-2 3 0 0,3-1 0 16,1 3 1760-16,0 1 288 0,2-4 48 0,-2 2 16 16,0 0-1168-16,0-1-240 0,1 4-32 0,0 0-16 15,0-1-320-15,0-1-64 0,-11 5-16 0,11-1 0 16,1 1 128-16,-12 0 32 0,11 4 0 0,-1-1 0 16,-10-3-128-16,9 8-32 0,-9-8 0 0,6 15 0 15,-3 3 96-15,-3 1 16 0,-1 2 0 0,-4 3 0 16,-1-1-112-16,-1 3 0 0,-1 1-16 0,2 0 0 15,-3-1-112-15,4-2-128 0,-3 3 176 0,2-3-176 16,0 3 160-16,2-3-160 0,1-4 128 0,-1 1-128 0,7-3 0 16,-1-2 0-16,2-2 0 0,0 0 0 15,0-4 0-15,-4-10 0 0,8 12 128 0,2-6-128 0,1-2 128 16,2 0-128-16,0-4 192 0,3-2-64 0,3-1-128 0,3-1 0 16,-1-1 0-16,2-4 0 0,-1 0 0 0,-1 0 0 15,1 0 0-15,1-1 0 0,0 2 0 0,2 2 128 16,2-3-128-16,3 4 0 0,2-4 144 0,4 3-144 15,5-3 160-15,4 1-160 0,2 3 192 0,4-2-48 16,1 0-16-16,2-2 0 0,-1 2-128 0,3 0 0 16,4-3 0-16,2 4 128 0,2-3-128 0,2 4 0 15,2-5 0-15,-2 1 0 0,-3-5 0 0,-1 1 0 16,0 3 0-16,3-2 0 0,0 6 0 0,0-4 0 16,-3 2 0-16,-1-3 0 0,-5 1 0 0,-1-1 0 15,-2 1 0-15,-1 4 0 0,0 2 0 0,0 3 0 0,2-2 0 0,-2-2 0 16,0 1 0-16,-5-1 0 0,-5-1 0 15,-1-3 0-15,-3 3 0 0,-1-1 0 0,-1 2 0 0,-1 3 0 16,-2-1 0-16,-1 2 0 0,-3 0 0 0,-1 1 0 16,-1 0 0-16,-2 1 0 0,-1 1 0 0,-1 0 0 15,-1 2 0-15,-2 1 0 0,0 2 0 0,-2-3 0 16,0-1 128-16,-3-1-128 0,-2 3 0 0,1-1 128 16,-4 0-128-16,0 1 160 0,-1 1-160 0,-9-6 160 15,9 4 64-15,-9-4 16 0,10 3 0 0,-10-3 0 16,9 6-48-16,-1 0 0 0,1-2 0 0,-9-4 0 15,10 5-48-15,1-1-16 0,-11-4 0 0,10 4 0 16,0-2-128-16,-10-2 0 0,12 2 144 0,-2-2-144 16,-10 0 0-16,12 0 0 0,-5 0 0 0,-7 0 0 15,10-4 0-15,-1-1 144 0,1 0-144 0,-1 1 0 0,0-1 128 0,1-3-128 16,1 1 0-16,-1-4 0 0,1 4 192 0,-2-6-64 16,2 0 0-16,0 1-128 0,0-5 288 0,2 1-48 15,2-3-16-15,2-2 0 0,0-3 176 0,4-1 48 16,2-6 0-16,1 1 0 0,-4-1-192 15,2-1-48-15,-2-1 0 0,-1 4 0 0,-2 2-208 0,-3 3 0 16,-3 3 128-16,0 4-128 0,-4 3 0 0,-1 1 0 16,-3 5-144-16,-3 8 144 15,0 0-688-15,0 0-32 0,0 0-16 0</inkml:trace>
  <inkml:trace contextRef="#ctx0" brushRef="#br0" timeOffset="35824.48">14579 6289 14735 0,'0'0'1312'0,"0"0"-1056"0,-8-4-256 0,8 4 0 16,-6-4 192-16,6 4 0 0,-9 1-16 0,0 3 0 15,0 1-304-15,0 3-64 0,-1-6-16 0,0 5 0 16,-4 3 208-16,0 0 0 0,-3-1 0 0,1 0 0 16,-3 0 0-16,-2 3 160 0,-2 2-32 0,-1 2 0 15,-1-1 80-15,-1 3 16 0,1 1 0 0,-2 1 0 16,-1-1-32-16,-1 2-16 0,0-2 0 0,-2 2 0 15,3 2 96-15,3 6 32 0,-1-1 0 0,2 4 0 16,1 1 128-16,1 3 16 0,-1-1 16 0,1 5 0 16,0 3-128-16,2-1-16 0,0 2-16 0,1 2 0 15,1-1-304-15,1 0 128 0,1 4-128 0,2-4 0 16,1 1 128-16,3-3-128 0,1 4 0 0,4-2 0 16,1 1 128-16,3 2-128 0,1 0 0 0,2-1 0 0,2-2 272 0,1 2-48 15,3 1-16-15,2-1 0 0,2 0 176 0,0 3 16 16,2 2 16-16,2-5 0 0,-2 0-272 0,0 1-144 15,-1-3 160-15,1 3-160 0,2-2 224 0,-1 2-48 16,0 0-16-16,0 2 0 0,2 1 48 0,-2 1 16 16,-1 0 0-16,-1 1 0 0,-3-2-48 0,0 1-16 15,0 0 0-15,-1 1 0 0,-2-4-160 0,-2-1 192 16,-3 3-192-16,0-2 192 0,-4-6-64 0,0 4 0 16,-2-3 0-16,-1 1 0 0,-3-6 48 0,1 3 0 15,-2 0 0-15,-3-2 0 0,2-2 144 0,-3 0 48 16,-1 0 0-16,0 4 0 0,-1-3 96 0,0-1 32 15,0 1 0-15,-1-4 0 0,2 1 0 0,0-5 0 16,1 0 0-16,0-3 0 0,0 0-16 0,2-5 0 0,-2-2 0 0,1 0 0 16,5-1-128-16,-3-2-32 0,2-3 0 0,2-1 0 15,-1-1-192-15,2-2-128 0,0-4 128 0,5-7-128 16,-5 6 0-16,5-6 0 0,-8 6 0 0,8-6 128 16,0 0-128-16,0 0 0 0,-10-1 0 0,10 1 0 15,-5-8-256-15,5 8-32 0,-4-8 0 0,3-1 0 31,1 9-592-31,0 0-112 0,3-11-32 0,-1 0-12928 0</inkml:trace>
  <inkml:trace contextRef="#ctx0" brushRef="#br0" timeOffset="37742.72">14596 9707 2751 0,'0'0'256'0,"0"0"-256"0,0 0 0 0,-3-7 0 16,3 7 2080-16,-4-6 368 0,4 6 80 0,-2-9 16 15,2 3-2016-15,0 6-400 0,2-12-128 0,0 5 0 16,-2 7 0-16,3-12 0 0,-1 4 128 0,-2 8-128 0,4-10 272 0,-4 10 32 16,4-7 0-16,-4 7 0 0,4-12 208 0,0 5 64 15,-2-4 0-15,-2 11 0 0,5-6-96 0,-5 6-16 16,5-9 0-16,-1 3 0 0,-1-3 48 0,-2 3 16 16,-1 6 0-16,2-8 0 0,-2 8 16 0,0 0 0 15,0-10 0-15,0 3 0 0,-2-1 16 0,1 0 0 16,-2-1 0-16,-1 3 0 0,4 6-144 0,-7-4-32 15,0-3 0-15,2 2 0 0,5 5-64 0,-10-2-32 16,0 2 0-16,0 0 0 0,1 4-112 0,0 1-32 16,0 2 0-16,0 1 0 0,0 3-144 0,0 6 192 15,0-2-192-15,1 0 192 0,-1-1-192 0,0 4 0 16,-1 1 0-16,1 2 0 0,1-5 0 0,-1 5 0 0,-1-1 144 0,0 1-144 16,0-1 0-16,1 0 144 0,1 0-144 0,0 1 0 15,0-1 144-15,0-2-144 0,2-1 0 0,1 3 144 16,-1-1-144-16,4 1 0 0,-1-1 0 0,2 1 0 15,2-1 160-15,2 0 0 0,1-2 0 0,2 0 0 16,3 0 32-16,2 0 0 0,2 1 0 0,4-4 0 16,0-3-48-16,4 2 0 0,0 1 0 0,1-5 0 15,1 1-144-15,2-3 192 0,2 1-192 0,1-3 192 16,0 0-64-16,0 0-128 0,0-2 192 0,-1-4-64 16,-1-2 48-16,0-3 0 0,-3-1 0 0,-1-3 0 15,-1 3-16-15,-1-5 0 0,0 4 0 0,-1-7 0 16,-1-1-32-16,0-3-128 0,-1 0 192 0,-2-3-64 0,-1-2-128 15,0 1 0-15,-1-1 144 0,-3-2-144 0,-1 1 144 16,-2-1-144-16,-2 2 192 0,0 1-192 0,-1-3 128 0,0 2-128 16,0 2 0-16,-3-1 0 0,0 2 128 0,-1 1-128 15,-2 3 144-15,-1 0-144 0,2 1 0 0,-4 3 128 16,0 0-128-16,-1-1 0 0,-2 2 0 0,-1 1 0 16,0-1 0-16,0 4 0 0,-2-1 0 0,-1 4 0 15,1 1 0-15,-1-2 0 0,0 1 128 0,0 1-128 16,0-4 0-16,-1 6 144 0,0 1-144 0,0-1 0 15,2 2 0-15,0 0 128 0,0 0-128 0,1 0 0 16,-1-1 0-16,1 1 0 0,-1 0 0 0,3 0 0 16,-3 0 0-16,1 3 0 0,0 0 0 0,0 2 0 15,0-1 0-15,0 0 0 0,-1 0 0 0,1 3 0 0,1 1 0 16,-1 4 0-16,0-2 0 0,1 2-144 16,0 2 144-16,0 0 0 0,-1-5 0 0,0 4 0 0,4 0 0 0,-1 1 0 15,1 1 0-15,-1 0-128 0,1 0 128 0,-1 2 0 16,-1-4 0-16,0-1 0 0,1 2 0 0,0 2 0 15,2-4 0-15,1 1 0 0,-1 0 0 0,1 1 0 16,1-4-256-16,-1 3-64 0,0-1 0 0,1-3 0 31,3-9-336-31,-3 10-80 0,3-10-16 0,0 0-7856 0,0 0-1568 0</inkml:trace>
  <inkml:trace contextRef="#ctx0" brushRef="#br0" timeOffset="38593.76">15068 5827 15599 0,'0'0'688'0,"5"-7"144"0,0-4-656 0,3 4-176 15,4 2 0-15,-3-4 0 0,1 1 160 0,-1-2 0 16,0 4 0-16,0-1 0 0,0 1 144 0,0 1 16 16,0 1 16-16,-2-1 0 0,-7 5 256 0,8-4 48 15,-8 4 16-15,0 0 0 0,0 0-208 0,0 0-64 16,0 0 0-16,0 0 0 0,12 7-176 0,-12-7-32 16,0 0-16-16,5 12 0 0,-4 4 96 0,-1 1 32 0,-1 2 0 0,-3 0 0 15,-4 0 32-15,1 6 0 0,-2 0 0 16,0 7 0-16,-1 0-64 0,-2-1 0 0,1 5 0 0,-1 3 0 15,0 3 80-15,1-1 16 0,-3 2 0 0,3-1 0 16,1 5-160-16,0-4-48 0,2-1 0 0,0 2 0 16,2-6-144-16,2-1 160 0,0-4-160 0,3 0 160 15,1-3-160-15,3-2 0 0,2-2 144 0,1-4-144 16,0-2 176-16,3-4-48 0,3-6 0 0,1 3 0 16,4-5 32-16,4-1 0 0,0-3 0 0,3-1 0 15,3-1-160-15,0-2 160 0,0 0-160 0,-1-1 160 16,-2-2-160-16,1 2 0 0,-4-3 0 0,1-3 0 15,-1-1-240-15,0-4-128 0,-2 4-16 0,1-5-16 16,-5 1-1440 0,2 2-272-16,-4-5-64 0</inkml:trace>
  <inkml:trace contextRef="#ctx0" brushRef="#br0" timeOffset="38877.53">14779 6295 20271 0,'0'0'896'0,"0"0"192"0,0-9-880 0,0 9-208 15,8-9 0-15,2 2 0 0,2 3 976 0,3 1 160 0,4 1 16 0,1-1 16 16,3-2-752-16,3 1-160 0,2 2-16 15,2-2-16-15,3-1 32 0,4 0 16 0,5 0 0 0,1-3 0 16,0 0-48-16,1 2-16 0,-3-3 0 0,1 3 0 16,-2-4-208-16,-2 2 0 0,0-2 0 0,0 2 0 31,-1-2-1248-31,0 2-192 0,-3-2-32 0</inkml:trace>
  <inkml:trace contextRef="#ctx0" brushRef="#br0" timeOffset="44612.05">32280 3923 8287 0,'0'0'368'0,"0"0"80"0,0 0-448 0,4-1 0 0,0-3 0 0</inkml:trace>
  <inkml:trace contextRef="#ctx0" brushRef="#br0" timeOffset="45655.96">28443 3666 11967 0,'0'0'528'0,"-4"-11"112"0,0-3-512 0,4 5-128 0,0-1 0 0,1 2 0 16,3-1 1136-16,-4 9 192 0,8-7 32 0,-1 0 16 15,1 2-736-15,-8 5-160 0,9-2-32 0,-9 2 0 16,0 0-448-16,11 1 128 0,-2 3-128 0,-1 2 0 15,-3 1 192-15,4 5 0 0,-2 0 0 0,1 3 0 16,-2 3-64-16,2 2 0 0,0 6-128 0,-1 2 192 16,1 1 64-16,0 3 16 0,-2-3 0 0,0 5 0 15,1 0-112-15,-2 1-32 0,-1-2 0 0,-1 1 0 0,0-2-128 16,-2-2 160-16,0 0-160 0,-1-1 160 0,0-5-160 0,2 1 128 16,-2 0-128-16,2-4 128 0,-2-3-128 0,3 2 0 15,-1-3 144-15,3-1-144 0,3-2 0 0,0-2 144 16,2 0-144-16,3-1 0 0,1-6 224 0,3-1-64 15,2-3-16-15,3-2 0 0,2-3-16 0,2-5 0 16,0-3 0-16,4-2 0 0,0 2 0 0,2-1 0 16,1-2 0-16,-1-1 0 0,-1 0 0 0,5-2 0 15,1 3 0-15,4 0 0 0,6-2 0 0,5 1 0 16,5-2 0-16,4 4 0 0,1 0 0 0,0-3 0 16,-3 1 0-16,2 1 0 0,1 1-128 0,4 2 0 15,2-1 0-15,2 1 0 0,3-1 0 0,0-1 0 0,-3-2 0 16,1 0 0-16,1 6 0 0,3 1 0 0,3 3 0 0,-4-6 0 15,-3-3 0-15,-3 0 0 0,-3 1 0 0,-1 4 0 16,-2 2 0-16,3 2 0 0,1-1 0 0,-2-3 0 16,-3 1 0-16,-2-2 0 0,0 3 0 0,-1-1 0 15,1 3 0-15,2-3 0 0,1 3 0 0,0-1 0 16,2 0-288-16,-6 0 64 0,-3-1 16 0,-2 1 0 16,-3-2-32-16,-2 3 0 0,-1 0 0 0,0-1 0 15,0 2 240-15,0 1 0 0,-2-1 0 0,-4 1 0 16,-2 3 0-16,-3 1 128 0,-3-1 0 0,-5 1-128 15,-2 1 192-15,-3 2-64 0,-2 0 0 0,-10 0-128 16,0 1 128-16,1 2-128 0,-2 2 0 0,0-3 0 16,-1 1 0-16,0 3 128 0,0-2-128 0,5 7 0 15,-1-1 128-15,-2-2-128 16,-1 0 0-16,0 1 0 0,1-5 0 0,-3 3 0 0,0-3 0 0,0 0 0 0,-8-7 0 0,6 8 0 16,-6-8 0-16,0 0 0 0,0 0 128 0,9 6-128 15,-9-6 0-15,0 0 0 0,0 0 208 0,0 0-16 16,0 0 0-16,4-9 0 0,-2-3 176 0,-2-5 16 15,0-3 16-15,0-3 0 0,-1-6 48 0,0-3 16 16,-2-4 0-16,1-1 0 0,-1-2-176 0,-2 1-32 16,2-1-16-16,0 2 0 0,-1 1-112 0,1 4 0 15,-2 1-128-15,4 1 192 0,-2 2-192 0,2 0 0 16,-1 4 0-16,0 5 0 0,1 6-160 0,0 3-80 16,1 10-16-16</inkml:trace>
  <inkml:trace contextRef="#ctx0" brushRef="#br0" timeOffset="46932.79">17380 7086 4607 0,'8'-4'400'0,"1"-1"-400"0,0 0 0 0,1 2 0 16,1-3 1712-16,1-3 256 0,-2 1 48 0,2 1 16 15,-1 1-1392-15,-1-2-288 0,-3 0-48 0,1-2-16 16,0 0 224-16,1-3 32 0,-3 3 16 0,-1-2 0 16,0 0 112-16,0 0 32 0,0-2 0 0,-1-1 0 15,0-2-144-15,-2 1-32 0,1-1 0 0,-2 1 0 16,-1 1-176-16,0 1-32 0,-1-3-16 0,-2 1 0 16,-2-4-112-16,-1 3-32 0,-3-2 0 0,0 1 0 15,-2-1-160-15,-2 2 160 0,-2 1-160 0,-2 0 160 0,1 4 128 16,-2 3 32-16,-2-1 0 0,-2 5 0 0,0-2-160 0,-1 5-32 15,1 0 0-15,-1 2 0 0,-1 0 0 0,1 3 0 16,0 2 0-16,2 1 0 0,0 5-128 0,1-3 192 16,-2 6-192-16,-1 2 192 0,-1 2-192 0,-2 1 0 15,1 0-192-15,-2 0 192 0,1 2 0 0,-1 6 0 16,3-2 0-16,-2 7 0 0,0 1 0 0,-2 2 0 16,-1 0 0-16,-1 3 0 0,1 2 0 0,0 2 0 15,1 5 192-15,2-2-64 0,4 4 80 0,1 3 16 16,1 4 0-16,1 0 0 0,1 1 32 0,1 1 0 15,2 3 0-15,0 5 0 0,0 2-32 0,1-2 0 0,1 1 0 16,0 2 0-16,2 1-32 0,-1 0-16 0,2-2 0 0,0-4 0 16,2-2 16-16,0-5 0 15,1-1 0-15,2-1 0 0,1 0-192 0,0-1 192 0,2-4-192 0,-1-2 192 16,1-5-192-16,2-2 0 0,-3-2 0 0,2-5 128 16,-1-5-272-16,-1-1-64 0,0-5-16 0,1-3 0 31,-2-5-672-31,0-1-128 0,0-5-16 0,4-9-10096 0</inkml:trace>
  <inkml:trace contextRef="#ctx0" brushRef="#br0" timeOffset="47233.22">15635 8031 12895 0,'-5'-14'576'0,"2"5"112"0,-1-1-560 0,3 0-128 0,1 1 0 0,5 0 0 0,3 4 3648 0,3 3 704 15,2 0 144-15,4 0 32 0,3-5-3520 0,5 5-704 16,6 3-144-16,2-1-32 0,1-2 0 0,4-1 0 16,4 1 0-16,5 0 0 0,3 4-128 0,3-1 192 15,4 3-192-15,3-3 192 0,2-2-192 0,-3-2 0 16,-6 1 0-16,-1 0 0 0,-2 2 0 0,1 0 0 15,-4 2 128-15,0-1-128 0,-1-4-224 0,1-1-80 16,1-2-16-16,-1 4 0 16,-4 3-1296-16,-2-2-272 0,-4-2-48 0</inkml:trace>
  <inkml:trace contextRef="#ctx0" brushRef="#br0" timeOffset="48049.54">18583 6448 15663 0,'0'0'1392'0,"0"0"-1120"0,0 0-272 0,-8 2 0 16,8-2 256-16,-10 8-16 0,2 1 0 0,-2 2 0 15,1-2-240-15,-1 2 0 0,0 2 0 0,0-3 0 0,-2 2 0 16,1-1 0-16,-1-1 128 0,0 4-128 15,-5 2 448-15,-1-1 0 0,0 3 0 0,-2 2 0 0,-2 2-48 0,-2-1-16 16,-1 5 0-16,-4-1 0 0,1 4 128 0,2 2 0 16,2 4 16-16,0 1 0 0,0-2-304 0,0 3-64 15,-3 6-16-15,2-1 0 0,-2 5 304 0,1 0 64 16,1 3 16-16,1 2 0 0,-3 1-272 0,0 5-48 16,-3 5-16-16,-1-3 0 0,-2-3-192 0,2 3 0 15,-1-2 128-15,1 7-128 0,6-4 128 0,1 4-128 16,0-3 176-16,3 4-176 0,2-2 0 0,4 3 0 15,2 2 0-15,3-3 0 0,2-4 0 0,3 2 240 16,3-2-48-16,2 2-16 0,2-5-16 0,3 1 0 16,3-7 0-16,4-3 0 0,2-2 80 0,3-6 16 15,2-4 0-15,4 1 0 0,4-5-48 0,3-2 0 0,5-3 0 0,3-4 0 16,1 3-208-16,-1-6 144 0,1-2-144 0,-1-5 128 31,0-4-624-31,0-5-128 0,1-2-16 0,0-3-16 0</inkml:trace>
  <inkml:trace contextRef="#ctx0" brushRef="#br0" timeOffset="48800.95">19653 7476 18191 0,'-6'-14'800'0,"2"6"176"0,-3 1-784 0,1 0-192 0,0-3 0 0,-2 4 0 15,0-2 0-15,-1 3 0 0,-2 0 128 0,-2-1-128 16,-1 0 0-16,-1 3 0 0,-3 0 128 0,-2 1-128 15,-4 2 0-15,-3 2 128 0,-5 1-128 0,-1 0 0 16,-4-1 256-16,2 2-64 0,-2 3 0 0,0-2 0 16,-1 3 64-16,0-2 16 0,-2 2 0 0,1 3 0 15,-2 6 48-15,-1-2 16 0,-3 2 0 0,1-1 0 16,4-2-192-16,2 1-144 0,5 1 192 0,3 0-192 16,5 2 464-16,3 0-16 0,3 1 0 0,4 1 0 15,2-1-224-15,4 4-48 0,2-3-16 0,3 1 0 16,3-2-160-16,3 0 128 0,3-1-128 0,3-1 128 15,1 3-128-15,4-1 0 0,0 0 0 0,5 0 0 16,1 1 0-16,7 2 0 0,4-2 0 0,3-1 128 0,4-2-128 16,0-3 0-16,-1-2 0 0,-1 4 0 0,1 3 0 0,-2 1 0 15,-1-1 144-15,-1 1-144 0,1 1 160 0,-2 0-32 16,-3 2-128-16,-2 4 192 0,-2-2 48 0,-1 1 0 16,-1 0 0-16,-2-1 0 0,-2 3 112 0,-2-4 32 15,-2 2 0-15,-2 0 0 0,-4 3-64 0,-3-4-16 16,-2-2 0-16,-3 0 0 0,-3-1 112 0,-5-4 32 15,-2-4 0-15,-5 0 0 0,-6 1 48 0,-3 0 16 16,-4-1 0-16,-1 0 0 0,-7-4 16 0,-3 2 16 16,-3-5 0-16,-1 3 0 0,-3-2-96 0,-2 1 0 15,-2-4-16-15,-3 0 0 0,-3 0-240 0,6-1-64 16,3-1 0-16,3-1 0 0,-1-2-128 0,5 0 0 0,1-1 0 0,3 0 0 31,0-2-1424-31,5 2-176 0,6-3-16 0,2-1-7936 0,4 1-1584 16</inkml:trace>
  <inkml:trace contextRef="#ctx0" brushRef="#br0" timeOffset="49686.14">20091 8401 20383 0,'0'0'896'0,"0"0"192"0,0 0-864 0,0 0-224 16,7-6 0-16,-7 6 0 0,11-3 384 0,1 5 48 16,2 1 0-16,-2 1 0 0,2-4-208 0,-1 3-32 15,4-1-16-15,-2 2 0 0,0 0 80 0,2 5 0 16,-1-2 16-16,2 5 0 0,0-3 0 0,-1 3 0 16,1 5 0-16,1-2 0 0,2 2 16 0,0 1 0 0,3 2 0 0,-1 0 0 15,-2 1 96-15,-1 1 0 16,2 5 16-16,-5-1 0 0,4 3-80 0,-7 1-32 0,-2 1 0 0,0 3 0 15,-3 3 80-15,-2 1 16 0,-2 4 0 0,-2-3 0 16,-4-2-64-16,-2 3 0 0,-2-2 0 0,-5 0 0 16,-1 1-16-16,-3 0-16 0,-4-3 0 0,-5 0 0 15,-1-4 16-15,-3-2 0 0,-1 1 0 0,0-1 0 16,1-2-32-16,2 1 0 0,1-3 0 0,2-3 0 16,2-4-272-16,1-6 128 0,0-2-128 0,2-1 0 15,2-2 0-15,2-4-352 0,1-4 48 0,1-4 16 16,2-1-1760-1,4-9-336-15,2-4-80 0</inkml:trace>
  <inkml:trace contextRef="#ctx0" brushRef="#br0" timeOffset="50618.71">24792 6726 19295 0,'0'0'848'0,"6"-10"176"0,2 2-816 15,-2-1-208-15,2 3 0 0,3-2 0 0,2 3 0 0,1 1 144 0,0 3-144 0,3 0 128 16,0 1-128-16,4 1 0 0,-1 0 144 0,6 3-144 16,-1 0 192-16,3 4-48 0,2-3 0 0,1 5 0 15,3-1-16-15,2 5 0 0,1 3 0 0,-2 3 0 16,-2 2-128-16,-1 8 0 0,-1 0-160 0,-3 1 160 16,1 0 0-16,0 5 288 0,-1 1-32 0,-1 4-16 15,2 2 80-15,-2 1 32 0,-4 3 0 0,-2 2 0 16,-3-2 0-16,-3 5 0 0,-2 2 0 0,-3 5 0 15,-2-1-128-15,-3 1-32 0,-3 3 0 0,-2-1 0 16,-2 1-64-16,-5 2-128 0,-3 2 176 0,-1-1-176 16,-2-2 176-16,-1 4-176 0,-2-5 160 0,-2-2-160 15,-1-3 192-15,0-3-48 0,0 0-16 0,-2 0 0 0,0 4 80 16,-1-6 16-16,0-5 0 0,1 0 0 0,-1-3 16 16,-2-2 0-16,-1-5 0 0,-2 0 0 0,-1-3 80 0,-1 1 0 15,-2-1 16-15,1-5 0 0,0 0-112 0,1-4-32 16,1-4 0-16,0-1 0 0,2 1-192 0,0-3 176 15,1-1-176-15,1-4 160 0,-1-7-160 0,3 1-256 16,0 0 64-16,2-3 16 16,-1-2-1552-16,5-4-320 0,-2 0-64 0,1-10-16 0</inkml:trace>
  <inkml:trace contextRef="#ctx0" brushRef="#br0" timeOffset="51486.2">27413 7739 9215 0,'-8'-13'816'0,"2"2"-656"0,-3-2-160 0,-2 2 0 0,2-3 2320 0,-1 0 432 16,-2 4 96-16,1-3 16 0,-3-1-2320 0,-3 2-544 15,2 3 0-15,-3-3 0 0,0 2 0 0,1-3 0 16,-6 0 0-16,1 3 128 0,-1 0-128 0,-2 2 0 16,-2-2 0-16,-1 4 0 0,-1-2 0 0,0 4 0 15,-2 3 0-15,1 6 0 0,-1 5 0 0,-2 0 128 16,-2 2-128-16,-2 3 128 0,-3 3 0 0,2 2 0 16,0 4 0-16,2 4 0 0,3 3 80 0,2 1 16 15,-1 2 0-15,1 5 0 0,5-1-32 0,-1 4-16 16,3 5 0-16,1 0 0 0,3 2-48 0,3-1-128 0,3-3 192 0,3-1-64 15,2-3 0-15,4-3 0 0,2-3 0 0,6 0 0 16,-1-2 96-16,5-6 16 0,1-2 0 0,4-2 0 16,2 1-48-16,4-1-16 0,2-8 0 0,5-6 0 15,0-4 144-15,3-4 16 0,2-3 16 0,4-2 0 16,2-2 16-16,5-7 0 0,2-4 0 0,3-3 0 16,1-4-368-16,-3-4 0 0,-1 0 0 0,1-3 128 15,-4-4-128-15,3-3-240 0,1-7 64 0,-2 1 16 16,-2-5 160-16,1-5-160 0,0-8 160 0,-2-1-160 15,-1-4 160-15,-2-4-208 0,-4-3 80 0,-4-5 128 16,-3-6-288-16,-2-1 64 0,-2-1 16 0,0-1 0 16,-2 2-32-16,-1 2 0 0,-1-2 0 0,0 4 0 15,-1 7 96-15,0 3 16 0,-1 2 0 0,0 6 0 0,1 2 128 0,-3 6 0 16,-1 0 0-16,1 5 0 0,-1 2 0 16,1 6 0-16,-3 5 0 0,0 4 0 0,1 4 0 0,-5 6-128 15,-2-2 0-15,-2 7 0 0,0 2 128 0,-2 5 0 16,-2 1 0-16,-2 3-128 0,-1 2 128 0,5 6 0 15,0 0 0-15,-11 2 0 0,-2 3 0 0,2 4 0 16,-1 4 0-16,0 5 128 0,-4 2 0 0,0 7 16 16,-2 1 0-16,0 7 0 0,-1 10 144 0,0 4 32 15,1 10 0-15,1 3 0 0,0 4 32 0,0 5 16 16,2 3 0-16,0 6 0 0,0 5-80 0,1 1-16 16,1-4 0-16,0-1 0 0,2 3-80 0,1-2-32 15,0 3 0-15,2-2 0 0,-2-7-160 0,2 0 0 16,-2-2 144-16,4 2-144 0,-2-4 0 0,2-3 144 0,1-4-144 15,-3-2 0-15,2-5 0 0,0-5 0 16,3-1 0-16,1-10 0 16,4-4-768-16,3-3-48 0,1-5-16 0,4-8-10640 0</inkml:trace>
  <inkml:trace contextRef="#ctx0" brushRef="#br0" timeOffset="51953.85">29369 7302 28271 0,'-7'-22'1248'0,"-2"8"272"0,-5 0-1216 0,-3 1-304 16,-2 3 0-16,-4 0 0 15,-3 4-448-15,-5 3-128 0,-2-1-48 0,-4 4 0 0,-3 3 624 0,-5 1 0 16,-2 3 0-16,-8 4 0 0,-7 1 0 0,-1-2 0 16,-1 3 0-16,2 4 0 0,-1-2 0 0,7 5 0 15,1 4 0-15,4 2 0 0,2-5-144 0,7 1 144 16,7 1 0-16,4 1 0 0,8 0-288 0,6-2 48 16,5-2 16-16,7 3 0 15,8-1-192-15,7-1-32 0,6 2-16 0,7 3 0 0,3-6 464 0,4 3 0 16,3 0 0-16,2-1 0 0,-1-1 320 0,1-1 16 0,2 1 0 15,1 0 0-15,-1 3 16 0,1 2 0 16,1 3 0-16,1 0 0 0,1 5 0 0,2 1 0 0,-2-2 0 0,-4 2 0 16,-3 0-32-16,-3 2-16 0,-6 1 0 0,-3 0 0 15,-5 1-64-15,-5-2-16 0,-6-1 0 0,-3-1 0 16,-7 1-16-16,-5-3 0 0,-5-3 0 0,-8 2 0 16,-7 3 80-16,-8-4 16 0,-10-4 0 15,-5 1 0-15,-6-3-64 0,-7 2-16 0,-4-3 0 0,-7 2 0 16,-9-1-224-16,-5-3-240 0,-5-1 48 0,-4 0-13824 15</inkml:trace>
  <inkml:trace contextRef="#ctx0" brushRef="#br0" timeOffset="55822.6">9148 5385 4607 0,'0'0'400'0,"0"0"-400"0,0 0 0 0,0 0 0 16,0 0 1280-16,0 0 160 0,0 0 32 0,0 0 16 16,0 0-912-16,12 2-192 0,-2 1-48 0,-10-3 0 15,11 3-80-15,0 0 0 0,-11-3-16 0,12 8 0 16,1-3-48-16,-4 4-16 0,0-3 0 0,0-1 0 16,1 2-176-16,0-1 0 0,0 0 144 0,4 2-144 15,0-4 0-15,4 0 128 0,1 0-128 0,0 2 0 16,-1-1 0-16,3 0 0 0,0 1 0 0,2-1 0 15,-2 2 192-15,2 0-48 0,-4 0 0 0,3 0 0 0,1 2 80 16,1 0 16-16,4 0 0 0,0 3 0 0,1-4-48 0,3 5-16 16,1-3 0-16,4 1 0 0,1-3-176 0,4 1 0 15,2 0 0-15,1 0 128 0,-2-1-128 0,-1 2 0 16,-3-4 0-16,1 3 0 0,-1-4 0 0,1 0 128 16,0 2-128-16,3-3 0 0,4-1 0 0,2 2 0 15,0 0 0-15,0-1 0 0,0 0 0 0,0 0 128 16,-2 1-128-16,1-2 0 0,0-1 0 0,2-1 0 15,2 1 0-15,3-2 0 0,3-3 0 0,0 2 0 16,0-3 0-16,-5-1 0 0,3 0 0 0,-3 1 128 16,1-1-128-16,0-1 0 0,5 1 144 0,1-2-144 15,2 1 160-15,-4 1-160 0,-6 2 304 0,2-3-48 0,1 1 0 16,0 1 0-16,1 1 32 0,3 1 0 0,4-3 0 0,1 2 0 16,-2 1-128-16,-2-1-32 0,-3 1 0 0,0-1 0 15,1-1 0-15,1 2 0 0,4-2 0 0,1 1 0 16,5 1-128-16,-3-1 0 0,-4-2 0 0,2 1-176 15,0-1 176-15,2 0 0 0,1-2 128 0,3 0-128 16,1-2 0-16,-1 2 0 0,-1-3 0 0,-3 3-128 16,-1-2 128-16,5 2 0 0,2 0 0 0,-1-3-128 15,-2 2 128-15,-1-3 0 0,-3-2 0 0,0 4 0 16,-1-3 0-16,6 2 0 0,3-2 0 0,1-2 0 16,-3-4 0-16,0 1 0 0,-3-3 0 0,2 5 0 15,1 1 0-15,3 0 0 0,2-4 0 0,-2 1 0 16,-6 1 0-16,1 1 0 0,1-1 0 0,1 0 0 15,0 1 0-15,3-1 0 0,1 2 0 0,-1-2 0 16,-4-1 0-16,-3-1 0 0,0 0 0 0,4 0 0 0,4 2 256 0,0-2 0 16,-5-1-16-16,2 1 0 0,-6 0-240 15,1 0 0-15,0 1 0 0,6-1 0 0,3-1 128 0,-2 0 16 16,-7-2 16-16,1-2 0 0,-2 2 0 0,0-1 0 16,-1 1 0-16,4-1 0 0,5 0-160 0,-4 2 0 15,-4 1 0-15,-1 1 128 0,1 0-128 0,0 1 0 16,0-1 0-16,4-1 0 0,1 0 0 0,-1-3 0 15,-5 2 0-15,-1-1 0 0,-1 1 0 0,0 2 0 16,1 2 0-16,4 2 0 0,-1-4 0 0,-1 0 0 16,-3-2 0-16,-2 2 0 0,-2 0 0 0,4 0 0 15,-2 3 0-15,2 1 0 0,3-2 0 0,-1-2 128 16,-3 0-128-16,-1-1 0 0,-2 1 0 0,-1 2 0 16,1-2 0-16,2 3 0 0,2-1 0 0,0 2 0 0,-1 2 0 0,-6-5 0 15,-1 1 0-15,-2-1 128 0,0 2-128 0,2 0 0 16,0-1 0-16,3 2 0 0,2-1 0 0,1 0 0 15,-3-2 0-15,-1 3 0 0,-1 0 0 0,2 3 0 16,-4 0 144-16,3 3-144 0,3-2 160 0,3 2-160 16,-4-2 0-16,0 0 0 0,-5-3 0 0,0 0-160 15,-2 6 160-15,0-1 0 0,0 3 0 0,2 3 0 16,1-2 0-16,1-3 0 0,-1 0 0 0,-3 2 0 16,-2-4 0-16,-2 5 0 0,0-1 0 0,-3 0 0 15,1 1 0-15,1 0 128 0,1 2-128 0,1 0 128 16,2 1-128-16,-2 0 0 0,-4 1 128 0,0-4-128 15,-2 1 0-15,-1 1 128 0,-1 1-128 0,-3 1 0 16,4 2 0-16,-4 2 144 0,0 1-144 0,1-1 0 16,3-2 144-16,-2 2-144 0,-1 1 0 0,-3 2 144 0,-2-4 64 0,-1 4 16 15,-1 2 0-15,-3 0 0 0,2 2-224 16,-2 4 0-16,0-1 0 0,-1-1 0 0,0 0 0 0,0 2 0 16,0 0 0-16,1 0 0 0,2-3 0 0,-3 2 0 15,-3 1 0-15,2 0 0 0,-3 2 0 0,-1-1 0 16,-3-2 0-16,-1 4 0 0,-1 0 144 0,-1 0-16 15,-2-2 0-15,-1 2 0 0,0 1 32 0,-1 3 0 16,-2-1 0-16,-1 0 0 0,-1 2-32 0,0 2 0 16,-1-2 0-16,-1 2 0 0,0 3-128 0,-4 0 128 15,1 0-128-15,-1 1 128 0,-1-2 32 0,0 4 0 16,-1-1 0-16,1-1 0 0,0 2 32 0,0 1 16 16,-1-6 0-16,1 5 0 0,-2 1-64 0,0-2-16 0,0 5 0 0,0-2 0 15,-2 0 32-15,2 0 0 0,-1-2 0 0,0 1 0 16,-2-1-160-16,0 2 0 0,-1-1 0 0,0-3 0 15,-1-1 0-15,0-3 0 0,1 3 0 0,-1-4 0 16,0 2 0-16,0-5 0 0,0 3 0 0,0-2 0 16,-1 1 0-16,1-1 0 0,0-5 0 0,1 1 0 15,1-3 0-15,-1-1 0 0,0-1 0 0,1-1 0 16,3-12 0-16,-2 8 0 0,2-8 0 0,0 0 0 16,-3 9-256-16,3-9-96 0,0 0-16 0,0 0 0 31,0 0-112-31,0 0-32 0,0-10 0 0,0 3 0 15,0-5-512-15,2 3-96 0,-4-4-32 0,0-1-8112 0</inkml:trace>
  <inkml:trace contextRef="#ctx0" brushRef="#br0" timeOffset="56216.76">21842 5171 13823 0,'0'0'1216'0,"0"0"-960"16,0 0-256-16,0 0 0 0,0 0 976 0,0 0 160 16,0 0 16-16,0 0 16 0,0 0-688 0,12 4-144 15,1 3-16-15,0 3-16 0,0-4 16 0,1 6 0 16,0-2 0-16,1 4 0 0,1 3-64 0,1 3-16 0,-1 2 0 0,2 3 0 15,0-4-112-15,0 6 0 0,0-3-128 0,-1 1 192 16,1 1-192-16,-1-2 0 0,-3-1 0 0,1 1 0 16,-1-1 0-16,0 0 0 0,0 0 0 0,0-3 0 15,1-3 0-15,0-5 0 0,-1-2 128 0,2 1-128 16,-2-6 208-16,1-4 0 0,1-2 0 0,3-7 0 16,2-3 128-16,-1-6 32 0,2-5 0 0,2-3 0 15,3-2-176-15,3-2-48 0,1-3 0 0,0-2 0 16,2-2-144-16,0-2 128 0,-1-2-128 0,-1 3 128 15,-2-1-128-15,0 2 0 0,2 2 0 0,-1-1-176 16,2 4-272 0,-4 6-48-16,0 3-16 0</inkml:trace>
  <inkml:trace contextRef="#ctx0" brushRef="#br0" timeOffset="58406.87">21907 7623 6447 0,'0'0'272'0,"3"-11"80"0,0 1-352 0,-1-3 0 0,0 2 0 0,0 2 0 16,1-3 1616-16,-3 12 256 0,2-10 48 0,2-1 16 15,-3 3-1056-15,-1-2-224 0,-1 0-32 0,1 1-16 16,-4-1 0-16,1 1 0 0,-4 1 0 0,1 3 0 15,-1 0-160-15,-1 2-16 0,-4 1-16 0,-1-1 0 16,-1 2-416-16,-3 2 0 0,-1 4 0 0,0-2 0 16,-2 2 0-16,-3 3 0 0,-3-2-144 0,0 5 144 15,-2 0 0-15,-3 2 0 0,-1 0 0 0,-2 1 0 16,-3 1 0-16,0 1 176 0,2 0-32 0,3-1 0 16,4 3 336-16,4 0 64 0,2 2 16 0,3 5 0 15,1 1 16-15,3 2 16 0,4 3 0 0,2 2 0 0,3 5-352 0,3 3-80 16,3 3-16-16,3-3 0 0,-1-3-144 15,3-1 0-15,0-2 144 0,5 0-144 0,2-1 0 0,1-2 128 16,1-2-128-16,2-4 0 0,3-6 0 16,3-1 0-16,1-2 0 0,1-2 128 0,0 0-128 0,0-3 0 15,0-6 0-15,2-2 0 0,-1-3 0 0,-1-4 0 16,-2 0 0-16,2-6 128 0,-1 1 0 0,0-3 16 16,0 0 0-16,1-4 0 0,0-3 48 0,1-1 16 15,-1-4 0-15,1-2 0 0,-2 0 0 0,1-2 0 16,0 3 0-16,0-2 0 0,-4 0-208 0,1-5 0 15,0 3 0-15,0-2 0 0,-4 0 0 0,0 3 0 16,-2-4 0-16,-2 4 0 0,0-2 0 0,-2 2 0 0,-2 3 0 0,-1 3 0 16,-3-5 0-16,1 5-192 0,-3 0 192 15,-2 2-208 1,-2 1-224-16,-2 2-32 0,-3 2-16 0,-1 2 0 16,-4 0-368-16,-1 4-80 0,-2-1-16 0,-1 3 0 0</inkml:trace>
  <inkml:trace contextRef="#ctx0" brushRef="#br0" timeOffset="58758.52">21990 7065 21183 0,'0'0'1888'0,"-5"-7"-1504"0,5 7-384 0,0 0 0 16,0 0-352-16,0 0-144 0,0 0-16 0,-7 7-16 0,0 2 528 0,2 6 128 15,-1 3 0-15,-2 6 16 0,-2 4 48 0,-1 5 16 16,-1 6 0-16,0 2 0 0,-1 6 112 0,-2 6 32 16,-3 1 0-16,-1 1 0 0,0 2 80 0,-3 5 16 15,2 2 0-15,-2 2 0 0,-3-2-64 0,-1 2-16 16,0 2 0-16,-1 2 0 0,0-1-144 0,-2-6-32 15,-3-2 0-15,0-5 0 0,1-4 0 0,0-1-16 16,3-4 0-16,4-1 0 0,2-6-32 0,3-4 0 0,4 0 0 16,4-4 0-16,2-7-144 0,2 1 0 0,4-4 0 0,0-1 0 31,3-5-1472-31,3-2-288 0,-3-14-48 0,14 8-16 0</inkml:trace>
  <inkml:trace contextRef="#ctx0" brushRef="#br0" timeOffset="59191.87">22339 8301 11055 0,'-9'-3'976'0,"0"-1"-784"0,-4 2-192 0,3 3 0 0,0 4 3008 0,0-1 544 16,0 2 112-16,-2 6 32 0,-1 1-2992 0,2 1-576 15,-4 5-128-15,2 5 0 0,0 2 0 0,2 5 0 16,-1 1 160-16,2-1-160 0,1 0 160 0,4-2-160 16,0-1 160-16,1 0-160 0,3 0 0 0,0-4 0 15,1-3 0-15,2-2 0 0,3-4 0 0,2 1-208 16,-1-7 64-16,2 0 16 0,-1-4 128 0,4-1 0 15,-1-5 0-15,2-2 0 0,1-2 448 0,2-1 32 16,1-6 0-16,0 0 0 0,-1 2-96 0,2-3 0 0,0-4-16 0,0 1 0 16,0-3 272-16,-1 0 48 0,0 1 16 0,-2 0 0 15,-2-1-48-15,0 1 0 0,-3-1 0 0,-2 1 0 16,-2 2-208-16,-1 2-64 0,-3 1 0 0,-1 2 0 16,-1-5-256-16,-1 2-128 0,-3-1 128 0,-3 6-128 15,-4-1-192-15,1 5-112 0,0 0-16 0,-1 0-16 31,2 2-2096-31,1 0-400 0</inkml:trace>
  <inkml:trace contextRef="#ctx0" brushRef="#br0" timeOffset="59675.73">23368 6941 11967 0,'-7'-13'1072'0,"2"8"-864"16,-2-4-208-16,1 4 0 0,0 1 1952 0,6 4 352 15,-8-2 64-15,8 2 0 0,-9-3-1664 0,0 6-352 16,0 0-64-16,0 4-16 0,-1 5-96 0,-1 1-32 16,-2 0 0-16,-1 5 0 0,-1 5-16 0,-2 1 0 0,-1 5 0 0,1 3 0 15,-5 5 64-15,0 6 16 0,0 1 0 0,0 8 0 16,-3 4 48-16,0 7 16 0,1-1 0 0,4 4 0 15,1-1-272-15,1-2 160 0,3 3-160 0,2-3 128 16,3 0-128-16,2 0 0 0,2-5 0 0,2-3 0 16,2-3 144-16,-1 0 0 0,2-4 0 0,-1-1 0 15,2-4-144-15,2-2 160 0,-1-5-160 0,2-3 160 16,0 1-160-16,2-3 0 0,1-3 144 0,0-6-144 16,3 0 0-16,2-5 0 0,2-2 0 0,2-2 0 15,3-3-1584-15,4-5-224 0,14-8-48 16,1-6-16-16</inkml:trace>
  <inkml:trace contextRef="#ctx0" brushRef="#br0" timeOffset="60726.69">24107 7591 3679 0,'0'0'320'0,"-1"-6"-320"0,1 6 0 0,0-11 0 16,-2 3 3760-16,2 8 672 0,-1-10 144 0,1 10 32 15,-4-6-3600-15,4 6-720 0,-6-9-144 0,-3 2-16 16,-1 2-128-16,-3-2 192 0,-2-1-64 0,-2 0 0 15,0 5-128-15,-4-1 0 0,-2 0 128 0,-1 1-128 16,-3 1 0-16,-3 2 144 0,-3 0-144 0,-3 5 0 16,-1-1 192-16,-2 3-64 0,-3 3 0 0,-1 3-128 15,-3-4 320-15,3 4-32 0,6 0-16 0,5-2 0 0,4 3 208 0,5 2 32 16,6 2 16-16,3 1 0 0,2 0-192 16,6 2-32-16,2-1-16 0,4-1 0 0,4 0-160 0,3-1-128 15,4-3 144-15,3-1-144 0,3 0 128 0,6-1-128 16,4-4 0-16,4 5 0 0,0-4 0 0,4 0 0 15,-2-2 0-15,1 1 0 0,-4 2 0 0,0-1 176 16,-4 4-176-16,0-1 160 0,-2-2-160 0,-2 3 128 16,-3 2-128-16,-3-2 128 0,-3 0 32 0,-3 1 0 15,-2 3 0-15,-3-2 0 0,-1 2 176 0,-4-3 48 16,-4 0 0-16,-1-1 0 0,-4-1 64 0,-3 1 32 16,-2 1 0-16,-2 2 0 0,-2-1-16 0,0 1 0 0,-1-3 0 0,-1-1 0 15,-3-1-320-15,-2 1-144 0,-5-4 128 0,0 0-128 16,-3-4-160-16,0 0-112 0,-4 0-32 15,5-5 0 1,3-2-1424-16,2-3-272 0,3-2-64 0,4-6-9680 0</inkml:trace>
  <inkml:trace contextRef="#ctx0" brushRef="#br0" timeOffset="61192.65">23807 6718 15663 0,'0'0'1392'0,"0"0"-1120"16,0 0-272-16,0 0 0 0,10 12 704 0,3-3 64 0,1 2 32 0,2 4 0 15,2 3-320-15,4 2-64 0,2 2-16 0,3 6 0 16,0 1-80-16,4 4 0 0,1 0-16 0,-2 3 0 15,3-2 112-15,-2 3 32 0,-3 4 0 0,-1 3 0 16,-1 5 48-16,-4 0 16 0,-2 6 0 0,-2 5 0 16,-2 1-64-16,-2 3-16 0,-2 1 0 0,-2 3 0 15,-2 1-128-15,-5 0-32 0,1-2 0 0,-5-2 0 16,-2 3 160-16,-3-1 16 0,-3-1 16 0,-2-4 0 16,-4 2 0-16,-6 0 0 0,-3 3 0 0,-6 0 0 15,-7-2-80-15,-4 4 0 0,-5-2-16 0,-1 6 0 16,-1 2-368-16,-2 7 0 0,-2 1 0 0,-1 1-14032 15</inkml:trace>
  <inkml:trace contextRef="#ctx0" brushRef="#br0" timeOffset="64127.82">11680 13254 14735 0,'0'0'640'0,"0"0"160"0,0 0-640 0,0 0-160 16,0 0 0-16,18 1 0 0,4-2 1664 0,2 4 320 16,5-1 48-16,2 1 16 0,4-1-1648 0,10 2-400 15,6-1 0-15,5-3 0 0,3 0 0 0,0-2 128 16,-3 1-128-16,3-3 0 0,0 2 0 0,1-2 0 15,2 0 128-15,1 2-128 0,5-2 0 0,-6-1 0 16,-5 0 0-16,-2 2 128 0,0 0-128 0,-3-2 0 0,-3 0 0 0,1 3 0 31,1 1-592-31,-4-1 0 0,-3 1 0 0,-4 1-5648 0,-6 0-1120 0</inkml:trace>
  <inkml:trace contextRef="#ctx0" brushRef="#br0" timeOffset="64344.94">12032 13788 23039 0,'-12'1'1024'0,"12"-1"192"16,0 0-960-16,0 0-256 0,0 0 0 0,0 0 0 16,21 10 1232-16,5-1 208 0,0-4 32 0,8 0 16 15,-1-1-1152-15,5-1-336 0,5-3 144 0,5-1-144 16,3-2 0-16,6-2 0 0,4 1 0 0,3 0 0 0,-1-5-336 0,0 2-48 15,-1-1 0-15,-1-2 0 16,-1 0-1456-16,2 1-288 0,3-3-64 0</inkml:trace>
  <inkml:trace contextRef="#ctx0" brushRef="#br0" timeOffset="64901.35">15076 11921 24063 0,'-3'-18'1072'0,"2"8"208"0,-2-4-1024 0,1 1-256 0,-1 3 0 0,2-2 0 16,-4 6-224-16,0-1-96 0,-3 1-32 0,-2 5 0 16,-3 0 352-16,-3 2 0 0,-2 0 0 0,-4 6 0 15,-2 3 0-15,-1-1 0 0,-3 2 0 0,0 5-176 16,0-1 176-16,-1 4 0 0,-2 1 0 0,-1 6 128 16,0 3 48-16,2 5 16 0,-2 2 0 0,2-1 0 15,0 3-192-15,5 4 0 0,0 4 144 0,2 5-144 16,1-4 128-16,3 0-128 0,1 3 160 0,3-3-160 0,1 2 256 0,4 3-64 15,1-2 0-15,1 1 0 0,3-4 96 0,3 4 16 16,0 1 0-16,2-1 0 0,3-1-112 0,1 3-32 16,1 1 0-16,2 0 0 0,1-1-160 0,4-2 0 15,-1-2 0-15,4 1 0 0,-2 0 128 0,1-1-128 16,0-3 128-16,0 1-128 0,0 4 128 0,-1-4-128 16,-1-1 128-16,2-3-128 0,-1-3 224 0,-2 0-32 15,-2-3-16-15,-2 1 0 0,-2-4-176 0,-3 0 0 16,-3 0 0-16,-2-1 0 0,0-3 0 0,-5 2 0 15,-2 0 0-15,-3-4 0 0,-1 1 224 0,-4 0 112 16,-3-4 32-16,-2 5 0 0,0-6-112 0,-2 3 0 16,0-3-16-16,1-4 0 0,-1 0-240 0,2 2 0 15,0-2 0-15,4-6 0 0,-1-2-224 0,1-3-144 16,0-2-16-16,1-4-16 16,3-3-1776-16,2-3-336 0</inkml:trace>
  <inkml:trace contextRef="#ctx0" brushRef="#br0" timeOffset="65263.17">15416 13778 30815 0,'0'0'1360'0,"0"0"288"15,-11 2-1328-15,1 3-320 0,1 0 0 0,0 7 0 16,0 1 0-16,0 3-128 0,-1 5 0 0,0 4 0 16,-2-1-368-16,0 4-64 15,-1-1-16-15,-2 5 0 0,-3-1-400 0,0 0-96 0,0 3-16 16,2-3 0-16,2-3 448 0,2-4 64 0,2-4 32 0,4-3 0 0,3-3 544 0,3-6 224 16,4 1-16-16,4-5 0 0,3-3 512 0,4-2 112 15,4-1 0-15,4-9 16 0,3-1-80 0,0-6 0 16,1-6-16-16,0 1 0 0,1-4-368 0,-2-1-64 15,-1-2 0-15,-1 3-16 0,-4-1 0 0,-2 3 0 16,-3-3 0-16,-3 4 0 0,-1-2 0 0,-5 3 0 16,-1 0 0-16,-3-1 0 0,-5 3-304 0,-2-1 0 15,-4 2 0-15,-2-3 0 16,-3-4-656-16,-2 2-144 0,0-5-32 0</inkml:trace>
  <inkml:trace contextRef="#ctx0" brushRef="#br0" timeOffset="65680.82">16199 10939 4607 0,'-7'-8'400'0,"2"-4"-400"0,-4-1 0 0,2-1 0 0,-2 3 5088 0,4 6 928 0,1 0 192 0,4 5 48 16,0 0-5424-16,0 0-1088 0,-5-7-224 0,5 7-32 0,0 0 320 0,0 0 64 16,0 0 128-16,0 0-208 0,0 0 208 0,-9 11 0 15,3-4 0-15,0 5 0 0,-1-2 0 0,1 4 0 16,-3 1 0-16,0 8 0 0,-2 6 176 0,-2 7 80 15,-1 3 0-15,-1 8 16 0,-2-1-16 0,0 7-16 16,-1 7 0-16,2-1 0 0,1-1-240 0,1-1 0 16,3 0 0-16,2-3 0 0,1-3 0 0,4-4 0 15,2-7 0-15,2 0 0 0,2-5 0 0,5-3 0 16,-2-1 0-16,5-3 0 0,2-7-128 0,0-2 128 0,1-1-192 16,2 0 192-1,-1-8-448-15,0 0 32 0,1-3 0 0,-2-2 0 16,0-4-512-16,-2-4-96 0,-1-4-32 0,-2-1-8864 0</inkml:trace>
  <inkml:trace contextRef="#ctx0" brushRef="#br0" timeOffset="65878.39">15557 11633 31327 0,'4'-6'2784'0,"4"-1"-2224"0,2-1-560 0,10 3 0 16,6-2 944-16,11 4 80 0,8-1 0 0,4 1 16 16,1-2-1040-16,4-1 0 0,0 1-288 0,2 2 64 15,0 3-1248-15,7 3-240 0,1-3-48 0,-1 0-11728 16</inkml:trace>
  <inkml:trace contextRef="#ctx0" brushRef="#br0" timeOffset="66613.25">19041 11722 18431 0,'-5'-7'1632'0,"-1"-6"-1312"15,0 2-320-15,-2 1 0 0,0-4 1520 0,1 5 224 16,2-4 48-16,-5 0 16 0,-1 3-1488 0,0-3-320 16,-2 1 0-16,-1 1 0 0,-1-1 0 0,-3 0 0 15,-2 2 0-15,-2-3 0 0,-1 3 0 0,-1 1 0 0,1 3 0 0,-1-2 0 16,0 5 160-16,-1 3-160 0,-2 2 128 0,-1 4-128 15,-3 3 0-15,-2 5 0 0,-3 2 0 0,-4 4 0 16,-3 5 0-16,-2 5 0 0,0-4 0 0,1 7 0 16,2 5 0-16,6 7 0 0,3 1 0 0,2 6 0 15,3 4 0-15,3 7 0 0,2 3 144 0,1 3-144 16,1 2 0-16,1 5 128 0,4-1-128 0,2 2 0 16,0 0 0-16,3 2 0 0,2-6 0 0,0 0 0 15,4 1 144-15,0-2-144 0,2 1 192 0,2-3-192 16,0-3 144-16,2-1-144 0,1-7 0 0,2-1 144 15,0 1 48-15,0-3 0 0,2-6 0 0,0 0 0 16,0-2-192-16,1 1 0 0,0-7 0 0,-1-7 0 16,0-1-320-16,1-7-112 0,-2 0-16 0,0-8-7168 15,-1-5-1424-15</inkml:trace>
  <inkml:trace contextRef="#ctx0" brushRef="#br0" timeOffset="66850.22">17431 12954 16575 0,'0'0'1472'0,"-3"-10"-1168"16,1-3-304-16,3-1 0 0,4 2 3872 0,5 1 720 16,4 0 144-16,8 3 16 0,3-2-4096 0,5 4-816 15,3-3-160-15,5 3-48 0,4 0 368 0,7 0 0 16,7 0 0-16,4 1 128 0,1-5-128 0,-1 3 0 0,-2-2 0 0,1 4 0 31,-3-5-448-31,1 2 0 0,-1 3-16 0,1-2 0 16,3 0-1616-16,-7-2-320 0,-3 1-64 0</inkml:trace>
  <inkml:trace contextRef="#ctx0" brushRef="#br0" timeOffset="67231.53">20177 11398 20271 0,'0'0'1792'0,"-8"-2"-1424"15,-2-7-368-15,0 6 0 0,-2 3 2080 0,1 7 352 16,-1-1 64-16,0 8 0 16,-4 1-2336-16,-1 6-480 0,-9 3-80 0,-2 8-32 0,-4 3 432 0,-2 3 0 15,-2 3 0-15,0 6 0 0,-1 1 0 0,-1 6 0 16,-2 4 0-16,1 3 0 0,1 5 0 0,0 3 144 16,-1 0-144-16,1 3 0 0,0 0 0 0,3 1 0 15,-1-1 0-15,2 0 0 0,3-4 0 0,7-3 0 0,4-3 0 0,6-6 0 16,6-4 0-16,7-3 0 0,5-5 0 0,6 1 0 15,5-3 0-15,7-2 0 0,3-2 0 0,5-3 0 32,5-2-576-32,2-3 0 0,0-3-16 0,-1-4-11216 0</inkml:trace>
  <inkml:trace contextRef="#ctx0" brushRef="#br0" timeOffset="67631">20971 12414 26719 0,'-13'-10'2368'0,"-4"1"-1888"15,-6-5-480-15,-2 6 0 0,0 2 320 0,-3 6-16 16,-2 6-16-16,-2 1 0 0,-1 4-288 0,-2-1-192 15,4 3 16-15,-1 1 16 0,1 2-96 0,2 4 0 16,-3 0-16-16,4 0 0 16,4-1-432-16,3 3-96 0,-1-2-16 0,8-1 0 0,4-2 432 0,5-1 64 15,5 0 32-15,4-2 0 0,3 1 288 0,6-1 144 16,2 0-16-16,3 1 0 0,0 2 352 0,0 0 64 16,-1 1 16-16,0 1 0 0,-2 3 144 0,-1 3 48 15,-4 1 0-15,0 2 0 0,-1-3-176 0,-2 4-16 0,-5-2-16 0,0 2 0 16,-5 2-320-16,-2-5-64 0,-3 2-16 0,-3 0 0 15,-4 2-144-15,-6-6 128 0,-5 0-128 0,-4-5 128 16,-3-1-128-16,-1-3 128 0,-2-4-128 0,1 1 128 16,2-5-320-16,0 1-80 0,2-5-16 15,3-5-8544-15,5-3-1696 0</inkml:trace>
  <inkml:trace contextRef="#ctx0" brushRef="#br0" timeOffset="67897.95">21502 13096 22111 0,'0'0'976'0,"0"0"208"0,0 0-944 0,0 0-240 15,2 17 0-15,0 3 0 0,1 7 2304 0,-2 1 400 16,-2 3 96-16,-4 4 16 0,-4 1-2384 0,-4 4-432 16,-2 5-176-16,-4-1 16 0,-2 5 160 0,-5-1 0 15,-4 0 0-15,-1-1 0 0,-4-5-192 0,-2-2 32 16,-2-1 16-16,-2-3-9136 16,-1-6-1840-16</inkml:trace>
  <inkml:trace contextRef="#ctx0" brushRef="#br0" timeOffset="68820.25">23180 11757 17615 0,'9'-8'768'0,"-3"2"192"0,3-2-768 0,0 2-192 0,1-4 0 0,1 2 0 16,-1-1 496-16,1 3 64 0,1-3 16 0,-2 3 0 16,-3-5-256-16,2 5-32 0,-1 2-16 0,-2-2 0 15,-6 6 256-15,7-8 48 0,-3-3 16 0,1 3 0 16,-4 1 48-16,-1 7 0 0,0 0 0 0,1-9 0 15,-1 0-144-15,0 2-32 16,0 7 0-16,-1-6 0 0,1 6-80 0,0 0-32 0,-4-8 0 0,-1 3 0 16,5 5-128-16,-10-2-32 15,0 0 0-15,-1 2 0 0,-1 2-192 0,-2 3 128 0,-3 2-128 0,-2 1 0 16,-1 4 144-16,-4-1-144 0,0 4 128 0,-2 3-128 16,-1 1 192-16,1 3-32 0,-2 2-16 0,0 3 0 15,0 4-16-15,0 6 0 0,0 4 0 0,0 2 0 16,-1 3-128-16,1 2 128 0,0 4-128 0,1 0 128 15,0-1-128-15,2 1 0 0,1 2 0 0,0 0 0 16,0 1 0-16,2 0 0 0,2-1 144 0,2 1-144 0,1 0 128 0,5-2-128 16,1-5 128-16,5-3-128 0,3 1 288 0,5-4-16 15,3 3 0-15,2-4 0 0,4-2-64 16,3-1-16-16,2-2 0 0,3-4 0 0,0-2 0 0,2-6 0 16,0-3 0-16,5-5 0 0,-1-2 32 0,8-9 0 15,4-1 0-15,4-5 0 0,3-3 160 0,8-5 16 16,7-5 16-16,2-6 0 0,-2-8-240 0,1 0-48 15,0-4-128-15,-2-2 192 0,0 0-192 0,-2-2 128 16,-2-1-128-16,0-1 0 0,-2-1 272 0,-5-5-32 16,-3 2-16-16,-4-3 0 0,-7-2 0 0,0-2 0 15,-7 2 0-15,-3 3 0 0,-5-2 32 0,-5 2 0 16,-4-2 0-16,-4 4 0 0,-8-1-48 0,-2-1 0 16,-5 3 0-16,-7-4 0 0,-4 4-208 0,-6-1 0 15,-2-1 0-15,-9 4 0 0,-8-1-320 0,-4 4-64 16,-5 0-16-16,1 4 0 15,3 0-1616-15,6 6-320 0,4 2-64 0</inkml:trace>
  <inkml:trace contextRef="#ctx0" brushRef="#br0" timeOffset="69566.07">24209 10711 8287 0,'-2'-9'736'16,"1"0"-592"-16,1 9-144 0,1-12 0 16,-1 12 3008-16,7-7 560 0,-7 7 112 0,0 0 32 15,11-8-3008-15,1 6-576 0,-1 2-128 0,2 2 0 16,1 2 0-16,1 4 0 0,3-2 0 0,1 5 0 0,2 1 192 0,4 3-16 16,0 4-16-16,3 4 0 15,1 0 32-15,2 1 16 0,0 4 0 0,4 1 0 0,2 6 224 0,-1 5 32 16,4 5 16-16,-5 3 0 0,0 2-144 15,-3 3-16-15,-4 4-16 0,-4 7 0 0,-4 4-112 0,-2 9-32 16,-5 7 0-16,-5 1 0 0,-4 4-160 0,-4 1 128 16,-4 3-128-16,-4 1 128 0,-5 2-128 0,-4-4 0 15,-3-2 0-15,-4-2 128 0,-2-8 16 0,-5-1 0 16,-4-4 0-16,-2-5 0 0,-5-9 176 0,3-2 48 16,-2-3 0-16,1 0 0 0,2-5-176 0,-2-3-16 15,2-2-16-15,4-3 0 0,1-3-432 0,3-7-96 16,4-6-16-16,3-7-12176 0</inkml:trace>
  <inkml:trace contextRef="#ctx0" brushRef="#br0" timeOffset="71266.5">26908 12142 27759 0,'-12'-23'1216'0,"0"9"272"0,-4-4-1184 0,-5-5-304 0,-3-1 0 0,-2 1 0 32,-4 4-1216-32,-3 3-288 0,-4 1-64 0,-1-1-16 0,-2 5 944 0,-1 3 192 0,-2 4 48 0,0 4 0 15,-2 3 400-15,1 3 0 0,-4 7 0 0,1 2-128 16,-1 4 128-16,2 4 224 0,4 6-48 0,3 6-16 0,2-1-160 0,4 5 160 16,3 1-160-16,4 6 160 0,2-3-32 0,4 4 0 15,4-4 0-15,5 4 0 0,2-1-128 0,4 0 0 16,4-4 0-16,5-4 0 0,1-8 128 0,6-2 32 15,4-5 16-15,3-4 0 0,2-4 144 0,6-7 48 16,3-3 0-16,4-1 0 0,5-5 272 0,7-8 64 16,-2-1 16-16,5-6 0 0,2-4-432 0,2-7-96 15,-4-2 0-15,2-3-16 0,-3-5-176 0,4-3-224 16,-2-3 48-16,2-3 16 0,0 1-160 0,-1-4-48 16,-5-3 0-16,-3-2 0 0,-6-3 208 0,-2-3 160 15,-5-6-208-15,-1-1 80 0,-3-3 288 0,-1-1 64 16,-1-2 16-16,-4-3 0 0,0-7-240 0,-1 1 0 15,-1-3 0-15,0-3 0 0,-2 1-224 0,0 0 16 16,-2-5 0-16,0 11 0 0,0 3-160 0,-3 15-16 16,0 3-16-16,-5 16 0 0,-3 7 528 0,0 9 128 15,-2 9 0-15,1 5 16 0,-2 5 304 0,1 9 64 16,0 0 16-16,0 0 0 0,-9 1-528 0,-1 9-128 0,0 3 0 16,-2 10 0-16,-1 7 0 0,-1 11 0 0,-3 4-128 15,-2 12 128-15,-3 9 0 0,-1 8 0 0,0 4 0 0,-1 9 0 16,-3 2 0-16,-1 9 0 0,-2 2 0 0,-1 7 128 15,0-3-128-15,-2 3 0 0,-2 1 0 0,3-4 128 16,4-4-128-16,3-9 0 0,2-9 144 0,5-2-144 16,4-6 224-16,3-6-32 0,1-6 0 0,3-1 0 15,5-12-192-15,2-3 128 0,1-6-128 0,3-7-8160 16,4-8-1696-16</inkml:trace>
  <inkml:trace contextRef="#ctx0" brushRef="#br0" timeOffset="71716.98">28626 11749 26719 0,'-5'-16'1184'0,"-2"2"240"0,-7-3-1136 0,-5-1-288 16,-4 2 0-16,-2 7 0 0,-3 3 1024 0,-8 6 128 15,-2 2 48-15,-8 4 0 0,-6 1-1200 0,-4 4-384 16,1 3 0-16,-4 0 0 0,-2 4 384 0,-3 4 0 16,-5 0 0-16,-3 0 0 0,-3 0-192 0,4 1 192 0,5-2-192 0,9 0 192 15,7-1-416-15,11 0 32 0,8 1 16 0,12-1 0 31,8 0-176-31,8-1-32 0,8 2-16 0,11-1 0 16,7 2 48-16,10 3 16 0,10-1 0 0,9 2 0 0,9 2 528 0,5-3 224 0,5 2-16 0,-2-2 0 16,-2 3 96-16,-1 0 16 0,0 2 0 0,-2 4 0 15,1 0 128-15,0 1 16 0,-4 0 16 0,-5 3 0 16,-11 1-32-16,-4-1-16 0,-8-2 0 0,-7-2 0 16,-9-2-224-16,-5-4-32 0,-7-2-16 0,-8-1 0 0,-6 2 128 15,-8-6 32-15,-9 0 0 0,-13-2 0 0,-15 0 192 16,-12-2 64-16,-13-1 0 0,-12-1 0 0,-7 2-288 0,-12-2-48 15,-15-5-16-15,-5 1 0 16,-4 1-1648-16,-10-6-336 0</inkml:trace>
  <inkml:trace contextRef="#ctx0" brushRef="#br0" timeOffset="75502.74">7130 16470 2751 0,'0'0'128'0,"0"0"16"0,10-3-144 0,-10 3 0 0,10-3 0 0,4 0 0 16,1 0 3072-16,4 1 576 0,2 1 112 0,3-2 16 15,3 1-3248-15,1-2-528 0,2 0-352 0,-2 0 48 16,0 2 304-16,-3-1 176 0,3 2-32 0,-2-3 0 16,2 1 176-16,0 2 48 0,-3 1 0 0,3 0 0 15,1 0 128-15,2 1 16 0,-1 1 16 0,3-1 0 16,3 2-144-16,2-1-16 0,0 1-16 0,2-2 0 15,-1 4-160-15,-2-3-48 0,-4 2 0 0,0-1 0 0,0-1-144 0,0 0 0 16,-2-2 0-16,-2 0 0 0,0 0 0 0,-5 0 0 16,0 0 128-16,-2 0-128 15,-2 0-352-15,-1-2-96 0,0 1-32 0,-3 0 0 0</inkml:trace>
  <inkml:trace contextRef="#ctx0" brushRef="#br0" timeOffset="75852.71">7387 16841 32191 0,'-14'-6'1424'0,"5"3"304"0,0 1-1392 0,9 2-336 0,0 0 0 0,0 0 0 32,0 0-1104-32,0 0-304 0,0 0-48 0,0 0-16 15,16 0 784-15,1 0 160 0,-1-2 16 0,3 0 16 0,2-3 496 0,2 1 0 0,1-1 0 0,4 2 0 16,-2 1 496-16,5-2 32 0,1 3 16 0,2 1 0 16,4 1 256-16,4 1 48 0,3 1 16 0,2-2 0 15,1-1-224-15,0 3-64 0,1-2 0 0,-1 2 0 16,0-1-256-16,0 3-48 0,-1-1-16 0,-1-1 0 0,4 0-256 0,-1 0 0 15,2 0 0-15,-2-1 0 16,-10-2-1744-16,-2 1-368 0,10-1-64 0,-12-3 0 0</inkml:trace>
  <inkml:trace contextRef="#ctx0" brushRef="#br0" timeOffset="82591.16">19465 378 13823 0,'-3'-18'1216'0,"4"7"-960"15,2-3-256-15,1 0 0 0,0-1 208 0,1-2 0 16,1 3 0-16,2-1 0 0,-1-3 160 0,1 3 16 16,2 0 16-16,0 3 0 0,0 1-144 0,2 3-16 15,-2-1-16-15,-1 5 0 0,2 1-32 0,0 0 0 16,-1 3 0-16,0 4 0 0,-1 0-192 0,0 6 0 15,-2 1 128-15,2 3-128 0,-2 3 0 0,-4-1 0 16,4 1 0-16,-6 1 0 0,-1 1 0 0,-1 1 0 0,-3 4 0 16,-1 3 0-16,-1 1 0 0,0-9 0 15,0 6 0-15,-2 2-160 0,0 4 160 0,-1 3 0 0,-3 4 0 16,1 4 0-16,-2 2 0 0,-11 42 0 0,1-11 128 0,0-5-128 16,-1-3 256-16,1-1-32 0,0 0 0 0,3 1 0 15,-2-3 0-15,-1 1 0 0,4-7 0 0,0 5 0 16,0-4 32-16,3 0 0 0,2-3 0 0,-2 2 0 15,0 1-32-15,-1-5 0 0,2 2 0 0,1-2 0 16,-1 0 32-16,1-4 16 0,0-7 0 0,2-1 0 16,2-5-80-16,1-4 0 0,1-4-16 0,2-1 0 15,0-5 16-15,2 0 0 0,2-4 0 0,-1-1 0 16,3-4-48-16,3 0 0 0,-1 1 0 0,1-5 0 16,1-1-144-16,2 4 160 0,-1-4-160 0,3 0 160 15,1-4-160-15,2 0 0 0,2-2 144 0,2 1-144 0,3-2 0 0,2-1 128 16,2-1-128-16,3-1 0 15,6-2 0-15,3-1 128 0,3 4-128 0,1-2 0 16,3-2 0-16,-2 1 0 0,0 0 0 0,3-1 128 0,2 2-128 0,0 1 128 16,3 1-128-16,3 1 128 0,2 1-128 0,4-2 0 15,2-2-128-15,-2 1 128 0,-2-1 0 0,-1 2 0 16,2 0 0-16,1 1 0 0,-2 1 0 0,7 4 0 16,5-4 0-16,-3-1 0 0,-2 1 0 0,2-2 0 15,1-2 0-15,-2 4 0 0,2-1 128 0,4 1-128 16,6 1 128-16,-2-3-128 0,-3-4 144 0,5 0-144 15,-6-1 192-15,2 3-192 0,0-1 208 0,5-1-64 16,3-1-16-16,-3-1 0 0,-5 1 0 0,0 2 0 16,1 2 0-16,2 1 0 0,4 0-128 0,-1 0 0 0,-2-1 144 0,-2-1-144 15,1 0 0-15,0 2 0 0,4 4 0 0,1-2 128 16,3 2-128-16,-6 0 0 0,-4 1 0 16,0-1 0-16,0 0 0 0,4 5 0 0,3-2 0 0,-2 3 0 15,-1-2 0-15,-3 1 0 0,0-3 0 0,-3 2 0 16,3-1 0-16,3-1 128 0,1 4-128 0,1-6 128 15,-7-4-128-15,2 0 0 0,-1-2 0 0,4 2 0 16,1-2 0-16,1-3 0 0,1-2 0 0,-6 2 0 16,-3-2 0-16,-2 1 0 0,5 3 0 0,1 0 0 15,2-2 0-15,-2 1 0 0,-5 0 0 0,0-1 0 16,-2-2 0-16,1 3 0 0,2 3 0 0,3-3 0 16,5-3 0-16,-5 2 0 0,-6 0 0 0,2-4 0 15,-2 3 0-15,1-3 0 0,4 3 0 0,2-1 0 16,0-4 0-16,-3 3 0 0,-6-2 0 0,-1 1 0 0,2-3 0 15,0-1 0-15,5 3 0 0,0-2 128 0,0 1-128 0,-3 1 176 16,-2-4-176-16,0 1 192 0,1 4-192 0,3-4 0 16,2 1 0-16,1 0 0 0,1-2 0 0,-3-1 0 15,-4 1 128-15,1 4-128 0,3-4 0 0,1 1 0 16,2-1 0-16,-1 0 0 0,-2-1 0 0,-3 0 0 16,-3 1 0-16,3 5 128 0,1-1-128 0,-2 2 128 15,1-1-128-15,-2 3 128 0,-3-3-128 0,-2 1 0 16,-3 4 0-16,2-2-176 0,-2 2 176 0,0 2 0 15,2 0 0-15,0 1 0 0,1-1 0 0,-5-4 0 16,-4 3 0-16,-3-2 0 0,0-2 0 0,-2 1 0 16,-2 1 0-16,1 2 0 0,-2-1 0 0,-1-1 144 0,0 3-144 0,-1-1 160 15,-2 1 0-15,-2-1 0 16,-3-2 0-16,-5 3 0 0,-2-1-32 0,-1 0 0 0,-4 2 0 0,0 0 0 16,-3 0-128-16,-1 1 0 0,-4-2 0 0,-1 1 0 15,-2 1 128-15,-1 0-128 0,-10 0 0 0,9-1 128 16,-9 1 0-16,0 0 0 0,8-7 0 0,-8 7 0 15,0 0 32-15,1-8 0 0,-2-5 0 0,-3 1 0 16,-2 1-160-16,-1-3 192 0,-2 0-192 0,-1-1 192 16,-1-4-192-16,-1 0 192 0,0-3-192 0,-2 0 192 15,-2-4-192-15,2 0 128 0,-1-4-128 0,1-2 128 16,0-4-128-16,0 1 128 0,1-2-128 0,-3 0 128 16,-1-1-128-16,2-1 0 0,1-3 144 0,0 0-144 15,1 2 128-15,0 3-128 0,1 1 160 0,2 0-160 16,-2 0 0-16,2 2 0 0,0 4 0 0,0 0 0 0,-1 0 0 0,0 2 0 15,1 0 0-15,4 0 0 16,-1 4 0-16,0-2 0 0,0-2-160 0,1 6 160 0,-2-4-128 0,2 3 128 16,0 2-128-16,1 0 128 0,0 1-144 0,1 1 144 15,1 1-160-15,-1 2 160 0,3 0-192 0,0 1 48 16,0 1 16-16,1 9 0 0,0-4-64 0,-2 3 0 16,1-4 0-16,0 3 0 0,0 1 192 0,1-2-160 15,-2 3 160-15,0-8-160 0,0 6 160 0,2 7 0 16,-5-10-144-16,5 10 144 0,-5-8 0 0,5 8 0 15,-7-8 0-15,-2 2 0 0,0 1-144 0,0-1 144 16,0 2 0-16,-1 1 0 0,-2 1 0 0,0-1 0 16,-3-1 0-16,-2 4 0 0,-1 0 0 0,-2 0 0 15,-3-1 0-15,-1 1 0 0,-3 0 0 0,-2 0 0 0,-7 0 0 0,-1 0 0 16,-2-1 0-16,-4 0 0 0,-4-2 128 0,-2 2-128 16,-3-1 0-16,0 2 0 0,-1 0 0 0,-3 3 0 15,-4 1 0-15,4-2 0 0,-5-2 0 0,0 0 0 16,-4-1 0-16,-1 2 0 0,-1 4 0 0,-4-2 0 15,-4-2 0-15,1-1 0 0,-2 0 0 0,-2 0 0 16,-1 0 0-16,-2 3-160 0,0 1 160 0,-4-3-128 16,-3-2 128-16,-1-1-160 0,-3 2 160 0,1 0-160 15,-2 0 160-15,0-2-128 0,-1-1 128 0,3-1-128 16,-1-1 128-16,2 3 0 0,-2-2-144 0,0 0 144 16,-3-3 0-16,3 0 0 0,1 3 0 0,-1-1 0 15,-2 0 0-15,-2-1 0 0,2-3 0 0,1 3 0 16,3 2 0-16,0-1 0 0,-4-2 0 0,2 1 0 15,2-5 0-15,4 3 0 0,2-1 0 0,-1 3 0 0,-4-1 0 16,0-3 0-16,1-3 0 0,3 3 0 0,2-2 0 0,-1 0 0 16,-2-1 0-16,-2 1 128 15,3 4-128-15,0-1 192 0,1 4-192 0,0-1 192 0,-1 2-16 0,2 0 0 16,-3 3 0-16,3 0 0 0,2 1-176 0,-1-2 128 16,0 0-128-16,-1 2 128 0,-2 2-128 0,2 1 0 15,1-3 0-15,-1 0 128 0,-1 0-128 0,3 1 0 16,-2 2 0-16,-3-1 0 0,1-2 0 0,-2 1 0 15,1 3 0-15,-1-1 0 0,2-1 0 0,1 0-144 16,3-2 144-16,1 1 0 0,1-1 0 0,3 2 0 16,1 2 0-16,2 1 0 15,2-1 0-15,3-3 128 0,-2 2-128 0,4 1 0 0,-1 2 0 0,1-2 0 0,0 0 0 0,1 5 0 16,2-2 128-16,1 1-128 0,2-2 0 0,4 1 0 16,2 3 0-16,2-1 0 0,0 2 0 0,1-2 0 15,7 0 0-15,-1 0 0 0,5 2 0 0,2 3 0 16,1-2-320-16,4 2-16 0,2 2 0 0,5 3 0 31,3 3-1360-31,12-9-272 0,3 4-48 0</inkml:trace>
  <inkml:trace contextRef="#ctx0" brushRef="#br0" timeOffset="84044.4">24666 1842 12895 0,'0'-10'1152'0,"0"0"-928"0,1 0-224 0,2-2 0 15,0 5 256-15,-3 7 0 0,2-12 0 0,1 5 0 16,-2-3-256-16,-1 10 144 0,0 0-144 0,0 0 128 15,4-9 80-15,-4 9 16 0,0 0 0 0,0 0 0 16,2-10 112-16,-2 10 32 0,0 0 0 0,0 0 0 16,0 0-240-16,0 0-128 0,0 0 128 0,0 0-128 15,0 0 160-15,0 0-32 0,0 0-128 0,0 0 192 0,0 0 128 0,0 0 0 16,0 0 16-16,0 0 0 0,0 0-80 0,-10 5 0 16,-1 4-16-16,-2-2 0 0,-2 5 16 0,-2-3 0 15,2 1 0-15,-3 2 0 0,-1 1 48 0,0 2 16 16,1-1 0-16,0 2 0 0,1 0 0 0,0-1 0 15,1-1 0-15,3 2 0 0,-1-1-32 0,2 0 0 16,0 2 0-16,2-3 0 0,1-2-144 0,1 1-16 16,2 0-128-16,1-4 192 0,5-9-192 0,-6 10 128 15,6-10-128-15,0 0 0 0,-3 11 176 0,3-11-176 16,0 0 192-16,0 0-192 0,0 0 208 0,0 0-64 16,0 0-16-16,5 9 0 0,-5-9 0 0,9 7 0 0,-9-7 0 15,14 6 0-15,0-4-128 0,1 2 160 16,0 0-160-16,2 0 160 0,-1-2-160 0,3 1 0 0,0-1 144 0,4 2-144 15,3-1 128-15,0 2-128 0,0-1 128 0,3-2-128 16,0 3 0-16,-1 2 0 0,-1-2 0 0,0-1 128 16,-2 1-128-16,-1 2 0 0,0-2 0 0,-1 4 0 15,0-4 0-15,0 3 128 0,-1 2-128 0,-1-1 0 16,1 1 0-16,-1 3 0 0,1-2 0 0,1 1 0 16,-4-1 0-16,1-1 0 0,2 1 0 0,-2-2 0 15,-1 2 0-15,0-3 128 0,-1-1-128 0,0 0 0 16,-3-2 0-16,0 0 0 0,-2-3 0 0,-1 1 128 15,-2-3-128-15,0 0 144 0,-10 0-144 0,11-1 160 16,-11 1-16-16,10-4 0 0,-10 4 0 0,11-8 0 16,-4 3 112-16,1-4 0 0,-2 1 16 0,1 2 0 0,-7 6-48 15,6-11-16-15,2 1 0 0,-5 1 0 16,1-5 16-16,1 1 0 0,0 0 0 0,-1-2 0 0,-1 1 96 16,1-3 32-16,-1 1 0 0,1-2 0 0,0 0-16 0,1-3 0 15,1-2 0-15,1-5 0 0,0 0-64 0,4-3-16 16,-1 3 0-16,1 3 0 0,-2-3-96 0,3 4-32 15,-2 1 0-15,1 3 0 0,-1 1-128 0,1 3 160 16,-3 2-160-16,0 4 160 0,-2 3-160 0,-6 7 0 16,0 0 0-16,8-4-176 0,-8 4 32 0,0 0 0 15,0 0 0-15,10 4 0 16,-3 3-560-16,-2 5-96 0,-2 3-32 0,1 3 0 16,-1 0-1792-16,1-1-384 0,1 5-64 0,1-3 0 0</inkml:trace>
  <inkml:trace contextRef="#ctx0" brushRef="#br0" timeOffset="85194.84">27571 1508 4607 0,'0'0'400'0,"0"0"-400"0,0 0 0 0,0 0 0 15,0 0 1296-15,6-7 176 0,-6 7 48 0,6-7 0 16,-6 7-752-16,7-4-128 0,-7 4-48 0,7-5 0 16,-7 5-16-16,0 0-16 0,0 0 0 0,0 0 0 15,9-5-240-15,-9 5-64 0,0 0 0 0,0 0 0 0,0 0-256 0,9 7 160 16,-9-7-160-16,0 0 128 0,5 8 0 0,-5-8-128 15,2 14 192-15,-2 0-64 0,-2-1 176 0,0 2 16 16,-2 1 16-16,0 1 0 0,-1 1 48 0,0 3 16 16,0-1 0-16,0 5 0 0,-2-1 144 0,1 3 32 15,0-3 0-15,1 4 0 0,0-4-144 0,-1-1-32 16,1 1 0-16,0-2 0 0,1-2-80 0,-2-2 0 16,1-1-16-16,1-2 0 0,-1-2-16 0,1-1 0 15,0 1 0-15,2-4 0 0,2-9 32 0,0 0 16 16,0 0 0-16,0 0 0 0,0 0 48 0,0 0 16 0,0 0 0 15,0 0 0-15,0 0-48 0,14-1-16 0,0-3 0 0,1 0 0 16,2-4-208-16,0 2-128 0,3 1 160 16,-1-3-160-16,0 2 0 0,0 2 0 0,4-1 0 0,0 4 0 15,-1 0 0-15,4 1 0 0,1 1 0 0,0 3 0 16,1-2 0-16,0 2 0 0,-1-1 0 0,0 2 0 16,-2 1 0-16,1-1 0 0,-1 3 0 0,0 1 0 15,1-3 0-15,-1 4 0 0,1-2 0 0,-1-1 0 16,-1-3 0-16,-1 1 0 0,-4 2 0 0,2-2 0 15,-2-3 0-15,0 2 0 0,0 0 0 0,-1 1 0 16,-2-2 0-16,-2-2 0 0,0 1 0 0,-2 1 0 16,-12-3 0-16,10 4 0 0,-10-4 0 0,10 5 0 15,-10-5 0-15,9 4 128 0,-9-4-128 0,9 5 144 16,-9-5 48-16,0 0 0 0,0 0 0 0,9 6 0 16,-9-6-192-16,0 0 160 0,0 0-160 0,0 0 160 15,0 0-160-15,10 0 128 0,-10 0-128 0,0 0 128 0,6-9 176 0,-1 0 16 16,0-3 16-16,-5-4 0 0,0-2-64 0,0-1-16 15,0-2 0-15,-2-2 0 0,-1-2 0 0,2-1 0 16,0-4 0-16,1-1 0 0,0-1 80 0,2 1 16 16,1-4 0-16,1 3 0 0,1 4-128 0,0 3-32 15,1 3 0-15,-2 2 0 0,1-2-48 0,0 7-16 16,0 0 0-16,0 2 0 0,-1 3-128 0,1 4 0 16,-5 6 0-16,0 0 0 0,8-3-160 0,-8 3-16 15,0 0 0-15,10 5 0 16,-2 5-544-16,-2 2-112 0,-1 3-32 0,-1 4-8800 15,-2 4-1776-15</inkml:trace>
  <inkml:trace contextRef="#ctx0" brushRef="#br0" timeOffset="87628.38">11257 15532 21183 0,'0'0'1888'0,"-4"-8"-1504"0,0-2-384 0,1 2 0 16,0 3 976-16,3 5 128 0,-1-7 32 0,1 2 0 15,0 5-1648-15,0 0-320 16,-4-8-64-16,4 8 0 0,-8-6 672 0,-2 2 224 0,10 4 0 0,-15-1-160 0,-2 1-32 0,0 2-16 16,-1 4 0-16,-2 5 0 0,-1-1 208 0,-6 6 0 15,-3 6 0-15,-2 1 0 0,-1 4 0 0,-2 3 0 16,-4 4 0-16,5 1 0 0,4 0 128 0,-1 3 0 16,2 3 16-16,2 1 0 0,2-1 112 0,2 1 32 15,1 2 0-15,3-1 0 0,3 7-32 0,3 1 0 16,0-4 0-16,2 0 0 0,1 1-256 0,2-2 0 15,2 1 128-15,2-4-128 0,3-2 0 0,3-2 0 16,1-2 0-16,2 1 0 0,2 2 0 0,1-2 128 16,2 1-128-16,2 1 0 0,2 0 192 0,2 2-192 15,1 0 192-15,-1 0-192 0,1 0 128 0,0 2-128 0,0 3 0 0,-2-1 0 16,2 4 144-16,-5-4-144 0,-1 1 0 0,-4 1 144 16,2-1 16-16,-6 0 0 0,-1 1 0 0,-3-3 0 15,-3-2 240-15,-3-1 48 0,-6 4 16 0,-1-3 0 16,-4 3 80-16,-4-4 16 0,1 2 0 0,-3-1 0 15,0-5-112-15,-1-1 0 0,1 3-16 0,1-5 0 16,-3-2-240-16,0-1-32 0,-3-5-16 0,1 1 0 16,0-5-144-16,1-2-224 0,1-2 48 0,2-2 16 31,-2-6-704-31,4-3-144 0,5-3-16 0</inkml:trace>
  <inkml:trace contextRef="#ctx0" brushRef="#br0" timeOffset="88028.85">11547 17572 31263 0,'0'0'1392'0,"-12"5"272"16,1-1-1328-16,0 2-336 0,0 6 0 0,3 4 0 16,-1 2-1088-16,-2 2-304 0,0 8-48 0,0 1-16 15,-5 5 768-15,1 0 160 0,0 1 16 0,1 1 16 16,0 0 16-16,4-1 0 0,-2 0 0 0,2-2 0 0,1-3 480 0,4-1-144 0,1-3 144 0,3-3 0 16,1-6 480-16,3-4 176 0,0-1 48 15,-3-12 0-15,9 8 192 0,1-2 64 0,1-5 0 0,1-2 0 16,1-3-256-16,4-4-32 0,0 0-16 0,2-4 0 15,0-3-192-15,3-2-32 0,2-2-16 0,-1 1 0 16,0-2-224-16,-3-3-64 0,-2-6 0 0,-3 1 0 16,-2-3-128-16,-3 2 128 0,-3 1-128 0,-5 0 128 15,-3 3-128-15,-3-6 0 0,-4-1 0 0,-3 3 0 32,-4-1-448-32,-3-1-128 0,-2 3-32 0,-3-1-8800 0,-3 1-1744 0</inkml:trace>
  <inkml:trace contextRef="#ctx0" brushRef="#br0" timeOffset="88528.36">12032 15284 14735 0,'0'0'640'0,"0"0"160"0,0 0-640 0,0 0-160 0,0 0 0 0,0 0 0 15,0 0 1456-15,0 0 256 0,0 0 48 0,0 0 16 16,0 0-1376-16,2 10-272 0,-2-10-128 0,0 17 128 16,-2-3 48-16,0 1 0 0,-2 3 0 0,-1 1 0 15,-1 0 144-15,-2 4 48 0,-2 5 0 0,1 1 0 16,-4 4 32-16,-1 5 16 0,0 2 0 0,2 0 0 16,-4 0-64-16,5-2-16 0,-1 1 0 0,5 1 0 15,0-4-176-15,4 4-32 0,0-8-128 0,2 1 192 16,1-2-64-16,2 0-128 0,3-6 176 0,2 1-176 15,-1-6 256-15,2-1-64 0,1-2-16 0,2-2 0 16,3-2-176-16,1-2 0 0,-2 1 0 0,2-4 0 16,2 3-192-16,-1-5-32 0,0-1 0 0,-1-2 0 0,0-1 0 0,-1-1 0 15,-1 1 0-15,-2-1 0 16,-11-1-1456-16,8-6-304 0,-4-2-48 0,-4 0-16 0</inkml:trace>
  <inkml:trace contextRef="#ctx0" brushRef="#br0" timeOffset="88722.73">11599 15851 19343 0,'0'0'1728'0,"0"0"-1392"16,0 0-336-16,0 0 0 0,0 0 2512 0,0 0 432 16,0 0 96-16,11-3 16 15,3 2-2800-15,4 1-576 0,4 0-96 0,3 0-32 0,6-1 448 0,1 1-160 16,4 0 160-16,5 0 0 0,2 0-224 0,4 0 64 0,4 0 16 0,0-3 0 15,-1 2-208-15,-3 0-32 0,-4-2-16 0,-1 1 0 32,-2 2-1616-32,0-2-320 0</inkml:trace>
  <inkml:trace contextRef="#ctx0" brushRef="#br0" timeOffset="89146.25">13784 15790 28959 0,'0'0'1280'0,"0"0"272"0,-10-8-1232 0,5 4-320 15,-2 2 0-15,7 2 0 16,-11 2-592-16,-2 4-176 0,1 0-48 0,-6 0 0 16,-4 6 208-16,-3-1 32 0,-3 4 16 0,-5 3 0 0,-3 1 192 0,1 4 48 15,-1 0 0-15,-1 2 0 0,0 6 320 0,0 5 128 16,-2 0 0-16,1 8 0 0,0 6 336 0,0 1 64 16,-1 1 16-16,1 2 0 0,1-1-48 0,2 3-16 15,1 5 0-15,3-1 0 0,3 2-224 0,8 0-64 0,1-6 0 0,3-1 0 16,4-2-16-16,3-2-16 0,2 0 0 0,5-3 0 15,2 3-16-15,2 0 0 0,5 1 0 0,2-1 0 16,1 0-16-16,3-4-128 0,1 1 192 0,3 2-64 16,5-7-128-16,1 4 0 0,1-1 0 0,3 0-176 15,2 1-80-15,1-6-32 0,0 3 0 0,-2-2 0 32,-2-3-896-32,1-3-176 0,1-2-48 0</inkml:trace>
  <inkml:trace contextRef="#ctx0" brushRef="#br0" timeOffset="89696.23">15123 16700 8287 0,'-7'-11'736'0,"2"5"-592"15,-4-4-144-15,-1 1 0 0,-1-2 3728 0,-1 1 720 0,1 0 144 0,-1 1 16 31,0 1-4432-31,-1 3-896 0,-1-4-176 0,-1 4-48 0,-3 4 720 0,0-2 224 0,-2-1 0 0,1 4-160 16,-4 4 496-16,0 0 112 0,-1 0 0 0,-2 5 16 16,-3 0 208-16,-3 3 32 0,-2-3 16 0,-2 6 0 15,-2 2-256-15,0 1-48 0,5 2-16 0,1 4 0 16,2-1-400-16,3 0 128 0,2 2-128 0,4 0 0 16,4 1 0-16,4 0 0 0,3-6 0 0,3 0 0 15,7-2 0-15,4 3 0 0,4-4 0 0,4 2 0 16,5 0 0-16,3 1 0 0,3 0 0 0,5-1 0 15,3 0 144-15,4 0 48 0,2-2 16 0,5-1 0 16,-1 3-48-16,-4 0-16 0,-3 0 0 0,-2-1 0 16,-6-1-144-16,-1-2 0 0,-6-2 0 0,-4 2 0 0,-4 1 176 0,-4 1 96 15,-5-2 32-15,-4 0 0 0,-5 2 192 0,-4 3 32 16,-7-1 16-16,-5 0 0 16,-6 3-176-16,-9 1-48 0,-12-2 0 0,-3 1 0 0,-7 0-320 0,0 1 0 15,-3 2 0-15,-1-3-128 16,1 1-1824-16,-3-2-352 0,-34 6-80 0,20-7-16 0</inkml:trace>
  <inkml:trace contextRef="#ctx0" brushRef="#br0" timeOffset="90546.71">16475 16650 4607 0,'0'0'400'0,"5"-12"-400"0,-1-1 0 0,-2 3 0 15,0-4 2592-15,-1 2 432 0,0 1 96 0,-1-2 16 16,0 4-1472-16,0-2-304 0,0 11-48 0,-1-12-16 0,0 4-400 0,-2-3-64 16,1 4-32-16,-1-2 0 0,3 9-208 0,0 0-32 15,-5-8-16-15,5 8 0 0,0 0-224 0,0 0-32 16,0 0-16-16,-8 3 0 0,3 6-128 0,2 3-16 15,-1 6-128-15,1 10 192 0,1 5-192 0,-1 7 0 16,1 5 0-16,0 6 0 0,0 3 0 0,0-1 0 16,-3 2 0-16,3-2 0 0,-2 0 0 0,1 0 0 15,1-4 0-15,1-1 0 0,-3-3 0 0,3-1 0 16,-2-4 0-16,2-5 0 0,-1-2-144 0,1-3 144 16,0-2 0-16,1-2-144 15,0-3-480-15,0-4-80 0,-1-1-32 0</inkml:trace>
  <inkml:trace contextRef="#ctx0" brushRef="#br0" timeOffset="90814.31">15973 17039 23039 0,'0'0'2048'16,"0"0"-1648"-16,0 0-400 0,0-10 0 0,0 10 2176 0,8-7 368 0,4-1 64 0,4 4 16 15,1 3-2624-15,7 0-736 0,2-1-32 16,6 2-16-16,6-1 528 0,5 0 128 0,5-4 128 0,1 1-208 16,-5 0-320-16,4 2-64 15,-1-2-16-15,-1-3 0 0,-3 2-240 0,2 0-48 0,-1 0-16 16,2 0-10224-16</inkml:trace>
  <inkml:trace contextRef="#ctx0" brushRef="#br0" timeOffset="91264.04">17528 16247 18431 0,'12'-6'1632'0,"-4"2"-1312"0,1-3-320 0,1 2 0 16,3 2 1664-16,3 1 272 0,7 2 48 0,0 2 16 31,2 7-2144-31,6 2-432 0,2 5-96 0,0 1-16 0,1 1 512 0,-2 5 176 0,1 3 0 0,-4-1-144 15,-6 3 144-15,-4 2 0 0,-3 7 0 0,-6 4 128 16,-6 0 64-16,-4 4 0 0,-4 4 16 0,-6 0 0 16,-7 2 112-16,-7-4 0 0,-7 0 16 0,-4 1 0 15,-6-1 432-15,2 1 96 0,-2 2 16 0,0-1 0 16,-2-4 80-16,2 2 32 0,2-5 0 0,1-1 0 16,2 1-512-16,3-6-96 0,1-7-32 0,5-1 0 0,2-1-352 15,4-6 0-15,3-7 0 0,3-1 0 0,2 0-192 0,5-5-48 16,3 4-16-16,5-12 0 0,0 0 96 0,3 7 16 15,4 1 0-15,2-3 0 0,3 2 144 0,3 0 0 16,5-2 0-16,1 5 0 0,0-4 128 0,3 4-128 16,3-3 160-16,1 5-160 0,4-3 0 0,1 3 128 15,0 1-128-15,1-3 0 16,1 2-448-16,2-5-128 0,2 2-16 0,4-4-13056 0</inkml:trace>
  <inkml:trace contextRef="#ctx0" brushRef="#br0" timeOffset="91801.17">18647 15936 19343 0,'0'0'848'0,"-9"3"192"0,-1-1-832 0,-1 5-208 16,-2-1 0-16,0 7 0 0,1-1 1040 0,-3 6 176 15,-2 4 16-15,-2 2 16 16,-1 4-1248-16,-2 5-496 0,-1 4 32 0,-1 2 0 0,-1 1 464 0,0 0 0 15,0 6 0-15,3-2 0 0,2 5 288 0,1 3 96 16,0 1 32-16,2 3 0 0,3 1 112 0,3 1 32 0,1-3 0 0,3 0 0 16,4 1-368-16,0-6-192 0,3-2 192 0,3 0-192 15,-1-5 336-15,4-2-32 0,2-1-16 0,4-7 0 16,3-3-96-16,3-1-32 0,1-5 0 0,4-1 0 16,2-2-160-16,4-4 0 0,3-3-192 0,1-2 192 31,1-6-832-31,2-2-32 0,0-4-16 0</inkml:trace>
  <inkml:trace contextRef="#ctx0" brushRef="#br0" timeOffset="92235.73">19288 16382 11967 0,'0'0'528'0,"-5"-5"112"0,-1-3-512 0,-2 2-128 15,-1-5 0-15,0 4 0 0,0 1 3584 0,0 5 672 16,0 5 144-16,-1 1 16 16,-2 1-3936-16,-2 7-800 0,-3 4-144 0,-1 4-48 0,-2 3 336 0,-2 8 176 15,-1 3-192-15,1 9 192 0,-1 1-128 0,1 6 128 16,2 3 0-16,1-1 0 0,1-1 0 0,4-4 0 15,6-1 0-15,3-1 0 0,5-5 0 0,5-3 0 16,0-4 128-16,8-3-128 0,0-8 400 0,2-4 48 16,2-4 0-16,0-1 0 0,4-5 208 0,0-2 48 0,1-4 16 15,2-4 0-15,0-3-192 0,3-6-32 0,1-4-16 0,2-4 0 16,2-5-336-16,4-2-144 0,2-5 128 0,1-1-128 16,1-1 0-16,-1 1 0 0,-3-3 128 0,-3-2-128 15,-4 0 0-15,-4-1 0 0,-3 0 0 0,-4 1 0 16,-5 3 0-16,-5 1 0 0,-5 2 0 0,-6 5 0 15,-4-1 0-15,-5 3 0 0,-4 3-176 0,-7 2 176 16,-4 3-256-16,-6 1 48 0,-7 1 0 0,-4 2 0 31,-3 4-1792-31,2 1-368 0,-1 1-64 0</inkml:trace>
  <inkml:trace contextRef="#ctx0" brushRef="#br0" timeOffset="92681.44">19434 15712 30351 0,'0'0'1344'0,"0"0"272"0,0 0-1296 0,14 5-320 0,5 2 0 0,2 7 0 32,1 2-944-32,4 2-256 0,1 2-48 0,1 1-16 0,-2 2 944 0,4 2 176 0,0-1 144 0,2 4-192 15,-2 0 192-15,3 4 0 0,2 2 0 0,-1 2 128 16,0-1 112-16,-1 4 16 0,-2 1 16 0,-1 3 0 15,-2-2 224-15,-4 5 32 0,-3-3 16 0,-3 5 0 16,-2 1-96-16,-4 5 0 0,-4 5-16 0,-2 1 0 16,-4 4-128-16,-6 1-32 0,-2 0 0 0,-4 0 0 15,-5-2-80-15,-3 4 0 0,-6-4-16 0,-3 3 0 16,-5 2 16-16,-1-5 0 0,0-1 0 0,0-4 0 16,0-1-320-16,-3 2-64 0,1 0-16 0,2-4 0 31,0-2-1520-31,2-2-320 0,1-9-48 0,3-4-9872 0</inkml:trace>
  <inkml:trace contextRef="#ctx0" brushRef="#br0" timeOffset="93582.22">19917 15199 16575 0,'-11'-8'1472'0,"-1"1"-1168"0,0-7-304 0,0 2 0 16,1 2 1280-16,4-1 208 0,2 4 48 0,0-3 0 31,1 1-1728-31,2-2-320 0,2 2-80 0,1-1-16 0,2-2 432 0,1 1 176 0,1-4-128 0,1 3 128 15,2 2 0-15,-1-2-160 0,1 4 160 0,-1-3 0 16,2 5 128-16,2-2 128 0,-1 3 16 0,-1 4 16 16,-9 1 96-16,12-1 32 0,2 0 0 0,0 3 0 15,-1 2-128-15,2 5-32 0,1 0 0 0,0 6 0 16,1 4 80-16,0 5 16 0,2 5 0 0,3 4 0 16,0 2 208-16,3 3 32 0,2 5 16 0,-1 4 0 15,2 1 96-15,3 2 32 0,-2 7 0 0,3 2 0 16,-2 7-304-16,3-3-64 0,-1 3-16 0,1-1 0 15,-3-1-192-15,-4 3-32 0,-4-2-128 0,-2 4 192 16,-3 1-192-16,-3-1 128 0,-3-1-128 0,-5-5 0 0,-3 2 176 0,-2 4-176 16,-1 2 192-16,-4 1-192 0,-2 2 160 15,-3 2-160-15,0-3 128 0,-5 3-128 0,-5-2 160 0,-1 1-160 16,-2 1 192-16,-2 4-192 0,-4-5 256 0,0-2-64 16,-1-2-16-16,0-1 0 0,0 1-48 0,1-2-128 15,-2-5 192-15,2 1-64 0,2-6-128 0,-1-2 0 16,3-2 0-16,1-6-176 15,0-4-1376-15,3-5-288 16</inkml:trace>
  <inkml:trace contextRef="#ctx0" brushRef="#br0" timeOffset="95266.03">21955 16990 14735 0,'0'0'1312'0,"-13"-4"-1056"16,-1-4-256-16,-1 3 0 0,1-1 2304 0,1-4 384 16,-1-2 96-16,5 2 16 15,0-3-3408-15,4 5-672 0,0-5-144 0,0 0-32 0,-1-2 1712 0,-1 1 320 16,-1-4 80-16,-1-2 16 0,0-1-160 0,0 1-48 16,-1 1 0-16,-2 0 0 0,0 0-112 0,-2 1-32 15,-2 2 0-15,0-1 0 0,-3 3-64 0,-2 3-32 0,1-3 0 0,-3 3 0 16,-4 4-224-16,-2-2 0 0,-1 3 128 15,-1 2-128-15,1 2 0 0,-1 2 0 0,-1 3 0 0,3 0 0 16,0 9 256-16,2 1-64 0,2 7 0 0,2 4 0 16,1 2-192-16,3 8 0 0,3 8 0 0,1 1 0 15,1 8 0-15,1 4 0 0,4 6 0 0,0 4-160 16,3 5 16-16,3-7 0 0,1 1 0 0,0-7 0 16,4-2-16-16,1-8 0 0,1-7 0 0,1-7 0 15,3-2 16-15,-2-8 0 0,2-4 0 0,2-4 0 16,2-4 144-16,-2-5 0 0,0-5 160 0,3-6-160 15,-1-7 336-15,4-3-16 0,1-8-16 0,2-6 0 16,2-3-16-16,2-5 0 0,7-6 0 0,3-8 0 16,1-3-288-16,5-5 0 0,3-4 0 0,-3 2 0 15,-3-2 0-15,0 2 0 0,0-1 0 0,0 1 0 16,-1 0-128-16,1-5 128 0,-4-2 0 0,1 2-144 0,-2 3 16 0,0 1 0 16,-3 1 0-16,-1-3 0 0,-2-2 0 0,-5-1 0 15,-4 0 0-15,-5 6 0 0,-3 8 128 0,-3 0 0 16,-8-1 0-16,-2 2 0 0,-4 4 0 0,-2 3 256 15,-3-2-64-15,0 7-16 0,2 4 272 0,0 6 48 16,-4 3 16-16,5 4 0 0,0 4-144 0,2 9-32 16,2 0 0-16,7 10 0 0,-5-4-144 0,5 4-48 15,0 0 0-15,0 0 0 0,-6 14-144 0,2 2 0 16,1 6 0-16,2 7-176 0,-1 7 176 0,0 6-160 16,0 2 160-16,-2 10-160 0,1 4 160 0,-2 4 0 15,-1 9 0-15,-2 4 0 0,1 6 0 0,-1-3 0 0,1 5 0 16,0-3 128-16,2-1 192 0,-1-4 64 0,-1 0 0 0,4-3 0 15,-1-4 32-15,0-4 16 0,1-4 0 0,1-5 0 16,1-3-432-16,-2-1 128 0,6-3-128 0,-2-2 0 16,1-5-128-16,2-5-128 0,1-1 0 0,2-6-16 31,-1-5-2400-31,2-5-464 0,6-2-112 0,0-10-16 0</inkml:trace>
  <inkml:trace contextRef="#ctx0" brushRef="#br0" timeOffset="95699.96">22912 16392 31727 0,'-17'-3'1408'15,"5"0"288"-15,-6 0-1360 0,0 3-336 0,-1 0 0 0,0 2 0 16,-1 4-560-16,-1 4-176 0,1 4-32 0,-3-2-16 0,-2 2 560 0,-4 2 224 16,-3-177-176-16,-4 368 176 0,-1-182-256 0,0 5 64 15,1-4 0-15,1 4 0 0,3-5-64 0,7 2 0 16,3-3 0-16,6-3 0 0,6-2 0 0,5 1-16 16,3 0 0-16,7-1 0 0,4-1-80 0,4 1-16 15,7-3 0-15,3 1 0 0,4-1 368 0,3 1 0 16,4 1 192-16,0-3-64 0,-1-2 128 0,0 3 0 0,-1 1 16 0,-2 1 0 15,-2 1-80-15,-1 0 0 0,-3-2-16 0,-1 5 0 16,-5 1 48-16,-3 2 16 0,-2-2 0 0,-4 4 0 16,-3-3 80-16,-4 3 0 0,-3-1 16 0,-4 1 0 15,-4 1 0-15,-3 1 0 0,-5 1 0 0,-2-1 0 16,-4 0 96-16,-1-4 16 0,-3 0 0 0,-2-1 0 16,-3-1-208-16,-2-3-48 0,-3 3 0 0,0-5 0 15,0-4-192-15,3-2 0 0,2-4-144 0,3-2 144 31,2-7-1376-31,6-4-176 0,2-3-48 0,3-6-11024 0</inkml:trace>
  <inkml:trace contextRef="#ctx0" brushRef="#br0" timeOffset="96042.1">23418 16611 18431 0,'0'0'1632'0,"0"0"-1312"0,-9 4-320 0,9-4 0 15,0 0 2736-15,0 0 464 16,0 0 112-16,0 0 16 16,0 0-3488-16,9 4-688 0,2-1-144 0,3 0-32 0,3 0 768 0,4-3 256 0,6-4-192 0,4 2 192 15,3 1-144-15,4 0 144 0,-1-2-128 0,0 2 128 16,-3 1-144-16,-1 0 144 0,-1-1-160 0,-3 0 160 31,-3-1-752-31,-3 2-48 0,-3 0-16 0,-5 2-6368 0,-3-2-1280 0</inkml:trace>
  <inkml:trace contextRef="#ctx0" brushRef="#br0" timeOffset="96209.72">23442 16831 1839 0,'0'0'160'0,"0"0"-160"0,3 11 0 0,0-4 0 16,-3-7 5136-16,8 12 1008 0,0-4 192 0,4 2 32 16,0-3-4736-16,2 4-944 0,4-5-192 0,-1 2-48 15,2 1 256-15,2-3 32 0,3 4 16 0,-1-5 0 0,0 3-352 0,1-2-64 16,0-2-16-16,1 0 0 0,0 1-480 0,0-4-96 15,0-2-32-15,1-4-8512 16,1-3-1696-16</inkml:trace>
  <inkml:trace contextRef="#ctx0" brushRef="#br0" timeOffset="96819.93">25579 15166 30687 0,'0'0'1360'0,"-13"-8"288"0,-2-1-1328 0,1-1-320 0,0 4 0 0,1 3 0 15,0 2-448-15,2 3-144 0,-2 1-48 0,-1 3 0 0,-2 2 288 0,-2 1 48 16,-2 2 16-16,-2 5 0 0,-1-2 288 0,-3 3 0 15,-6 5 0-15,-1 1 0 0,-3 0 0 0,1 3 0 16,-1 2 0-16,3 4 0 0,4 2 0 0,3 6 0 16,3 4 0-16,3 3-160 0,3 6 160 0,2 0 0 15,2 0 0-15,3 2 0 0,1-2 0 0,3 2 0 16,1-2 0-16,4-1 0 0,1-1 0 0,4 0 0 16,2 0 0-16,4-5 128 0,3-2 32 0,3-1 16 15,3-1 0-15,4-2 0 0,5 0 48 0,-1-1 16 16,2-3 0-16,2 4 0 0,0 1-112 0,0-1 0 0,-4 5-128 15,-3-3 192-15,-3 1-192 0,-3 3 0 0,-3 1 128 0,-1-2-128 16,-3 4 0-16,-3-4 0 0,-4 1 0 0,-1 1 0 16,-4-3 0-16,-2-3 0 0,-1 1 0 0,-3-5 0 15,-2-1 336-15,-3-3-16 0,0-1-16 16,-5-2 0-16,-3-1 144 0,-3-2 16 0,-4 1 16 0,0-5 0 16,-3-1-208-16,-2-1-32 0,-1 2-16 0,0-3 0 15,-1-1-224-15,1 1 0 0,0-3-144 0,1 0 144 31,0 1-800-31,3-4-64 0,1-5-16 0,4-3-12832 0</inkml:trace>
  <inkml:trace contextRef="#ctx0" brushRef="#br0" timeOffset="97569.26">25758 17048 25103 0,'0'0'1104'0,"0"0"240"0,-9 4-1072 0,9-4-272 16,-6 13 0-16,2 2 0 16,-1 2-720-16,5 0-208 0,2 2-32 0,0 2-16 0,-4 3 560 0,5 3 112 15,1-2 32-15,0 4 0 0,-1 0 144 0,1 1 128 16,1 0-192-16,0 2 192 0,1-4 0 0,1 1 128 15,-1-2 0-15,1 0 16 0,-1-6 272 0,1-3 48 16,-1-4 16-16,2-6 0 0,-8-8 272 0,8 6 48 16,-8-6 16-16,11 0 0 0,-2-6 144 0,-2-1 48 15,2-5 0-15,-1 0 0 0,2-4-288 0,-3-2-48 16,1-4-16-16,1 1 0 0,-1-4-352 0,1 3-80 0,-2-5-16 0,1 5 0 16,-2 1-208-16,-1 0-208 0,-2 1 32 0,-1 2 16 15,1 0-112-15,-3 3-32 0,-1 1 0 0,-3-1 0 31,1-2-288-31,-1 1-64 0,-1-1-16 0,0-1-12224 0</inkml:trace>
  <inkml:trace contextRef="#ctx0" brushRef="#br0" timeOffset="98486.19">26158 14712 1839 0,'0'0'160'0,"0"0"-160"0,0 0 0 0,0 0 0 16,0 0 896-16,0 0 128 0,7-8 48 0,-7 8 0 16,5-7 160-16,0-2 48 0,-5 9 0 0,3-12 0 15,-1 2 32-15,-2 1 16 0,0 9 0 0,0 0 0 16,0-9-528-16,-1 2-96 0,0-3-32 0,1 10 0 16,0 0-240-16,0 0-48 0,0 0-16 0,0 0 0 15,0 0-96-15,0 0-16 0,0 0 0 0,0 0 0 16,0 0-96-16,0 0-32 0,-7 7 0 0,3 3 0 15,3 3 0-15,0-3 0 0,-3 3 0 0,1-3 0 16,3-10-128-16,-3 12 0 0,-2-1 144 0,2-5-144 0,3-6 256 0,0 0 0 16,0 0-16-16,0 0 0 15,0 0 272-15,0 0 48 0,0 0 16 0,0 0 0 0,0 0-256 16,0 0-64-16,0 0 0 0,0 0 0 0,0 0-64 0,0 0-32 16,0 0 0-16,0 0 0 0,0 0-160 0,0 0 0 15,0 0 0-15,0 0 128 0,5-7-128 0,-5 7 0 16,4-12 0-16,-4 12 0 0,0 0 0 0,0 0 0 15,2-7 0-15,-2 7 0 0,0 0 0 0,0 0 0 16,0 0-144-16,0 0 144 0,0 0 0 0,0 0 0 16,0 0 0-16,0 0 0 0,0 0 0 0,0 0 0 15,0 0 0-15,0 0 0 0,0 0 0 0,0 0 0 16,0 0 0-16,0 0 0 0,0 0 0 0,0 0 0 0,0 0 0 0,0 0 0 16,0 0 0-16,0 0 0 0,0 0 0 0,0 0 0 15,0 0 0-15,0 0 0 0,0 0 0 0,0 0 0 16,0 0 0-16,0 0 0 0,0 0 0 0,0 0 0 15,-1 11 0-15,-1 2 128 0,-3 2-128 0,-1 3 0 16,1 2 144-16,-1 3-144 0,-2 8 128 0,1 0-128 16,-2 4 0-16,0 3 0 0,0 0 0 0,0 4 0 15,0 4 0-15,0 0 0 0,1 1 0 0,-1 0 128 16,0-7-128-16,1 1 160 0,2 0-160 0,1 1 160 16,0-7 96-16,2-1 0 0,2-3 16 0,2-1 0 15,3-2 48-15,1-3 16 0,3-3 0 0,2-1 0 16,5-1-16-16,1-2 0 0,4-4 0 0,2 0 0 0,4 0-320 0,2-3 0 15,0-4 0-15,2-5 128 0,0-2-384 0,-1-1-64 16,-5-2 0-16,0-2-16 16,-4-6-1408-16,-3-1-288 15,2-8-48-15,-8-2-16 0</inkml:trace>
  <inkml:trace contextRef="#ctx0" brushRef="#br0" timeOffset="98682.37">25781 15270 31327 0,'0'0'2784'0,"0"0"-2224"0,6-9-560 0,4 5 0 15,6 3 1248-15,2 0 144 16,2-1 16-16,4 2 16 0,3 2-1424 0,3-181-320 16,5 362-64-16,3-181 0 0,4-2 64 0,5 0 16 0,1-1 0 0,4-2 0 31,0-2-1216-31,-4-4-240 0,-3 0-48 0</inkml:trace>
  <inkml:trace contextRef="#ctx0" brushRef="#br0" timeOffset="99269.51">27238 16261 15663 0,'0'0'1392'15,"-9"-7"-1120"-15,0-7-272 0,-1 2 0 0,-2 2 2432 0,1 0 448 16,-1 4 64-16,0-1 32 0,-5 4-2592 0,-1-1-384 16,-1 2-320-16,-4 1 48 0,-2 1 272 0,-2 1 0 15,-2 2 176-15,-3 3-176 0,0 3 192 0,-2 3-192 0,-4-2 192 0,0 4-192 16,-2 0 0-16,4 1 0 0,0 0 0 0,4 2 0 15,4-1 0-15,4 1 0 0,3 3 0 0,3-1 0 16,6-1 0-16,5-1 0 0,3-2 0 0,5-1 0 16,7 2-128-16,2-2 128 0,5-2 0 0,4 2-144 15,3 1 144-15,3-1 0 0,5-3 0 0,0 3 0 16,1 3 0-16,-2-2 0 0,-1 0 0 0,-2-2 128 16,-3 0-128-16,-4 1 0 0,-3 0 128 0,-4-1-128 15,0 2 128-15,-3-1-128 0,-3-1 160 0,-3-2-160 16,-5 3 368-16,-3 1-32 0,-1 0 0 0,-4 3 0 15,-4 0 80-15,-4 0 16 0,-4 0 0 0,-3 2 0 16,-4 2 48-16,-2-2 16 0,1-1 0 0,0-1 0 0,0-2-368 0,4-2-128 16,2 0 0-16,4 2 144 15,2-6-560-15,3 0-112 0,3-4-32 0,4-3 0 16,8-3-1680-16,0 0-320 0,0 0-80 0,2-23-16 0</inkml:trace>
  <inkml:trace contextRef="#ctx0" brushRef="#br0" timeOffset="99920.25">27960 16091 8287 0,'0'0'368'0,"0"0"80"0,-11-9-448 0,3 0 0 0,-3-3 0 0,0-1 0 16,-2 4 4864-16,1 1 880 0,-1 3 176 0,-4 3 32 31,-2-1-5344-31,-1 1-1072 0,-3-2-224 0,-1 4-32 0,-2 4 496 0,2-1 224 0,-1 1-192 0,1 5 192 16,0 1-192-16,1 4 192 0,0 2-192 0,2 3 192 15,2 2-176-15,2 3 176 0,-1 4-128 0,4 3 128 16,1 4-208-16,2 2 32 0,-1 4 16 0,2-3 0 15,1 4 160-15,3 4-128 0,3-4 128 0,2 1-128 16,1-5 128-16,4-5 0 0,2-7 128 0,3-2-128 0,1-1 192 16,3-8-16-16,0-5-16 0,2 2 0 0,1-4 144 0,2 0 16 15,1-5 16-15,2-2 0 0,-1-2 112 0,0-3 32 16,1-5 0-16,2 0 0 0,3-5-352 0,0-5-128 16,0-6 0-16,1-2 144 0,0-4-144 0,1-2 0 15,-2-4-192-15,-1-1 192 0,-4 0-192 0,1 0 192 16,-4-3-192-16,-2-6 192 0,-1-5 0 0,2-1 0 15,-3-6 0-15,0-3 0 0,-3 0 0 0,1-6 160 16,-1 1-160-16,2-4 160 0,-3-5-160 0,3 1-192 16,-1-4 32-16,2 4 16 0,-1 2 0 0,1 3 0 15,0 1 0-15,-1 6 0 0,1 5-112 0,-4 6-32 16,-1 3 0-16,-4 14 0 0,1 9 288 0,-2 5 128 0,-3 3-128 0,2 8 192 16,-2 1 32-16,-1 9 0 0,0 0 0 0,0 0 0 15,0 0-224-15,-12 16 0 16,-1 2 0-16,-1 10 0 0,-3 6 0 0,1 7-128 0,-1 10 128 0,1 4 0 15,-2 4 0-15,0 7-128 0,-1 2 128 0,0 7 0 16,1 6 0-16,2 2 0 0,-1 1 0 0,3-2 0 16,1 0 144-16,2 0-144 0,1-3 128 0,3-4-128 15,4-6 240-15,0-8-48 0,3-3 0 0,3-9 0 16,-1-4-192-16,3-4 0 0,3-5 128 0,0-2-128 31,2-2-416-31,0-3-128 0,1-6-32 0,2-5-11776 0</inkml:trace>
  <inkml:trace contextRef="#ctx0" brushRef="#br0" timeOffset="100337.91">29168 15873 21183 0,'0'0'1888'0,"0"0"-1504"15,0 0-384-15,0 0 0 0,-10-4 2016 0,0 4 336 16,-3 5 64-16,-3 5 16 16,-3 6-2848-16,-4 1-560 0,-2 0-112 0,-6 0-32 0,-5 5 736 0,-2 2 128 15,-2 4 48-15,0-3 0 0,0 1 208 0,4-1-144 16,5 2 144-16,5-4-128 0,2-2 128 0,5 0 0 15,3-3 0-15,9-1 0 0,0 2 0 0,7-2 0 0,4-2 0 0,5 2 128 16,4 1-128-16,3 1 0 0,1 0 0 0,7 1 0 16,5 4 240-16,3-1-32 0,2-1 0 0,2 4 0 15,1 0 208-15,-3 3 32 0,-3-1 16 0,-2 1 0 16,-4 2-32-16,-1-3-16 0,-3 0 0 0,-3-4 0 16,-5 0 32-16,-1 0 16 0,-6-4 0 0,-3 2 0 15,-6 0-112-15,-4-1-32 0,-5 1 0 0,-6-2 0 16,-4 2-64-16,-10-2-32 0,-5-1 0 0,-10-2 0 15,-9-5-224-15,-5 0 0 0,-3-2 0 0,0 0-9664 16,-1-3-1952-16</inkml:trace>
  <inkml:trace contextRef="#ctx0" brushRef="#br0" timeOffset="101237.34">24988 18835 11055 0,'0'0'976'0,"0"0"-784"0,0 0-192 0,-5 9 0 15,5-9 1408-15,0 0 256 0,-5 7 32 0,5-7 16 32,0 0-2672-32,0 0-544 0,-5 6-96 0,5-6-32 15,0 0-160-15,0 0-16 0,0 0-16 0,0 0 0 16,0 0 1104-16,0 0 208 0,-9 3 64 0,9-3 0 0,0 0 1520 0,-8 5 304 0,8-5 64 0,0 0 16 16,-9 3-304-16,9-3-48 0,0 0-16 0,0 0 0 15,-5 4-912-15,5-4-176 0,0 0 0 0,-6 9 0 16,6-9 176-16,-7 6 144 0,1 1 48 0,6-7 0 15,0 0 704-15,-6 9 144 0,1-4 16 0,5-5 16 16,0 0-224-16,-6 10-64 0,6-10 0 0,0 0 0 16,-2 9-176-16,2-9-32 0,1 11-16 0,3-4 0 15,-4-7-48-15,9 10-16 0,0-5 0 0,2 0 0 16,3 1-16-16,4-3 0 0,2-2 0 0,3 0 0 16,3-1-224-16,4-1-48 0,6 0-16 0,3-3 0 0,2-1-80 0,1 0-16 15,2 1 0-15,-2-1 0 0,0-3-272 0,1 5 128 16,1-2-128-16,-2-1 0 0,2 4 0 0,-2-1 0 15,-1 1 0-15,-6 2 0 16,-2-1-640-16,-2-1-16 0,-7 1-16 0,0 0 0 16,-2-1-1120-16,-5-1-240 0,-4 0-32 0,-3 1-16 0</inkml:trace>
  <inkml:trace contextRef="#ctx0" brushRef="#br0" timeOffset="101468.27">25056 19377 35007 0,'0'0'1552'0,"0"0"320"0,0 0-1488 0,0 0-384 0,0 0 0 0,0 0 0 31,0 0-624-31,18 1-192 0,3-1-32 0,5-2-16 16,7-4 352-16,4 0 80 0,4-5 16 0,1-1 0 0,1 0 128 0,3-2 32 0,2-3 0 0,4 2 0 15,4 0-48-15,1-1 0 0,0 1 0 0,-2 2 0 32,-1 2-1104-32,-6 2-240 0,-5-1-32 0</inkml:trace>
  <inkml:trace contextRef="#ctx0" brushRef="#br0" timeOffset="102289.18">27264 18561 20559 0,'0'0'896'0,"0"0"208"0,-11-5-880 0,1 0-224 0,1 0 0 0,0 2 0 0,0 2 0 0,-1-1 176 16,0 0-176-16,0 2 160 0,-1 0-160 0,0 2 0 15,-2 1-192-15,-1 0 192 0,-2 0 0 0,-2 6 0 16,-1-4 0-16,-1 4 192 0,-2 3-64 0,0 3-128 16,-1 1 192-16,3 2-64 0,0 0 128 0,1 1 32 15,1 0 0-15,4-1 0 0,1-3 192 0,3 3 32 16,1 2 16-16,3-2 0 0,1 1-384 0,2 0-144 15,3 0 0-15,3-1 144 0,0 1-144 0,4-2 0 16,0-1 0-16,4 1 0 0,-1 1 0 0,1-2 0 0,3 2 0 0,1-3 0 16,2-3-160-16,2 2 160 0,0 0 0 0,0 2-144 15,-1 2 144-15,1-2 0 0,-1 0 0 0,0-1 0 16,-1 1 0-16,1 1 0 0,-1 1 0 0,-2 0 0 16,0 1 0-16,-1 0 0 0,0-2 160 0,-1 5-160 15,-3-3 192-15,-1-1-48 0,-1 0-16 0,-5-3 0 16,1-1 16-16,-1 1 0 0,-1 2 0 0,-2-3 0 15,-1 1 208-15,-1-4 32 0,-1 2 16 0,-1 1 0 16,-1-5 176-16,0 2 16 0,-1 1 16 0,-3-2 0 16,-3 3-160-16,1-4-48 0,-1 0 0 0,0-3 0 15,-2-4-400-15,-3 4 0 0,-1-4 0 0,-1-1 0 16,-2-1-416 0,-2 0-112-16,-1-2-32 0,-2-5 0 0,0-1-1392 0,0-6-288 15,-11-8-48-15,9-2-16 0</inkml:trace>
  <inkml:trace contextRef="#ctx0" brushRef="#br0" timeOffset="103022.48">27394 17900 11967 0,'0'0'1072'0,"0"0"-864"15,0 0-208-15,-1-10 0 0,1 10 2688 0,1-8 480 16,-1 8 96-16,6-11 32 0,-1 3-2864 0,3-2-576 16,2 2-112-16,-1-1-32 0,4-1 288 0,0-1 0 15,2 1 0-15,1 1 0 0,2 0 144 0,0 1 48 16,0 0 0-16,1-2 0 0,-1 5 48 0,-1 0 16 15,0 1 0-15,-2 3 0 0,2 1 0 0,-3 1 0 16,-3 6 0-16,-2-2 0 0,-9-5-64 0,9 9 0 16,-3 5 0-16,-2 3 0 0,-3 3-192 0,-2 1 0 15,-3 5 0-15,-2 0 0 0,-3 6 0 0,-2 0 0 0,-3-2 0 16,0 1 0-16,-2-1 128 0,2 3 16 0,2-2 16 0,0-3 0 16,2 0 96-16,1-5 0 0,2 0 16 0,1-1 0 15,3-6-32-15,0-1-16 0,2-2 0 0,2-1 0 16,-1-12 48-16,5 9 16 0,-5-9 0 0,8 10 0 15,1-4-32-15,2-3 0 0,2 0 0 0,0-2 0 16,2 2 48-16,3-2 0 0,1 0 0 0,1 0 0 16,0 2-112-16,2-2 0 0,3 2-16 0,2-1 0 15,-2 3-176-15,3-2 0 0,0 0 0 0,-1-2 0 16,-3-1-480-16,0 0-128 16,1 1-32-16,-1-1-8480 0,-3 0-1696 0</inkml:trace>
  <inkml:trace contextRef="#ctx0" brushRef="#br0" timeOffset="104306.54">26982 19632 7359 0,'-7'-5'656'0,"-2"1"-528"0,-3 1-128 0,2 0 0 16,0-2 2224-16,0 0 400 0,0 4 96 0,-1-1 16 15,2 1-2368-15,1 1-368 0,-1 0-288 0,0 0 48 16,-1 1 528-16,1 2 96 0,1 2 32 0,8-5 0 16,-9 3 448-16,9-3 96 0,-10 3 0 0,10-3 16 15,0 0 48-15,0 0 16 0,-10 5 0 0,10-5 0 16,0 0-400-16,0 0-96 0,-5 11-16 0,5-11 0 15,0 0-304-15,0 0-64 0,0 0-16 0,9 9 0 0,0 1 64 0,5-5 16 16,0-3 0-16,3 0 0 0,2-2 48 0,3-3 16 16,3-1 0-16,2 0 0 0,2-3-64 0,4-1-16 15,2 2 0-15,2-3 0 0,1 1-208 0,4-2 128 16,1 2-128-16,1 0 0 0,1 2 0 0,-3 1-288 16,-5-1 32-16,-3 1 16 15,-4 2-384-15,-2 1-80 0,-2-2 0 0,-7 4-7616 16,-3 0-1504-16</inkml:trace>
  <inkml:trace contextRef="#ctx0" brushRef="#br0" timeOffset="104823.42">26874 20246 12895 0,'0'0'1152'0,"0"0"-928"0,4-7-224 0,1-6 0 15,1-6 3056-15,3-3 560 0,3-2 112 0,4 1 32 16,2 3-3760 0,2 1-576-16,3 2-208 0,1 1-48 0,1-2 576 0,0 3 128 0,-1-1 128 0,0 6-208 0,0-1 208 0,-1 3 0 15,-1 1 144-15,-2 3-144 0,-2 3 288 0,-1 2-32 16,-5 0-16-16,0 2 0 0,-5 0-80 0,-7-3-16 16,7 11 0-16,-3 1 0 0,-4 0-144 0,-2 0 128 15,-5 4-128-15,-2 0 128 0,-3 5 16 0,-2-1 0 16,-3 7 0-16,-3-3 0 0,4 0 288 0,-1 1 48 15,0-3 16-15,0-2 0 0,1 1 96 0,4-2 32 16,1-2 0-16,2-1 0 0,1-2-256 0,4-2-48 16,1-5-16-16,3-7 0 0,3 11-176 0,5-4-128 15,2-1 192-15,4 2-192 0,5-5 256 0,3 2-48 16,2-1-16-16,6 0 0 0,2-3-48 0,4-1-16 16,2 0 0-16,1-1 0 0,1-4-128 0,-1 1 128 15,2-1-128-15,0-3 128 0,0 1-352 0,0 2-80 0,1-4-16 0,1 2 0 31,-1-1-1472-31,1 0-320 0,2 2-48 0,-4-6-16 0</inkml:trace>
  <inkml:trace contextRef="#ctx0" brushRef="#br0" timeOffset="105373.36">28487 17911 22111 0,'0'0'976'0,"0"0"208"0,0 0-944 0,0 0-240 0,0 0 0 0,-2 16 0 15,0 1 1168-15,1 4 192 0,0 3 48 0,-2 3 0 32,-1 6-1600-32,-1 6-304 0,0 8-64 0,-1 3-16 0,0 2 576 0,-2 2 0 0,-1 4 0 0,-2-1 0 15,-1 1 0-15,-1 6 0 0,-1 7 0 0,1 1 0 16,-1 7 0-16,0 1 0 0,0-5 0 0,0 9 144 16,-3 5-144-16,4-4 0 0,-1-3 0 0,4-7 0 15,-1-5 432-15,3-2 0 0,2-7 0 0,-1 1 0 16,1-2-80-16,1-1-16 0,2-2 0 0,0-5 0 15,-2-6-208-15,1 0-128 0,0-3 160 0,0-4-160 16,2-2 0-16,-1-4-240 0,-1 0 32 0,0-1 0 16,3-5-528-16,0-3-96 0,0-5-32 0,1-6-10608 15</inkml:trace>
  <inkml:trace contextRef="#ctx0" brushRef="#br0" timeOffset="105774.39">28843 19967 21183 0,'0'0'944'0,"0"0"192"0,0 0-912 0,-9 10-224 0,-2-4 0 0,1 3 0 15,-2 0 576-15,1 4 64 0,-1 2 0 0,1 3 16 32,-2 2-1504-32,0 3-304 0,-2 2-64 0,2-1-16 15,1 1 208-15,-1-1 32 0,3-4 16 0,0-1 0 0,2-1 976 0,3-1 288 0,1-2 16 0,4-4 0 16,-1-1 1184-16,3-1 240 0,-2-9 64 0,0 0 0 16,8 9-464-16,-8-9-96 0,10 4-16 0,-10-4 0 15,12-4-256-15,0 0-64 0,2-5-16 0,0 1 0 16,-1-8-320-16,1-4-64 0,0-5-16 0,0-2 0 15,4-5-480-15,-4 2 0 0,-3 0 0 0,1-1 0 16,-1-5 144-16,-1 2-144 0,-3 3 128 0,-1 4-128 16,0 1 0-16,-2 3 0 0,0 3 0 0,0-1 0 15,-2 2-464-15,0 1 16 16,-4 2 16-16,1-2 0 0,-2 2-1328 0,-4-1-272 0,1-1-48 0,-3 2-16 16</inkml:trace>
  <inkml:trace contextRef="#ctx0" brushRef="#br0" timeOffset="106341.32">29008 17511 18431 0,'0'0'816'0,"0"0"160"16,0 0-784-16,0 0-192 0,0 0 0 0,0 0 0 0,0 0 2048 0,-2 13 384 15,-1-2 64-15,-1 2 0 0,-1 1-2272 0,0 2-464 16,-4 2-80-16,0 2-32 0,-2 5 352 0,-2 4 0 16,-1 5 0-16,-1 3 0 0,-3 1 144 0,0 5 48 15,1 2 16-15,-1 3 0 0,-2-2 32 0,4 2 0 16,2-3 0-16,3-2 0 0,2-6-240 0,4-3 128 16,1-5-128-16,4-2 0 0,3-5 0 0,-1-3 0 15,6-4 0-15,1-2 0 0,2-6 0 0,3 2 0 16,1-4 0-16,4-1 0 0,6-4-224 0,1-1 16 0,-2-2 0 15,2-3 0 1,-2-4-752-16,0 0-160 0,0-2-32 0,-1-2-9744 0</inkml:trace>
  <inkml:trace contextRef="#ctx0" brushRef="#br0" timeOffset="106609.4">28602 18099 14735 0,'0'0'1312'0,"0"0"-1056"0,0 0-256 0,0 0 0 0,0 0 4736 0,6-11 896 16,2 2 192-16,3 0 16 15,2 4-5664-15,3 0-1136 0,2-5-240 16,2 2-32-16,3-3 480 0,4-3 112 0,2 1 0 0,5-1 16 15,2 3 96-15,3-1 16 0,-2 0 0 0,1-2 0 0,-1 0 320 0,1 3 192 16,-1-1-192-16,1 5 192 16,2-3-592-16,1 4-16 0,1-1 0 0,-2 2-10736 0</inkml:trace>
  <inkml:trace contextRef="#ctx0" brushRef="#br0" timeOffset="107172.6">29190 19002 32415 0,'0'0'1440'0,"0"0"288"0,0 0-1376 0,0 0-352 0,8-12 0 0,1-2 0 31,0 3-624-31,2 1-192 0,3-3-32 0,2 4-16 16,0-5-160-16,3 2-48 0,5 4 0 0,0-4 0 15,2 2-112-15,0 1-32 0,1 1 0 0,-4 0 0 16,-2 2-896-16,0-1-192 0</inkml:trace>
  <inkml:trace contextRef="#ctx0" brushRef="#br0" timeOffset="107359.35">29250 19312 31615 0,'11'-8'1408'0,"-1"5"272"0,4-1-1344 0,6 1-336 0,2-1 0 0,10-1 0 16,5 0-576-16,1 3-192 0,2-2-48 0,-2-1 0 16,-3 1-384-16,0 0-80 0,-4-6 0 0,0 4-10176 0</inkml:trace>
  <inkml:trace contextRef="#ctx0" brushRef="#br0" timeOffset="107908.97">30510 18016 4607 0,'0'0'192'0,"0"0"64"0,0 0-256 0,-4 11 0 16,4-11 0-16,-4 10 0 0,1 3 4608 0,1 3 864 16,-3 3 176-16,0 3 48 15,-2 3-4928-15,-2 1-992 0,1 4-192 0,-1 1-32 0,0-1 448 0,0 3 160 16,1 1 0-16,2 0 0 0,1-2 16 0,1-2 0 15,1-1 0-15,2 2 0 0,1-3 80 0,-1 0 0 0,1 0 16 0,4 0 0 16,-1 1-272-16,4-2 0 16,2 1 128-16,0-4-128 0,-2-1 0 0,2 0 0 0,3-2 0 0,0-2 0 15,2-1 0-15,-1-3 0 0,1-3 0 0,-1-1 0 32,-1 1-432-32,-1-5-32 0,-4 0-16 0,-7-7-6816 0,0 0-1376 0</inkml:trace>
  <inkml:trace contextRef="#ctx0" brushRef="#br0" timeOffset="108141.64">30082 18558 25791 0,'0'0'2304'0,"0"0"-1856"0,0 0-448 0,0 0 0 0,7-7 2496 16,2 0 384-16,1-2 96 0,4 3 16 15,0 1-2992-15,0-1-784 0,4 1-64 0,-1 1-16 16,1-1 384-16,4-3 80 0,-2 0 16 0,0-2 0 16,0 1-48-16,0-2 0 0,1-1 0 0,2 4 0 15,2-5 160-15,1 4 16 0,2-4 16 0,0 2 0 16,0-1-1696-16,0 0-352 0,-1-4-64 0,1 1-16 0</inkml:trace>
  <inkml:trace contextRef="#ctx0" brushRef="#br0" timeOffset="108595.09">30588 17633 20271 0,'0'0'896'0,"0"0"192"0,2-11-880 0,0-1-208 0,2-2 0 0,1 1 0 16,1 2 496-16,3 2 48 0,0 0 16 0,3 4 0 15,-1 0-560-15,3-3-144 0,0 3-16 0,4 1 0 16,1 1 160-16,1 0 0 0,2-1-144 0,1 4 144 16,1 0 0-16,-2 4 240 0,-2 0-48 0,0 0 0 15,1 2-16-15,-6 3-16 0,-3 1 0 0,-1 3 0 16,-4 2 16-16,-3 3 0 0,-3 2 0 0,-2 6 0 15,-4-2 64-15,-3 2 16 0,-3 2 0 0,-2 2 0 0,1-2 160 0,-5 1 32 16,0-2 16-16,1 1 0 0,-2-4 16 0,2 2 0 16,-2-1 0-16,3-4 0 0,1-2-224 0,2 0-64 15,3-1 0-15,3-1 0 0,1-5-192 0,1 1 144 16,4-13-144-16,0 10 128 0,3 2-128 0,-3-12 128 16,0 0-128-16,11 5 128 0,2 1 96 0,2-3 16 15,0-3 0-15,6-2 0 0,-2-1 16 0,2-1 0 16,2-1 0-16,3 1 0 0,1-3-128 0,3 1-128 15,-1 0 176-15,0-2-176 16,0 3-352-16,-1 1-176 0,-1-2-48 0,-1 2-8272 16,-1 0-1664-16</inkml:trace>
  <inkml:trace contextRef="#ctx0" brushRef="#br0" timeOffset="109109">30170 19495 15663 0,'0'0'1392'0,"12"-1"-1120"0,-4-3-272 0,4-2 0 16,-1-2 3968-16,5 2 720 0,4-5 160 0,2 0 16 31,2 2-4864-31,2-2-768 0,5 2-256 0,5-4-48 16,4-2-112-16,0 1-32 0,-2 2 0 0,-1 0 0 15,-3-1-384-15,-1 5-64 0,-1 2-32 0</inkml:trace>
  <inkml:trace contextRef="#ctx0" brushRef="#br0" timeOffset="109677">30424 19873 28623 0,'27'-3'1264'0,"-12"2"272"0,-1-3-1232 0,-1-2-304 0,-2 1 0 0,3 1 0 16,4-1 0-16,-3 1 0 0,-1 3 0 0,-1 3 0 31,-13-2-720-31,12 8-160 0,-6-2-16 0,-3 7-16 16,-6 2 208-16,-3 3 64 0,-3 2 0 0,-8 2 0 0,-2 6 640 0,-5-3 0 0,-1 2 0 0,-3 0 176 16,-2 3 288-16,4-2 64 0,-1-1 16 0,4-4 0 15,1-3 192-15,3 0 32 0,3-3 16 0,2-3 0 16,1 0-256-16,4-7-48 0,4 2-16 0,1-4 0 0,4-5-208 0,0 0-32 15,0 0-16-15,0 0 0 16,0 0 48-16,0 0 16 0,17-5 0 0,2-5 0 0,4 2 176 0,6-4 48 16,3-1 0-16,6 2 0 0,4-5-304 0,0 4-64 15,-1 3-128-15,-2-4 192 0,2 3-192 0,-1 1 0 16,0 4-192-16,-1-1 192 0,1 2-384 0,-2 1 48 16,0 3 0-16,-3 0 0 15,-2 0-1088-15,-1 4-224 0,-4-1-32 0,-4 2-10912 0</inkml:trace>
  <inkml:trace contextRef="#ctx0" brushRef="#br0" timeOffset="111077.81">28987 19996 3679 0,'0'0'320'0,"0"0"-320"0,0 0 0 0,-2-6 0 16,2-2 3136-16,0 8 576 0,-1-6 96 0,0-2 32 15,1 0-2992-15,0 2-592 0,0 6-112 0,-1-10-16 16,1 2-128-16,0-1-192 0,-2 2 64 0,2-4 0 16,-1 4 0-16,0-3 0 0,-2 1 0 0,2 0 0 15,0 4 128-15,-1-2 0 0,-3-1-144 0,5 8 144 16,-3-4-160-16,3 4 160 0,-7-4-208 0,7 4 80 15,0 0 0-15,-9-4 0 0,-1 2 0 0,3 0 0 16,7 2 128-16,0 0-192 0,0 0 192 0,-12 0-192 16,2 0 672-16,2 0 128 0,8 0 32 0,-11 0 0 0,1-1 192 15,10 1 32-15,-10 1 16 0,-1 2 0 0,1 1-176 0,0-2-48 16,1 1 0-16,-2-2 0 0,-2 2-336 0,-1 2-80 16,3 1-16-16,-2-1 0 0,-1 1-80 0,-1 3-16 15,1-1 0-15,0 2 0 0,-2-2-128 0,1 3 0 16,-1-2 0-16,0 2 0 0,2 3 0 0,-1 2 0 15,0-2 0-15,2 3 0 0,2 4 0 0,-3-2 0 16,1 2 0-16,2 4 0 0,2 5 0 0,0 3 0 16,5 3 0-16,0-2 128 0,2 2-128 0,2-2 0 15,2-2 0-15,2-2 0 0,2 1 0 0,2-7 0 16,0 3 0-16,3-6 0 0,0-2 192 0,2 0 16 16,1-2 0-16,3 1 0 0,0-6 16 0,4-1 0 15,2-3 0-15,-3-2 0 0,3-4-32 0,1-2-16 0,0-2 0 0,3-1 0 16,1-6-176-16,0 2 0 0,0-5 0 15,-2 1 0-15,1-5 0 0,-1 0 0 0,-4-1-144 0,-4 0 144 16,-1-4 0-16,-1 1 0 0,-2 1 160 0,-1-4-32 16,-3-1-128-16,2 1 0 0,-6-1 0 0,2 2 128 15,-3 2 0-15,-1-2 0 0,-3-1 0 0,1 3 0 16,-4 0 128-16,2 1 16 0,-4 2 16 0,-1 1 0 16,-1-1 48-16,-5 6 16 0,-1-1 0 0,-4 3 0 15,1-1-112-15,-5 5-32 0,-2-3 0 0,-5 6 0 16,-3 1-368-16,-1 1-80 0,0 2-16 0,0 1 0 31,2 2-1216-31,2-3-240 0,2-2-48 0</inkml:trace>
  <inkml:trace contextRef="#ctx0" brushRef="#br0" timeOffset="111736">31094 19282 27695 0,'0'0'1216'0,"0"0"272"0,8-8-1184 0,2-2-304 16,3 1 0-16,2-1 0 15,4 3-768-15,3 0-192 0,1 2-64 0,1-2 0 16,1 0 112-16,1 0 16 0,0 0 0 0,-2 2 0 16,2-1 288-16,-2 3 64 0,0-1 16 0,-2 1 0 15,-3 2-160-15,0-2-16 0,0 3-16 0</inkml:trace>
  <inkml:trace contextRef="#ctx0" brushRef="#br0" timeOffset="112313.34">32304 18457 28735 0,'0'0'1280'0,"0"0"256"0,-5 0-1232 16,-1-2-304-16,-3 4 0 0,0-2 0 16,-1 2-1648-16,-3 3-384 0,-1 4-80 0,-2 0 0 0,-15 19 1504 0,2 2 304 0,1 2 64 0,0 9 16 15,0 5 224-15,1 7 0 0,1 7 144 0,3 0-144 16,2 1 144-16,2 1-144 0,2-4 128 0,3 2-128 16,5-1 384-16,1-5-16 0,4-6 0 0,4-3 0 15,4-13 576-15,4-7 112 0,-1-2 32 0,5-4 0 16,1-4-144-16,1-3-32 0,1-5 0 0,1 0 0 15,1-6-448-15,2-3-80 0,1-7-32 0,4-2 0 16,2-3-352-16,0-6 0 0,2-7 0 0,3-6 0 16,-2-5 272-16,-11 15-16 0,4-1 0 0,0-6 0 15,1-5 192-15,2-1 16 0,-3-3 16 0,0 0 0 16,-2 0 0-16,13-29 0 0,-7 6 0 0,-8 10 0 0,-7 5-480 0,-3 6 0 16,-3 11 0-16,-5 2 0 0,-5 5 0 0,-3 4-336 15,-3 2 48-15,-7 3 16 16,-6 0-880-16,6 8-160 0,-8-3-32 0,-3 1-16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9T19:44:55.727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8250 4124 15663 0,'0'0'1392'0,"0"0"-1120"0,0 0-272 0,0 0 0 16,0 0 0-16,0 0-192 0,0 0 16 0,0 0 16 16,0 0-176-16,0 0-48 0,6-8 0 0,-6 8 0 31,9-7-64-31,0 3 0 0,-9 4-16 0,11-4 0 0,2 2 320 0,0 0 144 0,-3 2-128 0,5-1 128 15,-1 1 0-15,3 0 0 0,0 0 0 0,4 0 0 16,-2 0 0-16,1 3 0 0,0-1 0 0,3-2 176 16,0 0-176-16,1 1 192 0,2-1-192 0,0 0 192 15,2 0-48-15,3 0 0 0,-2-1 0 0,3 1 0 0,2 0 112 16,1 0 0-16,0 0 16 0,2 1 0 0,1 1 176 16,-2 0 16-16,-3 1 16 0,-1 2 0 0,-2 1-32 0,1 3-16 15,-1 1 0-15,1 4 0 0,-2 0-80 0,0 1-16 16,-1 3 0-16,0 6 0 0,-1 3 176 0,-2 2 16 15,2 3 16-15,-2 1 0 0,1-1 32 0,-2 2 16 16,-1 1 0-16,-2 3 0 0,1-1-208 0,-4 3-32 16,-2 0-16-16,-1-3 0 0,1-1-192 0,-2 1-144 15,-4 1 192-15,4-1-192 0,-3-1 144 0,1-1-144 16,-1 2 0-16,1-4 144 0,-1-1-144 0,1-5 0 16,-4 1 0-16,1-4 128 0,0 1-128 0,0-3 0 15,0-4 144-15,0 0-144 0,-1-4 0 0,-1-3 0 16,0 0 0-16,-2 0 0 15,-5-11-272-15,0 0-128 0,0 0-32 0,0 0-6576 0,0 0-1312 0</inkml:trace>
  <inkml:trace contextRef="#ctx0" brushRef="#br0" timeOffset="416.49">9221 5004 25743 0,'0'0'1136'0,"0"0"240"0,0 0-1104 0,14 11-272 15,4 0 0-15,3 0 0 0,5 1-208 0,0 2-112 16,1-1 0-16,2 4-16 0,0 4 336 0,4 0 0 16,-7-1 0-16,-2-1 0 0,-1-1 0 0,-1-2-144 15,-2-2 0-15,0-1 0 0,1 1-48 0,-2-1-16 16,-3-6 0-16,-1 1 0 0,2-3 208 0,-2-1 0 16,-1-2 0-16,0-2-144 0,0-1 304 0,1-3 64 15,1-1 16-15,0-4 0 0,-1 0 192 0,3-5 32 16,3 0 16-16,-4-2 0 0,0-3 16 0,1-4 0 0,-2-1 0 0,1-5 0 15,0-5 320-15,1 4 64 0,1-2 16 0,-2 0 0 16,-1-1-288-16,-2 5-48 0,0 4-16 0,0 1 0 16,0-1-544-16,0 4 0 0,0 2 0 0,0 7-9664 15,-1 0-1984-15</inkml:trace>
  <inkml:trace contextRef="#ctx0" brushRef="#br0" timeOffset="1583.29">1898 6773 3679 0,'-17'-1'320'0,"6"1"-320"0,-3 0 0 0,1-2 0 16,2 1 4224-16,2 1 784 0,9 0 160 0,-9 1 16 15,9-1-4160-15,0 0-848 0,0 0-176 0,0 0 0 16,-5 9 0-16,5-9 0 0,0 0 0 0,0 0 0 16,0 0 0-16,0 0 0 0,4 7 144 0,-4-7-144 15,12 3 336-15,1 3 0 0,-2-4 0 0,6-1 0 16,2-1 48-16,5 0 16 0,4 0 0 0,3 0 0 15,2 0-112-15,2-2-32 0,2-2 0 0,0 1 0 16,0 2-80-16,1-1-32 0,-2-1 0 0,-1 1 0 16,2 2-144-16,-1-2 0 0,-2 0 0 0,-1-2 128 15,-1 1-128-15,1 2 0 0,-1 0 0 0,2 3 0 16,-3 1 0-16,-1 2 128 0,-5-1-128 0,-3-2 0 16,-3 1 144-16,-2 2-144 0,-1-1 160 0,-3 0-160 0,-6-1 176 15,2 3-176-15,-1 1 192 0,-8-7-192 0,0 0 304 0,4 9-48 16,-3 2-16-16,-5 1 0 0,0-4-64 0,-4 2-16 15,-5-4 0-15,-2 4 0 0,-3 0-160 0,-6 1 0 16,-6-6 0-16,-4 0 128 0,-3-1-128 0,0-4 0 16,1-2 144-16,-1 0-144 0,0-2 0 0,0 1 144 15,1-3-144-15,1 2 0 0,-2 2 128 0,4-1-128 16,1 1 0-16,-1-2 0 0,-3-1 0 0,2 1 0 16,4 0 0-16,-1 3 0 0,2 1 128 0,3 1-128 15,4-1 192-15,4 0-192 0,3-1 192 0,3 2-192 16,4 2 192-16,8-3-192 0,0 0 128 0,0 0-128 0,0 0 0 0,9 11 0 15,4-7 0-15,9 1 0 0,4-1 0 16,7 1 0-16,3-1 0 0,2-4 0 16,2-2 0-16,1 0 0 0,3-3 176 0,3 0-176 0,4-2 160 0,3-3-160 15,5 3 160-15,2-4-160 0,1 1 160 0,-1-3-160 16,-4 1 0-16,2 0 0 0,-2 0-208 0,5-2-8880 16,0 0-1792-16</inkml:trace>
  <inkml:trace contextRef="#ctx0" brushRef="#br0" timeOffset="2887.15">26069 9614 12895 0,'0'0'1152'0,"0"0"-928"0,-10-3-224 0,1 1 0 0,2 0 1456 0,7 2 240 16,0 0 48-16,-7-5 16 16,7 5-1088-16,-5-6-224 0,5 6-32 0,-5-8-16 0,1-3-192 0,2 2-32 15,1-4-16-15,-1 7 0 0,2 6-160 0,0-9 0 16,0 9 0-16,2-6 0 0,-2 6 0 0,5-8 288 16,-5 8-48-16,9-4-16 0,1 0 16 0,3 4 0 15,0 0 0-15,5 3 0 0,3 2 16 0,3 3 0 16,2-3 0-16,5 1 0 0,5-1 32 0,-1-1 16 15,-1-3 0-15,0 2 0 0,-3-2-80 0,1 0-16 16,0-1 0-16,0 0 0 0,-1 0-16 0,1 0-16 16,0-1 0-16,-2 0 0 0,0 1 80 0,2 0 32 0,-3-1 0 15,-1-2 0-15,0 2-112 0,-4-3-32 0,-3-2 0 0,-5 2 0 16,-2 1-144-16,-4 1 0 0,-3-2 144 0,-7 4-144 16,0 0 128-16,0 0-128 0,0 0 160 0,-8-6-160 15,-4 0 192-15,-4 5-64 0,-6 0-128 0,-2 0 192 16,-7-2-192-16,0-1 0 0,-2 2 128 0,-3 0-128 15,-1 5 0-15,-1 0 0 0,-3 0 0 0,3 1 0 16,1 0-144-16,-2 1 144 0,-1 1-208 0,5-2 80 16,3-3 128-16,4 1 0 0,3-2 0 0,3-2 0 15,4 1 0-15,7 1 0 0,-1-1-144 0,12 1 144 16,0 0 0-16,0 0-144 0,0 0 144 0,0 0 0 16,0 0-128-16,13 4 128 0,4 0 0 0,4 1 0 15,6-2 0-15,3 0 0 0,3-3 0 0,4 0 144 16,0 0 0-16,3-1 0 0,3-2 0 0,3 2 0 0,3-3-144 0,7 3 0 15,5 0 0-15,4-3 0 16,1-1-512-16,0-4 0 0,4 1 16 0</inkml:trace>
  <inkml:trace contextRef="#ctx0" brushRef="#br0" timeOffset="9289.78">3039 10651 17503 0,'-15'-15'1552'0,"6"6"-1232"0,-1 0-320 0,2 0 0 16,2-5 544-16,1 1 48 0,-1 1 16 0,0-2 0 16,0-3-224-16,-2 1-64 0,0-1 0 0,-1-2 0 15,-2-1 0-15,1 1-16 0,-1 1 0 0,-1 1 0 16,-2-1-304-16,0 4 0 0,-1 4 0 0,-1-1 0 16,-3 3 128-16,-2-1-128 0,-2 6 0 0,-1 1 0 15,-5 2 0-15,-3 4 0 0,-6 4 0 0,-4 3 0 16,-7 4 0-16,-1 3 0 0,-2 0-192 0,2 2 192 0,2 2 0 0,4 2 0 15,3-2 0-15,8-1 0 0,2 3 256 0,8 1 160 16,3-5 32-16,2-1 0 0,3 1 144 0,2 3 48 16,2 5 0-16,1-2 0 0,1 2-448 0,2 2-192 15,1 2 160-15,4 2-160 0,-1 2 0 0,4 1 0 16,3-2 0-16,4 2 0 0,1 2 0 0,2-2 0 16,2-2 0-16,2-4 0 0,-1 0 0 0,4-2 0 15,1-5-160-15,2-2 160 0,2-4-256 0,3-4 48 16,2-3 0-16,1-7 0 0,3-3 208 0,3-3-176 15,2-10 176-15,3-2-160 0,2-1 160 0,-2-7 224 16,0-2-48-16,-2-4-16 0,-4 0 16 0,-2-3 0 0,-2-4 0 16,1 0 0-16,-2-1-176 0,-1 0 0 0,-2 1 144 0,-4-1-144 15,-1 1 0-15,-2-1 0 0,-3 2 0 0,-2-1 0 16,0 2 0-16,-4 2 0 0,-2 0 0 0,-4 1 0 16,1-1 256-16,-5-1 0 0,-1 1-16 0,-4 4 0 15,-7-1 160-15,-2 6 48 16,-2 2 0-16,-5 2 0 0,-3 3-160 0,-2 1-32 0,-5 6 0 15,0-1 0-15,0 6-256 0,-2 0 0 0,-3 2 0 0,2 5 0 16,1 1-192-16,0 5-80 0,0-1-32 0,2 2 0 31,6-2-1344-31,3 3-272 0,4 0-48 0,3-3-16 0</inkml:trace>
  <inkml:trace contextRef="#ctx0" brushRef="#br0" timeOffset="9625.14">2978 9785 25791 0,'-10'-3'2304'0,"0"-1"-1856"15,0 2-448-15,1 2 0 0,9 0 320 0,-8 8-48 16,-1-3 0-16,-1 9 0 0,-1 1-272 0,-2 10 0 16,-1 8 0-16,-3 6 0 0,0 11 0 0,-4 8 0 15,-2 8 0-15,-1 4 0 0,-1 4 0 0,-2 6 0 16,2 6 0-16,-7 6 0 0,-7 4 0 0,-1 1 0 0,-4 2 0 0,2-2 0 16,1 1 0-16,4-6 0 0,2-5 0 0,4-7 0 15,4-4 0-15,5-3 0 0,2-2 0 0,3-6 0 16,1-4-208-16,4-2-48 0,-1-6-16 0,0-6 0 31,3-2-1968-31,1-7-400 0</inkml:trace>
  <inkml:trace contextRef="#ctx0" brushRef="#br0" timeOffset="10205.83">3280 11593 20271 0,'-4'-22'1792'0,"5"7"-1424"0,2 0-368 0,2-3 0 15,3-1 1280-15,4 0 192 0,3 1 48 0,4 0 0 16,2 3-1200-16,3 1-320 0,0 3 0 0,3-1 0 15,-1 2 0-15,0 2 0 0,-1 4 0 0,3 1 0 16,-2 0 0-16,0 7-160 0,-4 0 32 0,-3 1 0 16,-4 5-48-16,-3 1 0 0,-5 5 0 0,-3 3 0 15,-4 7 176-15,-4 1 0 0,-3 5 0 0,-7 2 0 16,-8 1 0-16,-3 0 176 0,-6-1-48 0,-1 3 0 16,0-1 368-16,2-2 64 0,-1-2 16 0,2-4 0 15,1 1 160-15,4-3 32 0,1 0 16 0,4-2 0 16,3 2-512-16,3-1-96 0,2-6-32 0,3 0 0 15,2-1-144-15,2-1 0 0,2-3-192 0,4-4 192 16,2 1-288-16,1-3 64 0,2 1 16 0,5-2 0 16,2 2 64-16,1-4 16 0,1-1 0 0,3 1 0 0,4-1 128 15,4-1 0-15,1-3 160 0,3 1-160 0,0 0 192 0,5-1-64 16,7 0-128-16,0 0 192 0,1-1-192 0,-1 0-128 16,0 1 128-16,0-2-8832 15,-1 2-1632-15</inkml:trace>
  <inkml:trace contextRef="#ctx0" brushRef="#br0" timeOffset="16494.03">6337 637 5519 0,'0'0'496'0,"0"0"-496"0,-8-2 0 0,-2 1 0 0,3-3 1392 0,1-1 176 16,1 0 32-16,5 5 16 0,-5-5-992 0,5 5-208 15,-3-11-32-15,2 5-16 0,-1 0-16 0,2 6 0 16,-2-12 0-16,1 7 0 0,1 5 16 0,0-7 0 16,0 7 0-16,0 0 0 0,0 0-64 0,0 0-16 15,0 0 0-15,0 0 0 0,0 0-288 0,13 6 0 16,-3 0 128-16,-1 8-128 0,0 3 0 0,0 3 0 15,-2 3 0-15,1 6 0 0,-2 4 0 0,-1 3 128 16,-1 2-128-16,-1 3 0 0,-1 6 224 0,-2 1-64 16,-1 4-16-16,0 4 0 0,-3 4-144 0,1 1 128 15,-1 5-128-15,-1-5 128 0,-1-3-128 0,-2 3 0 0,1-3 0 16,-1-1 0-16,0-4 160 0,1 1-160 0,-2 0 192 0,4-3-192 16,-1-1 288-16,-1-6-48 0,3 1-16 0,2-5 0 15,-2 0-32-15,1-1 0 0,1-3 0 0,-1-6 0 16,1-1-48-16,1-2-16 0,-1 0 0 0,1-2 0 15,-2 1 64-15,2-5 0 0,1 2 0 0,0-3 0 16,1 0-64-16,3-3 0 0,1-1 0 16,2 0 0-16,0-2 64 0,4 1 0 0,0-1 0 0,4-1 0 15,-1-3 64-15,1 2 32 0,1-5 0 0,3 3 0 16,1-2-32-16,4 0-16 0,3 1 0 0,3-3 0 16,2 0-240-16,3-1 176 0,-1 2-176 0,7 0 160 15,6-3-160-15,2 0 160 0,3-1-160 0,0-2 160 16,-3 1-160-16,0 1 0 0,0-2 0 0,3 2 0 15,1-1 128-15,4-1-128 0,6 2 0 0,0-2 128 16,1 3-128-16,-2 1 0 0,-2-1 0 0,2-1 0 0,0 0 0 16,3 2 0-16,2-1 0 0,3 0 0 0,2 1 0 0,-4 4 0 15,1-3 0-15,-2 2 0 0,1-2 0 0,4 1 0 16,6 0 0-16,-3-2 0 0,-2 2 0 0,-3-3 0 16,1-2 0-16,3-2 0 0,0-1 0 0,5-3 0 15,1-1 0-15,-3 1 0 0,-3-6 0 0,0 2 128 16,-1-3-128-16,8 1 128 0,6-3-128 0,-2 2 128 15,-5-3-128-15,-2 0 128 0,-3 0-128 0,6 4 0 16,3-1 0-16,0 1 0 0,-2 0 0 0,0 0 0 16,-3 2 0-16,1-1 0 0,4 3 0 0,1 0 0 15,-1-3 0-15,-3 2 0 0,-2-2 0 0,0 4 0 0,0 2 0 16,1-3 128-16,4 3-128 0,-7-1 0 0,-3 3 0 0,-4-2 0 16,-1 2 0-16,0 0 0 15,3 1 0-15,-2-2 128 0,-6-2-128 0,-1 1 0 16,-6 0 0-16,-2 2 0 0,-2-2 0 0,-1 1 0 0,-2 0 0 15,0-1 0-15,1-1 0 0,-1 1 0 0,-3 2 0 0,-3-3 0 16,-3-3 128-16,-2 1-128 0,0 4 0 0,-3-1 128 16,-1-2-128-16,-1 2 0 0,-1-3 0 0,-1 4 0 15,0-2 0-15,-1 0 0 0,-3 2 0 0,3-3 128 16,-2 0-128-16,-2-2 0 0,-3 2 0 0,-1 3 128 16,-3-6 80-16,-2 4 16 0,-3 3 0 0,-1 0 0 15,-2-2-64-15,-3-2-16 0,-3-1 0 0,-6 6 0 16,8-5-16-16,-8 5 0 0,5-8 0 0,-3-4 0 15,-2 2 32-15,0 1 0 0,0-3 0 0,-2 1 0 16,-2-2-16-16,0-5 0 0,2 0 0 0,-2-1 0 16,-1-5-144-16,1-2 0 0,-1-2 144 0,0 0-144 0,1-3 0 15,-3-2 128-15,4-3-128 0,-2-3 0 0,1-2 0 0,-1-4 0 16,3 2 0-16,1-1 0 16,1 0 0-16,1-1 0 0,1 0 0 0,2-1 0 0,-2 3 128 0,3-1-128 15,1-2 128-15,3-1-128 0,-1 1 0 0,1-1 144 16,1 3-144-16,0-2 0 0,2 0 0 0,-1 3 0 15,-1 4 0-15,0 0 0 0,1 1 0 0,-1 4-144 16,-1 1 144-16,0 1 0 0,-4 4 0 0,2 0 0 16,0 4 144-16,0 0-144 0,0 4 144 0,-1 1-144 15,0-1 0-15,-1 4 144 0,1 4-144 0,-1 4 0 16,-2-5 0-16,1 5 0 0,-1 1 0 0,-3 7 0 16,2-7 0-16,-2 7 0 0,2-5 0 0,-2 5 0 0,0 0 0 0,0 0 0 15,-4-9-160-15,-1 4 160 16,-2 0 0-16,1 0-144 0,-2 2 144 0,-1 1-128 0,-1-2 128 15,-1 2-128-15,-2 0 128 0,-1 0-160 0,-2 1 160 0,-2 1-160 16,-1 0 160-16,-3 1-128 0,-1-1 128 0,-3 4-128 16,-7-2 128-16,-4-1 0 0,-3 2 0 0,0 1-128 15,-2 0 128-15,0 2 0 0,-2-4 0 0,3 2 0 16,-5-1 0-16,0 2 0 0,0-1 0 0,-7-3 0 16,-3-1 0-16,-3 0 0 0,-2-1 0 0,3-1 0 15,0 1 0-15,0-3 0 0,0 1 0 0,-6 0 0 16,-6 0 0-16,0 0 0 0,-1-2 0 0,1 1 0 15,0 0 0-15,3 1 144 0,0 1-144 0,-7-3 0 16,-7 1 192-16,2 0-192 0,4 0 192 0,0-2-192 16,4 0 144-16,-4 2-144 0,-3 0 0 0,-2-2 144 0,-1-1-144 15,3 2 0-15,-1-2 0 0,36 3 0 0,-6 0 0 0,-9-1 0 16,-5-3 0-16,-5 4 0 0,-3-1 0 0,1 0 128 16,-6 3-128-16,-69-2 0 0,21 3 0 0,12-1 0 15,10 1 0-15,7 4 0 0,3-1 0 0,1 2 0 16,-1 1 0-16,40-1 0 0,-8 0 0 0,-6 1 0 15,-5 2 0-15,-5-2 0 0,-6 2 0 0,0 2 0 16,0-3 0-16,-69 9 0 0,24-1 0 0,15-3 0 16,9-3 0-16,10 1 0 0,8 1 0 0,4-1 0 15,3 0 0-15,0 0 0 0,-6 0 0 0,6-1 0 16,8-1 0-16,3-2 0 0,3 0 0 0,1 2 0 16,2-3 0-16,0 1 0 0,-3 1 0 0,4-1 0 15,4-2 0-15,6 2 0 0,1 2 0 0,6-1 0 0,2 0-128 0,6 4 128 31,3 1-1200-31,5 3-160 0,2 2-48 0</inkml:trace>
  <inkml:trace contextRef="#ctx0" brushRef="#br0" timeOffset="19362.28">26505 1544 16927 0,'0'0'752'0,"0"0"144"0,-8-8-704 0,8 8-192 0,0 0 0 0,0 0 0 16,0 0 144-16,0 0 0 0,0 0 0 0,0 0 0 15,0 0 80-15,0 0 16 0,0 0 0 0,0 0 0 16,10 0 80-16,0 3 0 0,0-1 16 0,2 2 0 15,-1 2-16-15,2 3 0 0,1-1 0 0,0 5 0 16,0 1-320-16,0 2 144 0,0 2-144 0,1 4 0 16,-1 0 224-16,-3 6-64 0,-1-1-16 0,-6 4 0 15,-2-5-144-15,-5 3 192 0,-3 2-192 0,-5-3 192 16,-4 0 128-16,-3-3 16 0,-3 2 16 0,-2-4 0 16,-4 0-96-16,1 0-32 0,-2-3 0 0,3-2 0 15,-1-2-224-15,0-3 176 0,1-2-176 0,2 1 160 0,0-7-368 16,2-1-80-16,1-3-16 0,3-2-10096 15</inkml:trace>
  <inkml:trace contextRef="#ctx0" brushRef="#br0" timeOffset="19879.8">27680 1206 17503 0,'-5'-12'1552'0,"2"6"-1232"0,3 6-320 0,0 0 0 16,0 0 2256-16,0 0 400 0,0 0 80 0,0 0 16 15,0 0-2240-15,-2 16-512 0,-1 3 0 0,-1 0 0 16,-1 4 0-16,0 5 0 0,-2-1-160 0,2 2 160 15,0 2 0-15,1-1 0 0,1 2 0 0,3 0 0 16,0 1 0-16,5-4 0 0,0-2 0 0,3-3 0 16,2 0 128-16,0-5-128 0,2-5 0 0,0-2 0 15,4-6 0-15,0-2 0 0,2-6-128 0,4-5 128 16,3-3-144-16,2-4 144 0,3-3-128 0,-2-3 128 16,0-6 0-16,0 1 0 0,-1-5 0 0,0 2 128 15,-1-3-128-15,1 4 0 0,-3 2-176 0,-1 2 176 16,-1-1 0-16,-2 5 0 0,-2 2-128 0,-3 7 128 15,0 0 0-15,-5 6 0 0,-10 4 192 0,0 0-192 0,13 5 144 0,-5 7-144 16,-3 4 0-16,-1 7 144 0,-3 6-16 0,-2 4-128 16,-3 7 192-16,-4 4-64 0,-2 6 192 0,-7 10 48 15,-4 11 0-15,-5 8 0 0,-2 4-176 0,-1 0-48 16,-1 0 0-16,-1-5 0 0,-2-3-144 0,-2-2 128 16,-4-2-128-16,0-6 128 0,-3-7 144 0,3-5 32 15,-1-6 0-15,3-8 0 0,3-6 128 0,4-4 16 16,0-5 16-16,7-3 0 0,4-2-464 0,3-5 0 15,2-5 0-15,2-2-9648 16,4-5-1824-16</inkml:trace>
  <inkml:trace contextRef="#ctx0" brushRef="#br0" timeOffset="20213.38">28791 822 30399 0,'-13'-10'1344'0,"4"6"288"15,0-3-1312-15,2 5-320 0,-1 6 0 0,1 3 0 16,-1 0-448-16,-2 7-144 0,-3 2-48 15,-1 3 0-15,-1 4 512 0,-2 8 128 0,0 4 0 0,-3 5 0 0,0 3 0 16,0 1 0-16,-1 6 160 0,1 2-160 0,0 4 160 0,1 1-160 16,0 8 128-16,1-3-128 0,1 4 0 0,3 2 0 15,2-2 0-15,3 1 0 0,1-3 0 0,4-8-304 16,4-9 48-16,5-3 16 16,2-8-464-16,3-8-112 0,1-3-16 0,3-8 0 15,2-7-384-15,1-4-96 0,4-5-16 0</inkml:trace>
  <inkml:trace contextRef="#ctx0" brushRef="#br0" timeOffset="20580.12">29085 1225 9215 0,'-5'-19'400'0,"1"5"96"16,-1 0-496-16,-2 4 0 0,1-2 0 0,-2 4 0 0,-1 2 2864 0,2 5 464 0,-3 1 112 0,1 2 16 15,-3 7-2496-15,0 4-512 0,-4 5-80 0,-2 5-32 16,-3 7-144-16,1-1-16 0,0 3-16 0,0 4 0 16,-1-2 32-16,1 3 16 0,5 0 0 0,0 1 0 15,1 1-208-15,4-1 128 0,2-6-128 0,7 0 0 16,1 0 128-16,4-7-128 0,2-1 0 0,6-7 0 16,1-7 144-16,7-2-144 0,2-11 128 0,4-3-128 15,-1-3 608-15,2-8 32 0,1-4 16 0,1-3 0 16,0-1-144-16,-1-4-48 0,3-1 0 0,-3-1 0 15,-1-2 48-15,-2 0 0 0,-1 3 0 0,-2 0 0 16,-3-1 80-16,-3-2 32 0,-3-1 0 0,-4 0 0 0,-4-4-208 0,-2 2-32 16,-5 3-16-16,-2 4 0 0,-6 2-240 0,-1 5-128 15,-3-4 160-15,-1 7-160 0,-2 4 0 0,1 0-320 16,-2 2 64-16,1 3 0 16,3 2-1872-16,2 3-368 15,-1 0-80-15</inkml:trace>
  <inkml:trace contextRef="#ctx0" brushRef="#br0" timeOffset="20962.91">29495 693 23775 0,'-2'-11'1056'0,"2"11"224"0,0-8-1024 0,0 8-256 0,0 0 0 0,0 0 0 15,0 0 128-15,0 0 0 0,3 16-128 0,0 1 192 16,0 1 16-16,-1 4 0 0,2 4 0 0,-3 0 0 16,2 3 80-16,-1-1 16 0,1 5 0 0,-1 4 0 15,2 5 48-15,1-1 16 0,0-1 0 0,-1 7 0 16,-1 3-208-16,-2 1-32 0,-1 1-128 0,-1 3 192 15,-2 4-192-15,-2-2 176 0,-1 4-176 0,-2-1 160 16,-2-3-32-16,-3-2-128 0,-2 0 192 0,0-3-64 16,-2-5 0-16,1-4 0 0,-3-5 0 0,-3-1 0 0,-2-4 64 0,-2-1 0 15,1-7 0-15,1 1 0 0,3-3-64 0,2-6-128 16,2-3 192-16,4-3-64 16,0-1-1376-16,4-8-288 15,9-2-48-15,-7-2-16 0</inkml:trace>
  <inkml:trace contextRef="#ctx0" brushRef="#br0" timeOffset="21256.27">29819 1400 18431 0,'0'0'1632'0,"0"0"-1312"0,0 0-320 0,0 0 0 15,13 0 1392-15,0 0 208 0,1 0 32 0,1 0 16 16,1 0-1072-16,2 1-224 0,3 1-32 0,0-2-16 16,2 0-176-16,-1-2-128 0,-1 1 144 0,2-1-144 15,1-4 0-15,1 3 128 0,-3-1-128 0,0-1 0 16,-2-2 0-16,-1 4 0 0,-1-1-192 0,-4 1 192 31,1 1-1024-31,-3-2-80 0,-12 4-32 0,0 0-5712 0,0 0-1152 0</inkml:trace>
  <inkml:trace contextRef="#ctx0" brushRef="#br0" timeOffset="21419.97">29979 1570 14735 0,'0'0'640'0,"-6"8"160"0,6-8-640 0,-6 8-160 0,6-8 0 0,0 0 0 0,0 0 800 0,0 0 128 16,0 0 32-16,7 11 0 0,2-6 96 0,3-1 32 15,2-1 0-15,1-1 0 0,3-2-512 0,2-4-80 16,0 0-32-16,5 1 0 0,-1-1-240 0,1-4-48 16,1 2-16-16,0 1 0 15,1-4-592-15,1 3-112 0,0-5-32 0,0 2 0 0</inkml:trace>
  <inkml:trace contextRef="#ctx0" brushRef="#br0" timeOffset="21964.64">31301 1025 23039 0,'-2'-11'2048'0,"-1"2"-1648"0,1-1-400 0,1 3 0 0,1 0 0 0,0 7 0 16,-3-8-144-16,0-1 144 0,3 9 0 0,-5-6 0 15,5 6 192-15,-9-4-48 0,1 0-16 0,-4 4 0 16,-1 3 0-16,-4 2 0 0,0 6 48 0,-7 2 0 15,-1 5 0-15,-2 5 0 0,0 1-16 0,-2 8 0 16,-2 2 0-16,2 5 0 0,0 3-160 0,1 5 192 16,0 2-192-16,4 1 192 0,4 2-192 0,2 2 0 15,2 1 0-15,6-2 128 0,3-5-128 0,4 1 0 16,3-4 0-16,4-2 0 0,2-6-224 0,4-6 32 16,3-6 0-16,2-4 0 0,3-5 48 0,5-4 16 15,1-7 0-15,7-5 0 0,1-3 272 0,1-8 64 0,0-7 16 0,2-4 0 16,1-1 64-16,1-5 16 0,-2-2 0 0,1-2 0 15,-1-1 96-15,0-1 32 0,-3 1 0 0,-1-4 0 16,-3-3 288-16,0-3 64 0,-2 0 16 0,-3-4 0 16,-4 0-128-16,-5-5-32 0,-4-5 0 0,-5 1 0 15,-5 5-320-15,-3 3-80 0,-2 8-16 0,-5 5 0 16,-5 5-80-16,-7 9-16 0,-4 0 0 0,-10 7 0 31,-9 4-1360-31,-5 6-288 0,-8 8-48 0</inkml:trace>
  <inkml:trace contextRef="#ctx0" brushRef="#br0" timeOffset="32321.67">26994 2512 7359 0,'0'0'656'0,"0"0"-528"0,0 0-128 0,0 0 0 15,0 0 1472-15,0 0 256 0,0 0 48 0,0 0 16 16,3-7-864-16,-3 7-160 0,8-9-48 0,1 4 0 15,1-2-272-15,2 4-48 0,-1 0-16 0,3 2 0 16,2-1-64-16,-5 5-32 0,0-2 0 0,3 2 0 16,1 2 16-16,6 0 0 0,0-1 0 0,2 5 0 0,4-3-48 0,20 7 0 15,-4-4 0-15,-1 2 0 0,-1 1 80 0,1-4 16 16,2 1 0-16,4 0 0 0,5-4 16 0,4 3 0 16,3-3 0-16,-1-1 0 0,0 1-112 0,-1 1-32 15,1-3 0-15,4-3 0 0,3 1 32 0,6-1 0 16,3-1 0-16,0 1 0 0,0-1 64 0,2-1 0 15,2 0 16-15,6 0 0 0,5-4-128 0,1 1-16 16,-5-4-16-16,2 1 0 0,3-2-32 0,2 1 0 16,2 3 0-16,-3-2 0 0,-8 3-144 0,0 3 0 15,1-3 0-15,4 2 0 0,-2 1 0 0,-1 0 0 16,-5 1 0-16,0 0 0 0,-2-2 144 0,4 1 0 0,3-3 0 16,-3 2 0-16,-4 1 96 0,-3 0 16 0,-1 0 0 0,-1-1 0 15,1 1 0-15,1-1 16 0,0 3 0 0,-5 4 0 16,-6 0-80-16,-4-2 0 0,-1 2-16 0,-3 0 0 15,-1 1 16-15,-1-1 0 0,-3 0 0 0,-1 1 0 16,-2 2-64-16,-4-2 0 0,-6-1 0 0,-5 1 0 16,-4-1-128-16,-4-1 0 0,0 0 144 0,-6 0-144 15,-3 1-240-15,-5-3-112 0,0-1-32 0,-5 0 0 32,-7 0-1584-32,0 0-320 0,0 0-64 0</inkml:trace>
  <inkml:trace contextRef="#ctx0" brushRef="#br0" timeOffset="32943.91">29024 3351 8287 0,'0'0'736'0,"0"0"-592"0,0 0-144 0,0 0 0 16,0 0 1264-16,0 0 208 0,0-10 64 0,3 2 0 16,0-2-896-16,1 1-160 0,0-3-32 0,-1 3-16 15,4-3-96-15,-1 1-16 0,-1-1 0 0,3-3 0 16,-4-3-96-16,2 2-32 0,0-2 0 0,1-1 0 15,-2 1 32-15,2-3 0 0,0-4 0 0,-1 3 0 16,0-1 96-16,1-1 0 0,-5-1 16 0,6 4 0 16,-3 0 16-16,3 2 0 0,-4 2 0 0,2 1 0 15,-1 1 96-15,1 4 32 0,-1 2 0 0,2 1 0 0,-7 8-160 0,9-4-16 16,-9 4-16-16,11 0 0 0,-1 4-112 0,0 4-32 16,-1 1 0-16,3 2 0 0,0 3 48 0,1 3 16 15,1 2 0-15,0 1 0 0,0 4-16 0,1 4-16 16,-1-1 0-16,0 2 0 0,0-2-48 0,2-1-128 15,-5 0 192-15,0-1-64 0,1-4-128 0,-1-1 128 16,0-1-128-16,-3-3 128 0,0 0-128 0,-2-4 128 16,3-3-128-16,-4 2 128 0,-5-11-128 0,7 3 128 15,-7-3-128-15,0 0 128 0,0 0-272 0,7 3-64 16,-7-3-16-16,0 0 0 16,0 0-1632-16,4-10-320 0</inkml:trace>
  <inkml:trace contextRef="#ctx0" brushRef="#br0" timeOffset="33238.54">29199 3102 15663 0,'0'0'1392'0,"0"0"-1120"0,0 0-272 0,0 0 0 16,0 0 768-16,0 0 80 0,0 0 32 0,0 0 0 15,0 14-96-15,1 0-16 0,-1 0 0 0,2 5 0 16,0 4-288-16,-1 2-64 0,-1 5-16 0,3-2 0 16,-1 2-64-16,1 3-16 0,0 1 0 0,0 1 0 15,1-2 16-15,1 0 0 0,2 1 0 0,0 1 0 16,3-1-128-16,2-2-16 0,2-2-16 0,0-3 0 0,2 3-176 0,1-4 0 16,1 0 0-16,-1-3 0 0,3-1 0 0,-1-3 0 15,2-1 0-15,-2 0-176 16,-2-2-512-16,2-2-96 0,-1-1-32 0,2-6-9840 15</inkml:trace>
  <inkml:trace contextRef="#ctx0" brushRef="#br0" timeOffset="33739.48">30226 3613 17439 0,'0'0'768'0,"9"-5"176"0,-1-1-752 0,2 1-192 0,2-3 0 0,4 2 0 16,2 0 528-16,1-2 80 0,1 2 16 0,0 0 0 0,1 2-160 0,-1 3-16 16,-1 2-16-16,-1 2 0 0,-3 3-288 0,-2 1-144 15,-2 5 160-15,-2 4-160 0,-4 0 192 0,-1 6-48 16,-5-2-16-16,-3 7 0 0,0 2 256 0,-6 4 64 15,-5 1 0-15,-1 1 0 0,-1-2-128 0,-4-3-32 16,-3 2 0-16,0-2 0 0,0-4 32 0,4 1 0 16,-1-3 0-16,3-1 0 0,3-6 64 0,4-1 0 15,1-2 16-15,3-2 0 0,2-3-208 0,5-9-32 16,0 0-16-16,0 0 0 0,0 0-144 0,10 8 128 16,3-7-128-16,2-5 128 0,3-1-128 0,4-1-176 15,2-4 48-15,4 1 0 16,2-3-544-16,2 5-96 0,0-5-32 0,-4 5-10640 0</inkml:trace>
  <inkml:trace contextRef="#ctx0" brushRef="#br0" timeOffset="33956.25">30896 4063 27519 0,'0'0'1216'0,"-8"5"256"0,8-5-1168 0,-6 9-304 0,6-9 0 0,-8 8 0 16,1-3 640-16,7-5 64 0,-8 6 0 0,8-6 16 16,0 0-464-16,0 0-112 0,-9 0-16 0,9 0 0 15,0 0-128-15,-6-5-224 0,6 5 48 0,0 0 16 16,-1-8-416-16,1 8-64 0,0 0-32 0,3-9 0 16,-3 9-1680-16,8-8-336 0,-2 2-64 0,3-2 0 0</inkml:trace>
  <inkml:trace contextRef="#ctx0" brushRef="#br0" timeOffset="34563.18">31379 3375 21359 0,'-5'-12'944'0,"4"1"208"0,-1 4-928 0,2 7-224 0,0 0 0 0,-2-10 0 16,-2 3 576-16,4 7 80 16,-6-6 16-16,6 6 0 0,-13 0-144 0,1 0-16 0,0 1-16 0,-2 4 0 15,-1 0-128-15,-2 3-32 0,2 3 0 0,0 2 0 16,-1-1-32-16,4 0-16 0,0 2 0 0,1 0 0 16,2-1-288-16,2 1 0 0,2 0 0 0,3 0 0 15,1-4 0-15,1 3 0 0,1 1 0 0,3-3 0 16,-2 1 0-16,3 0 0 0,4-1 0 0,3 1 0 15,0 4 192-15,4-2-192 0,0-2 192 0,2 3-192 16,1 2 176-16,3 0-176 0,0-2 160 0,5 3-160 16,-3-1 0-16,2 4 0 0,-3-1 0 0,-3 5 0 15,-1-3 0-15,-3 1 0 0,1 4 128 0,-4-4-128 16,-3-2 0-16,-4 1 0 0,-1 2 0 0,-2-2 0 16,-4-3 0-16,-2 1 0 0,-2 0 0 0,-1-1 0 15,-3-1 160-15,-1-3-160 0,-2-1 160 0,-2 0-160 0,1-4 208 0,-1 2-48 16,2-7-16-16,-5 0 0 0,2 0 48 0,1-4 0 15,-1-2 0-15,1-4 0 0,-3-1-64 0,6-3 0 16,-1-4 0-16,2 0 0 0,0-1 0 0,0-3 0 16,3-4 0-16,2-2 0 0,2-1-128 0,0-5 128 15,0-1-128-15,3 2 128 0,3-3-128 0,1 6 0 16,1-2 0-16,3 3 0 0,2-2 144 0,1 4-144 16,3 0 160-16,3 2-160 0,0-1 0 0,3-2 128 15,1 2-128-15,-1-1 0 0,2-1 0 0,1-1 0 16,1 1 0-16,-5 4 0 0,-4 0 0 0,1 1 0 15,-4 2 0-15,-4 2 0 0,0 0 0 0,-5 1 0 0,1-1 0 0,-4 0 0 16,-2 1 256-16,-3 2-64 0,-3-3 0 0,-1 3 0 16,0 0 0-16,-1 0-16 0,-3 2 0 0,-1 0 0 15,0 4-368-15,0 1-80 0,-2 0-16 16,-1 3-9328-16,1 2-1872 0</inkml:trace>
  <inkml:trace contextRef="#ctx0" brushRef="#br0" timeOffset="35073.44">30595 4593 19119 0,'0'0'832'0,"0"0"192"0,0 0-816 0,0 0-208 0,0 0 0 0,0 0 0 15,0 0 768-15,0 0 128 0,0 0 0 0,0 0 16 16,-2 14-192-16,1 3-32 0,-1 0-16 0,0 5 0 15,0 1-48-15,1 1-16 0,-2 5 0 0,2 2 0 16,-2 2-224-16,1 1-32 0,-1 0-16 0,2 1 0 16,-2 0-208-16,1 0-128 0,0-2 128 0,0-4-128 15,2 0 0-15,-3-3-256 0,1 2 32 0,1-7 16 16,-1-1-640 0,2 0-128-16,0-3-32 0,2-1-10304 0</inkml:trace>
  <inkml:trace contextRef="#ctx0" brushRef="#br0" timeOffset="35407.04">30789 4725 13823 0,'0'0'1216'0,"0"10"-960"15,3 3-256-15,1 5 0 0,-1 2 1856 0,2 4 336 0,2 1 64 0,0-1 16 16,0 1-1312-16,-1-2-272 16,-2 1-48-16,1-1-16 0,0-4-448 0,0-1-176 0,-2 1 128 0,1-4-128 15,-1-5 192-15,0 2-64 0,-3-12 0 0,0 0 0 16,5 5 448-16,-5-5 64 0,0 0 32 0,9-3 0 16,-1-3 16-16,-1-4 0 0,1-3 0 0,-1-3 0 15,1-3-320-15,1-3-64 0,0-1-16 0,0-2 0 16,-5-2-160-16,1-2-128 0,1-1 144 0,0 1-144 15,-1 6 0-15,-1-1 0 0,4 3 0 0,-1 4-160 32,0 7-224-32,-1 0-32 0,1 3-16 0,0 1-8464 0,-7 6-1680 0</inkml:trace>
  <inkml:trace contextRef="#ctx0" brushRef="#br0" timeOffset="35680.92">31329 4649 9215 0,'0'0'400'0,"3"10"96"0,-3-10-496 0,1 15 0 16,2 3 0-16,2 4 0 0,0 1 3568 0,1 3 608 15,-1 0 128-15,2 2 32 0,-1 2-3248 0,-1-2-656 16,0 3-128-16,0-3-32 0,-3-3-272 0,-1-2-304 16,-2 0 64-16,-1 0 16 15,-1-3-416-15,0-2-96 0,-1-3-16 0,0-5 0 16,4-10-80-16,0 0 0 0,0 0-16 0</inkml:trace>
  <inkml:trace contextRef="#ctx0" brushRef="#br0" timeOffset="36024.41">31445 4543 7359 0,'-5'-24'656'0,"4"9"-528"0,-3 1-128 0,3-1 0 16,-1 0 2480-16,4 1 464 0,3 5 80 0,-3-3 32 15,1 2-1776-15,2 0-368 0,3 0-64 0,-1 2-16 16,3-1-560-16,-1 0-112 0,1-1-32 0,2 3 0 0,1 0 128 0,-2 2 0 15,0 3 16-15,1 3 0 0,-2 3 96 0,3 3 16 16,-3 1 0-16,1 6 0 0,-2 1-128 16,-1 3-32-16,-1 0 0 0,0 2 0 0,-3 2 32 15,-2 4 0-15,-2 2 0 0,-1 2 0 0,-4 0 144 0,-2-2 48 16,0 1 0-16,-2-2 0 0,-1 1 176 0,-2-3 32 16,-2 1 16-16,-2-3 0 0,-2-2-64 0,-4-2-16 15,2-2 0-15,-5-2 0 0,-2-1-256 0,2-6-48 16,-1-3-16-16,2-3 0 0,0-3-144 0,0-3-128 15,0-1 144-15,3 0-144 0,3-3-128 0,4 1-128 16,3-1-32-16,3-3 0 16,3-2-1936-16,4 2-384 0</inkml:trace>
  <inkml:trace contextRef="#ctx0" brushRef="#br0" timeOffset="41011.69">4915 9986 20271 0,'-5'-11'896'0,"5"11"192"0,-3-7-880 0,0 4-208 0,3 3 0 0,0 0 0 0,0 0 416 0,0 0 32 15,0 0 16-15,0 0 0 16,0 0-464-16,-8 1 0 0,1 1 0 0,-2 2 0 0,-1 1 0 0,-2 2 0 15,-2 4 0-15,-1 1 0 0,-2 0 0 0,-2 6 0 16,-3 1 0-16,-4 3 0 0,-4-1 0 0,-2 5 0 16,-2-1 0-16,2 6 0 0,2 3 0 0,3 2 0 15,0 0 0-15,4 5 0 0,3 6 0 0,2 3 0 16,1 4 0-16,2 1 0 0,1 1 0 0,3 2 0 16,2 7 0-16,1-2 144 0,0 1-144 0,3 2 160 15,2 1-160-15,0 0 160 0,3 0-160 0,3 1 128 16,0-1-128-16,2 2 128 0,3-1-128 0,0 1 0 15,4-3 0-15,4-4 0 16,-2-5-448-16,2-1-32 0,3-3 0 0,2-5-8992 0</inkml:trace>
  <inkml:trace contextRef="#ctx0" brushRef="#br0" timeOffset="41428.65">5597 10415 27695 0,'-14'-3'1216'0,"5"6"272"0,0 3-1184 0,-1 3-304 0,0 3 0 0,-1 5 0 0,0 3-192 0,-2 6-112 15,-2 7-16-15,-1 4 0 0,-2 3 320 0,0 7 0 16,0 7-128-16,2 0 128 0,-2 5 0 0,0 4 0 16,3 5 0-16,1-5 0 0,0 1 0 15,4-3 0-15,1 1 0 0,1-7 0 0,3-7 0 0,3-1 0 16,2-4 0-16,6-2 0 0,1-10-144 0,4-3 144 15,0-3-208-15,3-6 80 0,1-4-48 0,3-2 0 16,0-3 0-16,1-2 0 0,0-2 16 0,1 1 0 16,2-5 0-16,-2-2 0 15,2-1-480-15,-2-6-112 0,-1-1-16 0,-2-6 0 0</inkml:trace>
  <inkml:trace contextRef="#ctx0" brushRef="#br0" timeOffset="41644.76">4811 11086 26719 0,'-1'-13'2368'0,"2"2"-1888"0,2-1-480 0,6-3 0 15,6 0 752-15,9-2 48 0,8 1 16 0,7 2 0 16,6 2-816-16,7-1-384 0,6 2 48 0,5 1 0 15,0-3 144-15,-1 5 48 0,-4 1 0 0,0 3 0 16,-1-1-496 0,1 1-112-16,-4 2-16 0,3 2-7040 0,2 0-1424 0</inkml:trace>
  <inkml:trace contextRef="#ctx0" brushRef="#br0" timeOffset="42078.66">6175 9719 13823 0,'4'-12'608'0,"0"4"128"0,0 0-592 0,-4 8-144 0,14-6 0 0,5 5 0 16,3 2 2608-16,4 5 480 0,3 3 112 0,-1 8 0 15,-1 2-2752-15,0 5-448 0,-1 4-288 0,2 6 32 16,3 6 256-16,-3 4 0 0,0 4 0 0,0 6 0 16,-2 4 0-16,1 3 0 0,-3 5 0 0,2 2 0 15,-4 3 128-15,-3 8-128 0,-3 3 144 0,-5 1-144 16,-3 0 272-16,-3-5-32 0,-8 2-16 0,0-2 0 15,-4 2 176-15,-3-5 48 0,-5-8 0 0,-3 2 0 16,0-2 176-16,-2 1 32 0,-4-7 16 0,-3 4 0 16,3-7-256-16,-2-1-48 0,-2-6-16 0,2 0 0 0,0-7-176 0,1 0-48 15,-1-7 0-15,0-2 0 0,-3-4-272 0,-3-6-64 16,1-2-16-16,1-5 0 16,-1-6-2144-16,5-4-448 0,-9-3-64 0,14-11-7856 15</inkml:trace>
  <inkml:trace contextRef="#ctx0" brushRef="#br0" timeOffset="42594.77">7511 10664 16991 0,'0'0'752'0,"0"0"144"16,0 0-704-16,0 0-192 0,-1-5 0 0,1 5 0 0,2-11 816 0,5 5 128 15,-2-3 16-15,2 3 16 0,4 2-192 0,1-4-32 16,1 5-16-16,2-1 0 0,3-1-96 0,4-3 0 16,2 4-16-16,4 0 0 0,4-1-224 0,4 3-32 15,6-1-16-15,3 2 0 0,-1 1-352 0,1-1 0 16,-2-2 0-16,-1 2 0 0,0 0-288 0,-3 1-32 16,-1 0 0-16,-1 3 0 15,-2 0-704-15,-2 2-128 0,-2 1-48 0,-4-2-8896 0</inkml:trace>
  <inkml:trace contextRef="#ctx0" brushRef="#br0" timeOffset="42811.21">7562 11192 25791 0,'0'0'2304'0,"0"0"-1856"0,0 0-448 0,13 0 0 0,8 0 1600 16,8-2 240-16,3-1 32 0,6-2 16 0,6 0-1696 0,4-4-352 16,3 2-64-16,-2-5-16 0,0 3 240 0,-4-3-144 15,1-2 144-15,-3 5-128 16,-1 0-1216-16,-2 2-224 0,-3-3-48 16</inkml:trace>
  <inkml:trace contextRef="#ctx0" brushRef="#br0" timeOffset="43629.42">9959 9501 25279 0,'-12'-16'1120'0,"3"11"224"0,-2-1-1072 0,0 2-272 0,0 2 0 0,0 4 0 16,3 4-224-16,-1 2-96 0,0 5-32 0,-3 0 0 15,-2 3 352-15,2 3 0 0,-2 4-144 0,0 0 144 16,-2 2 0-16,1 6 0 0,-3 4 0 0,1 4 0 16,-4 4-128-16,1-1 128 0,0 3-192 0,-1 2 192 15,1 6 0-15,1 0 0 0,0 3 0 0,1 0 0 16,1 1 0-16,3-2 0 0,6-1 0 0,-3 1 0 16,5 1 0-16,2-1 0 0,2-2 0 0,2-2 0 15,5-4 0-15,0 0 0 0,2-1 0 0,5-4 0 16,2-2 0-16,2-2 0 0,3-1 0 0,3-1 0 15,1-2 0-15,0 3 0 0,2 2 0 0,1 2 0 16,-1 1 0-16,1 1 0 0,-1-2 0 0,-2 0 0 16,2 3 0-16,-1-3 0 0,-2-1 0 0,-3 4 0 0,-1-1 0 0,-5 3 0 15,-3-3 0-15,-5-2 0 16,-1-5 144-16,-8 0-144 0,-1-3 128 0,-5 0-128 0,-3 1 336 0,-4 1-16 16,-3-4 0-16,-2 1 0 0,0 0-16 0,-3 0-16 15,1 0 0-15,1-4 0 0,0-2-288 0,2-3 0 16,-1-3 0-16,1-3 0 15,2-3-1136-15,-1-8-336 0,-5 1-64 0,5-9 0 0</inkml:trace>
  <inkml:trace contextRef="#ctx0" brushRef="#br0" timeOffset="43980.21">10423 11686 26719 0,'0'0'2368'0,"0"0"-1888"0,-10 5-480 0,9 4 0 16,2 5 1120-16,4 2 128 0,0 2 32 0,2 3 0 31,-2 2-1520-31,1 4-288 0,0-3-64 0,3 5-16 16,0 1 128-16,1 0 32 0,2-1 0 0,-1-3 0 15,-1-1-256-15,1-1-32 0,-1-3-16 0,-1-3 0 0,1-3 464 0,0-8 96 0,-1 0 0 0,-9-7 16 16,11 4 528-16,1-6 96 0,-1-4 32 0,-1-2 0 16,1-4 144-16,-1-2 16 0,0-2 16 0,0-4 0 15,0-2-144-15,-1 1-48 0,-3-2 0 0,0-2 0 0,-5 0-128 0,0-1-16 16,-2-2-16-16,-3 1 0 16,-1 2-304-16,-1 0 0 0,-2 0 0 0,0 3 0 15,-1 5-672-15,1 0-96 16,-3 1 0-16,0-2-12208 0</inkml:trace>
  <inkml:trace contextRef="#ctx0" brushRef="#br0" timeOffset="44446.48">10805 8720 15663 0,'0'0'1392'0,"-3"-7"-1120"0,0-6-272 0,1 7 0 16,2 6 1856-16,0 0 320 0,0 0 64 0,-6-7 16 16,-2 3-1776-16,8 4-352 0,-13 2-128 0,3 4 0 15,-1-1 0-15,-3 6 144 0,2 0-144 0,-2 4 0 16,0 3 272-16,2 2-48 0,-5 3-16 0,3 4 0 0,0 7 0 0,0 4 0 16,1 4 0-16,1 6 0 0,1 3-48 0,4 1-16 15,-1 3 0-15,2-2 0 0,2 1-144 0,2-1 160 16,-1-1-160-16,3 0 160 0,0-2-160 15,4-3 0-15,1-4 144 0,4-2-144 0,0-4 224 0,3 0-32 16,2-3 0-16,4-4 0 0,0 0 64 0,4-2 16 16,0-6 0-16,3-3 0 0,-1-1-272 0,-1-1 160 15,-1-2-160-15,-1-5 128 0,2 0-368 0,-3-5-80 16,0-2 0-16,1-3-16 16,-1-3-1456-16,-2-2-272 0,-2 0-64 0</inkml:trace>
  <inkml:trace contextRef="#ctx0" brushRef="#br0" timeOffset="44662.89">10329 9525 36047 0,'-1'-13'1600'0,"3"3"320"0,2 2-1536 0,6-2-384 0,8-1 0 0,6 1 0 16,6-6-144-16,3 4-112 0,2 1-32 0,6-3 0 15,0-1 288-15,2 4 0 0,1 2 0 0,2-3 0 16,1 1 0-16,-2-2-288 0,-2 3 32 0,3 2 16 16,2 2-1872-1,-1-2-384-15,-4 3-80 0,-2-4-16 0</inkml:trace>
  <inkml:trace contextRef="#ctx0" brushRef="#br0" timeOffset="45297.93">12993 9926 23039 0,'3'-21'2048'0,"-2"4"-1648"0,-1-2-400 0,2-2 0 16,0 0 1056-16,1 1 128 0,-2 0 32 0,3 1 0 16,-3 1-1216-16,-1 1-432 0,-3-1 16 0,-2 4 0 15,-2 0 416-15,-2 3 0 0,0-2 144 0,-1 2-144 0,-3 1 144 0,-1 0-144 16,-4 3 0-16,-3 3 144 0,-4 2-144 0,-1 3 0 15,-2 3 0-15,-1 1 0 0,-2 6 0 0,-1 1 0 16,-1 4 0-16,-1 3 0 0,0 4 0 0,1 3 0 16,0 4 0-16,2 3 128 0,2 3 48 0,2 3 0 15,2 3 0-15,2 7 0 0,0 4 160 0,1 2 48 16,1 4 0-16,4 6 0 0,-1-1-48 0,4 6 0 16,2 5 0-16,0-2 0 0,2 1-192 0,1 0-144 15,2 1 192-15,1-1-192 0,3-2 160 0,0-2-160 16,2-3 128-16,0-2-128 0,1-4 0 0,1-4 0 0,1-3 128 15,2-5-128-15,0-2 0 0,0-6 0 0,0-2 0 16,-1-2 0 0,1-5-304-16,0-3-80 0,0-5-32 0,0-6 0 15,-2-1-1600-15,1-10-320 0,-3-7-64 0,0 0-16 0</inkml:trace>
  <inkml:trace contextRef="#ctx0" brushRef="#br0" timeOffset="45531.59">11753 10783 29487 0,'0'0'2624'0,"4"-10"-2112"0,2 1-512 0,7-2 0 0,6-1 1232 15,7 5 144-15,8 0 32 0,6 0 0 16,8 0-1280-16,7 1-256 0,6 0-64 0,-2 2 0 0,-1-1 192 0,1 0 0 15,-2 3 0-15,-1 0-128 16,-2-1-320-16,0 3-48 0,-1-1-16 0,-1 0 0 16,-2-2-1360-16,-3 3-288 0,-4 0-48 0,-4-1-9760 0</inkml:trace>
  <inkml:trace contextRef="#ctx0" brushRef="#br0" timeOffset="46064.72">14157 9506 9215 0,'-11'-4'816'0,"0"-1"-656"16,-3-7-160-16,1 10 0 0,1 2 4192 0,-2 2 800 15,0 5 176-15,-2 4 16 0,0 4-4272 0,-2 4-912 16,-4 9 0-16,-1 6-192 0,-3 7 192 0,-2 5 0 16,-3 8 0-16,1 8 0 0,-2 3 144 0,-2 7 80 15,-2 8 16-15,-1 3 0 0,-1-2-80 0,1 4-16 16,0-1 0-16,6-5 0 0,4-4-144 0,7-2 192 15,4-6-192-15,5-4 192 0,2-4-192 0,4-4 0 16,2-3 144-16,3-3-144 0,3-2 0 0,3 0 0 16,2-9 0-16,1-1 0 0,2-2 0 0,4-4 0 0,3-5 0 15,4-1-192 1,2-2-448-16,5-5-112 0,3-4-16 0,1-3-7360 0,0 1-1472 0</inkml:trace>
  <inkml:trace contextRef="#ctx0" brushRef="#br0" timeOffset="46531.19">15072 10271 30751 0,'-9'-14'1360'0,"2"2"288"0,-3-4-1328 0,-1 2-320 0,-1-1 0 0,2 3 0 0,0 3-256 0,-1 4-112 16,-6 0-16-16,1 3-16 0,-3 0 208 0,-4 2 32 16,-4 4 16-16,-2 4 0 0,-2 1 144 0,-4 2-128 15,-1 3 128-15,-2-1-128 0,0 2 128 0,2 3 0 16,3 1 0-16,5 1-128 0,5 2 128 0,4 0 0 15,3-3 0-15,4 2 0 0,5 0-192 0,2 3 32 16,5-1 16-16,5-3 0 0,0-1-32 0,7 3 0 16,6 4 0-16,5-5 0 0,6-2 176 0,6 1 0 15,4 2 0-15,-1-3 128 0,-1-2 128 0,-1 1 16 0,-3 3 16 16,-3-1 0-16,-3 2-32 0,-4 0-16 0,-3 0 0 0,-2 2 0 16,-4-3-16-16,-3-1 0 0,-4 0 0 0,-4 2 0 15,-3 1 32-15,-3 0 16 0,-7-1 0 0,-4 4 0 16,-6-2 16-16,-4-1 0 0,-5-3 0 0,-5 3 0 15,-7-1-16-15,-6-4 0 0,-5-2 0 0,0-4 0 16,0-1-528-16,2 0-96 0,2-3-32 0,3 1-9200 16,3-5-1840-16</inkml:trace>
  <inkml:trace contextRef="#ctx0" brushRef="#br0" timeOffset="46972.79">15916 11178 31439 0,'0'0'1392'0,"11"3"288"0,1 0-1344 0,3 7-336 0,3 1 0 0,1 9 0 16,-1 5 160-16,-1-1-32 0,-1 2-128 0,-5 4 192 15,-5 3-192-15,-3 4 144 0,-7 2-144 0,-5 4 128 16,-3-1-128-16,-8 3 128 0,-4-5-128 0,-6 4 128 16,-6-1-128-16,-6-3 0 0,-6 0 0 0,-4-3 128 31,-5-3-576-31,1-3-112 0,2-7-16 0</inkml:trace>
  <inkml:trace contextRef="#ctx0" brushRef="#br0" timeOffset="47357.45">17371 10929 2751 0,'-4'-14'128'0,"2"7"16"0,-2-6-144 0,1-1 0 0,2-3 0 0,4 1 0 16,3-4 1824-16,4 1 336 0</inkml:trace>
  <inkml:trace contextRef="#ctx0" brushRef="#br0" timeOffset="47816.53">17624 10374 1839 0,'0'0'160'0,"5"-9"-160"16,-1 1 0-16,-1-2 0 0,2 0 3904 0,-2 0 768 16,1 2 128-16,-4 8 48 0,3-10-3200 0,-2 4-640 15,-1-1-128-15,0 7-32 0,0 0-224 0,0 0-48 16,0 0-16-16,-9-3 0 0,-1 1-272 0,-1 5-48 15,-3 2-16-15,-3 2 0 0,-2 6-224 0,-1 0 0 16,-2 3-192-16,-3 2 192 0,1 1 0 0,-1 4 0 16,2-1 0-16,-1 7 0 0,-1 5 0 0,-2 4 0 15,-1 1 192-15,2-1-48 0,3 0-144 0,-1 3 192 0,2 3-192 0,3-1 192 16,2 3-192-16,5 0 0 0,1 3 144 0,5 2-144 16,2-3 0-16,3-3 128 0,4-3-128 0,0-1 0 15,6-3 0-15,3-5 0 0,2-4 0 0,3-2 0 16,3-7 0-16,4-2 144 0,4-2-16 0,2-7-128 15,2-1 224-15,2-7-64 0,1-2-16 0,1-8 0 16,3-1 32-16,0-7 0 0,2-3 0 0,2-4 0 16,1-2-176-16,3-3 0 0,3-4 144 0,0-4-144 15,-2-5 0-15,-2 2 0 0,-3-5 0 0,-1 3 0 16,-3-2 0-16,-2 2-128 0,-3 1 128 0,-3-1 0 16,-3 0 0-16,-4 3 0 0,-4 1 0 0,-2 0 0 15,-4-3 192-15,-5 5 0 0,-6 4 16 0,-6 2 0 16,-5 1 416-16,-2 2 80 0,-5-2 0 0,-4 6 16 15,-7 0-192-15,-2 3-32 0,-3 2-16 0,-4 5 0 0,-3 2-352 16,-4 4-128-16,-5 1 0 0,-5 5 144 0,-5 2-304 0,2 4-64 16,3 0-16-16,1 3 0 15,3 2-464-15,4-1-112 0,3 1-16 0,1 2 0 16,6-4-1488-16,7 0-304 0,-4-2-64 0,13-4-16 0</inkml:trace>
  <inkml:trace contextRef="#ctx0" brushRef="#br0" timeOffset="48148.97">18155 9792 28383 0,'0'0'1264'0,"-12"-3"256"0,-1 2-1216 0,3 5-304 0,-3 5 0 0,2 2 0 16,-3 6 0-16,-2 7 160 0,-4 4-160 0,-3 10 128 15,-3 8-128-15,-6 7 0 0,-6 3 0 0,-4 7-176 16,-4 0 176-16,0 5 0 0,-1 2 0 0,1 4 0 16,2 6 0-16,-1 4 128 0,1 1-128 0,2-1 176 15,4-1-176-15,2-1 0 0,3-4 144 0,4-7-144 16,4-4 0-16,3-6 0 0,3-5 0 0,2-4 128 15,3-2-128-15,3-3-192 0,2-5 64 0,1 2 0 16,3-4-960 0,2-7-192-16,0-6-48 0</inkml:trace>
  <inkml:trace contextRef="#ctx0" brushRef="#br0" timeOffset="50038.44">18445 11323 11055 0,'0'0'480'0,"0"0"112"16,-1-12-464-16,0 3-128 0,1 9 0 0,0 0 0 0,1-12 2160 0,-1 12 400 0,0-9 96 0,0 9 16 16,0 0-1840-16,0 0-352 0,0 0-80 0,0 0-16 15,0 0 128-15,0 0 32 0,0 0 0 0,-8-7 0 16,-1 4-48-16,9 3-16 0,-11 7 0 0,1 3 0 16,-5 2-16-16,2 4 0 0,0 5 0 0,0 5 0 15,-3 6 16-15,2 3 0 0,0 3 0 0,0 3 0 16,-1 0-160-16,5-1-48 0,-2-3 0 0,2-1 0 15,1-2-272-15,0-5 128 0,2-1-128 0,-1 0 0 16,2-4 128-16,-1-1-128 0,1-4 0 0,1-2 0 16,0-3 0-16,1-3 0 0,4-11-208 0,0 0-13200 15</inkml:trace>
  <inkml:trace contextRef="#ctx0" brushRef="#br0" timeOffset="50602.35">19484 9930 20207 0,'0'0'896'0,"0"0"192"0,0 0-880 0,0 0-208 0,0 0 0 0,0 0 0 16,0 0 0-16,0 0 0 0,0 0 0 0,-9 3 0 0,0 2 0 0,1 1 0 16,-1-3 0-16,-1 4 0 15,-2 4 352-15,-2 3 32 0,-2-3 0 0,0 4 0 0,-3 3 96 0,0 1 32 16,0 5 0-16,0 0 0 0,0-2-48 0,-1 6 0 15,0 1 0-15,0 8 0 0,-1 4 48 0,1 2 16 16,-2 5 0-16,2 4 0 0,-1 4-304 0,0 5-64 16,1 3-16-16,1-2 0 0,2 2-144 0,5-5 0 15,1 0 0-15,5 1 0 0,1-4 128 0,4-2-128 16,1-2 128-16,2-6-128 0,3-3 0 0,2-3-256 16,-1-2 48-16,5-4 0 15,1-3-544-15,1-6-96 0,4-1-32 0,1-6-10272 0</inkml:trace>
  <inkml:trace contextRef="#ctx0" brushRef="#br0" timeOffset="51020.82">20192 10507 34495 0,'-18'-10'1536'0,"5"3"304"16,-4-1-1472-16,-4 4-368 0,0 0 0 0,-4 11 0 31,0 0-768-31,-4 6-208 0,-3 3-48 0,-2 2-16 0,-2 1 544 0,3 2 112 0,4 0 32 0,6 0 0 16,3-4-368-16,4 2-80 0,2 2-16 0,5-3 0 15,3-1-304-15,2 1-64 0,4 1-16 0,4-3 0 16,2 0 432-16,5 2 64 0,3 0 32 0,3-1 0 0,5-1 832 0,3 0 160 16,2 1 48-16,2 1 0 0,3 1 208 0,0-2 64 15,0 2 0-15,-2 2 0 0,-1 3 208 0,-2-2 48 16,-3 0 16-16,-2 5 0 0,-4-3-160 0,-4 4-48 16,-4-4 0-16,-3 2 0 0,-3-1-320 0,-4-2-80 15,-5 1-16-15,-5 3 0 0,-5-7 32 0,-2 3 16 16,-4 0 0-16,-2-4 0 0,-3-2-336 0,-3-3 144 15,-4-2-144-15,0 0 0 16,-1-7-224-16,1-4-160 0,3-3-16 0,4-9-13264 0</inkml:trace>
  <inkml:trace contextRef="#ctx0" brushRef="#br0" timeOffset="51485.48">20482 9812 23615 0,'0'0'1040'0,"6"-6"224"0,-6 6-1008 0,8-8-256 0,6 0 0 0,1 5 0 0,1-1 0 0,3 3 176 16,2 1-176-16,0 2 160 0,4 1-32 0,1 4 0 16,2 3 0-16,1 6 0 0,6 0 176 0,-2 6 16 15,0 2 16-15,2 6 0 0,2 6 176 0,0 3 48 16,1 2 0-16,0 4 0 0,-2-1-304 0,0 4-64 15,-7 3-16-15,-1 3 0 0,-4 2 64 0,-2 6 16 16,-6 0 0-16,-2 7 0 0,-2 2-96 0,-9 0-16 0,1 0 0 0,-3 2 0 16,-2-3 256-16,-3 0 48 0,-2-1 16 0,-4-1 0 15,-3 2-80-15,-2-5 0 0,-3-4-16 0,-2-2 0 16,-4-1-192-16,-3-3-48 0,-4 3 0 0,0-5 0 16,-2-5-128-16,-1-4 0 0,1 0 0 0,3-6 0 31,-2-5-400-31,3-5-64 0,-2-2-16 0,7-7 0 15,0-5-2064-15,4-9-400 0</inkml:trace>
  <inkml:trace contextRef="#ctx0" brushRef="#br0" timeOffset="52051.86">21599 9375 22111 0,'0'0'1968'0,"8"-8"-1584"0,-2 3-384 0,5 3 0 16,3 0 768-16,2 5 64 0,-1 1 0 0,1 5 16 15,2 2-848-15,1 3-240 0,2 2-16 0,0 5 0 16,2 7 256-16,1 0 0 0,0 2 0 0,2 3 160 15,-1 2 80-15,3 1 16 0,4 6 0 0,4 3 0 16,-1-3 80-16,1 6 32 0,1 3 0 0,-1 5 0 16,0 2 128-16,0 5 16 0,-1-1 16 0,0 4 0 15,-2 0 16-15,-2-1 0 0,0 0 0 0,-3 0 0 16,-1 1 80-16,-1 0 16 0,0-5 0 0,-3 2 0 16,-4-3-192-16,-4 1-48 0,-4 0 0 0,-3-1 0 15,-6 5-128-15,-4-6-16 0,-7-1-16 0,-4-1 0 16,-4-6-16-16,-5 1 0 0,-5 0 0 0,-5-1 0 0,-3 0-64 0,-3-3-16 15,-3-4 0-15,-2 2 0 0,-2-6-144 0,-3-1 160 16,-5-1-160-16,2-4 160 0,-1-2-160 0,2-3 0 16,3-6-160-16,5-4 160 15,4-5-1536-15,4-6-224 16,3 0-32-16,8-8-12640 0</inkml:trace>
  <inkml:trace contextRef="#ctx0" brushRef="#br0" timeOffset="52836.18">24281 10617 25791 0,'-8'-8'2304'0,"-3"-3"-1856"0,-4-5-448 0,-2 2 0 16,1-2 304-16,-3 3-48 0,-3 7 0 0,-2-4 0 15,-2 3-752-15,1 2-144 0,-2 3-48 0,2 2 0 0,-3-3 688 0,1 3 0 16,-2 3 0-16,-2 3 128 0,0 2-128 0,-2 4 0 16,-2 0 0-16,1 6 0 0,-2 4 0 0,0 3 0 15,-1 4 0-15,1 1 128 0,2 6 32 16,1 7 16-16,0 3 0 0,3 6 0 0,4 10-48 0,2-1 0 16,-1 4 0-16,6-4 0 0,2 1-128 0,3-4 160 15,6-8-160-15,4-8 160 0,4-5-160 0,4-5 128 16,4-5-128-16,3-4 128 0,3-7 192 0,3-4 48 15,2-2 0-15,1-5 0 0,0-1 144 0,6-6 48 16,0-4 0-16,4-5 0 0,3-2-192 0,0-5-48 16,1-6 0-16,0-3 0 0,-2-6-320 0,1-1-208 15,0-3 16-15,3 0 16 0,-2-2-32 0,0-6-16 0,2-1 0 0,-2-2 0 16,1-3 224-16,-1 2-192 0,2-3 192 0,2 2-192 16,-3-3 16-16,-2-2 16 0,-2-2 0 0,-4 0 0 15,-5-2-16-15,0 1 0 0,-3-3 0 0,-4 2 0 16,-1-6 176-16,0 4-128 0,-2-2 128 0,-1 1-128 15,-1-6 128-15,-1 3-160 0,0 2 160 0,1 3-160 16,1-1 160-16,-1 4 0 0,0 2 0 0,0 3 128 16,0 4-128-16,0 6 144 0,-1 6-144 0,1 4 160 15,-3 4 176-15,-1 4 48 0,-1 7 0 0,0 1 0 16,-2 5-144-16,-2 1-32 0,0 5 0 0,-1 5 0 16,0 0-208-16,0 0 0 0,-3 10 0 0,-5 10 0 15,-2 4 0-15,-3 9-160 0,-3 5 160 0,-1 9-192 16,-3 7 192-16,-1 4 144 0,0 6-16 0,-2 6-128 0,-1 6 368 15,0 2-48-15,-1-1 0 0,1 3 0 0,0-2 16 16,0-1 0-16,0 0 0 0,0-1 0 0,1 3-16 0,-4-6 0 16,4-4 0-16,3-3 0 15,1 0-64-15,4-4 0 0,-1 3-16 0,5-5 0 0,1-2-240 0,2-5 0 16,2-5-144-16,2-5 144 16,1-2-848-16,3-4-80 0,3-6-16 0,3-5-8528 15,4-5-1728-15</inkml:trace>
  <inkml:trace contextRef="#ctx0" brushRef="#br0" timeOffset="53369.98">25927 10612 23039 0,'0'0'2048'0,"-11"-6"-1648"0,-2-5-400 0,-4 5 0 16,-3-2 1616-16,-3 3 240 0,-1 2 64 0,-3 3 0 15,-6 2-1920-15,-4-2-240 0,-4 1-112 0,0 2-32 16,-1 0 384-16,-3 4 0 0,0-2 0 0,-2 5 0 0,-2-2 0 0,0 3 0 16,-3-1 0-16,1 2 0 15,1-5 0-15,10 5 0 0,6 0 0 0,9-1 0 0,3 0-176 0,7 2 48 16,2-4 0-16,6 3 0 16,3-3-368-16,5 1-64 0,-1-10-16 0,13 16 0 0,5-4 224 0,6 2 32 15,6-1 16-15,7 2 0 0,5-1 432 0,2 0 96 16,0 1 16-16,2 1 0 0,-2 2 48 0,5-1 16 15,-2 0 0-15,1 4 0 0,0 7 16 0,2-2 0 16,2 1 0-16,-5-2 0 0,-3 3 64 0,-5-4 0 16,-8 0 16-16,-3 3 0 0,-4-3 64 0,-4 1 16 15,-5-2 0-15,-3-1 0 0,-3 0-160 0,-5-1-16 16,-4 0-16-16,-4-2 0 0,-5-2 96 0,-6 1 0 0,-3 0 16 0,-10 0 0 16,-8 0-160-16,-13-2-48 0,-9 1 0 0,-8-3 0 15,-5 1-192-15,-11-1 128 0,-8 1-128 0,-16-2 0 31,-13-3-1712-31,-6 4-432 0,0 1-96 0</inkml:trace>
  <inkml:trace contextRef="#ctx0" brushRef="#br0" timeOffset="55754.75">4176 14941 15999 0,'-11'-8'704'0,"11"8"160"0,-11-9-688 0,1 2-176 16,1 2 0-16,1-3 0 0,1 3 0 0,7 5 160 0,-8-4-160 0,0-1 160 15,8 5 320-15,0 0 64 0,-7-8 16 0,7 8 0 16,-7-5 336-16,7 5 64 0,0 0 0 0,0 0 16 16,0 0 64-16,0 0 16 0,0 0 0 0,0 0 0 15,9-10-336-15,5 6-64 0,5 2-16 0,4-1 0 16,9 3-368-16,2 0-80 0,5-1 0 0,2 2-16 16,5-1-176-16,3 0 192 0,1-1-192 0,6 1 192 15,4-3-192-15,2 1 0 0,2-2 0 0,-2 1 0 16,-5-2-304-16,-2 0-32 0,-2 0-16 0,0 3 0 31,-4-1-1296-31,-1 1-256 0,1-2-48 0</inkml:trace>
  <inkml:trace contextRef="#ctx0" brushRef="#br0" timeOffset="56005.51">3965 15692 30399 0,'0'0'2704'0,"0"0"-2160"16,0 0-544-16,0 0 0 0,0 0 1360 0,0 0 176 15,0 0 16-15,15 3 16 16,4 0-1744-16,6 0-336 0,6-1-80 0,6 0-16 0,5 0 608 0,2-2 0 16,3-4 0-16,4 2 0 0,-1-4-384 0,0 2 32 15,3 0 16-15,1 0 0 16,2-4-240-16,5 1-64 0,3-2 0 0,-1 0 0 15,-4-2-384-15,1 2-96 0,-2-3-16 0,3 5-7184 0,1-3-1424 0</inkml:trace>
  <inkml:trace contextRef="#ctx0" brushRef="#br0" timeOffset="56572.89">6831 13789 13823 0,'-6'-5'1216'0,"-3"-4"-960"0,-3 2-256 0,2-4 0 0,1 5 3616 0,-2 0 672 16,1 3 144-16,-1 3 32 16,0 1-4464-16,-3 5-672 0,-5-3-240 0,-3 4-48 0,-2 4 624 0,-2 3 128 15,-4 4 16-15,0 1 16 0,-2 4 48 0,-1 5 0 16,-1 2 0-16,-2 5 0 0,-1 2 128 0,0 8 176 16,-1 2-48-16,-1 4 0 0,-2 3 96 0,4 0 16 15,5 2 0-15,3 4 0 0,4 0-240 0,2 3 0 16,3-2 0-16,3 3 0 0,3-5 0 0,3 2 0 0,2 3 128 15,2-5-128-15,4-2 0 0,1 1 0 16,1-1 0-16,4-1 0 0,0-1 0 0,4-2 128 16,3 1-128-16,1-1 0 0,2-2 208 0,1 0-48 0,0-2-16 15,1 3 0-15,2 1 32 0,2-1 0 0,2 0 0 0,2-1 0 16,0 0-176-16,0-4 128 0,0 3-128 0,-1 0 128 16,-3-2-128-16,-2-2 0 0,-1 1 0 0,-4-1 128 15,-3 3-128-15,0 0 0 0,-2-6 144 0,-5 3-144 16,2-6 192-16,-4 4-48 0,-4-8 0 0,0 3 0 15,-3-1 80-15,-3 4 16 0,-4 1 0 0,-2-3 0 16,-5 2-240-16,-3-1 144 0,-4-1-144 0,2-5 128 16,-1-1-128-16,-1-3 0 0,1 1 144 0,0-2-144 15,-1-4 0-15,2 0 0 0,2-5 0 0,1-4 0 16,1 1-384 0,1-4-160-16,2-2-32 0,3-2-8064 0,0-6-1632 0</inkml:trace>
  <inkml:trace contextRef="#ctx0" brushRef="#br0" timeOffset="57077.81">7294 16115 13823 0,'0'0'1216'0,"0"0"-960"0,0 0-256 0,0 0 0 15,0 0 1872-15,0 0 336 0,-8-5 64 0,-1 0 16 16,9 5-1584-16,-9-2-320 0,-3-1-64 0,-2 2-16 15,-4 2 80-15,1 3 32 0,1 3 0 0,-2 2 0 16,-1 4-160-16,0 5-16 0,0 0-16 0,1 3 0 16,-1 6 48-16,2-2 16 0,1 5 0 0,1 0 0 15,2 4-96-15,0 5-32 0,4-1 0 0,2 1 0 16,0 2-160-16,3 3 0 0,3-1 0 0,1 1 0 16,3-1 0-16,2-5 0 0,0-5 0 0,5-5 0 0,0 0 0 0,3-5 0 15,1-4 0-15,2-4 0 0,2-1 0 0,3-9 0 16,-1-2 0-16,2-4 0 15,-1-6 304-15,3-5 16 0,2-5 16 0,2-5 0 0,-3-1-80 0,3-10 0 16,0-3-16-16,-3-5 0 0,-3-1 80 0,-3 1 0 16,-4 3 16-16,-3 1 0 0,-5 2 48 0,-1-1 0 15,-3 2 0-15,-1 2 0 0,-2 7-384 0,-2 0 0 16,0 5 0-16,-2 1-192 16,-4 4-320-16,-1 0-80 0,-4 2-16 0,-4-1-12768 0</inkml:trace>
  <inkml:trace contextRef="#ctx0" brushRef="#br0" timeOffset="57541.33">7770 12947 25791 0,'0'0'1152'0,"0"0"224"0,0 0-1104 0,0 0-272 0,0 0 0 0,0 0 0 0,0 0 896 0,0 0 128 15,5 16 32-15,-2 4 0 0,-3 5-1056 0,-3 6-304 16,-2 6-16-16,-1 5 0 0,-2 5 192 0,1 4 128 16,-1 4-192-16,-2 2 192 0,2 8 0 0,-2-1-128 15,3 5 128-15,-4 0 0 0,2-1 0 0,1 0-192 16,-1-5 192-16,2 1-160 0,4-7-96 0,1-5 0 15,2-6-16-15,3-2 0 0,3-4 272 0,-1-6-128 16,2-1 128-16,1-7 0 0,1-1 0 0,4-3-128 0,-1-5 128 16,2-3 0-1,1-2-576-15,1-5-48 0,0-3-16 0,1-1-10512 0</inkml:trace>
  <inkml:trace contextRef="#ctx0" brushRef="#br0" timeOffset="57772.77">7256 14003 41231 0,'0'0'1824'0,"0"-12"384"0,1 3-1760 0,6-2-448 0,7 3 0 0,12-2 0 31,6 4-496-31,6-3-176 0,1 3-32 0,6-2-16 0,3 2 400 0,3 1 96 0,2-2 16 0,4 2 0 15,4 3-672-15,2-4-128 0,-1-1-16 16,-5 2-16-16,-1-2-2160 0,-5 1-448 0,14 0-64 16,-13-4-7728-16</inkml:trace>
  <inkml:trace contextRef="#ctx0" brushRef="#br0" timeOffset="58373.1">10202 14389 34143 0,'-13'-14'1520'0,"4"-1"304"0,-3-9-1456 0,-2 0-368 0,-2 1 0 0,1-3 0 15,3 1-944-15,-6 5-256 0,0 2-48 0,-7 0-16 16,-3-1 112-16,-11 0 32 0,-1 0 0 0,-3 2 0 0,-1 2 928 0,-1 2 192 16,-2 6 0-16,-3-1 0 0,-2 4 0 0,-2 4-192 15,2 4 32-15,-1 5 16 0,0 0 144 0,2 4 192 16,7 3-32-16,5 2-16 0,3 3 160 0,3 6 16 15,3 1 16-15,1 6 0 0,2 5-80 0,3 8-32 16,2 3 0-16,3 8 0 0,1 1-32 0,6 9 0 16,0 3 0-16,6 0 0 0,1-1 48 0,4 0 0 15,3 0 0-15,3 0 0 0,0-2-32 0,7 0 0 0,0-2 0 0,4-5 0 16,1-1-80-16,4-2 0 0,-1 1-128 0,2-2 192 16,-2-3-192-16,0 0 0 0,1-3 128 0,-1-4-128 31,-2-5-304-31,0-4-96 0,-2-3-32 0,-1-3 0 15,-2-3-1552-15,-3-6-320 0,-2-5-64 0</inkml:trace>
  <inkml:trace contextRef="#ctx0" brushRef="#br0" timeOffset="58606.76">8481 15290 31327 0,'0'0'2784'16,"0"0"-2224"-16,0 0-560 0,0 0 0 0,0 0 2176 0,8-6 336 16,2 2 64-16,5 2 16 15,5-1-2592-15,4 2-704 0,3-4-64 0,4 1 0 0,2 1 560 0,4 2 208 16,3 0-176-16,6-2 176 0,4-1-272 0,2-1 32 16,1 0 16-16,0 0 0 15,1 0-256-15,1-2-48 0,-1 1-16 0,2 3 0 16,3-2-2320-16,3-2-464 0</inkml:trace>
  <inkml:trace contextRef="#ctx0" brushRef="#br0" timeOffset="59023.64">11238 13602 23039 0,'0'0'1024'0,"-9"-6"192"0,-1 2-960 0,-3 2-256 0,1 3 0 0,-2 5 0 0,0 7 960 0,-4 6 128 16,-5 4 48-16,-3 7 0 0,-5 2-1136 0,-6 8-256 16,-5 3-48-16,4 10 0 0,-3 10 304 0,2 6 224 15,-1 8-32-15,1 3-16 0,-1 5 208 0,1 3 32 16,1 1 16-16,1 5 0 0,0 5-144 16,2-4-32-16,-1-3 0 0,5-1 0 0,5 2-128 0,4-7-128 15,7 0 144-15,3-5-144 0,5-6 352 0,3 1-32 16,4-5 0-16,8-1 0 0,2-1-48 0,5-7-16 15,4-1 0-15,3-6 0 0,4-3-448 0,4-8-112 16,0 1-16-16,5-7-8816 16,4-2-1760-16</inkml:trace>
  <inkml:trace contextRef="#ctx0" brushRef="#br0" timeOffset="60074.7">12713 14627 11967 0,'0'0'528'0,"-2"-8"112"0,2 8-512 0,-5-7-128 16,0-1 0-16,0 2 0 0,-1-1 2576 0,-2 0 496 15,-2 3 80-15,-3 1 32 0,-3-2-2576 0,-3-1-608 16,-4 1 0-16,-4 3 0 0,-4 0 144 0,-2-1-16 16,-1 0 0-16,-3 3 0 0,-1 5-128 0,-3-2 128 0,-3 3-128 0,-4 5 128 15,-4 6-128-15,-4 3 0 16,-4 3 0-16,1 3 0 0,6-4 0 0,2 2 0 0,7 4 0 0,7-1 0 15,4 2 272-15,6 3-16 0,4-2-16 0,7 3 0 16,4 0-240-16,6-1 144 0,5-1-144 0,6-2 128 16,7 3-128-16,6 0 0 0,4-7 0 0,6 5 128 15,4 1-128-15,4-2 0 0,5 3 144 0,2-3-144 16,3-5 192-16,-1 2-16 0,-2-1-16 0,-3-3 0 16,-3-1 32-16,-1 2 0 0,-2-1 0 0,-2-2 0 15,-4-1 208-15,-3-1 48 0,-4 0 16 0,-1-2 0 16,-6 1 16-16,-3-1 0 0,-3 1 0 0,-3 1 0 15,-2 0-80-15,-3-1-16 0,-4 2 0 0,-2-1 0 16,-3 0-128-16,-4-1-48 0,-4-1 0 0,0-1 0 16,-5 6-80-16,-2-6-128 0,-4 1 176 0,-3 1-176 15,0-2 0-15,-2 0 0 0,-2 1-240 0,1-6 80 16,-2 0-480-16,2-1-112 0,1-3-16 0,5-3-12720 16</inkml:trace>
  <inkml:trace contextRef="#ctx0" brushRef="#br0" timeOffset="60391.23">13357 15453 22111 0,'0'0'976'0,"0"0"208"0,4 9-944 0,1 2-240 0,1 5 0 0,4 3 0 16,1 7 2432-16,3 7 448 0,0 6 96 0,1 3 16 15,-4-2-2544-15,-1 2-448 0,-2 1-192 0,-3-5 16 16,-1 2 176-16,-4 3 0 0,-4-1 0 0,-4 0-128 16,0-1 128-16,-6-2 0 0,-2-1 0 0,-1-2 128 15,-3-6 176-15,-1-2 32 0,-2 2 16 0,-1-4 0 16,-4 3-192-16,-1-3-32 0,-8 1-128 0,-4-3 192 31,-1 1-512-31,-2-5-128 0,-2-4 0 0,3-4-9344 0,1 0-1872 0</inkml:trace>
  <inkml:trace contextRef="#ctx0" brushRef="#br1" timeOffset="68446.57">25783 6759 19343 0,'0'0'1728'0,"0"0"-1392"15,0 0-336-15,0 0 0 0,-6-5 368 0,6 5 0 16,0 0 0-16,0 0 0 0,0 0-240 0,0 0-128 16,0 0 160-16,-9 9-160 0,9-9 128 0,-7 10-128 15,3 1 0-15,-1 2 0 0,2-3 192 0,2 3-48 16,1 2-16-16,1 4 0 0,-2 2 0 0,0 3 0 16,1 2 0-16,-2 1 0 0,0 4-128 0,-1 2 128 15,2 2-128-15,0 2 128 0,-3 5-128 0,1 4 160 16,2 0-160-16,0 6 160 0,-2 9-160 0,1 0 0 15,-2 2 0-15,-1 1 0 0,0 2 336 0,-2 3 48 16,0-2 0-16,0 4 0 0,2 5 96 0,2-2 32 0,1 1 0 0,1 0 0 16,0 0-128-16,1 0 0 0,0 1-16 0,0 1 0 15,0-4-48-15,0 0 0 0,1-6 0 0,-1 1 0 16,-1-1 64-16,-2-2 16 0,-1 1 0 0,-1-3 0 16,1-4-80-16,2-1 0 0,-1-3-16 0,1-5 0 15,-2-5-96-15,1-5-16 0,2-5 0 0,-3 0 0 16,1-2-64-16,0-2 0 0,3 1-128 0,-3-3 192 15,0-7-192-15,-1-2 0 0,0-3 0 0,3-1 0 16,2 0 128-16,-1-2-128 0,0-2 0 0,1 0 144 16,1-1-144-16,-2-4 0 0,0-7 144 0,3 11-144 15,-3-11 128-15,3 6-128 0,-3-6 128 0,0 0-128 16,0 0 0-16,13 4 144 0,-2-1-144 0,1-3 0 16,0 0 144-16,5-2-144 0,2 0 0 0,0-1 144 15,-1 2-144-15,0-3 128 0,3-2-128 0,-1 1 128 0,1-1-128 0,0-5 0 16,2 4 144-16,3-2-144 0,0 2 128 0,5-1-128 15,1 1 160-15,3 1-160 0,3-2 192 0,4 3-48 16,4-2-16-16,2-1 0 0,-2 2-128 0,1-3 128 16,-2 1-128-16,0 0 128 0,2 3-128 0,3 2 0 15,2-5 144-15,3 4-144 0,2 2 0 0,2 0 0 16,-2 2 0-16,-3 3 0 0,-4-2 0 0,0 2 0 16,-1-2 0-16,1 3 0 0,1 0 0 0,1-1 0 15,1 5 0-15,0-2 0 0,2-2 0 0,-4 0 0 16,-4-2 0-16,-3 5 0 0,-2-1 0 0,-2 3 0 15,-2-1 0-15,0 3 0 0,-4-1 0 0,-1 3 0 16,-1 0 0-16,-3-1 0 0,-2 1 0 0,-1 1 0 16,-5-4 0-16,-2 3 128 0,-5-2 0 0,-1-2 16 0,0 3 0 0,-3-2 0 15,-3 0 16-15,-1 2 0 0,-4-2 0 0,-2 0 0 16,0-10 32-16,-4 8 16 0,4-8 0 0,-6 7 0 16,6-7 0-16,-10 1 0 0,-2-7 0 0,-2-2 0 15,-2-6-208-15,-1-3 144 0,-1-5-144 0,-1-3 128 16,-2-6-128-16,-1-3-176 0,-1-4 48 0,2-4 0 15,0-3-64-15,2-1-16 0,3-1 0 0,0-3 0 16,3-1 208-16,0-3-144 0,3-3 144 0,1-1-128 16,1-7 128-16,3-1 0 0,1-3 128 0,2 1-128 15,2-7 0-15,0 0 0 0,1-3 0 0,4 2 0 16,1-7-128-16,3 6 0 0,3-3 0 0,2 2 0 16,1-3 128-16,3 2-128 0,0-1 128 0,1 2-128 15,0 4 128-15,2 1 0 0,3-1 0 0,2-3 0 16,-1 0 0-16,1 2 0 0,-2 4 0 0,0 1 0 15,0 4 0-15,-2 5 0 0,-3 4 0 0,-3 5 0 0,0 2 0 0,-4 4 0 16,0 1 0-16,-2 5 0 0,-2 2 0 0,0 5 192 16,-1 1-32-16,-1 4-16 0,-1 3-144 0,-1 3 128 15,-1-1-128-15,-1 4 128 0,-2 2-128 0,-1 4 0 16,1 0 0-16,-1 3 0 0,-2 1 0 0,1 3 128 16,-2-3-128-16,-3 5 0 0,7 4 0 0,-9-4 128 15,-2-1-128-15,-2 3 0 0,-1 0 176 0,-1 1-48 16,-3 1-128-16,-2 0 192 0,-3 0-192 0,-5 0 0 15,-2 3 0-15,-1 0 0 0,-5-3 0 0,1 3 128 16,-1-1-128-16,-2 0 0 0,4-2 0 0,-6 0 128 0,0-2-128 0,-2 2 0 16,-1 0 240-16,-3-1-48 0,-5 0-16 0,-1-3 0 15,-3 0 112-15,1 0 32 0,-2 3 0 0,-3-1 0 16,3 0 0-16,-4 1 0 0,-3 1 0 0,-3 1 0 16,-8 1-192-16,-2 0-128 0,-3 2 144 0,-1 5-144 15,2-1 128-15,-3 3-128 0,-5 0 0 0,2 5 0 16,5 1 0-16,6 0 0 0,7 0 0 0,7-1 0 15,-2 1 0-15,5-3 0 0,2 0 0 0,5 0 0 16,3-2 0-16,5-2 0 0,6 2 0 0,4-1 0 16,3-6 0-16,3 0-128 0,4 2-16 0,4-3 0 31,0-3-496-31,4 0-80 0,3-2-32 0,3 0 0 0,0-3-2496 0,7 4-496 0</inkml:trace>
  <inkml:trace contextRef="#ctx0" brushRef="#br1" timeOffset="71715.66">15617 14197 14735 0,'0'-14'640'0,"-3"4"160"0,2 2-640 0,-1-3-160 0,-1 1 0 0,1-4 0 16,-1-1 1456-16,-1 2 256 0,-1 3 48 0,-1-3 16 15,-1-1-1440-15,-3 1-336 0,0 2 0 0,0-2 0 16,0 2 352-16,-2-3 32 0,0 1 16 0,-2 4 0 16,0-1 96-16,-3 2 16 0,-1-1 0 0,-2 6 0 15,-4-1-64-15,-2 0-16 0,-4 0 0 0,-7 4 0 16,-6 3-288-16,-5 2-144 0,-6 0 160 0,1 1-160 15,-1 7 0-15,4 2 0 0,0 0 0 0,3 3 0 16,8 3 0-16,3-2 0 0,5 1 0 0,6 0 0 16,3-1 0-16,6 2 0 0,3 0 0 0,4-3 0 0,3 0-144 15,5-3-32-15,4 2 0 0,5-1 0 16,5 0 176-16,3 0 0 0,3 2-144 0,3 1 144 16,2 0 0-16,2 0 0 0,0-1 0 0,2 1 0 0,-1 1 0 15,1 3 0-15,-1-1 0 0,-1 1 0 0,1 2 0 0,0 2 0 16,-1 3 160-16,0 2-160 0,-2-1 0 0,-2 2 0 15,-3-2 0-15,-4 4 0 0,-6 0 0 0,-5 1 0 16,-4 1 0-16,-4-2 0 0,-5 0 448 0,-5 0-32 16,-4 1 0-16,-4-1 0 0,-2 0 224 0,-2 0 64 15,-2 1 0-15,-2-2 0 0,0-5 608 0,-2 1 128 16,-1-4 32-16,-1 0 0 16,-2-5-1984-16,-3 0-384 0,-4-6-64 0,-3-2-32 15,-1-6 224-15,0-2 32 0,5-6 16 0,4-3-12528 0</inkml:trace>
  <inkml:trace contextRef="#ctx0" brushRef="#br1" timeOffset="72266.89">15331 13362 20271 0,'-3'-15'896'0,"2"2"192"15,-3-3-880-15,2 0-208 0,-1 0 0 0,3-1 0 0,3 1 1056 0,2-1 160 16,1 0 48-16,1 0 0 15,-1 0-1456-15,2 2-304 0,2-4-48 0,1 1-16 0,2-1 560 0,3 0 0 16,4 0 0-16,2 1 0 0,4-2 0 0,3 1 0 16,4 1 0-16,4 2 0 0,2-2 256 0,5 5 0 15,3 6 0-15,0 1 0 0,-3 4-32 0,-2 3 0 16,-5 6 0-16,-4 0 0 0,-4 5-48 0,-3 0-16 16,-5 5 0-16,-3 2 0 0,-3 2 64 0,-3 2 16 15,-6 3 0-15,-2 2 0 0,-4 1-16 0,-4 0 0 0,-5 3 0 16,-3 2 0-16,-6 2-16 0,-4 3 0 15,-3-1 0-15,-3 2 0 0,-1-1 64 0,-3 1 16 0,-4-1 0 16,2 0 0-16,0 0-160 0,2-4-128 0,2-4 192 0,5-3-192 16,5-4 0-16,6-4 0 0,4-2 0 0,3-4 0 15,5 0 0-15,3-4 0 0,4 1 0 0,5-3-144 16,5 1 144-16,7-4 0 0,7 1 0 0,6 2 0 16,4-4 320-16,4 1 0 0,2 1 0 0,3-3 0 15,2-1-96-15,-2 1-32 0,-1 0 0 0,0-1 0 16,0 2-192-16,1-3 0 0,-1 0 0 0,-2 1 0 31,-3 0-560-31,-4 2-144 0,-4 2-48 0,-2-1-12176 0</inkml:trace>
  <inkml:trace contextRef="#ctx0" brushRef="#br1" timeOffset="72766.53">14023 15749 10127 0,'0'0'448'0,"5"-7"96"0,-1 2-544 0,0-4 0 0,0 2 0 0,3-2 0 15,5 0 4240-15,2 3 752 0,1 0 128 0,3 1 48 16,1 0-4320-16,0-1-848 0,0 3-192 0,1-1-16 16,2 0 208-16,-1-1-192 0,1 2 192 0,1 2-192 15,1-1 192-15,4 2 0 0,3-2-160 0,4 2 160 16,3 0 0-16,8 0 288 0,1-1-48 0,8 1-16 16,6-2 144-16,1 0 16 0,0 1 16 0,1 0 0 0,-1-2-80 0,-1 2-32 15,-1 1 0-15,2 4 0 0,3-2-128 0,-4 1-32 16,-4-2 0-16,-5 2 0 0,-4 0-128 0,-4 4-144 15,-6-2 144-15,-5-1-208 16,-4-1-544-16,-4 4-96 0,-2-1-32 0,-2 3-11920 16</inkml:trace>
  <inkml:trace contextRef="#ctx0" brushRef="#br1" timeOffset="73300.13">14198 16381 32255 0,'0'0'1424'0,"0"0"304"0,0-10-1392 0,4 1-336 0,4-5 0 0,5 1 0 15,4 2 0-15,5-5 0 0,2-3 0 0,4 3 128 16,3 1 480-16,0-2 96 0,1 2 32 0,3 1 0 31,1 1-1424-31,1-1-272 0,1 1-64 0,2 5-16 0,2-4 720 0,-3 6 160 0,-2-1 32 0,-5 4 0 16,-6 1 128-16,-1 5-192 0,-5 1 192 0,-2 3-192 16,-4-2 64-16,-2 8 0 0,-1 1 0 0,-4-1 0 0,-3 3 128 0,-3 3 0 15,-2 6 128-15,-3-3-128 0,-3 4 240 0,-2 2-32 16,-1 2 0-16,-2-2 0 0,-1 2 112 0,-1-1 32 15,0 1 0-15,-2 3 0 0,-1 0-224 0,0-5-128 16,-1 2 128-16,0 0-128 0,1-2 128 0,2 0-128 16,0-4 128-16,2-2-128 0,3-1 0 0,4-3 0 15,1-4-192-15,3 0 64 0,4-1 128 0,3 0 0 16,4-3 0-16,3 1 0 0,2-2 0 0,3 1 256 16,2 0-64-16,4 1-16 0,2 1 16 0,2-3 16 15,0 1 0-15,1-3 0 0,2 0 48 0,3 0 0 16,3-4 0-16,4 1 0 0,4 0-16 0,8-4 0 15,6 0 0-15,3-5 0 0,-2-1-112 0,-1-1-128 0,-2-4 176 0,-1-2-176 32,-2-1-256-32,1 0-176 0,-1-2-16 0,0-6-16 15,2-5-2352-15,-4-2-480 0,14-18-96 0,-15-1 0 0</inkml:trace>
  <inkml:trace contextRef="#ctx0" brushRef="#br1" timeOffset="74301.81">16574 12828 14735 0,'0'0'640'0,"0"0"160"0,0 0-640 0,0 0-160 16,0 0 0-16,0 0 0 0,5 12 1040 0,2-2 176 16,-1 3 48-16,0 2 0 0,1 0-1008 0,0 3-256 15,1 1 0-15,1 1 0 0,0 4 128 0,1 4 0 16,0 0-128-16,4 4 192 0,0 2 96 0,3 1 16 15,-1-2 0-15,2 0 0 0,2 4 48 0,2 0 16 16,1-1 0-16,0 6 0 0,-1 4 64 0,1 4 16 16,0 4 0-16,-1 4 0 0,-2-1 0 0,1 4 16 0,-1 2 0 15,-5 3 0-15,2-1-192 0,-2 5-32 0,0 3-16 0,-1-1 0 16,-1 1-224-16,0 2 128 0,-2-3-128 0,-1 2 0 16,-2 1 176-16,-1 0-176 0,-1 0 192 0,-1-2-192 15,0-5 384-15,-2-1-48 0,-1 1 0 0,-2 0 0 16,0 0 48-16,-2 1 0 0,-1 0 0 0,-4 0 0 15,-2 2-48-15,-1-1 0 0,-2 1 0 0,-2 1 0 16,-2 1 96-16,-1 1 16 0,-3-3 0 0,0 0 0 16,-2-1-64-16,1-1 0 0,-1-1 0 0,-4 3 0 15,-4-2-32-15,2-2-16 0,-2-1 0 0,-2-2 0 16,-1-3 48-16,1-1 0 0,2 1 0 0,3-3 0 16,-1-1-160-16,3-1-32 0,-1-2 0 0,1-2 0 15,1 0-192-15,0-2 176 0,1-7-176 0,-3 3 160 16,1-6-160-16,1-2 0 0,0-5 0 0,-2 0 0 0,1-2-240 15,-2-6 32-15,-1-1 0 0,3-1 0 0,-1-4-48 0,5-1 0 16,-1-1 0-16,3-5 0 0,4 1 0 0,2 0 0 16,1-3 0-16,4 0 0 15,-1-2-880-15,1-1-176 16,2-3-32-16</inkml:trace>
  <inkml:trace contextRef="#ctx0" brushRef="#br0" timeOffset="82280.16">16512 12790 11055 0,'-14'-1'480'0,"5"-2"112"16,0 1-464-16,2-3-128 0,7 5 0 0,0 0 0 0,-11-7 1120 16,4 4 208-16,0-4 32 0,7 7 16 0,0 0-528 0,0 0-96 15,0 0-32-15,0 0 0 0,0 0-368 0,0 0-80 16,0 0-16-16,0 0 0 0,0 0-256 0,0 0 0 16,4 12 0-16,1 0 0 0,-3-1 0 0,1 0 0 15,-3-11 0-15,5 11 0 0,1-2 0 0,0 4 0 16,-1-3 0-16,1 2 160 0,2 0-160 0,0 1 160 15,-1 1-160-15,3 1 160 0,-1 2 240 0,3 3 48 16,0 2 16-16,1 3 0 0,1-1-160 0,0 6-48 16,-1-4 0-16,2 5 0 0,3 2-64 0,0 1 0 15,1 0-16-15,0 1 0 0,1-2 0 0,2 2 0 16,-2 2 0-16,-2 3 0 0,-2-3 192 0,2 1 32 16,0-1 16-16,-2 2 0 0,0 0-112 0,0 3-32 0,0-4 0 15,-1 1 0-15,-1 0-144 0,2 4-128 0,0-1 192 0,-4 1-192 16,-2 4 128-16,1 0-128 0,-1-1 0 15,0 1 0-15,-1-2 144 0,0 3-144 0,-3 0 0 0,0-2 144 16,2 0-144-16,-4-2 192 0,0 3-192 0,-1 3 192 16,0-2-16-16,1 2 0 0,-3-1 0 0,2 2 0 15,-2-4 16-15,0 1 16 0,2 3 0 0,-3-2 0 16,0-4-48-16,0 4-16 0,-2 2 0 0,1-4 0 16,0-2-16-16,0-1 0 0,-2 1 0 0,2-3 0 15,-4 0 32-15,1-1 0 0,0 0 0 0,-1-3 0 16,-1-1-160-16,-2 2 192 0,-1-1-192 0,0 0 192 15,-1-2-192-15,0-1 0 0,-2 2 0 0,1-4 0 16,-2-4 128-16,-1 2-128 0,0 1 0 0,2 0 128 16,-5-4-128-16,3 2 0 0,0-2 0 0,-2 0 128 15,-2-3-128-15,1 2 0 0,1 0 0 0,-2 2 0 0,-1 1 0 0,1-4 128 16,0 1-128-16,1-3 0 0,-3 1 208 16,1 2-32-16,3 0-16 0,1 1 0 0,-1-1-160 0,1-1 192 15,1-2-192-15,0 3 192 0,0-7-192 0,0 2 0 16,-1-3 0-16,1 0 0 0,0-1 0 0,1-2 0 15,-1 1 0-15,2-1 0 0,-1 2 0 0,0-1 0 16,0-1 0-16,-1 1 0 0,3-2 0 0,1 1 0 16,0 1 0-16,0-3 0 0,1 1 0 0,0 2 128 15,0-1-128-15,0 3 0 0,1-2 0 0,2 1 0 16,-3-2 0-16,-1 2 0 0,-3-3 0 0,2 0 0 16,1 3 0-16,-1-4 0 0,0 1 0 0,1 1 0 0,1-2 0 15,-1 2 0-15,0-1 0 0,1-1 0 16,0 2 0-16,0 0 0 0,0-1 0 0,0 1 0 0,-1-1 0 0,1 0 0 15,3 2 0-15,-1 0 0 0,1 3 0 0,-2-1 0 16,2 1 0-16,1-1 0 0,0 0 0 0,-2 0 0 16,4-1 0-16,0 0 0 0,-3 0 0 0,-1-1 0 15,2 0 0-15,0 1 0 0,-1-2 0 0,1-1 0 16,-2-2 0-16,2 1 128 0,-1-1-128 0,1 1 0 16,-1-4 128-16,-1 1-128 0,2-2 0 0,1 0 128 15,0 0-128-15,1 0 0 0,3-9 0 0,-5 9 0 16,2 0 0-16,-1-2 128 0,4-7-128 0,-2 11 0 15,2-11 0-15,-2 11 0 0,1-3 0 0,1-8 0 16,0 0 0-16,0 0-304 0,3 9 48 0,-3-9 16 16,0 0-1984-16,0 0-400 15</inkml:trace>
  <inkml:trace contextRef="#ctx0" brushRef="#br0" timeOffset="83125">18261 15165 26719 0,'-15'-4'2368'0,"5"1"-1888"0,-2 1-480 0,2-1 0 16,-1 1 192-16,0-1-64 0,2-1-128 0,-1 3 192 16,-1 1 0-16,-1-3 0 0,0 1 0 0,-4 1 0 15,0 3 32-15,-1 2 0 0,1-2 0 0,-3 2 0 16,0-1-96-16,-2 3-128 0,0 3 176 0,3 0-176 16,-1 0 128-16,0 0-128 0,0 5 0 0,-3 2 0 0,-1 3 0 0,2 2 0 15,-3 3 0-15,2 3 0 0,0 4 0 0,1 5 0 16,-1 1 0-16,4 5 0 0,2 3 0 15,2 5 0-15,0-2 0 0,4 1-144 0,1-1 144 0,1-6 0 16,3 0 0-16,1-3 0 0,0-3 0 0,3-7 0 16,-1-2 0-16,2-6 0 0,3 0 0 0,1-2 0 15,0-4 0-15,1-1 0 0,-5-14 0 0,9 6 0 16,-9-6 0-16,13 0 0 0,-2-5 0 0,2-6 0 16,2-6 0-16,3-3 0 0,1-3 0 0,3-9 0 15,0-2-144-15,3-5 144 0,1-2-144 0,1-7 144 0,-4-3-192 0,1-3 192 16,-1-4-240-16,2-1 64 0,-1-3 16 15,1 2 0-15,-1-4 160 0,0-4-192 0,-2-3 192 16,0-1-192-16,0-1 192 0,-3 2 0 0,-2 2 0 0,-1-1 0 16,-1-5 0-16,1 2 0 0,-4-4 0 0,0 4 128 15,-6-1-128-15,1 2 0 0,-4-1 0 0,0-1 0 16,-3-2 0-16,0 2 0 0,-1 2 0 0,1 5 0 16,2 8-160-16,-1 8 160 0,-2 8-192 0,0 5 192 15,0 4 0-15,-2 3 0 0,1 8 0 0,-1 4 0 16,-1 4 128-16,3 3 16 0,-3 7 16 0,4 5 0 15,0 0 64-15,0 0 16 0,-5 12 0 0,0 6 0 16,0 6-48-16,1 5-16 0,1 7 0 0,1 5 0 16,-2 5 16-16,2 8 16 0,-1 7 0 0,1 1 0 15,0 4 32-15,1 4 0 0,-2-1 0 0,2-1 0 16,0 2-64-16,1 3-16 0,0 2 0 0,0-2 0 0,0-2 16 0,1-3 0 16,2-5 0-16,-2 3 0 0,0 1-32 15,2-5 0-15,-1 0 0 0,3-5 0 0,2-3-144 0,0-7-224 16,6-3 48-16,-1-1 16 15,-1-2-2096-15,4-8-432 0,0-5-64 0</inkml:trace>
  <inkml:trace contextRef="#ctx0" brushRef="#br0" timeOffset="83576.81">19217 14770 24879 0,'-12'4'2208'0,"-3"3"-1760"0,0 3-448 0,-2 3 0 16,1 1 992-16,-2 7 112 0,0-1 32 0,0 2 0 15,-1-2-688-15,0 3-128 0,2 3-16 0,-1-2-16 16,-1 4-96-16,1-3-32 0,-2-3 0 0,0 2 0 15,1-1-160-15,3-3 0 0,2 1 0 0,0-2 0 16,0-2 0-16,4-3 0 0,5-1-160 0,0-4 160 16,5-9-272-16,-2 11 32 0,2-11 16 0,5 9 0 15,2 0-48-15,5-4-16 0,5 3 0 0,1-3 0 16,0-1 288-16,1 1 0 0,1 1 0 0,3-2 0 16,-3 4 0-16,3 1 272 0,0-2-16 0,-1 5-16 0,2-3 96 0,-3 2 32 15,0 2 0-15,-2 1 0 0,-3-3 16 0,0 2 16 16,-5-4 0-16,-2 2 0 0,-1 3 48 0,-7 0 16 15,-2 3 0-15,-5 2 0 0,-2 2 80 0,-4 2 16 16,-3 5 0-16,-3-1 0 0,-2 1-208 0,-3-1-32 16,-3 2-16-16,-2-1 0 0,-2 0-304 0,1-3 0 15,-7 1 0-15,2-6 0 16,-1-1-288-16,0-1-112 0,2-2-32 0,0-2-10208 16,2-2-2048-16</inkml:trace>
  <inkml:trace contextRef="#ctx0" brushRef="#br0" timeOffset="84208.18">20117 14904 2751 0,'0'0'256'0,"-12"1"-256"0,2 0 0 0,3 3 0 15,7-4 6464-15,0 0 1232 0,0 0 256 0,0 0 48 16,0 0-6464-16,0 0-1312 0,14 7-224 0,3-6 0 15,5-1 0-15,5-1 0 0,3-3 0 0,4-3 0 16,5 2 0-16,5-2 128 0,6-6-128 0,2 0 192 16,1-2-64-16,-1 2-128 0,-2-1 176 0,1-1-176 15,-4 1 176-15,0 4-176 0,-1 0 160 0,-1 3-160 16,0-1-304 0,-1 0-144-16,0-1-48 0,-3 4 0 0,-1 4-464 0,-5-3-80 15,-3-2-32-15,-4 2-7344 0,-4 1-1472 0</inkml:trace>
  <inkml:trace contextRef="#ctx0" brushRef="#br0" timeOffset="84491.7">20507 15395 30399 0,'0'0'1344'0,"0"0"288"0,0 0-1312 0,0 0-320 16,10 1 0-16,2-2 0 0,2-1 1904 0,3 0 304 0,5-1 64 0,5-1 16 16,2 2-1520-16,7-3-320 0,0-4-48 0,9 4-16 15,3-7-16-15,4 3-16 0,2-5 0 0,3 1 0 16,0-3-176-16,0 0-48 0,-3-1 0 0,0 2 0 16,1 0-128-16,1-2 0 0,-1 1 0 0,2 0 0 15,3-1-320-15,-5-1-64 0,-2 0 0 0,-5 1 0 31,-4 4-1552-31,1-1-320 0,-4-3-64 0,-3-1-13264 0</inkml:trace>
  <inkml:trace contextRef="#ctx0" brushRef="#br2" timeOffset="90928.99">17835 2093 12895 0,'-25'-4'1152'0,"9"4"-928"0,0 0-224 0,1 0 0 15,-3 0 432-15,4 1 32 0,1 3 16 0,2-3 0 16,1 1-160-16,1-1-16 0,-1 0-16 0,2 0 0 16,8-1-32-16,-8 4 0 0,8-4 0 0,0 0 0 15,-6 7 96-15,6-7 16 0,0 0 0 0,0 0 0 16,0 0-48-16,0 0-16 0,2 11 0 0,4 1 0 16,1-5 80-16,6 3 32 0,0-2 0 0,3 2 0 15,4-2 112-15,5 2 32 0,1-1 0 0,6 1 0 16,0-2-384-16,2 0-176 0,1-5 160 0,1 2-160 0,2 3 320 0,3-3-48 15,2-1 0-15,3 5 0 0,2-2 112 16,5 2 32-16,4-4 0 0,1-2 0 0,-1-1-32 0,2 1-16 16,-1-1 0-16,6 2 0 0,-1 0 0 0,6-2 0 15,4 0 0-15,2-2 0 0,-2-2-64 0,0 2-16 16,2 0 0-16,1 0 0 0,4 0-80 0,0-1-16 16,2 0 0-16,-2-2 0 0,-2-2-16 0,3 3-16 15,-1 1 0-15,2-1 0 0,3-2-160 0,-2-1 192 16,-4-4-192-16,0 6 192 0,-1 3-48 0,6 1 0 15,3 0 0-15,-3-1 0 0,-4-2 48 0,-3-1 16 16,2 3 0-16,2 1 0 0,5 1 48 0,-2-2 16 16,-4-2 0-16,0 1 0 0,-2 0-48 0,3 2-16 15,0 2 0-15,0-3 0 0,-1-3-208 0,2 1 176 0,-3 2-176 0,1 0 160 16,0 1-32-16,1-1 0 0,2-1 0 0,-5-1 0 16,-3 0-128-16,2 2 0 0,-1 2 0 0,3-2 0 15,2 0 128-15,-1-2-128 0,-6-2 192 0,-2 3-64 16,1-3-128-16,2 3 160 0,1-1-160 0,0 0 160 15,-1-6-160-15,-1 4 160 0,-3 2-160 0,2-2 160 16,-1-1-32-16,4 1-128 0,3 2 192 0,-1-1-64 16,-6-1-128-16,-2-1 0 0,0 1 0 0,1 2 0 15,0 0 0-15,2 2 128 0,-1-1-128 0,-3-1 128 16,-7-3-128-16,1-1 128 0,-1 5-128 0,1-1 128 16,1 0-128-16,1 0 0 0,0 1 0 0,-4-1 0 15,-4-3 176-15,0 3-48 0,-1-1-128 0,-1 1 192 16,-1 0-192-16,2 1 0 0,-2 0 0 0,-1-1 0 0,-1 1 0 0,-5 1 0 15,-5-2 144-15,-3 0-144 0,0 1 128 0,-1 0-128 16,-3 0 0-16,1 1 128 0,-2-2-128 0,1 1 0 16,-2 0 0-16,2 1 0 0,1 0 0 0,-1 0 0 15,-2 0 128-15,2 0-128 0,-5 0 0 0,-2 0 0 16,-2 0 0-16,-3 0 128 0,-1-1-128 0,-2-1 0 16,-1 1 0-16,-2 0 128 0,1-1-128 0,-3 0 0 15,1 1 0-15,-2-1 0 0,-2 2 0 0,1 0 128 16,-1 0-128-16,-2-1 0 0,-1-1 0 0,-9 2 0 15,8-2 128-15,-8 2-128 0,0 0 0 0,0 0 0 16,0 0 0-16,0 0 0 16,0 0-256-16,0 0-144 0,0 0-32 0,0 0 0 15,-6-5-1280-15,-4 0-256 0,-3 3-48 0,-5-1-11984 0</inkml:trace>
  <inkml:trace contextRef="#ctx0" brushRef="#br2" timeOffset="92847.97">22531 1961 4191 0,'0'0'192'0,"0"0"32"0,0 0-224 0,0 0 0 15,0 0 0-15,0 0 0 0,0 0 528 0,0 0 64 16,-9 0 16-16,9 0 0 0,-10 1-288 0,1 0-48 16,9-1-16-16,-9 5 0 0,9-5 176 0,-9 2 16 15,9-2 16-15,0 0 0 0,-9 0 208 0,9 0 32 16,-10 0 16-16,10 0 0 0,0 0-16 0,-9 1-16 0,9-1 0 0,0 0 0 16,-9 2 96-16,9-2 32 0,0 0 0 0,-5 7 0 15,5-7-272-15,-3 10-48 0,3-10-16 0,2 9 0 16,0 2-112-16,-2-11-32 0,4 12 0 0,1-3 0 15,2 2 0-15,0-5 0 0,1 3 0 0,2-2 0 16,1-2 48-16,2 1 0 0,0-1 0 0,1-2 0 16,1 0-112-16,5 1-16 0,3 1 0 0,1-2 0 15,-1-3 48-15,5 0 0 0,0 0 0 0,3 0 0 16,0 0-80-16,3-1-16 0,1-1 0 0,2 1 0 16,1-3 16-16,4 3 0 0,1 1 0 0,2 0 0 15,1-1 144-15,-2 1 16 0,-2-2 16 0,0 1 0 16,0 0-160-16,4 0-48 0,-1-1 0 0,5 2 0 15,7-2-16-15,2-1-16 0,-2 0 0 0,-1 1 0 0,-7 1-160 16,-2 0 0-16,-1-1 0 0,0 2 128 0,0 2-128 0,1-2 0 16,1 1 0-16,3-1 0 0,2 0 0 0,-1 0 128 15,-1 0-128-15,-4 0 0 0,-5-1 0 0,0 1 0 16,3 0 0-16,-2 1 0 0,-1 0 0 0,2 1 0 16,1-2 0-16,0 2 0 0,0-2 0 0,-1 1 0 15,1 1 0-15,-3 0 0 0,-4-1 0 0,1 1 0 16,1-1 0-16,-2 3 0 0,0-3 0 0,0 0 0 15,0-1 0-15,2 4 0 0,2-1 0 0,0-1 0 16,-3-1 0-16,-1 2 0 0,-3 0 0 0,-4 2 0 16,-1-2 128-16,-4 0-128 0,-2 0 0 0,1-1 0 15,0 1 0-15,-2 2 0 0,-3 0 0 0,1-1 0 0,-1 1 0 0,-1 1 0 16,0-3 0-16,-4 0 0 0,-1 1 0 16,0 1 128-16,-5-1-128 0,0 0 0 0,-1 1 0 0,-8-5 0 15,0 0 0-15,10 6 0 0,-10-6 0 0,6 5 0 16,-6-5 0-16,0 0 0 0,0 0 0 0,0 0 0 15,0 0 0-15,0 0 128 0,0 0-128 0,0 0 0 16,-10 2 128-16,-1-2-128 0,-3-3 128 0,-2 2-128 16,0-3 128-16,-3-1-128 0,-4 1 0 0,-1 0 128 15,-2 1-128-15,-2-4 0 0,3 2 0 0,-2 3 0 16,-5-2 0-16,-2 1 0 0,-4-1 0 0,-3 1 0 16,-2-1 0-16,0-1 0 0,-3-2 0 0,2 4 0 15,-5 0 0-15,2-1 0 0,-2-2 0 0,2 1 0 16,-4 2 0-16,-6 1 0 0,-7-2 0 0,-1-1 0 15,2-2 0-15,-2 5 0 0,0-1 0 0,-1 2 0 0,-1-1 0 16,-7 0 0-16,-4 2 0 0,2-1 0 0,1-2 0 16,6 2 0-16,1 0 0 0,-2 0 128 0,-4 1-128 0,0-2 0 15,-3 0 0-15,3-1 0 0,3 1 0 0,1 0 0 16,3 1 0-16,-2 1 0 0,-1-1 0 0,0 1 0 16,2 0 0-16,3 0 0 0,2-1 0 0,5 1 0 15,1 1 0-15,0 0 0 0,-1 0 0 0,1-1 0 16,0 0 0-16,4-1 0 0,3 1 0 0,4 0 0 15,3 0 0-15,5 0 0 0,5-1 0 0,2 1 128 16,5-1-128-16,1 1 0 0,3-2 0 0,1 1 0 16,3 0 128-16,3 1-128 0,3-1 0 0,1-1 0 15,2 1 0-15,9 1 0 0,0 0 0 0,0 0 0 16,0 0 0-16,0 0 0 0,0 0 0 0,0 0 0 16,13-5 128-16,2 2-128 0,3 1 0 0,1-1 0 0,5 2 0 15,3-2 128-15,2 1-128 0,6-2 0 0,3 0 0 0,4 0 128 16,2 2-128-16,6-2 160 0,4-2-160 0,4 1 160 15,0 0-160-15,-2-4 0 0,0 2 0 0,2-2 0 16,5 2 0-16,2 0 0 0,6 0 176 0,1 2-176 16,1-4 0-16,-1 3 128 0,1 0-128 0,2 0 0 15,2 1 0-15,2 1 128 0,1 3-128 0,-2-3 0 16,-6-4 0-16,0 5 0 0,3 0 0 0,3 1 0 16,2-2 0-16,0 1 0 0,-2-2 0 0,-2 3 0 15,-2-2 0-15,1 3 0 0,1-3 0 0,0 2 0 16,0 0 0-16,-1-1 0 0,-7 1 0 0,-2-1 0 15,0 2 0-15,1 1 0 0,1 3 0 0,-1-3 0 16,-3 0 0-16,-5-2 0 0,-4-2 0 0,-3 1 0 16,0 1 0-16,-2 4 0 0,0 1 0 0,-2 1 0 0,0-1 0 0,-2-1 0 15,-3 2 0-15,-4 1 0 0,-2-2 0 0,-4-2 0 16,-3 0 0-16,-2 1 0 0,-3 0 0 0,-5 1 128 16,-1 0-128-16,1 3 0 0,-3-4 0 0,-3 1 128 15,-2 0-128-15,-2 1 0 0,0 0 128 0,-10-4-128 16,10 4 0-16,-10-4 0 0,0 0 128 0,9 4-128 15,-9-4 0-15,0 0 0 0,0 0 0 0,0 0 0 16,0 0 0-16,0 0 0 0,0 0 0 0,0 0 0 16,0 0 0-16,0 0 0 0,0 0 0 0,0 0 0 15,0 0 0-15,0 0 0 0,0 0 0 0,-9 4-128 16,9-4 128-16,-9 2-208 0,9-2-48 0,-10-1-16 16,1 0 0-16,9 1 0 15,-9-2-560-15,9 2-128 0,-9 0 0 0,9 0-11536 0</inkml:trace>
  <inkml:trace contextRef="#ctx0" brushRef="#br2" timeOffset="95499.4">23526 14432 24479 0,'0'0'1088'0,"-9"-9"208"0,0 1-1040 0,0-3-256 15,4 5 0-15,0-2 0 0,5 8 0 0,-5-7-192 16,-1 2 16-16,-1-2 16 0,7 7 160 0,-9-6 0 15,1 0 0-15,-1-3-128 0,-3 4 128 0,1-4 0 0,1 1 0 0,-2 3 0 16,-2-4 192-16,0 4-16 0,0-1-16 0,-4-1 0 16,1 1-32-16,-5-2 0 0,0 3 0 0,-1 2 0 15,-2 3-128-15,-2 0 0 0,-3 1 144 0,-6 5-144 16,-2 2 0-16,-1-1 0 0,-1 6 0 0,2 2 0 16,0-1 0-16,2 0 0 0,5 2 0 0,1 0 0 15,5 2 0-15,3-2 256 0,5 1-64 0,1-1-16 16,5 0-16-16,1 0 0 0,3 2 0 0,4-1 0 15,0-3-160-15,3 2 0 0,1 1 144 0,3-1-144 16,3-2 0-16,3 1 144 0,2-3-144 0,1 0 0 16,4 2 160-16,3 2-160 0,3-4 128 0,2 6-128 15,2 3 0-15,2-2 128 0,2-3-128 0,0 3 0 16,1 0 0-16,1 3 0 0,-1 1 0 0,0 3 0 16,-2 1 0-16,-4 4 0 0,-3-1 0 0,-2 1 0 15,0 3 0-15,-2 3 0 0,-2 1 0 0,0 3 0 0,-3-2 0 0,-1-1 0 16,-4 0 0-16,-3 3 0 0,-4-2 336 0,-2 1-16 15,-2-3 0-15,-3 1 0 0,-3-4 416 0,-2 2 80 16,-1-1 16-16,-3 1 0 0,-2-3-128 0,0-1-32 16,-2-4 0-16,-4 2 0 0,-3 1-224 0,-4-6-64 15,-3 1 0-15,-5-1 0 0,-5-3-128 0,-4-1-48 16,2 0 0-16,-2-4 0 0,0-1-208 0,6-5 144 16,-1-5-144-16,6-2 128 0,0-1-128 0,3-6-192 15,2-1 32-15,3 1 16 16,2-1-384-16,2-5-80 0,3 1-16 15,2-3 0-15,5 1-1360 0,8-3-256 0,2-2-64 0</inkml:trace>
  <inkml:trace contextRef="#ctx0" brushRef="#br2" timeOffset="95973.53">24231 14436 24703 0,'0'0'1088'0,"-5"-4"240"0,5 4-1072 0,-5-6-256 15,5 6 0-15,0 0 0 0,0 0 304 0,0 0 0 16,0 0 0-16,0 0 0 0,0 0-48 0,0 0 0 15,-9 9 0-15,6 4 0 0,0-1-128 0,2 7-128 16,-1 7 192-16,4 1-192 0,0 4 288 0,2 4-48 0,-1-1-16 0,-1 5 0 16,1 7-32-16,1-3 0 0,-1 6 0 0,1-5 0 15,0 2 48-15,-1 0 0 0,-1 1 0 16,-1 0 0-16,-1-3-240 0,0-1 128 0,0-4-128 16,0-4 0-16,-2-2 0 0,-1-4-128 0,2-2-16 0,-2-5 0 31,0-6-1328-31,-1-1-272 0,-3-4-48 0</inkml:trace>
  <inkml:trace contextRef="#ctx0" brushRef="#br2" timeOffset="96233.24">23848 15060 26719 0,'0'0'1184'0,"0"0"240"0,0 0-1136 0,0 0-288 0,12-9 0 0,5 2 0 0,2 4 1024 0,2-2 128 16,4-1 48-16,3 1 0 0,3 0-880 0,2-3-160 15,4 2-32-15,1-3-128 0,2 1 208 0,-2 3-64 16,-4-3-16-16,1 2 0 0,-2-2-128 0,0 1 0 16,0 2 0-16,-1-4 128 15,-1 4-464-15,0 0-112 0,-2-4 0 0,-1 4-16 16,0-4-2464-16,-3 2-480 0</inkml:trace>
  <inkml:trace contextRef="#ctx0" brushRef="#br2" timeOffset="97700.88">22209 13016 23951 0,'0'0'1056'0,"-9"-6"224"0,-1-2-1024 0,2 5-256 16,8 3 0-16,-9 0 0 0,9 0 704 0,-7 5 96 15,7-5 16-15,-9 14 0 0,0 0-688 0,0 3-128 16,2 1 0-16,-2 4 0 0,-3-1-128 0,0 2 128 15,-4 5 0-15,0-2-144 0,-1 2 144 0,-1 0 0 16,-1 2 0-16,0 4 0 0,0 2 0 0,1 1 0 16,3 4 0-16,1 6 0 0,1 2 0 0,3 5 0 15,1 0 0-15,2 5-128 0,-2 6 128 0,0 3 0 16,-2 8 0-16,-1 3 0 0,1 3 0 0,-2-5 0 16,0 1 0-16,1-2 0 0,-1-4 0 0,1 0 0 0,1-1 0 0,-1-3 0 15,1 4 0-15,2-3 256 0,-2 0-64 16,4 1-16-16,0 1 112 0,3-2 32 0,0-3 0 0,2 0 0 15,-1 3-176-15,2-1-16 0,-1 0-128 0,2 2 192 16,2-1-192-16,2 1 0 0,-2 4 128 0,3-3-128 16,0-7 0-16,3 2 0 0,1-6 0 0,1-2 0 15,1 2 0-15,3-4 0 0,3-2 0 0,2 0 0 16,0-1 160-16,1-1-160 0,-1-2 160 0,4-3-160 16,-1 0 128-16,0-3-128 0,-2 2 0 0,3 1 144 15,-2-2-144-15,1 1 0 0,-3-5 0 0,-1 0 0 16,0 4 0-16,-3-6 128 0,-2-1-128 0,-2-2 0 15,-2-3 0-15,1 1 0 0,-4-2 128 0,0 0-128 16,-4-2 256-16,-2 2 32 0,-1-5 0 0,-2 1 0 16,-2-4 128-16,-1 2 32 0,-3-5 0 0,-1 0 0 0,-3 1-192 0,-1-2-16 15,-2 1-16-15,-5-4 0 0,-4-1-448 0,-3 0-96 16,-3 0 0-16,-3-4-9248 16,0 1-1840-16</inkml:trace>
  <inkml:trace contextRef="#ctx0" brushRef="#br2" timeOffset="98084.56">22487 16835 19343 0,'0'0'1728'0,"-5"11"-1392"0,-2 2-336 0,-1 0 0 16,-1 2 2928-16,0 4 512 0,0 2 96 0,1 6 32 16,-1 1-2928-16,0 6-640 0,0 7 0 0,1 0 0 15,-1 2 0-15,2 2 0 0,2-5 0 0,1 5 0 16,3-6 0-16,3-1 0 0,4-2 0 0,3-2 0 16,1-5-208-16,3-2-48 0,1-3 0 0,3-1 0 15,2-8-96-15,0-3-32 0,1-7 0 0,2-4 0 16,-2-5 384-16,2-3 0 0,-2-9 160 0,0-3-160 15,-1-4 768-15,-1-6 32 0,0-5 16 0,0-4 0 0,-2-7-32 0,0 1 0 16,-2-2 0-16,-2 3 0 0,1-2-336 16,-2 3-64-16,-2 3 0 0,-2 3-16 15,-2 5-160-15,-3 5-16 0,-3-3-16 0,-1 6 0 0,-5 2-304 0,0-1-64 16,-4 0-16-16,0 2 0 16,-3 0-1696-16,1-2-336 0,1-3-64 0</inkml:trace>
  <inkml:trace contextRef="#ctx0" brushRef="#br2" timeOffset="98684.8">22562 11993 22047 0,'0'0'976'0,"0"0"208"0,0 0-944 0,0 0-240 16,0 0 0-16,0 0 0 0,0 0 256 0,0 0 0 15,0 0 0-15,0 0 0 0,0 0 16 0,-3 9 16 16,3-9 0-16,0 0 0 0,-3 8-80 0,3-8-16 15,0 14 0-15,1 1 0 0,1 0-192 0,0 2 176 16,-1-1-176-16,-1 3 160 0,-1 3-160 0,1 2 0 16,0 5 0-16,1 2 128 0,-2 2-128 0,0 6 0 15,-3 1 144-15,2 0-144 0,-1 5 272 0,0 3-16 16,1 8 0-16,2 0 0 0,0-3-16 0,0 1-16 16,0-2 0-16,2 0 0 0,4-1 64 0,-4-2 16 0,2 4 0 15,1-8 0-15,3-1-112 0,1-5 0 16,1-2-16-16,0-5 0 0,0-6-176 0,1 0 0 0,1-7 0 0,2-4 0 15,-1-5 128-15,2 0-128 0,0-3 0 0,3-5 128 16,1-3-128-16,0-3 0 0,3 0 0 0,1-1-176 31,-2-5-272-31,1 2-48 0,-1-4-16 0,-2-1 0 16,0-2-1696-16,-1 1-352 0,4-10-64 0,-7 3 0 0</inkml:trace>
  <inkml:trace contextRef="#ctx0" brushRef="#br2" timeOffset="98892.32">22219 12888 36975 0,'0'0'1632'0,"8"-9"352"0,7-6-1600 0,11 0-384 0,10-2 0 0,13-2 0 0,5-4 208 0,9 0-32 16,4-2-16-16,0 1 0 0,-4-4-16 0,3 0 0 15,5-4 0-15,1 3 0 16,7 2-912-16,-1-2-192 0,-3 1-48 0,-9 0-14912 0</inkml:trace>
  <inkml:trace contextRef="#ctx0" brushRef="#br2" timeOffset="99987.04">22715 13568 19343 0,'0'0'848'0,"0"0"192"0,0 0-832 0,0 0-208 15,0 0 0-15,0 0 0 0,0 0 704 0,0 0 80 16,0 0 32-16,0 0 0 0,0 0-496 0,0 0-80 0,0 0-32 0,0 0 0 15,0 0-208-15,0 0 144 0,0 0-144 0,0 0 128 16,0 0-128-16,0 0 0 0,-9 6 0 0,-2 0 0 16,0 0 0-16,-1 1 0 0,-5-3-224 0,-1 5 80 15,-1 0 144-15,-1 3 0 0,-2-5 0 0,0 3 0 16,-1-2 176-16,1 5 64 0,2-1 16 0,1 0 0 16,1 1 144-16,0 3 48 0,0 2 0 0,0 1 0 15,-1 0-256-15,2 5-32 0,-2 4-16 0,1 3 0 16,0-2 0-16,1 6 0 0,0 4 0 0,-1 5 0 15,-1 2 128-15,2 6 32 0,1 6 0 0,0 1 0 16,2-2-304-16,2 8 160 0,-2 2-160 0,5 8 128 16,1 1-128-16,4 5 0 0,3 0 144 0,1 7-144 15,3-1 208-15,3 4-16 0,3-1-16 0,1-2 0 16,3-6-176-16,1 2 0 0,2-1 0 0,3-5 0 16,4 4 0-16,1-5 0 0,1-2 0 0,3-2 0 0,0-2-144 15,2-2 144-15,1-1-192 0,4-2 192 16,3-5-528-16,3-3 0 0,-2-5 0 0,1-3-7488 15,-2-1-1504-15</inkml:trace>
  <inkml:trace contextRef="#ctx0" brushRef="#br2" timeOffset="101159.61">25189 13825 3679 0,'0'0'320'0,"0"0"-320"0,0 0 0 0,0 0 0 0,0 0 1280 0,0 0 192 16,-4 9 48-16,4-9 0 0,0 0-1520 0,0 0-128 16,0 0-128-16,0 0-2288 15,0 0-464-15</inkml:trace>
  <inkml:trace contextRef="#ctx0" brushRef="#br2" timeOffset="101586.87">25139 13858 16991 0,'0'0'752'0,"0"0"144"0,0 0-704 0,0 0-192 16,0 0 0-16,0 0 0 0,1-9 640 0,3 3 112 16,5-5 16-16,0 3 0 0,4-6-512 0,1 0-80 0,2 0-32 0,2 0 0 15,0-3-144-15,2 1 128 0,0-2-128 0,1 0 128 16,-3 0-128-16,1 3 0 0,0 0 0 0,1 2 0 16,-3 2 192-16,4-2-32 0,-2 8-16 15,0 3 0-15,-1 5 80 0,1 2 16 0,0 7 0 0,-2 4 0 16,-3 7-240-16,-3 4 0 0,-3 4 0 0,-4 8 0 15,-3 5 192-15,-4 3 112 0,-2 5 16 0,-6 8 0 16,-3 5-160-16,-1 5-32 0,-3 1 0 0,-1-3 0 16,-2 0 32-16,1-10 0 0,-2-4 0 0,0-5 0 15,1-7 352-15,0 0 80 0,0-4 16 0,0-2 0 16,-1-6-96-16,-1-3-32 0,2-5 0 0,0-6 0 16,1-3-288-16,0-3-48 0,2 0-16 0,1-5 0 15,2-1-128-15,2 0 0 0,2-4 0 0,11 0 0 0,0 0-144 0,0 0 144 16,0 0-192-16,0 0 192 15,0 0 0-15,0 0 0 0,0 0 0 0,14 0 0 0,4-3 0 0,2 3 0 16,3 5 0-16,1-2 0 0,0-2 0 0,0 1-128 16,2 3 128-16,-1 1 0 0,-1-1 0 0,4 4 0 15,-1 0-128-15,2 2 128 0,2-3-128 0,0 3 128 16,1 0-192-16,0 1 192 16,-3-3-512-16,-1 0 16 0,-1-3 0 0,0 3 0 15,-2-2-1120-15,-2 3-240 0</inkml:trace>
  <inkml:trace contextRef="#ctx0" brushRef="#br2" timeOffset="102003.96">26287 13215 25103 0,'-13'1'1104'0,"13"-1"240"0,-9 3-1072 0,0 4-272 0,2 3 0 0,-2 4 0 15,-1 4 0-15,-1 2 0 0,-1 1 0 0,-1 8 0 0,-1 2 176 0,-1 4-32 16,-2 2 0-16,1 6 0 0,-1 2 96 0,1 4 16 16,0 3 0-16,1 3 0 0,1 2-64 0,0 5-16 15,0 1 0-15,2 8 0 0,-1 8-176 0,3-4 0 16,1-4 0-16,4 0 0 0,1-6-192 0,1-2 48 16,0-3 0-16,3 0 0 0,3-7 16 0,2-3 0 15,2-2 0-15,2-2 0 0,0-4 0 0,2-4 0 16,2-1 0-16,3-4 0 15,3 0-528-15,2-6-112 0,2-1 0 0,3-4-6352 16,0-2-1264-16</inkml:trace>
  <inkml:trace contextRef="#ctx0" brushRef="#br2" timeOffset="102420.57">26860 13961 28911 0,'-24'-7'1280'0,"7"5"256"0,-2 2-1216 0,0 0-320 0,-1 4 0 0,-2 3 0 15,-2 1 0-15,0 6-304 0,-1 1 64 0,-3 2 16 16,0 1 224-16,4 2 0 0,-1 0 0 0,3-1 0 0,2-1 0 0,3 0 0 15,3 0 0-15,2-1 0 0,5-3-240 0,0-2 48 16,5-1 16-16,3 1 0 16,3-2-208-16,3-1-64 0,5-4 0 15,3 3 0-15,4 2 192 0,2-4 16 0,1 3 16 0,1-1 0 0,0 4 224 0,1 2 0 16,2-2 0-16,0 0 0 0,-3 2 128 0,0-1 64 16,-2-1 0-16,-4 0 16 0,-4 2 64 0,-2-1 16 15,0 2 0-15,-6 0 0 0,0 1 160 0,-5 2 48 16,-5-1 0-16,-2 2 0 0,-5 3-80 0,-4 2-16 15,-5 0 0-15,-3-1 0 0,-2 1-208 0,-2-2-32 16,3-2-16-16,1-2 0 0,0-3-144 0,1-3-272 16,1-1 64-16,3-1 16 15,1-3-2144-15,5-7-416 0,-6-12-96 0,7 0-16 0</inkml:trace>
  <inkml:trace contextRef="#ctx0" brushRef="#br2" timeOffset="102921.5">26858 13179 29487 0,'-7'-9'2624'0,"2"4"-2112"16,1-1-512-16,4 6 0 0,-1-8 432 0,1 8-32 15,1-6 0-15,6-3 0 0,-2 1-400 0,1-1 0 16,4 2-192-16,2-2 192 0,2 0-160 0,1-4 160 16,2 3 0-16,0-3-144 0,5-1 144 0,1 4 0 15,0 0 0-15,0 4 0 0,-2-3-176 0,1 6 176 16,-2 6-208-16,-2 2 80 0,-3 3-160 0,-1 5-32 15,-2 5 0-15,-2 4 0 0,-3 2 112 0,-3 5 16 16,-3 3 0-16,-3 4 0 0,-4-2 48 0,-3 0 16 16,-2 4 0-16,0-1 0 0,-3 0 128 0,1-4 0 0,2-2 160 15,1-2-160-15,1 1 320 0,5-5-16 0,1-3-16 16,3 0 0-16,3-4-144 0,2-3-16 16,3-3-128-16,4-1 192 0,2-2-64 0,6-3-128 0,4-2 176 15,4-5-176-15,3-3 208 0,5-1-64 0,2 0-16 0,0-7 0 16,0-2-128-16,2 2 128 0,2-4-128 0,2 0 128 15,1-1-128-15,2 2 192 0,1 0-192 0,2 2 192 16,0-1-192-16,-1-1 0 0,-5 2 0 0,-4 4 0 31,-5-2-2112-31,-4-177-368 0,4 358-64 0,-12-172-16 0</inkml:trace>
  <inkml:trace contextRef="#ctx0" brushRef="#br2" timeOffset="104099.46">26481 15252 27231 0,'0'0'1216'0,"0"0"240"0,11-4-1168 0,2 2-288 0,7-1 0 0,2 1 0 16,0-3 0-16,3-2-224 0,3 2 32 0,4 1 16 15,1-1 176-15,3-2 0 0,1-3 160 0,0-2-160 16,-4 2 0-16,0 1 0 0,-3-4 0 0,1-1 0 16,-3 3 0-16,-2-1-128 0,1 5-16 0,-5-2 0 31,-2 1-544-31,-2 1-96 0,-3-1-32 0,-2 7-6512 0,-1 0-1312 0</inkml:trace>
  <inkml:trace contextRef="#ctx0" brushRef="#br2" timeOffset="104556.07">26333 15730 33119 0,'0'0'1472'0,"0"0"288"0,0 0-1408 0,9-2-352 16,4-2 0-16,3 1 0 16,2-2-320-16,1 0-128 0,1 1-16 0,3 0-16 0,0-1 1152 0,2-1 224 0,2 0 64 0,1 2 0 31,0-4-1616-31,0 4-320 0,-2 2-64 0,0 2-16 0,-3 4 640 0,-2 1 128 0,0 2 32 0,-4 1 0 31,-3 3-128-31,-2 1-32 0,-4 1 0 0,-2 2 0 0,-4 3 176 0,-4 1 48 0,-4 1 0 0,-3 0 0 16,-2 5 320-16,-1-4 80 0,-2 2 16 0,-3 1 0 15,-1-1 336-15,1 1 64 0,0 0 16 0,4-1 0 16,2 1-160-16,0-2-32 0,3-2 0 0,2-1 0 16,0-5-224-16,5 3-48 0,1-2-16 0,3-1 0 15,4-4-160-15,4-3 0 0,1-6 0 0,9 3 0 16,5-2 192-16,6-3-64 0,4-3 0 0,3-2 0 15,2-7 0-15,1 0 0 0,2 1 0 0,2-5 0 16,1-4-128-16,4-1 0 0,1-2 0 0,4-4 128 0,1-1-336 16,-1-3-80-16,-3-1-16 0,-3 1 0 31,-4 2-2016-31,-3-5-416 0,-2-2-80 0</inkml:trace>
  <inkml:trace contextRef="#ctx0" brushRef="#br2" timeOffset="105189.55">27672 12268 16575 0,'0'0'736'0,"0"0"160"0,0 0-720 0,0 0-176 0,0 0 0 0,0 0 0 16,13 4 1632-16,1 3 288 0,4 5 64 0,0 2 16 15,1 2-1696-15,1 3-304 0,-2 2-144 0,2 3 16 16,1 5 128-16,0 1 0 0,-1 7 0 0,2 3 0 0,0 0 0 0,-1 7 0 16,0 0 0-16,0 7 0 0,1 9 0 0,-1 3 0 15,-1 4 0-15,-1 7 0 0,-3 5 0 0,1 2 0 16,-5 1 0-16,1 4 0 0,-3 2 0 0,0 1 0 15,-2 2 0-15,0 2 0 0,-1-2 0 0,1 7 128 16,-2 0 0-16,-1 1 0 0,2 1 208 0,-5-7 48 16,0-1 16-16,-2 2 0 0,-3 0 128 0,-1 1 32 15,-2-7 0-15,-6 1 0 0,-2 2-48 0,-1-2-16 16,-3 2 0-16,1-1 0 0,-4 1-112 0,1 0 0 16,0 2-16-16,-2-4 0 0,0-3-128 0,1-1-32 15,-1 0 0-15,-2 0 0 0,1 1-208 0,-2-4 0 16,-2-4 128-16,0-2-128 0,1-3 0 0,-2-3 0 0,-3-6 128 0,2-2-128 15,0-2 144-15,-2-7-16 0,1-2 0 0,-2-7 0 16,1-2 0-16,1-5-128 0,2-5 192 0,-1-4-64 16,2-7-128-16,7-5-144 0,1-6 144 0,2-2-208 31,2-6-1712-31,2-3-320 0,-5-2-80 0,6-11-16 0</inkml:trace>
  <inkml:trace contextRef="#ctx0" brushRef="#br2" timeOffset="105873.13">26034 14688 12895 0,'0'0'1152'0,"0"0"-928"0,0 0-224 0,-5 9 0 0,0-3 1152 0,1 3 192 16,0 0 48-16,2 4 0 0,-2-2-1120 0,1 2-272 15,-2 1 0-15,3 1 0 0,-2 4 272 0,0 3 0 16,-1-1 0-16,1 7 0 0,2 1 80 0,-1 3 16 16,0 1 0-16,2 5 0 0,1 7 16 0,0-1 0 15,1 10 0-15,2 2 0 0,0 2 96 0,0 4 32 16,0 6 0-16,1 4 0 0,-1 6-48 0,1-1 0 16,0 2 0-16,2-6 0 0,0-1 80 0,0-5 16 15,0-6 0-15,3 3 0 0,1-7-48 0,4-3-16 16,0-6 0-16,8-5 0 0,3-3-624 0,3-2-128 0,3-5-32 15,3-4-8096 1,4-10-1632-16</inkml:trace>
  <inkml:trace contextRef="#ctx0" brushRef="#br2" timeOffset="106540.29">28252 11783 23039 0,'0'0'2048'0,"0"0"-1648"0,0 0-400 0,0 0 0 16,0 0 672-16,0 0 48 0,6 8 16 0,3 5 0 15,1 1-736-15,2 4 0 0,2 1-192 0,0 4 32 16,2 2 160-16,1 5 0 0,-1 7-144 0,2 1 144 16,-1 2 0-16,1 4 0 0,-1 1 0 0,2 6 0 15,0 3 0-15,2 7 0 0,0 2 0 0,2 4 0 16,1 5 0-16,2 5 0 0,-1 0 0 0,3 3 0 15,0 7 0-15,3 2 0 0,-2 1 0 0,0 3 0 16,-1-4 0-16,0 4 0 0,-1 3 0 0,-4 1 0 16,-4 6 0-16,-1-4 0 0,-2-1 0 0,-2 3 0 15,-4 0 0-15,-3-1 0 0,-5-8 0 0,-2 2 0 16,-2 1 400-16,-5 0 0 0,-2-4 0 0,-3 0 0 0,-5-3 0 0,-1 1 0 16,-3-1 0-16,-1-2 0 0,-1-3 80 15,-1 2 16-15,-1 1 0 0,-1 1 0 0,0-7-272 0,0 0-48 16,-2-3-16-16,1-4 0 0,1-3-160 0,0-8 160 15,1-4-160-15,1-5 160 0,1-6-32 16,1 0 0-16,2-5 0 0,-2-4 0 16,1-3-480-16,0-4-96 0,2-3-32 0,2-8-8464 15,0-6-1680-15</inkml:trace>
  <inkml:trace contextRef="#ctx0" brushRef="#br2" timeOffset="107307.4">30056 14242 20271 0,'0'0'896'0,"-7"-5"192"0,-2 1-880 0,-1-3-208 0,-1 2 0 0,1 2 0 16,-2-1 2528-16,1 0 464 0,-2 0 80 0,-2 3 32 15,1 0-2672-15,-3-1-432 0,0 2-304 0,-1 0 48 16,0 0 256-16,-2 0-144 0,-2-1 144 0,-1 1-128 0,0 1 128 0,0 2 0 15,1 6 0-15,-3 0 0 0,2 2-144 0,1-1 144 16,-1 4-160-16,2 5 160 0,2-1-176 0,2 5 176 16,1 4-192-16,4-1 192 0,-1 4-160 0,1 3 160 15,2 0-128-15,1 4 128 0,2 2 0 0,3 4-128 16,-1 2 128-16,4-1 0 0,2 1 0 0,1-3 0 16,2 2 0-16,3-5 0 0,0-3 144 0,3 0-144 15,2-8 192-15,0 1-192 0,1-1 384 0,2-7-48 16,2-3 0-16,1-4 0 0,0-5 80 0,1-4 16 15,1-6 0-15,2-5 0 0,2-6-112 0,-1-6 0 16,2-5-16-16,3-7 0 0,2-6-304 0,1-4-192 16,-1-5 16-16,0-6 16 0,-2-5-32 0,-2-6 0 0,0-3 0 0,-3-2 0 15,-2-2 192-15,-2-3 0 0,-1-2 0 0,0-6 0 16,-3-1 0-16,0-6 0 0,-1-3 0 0,-1-1 128 16,-1-5-128-16,-1 0 0 0,0-4 0 0,1 4 0 15,1 3-144-15,-1 4-48 0,0 5-16 0,3 8 0 16,0 1 32-16,-1 6 16 0,-1 4 0 0,-2 8 0 15,0 5 160-15,-1 4 0 0,0 6 0 0,-4 5 0 16,-1 4 0-16,-1 4-128 0,0 1 128 0,-1 6-128 16,-3 6 128-16,-3 3 0 0,-2 4 0 0,1 0 0 15,4 9-192-15,0 0 64 0,-11 4 0 0,-1 5 0 16,0 4 128-16,-2 7-208 0,-2 5 80 0,1 8 128 16,1 4-160-16,-1 12 160 0,3 5 0 0,2 5-144 15,0 9 144-15,1 4 0 0,1 5 128 0,2 7-128 16,-2 4 0-16,2 3 144 0,0 2-144 0,-1 6 0 0,0-5 0 0,3-1 0 15,0-5 0-15,2-1 0 0,-1-2 144 0,1-6-144 16,-1-4 0-16,3-5 144 0,0-5-16 16,0-8-128-16,3-3 192 0,-1-5-64 0,1-6-128 0,0-3 0 15,1-5-192-15,-1-5 192 16,2-6-1712-16,-3-5-208 0,1-3-64 0</inkml:trace>
  <inkml:trace contextRef="#ctx0" brushRef="#br2" timeOffset="107774.58">31153 13899 30399 0,'-9'-4'2704'0,"-3"1"-2160"0,0-2-544 0,-1 4 0 16,0 2 768-16,2 4 32 0,-2 0 16 0,-1 0 0 16,-1 7-816-16,-2-2-144 0,0 3-48 0,-3 2 0 15,0 1 192-15,0 2 0 0,-3 1 0 0,1-1 0 16,2 0 0-16,0 0 0 0,-1-1 0 0,4 3 0 16,0-4-192-16,3-1 64 0,3-3 0 0,2 2 0 15,2-2-128-15,3-1-32 0,2 0 0 0,2 4 0 16,2-2-64-16,2 0-16 0,3 1 0 0,0 2 0 15,1 1 240-15,2 1 128 0,2-1-160 0,0 2 160 0,1 2 0 16,2 2 128-16,3 2 16 0,1 2 0 0,1 1-144 16,-1 4 160-16,-1-2-160 0,0 3 160 0,-1-1-160 0,-3 1 160 15,-3-5-160-15,-2 1 160 0,-3-2 160 0,-2-4 48 16,-4-4 0-16,-2 2 0 0,-5 0 208 0,-3 2 64 16,-4-2 0-16,-5 1 0 0,-5-1-128 0,-3 4 0 15,-3-3-16-15,-2 0 0 0,-1 1-64 0,-2 0-16 16,0-3 0-16,-2-1 0 0,-1-1-224 0,-2-2-32 15,-1-4-16-15,-1-1 0 16,-2 2-464-16,2-5-80 0,4-1-32 0,0-4-10576 16,0-6-2112-16</inkml:trace>
  <inkml:trace contextRef="#ctx0" brushRef="#br2" timeOffset="109626.21">4490 18909 32127 0,'0'0'1424'0,"0"0"304"0,-3-5-1392 0,3 5-336 0,6-9 0 0,5 3 0 16,0 1-160-16,7-2-96 0,0 1-32 0,3 3 0 0,6 1 160 0,2-1 128 15,3 2-192-15,2-1 192 0,2 2-160 0,-1 2 160 16,1 2-128-16,0-2 128 0,0 4-320 0,3 1 32 16,1-1 0-16,2 1 0 15,0 2-112-15,1-3-32 0,2 3 0 0,-1-4 0 16,-2 0-208-16,-1 3-64 0,-7-4 0 0,1-2 0 15,-6 2-256-15,-1 1-48 0,-4-1-16 0,-2 0-5888 16,-5-1-1168-16</inkml:trace>
  <inkml:trace contextRef="#ctx0" brushRef="#br2" timeOffset="109861.68">4661 19383 23039 0,'0'0'2048'0,"0"0"-1648"0,0 0-400 0,0 0 0 16,0 0 2304-16,15 3 384 0,6-3 80 0,3 0 16 15,3 0-2544-15,-1 0-512 0,1-3-112 0,4 3 0 16,0-1 384-16,4 0 0 0,3-3 0 0,2 1 0 16,4 2-192-16,3-2 64 0,4 1 0 0,-2-2 0 31,1-2-672-31,-3 2-128 0,-4 1-32 0,0 2-11920 0</inkml:trace>
  <inkml:trace contextRef="#ctx0" brushRef="#br2" timeOffset="110543.53">7516 18130 10127 0,'0'0'896'0,"0"0"-704"0,-2-13-192 0,0 2 0 15,2 1 2128-15,0-2 400 0,2 3 80 0,-2 9 16 16,0-11-2304-16,0-1-320 0,0 5-320 0,-2-3 64 16,1 3 256-16,1 7 128 0,-2-12 0 0,0 4-128 15,-2-2 416-15,4 10-32 0,0 0 0 0,-10-5 0 16,1 2-48-16,9 3-16 0,-11-2 0 0,0-2 0 15,-2 1-320-15,-1 3 0 0,0 5 0 0,-3 0 0 16,-2 4 0-16,-1 1 0 0,-3 3-144 0,3-3 144 16,-4 3 0-16,2 5 0 0,0 0 0 0,2-1 0 15,-2 5 192-15,5 1 16 0,-3 2 0 0,1-1 0 0,-2 4-208 16,2-1 128-16,0 2-128 0,1-1 0 0,0 2 0 16,3 3 0-16,0-4 0 0,2-1 0 0,1 1 128 0,4-1-128 15,0 3 0-15,4 0 0 0,2-3 0 0,0 4 128 16,2 2-128-16,0 1 0 0,2-1 0 0,1 2 0 15,2-5-144-15,3 1 144 0,2 1-160 0,2-1 160 16,2 0-160-16,-2-4 160 0,2 0 0 0,3 2 0 16,1-1 0-16,1 3 0 0,0 3 176 0,1-2-176 15,2 1 160-15,-2 0-160 0,-1 2 128 0,2-1-128 16,0 0 0-16,-2-1 144 0,-2 0-144 0,-2 2 0 16,-1 0 0-16,-3-1 0 0,0-2 128 0,-3 4-128 15,-1 2 128-15,-3 1-128 0,-4-1 368 0,-4 2-16 16,-4-2 0-16,1 2 0 0,-5-3 240 0,-2-2 48 15,-1-2 16-15,-3-5 0 0,0 0-304 0,0 2-64 0,1-7-16 16,-4 0 0-16,6 3-272 0,-1-7 160 0,2-1-160 0,-2-1 128 31,1-5-448-31,1-5-80 0,1-3-32 0,2-4-7552 0,0-5-1504 0</inkml:trace>
  <inkml:trace contextRef="#ctx0" brushRef="#br2" timeOffset="111010.74">8109 19659 2751 0,'0'0'256'0,"-7"10"-256"15,-3-6 0-15,0 1 0 0,-2-1 4320 0,2 0 816 16,1-3 176-16,2 2 16 16,0-1-4960-16,1 3-1008 0,6-5-192 0,-9 9-32 15,1-1 288-15,3 3 48 0,2-1 16 0,0 3 0 16,-1 2-160-16,4 2-32 0,0-2 0 0,4 4 0 0,0-1 1040 0,1 1 208 15,3-1 32-15,-1 0 16 0,1-1-16 0,1 1-16 0,-2-4 0 0,2-1 0 16,0-2 112-16,0-3 32 0,-1 1 0 0,1-7 0 16,1 0 144-16,-1-1 48 0,-1-4 0 0,-8 3 0 15,12-5-64-15,-2-5-16 0,-1 1 0 0,0-5 0 16,-4 1-448-16,1-4-96 0,1-6-16 0,-2-3 0 16,-1-4-256-16,-1-4 0 0,-1-2 0 0,-1-1-144 15,-1-4 144-15,-1 0 0 0,-3 1-144 0,-1 6 144 16,0 6-256-16,0 1 32 0,-3 6 0 0,3 0 0 15,-3 6-416 1,1 2-64-16,-4 7-32 0,1 2-6816 0,-2 2-1376 0</inkml:trace>
  <inkml:trace contextRef="#ctx0" brushRef="#br2" timeOffset="111443.7">8579 17723 6447 0,'0'0'576'0,"0"0"-576"0,-5-5 0 0,5 5 0 15,-4-9 4400-15,4 9 768 0,0 0 144 0,0 0 48 32,-1-7-4720-32,1 7-960 0,0 0-176 0,0 0-32 0,0 0 400 0,-2-9 128 0,2 9 0 0,0 0 0 15,0 0 0-15,0 0 192 0,0 0 0 0,0 0 0 16,0 0 160-16,0 0 32 0,0 0 0 0,-1 11 0 16,-1 3-176-16,0 4-16 0,0 2-16 0,-1 6 0 15,-1 7-48-15,1 2-128 0,-3 5 192 0,3 3-64 16,-2-1-128-16,2 5 0 0,1-1 0 0,0 2 0 15,2-4 0-15,2 2 128 0,0-8-128 0,1-1 128 16,3-2-128-16,0-2 0 0,2-7 0 0,1 2 0 16,2-2 0-16,1-2 0 0,-1-5 0 0,2-1 0 15,0-3-256-15,1-2 32 0,-2-1 0 0,1 0 0 16,-2-6-672-16,1-1-128 16,-1 0-16-16,-11-5-6064 0,9-5-1200 0</inkml:trace>
  <inkml:trace contextRef="#ctx0" brushRef="#br2" timeOffset="111660.29">8157 18286 26719 0,'0'0'2368'0,"0"0"-1888"15,7-6-480-15,9 1 0 0,3-4 2624 0,9 0 448 16,9-6 64-16,6 0 32 0,4 2-2656 0,1 0-512 15,-2-1 0-15,1-1-240 0,1 2-48 0,-2 2-16 0,2-5 0 0,-2 2 0 32,-1 2-1792-32,-2 2-352 0,-3-2-80 0,0 3-11168 0</inkml:trace>
  <inkml:trace contextRef="#ctx0" brushRef="#br2" timeOffset="112260.93">9884 18060 11967 0,'0'0'528'0,"-2"-11"112"0,-3-1-512 0,2 1-128 0,1-6 0 0,-1 4 0 15,3 5 2960-15,0 8 560 0,-1-14 128 0,1 3 0 16,0 11-3024-16,0 0-624 0,-3-7 0 0,3 7-224 15,0 0 224-15,-9-4 0 0,-1 4-160 0,1 4 160 16,0 5 0-16,0 3 0 0,1 4 0 0,-1 4 0 16,0 7 160-16,0 3-160 0,-1 7 192 0,-2 8-192 15,3 4 256-15,-3 6-64 0,-1 3-16 0,3 3 0 16,-4 2-176-16,4-1 0 0,-1 1 0 0,3-2-176 16,0 2 176-16,2-7 192 0,2-3-32 0,1-1-16 0,2-2 128 15,2-5 32-15,3 1 0 0,0 0 0 0,3 4-304 16,4-2 0-16,-1-5 0 0,1-2 0 0,2-2 0 15,0-2-272-15,-1-4 16 0,4-1 16 16,0-4-1440-16,-1-3-304 0</inkml:trace>
  <inkml:trace contextRef="#ctx0" brushRef="#br2" timeOffset="112777.69">11288 18295 16575 0,'0'0'1472'0,"-9"-4"-1168"0,-3 1-304 0,1-1 0 15,-2-1 3072-15,-1 3 544 0,0 2 112 0,-2 3 32 32,-3 3-3760-32,-2 2-864 0,-3-2-112 0,-3 4-32 0,-4-1 528 0,-4 4 96 0,0 4 32 0,-1-2 0 15,0-4 128-15,2 4 32 0,0 2 0 0,2 1 0 16,0 0 496-16,3 1 96 0,1-2 32 0,3 3 0 16,1-1-192-16,2 0-48 0,3 0 0 0,2 1 0 15,5-2-192-15,1-3 144 0,3 3-144 0,2 0 128 16,4-2-128-16,3-2 0 0,-1-14-192 0,10 14 192 0,1 0 0 0,4-6 0 15,4 2 0-15,4-5 0 0,2 1 0 0,3 3 256 16,3-1 0-16,-1 0-16 0,1-5-96 0,-1 4-16 16,-1 3 0-16,3-1 0 0,-4 1-128 0,0-2 128 15,-4 0-128-15,-2 0 128 0,-2 2 64 0,-6 0 16 16,-5 1 0-16,-3 1 0 0,-3-3 176 0,-4 4 48 16,-4 0 0-16,-6 1 0 0,-3 2-208 0,-5 3-32 15,-5-1-16-15,-4 0 0 0,-4 0 16 0,-2 1 0 16,-1 4 0-16,-2-2 0 0,-1 1-192 0,-1-1 0 15,1-2 0-15,1-1 0 16,2-1-544-16,4-3 16 0,1-3 0 0,4-3 0 16,4-3-1536-16,4 0-304 0,2-5-64 0,5 0-16 0</inkml:trace>
  <inkml:trace contextRef="#ctx0" brushRef="#br2" timeOffset="113528.74">12063 18359 10367 0,'8'-10'448'0,"-3"2"112"0,2-1-560 0,1 3 0 0,-2-3 0 0,2 1 0 0,-2-2 1056 0,3 2 96 16,-1 1 32-16,-8 7 0 0,7-7-32 0,0 0-16 16,-2 2 0-16,-5 5 0 0,0 0 32 0,0 0 16 15,0 0 0-15,0 0 0 0,0 0-400 0,0 0-80 16,0 0 0-16,0 0-16 0,0 0-304 0,0 14-64 16,-1 2-16-16,-2 3 0 0,-1 2-96 0,-1 5-16 15,-2 1 0-15,0 6 0 0,1 5-64 0,-1 4-128 16,1 5 176-16,-2 5-176 0,3 4 0 0,0 1 0 15,1-1 0-15,1-5-192 0,-2-5-96 0,1-5-16 16,0-2 0-16,1-2 0 16,2-3-544-16,-1-2-112 0,-1-3-32 0,3-6-9632 0</inkml:trace>
  <inkml:trace contextRef="#ctx0" brushRef="#br2" timeOffset="113847.5">11641 18729 13823 0,'0'0'1216'0,"0"0"-960"0,0 0-256 0,0 0 0 16,0 0 3696-16,9-4 688 0,1 0 144 0,3 1 16 16,2 1-3824-16,4 1-720 0,1-1-240 0,5 1 0 0,1-1 240 0,3-1 0 15,2 2 0-15,3-1 0 0,3 4 0 0,3-2 0 16,0-2 128-16,2 1-128 0,-1 0 128 0,-3-3-128 16,-1 0 0-16,-2-1 0 0,1 1-192 0,-3-3-128 15,-1-1-48-15,0-2-8224 16,-1 1-1648-16</inkml:trace>
  <inkml:trace contextRef="#ctx0" brushRef="#br2" timeOffset="114328.85">13475 18346 16575 0,'0'0'1472'0,"-13"4"-1168"0,-2 0-304 0,-1-2 0 16,-1 1 3088-16,1 3 560 0,2-1 128 0,-3 8 0 15,-1-3-3776-15,-1 4-592 16,-2 3-208-16,2 2-32 0,-3 1 448 0,0-1 80 0,1-1 32 0,2 0 0 16,1-1-304-16,1 0-48 0,2-4-16 0,4 1 0 0,2-3 416 0,5 0 80 15,0 2 16-15,4-13 0 0,7 13 128 0,3 1 176 16,2-1-48-16,2 1 0 0,2-4 112 0,1 4 16 16,1 0 0-16,1 1 0 0,0 2-48 0,2-1 0 15,-2-1 0-15,1 1 0 0,-1-2 64 0,0 1 16 16,-2 3 0-16,-1-3 0 0,-2-2-32 0,-1 2 0 15,-3 1 0-15,-2 0 0 0,-2 0 16 0,-3 1 0 16,-3 0 0-16,-4 0 0 0,-1-1-16 0,-7 2 0 16,-2 1 0-16,-2 0 0 0,-4 3-256 0,-2-3 0 15,-1-1 0-15,-1 0 0 16,0-1-352-16,1-3-80 0,0-2-16 0,1-6 0 16,-1-3-496-16,1-3-96 0,0-3-32 0,2-7-10192 0</inkml:trace>
  <inkml:trace contextRef="#ctx0" brushRef="#br2" timeOffset="114763.34">13582 17896 12895 0,'0'0'1152'0,"0"0"-928"0,0 0-224 0,0 0 0 0,0 0 4096 0,0 0 784 15,0 0 160-15,9-9 16 16,1 3-4832-16,4 1-976 16,-1 2-192-16,3 2-32 0,2 0 592 0,1 1 112 0,0 0 16 0,0 0 16 0,-1 0 384 0,0 1 80 15,-2-1 16-15,1 1 0 0,-1 2 16 0,1 1 16 16,1-1 0-16,-2 1 0 0,0 5-272 0,-3-3 160 15,0 3-160-15,0 3 128 0,-3 3-128 0,-2-1 0 16,-2-1 0-16,-2 3 128 0,-4 3 32 0,-1 3 0 16,-6-2 0-16,0 3 0 0,-4 0 64 0,1 2 16 15,0-2 0-15,1 1 0 0,-2-1 752 0,2 0 160 16,1-2 16-16,2 0 16 0,2-2-944 0,2-1-240 16,0-4 0-16,4 1 0 0,0-2 0 0,4-3-256 0,1 0 48 0,2-3 16 31,1 2-800-31,1-3-160 0,2-1-16 0,2 1-16 0,2-1 800 0,-1-2 144 0,1-1 48 0,-1 1 0 31,1-2-368-31,1 2-64 0,-2-3-16 0,2-3-11584 0</inkml:trace>
  <inkml:trace contextRef="#ctx0" brushRef="#br2" timeOffset="115280.87">14445 17548 21823 0,'8'19'960'0,"-2"-3"208"0,3 6-928 0,2 6-240 0,5 6 0 0,0 4 0 16,1 4-208-16,2 3-96 0,0-3-16 0,1 4 0 16,-1-6 320-16,0 3 0 0,2 4 0 0,-2 7 0 15,-2 0 0-15,0 4 0 0,0 1 0 0,-2 1 0 16,-2-3 256-16,-3 3-64 0,-3 1 0 0,-3 0 0 16,-1 5 64-16,-2-1 16 0,-2-3 0 0,-2 1 0 15,-2-5 400-15,-1-2 80 0,-2-5 16 0,-2 2 0 16,-4 3 96-16,-1 0 32 0,-3-3 0 0,-2 0 0 15,0-1-304-15,-1-8-48 0,-2-1-16 0,1-2 0 16,2-3-528-16,0-2 0 0,-2-3 0 0,-1 0 0 31,-1-6-1408-31,-3-3-400 0,1-6-80 0</inkml:trace>
  <inkml:trace contextRef="#ctx0" brushRef="#br2" timeOffset="115983.66">15593 18725 15663 0,'0'0'688'0,"-5"-9"144"0,-2 0-656 0,0-4-176 0,-2 2 0 0,0-1 0 16,0 1 768-16,-1 5 128 0,-1-1 32 0,0 1 0 31,0 3-1184-31,-3 3-256 0,1 3-32 0,-2 3-16 0,-2 1 560 0,0 7 0 0,-2 3 192 0,0 5-48 16,-1 7-144-16,1 0 128 0,-1 5-128 0,0 1 128 15,-1 1 256-15,2 2 64 0,0 0 0 0,3 3 0 16,0-3-448-16,5 1 0 0,2 1 0 0,3-5 0 16,2-3 272-16,0-7-16 0,4 1-16 0,4-7 0 15,1-5 400-15,3-3 96 0,3 2 16 0,2-8 0 0,-2-1-80 16,3-4-16-16,3-4 0 0,1-2 0 0,-2-7-112 16,2-2-32-16,1-4 0 0,0-4 0 0,1-5-512 0,2-1 0 15,0-7 0-15,-1 2 0 0,-2-4 0 0,2-3-304 16,-2-1 64-16,0 1 16 0,-2-3 32 0,1-2 16 15,-1-5 0-15,-3-3 0 0,-1-4 176 0,-2-1 0 16,-2 0 0-16,0 1 0 0,-2-5 0 0,1 4 192 16,0-5-32-16,1 3-16 0,-1 4-144 0,3 3 0 15,0 5 0-15,-1 7 0 0,0 0 0 0,1 4 0 16,0 0 0-16,0 5 0 0,1 0-192 0,-2 5 192 16,-1 0-160-16,2 5 160 0,0 5 0 0,-3 3 0 0,-2 3 0 15,1 5 0-15,-2 3 0 0,-5 4 160 16,0 0 0-16,5 11 0 0,-1 7-160 0,-1 8 192 0,-2 0-192 0,-2 9 192 15,-2 7-48-15,-2 3 0 0,-3 6 0 0,0 6 0 16,0 6 48-16,-2 0 0 0,2 6 0 0,-2-2 0 16,2-1 128-16,1-2 48 0,-1-3 0 0,2-3 0 15,-1-2 32-15,4 0 16 0,-1-1 0 0,0-4 0 16,-2-7-256-16,3-1-160 0,-1-5 192 0,0-2-192 16,1-4 0-16,-1-4-224 0,0 0 16 0,3-5 0 31,1 1-1440-31,1-9-272 0,0-2-64 0,2-2-9440 0</inkml:trace>
  <inkml:trace contextRef="#ctx0" brushRef="#br2" timeOffset="116413.91">16935 18359 19343 0,'0'0'1728'0,"0"0"-1392"15,0 0-336-15,0 0 0 0,-9-2 3264 0,9 2 576 16,-10 6 112-16,1 0 16 16,-1 7-3968-16,-3 2-784 0,1 3-176 0,-4 2-16 15,0 2 320-15,-1-2 64 0,1 0 16 0,1-1 0 0,2 3 144 0,-1 1 48 16,1-2 0-16,4 0 0 0,0-1 192 0,4-2 64 15,1 0 0-15,2-2 0 0,1-1 352 0,1 1 80 0,1-2 16 0,1-2 0 16,2 7 0-16,1-1 16 0,2-1 0 16,-1-1 0-16,0 6-112 0,2 0-32 0,0-2 0 0,-3 0 0 15,-3 1-192-15,1 0 0 0,-1 3 0 0,-3-1 0 16,0-5 0-16,-3 1 0 0,0 0 0 0,-1-1 0 16,-2 1 160-16,-2-5-16 0,-2 2 0 0,-1 0 0 15,-4-4 176-15,1 1 48 0,0 0 0 0,-2-4 0 16,-2 0-176-16,-1-6-16 0,-2 0-16 0,0-2 0 15,-1-1-160-15,-1-1 128 0,-2-3-128 0,-2-5 128 16,-1 0-128-16,1-3-256 0,-1 2 64 0,1-4 16 31,-2 0-720-31,6 1-160 0,3 3-32 0,5-3-11712 0</inkml:trace>
  <inkml:trace contextRef="#ctx0" brushRef="#br2" timeOffset="116848.46">17852 18725 20271 0,'0'0'1792'0,"0"0"-1424"0,0 0-368 0,7-5 0 16,5-2 2224-16,2 5 368 0,4 2 80 0,1 0 16 31,-2 0-2688-31,5 1-464 0,0 2-128 0,2 0-32 0,0-1 432 0,3-1 192 0,-1-1-160 0,2 1 160 16,0 1-288-16,0-4 32 0,-1 0 16 0,2-3 0 15,2 0-1696-15,-1-1-352 0,-1-2-64 0,-1 1-16 0</inkml:trace>
  <inkml:trace contextRef="#ctx0" brushRef="#br2" timeOffset="117064.62">17807 18832 15775 0,'-43'17'704'0,"18"-6"128"0,0 1-656 0,3 1-176 16,0-3 0-16,3 2 0 0,1 2 1024 0,4 0 192 15,1-4 16-15,4 1 16 0,3-3-272 0,2 1-48 16,2-3-16-16,2-6 0 0,7 8 176 0,6-2 16 0,4-3 16 0,4-1 0 15,5-2-208-15,7 0-32 16,5-1-16-16,8-2 0 0,6 1-160 0,1-2-48 0,-1-1 0 0,2 1 0 16,-1 0-288-16,-1 0-64 0,-5 2-16 15,0-3 0 1,0 0-560-16,0 2-112 0,0-1-32 0,-2-1 0 16,-7 1-1664-16,-3 2-336 0</inkml:trace>
  <inkml:trace contextRef="#ctx0" brushRef="#br2" timeOffset="119818.24">19997 18228 1839 0,'0'0'0'0,"0"0"160"0,0 0-160 0,0 0 0 0,0 0 0 0,0 0 0 16,0 0 3504-16,0-8 656 0,2-2 144 0,-1 4 32 0,-1 6-3168 16,0 0-624-16,0 0-128 0,4-12-32 0,-2 3 112 0,0-1 16 15,-2 10 0-15,0 0 0 0,-2-9 96 0,1-2 32 16,-2 1 0-16,-2 2 0 0,-2-2-48 0,-2 2 0 16,0-2 0-16,-4 2 0 0,-5 2-368 0,1 0-80 15,-4 1-16-15,-2 3 0 0,-5 1-128 0,3 2 0 16,-2 1 0-16,-3 4 0 0,1 5-192 0,2 2 192 15,0 0-160-15,3 5 160 0,1-2-128 0,2 3 128 16,1 3 0-16,5-2-144 0,3-1-48 0,1 0 0 16,4-1 0-16,3 0 0 0,0 0-160 0,5-1-32 15,3-1-16-15,4-4 0 0,2 2 272 0,4 2 128 16,2-1-128-16,4-1 128 0,-1-3 0 0,5 3 176 0,0 2-16 0,1-2 0 16,2-4 80-16,0 2 16 0,-2 4 0 0,-1 0 0 15,-1-4-80-15,-1 2-16 0,-3-2 0 0,-3 5 0 16,-2-1 16-16,-3 2 0 0,-6 3 0 0,-2-1 0 15,-6 3 32-15,-2 2 16 0,-6-3 0 0,-4 2 0 16,-3 5 32-16,-5 2 16 0,1-5 0 0,-5 4 0 16,-4-8-144-16,2 1-128 0,0 2 144 0,1-5-144 15,0 0 0-15,3-6-240 0,0-5 32 0,4-1 0 32,3-4-464-32,4-3-96 0,3 0 0 0,2-5-10288 0</inkml:trace>
  <inkml:trace contextRef="#ctx0" brushRef="#br2" timeOffset="120316.84">20221 17554 18431 0,'0'0'816'0,"6"-9"160"0,1-3-784 0,0 0-192 0,2-2 0 0,7 0 0 16,3 3 1952-16,3 2 352 0,4-1 64 0,4 1 0 15,3-1-2208-15,2 3-448 0,0 0-96 0,-2 1 0 16,-1 4 384-16,-5-1-160 0,-4 3 160 0,-4 4 0 16,-3 1-416-16,-3 5 32 0,-1 4 0 0,-7 2 0 15,-2-2 144-15,-3 5 48 0,-3 4 0 0,-2 1 0 16,-7 5 192-16,-1-2 208 0,-3 3-32 0,-2 1-16 16,-2-1 256-16,-1-2 48 0,0-4 16 0,2 0 0 15,2-2-96-15,4-2-32 0,2-4 0 0,7-5 0 16,2 1-224-16,4-1-128 0,2-3 160 0,6 1-160 15,3-4 0-15,5 1 0 0,3 2 0 0,3-5 0 0,3 2 0 16,5-1 0-16,1 1 176 0,4-2-176 0,1-2 128 0,1 3-128 16,2 0 0-16,4 1 0 0,0-1-160 0,4 0-144 15,0-1-16-15,-1 2-16 16,-4-1-1648-16,-4-1-320 0,12 1-64 16,-13-2 0-16</inkml:trace>
  <inkml:trace contextRef="#ctx0" brushRef="#br2" timeOffset="120800.83">19286 19419 20271 0,'0'0'1792'0,"0"0"-1424"0,0 0-368 0,0 0 0 0,6-9 1920 0,5 3 320 16,6-5 64-16,4 4 16 16,5-5-2320-16,4 2-528 0,5-5-80 0,0-2-16 0,2 3 368 0,1-2 80 15,3-4 16-15,1 3 0 0,1 3 160 0,4 3 0 16,3-5 0-16,6 2 0 0,5 3 0 0,-2 2 0 15,2-1 160-15,-2 2-160 0,-2-1 0 0,-1 0 0 16,-3 4 0-16,5-2 0 16,-4 2-432-16,1 3-128 0,-2 0-16 0,-6 2-16 15,-6 2-1472-15,-5 0-304 0,6 0-48 0,-13-1-16 0</inkml:trace>
  <inkml:trace contextRef="#ctx0" brushRef="#br2" timeOffset="121251.83">19615 19726 7359 0,'0'0'320'0,"0"0"80"0,0 0-400 0,0 0 0 0,-2-6 0 0,6-4 0 16,4 2 4448-16,5-2 800 0,3 0 176 0,3 0 16 15,3 0-5136-15,3-1-1040 0,2 0-208 0,0 1-32 0,2-3 736 0,1 0 240 16,2 4 0-16,0-1-160 0,0 5 160 0,-3-1 0 16,-2 2 0-16,-4 2 0 0,-4 0 0 0,-4 4 0 15,-2 0 0-15,-5 4-128 0,-8-6 128 0,6 12-160 16,-5 1 160-16,-2 4-160 0,-5 1 160 0,-1 4 0 15,-3-1 0-15,-3 5 128 0,-4-3 192 0,-2 1 32 16,-2 3 16-16,0-5 0 0,1 4-96 0,1-6-16 16,2-1 0-16,3-2 0 0,2-2-128 0,4-4-128 15,4 2 144-15,3-4-144 0,1 1 240 0,4-2-48 16,2 1-16-16,3-5 0 0,4 2-32 0,1-1 0 16,6-2 0-16,3-2 0 0,4-1-144 0,1-1 192 0,1-1-192 15,-1-2 192-15,2-2-192 0,2 1 0 0,1 1-160 0,5-2 160 31,0 2-448-31,2-1 0 0,3 1 0 0,2-4-11008 0</inkml:trace>
  <inkml:trace contextRef="#ctx0" brushRef="#br2" timeOffset="121681.25">21745 18618 23199 0,'0'0'1024'0,"0"0"224"0,0 0-992 0,-5 6-256 15,5-6 0-15,-4 12 0 0,2 1 688 0,0 3 80 0,2 3 32 0,2 4 0 16,0 0-800-16,1 5 0 0,-1 0 0 0,2 4-144 15,0-1 144-15,0 2 128 0,-2 2-128 16,0-1 176-16,0 2-176 0,1-3 0 0,-2 5 0 0,3-5 128 16,-4 0-128-16,1 0 0 0,0-4-160 0,1-5 160 31,0-1-880-31,-1-4-80 0,-1-3 0 0,0-5-6144 0,2-3-1216 0</inkml:trace>
  <inkml:trace contextRef="#ctx0" brushRef="#br2" timeOffset="121900.32">21504 19002 36223 0,'17'-3'1600'0,"-5"1"336"0,1-2-1552 0,6 0-384 16,6-2 0-16,7 2 0 15,10 0-320-15,4 2-160 0,3-2-32 0,3 0 0 16,3 3 16-16,2-2 0 0,4-1 0 0,-1 1 0 16,-3-5-1888-16,-2 2-384 0</inkml:trace>
  <inkml:trace contextRef="#ctx0" brushRef="#br2" timeOffset="123018.48">13119 19491 5519 0,'0'0'496'0,"0"0"-496"0,0 0 0 0,0 0 0 15,0 0 1552-15,13 3 224 0,-4-1 32 0,1 0 16 32,-10-2-2272-32,11 0-464 0,0 0-96 0,0 0-16 0,-1-2 528 0,2 0 112 0,-2 2 0 0,0-3 16 15,0 1 368-15,0-3 0 0,-1 1 0 0,3 1 128 16,-2 1 272-16,0-1 48 0,2-2 16 0,-2 1 0 16,2 2 256-16,1-1 48 0,0 3 16 0,1-1 0 15,1-2-128-15,2 2-16 0,-1 0-16 0,2-2 0 16,0 3-272-16,2 0-48 0,0 0-16 0,1 0 0 0,2-1-288 15,-1 0 0-15,1-1-208 0,1 1 80 16,-1 0-544-16,-2 0-96 0,-2-1-32 0</inkml:trace>
  <inkml:trace contextRef="#ctx0" brushRef="#br2" timeOffset="124272.13">23695 18219 11055 0,'-5'-8'976'0,"0"2"-784"0,0-6-192 0,0 4 0 16,-2-3 1664-16,1 3 272 0,0-3 64 0,1 6 16 15,-1-2-1552-15,0 0-304 0,-2 1-160 0,1-4 160 16,0 2 416-16,0-3 96 0,-3 1 16 0,1 1 0 15,-4 0 144-15,3 0 48 0,0 0 0 0,-2 1 0 16,0 2-480-16,-1-2-80 0,0 3-32 0,0-1 0 16,-1 0-128-16,-1 3-32 0,-3 2 0 0,-1 2 0 15,2 3-128-15,-5 3 0 0,2 1 0 0,-1 5 0 16,0-1 176-16,2 0-48 0,1 4-128 0,3 2 192 16,3 1-16-16,3 0-16 0,3 0 0 0,6 1 0 15,0 1-160-15,6-1 128 0,3 0-128 0,4 0 128 16,2 0-128-16,4 1 0 0,3-1-160 0,3 1 160 0,3-1 0 15,1 0 0-15,1 0 0 0,1-2 0 0,2 0 0 0,0 0 0 16,1-3 128-16,-1 1-128 0,-7 1 0 16,1-1 0-16,-5 0 0 0,-3 0 0 0,-4 1 128 0,-4 1-128 15,-3 1 0-15,-3 0 0 0,-4 0 256 0,-3 1-48 16,-3-2-16-16,-5 1 0 0,-4 3 160 0,-6-1 32 16,-5 3 0-16,-3-1 0 0,-2-4-32 0,-6-1 0 15,0-1 0-15,2-3 0 0,0-2-352 0,1 1 144 16,1-5-144-16,1 3 0 0,1-6 0 0,3 1 0 15,3-2-160-15,4-2 160 16,4-2-1504-16,5-4-176 0,5-5-48 0,3-1-10000 0</inkml:trace>
  <inkml:trace contextRef="#ctx0" brushRef="#br2" timeOffset="124836.81">23738 17461 14735 0,'0'0'640'0,"-2"-7"160"0,-2-5-640 0,4 3-160 16,2-2 0-16,2 2 0 0,1-2 1632 0,2 2 288 16,4 1 64-16,3 0 16 0,3 0-1728 0,3 1-272 15,2-2-192-15,4 3 16 0,2-3 368 0,4 4 64 16,2 2 0-16,6 1 16 0,2 1-272 0,5 1 128 15,0 0-128-15,-5 2 0 0,-5 1 0 0,-4 2 0 16,-5 2 0-16,-6 1 0 0,-4 3 0 0,-4 0 0 16,-4-1-160-16,-5 4 160 0,2-3 0 0,-5 4 0 15,-3 2 192-15,-3 1-64 0,-2-2 400 0,-3 3 80 0,-1 0 16 0,-4 2 0 16,0-2 224-16,-1 2 48 0,-1 1 16 0,1-2 0 16,1-1-496-16,3 1-96 0,2-1-32 15,4 0 0-15,1-2-288 0,3-1 0 0,1-2-208 0,2-4 80 16,3 0-96-16,4-1-16 0,0 0 0 0,3-2 0 15,0 4 240-15,3-2-192 0,2 1 192 0,0 2-192 16,-1-3 192-16,-1 4 0 0,1 1 0 0,-4-1 0 16,1 1 0-16,-3 1 0 0,-3 0 0 0,-2 3 0 15,-2 0 0-15,-1 1 0 0,-6 0 0 0,0 1 0 16,-5 2 0-16,-2-1 0 0,-3 2 0 0,-3-1-144 31,-2 0-256-31,1 0-48 0,1-1-16 0,-1-2-7392 0,0 0-1472 0</inkml:trace>
  <inkml:trace contextRef="#ctx0" brushRef="#br2" timeOffset="125237.04">23231 19360 6447 0,'18'-6'576'0,"-7"2"-576"0,2 0 0 0,4-3 0 16,3-2 4272-16,5-4 736 0,5-2 160 0,5 0 16 15,7 2-4432-15,6-2-896 0,6-3-176 0,3 0-48 16,0 3 368-16,3-2 128 0,0-2 0 0,1 1 0 16,3 3-128-16,4 1 192 0,3 4-192 0,-2-1 192 15,-3 4-192-15,-6 0 0 0,-6 0 0 0,-6 5 0 31,-2-1-736-31,-5 1-32 0,-4-3 0 0</inkml:trace>
  <inkml:trace contextRef="#ctx0" brushRef="#br2" timeOffset="125737.83">23609 19690 28735 0,'0'0'1280'0,"0"0"256"0,-3-9-1232 0,2 0-304 0,1-5 0 0,6 2 0 31,6 2-1424-31,2 1-352 0,3 0-64 0,1 3-16 15,2-2 576-15,1 5 96 0,-2-3 32 0,3 1 0 0,-3 0 960 0,0 3 192 0,-2-1 0 0,1 2 128 16,-1 0-128-16,-2 1 0 0,0 1 0 0,-1 1 0 16,-2 1 128-16,0 3 128 0,-4 2 0 0,2-3 16 15,-3 5 48-15,0-1 16 0,0 4 0 0,-1-2 0 16,0 1-64-16,2 2-16 0,-2-2 0 0,1 0 0 16,-1 1 112-16,0-1 16 0,2 0 0 0,0 3 0 15,-2 2-128-15,0-1-32 0,-1 1 0 0,2-1 0 16,-1 1-48-16,-1-2-16 0,0-1 0 0,0 0 0 15,-1 0 96-15,1 0 32 0,-1-3 0 0,0 2 0 16,-3 1 96-16,-1 0 32 0,0-3 0 0,-1 3 0 0,-3 3 416 0,-1-2 64 16,-1-2 32-16,-3 0 0 0,0 1-96 0,-1 1-32 15,-3 3 0-15,-1-2 0 0,-1-2-480 0,-3 0-112 16,1 1-16-16,0-2 0 0,-1 2-192 0,0-5 0 16,-1 3 0-16,1 0 0 0,-2-2-160 0,1-1-80 15,0-2-16-15,1 0 0 16,1-4-1760-16,3 2-352 0,2-1-80 15,1-5-16-15</inkml:trace>
  <inkml:trace contextRef="#ctx0" brushRef="#br2" timeOffset="126288.8">24979 17220 13823 0,'4'-13'1216'0,"-2"7"-960"16,-1-4-256-16,2 1 0 0,0-3 2160 0,-1 7 384 16,-2 5 80-16,0 0 0 0,0 0-2400 0,0 0-480 15,0 0-112-15,10 5-16 0,-2 4 384 0,1 1 0 16,-4 7-144-16,1 1 144 0,1 1 0 0,-1 6 0 15,-2 6 0-15,1 3 0 0,-1 5 160 0,-1 7-160 16,0 1 160-16,0 5-160 0,-1 3 320 0,-2 5-16 16,-1 2-16-16,0 3 0 0,-1-2 80 0,0 5 16 15,-2 0 0-15,-1 5 0 0,-1 2 0 0,-1 4 0 16,0-2 0-16,-1 6 0 0,0-4-160 0,-1 6-32 16,-1 2 0-16,0 2 0 0,0-2-64 0,0-2 0 15,-2 1-128-15,2 1 192 0,0 2-32 0,0-7-16 0,-2-7 0 16,1-1 0-16,-2-4 48 0,2 1 0 0,-2-1 0 0,3-1 0 15,0-8-192-15,1-3 192 0,1-3-192 0,2-8 192 16,-2-4-192-16,3-2-192 0,0-8 32 0,5-4 16 31,-3-6-2096-31,3-6-400 0</inkml:trace>
  <inkml:trace contextRef="#ctx0" brushRef="#br2" timeOffset="126671.79">25294 19676 26719 0,'0'0'2368'0,"-8"8"-1888"15,8-8-480-15,-11 13 0 0,0 5 256 0,0 9-64 16,4 4 0-16,2 5 0 16,-3 1-896-16,6 0-192 0,-1 1-48 0,2-4 0 0,-1-1 672 0,6-2 128 15,0-5 144-15,5-1-208 0,2 0 208 0,0-3 240 16,1-3-48-16,1-3-16 0,0-2 256 0,-1-5 48 16,1-4 16-16,2-1 0 0,-2-7 208 0,2-2 32 15,1-1 16-15,0-8 0 0,2-3 0 0,0-2 0 16,0-2 0-16,-1-3 0 0,1 1-176 0,0 0-48 0,-2-6 0 0,-2 2 0 15,0-2-288-15,-3-2-64 0,-4 2-16 0,1-4 0 16,-4-3-160-16,-3 5-176 0,-1-2 48 0,-3 3 0 31,1-1-432-31,-2 3-80 0,1 5 0 0,-2 2-16 16,-1 4-512-16,0-1-112 0,-3 0 0 0</inkml:trace>
  <inkml:trace contextRef="#ctx0" brushRef="#br2" timeOffset="127271.64">25548 17084 7359 0,'0'0'656'0,"0"0"-528"0,4-7-128 0,-4 7 0 16,5-8 2176-16,-5 8 384 0,2-7 96 0,-2 7 16 16,2-6-2048-16,-2 6-416 0,0 0-80 0,0 0 0 15,0 0 208-15,0 0 48 0,0 0 16 0,0 0 0 16,0 0-32-16,0 0-16 0,0 0 0 0,0 0 0 15,0 0 80-15,0 13 16 0,-2 2 0 0,-4 3 0 16,-1 2 64-16,-2 8 0 0,-3 1 16 0,1 5 0 16,-4 2-208-16,0 3-64 0,3 2 0 0,-1 0 0 0,-1 0 144 15,3 2 32-15,-1-4 0 0,5 3 0 16,2-1-144-16,2-6-32 0,2-5 0 0,4-1 0 0,0-3 0 0,4 1-16 16,2-9 0-16,1 0 0 0,0-4-112 0,5-3 0 15,2 1-128-15,-1-3 192 0,3-3-192 0,2-4 0 16,0 2 0-16,3-1 0 0,1-3-272 0,0-1-48 15,-1-5-16-15,0 4 0 16,-2-2-320-16,-2-4-64 0,-1 2-16 0,-3-3-6816 16,-5 3-1376-16</inkml:trace>
  <inkml:trace contextRef="#ctx0" brushRef="#br2" timeOffset="127477.61">25177 17517 27647 0,'0'0'2448'0,"0"0"-1952"0,0 0-496 0,12-5 0 15,2 1 1856-15,3-1 256 0,6 0 64 0,5 3 16 32,0-1-2352-32,7 2-480 0,1 1-80 0,6-3-32 0,3 1 512 0,4-3 112 0,4 0 128 0,2 0-208 31,3-4-656-31,-1 1-128 0,-3-2-32 0,-4 1-7968 0,-4-3-1600 0</inkml:trace>
  <inkml:trace contextRef="#ctx0" brushRef="#br2" timeOffset="127960.09">26066 18679 11967 0,'0'0'528'0,"0"0"112"0,0 0-512 0,0 0-128 0,10-1 0 0,1 1 0 16,3-2 2704-16,4 2 512 0,4-1 112 0,4 1 0 15,7 0-2688-15,0 0-640 0,4-1 0 0,3 0 0 16,-2-1 0-16,0 0 0 0,1-1 128 0,0 0-128 16,-1-1-160-16,-1 1-96 0,-3 1 0 0,-2-3-6704 15,-4-4-1328-15</inkml:trace>
  <inkml:trace contextRef="#ctx0" brushRef="#br2" timeOffset="128136.39">26109 19026 21183 0,'0'0'944'0,"8"4"192"0,-8-4-912 0,12-1-224 16,-2-2 0-16,6-1 0 0,1-1 2992 0,8 0 544 0,4-1 112 15,3-3 32 1,1 1-4096-16,0-3-816 0,2-2-176 0,0 2-7920 0,-2-3-1584 0</inkml:trace>
  <inkml:trace contextRef="#ctx0" brushRef="#br2" timeOffset="128855.93">27327 17521 10127 0,'0'0'896'0,"7"-6"-704"0,-3-2-192 0,-4 8 0 16,3-10 4608-16,2 1 880 0,1-2 176 0,2 3 32 31,2-1-5024-31,-1 4-1008 0,-2 0-208 0,-7 5-32 0,11-6 384 0,-3 2 192 0,-8 4-160 0,9-2 160 16,-9 2-144-16,11 4 144 0,-11-4-128 0,6 10 128 16,-6-10-256-16,1 17 16 0,-2 2 16 0,-3 3 0 15,-2 2 224-15,-6 6-144 0,-3 6 144 0,-3 5-128 16,-3 6 128-16,-4-2 0 0,-3 2 0 0,1 3 0 0,0-2 0 15,1-2 0-15,2 2 128 0,4-3-128 0,2 1 224 0,3-8-32 16,2-1 0-16,4-2 0 0,4-1 64 0,3-2 16 16,2-8 0-16,2 1 0 0,2-1-128 0,2-5-16 15,2-4-128-15,1-4 192 0,2 1-192 0,3-6 0 16,2 1 0-16,1-5 0 0,1-2-416 0,2-2 32 16,2-5 0-16,2 0 0 15,2-4-512-15,-1 1-112 0,-2-5-16 0,0 0 0 16,-4-2-1648-16,-3 2-336 0</inkml:trace>
  <inkml:trace contextRef="#ctx0" brushRef="#br2" timeOffset="129069.53">26996 17980 14735 0,'0'0'1312'0,"0"0"-1056"0,0 0-256 0,0 0 0 15,5-9 4480-15,4-2 832 0,4 3 160 0,2-2 32 32,4 2-4848-32,7-1-976 0,0 0-192 0,5-2-32 0,2 0 304 0,4 0 64 0,3-1 16 0,2-2 0 15,0-3-128-15,1 2-32 0,-1-3 0 0,-2 0 0 32,-3-3-1920-32,-3-1-384 0,11-5-64 0,-14 1-32 0</inkml:trace>
  <inkml:trace contextRef="#ctx0" brushRef="#br2" timeOffset="129422.45">27644 17329 10127 0,'0'0'896'0,"0"0"-704"16,0 0-192-16,12-9 0 0,3 2 4784 0,5 3 912 15,5 5 192-15,4 2 48 16,3-1-5584-16,2 2-1120 0,2 1-208 0,-2-2-48 0,-5 0 768 0,-1 1 256 0,-3 4-160 0,-4-1 160 31,-3 5-464-31,-4-2-16 0,-4 3 0 0,-4 5 0 16,-5 1-32-16,-3 0-16 0,-3 0 0 0,-4 2 0 0,-4 2 336 0,-2 1 192 0,-2-2-192 0,0 3 192 16,-5-3 0-16,4-2 256 0,0-1-32 0,6-1 0 15,-1-1 128-15,5-3 32 0,3-3 0 0,4 2 0 16,4 0-384-16,-3-13 144 0,11 2-144 0,3 2 0 15,2 0 0-15,4-4 0 0,2-4 0 0,3 0-192 16,3 0-16-16,2-2 0 0,3 0 0 0,-2 2 0 31,2-1-1280-31,-2 3-256 0,-3 2-48 0,2 0-16 0</inkml:trace>
  <inkml:trace contextRef="#ctx0" brushRef="#br2" timeOffset="129728.7">26989 18874 26719 0,'0'0'2368'0,"10"-3"-1888"15,0-1-480-15,8-3 0 0,6-1 1648 0,5 0 224 16,5-1 48-16,8 2 16 16,7-3-2240-16,4 1-448 0,4-4-80 0,0 0-32 15,1-3 288-15,0 3 48 0,-2-2 16 0,2 1 0 16,3-4-1280-16,0 4-256 0,-2 0-64 0,-7 3-8544 0</inkml:trace>
  <inkml:trace contextRef="#ctx0" brushRef="#br2" timeOffset="130123.87">27367 19214 11055 0,'17'1'480'0,"-7"-1"112"0,-10 0-464 0,13-5-128 16,-1 2 0-16,5-5 0 0,5 0 4848 0,2 6 944 16,2-1 192-16,1 3 32 15,0 1-5696-15,-2 2-1152 0,-1-2-240 0,-2 4-32 16,-2 4 448-16,-2-2 80 0,-6 0 32 0,-1 5 0 15,-5 7-304-15,-1 0-64 0,-5 0-16 0,-2 5 0 0,-3 0 800 0,-3 3 128 16,-2-3 0-16,0 1 128 0,-3 1 368 0,2-2 80 16,-1 3 0-16,2-6 16 0,2-3-32 0,3-3-16 15,3-2 0-15,2 0 0 0,2-1-160 0,5-1-48 0,-7-11 0 16,11 10 0-16,2 0-192 0,2-4-144 0,3-3 192 0,4-1-192 16,4-4 208-16,3-1-64 0,2-3-16 0,3-4 0 15,2 0-272-15,-1-2-64 0,-1-3-16 0,0 1 0 31,0 0-560-31,0 1-112 0,0-3-32 0,-3-2-11024 0</inkml:trace>
  <inkml:trace contextRef="#ctx0" brushRef="#br2" timeOffset="130441.01">28811 18316 21183 0,'3'13'944'0,"-2"-6"192"0,-2 2-912 0,0 2-224 15,-3 4 0-15,4 13 0 0,2 8 1920 0,2 5 352 16,0 4 64-16,-2 1 16 16,0 4-2352-16,0-2-560 0,2-1-64 0,-1 1-16 0,-5-6 416 0,1 0 80 15,-1-4 16-15,-1-3 0 16,0-5-544-16,0-2-96 0,-2-1-32 0,-1-4 0 16,1-5-1312-16,0-7-256 0</inkml:trace>
  <inkml:trace contextRef="#ctx0" brushRef="#br2" timeOffset="130627.8">28514 18760 17503 0,'0'0'1552'0,"11"0"-1232"0,1-5-320 0,3-2 0 15,4 0 3280-15,6-2 608 0,7 2 112 0,4-2 32 16,3 1-4032-1,2 1-576-15,3-5-240 0,2-3-32 0,-1-2-976 16,-2 0-192-16,-4-4-32 0,-2 0-16 0</inkml:trace>
  <inkml:trace contextRef="#ctx0" brushRef="#br2" timeOffset="130958.33">29308 17320 24879 0,'0'0'2208'0,"0"0"-1760"16,0 0-448-16,0 0 0 0,-6 10 2000 0,1 6 320 0,-3 5 64 0,2 11 16 31,-2 4-2400-31,2 4-320 0,1 6-128 0,0 4-48 0,1 3 496 0,3 2-144 0,1 2 144 0,1-2 0 15,1-3-144-15,5-5 144 0,0 0-160 0,2-5 160 16,2-2 0-16,3-2 0 0,2-6 0 0,2-4 0 16,0-2 0-16,-1-3 160 0,2-6-160 0,1-4 128 15,1-3-384-15,-1-3-96 0,-2-2-16 0,-4-8 0 32,0-3-1760-32,-1-3-368 0,1-8-64 0,-8-7 0 0</inkml:trace>
  <inkml:trace contextRef="#ctx0" brushRef="#br2" timeOffset="131124.47">29129 17808 27647 0,'0'0'2448'0,"8"-11"-1952"0,1-1-496 0,3 0 0 0,4-1 2352 0,3-1 368 15,4-2 80-15,3 0 16 16,3 4-2816-16,6-4-768 0,0-1-64 0,2-4 0 15,1-5-928-15,0 1-192 0,-4-1-32 0,-1 0-11488 0</inkml:trace>
  <inkml:trace contextRef="#ctx0" brushRef="#br2" timeOffset="131524.6">29574 16883 20271 0,'15'-5'896'0,"-3"-3"192"0,-1-1-880 0,2-3-208 0,2-2 0 0,4 5 0 16,3 0 2848-16,3 6 528 0,2 2 96 0,0 4 32 16,-3 0-3056-16,-4 3-624 0,-2-3-112 0,-4 1-32 15,-4 1 320-15,-10-5-192 0,4 12 192 0,-5 2-160 16,-5-2-352-1,-2 5-80-15,-5-1-16 0,-4 1 0 0,-3-2 192 0,-2 0 32 0,0 1 16 0,-1 0 0 16,0-1 368-16,4-2 0 0,1 0 0 0,4 1 0 16,4-3 0-16,5 0 192 0,1 1-192 0,4-2 192 15,4 2 48-15,2 2 16 0,4-1 0 0,3 0 0 0,2 1 64 16,3 4 32-16,2 1 0 0,2 2 0 0,1 0-160 0,-2 3-48 16,-2-2 0-16,-2 1 0 0,-3-1 48 0,-3 0 16 15,-3 0 0-15,-3 2 0 0,-7 3 112 0,-5-4 0 16,-3 1 16-16,-4 1 0 0,-4-3-32 0,-5 1-16 15,-5 1 0-15,-2-2 0 0,-4-2-288 0,-2 0-192 16,0-2 16-16,0 1 16 16,-1 0-2464-16,1-2-512 0</inkml:trace>
  <inkml:trace contextRef="#ctx0" brushRef="#br2" timeOffset="131859.92">28978 18782 13823 0,'0'0'1216'0,"0"0"-960"0,0 0-256 0,0 0 0 15,0 0 3520-15,6-8 640 0,1-1 144 0,3 3 32 32,1-4-3824-32,6 2-752 0,4-3-144 0,5 1-48 0,3-3 560 0,5-2 96 0,4-2 32 0,7 1 0 15,3-2 208-15,6 1 48 0,2 2 16 0,1 1 0 16,-4-2-192-16,0 0-32 0,0 0-16 0,0 2 0 0,3 2-528 0,-1-2-96 16,0-1-32-16,1 2 0 15,-1 2-640-15,-4 0-128 0,-7-2-16 0,-5 5-7168 16,-4-2-1408-16</inkml:trace>
  <inkml:trace contextRef="#ctx0" brushRef="#br2" timeOffset="132409.03">29307 19184 17503 0,'0'0'1552'0,"0"0"-1232"0,0 0-320 0,10-12 0 16,4-2 2496-16,3 2 432 0,2 0 80 0,5-2 32 15,5 1-3568-15,2 3-720 0,0-1-144 16,0 4-16-16,-4-1 704 0,-1 1 128 0,1 5 48 0,-2-2 0 0,-2-1 528 0,-1 3 0 16,-3 1 0-16,-1 4 0 0,-4 4 0 0,-1-3 0 15,-3 3 0-15,-10-7 0 0,5 11 0 0,-3 2 0 16,-4-1 0-16,-3 2 0 0,-5 2 128 0,-2 0 16 15,-3-1 16-15,0 2 0 0,3-3 352 0,-1 0 64 16,2-1 0-16,2-5 16 0,3 3-240 0,6-11-48 16,-3 14-16-16,3-4 0 0,7 0-288 0,1-2 0 15,5 2 0-15,5-1 0 0,4 2 0 0,3 3-144 16,2 1 144-16,3-1 0 0,3 4 0 0,3 0 0 16,-2 0 0-16,-2 2 0 0,-3-1 0 0,-3 0 0 0,-5-1 0 15,-4 2 0-15,-6 1 208 0,-3 2-16 0,-4 1-16 0,-6 0 0 16,-4-1 336-16,-7 2 80 0,-6-3 16 0,-5-2 0 15,-4 0 128-15,-5 1 32 0,-4-2 0 0,-1 0 0 16,0-4-384-16,-3-2-64 0,2-2 0 0,1-2-16 31,1-1-1344-31,1-6-272 0,4-3-48 0</inkml:trace>
  <inkml:trace contextRef="#ctx0" brushRef="#br2" timeOffset="132792.23">30581 18519 18431 0,'0'0'816'0,"0"0"160"0,0 0-784 0,0 0-192 0,4-8 0 0,-4 8 0 16,0 0 3456-16,10-1 640 15,1-3 128-15,1 2 16 16,0-2-3808-16,2 1-768 0,2 1-160 0,1-1-16 16,1 1 0-16,1-2 0 0,2-3 0 0,-1 2 0 15,0 2-256-15,2-5-32 0,-2 3-16 0,-1 0-7584 0,-1-4-1520 0</inkml:trace>
  <inkml:trace contextRef="#ctx0" brushRef="#br2" timeOffset="133375.71">31731 18027 10127 0,'0'0'896'0,"0"0"-704"16,0 0-192-16,0 0 0 0,-9 4 2784 0,0 1 528 0,9-5 96 0,-12 10 32 15,0-1-3072-15,-2 2-624 0,0 3-112 0,0-1-16 16,0 1 176-16,-1 4 32 0,-2 3 16 0,1 4 0 16,-2 1 160-16,-1 4 0 0,-3 3 0 0,2 2 0 15,-2 3 0-15,2 2 0 0,1 2 0 0,4-3 0 16,3-3 0-16,3-3 0 0,3-4 0 0,2 0 0 15,8-5 0-15,0-3 0 0,4 0 0 0,6-7 128 16,5-4 400-16,5-2 96 0,0-3 16 0,3-4 0 16,2-3 192-16,1-5 64 0,2 0 0 0,1-6 0 15,0-3-544-15,3-5-96 0,-1 0-32 0,1-6 0 16,0 0 48-16,-2-2 16 0,-2 5 0 0,-3-5 0 0,-2 2 400 0,-3-4 80 16,-4 4 0-16,-5 0 16 0,-3-5-128 0,-5 2-16 15,-4 0-16-15,-6 0 0 0,-4 6-624 0,-8 2 0 16,-7 0 0-16,-2 5 0 15,-5 0-1152-15,-6 3-288 0,-8 1-64 0,-3 7-11680 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97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362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67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84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12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05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48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92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15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420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4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758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tutorial.math.lamar.edu/Classes/CalcII/RatioTest.aspx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customXml" Target="../ink/ink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0.png"/><Relationship Id="rId7" Type="http://schemas.openxmlformats.org/officeDocument/2006/relationships/customXml" Target="../ink/ink23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37.png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customXml" Target="../ink/ink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E9E0B0-BC4E-4BD0-BA61-0AC2C87B5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75715" cy="7772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6E8607-5CB5-448F-8F83-37F0924FBCC7}"/>
              </a:ext>
            </a:extLst>
          </p:cNvPr>
          <p:cNvSpPr txBox="1"/>
          <p:nvPr/>
        </p:nvSpPr>
        <p:spPr>
          <a:xfrm>
            <a:off x="3975715" y="5841828"/>
            <a:ext cx="7645078" cy="830997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Quizzes from mechanical vibrations will be due Wednesday after Exam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451B49-3142-4AD9-9BE1-2E3E1ACCC8C6}"/>
              </a:ext>
            </a:extLst>
          </p:cNvPr>
          <p:cNvSpPr txBox="1"/>
          <p:nvPr/>
        </p:nvSpPr>
        <p:spPr>
          <a:xfrm>
            <a:off x="3975715" y="79680"/>
            <a:ext cx="7455857" cy="3539430"/>
          </a:xfrm>
          <a:prstGeom prst="rect">
            <a:avLst/>
          </a:prstGeom>
          <a:noFill/>
          <a:ln w="889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LS quizzes:  Yes grading is weird, but if you make decent attempt, you will be given 50 points = 100%.  The main purpose of these quizzes is to give you feedback and practice.</a:t>
            </a:r>
          </a:p>
          <a:p>
            <a:endParaRPr lang="en-US" sz="3200" dirty="0"/>
          </a:p>
          <a:p>
            <a:r>
              <a:rPr lang="en-US" sz="3200" dirty="0"/>
              <a:t>LS quiz exam 1 review is good practice for multiple choice part of the exam</a:t>
            </a:r>
            <a:r>
              <a:rPr lang="en-US" sz="240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050EFF-4C3C-4C51-BBE5-3BC9200C12C8}"/>
              </a:ext>
            </a:extLst>
          </p:cNvPr>
          <p:cNvSpPr txBox="1"/>
          <p:nvPr/>
        </p:nvSpPr>
        <p:spPr>
          <a:xfrm>
            <a:off x="4151969" y="3739119"/>
            <a:ext cx="7645078" cy="1569660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Show all work</a:t>
            </a:r>
            <a:r>
              <a:rPr lang="en-US" sz="2400" dirty="0"/>
              <a:t>.  The HW grader will start giving 0 points if you do not show work.  </a:t>
            </a:r>
            <a:r>
              <a:rPr lang="en-US" sz="2400" b="1" dirty="0"/>
              <a:t>I WILL GIVE 0 POINTS ON EXAM 1 IF YOU DO NOT SHOW WORK </a:t>
            </a:r>
            <a:r>
              <a:rPr lang="en-US" sz="2400" dirty="0"/>
              <a:t>– this includes work done by online calculator – don’t just give answer.  </a:t>
            </a:r>
            <a:r>
              <a:rPr lang="en-US" sz="2400" b="1" dirty="0"/>
              <a:t>CITE all sources</a:t>
            </a:r>
            <a:r>
              <a:rPr lang="en-US" sz="2400" dirty="0"/>
              <a:t>.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161B83-EC49-4888-823D-C08C68BDE867}"/>
              </a:ext>
            </a:extLst>
          </p:cNvPr>
          <p:cNvSpPr txBox="1"/>
          <p:nvPr/>
        </p:nvSpPr>
        <p:spPr>
          <a:xfrm>
            <a:off x="3975715" y="6886816"/>
            <a:ext cx="7645078" cy="830997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From HW 0 Exam 1 review videos.  Infinite attempts allowed for this quiz (but only for video quizzes before exam 1) 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52FC804-E83F-44B0-AC22-8DA14A85F118}"/>
                  </a:ext>
                </a:extLst>
              </p14:cNvPr>
              <p14:cNvContentPartPr/>
              <p14:nvPr/>
            </p14:nvContentPartPr>
            <p14:xfrm>
              <a:off x="984240" y="1317960"/>
              <a:ext cx="10680840" cy="6183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52FC804-E83F-44B0-AC22-8DA14A85F11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4880" y="1308600"/>
                <a:ext cx="10699560" cy="620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031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5D96B1-22AB-49F4-8B4E-D824F66D1D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8534"/>
          <a:stretch/>
        </p:blipFill>
        <p:spPr>
          <a:xfrm>
            <a:off x="58425" y="-26696"/>
            <a:ext cx="11566514" cy="91982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FBC416F-C7AE-4272-AB3C-EA8259D59BA9}"/>
                  </a:ext>
                </a:extLst>
              </p14:cNvPr>
              <p14:cNvContentPartPr/>
              <p14:nvPr/>
            </p14:nvContentPartPr>
            <p14:xfrm>
              <a:off x="442800" y="46080"/>
              <a:ext cx="11255400" cy="7359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FBC416F-C7AE-4272-AB3C-EA8259D59BA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3440" y="36720"/>
                <a:ext cx="11274120" cy="737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4663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5D96B1-22AB-49F4-8B4E-D824F66D1D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629"/>
          <a:stretch/>
        </p:blipFill>
        <p:spPr>
          <a:xfrm>
            <a:off x="113414" y="0"/>
            <a:ext cx="10363200" cy="347684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5DAD1B5-4DB4-4BD7-99CD-CA0847F5A5CD}"/>
                  </a:ext>
                </a:extLst>
              </p14:cNvPr>
              <p14:cNvContentPartPr/>
              <p14:nvPr/>
            </p14:nvContentPartPr>
            <p14:xfrm>
              <a:off x="651240" y="156240"/>
              <a:ext cx="10878480" cy="7137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5DAD1B5-4DB4-4BD7-99CD-CA0847F5A5C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1880" y="146880"/>
                <a:ext cx="10897200" cy="715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5292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5D96B1-22AB-49F4-8B4E-D824F66D1D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405"/>
          <a:stretch/>
        </p:blipFill>
        <p:spPr>
          <a:xfrm>
            <a:off x="113414" y="1"/>
            <a:ext cx="10363200" cy="514615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6259775-14C3-4704-8FF4-BB395562191E}"/>
                  </a:ext>
                </a:extLst>
              </p14:cNvPr>
              <p14:cNvContentPartPr/>
              <p14:nvPr/>
            </p14:nvContentPartPr>
            <p14:xfrm>
              <a:off x="931680" y="2287800"/>
              <a:ext cx="10455840" cy="4188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6259775-14C3-4704-8FF4-BB395562191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2320" y="2278440"/>
                <a:ext cx="10474560" cy="420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7003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5D96B1-22AB-49F4-8B4E-D824F66D1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14" y="0"/>
            <a:ext cx="10363200" cy="718782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AC72AF1-80DD-4359-8418-FB001A15AC0A}"/>
                  </a:ext>
                </a:extLst>
              </p14:cNvPr>
              <p14:cNvContentPartPr/>
              <p14:nvPr/>
            </p14:nvContentPartPr>
            <p14:xfrm>
              <a:off x="4253040" y="5085000"/>
              <a:ext cx="6828840" cy="1813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AC72AF1-80DD-4359-8418-FB001A15AC0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3680" y="5075640"/>
                <a:ext cx="6847560" cy="183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04878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B19476-D1FB-4509-8524-3A06B7DF0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9774"/>
            <a:ext cx="10363200" cy="637288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D19987D-C7C1-491D-93C9-953C9CDB527B}"/>
                  </a:ext>
                </a:extLst>
              </p14:cNvPr>
              <p14:cNvContentPartPr/>
              <p14:nvPr/>
            </p14:nvContentPartPr>
            <p14:xfrm>
              <a:off x="1265760" y="1015200"/>
              <a:ext cx="10392840" cy="5787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D19987D-C7C1-491D-93C9-953C9CDB527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56400" y="1005840"/>
                <a:ext cx="10411560" cy="580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6409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208F41-6294-4D2D-992F-AF7EB6A9A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691672"/>
            <a:ext cx="10363200" cy="638905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1C6359B-5B9E-455B-A85E-7E651F4B10F6}"/>
                  </a:ext>
                </a:extLst>
              </p14:cNvPr>
              <p14:cNvContentPartPr/>
              <p14:nvPr/>
            </p14:nvContentPartPr>
            <p14:xfrm>
              <a:off x="1360800" y="3156120"/>
              <a:ext cx="6275160" cy="22118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1C6359B-5B9E-455B-A85E-7E651F4B10F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51440" y="3146760"/>
                <a:ext cx="6293880" cy="223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6354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362911-640C-42C1-A03F-EEE427426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445" y="70168"/>
            <a:ext cx="8830310" cy="763206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FC694D1-4C11-4A91-83F1-F01854EA8001}"/>
                  </a:ext>
                </a:extLst>
              </p14:cNvPr>
              <p14:cNvContentPartPr/>
              <p14:nvPr/>
            </p14:nvContentPartPr>
            <p14:xfrm>
              <a:off x="391680" y="290880"/>
              <a:ext cx="10851120" cy="7139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FC694D1-4C11-4A91-83F1-F01854EA800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2320" y="281520"/>
                <a:ext cx="10869840" cy="715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4493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9CC758-1786-44E3-AD23-EB98A00E7B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027"/>
          <a:stretch/>
        </p:blipFill>
        <p:spPr>
          <a:xfrm>
            <a:off x="762000" y="188527"/>
            <a:ext cx="10363200" cy="49930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EC9324-B4E4-48D6-BB87-FD39CDBC84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209" b="9373"/>
          <a:stretch/>
        </p:blipFill>
        <p:spPr>
          <a:xfrm>
            <a:off x="785800" y="6422686"/>
            <a:ext cx="10363200" cy="91221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2392EE2-3E51-4412-80A7-638F70E5F108}"/>
                  </a:ext>
                </a:extLst>
              </p14:cNvPr>
              <p14:cNvContentPartPr/>
              <p14:nvPr/>
            </p14:nvContentPartPr>
            <p14:xfrm>
              <a:off x="526680" y="-68400"/>
              <a:ext cx="11211120" cy="7757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2392EE2-3E51-4412-80A7-638F70E5F10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7320" y="-77760"/>
                <a:ext cx="11229840" cy="777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0812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9CC758-1786-44E3-AD23-EB98A00E7B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027"/>
          <a:stretch/>
        </p:blipFill>
        <p:spPr>
          <a:xfrm>
            <a:off x="762000" y="188527"/>
            <a:ext cx="10363200" cy="49930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EC9324-B4E4-48D6-BB87-FD39CDBC84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209" b="9373"/>
          <a:stretch/>
        </p:blipFill>
        <p:spPr>
          <a:xfrm>
            <a:off x="785800" y="6422686"/>
            <a:ext cx="10363200" cy="91221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8975AB1-CE58-4157-8918-D4836A46A236}"/>
                  </a:ext>
                </a:extLst>
              </p14:cNvPr>
              <p14:cNvContentPartPr/>
              <p14:nvPr/>
            </p14:nvContentPartPr>
            <p14:xfrm>
              <a:off x="1286280" y="-48600"/>
              <a:ext cx="10481760" cy="7464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8975AB1-CE58-4157-8918-D4836A46A2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76920" y="-57960"/>
                <a:ext cx="10500480" cy="748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0611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955B0A-B154-417F-A120-4D44C0B296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6569"/>
          <a:stretch/>
        </p:blipFill>
        <p:spPr>
          <a:xfrm>
            <a:off x="762000" y="264459"/>
            <a:ext cx="10363200" cy="459462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C2A5A87-464D-4DD6-B5DF-C17003534492}"/>
                  </a:ext>
                </a:extLst>
              </p14:cNvPr>
              <p14:cNvContentPartPr/>
              <p14:nvPr/>
            </p14:nvContentPartPr>
            <p14:xfrm>
              <a:off x="7289640" y="3359880"/>
              <a:ext cx="3954240" cy="1367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C2A5A87-464D-4DD6-B5DF-C1700353449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80280" y="3350520"/>
                <a:ext cx="3972960" cy="138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0670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9135DB-736F-426A-AC0E-11872B3D0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-203190"/>
            <a:ext cx="10363200" cy="710826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CBD0FA0-5726-4105-8CE1-721EC0D4EB47}"/>
                  </a:ext>
                </a:extLst>
              </p14:cNvPr>
              <p14:cNvContentPartPr/>
              <p14:nvPr/>
            </p14:nvContentPartPr>
            <p14:xfrm>
              <a:off x="3066120" y="3557520"/>
              <a:ext cx="8512560" cy="3645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CBD0FA0-5726-4105-8CE1-721EC0D4EB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56760" y="3548160"/>
                <a:ext cx="8531280" cy="366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53816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EF7D0D-BF96-4BA0-B968-3465F608CA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7" t="951" r="1618" b="1780"/>
          <a:stretch/>
        </p:blipFill>
        <p:spPr>
          <a:xfrm>
            <a:off x="898524" y="974261"/>
            <a:ext cx="10059128" cy="618068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9E5C1F5-F359-4AD2-8D54-25C625EFD0CF}"/>
              </a:ext>
            </a:extLst>
          </p:cNvPr>
          <p:cNvSpPr/>
          <p:nvPr/>
        </p:nvSpPr>
        <p:spPr>
          <a:xfrm>
            <a:off x="898524" y="7230806"/>
            <a:ext cx="7611056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40" dirty="0">
                <a:hlinkClick r:id="rId3"/>
              </a:rPr>
              <a:t>https://tutorial.math.lamar.edu/Classes/CalcII/RatioTest.aspx</a:t>
            </a:r>
            <a:r>
              <a:rPr lang="en-US" sz="204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7470A1-C7F3-446B-9308-D9D0DA786A1B}"/>
              </a:ext>
            </a:extLst>
          </p:cNvPr>
          <p:cNvSpPr txBox="1"/>
          <p:nvPr/>
        </p:nvSpPr>
        <p:spPr>
          <a:xfrm>
            <a:off x="3827523" y="179959"/>
            <a:ext cx="4517608" cy="580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73" dirty="0"/>
              <a:t>Proving Convergence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8C84A44-0BA7-4194-BBFF-66700AACF377}"/>
                  </a:ext>
                </a:extLst>
              </p14:cNvPr>
              <p14:cNvContentPartPr/>
              <p14:nvPr/>
            </p14:nvContentPartPr>
            <p14:xfrm>
              <a:off x="642960" y="256320"/>
              <a:ext cx="7185960" cy="48391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8C84A44-0BA7-4194-BBFF-66700AACF37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3600" y="246960"/>
                <a:ext cx="7204680" cy="485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229603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59B738-20E0-4E97-B48C-E6E80C43E1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78"/>
          <a:stretch/>
        </p:blipFill>
        <p:spPr>
          <a:xfrm>
            <a:off x="2499288" y="21657"/>
            <a:ext cx="3173617" cy="14800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2D5CC3-419C-49B5-B858-72678FC720D8}"/>
              </a:ext>
            </a:extLst>
          </p:cNvPr>
          <p:cNvSpPr txBox="1"/>
          <p:nvPr/>
        </p:nvSpPr>
        <p:spPr>
          <a:xfrm>
            <a:off x="1146742" y="539879"/>
            <a:ext cx="9438579" cy="580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73" dirty="0"/>
              <a:t>Prove                                           converges.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8119654-F58B-44A2-A455-E9D2FD5B8CD4}"/>
                  </a:ext>
                </a:extLst>
              </p14:cNvPr>
              <p14:cNvContentPartPr/>
              <p14:nvPr/>
            </p14:nvContentPartPr>
            <p14:xfrm>
              <a:off x="872640" y="260280"/>
              <a:ext cx="10754640" cy="6850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8119654-F58B-44A2-A455-E9D2FD5B8CD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3280" y="250920"/>
                <a:ext cx="10773360" cy="686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7240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0D7D56-CDCE-4F05-BFA5-622AF4AD4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30384"/>
            <a:ext cx="10363200" cy="691163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153CDA3-4D7A-4D95-BC8B-EC6A4AC85234}"/>
                  </a:ext>
                </a:extLst>
              </p14:cNvPr>
              <p14:cNvContentPartPr/>
              <p14:nvPr/>
            </p14:nvContentPartPr>
            <p14:xfrm>
              <a:off x="348840" y="2021760"/>
              <a:ext cx="6462360" cy="4081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153CDA3-4D7A-4D95-BC8B-EC6A4AC8523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9480" y="2012400"/>
                <a:ext cx="6481080" cy="410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878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7BCF9D-BA5B-4C1F-B6AD-4ADED870F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-1177306"/>
            <a:ext cx="10363200" cy="700467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F306451-E044-4D9F-8DAF-BA18B9FAE62A}"/>
                  </a:ext>
                </a:extLst>
              </p14:cNvPr>
              <p14:cNvContentPartPr/>
              <p14:nvPr/>
            </p14:nvContentPartPr>
            <p14:xfrm>
              <a:off x="348120" y="15840"/>
              <a:ext cx="11367000" cy="7336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F306451-E044-4D9F-8DAF-BA18B9FAE62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8760" y="6480"/>
                <a:ext cx="11385720" cy="735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08725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7591A4-7AE7-4E22-AC35-0FF6C000C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1544"/>
            <a:ext cx="10363200" cy="730576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ED46C84-8A4F-4512-9C73-634C58B710B4}"/>
                  </a:ext>
                </a:extLst>
              </p14:cNvPr>
              <p14:cNvContentPartPr/>
              <p14:nvPr/>
            </p14:nvContentPartPr>
            <p14:xfrm>
              <a:off x="462960" y="245880"/>
              <a:ext cx="10768680" cy="6024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ED46C84-8A4F-4512-9C73-634C58B710B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3600" y="236520"/>
                <a:ext cx="10787400" cy="604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79832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4D839C-3866-412C-85C6-A8585995A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6751256" cy="7772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817952-36F1-4C56-891D-945B8442F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667000"/>
            <a:ext cx="4391025" cy="676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BB194E-2848-40A3-941D-6452E5B287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3343275"/>
            <a:ext cx="2000250" cy="666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4C6975-B3C7-4776-81CD-23C344FD8A8D}"/>
              </a:ext>
            </a:extLst>
          </p:cNvPr>
          <p:cNvSpPr txBox="1"/>
          <p:nvPr/>
        </p:nvSpPr>
        <p:spPr>
          <a:xfrm>
            <a:off x="7772400" y="1600200"/>
            <a:ext cx="38100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h = Step size </a:t>
            </a:r>
          </a:p>
          <a:p>
            <a:r>
              <a:rPr lang="en-US" sz="4000" dirty="0">
                <a:solidFill>
                  <a:schemeClr val="bg1"/>
                </a:solidFill>
              </a:rPr>
              <a:t>   = </a:t>
            </a:r>
            <a:r>
              <a:rPr lang="en-US" sz="4000" dirty="0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en-US" sz="4000" dirty="0">
                <a:solidFill>
                  <a:schemeClr val="bg1"/>
                </a:solidFill>
              </a:rPr>
              <a:t>t = 0.1</a:t>
            </a:r>
          </a:p>
        </p:txBody>
      </p:sp>
    </p:spTree>
    <p:extLst>
      <p:ext uri="{BB962C8B-B14F-4D97-AF65-F5344CB8AC3E}">
        <p14:creationId xmlns:p14="http://schemas.microsoft.com/office/powerpoint/2010/main" val="13363181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4D839C-3866-412C-85C6-A8585995A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33" y="0"/>
            <a:ext cx="6751256" cy="7772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817952-36F1-4C56-891D-945B8442F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667000"/>
            <a:ext cx="4391025" cy="676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BB194E-2848-40A3-941D-6452E5B287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3343275"/>
            <a:ext cx="2000250" cy="666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4C6975-B3C7-4776-81CD-23C344FD8A8D}"/>
              </a:ext>
            </a:extLst>
          </p:cNvPr>
          <p:cNvSpPr txBox="1"/>
          <p:nvPr/>
        </p:nvSpPr>
        <p:spPr>
          <a:xfrm>
            <a:off x="6226104" y="492513"/>
            <a:ext cx="38100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h = Step size </a:t>
            </a:r>
          </a:p>
          <a:p>
            <a:r>
              <a:rPr lang="en-US" sz="4000" dirty="0">
                <a:solidFill>
                  <a:schemeClr val="bg1"/>
                </a:solidFill>
              </a:rPr>
              <a:t>   = </a:t>
            </a:r>
            <a:r>
              <a:rPr lang="en-US" sz="4000" dirty="0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en-US" sz="4000" dirty="0">
                <a:solidFill>
                  <a:schemeClr val="bg1"/>
                </a:solidFill>
              </a:rPr>
              <a:t>t = 0.1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086A08-B1B2-411A-877E-9D95CD4BF81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6090" t="16445" r="6277" b="18634"/>
          <a:stretch/>
        </p:blipFill>
        <p:spPr>
          <a:xfrm>
            <a:off x="7208456" y="2923639"/>
            <a:ext cx="4936274" cy="47429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3018B79-6B58-44F8-9E2D-BBA8CFF953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8017" y="3200400"/>
            <a:ext cx="990600" cy="685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62A4A45-04DB-4364-9E5B-5B0C4F98F824}"/>
                  </a:ext>
                </a:extLst>
              </p14:cNvPr>
              <p14:cNvContentPartPr/>
              <p14:nvPr/>
            </p14:nvContentPartPr>
            <p14:xfrm>
              <a:off x="208800" y="28440"/>
              <a:ext cx="11520360" cy="72648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62A4A45-04DB-4364-9E5B-5B0C4F98F82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9440" y="19080"/>
                <a:ext cx="11539080" cy="728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99480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1CE96C-E2CB-4809-A12A-8AB51435F6A7}"/>
              </a:ext>
            </a:extLst>
          </p:cNvPr>
          <p:cNvSpPr txBox="1"/>
          <p:nvPr/>
        </p:nvSpPr>
        <p:spPr>
          <a:xfrm>
            <a:off x="445273" y="326003"/>
            <a:ext cx="113624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Per LS quiz exam 1 review, in addition to multiple choice questions, there may be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7F9D5EF-B0DF-4777-9898-F8FF9FE24D44}"/>
                  </a:ext>
                </a:extLst>
              </p14:cNvPr>
              <p14:cNvContentPartPr/>
              <p14:nvPr/>
            </p14:nvContentPartPr>
            <p14:xfrm>
              <a:off x="932040" y="1056960"/>
              <a:ext cx="10543320" cy="5537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7F9D5EF-B0DF-4777-9898-F8FF9FE24D4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2680" y="1047600"/>
                <a:ext cx="10562040" cy="555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90844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1F51FB-1E26-49B7-B2E1-2DB8156EE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910778"/>
            <a:ext cx="11753850" cy="38004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3BA94F-0DA7-4933-86A7-51A63DBE141C}"/>
              </a:ext>
            </a:extLst>
          </p:cNvPr>
          <p:cNvSpPr txBox="1"/>
          <p:nvPr/>
        </p:nvSpPr>
        <p:spPr>
          <a:xfrm>
            <a:off x="445273" y="326003"/>
            <a:ext cx="6376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Numerical answer question: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55EDE2-8A6C-4752-959B-028DF5253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024" y="4711253"/>
            <a:ext cx="11087100" cy="30289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5225C92-A5F2-4BA2-B02E-EA0101E40856}"/>
                  </a:ext>
                </a:extLst>
              </p14:cNvPr>
              <p14:cNvContentPartPr/>
              <p14:nvPr/>
            </p14:nvContentPartPr>
            <p14:xfrm>
              <a:off x="194040" y="63360"/>
              <a:ext cx="11148480" cy="74718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5225C92-A5F2-4BA2-B02E-EA0101E4085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4680" y="54000"/>
                <a:ext cx="11167200" cy="749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1164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1C9967-2D4A-4964-9943-55819A9CC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7738"/>
            <a:ext cx="11887200" cy="50769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6FB040-ECE4-473E-8AC3-BEF0523BF97A}"/>
              </a:ext>
            </a:extLst>
          </p:cNvPr>
          <p:cNvSpPr txBox="1"/>
          <p:nvPr/>
        </p:nvSpPr>
        <p:spPr>
          <a:xfrm>
            <a:off x="445273" y="326003"/>
            <a:ext cx="6376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Multiple answer question: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C6C6E12-CB80-4D14-AAC1-55A31D967C18}"/>
                  </a:ext>
                </a:extLst>
              </p14:cNvPr>
              <p14:cNvContentPartPr/>
              <p14:nvPr/>
            </p14:nvContentPartPr>
            <p14:xfrm>
              <a:off x="1719720" y="4533480"/>
              <a:ext cx="6081120" cy="702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C6C6E12-CB80-4D14-AAC1-55A31D967C1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10360" y="4524120"/>
                <a:ext cx="6099840" cy="72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0589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916510-2CC0-4BA0-83E7-DA9BC84872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5" t="1" r="2402" b="42407"/>
          <a:stretch/>
        </p:blipFill>
        <p:spPr>
          <a:xfrm>
            <a:off x="999460" y="0"/>
            <a:ext cx="9739424" cy="447630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265F75B-6991-431C-99B9-06C3237B5458}"/>
                  </a:ext>
                </a:extLst>
              </p14:cNvPr>
              <p14:cNvContentPartPr/>
              <p14:nvPr/>
            </p14:nvContentPartPr>
            <p14:xfrm>
              <a:off x="656280" y="653760"/>
              <a:ext cx="11159280" cy="63867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265F75B-6991-431C-99B9-06C3237B545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6920" y="644400"/>
                <a:ext cx="11178000" cy="640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74880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156BA0-8A29-41E1-8970-D079CBC1A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1062" y="0"/>
            <a:ext cx="8083935" cy="7772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1D1D0C-C22E-42DB-A40B-FC861D903BB3}"/>
              </a:ext>
            </a:extLst>
          </p:cNvPr>
          <p:cNvSpPr txBox="1"/>
          <p:nvPr/>
        </p:nvSpPr>
        <p:spPr>
          <a:xfrm>
            <a:off x="445273" y="326003"/>
            <a:ext cx="1932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Matching:</a:t>
            </a:r>
          </a:p>
        </p:txBody>
      </p:sp>
    </p:spTree>
    <p:extLst>
      <p:ext uri="{BB962C8B-B14F-4D97-AF65-F5344CB8AC3E}">
        <p14:creationId xmlns:p14="http://schemas.microsoft.com/office/powerpoint/2010/main" val="2286453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916510-2CC0-4BA0-83E7-DA9BC84872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5" b="29959"/>
          <a:stretch/>
        </p:blipFill>
        <p:spPr>
          <a:xfrm>
            <a:off x="999460" y="0"/>
            <a:ext cx="9981466" cy="544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710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916510-2CC0-4BA0-83E7-DA9BC84872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605"/>
          <a:stretch/>
        </p:blipFill>
        <p:spPr>
          <a:xfrm>
            <a:off x="906275" y="0"/>
            <a:ext cx="10074651" cy="632637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55D633E-86B1-4537-8369-9C45E2E97CBB}"/>
                  </a:ext>
                </a:extLst>
              </p14:cNvPr>
              <p14:cNvContentPartPr/>
              <p14:nvPr/>
            </p14:nvContentPartPr>
            <p14:xfrm>
              <a:off x="1137960" y="5171400"/>
              <a:ext cx="6055200" cy="1283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55D633E-86B1-4537-8369-9C45E2E97CB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28600" y="5162040"/>
                <a:ext cx="6073920" cy="130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0103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916510-2CC0-4BA0-83E7-DA9BC8487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275" y="0"/>
            <a:ext cx="1007465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067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916510-2CC0-4BA0-83E7-DA9BC84872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395"/>
          <a:stretch/>
        </p:blipFill>
        <p:spPr>
          <a:xfrm>
            <a:off x="0" y="414670"/>
            <a:ext cx="12000684" cy="172247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9805FFC-71C8-4606-9F2A-DDBF4FEA8824}"/>
                  </a:ext>
                </a:extLst>
              </p14:cNvPr>
              <p14:cNvContentPartPr/>
              <p14:nvPr/>
            </p14:nvContentPartPr>
            <p14:xfrm>
              <a:off x="390240" y="987120"/>
              <a:ext cx="10996560" cy="59727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9805FFC-71C8-4606-9F2A-DDBF4FEA882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880" y="977760"/>
                <a:ext cx="11015280" cy="599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9633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C4A813-C698-4565-8343-1487EED10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485" y="0"/>
            <a:ext cx="9606231" cy="77724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016FD44-71C4-4AE5-9AC1-B11CF614FB2F}"/>
                  </a:ext>
                </a:extLst>
              </p14:cNvPr>
              <p14:cNvContentPartPr/>
              <p14:nvPr/>
            </p14:nvContentPartPr>
            <p14:xfrm>
              <a:off x="2102400" y="3125160"/>
              <a:ext cx="9319320" cy="4193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016FD44-71C4-4AE5-9AC1-B11CF614FB2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93040" y="3115800"/>
                <a:ext cx="9338040" cy="421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9707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D44755-112F-4959-9F31-E4170DFDF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46461"/>
            <a:ext cx="10363200" cy="525893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8230280-6183-428F-BD63-36D60848E048}"/>
                  </a:ext>
                </a:extLst>
              </p14:cNvPr>
              <p14:cNvContentPartPr/>
              <p14:nvPr/>
            </p14:nvContentPartPr>
            <p14:xfrm>
              <a:off x="2286360" y="2397240"/>
              <a:ext cx="7052040" cy="36162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8230280-6183-428F-BD63-36D60848E04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77000" y="2387880"/>
                <a:ext cx="7070760" cy="363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7680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5198</TotalTime>
  <Words>207</Words>
  <Application>Microsoft Office PowerPoint</Application>
  <PresentationFormat>Custom</PresentationFormat>
  <Paragraphs>17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</cp:lastModifiedBy>
  <cp:revision>50</cp:revision>
  <dcterms:created xsi:type="dcterms:W3CDTF">2020-09-07T00:11:40Z</dcterms:created>
  <dcterms:modified xsi:type="dcterms:W3CDTF">2021-02-19T20:23:32Z</dcterms:modified>
</cp:coreProperties>
</file>