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6" r:id="rId2"/>
    <p:sldId id="318" r:id="rId3"/>
    <p:sldId id="319" r:id="rId4"/>
    <p:sldId id="323" r:id="rId5"/>
    <p:sldId id="320" r:id="rId6"/>
    <p:sldId id="321" r:id="rId7"/>
    <p:sldId id="322" r:id="rId8"/>
    <p:sldId id="277" r:id="rId9"/>
    <p:sldId id="278" r:id="rId10"/>
    <p:sldId id="279" r:id="rId11"/>
    <p:sldId id="325" r:id="rId12"/>
    <p:sldId id="327" r:id="rId13"/>
    <p:sldId id="328" r:id="rId14"/>
    <p:sldId id="280" r:id="rId15"/>
    <p:sldId id="281" r:id="rId16"/>
    <p:sldId id="282" r:id="rId17"/>
    <p:sldId id="283" r:id="rId18"/>
    <p:sldId id="331" r:id="rId19"/>
    <p:sldId id="332" r:id="rId20"/>
    <p:sldId id="290" r:id="rId21"/>
    <p:sldId id="287" r:id="rId22"/>
    <p:sldId id="288" r:id="rId23"/>
    <p:sldId id="284" r:id="rId24"/>
    <p:sldId id="285" r:id="rId25"/>
    <p:sldId id="286" r:id="rId26"/>
    <p:sldId id="385" r:id="rId27"/>
    <p:sldId id="390" r:id="rId28"/>
    <p:sldId id="334" r:id="rId29"/>
    <p:sldId id="389" r:id="rId30"/>
    <p:sldId id="388" r:id="rId31"/>
    <p:sldId id="387" r:id="rId3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0:43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21080 5848 18143 0,'-14'-13'800'0,"5"3"160"0,1 1-768 0,0-1-192 0,-1 3 0 0,5 2 0 16,-1-2 576-16,5 7 64 0,-4-6 0 0,4 6 16 15,-5-3-224-15,5 3-48 0,-4-7-16 0,4 7 0 16,0 0-208-16,0 0-32 0,0 0-128 0,0 0 192 16,0 0-48-16,0 0-16 0,0 0 0 0,0 0 0 15,11 10 176-15,-1 1 16 0,-1-4 16 0,1 1 0 16,0 2-16-16,0 0-16 0,2-1 0 0,0 3 0 15,1-4-16-15,1 4 0 0,1-3 0 0,2 0 0 16,1-5 64-16,1 2 16 0,4 4 0 0,-2-4 0 16,3 3-32-16,0-2 0 0,4-1 0 0,0 3 0 15,3-3-112-15,3 2-32 0,2-4 0 0,2 1 0 16,0-1-64-16,3-1-128 0,-4-3 176 0,-1 2-176 0,0-4 144 0,1 2-144 16,1 0 0-16,1 2 144 0,1 0-144 0,4 0 0 15,1-1 144-15,2-1-144 0,1 0 128 0,-1 0-128 16,-4-1 128-16,1 1-128 0,-1-3 0 0,0 2 144 15,-1 1-144-15,1 1 0 0,2 2 144 0,3-1-144 16,3 2 0-16,0 1 144 0,0-1-144 0,-6-2 0 16,-3 2 144-16,4-1-144 0,-3-1 0 0,6 3 144 15,-1-1-144-15,1-1 0 0,2 0 128 0,3 3-128 16,2-1 0-16,-3-2 0 0,-5 0 0 0,2 1 0 16,-1 1 0-16,5-3 0 0,-2-2 0 0,5 0 0 15,4-1 128-15,1 1-128 0,2-1 0 0,-4 0 0 16,-6-3 0-16,2 1 0 0,3 1 0 0,2-1 0 0,-1 2 0 15,4 0 0-15,0-2 128 0,-4 1-128 0,-3-2 0 0,-2 2 0 16,-1 0 0-16,1 1 0 0,2 1 0 0,2 1 0 16,3 0 128-16,-1 0-128 0,-3 2 144 0,1 1-144 15,-6-5 0-15,2 1 128 0,1 1-128 0,2 1 0 16,3 1 0-16,-1-2 0 0,2 2 128 0,-2-2-128 16,-3-1 0-16,-2 0 0 0,-2 0 0 0,3 0 0 15,1 0 0-15,3 0 0 0,2 0 0 0,1 0 0 16,-4-1 0-16,-1 1 128 0,-5-2-128 0,0 1 0 15,2 0 0-15,2 1 128 0,2 0-128 0,0-1 0 16,1-2 208-16,0 1-48 0,-3-2-16 0,-1 1 0 16,0-1-16-16,-1 3-128 0,2-1 192 0,1-1-64 15,2 2 0-15,1-3-128 0,1 0 192 0,-4 0-64 0,-6 2-128 16,1-2 128-16,0-1-128 0,2 1 128 16,1 2-128-16,1-2 128 0,3-4-128 0,0 2 128 0,-2 1-128 0,-2-4 0 15,-2 1 144-15,1-2-144 0,0 1 0 0,4 0 128 16,-2 3-128-16,3-3 0 0,2 1 0 0,-4-3 128 15,-3 2-128-15,-2-3 0 0,-1 1 0 0,2 2 0 16,-1-4 0-16,2 5 128 0,1-4-128 0,0 3 0 16,2-2 0-16,-2 2 0 0,-6 0 0 0,-2 3 0 15,0-3 0-15,2 4 0 0,-1-4 0 0,2 4 0 16,1 1 0-16,2-4 128 0,-1 2-128 0,-1 1 0 16,-2-2 0-16,-3 1 0 0,0 1 0 0,-1-3 0 15,0 2 0-15,-1 2 0 0,2-5 0 0,0 3 0 16,2 1 0-16,-1-3 0 0,-1 3 0 0,-3 1 0 0,-2-1 0 15,0 1 0-15,2-1 0 0,-4 3 0 0,1-6 0 0,-2 3 0 16,1 0 0-16,0-3 0 0,2 1 0 0,2 2 0 16,-1-3 0-16,-1 3 0 0,-3-1 0 0,-2-3 128 15,-4 2-128-15,0 0 0 0,3 2 0 0,-5 1 0 16,1-4 0-16,0 3 0 0,-1 1 0 0,2-3 0 16,0 0 0-16,1 3 0 0,0-4 0 0,1 1 0 15,0 2 0-15,0-4 0 0,0 3 0 0,1-3 0 16,1 0 0-16,2-2 0 0,0 3 0 0,2-2 0 15,0 4 0-15,1-1 0 0,0 2 0 0,1 0 128 16,1 1-128-16,-3-5 0 0,-2 2 0 0,-3-5 0 16,-4 2 0-16,0-3 0 0,-4 2 0 0,1 2 0 15,-1-2 0-15,1 0 0 0,-2 0 0 0,2-2 0 16,0 2 0-16,-1-2 0 0,-3-1 160 0,1 1-160 0,-1 2 0 16,1-3 0-16,-1 0 0 0,-2-1 0 15,-3 1 0-15,-2-1 0 0,-1-1-128 0,-2 0 128 0,0-1 0 0,-2 2 0 16,-3 0-128-16,-2-1 128 0,-3 2 0 0,2 0-128 15,-1-1 128-15,-1 1 0 0,1 0-144 0,-2 0 144 16,-2 0 0-16,1-1-144 0,-1 1 144 0,-2 3 0 16,0-2 0-16,0 0-128 0,0 2 128 0,-2-3 0 15,-1-1 0-15,0 2-128 0,-4 3 128 0,1-3-128 16,-1 2 128-16,-1 2-128 0,-4-2 128 0,1 3 0 16,-3-4 0-16,-2 1 0 0,-1 2 0 0,-2 2-128 15,0-3 128-15,-3 4 0 0,-1-3-128 0,0 3 128 16,-2-5-128-16,1 5 128 0,-3-4 0 0,-1 1-160 0,-1 0 160 15,-1 2 0-15,0 0 0 0,-1-2 0 0,0 3 0 16,-2-3 0-16,-3 4 0 0,-2 0-128 0,-3-2 128 0,-2 2 0 16,-4 0 0-16,0-2 0 0,1 0 0 0,0 2 0 15,-1-2 0-15,2 2 0 0,0 2 0 0,-2-1 0 16,-1-1 0-16,-6 1 0 0,-4 0 0 0,2-1 0 16,3 0 0-16,-1 1 0 0,0 1 0 0,0-1 144 15,2 0-144-15,-3 0 0 0,-3 0 0 0,-4 1 0 16,-3-5 128-16,4 3 0 0,1 0 0 0,2 1 0 15,2-1-128-15,-3 1 0 0,-2 0 0 0,-1 0 0 16,-5-3 0-16,0 2 0 0,3-4 0 0,1 3 128 16,0 2-128-16,-1 1 0 0,2-2 0 0,-4 0 0 15,-4 0 0-15,0-4 0 0,5 0 0 0,0 4 0 16,2-3 0-16,-1 3 0 0,-1 3 0 0,-3-6 0 16,-3-1 0-16,-1-1 128 0,4 4-128 0,3-1 128 15,1 0-128-15,-2 2 0 0,-2-3 0 0,-2 2 0 0,-4-1 0 0,3 0 0 16,1 0 0-16,3 4 0 0,2-3 0 0,-4 4 0 15,-2-2 0-15,0 0 0 0,-2-3 0 0,3 2 0 16,3 1 0-16,1 0 0 0,1 1 0 0,-2 0 0 16,-5-2 0-16,1 2 0 0,0-2 0 0,1 0 0 15,0 1 0-15,3 1 0 0,2 2 0 0,-4-1 0 16,-4-2 0-16,0-3 0 0,3 2 0 0,4 2 0 16,1-3 0-16,2 3 0 0,-1-2 0 0,-3 2 0 15,-6-1 0-15,4-1 0 0,0 0 0 0,3 1 0 16,2 0 0-16,2 1 0 0,0 0 0 0,-3 1 0 0,-5-1 0 0,1 2 0 15,4-2 0-15,2 1 0 0,1-1 0 16,2 2 0-16,1 1 0 0,-2 0 0 0,-3 0 0 0,0-1 0 16,0-1 0-16,3 1 0 0,3-3 0 15,2 3 0-15,3 1 0 0,-2-1 0 0,-2-2 0 0,-2-1 0 16,-2 2 0-16,3-1 0 0,2-1 0 0,3 3 0 16,0-1 0-16,5-1 0 0,2-1 0 0,-2 2 0 15,-4-1 0-15,0 1 0 0,0 0 0 0,0 0 0 16,2-1 0-16,3-1 0 0,1 3 0 0,3-1 0 15,1-1 0-15,0 1 0 0,1 2 0 0,0-2 0 16,-5 1 0-16,0 1 0 0,-1-1 0 0,1 1 0 16,3 0 0-16,1 0 0 0,1 1 0 0,2 0 0 15,1 1 0-15,1-2 0 0,0 1 0 0,0 1 0 16,-2 0 0-16,-3 0 0 0,-4 2 0 0,3-1 0 16,1 0-128-16,1 0 128 0,1 2 0 0,1 1 0 15,1-1 0-15,1 2 0 0,1-1 0 0,0 0 0 0,-1 2 0 0,-2 1 0 16,-4-1 0-16,-1 2 0 0,2-4 0 0,-1 2 0 15,4-4 0-15,1 2 0 0,-1 2 0 0,3-2 0 16,-1 3 0-16,2-3 0 0,2-1 0 0,-1 5 0 16,-2-2 0-16,0 5 0 0,-4-2 0 0,2 1 0 15,0 0 0-15,1 1 0 0,1-3 0 0,2 3 0 16,0 2 0-16,2-1 0 0,0 0 0 0,3 1 0 16,0 2 0-16,1 1 0 0,1-2 0 0,-1 1-144 15,3-1 144-15,-3 1 0 0,0-1 0 0,1 2 0 16,-1-1 0-16,1-1 0 0,3-1 0 0,-1 3-128 15,2-3 128-15,3 3 0 0,1 0 0 0,1 1 0 0,0-1 0 16,1 0 0-16,2 0 0 0,-1 1 0 0,0 2-128 0,1 1 128 16,1-1 0-16,2 2 0 0,0 3 0 0,1-5 0 15,0 1 0-15,3 0 0 0,-1 2 0 0,2-3 0 16,0-2 0-16,2 3 0 0,0-2 0 16,1 3 0-16,0 0 0 0,3-1-128 0,-1 1 128 0,2 1 0 15,2-3 0-15,0 0 0 0,1-1 0 0,2 0 0 16,0-1 0-16,1 3 0 0,2-3 0 0,1 3 0 15,1 2 0-15,0 0 0 0,0-2 0 0,0-1 0 16,3 2 0-16,0 1 0 0,0-2-128 0,1-2 128 16,1 4 0-16,1 0 0 0,1-2 0 0,2-2 0 15,1 1 0-15,3-1 0 0,0-1 0 0,4 3 0 16,1-2 0-16,2-1 0 0,1-1 0 0,-2 0 0 16,-2-2 0-16,1 1 128 0,0-1-128 0,1 0 0 15,1 0 0-15,2 1 0 0,0-1 0 0,3 2 0 16,0 0 0-16,2 0 0 0,2-3 128 0,3 0-128 0,4-5 0 0,-2 2 0 15,-1-2 0-15,1-1 0 0,-1 2 0 0,1-1 128 16,2 1-128-16,2 0 0 0,2-3 0 0,3 3 128 16,2-5-128-16,0 2 0 0,-2 0 0 0,0-2 0 15,0 2 0-15,0-3 0 0,2-3 128 0,2 3-128 16,3 2 0-16,2-4 0 0,4 4 0 0,-5-1 128 16,-4-2-128-16,0-3 0 0,3 2 0 0,2-1 0 15,1 1 0-15,3-1 0 0,4 2 0 0,-3-1 0 16,-3-2 0-16,-1 0 0 0,-1-1 0 0,3 2 0 15,3 0 0-15,2 1 0 0,1-2 0 0,-1 3 0 16,-4-2 0-16,-4 1 0 0,3-2 0 0,1 2 0 16,3-1 0-16,2 1 0 0,1 1 0 0,-4-1 0 0,-5 0 0 15,1 1 0-15,1-3 0 0,1 2 0 0,2 0 128 0,2 0-128 16,1-1 0-16,-3 0 0 0,-6 0 0 0,2 1 0 16,-2-2 0-16,5 0 0 0,2 1 0 0,1-2 0 15,1 0 0-15,-4 0 0 0,-4 0 0 0,0 0 0 16,3 0 0-16,2-2 0 0,0 1 0 0,4-1 0 15,-1-1 0-15,-1 2 0 0,-6-2 0 0,3-1 0 16,0-2 0-16,3 2 0 0,2 2 0 0,-1-2 0 16,-2-1 0-16,-4 0 0 0,0 1 0 0,-2-1 0 15,0 0 0-15,3 1 0 0,4 1 0 0,-2 1 0 16,-5-5 0-16,0 4 0 0,-4-2 0 0,-1 2 0 16,0 0 0-16,2 0 128 0,1 1-128 0,2 1 0 15,0-3 0-15,-3 0 0 0,-4 2 0 0,1-3 0 16,1-2 0-16,0 4 0 0,-1-1 0 0,0-1 0 0,3 0 0 0,0 1 0 15,-2-2 0-15,-2-2 0 0,-4 3 0 0,1-3 0 16,1 2 0-16,-1 2 0 0,1-5 0 0,0 3 0 16,3 5 0-16,1-6 0 0,-4-4 0 0,-2 1 0 15,-3 2 0-15,0-1 0 0,2 3 0 0,-1 1 0 16,-1-3 128-16,3 2-128 0,2-1 0 0,-2-3 0 16,-3 1 0-16,-3-2 0 0,-3 1 0 0,1 1 0 15,-1-5 0-15,1 2 0 0,1 1 0 0,-1-3 0 16,1 2 0-16,2 2 144 0,2-2-144 0,0 1 0 15,-3 0 0-15,-3 1 0 0,-3 0 0 0,1-2 0 16,0 3 0-16,-2-2 0 0,4 1 0 0,1-1 0 16,-1-1 0-16,3 2 0 0,-3-2 0 0,3-1 0 0,-1-1 0 15,-1 2 0-15,-5-4 0 0,2 1 0 0,-1 1 0 0,2 3 0 16,0-3 0-16,1 0 0 0,2 0 0 0,-2 2 0 16,4 0 0-16,0-2 0 0,0-2 0 0,-2 0 0 15,-5-1 0-15,0 3 0 0,-1-1 0 0,-1 0 0 16,0-3 0-16,-1 2 0 0,0-1 0 0,1 2 0 15,-2 1 0-15,1 1 0 0,0-2 0 0,0 0 0 16,-3-1 0-16,-4 2 0 0,-3 0 0 0,-2-1 0 16,0-3 0-16,-4 2 0 0,0-1 0 0,-1 1 0 15,-1-2 0-15,-1 1 0 0,-3 2 0 0,-1 0 0 16,0-2 0-16,-3 3 0 0,-2-1 0 0,0 0 0 16,-1-2 0-16,-3 2 0 0,-1 1 0 0,-2-2-176 15,1-3 176-15,-3 0-128 0,0-2 128 0,-4 2-128 16,-1 1 128-16,-4-1-208 0,1-2 80 0,-3-1 128 15,-2-2-208-15,-2 4 80 0,-2-1 128 0,-2 1-208 16,-2-6 80-16,-2 2 128 0,0 1-208 0,-2-2 80 0,-6 2 128 0,-4 2-160 16,-5-2 160-16,-2-3-160 0,-2 2 160 0,-2-4-160 15,0 3 160-15,0-2-160 0,1 3 160 0,-2 1-160 16,-3-4 160-16,-5 3-160 0,-6 1-32 0,-2-1-16 16,-3 1 0-16,0 4 0 0,-3 0 16 0,0-1 0 15,-1 1 0-15,-5 0 0 0,-8-2 0 0,1 5 16 16,0-2 0-16,-1 1 0 0,0 1-144 0,-8 2-48 15,-10-1 0-15,-2 6 0 16,0-3-1744-16,-5 6-368 0</inkml:trace>
  <inkml:trace contextRef="#ctx0" brushRef="#br0" timeOffset="2801.69">24819 8250 5519 0,'0'0'240'0,"-5"-8"64"0,0-1-304 0,-1 3 0 0,1-2 0 0,5 8 0 0,0 0 2880 0,-3-7 512 15,3 7 96-15,0 0 32 0,0 0-2304 0,0 0-464 16,0 0-96-16,0 0-16 0,0 0-384 0,0-12-64 16,0 12-32-16,0 0 0 0,7-7-160 0,1-1 160 15,-8 8-160-15,10-5 160 0,1 2 96 0,1 2 32 16,1-1 0-16,1-1 0 0,1-2 80 0,3 2 16 16,1 2 0-16,2-1 0 0,1 2-48 0,2-2 0 0,1 1 0 15,3 0 0-15,4-2 16 0,1-1 0 0,0 3 0 0,3 0 0 16,1 0 16-16,-2 2 0 0,-2-2 0 0,0-1 0 15,2 1-64-15,2 1-16 0,1-1 0 0,4 1 0 16,1 0-96-16,3 1 0 0,3 0-16 0,2-1 0 16,0 2-176-16,-3-2 192 0,-2-2-192 0,0 1 192 15,0 1-192-15,1 0 0 0,1 0 0 0,3 0 0 16,2 0 0-16,0 0 128 0,1 0-128 0,-1-1 0 16,-1 1 128-16,0-1-128 0,-1-1 0 0,1 2 128 15,1 2-128-15,0-1 128 0,2-1-128 0,2 2 128 16,1 2-128-16,-3-3 0 0,-5-1 144 0,-1 0-144 15,1 0 0-15,-1 0 0 0,1 0 0 0,2 0 128 16,1-1-128-16,2 0 0 0,1 0 0 0,0-1 128 0,-7 1-128 16,1 1 0-16,0 0 0 0,-2-1 0 0,0 1 0 0,0-1 0 15,1-1 0-15,-1 1 0 0,0 1 0 0,-1 0 0 16,0-1 0-16,-5 1 0 0,-3-4 0 0,-3 1 0 16,1 1 0-16,-2 1 0 0,-2 1 0 0,0 2 0 15,-2 1 0-15,1 1 0 0,-1-3 0 0,-2 1 0 16,-1 1 0-16,1 1 0 0,3-1 0 0,-3 4 0 15,-2-3 0-15,-4-1 0 0,0 1 0 0,-3 1 0 16,-4-1 0-16,0-1 0 0,-4 1 0 0,0-2 0 16,-2 3 0-16,-10-5 0 0,0 0 0 0,9 5 0 15,-9-5 0-15,0 0-128 0,0 0 128 0,0 0 0 16,0 0 0-16,0 0 0 0,0 0 0 0,0 0 0 16,-3 12 0-16,3-12 0 0,-8 9 0 0,-3-1 0 15,-3-1 0-15,2-3 0 0,-6-2 0 0,-2 1 0 0,-3 1-144 0,-3-3 144 16,-3 0 0-16,-2 0-144 0,-2-1 144 0,2 2 0 15,-2-2 0-15,0 1 0 0,-3-1 0 0,2 0 0 16,-3 0 0-16,0 0 0 0,0-1 0 0,-2 1 0 16,-6 0 0-16,1-2 0 0,-6 1 0 0,1 0 0 15,-2-4 0-15,1 2 0 0,1 1 0 0,-1-1 0 16,2 2 0-16,-4-2 0 0,-2 1 0 0,-3-2 0 16,1 1 0-16,-2 1 0 0,-1 1 0 0,2-1 0 15,1 1 0-15,4 0 0 0,1 0 0 0,-2-1 0 16,-6 1 0-16,-1 0 0 0,-3-2 0 0,1 2 0 15,1 1 0-15,2 0 0 0,1-1 0 0,0-1 0 16,2 1 0-16,-3-1 0 0,-2 0 0 0,1-2 0 16,1-1 0-16,4 2 0 0,2-1 0 0,1 0 0 0,5-4 0 15,0 3 0-15,0 1-128 0,-4 2 128 16,-5-3 0-16,1 2 0 0,4-1 0 0,0 2 0 0,3-1 0 0,1 1 0 16,5 1 0-16,2 1 0 0,2 0 0 0,1 0 0 15,0 0 0-15,0 0 0 0,-1-3 0 0,0 2 0 16,0-1 0-16,4 4 0 0,3-2 0 0,2 0-128 15,2 0 128-15,3 0-208 0,3 0 208 0,1 0-144 16,4 0 144-16,2 0-128 0,0 1 128 0,3 2 0 16,2-2-144-16,9-1 144 0,-9 2 0 0,9-2 0 15,0 0-144-15,0 0 144 0,0 0 0 0,0 0 0 16,0 0 0-16,0 0 0 0,0 0-176 0,14 2 176 16,1-2-160-16,3 1 160 0,1 0 0 0,2 2 0 0,2-2 0 0,4 0 0 15,2-1 0-15,3 1 0 0,2 1 0 16,4 0 0-16,3 1 0 0,-1-2 0 0,-4 0 128 15,4 1-128-15,-2 0 0 0,4 2 0 0,1-1 0 0,8 2 0 16,2-2 160-16,3 3-160 0,3 0 128 0,-2-2-128 16,-2-2 0-16,-1 1 0 0,1-1 0 0,1 5 0 15,2-3 0-15,5-1 0 0,1 4 0 0,1 0 0 16,3-3 0-16,-2 1 0 0,-3 0 0 0,2 0 0 16,0-1 0-16,5 1 0 0,2 0 0 0,2 0 0 15,-5-1 0-15,-2 1 0 0,-3 0 0 0,-1-1 0 16,2-1 0-16,4 1 0 0,3-2 0 0,-2 2 0 15,-1-2 0-15,-5 0 0 0,0-2 0 0,-2 1 0 16,-1-1 0-16,2 3 0 0,0 0 0 0,-1 0 0 16,-1-2 0-16,-6 2-176 0,-5-1 176 0,-2 1-128 15,-2-2 128-15,-2 0-128 0,-1 2 128 0,-1-2-128 0,-1-1 0 0,-3 0 0 16,-1-1 0-16,-1 1 0 0,-2 1-16 0,-6 2 0 16,-4-2 0-16,-4 2 0 0,-2-3 144 0,-4 0-192 15,-2 0 192-15,-12 0-192 0,0 0 192 0,10 2 0 16,-10-2-144-16,0 0 144 0,0 0 0 0,0 0 0 15,0 0 0-15,0 0 128 0,-9 3-128 0,-4-1-144 16,-2 1 144-16,-4-2-208 0,-5-2 208 0,-4 1 0 16,-3 0 0-16,-4 0 0 0,-1 1 0 0,-2 0 0 15,1 1 0-15,-1-1 0 0,0 1-144 0,-3-2 144 16,0 0-128-16,-2 3 128 0,-2 1 0 0,-4-3 0 16,-4 1 0-16,-2 1 176 0,-1-3-176 0,2 0 0 15,0 0 0-15,1 3 128 0,-1 0-128 0,-2-1 0 0,-2-2 0 0,-3 0 0 16,-1 0 0-16,-1 0 192 0,1 0-192 0,5 0 192 15,-2 0-192-15,1 0 0 16,-2 0-160-16,-5 0 160 0,-4-2 0 0,0 2 0 0,3 0 0 0,1 2 0 16,3-2 0-16,-2 1 0 0,-1 0 0 0,-2 0 0 15,-3 3 0-15,3-1 0 0,-1-2 0 0,7 3 0 16,3-2 0-16,4 2 0 0,4-1 0 0,-4-1 0 16,-4 0 0-16,-1-1 0 0,2-1 128 0,1 4-128 15,3-2 0-15,2 2 0 0,3-3 0 0,2 2 0 16,3-1 0-16,1 0 0 0,-5-1 0 0,2 1 0 15,1 0 0-15,2-2 0 0,1 0 0 0,5-2 0 16,5-1 0-16,-1-1 0 0,3 0 0 0,3-1 0 16,3-1 0-16,4 2 0 0,1 1 0 0,4-1 0 15,3-2 0-15,1 1-144 0,2 1 144 0,8 4 0 16,0 0 0-16,0 0 0 0,0 0 0 0,0 0-128 0,0-7 128 0,0 7-160 16,8-6 160-16,3 4-160 0,5-1 160 0,1 2-192 15,4 0 192-15,3 0-192 0,4 1 192 0,4-2 0 16,1-3 0-16,7 3 0 0,6 3 0 0,1 0 0 15,0-1 0-15,0-1 0 0,0-2 0 0,3 1 0 16,3 1 0-16,4 1 128 0,4 0-128 0,5 0 192 16,4 0-64-16,-2-2 0 0,-6 1-128 0,2 0 0 15,-1 0 0-15,6 1 0 0,2 0 0 0,3 1 0 16,3 1 0-16,-2-2 128 0,-2-2 0 0,2-2 0 16,2 3 0-16,7 1 0 0,4 0 0 0,-3 0 16 15,-6 0 0-15,1 1 0 0,-3 3-144 0,5-3 128 16,5 0-128-16,-4 2 128 0,-3-2-128 0,-1 3 160 15,-3 0-160-15,1 2 160 0,-1-3-160 0,0 0 0 0,-1 1 144 0,-4 1-144 16,-5-1 0-16,-1 0 0 0,-1 0 0 0,1 5 0 16,-1 2-240-16,0 3-16 0,-1 3 0 15,-5-1 0 1,-10 2-1552-16,-4 4-320 0</inkml:trace>
  <inkml:trace contextRef="#ctx0" brushRef="#br0" timeOffset="42330.68">9614 8219 3679 0,'0'0'320'0,"11"-6"-320"0,-1 1 0 0,-1-1 0 15,2 1 1632-15,0 2 256 0,-1-2 48 0,0 0 16 16,0 1-1424-16,2 1-272 0,-2 1-64 0,0 1-16 16,0-1-176-16,-1 2 0 0,-9 0 0 0,11 2 0 15,-11-2 0-15,11 3 0 0,-11-3 0 0,10 3 0 16,-10-3 192-16,0 0 0 0,0 0 0 0,10 9 0 16,-10-9 176-16,0 0 32 0,4 8 16 0,-4-8 0 15,0 0 80-15,0 0 16 0,0 0 0 0,0 0 0 16,0 0-208-16,0 0-48 0,-9 3 0 0,0-1 0 15,9-2-80-15,-10-2-32 0,-2 0 0 0,-2-1 0 16,0 3 128-16,0-1 32 0,0 0 0 0,-1-1 0 16,-3 2 64-16,1 0 16 0,-4-1 0 0,3 1 0 15,-2 0-64-15,-2 0-16 0,0 0 0 0,-5 0 0 0,-5-1-160 0,-1 1-16 16,-4 0-128-16,2 0 192 16,-1 0-192-16,2-3 176 0,1 1-176 0,0 1 160 0,-2-1-160 15,0 1 0-15,-1-2-160 0,1 3 160 0,-1-1-144 16,-2 1 144-16,-4 1-128 0,-1 2 128 0,-2 0 0 0,-1 0 0 15,-1 4 0-15,2-2 0 0,1 0 0 0,1 3 0 16,-1-3 0-16,0 1 0 0,0-1 0 0,-4-1 0 16,-4 1 0-16,-3 3 128 0,-1-6-128 0,3 2 0 15,0 1 0-15,1-1 0 0,-1 2 0 0,0-2 0 16,-1 0 0-16,-7-2 0 0,-5 3 0 0,3-1 128 16,-2 1-128-16,2 3 0 0,2-2 0 0,2 2 144 15,0 0-144-15,-2-5 0 0,-4 0 128 0,0-1-128 0,1 1 0 0,1 1 0 16,4 0 128-16,1-3-128 0,3 1 0 0,-3 1 0 15,-3 1 0-15,-1 0 0 0,-2-4 0 16,3-4 0-16,4 0-144 0,3 0-48 0,0 3 0 0,3-2 0 31,0 0-192-31,-1-4-32 0,-4 2-16 0,1-4 0 16,-4 0-16-16,6 4-16 0,1-4 0 0,2 4 0 16,2-4 16-16,-1 2 16 0,6 0 0 0,-4-2 0 0,-4 4 432 0,2-2-128 0,-2 0 128 0,3 1 0 15,-1-3 0-15,3 4 192 0,3 0 0 0,-1-1-16 16,2 1 80-16,1 1 32 0,0-4 0 0,0 3 0 15,-3 1-80-15,-3-3-16 0,-2 0 0 0,0 2 0 16,4-3-64-16,1 3-128 0,2-1 176 0,1-3-176 16,0 3 128-16,3-3-128 0,0 1 0 0,-2 3 0 0,-2-4 144 0,-2 0-16 15,-3-3-128-15,5 0 192 0,0 0-192 0,2-2 0 16,0-2 0-16,3 1-160 0,0-1 304 0,1 2 64 16,2 3 16-16,0-1 0 0,1-1 144 0,-2 3 16 15,-7-2 16-15,1 3 0 0,-3-2-192 0,5 3-32 16,-2-1-16-16,1 4 0 0,1 2-160 0,0-3 128 15,1 1-128-15,0 2 128 0,1 0 0 0,0 2 0 16,0 0 0-16,-4-2 0 0,-4 0 96 0,0 2 16 16,-2 0 0-16,3 1 0 0,3 0-96 0,0 0-16 15,1-1 0-15,-1 1 0 0,0 5-128 0,1 0 0 16,0-1 0-16,0-2 0 0,-5 1 0 0,-2 0 0 16,0 4 192-16,0-3-64 0,2 1-128 0,4-1 192 0,0 1-192 0,3-2 192 15,0 3-32-15,2 1 0 0,-2-2 0 0,2-1 0 16,-2 0-160-16,-3 1 160 0,0-1-160 0,-1-3 160 15,1 2-160-15,3-3 0 0,2 0 144 0,1 0-144 16,0 0 256-16,2 1-32 0,4 0 0 0,-3 2 0 16,2 0 0-16,3 0 0 0,-2-3 0 0,1 3 0 15,-4 0-224-15,0 2 176 0,-1 1-176 0,1-3 160 16,1-1-160-16,-1 0 0 0,0 2 0 0,2 1 0 16,-1-2 0-16,6 0 0 0,-1 1 0 0,2 3 0 15,2 0 0-15,2 0 0 0,0-4 0 0,1 5 0 16,2 5 0-16,2-4 0 0,0 1 0 0,1-1 0 15,-2 1 0-15,5-3 0 0,0 2 0 0,0 0 0 16,0 4 0-16,2-3 0 0,1 2-144 0,1 0 144 16,-2-2 0-16,1 3 0 0,3 0 0 0,1-2 0 15,1 2 0-15,0 2 0 0,2 2 0 0,1 1 0 0,0-3 0 0,2 1 0 16,0 3 0-16,0 2 0 16,2-2 0-16,-2 4 0 0,2 3 0 0,0 0 0 0,1 2 0 15,0 0 0-15,-2 0 0 0,1-3 0 0,1 2 0 0,0-2 0 16,0 2 0-16,-1 1 0 0,0 4 0 0,-1 2 0 15,0 0 0-15,2 2 0 0,-1 0 0 0,1 0 0 16,-1 5 0-16,2 4 0 0,-2-3 0 0,1 1 0 16,-3 0 0-16,5-2 0 0,-3 1 0 0,1 1 0 15,0-3 0-15,-1 0 0 0,-1-1 0 0,1 2 0 16,0 1 0-16,0-1 0 0,-2-1 0 0,2-3 0 16,-1-1 0-16,1-2 0 0,-1-1 0 0,-1-1 0 15,0-2 0-15,1 1 0 0,-1-4 0 0,0 2 0 0,-1-5 0 16,0 3 0-16,0-5 0 0,-1 3 0 0,0 0 0 0,0-3 0 15,-1-2 0-15,0 0 0 0,0 2 0 0,-1-2-160 16,1-2 160-16,0-3 0 0,-2-1-144 16,2 2 144-16,0-2 0 0,1-2-176 0,0 0 176 0,0-1-128 15,0-11 128-15,1 10 0 0,-1-10 0 0,2 9 0 16,-2-9 0-16,6 8 144 0,-6-8-144 0,7 9 160 16,-7-9-160-16,12 4 0 0,-2-2 0 0,0 1 0 15,1 0 0-15,1 0 192 0,1-2-64 0,1-1 0 16,0-1 32-16,1 1 0 0,1 0 0 0,3 0 0 15,2-1-160-15,2-1 160 0,2 0-160 0,2 2 160 16,1 2 0-16,2-2 0 0,2-2 0 0,-2 1 0 16,0-2-160-16,0 1 0 0,-1 0 0 0,1 1 0 15,3-2 0-15,-2 1 0 0,3-2 0 0,0 2 128 16,0-1-128-16,3 0 0 0,2 2 0 0,5 1 0 0,0-1 0 0,1-2 128 16,-2-3-128-16,-1 3 0 0,-4 2 0 0,0 1 0 15,1 0 128-15,1 0-128 0,-1 0 0 0,1 3 0 16,-1 3 0-16,4-1 0 0,2-1 0 0,2 1 0 15,0 1 0-15,-3-3 0 0,-4 1 0 0,-2 3 0 16,4-1 0-16,-1-1 0 0,-1 0 0 0,1 1 0 16,-2-1 0-16,5 1 0 0,3 2 0 0,-2-3 0 15,4 0 0-15,-5 0 0 0,-1-2 0 0,1-2 0 16,-3 2 0-16,3-1 0 0,-1 2 0 0,1 1 0 16,2-1 0-16,2 0 0 0,2 0 0 0,0-2 0 15,-1 2 0-15,-2 0 0 0,-2-2 0 0,-1 2 0 0,1-1 0 16,-1 2 0-16,1-1 0 0,-1-3 0 0,2 0 0 0,1 2 0 15,3-1 0-15,-2 3 0 0,0-2 0 16,-3 1 0-16,-2-3 0 0,-1 1 0 0,2 1 0 0,1 0 0 16,1 0 0-16,2-3 0 0,4 2 0 0,1-2 0 15,1-2 0-15,-5 1 0 0,-3-1 0 0,0 0 0 16,1 2 0-16,0-1 0 0,0 0 0 0,0 1 128 16,3 0-128-16,2 0 0 0,1 0 0 0,-2 1 0 15,-3 0 0-15,-1 1 0 0,-2 0 0 0,0-2 0 16,0-2 0-16,-1 2 0 0,0 0 0 0,3-2 0 15,2 1 0-15,2-2 128 0,0 1-128 0,-4 1 0 16,-3-3 128-16,0 1-128 0,-1-1 0 0,0 2 128 16,0-3-128-16,-1 2 0 0,0 1 0 0,3 0 0 15,4-3 0-15,0 3 128 0,-2-1-128 0,-3 1 0 16,-3 2 0-16,-1-1 0 0,1 1 0 0,-1-2 0 16,-1 2 0-16,0 0 0 0,-1 0 0 0,2 2 0 0,1-1 0 0,3 1 0 15,-1 1 0-15,0-1 0 0,-1 1 0 0,-1 1 0 16,-4-2 0-16,2 0 0 0,-2 0 0 15,0 1 0-15,0-2 0 0,0 0 0 0,0 0 0 0,2-1 0 16,2 0 128-16,1 2-128 0,0 0 0 0,-2-2 0 16,-3 0 0-16,1 0 0 0,-2 0 0 0,-3 0 0 15,3 2 0-15,-2-1 0 0,-1-1 0 0,1 0 0 16,-1 0 0-16,2 2 0 0,-1 0 0 0,2 0 0 16,2-1 0-16,-1 2 0 0,-3 0 0 0,-1 2 0 15,-3-2 0-15,0 1 0 0,-1 1 0 0,-1 2 0 16,0-4 0-16,-1 3 0 0,-1 1 0 0,0-2 0 15,-1 2 0-15,-1 0 0 0,0-3 0 0,1 2 0 16,-1 3 0-16,0-1 128 0,0 2-128 0,0-2 0 0,-1 2 0 16,1-4 0-16,-2 3 0 0,-1-2 0 15,1 1 0-15,-2-1 0 0,-2-3 0 0,-1-1 0 0,0 2 0 0,1-1 0 16,0-1-192-16,-3-1 192 0,1 0-160 0,-1-4 160 16,-1-1-208-16,0 0 48 0,0 0 16 0,-2-4 0 15,0-1 144-15,1-2-192 0,-3 1 192 0,0-184-192 16,0 363 192-16,0-180 0 0,-2-3 0 0,0 1 0 15,-2 0 0-15,0-3 0 0,1 1 128 0,-1 0-128 16,2 3 0-16,-2-3 0 0,-1-3 0 0,1 1 0 16,1-2 0-16,-2-1 0 0,0-2 128 0,1 4-128 15,-1-4 0-15,0-3 128 0,-1-1-128 0,3-1 0 16,-1-3 0-16,-1-1 0 0,3-2 0 0,-3 1 0 16,-1-2 0-16,-3 3 0 0,3 0 0 0,-1 0 0 15,1-2-160-15,0 2 160 0,-1 0-192 0,-5-3 192 0,-1 2-176 0,-1-1 176 16,0 0-160-16,-1-2 160 0,2-3 0 0,1-1 0 15,-1 1-128-15,1 1 128 0,-1 1 0 0,3-1 0 16,1 3 0-16,2 1 0 0,1 1 0 0,0 0 0 16,1 2 0-16,0-2 0 0,0 5 0 0,1-1 0 15,-1-4 0-15,2 1 0 0,-4-3 0 0,5 1-176 16,-2 2 176-16,1 3-160 0,-1-5 160 0,-1 4 0 16,2 1 0-16,-4-1 0 0,0 0 0 0,1-2 0 15,1 1 0-15,-1 2 0 0,-1-2 0 0,1 3 0 16,1-2 0-16,-1 3 0 0,0 2 0 0,0-2 176 15,1 2-48-15,0-1 0 0,-1-3 96 0,1 5 16 16,0 1 0-16,0 3 0 0,0 1 16 0,0 2 0 0,-1-1 0 0,0 4 0 16,0 5-80-16,-1-1-16 0,-3 8 0 0,0 0 0 15,0 0-160-15,0 0 0 0,9-5 0 0,-9 5 0 16,0 0-256-16,9 1-16 0,1 3-16 0,-1 2-8544 16,0-2-1696-16</inkml:trace>
  <inkml:trace contextRef="#ctx0" brushRef="#br0" timeOffset="54226">21673 5958 2751 0,'0'0'128'0,"-9"-1"16"0,0-2-144 0,9 3 0 0,-9-3 0 0,9 3 0 0,-9-2 2304 0,9 2 416 15,0 0 96-15,-6-5 0 0,-1 0-2080 0,7 5-416 16,-5-9-96-16,5 9-16 0,0 0-208 0,-4-7-128 15,3-4 128-15,1 5-208 0,0 6 64 0,0-10 16 16,0 10 0-16,3-8 0 0,-3 8 128 0,0 0 256 16,0 0-64-16,0 0-16 0,0 0 192 0,0 0 32 15,5-10 16-15,-5 10 0 0,0 0-128 0,13-2-32 16,-3-2 0-16,-10 4 0 0,11 0-80 0,1 1-32 16,-1 2 0-16,2-2 0 0,1-1-16 0,1 0-128 15,4-1 192-15,3 1-64 0,2 0 16 0,2-2 0 16,4 0 0-16,3 0 0 0,4 0-144 0,3-3 0 15,4-4 0-15,-1 0 0 0,0 0 0 0,1-2 0 0,1 1 0 0,1-3 0 16,2 3 0-16,2 1 0 0,0 0 0 0,8 1 0 16,5 2 0-16,-1-2 0 0,-3 2 0 15,-1-3 0-15,0 3 208 0,1 1 16 0,2-3 0 0,5 2 0 16,6 0-32-16,-4 1 0 0,-2 2 0 0,-3 0 0 16,0 1-16-16,1 0-16 0,-1 1 0 0,5 0 0 15,2-2 176-15,-2-2 48 0,0 1 0 0,-4 2 0 16,-3-2-112-16,3-1-16 0,-3 0 0 0,3 2 0 15,2 2-256-15,-3-2 160 0,-2 1-160 0,-4-2 128 16,-4 0-128-16,-1 2 0 0,0-1 0 0,1 3 0 16,2-1 0-16,0 0 0 0,-1-1 0 0,-2 1 0 15,-2 0 0-15,-2 1 128 0,-5-3-128 0,-2 1 0 16,-3 2 0-16,-1 0 0 0,-1 1 0 0,-1 3 0 16,-3-2 176-16,0 1-48 0,-5-2-128 0,-1 2 192 0,-2-1-192 15,-3 1 0-15,-6 1 0 0,-2-2 0 0,-13-2 144 0,10 3-16 16,-10-3 0-16,0 0 0 0,0 0-128 0,0 0 0 15,0 0 0-15,0 0 0 0,0 0 368 0,-10 0 32 16,-3 0 16-16,-4-2 0 0,0 0-48 0,-2-2-16 16,-3 3 0-16,-1-2 0 0,-1 1-208 0,-2-1-144 15,0 3 192-15,-5-2-192 0,0-2 176 0,-1-1-176 16,-3 0 160-16,-3 2-160 0,-2-1 0 0,-9 0 128 16,-2 1-128-16,-2 0 0 0,0 2 0 0,-2 0 128 15,0-3-128-15,2-1 0 0,0 1 128 0,-6 1-128 16,-6 1 0-16,-3 2 0 0,-2-2 0 0,0 2 128 0,1 0-128 15,1 0 0-15,0 0 0 0,-4 0 0 16,-6-1 0-16,-3 2 0 0,3 1 0 0,5-2 0 0,1 0-192 0,-1 0 192 16,-1 0-192-16,-5 2 192 0,-2 1-192 15,2-1 192-15,3 2-192 0,2-1 192 0,0-2-192 0,1 2 192 16,-9 0-240-16,5 1 64 0,4 1 16 0,3 0 0 16,7-2 160-16,-1 1-128 0,1 1 128 0,-3-3-128 15,-3 1-32-15,4-2 0 0,4-1 0 0,4 0 0 16,1 0 160-16,5 1-192 0,4-1 192 0,1 0-192 15,0 0 192-15,5-1 0 0,0 1 0 0,3-1 0 16,0 0 0-16,6-1 0 0,4 1 0 0,4 0 0 16,1-2 0-16,4 3 0 0,2-1 0 0,5 1 0 15,0-1 0-15,4 1 0 0,8 0 0 0,0 0 0 16,0 0 0-16,0 0 0 0,0 0 0 0,0 0 0 16,0 0 0-16,0 0-128 0,13 9 128 0,2-4-128 15,4 0 128-15,2 1 0 0,4-2-144 0,6 0 144 16,2-2 0-16,6 3 0 0,3-2 0 0,1 1 0 0,1-2 0 0,3 3 0 15,1 0 0-15,3 1 0 0,3-4 0 0,6 3 0 16,6 1 0-16,3 0 0 0,0 1 0 0,-1 2 0 16,1-5 0-16,2 6 0 0,3-2 128 0,5 3-128 15,3-2 128-15,-3 2-128 0,-4-3 128 0,1 2-128 16,3 4 128-16,5 0-128 0,4 0 144 0,-3-1-144 16,-5-5 160-16,0 2-160 0,1 1 0 0,3-2 0 15,4 4 0-15,-3-4 0 0,-4 1 128 0,0-4-128 16,-4 2 0-16,7-3 0 0,0 0 0 0,-3-2 128 15,-2-2-128-15,-5 1 0 0,-6 1 0 0,1-3 0 16,-2 0 0-16,2 1 0 0,0 0 0 0,-3-1 0 0,-4-3 128 16,-6-1-128-16,-5 0 0 0,-3 1 0 0,-2 2 128 0,0 0-128 15,-4 0 144-15,-2-1-16 0,-2 1 0 0,-1-1 0 16,-5-4 64-16,-4 3 0 0,-6 0 0 0,-5 2 0 16,-3 0 0-16,-3-1 0 0,-11 2 0 0,0 0 0 15,0 0-32-15,0 0 0 0,0 0 0 0,-14-7 0 16,-5 2 64-16,-7 1 16 0,-6-5 0 0,-3 1 0 15,-3-1-240-15,-2 2 144 0,-2-5-144 0,0 5 128 16,-1-2-128-16,-4 1 0 0,-4-2 0 0,-6-1 0 16,-7-3 0-16,-2 1 0 0,0-1 0 0,0 2 0 15,-1 1 0-15,-4 1 0 0,-4-3 0 0,-7 2 0 16,-4 0-160-16,-1-1 160 0,2 2 0 0,-2 1-144 16,-6 0 144-16,-1 0-128 0,-4-1 128 0,5 2-128 15,3-2 128-15,-1 2 0 0,-1 2 0 0,0-4 0 16,1 5 0-16,7-3 0 0,2 2 0 0,-3-1 0 0,-4 2 0 0,2 1 0 15,-1 1 0-15,5 1-128 0,4 1 128 0,2 1 0 16,-1 0 0-16,3 0 0 0,2-1 0 0,4 1 0 16,5-1 0-16,6 1 0 0,3-3 0 0,3 3 0 15,1 0 0-15,3 3 0 0,0-3 0 0,2 1 0 16,3-1-144-16,6 0 144 0,5-1 0 0,5 1 0 16,2 0 0-16,3 1 0 0,5 0-192 0,3 0 16 15,2 2 16-15,12-3 0 0,-7 0-80 0,7 0-16 16,0 0 0-16,0 0 0 0,0 0-48 0,16 2-16 15,3 1 0-15,5 0 0 0,2-2 320 0,8 1-160 16,5-2 160-16,7 2-128 0,4-1 128 0,2 1 0 16,1 1 0-16,6 1 0 0,6-3 0 0,10 2 0 0,7 2 160 0,7-1-160 15,3-3 224-15,11 1-48 0,10 0-16 0,5-1 0 16,3 0-16-16,6 3 0 0,6 0 0 0,2-2 0 16,2 2-144-16,2 5 0 0,2-1 0 0,-4 3 128 15,1-1-272-15,-1 4-64 0,3 0-16 0,-6 1-7408 16,-4 2-1488-1</inkml:trace>
  <inkml:trace contextRef="#ctx0" brushRef="#br0" timeOffset="108649.87">22245 12668 911 0,'-12'-6'0'0,"12"6"0"0,-10-8 0 0,1 2 0 0,-2 1 0 0,1-3 0 15,-1 2 2624-15,2 1 432 0,2-2 80 0,-2 3 32 0,0 1-1968 0,1-2-400 16,1-3-80-16,-1 4-16 16,1 3-144-16,0-3-48 0,1-2 0 0,0 1 0 0,6 5 80 0,0 0 16 15,0 0 0-15,0 0 0 0,0 0-48 0,0 0-16 16,0 0 0-16,0 0 0 0,0 0-32 0,0 0 0 16,0 0 0-16,0-7 0 0,2-2-112 0,-2 9-16 15,6-5-16-15,2 0 0 0,0 0-112 0,3 1-32 16,2 0 0-16,1 1 0 0,1-2 96 0,3 1 0 15,2 0 16-15,1 1 0 0,1-3-48 0,4 2-16 16,1-1 0-16,2 1 0 0,1 2-144 0,5-3-128 16,0 0 192-16,2 1-192 0,1 0 208 0,2-2-64 15,-4-1-16-15,1-2 0 0,-2 3-128 0,1 2 0 16,1-3 0-16,3 2 128 0,0 1-128 0,2 2 160 0,2 0-160 0,3 1 160 16,2-3-32-16,1 3 0 0,-1-1 0 15,-2 5 0-15,-2 2-128 0,-2-1 128 0,4-3-128 0,0 4 128 16,1 1-128-16,3 0 0 0,3 1 0 0,0 1 0 15,1-4 0-15,-3-1 0 0,-4 0 0 0,2 2 0 16,-2-1 0-16,4-2 128 0,1 1-128 0,1 1 0 16,6 1 0-16,-2-1 0 0,0-2 0 0,-4-1 0 15,-3 2 0-15,-1 0 0 0,-1 2 0 0,2-2 0 16,0 0 0-16,4-2 0 0,3 2 128 0,-1 1-128 16,-2 1 0-16,-3-2 0 0,-2 0 0 0,-5 1 0 15,2-2 0-15,2 3 0 0,3-1 0 0,1 1 0 16,4 4 0-16,-1-2 0 0,2-2 144 0,-5 0-144 15,-4-3 0-15,1 0 128 0,1-2-128 0,0 2 0 16,1 1 0-16,3-2 0 0,3-2 0 0,-1 2 128 16,-2 3-128-16,-4-3 0 0,-2-2 0 0,-3 0 0 0,-1-2 0 0,0 3 0 15,2 1 0-15,2 1 128 0,-1-2-128 0,2-2 0 16,2 1 128-16,-4 0-128 0,2-2 0 0,-5 2 0 16,-2-2 0-16,-1 1 0 0,0-1 0 0,0 2 0 15,0 1 0-15,0 0 128 0,0-3-128 0,3 1 0 16,-1-1 0-16,1 2 0 0,-5 0 0 0,0-2 0 15,-3-2 0-15,-1 3 128 0,0 0-128 0,0 0 0 16,-2-1 0-16,2 2 0 0,-1 2 0 0,1 1 128 16,1-2-128-16,-2-2 0 0,-1 0 0 0,2 0 0 15,-3 1 0-15,-1-3 0 0,-4-1 0 0,-3 1 0 16,-2 1 0-16,-1-2 0 0,-3 1 0 0,-1 1 0 0,-2 2 0 16,-1-2 0-16,-1 1 0 0,-1-2 0 0,-1 2 0 0,-2-1 128 15,-10 3-128-15,9-3 0 0,-9 3 0 0,0 0 128 16,0 0-128-16,0 0 0 0,0 0 0 0,0 0 0 15,0 0 0-15,0 0 0 0,0 0 0 0,-3-5 0 16,-3 0 0-16,-4 3 0 0,-4-1 0 0,-3 1 0 16,-2 0 0-16,-1 2 0 0,-3 0 0 0,-3 0 0 15,0-1 0-15,-5-1 0 0,-4 0 0 0,-4 1-128 16,-1 1 128-16,-1-3 0 0,0 1 0 0,1 2 0 16,-1 2 0-16,-1 4 0 0,0-4 0 0,-1-1 128 15,-2-1-128-15,-3 3 0 0,-7-1 0 0,0 2 0 16,-4 1 128-16,2-1-128 0,0-3 128 0,1 5-128 15,0 0 0-15,-3-1 144 0,-2 0-144 0,-3 3 0 16,-1-3 128-16,-1-1-128 0,1 1 0 0,2 0 0 16,2-3 0-16,-1 0 0 0,-3-1 0 0,-2 0 0 0,-3 0 128 15,1-1-128-15,3 0 0 0,3 2 0 0,2-1 0 0,1 0 160 16,-5-1-160-16,-1 0 128 0,-3 1-128 0,1-1 192 16,2 0-192-16,2 3 192 0,2-2-192 0,0 2 0 15,-1-1 0-15,-3 1 128 0,-5-2-128 0,2 2 0 16,2-2 0-16,3 3 0 0,3 0 0 0,2 1 0 15,-1 0 0-15,-4 0 0 0,-3-3 0 0,0 1 0 16,3-2 0-16,3 0 0 0,3 1 0 0,-1 0 0 16,2 1 0-16,-2-3 0 0,-2-1 0 0,0-1 0 15,-2 1 0-15,6-2 0 0,1 1 0 0,4 2 0 16,0 0 0-16,1 2 0 0,0 2 0 0,-1 1 0 16,-4-2 0-16,2-1 0 0,-2 0 0 0,3 2 0 15,5 1 0-15,-1 1 0 0,2-2 0 0,4 1 0 0,4 1 0 16,-3-1 0-16,-1-1 0 0,-1-1 0 0,4-3 0 0,0 0 0 15,2-2 0-15,3 2 0 0,3 0 0 0,3 0 0 16,2-1 0-16,1 1 0 0,2 0 0 0,4-1 0 16,0-2 0-16,2 3 0 0,3 0 0 0,3 0 0 15,-1-1-160-15,3 0 160 0,1 0 0 0,2-1-144 16,-1-2 144-16,8 4 0 0,0 0-144 0,0 0 144 16,-6-5 0-16,6 5 0 0,0 0 0 0,0 0 0 15,0 0-144-15,0 0 144 0,0-5 0 0,0 5 0 16,0 0-160-16,7-5 160 0,1-2-128 0,1 3 128 15,4 1 0-15,1 1 0 0,1 0 0 0,3-1 0 16,1 1 0-16,2 1 0 0,2-2 0 0,3 1 0 0,0 2 0 16,4-3 0-16,0 2 0 0,3 0 0 0,4-3 0 0,1 3 0 15,2 0 0-15,-1 1 0 0,-5 0 0 0,2-2 0 16,-1 0 0-16,5 0 0 0,1 1 0 0,2 1 0 16,0 0 0-16,4 0 0 0,4 0 0 0,2 0 0 15,2-1 0-15,-3 0 0 0,-4-1 0 0,2 1 0 16,-1 0 0-16,7 2 0 0,-2 2 0 0,2-1 0 15,5 2 0-15,1-1 0 0,-1-3 0 0,-3 2 0 16,0 3 0-16,-1-2 0 0,1-2 0 0,5 3 0 16,1 0 0-16,3 2 0 0,-1-2 0 0,-1-3 0 15,-6-1 0-15,2 3 0 0,2 2 0 0,0 0 0 16,3-1 0-16,2-2 0 0,1-1 0 0,-2 1 0 0,-5 0 0 0,0-1 0 16,2-1 0-16,1 4 0 15,2 0 0-15,0-1 0 0,1-1 0 0,-5 1 0 0,-4-2 0 0,0 4 0 16,1 0 0-16,2-1 0 0,2 1 0 0,2 1 0 15,1-3 0-15,-3 1 0 0,-3 0 0 0,-1 1 0 16,-2-4 0-16,2 1 0 0,0 1 0 0,2 1 0 16,4 0 0-16,-2 1 0 0,-3-3 0 0,-3 1 0 15,-3 1 0-15,-1 1 0 0,1 0 0 0,0-1 0 16,-1-2 0-16,1 3 0 0,1 2 0 0,-3-4 0 16,-6 0 0-16,0 1 0 0,-3 1 0 0,-2-3 0 15,-2 1 0-15,0-2 0 0,-2 2 0 0,0-1 0 16,-1 1 0-16,0 1 0 0,-3-3 0 0,-1-1 0 15,-1-1 0-15,-4 1 0 0,-1 0 0 0,-5 0 0 16,-1-4 0-16,-5 3 0 0,-2 1 0 0,-2-2 0 16,-2 0 0-16,-10 2 0 0,0 0 0 0,0 0 128 0,0 0-128 15,0 0 0-15,0 0 0 0,0 0 0 0,0 0 0 0,0 0 0 16,0 0 0-16,0 0 0 0,-8-9 0 0,-1 0 0 16,-2 4 0-16,-4-2 0 0,-4 4 0 0,-7-1 0 15,1 3-128-15,-6-3 128 0,-1-3-176 0,-3 2 176 16,-3 2-208-16,0-3 80 0,-1 0 128 0,-1 1 0 15,-1 2-144-15,0 0 144 0,1-1 0 0,-5 3 0 16,-6 1 0-16,-2 0 0 0,-4-2 0 0,-3 1 0 16,2 0 0-16,-1 1 0 0,1 2 0 0,-2 2 0 15,0 0 0-15,-5-2 0 0,-6 0 0 0,0 0 0 16,0 1 0-16,2 1 128 0,3 1-128 0,-3-1 0 16,-4-1 0-16,-5 2 0 0,-2 2 0 0,4-3 0 15,-2 1 0-15,5 2 0 0,-1 0 0 0,-5 0 0 0,-6 2 0 16,2-2 0-16,4 1 0 0,2 0 0 0,4 1 0 0,-2-5 0 15,-3 0 160-15,0-1-160 0,1 4 192 0,2-3-192 16,3-2 960-16,4 2 96 0,0 1 16 0,-3-2 0 31,-3-1-1648-31,3-2-320 0,1 0-64 0,4 0 0 0,1 0 768 0,4 0 192 0,2-1 0 0,-4 0 0 16,-1-2 0-16,-3-2 0 0,8 2 128 0,0 1-128 16,2 1 0-16,4-2 0 0,4-1 0 0,1 0 0 15,-2 3 0-15,2 0 0 0,-3 0 0 0,2-2 0 16,0 2 0-16,4-2 0 0,1-1 0 0,4 1 0 15,2 0 0-15,3 1 0 0,4-2 0 0,1 0 0 16,4 0 0-16,-1 2 0 0,-2-1 0 0,2-1 0 16,2 0 0-16,0 2 0 0,0-2 0 0,2 1 0 15,2 0 0-15,1 1-144 0,3 0 144 0,1-1 0 16,4-1-128-16,0 1 128 0,3-1-128 0,9 4 128 16,0 0 0-16,0 0-128 0,-6-3 128 0,6 3 0 15,0 0 0-15,0 0-128 0,0 0 128 0,11-4 0 0,6-1 0 16,2 2-160-16,4 0 160 0,4 1 0 0,2-1 0 0,3-2 0 15,2-1 0-15,-1 2 0 0,1 2 0 0,3-1 0 16,0-4 0-16,2 2 0 0,3 3 0 0,4-1 0 16,1 2 0-16,5 0 0 0,2-3 0 0,0 2 0 15,0 0-128-15,-1 1 128 0,1-1 0 0,1 2 0 16,3-2 0-16,4 1 0 0,4-1 0 0,0 1 0 16,1-3 0-16,-3 2 0 0,-3-2 0 0,0 3 0 15,4 1 0-15,1 0 0 0,4 1 0 0,-3-1 0 0,2-1 0 16,-4-1 0-16,-4 1 0 0,1 0 0 0,0 1 0 15,4 0 0-15,4 1 0 0,2-1 0 0,-3-1 0 0,0-2 0 16,-3-2 0-16,2 3 0 0,1-2 0 0,5 1 0 16,5-2 0-16,-5-2 0 0,-4 0 0 0,-2-2 0 15,-2 0 0-15,3 1-128 0,2 1 128 0,3-2 0 16,1 3 0-16,-4 0 0 0,-6-5 0 0,1 5 0 16,-2-2 0-16,2 5 0 0,-1 0 0 0,3 2 0 15,1-3 0-15,-6 3 0 0,-5 1 0 0,-4 0 0 16,0-2 0-16,-2 2 0 0,-3 3 0 0,1-1 0 15,-1 0 0-15,0-1 0 0,-1 2-128 0,-5 0 128 16,-3 1 0-16,-5-1-192 0,-4-2 192 0,-3 0-160 16,-3 1 160-16,-1-1-128 0,-2 1 128 0,-2 1-128 15,-2-1 128-15,-3 2 0 0,-1-1 0 0,-2-1-128 16,-2 0 128-16,-10-2 0 0,0 0 0 0,0 0 0 16,0 0 0-16,0 0 0 0,0 0 0 0,0 0 0 0,0 0 0 0,0 0 0 15,-15 0 0-15,-2-2 0 0,-2 1 0 16,-5 0 0-16,-3 0 0 0,1-1 0 0,-4 1 0 0,-3-2 0 15,-7 2 0-15,-2 0 0 0,-7 0 0 0,0-1 0 16,-1 1 0-16,-1 0 128 0,0 0-128 0,1 1 176 16,-3 1-176-16,-2 1 192 0,-6 1-192 0,-3-3 192 15,-1-1-192-15,0 1 192 0,1 1-32 0,2 0 0 16,4 3 0-16,-3-1 0 0,-6-1-160 0,-8-1 128 16,-4-1-128-16,1 0 128 0,2 0-128 0,0 3 0 15,-2-1 0-15,-3 0 128 0,-6-4-128 0,1 2 0 16,1 0 144-16,1 2-144 0,1 0 0 0,-3-2 0 0,-7-2 0 0,4-1 0 15,4 1 0-15,0 3 144 0,2 1-16 0,-2 0-128 16,-8-5 0-16,4-1-144 0,3 1-16 0,3-3 0 16,2 3 32-16,-3-2 0 0,-4-7 0 0,2 6 0 15,4 1 128-15,5-3 0 0,3 2 0 0,-1-2-128 16,-5 3 128-16,3 0 0 0,2-3 0 0,3 2 0 16,4 1 0-16,5-2 0 0,6 4 0 0,-1-2 0 15,-6 0 0-15,3-4 0 0,1 4 0 0,6-3 0 16,3 3 144-16,4 0-144 0,4 0 192 0,5 0-192 15,2 1 128-15,3 0-128 0,2 1 0 0,2 0 0 16,0-1 0-16,1 0 0 0,1 0 0 0,3 0 0 16,4-1 0-16,3 1 0 0,2 2 0 0,4-1 0 15,0 2 0-15,3-1 0 0,1-1 0 0,7 3 0 16,0 0-176-16,0 0 176 0,0 0-192 0,0 0 192 16,8-9-208-16,3 5 64 0,4-1 16 0,5 0 0 0,1 3 128 15,1-1 0-15,2 2-144 0,3 1 144 0,-1-2 0 0,2 2 0 16,-1 0 0-16,3 2 0 0,2-1 0 15,3 2 0-15,0-1-144 0,5 3 144 0,0-1 0 0,6-1 0 16,4 0 0-16,0 1 0 0,1 1 0 0,-1-1 0 16,-1-3 0-16,2 2 0 0,5-2 0 0,4-1 0 15,2 0 0-15,6 1 0 0,1 1 0 0,0 0 0 16,-5 2 0-16,2-1 0 0,2-2 0 0,4 0 0 16,3 0 0-16,0 2 0 0,2-1 0 0,-3 1 0 15,-3 1 0-15,3-3 0 0,2 0-128 0,5 1 128 16,3-1 0-16,-4-1 0 0,-5 0-144 0,0 0 144 0,3 0 0 15,3 0-144-15,4-1 144 0,-2 1 0 0,-3-2 0 0,0 2 0 16,-1-1 0-16,5 1 0 0,5-1 0 0,-3 0 0 16,-6-2 0-16,-1 2 0 0,-1-1 0 0,2 1 0 15,1 1 0-15,1 0 0 0,-1-1 0 0,-5 0 0 16,-3-1 0-16,-1 1 0 0,1 0 0 0,2 0 128 16,2-3-128-16,-2-1 0 0,-5 1 0 0,-3 1 0 15,-1 0 0-15,-2 0 0 0,-2-1 0 0,1 2 0 16,-2-2 0-16,-3 3 0 0,-7-2 0 0,-4 0 0 15,-8 0 0-15,-2 0 0 0,-2 1 0 0,-4-1 128 16,-1 0-128-16,-4 2 0 0,-3-1 0 0,-4-2 128 16,3 1-128-16,-8 1 0 0,0 0 0 0,-4 1 0 15,-10 1 0-15,0 0 0 0,0 0 128 0,0 0-128 0,0 0 128 16,0 0-128-16,0 0 160 0,0 0-160 0,0 0 176 0,-13-2-176 16,-2-3 192-16,-3 1-192 0,-2 3 128 0,-3 1-128 15,-4 0 0-15,-1 0 0 16,-2-2 128-16,-5 4-128 0,-3 0 0 0,-7 3 0 0,-5-2 0 0,-3-1 0 15,-3 3 0-15,-4 3 0 0,0-2 0 0,0 3 0 16,-3-1 0-16,-8 3 0 0,-11-2 0 0,2 3 0 16,-1-4-128-16,2 5 128 0,2-181-256 0,-6 363 32 15,-5-182 16-15,-2 1 0 0,0 0 80 0,3-3 128 16,6 4-208-16,-6-1 80 0,-7 1-16 0,0-2 0 16,2-1 0-16,1 0 0 0,4 4-48 0,-6-5 0 15,-8-1 0-15,5 2 0 0,3-2 16 0,3 3 0 16,2 1 0-16,-3-6 0 0,-6 1 176 0,3-1 0 0,5 1 0 0,2-3 0 15,1 3 0-15,0-1 0 0,-3-3 0 0,3 0 0 16,6 1 0-16,7-3 0 0,3-1 0 0,0 1 0 16,-1-3 240-16,2 0-32 0,2 0 0 0,4 1 0 15,6-2 0-15,4 0 0 0,2-2 0 0,4 1 0 16,2 0-208-16,1 0 0 0,-3-3 0 0,0 1 0 16,1-1 0-16,5 1 0 0,2-2 0 0,5-1 0 15,3 1 0-15,4-2 0 0,3 2-160 0,4-3 160 16,1 1-160-16,2 3 160 0,5-2-192 0,0 0 192 15,2-2-256-15,5 2 64 0,-1-5 16 0,3 6 0 16,2-3-64-16,2 0-16 0,2 0 0 0,3 2 0 16,0 0-64-16,6-2 0 0,-1 3-16 0,3-3 0 15,0-1 144-15,5 1 48 0,2 5 0 0,3 0 0 16,1-3 144-16,4 0 0 0,2 5 0 0,3-1-128 16,2-2 128-16,2 1 0 0,0 2 0 0,0-1 0 15,-2 3 0-15,1-1 0 0,1-1 0 0,0 0 0 0,1-2 0 0,3 4 0 16,3 0 0-16,3 0 0 0,4-1 0 0,-1 0 0 15,1 0 0-15,-4 1 0 0,-2 2 0 0,1-2 0 16,2-1 0-16,1 1 0 0,1 2 0 0,5 2 0 16,1-1 0-16,2-2 0 0,1-1 160 0,-3 1-32 15,-5-1-128-15,1 2 192 0,1-1-192 0,4 0 0 16,2-1 0-16,1 3 0 0,6 2 176 0,-4-1-176 16,-6-2 192-16,0 1-192 0,-1 1 128 0,1 1-128 15,2-2 0-15,3 0 0 0,4 0 0 0,0-1 0 16,-2 1 0-16,-2 0 0 0,-4 0 128 0,2 1-128 0,2-3 0 15,3 3 0-15,3 2 144 0,-1-2-16 16,-3-1-128-16,-2-1 192 0,-5 2-192 0,0 4 0 0,2-5 0 0,0 2-160 16,2 2 160-16,2-1 0 0,2 2 0 0,-7-2 0 15,-3-3 0-15,-3-2 0 0,-1-1 0 0,-1 4 0 16,1 0 0-16,1 3 0 0,1-4 128 0,0 1-128 16,0-1 0-16,-3 1 0 0,-6-3 0 0,0 2 0 15,-1-3 0-15,0 0 0 0,-4 1 0 0,1-1 0 16,-2 0 0-16,-1 0 144 0,-3-1-144 0,0 4 160 15,1-2-160-15,-3 0 0 0,-3-2 0 0,-2 0 0 16,-5 1 0-16,-1-2 0 0,-5 2 0 0,-2 0 0 16,-5-1-256-16,-9 1 64 0,0 0 0 0,0 0 16 15,0 0-208 1,0 0-64-16,0 0 0 0,0 0 0 0,0 0-256 16,0 0-64-16,-13-1-16 0,-6 1 0 0,-4 1-480 0,-3 2-80 0,-3-2-32 0,-2 1 0 15,-2-3 96-15,-3 0 32 0,0 0 0 0,-1 1 0 0,-1 0 736 0,1 1 160 16,-4 0 32-16,0 3 0 0,1 1 320 0,-10-1 0 15,-6-2 0-15,0 1 0 0,0-1 176 0,2 1 0 16,0 2 0-16,2-2 0 0,3-2 672 0,-2 0 144 16,-1 4 32-16,-4-2 0 0,-4-3 48 0,-1-2 16 15,1 1 0-15,2 0 0 0,0 0-304 0,5 1-48 16,2 1-16-16,-3 0 0 0,-4-1-176 0,-1-1-32 16,-5-2-16-16,2 2 0 0,5-3-304 0,-1-1-48 15,5 1-16-15,0-1 0 0,-1 2 0 0,0-4 0 16,-4 0 0-16,0 3 0 0,-1-3-128 0,2 2 128 15,1 0-128-15,3 1 128 0,2-2-128 0,0 3 0 0,0 1 0 0,-2 2 0 16,-3-3 0-16,-1 1 0 0,3-2 0 0,4 0 0 16,1 0 176-16,1 2 0 0,1 2 0 0,4 1 0 15,1-1-48-15,-3 3 0 0,-3-1 0 16,1 1 0-16,-1-2-128 0,1 3 0 0,5-2 0 0,1 0 0 16,3-2 0-16,2 1 0 0,3 0 0 0,3 2 0 15,1-2 0-15,3 0 0 0,2-1 0 0,1 0 0 16,1 3 0-16,2-3 0 0,0-1 0 0,2 1-176 15,1-2 176-15,2 2 0 0,1 3-144 0,4-3 144 16,4-3 0-16,6 3 0 0,-8-2 0 0,8 2 0 16,0 0-192-16,0 0 192 0,0 0-160 0,0 0 160 15,0 0-256-15,0 0 32 0,15-2 16 0,2 2 0 16,-1 0 16-16,3 2 16 0,2-1 0 0,2-1 0 16,0 0 176-16,2 1 0 0,2 1 0 0,3-1-128 15,3-1 128-15,3 2 0 0,1 1 0 0,5 1 0 0,2 1 0 0,6 1 0 16,3-2 0-16,2-1 0 0,-4-3 0 0,1 2 0 15,0 1 0-15,4-1 0 0,2 2 0 16,7-1 0-16,4-2 0 0,2-1 0 0,0-1 0 16,-1-1 144-16,-3-2-144 0,7 3 0 0,5 0 144 0,3 0-144 15,5-1 0-15,-2 0 144 0,-1-1-16 0,1 1 0 16,5 0 0-16,3 1 0 0,0-3-128 0,-1 2 128 16,-5-1-128-16,5 2 128 0,2 1-128 0,0 0 0 15,-1-6 0-15,-3 1 0 0,-1 3 0 0,4-2 128 16,3 2-128-16,0-3 0 0,-9-4 0 0,2 5 128 15,-2 2-128-15,3-2 0 0,2-1 0 0,-1 1-304 16,-10 1 48-16,-1 3-10720 0</inkml:trace>
  <inkml:trace contextRef="#ctx0" brushRef="#br0" timeOffset="158979.68">31975 13797 2751 0,'0'0'256'0,"10"-1"-256"0,-10 1 0 0,12-3 0 16,-2 0 1840-16,-1 2 320 0,-9 1 64 0,10-1 16 15,0-2-1024-15,-10 3-192 0,0 0-32 0,10-1-16 16,-10 1-192-16,10-4-32 0,-10 4-16 0,9 0 0 16,-9 0-416-16,0 0-64 0,0 0-32 0,8-3 0 15,-8 3 48-15,8-4 16 0,-8 4 0 0,9-4 0 16,-9 4-64-16,8-6-16 0,1 0 0 0,-9 6 0 16,7-5 112-16,-7 5 0 0,6-7 16 0,-6 7 0 15,0 0 224-15,4-8 32 0,-4 8 16 0,0 0 0 16,0-13 32-16,-1 7 0 0,1 6 0 0,0 0 0 15,-7-11-128-15,1 3 0 0,-2-1-16 0,-1 3 0 16,-3-3-208-16,1 1-32 0,0 2-16 0,-2-3 0 16,-4 1-112-16,-1-2-128 0,1 1 176 0,-2-3-176 15,-2-1 144-15,-2-1-144 0,0 1 0 0,-1-1 144 0,-2 0-144 16,-2 1 0-16,2 1 0 0,-4-1 0 0,1 2 0 0,0 2 0 16,0-3 0-16,1 2 0 0,-2 0 0 0,1 2 0 15,0-1 0-15,-3 4 0 0,-2 0 176 0,0-2 0 16,-1 3 0-16,2 1 0 0,-1-2 48 0,-2 1 16 15,1 2 0-15,-2-1 0 0,-1 1-240 0,-1-1 0 16,0 1 0-16,-7-2 0 0,-5 0 0 0,-4 0 0 16,-6 2 0-16,0-3 0 0,0-2 0 0,2 2 0 15,1-1-128-15,0-2 128 0,4 3 0 0,-6-4-128 16,-1 0 128-16,1-2 0 0,6-1 0 0,0 1 0 0,1 2 0 16,2 0 0-16,1-1 0 0,-2 1 0 15,-2 3 0-15,-5-1 0 0,-10 4 0 0,3 1 0 0,2 1 0 0,-1 2 0 16,0 3 0-16,-5 5 0 15,-6-1 176-15,-6 3-176 0,-4 1 144 0,3 2-144 0,6-1 0 0,2 0 144 16,4-4-144-16,1 0 0 0,1-3 0 0,7-2 0 16,5-1 0-16,2-2 0 0,3 0 0 0,2-1 0 15,3 3 0-15,1-1 0 0,-2 1 144 0,-3-2-144 16,-2 0 0-16,-3 2 0 0,-1-2 0 0,2-1 0 16,0 3 0-16,2 2 0 0,0-1 0 0,-2-2 0 15,-2 2 0-15,0-1 0 0,-2 0-144 0,3-3 144 16,3 0 0-16,2 0 0 0,6-2 0 0,4 1 0 15,1-1 0-15,2 2 0 0,1-1 0 0,0 2 0 16,-2 1 0-16,-2 1 0 0,-3 0 0 0,2 1 0 16,1 0 0-16,-2 1 0 0,1 1 0 0,0-2 0 15,0 1 0-15,1 4 0 0,2-2 0 0,-2 5 0 16,-2-2 0-16,-4 1-256 0,-3 1 64 0,1-2 16 0,2 3 32 0,4 1 0 16,1-3 0-16,2 1 0 0,5 2 144 0,2-5 0 15,2 1 0-15,2 2 0 0,3-3 0 16,-3 3 0-16,-1-3 0 0,-2 3 0 0,3 5 0 0,-4-2 0 15,-3 0 0-15,2 1 0 0,-2 0 0 0,2 3 0 16,-2 4 0-16,2 0 0 0,1 1 0 0,1 4-128 16,-1-1 128-16,4-1 0 0,1-3 0 0,2-1 0 15,2 0 0-15,3-2-128 0,-2-1 128 0,2 0 0 16,1 0 0-16,2-1-128 0,0 1 128 0,3 1 0 16,0 1 0-16,2-2 0 0,3-1 0 0,2 1 0 0,1 2 0 15,2 0 0-15,0-1 0 0,3-1 0 0,0 1 0 16,2 4 0-16,2 3 0 0,3-3-128 0,2 3 128 0,0-3 0 15,2 0 0-15,3 0 0 0,1-2 0 0,1 0 0 16,2-1 0-16,3 2 0 0,3-1 0 0,-1-2 0 16,0-5 0-16,-1 2 0 0,3-1 0 0,2 1 0 15,2-3 0-15,1 0 176 0,1 0-176 0,4 1 192 16,2 2-192-16,3-2 160 0,1-1-160 0,4 0 160 16,3-1-160-16,1 0 0 0,-4-1 0 0,4-2 0 15,-2 2 0-15,2-1 0 0,1 3 176 0,6-1-176 16,3-4 144-16,3 2-144 0,4-1 128 0,-1 0-128 15,-6 4 0-15,1-2 128 0,-2 0-128 0,5 1 0 16,3-3 144-16,3 2-144 0,4 2 160 0,-2-3-160 16,-3 3 0-16,-1-1 0 0,0 0 0 0,2 1 0 0,3 3 0 15,4 1 0-15,1-1 0 0,-5-1 0 16,-6-2 0-16,3-1 0 0,-1-3 0 0,5 0 0 0,0 3 0 16,3-4 0-16,1 1 0 0,-3-5 0 0,-4 0 0 0,-1-1 0 15,4 0 128-15,3 0-128 0,2-2 0 0,0 1 0 16,-1-2 0-16,-2 0 0 0,-2-2 128 0,2 1-128 15,1 4 0-15,3-2 0 0,2-4 0 0,-7 1 0 16,-5-1 0-16,-1 1 0 0,1 0 0 0,0 1 128 16,3 1-128-16,0-1 0 0,0-3 0 0,-4 0 0 15,-4-2 0-15,0-3 0 0,1 3 0 0,3 1 0 16,1-1 0-16,2-1 0 0,-1-2 128 0,-1-3-128 16,-5-1 0-16,-1 4 0 0,0-4 0 0,0 3 128 15,1-3-128-15,2 1 0 0,-1 2 0 0,-3-2 0 16,-5 2 128-16,-3-4-128 0,-3 0 0 0,1 2 128 0,-2-3-128 0,2 1 0 15,-1 3 224-15,1-4-48 0,-1-1-16 0,0-2 0 16,-2 1 0-16,-4-2 0 0,-2 0 0 0,-1-2 0 16,2-1-160-16,-4-1 0 0,2-3 0 0,-2 3 128 15,0-1-128-15,2-1 0 0,-4-1 0 0,3 0 128 16,-9-6-128-16,1 1 0 0,-2-2 0 0,-3 0 0 16,-3-1 128-16,-4 0-128 0,-2 0 0 0,-3 0 128 15,-1 0-128-15,-3 1 0 16,-1 1 144-16,-4-2-144 0,-1 2 128 0,-2 1-128 0,1-5 128 0,-2 0-128 15,0-5 0-15,-1 1 0 0,0-1 0 0,0 2 128 16,0-1-128-16,0-2 0 0,0 1 0 0,0 0 0 16,-2 3 0-16,-1-1 0 0,1 0 0 0,-2-1 0 15,0 0 0-15,-2 1 0 0,-1 0 128 0,-3 0-128 16,0 0 0-16,-5 4 144 0,-2-1-144 0,-3 0 0 16,-3 0 144-16,-2 2-144 0,-6-1 0 0,-2 2 144 0,-1 3-144 0,-1-4 0 15,-3 0 0-15,0 1 0 0,0 4 0 0,-1-2 0 16,-3 0 0-16,0 3 0 0,-3-3 0 0,-4 5 0 15,-5-3 0-15,0 2 0 0,-2-3 0 0,0 5 0 16,-2 4 0-16,1-3 0 0,1-3 0 0,-3 7-176 16,-4 2 176-16,-2-1-128 0,1 0 128 0,0 3 0 15,2-1 0-15,1 4 0 0,1-2 0 0,0 1 0 16,2 5-144-16,-7-3 144 0,-4-3 0 0,1 3 0 16,0-2 0-16,1 3 0 0,3 3 0 0,-4 2 0 15,-6-4 0-15,-3 6 0 0,-5-1 0 0,2 2 0 16,-1 2 0-16,-2 3 0 0,-3 0-160 0,-3 2 160 15,-9-3 0-15,4 3-144 0,4 0 144 0,-2 0 0 0,0-1 0 0,0 3-128 16,1-5 128-16,6 3 0 0,5 5 0 0,3-2 0 16,-1 1 0-16,1-4 0 0,-4 1 0 0,3 2-128 15,0-4 128-15,7 6 0 0,2 1 0 0,-4 2 0 16,-7 0 0-16,-1-2 0 0,1 5 0 0,0 3 0 16,3 2 0-16,-5 3 0 0,-3-2 0 0,0 5 0 15,-3 1 0-15,7 2-160 0,6-2 160 0,4 3 0 16,0-1 0-16,3-4 0 0,3 0 0 0,1-3 0 15,4-4 0-15,4 3 0 0,3 1 0 0,3 2 0 16,4-2 0-16,-2 0 0 0,0 1 0 0,-3 0 0 16,-3 5-128-16,1-2 128 0,-2 4 0 0,3-1 0 15,1-1 0-15,4 3-128 0,2 1 128 0,0 0 0 16,2 3 0-16,0 1 0 0,-4-4 0 0,-2-2 0 16,1 1-176-16,0-1 176 0,3 1-160 0,5-3 160 15,1 3-192-15,4-1 192 0,0-3-208 0,5 0 80 0,2 1 128 0,3-1 0 16,-1 3 0-16,3-1 0 0,-1-2 0 0,3 3 0 15,-1 1 0-15,0-3 0 0,1 0 0 0,2 2 0 16,0-6 0-16,2 2 0 0,6-3 0 0,0 1-128 16,4 3 128-16,0-2 0 0,0 0 0 0,3-1 0 15,1 3 0-15,2-4 0 0,-1 0 0 0,4 1 0 16,2-2 0-16,1 3-128 0,1-2 128 0,5 1 0 16,-1 1 0-16,3-5 0 0,-1 2 0 0,3-1-128 15,3-2 128-15,1 0 0 0,2 2 0 0,0 0 0 16,1-3 0-16,-1 1-128 0,0 3 128 0,2-2 0 15,0-2 0-15,2 2-128 0,2-2 128 0,3-1 0 0,2-2 0 16,5 1 0-16,1-1 0 0,5 2 0 0,4 1 0 0,0-1 0 16,0 0 0-16,-2-2 0 0,-3 1 0 0,2 1 0 15,-2-1 0-15,5 0 0 0,-1-1 0 0,6 1 0 16,3-2 0-16,2 2 0 0,3-2 0 0,-2-2 0 16,-3-1 0-16,1-4 0 0,2 2 0 0,3-2 128 15,3 2-128-15,3-2 0 0,3-3 0 0,-3 2 0 16,-2-2 0-16,0 0 0 0,0 1 0 0,5-3 128 15,2 0-128-15,5-1 0 0,-1 2 0 0,-1-1 0 16,-4-3 0-16,1 2 0 0,3 0 0 0,4 0 0 16,1 2 0-16,-1-1 0 0,-6-1 0 0,-1 3 0 15,1-1 0-15,3-2 0 0,4-2 0 0,0 0 0 16,0 0 0-16,-5 0 0 0,-4 0 0 0,2-1 0 16,0-3 0-16,4-1 128 0,1 2-128 0,-1 0 0 0,-6-2 0 0,0-3 0 15,2 2 0-15,2 0 0 0,2-2 0 16,-1 2 0-16,1-6 0 0,-5 3 0 0,-3-3 0 0,1 1 0 15,0 1 0-15,2-3 0 0,3 1 0 0,-3-1 0 16,-2-1 0-16,-1-1 0 0,-3 0 0 0,0-1 0 16,0 2 0-16,3 0 0 0,1-1 0 0,-3 1 0 15,-4-2 0-15,-5 0 0 0,2 0 0 0,-6 2 0 16,2-3 0-16,-1-2 128 0,1-4-128 0,0 2 0 16,0-2 0-16,-3-1 0 0,-3-4 0 0,-2 0 128 15,-1 0-128-15,-1-3 0 0,-3 0 0 0,0-1 0 16,-1-3 0-16,-1 1 128 0,0 0-128 0,0-2 0 15,-2-1 128-15,-4-1-128 0,-2-1 0 0,-2-1 144 16,-5 1-144-16,-1 1 0 0,-1 2 192 0,-3-3-64 0,-3-3 0 0,0 1-128 16,0 1 192-16,-2-5-64 0,0 1 0 15,-1-3-128-15,-2 2 128 0,-1-3-128 0,0 2 0 0,-2 0 0 16,0-3 0-16,-2 0 0 0,-5 4 0 0,1-5 0 16,-4 2 0-16,-4 1 0 0,1-2-208 0,-5 2 80 15,-2-1 128-15,-4 0-208 0,0 2 80 0,-4 0 128 16,-2 1 0-16,-4 0 0 0,-1-1 0 0,-1 4 0 15,-4 0 0-15,-3 0 0 0,-5 2 0 0,-4 3 0 16,-5 0-160-16,-1 1 160 0,-2 1 0 0,-2 1-144 16,-1 3 144-16,-2 1 0 0,1-1 0 0,-5 2 0 15,-6 5 0-15,-2-6 0 0,-3 2 0 0,1-1-128 16,1 5 128-16,2-1 0 0,2 3-144 0,-5 2 144 16,-3 1 0-16,-3-2-144 0,-1 1 144 0,2 0 0 0,2 2-144 0,-2 3 144 15,-2-1 0-15,-3 0-144 0,1-1 144 0,1 1 0 16,-1 3-144-16,2 3 144 0,1-2 0 0,-6 5 0 15,-6-5 0-15,2 3 0 0,1 2-224 0,3 4 80 16,-1 1 16-16,-4 2 0 0,-9 1-80 0,1 2-16 16,3 4 0-16,2 3 0 0,2-2 224 0,-2 2-192 15,-5 3 192-15,1-2-192 0,4 7 192 0,5 0 0 16,0-3 0-16,-1 3-144 0,-8 2 144 0,3 3 0 16,1-1 0-16,2-1 0 0,5 4 0 0,-5 3 0 15,-3-2 0-15,1 2 0 0,4 1 0 0,5 1-128 16,6 4 128-16,-6-1 0 0,-8 0 0 0,3 1 0 15,3 3 0-15,5-1 0 0,6 1 0 0,0 0 0 16,0-1 0-16,1 1 0 0,-1-1 0 0,3-1 0 0,5 0 0 0,4 0-128 16,7 0 128-16,5-1 0 0,3 0 0 0,-1-3 0 15,-1-2 0-15,-1 2 0 0,0-3 0 0,3 1-128 16,2 3 128-16,2-4-192 0,2 1 192 0,4 0-192 16,3 0 192-16,2 2 0 0,1 0 0 0,3 0 0 15,2 5 0-15,3-3-128 0,2-2 128 0,0 1 0 16,0-5 0-16,2 2 0 0,2 3 0 0,2-2-128 15,3 2 128-15,3 1 0 0,1 2-144 0,1 0 144 16,4-1 0-16,3 1 0 0,0-2-144 0,4 1 144 16,2 4 0-16,1-6 0 0,1-1 0 0,1-1 0 15,-1 1 0-15,2-2 0 0,0 1 0 0,2 2 0 16,1-5 0-16,1 2 0 0,2-2 0 0,1 1 0 16,2-5-128-16,2 2 128 0,3-1 0 0,3 2 0 15,2 1 0-15,4 0 0 0,2-3 0 0,2-2 0 16,2 2 0-16,-1-1 0 0,-1-4 0 0,-2 1 0 0,0-2 0 0,0 1 0 15,4 0 0-15,2 0 0 0,5 2 0 0,2-2 0 16,6 2 0-16,-1 2 0 0,0-1 0 16,-3-1 0-16,-2 0 0 0,0 0 0 0,2 2 0 0,3-1 0 15,1 0 128-15,5 3-128 0,3-1 0 0,-1-1 0 16,-6-3 0-16,2-2 0 0,-3 0 0 0,4 0 0 16,2-1 0-16,4 3 0 0,3 1 0 0,0-2 0 15,-3-2 0-15,-1-2 0 0,-2 3 0 0,2 0 0 16,0-1 0-16,3 1 0 0,2-1 0 0,-4-1 0 15,-3-1 0-15,-2 1 0 0,-1-2 0 0,1-4 0 16,2 0 0-16,2-1 0 0,3 0 176 0,-3-5-176 0,-1-1 192 16,-2 3-192-16,-1-4 144 0,2 1-144 0,3-3 0 15,2 0 144-15,3 0-144 0,0-2 0 16,-6 4 0-16,0-4 128 0,-3 0-128 0,2-2 0 0,0 1 144 0,5 0-144 16,0 0 0-16,-2 2 144 0,-4-4-144 0,-3-2 0 15,-3 2 144-15,3 0-144 0,2-2 0 0,0 0 144 16,3 1-144-16,-1-4 0 0,0 0 144 0,0-1-144 15,-4-3 0-15,1 0 144 0,3 2-144 0,1-4 0 16,3 0 128-16,-2 1-128 0,-2-1 0 0,-4 1 0 16,1-3 0-16,-3 2 0 0,-2 1 128 0,1 2-128 15,2-2 0-15,-1-2 0 0,-1 1 0 0,-6-2 0 16,-3-4 0-16,-2-1 0 0,-2-3 0 0,0 1 0 16,-2 0 128-16,0 1-128 0,0-3 0 0,-1 1 0 15,3-5 144-15,-2 3-144 0,-2-2 0 0,-1 2 144 0,-3-2-144 0,-2-3 0 16,-7-1 0-16,2 0 0 0,-2-3 128 0,0-1-128 15,-3-7 0-15,-2 6 128 0,2 2-128 16,-1 0 0-16,-3-1 0 0,2-3 0 0,-1 1 128 0,-1 3-128 16,4 1 0-16,-3 2 128 0,0-4-128 0,-2-2 0 15,-2 1 0-15,-3-1 0 0,1-1 0 0,-2 0 0 16,-2 3 0-16,0-2 0 0,-2 0 0 0,-1 2 0 16,0 1 0-16,-2-1 128 0,-2-1-128 0,-1 3 0 15,-1-3 0-15,-4 1 0 0,-2-2 0 0,-3 1 0 16,-5 5 0-16,-3 0 0 0,-3 2 0 0,-6-1 0 15,-4 0 0-15,-3 1 0 0,-5-1 0 0,-2 4 128 16,-2-2-128-16,-2 1 0 0,-2 3 0 0,0-2 0 16,-2 2 128-16,1-2-128 0,-6 0 0 0,-2 2 0 15,-4-2 144-15,3 3-144 0,1-2 0 0,4 4 0 16,0 5 0-16,4 1 0 0,1 1 0 0,1 0 0 0,0 2 0 0,-1 3 0 16,-3 2-176-16,0 0 176 0,-1 2-208 0,1 5 80 31,3-1-560-31,-1 3-96 0,2-1-32 0</inkml:trace>
  <inkml:trace contextRef="#ctx0" brushRef="#br0" timeOffset="176758.72">31777 12722 13823 0,'0'0'608'0,"5"-8"128"0,-1-2-592 0,1 2-144 16,-1-3 0-16,1 3 0 0,1 0 1008 0,0 2 160 15,0-5 48-15,-1 2 0 0,-5 9-576 0,0 0-128 16,0 0 0-16,0 0-16 0,2-12-160 0,-2 12-16 16,0 0-16-16,0 0 0 0,-7-6 16 0,-2-2 0 15,-2 2 0-15,-1 3 0 0,-2 3-128 0,-1 2-32 16,-3-2 0-16,0 1 0 0,-1 0-160 0,0 2 0 15,-2-1 0-15,1 0 0 0,-3-4 0 0,-2 1 0 16,-4 0 0-16,-2-1 0 0,-2 0 0 0,-3-1 0 16,-2 0 144-16,0-1-144 0,-4 1 0 0,2 2 0 15,-5 0 0-15,-1 2 0 0,1 2 0 0,-9 2 0 16,-3-3 0-16,-4-1 128 0,-4-2-128 0,2 0 0 0,0 1 0 0,4 1 0 16,0 2 0-16,-1-2 0 0,-1-1 0 0,-2 0 128 15,-3-1 16-15,1-2 16 0,3-2 0 0,2 0 0 16,1 2 176-16,1 2 48 0,-2 2 0 0,-2-3 0 15,-4-7-176-15,0 3-16 0,1 1-16 0,0-3 0 16,3 3-176-16,-2 2 0 0,-2 2 144 0,-8 0-144 16,-7-1 0-16,-4 5 0 0,-2 0 0 0,1 5 0 15,-3 4 0-15,-5 2 0 0,-8-1 0 0,6-1 0 16,5 1 0-16,6 2 0 0,4-1 0 0,1-2 0 16,0-2 0-16,3-5 144 0,6 3-144 0,6-2 0 15,3 2 256-15,1 2-64 0,-3-4-16 0,1 3 0 16,-3-1-176-16,2 2 0 0,1 2 144 0,2 2-144 0,0-1 0 0,1 1 144 15,-1 1-144-15,1-1 0 0,-3 0 192 0,0 2-192 16,1 0 192-16,2 1-192 0,6 0 208 0,3 3-64 16,1-1-16-16,3 2 0 0,0 1-128 0,1 1 0 15,2-3 0-15,1-1 0 0,-3-2 0 0,5 0 0 16,3 1 0-16,3 1 0 0,0 0 0 0,3-1 0 16,2 1 0-16,-1 0 0 0,3 0 0 0,3 3 0 15,1 3 0-15,0-2 0 0,0 1 0 0,1 2 0 16,-3-2 0-16,2 4 0 0,0-4 0 0,0 4 0 15,1-1 0-15,3 2 0 0,-1-2 0 0,2 2 0 16,3-2 0-16,0-1 0 0,4 2 0 0,-1 0 0 16,-1 0 0-16,4-4 0 0,1 2 0 0,1 0 0 0,1 0 0 15,3 3 0-15,0-2 0 0,4 1 0 0,0-3 0 0,4 2 0 16,0 0 0-16,2 2 0 0,2 1 0 0,2-2 0 16,1 3 0-16,2 1 0 0,0-3 0 0,2 1 0 15,2 1 0-15,0-3 0 0,4 1 0 0,0 3 128 16,0-3-128-16,1 1 0 0,3 2 0 0,-1 1 0 15,0-3 0-15,0 0 0 0,0 2 0 0,2 0 0 16,0 2 0-16,5-2 0 0,1 2 0 0,2 0 0 16,2-1 0-16,5 2 0 0,1-2 0 0,4 1 0 15,1 2 0-15,0-1 0 0,-2 1 0 0,-1 1 0 16,-3-2 0-16,1 2 0 0,2 0 0 0,2 0 0 16,1 1 0-16,5 0 0 0,3 3 0 0,0-3 0 15,-1-5 0-15,0 3 0 0,-4 2 176 0,4-1-176 16,2-3 192-16,4-1-64 0,3 3-128 0,2-2 192 0,2-2-48 15,-1-1-16-15,-3-3 0 0,1-1 0 0,3 0 64 0,4-1 0 16,2-1 0-16,2-4 0 0,2 1-192 0,-4-4 192 16,-3-2-192-16,3-3 192 0,1 0-192 0,4 2 0 15,6-1 144-15,-4-1-144 0,-1-1 0 0,-1 0 128 16,1-5-128-16,2 2 0 0,4-4 0 0,-4-2 128 16,1-1-128-16,-3 0 0 0,-4-2 0 0,3-2 0 15,5 1 0-15,0-1 128 0,-1-2-128 0,-2 0 0 16,-3-1 0-16,0-2 0 0,2-1 0 0,4-1 0 15,0-4 0-15,-2 3 0 0,-6-3 0 0,1 3 0 16,0-2 0-16,3-2 128 0,2-2-128 0,-2 1 0 16,-4-6 0-16,-4 0 0 0,-1-5 0 0,-1 2 0 0,1 1 0 15,-2-5-128-15,1 2 128 0,-2-5 0 0,-6 1 0 0,-1-3-128 16,-1 2 128-16,-5-2 0 0,1-3 0 0,2 1 0 16,2-2 0-16,-2 0 0 0,0 0 0 0,-9-3 0 15,-3-5-208-15,-22 22 32 16,2-7 16-16,2-2 0 0,2-1 160 0,-2-3-192 0,1-3 192 0,-2 0-192 15,1 0 192-15,19-32 0 0,-11 13 0 0,-7 7-128 16,-5 3 128-16,-2 1 0 0,-5 0 0 0,-1-2 0 16,-2 1 0-16,-4 2 0 0,-1-1 0 0,-6 5 0 15,1 2 128-15,-5 1-128 0,-1 4 128 0,-5-1-128 16,-1 1 128-16,-1-3-128 0,-4-6 160 0,-1 2-160 16,-3-2 0-16,0 2-128 0,-5-5-16 0,-1 5 0 15,-3-1-48-15,12 21 0 0,-4 0 0 0,-3-4 0 16,1-2 192-16,-3-5-192 0,-2-2 192 0,1 0-192 15,-4-2 192-15,-26-30-160 0,5 9 160 0,3 10-160 0,2 5 160 16,0 4 0-16,3 2-144 0,1 1 144 0,2 2 0 0,-2 1 0 16,-1 1 0-16,3 4 0 0,-3-3 0 0,-2 0 0 15,-5-1 0-15,0 3 0 0,-2-1 0 0,0 6 0 16,1-2 0-16,1 3 0 0,1 0 0 0,0 0 0 16,3 3 0-16,-2 1 0 0,-4-2 0 0,-5 2 0 15,-4 3 0-15,0 0 0 0,3 0 0 0,1 1 0 16,0 2 0-16,2-1 0 0,-1 1 0 0,-1 2 0 15,-6-3 0-15,2-1 0 0,-2-2 0 0,1 3 0 16,2 3 0-16,2-1 0 0,2 3 0 0,0 2 0 16,-5 2 0-16,-1-3 0 0,-4 2 0 0,1 0 0 15,2-2 0-15,2 6 0 0,2 5 0 0,-2 1 0 16,-2 2 0-16,-4-1 0 0,-4 0 0 0,1 3 0 0,3-3 0 0,3 0 0 16,2 0 0-16,2 0 0 0,2 0 0 0,0-1 0 15,-6 0-240-15,4-2 80 0,-1 1 16 0,3 1 0 16,1 0-32-16,2 4 0 0,4 0 0 0,-4 4 0 15,-3-5 48-15,-4 5 0 0,-3 2 0 0,0 0 0 16,0 1 128-16,2 1-128 0,1 2 128 0,-3 2-128 16,1 3-32-16,-7 0 0 0,-5 5 0 0,3 0 0 15,3 3-80-15,1 2-16 0,2 5 0 0,-3 1 0 16,-2 3 64-16,0 1 16 0,1-3 0 0,7 2 0 16,3 1 176-16,5 0-128 0,4 5 128 0,6-2-128 15,7 0 128-15,3 4-128 0,2-1 128 0,5-2-128 16,3 3 128-16,3-3 0 0,3-3 0 0,5 5-128 15,5-4-208-15,3 4-48 0,1 1 0 0,5 3-6288 16,2 0-1264-16</inkml:trace>
  <inkml:trace contextRef="#ctx0" brushRef="#br0" timeOffset="184929.84">6146 11348 7359 0,'0'0'320'0,"0"0"80"0,0 0-400 0,0-8 0 0,-1-4 0 0,2 5 0 16,3-3 960-16,0 2 128 15,-1-2 0-15,1 3 16 0,0-3-688 0,-4 10-144 0,5-9-16 0,-5 9-16 16,8-10-96-16,-8 10-16 0,2-9 0 0,-2 9 0 16,0 0 192-16,0 0 16 0,-2-10 16 0,2 10 0 15,-11-2 64-15,1 3 16 0,-2 3 0 0,-4 3 0 16,0 1-256-16,-3 5-48 0,-2 1-128 0,-1 2 192 16,-1 1-192-16,-1 1 0 0,-1-2 128 0,1 1-128 15,0-1 160-15,2-1-16 0,5 1 0 0,-1-2 0 16,0 1 128-16,4-2 32 0,3-1 0 0,-2 5 0 15,3-5-160-15,0 1-16 0,-1 1-128 0,4 0 192 16,2-1-192-16,0 0 0 0,0-2 0 0,2 2 0 16,2-3 0-16,1 1 0 0,0-11 0 0,4 9 0 15,4 1 0-15,0-1 0 0,0 0 0 0,2-4 0 16,0 2 0-16,1-2 0 0,2 0 128 0,1 0-128 0,0 1 240 0,1-2-48 16,3 0-16-16,0 5 0 0,-1-2 16 0,-1 5 0 15,-3-2 0-15,1 4 0 0,0 1-64 0,-3 2 0 16,-3 1 0-16,-3-1 0 0,-3 4 208 0,0-1 48 15,-5-1 0-15,-1 3 0 0,-1 2-48 0,-2-1 0 16,-4 0 0-16,0 3 0 0,1-2-144 0,-5 2-16 16,-3-5-16-16,1 1 0 0,1 2-160 0,-1-3 0 15,1-6 144-15,0-2-7008 16,0-5-1408-16</inkml:trace>
  <inkml:trace contextRef="#ctx0" brushRef="#br0" timeOffset="185414.07">6631 10689 1839 0,'0'0'160'0,"-11"5"-160"0,-2-1 0 0,2 1 0 16,2 7 3584-16,3 0 672 0,1 1 144 0,1 5 16 15,1 1-3504-15,1 6-704 0,-1-2-208 0,2 9 0 16,0 5 240-16,-1 5-48 0,1 6-16 0,-2 5 0 16,1 2 16-16,-1 2 16 0,3 2 0 0,-1 3 0 15,0 2-208-15,-2 0 176 0,1 5-176 0,-2-7 160 0,1-2-160 0,-2-5 0 16,0-6 0-16,1-4 0 0,1-5 0 0,0-4 0 15,-2-6 0-15,1 0 0 0,0-9 0 0,1-2-272 16,-1-5 64-16,0-6 16 16,4-8-464-16,0 0-96 0,0 0-16 0,0 0 0 15,-9-10-128-15,4-5-16 0,1-3-16 0,3-5 0 16,0-3 144-16,2 2 16 0,3-2 16 16,-1 3 0-16,3 1 448 0,-1 3 96 0,2 1 16 0,-2 6 0 0,2-2 1248 0,-1 7 256 15,-6 7 48-15,10-2 16 0,0 3-240 0,1 3-48 16,-1 5-16-16,0 6 0 0,0 8-416 0,2 2-80 15,-2 7 0-15,0 1-16 0,0 1-160 0,-1 5-16 16,0 1-16-16,1 1 0 0,0 3-208 0,2-4-32 0,-1-1-128 16,2-6 192-16,-3-6-192 0,1-4 0 0,1-4 0 0,3-8-6512 15,-1-2-1264-15</inkml:trace>
  <inkml:trace contextRef="#ctx0" brushRef="#br0" timeOffset="185831.95">7345 11497 19343 0,'-17'-8'1728'0,"3"3"-1392"0,1-3-336 0,2 3 0 15,2 1 1152-15,1 1 176 0,-1 1 16 0,9 2 16 0,-8 1-912 0,-1 2-192 16,1 2-48-16,2 6 0 15,-1 3-32-15,1 4-16 0,-2 4 0 0,5 3 0 16,-4 8-160-16,2 4 0 0,0 2 0 0,1 6 0 0,0-1 0 0,2 3-144 16,1-3 144-16,-1-1 0 0,5-6-208 0,1-6 64 15,-1-5 16-15,1-7 0 16,1-5-352-16,0-8-64 0,-5-6-16 0,9-5 0 0,3-6 336 0,-2-6 64 16,0-4 16-16,-1-5 0 0,-1-7 272 0,-1-4 64 15,1-1 16-15,0-5 0 0,-2 1-208 0,0 1 176 16,-2-2-176-16,0 5 160 0,-7 1 32 0,1 1 0 15,-1 3 0-15,-1 5 0 0,-1 2 288 0,-2 4 64 0,-3 3 16 16,-2 3 0-16,-2 2-112 0,3 5 0 0,-3 0-16 16,1 6 0-16,-1 3-288 0,3 4-144 0,0 4 160 0,3-1-160 15,-1 6 0-15,1 1-208 0,3 0 16 0,1 5 0 32,2 3-1920-32,2-2-368 0,1 5-80 0,3 0 0 0</inkml:trace>
  <inkml:trace contextRef="#ctx0" brushRef="#br0" timeOffset="186281.9">7833 11214 18255 0,'0'0'800'0,"0"9"176"0,0-9-784 0,1 15-192 0,0-1 0 0,4 4 0 15,-2-2 0-15,1 2 0 0,-1 0 0 0,1 0 0 16,0 1 208-16,-1 0-48 0,-1 4-16 0,2 4 0 15,-1-2-144-15,0 4 0 0,1 0 0 0,-1 2-176 16,1 1 176-16,-1-2 0 0,4-3 0 0,-4 0 0 0,1-4 0 0,0-4 0 16,1-2 0-16,0-3 0 0,-1-5 0 0,-4-9 0 15,0 0 0-15,0 0 0 0,9 2 0 0,2-6 0 16,-2-1 0-16,0-8 0 0,-2-1 256 0,4-5 0 16,-2-3-16-16,0-1 0 0,-3-5-112 0,3 3-128 15,-3-4 176-15,0 3-176 0,-4-3 128 0,1 6-128 16,-1 2 0-16,-1 4 0 0,-1 4 208 0,0 3-16 15,0 10 0-15,0 0 0 0,0 0 176 0,0 0 16 16,-1 10 16-16,0 7 0 0,-2 2-208 0,2 5-64 16,1 7 0-16,0 3 0 0,1 0-128 0,2 1 0 15,1-2 0-15,1-2 128 0,1 1-128 0,-1-5 0 0,-1-8 0 16,1-6 0-16,-5-13-192 0,0 0 16 0,0 0 16 0,10-9 0 16,2-10 160-16,-2-11 0 0,0-6-144 0,-2-10 144 15,-1-9 0-15,1-6 0 0,0 0 128 0,-2-2-128 16,0 2 0-16,2 3 0 0,-2 2 0 0,2 8 0 15,-3 1 160-15,1 8 48 0,1 1 16 0,-2 5 0 16,0 1-32-16,1 10-16 0,-1 4 0 0,0 8 0 16,-5 10-352-16,0 0-64 0,0 0-16 0,0 0-9904 15</inkml:trace>
  <inkml:trace contextRef="#ctx0" brushRef="#br0" timeOffset="186970.6">9005 11168 13823 0,'0'0'1216'0,"0"0"-960"0,0 0-256 0,0 0 0 15,-9 3 1792-15,9-3 304 0,0 0 64 0,-2 13 16 16,2 2-1744-16,2 3-432 0,0 1 0 0,2 4 0 16,0 3 192-16,1-2-64 0,1 4 0 0,3-1 0 15,1 5-128-15,1 0 160 0,-1-3-160 0,1-1 160 16,1-3-160-16,-2-1 0 0,-3-5 0 0,1-7 0 15,-8-12 0-15,0 0-224 0,13-1 48 0,-3-6 16 0,-1-4 160 0,-3-7 0 16,3-5 0-16,-4-2-128 0,2-6 128 0,-2-1 192 16,0 1-32-16,0 0-16 0,-1-1-144 0,-1 3 0 15,1 2 0-15,1 2 0 0,0 5 0 0,0 6 0 16,1 5 0-16,-6 9 0 0,0 0 0 0,0 0 128 16,0 0-128-16,11 4 0 0,-1 4 0 0,0 4 128 15,1 4-128-15,-4 5 0 0,1 4 128 0,-2-2-128 16,3 0 0-16,1 1 128 0,2-2-128 0,-1-4 0 15,-1-4 0-15,-1-7 0 0,-9-7 0 0,10-2-224 16,-2-9 48-16,-3-5 16 0,-1-7 160 0,-3-5 0 16,-2-8 0-16,0-3 0 0,-2-2 128 0,0 1 48 15,-2-3 16-15,2 2 0 0,-1 0 176 0,1 3 32 16,1 2 16-16,2 5 0 0,1 8-128 0,0 0-32 0,3 5 0 16,2 5 0-16,2-1-256 0,3 4-176 0,0 3 32 0,-1 3 0 31,0-3-720-31,1 4-144 0,1-1-16 0</inkml:trace>
  <inkml:trace contextRef="#ctx0" brushRef="#br0" timeOffset="187381.18">9934 10825 22511 0,'-14'-1'992'0,"14"1"224"0,-9 0-976 0,9 0-240 0,-8 4 0 0,2 1 0 0,-3 1 0 0,3 3 0 16,-1 4 0-16,1 4 0 0,0 5 0 0,1 4 0 16,-1-2 0-16,1 5 0 0,0 1 0 0,3 5-192 15,-1 2 48-15,5 3 0 0,1-2 144 0,5 2-192 16,1-2 192-16,4 0-192 0,-2-2 48 0,3-6 0 15,1-8 0-15,2-7 0 16,1-7-304-16,1-7-48 0,1-6-16 0,-1-5 0 0,-1-6 512 0,0-4 0 16,-1-7 0-16,0-4 0 0,-2-5 368 0,2-2-48 15,-5-3 0-15,1 1 0 0,-3-2-128 0,-1 1-16 16,-4 0-16-16,0 4 0 0,-3 3-160 0,1 4 160 0,0 5-160 16,-3 5 160-16,-1 0 160 0,-2 6 48 0,-1 0 0 15,1 4 0-15,-4 5 64 0,1 3 16 0,-3 4 0 0,1 3 0 16,1 5-448-16,0-3 0 0,1 6 0 0,1 4 0 31,0 0-1488-31,1 1-288 0</inkml:trace>
  <inkml:trace contextRef="#ctx0" brushRef="#br0" timeOffset="187747.67">10571 10877 19343 0,'-9'13'1728'0,"1"3"-1392"15,1 6-336-15,0 1 0 0,3 6 384 0,-1-3 16 16,0 0 0-16,-1 0 0 0,-3-2-112 0,0 1-32 16,3-2 0-16,-1 4 0 0,-3-3 48 0,3 3 0 15,-1 1 0-15,-1 2 0 0,0-2-304 0,0 0 0 16,0-2 0-16,-1 0 0 0,1-4 0 0,0-4 0 15,3-3 0-15,1-5 0 0,0-2 0 0,5-8 0 16,0 0 0-16,0 0 0 0,-9-3 0 0,3-6 128 16,0-1-128-16,4-5 0 0,2-4 128 0,0-4-128 15,1-3 0-15,4 0 0 0,4-2 0 0,1-1 0 0,1-1 0 16,1 0 0-16,2 3 0 0,3 2 160 16,1-3-160-16,1 1 128 0,-2-2-128 0,2 3 0 0,2 0 0 0,-1 5 0 15,2 4 0-15,-3 1 0 0,1 4 0 0,1 0 0 31,0 5-384-31,1-1-96 0,-2 3-32 0,0 1 0 0</inkml:trace>
  <inkml:trace contextRef="#ctx0" brushRef="#br0" timeOffset="188049.33">11209 10071 19343 0,'-8'-7'1728'0,"-1"0"-1392"0,3 4-336 0,6 3 0 0,0 0 656 0,0 0 64 16,0 0 16-16,-5 10 0 0,1 4-736 0,1 5 0 16,0 5 0-16,0 4 0 0,2 5-144 0,0 8 144 15,1 4 0-15,-3 7-144 0,2 4 144 0,-1 5 0 16,1 6 0-16,1 4 0 0,-1 2 0 0,1 6 0 15,1 0 0-15,-1 0 0 0,-1-2 0 0,0-4 0 16,-2-7 0-16,1-5 0 0,-1-8 0 0,2-7 0 16,-4-3 0-16,2-6 0 0,1-1 0 0,0-8 0 15,0-3 0-15,-1-6 128 16,-1-1-448-16,2-5-96 0,-1-6-16 0</inkml:trace>
  <inkml:trace contextRef="#ctx0" brushRef="#br0" timeOffset="188431.93">11502 10559 15663 0,'-1'-10'1392'0,"1"10"-1120"0,0-7-272 0,0 7 0 0,0 0 1040 0,0 0 160 0,0 0 16 0,0 0 16 15,0 0-960-15,0 0-272 0,0 0 0 0,-1 11 128 16,-3 1-128-16,-5 3 160 0,-5 4-160 0,-4 2 160 15,-3 0-160-15,-3 0 192 0,-1 1-192 0,0 1 192 16,-2 2-48-16,1-1 0 0,-1 3 0 0,0-4 0 16,4-1 208-16,1-2 32 0,0-2 16 0,3 1 0 0,1 0-16 0,3-1 0 15,2-1 0-15,4-1 0 0,-2-2-80 16,2 1-32-16,5 1 0 0,0 0 0 0,3-5-16 16,3 2 0-16,2 1 0 0,4 0 0 0,1 1 48 0,4 2 0 15,1-2 0-15,5 1 0 0,2 1 80 0,3-1 0 16,3 2 16-16,2-1 0 0,6 1 144 0,4-3 32 15,7 1 0-15,5 2 0 0,5 0-192 0,-3 1-48 16,-4 1 0-16,4-2 0 0,0 0-208 0,2 1-128 16,-1 1 128-16,4-1-128 15,0-1-320-15,-1-3-128 0,-2 1-16 0,-7-4-16 16,-5-5-1824-16,-3-3-352 0,-5-3-80 0</inkml:trace>
  <inkml:trace contextRef="#ctx0" brushRef="#br0" timeOffset="189167.99">6414 12643 1839 0,'0'0'160'0,"0"0"-160"0,0 0 0 0,0 0 0 16,0 0 3200-16,0 0 624 0,14-8 112 0,0 3 32 16,3 2-3056-16,3 0-592 0,3-4-128 0,5 1-32 15,4-4-16-15,4 1 0 0,6-3 0 0,8-4 0 16,2-3-144-16,0-1 160 0,-1-1-160 0,2 1 160 15,3-4-160-15,2 1 128 0,1-1-128 0,10-2 128 16,8 0-128-16,0 1 0 0,-4-3 144 0,2 3-144 16,3-4 224-16,6 1-32 0,7 1 0 0,-2-5 0 15,-3-1 144-15,0 0 32 0,3 1 0 0,8 1 0 0,6-1-32 0,-3 3 0 16,-3 2 0-16,2 0 0 0,2 4 48 0,2 3 0 16,0 1 0-16,-1 2 0 0,-3 2-384 0,4 5 0 15,5 0 0-15,-5 2 0 0,-5-3 0 0,-3 3 0 16,-4-1 0-16,3 4 128 0,1-1-128 0,-4 1 0 15,-9 1 0-15,-5-1 0 0,-4 0 0 0,1 1 0 16,2 0 0-16,-5 0 0 16,-5-3-448-16,-7 0 0 0,-6-2 0 0,-5 3 0 15,-3 1-320-15,-5-3-80 0,-4 2-16 0,-5 2-7536 0</inkml:trace>
  <inkml:trace contextRef="#ctx0" brushRef="#br0" timeOffset="189684.06">6554 12964 20319 0,'0'0'896'0,"0"0"192"16,0 0-864-16,9-12-224 0,4 0 0 0,2 2 0 0,3-4 0 0,7 0 144 16,7-1-144-16,3-2 128 0,4 2-128 0,1 0 0 15,3-2 0-15,2-1 128 0,1-3-128 0,4-1 0 16,0 2-160-16,7 0 160 0,0-2-272 0,10 2 32 16,4-6 16-16,2 2 0 0,-5-1 48 0,4-3 16 15,5 3 0-15,6 0 0 0,9 2 160 0,2 2 0 16,-6-4 0-16,2 5 0 0,5 2 0 0,6-1 0 0,6-1 0 0,-3 0 0 15,-1 0 0-15,7 1 128 0,9 0-128 0,-4-4 0 16,-3 1 320-16,9 1 0 0,6 1 0 0,-4-6 0 16,1 0-96-16,0 3-32 0,6 0 0 0,-3-1 0 15,-3-3-192-15,7-1-128 0,5 3 128 0,-1-1-9360 16</inkml:trace>
  <inkml:trace contextRef="#ctx0" brushRef="#br0" timeOffset="203777.09">12018 17357 2751 0,'0'0'256'0,"-8"-4"-256"16,-1-2 0-16,1 1 0 0,0-3 1888 0,1 4 336 15,-1 1 64-15,2-4 16 0,1 1-1632 0,-2 2-320 16,0-2-64-16,0 2-16 0,4-1-32 0,-4 2-16 0,1-3 0 0,6 6 0 16,-8-5-224-16,8 5 0 0,0 0 128 0,-5-4-128 15,5 4 128-15,0 0-128 0,-6-3 176 0,6 3-176 16,-7-6 336-16,7 6-32 0,0 0-16 0,0 0 0 15,-5-4 256-15,5 4 48 0,0 0 16 0,0 0 0 16,0 0 0-16,0 0 0 0,0 0 0 0,0 0 0 16,0 0-160-16,0 0-16 0,0 0-16 0,11 0 0 15,-11 0-416-15,12 3 0 0,4 1 0 0,-1-1 0 16,1 0 0-16,2 0 128 0,1 2 32 0,1 1 0 16,3-2 32-16,-1 1 0 0,-2 3 0 0,2-3 0 15,0-3 0-15,-2 3 16 0,4 2 0 0,0-4 0 0,2 5-48 16,-1 0-16-16,0-3 0 0,2 1 0 0,2 0-16 0,-1-2-128 15,2 1 192-15,3 3-64 0,3-4-128 16,3 1 0-16,0-1-192 0,-2 1 192 0,-3-1 0 0,-1-1 0 16,-1 1 0-16,1 0 128 0,-1-3 0 0,0 1-128 15,-1-1 192-15,4 1-64 0,-2-2-128 0,0-1 0 16,1 1 144-16,3 0-144 0,4-1 144 0,-2 1-144 16,-1 1 192-16,-3-1-192 0,-5-1 0 0,-2 1 0 15,-1 0 0-15,-3 1 0 0,-1-1 0 0,-3 0 0 16,0 0 0-16,-1 1 0 0,-2 1 0 0,-2 0 0 15,-1-1 144-15,-2 2-144 0,-2 0 0 0,-10-3 0 16,9 5 0-16,-9-5 0 0,0 0 0 0,0 0-208 16,0 0 64-16,0 0 16 0,0 0 128 0,0 0 0 15,0 0 0-15,-13-2 0 0,-3 1 128 0,-2-3-128 16,-4 2 160-16,-1-1-160 0,-1 1 0 0,0 0 128 0,-3 2-128 16,-3 0 0-16,-3 0 0 0,-4 2 0 0,-3 0 128 15,1 2-128-15,-4-1 0 0,2 3 0 0,0-2 0 0,5 2 0 16,-4 2 0-16,3-4-160 0,2 1 32 0,-1 0 0 15,1-1-48-15,-1-2 0 0,-2-1 0 0,0 2 0 16,0-3-32-16,1 0-16 0,0-3 0 0,2 2 0 16,2-1-144-16,2-1-16 0,0-1-16 0,2 2 0 15,1-2 80-15,3 0 32 0,0 0 0 0,1-2 0 16,4-1 288-16,2 2-160 0,2-1 160 0,0 1-128 16,1 1 128-16,2 0 0 0,3-1 160 0,1 1-160 15,0 2 176-15,9 2-176 0,0 0 192 0,0 0-192 0,0 0 128 0,0 0-128 16,0 0 0-16,0 0 0 0,8 6 0 0,2 2-192 15,2-3 16-15,2 3 16 16,3-1 160-16,4 1-160 0,-1-1 160 0,6-1-160 0,1 0 160 16,4 2 0-16,1-5 0 0,2 4 128 0,3 0 0 15,1-2 0-15,4 2 0 0,3-1 0 0,0-2-128 0,-2 1 176 16,-3 3-176-16,1-5 192 0,-1 1 0 0,2 1 16 16,-1 2 0-16,1-5 0 0,0 2-16 0,2-1-16 15,3-1 0-15,0 2 0 0,-2-3-176 0,-3 0 0 16,-4-1 0-16,-5-1 0 0,-5 0 0 0,1 0 0 15,-5-2-224-15,2 2 80 16,-6-2-352-16,0 1-64 0,-4-1-16 0,-2 1 0 16,-3-1-1408-16,-11 3-272 0</inkml:trace>
  <inkml:trace contextRef="#ctx0" brushRef="#br0" timeOffset="205327.34">26355 17430 7359 0,'0'0'320'0,"0"0"80"0,0-8-400 0,0 8 0 16,2-9 0-16,-2 9 0 0,2-11 1856 0,2 2 304 15,-4 9 48-15,8-9 16 0,1 0-1968 0,-3 3-256 16,-6 6-304-16,11-6 64 0,0 0 240 0,-1 2 0 16,0 0 0-16,3 3 0 0,1 0 384 0,1 1-16 15,1 0-16-15,1 1 0 0,5 2 144 0,0 1 16 16,4 1 16-16,2-2 0 0,4 1-112 0,2 1-32 16,3 0 0-16,1 1 0 0,3-4 32 0,-2 2 0 0,-2-2 0 0,0 2 0 15,1-1-16-15,0-1 0 0,1 0 0 0,3 1 0 16,2 1 128-16,3 1 32 0,3-1 0 0,3-3 0 15,0 2-48-15,-1-2 0 0,-2 0 0 0,0 1 0 16,1-2-160-16,3 0-32 0,-1 0-16 0,4 0 0 16,3-2-176-16,0 1-128 0,-2-3 192 0,-6 3-192 15,2-1 128-15,-1-1-128 0,3-2 0 0,-1 2 0 16,2 3 160-16,1-1-32 0,2-1 0 0,1 2 0 16,-5-2 64-16,-1 2 0 0,-1 0 0 0,1 2 0 15,1-2-192-15,2 1 192 0,-2 0-192 0,3 0 192 16,1-1-192-16,-2 0 0 0,-5 0 0 0,0 0 0 15,0 0 0-15,0 0 128 0,-1 0-128 0,6 0 0 16,0 0 0-16,-1 0 0 0,-1 2 0 0,-5-2 0 16,-5 0 128-16,-2 0-128 0,-2 1 0 0,0 0 128 0,0 1-128 0,-1 1 0 15,-2-1 0-15,1-1 0 0,-2 0 0 16,1-1 128-16,2 0-128 0,-4 1 0 0,1-1 128 0,-5 0-128 16,0 2 0-16,3 0 128 0,0-1 32 0,3 2 0 15,-1 0 0-15,4 3 0 0,2-2-32 0,3 2-128 16,0 2 192-16,0-3-64 0,-1 1-128 0,-1 1 128 15,-4-5-128-15,-1 2 128 0,-2 0-128 0,0-1 0 16,-2 1 0-16,-2-1 0 0,-2 1 0 0,0-1 0 16,-1 1 0-16,0 0 0 0,-2-1 0 0,-1-2 0 15,-1 1 0-15,-1 1 0 0,0 0 0 0,-3 0 0 16,-4-1-144-16,-1-1 144 0,-1 0-272 0,-3 0 0 16,-1-1 0-16,-3 2 0 15,-10-2-1712-15,10 1-352 0</inkml:trace>
  <inkml:trace contextRef="#ctx0" brushRef="#br0" timeOffset="-211276.89">13151 19297 15775 0,'0'0'704'0,"-11"-1"128"0,-1 1-656 0,2 0-176 16,10 0 0-16,-10-2 0 0,2 0 704 0,8 2 128 16,-7-2 0-16,7 2 16 0,-8 2-96 0,8-2-32 15,-9-4 0-15,3 4 0 0,6 0-288 0,0 0-64 16,0 0-16-16,-9 6 0 0,-1-1-48 0,5 5-16 15,2-2 0-15,-2 5 0 0,0-2-48 0,1 5-16 16,-2-1 0-16,3 4 0 0,-1 2-96 0,1 5 0 16,-1-2-128-16,0 4 192 0,4-3-192 0,-1 7 0 15,1 4 0-15,0-1 0 0,0 3 368 0,0 4-32 16,-3 3 0-16,2-4 0 0,0-2 64 0,-1 0 16 16,-2-3 0-16,2-3 0 0,-2 0-48 0,2-2-16 0,-1-7 0 0,0 1 0 15,2-3-144-15,0-1-16 0,1-2-16 0,-1 1 0 16,-2-5-176-16,2-1 0 0,1-2 144 0,0-3-144 15,0-9 0-15,0 12 0 0,0-12 0 0,0 7 0 16,0-7 0-16,0 0 0 0,0 0 0 0,0 0 128 16,0 0-128-16,0 0 0 0,0 0 0 0,0 0 128 15,13 6-128-15,-2-1 0 0,-2-5 0 0,4-2 0 16,-2 1 144-16,3-1-144 0,-1-1 192 0,3 2-192 16,2-1 144-16,1 0-144 0,-1-1 0 0,1 2 144 15,0 1-144-15,0-1 0 0,1 1 0 0,1 0 0 16,-1-3 0-16,2-1 0 0,1 3 0 0,2 0 0 15,0-2 128-15,3 2-128 0,2 0 128 0,0 1-128 16,2 0 0-16,4 0 128 0,2 0-128 0,1 1 0 16,3 2 0-16,-4-3 0 0,-4 0 0 0,1 0 0 0,-1 0 0 0,2-3 0 15,-3 1 0-15,1 0 0 0,-1 0 976 16,4-3 112-16,0 0 32 0,2 2 0 16,4 0-1536-16,2 0-304 15,-1-2-64-15,0 1-16 0,-5 2 800 0,2 1 192 0,-3 0 32 0,3 1 0 0,1-1-224 0,1-1 144 16,1 2-144-16,3-1 128 0,3-1-128 0,1-2 0 15,0 1 0-15,-3 2 128 0,-4 0-128 0,2-1 0 16,-1 1 0-16,0 1 0 0,2-1 0 0,2 0 0 16,-1 1 0-16,4 0 0 0,1 1 0 0,0-1 0 15,-4 0 0-15,-1 0 0 0,-1 1 0 0,1-1 0 16,-1 0 0-16,1 0 0 0,1 0 0 0,4 0 0 16,5 0 128-16,-3 3-128 0,-3-1 144 0,-1 2 0 0,-1 0 0 0,0-2 0 15,-2 1 80-15,2-2 16 0,1 2 0 0,2-1 0 16,4 1-64-16,-1 1-16 0,-2-1 0 0,-2-1 0 15,-4-2-160-15,2 0 160 0,-3 0-160 0,0 0 160 16,2-2-160-16,2 1 0 0,6 0 0 0,-2 0 0 16,-2 1 0-16,-3 0 160 0,0 1-160 0,-1 0 160 15,-2 2-160-15,1-2 0 0,1 2 0 0,-1-1 0 16,5 1 0-16,1 2 0 0,-2-1 0 0,-4-1 0 16,-2 5 0-16,-3-3 0 0,0-4 0 0,1 2 0 15,-1-1 0-15,0 1 0 0,2 0 0 0,0-1 0 16,2-1 0-16,2 2 0 0,0 1 0 0,-3-2 0 15,-3-1 0-15,-1 2 0 0,1 1 0 0,-1-2 0 16,0 1 0-16,-1-3 0 0,1 0 0 0,1 0 0 16,3 1 0-16,2-1 0 0,0 1 0 0,-4-1 0 0,-2 2 0 0,-2-1 0 15,1 0 0-15,-2-1 0 0,1 0 0 0,0 2 0 16,-3-1 0-16,4 0 0 0,1 2 0 0,1-1 0 16,0 1 0-16,2-1 0 0,-7 3 0 0,0 2 0 15,-1-2 0-15,-1 1 0 0,-1 2 0 0,2-2 0 16,0 3 0-16,0-1 0 0,0-1 128 0,1 2-128 15,5 0 128-15,2 0-128 0,-1 0 128 0,-1 0-128 16,-3-2 128-16,0 1-128 0,-2-3 0 0,3 0 0 16,-1 0 128-16,-1 0-128 0,0-1 0 0,-1 0 0 15,2 0 0-15,3-2 0 0,2 1 0 0,-2-2 0 16,-1-1 0-16,-3 0 0 0,-1-1 0 0,-1 2 0 16,0 0 0-16,0 2 0 0,0-2 0 0,0 3 0 15,-1 2 0-15,3-1 0 0,4 1 0 0,1-1 0 0,3-2 0 16,-2 0 0-16,-5 1 0 0,0-2 0 0,1 2 0 0,-2 0 0 15,0-1 0-15,2-2 0 0,0 1 0 0,3 2 0 16,-1-1 0-16,6 1 0 0,0-3 0 0,1 0 0 16,-6 0 0-16,1-1 0 0,-1 2 0 0,-2-1 0 15,2-1 0-15,-4 1 0 0,3-1 0 0,2 1 0 16,1 1 0-16,2-2 0 0,2 0 0 0,-2 0 0 16,-4-2 0-16,1 2 0 0,-1 2 0 0,3-2 0 15,-5 0 0-15,3 0 0 0,1 1 0 0,1 0 0 16,0 0 0-16,1-1 0 0,-1 0 0 0,-3 0 0 15,-2-1 0-15,-2 0 0 0,-2 0 0 0,0-1 0 16,-2 1 0-16,-1 0 0 0,0 0 128 0,0 1-128 16,2-2 0-16,0 2 0 0,0-2 0 0,0 1 0 15,-2-3 0-15,-2 2 0 0,-4 0 0 0,1-1 0 0,-6 1 0 16,3 1 0-16,-3-1 0 0,-1 1 0 0,-2-2 0 0,1 2 0 16,-1-1 0-16,1 0 0 0,-2 2 0 0,-2-1 0 15,0 0 144-15,-2 0-144 0,0-1 0 0,-1 1 0 16,0 0 0-16,0-1 128 0,-1 1-128 15,0-1 0-15,-1-3 0 0,-1 2 128 0,-12 3-128 0,11-4 0 16,0 0 0-16,-2 1 0 0,-9 3 0 0,9-7 0 16,-9 7 0-16,9-5 0 0,-2-1 0 0,-7 6 0 15,5-10 0-15,-5 10 0 0,3-8 0 0,0-2 0 16,-2 2 0-16,1-3 0 0,-2-2 0 0,0 2 0 16,0-3 0-16,-2-2 128 0,1-1-128 0,1-1 0 0,-3-1 0 15,2-3 0-15,0-5 0 0,0 3 0 16,-1-4 0-16,2 4 0 0,-1-3 0 0,1 1 0 0,-1-6 0 0,2 0 0 15,0 0 0-15,2-2 0 0,-2-3 0 0,3-5 0 16,-1 0-176-16,-1-6 176 0,1 2-208 0,-1-1 80 16,1 5-32-16,2-2 0 0,-3 2 0 0,1 2 0 15,2 5 16-15,0-1 0 0,-1-3 0 0,0 3 0 16,1 3 144-16,0 2 0 0,-1 0 0 0,1 0-128 16,-1 4 128-16,1-3 0 0,-2 5 0 0,1-2 0 15,0 2 0-15,0 2 0 0,0 4 0 0,0-3 0 16,-1 2 0-16,0 1 0 0,-1 0 0 0,1 1 0 15,-1 3-144-15,1-1 144 0,-2 4-160 0,1-2 160 16,-2 0 0-16,-2 2-144 0,2 3 144 0,0-1 0 16,-1 0 0-16,-2-1 0 0,2 2 0 0,-1 1 0 15,-1 3 0-15,-1 1 0 0,1-3 0 0,-3 2 0 16,3-1 128-16,-2-1-128 0,-2 2 128 0,-2 1-128 0,0 0 0 16,-3-2 0-16,-1 3 0 0,-4 1 128 0,0-1-128 0,-4 1 0 15,0-4 0-15,-2 5 0 0,0 0 0 0,-1 1 0 16,-3 0 0-16,2-1 0 0,-2-1 0 0,-1 4 0 15,-1 0 0-15,-2 2 0 0,1-3 0 0,-2 1 0 16,0 0 0-16,-2 2 0 0,-4 2 0 0,-5 3 0 16,-3-4 0-16,-3 3 0 0,1-2 0 0,0 3-160 15,-2-3 160-15,6-2 0 0,-3 1-176 0,0 2 176 16,-2-3-160-16,-3 1 160 0,-6 0-160 0,-1 1 160 16,-3-3-160-16,5 0 160 0,0 3-144 0,1 1 144 15,0-2-128-15,-3 4 128 0,-4-3 0 0,-1 2 0 16,-1 1 0-16,1-3 0 0,1 2 0 0,1-3 0 15,-2 3 0-15,-2-1 0 0,-5-2 0 0,0 0 0 0,-1 2 0 0,0-5 0 16,2 2 0-16,2 0 0 0,-1 0 0 0,-1 0 128 16,-7-2-128-16,0-2 0 0,5 1 128 0,0-1-128 15,0 4 176-15,0-1-48 0,-2 1 0 0,-1-3 0 16,-2 1-128-16,3 1 128 0,3 0-128 0,0 0 128 16,-3 2-128-16,1-2 0 0,-5-2 0 0,0 1 128 15,2-1-128-15,2 3 0 0,2-1 0 0,-1 2 0 16,-1 1 0-16,-1-4 0 0,-3 2 0 0,0 2 0 15,4-1 0-15,3-1 0 0,0 0 0 0,-4 1 0 16,-5-4 0-16,2-1 0 0,3 2 128 0,4-1-128 16,1 0 0-16,2 0 0 0,-2-2 0 0,-1 1 0 15,-4 0 128-15,2 1-128 0,4 1 192 0,3-1-64 16,0 0-128-16,1 2 192 0,1-2-192 0,-5 3 192 0,-4-3-192 16,0 2 0-16,4-2 144 0,4 2-144 0,2 0 0 0,0 1 0 15,1 2 0-15,-3-2 128 0,-2-1-128 0,1 2 0 16,5 3 0-16,1-3 0 0,2 0 0 0,2 0 144 15,0-1-144-15,-5-3 0 0,-5 1 0 0,0-2 0 16,2-1 0-16,3 1 0 0,1 1 0 0,3-1 0 16,1-1 0-16,-1 0 0 0,-2 1 128 0,0 0-128 15,-2 1 0-15,3 2 0 0,5-2 160 0,1-1-32 16,0 1 0-16,4 3 0 0,-1 0 64 0,-2-2 16 16,-2 1 0-16,0-1 0 0,-3 2-64 0,4 1-16 15,2-1 0-15,2-1 0 0,-1-3-128 0,2 0 0 16,3 0 144-16,-3 1-144 0,-4-2 160 0,-1-1-32 0,-1 1-128 0,-1 1 192 15,7 1-192-15,1 2 0 0,2 0-144 0,2-1 144 16,0 2 0-16,3-2 0 16,0 1 0-16,0 0 160 0,-3-1-160 0,-2 1 128 0,-3 0-128 0,3 0 128 15,2 1-128-15,3-3 160 0,1 0-160 0,1 2 160 16,0-1-160-16,2 0 0 0,0-2 144 0,2 0-144 16,0 0 0-16,-1 2 0 0,-2 1 0 0,-1-1 0 15,2 0 160-15,-1-1-32 0,2-2-128 0,-1 3 192 16,8 1-16-16,-1-1-16 0,1-1 0 0,1 3 0 15,2 1 32-15,1-2 0 0,2-2 0 0,-1 2 0 16,2-1-64-16,1 2 0 0,0-4 0 0,1 1 0 16,1 2-128-16,1-2 192 0,1-1-192 0,-2 1 192 15,2 2-192-15,0 0 0 0,-1-3 0 0,4 0 128 16,0 1-128-16,3 3 0 0,2-4 0 0,-2 0-176 16,1 0-288-16,8 0-64 0,0 0-16 0,0 0 0 15,-1-9-1696-15,5 1-352 16,2-5-64-16,4-1-12512 0</inkml:trace>
  <inkml:trace contextRef="#ctx0" brushRef="#br0" timeOffset="-209417.68">12828 19546 911 0,'0'0'0'0,"0"0"0"0,0 0 0 0,0 0 0 0,0 0 0 0,-9 0 0 0,0-1 4832 0,2-2 880 16,0-1 176-16,0 2 48 0,-1-2-4624 0,2 1-928 15,-2 0-176-15,-1 0-32 0,2-2 192 0,-2 1 32 16,-1 0 16-16,-1-3 0 0,0 2-96 0,0 0 0 16,-2-3-16-16,-2 2 0 0,-3 0-176 0,0-1-128 15,-2 0 144-15,-2 2-144 0,-1-1 176 0,-1 0-176 16,2 2 192-16,-3 0-192 0,-2 0 144 0,1 2-144 15,0-1 0-15,1 1 144 0,-2 0-144 0,0 1 128 16,1 1-128-16,-2 0 128 0,-2 0-128 0,0-1 0 16,1 2 0-16,-4-1 0 0,0-1 128 0,-6 0-128 0,-2-3 0 0,0 1 128 15,0-1-128-15,2 2 0 0,-1 1 0 0,4-3 0 16,-1 2 0-16,0 0 0 0,0 1 0 0,0 2 0 16,0 3 0-16,-2-2 0 0,-6 0 0 0,-2-1 0 15,2 0 0-15,-3 2 0 0,3-1 0 0,0 3 0 16,3-1-144-16,-1 0 144 0,-1 1 0 0,0 4 0 15,1 0 0-15,-5 2 0 0,-6 1 0 0,1-2 0 16,1 3 0-16,0-3 0 0,4 1 0 0,0 1 0 16,1-5 0-16,2 3 176 0,1-1-176 0,-1 4 160 15,-5-2 32-15,-2 0 0 0,-1 3 0 0,1 2 0 16,2-1-192-16,3-1 160 0,1 0-160 0,3 3 160 16,-2-2-160-16,2 2 0 0,-1-5 144 0,-3 2-144 15,-3 4 0-15,1 0 144 0,-2-2-144 0,4 1 0 16,2-3 0-16,2 1 0 0,1-2 0 0,-1-2 0 0,3 2 0 0,0 1 0 15,-2 0 0-15,-1-3 0 0,-4 2 192 0,-2-3-64 16,6 2 0-16,2 0-128 0,2-3 256 0,1 3-48 16,1 2-16-16,1-3 0 0,3 2 64 15,2 0 16-15,0-6 0 0,2 3 0 0,0-2-48 0,-3 2-16 16,-1-2 0-16,-2 1 0 0,0-4-208 0,2 0 0 16,0 1 0-16,1-1 0 0,4-2-192 0,1-1 32 15,2 1 0-15,1 1 0 0,1-3 160 0,1 0 0 16,2-1 0-16,1 0 0 0,0 0 0 0,2 0 0 15,2-1 128-15,1 0-128 0,1-3 0 0,2 1 128 16,-1 1-128-16,1 1 0 0,0-1 0 0,0 0 0 16,0-2 0-16,1-1 0 0,0 1 0 0,1 2 0 0,0-2 0 15,-1 1-192-15,2-2 192 0,2 1-128 16,-2 2 128-16,-1 2-128 0,1-3 128 0,2 2 0 0,-2-2-144 0,3 1 144 16,-1 1 0-16,0-1 0 0,-3 1 0 0,2 1 0 15,0 0 0-15,2 0 0 0,-2-1 0 0,1 0 0 16,-4-1 0-16,2 2 0 0,1 0 0 0,-2 0 0 15,-1 0 0-15,1 0 0 0,9 0 0 0,-11 2 0 16,0-1 0-16,2 1 0 0,9-2 0 0,-10 3 192 16,1 1-64-16,3-2 0 0,6-2 0 0,-12 3 0 15,2-3-128-15,1 1 0 0,9-1 0 0,-11 3 0 16,1-2 0-16,-2-1-176 0,1 0 176 0,1 0-192 16,10 0 192-16,-13-3-128 0,-1 2 128 0,1 0-128 15,0-2 128-15,1 1 0 0,-1 0 0 0,2-1-128 16,-2 0 128-16,0-2 0 0,-1 0 0 0,0-3 0 0,0 2 0 0,0-3 0 15,-1 1 0-15,0 2 0 0,-6-3 0 0,2 3 0 16,1-3 0-16,-1 3 0 0,2-2 0 0,0 2 0 16,-1-1 160-16,2-2-160 0,-2 3 0 15,3 1 0-15,2-3 0 0,0 3 0 0,-1-2 0 0,2 0 0 16,-1 1 0-16,0-2 0 0,0 2 128 0,1 1-128 16,-1-3 0-16,0 2 0 0,2-1 128 0,-1-1-128 15,2 0 0-15,-2-1 0 0,1 3 0 0,1-5 128 16,0 4-128-16,2-3 0 0,0 3 0 0,-1 2 176 15,0-1-176-15,0 1 160 0,0 1-32 0,3-1 0 16,6 5 0-16,-9-4 0 0,9 4 16 0,-8-4 0 16,-1 3 0-16,2 0 0 0,-4 1-16 0,11 0 0 15,-9 1 0-15,9-1 0 0,-8 4-128 0,8-4 160 0,-8 7-160 0,0 0 160 16,-1-2-160-16,2 4 0 0,-1-2 0 0,2 4 128 16,1-3-128-16,0 4 0 0,-2-4 0 0,0 3 0 15,-2 2 0-15,2-3-144 0,0 3 144 0,0-2 0 16,2-1-128-16,0 2 128 0,-1-4 0 0,-2 4 0 15,3-3 0-15,0 2 0 0,0 1 0 0,2-2 0 16,0 3 0-16,-2-2-128 0,1-1 128 0,1 3 0 16,2-3-128-16,1-10 128 0,0 10-192 0,0 2 192 15,-1-3-256-15,1-9 64 0,0 11 16 0,0-11 0 32,0 0-192-32,0 0-32 0,0 0-16 0,0 0 0 15,0 0-1328-15,0 0-272 0,0 0-48 0,0 0-9088 0</inkml:trace>
  <inkml:trace contextRef="#ctx0" brushRef="#br0" timeOffset="-206900.91">2732 18802 11055 0,'-25'10'480'0,"8"-6"112"0,-4 0-464 0,-4 0-128 0,-4 1 0 0,-1-2 0 16,1-2 3568-16,5 1 688 0,2 0 144 0,1 0 16 15,2-1-3664-15,-2 3-752 0,2-1-128 0,2-1-48 16,-2 0 0-16,2 1 0 0,0 0 0 0,0 5 0 16,0-3 48-16,2 2 0 0,0 2 0 0,1 4 0 15,0-2 128-15,0 5 0 0,-2 1-144 0,2 2 144 16,0 2 0-16,1 4 0 0,0 2-144 0,-1 6 144 15,0 0 0-15,-1 4 0 0,-2 1 0 0,1 1 0 0,-1 3 0 16,-1-2 0-16,0-2 0 0,1 1 0 0,-1 1 0 0,1-1 128 16,1-2 0-16,2 2 16 0,2 3 64 15,2 3 16-15,-3-5 0 0,6 4 0 0,-3 0-32 16,1-3-16-16,2-2 0 0,2 1 0 0,0-5-176 0,1 2 0 16,-2-1 0-16,4-1 128 0,-2-5-128 0,0 1 0 15,1 4 0-15,1-1 0 0,-3-1 0 0,2 1 0 16,-1 1 0-16,2-2 0 0,-2 0 0 0,0 0 0 15,-1-1 0-15,1 1 0 0,-1-2 0 0,1-1 0 16,1 0 0-16,-1-2 0 0,0-1 0 0,-1-4 0 16,4 2 0-16,-1-3 0 0,0-3 160 0,1 0-160 15,-1-1 192-15,2-2-192 0,0-2 128 0,0-4-128 16,3 2 0-16,-3-12 0 0,2 9 0 0,-2-9 0 0,5 9 0 0,-5-9 0 16,11 6 0-16,-11-6 0 0,12 6 0 0,1-2 0 15,0-3 0-15,-1-1 0 0,4 0 0 0,3 0 0 16,5 0 0-16,0 0 0 0,0-1 0 0,4 1 0 15,-1-1 0-15,2 0 0 0,-2 1 0 0,1-2 0 16,0 0 0-16,1 4 0 0,1-2 0 0,5 2 0 16,-3-1 0-16,4 1 0 0,3 2 0 0,4-1 0 15,1 0 0-15,6 3 0 0,1-3 0 0,-2 5 0 16,-6-2 0-16,2-2 0 0,-1 1 0 0,4 3 0 16,0-3 0-16,3 0 0 0,3 1 0 0,5 1 0 15,3 0 128-15,-2 0-128 0,-7-3 0 0,3 1 0 16,0-2 0-16,3 4 128 0,0 0-128 0,7 1 0 15,4-4 0-15,-2-2 0 0,-6 2 0 0,0 0 0 16,-2 0 0-16,2 1 0 0,1-3 0 0,4 4 0 0,5 0 0 16,-2-1 0-16,-5-2 0 0,0 0 0 0,-3 1 128 0,2 1-128 15,2-2 0-15,4 1 0 0,5-2 0 0,-4 3 0 16,-5-2 0-16,3-1 0 0,-4 2 192 0,2 1-192 16,3 0 192-16,2-1-192 0,3 1 0 0,-2 3 0 15,-7-3 0-15,0 3 0 0,-1-2 176 0,2 0-176 16,3 2 160-16,2 0-160 0,5-2 0 0,-6 3 0 15,-5-4 0-15,3 2 0 0,-2 1 0 0,4 0 144 16,5 1-144-16,-35-4 128 0,5 0-128 0,3 2 0 16,5 0 0-16,3 2 0 0,2-4 0 0,3 2 0 15,3 1 0-15,53 3 0 0,-20-2 0 0,-16-2 0 16,-4-2 0-16,-7-3 0 0,-4-2 0 0,2-1 0 0,4-3-144 16,-6 2 144-16,-4-1 0 0,0 1 0 0,0-1 0 15,1 2 0-15,-1-3 0 0,4 0 0 0,0 2-160 0,0 0 160 16,-4 1 0-16,-1 2 0 0,0-2 0 0,0 0 0 15,1 0 0-15,0 1 0 0,3-2 0 0,-2 2 0 16,-3-2 0-16,-1 0 0 0,-2-1 0 0,2 0 0 16,-2-1 0-16,1 2-160 0,-1-1 160 0,1 2 0 15,-2-4-144-15,-2 2 144 0,-2 2 0 0,-25 0-144 16,4 0 144-16,3-1 0 0,2 1 0 0,1 1 0 16,3 0 0-16,1-3 0 0,2 0 0 0,38-5 0 15,-12 3 0-15,-13 0 0 0,-6-2-144 0,-5 2 144 16,-6 2 0-16,0-4 0 0,-1 3 0 0,-1 2 0 15,-1-1 0-15,1 2 0 0,3 0 0 0,0-1 0 16,-1 1 0-16,0-1 0 0,-2 0 0 0,-4 2 0 0,-3 0 0 0,-1 2 0 16,-2 0 0-16,0 1 0 0,0-1 0 15,-1 2 0-15,-2 2 0 0,0 2 0 0,0-2 0 0,-1 3 0 16,0-1 128-16,-10-3-128 0,2 1 0 0,1 1 0 16,3 0 128-16,1 0-128 0,-2-2 0 0,0 1 0 15,-3-1 0-15,12 3 128 0,-5 0-128 0,-4-5 0 16,-5 2 0-16,0-1 0 0,-2 0 0 0,-1-1 0 15,-11-3 0-15,9 2 0 0,-9-2 0 0,9-1 128 16,-9 1-128-16,0 0 0 0,9-5 0 0,-9 5 0 16,5-12 0-16,-1 2 0 0,-2 3 128 0,1 0-128 15,-3-3 0-15,1 0 128 0,2 0-128 0,-2-6 192 16,-1 1-192-16,0-1 192 0,0-2-192 0,-1-18 128 16,1 1-128-16,0-1 128 0,-3-1-128 0,2-2 0 0,1-1 0 15,-2-4 0-15,1 1 0 0,0-4-224 0,-2 1 80 0,5-2 16 16,-2-1-32-16,1 1 0 0,1-3 0 0,0-1 0 15,-2-1 160-15,4 1-192 0,-2-1 192 0,1 6-192 16,-1 3 192-16,2 2 0 0,0-1 0 0,1 3-128 16,-1 2 128-16,1 1 0 0,-1 1 0 0,-1 1 0 15,0 1 0-15,1 1 0 0,1 4 0 0,0 2 0 16,-4-1 0-16,3 3 0 0,0 2 0 0,0-1 0 16,1-1 0-16,-3 6 0 0,1 1 160 0,1 1-160 15,-1-2 0-15,3 1 0 0,-5 0 0 0,3 3 0 16,-2 1 0-16,1 4 0 0,-2-2 0 0,-1 6 0 15,0 6 0-15,-1-10 0 0,-1 3 0 0,2 7 0 16,-3-9 176-16,-2 4-176 0,-1-4 192 0,0 4-192 16,-3 2 0-16,-1 0 0 0,-1-2 0 0,-1 2 0 0,-2 2 0 15,-1-1 0-15,-3 0 0 0,-3 1 0 0,-5 1 0 0,-2 0 0 16,-2-1-144-16,-2 1 144 0,-2-4 0 16,-3 0 0-16,0 0 0 0,0 3 0 0,0 0 0 0,0-1 0 15,0 0 0-15,0 2 0 0,-1 2 0 0,-4 1 0 16,-3-2 144-16,-4 1-144 0,-4 0 192 0,1 1-192 15,0-7 192-15,2 4-192 0,-3-1 128 0,2 1-128 16,-1 1 0-16,-3 3 0 0,-2-2 0 0,-7-2 0 16,-3-2 0-16,0-3 0 0,3 3 0 0,2 1 0 15,0 0 0-15,-5 1 0 0,-6 0 0 0,-2 0 0 16,0 0 0-16,1 0 0 0,2 0 0 0,-2 2 0 16,3 2 0-16,-8 1 0 0,-9-2 0 0,4-2 0 15,7 0 0-15,-1 3 0 0,3 0 0 0,-5 0 0 0,-9-4 0 16,3-2 0-16,2-1 0 0,4 0 0 0,2-1 0 0,-3 3 0 15,-7 1-176-15,3-1 176 0,2-3-192 0,3-1 192 16,3 1-144-16,-1 0 144 0,-2 3 0 0,1-3-144 16,-2-3 144-16,2 1 0 0,5 3 0 0,4-4 0 15,2 1 0-15,-3 3 128 0,-6-2-128 0,1-2 176 16,1 0-48-16,4-2 0 0,4 2 0 0,2-3 0 16,1-1-128-16,-5-1 0 0,-6 0 0 0,2 2 0 15,4-3 0-15,4 5 128 0,3-5-128 0,2 1 0 16,4 0 128-16,-5-1-128 0,-6 1 128 0,3 4-128 15,2-3 256-15,5 4-16 0,2-3-16 0,2 3 0 16,1 0-48-16,0 0-16 0,1 3 0 0,-3 1 0 0,-5-1-16 16,3 4 0-16,2 0 0 0,2 0 0 15,3-1-144-15,-1-2 0 0,2-1 0 0,1 2 128 16,1-3-128-16,-2-3 0 0,-6 3 0 0,2-4 0 0,0 3 0 0,1 2 0 16,2-3-128-16,2 2 128 0,2 0 0 0,2 0 0 15,1-2 0-15,-3 2 0 0,-2-1 0 0,-1 0 160 16,-3 1-160-16,2-1 160 0,3-1 32 0,1 2 0 15,2 1 0-15,1-1 0 0,2 1 48 0,1-1 16 16,3 2 0-16,-4-4 0 0,-3 2-96 0,-1 1-16 16,0-5 0-16,1 3 0 0,2 0-144 0,3-2 0 15,1 3 0-15,1-1 0 0,0-3 0 0,3 5 0 16,2 0 0-16,1-1 0 0,2 0 0 0,0 1 0 16,-1-1 0-16,1 1 0 0,1 3-208 0,2 0 16 15,0-1 16-15,3 1 0 16,-1 1-496-16,4 1-96 0,5 1-32 0</inkml:trace>
  <inkml:trace contextRef="#ctx0" brushRef="#br0" timeOffset="-203799.8">8998 17268 33167 0,'-12'0'2944'0,"1"4"-2352"16,-1-2-464-16,-2 1-128 0,-4-3 704 0,5 0 128 15,6 0 32-15,7 0 0 16,0 0-1776-16,0 0-368 0,3-6-64 0,4-2 0 16,4 2 176-16,2-3 32 0,0 1 16 0,1-2-11712 0</inkml:trace>
  <inkml:trace contextRef="#ctx0" brushRef="#br0" timeOffset="-201436.28">6692 18473 25279 0,'-11'-4'1120'0,"11"4"224"0,-10-5-1072 0,1 1-272 0,9 4 0 0,-8-3 0 16,-1 0 0-16,9 3 0 0,-10-2-128 0,0 0 128 16,1 2-160-16,-2 3 160 0,2-1-160 0,-3 3 160 15,1 3-336-15,0-2 16 0,-3 1 16 0,0 4 0 16,0 2 16-16,-3 1 0 0,-1 4 0 0,0-1 0 16,-1 0 288-16,0 2 192 0,0 5-16 0,-1-2-16 15,-2 2 160-15,-2 1 48 0,-3 0 0 0,0 3 0 16,-3-3-48-16,1 3 0 0,0-5 0 0,1 2 0 15,0 1 0-15,1-4 0 0,0 3 0 0,2 0 0 16,0-1-32-16,1 3-16 0,-2-4 0 0,1 1 0 16,-1 5 48-16,1-3 0 0,1 2 0 0,-3 3 0 15,0 0-144-15,-2 1-32 0,-1-1 0 0,-5 2 0 0,1-3-144 0,1-2 0 16,0-2 0-16,4 0 0 0,2-1 0 0,-1 1 128 16,2-5-128-16,1 1 0 0,1-2 176 0,0 0-48 15,3 2-128-15,1 0 192 0,1-3-32 0,0 0-16 16,1 0 0-16,3 0 0 0,-2-1-144 0,1 0 128 15,-1-3-128-15,2 1 128 0,-3 0-128 0,3 0 160 16,-2-2-160-16,1 3 160 0,1-1-160 0,-1 1 160 16,2-2-160-16,2 0 160 0,0 2-160 0,2-2 0 15,-1-2 0-15,2 2 0 0,-1-1 0 0,1 1 0 16,0-2 0-16,1-2 0 0,1 3 0 0,0 0 0 16,1-2 0-16,0-1 0 0,0-1 0 0,3-2 0 0,-1 2 0 15,4-10 128-15,0 0-128 0,-7 6 0 0,4 2 0 0,3-8 0 16,0 0 0-16,-5 9 0 0,5-9 0 0,-6 6 0 15,6-6 0-15,0 0-176 0,0 0 176 0,0 0-128 16,0 0-64-16,0 0-16 0,0 0 0 0,0 0 0 31,0 0-240-31,6 10-32 0,-6-10-16 0,0 0 0 16,0 0-672-16,12 4-144 0,-12-4-32 0,12 2-6304 0,-12-2-1264 0</inkml:trace>
  <inkml:trace contextRef="#ctx0" brushRef="#br0" timeOffset="-200919.58">5248 19470 17503 0,'0'0'768'0,"-10"1"176"0,0 0-752 0,10-1-192 16,-7 3 0-16,7-3 0 0,-8 1 1408 0,8-1 256 15,0 0 64-15,-8 6 0 0,3 2-1344 0,0-2-384 16,1 4 144-16,0-2-144 0,-1 1 0 0,-2 1 0 16,-1 4 0-16,0 3 0 0,1-1 0 0,-2 1-128 15,-2 2 128-15,2 0-128 0,-4 0 128 0,3-1 0 16,0 0 0-16,-1 1 0 0,1-2 176 0,-1 1 16 15,-2 0 0-15,2 0 0 0,-3 1 224 0,1-3 48 16,0 2 16-16,1 0 0 0,-1 0-96 0,0 0 0 16,2-1-16-16,-1 1 0 0,1 0-144 0,1 0-32 0,-1 0 0 0,3-2 0 15,-3 1-192-15,2-2 128 0,2-4-128 0,-2 3 0 16,0 1 0-16,1-1 0 0,1-2 0 0,0 1 0 16,4 2 0-16,-1-1 0 0,-3 0 0 0,2 0 0 15,2 0 0-15,-3 1 0 0,3-3 0 0,-1 0 0 16,0 1 0-16,2-3 0 0,-2-1 0 0,0 0 0 15,4-9 0-15,-5 9-128 0,5-9 128 0,0 0 0 16,-7 7-208-16,7-7 64 0,0 0 16 0,0 0 0 16,-6 8 128-16,6-8-208 0,0 0 80 0,0 0 128 15,-6 4-256-15,6-4 80 0,0 0 16 0,0 0 0 16,0 0-464-16,0 0-80 0,0 0-32 0,0 0 0 16,0 0-1440-16,2-12-304 0</inkml:trace>
  <inkml:trace contextRef="#ctx0" brushRef="#br0" timeOffset="-200448.25">4603 19565 16575 0,'-7'-1'1472'0,"0"-2"-1168"0,-1-2-304 0,2 3 0 16,-1-2 1200-16,7 4 176 0,-7-2 32 0,7 2 16 15,0 0-1008-15,0 0-208 0,-8 3-32 0,8-3-16 16,-7 5-32-16,0 4-128 0,2-3 192 0,1 6-64 16,2-1-128-16,0 3 0 0,0 3 144 0,1 2-144 15,-1 1 304-15,1 3-16 0,0-1 0 0,1 0 0 16,-1 4 320-16,2-2 64 0,1 0 16 0,2 3 0 15,0-3-240-15,1 3-64 0,0-3 0 0,2 4 0 16,-1-3-160-16,2 1-32 0,2-2-16 0,-1-1 0 16,-1 1 16-16,1 1 16 0,2-2 0 0,0 3 0 15,-1-4-208-15,0-1 176 0,4 0-176 0,-2-2 160 16,0-1-160-16,2-1 0 0,0-1 0 0,2 0 0 16,-2-1 0-16,0-5 0 0,-3-1 0 0,1-5 0 0,0-3 0 0,3-1 0 15,-1-4 0-15,2-2 0 0,0-4 128 0,3-1-128 16,-1 1 0-16,2-5 128 0,1-1-128 0,3-2 0 15,3 0 144-15,1-2-144 0,2-2 176 0,3-3-48 16,4 0 0-16,1 4 0 0,4-1-128 0,-1-2 128 16,-1 0-128-16,2-3 128 0,-1 2-128 0,1 1-144 15,0-3 144-15,1 4-208 16,4 0-1520-16,5-3-320 0</inkml:trace>
  <inkml:trace contextRef="#ctx0" brushRef="#br0" timeOffset="-187059.01">26068 19440 13823 0,'0'0'608'0,"0"0"128"0,0 0-592 0,0 0-144 0,0 0 0 0,0 0 0 16,0 0 1616-16,0 0 304 0,0 0 48 0,0 0 16 16,0 0-768-16,0 0-160 0,-9 0-32 0,9 0 0 15,0 0-416-15,0 0-96 0,-9-2 0 0,3-1-16 16,6 3-224-16,-8-3-32 0,1 0-16 0,0 0 0 15,7 3-224-15,-10-3 176 0,0 0-176 0,2-1 160 16,-2-2-160-16,0 1 0 0,0 1 0 0,0-2 0 16,-2-2 0-16,2 2 0 0,-1-5 0 0,1 4 0 15,-3-1 176-15,-1 1-48 0,-1-5-128 0,-1 3 192 16,1-1-192-16,-1-1 144 0,-2-3-144 0,-3 1 128 16,0 0-128-16,-3 2 0 0,-4-4 144 0,-1 1-144 15,1 0 128-15,-3 1-128 0,2 0 128 0,-4-1-128 0,4 4 304 0,-1-1-16 16,0-3 0-16,2 1 0 0,0 4-32 0,1-1 0 15,0 3 0-15,2-3 0 0,-2 3-80 0,-1-3-32 16,-2 3 0-16,-7-3 0 0,-2 2-144 0,-2-2 0 16,-1 1 144-16,-1 4-144 0,1 0 0 15,2 1 0-15,1-1 0 0,2-1 0 0,0 1 0 0,2 1 0 16,-1 1 0-16,-1 1 0 0,-2 1 0 0,-3-2 0 16,-3 2 0-16,2 1 0 0,1-1 240 0,-1 3-32 15,0 2 0-15,2 1 0 0,2-1-32 0,1 0-16 16,2-1 0-16,-2 0 0 0,-3 0-160 0,-1-1 0 15,-4 3 0-15,-1 0 128 0,2 0 0 0,0 0-128 16,2 4 192-16,0-1-64 0,1 1 0 0,4-3-128 0,1 2 192 16,4 2-64-16,1-1 176 0,-1 1 16 0,-4-1 16 15,-1 1 0-15,-1 4-208 0,3-4-128 0,2 0 160 0,1 4-160 16,2-1 0-16,2 2 128 0,0-1-128 0,3 3 0 16,-1-1 0-16,3 2 0 0,4-4 0 0,2 3 0 15,0-1 0-15,2-2 0 0,1 1-128 0,2 1 128 16,1-1 0-16,1-1 0 0,1-1 0 0,0-1 0 15,1 1-160-15,1-4 160 0,4 2-128 0,-3 1 128 16,2-2-128-16,0 3 128 0,1-1-128 0,1-1 128 16,3-11-128-16,-1 14 128 0,1 2-128 0,4 1 128 15,0 0-128-15,-1 2 128 0,2 1-128 0,1 0 128 16,-1 2 0-16,0 2 0 0,0-1 0 0,1-1 0 16,-2 5 0-16,2-3 0 0,1 2 0 0,2-1 0 15,-1-5 0-15,3 2 0 0,-1 0 0 0,1-1 0 0,2 0 0 16,-2-2 0-16,3-3 0 0,2 1 0 0,0-1 0 0,1-3 0 15,0 0 0-15,4 1 0 0,0-5 0 0,1 3 0 16,-2 1 0-16,3 0 0 0,1 1 0 0,3 0 0 16,0 1 0-16,2 0 0 0,0 0 0 0,2-2-128 15,-3 2 128-15,1-1 0 0,-2 0 0 0,1-1 0 16,0 0 0-16,1 1 0 0,0-4 0 0,3 3 0 16,2 1 0-16,2-2 0 0,1-2 0 0,2 3 0 15,3 2 0-15,0-4 0 0,0-1 0 0,-1 2 0 16,-3-1 0-16,0 1 0 0,-1-3 0 0,1 1 0 15,0 2 0-15,0-3 0 0,5 3 0 0,2 1 0 16,2-1 0-16,1 0 0 0,0 5 0 0,-1-6 0 16,-1 2 0-16,-3 0 0 0,1-3 0 0,-1 0 0 0,-2 0 0 0,1-2 0 15,3-2 0-15,4-1 0 0,1-2 0 0,0-2 0 16,-2 0 0-16,-2-2 0 0,-3-3 0 0,-2-1 0 16,0 0 0-16,-3 0 0 0,1-5 0 0,2 2 0 15,0-3 0-15,3 3 144 0,0-3-144 0,0 2 0 16,-1-1 128-16,-4 2-128 0,-4-2 0 0,-1 2 0 15,-4-1 128-15,0 2-128 0,-1-2 0 0,-1 2 0 16,-1-1 128-16,-1 1-128 0,1 2 0 0,0-4 0 16,-2 3 0-16,1-2 0 0,-2-1 0 0,0 0 0 15,-1 1 0-15,1-5 0 0,-3 1 0 0,0-3 0 16,0-1 128-16,-2-1-128 0,-1-1 0 0,-2 1 0 16,0-1 128-16,-3-1-128 0,-1-2 0 0,-1 2 0 15,-2-5 0-15,-2 1 0 0,1 2 128 0,-2 0-128 0,-1 0 0 0,0 2 160 16,0-2-160-16,-1 1 128 15,-1 0-128-15,-2-1 0 0,-1 1 0 0,0-3 0 16,-1 1 0-16,-1 1 0 0,0-1 0 0,-1-3 0 0,1-2 0 0,-2-3 0 16,-2-1-224-16,1-1 80 0,0-5-64 0,-2-1-16 15,-2 0 0-15,0 3 0 0,-1 4-48 0,-1-1-16 16,-3 1 0-16,-1 0 0 0,-3 2 48 0,-1-2 16 16,-3 1 0-16,-2 2 0 0,1-3 224 0,-5 2 0 15,3 4 0-15,-2 1 0 0,-2-4 0 0,-1 5 0 16,0-1 0-16,-2 2 160 0,0 2-32 0,1-1 0 15,-1 2 0-15,-1 1 0 0,-5 4-128 0,-2 0 0 16,-3 0 0-16,-1-1 0 0,-2-1 0 0,1 0 0 16,2-1 0-16,0-1 0 0,2 0 0 0,1 0 0 15,5 0 0-15,-5-1 0 0,-1 0 0 0,-5-2 0 0,-7-7 0 16,-1 5 0-16,2 3-304 0,-1 0 64 0,-1 4 16 0,1 3 0 16,2 3-32-16,0 2 0 0,1 6 0 15,-6 1 0-15,-8 3 80 0,0 1 16 0,6-1 0 0,1 2 0 16,3 2 160-16,6-2 0 0,4 5 128 0,3 0-128 15,3-3 224-15,-2 3-32 0,-2-4 0 0,-1 2 0 16,-4-1-192-16,1 0 0 0,2 5 0 0,-1-3 0 16,2 5 0-16,3 2 0 0,0-2 0 0,3 2 0 15,0 2 0-15,-2-1 0 0,-2 1 0 0,-2-1 0 16,-4 1 0-16,4 1 0 0,2 0 0 0,4-1 0 16,3 1 0-16,4 0 0 0,2-5 0 0,3-1 0 15,5 1 176-15,1 2-16 0,1 2 0 0,2-2 0 16,0-1-160-16,1 4 0 0,0 2 0 0,2 1 128 15,1-2-128-15,-1 1 0 0,0 4 0 0,0 3 0 16,-2-4 0-16,0 1 0 0,-2 1 0 0,2-2 0 0,1 1 0 0,3 0 0 16,-2-2 0-16,2 2 0 0,-1 2 0 0,2-5 0 15,1 1 0-15,1 3 128 0,2-2-128 0,0 6 128 16,1-1-128-16,1 4 128 0,0-1-128 0,1-2 0 16,1 1 0-16,2 2 0 0,2-5 0 0,1 1 0 15,2-5 0-15,3-2 0 0,4 0 0 0,2-1 0 16,4-3 0-16,1-2 0 0,2 0 0 0,1-1-144 15,4 0 144-15,-2-4-160 0,1 2 160 0,2 0 0 16,2-3 0-16,2 1-128 0,3-3 128 0,2 2 0 16,3-2 0-16,2 3-128 0,3-2 128 0,3 3 0 15,3-2 0-15,1 3 0 0,-4-3 0 0,0 2 0 0,-1 3 0 16,1-2 0-16,1-1 0 0,3 3 0 0,2 0 0 16,2 0 0-16,5 0 0 0,-2 0 0 0,-3 0 0 0,-2-1 0 15,-1 3 0-15,3-2 0 0,5 0 0 16,3-1 0-16,7-3 0 0,-1 0 0 0,-3-5 0 0,-1 0 0 15,-3-2 0-15,5 2 0 0,2-3 0 0,3 0 0 16,5-2 0-16,-6 0 0 0,-5-3 0 0,-5-4 0 16,-4-1 0-16,0-5 0 0,1-1 0 0,0 0 128 15,1-5-128-15,-1 1 0 0,-2-3 128 0,-7-2-128 16,-5-2 0-16,-4-3 144 0,1-3-144 0,-4 3 0 16,-3-4 160-16,-1 1-160 0,-3-4 128 0,-1 0-128 15,-1-2 272-15,-2-4-16 0,-3-2-16 0,1-5 0 16,-4-3 192-16,-3-3 32 0,0-2 16 0,-1 2 0 0,0 2-192 15,-2 0-32-15,-4-2-16 0,1 1 0 16,-2-1-240-16,-3 2 0 0,-2 0 128 0,-4 5-128 0,-2 0 0 0,-1 8 0 16,-4 2 0-16,-7 4 0 0,-4 1-224 0,-6 1 16 15,-6 4 0-15,-1-3 0 16,-4 4-368-16,-2 1-80 16,-2 8-16-16,-2 5-9280 0,-1 3-1856 0</inkml:trace>
  <inkml:trace contextRef="#ctx0" brushRef="#br0" timeOffset="-174395.72">24156 18849 2751 0,'0'0'256'0,"0"0"-256"0,0 0 0 0,-2 9 0 16,2-9 2704-16,0 12 496 0,0-12 112 0,0 0 16 15,0 0-2112-15,0 0-432 0,0 0-80 0,4 11 0 16,-4-11-80-16,0 0-16 0,6 6 0 0,-6-6 0 16,0 0-32-16,8 7-16 0,-8-7 0 0,0 0 0 15,0 0-176-15,9 6-16 0,-9-6-16 0,0 0 0 0,0 0-32 0,9 1-16 16,-9-1 0-16,0 0 0 0,0 0 16 0,8-6 0 16,-4 0 0-16,-4 6 0 0,3-9 64 0,-2-4 0 15,-1-3 16-15,-1 0 0 0,-2 0 64 0,1-3 16 16,-3-4 0-16,-2-3 0 0,0 2-160 0,0 1-48 15,2-2 0-15,-1 0 0 0,-3-7-272 0,1 5 128 16,1-1-128-16,-2 5 0 0,0 0 0 0,-1-1 0 16,-2 0 0-16,0-4 0 0,-5 1 0 0,0-2 0 15,4 1 0-15,-4-4 0 0,-2-1 128 0,1 2-128 16,-1-2 0-16,-3 1 0 0,1-2 0 0,-1 2 0 16,-1 0 0-16,-1 5 0 0,0-1-256 0,0 7 64 0,-2 3 0 15,1-1 0-15,-2 0 0 0,-2 1 0 0,-4 0 0 0,-3 2 0 16,-3 0 192-16,-2 0-144 0,2 1 144 0,0 1-128 15,-1 0 128-15,3-2 0 0,0 1 0 0,2-1 128 16,-1 0-128-16,2 1 0 0,1-1 0 0,-1-1 0 16,-5-2 0-16,-1 0 0 0,-3 0 0 0,1 0 0 15,2 2 0-15,0 2 0 0,1 1 0 0,3 1 0 16,1 1 0-16,2 4 0 0,1-1 0 0,1 4 0 16,3 2 128-16,0 1-128 0,-3 1 160 0,-1 1-160 15,-1 0 144-15,-2 1-144 0,-2 0 128 0,1 2-128 16,3-2 128-16,-2 0-128 0,3 3 0 0,0-1 128 15,0-2-128-15,4 1 0 0,-2 0 0 0,3-1 0 16,0-1 0-16,2 0 0 0,0 0 0 0,-1 0 128 16,-2 1-128-16,0 2 0 0,0-1 0 0,2 2 0 15,-2 1 0-15,1 0 0 0,0 0 0 0,2 3 0 16,1 1 0-16,0 1 0 0,-2-5 0 0,3 4 0 0,0 1 0 0,3 2 0 16,1-5 0-16,-3 5 0 0,1-3 0 0,0 2 0 15,2-2 0-15,0 2 0 0,0 2 0 0,0-3 0 16,0 2 0-16,-4-2 0 0,0 0 0 0,0 2 0 15,2-2 128-15,-2 2-128 0,0-4 128 0,-1 3-128 16,4 2 0-16,-2-1 128 0,2-1 0 0,1 4-128 16,-1-1 192-16,0 3-64 0,1 1-128 0,0-3 0 15,-1 0 144-15,1 2-144 0,1 0 0 0,1 1 128 16,-1-1-128-16,3 1 0 0,1-2 0 0,2 2 144 16,-2-2-144-16,1 2 0 0,0-1 192 0,0 2-192 0,2-1 192 15,-2-1-192-15,1 1 144 0,-1 1-144 0,-1 2 0 16,0-1 144-16,-1-2-144 0,1 1 0 0,0 1 0 0,0 0 0 15,0 0 176-15,0-4-48 0,1 2-128 0,-1 0 192 16,1-1 16-16,3-1 0 0,-1-1 0 0,2-1 0 16,-3-3-32-16,3 0-16 0,1 0 0 0,0 3 0 15,-2-4-160-15,2 2 192 0,-1-2-192 0,2 1 192 16,-1 3-192-16,-2-1 0 0,3-2 144 0,0 2-144 16,0 2 0-16,-1-3 0 0,0-1 0 0,0 2 0 15,2-4 0-15,0 2 0 0,-1-2 0 0,0 0 128 16,3 0-128-16,-1 1 128 0,0 2-128 0,0-5 128 15,5-7-128-15,-4 10 128 0,0-3-128 0,4-7 128 16,-5 12-128-16,2-5 0 0,3-7 0 0,0 0 128 0,-7 9-128 16,7-9 0-16,-5 7 0 0,5-7 128 0,0 0-128 0,0 0 0 15,0 0 128-15,0 0-128 0,0 0 0 0,0 0 0 16,0 0 0-16,0 0-128 0,0 0-208 16,0 0-48-16,0 0 0 0,0 0 0 15,3-11-384-15,1 2-64 0,-1-1-32 16,-1 1 0-16,0-4-1840 0,-1 4-368 0</inkml:trace>
  <inkml:trace contextRef="#ctx0" brushRef="#br0" timeOffset="-173933.19">20477 18397 20271 0,'-18'2'896'0,"8"1"192"0,-1-2-880 0,3 0-208 0,0 1 0 0,2-1 0 16,-3 2 1696-16,9-3 288 0,0 0 64 0,0 0 16 15,-5 7-1488-15,5-7-320 0,0 0-48 0,-4 9-16 16,4-9-192-16,-3 13 0 0,2-6 0 0,0 5 0 15,1 2 0-15,0-3 0 0,0 1 0 0,0 3 0 16,0 3 0-16,1 1 0 0,-1 2 0 0,1 5 0 16,0-2 0-16,1 0 0 0,-2 5 0 0,1-2 0 15,2 1 0-15,0-4 0 0,-1 2 0 0,4-5 0 16,2 2 0-16,-1-4 0 0,0-5 0 0,0 0 0 16,3-5 176-16,3 1-16 0,0-5 0 0,3-1 0 0,-2-4-16 0,3-2 0 15,1-4 0-15,2-4 0 0,2-1 48 0,2-6 0 16,2 0 0-16,4-1 0 0,1-5-48 0,1-1 0 15,4 0 0-15,2-1 0 0,5-1-16 0,0 0-128 16,2-2 192-16,-3 4-64 0,-3-1 16 0,-1 2 0 16,-1 1 0-16,0 1 0 0,-3 2 0 0,1-2 0 15,-1 2 0-15,-1 0 0 0,-2 0-144 0,2 0 0 16,1 0 0-16,2-1-9536 16,-1-3-1872-16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3:06.5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22781 9357 911 0,'0'0'0'0,"0"0"0"16,0 0 0-16,0 0 0 0,0 0 1920 0,0 0 288 16,0 0 64-16,0 0 16 0,0 0-1376 0,0 0-272 0,0 0-48 0,0 0-16 15,0 0-256-15,0 0-64 16,0 0-16-16,0 0 0 0,0 0-240 0,6-5 0 0,-6 5 128 0,11-6-128 16,-4 0 0-16,2 4 0 0,1-1 0 0,2 1 0 15,-1-3 144-15,2 2-16 0,2 1 0 0,3 0 0 16,-2 0 192-16,10-1 16 0,2 0 16 0,4 0 0 15,1-1 96-15,4 2 0 0,-1-2 16 0,3-1 0 16,-1 2-16-16,2-2 0 0,4 1 0 0,4-3 0 16,5 3-96-16,8 0-32 0,3 0 0 0,-1-3 0 15,0 0-320-15,-4-2 0 0,-1 2 0 0,0-1 128 16,2-3-128-16,1-1 192 0,0 3-64 0,-1-2 0 16,-2 3-128-16,-5-2 0 0,-7 4 128 0,-4-3-128 15,-2 1 0-15,-6 4 0 0,1-3 0 0,-1 2 0 0,-3 1 0 16,0-1 0-16,-2 2 0 0,2 2 0 15,-1 0-224-15,1 2 32 0,-6 3 16 0,2 3 0 16,-3 2-432-16,-3 1-96 0,0 2 0 0,-3 1-6672 16</inkml:trace>
  <inkml:trace contextRef="#ctx0" brushRef="#br0" timeOffset="5352.98">16340 12076 2751 0,'-5'-184'256'16,"0"360"-256"-16,0-183 0 0,0 3 0 16,-3-3 720-16,2 0 112 0,0-1 0 0,-3-2 16 15,-1 2-544-15,-2-2-112 0,2 3-32 0,1-4 0 16,-1 6 160-16,-3-2 48 0,2-2 0 0,-2 5 0 0,0-2 224 0,-2 3 48 15,1 2 16-15,0 0 0 0,0-2-160 0,-1 4-48 16,-3 3 0-16,-2 0 0 0,2 0-48 0,-1 0-16 16,-1-1 0-16,-2 4 0 0,2 2-80 0,-2-2-32 15,-1 3 0-15,0 2 0 0,-1 2-32 0,0 1-16 16,0 2 0-16,-5 0 0 0,-5 2-64 0,-1 0-16 16,-3 1 0-16,3-3 0 0,1 1-144 0,1 0 128 15,3-2-128-15,3 4 128 0,0 0 208 0,4 1 48 16,3 0 0-16,1-1 0 0,4 4-112 0,2 3-16 15,0-3 0-15,3 7 0 0,2 0-96 0,5 6-32 16,0 4 0-16,2 2 0 0,2 3 208 0,3 5 48 16,3-3 0-16,2 4 0 0,0 2-192 0,4-2-48 15,2-1 0-15,2-2 0 0,4 2-144 0,0-7 0 0,3-2 0 0,3-6 0 16,2-9 0-16,3-1 0 0,3-3 0 0,3-4 0 16,-1-5 0-16,0-4 0 0,-3 1 0 0,1-9 128 15,0-2 192-15,0-1 48 0,-1-7 0 0,1-2 0 16,1-4-48-16,-3-2-16 0,0-6 0 0,3-3 0 15,1-6 0-15,0-6 0 0,1-5 0 0,-7-2 0 16,-1-5 32-16,-4-3 16 0,-2-2 0 0,-2-2 0 16,-2-1 80-16,-2-4 16 0,-4-4 0 0,-1 0 0 15,-3 5 128-15,-2-2 16 0,-3 1 16 0,-1 4 0 16,-3 2-192-16,-1 4-32 0,-3 5-16 0,-2 6 0 16,-2 2-112-16,-5 6 0 0,-3 6-16 0,-3 6 0 15,-2 6 64-15,-7 5 16 0,-5 5 0 0,-7 9 0 16,-7 8-320-16,-3 8 0 0,-5 6-208 0,3 5 80 15,1 6-2080-15,4 3-416 0,4 5-64 0</inkml:trace>
  <inkml:trace contextRef="#ctx0" brushRef="#br0" timeOffset="7285.83">23841 14504 14975 0,'0'0'656'0,"0"0"144"0,0 0-640 0,0 0-160 0,0 0 0 0,0 0 0 0,0 0 128 0,0 0-128 15,0 0 192-15,0 0-64 0,0 0 48 0,14-2 0 16,0 0 0-16,0-1 0 0,1 3 48 0,3 0 16 16,0-1 0-16,2 1 0 0,2 4-64 0,3 0-16 15,2-2 0-15,2 2 0 0,1 0-160 0,3 2 0 16,1-2 0-16,0 2 0 0,-1 1 192 0,0-2 16 15,2-1 0-15,3 1 0 0,1 1 144 0,4-4 32 16,2 1 0-16,3 0 0 0,3-2-48 0,2-1 0 16,2 1 0-16,-4-2 0 0,-4 0-32 0,0-1-16 15,1 1 0-15,2 1 0 0,1 1-16 0,3 2 0 16,5-3 0-16,-1 0 0 0,0-1-48 0,-5 1-16 16,-1 1 0-16,-1 0 0 0,2-1 112 0,2 1 32 0,3 4 0 15,3-1 0-15,4-4-16 0,-2-1 0 0,-4-2 0 0,0 1 0 16,-1-1-48-16,1 3-16 0,0 3 0 0,4-2 0 15,0 2-272-15,0-1 128 0,-4 1-128 0,-2-1 0 16,-3-2 128-16,-2 2-128 0,0 0 0 0,-2 1 0 16,-1-2 128-16,3 0-128 0,3 2 144 0,-2-2-144 15,1-1 368-15,-5-1-32 0,-4 0 0 0,1-1 0 16,-2 1 16-16,2 0 0 0,1-3 0 0,0 4 0 16,0 0-160-16,-1 0-48 0,2 0 0 0,-2 0 0 15,-4 0-144-15,-3 0 0 0,-2 1 144 0,-3-1-144 16,-2 0 144-16,-3 3-144 0,-2-1 192 0,0 2-192 15,-2-3 240-15,2 3-64 0,-7 0-16 0,1 2 0 16,-4-3 16-16,1-1 0 0,-3 0 0 0,-1 2 0 16,2 2-176-16,-5-2 192 0,-2-6-192 0,-9 2 192 15,9 3-192-15,-9-3-272 0,0 0 64 0,0 0 16 16,0 0-704-16,0 0-128 0,0 0-16 0,0 0-7792 16,0 0-1536-16</inkml:trace>
  <inkml:trace contextRef="#ctx0" brushRef="#br0" timeOffset="10025.24">28153 13221 12431 0,'0'0'544'0,"0"0"128"0,0 0-544 0,0 0-128 0,-9-2 0 0,9 2 0 16,0 0 864-16,-9 0 144 0,9 0 16 0,0 0 16 16,0 0-144-16,0 0-48 0,0 0 0 0,0 0 0 15,0 0-336-15,0 0-64 0,6 12 0 0,2-4-16 16,2-2 144-16,3 2 16 0,2-4 16 0,6-1 0 15,4 1-32-15,4 0-16 0,4-4 0 0,5-1 0 16,-2-4-208-16,2 1-32 0,3 0-16 0,1-1 0 16,1-3-304-16,3 3 128 0,1-1-128 0,2 0 0 15,1 1 304-15,1 2-48 0,-2-1-16 0,0-1 0 16,-5 1-112-16,-1 2 0 0,-3 2-128 0,-1-2 192 16,-2 1 0-16,1 2 0 0,-2 1 0 0,-1 3 0 0,-3 1 64 0,0 1 0 15,-4-2 0-15,-1 3 0 0,-5 0-96 0,3 4-16 16,-5-5 0-16,-2 6 0 0,-4 0-144 0,-2-1 0 15,0 2 0-15,-3 2 128 0,-5-2-128 0,-2-2-272 16,-2 2 64-16,-1 0 16 16,-2 1-368-16,1-2-64 0,-5-3-16 0,1 1 0 15,6-11-1456-15,-9 5-288 0</inkml:trace>
  <inkml:trace contextRef="#ctx0" brushRef="#br0" timeOffset="10757.33">30573 12631 18831 0,'-6'-11'832'0,"6"11"176"0,-3-8-816 0,2 3-192 16,-4-4 0-16,2 4 0 0,3 5 0 0,-2-6 0 15,-1-3 0-15,1 4 0 0,-1-5 0 0,-2 5 176 16,5 5-176-16,0 0 160 0,-8-9-160 0,0 4 0 16,-3 2 0-16,2 3 128 0,2-1-128 0,-2 1 0 15,-3 0 0-15,1 4 0 0,-2 6 0 0,-3-1 192 16,-2 1-192-16,0 0 192 0,2 4 80 0,-2 2 32 15,0 2 0-15,0 1 0 0,2 2 240 0,-1 3 48 16,1 0 16-16,-1 9 0 0,1 4 96 0,-1 4 0 0,2 3 16 16,1 6 0-16,0 7-336 0,1 1-64 0,2 1 0 0,1 4-16 15,1-3-304-15,4 0 0 0,1 1 0 0,4-5 0 16,2-3 0-16,3-2 0 0,2-8 0 0,4 2 0 16,1-6 0-16,3-3 160 0,4-6-160 0,3-4 128 15,3-1 192-15,6-5 16 0,3-6 16 0,5-2 0 16,3-2 80-16,3-6 16 0,-2-6 0 0,0-3 0 15,0-1-256-15,1-3-64 0,-1-4 0 0,0-2 0 16,3-1-128-16,2-3 0 0,3-2 0 0,0-7 0 16,3-1 128-16,-3-3-128 0,-4-3 0 0,0-1 128 15,-3 1 16-15,-4-1 0 0,0-2 0 0,-5 0 0 16,1-4 176-16,-4 1 48 0,-3 3 0 0,-5-2 0 16,-2-4 144-16,-5-2 48 0,-3-3 0 0,-5-2 0 15,-5 0-64-15,-5-1-16 0,-4-2 0 0,-9 1 0 0,-3 1-288 0,-4 0-48 16,-5 0-16-16,-2-2 0 0,-4-3-128 0,-2 8 0 15,-4 2 0-15,-3 2-176 0,-3 3-144 0,-10 4-48 16,-5 1 0-16,-5 9 0 16,-1 8-496-16,3 6-96 15,5 5-32-15,3 8-8736 0,6 6-1760 0</inkml:trace>
  <inkml:trace contextRef="#ctx0" brushRef="#br0" timeOffset="19779.8">14998 13346 13823 0,'0'0'1216'0,"-4"-8"-960"0,-1-3-256 0,3-1 0 16,0 3 1024-16,1-1 144 0,1 10 48 0,-1-9 0 15,1-1-576-15,1 2-128 0,-1 8 0 0,3-10-16 16,-3 10-240-16,5-6-64 0,-5 6 0 0,0 0 0 15,0 0 0-15,0 0 0 0,5-8 0 0,-5 8 0 16,0 0 48-16,0 0 0 0,0 0 0 0,0 0 0 16,10 10 176-16,-2 3 32 0,-2 0 16 0,0 3 0 15,-3 5-128-15,-1 2-16 0,-2-2-16 0,0 8 0 16,-1 2 144-16,0 6 16 0,0 5 16 0,-1 0 0 0,2 5-16 0,0-3 0 16,0 3 0-16,-2-2 0 0,2-1-48 0,0-3-16 15,0-3 0-15,2-1 0 0,-4-4-112 0,0 0-32 16,0-3 0-16,1-2 0 0,1 0-128 0,-2-3-128 15,0-4 144-15,1-2-144 0,-2-4 128 0,2-3-128 16,1-12 0-16,0 0 0 0,0 0 160 0,0 0-160 16,0 9 160-16,0-9-160 0,0 0 144 0,0 0-144 15,4-9 128-15,1-1-128 0,2 1 128 0,1-5-128 16,3-4 0-16,3 3 128 0,2 3-128 0,4-2 0 16,4-1 0-16,3-1 0 0,1 3 0 0,1 1 0 15,4 1 0-15,1 3 0 0,-1-1 0 0,2 6 0 0,3-2 0 16,-1-2 0-16,1 3 0 0,0 2 0 0,3-2 0 0,1-1 128 15,2 2-128-15,1 1 0 0,0-1 0 0,1 2 0 16,0-1 0-16,-3 0 0 0,-2 1 0 0,-3 2 0 16,-4-1 0-16,-1 3 0 0,-5-1 0 0,-1 1 0 15,-3 2 0-15,-1 1 0 0,-3-2 144 0,-1 0-144 16,0 4 240-16,-2-3-32 0,-2-3 0 0,-2 3 0 16,-2 2-64-16,-1-1-16 0,1-1 0 0,-6 0 0 15,-5-5-128-15,0 0 0 0,0 0 144 0,0 0-144 16,0 0 0-16,0 0 0 0,0 0 0 0,0 0 0 15,0 0 0-15,-10-9 0 0,-2 0 128 0,1-2-128 16,-1 1 0-16,2 0 0 0,-1-4 0 0,0 1 128 16,3 1 0-16,1-3 0 0,2-3 0 0,0-2 0 15,0-3-128-15,1 2 0 0,3-2 0 0,-3 0 0 16,3-5 0-16,1 1 128 0,1-2-128 0,3-3 0 0,-4 2 0 0,2 2 0 16,0-4 0-16,0 6 0 0,2 0 0 0,-1 3 0 15,3-1 0-15,-1 1 0 0,1 3 0 0,1 2 0 16,-1 1 0-16,0 1 0 0,0-1 0 0,-1 3 0 15,0-1 0-15,-1 0 0 0,-2 2 0 0,1 3 0 16,-3-2 0-16,-2 2 0 0,1 0 128 0,-3-1-128 16,0 3 160-16,1-2-160 0,-2 1 176 0,-3-4-176 15,-2 6 192-15,-3-2-192 0,0 5 192 0,-1-1-192 16,-1-3 192-16,-3 3-192 0,-2 0 272 0,-3-3-48 16,0 2-16-16,-2-4 0 0,-2 1 96 0,-1-3 16 15,3 4 0-15,-1-4 0 0,2-3-128 0,-4 3-32 0,-4 4 0 0,-5-3 0 16,-4 3 80-16,-3 0 16 0,0 4 0 0,-2 2 0 15,0 2-64-15,-1 2 0 0,0 2 0 0,-1 4 0 16,2-3-192-16,-1 5 0 0,-4 0 0 0,6 1 0 16,0 2-240-16,7-1-80 0,4 1-32 0,6 3 0 31,3 2-1280-31,6-1-256 0,3 5-48 0,3 1-8192 0,3 2-1648 0</inkml:trace>
  <inkml:trace contextRef="#ctx0" brushRef="#br0" timeOffset="21797.82">30035 14388 11567 0,'0'0'512'0,"-5"-9"112"0,-1-2-496 0,1 2-128 0,0-4 0 0,1 5 0 16,-1-3 0-16,1 1 128 0,0 0-128 15,2-2 128-15,2 12 320 0,-3-10 64 0,3 10 0 0,-1-14 16 16,-2 0 368-16,2 4 64 0,1 10 0 0,0 0 16 15,-1-10-48-15,1 10-16 0,-3-11 0 0,3 11 0 16,0 0-272-16,0 0-48 0,0 0-16 0,0 0 0 16,0 0-384-16,-2 14-192 0,0 3 160 0,0 5-160 15,-1 4 224-15,2 2-48 0,-4 4-16 0,1 1 0 16,-1 3 80-16,1-1 16 0,2 0 0 0,-2 0 0 16,-1 1-112-16,1-3-16 0,2-5 0 0,-1 0 0 0,3-4 128 15,3-5 0-15,-1-5 16 0,3 1 0 16,0-6 144-16,2 0 32 0,0-5 0 0,2 1 0 0,1-3-192 0,0-2-16 15,1-1-16-15,1-3 0 0,1-1-16 0,2 0 0 16,-1-4 0-16,5 2 0 0,2-6-64 0,2 0-16 16,1 3 0-16,2 0 0 0,5-2-128 0,2 4 0 15,1-1 0-15,10 1 0 0,-1 3 0 0,6-1 192 16,3-1-192-16,2 5 192 0,-2 2-16 0,1-2 0 16,3 2 0-16,1 3 0 0,1 3-176 0,0 2 0 15,2-6 0-15,-4 0 128 0,-4-4-128 0,-4 1 0 16,1-1 0-16,-4-3 0 0,0-1 0 0,-2 3-176 15,-1-4 176-15,-3 1-128 0,-2 1 128 0,-2 0 0 16,-2-3 0-16,-2 3 0 0,1 1 0 0,-4-1 128 0,-1 3-128 16,-2-2 176-16,-3 0 128 0,-1 1 16 0,1 3 16 15,0 0 0-15,-1 0-336 0,1 0 144 0,-2 0-144 0,1 4 0 16,-2 0 0-16,-2 0 0 0,-1-3 0 0,0 3 0 16,-1-1 0-16,1-3 0 0,-2-2 0 0,0 0 0 15,-3-6 176-15,1 3-176 0,-1-5 160 0,0 1-160 16,0-5 304-16,-1-4-48 0,0-1 0 0,-1-4 0 15,-4-6 352-15,0-3 64 0,-1 0 16 0,-2-2 0 16,-2-1-64-16,-1-4-16 0,0 3 0 0,-2-1 0 16,-1-5-160-16,-1 5-48 0,-2 0 0 0,0 3 0 15,4-1-240-15,-4 5-160 0,1 6 192 0,3 5-192 32,2 0-336-32,2 3-176 0,2 1-48 0</inkml:trace>
  <inkml:trace contextRef="#ctx0" brushRef="#br0" timeOffset="31054.54">28834 13178 3679 0,'-11'-1'320'0,"1"-2"-320"15,-1 2 0-15,0-3 0 0,-7 0 1872 0,5 0 304 16,1-1 64-16,-1 3 16 0,-2-1-1168 0,2 1-256 16,-1 0-32-16,0 0-16 0,3 1 16 0,-3 1 0 15,0 0 0-15,1 0 0 0,0 0-416 0,1 1-64 16,0 1-32-16,1 3 0 0,1-1-288 0,-1 0 0 16,4-4 0-16,7 0 0 0,-10 5 288 0,10-5-48 15,0 0-16-15,0 0 0 0,0 0 144 0,0 0 16 0,0 0 16 0,10 4 0 16,4-2-192-16,5 0-32 0,5-1-16 0,6-1 0 15,5-1 96-15,7-2 32 0,6-2 0 0,4 1 0 16,3-3-288-16,-2 0 160 0,-3 1-160 0,-1-3 128 16,2 4-128-16,-1-1 0 0,-1 2 0 0,2 1 128 15,1 1-128-15,-3 0 0 0,-2 0 144 0,-7 1-144 16,-5 1 0-16,-6 1 0 0,-5 0 0 0,-5 2 0 16,-4 3 0-16,-3 2 0 0,-12-8 0 0,7 11 0 15,-3 3 0-15,-5 1 192 0,-4 2 0 0,-5 1-16 16,-4 0 336-16,-9-1 80 0,-5 2 16 0,-6 3 0 15,-8 0-224-15,0 0-64 0,-5-4 0 0,1 0 0 16,-1-1 0-16,0-3 0 0,0 0 0 0,4-2 0 16,1-4-96-16,0 1-32 0,0-7 0 0,-2 2 0 15,4 0-192-15,2 0 128 0,5-3-128 0,2-1 0 0,6 0 0 0,1-1-288 16,4 1 32-16,6 0 16 16,3 0-1536-16,2 0-304 15,9 0-64-15,0 0-8112 0</inkml:trace>
  <inkml:trace contextRef="#ctx0" brushRef="#br0" timeOffset="38359.71">2919 16401 12895 0,'0'0'576'0,"0"0"112"0,-7-4-560 0,7 4-128 0,0 0 0 0,0 0 0 0,-5-8 1664 0,5 8 320 15,-1-8 48-15,1 8 16 0,-4-12-1664 0,3 4-384 16,-1-4 0-16,1 6 0 0,1 6 0 0,-2-10 0 16,-2 2 0-16,4 8 0 0,0 0 128 0,-4-10-128 15,-4 3 176-15,8 7-176 0,-10-7 128 0,0 4-128 16,0 2 0-16,-2 1 0 0,0 3 0 0,-2 3 0 16,-3-1 0-16,1 0 0 0,-2 4 0 0,-1 0-144 15,-2 4 144-15,-1 3-128 0,-3 1 128 0,-4 0 0 16,-5 3 128-16,-2 1-128 0,1 5 192 0,-1 3-16 15,-1 3-16-15,2-2 0 0,-1 3 80 0,2 3 16 16,-1 3 0-16,4 1 0 0,0-1 16 0,3 0 16 16,0 1 0-16,3 2 0 0,1-3 0 0,-1 2 0 0,6 2 0 0,2-1 0 15,0 1-160-15,4 2-128 0,4-1 144 0,4-2-144 16,3-5 0-16,4-4 0 0,5-5 0 0,4 0 0 16,3-4 0-16,3-1 0 0,1-1 0 0,2-3 0 15,1-5-144-15,4-4 144 0,3-4-208 0,3-2 80 16,4-7 128-16,3-2 0 0,1-4 0 0,4-5 0 15,4-5 208-15,2-2-16 0,-1-5-16 0,-2 0 0 16,-7-6 64-16,-3-4 16 0,-4-2 0 0,-6-1 0 16,1-2 144-16,-4 0 48 0,-2 2 0 0,-3-4 0 15,-1 0 160-15,-3 1 32 0,-3-2 16 0,-1 4 0 16,-1-2-96-16,-2-3-32 0,-4 0 0 0,0 0 0 16,-3 4-160-16,-3 3-48 0,-2 1 0 0,0 4 0 15,0 0-320-15,-1 5 144 0,-1 3-144 0,2 5 0 16,-2 0-256-1,0 5-144-15,1 1-48 0,0 7 0 0,1-1-256 0,-4 4-48 0,-1 2-16 0,-1-1 0 16,1 3-1632-16,0 1-336 0</inkml:trace>
  <inkml:trace contextRef="#ctx0" brushRef="#br0" timeOffset="38676.75">3180 15712 14735 0,'-14'-3'1312'0,"0"-1"-1056"0,-2 1-256 0,1-1 0 15,-3 1 3456-15,4 0 624 16,5 3 128-16,1 5 16 0,-2 0-3536 0,1 0-688 0,-1 0-192 0,1 9-16 16,-1 5 208-16,-3 8 0 0,1 2-160 0,-5 11 160 15,-2 7 0-15,-1 9-144 0,-4 5 144 0,-3 7 0 16,-2 6-128-16,-3 5 128 0,-3 7 0 0,0 5 0 15,-1 3 0-15,1 3 0 0,-6 1 0 0,-1 0 0 16,-1-5 0-16,1-1-128 0,3 3 128 0,0-6 0 16,3-7 0-16,0 1 0 0,0-3 0 0,2-4 0 15,0-4-192-15,2-4 0 0,0 0 16 0,-1-10 0 32,-4-3-752-32,3-7-160 0,1-3-16 0,4-6-10272 0</inkml:trace>
  <inkml:trace contextRef="#ctx0" brushRef="#br0" timeOffset="39177.53">3091 17454 28559 0,'0'0'1264'0,"0"0"272"0,-6-10-1232 0,1 3-304 15,5 7 0-15,8-11 0 0,7 3 768 0,3-2 80 16,2 4 32-16,0-1 0 0,1 2-880 0,-1 1-288 16,0 3 0-16,2 1 0 0,1 3-80 0,0 0-16 0,-2 3 0 0,0-1 0 31,-2 4-144-31,-2 2-48 0,-1 4 0 0,-4 0 0 15,0-3 96-15,-4 4 16 0,-3 2 0 0,-4 1 0 0,-1-1 240 0,-3 0 48 0,0 0 16 0,-3-2 0 16,0 2 368-16,0 0 80 0,-1 0 16 0,2-2 0 16,0-1 48-16,3 1 16 0,0 0 0 0,4-1 0 15,3-2-112-15,1 1-32 0,2 0 0 0,4 0 0 16,5 1 176-16,3-1 48 0,2 2 0 0,3 0 0 16,3-1-256-16,3 2-32 0,-1-1-16 0,5 2 0 15,0 0 96-15,-3-2 16 0,-4 1 0 0,-3-2 0 0,-4-3-256 16,-5 0 144-16,-3 2-144 0,-3-2 128 0,-4 1 32 15,-2-1 0-15,-5-2 0 0,-5 3 0 0,-6 2 432 0,-4 1 96 16,-6 3 16-16,-10 1 0 0,-10 4 0 0,-8 5 16 16,-8 2 0-16,0-2 0 0,-1 2-432 0,1 0-96 15,-1 0 0-15,0-2-16 16,-1 0-496-16,0-4-80 0,2-3-32 0,4 0 0 16,6-8-1936-16,6-1-384 0,5-2-64 0,8-6-10464 15</inkml:trace>
  <inkml:trace contextRef="#ctx0" brushRef="#br0" timeOffset="39644.55">4464 15771 8287 0,'-11'13'736'0,"-1"6"-592"16,-3 7-144-16,2 10 0 0,1 6 4960 0,-1 10 960 16,7 5 192-16,-3 7 32 0,0 6-5056 0,-3 2-1088 15,3-1 0-15,1 2-256 0,-1 0 256 0,0 4 0 16,1 3 0-16,-1-5 0 0,2-2 0 0,-1 0 0 15,3-3 0-15,-1-2 0 0,0-3 0 0,4-4 0 16,1 0-128-16,2-6 128 16,3-5-768-16,1-6-64 0,2-6-16 0,5-4 0 15,1-6-1856-15,3-2-368 0</inkml:trace>
  <inkml:trace contextRef="#ctx0" brushRef="#br0" timeOffset="40010.91">5123 15951 23039 0,'0'0'1024'0,"-14"2"192"0,0-1-960 0,1 3-256 0,0 6 0 0,3 0 0 0,2 5 1472 0,-3 8 240 16,1 6 48-16,0 8 16 0,-3 10-1776 16,-1 2-256-16,-3 4-112 0,1 8-16 0,1 3 384 0,-2 4 0 15,2 5 0-15,1 0 0 0,0 4 0 0,2-6 0 16,5-8-144-16,1 0 144 0,3-10 0 0,3-6 0 16,3-2 0-16,3-7 0 0,3 0 240 0,2-5 0 15,3-9 0-15,3 1 0 0,1-3-64 0,1-4-16 16,2-3 0-16,3-5 0 0,0 0-160 0,2-3 192 15,1-3-192-15,2-4 192 0,0-3-192 0,2-2 0 16,-1-3 0-16,-2-3-176 16,-1-6-400-16,-3-2-64 0,-2-1-32 0,-3-5-11808 0</inkml:trace>
  <inkml:trace contextRef="#ctx0" brushRef="#br0" timeOffset="40245.37">4526 16588 32255 0,'0'0'2864'0,"0"0"-2288"0,0 0-576 0,0 0 0 16,0 0 1088-16,14-5 128 0,4 1 0 0,4 3 16 15,1 1-1232-15,9 0-368 0,2 1-16 0,4 0 0 16,4 1 384-16,1 0 0 0,3 2 0 0,2 0 0 15,1-2-448-15,1 1-32 0,2 0 0 0,2 0 0 16,-1 0-2480-16,-1-2-496 0,16-2-112 16,-16-5-16-16</inkml:trace>
  <inkml:trace contextRef="#ctx0" brushRef="#br0" timeOffset="40694.71">5625 15187 14735 0,'0'0'640'0,"0"0"160"0,0 0-640 0,5 16-160 0,2 1 0 0,7 4 0 15,5 3 2416-15,4 5 448 0,8 5 80 0,2 6 32 16,3 3-2336-16,2 0-480 0,2 6-160 0,2 0 0 16,1 8 192-16,1 1-64 0,-4-4 0 0,1 2-128 15,0 0 256-15,-2 1-64 0,-1 2-16 0,-2-1 0 16,-6 3 128-16,0 2 16 0,-8-5 16 0,-2 6 0 15,-3-3 176-15,-1-2 16 0,-6 1 16 0,-3 0 0 16,-2 5-112-16,-5-2-32 0,0 1 0 0,0-3 0 0,-3 1 0 0,-4-5 0 16,-3 0 0-16,-5 1 0 0,-5-2-192 0,-7-1-32 15,-6 1-16-15,-3-6 0 0,-3-2-160 0,-3-1 0 16,-1-7 0-16,-2-1 0 16,-4-6-1280-16,-2-1-272 0,-1-5-64 0,-4-3-16 15,-3-6-1968-15,8-6-400 0</inkml:trace>
  <inkml:trace contextRef="#ctx0" brushRef="#br0" timeOffset="41194.44">7322 16409 28799 0,'0'0'1280'0,"0"0"256"0,0 0-1232 0,7-3-304 16,6 0 0-16,5 0 0 0,3-1 864 0,5-1 112 16,1 1 32-16,2 0 0 0,4 3-704 0,1 0-144 15,3 2-32-15,0 0 0 0,0 2 0 0,3 1 0 16,5 1 0-16,2-1 0 0,0 0-128 0,-3-1-272 16,0 1 64-16,-2 0 16 15,0-1-672-15,-2-1-128 0,1-2-32 0,-2 1-8032 0,-2-2-1616 0</inkml:trace>
  <inkml:trace contextRef="#ctx0" brushRef="#br0" timeOffset="41459.65">7036 17079 33167 0,'0'0'1472'0,"14"-3"304"0,2-2-1424 0,10 0-352 0,5 1 0 0,23-1 0 0,17 0 1424 0,8 1 224 16,1 0 32-16,4 2 16 0,1-1-1456 0,9-2-240 15,10 0-160-15,2 3 32 16,-5-1-1776-16,4-1-336 0,3-2-80 0</inkml:trace>
  <inkml:trace contextRef="#ctx0" brushRef="#br0" timeOffset="54221.85">10239 15775 18591 0,'1'-17'832'0,"-1"4"160"0,1-2-800 0,2 0-192 16,-2-2 0-16,3 0 0 0,-1-2 224 0,2 1 0 15,-1 0 0-15,-2 1 0 0,-1 3 0 0,-1-1 0 0,0 1 0 16,-1 4 0-16,-1-3 16 0,-1 4 0 0,-1 1 0 0,0 1 0 16,-2 0-64-16,-2 1-16 0,-1 4 0 0,-2-3 0 15,0 4-160-15,-3 2 160 0,-3 3-160 0,-2-1 160 16,-1 5-160-16,-3 2 0 0,-3 8 0 0,-2 0 0 16,-3 1 0-16,-4 1 0 0,-2 8 0 0,3-4 0 15,2 2 0-15,2 0 0 0,3 1 0 0,3 2 0 16,2 2 160-16,3-2 0 0,2 4 0 0,0 1 0 15,2 2-160-15,1 1 0 0,1-1 144 0,2 3-144 16,-1 2 0-16,2-1 0 0,1 0 0 0,0 3 0 16,2 0 0-16,0-1 0 0,3 0 0 0,2-1 0 15,1-2 0-15,3 0 144 0,3 1-144 0,3-3 0 16,2 2 208-16,1-2-64 0,3 1-16 0,3 3 0 16,1 0-128-16,1-1 0 0,1 1 0 0,2 2 128 0,-2-1-128 0,3 2 0 15,0 2 0-15,1 4 128 0,1 2-128 0,2 0 0 16,-1-2 0-16,-1 2 0 0,-3-4 128 0,-3 0-128 15,-4-4 0-15,-1 4 128 0,-1-2-128 0,-2 1 128 16,-2 0-128-16,-3-3 128 0,-2 4-128 0,0-4 128 16,-4 1-128-16,-4-4 128 0,-1-3 128 0,-4 0 32 15,-1-2 0-15,-1-3 0 0,-2-2 32 0,-1-6 0 16,-3 2 0-16,1-6 0 0,-2-2-96 0,0 0-16 16,-1 0 0-16,1-1 0 0,-1-3-208 0,0 1 0 15,-1-6 0-15,1 3 0 16,0 1-512-16,1-2-160 0,0-2-32 0,0 2 0 15,1-3-1408-15,0 1-272 0</inkml:trace>
  <inkml:trace contextRef="#ctx0" brushRef="#br0" timeOffset="54672.77">10943 17866 17503 0,'0'0'768'0,"0"0"176"0,-4-6-752 0,0 0-192 0,-1 1 0 0,5 5 0 0,0 0 1536 0,0 0 256 16,0 0 64-16,0 0 16 15,0 0-2096-15,0 0-416 16,-7 6-96-16,-1 6-16 0,-1 1 576 0,3 3 176 0,0 3 0 0,-1 4 0 0,1 0 0 0,1 6-128 16,-2-1 128-16,4 5 0 0,0 3 0 0,3-1 0 15,1 2 0-15,2-3 0 0,1 0 0 0,2-1 0 16,2-5 0-16,2-3 0 0,3-6 320 0,1-4-48 16,1-3 0-16,4-2 0 0,2-2 272 0,1-2 48 15,0-4 16-15,2-2 0 0,-1-3 144 0,-3-5 16 16,-1 0 16-16,0-6 0 0,-1-3 112 0,1-4 32 15,1 0 0-15,-2-7 0 0,0-2-208 0,-4-4-32 16,2-3-16-16,0-2 0 0,-2-2-288 0,-2 2-48 16,0-2-16-16,-2-1 0 0,-2 1-160 0,-5 5-32 0,-4-1-128 15,-3 0 192-15,-2 0-192 0,-5 1 0 0,-6 2 0 0,-5 0 0 32,-3 2-640-32,-3 4-64 0,-4 0 0 0,-3 4-14016 0</inkml:trace>
  <inkml:trace contextRef="#ctx0" brushRef="#br0" timeOffset="55355.5">11877 14903 23439 0,'0'0'1024'0,"0"0"240"0,-6-8-1008 0,1-1-256 0,5 9 0 0,0 0 0 16,-5-7 0-16,5 7 176 0,0 0-176 0,0 0 160 16,0 0-160-16,0 0 0 0,-9-2 0 0,0 5 0 15,1 3 0-15,-2 7 0 0,3 2 0 0,-4 4 0 16,0 2 0-16,0 5 0 0,-1 5 0 0,-3 4 0 15,0 6 128-15,-1 2-128 0,1-2 128 0,1 5-128 16,0-4 0-16,1 3 0 0,2-1 128 0,1 1-128 0,0-3 0 0,1 0 0 16,2 1 144-16,2-1-144 0,0 0 256 0,1-1 0 15,4-2-16-15,4-4 0 0,1-6 48 0,3-2 16 16,2-3 0-16,3-3 0 0,0 0-64 0,2-2-16 16,1-3 0-16,3-2 0 0,0-1-96 0,2 0 0 15,0-4-128-15,1 2 192 0,1-5-192 0,0 2 0 16,-2-4 128-16,1-3-128 0,-2-1-272 0,2-1-112 15,0-2 0-15,-1-6-7536 16,-6 2-1488-16</inkml:trace>
  <inkml:trace contextRef="#ctx0" brushRef="#br0" timeOffset="55588.94">10900 15551 30399 0,'2'-8'2704'0,"2"-1"-2160"0,1-1-544 0,9-1 0 16,9 2 1344-16,9-1 144 0,6 2 48 0,3-2 0 16,1 0-1536-16,2 0-240 0,3 2-80 0,3-2 0 15,1 2 320-15,3-1 0 0,4 5 0 0,1 3 0 31,1-1-496-31,-3 2-80 0,-2 1 0 0,-2 1-9376 0,-1 1-1872 0</inkml:trace>
  <inkml:trace contextRef="#ctx0" brushRef="#br0" timeOffset="56405.99">14491 16324 31439 0,'-12'-16'1392'0,"3"3"288"0,-3-4-1344 0,-1 0-336 16,0 1 0-16,1 1 0 15,-1-2-720-15,0 4-224 0,-1 1-32 0,0 0-16 0,-2 1 496 0,-2-1 112 0,-1 4 0 0,-1-4 16 16,-1 2 368-16,-2 2 0 0,-2 2 0 0,-3-3 0 15,-1 1-176-15,-3 1 48 0,-1 0 0 0,1 4 0 16,-1-4 128-16,-1 6 0 0,-3 2 0 0,0 7 0 16,-1 1 0-16,1 3-128 0,0 4 128 0,2 4 0 15,0 3 0-15,3 4 0 0,3-3 0 0,4 5 0 16,3-4 400-16,4 7 16 0,2 3 0 0,3 3 0 16,3 4-176-16,1 6-48 0,3 4 0 0,-2 5 0 15,6 6-192-15,0-4 128 0,2-2-128 0,3 2 0 16,-2-1 128-16,3 1-128 0,4-2 0 0,0 7 0 15,3-2 128-15,0 1-128 0,3-2 0 0,-1-2 0 16,3-1 0-16,0-2 0 0,-3-4 0 0,1 1 0 0,-1-4 0 0,-1 1 0 16,-1-2-208-16,-1-5 64 15,-2 3-320-15,-2-9-64 0,-2-3-16 16,-1-3-7488-16,-3-5-1504 0</inkml:trace>
  <inkml:trace contextRef="#ctx0" brushRef="#br0" timeOffset="56689.05">12868 17014 32255 0,'0'0'1424'0,"0"0"304"0,-3-8-1392 0,3-3-336 0,5 2 0 0,7-1 0 15,3 2 1648-15,9 1 256 0,5 3 48 0,8 1 16 32,5-1-1968-32,8-1-432 0,0 3-64 0,8-2-16 0,0 1 512 0,6 1 192 0,2 2-16 0,7 1 0 15,10 2-176-15,-2-2 0 0,-3 1-160 0,0 1 160 32,-2 0-448-32,1 2 16 0,2-3 0 0,-1-1 0 15,1-1-560-15,-7 0-112 0,-5-1-32 0,-3-1-8928 0,-4-5-1792 0</inkml:trace>
  <inkml:trace contextRef="#ctx0" brushRef="#br0" timeOffset="57289.62">16119 15566 23151 0,'0'0'1024'0,"0"0"208"0,-13-9-976 0,2-1-256 0,0 4 0 0,2-1 0 16,-2 4 416-16,1 1 32 0,-2 2 16 0,0 4 0 16,-2 2-464-16,-1 1-240 0,-2 4 32 0,0 1 0 15,-4 2 208-15,0 5 0 0,-1 6 0 0,-3 2 160 0,-1 2-160 0,-4 3 0 16,-5 2 0-16,0 6-176 0,-2 0 176 0,1 5 0 16,1 6 0-16,2 5 0 0,3 6 0 0,0 8 224 15,1 1-48-15,2 3-16 0,3 3 224 0,1 6 64 16,0-2 0-16,4 3 0 0,1 2 128 0,2 2 48 15,2-6 0-15,5 0 0 0,0 2-128 0,5-1-32 16,3 1 0-16,5-3 0 0,1-5 0 0,5-3 0 16,4-5 0-16,4 2 0 0,3-4-144 0,5 0-48 15,3 0 0-15,4-6 0 0,3 0-144 0,4-3-128 16,6-5 144-16,5-1-144 16,4 2-1024-16,3-4-320 0</inkml:trace>
  <inkml:trace contextRef="#ctx0" brushRef="#br0" timeOffset="59159.75">17501 16823 23039 0,'0'0'2048'0,"-1"-11"-1648"15,-2-2-400-15,2 3 0 0,-1-3 1632 0,0 3 240 16,2 10 48-16,0 0 16 16,-4-9-1936-16,-2 0-320 0,-2 2-112 0,-2 2-16 0,-1-3 448 0,-5 3 0 15,-2 1 144-15,-4-1-144 0,-8 2 0 0,-1 2 0 16,-4-1 0-16,-2 2 0 0,-3 1 0 0,-2 1 0 16,-1 4 0-16,-3 0-144 0,0 0 144 0,-2 4 0 15,1-1-144-15,-4 4 144 0,-4 2 0 0,2-1 0 16,1-1 0-16,6 1 0 0,5 0 0 0,6 1 0 15,3-2 0-15,5 0 0 0,4 1 0 0,4 2 0 0,3 2 0 16,3 0 0-16,2-2 0 0,2-2 0 0,2 3 0 0,4-2 0 16,1 0 0-16,4 0 0 0,1-1 0 0,5 0 0 15,3-1-160-15,3 1 160 0,4 0 0 0,3 1-144 16,5-1 144-16,5 2 0 0,2 1 0 0,5 4 0 16,5-3 128-16,4 1 0 0,1 0 0 0,-1 0 0 15,-1 1-128-15,1 0 0 0,-4 2 128 0,1 1-128 16,-2-2 0-16,0 0 0 0,-3 2 0 0,2-3 0 15,-1-1 0-15,-2 0 0 0,-2-1 0 0,-4 0 0 16,-4 0 0-16,-3-2 0 0,-3-2 0 0,-3 3 128 16,-3-1-128-16,-2 1 0 0,-2-2 0 0,-3 0 128 15,-4-1 48-15,-3 1 16 0,-2-1 0 0,-2 2 0 16,-3 1 176-16,-4 1 32 0,-4-4 16 0,-2 0 0 0,-4 4 32 16,-5-2 0-16,-7 0 0 0,-3-1 0 0,-2 0 16 0,-1-3 16 15,-1-2 0-15,-2 1 0 0,0-2-192 0,2 1-32 16,0-3-16-16,0 2 0 0,0-4-240 0,0 1 144 15,-1 0-144-15,-1-2 128 0,-3 1-128 0,-3 2 0 16,1-4-160-16,1 0 160 16,3 1-544-16,3 1-16 0,-1 1 0 0,3-2 0 15,2 1-1328-15,1 2-272 0,0-2-48 0,2-2-10336 0</inkml:trace>
  <inkml:trace contextRef="#ctx0" brushRef="#br0" timeOffset="59774.9">18598 17507 3679 0,'0'0'320'0,"0"0"-320"0,7 5 0 0,-7-5 0 15,0 0 6032-15,12 9 1136 0,-1-3 240 0,2 3 32 16,2 2-6064-16,1 4-1216 0,0 1-160 0,2 5-192 16,0-1 192-16,-1 7 0 0,1-1 144 0,1 7-144 15,-1 3 320-15,0 0-48 0,-2-1 0 0,-2 2 0 16,-2 4-80-16,-5 2-32 0,-1-1 0 0,-6 0 0 15,-6 2 256-15,-1 1 48 0,-6 2 16 0,-5-3 0 16,-5 2-224-16,-3-1-32 0,-3-2-16 0,-6 0 0 16,-5 4 48-16,-5-4 0 0,-5 0 0 0,-4-3 0 15,-8 1-256-15,-3-3-128 0,-3-3 128 0,4-7-15664 16</inkml:trace>
  <inkml:trace contextRef="#ctx0" brushRef="#br0" timeOffset="62097.06">23426 13665 9215 0,'-4'-5'816'0,"-1"-2"-656"0,5 7-160 0,-8-7 0 16,2-5 1808-16,2 5 336 0,0-2 64 0,4 9 16 15,-1-7-1520-15,-2 0-320 0,2-2-48 0,1 4-16 16,0-3 128-16,0 8 32 0,4-6 0 0,-4 6 0 15,2-10-16-15,2 3 0 0,0 2 0 0,-4 5 0 16,0 0-96-16,5-10-32 0,-5 10 0 0,0 0 0 0,0 0-80 0,0 0-32 16,5-4 0-16,-5 4 0 0,0 0-48 0,0 0-16 15,0 0 0-15,0 0 0 0,6 9 176 0,0 5 48 16,-3 1 0-16,-3 3 0 0,0 1 64 0,0 5 0 16,-3 5 16-16,0 3 0 0,0 0 48 0,1 4 0 15,-2 3 0-15,2 2 0 0,-5-1-160 0,3 4-32 16,-1-6 0-16,0 4 0 0,0 2-176 0,0-3-144 15,0-3 192-15,1-4-192 0,0-2 128 0,1-5-128 16,-1 1 0-16,2-5 0 0,1-4 0 0,1-2 0 16,0-1 0-16,1-2 0 0,-1-14 128 0,6 11-128 0,-1-2 0 15,-5-9 0-15,11 8 0 0,2-2 160 16,-2-3-160-16,4-1 128 0,3-1 0 0,1 1 0 0,2-2 0 0,3 1 0 16,3-1 80-16,2 1 16 0,4-1 0 0,-1 4 0 15,1-1 16-15,1-1 0 0,-1 3 0 0,3 4 0 16,2-3-112-16,2 5 0 0,2-3-128 0,3 4 192 15,2-3-192-15,4 2 0 0,2-2 0 0,-1 1 0 16,-1 2 0-16,-1-3 0 0,-2 1 0 0,2-1 0 16,-1 3 0-16,4-3 128 0,3 1-128 0,2-3 0 15,1 2 0-15,0-4 0 0,-2 1 0 0,-2-1 0 16,-1-3-128-16,1 0 128 0,1 1-192 0,1-2 192 16,2-1-160-16,2-1 160 0,-2-1-128 0,-1 2 128 15,-6 3 0-15,0-1 0 0,-1 0 0 0,1 3 0 16,0 1 0-16,3 4 0 0,0-1 0 0,3 5 0 15,-2-5 0-15,-3 5 0 0,-5 3 0 0,1-1 0 16,-4-2 0-16,2 1 0 0,-1 1 0 0,2-1 128 16,1 0-128-16,-1-1 0 0,-1-1 0 0,-2-3 0 0,-2 3 0 15,-1-2 0-15,-2-1 0 0,0 3 0 0,-1-3 0 16,1-1 0-16,-2-3 0 0,0 2 128 0,-1-4-128 0,0 1 0 16,1-1 0-16,0 1 0 0,-1-3 0 0,-3 0 0 15,-2-1 0-15,-3-1 0 0,-2 0 0 0,-2 2 0 16,1 2 0-16,-2 3 0 0,0-4 0 0,0 1 128 15,-2 3-128-15,-1 0 128 0,1 1-128 0,-1 1 0 16,0-3 128-16,-2 3-128 0,0 0 0 0,0 2 0 16,0-8 0-16,0 5 0 0,-1 2 0 0,0-5 0 15,0 1 0-15,-1-1 128 0,-1-2-128 0,-2-1 0 16,-3 2 0-16,3-3 0 0,-3-1 0 0,1-1 0 0,-3-1 0 0,1-2 0 16,-1 1 0-16,0-4 0 0,0 0 0 0,0 1 0 15,-2-6 0-15,1 4 144 0,1-5-144 0,0-2 0 16,1-2 208-16,0-1-64 0,4-2-16 0,-1 0 0 15,1-6 176-15,2-1 16 0,2-2 16 0,2 1 0 16,3-3-64-16,4-5-16 0,0-1 0 0,4-2 0 16,5-5-32-16,3 1-16 0,5-6 0 0,0-2 0 15,3-1-48-15,-4-3-16 0,0-3 0 0,2-1 0 16,-1-4 96-16,2 2 16 0,1-2 0 0,-2 5 0 16,-2 4-96-16,1 6-16 0,0 5 0 0,-5 6 0 15,-3 3-144-15,-10 2 0 0,-4 5 0 0,-6 2 0 16,-4 6-288-16,-6 3-96 0,-4 6 0 0,-6 0-16 15,-4 4-1776 1,-5 2-336-16,-7 4-80 0</inkml:trace>
  <inkml:trace contextRef="#ctx0" brushRef="#br0" timeOffset="63295.03">24960 14626 20895 0,'0'0'928'0,"9"-13"192"0,-2 3-896 0,2 1-224 15,1-4 0-15,2 4 0 0,2-1 192 0,-1 2 0 16,1-2 0-16,-2 3 0 0,2-5-64 0,-2 5 0 16,-1-4-128-16,2 1 192 0,2 3 272 0,-1 2 48 15,-1-3 16-15,1 2 0 0,0 2 128 0,1-1 32 16,-2 1 0-16,-1 4 0 0,1-1-368 0,0 3-64 15,-2-1 0-15,1 3-16 0,-1 0-240 0,-1 0 176 16,0 2-176-16,1 4 160 0,-4 3-160 0,1-2 0 16,0 3 0-16,-2 2 0 0,0 0 0 0,-1 2 128 15,-2 1-128-15,-2-1 128 0,-1 0 48 0,-1-1 0 16,-2 1 0-16,-1 0 0 0,-3 1 96 0,-2 1 32 0,-2 2 0 16,-5 2 0-16,-4-1-16 0,-5 1 0 0,-6 4 0 15,-5-1 0-15,-3 1-144 0,0 0-16 0,-1-1-128 0,1 2 192 16,-2-1-192-16,0 1 0 0,0-4 128 0,-3 3-128 15,0 2 0-15,-5-2 0 0,-3-4 0 0,-1 0 0 16,-2-3 0-16,1 0 0 0,-1-5 0 0,2 2 0 16,1-1 0-16,-2-1-128 0,1-2 128 0,-4-4 0 15,-4 2-144-15,-2-5 144 0,2 2 0 0,1-5-144 16,2 1 144-16,1 2 0 0,0-2 0 0,-4-3 0 16,-4 2 0-16,0-1 0 0,-1 0 0 0,2 0 0 15,2-2 0-15,1-1 0 0,1 0 0 0,-2 0 0 16,-3-1 0-16,-1-2 0 0,-1-3 0 0,1 1 0 15,2 0 0-15,2-3 0 0,2 2 0 0,-6-3 0 16,-3 1 0-16,-1-2 0 0,0 1 0 0,1-5 0 16,0 2 0-16,3 1-160 0,0-1 160 0,-3-1 0 0,-5 0-192 0,2-1 192 15,2-2-192-15,4-2 192 0,5-1 0 0,1 1 0 16,4 0 0-16,-4-1 0 0,-1-1 0 16,2-3 0-16,3 1 0 0,2 0 0 0,5 0 0 15,2-4 0-15,0 1 0 0,1 3 0 0,1-2 0 0,0 1 0 16,-1 1 0-16,-2-4 0 0,1 3 0 0,0 2 0 15,0-2 0-15,3-1 0 0,5 1 0 0,1 4 0 16,1 0 0-16,1 1 0 0,2-1 0 0,2 1 176 16,0 1-48-16,-1 1-128 0,-2-1 224 0,-1 3-64 15,1 3-16-15,-1-1 0 0,-1 6-144 0,4-3 0 16,1 4 0-16,2-2 0 0,-1 1 128 0,3 4-128 16,0-2 0-16,2-1 128 0,-1 1-128 0,2 3 128 0,0 0-128 0,3-1 128 15,-1 1 48-15,1 0 0 0,2 0 0 16,-3 2 0-16,0 1-48 0,3 1 0 0,-1-3 0 0,1 2 0 15,0 4-128-15,2-1 0 0,3-2 0 0,-2 3 0 16,1 0 0-16,2-1 0 0,1 1 0 0,0 3 0 16,0-4 0-16,2 5 0 0,1-1 0 0,0 4 0 15,-2 5 0-15,2-3 0 0,0 0 0 0,1 3 0 16,0 3 128-16,1 0-128 0,1 5 0 0,2 0 128 16,0 0-128-16,1 3 160 0,0 3-160 0,3-2 160 15,-1 1-160-15,1-3 192 0,1-2-192 0,0 2 192 16,0-2-192-16,0 2 0 0,0-4 0 0,0 0 0 15,0 3 128-15,0-2-128 0,-1 1 0 0,1-5 128 16,-1 1-128-16,1-1 0 0,0 2 0 0,0-2 0 16,-2-1 0-16,1-2 0 0,0 2 0 0,0-1 0 0,-2 0-288 0,-1-2-96 15,2-3 0-15,-2 0-16 16,-1-5-2032 0,-2-1-384-16,1-4-96 0</inkml:trace>
  <inkml:trace contextRef="#ctx0" brushRef="#br0" timeOffset="63662.82">18978 15064 11055 0,'2'-13'480'0,"0"6"112"0,-4-1-464 0,1-2-128 0,1 0 0 0,1 2 0 15,-1 8 4096-15,0 0 816 0,0 0 144 0,0 0 48 16,11 3-4352-16,-1 7-752 0,0 1-384 0,-1 8 32 16,-2 6 352-16,2 0-144 0,0 5 144 0,1 6 0 15,-1 2 0-15,1 2-128 0,-1 3 128 0,2-1 0 16,-4 4 0-16,5-5 0 0,-3 3 0 0,1-2 0 16,1-6 0-16,3 1 0 0,-1 0-128 0,2-4 128 15,2-6 0-15,0-2 0 0,1-3 0 0,3-3 144 16,0-2 224-16,3-6 32 0,2-2 16 0,3-4 0 15,4-1 128-15,1-4 32 0,2-4 0 0,0-2 0 16,-1-10-16-16,-1 1 0 0,2-4 0 0,0-4 0 16,3-7-288-16,0-3-48 0,1-4-16 0,2 0 0 15,4-1-208-15,3 0-208 0,2 2 32 0,-1 0 16 16,-3 1-736 0,-2 7-160-16,-3 2-32 0,-2 6-12864 0</inkml:trace>
  <inkml:trace contextRef="#ctx0" brushRef="#br0" timeOffset="70600.23">20587 16363 12543 0,'0'0'560'0,"-2"-10"112"0,-1 1-544 0,2-1-128 0,0 2 0 0,-2-1 0 0,3 9 0 0,-5-9 160 15,0-3-160-15,0 4 160 0,-2-1-160 0,0 4 0 16,-2 0 0-16,-3-1-176 0,-2 2 176 0,-1 3 0 16,-1-1 0-16,-2 2 0 0,-1 2 0 0,-2-2 256 15,-1 1-48-15,-1 3 0 0,-1 3-80 0,-1 0 0 16,1-1-128-16,-1 4 192 0,-1 3-192 0,1-3 144 16,0 2-144-16,-1-4 128 0,1 4 80 0,-1 1 16 15,2-5 0-15,0 4 0 0,1-3 160 0,0 1 48 16,0-2 0-16,3 2 0 0,3-4 208 0,2 2 64 15,5-3 0-15,0 0 0 0,1 3-368 0,9-8-64 0,-6 10-16 16,4 2 0-16,2-12-256 0,0 16 0 0,0-6-176 16,4 3 176-16,1 1-128 0,3-4 128 0,2 1 0 0,3 2 0 15,1 1 0-15,2-1-128 0,1 1 128 0,1 1 0 16,-1-1 0-16,1 0 0 0,1 2 0 0,0 0 0 16,0-2 144-16,0 1 96 0,-1 0 16 0,0-2 0 15,-1-1-96-15,-1 2-16 0,1 2 0 0,0-5 0 16,0 2 112-16,-1 1 0 0,1 2 16 0,-2-3 0 15,-1-3 48-15,0 4 16 0,-1-1 0 0,0-2 0 16,-1 2-64-16,-3 1-16 0,0-3 0 0,-4 1 0 16,0-1 208-16,-3 0 48 0,-5 1 0 0,-1 2 0 15,-1-2-240-15,-6 0-32 0,-2 2-16 0,-1-3 0 16,-1 0-80-16,-6 2-16 0,0-3 0 0,-2 0 0 16,-1-1-128-16,-2 0 192 0,1-2-192 0,-1 0 192 0,0-5-192 0,-1 0 0 15,-1-1 0-15,0-1 128 0,-1-1-336 0,0-3-80 16,-1-5-16-16,2 1 0 15,2-2-592-15,3 2-112 0,3-3-16 0,2 2-6144 16,3-2-1216-16</inkml:trace>
  <inkml:trace contextRef="#ctx0" brushRef="#br0" timeOffset="71233.06">20648 15785 11967 0,'0'0'1072'0,"0"0"-864"0,-4-7-208 0,3 0 0 0,1-3 2368 0,3 2 416 15,0-2 96-15,6 1 0 0,0-2-2368 0,4 0-512 16,0 1 0-16,2-3 0 0,3-1 240 0,2 3 128 16,2-3 16-16,2 0 16 0,0 0-64 0,1 4-16 15,3-3 0-15,0 4 0 0,2-1-128 0,-1 3-16 16,1 0-16-16,-2 3 0 0,-2 3-160 0,-3 1 192 16,-3 3-192-16,-2 3 192 0,-4 3-192 0,-2 2 0 15,-1 0-192-15,-4 6 192 0,0 6 0 0,-5 3 0 16,-3-2 144-16,-3 4-16 0,-4-2-128 0,-2 4 0 15,-3 0 0-15,-2-2 128 0,-3 3 32 0,1-5 16 16,-1 2 0-16,0-2 0 0,3 0-48 0,1-3 0 16,1-1 0-16,2 1 0 0,4-2-128 0,1-3 0 0,1-3 0 0,2-2 128 15,3 1-128-15,3-1 0 0,1-4 0 0,2 1 0 16,2-4 0-16,6 2 0 0,1-3 0 0,4 0 0 16,4-4 224-16,6-1-32 0,2 0-16 0,2 0 0 15,2-1 128-15,2 0 16 0,0-1 16 0,1 1 0 16,0 0-336-16,0 0 0 0,2 1-160 0,0 0 160 31,2 1-2032-31,-4 0-288 0</inkml:trace>
  <inkml:trace contextRef="#ctx0" brushRef="#br0" timeOffset="71768.28">19605 17440 1839 0,'0'0'160'16,"0"0"-160"-16,-8-4 0 0,3-2 0 0,5 6 4432 0,0 0 864 0,-5-6 160 0,5 6 48 16,0 0-4352-16,0 0-848 0,0 0-176 0,0 0-128 15,0 0 320-15,0 0 0 0,11-5-16 0,2 3 0 16,2-1 16-16,4 0 16 0,2 0 0 0,4 2 0 16,3-1 208-16,6 1 32 0,4 1 16 0,8-1 0 15,5 0-144-15,7-1-16 0,2 0-16 0,4-3 0 16,2 2-176-16,5 1-48 0,3-1 0 0,5 1 0 0,3-6-192 0,1 2 0 15,-3 2 0-15,-4-1 0 0,0-2-208 0,5 2 16 16,0 1 0-16,-5-3 0 16,-5 0-320-16,-5 1-48 0,-3 1-16 0,-5 1-7296 15,-4 2-1472-15</inkml:trace>
  <inkml:trace contextRef="#ctx0" brushRef="#br0" timeOffset="72367">20093 17991 24191 0,'0'0'1072'0,"-3"-9"208"0,-1-1-1024 0,4-2-256 0,0 1 0 0,5 0 0 16,2-3 0-16,3 4 0 0,1-2-128 0,2 0 128 15,1 2-128-15,1-2 128 0,2 4 0 0,2 0-144 16,0 0 144-16,1-1 0 0,2 4 0 0,0 0 0 15,-1 0 0-15,3 2 0 0,2 3 0 0,0 0-128 0,1 2 128 0,0 0 0 16,-1 3 0-16,1 0 0 0,-1 0 0 0,-2 3 0 16,-6-2 0-16,-1 6 0 0,-1-3 0 0,-2 5 0 15,-3 2 160-15,-2 1-160 0,-3 0 0 0,-2 1 0 16,-1 0 0-16,-5 2 0 0,-1-2 192 0,-1 4-48 16,-5-1-16-16,-3 5 0 0,-3-2-128 0,-3 3 0 15,-3-2 144-15,-2 6-144 0,-4-2 0 0,0 0 0 16,1 2 0-16,-1-6 0 0,2-1 0 0,0 0 0 15,1-3-176-15,3 0 176 0,2-3-240 0,1 0 48 16,0-2 16-16,3 0 0 0,1-1 176 0,2-5-208 16,4-2 80-16,1-3 128 0,7-5-256 0,0 0 80 0,0 0 16 15,0 0 0-15,7 9 160 0,1-4 0 0,4-3 0 16,3 0 0-16,4-4 224 0,4 1 128 0,2 0 32 0,5-1 0 16,1 1 192-16,6-1 64 0,4-5 0 0,0 2 0 15,-3 0-224-15,1-4-32 0,1 3-16 0,0-1 0 16,0 0-240-16,-1 2-128 0,1-3 128 0,0 3-128 15,2 0 0-15,0-1 0 0,1 1-192 0,-3 2 64 32,-1-3-1824-32,-3-2-352 0</inkml:trace>
  <inkml:trace contextRef="#ctx0" brushRef="#br0" timeOffset="73017.89">22388 17042 20159 0,'0'0'896'0,"0"0"176"15,0-9-864-15,0 1-208 0,0-2 0 0,0 10 0 16,2-9 256-16,-1-1 16 0,-1 10 0 0,0 0 0 16,2-7 48-16,-2 7 0 0,0 0 0 0,0 0 0 0,0 0 160 0,0 0 32 15,0 0 16-15,0 0 0 0,0 0-384 0,0 0-144 16,0 15 0-16,-2 3 144 0,1 1-144 0,-3 4 0 16,-1 6 0-16,0 1 128 0,-3 7 16 0,0 4 0 15,1-1 0-15,-2 0 0 0,0 3-16 0,-1-1 0 16,0-3 0-16,-1 1 0 0,1-2-128 0,1-2 0 15,0-2 0-15,1-2 128 0,-1-2-256 0,1-4-64 16,2-1-16-16,-1-3 0 16,2-2-528-16,0-2-96 0,0-3-32 0,-1-2 0 15,-1-6-512-15,7-7-96 0,-11 7-32 0,11-7 0 0</inkml:trace>
  <inkml:trace contextRef="#ctx0" brushRef="#br0" timeOffset="73302.48">22099 17389 7359 0,'0'0'656'0,"0"0"-528"0,0 0-128 0,0 0 0 16,8-5 5472-16,5 0 1056 0,6-2 224 0,3 4 32 16,2 0-5824-16,5 0-1184 0,0 1-224 0,4-3-64 15,3 4 512-15,2-1 0 0,3 0 0 0,5 0 0 0,4 1-128 0,0 1-96 16,-2-2-16-16,-2-1 0 16,-4-3-400-16,-3 3-64 0,0 2-32 0,-4 1-7520 15,-2-3-1488-15</inkml:trace>
  <inkml:trace contextRef="#ctx0" brushRef="#br0" timeOffset="74018.28">24603 16247 20495 0,'-25'-2'896'0,"11"-1"208"0,-2 1-880 0,-2-1-224 16,-2 1 0-16,-2 2 0 16,1 1-560-16,-4 2-144 0,0-2-48 0,-2 0 0 0,-2 3 496 0,-3 2 112 15,-2 1 16-15,-4-2 0 0,-3 4 128 0,-2-3-208 16,2 0 80-16,6 3 128 0,5-4 0 0,8 4 0 16,4-4 0-16,8 2 0 0,10-7 288 0,0 0 128 0,6 12 32 0,9 1 0 15,8 0-448-15,8-1 0 0,9 2 0 16,4-1 0-16,1-1 480 0,4-1 64 0,-2-2 16 0,1 0 0 15,-2 0-192-15,1 1-48 0,-3 0 0 0,1-1 0 16,-2 4-320-16,-2-3 0 0,-3 1 0 0,-3 3 0 16,-3 2 128-16,-4-4-128 0,-4 5 128 0,-3-1-128 15,-4 0 176-15,-3 0-48 0,-4 2 0 0,-3 1 0 16,-3 0 48-16,-4 0 0 0,-4 1 0 0,-5 3 0 16,-4-1 80-16,-3-2 32 0,-6 3 0 0,-5 1 0 15,-7-1 96-15,-7-1 32 0,-6 2 0 0,-1 0 0 16,1-2-160-16,1 1-16 0,1 1-16 0,3-3 0 15,2-2-224-15,5-1 144 0,3 1-144 0,1-1 128 16,2-3-128-16,1-3-224 0,1-3 48 0,3-2 16 16,1 0-576-1,3-5-112-15,2-4-32 0,4-5-9808 0</inkml:trace>
  <inkml:trace contextRef="#ctx0" brushRef="#br0" timeOffset="74669.11">24834 15466 13183 0,'0'0'576'0,"0"0"128"0,0 0-560 0,-3-9-144 0,3 9 0 0,-1-8 0 16,1 8 720-16,1-10 112 0,2 4 32 0,2-2 0 16,-5 8-576-16,10-8-112 0,-1 2-32 0,4-3 0 15,2 3 32-15,4-3 0 0,4 1 0 0,4 1 0 16,3-1 16-16,3 3 0 0,5-1 0 0,2 1 0 0,2 1 0 0,-3 0 0 16,-2 0 0-16,-3 3 0 0,-3 2 0 0,-3 3 16 15,-5-2 0-15,-2 4 0 0,-3 4-16 16,-3 0-16-16,-1 3 0 0,-3-1 0 0,-5 0-176 0,-2 2 160 15,-4 2-160-15,-3 1 160 0,-2-2 64 0,-4 2 16 16,-2-2 0-16,-2 1 0 0,-4 2 160 0,0 0 48 16,-2 0 0-16,1-2 0 0,0 1-288 0,0-1-160 15,3 3 192-15,4-3-192 16,3-1-256-16,4-2-144 0,4-3-48 0,4 2 0 16,4 1-256-16,4-3-64 0,3 3-16 0,3 0 0 0,1-3 480 0,2 4 112 0,0 1 0 15,2 0 16-15,1 2 176 0,0 1 128 0,-1 3-128 0,-2 1 176 16,0 0 16-16,-2 2 0 0,-1 0 0 0,-5-4 0 15,-4 2 144-15,-3 1 48 0,-1-2 0 0,-5 1 0 16,-4 0 192-16,-1-1 64 0,-4 1 0 0,-5-2 0 16,-2 0-64-16,-3-1-16 0,-5-1 0 0,1 0 0 15,-3 0-80-15,1 0-16 0,1-4 0 0,0-2 0 32,1 4-720-32,0-2-128 0,0-3-48 0,1-3-10992 0</inkml:trace>
  <inkml:trace contextRef="#ctx0" brushRef="#br0" timeOffset="75218.84">23809 17464 11055 0,'0'0'976'0,"0"0"-784"0,8-6-192 0,2 0 0 16,2-4 3312-16,2 4 608 0,5-3 128 0,4 3 32 15,2 1-3376-15,3-3-704 0,0 2 0 0,5 2-208 16,5-3 352-16,4 2 80 0,6 0 16 0,1-1 0 16,-1 0-80-16,4 2-16 0,1-1 0 0,7 1 0 15,1 3 48-15,8 1 16 0,6 1 0 0,0 0 0 0,-1 3-208 0,-3 0 128 16,-3 0-128-16,4 1 0 0,-1 0 0 16,0 0 128-16,1-3-128 0,-7 3 0 0,-6 2 0 15,-3-3 0-15,-3 2 0 0,-2 3 0 16,-3-3-368-16,-1 3-64 0,-4-3-16 0,-2 3-7424 15,-3-1-1504-15</inkml:trace>
  <inkml:trace contextRef="#ctx0" brushRef="#br0" timeOffset="76086.98">24434 18193 5519 0,'0'0'496'0,"0"0"-496"0,0 0 0 0,0 0 0 15,0 0 4016-15,10 2 704 0,2-6 144 0,8 1 16 32,4 3-4752-32,4-2-960 0,5-2-192 0,2-1-48 0,2 1 1072 0,1 2 0 0,2-2 0 0,-3 1 192 15,-4-2-192-15,-2 3 144 0,0-2-144 0,-2 1 128 16,-2 1 320-16,-2 0 48 0,-2 0 16 0,0 1 0 15,-3 1-32-15,-2 0 0 0,-3 0 0 0,-2 3 0 16,-1 0 96-16,-12-3 32 0,0 0 0 0,0 0 0 16,5 9-112-16,-5-9-32 0,-4 13 0 0,-4 2 0 15,-3 0-272-15,-2 2-48 0,-1-2-16 0,-3 1 0 16,1 1-128-16,2-1 0 0,1 2 0 0,3-1 0 16,4-2-304-16,2 0 16 0,4-1 0 0,4-1 0 0,2 0-48 15,4 1-16-15,3 0 0 0,4 0 0 0,0 1 112 0,4 1 32 16,-1 1 0-16,3 1 0 0,2 2 208 0,1-1 160 15,-1 1-32-15,1 5 0 0,-2-4 256 0,1 3 64 16,-5 2 0-16,0-1 0 0,-4 4 160 0,-2-2 32 16,-4 1 16-16,-3-2 0 0,-5 1-16 0,-2-4 0 15,-4-1 0-15,-5-2 0 0,-3 2 0 0,-4-2-16 16,-5 1 0-16,-3-2 0 0,-4-3-48 0,0 1-16 16,-4-5 0-16,0 0 0 0,0 1-432 0,-3-5-128 15,0 3 0-15,0-1 0 16,-2-4-224-16,-1-3-160 0,2-3-16 0,-2-2-16 15,-2 1-1536-15,0-4-304 0,1-5-64 0</inkml:trace>
  <inkml:trace contextRef="#ctx0" brushRef="#br0" timeOffset="77221.33">26155 15264 9215 0,'0'0'400'0,"0"0"96"0,-2-11-496 0,2 1 0 16,0 10 0-16,3-7 0 0,1-3 2704 0,1 4 448 15,-5 6 96-15,9-2 16 0,0-1-2704 0,1 0-560 16,1 1 0-16,3 2-160 0,3 2 160 0,1 1 0 0,-1 1 160 16,1-3-160-16,4 2 320 0,-2 2-48 0,0 4 0 0,2-1 0 15,0 2 112-15,2 0 0 0,0 5 16 0,3 2 0 16,-3-1-208-16,2 3-64 0,2 4 0 0,2 3 0 16,-1-1-128-16,3 4 0 0,-1 0 144 0,4 2-144 15,-2 5 0-15,0 2 0 0,0 5 0 0,-3 1 0 16,-3 3 0-16,0-1 144 0,-4 1-144 0,1 4 0 15,-1 1 144-15,-2 2-144 0,0-1 0 0,-2 2 144 16,-1 3-144-16,-1 1 0 0,1 3 0 0,0-5 0 16,-2 3 0-16,1 1 0 0,-3 0 0 0,0 4 0 15,0-2 0-15,0 2 0 0,-1 0 0 0,-1-4 0 16,0 2 0-16,-2-3 0 0,-2 4 0 0,-3-1 0 16,-2 5 0-16,0-2 160 0,-4-8-160 0,-1 1 160 15,1 2 32-15,-1-2 16 0,-6-3 0 0,3 5 0 16,1 4 48-16,0 0 16 0,-2-1 0 0,0-2 0 0,-2-5 48 0,0 0 0 15,1-1 0-15,-1 1 0 0,-2-1-32 16,2 0 0-16,-2-1 0 0,0-2 0 0,0-4-16 0,-2 0 0 16,0-1 0-16,0 3 0 0,1-5-80 0,-1 0-32 15,-2 0 0-15,2-2 0 0,-4-1-160 0,2-1 0 16,0-5 0-16,-1-1 128 0,0-3-128 0,0-4 0 16,-3-2-160-16,1-5 160 0,0 0-288 0,-5-2 32 15,0-1 16-15,-2-2 0 0,-1 0 48 0,-3-3 0 16,-3-2 0-16,3-2 0 15,2 2-1024-15,1-1-208 0,4-6-48 0</inkml:trace>
  <inkml:trace contextRef="#ctx0" brushRef="#br0" timeOffset="78054.17">29087 16798 27935 0,'-6'-9'1232'0,"1"1"256"0,-4 1-1184 0,0-3-304 16,-1 2 0-16,0-2 0 0,-1 2 0 0,1 2 0 15,-1 2 0-15,-2 0 0 0,0 0-352 0,-1-3 32 16,-3 3 0-16,-1 1 0 0,0 2 176 0,0 0 144 15,-1-4-192-15,-1 0 192 0,-1 5-192 0,0 0 192 16,-2-2-192-16,0 2 192 0,-1 2-176 0,0 3 176 16,3 1-160-16,2 2 160 0,3 3 0 0,2 6 0 15,1 0 0-15,2 6 0 0,-1 4 192 0,0 4 48 16,-1 3 0-16,0 4 0 0,2 5-32 0,-1 0 0 0,0 4 0 0,0 3 0 16,2 0-80-16,1 0 0 0,0-1-128 0,2-4 192 15,0-3-192-15,2-5 0 0,4-2 0 0,2-5 0 16,2-8 0-16,2-2 0 0,1-3 0 0,3-5 0 15,2-3 208-15,3-4 0 0,2-3 0 0,3-5 0 16,1-3 48-16,4-3 16 0,3-1 0 0,1-7 0 16,2-5-112-16,3-4-32 0,2-1 0 0,2-6 0 15,1-4-128-15,2-6 128 0,2-5-128 0,-2-4 128 16,-3-3-128-16,-1-2 0 0,1-4 0 0,-1-3 0 16,-2-6-352-16,1-1-48 0,-1-5-16 0,0-4 0 15,2-5-240-15,-4-2-48 0,-1 4-16 0,0-3 0 16,2-3-304-16,-4 6-64 0,-2 6-16 0,-4 8 0 15,-4 12 528-15,-1 4 128 0,-2 7 0 0,-4 3 16 0,-4 5 1072 0,-1 2 224 16,-3 2 32-16,-2-1 16 0,-2 6-528 0,-1 4-128 16,-2 3 0-16,-3 4-16 0,1 3-240 0,-1 4 0 15,0 3 0-15,0 2 0 0,-3 1-160 0,0 5 160 16,-2 3-128-16,-2 4 128 0,0 2 0 0,-2 5 0 16,-3 3 0-16,-1 6-128 0,-1 8 128 0,-2 6 0 15,0 5 160-15,0 3-160 0,3 5 336 0,0 3-16 16,0 4-16-16,1 8 0 0,1 3 192 0,2 3 32 15,0 1 16-15,2 1 0 0,0-2-160 0,3 0-16 16,1 2-16-16,0 0 0 0,1-7-208 0,1 2-144 16,2 0 192-16,1-5-192 0,1-1 144 0,-1-2-144 0,0-3 0 15,1-2 144-15,1 0-144 0,1-5 0 16,1-3 0-16,2-2 0 16,-1-5-656-16,4-2-112 0,1-6-32 0,-1-4-7392 15,4-2-1472-15</inkml:trace>
  <inkml:trace contextRef="#ctx0" brushRef="#br0" timeOffset="78504.78">30527 16861 27695 0,'0'0'1216'0,"-15"-1"272"0,-3 0-1184 0,-2-2-304 0,-5 2 0 0,-1 1 0 0,-1 4 192 0,-2 1-32 16,-3 0 0-16,-1 4 0 15,-1 0-464-15,0 2-80 0,-2-2-32 0,1 4 0 0,-1-2 272 0,3-1 144 16,4 1-160-16,3-2 160 0,1 3-320 0,6 0 16 15,5-3 16-15,6 2 0 0,2-2 48 0,6-9 16 16,4 13 0-16,4-1 0 0,5-1-144 0,4 1-16 16,3 0-16-16,4-1 0 0,3 3 400 0,1 1 176 15,2 1-16-15,2-2 0 0,1 3 448 0,2 4 96 16,-1 0 0-16,0 0 16 0,-1 2-192 0,0 2-32 0,-2-2-16 0,-1 1 0 16,0 1-240-16,-8 1-48 0,-3 3-16 0,-5-2 0 15,-5 2 96-15,-5 1 32 0,-6 0 0 0,-7 3 0 16,-5 1 208-16,-7 3 64 0,-7 0 0 0,-5 0 0 15,-3 0-32-15,-6-3 0 0,-5 0 0 0,-6 0 0 16,-1 2-544-16,-7-3 0 0,-8-6-240 0,-5 0-9728 16,-7-6-1936-16</inkml:trace>
  <inkml:trace contextRef="#ctx0" brushRef="#br0" timeOffset="80172.39">19244 18904 2751 0,'-6'-4'256'0,"-1"-6"-256"0,-3-3 0 0,1 2 0 15,0-6 1792-15,1 5 304 0,-1-4 64 0,2 4 16 16,0-2-1408-16,1 0-288 0,1 1-48 0,1 2-16 15,-1-3 400-15,1 1 80 0,2 1 0 0,0 1 16 16,1 0-112-16,0 2-32 0,1-2 0 0,0 6 0 16,0 5-64-16,0 0-32 0,0 0 0 0,1-10 0 15,-1 10-160-15,3-6-48 0,-3 6 0 0,0 0 0 16,0 0-32-16,0 0-16 0,0 0 0 0,0 0 0 16,0 0-16-16,11 4 0 0,-11-4 0 0,9 12 0 15,1 2 32-15,0 4 0 0,-1 3 0 0,1-1 0 16,1 1-176-16,-1 5-16 0,1-1-16 0,-1 5 0 15,2-4-224-15,1 5 128 0,-1-1-128 0,2-1 0 16,3 2 0-16,-1-1 0 0,2 0 0 0,2 4 0 16,3-1 160-16,1 0-160 0,3-2 160 0,-1-3-160 0,-1 2 0 0,2-4 0 15,-1-1 0-15,2-3-160 0,-1 0 160 0,1 1 0 16,1-1 0-16,3-3 0 0,-2 0 0 0,2 0 0 16,1-1 0-16,3 0-128 0,1 0 128 0,2-2 0 15,1-1 0-15,-1-1 0 0,-1 3 0 0,-2-2 0 16,2 0 0-16,0 1 0 0,1-2 0 0,1-4 0 15,-1 1 0-15,7-3 0 0,0-1 0 0,1-3 0 16,5 0 0-16,-4-1 0 0,-3-2 0 0,-1-1-128 16,1-4 128-16,2-1-128 0,-2-5-32 0,4 0 0 15,-1-3 0-15,3-1 0 0,2-3 160 0,-1 1 0 16,2-2 0-16,-5 3 0 0,-2 1 0 0,0-1-160 16,-2-3 160-16,1 3 0 0,-2-1 0 0,3 1 0 0,3-1 0 15,-1 4 0-15,5-2 0 0,-5 0 0 16,0-2 128-16,-5 0-128 0,-1 2 176 0,1 0-176 15,0 0 192-15,0-1-192 0,1-1 176 0,5-1-176 0,2 2 160 0,-1 1-160 16,-3-1 0-16,-1 3 128 0,-3 3-128 0,0-1 0 16,-1 2 0-16,0-3 0 0,1 6 0 0,2-3 0 15,1 3 0-15,-1 0 0 0,4-4 0 0,-3 2 0 16,1 2 0-16,-5-3 0 0,0 3 0 0,1 1 0 16,-1-1 0-16,0 2 0 0,-1 1 0 0,0 2 0 15,1 0 0-15,0 2 0 0,1 1 0 0,-4 3 0 16,-4 2 0-16,-3 5 0 0,-1-1 0 0,-3 1 0 15,-1 2 160-15,-1 3-16 0,-2 0 0 0,0 2 0 16,0 4 32-16,-3-1 0 0,1 1 0 0,-2 2 0 16,-2-3-48-16,-1-2-128 0,-2 1 192 0,-2 1-64 0,-3-2 48 15,3 2 0-15,-2-1 0 0,1 1 0 0,-4-3-32 0,-1-1 0 16,-1-1 0-16,-1 1 0 0,0 0-144 0,1 0 160 16,-1-4-160-16,-1 2 160 0,-1-3-160 0,0-3 0 15,2 1 0-15,-2-3 128 0,-4-9-128 0,4 10 0 16,1-3 0-16,-5-7 0 0,8 9 0 0,-8-9 0 15,0 0 0-15,8 0 0 0,-8 0-192 0,13-2 192 16,1-6-192-16,-4 1 192 0,1-5-176 0,0 1 176 16,2-5-128-16,1 0 128 0,-2-2-144 0,2 2 144 15,-1 3-160-15,1-2 160 0,0 1-128 0,1 1 128 16,1 2 0-16,0 0-144 0,2-3 0 0,-2 3 0 16,2-1 0-16,0 0 0 0,0 0-80 0,0 3-16 15,-1-1 0-15,1 5 0 0,0-1 240 0,1-1-192 0,-1 5 192 0,0 1-192 16,-1-1 192-16,2 2 0 0,1 2 0 0,0 0 0 15,4 2 0-15,-1 1 0 0,-1 0 0 0,0 0 0 16,-1 2 0-16,0-2 0 0,0-1 0 0,0 4 0 16,1-1 0-16,1 0 0 0,-2 5 0 0,0-2 0 15,0-2 0-15,0 3 240 0,3-1-48 0,0 4-16 16,1-1-32-16,1 0 0 0,2-1 0 0,1 0 0 16,3-3 16-16,1 0 0 0,-1-7 0 0,-1 1 0 15,0-3 96-15,-1-4 32 0,2-4 0 0,-1-1 0 16,0-6 96-16,3-1 32 0,-1-5 0 0,2-2 0 15,2-1 96-15,4-1 32 0,1-6 0 0,2 2 0 16,2-3-32-16,0-3-16 0,-4-6 0 0,-2-1 0 16,-2 0-336-16,-1-2-160 0,-1 2 160 0,-3 4-160 15,-3 3-320-15,0 3-144 0,-5 8-48 0,-3 3 0 16,-4 2-1184-16,-6 2-240 0,-3 2-48 0,-4 1-11232 16</inkml:trace>
  <inkml:trace contextRef="#ctx0" brushRef="#br0" timeOffset="81122.84">23649 19742 21183 0,'0'0'1888'0,"0"0"-1504"0,0 0-384 0,0 0 0 16,0 0 976-16,0 0 128 0,0 0 32 0,13 6 0 16,-4 3-1264-16,1-1-256 0,-1 2-64 0,-1-3 0 15,-1 3 448-15,1-2 0 0,1 5 0 0,0-4 0 0,-2 2 0 0,1 3 0 16,0-1 0-16,2 2 0 0,1 2 0 0,-1-1 0 15,3 2 0-15,1 2 0 0,0 1 128 0,2 2-128 16,2-4 128-16,1 2-128 0,0 1 208 0,2-1-16 16,2 2-16-16,1-2 0 0,2-1 64 0,0-1 16 15,3-1 0-15,2-2 0 0,2 0 16 0,1 0 16 16,-1-3 0-16,0 1 0 0,0 0-160 0,0 0-128 16,0-3 192-16,4 3-192 0,0 1 144 0,1 2-144 15,2-1 0-15,1 1 144 0,4-3-144 0,2-1 0 0,1 2 144 0,-1-2-144 16,-2-4 0-16,-1 1 0 0,1-1 0 0,-3 0 0 15,1 1 0-15,1-3 0 0,2 1 0 0,4 1 0 16,4-4 0-16,0 1 0 0,-2 1 0 0,-4-5 0 16,-3 2 128-16,-1-1-128 0,1-1 128 0,-1 2-128 15,3-2 0-15,2 0 0 0,0-1 0 0,3-1-128 16,0-1 128-16,-2 1 0 0,1-2 0 0,-4 0 0 16,-4-2 0-16,2 2 0 0,-2-2 0 0,1 0 128 15,2 1-128-15,2-2 0 0,2 1 0 0,-1-1 0 16,0 2 0-16,-2-5 144 0,-3 2-144 0,-1 1 0 15,-1-3 176-15,2 3-176 0,-4 1 160 0,2 0-160 16,-1 0 128-16,3-1-128 0,3 0 0 0,-1-2 144 16,1-1-144-16,-4-2 0 0,-3-2 0 0,-1 0 0 15,-1-1 0-15,1 1 0 0,-1 0 0 0,-1-2 0 16,-1-1 128-16,1 2-128 0,1-1 0 0,1 0 128 0,-1 0 0 16,0 4 0-16,-1 0 0 0,-3 3 0 0,-2-2 64 15,0 4 0-15,-2 1 0 0,1 2 0 0,-3-1 128 16,1 2 48-16,1 1 0 0,-2 0 0 0,0 1-112 0,1-1-32 15,1 0 0-15,-1 3 0 0,0-2-224 0,2-1 144 16,-1 0-144-16,-1 1 128 0,1 1-128 0,-4-1 0 16,-2 1 0-16,1 0 128 0,-4-1-128 0,0 2 0 15,1-1 144-15,0 2-144 0,-2-3 0 0,1 0 0 16,-1 1 0-16,2-2 128 0,-3 0-128 0,2 1 0 16,1 2 0-16,-2-1 128 0,-1-1-128 0,2 4 0 15,0-1 0-15,0 0 0 0,-2 0-192 0,0 2 64 16,-1-1 0-16,-2 0 0 0,-1 3-208 0,-2-2-48 15,-1 3 0-15,-2 0 0 16,-4 0-288-16,-1 0-64 0,-5-9-16 0,3 13 0 16,-2-4-1360-16,-2 2-288 0</inkml:trace>
  <inkml:trace contextRef="#ctx0" brushRef="#br0" timeOffset="81792">29343 19730 12831 0,'0'0'576'0,"6"-5"112"0,-1-4-560 0,0 2-128 15,-1-4 0-15,0 3 0 0,-2-1 896 0,1 0 160 16,-2 0 32-16,0 0 0 0,1-1-624 0,-2 1-112 15,-3-4-32-15,1 3 0 0,-1-1 48 0,-2-1 0 0,1 4 0 0,-1 0 0 16,0 0 0-16,-1 3 0 0,-5-1 0 0,1 0 0 16,0 3-208-16,0-1-32 0,-3 1-128 0,1 3 192 15,-2 3-192-15,-3 1 128 0,-2-1-128 0,0 5 0 16,-1 1 0-16,0 0 0 0,3 2 0 0,-4 5 0 16,2 0 144-16,0 3-144 0,0 4 128 0,1 4-128 15,1-1 704-15,1 6 64 0,0 4 16 0,6 1 0 16,-1 0-304-16,3 2-64 0,0 5-16 0,3-2 0 15,0-2-400-15,2 4 128 0,1-1-128 0,2-3 0 16,2-1 0-16,3-6 0 0,2-2 0 0,0-2 0 16,2-9 160-16,3-1-160 0,0-5 192 0,2-3-192 15,3-4 528-15,2-3 0 0,3-4 0 0,0-1 0 16,3-6-208-16,3-4-64 0,3-6 0 0,1-2 0 16,4-7-256-16,2-2 0 0,5-5 0 0,0 1 0 0,0-2-256 15,-4-1 32-15,-4 0 16 0,-2-1 0 0,-2-1 208 16,-2 0 0-16,-4 0 0 0,0 1 160 0,-4-4-16 0,-2 2 0 15,-2-5 0-15,-3 3 0 0,0 2-144 16,-4 4-192-16,-2 5 32 0,-6 3 16 0,-1 5-112 0,-2 3 0 16,-1 3-16-16,-6 7 0 0,-2 0 272 0,-2 5 0 15,-2 1 176-15,-1 1-176 0,0 1-192 0,-3 0-160 16,0-4-32-16,0 4-11488 0</inkml:trace>
  <inkml:trace contextRef="#ctx0" brushRef="#br0" timeOffset="82124.23">29653 19029 26895 0,'-7'-16'1184'0,"4"7"256"0,-1-3-1152 0,1-2-288 0,1 5 0 0,-1 0 0 16,3 9 0-16,0 0 0 0,0 0-176 0,0 0 176 16,0 0-192-16,-6 11 192 0,-2 5-192 0,-1 3 192 15,-1 4-144-15,-1 8 144 0,-2 4 0 0,-1 5-144 16,0 10 144-16,-1 5 0 0,0 2 0 0,-2 1 0 16,-2 5 0-16,0 3 144 0,0 9-144 0,-2 2 160 15,-1 4-16-15,1 1 0 0,0 0 0 0,-1-3 0 0,-1 0 144 0,0 1 32 16,0-6 0-16,3-4 0 0,1-8 128 0,1-2 48 15,2-6 0-15,0-7 0 0,1-1-256 0,4-4-48 16,2-2-16-16,1-7 0 16,3-4-2032-16,3-5-384 0</inkml:trace>
  <inkml:trace contextRef="#ctx0" brushRef="#br0" timeOffset="82590.4">29953 20295 22111 0,'0'0'1968'0,"-5"-7"-1584"0,-4 0-384 0,1-5 0 16,2 1 2112-16,1-2 352 0,2 3 64 0,2 1 16 31,2-4-3168-31,2 4-624 0,-1-1-128 0,2 3-32 16,1-6 448-16,2 6 64 0,-1 0 32 0,2 2 0 16,-1 1 256-16,3 1 48 0,2 3 16 0,-2 4 0 0,-1-1 544 0,0 4 0 0,-5 5 0 0,-1 3 0 15,-3 2 320-15,-3 3-16 0,-5 5-16 0,-2 6 0 16,-2 4 80-16,-3 1 16 0,-4 0 0 0,-1 2 0 0,-2 1 64 0,2-3 0 15,-3-3 16-15,8-1 0 0,2-3 112 16,6-8 0-16,2-2 16 0,4-6 0 0,0-4-208 0,8 0-64 16,2-6 0-16,7-3 0 0,3-7-320 0,5 0 144 15,4-6-144-15,2-2 0 0,2-2 160 0,1-2-160 16,0-1 128-16,2-3-128 0,-1 0 0 0,0-1 0 16,-1 2-192-16,-1 2 192 15,2 1-448-15,1 0 16 0,-4 0 16 0,1 0 0 16,-1 1-1136-16,-5-1-240 0,0-7-32 0,-3 5-8448 0</inkml:trace>
  <inkml:trace contextRef="#ctx0" brushRef="#br0" timeOffset="82957.37">30590 18676 14735 0,'-2'-15'1312'0,"1"8"-1056"0,-1-5-256 0,0 3 0 15,1-3 3184-15,0 4 576 0,1 8 112 0,0 0 32 16,0 0-3520-16,0 0-688 15,0 0-144-15,-12 6-16 0,0 7 112 0,-2 6 32 0,-2 1 0 0,-1 13 0 0,0 7 320 0,-5 7-144 16,0-3 144-16,-3 8 0 0,1 4 0 16,3 8 192-16,-1 5 0 0,3 1 0 0,1 5 96 0,4-8 16 15,5-5 0-15,4-1 0 0,3-5-96 0,3 1-16 16,3-5 0-16,3-3 0 0,4-4 64 0,-3-3 0 16,4-3 0-16,3-6 0 0,0-2-64 0,3-6 0 15,0 0 0-15,1-6 0 0,5-4-384 0,3-5-64 16,1 2-32-16,2-10-12688 0</inkml:trace>
  <inkml:trace contextRef="#ctx0" brushRef="#br0" timeOffset="83357.48">31216 19064 23951 0,'-12'0'2128'0,"3"-2"-1696"0,-3-6-432 0,0 3 0 16,-6 2 2240-16,-4 2 384 0,-1 2 64 0,-3 4 0 31,-4 7-2880-31,0-2-592 0,1 2-112 0,-1 3-32 0,5 3 496 0,1-1 112 0,5-3 0 0,5 3 16 16,5 3-192-16,1-1-32 0,3-2-16 0,4 1 0 15,3 1-48-15,6 0-16 0,3-4 0 0,6-2 0 0,2-1 768 0,6 2 160 16,3-1 16-16,3-3 16 0,1 2 208 0,-3-5 32 16,-2 3 16-16,-1-2 0 0,0 1 96 0,-3 0 0 15,-2 2 16-15,2-2 0 0,-4 3-144 0,-1 2-48 16,-3 1 0-16,-1-1 0 0,-4 0-320 0,-3 2-64 16,-5 2-16-16,-4 3 0 0,-5 1-128 0,-4 0-144 15,-6-2 144-15,-3 1-208 0,-4-1-112 0,-3-1-32 16,-3-2 0-16,-3-2 0 15,-4-2-592-15,0-5-112 0,-1-1-32 0,5-6-11968 0</inkml:trace>
  <inkml:trace contextRef="#ctx0" brushRef="#br0" timeOffset="83842.17">31106 18455 5519 0,'0'0'240'0,"7"-2"64"0,0-3-304 0,0 0 0 16,2 1 0-16,3 1 0 0,2 2 3968 0,3 2 752 15,2 2 144-15,3-1 16 0,-2 9-3792 0,7-1-752 16,0 5-144-16,1 3-48 0,1 2 112 0,3 2 32 16,3 3 0-16,4 4 0 0,-1 6-32 0,1 4 0 15,-1 2 0-15,-2-1 0 0,-2 4 240 0,-1-2 32 16,-4 1 16-16,2 3 0 0,-3-2 16 0,-1 4 0 0,-5 4 0 0,3 1 0 16,-5 1-32-16,-2 0 0 15,-4-1 0-15,-3-1 0 0,-2-2-256 0,-5 1-48 0,-5 1-16 0,-6 2 0 16,-4 6-336-16,-7 0-80 0,-7 5-16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4:39.8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28332 17742 12543 0,'0'0'560'0,"-6"-2"112"0,6 2-544 0,0 0-128 0,-8-8 0 0,3 3 0 15,5 5 832-15,0 0 128 0,-6-4 16 0,6 4 16 16,0 0-32-16,0 0 0 0,0 0 0 0,0 0 0 15,0 0-240-15,0 0-48 0,0 0-16 0,0 0 0 16,0 0-288-16,0 0-64 0,0 0-16 0,0 0 0 16,0 0 16-16,0 0 0 0,0 0 0 0,6 10 0 15,-1 2-16-15,1 3 0 0,0 2 0 0,0 2 0 16,0 4-128-16,2 4-32 0,0 1 0 0,0 4 0 0,0 0 96 16,1 2 16-16,1 1 0 0,-1-2 0 0,-3-3 128 0,1-2 16 15,-1-9 16-15,0-1 0 0,2-7-32 0,-2-4-16 16,-6-7 0-16,11 0 0 0,1-5 80 15,1-8 16-15,0-5 0 0,2-12 0 0,3-8 128 0,3-9 16 16,1-9 16-16,3-8 0 0,5-7-176 0,0-8-48 16,6-1 0-16,2 0 0 0,4 5-384 0,2 0 128 15,3 0-128-15,2-4 0 0,-2 2 192 0,1 2-64 16,5 3 0-16,7 3 0 0,5 4-128 0,5 2 0 16,5 4 0-16,-1-1 0 0,-5 3-320 0,4 5 64 15,2 6 16-15,6 3-9904 16,7 5-1984-16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4:49.87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9221 6584 3679 0,'0'0'320'0,"0"-14"-320"15,-2 2 0-15,2 3 0 0,0 9 1520 0,0-14 224 16,-1 2 48-16,0 1 16 0,1 11-1056 0,-3-12-224 15,0 0-32-15,-1 3-16 0,4 9 16 0,0 0 0 16,-7-10 0-16,2 3 0 0,-1-4-96 0,6 11-16 16,-8-7 0-16,-1 0 0 0,2 2-176 0,7 5-32 0,-12-6-16 0,2 6 0 15,0 0-160-15,1 4 0 0,-4 3 0 0,1 1 0 16,-2 2 0-16,-3 0 0 0,1 4 0 0,-2 4 128 16,0-4 64-16,-2 4 16 0,-3 2 0 0,-1 2 0 15,-2 3 256-15,0 4 48 0,-1 2 16 0,0 3 0 16,1 2 48-16,1 2 16 0,1 1 0 0,3 6 0 15,0-1-224-15,2 3-48 0,0-2-16 0,3 1 0 16,-1-3-176-16,3 1-128 0,1-3 144 0,2-2-144 16,3-2 160-16,-2 1-160 0,3 1 160 0,1-4-160 15,1-2 192-15,3 2-48 0,-1 0-16 0,3-2 0 16,3 0 64-16,1 0 16 0,1 2 0 0,2-1 0 16,1-1-208-16,2 1 176 0,2 3-176 0,0 0 160 15,4 1-160-15,0 0 0 0,1 0 144 0,0 2-144 0,1 2 128 0,1 0-128 16,0-4 160-16,3 2-160 0,0-1 128 0,-3-1-128 15,-2 1 0-15,1-3 144 0,-1-1-144 0,-2-2 160 16,0 3-160-16,-3-2 160 0,-3-1 16 0,-3 2 0 16,-1-2 0-16,-2 1 0 0,-5-1 112 0,-2-4 32 15,-3-1 0-15,-6 3 0 0,-3-2 96 0,-6 2 32 16,-2-1 0-16,-5-2 0 0,1 1 96 0,-4-3 32 16,-1 0 0-16,-2 0 0 0,1-1-128 0,1-2 0 15,-5 1-16-15,2 2 0 0,3-5-304 0,2 2-128 16,-2-4 0-16,2-2 128 15,2-2-512-15,3-1-128 0,3-9 0 0,3 0-8608 16,1 0-1712-16</inkml:trace>
  <inkml:trace contextRef="#ctx0" brushRef="#br0" timeOffset="566.79">9577 8465 15999 0,'0'0'704'0,"0"0"160"0,0 0-688 0,0-8-176 16,-4-1 0-16,4 9 0 0,0 0 0 0,0 0 0 15,0 0 0-15,0 0 0 0,0 0 0 0,0 0 0 16,-3-6 144-16,3 6-144 0,0 0 256 0,0 0-32 16,-9-3 0-16,9 3 0 0,-8 4 80 0,-3 0 16 15,1 2 0-15,-1 6 0 0,2 4 48 0,-3 2 16 16,-2 2 0-16,2 5 0 0,0 0-32 0,2 0 0 15,0 6 0-15,0 4 0 0,1 1-16 0,1 3 0 16,-1 2 0-16,3 4 0 0,0-1-64 0,2 4-16 0,0 2 0 0,1-4 0 16,2-3-256-16,2-5 0 0,2-1 0 0,2-5 0 15,1-9 0-15,1-3 0 0,0-4 0 0,4-2 0 16,1-1 128-16,1-6 0 0,0-2 16 0,-1-4 0 16,1-1 0-16,1-5 0 0,0-3 0 0,0-5 0 15,1 1 112-15,2-6 32 0,-3-2 0 0,2-2 0 16,0-7-96-16,-1 0 0 0,0-5-16 0,-1 0 0 15,-1-7-48-15,0 0 0 0,-3 1 0 0,1 3 0 16,-2-1-128-16,-1 1 0 0,-2-1 0 0,-2 5 128 16,-3 0-128-16,-2 5 0 0,-4 4 0 0,-3 5 0 15,-5 0 0-15,-1 1 208 0,-5 3-48 0,-1 2-16 16,-3 2-144-16,0-1-224 0,0 5 48 0,1-2-7616 16,-1 5-1520-16</inkml:trace>
  <inkml:trace contextRef="#ctx0" brushRef="#br0" timeOffset="1251.56">9826 5835 16575 0,'0'0'1472'0,"2"-8"-1168"16,1 1-304-16,1 2 0 0,-4 5 416 0,5-8 32 15,-5 8 0-15,7-6 0 0,-7 6-160 0,0 0-32 16,0 0 0-16,11 2 0 0,-11-2 48 0,0 0 0 16,0 0 0-16,6 14 0 0,-2 0 144 0,-3 3 16 15,-2 0 16-15,-3 2 0 0,-2 1-48 0,-3 1-16 16,-1 6 0-16,-2 2 0 0,-2 4-48 0,0 5-16 15,0 4 0-15,0 4 0 0,-2-2-112 0,0 3-32 16,1 4 0-16,1 3 0 0,1-2 16 0,2-1 0 16,1-4 0-16,2 0 0 0,2 0-224 0,1-5 176 0,1-2-176 0,3-2 160 15,-1-6-160-15,2-1 0 16,3-6 0-16,2 1 0 0,1-4 0 0,3-4 0 0,1-4 0 0,2-2 0 16,1-2 0-16,3-3-176 0,-1-1 48 0,3-5 0 15,0-1-80-15,2-1-16 0,2-3 0 0,0-3 0 31,-2-3-224-31,1 0-64 0,2-1 0 0,-1-1 0 16,0-1-432-16,-3-2-80 0,1 0-32 0,-5-2 0 0</inkml:trace>
  <inkml:trace contextRef="#ctx0" brushRef="#br0" timeOffset="1517.88">9288 6406 28559 0,'0'0'1264'0,"1"-11"272"0,7 4-1232 0,9-1-304 15,7 3 0-15,7 1 0 0,8 0 0 0,3-4 0 16,-1 0-128-16,4-1 128 0,2 3 0 0,3-2 0 15,-1 0 208-15,6 5-64 0,2-1-144 0,3-1 0 16,3-3 0-16,0 2 0 0,-4-3-160 0,0 4-112 0,-1-3-32 16</inkml:trace>
  <inkml:trace contextRef="#ctx0" brushRef="#br0" timeOffset="4353.29">12195 6648 20783 0,'1'-16'912'0,"1"6"208"0,0-3-896 0,2-1-224 16,1 3 0-16,2-3 0 0,0 0 0 0,1 0 0 15,-1 2 0-15,0-3 0 0,-1-2 0 0,-1 1 0 16,-2-2 0-16,-1 3 0 0,-2 3 160 0,0 0-160 15,-2-4 160-15,-1 4-160 0,-1 2 144 0,-1-1-144 16,-2 4 128-16,-2-3-128 0,-1 1 0 0,-4 0 0 16,-2 4 0-16,-4 1 0 0,-4-4-448 0,-4 4 48 15,-3 3 0-15,0 4 0 0,-2 3 224 0,1 2 176 16,1-1-208-16,2 3 80 0,2 4 128 0,1-2 0 16,3 2 128-16,0 1-128 0,0 0 304 0,0 4-16 15,0 4 0-15,2 4 0 0,0 0 16 0,4 4 0 0,-1 5 0 0,1 1 0 16,1 5 112-16,2 5 32 0,1 2 0 0,0 6 0 15,1 4 112-15,0 0 16 0,3 1 16 0,0 1 0 16,2 6-112-16,2 3-32 0,1 2 0 0,1-3 0 16,2-2-144-16,2 0-48 0,3-1 0 0,0-4 0 15,1 2-48-15,1-2-16 0,2 2 0 0,0-6 0 16,-3-2-192-16,1-3 176 0,0-2-176 0,-1-1 160 16,-2-1-160-16,0-4 0 0,-1-2-160 0,-1-5 160 31,1-5-448-31,-2-3 0 0,-2-2 0 0,0-3 0 15,-2 0-1536-15,-2-6-288 0</inkml:trace>
  <inkml:trace contextRef="#ctx0" brushRef="#br0" timeOffset="4623.72">10799 7541 28559 0,'-2'-9'2544'0,"1"-1"-2032"15,3 3-512-15,6 0 0 0,5-1 384 0,6 4-32 16,5 2 0-16,8-5 0 0,7 2-352 0,2 1 0 16,2-2-192-16,1 1 64 0,1 0 128 0,2 2 0 15,1-3 0-15,2 3 128 0,-1 2-128 0,5 1 144 16,3-1-144-16,1 1 160 0,-6-1-160 0,2-1-144 0,-7 1 144 0,-1 0-208 31,-2 1-560-31,1 1-96 0,-2 3-32 0</inkml:trace>
  <inkml:trace contextRef="#ctx0" brushRef="#br0" timeOffset="5119.39">13483 6125 21183 0,'-13'-9'1888'0,"4"2"-1504"15,-4 4-384-15,2 4 0 0,0 5 848 0,-1 6 112 16,1 3 0-16,-1 4 16 0,-2 9-672 0,-2 9-144 15,-3 6-32-15,-3 12 0 0,-1 10 208 0,-1 4 48 0,-3 6 0 0,-1 7 0 16,-2 4 144-16,-2 4 48 16,0 3 0-16,1 5 0 0,-1-3-288 0,0 3-48 0,4-2-16 0,1-2 0 15,3-5-224-15,4-4 0 0,2 0 0 0,3-10 0 16,2-4 128-16,5-3-128 0,3-9 0 0,4-4 144 16,4-7-144-16,3-6-192 0,3-5 32 0,2-4 16 15,3-2-192-15,4-7-48 0,2-4 0 0,6-5 0 31,2-3-512-31,6-7-128 0,6-3 0 0,-2-4-10288 0</inkml:trace>
  <inkml:trace contextRef="#ctx0" brushRef="#br0" timeOffset="5719.86">14858 6825 20271 0,'-13'-6'1792'0,"-2"-1"-1424"0,-3 2-368 0,1 5 0 16,-4 2 768-16,0 1 96 0,-3 0 16 0,-3 1 0 16,-2 2-880-16,-3 5 0 0,-3 3 0 0,1-2 0 15,0-1 0-15,1 2 0 0,1-2 0 0,-2 6 0 16,2-2 0-16,0 3 128 0,-1 1 0 0,0 3 0 16,0 1-128-16,-5-1 144 0,-3-1-144 0,2 0 160 15,1 2-160-15,3-2 0 0,5 0 0 0,6-2 0 16,5 2 0-16,3-2 0 0,4 0 0 0,3-3 0 15,2-2 0-15,4-1 0 0,1-2-160 0,5 3 160 16,1 2-240-16,2-4 48 0,0 0 16 0,2 1 0 16,2 1 176-16,3 1 0 0,1 1 0 0,1 0 0 15,3-2 0-15,0 0 0 0,0 2 0 0,2 2 128 16,-2-2-128-16,1 1 0 0,-2-1 0 0,1-2 0 16,-1 0 0-16,-2 2 0 0,-1-1 0 0,-1 3 0 15,-2-1 0-15,1 1 0 0,-2 3 0 0,-1-1 0 0,-3 0 0 0,0-1 0 16,1-1 0-16,-2 0 0 0,0-3 0 0,-1-2 0 15,-2 0 0-15,0-3 0 0,-2 2 0 0,-2-3 0 16,2-9 0-16,0 0 0 0,-7 9 0 0,-3-5-128 16,-2 0 128-16,-3 1-128 0,-3-2 128 0,-4-1 0 15,-6 3 160-15,-2-1-160 0,-7 1 224 0,0 0-48 16,-3 5-16-16,-1 0 0 0,-1 4-160 0,1 4 0 16,1 0 0-16,3 0 0 0,4 1 0 0,5 1-320 15,4 2 48-15,4-6-10048 0</inkml:trace>
  <inkml:trace contextRef="#ctx0" brushRef="#br0" timeOffset="6187.38">15112 7677 10127 0,'0'0'448'0,"0"0"96"0,12-2-544 0,-1 2 0 16,2 2 0-16,1 3 0 15,2 1 2048-15,2 0 288 0,1 3 64 0,0 4 16 0,0 1-1392 0,1 4-288 16,-1 1-48-16,0 1-16 0,1 3-48 0,0 3-16 16,-1-2 0-16,-1 6 0 0,-3 2-48 0,-2 0-16 15,-4 3 0-15,-4 0 0 0,-4-2-224 0,-3 0-32 16,-6 1-16-16,-2 3 0 0,-5-3 48 0,-4 2 0 15,-5-4 0-15,-9 2 0 0,-8 2-320 0,-6 0 160 16,-7 3-160-16,1-6 128 0,0-8-400 0,1-2-96 16,1 0-16-16,2-9-11568 0</inkml:trace>
  <inkml:trace contextRef="#ctx0" brushRef="#br0" timeOffset="6988.18">17881 6896 19343 0,'-4'-6'1728'0,"-1"-2"-1392"0,-3-1-336 0,2 4 0 16,0 3 768-16,6 2 96 0,-12 4 16 0,1-2 0 16,-2 1-704-16,-5 4-176 0,0 3 0 0,-2 6 0 15,-4 1 0-15,-1 3 0 0,-3-3-160 0,-2 5 160 16,0 1 0-16,-3 3 0 0,-1-1 0 0,-1 4 0 15,2 3 0-15,1-2 0 0,4 2 0 0,0 1 160 16,2 1 80-16,0 2 16 0,2 6 0 0,3 1 0 0,0-4-128 16,5 1-128-16,2-1 176 0,6-1-176 15,2-3 160-15,4-2-160 0,5-1 128 0,6-2-128 0,5-5 128 0,4 0-128 16,7-5 0-16,6-5 128 0,3-1-128 0,3-1 0 16,2-5 144-16,3-2-144 0,1-4 176 0,1-2-48 15,-2-2 0-15,2-4 0 0,2-2-128 0,3-4 192 16,0 1-192-16,-1-4 192 0,-2-3-192 0,-1-5 0 15,1-5 0-15,-1-2 0 0,-3-5 0 0,-2 0 160 16,0-2-160-16,-2-4 160 0,-1-5 16 0,-3 1 0 16,-3 0 0-16,-2 2 0 0,-6 2 256 0,-9-2 48 15,-5 2 16-15,-7 3 0 0,-6 3 272 0,-6-1 48 16,-6 2 16-16,-6 2 0 0,-3 3-496 0,-5 0-80 16,-3 2-32-16,-2 3 0 0,-6 2-432 0,3 6-96 15,2 0-16-15,1 6 0 16,4 1-352-16,4 4-80 0,5-1-16 0,1 1-7808 15,1 0-1584-15</inkml:trace>
  <inkml:trace contextRef="#ctx0" brushRef="#br0" timeOffset="7338.38">18335 6112 23951 0,'0'0'1056'0,"1"-8"224"0,0 2-1024 0,-1 6-256 0,0 0 0 0,10 3 0 0,-10-3 864 0,12 10 112 16,-1 5 32-16,-6 4 0 0,-2 6-880 0,-4 3-128 15,-4 4-128-15,-7 9 128 0,-4 7-144 0,-5 4 144 16,-5 3 0-16,-1 6-144 0,-2 6 144 0,-2 7 0 15,-2 5 0-15,-3 1 0 0,1 5 0 0,-2 4 128 16,-1 1-128-16,-3 2 176 0,-1-1-176 0,-2 2 192 16,-1-3-192-16,2-2 192 0,-1-4-192 0,2 1 0 15,1-6 0-15,4 1 128 0,-1-4 48 0,0-2 0 16,-2 2 0-16,4-6 0 0,1-2-176 0,2-1 0 16,1-5 0-16,3 0 0 15,2-6-384-15,6-6-64 0,3-8-16 0,5-4-11728 0</inkml:trace>
  <inkml:trace contextRef="#ctx0" brushRef="#br0" timeOffset="8072.35">18758 7907 21183 0,'0'-14'1888'0,"0"14"-1504"15,0 0-384-15,4-10 0 0,2-1 1088 0,4 2 128 16,3 4 48-16,2 3 0 16,3-4-1504-16,1-1-288 0,0 2-64 0,3 4-16 0,-2-2 464 0,1 3 144 15,-1 0 0-15,0 2 0 0,1-2 0 0,-1 2 0 16,0-1 0-16,-1 2 0 0,-2 2-128 0,-2 1 128 16,-1-2 0-16,-4 2 0 0,2 3 0 0,-6-2-128 0,-6-7 128 0,6 12 0 15,-3 5 0-15,-3 0 0 0,-1-1 0 0,-2-1 0 16,-2-2 0-16,-1 4 0 0,-3 2 176 15,0 0-176-15,0-2 256 0,0 1-64 0,0-1-16 0,2-2 0 16,0 2-16-16,1-2 0 0,2-1 0 0,1-2 0 16,3 4-160-16,3-2 0 0,0 0 144 0,3-4-144 15,4 1 128-15,3 2-128 0,1-5 128 0,2 2-128 16,3-4 0-16,2 2 0 0,0-2 0 0,2-2-128 0,1 0 128 0,-2 0 0 16,-2-1 128-16,2 0-128 0,-2-1 0 15,2 4 0-15,-3 1 0 0,-4-3 0 0,-3 1 128 0,-2 0-128 16,-3 4 128-16,-3 3-128 0,-4 0 368 0,-4 6 0 15,-2 1 0-15,-3 0 0 0,-2 1 304 0,-5 1 64 16,-3-1 16-16,-5 3 0 0,1 5-112 0,-6-1 0 16,-6 3-16-16,-6-3 0 0,-2 1-432 0,-3-1-192 15,0 1 160-15,-1-1-160 0,1-2-128 0,2-5-128 16,2-2-32-16,8-3 0 16,4-6-1616-16,6-1-320 0,4-6-64 0</inkml:trace>
  <inkml:trace contextRef="#ctx0" brushRef="#br0" timeOffset="9039.91">20398 5961 13823 0,'0'0'1216'0,"0"0"-960"15,0 0-256-15,0 0 0 0,0 0 800 0,0 0 112 16,-2-7 32-16,2 7 0 0,0 0-736 0,0 0-208 16,0 0 0-16,0 0 128 0,-6-5 16 0,6 5 16 15,-10-2 0-15,10 2 0 0,-8 0 112 0,8 0 32 16,-12 2 0-16,1 0 0 0,3-1-96 0,-1 3-16 15,0-1 0-15,-1 3 0 0,-2 1-32 0,1 1-16 16,-1 3 0-16,1-1 0 0,-2 3 32 0,-1 0 0 16,-1 0 0-16,0 4 0 0,1 1 224 0,-2 6 48 15,1 0 16-15,-1 8 0 0,-2 0 112 0,0 7 32 16,-1 3 0-16,-1 8 0 0,-3 3-96 0,-1 4-32 16,-3 2 0-16,-1 4 0 0,-3 4-304 0,2 0-176 0,-1 2 192 15,0 0-192-15,4 1 192 0,0 2-192 16,2-4 192-16,3 0-192 0,0-5 0 0,5 1 0 0,2-7 0 0,1 1 0 15,5 3 0-15,2-6 0 0,2-5 0 0,2-3 0 16,0-3 0-16,4-4-256 0,0-5 80 0,6-4 16 16,1-3-144-16,2-3-16 0,3-2-16 0,3-4 0 31,0-1-672-31,4-3-128 0,-1-6-16 0</inkml:trace>
  <inkml:trace contextRef="#ctx0" brushRef="#br0" timeOffset="9640.14">21223 6803 20271 0,'-4'-15'896'0,"0"8"192"0,-4-4-880 0,0 4-208 15,-3-3 0-15,2 3 0 0,1-2 1520 0,-3 4 256 16,0 1 48-16,-2 2 16 0,-2 1-1536 0,-3 3-304 0,-3 1 0 0,-4 2-128 16,-1 1 128-16,-3 0-208 0,-3 3 80 0,1 3 128 15,2 4-144-15,2 1 144 0,2 1 0 0,1-1 0 16,1 3 0-16,5 0-128 0,4 0 128 0,4 4 0 16,2 2-256-16,4-1 16 0,3 1 0 0,4-5 0 15,2 0-448 1,4-1-80-16,2-1-32 0,3 3 0 0,3-1 480 0,-1-2 80 0,2-2 32 0,1-1 0 0,4 1 208 0,-3-1 0 15,2-2 144-15,-2 0-144 0,1 0 448 0,-1 2 0 16,0-1 0-16,-2 4 0 0,0 0 128 0,-3 0 32 16,-2 0 0-16,-3-1 0 0,-4 2-224 0,-1-1-64 15,-3 0 0-15,-4 2 0 0,-3 3 240 0,-4-3 32 16,-3 0 16-16,-6 2 0 0,-5-4-80 0,-1 2-16 16,-7 0 0-16,-2 0 0 0,-2-2-288 0,-1 0-64 15,-3-2-16-15,1-1 0 0,-1 0-144 0,3-5 192 16,0 1-192-16,4-1 192 0,2-5-192 0,0-1 0 15,3-2 0-15,0-4 0 16,0-3-1424-16,3-4-272 0,0-4-48 0,2-5-10544 0</inkml:trace>
  <inkml:trace contextRef="#ctx0" brushRef="#br0" timeOffset="10140.12">21412 5743 16575 0,'0'0'1472'0,"0"0"-1168"0,13-2-304 0,1 4 0 0,0 3 768 0,4 8 80 16,2 0 32-16,3 5 0 0,2-2-880 0,2 6 0 15,0 2-176-15,1 3 32 0,1 4 144 0,3 8 0 16,2 1 0-16,0 2 0 0,2 5 224 0,-1 4 80 15,1 5 16-15,1 4 0 0,1 2 96 0,0 0 32 16,2-1 0-16,-4 3 0 0,-4-3-64 0,-3 4-16 16,-2-4 0-16,-4 3 0 0,-4 3-240 0,1-5-128 15,-2 4 128-15,-4-4-128 0,-2 3 512 0,-5 2 48 16,-2-2 0-16,-3 4 0 0,-5-2 0 0,-3 2 0 16,-3 0 0-16,-4-6 0 0,-3 1 112 0,-5-6 32 15,-7-1 0-15,-2 4 0 0,-7 3-368 0,-4-3-64 16,-5-4-16-16,-1-2 0 0,0-4-256 0,0-6 0 0,-1 2-128 0,0-7 128 31,-1-5-720-31,2-2-48 0,0-6-16 0,3-5-12112 0</inkml:trace>
  <inkml:trace contextRef="#ctx0" brushRef="#br0" timeOffset="10775.26">22115 5421 16527 0,'0'0'720'0,"6"-8"176"0,1 2-720 0,2-3-176 0,0 1 0 0,2 3 0 15,2-3 304-15,2 4 16 0,3 2 16 0,1-1 0 16,2-3 64-16,4 2 16 0,0 2 0 0,3 3 0 16,4 4-16-16,3 4 0 0,3 0 0 0,6 2 0 15,4 3 48-15,2 0 0 0,-1 0 0 0,1 4 0 16,-1 5-64-16,1 1-16 0,-1 5 0 0,0 3 0 15,-4 7-240-15,3 1-128 0,-4 1 160 0,-2 7-160 0,-3 1 0 0,-2 2 0 16,-4 5 0-16,-3 0 0 0,-5 1 0 16,-2 6 0-16,-4 1 0 0,-1 4 0 0,-4-1 256 0,-3 2-32 15,-3 2-16-15,-6 1 0 0,2 3 176 0,-3-1 48 16,-2-3 0-16,-3 3 0 0,0 1-16 0,-3 0 0 16,-3 0 0-16,-4 1 0 0,0-1-48 0,-4 0-16 15,-4 7 0-15,-3-6 0 0,-7 0-80 0,-4-3-16 16,-4-4 0-16,-1 1 0 0,-1-1-128 0,-2-2-128 15,-2-2 144-15,0 0-144 0,0-4 128 0,3 0-128 16,1-6 0-16,-2-6 144 16,-5-4-1232-16,4-5-256 0,-1-4-64 0,4-7 0 0</inkml:trace>
  <inkml:trace contextRef="#ctx0" brushRef="#br0" timeOffset="12875.56">25625 6805 11055 0,'-12'-22'976'0,"6"6"-784"0,-3-2-192 0,0-1 0 16,0 1 1776-16,1 0 304 0,1 2 64 0,-1 0 16 16,-3 2-1232-16,-1 2-240 0,1-5-48 0,-2 2-16 15,-1 0-176-15,-1 3-48 16,-2 2 0-16,0-4 0 0,-4-1-208 0,0 0-32 0,-2 3-16 0,-1 1 0 16,-4 3-16-16,-3-1-128 0,-3 1 192 0,-3 3-64 15,-4 8-128-15,2-1-176 0,1 1 48 0,0 3 0 16,1 7 128-16,5 5 0 0,-1 1-144 0,4 5 144 15,0 2 0-15,4 4 0 0,2 8 0 0,3 4 0 16,2 5 0-16,3 7 0 0,1 4 0 0,3 2 0 0,2 5 208 0,2 3-32 16,4 0-16-16,0 3 0 0,1 0-160 0,2-2 128 15,3-2-128-15,2-10 128 0,2-9-128 0,2-8 0 16,2-7 0-16,2-6 0 0,1-6-176 0,2-7 176 16,2-4-128-16,2-5 128 0,2-6 0 0,2-4 0 15,-1-6 0-15,5-5 0 0,0 1 0 0,3-8 128 16,3-1-128-16,1-9 176 0,4-5-176 0,-1-7 0 15,0-4-192-15,-3-6 192 0,-2-5-320 0,-1 1 48 16,-1-9 16-16,-2-2 0 0,0-6 256 0,0 0-192 16,-1-5 192-16,0 2-160 0,-2-4 160 0,-1 2 0 15,-1-3 0-15,2 1 0 0,-5 2 0 0,1-4 128 16,-2 3-128-16,-1 4 176 0,-3 0-176 0,-1-1 160 16,-1 3-160-16,-3 5 160 0,-3 5-160 0,0 5-176 15,-3 4 48-15,1 7 0 0,-5 9 128 0,1 6 144 0,-2 3-16 0,0 5-128 16,-2 7 576-16,1 5 16 0,-1 6 0 0,-4 2 0 15,-2 2-176-15,-3 5-32 16,0 5-16-16,-3 7 0 0,-4 9-368 0,-3 9 0 16,-5 4 0-16,1 9 0 0,-1 9 0 0,0 11 0 15,-4 1 0-15,2 13-128 0,2 7 128 0,-1 8-160 0,0 4 160 0,4 2-160 16,2 1 160-16,4-4 128 16,3-3-128-16,5-5 176 0,1-4 0 0,4-4 0 0,4-1 0 0,2-5 0 15,1-10-48-15,2 0-128 0,0-7 192 0,0-3-64 16,0-1-128-16,1-6 0 0,0-3 0 0,0-5 0 15,2-3-960-15,0-2-80 0,3-4-16 0</inkml:trace>
  <inkml:trace contextRef="#ctx0" brushRef="#br0" timeOffset="13409.11">27413 6268 18431 0,'-1'-12'1632'0,"0"3"-1312"16,-3-3-320-16,-1 3 0 0,-2-2 1888 0,0 5 304 16,-2-3 64-16,-3 2 16 0,-2 3-2048 0,-3-1-416 15,-4 2-64-15,-3-1-32 0,-6 1 288 0,-2 2 0 0,-1-2 0 0,-3 3 0 16,-2 3 0-16,-3 1 0 16,-2 6 0-16,-4-1 0 0,-3 4 0 0,-7 2 0 0,-9 3 0 0,3 2 0 15,0 0 0-15,9 1 0 0,7 2 0 0,7 1 0 16,8-3 0-16,10 3 0 0,6 3 0 0,9-5 0 15,3-2-320-15,6 2-48 0,6-2-16 0,5 2 0 16,5-3-224-16,4 1-48 16,6-1-16-16,7 0 0 0,5 0 480 0,7 0 192 0,7-1-128 0,-2 1 128 0,1 0 0 15,1-1-160-15,2-1 160 0,2 2 0 0,2 5 128 0,2 1 144 16,2 4 32-16,-1-3 0 0,0-2 80 0,-6 4 32 16,-4 1 0-16,-2 2 0 0,-4 3-80 0,-4 2-16 15,-5-1 0-15,-3 1 0 0,-7-2 64 0,-5-2 16 16,-4 0 0-16,-7-3 0 0,-4 3 112 0,-8 1 32 15,-8 1 0-15,-7-3 0 0,-7-6 48 0,-9 5 16 16,-11 1 0-16,-9 3 0 0,-9 2-176 0,-16 5-48 16,-16-2 0-16,-9 2 0 0,-11 4-384 0,-18 1 0 15,-19 4 0-15</inkml:trace>
  <inkml:trace contextRef="#ctx0" brushRef="#br0" timeOffset="17163.82">18622 9234 911 0,'0'0'0'0,"0"0"0"0,0 0 0 0,0 0 0 15,0 0 1856-15,0 0 272 0,0 0 64 0,0 0 16 16,4-12-1440-16,0 3-272 0,-1-2-64 0,2 3-16 15,-5 8 16-15,0 0 0 0,4-11 0 0,-4 11 0 16,0 0 96-16,5-8 32 0,-5 8 0 0,0 0 0 16,0 0-80-16,0 0-16 0,0 0 0 0,0 0 0 15,0 0-80-15,0 0 0 0,0 0-16 0,0 0 0 16,0 0-112-16,0 0-32 0,0 0 0 0,11-2 0 16,-11 2 160-16,14-4 16 0,0 1 16 0,1 1 0 15,0-1 160-15,4-1 16 0,4-2 16 0,5 0 0 16,4-1-208-16,5-3-32 0,3 3-16 0,0-5 0 0,-2 2-48 0,1 0-16 15,4-4 0-15,1 4 0 0,-2-2-96 0,1 6 0 16,-1-3-16-16,2 4 0 0,1-7-48 0,-1 5 0 16,1-2 0-16,-6 3 0 0,-3-5-128 0,-5 5 0 15,-3-3 144-15,-2 4-144 0,-6 3 0 0,-2 0 0 16,-4 1 0-16,-4-2 0 0,-10 3 0 0,0 0 128 16,0 0-128-16,0 0 0 0,0 0 128 0,0 0-128 15,-4 8 160-15,-5-3-160 0,-2 0 192 0,-3-2-64 16,-2-2-128-16,-5 2 192 0,-3 5-192 0,-3-1 144 0,-4-3-144 15,-4 1 128-15,0 1-128 0,-2-3 0 0,-1-1 0 0,1 1 0 16,0 3 0-16,0-1 128 0,-1-2-128 0,0 1 0 16,2 2 160-16,1-1-160 0,2 0 192 0,-2 0-192 15,1 1 0-15,1-2 0 16,2 0 0-16,3 0-144 0,0-2 144 0,6 0 0 0,1 0 160 0,5 1-160 16,3-3 0-16,3 4 0 0,2 1 0 0,8-5-160 15,0 0 160-15,0 0 0 0,-4 9-144 0,4-9 144 16,0 0-208-16,9 9 16 0,5-1 16 0,5-3 0 15,7-1 176-15,6 0 0 0,7-1-144 0,-1-5 144 16,3-3 0-16,2 0 0 0,1 1 160 0,2 1-160 16,1-6 240-16,2 2-64 0,0-2-16 0,1 3 0 15,1 2 0-15,-2-3 0 0,-1 0 0 0,-3 0 0 16,-4-5-160-16,-5 2 128 0,-1 1-128 0,-6 0 128 16,-4 4-128-16,-4 3 0 0,-6 2 0 0,-2-2 0 15,-13 2 192-15,0 0-64 0,0 0 0 0,0 0 0 16,0 0 144-16,-14 4 32 0,-5 0 0 0,-7 5 0 15,-3 1-48-15,-8 3-16 0,-5-1 0 0,-9 0 0 0,-8 3-240 0,-2-1 176 16,-2 1-176-16,0-1 160 0,-2-2-160 0,0-1 0 16,3 3 0-16,3-2 128 0,2-1-128 0,5 1 0 15,4-6 0-15,7 0 0 0,7 1 0 0,6-4 0 16,4-1 0-16,6-2-176 0,5-2 176 0,2 2-208 16,11 0 80-16,0 0 128 0,0 0-128 0,0 0 128 15,0 0 0-15,11 0 0 0,4-1-240 0,6 1 32 16,2 1 0-16,6-1 0 0,4 0 208 0,5 0 0 15,8 0 0-15,0 0-144 0,-5 0 144 0,4-2-128 16,-1-4 128-16,2-1-128 0,2 1 128 0,1-3 0 0,-1 1 0 0,0-1 0 16,6 3 0-16,-3 0 0 0,-4-1 0 0,-4 2 0 15,-5-1 0-15,-2 1 0 0,-5 0 0 0,-5 2 0 16,-2 1 0-16,-5-1 128 0,-4 1-128 0,-3 4 176 16,-12-2-176-16,0 0 0 0,0 0-192 15,0 0 192-15,-10 4 0 0,-7-2 0 0,-5 4 0 0,-4 0 128 16,-7-1-128-16,-4-1 0 0,-3 1 0 0,-2 3 0 15,-1-3 0-15,1 0 0 0,3 1 0 0,3-2 0 16,5-3 0-16,0 2 0 0,3-1 0 0,1 1 0 16,2-1 0-16,1 1 0 0,2-2 0 0,3 2 0 15,3-2-144-15,2 1 144 0,5 1-192 0,9-3 192 16,-9 0-224-16,9 0 64 0,0 0 16 0,0 0 0 16,0 0-176-16,10 3-48 0,3 2 0 0,6-3 0 15,2-1 160-15,5 3 16 0,4-1 16 0,3-1 0 16,3 2 176-16,7-3 128 0,5 1-128 0,2-4 176 0,1 1-16 0,-3 0 0 15,-1 1 0-15,-4-4 0 0,2 0-16 0,-4 0 0 16,-3-4 0-16,-3 0 0 0,-3 0-144 0,-1-1 0 16,-5 3 0-16,-4-2 128 0,-6 3-304 0,-3 3-64 15,-4-6-16-15,-9 8-11488 16</inkml:trace>
  <inkml:trace contextRef="#ctx0" brushRef="#br0" timeOffset="18195.84">4304 9043 15663 0,'-8'-8'688'0,"5"3"144"0,3 5-656 0,-4-10-176 0,3 1 0 0,4 0 0 15,6 6 2560-15,1-3 464 0,6 0 112 0,3 1 0 16,2-8-2496-16,6 4-512 0,2-2-128 0,3-2 0 16,1-3 0-16,5-3 0 0,3 0 0 0,1 1 0 15,0-1 0-15,-5 2 128 0,-1 1-128 0,-4 2 0 16,-4-2 0-16,-2 1 0 0,-2-1 0 0,-3 3 0 15,0 2 0-15,-5-2 0 0,-4 0 0 0,-1 4 128 0,-3-1 0 0,-3 4 0 16,-5 6 0-16,0 0 0 0,0 0 80 0,-6-8 32 16,-5 3 0-16,-3 2 0 0,-5 3-80 0,-4 2-16 15,-2 2 0-15,-6 3 0 0,-2 1-144 0,-7 3 0 16,-7-1 0-16,1 3 0 0,-1 1 0 0,4 0 128 16,0-1-128-16,2-1 128 0,3 1-128 0,3-4 0 15,2 0 0-15,8-4 0 0,2 1 0 0,3 2 0 16,2-5 0-16,4-1 0 0,2 1 0 0,4-3 0 15,-1-2 128-15,9 2-128 0,0 0 144 0,0 0 0 16,-8 0 0-16,8 0 0 0,0 0-144 0,0 0 192 0,0 0-192 0,14 3 192 16,-1-3-192-16,2 0 0 0,3 0 0 15,1-1 0-15,2-1 128 0,2 1-128 0,1-1 192 16,2 0-64-16,-2-1-128 0,0-1 192 0,-1 1-192 0,-1 1 192 16,-2-1-192-16,-1 2 0 0,-2 1 0 0,-3 0 128 15,-14 0-128-15,10 0 0 0,-10 0 0 0,0 0 128 16,0 0-128-16,0 0 0 0,0 0 144 0,-7 6-144 15,-4 2 304-15,-4-2-16 0,-4 1 0 0,-4 0 0 16,-4-4-96-16,-3 2 0 0,-2 4-16 0,-3-4 0 16,1 1-176-16,0 0 0 0,-2-2 144 0,1 0-144 15,-2 1 0-15,4 2 0 0,2-5 0 0,5 1 0 32,1-1-320-32,6 1-64 0,4 1-32 0,4-3 0 0,2 0-2000 0,9-1-400 0</inkml:trace>
  <inkml:trace contextRef="#ctx0" brushRef="#br0" timeOffset="19113.34">19034 9157 16575 0,'-7'-2'1472'0,"0"-2"-1168"0,-2 3-304 0,0 1 0 16,9 0 320-16,-10 2 0 0,1 3 0 0,0-1 0 16,-1 0-560-16,0 0-96 0,0 1-32 0,-1-2 0 31,3-2-336-31,-5 0-64 0,0-2 0 0,0 2-16 16,-1 3 96-16,-1 1 32 0,-1 1 0 0,-1-2 0 0,-1 0 464 0,2 5 192 0,3-3-176 0,2 3 176 15,0-3 192-15,4 1 144 0,2 2 32 0,5-9 0 16,0 10-64-16,4 3-16 0,2-1 0 0,5-3 0 15,5-1 64-15,5-4 16 0,5-2 0 0,7 1 0 16,7-2 400-16,2-1 96 0,0 0 16 0,3-1 0 16,-1-2 80-16,2 1 32 0,0-3 0 0,0-4 0 0,1 4-176 0,0-3-48 15,0 2 0-15,-3-1 0 0,-2-3-352 0,-4 2-80 16,-4 0-16-16,-4 2 0 0,-5 0-320 0,-6 0 128 16,-1 1-128-16,-7 1 0 0,-11 4 0 0,0 0 0 15,0 0 0-15,0 0-192 0,-11-1 16 0,-8 1 0 16,-8 0 0-16,-10 2 0 15,-10 3-336-15,-6 7-80 0,-6 3-16 0</inkml:trace>
  <inkml:trace contextRef="#ctx0" brushRef="#br0" timeOffset="20915.29">1977 12669 23039 0,'0'0'2048'0,"0"0"-1648"0,8-8-400 0,8-1 0 15,5 4 480-15,6 2 16 0,6-3 0 0,-1-2 0 16,0-2-496-16,3 1 0 0,3-2 0 0,6 0 0 15,3-3 128-15,2 0-128 0,5 0 0 0,4 2 144 16,3-2-144-16,-2 0 0 0,-6 2 0 0,0 3 0 16,-1 0 0-16,1 3-192 0,-3 2 64 0,0 2 128 15,1-1-848-15,1 1-48 16,0 2-16-16</inkml:trace>
  <inkml:trace contextRef="#ctx0" brushRef="#br0" timeOffset="21185.57">2043 13310 31103 0,'-42'-6'1376'0,"18"1"288"0,1 0-1344 0,4 1-320 15,5 1 0-15,5-2 0 0,2 1 0 0,7 4-240 0,0 0 48 0,0 0 0 16,7-5 368-16,7 1 80 15,6 2 0-15,6-1 16 0,4 2-272 0,7 1 0 0,5 0-128 0,2 1 128 16,1 2-128-16,4 1 128 0,3-3 0 0,4 3-144 16,3 0-176-16,6-2-48 0,6 1 0 0,-4-3 0 31,-4-4-336-31,-1 0-80 0,-1-1-16 0,1 0 0 16,0-4-1568-16,5 1-304 0</inkml:trace>
  <inkml:trace contextRef="#ctx0" brushRef="#br0" timeOffset="21965.4">4968 10978 20271 0,'-6'-12'1792'0,"1"1"-1424"0,0-1-368 0,0 0 0 15,0 1 1088-15,3 4 128 0,-2 0 48 0,-1 0 0 16,-3 2-1264-16,-2 0-368 0,-2 1-16 0,-2 4 0 15,-2 1 384-15,1 3 0 0,-3 0 0 0,-1 2 0 16,-4 7 0-16,-1 0 0 0,0-2 0 0,-4 7 0 16,-2 5 0-16,4 1 128 0,-1 0 0 0,0 4 0 15,-1 0-128-15,3 1 0 0,-2 3 144 0,2 1-144 16,1 4 0-16,0 2 144 0,-1 1-144 0,-1 4 0 0,3 1 128 0,-1 4-128 16,0 5 0-16,1-1 0 0,1-1 192 0,2 1-192 15,-1 2 192-15,2-2-192 0,0 1 208 0,4 2-64 16,1 0-16-16,4 1 0 0,3 0-128 15,5-1 0-15,3-5 0 0,3 0 128 0,4 0-128 0,1-2 0 16,2-1 0-16,4-2 0 0,3 2 0 0,0-1 192 16,0 3-192-16,-1-2 192 0,4 1-192 0,0-5 0 15,2 3 0-15,0 0 0 0,0 2 0 0,1 1 0 16,3 4 0-16,-3-1 0 0,1 3 0 0,2 1 0 16,-1 0 144-16,0 1-144 0,1-5 0 0,-2 4 128 15,-2-1-128-15,-2 4 0 0,-5 1 0 0,-2-3 128 0,-2 3-128 0,-2-3 0 16,-5-9 0-16,-5 2 144 15,-4-1-144-15,-7 0 0 0,-1 0 400 0,-7-3-16 0,-5 1-16 0,-4 1 0 16,-4-4 160-16,-2 2 48 0,-2-6 0 0,1 0 0 16,-1-6 144-16,-1 0 48 0,0 0 0 0,2-3 0 15,-1 0-208-15,1-4-48 0,-2-2 0 0,-1-1 0 16,-2 4-512-16,3-5 0 0,3 1 0 0,2-2 0 31,3-2-576-31,2 0-240 0,1 0-32 0,1-4-8768 0,5-3-1760 0</inkml:trace>
  <inkml:trace contextRef="#ctx0" brushRef="#br0" timeOffset="22516.34">5846 14157 23775 0,'-8'-7'1056'0,"8"7"224"0,0 0-1024 0,-10-4-256 0,0-2 0 0,4 1 0 16,-3 0 0-16,0 2 0 0,-3 1-192 0,0-1 192 16,-2 1 0-16,-2 2 256 0,-1 5-32 0,-1 0 0 15,0-1-224-15,-1 5 0 0,-1-3 0 0,-1 5 0 16,1 0 144-16,1 4-16 0,1 3 0 0,-2 3 0 16,2 0 0-16,0 3 0 0,3-1 0 0,0 5 0 15,1-2 96-15,2 6 16 0,1 1 0 0,2-2 0 16,0 3 0-16,3-1 0 0,1-1 0 0,3 2 0 15,2-1-80-15,4-4-16 0,1-1 0 0,2-2 0 16,0-1-144-16,2-5 0 0,1 0 0 0,2-7 128 16,-1-2-128-16,2-2 128 0,1-7-128 0,0-2 128 15,1-1 128-15,0-4 32 0,-1-5 0 0,2-3 0 16,-1-5 192-16,1-2 32 0,1-4 16 0,-1-8 0 16,-2-3 0-16,-1-1 0 0,0 0 0 0,-2-1 0 0,-2 0-176 15,-4 2-32-15,2-1-16 0,-5 1 0 16,-3-1-80-16,-2 0-16 0,-2 1 0 0,-1 2 0 0,-6 2-208 0,1 3-160 15,-4-4 32-15,-1 2 0 16,1 2-1248 0,0 1-240-16,0 4-48 0,1 3-7408 0,1 1-1472 0</inkml:trace>
  <inkml:trace contextRef="#ctx0" brushRef="#br0" timeOffset="23232.76">5510 9751 16575 0,'2'-10'1472'0,"-1"-2"-1168"16,0-2-304-16,3 0 0 0,0 4 2192 0,2 0 384 16,2 4 80-16,-1-3 16 0,2 3-2240 0,-9 6-432 0,9-7 0 0,-9 7-224 15,0 0 224-15,0 0 0 0,10 0 0 0,-10 0 0 16,8 8 0-16,-2 1 0 0,-2 5 0 0,-3 3 0 16,-2 4 0-16,-3 4 0 0,-2 2 0 0,-2 6 0 15,-1 5 0-15,-1 7 160 0,-2 3-32 0,-2 4 0 16,-2 0-128-16,0 4 0 0,-1 5 0 0,1-4 0 15,-2-1 240-15,4 4 16 0,0 2 0 0,1-1 0 16,3-1 0-16,1-3 16 0,2-2 0 0,2 1 0 16,1 0-96-16,2-4-32 0,5-4 0 0,2-6 0 15,0-1-144-15,5-1 0 0,3-2 144 0,6-6-144 16,3-8 0-16,2 1 144 0,3-1-144 0,3-4 0 16,2-5 0-16,3-5 0 0,5-1-240 0,-1-5 80 15,-1 0-288 1,-2-1-48-16,-3-5-16 0,-1-2 0 0,-2-2-1312 0,-4-4-272 15,-2 2-48-15</inkml:trace>
  <inkml:trace contextRef="#ctx0" brushRef="#br0" timeOffset="23466.42">4957 10764 9215 0,'3'-16'400'0,"-3"2"96"0,0-4-496 0,6-1 0 0,3-2 0 0,9 1 0 16,9-3 6512-16,11 2 1200 0,10 1 240 0,7 0 48 15,3-1-6640-15,2-1-1360 16,0 4-208-16,2 5-80 0,0-1 288 0,4 4 0 0,3 1 0 16,0 7 0-1,-2 2-1280-15,-3 2-256 0,-6 1-64 0,-2 2-8400 0,-4 4-1696 0</inkml:trace>
  <inkml:trace contextRef="#ctx0" brushRef="#br0" timeOffset="32923.5">7290 10851 18431 0,'-15'-7'816'0,"3"5"160"0,-1-2-784 0,1 3-192 0,0 2 0 0,2 1 0 15,1 1 448-15,0 1 64 0,0 2 0 0,1 0 0 16,-1 2-512-16,-1 3 0 16,-3 3 0-16,-1 0 0 0,-3-1 0 0,0 4 0 0,-1-1 0 0,0 5 0 15,0 4 0-15,-1-1 0 0,-1 4 0 0,2-3 0 16,-1 6 0-16,1-2 0 0,0 3 0 0,-1 2 0 16,-1 3 144-16,0 3-16 0,-2 2 0 0,2 3 0 15,-1 6-128-15,1 3 0 0,-3 0 144 0,3 2-144 16,-2-3 224-16,3 7-32 0,1 3 0 0,2 4 0 15,2 2 64-15,-3 3 16 0,3-1 0 0,0 3 0 16,1 1-16-16,2 4 0 0,0 2 0 0,2 3 0 16,1 0-128-16,3 6-128 0,0 3 192 0,2 0-192 15,2-2 128-15,2 4-128 0,3 1 0 0,3-2 0 16,0-1 272-16,5-1-48 0,0 0-16 0,2-1 0 16,2-2 96-16,1-2 16 0,9-2 0 0,-2 0 0 0,0 0-16 0,4-5 0 15,3-1 0-15,-2-2 0 0,3-2 16 0,-3-4 16 16,-1 0 0-16,2-1 0 0,2-5-48 0,1-2-16 15,0-3 0-15,1-2 0 0,1-7-16 0,3-2-16 16,1-6 0-16,2-6 0 0,1-6-112 16,2 0 0-16,3-4-128 0,-2-7 192 0,-3-4-384 0,1-7-96 15,0 0-16-15,1-8-8512 16,-1-6-1696-16</inkml:trace>
  <inkml:trace contextRef="#ctx0" brushRef="#br0" timeOffset="34423.36">25294 2779 6447 0,'0'0'576'0,"0"0"-576"0,0 0 0 0,0 0 0 16,0 0 1488-16,0 0 192 0,0 0 48 0,13 0 0 16,-4 0-1024-16,-9 0-192 0,11 0-32 0,1 0-16 15,0 0-144-15,1-1-16 0,1-2-16 0,-3 1 0 16,3-1 112-16,2 1 32 0,0-2 0 0,3 3 0 15,0 2 160-15,3 2 48 0,0-3 0 0,2 0 0 0,1 0 32 0,3 1 16 16,3 1 0-16,0 2 0 0,1 0-368 0,0 0-80 16,0 1-16-16,-4 1 0 0,-4-1-224 0,0 2-208 15,-1 2 32-15,-2-1-6400 16,-1 4-1280-16</inkml:trace>
  <inkml:trace contextRef="#ctx0" brushRef="#br0" timeOffset="35564.57">9057 12716 4607 0,'5'-11'400'0,"-1"3"-400"16,-4-4 0-16,1-1 0 0,-1 2 3840 0,-1-2 704 15,1 5 128-15,-2-3 16 0,1-3-3968 0,0 1-720 16,-4 0-288-16,-3-2 16 0,-1 0 272 0,0 0 0 16,-3-3 128-16,-5 1-128 0,-3 6 0 0,-3-3-192 15,-3-3 16-15,-3 6 0 0,-5 1 176 0,-2 1 0 0,-2 4 0 0,-1 2 0 16,-4 1-128-16,-2 2 128 0,-1 3-128 0,2 3 128 16,-1 4-192-16,1-1 32 0,-2 2 16 0,4 0 0 15,3 2 288-15,3 2 64 0,6 2 16 0,4 1 0 16,5 0-224-16,3 1 128 0,4 1-128 0,2 3 0 15,2 0-144-15,4-2-128 0,2-2-32 0,3 2 0 16,3-1 144-16,6 0 32 0,5-2 0 0,7 0 0 16,7-1 128-16,8-1 176 0,7-2-48 0,5 3 0 15,2-3 176-15,0 1 16 0,3-1 16 0,-1 1 0 16,-1-1-128-16,-2 3-16 0,0 0-16 0,-2 1 0 16,-4-1-176-16,-3 0 0 0,-3 3 0 0,-7-1 0 15,-6 1 144-15,-6 0 0 0,-6-5 0 0,-2 3 0 16,-3 3 352-16,-6 0 64 0,-4 0 16 0,-7-1 0 15,-8 2 80-15,-6 0 32 0,-7 1 0 0,-6 1 0 16,-6-2-144-16,-1 3-32 0,-2 0 0 0,-2-4 0 0,-2 1-208 0,3-2-48 16,0-2-16-16,0 0 0 15,-3-2-240-15,4 0 128 0,0-2-128 0,6-3 0 16,4-2-368-16,5-2-160 0,3 0-48 0,5-5-7680 16,4 0-1552-16</inkml:trace>
  <inkml:trace contextRef="#ctx0" brushRef="#br0" timeOffset="35957.44">10322 12334 28383 0,'0'0'1264'0,"0"0"256"0,0 0-1216 0,0 0-304 0,0 0 0 0,0 0 0 31,0 0-336-31,-4 10-128 0,0 4-32 0,1 3 0 0,0 3 352 0,-1 4 144 0,0 8-128 0,-1 6 128 15,0 6 0-15,0 2 0 0,-2 4 144 0,1 4-144 16,0 4 128-16,-1 6-128 0,2 0 0 0,0 3 0 16,1 2 0-16,0 0 0 0,1-5 0 0,-1-1 0 0,1-9 0 15,1 1 0-15,-1-4 128 0,1-5-128 0,0-2 0 0,1-7 0 16,-1-3 0-16,-1-2 0 16,-1-4-608-16,0-4-80 0,-1-10-16 0,0-2-10496 0</inkml:trace>
  <inkml:trace contextRef="#ctx0" brushRef="#br0" timeOffset="36191.46">9539 13099 33631 0,'0'0'1488'0,"0"0"304"0,0-9-1424 0,3-2-368 0,5 3 0 0,6-1 0 15,6 3 0-15,4-2-240 0,8 1 48 0,4 1 0 16,6 0 192-16,5 2 0 0,6 1 0 0,9 0 0 16,6-2 0-16,0 1 128 0,0 0-128 0,0 3 0 15,0 4 0-15,2-1-256 0,1 2 32 0,-4 1 0 32,-2-1-1776-32,-3 1-368 0</inkml:trace>
  <inkml:trace contextRef="#ctx0" brushRef="#br0" timeOffset="37058.46">27749 2803 2751 0,'-21'-6'256'0,"10"2"-256"0,-2-2 0 0,-1 2 0 16,-2 3 1376-16,-1-1 224 0,-1 1 64 0,1 0 0 15,-1 0-1344-15,0 1-320 0,0-2 0 0,2 2 0 16,0 3 0-16,4-2 0 0,-2 2 0 0,2-1 0 16,2 0 752-16,1-1 80 0,0 0 0 0,9-1 16 15,-7 6-80-15,7-6-32 0,0 0 0 0,0 0 0 16,0 0-128-16,0 0-32 0,0 9 0 0,0-9 0 16,10 11 368-16,5-5 64 0,5 3 16 0,6-3 0 15,3 1-336-15,5-1-64 0,5-2-16 0,5 2 0 16,6 2-256-16,3-6-48 0,3-3-16 0,0 0 0 15,-2-1-288-15,5 1 0 0,1 0 0 0,5-2 0 16,3 2 128-16,3-3-128 0,4-2 192 0,-3-3-192 16,-4 1 0-16,-2-1 0 0,-2 2 0 0,-1 2-192 15,0 3 192-15,-4 2 0 0,0 0 0 0,-7 0-144 0,-8 0-64 0,-4 4-16 16,-6 3 0-16,-6 3-9920 16</inkml:trace>
  <inkml:trace contextRef="#ctx0" brushRef="#br0" timeOffset="38277.54">11412 12259 24239 0,'-2'-24'1072'0,"2"6"224"0,2-4-1040 0,3-3-256 16,3-1 0-16,5-4 0 0,2-2 0 0,6 2 0 16,5-2 0-16,2-1 0 0,1 2 176 0,2 3 16 15,-2-2 16-15,5 2 0 0,2 0-208 0,1 4 144 16,-1-3-144-16,3 5 128 0,-1 1-128 0,2 2-176 15,1 2 48-15,4 2 0 0,-1 0 128 0,-2 3-192 0,-4 5 192 16,-2-1-192-16,-3 6 192 0,-1 3 0 0,-3 4 0 0,-3 3 0 16,0 7 0-16,-2 4 0 0,-1 6 0 0,-4 8 0 15,-2 9 144-15,-3 4 64 0,-3 7 16 0,-5 10 0 16,-3 2 48-16,-7 3 16 0,-5 1 0 0,-6 2 0 16,-5 0-128-16,-6 0-32 0,-4 1 0 0,-3-3 0 15,-3 4 16-15,-7-3 0 0,-6-4 0 0,-4 1 0 16,-3-1 80-16,1-3 16 0,5-1 0 0,0-5 0 15,3-4-48-15,5-2 0 0,4-9 0 0,5 0 0 16,2-4-192-16,1-3 128 0,2-7-128 0,2-2 0 16,1-3 0-16,5-2 0 0,1-5 0 0,3-1 0 15,4-2 0-15,3-3 0 0,2 0-176 0,7-10 176 16,-1 11-192-16,6-1 192 0,4-1-160 0,5 0 160 16,4-2 0-16,6 3 0 0,4-3 208 0,4 3-64 0,2-1 32 0,6 2 0 15,3 1 0-15,8-1 0 0,2 3 16 0,7 3 0 16,5-1 0-16,1-3 0 0,-2-3-192 15,-1 1 0-15,-5-3 0 0,3 3 128 0,-2-3-128 0,-1 2 0 16,1-3 0-16,-1 0 128 16,-1-3-544-16,-3-3-112 0,-8-2-32 0,-6-3-12320 0</inkml:trace>
  <inkml:trace contextRef="#ctx0" brushRef="#br0" timeOffset="38761.28">13693 12261 17503 0,'-7'-7'1552'0,"-2"2"-1232"0,-2-4-320 0,-2 4 0 15,-2-3 3200-15,1 4 576 0,1 2 112 0,0 2 16 32,2 4-3712-32,-2 2-768 0,-2 0-128 0,-3 8-48 0,-1 3 448 0,-4 3 96 0,-1 3 16 0,-1 5 0 15,-3 2-128-15,0 6 0 0,0 5-16 0,0 1 0 16,-1 6 176-16,5-1 160 0,-1 3-208 0,2 0 80 16,3 1 128-16,1-1 0 0,3-3 0 0,2 1 0 0,3-6 0 0,6 3 0 15,4-5 0-15,4-3 0 0,3-4 0 0,4-9 0 16,4-1 160-16,3-5-160 0,0-5 480 0,5-2 0 15,3-2 0-15,5-3 0 0,0-3 16 16,3-6 0-16,2-6 0 0,0 1 0 0,2-8-240 0,2 0-64 16,2-5 0-16,1-5 0 0,0-2-192 0,-3-5 0 15,0-2-192-15,-4 0 192 0,-3-3-192 0,0-2 64 16,-3 0 128-16,-4 2-208 0,-2 1 208 0,-5-1 0 16,-4-2 0-16,-4 2 0 0,-5-1 0 0,-5-2 0 15,-5 3 0-15,-5 2 0 0,-4 2 0 0,-4 5 160 16,-5-2-160-16,-2 10 192 0,-3 1-192 0,-3 6-256 0,-2 3 64 15,0 3 16 1,0 0-304-16,2 2-64 0,0 4-16 0,4-1-8016 16,4-2-1616-16</inkml:trace>
  <inkml:trace contextRef="#ctx0" brushRef="#br0" timeOffset="39077.53">14036 11434 21183 0,'0'0'1888'0,"0"0"-1504"0,-8-4-384 0,8 4 0 16,0 0 1984-16,-9 9 336 0,2 4 64 0,-2 6 16 15,-1 7-2080-15,-3 5-320 0,-2 8-272 0,-6 5 48 0,-2 8 224 0,-2 6 0 16,-4 10 0-16,-1 7-144 0,0 7 144 0,-4 1 0 15,-3 1 0-15,-1 3 0 0,-2 2 0 16,2 2 128-16,-1 3-128 0,3-2 176 0,3 1-176 0,1-6 0 16,2-2 0-16,2-3 0 0,2-5 0 0,4-2 0 15,-1-8 0-15,2-2 0 0,2-8 0 0,3-1 0 16,0-4 0-16,4-5 0 0,0-5 0 0,3-4-192 16,3-2 32-16,2-3 16 15,2-10-2000-15,0-4-400 0</inkml:trace>
  <inkml:trace contextRef="#ctx0" brushRef="#br0" timeOffset="39595.32">14141 13022 4607 0,'0'0'400'0,"0"0"-400"0,-10-9 0 0,5 0 0 16,0 0 5328-16,5 9 992 0,0-9 192 0,0 9 32 15,8-5-6032 1,3-2-1200-16,3 6-240 0,4-1-48 0,3-1 400 0,2 3 64 0,1 0 32 0,-1 1 0 0,0 1 208 0,1 1 32 15,-1 5 16-15,-1 0 0 0,-3 3 48 0,-1-1 16 16,-3 3 0-16,-2 4 0 0,-3-1 160 0,-3 2 0 16,-3 1-144-16,-1-1 144 0,-4 1 256 0,-2 1 112 15,-2-1 16-15,-3 0 16 0,-2 0 448 0,0 3 96 16,-3-2 16-16,1-1 0 0,-1-1-256 0,1-1-32 16,1-1-16-16,5-3 0 0,0 0-448 0,5-1-80 15,0-3-128-15,2 4 176 0,2-4-464 0,2 1-96 16,2-2 0-16,2 1-16 0,2-3 80 0,0 3 0 15,0-3 16-15,2 3 0 0,0-1 304 0,1 4 0 16,0-1 0-16,-2 1 0 0,0 4 192 0,-2-3-64 0,-2 0-128 0,-3 2 192 16,-3 5 48-16,-3-3 0 0,-4 0 0 0,-4 1 0 15,-4-1 208-15,-3 4 32 0,-4 2 16 0,-5 0 0 16,-3-4 48-16,-2 1 16 0,-3 0 0 0,-4 3 0 16,-4-4-352-16,-1 0-64 0,-5-1-16 0,5-4 0 31,0-4-576-31,3-2-128 0,2-1-32 0,5-5-8544 0,2-2-1728 0</inkml:trace>
  <inkml:trace contextRef="#ctx0" brushRef="#br0" timeOffset="39994.49">15384 11433 24879 0,'-12'1'2208'0,"-2"3"-1760"16,-3 3-448-16,-1 5 0 0,-1 6 1088 0,-2 8 144 15,-5 9 32-15,0 1 0 0,-6 4-1264 0,-2 9 0 16,-2 2-176-16,2 8 0 0,-1 6 176 0,2 5 0 16,1 7 0-16,2 1 0 0,-1 4 0 0,3 0 0 15,3 0 0-15,2 3 0 0,3 0 0 0,2-4 0 0,4-5 0 0,4-8 0 16,2-3 0-16,4-6 0 0,3-6 0 16,5 1 128-16,4-6-128 0,-2-6 0 0,3-4 0 0,4-3-128 15,2-1-128-15,3-8-32 0,1-3 0 0,2-5 0 31,1-5-672-31,5-2-128 0,-1-6-16 0,2-4-16 0</inkml:trace>
  <inkml:trace contextRef="#ctx0" brushRef="#br0" timeOffset="40344.85">15808 12333 30575 0,'-23'-11'1344'0,"5"0"304"0,-6 1-1328 0,-2-2-320 15,1 1 0-15,1 6 0 0,1 4-224 0,0 3-112 16,0 3-32-16,-1 5 0 0,-3 3 112 0,1 4 32 16,-1 0 0-16,2 5 0 0,-1 0-48 0,3 2-16 15,0 1 0-15,4 1 0 16,2 2-272-16,4-4-48 0,0-3-16 0,5 0 0 15,5-1 48-15,1-5 16 0,2-1 0 0,3-1 0 0,2-5 384 0,1 0 176 16,2-1-160-16,1 4 160 0,-1 2 240 0,0-3 144 16,1 3 16-16,-1-3 16 0,-2 3 304 0,-1 1 64 15,-2-2 16-15,1 2 0 0,-4 2-144 0,-2 1-16 16,-1 3-16-16,-4-3 0 0,-2 1-112 0,-5 1 0 0,-2 3-16 16,-4-3 0-16,-5-1-272 0,-3-1-48 0,-3-4-16 0,-5 0 0 31,-1 0-1088-31,0-8-224 0,2-5-32 0,-1-4-11776 0</inkml:trace>
  <inkml:trace contextRef="#ctx0" brushRef="#br0" timeOffset="40845.18">15955 11323 3679 0,'0'0'160'0,"0"0"32"0,0 0-192 0,14 3 0 0,-2-2 0 0,2 4 0 16,2 4 4736-16,3 4 912 0,1-2 176 0,1 6 48 16,-1 2-4800-16,3 5-1072 0,2 0 0 0,1 8 0 15,-1 4 0-15,1 2-144 0,-3 1 144 0,-3 3 0 16,-2 3 0-16,-2 3 0 0,-4 5 0 0,-6 4 0 15,-5 2 128-15,-1 8 96 0,-3 3 32 0,-6 0 0 16,-4-5 0-16,-5 2 0 0,-3-1 0 0,-2 0 0 16,-2 2 320-16,0-1 64 0,-2 1 0 0,1-7 16 15,-2 1 160-15,0-4 16 0,-1 0 16 0,1-1 0 16,0-4-496-16,1-1-96 0,1-2-32 0,4-6 0 16,1-1-496-16,1-9-112 0,1-8 0 0,2-5-16 15,0-7-2272 1,5-6-448-16</inkml:trace>
  <inkml:trace contextRef="#ctx0" brushRef="#br0" timeOffset="41361.83">16175 10640 25567 0,'0'0'1136'0,"0"0"224"0,0 0-1088 0,10-6-272 0,2 5 0 0,3 4 0 16,3 2-176-16,1-1-80 0,0 7-32 0,1-1 0 15,2 3 288-15,-2 3 0 0,4 5 0 0,0 0 0 16,2 6 0-16,-1 1 0 0,3 4 0 0,0 1 0 16,0 4 0-16,-1 3 128 0,1 7-128 0,0 4 192 15,0 0-32-15,0 3-16 0,0 3 0 0,0 1 0 16,-3 6 16-16,-1 3 0 0,-2 6 0 0,-2-1 0 15,-3 0 96-15,-3 3 32 0,-2 2 0 0,-1 0 0 0,-6 6 160 16,-2-3 16-16,0 3 16 0,-4-5 0 16,-3 4-96-16,-2-2 0 0,-3 2-16 0,-4 2 0 0,0-2-208 0,-5-2-32 15,-2-5-128-15,-1-3 192 0,-4-1 0 16,1-1-16-16,-1-5 0 0,1-3 0 0,-1-4 64 0,1-5 16 16,0-3 0-16,1-5 0 0,0-2-256 0,2-3 0 15,-1-5 0-15,1-3 0 16,0-8-384-16,0-2-192 0,0-2-16 15,2-9-13088-15</inkml:trace>
  <inkml:trace contextRef="#ctx0" brushRef="#br0" timeOffset="42146.45">17869 11841 24815 0,'-17'-13'1088'0,"4"5"256"0,-1-3-1088 0,-1 2-256 0,-1-2 0 0,2-1 0 0,-1 6 192 15,1-1 0-15,2 1-16 0,-2 4 0 0,0-1-304 0,-3 3-64 16,-2 4-16-16,-3 3 0 0,1 2 208 0,-3 5 0 15,-1 3-160-15,0 3 160 0,-3 4-192 0,0 6 48 16,0 4 0-16,1 4 0 0,-1 5 144 0,3 4 0 16,1 5 0-16,2 0-128 0,1 2 128 0,2 2 0 15,1-2 0-15,4 2 128 0,1-1-128 0,6-3 144 16,1-2-144-16,5-10 160 0,4-5-160 0,3-5 0 16,3-8 0-16,4-6 0 0,2-4 0 0,3-7 0 0,3-5 0 15,3-4 128-15,2-9 48 0,3-3 0 0,0-5 0 16,3-8 0-16,2-4-176 0,2-5 0 0,3-4 0 0,1-6 0 31,1-3-768-31,2-2-48 0,5-2 0 0,-1-4 0 16,0-4-224-16,-4-2-48 0,-5-5-16 0,-2-1 0 0,-2 0 1104 0,-3-2 256 0,-3 1 48 0,-1-4 0 15,-1-6 176-15,0 2 32 0,-3-2 16 0,-2-2 0 16,-2 5-736-16,0-4-160 0,-2 3-16 0,-2 0-16 16,-1 6 48-16,-1 4 16 0,1 8 0 0,-3 0 0 15,-2 7 464-15,-1 6 80 0,-3 4 32 0,0 3 0 16,-1 8 336-16,1 6 80 0,-1 5 16 0,-2 7 0 15,-1 3-288-15,-1 7-48 0,0 6-16 0,0 0 0 16,0 0-320-16,-8 7 0 0,-1 7 0 0,-2 10 128 16,-1 7-128-16,-4 7 0 0,0 8 0 0,-1 7 0 0,0 7 0 0,-1 12 256 15,-2 10-64-15,-2 9-16 0,0 8 144 0,1 9 16 16,-5 7 16-16,2-2 0 0,-1 2 96 0,2-4 32 16,1-8 0-16,2-5 0 0,2-3 128 0,3-6 32 15,1-5 0-15,1-6 0 0,0-6-176 0,1-3-16 16,0-6-16-16,2-3 0 0,1-2-304 0,2 0-128 15,1-11 128-15,1-4-128 0,3-9-224 0,1-7-128 16,2-3-32-16,4-6-8432 16,3-5-1680-16</inkml:trace>
  <inkml:trace contextRef="#ctx0" brushRef="#br0" timeOffset="42663.62">19861 11697 23039 0,'0'-14'2048'0,"-1"-2"-1648"0,-4-2-400 0,1-1 0 16,-1 0 1424-16,1 2 208 0,-2 3 32 0,-4 4 16 16,-4 0-1824-16,-4 3-368 0,-5-1-80 0,-4 4-16 15,-3 1 608-15,-3 3 0 0,-5 4 0 0,-6 5 192 0,-5-2-192 0,-7 7 0 16,-6 3 144-16,-2 0-144 0,-1-1 256 0,2 3-32 16,-2 3 0-16,4-1 0 0,4 2-96 0,7 1 0 15,6-1-128-15,9-1 192 0,7-4 48 0,8-1 0 16,5 0 0-16,8-2 0 0,6 2-240 0,7-5 0 15,7 1 0-15,6 4 0 0,7 0 0 0,5 1 0 16,5-1 0-16,3 2 144 0,5 1-144 0,1 3 128 16,2 0-128-16,3 1 128 0,1 5-128 0,0 1 0 15,2-5 0-15,-2 2 128 0,-4-1-128 0,-4 4 0 16,-5-2 0-16,-5 3 0 0,-5-4 0 0,-5 0 0 16,-5 2 0-16,-7-1 0 0,-4 4 208 0,-5-4-32 15,-3 0-16-15,-8 2 0 0,-6-1 208 0,-7 4 32 0,-7-1 16 16,-12 1 0-16,-11 0 80 0,-9-2 16 0,-5 2 0 15,-5-3 0-15,-5 0-320 0,-6-4-48 0,-5 2-16 0,-4-5 0 32,-1-1-432-32,3-3-80 0,7-3-32 0,7 0 0 15,7-2-1872-15,5-8-368 0,5-4-80 0,10-5-16 0</inkml:trace>
  <inkml:trace contextRef="#ctx0" brushRef="#br0" timeOffset="44045.95">20949 11717 18431 0,'0'0'1632'0,"0"0"-1312"0,-5-2-320 0,5 2 0 0,-5-7 2592 0,5 7 448 15,0 0 96-15,13-1 0 16,3 1-2640-16,5-1-496 0,3 1-192 0,4 1 16 0,4-1 176 0,2 1 256 15,3 2-64-15,4-3-16 0,2 0-176 0,3 1 0 16,1 1 144-16,2 0-144 0,5-1 0 0,-1 2-160 16,0 1 16-16,-3 1 0 15,-6-3-560-15,-2 2-128 0,-5-1 0 0,-2 1-11408 16</inkml:trace>
  <inkml:trace contextRef="#ctx0" brushRef="#br0" timeOffset="44248.43">20985 12546 27647 0,'0'0'2448'0,"0"0"-1952"0,8-5-496 0,9 1 0 15,10-2 2288-15,7 3 352 0,7 3 80 0,7-1 16 31,6-3-2736-31,6 0-560 0,2-2-96 0,8 1-32 16,7 0-448-16,1-4-80 0,-2 0-32 0,2-1-8384 0,-1 2-1680 0</inkml:trace>
  <inkml:trace contextRef="#ctx0" brushRef="#br0" timeOffset="45164.65">23345 10206 11055 0,'-11'-2'976'0,"0"0"-784"16,-7 2-192-16,1 5 0 0,1 8 2880 0,-1 4 512 0,1 2 128 0,-2 4 0 15,-4 2-2944-15,-1 2-576 0,-2 3-176 0,0 6 0 16,0 4 176-16,3 4 0 0,0-2 0 0,2 2 0 16,2-3 0-16,3-1 0 0,2 9 0 0,3 0 128 15,3 2-128-15,1 3 0 0,1 1 0 0,1 3 128 16,2-1-128-16,0-3 0 0,4 0 0 0,1-1-128 15,2 1 128-15,6-2-208 0,3-1 80 0,3-3 128 16,5 4-128-16,3 0 128 0,3 0 0 0,2 0 0 16,-2-2 0-16,-2 2 288 0,-2 3-48 0,-1-1-16 15,-2 4 160-15,-4 4 48 0,-1 1 0 0,-4 3 0 16,-1 2 0-16,-4-2 0 0,-3 4 0 0,-3-3 0 16,-2 1 16-16,-3-6 16 0,-3 3 0 0,-2-4 0 15,-2-3 16-15,-1-3 0 0,-3-4 0 0,-5 0 0 16,-2-3-80-16,-5 3-16 0,-2-6 0 0,-4 2 0 0,-4 0-96 0,0-3-32 15,-3-2 0-15,5-3 0 0,-1-8-256 0,3-1 160 16,4-2-160-16,1-5 128 16,1-1-432-16,4-6-80 0,4-2-32 0,2-6 0 15,1-2-2240-15,5-2-448 0</inkml:trace>
  <inkml:trace contextRef="#ctx0" brushRef="#br0" timeOffset="45498.15">23456 13110 24879 0,'0'0'1088'0,"0"0"256"0,0 0-1088 0,0 0-256 0,0 0 0 16,0 0 0-16,0 0 1440 0,-8 7 224 0,0 6 64 0,-1 3 0 16,-3 3-1568-16,-1 3-304 0,-2 4-64 0,1 4-16 15,0 4 224-15,2 5 0 0,-1 6 0 0,3-1 0 16,1 5 0-16,2 4 0 0,4 6 128 0,3-5-128 31,3-4-384-31,4-4-128 0,3-10-16 0,6-4-16 16,5-9-192-16,3-6-32 0,1-9-16 0,7-4 0 0,0-8 784 0,4-4 144 0,0-8 48 0,4-2 0 15,0-8 448-15,-3-5 80 0,-2-9 32 0,-2-4 0 16,-2-3 80-16,-1-1 32 0,-2-4 0 0,-4 1 0 16,-3 2-112-16,-3 3-32 0,-5-3 0 0,-5 6 0 15,-5 0 64-15,-8 2 16 0,-2-1 0 0,-6 3 0 16,-4 2-544-16,-3 3-96 0,-4 2-32 0,-3 4 0 15,-2 4-496 1,-5 1-96-16,-4 1-32 0,-7 2-10512 0,-2 2-2112 0</inkml:trace>
  <inkml:trace contextRef="#ctx0" brushRef="#br0" timeOffset="46333.23">24190 9290 21183 0,'-2'-11'1888'0,"1"0"-1504"0,-2 1-384 0,2 2 0 16,1 8 1760-16,0 0 288 0,0 0 48 0,0 0 16 16,0 0-1856-16,0 0-256 0,-2 15-256 0,-5 2 64 15,0 1 192-15,-4 5 0 0,0 6 0 0,-4 3 0 16,-2 5 288-16,-2 7-48 0,-1 3-16 0,-1 3 0 15,4 2-224-15,1 5 128 0,1 5-128 0,0-1 0 16,0 3 128-16,1 1-128 0,1-4 0 0,4-3 144 0,1-3-144 0,5-4 0 16,1-3 0-16,6-7 0 0,0-5 0 0,5-4 128 15,1-5-128-15,3-2 0 0,1-6 0 0,4-1 0 16,1 0 128-16,2-5-128 16,3-4-320-16,2 1-80 0,1-5-32 0,-1-3 0 15,0-4-2272-15,-2-3-464 0</inkml:trace>
  <inkml:trace contextRef="#ctx0" brushRef="#br0" timeOffset="46533.32">23623 10092 13823 0,'6'-13'1216'16,"5"0"-960"-16,6-3-256 0,6-1 0 0,5 2 4512 0,7-2 864 0,7 0 160 0,4 1 32 15,4 4-4448-15,3 3-896 0,5-3-224 0,3 1 0 16,7-2 0-16,-3 2 176 0,-4 1-176 0,1-1 160 31,2 5-928-31,2-2-192 0,1 1-48 0,-1 2-13200 0</inkml:trace>
  <inkml:trace contextRef="#ctx0" brushRef="#br0" timeOffset="47282.74">25730 11444 20271 0,'-11'-14'1792'16,"-5"-2"-1424"-16,-3 0-368 0,-1 7 0 0,-3 1 2384 0,2 4 416 16,0 0 80-16,0 3 0 15,-6 1-2880-15,-2 2-448 0,-2 1-144 0,-2 1-48 0,0 4 640 0,-3 1 0 16,0 4 0-16,-8 1 192 0,-5 0-192 0,-2 4 0 16,0 3 0-16,4 1 0 0,1-2 0 0,4 2 0 15,5 0 0-15,6 2 0 0,4-1 0 0,5 1 0 16,5 1 0-16,4-2 0 0,4 0 0 0,5 2 0 15,4-2 0-15,5 1 0 0,5 1 0 0,6-4 0 16,5 2 0-16,5 0 0 0,3 1 192 0,4-2-32 16,3 1-16-16,2 2 0 0,5 3 32 0,1 0 0 15,2-5 0-15,-1 2 0 0,-5-1 96 0,1 3 32 16,-2 0 0-16,1 1 0 0,-1 1-32 0,-1 1 0 0,-2-3 0 16,-2 2 0-16,-3 3-80 0,-3-4 0 0,-3 0-16 15,-7-3 0-15,-5 5-16 0,-4-6 0 0,-6 0 0 0,-4 0 0 16,-6 3 32-16,-5 0 16 0,-6-3 0 0,-5 4 0 15,-5-5-64-15,-6 3-16 0,-7-2 0 0,-3-1 0 16,-7 1-128-16,-5 1 0 0,-7-4 144 0,-7 0-144 31,-5-4-1232-31,-3 1-320 0,1 0-64 0</inkml:trace>
  <inkml:trace contextRef="#ctx0" brushRef="#br0" timeOffset="50486.83">7491 3158 16575 0,'-7'-9'736'0,"7"9"160"0,-6-9-720 0,6 9-176 0,-4-5 0 0,4 5 0 16,0 0 384-16,0 0 32 0,0 0 16 0,0 0 0 15,0 0-432-15,7 14 0 0,-1 4 128 0,-2 5-128 16,-2 3 304-16,0 8 16 0,-4 1 16 0,1 10 0 15,0 0 176-15,-2 10 48 0,-1 6 0 0,1 1 0 16,-1 4-144-16,0 7-32 0,1 2 0 0,-2 6 0 16,-1 2-224-16,-2 2-160 0,-2 1 192 0,-1 1-192 15,-2-2 128-15,-1-6-128 0,-1-3 0 0,-3-2 0 16,-1-3 128-16,-1-1-128 0,-2-3 0 0,2-1 0 0,-1-8 160 0,1-5-32 16,1 0 0-16,1-3 0 0,0-3 64 0,2-1 0 15,4-7 0-15,2-1 0 0,0-3-64 0,4-4 0 16,1-4 0-16,2 1 0 0,2 1-128 0,1-5 0 15,2-2 144-15,3-3-144 0,2-2 144 0,2-3-144 16,2 1 192-16,2-4-192 0,2 2 256 0,5-2-64 16,5-3-16-16,1 1 0 0,2-4 0 0,4 0 0 15,1-1 0-15,1 1 0 0,1-3-32 0,2 1 0 16,3 0 0-16,3-2 0 0,2 0-144 0,-1-1 192 16,5 0-192-16,4 0 192 0,4 0-192 0,-1 1 0 15,-4 1 0-15,0 1 128 0,1 0-128 0,-1-2 0 16,-1 3 0-16,3 0 0 0,5 1 0 0,3 0 0 0,1-1 0 15,0 2 0-15,-3 1 0 0,1-2 0 0,1 4 0 0,3-3 0 16,2 2 0-16,3 0 0 0,4-4 0 0,-3 5 0 16,-3-2 0-16,2 0-176 0,0 0 48 15,3-4 0-15,4 4 128 0,0 2 0 0,-1-3 0 0,-2 4 0 16,-2-2 0-16,3 3 0 0,4-2 0 0,1 1 0 16,1-5 0-16,-1 0-128 0,-2 0 128 0,1-1 0 15,2 1 0-15,4-1 0 0,3 0 0 0,-4 0 0 16,-4 0 0-16,0 2 0 0,0 2 0 0,5-2-128 15,5 3 128-15,-3-3 0 0,-6 2 0 0,-1-1 0 16,-1 2 0-16,2 2 0 0,5 0 0 0,-4-5 0 16,-3-2 0-16,1-3 0 0,-2-1 0 0,2 0 0 15,2 2 0-15,2-4 0 0,0-3-144 0,-4-1 144 16,-2-4-240-16,-1 2 32 0,1-2 0 0,3-3 0 0,4 1-16 16,-6-2 0-16,-4-2 0 0,0 4 0 0,-2 0 224 0,2 0 0 15,2-4 0-15,1 4-144 0,-6 0 144 0,-2-2 0 16,-3 1 0-16,1 3 0 15,-1-2 0-15,2 1 224 0,1 4-48 0,-3-3-16 0,-1-1 16 0,-3 1 0 16,-4 4 0-16,0 1 0 0,-2-4-176 0,3 3 160 16,2-3-160-16,2 4 160 0,-3-1-160 0,-4 0 0 15,-4 1 0-15,-2 2 0 0,-1 1 0 0,-3 1 0 16,0 1 0-16,0 1 0 0,1 1 0 0,-1 2 192 16,-1 1-32-16,-3 3 0 0,-4-4-160 0,-3 1 192 15,-4 1-192-15,-2-1 192 0,-2 0-192 0,-4 2 0 16,-3-3 0-16,-2-2 0 0,-3 1 0 0,-2-1 0 15,-1 0 0-15,-4-2 0 0,-9 0 0 0,0 0 0 16,0 0 0-16,0 0 0 0,0 0 0 0,5-7 0 0,-5 7 160 16,0-11-160-16,-1-1 256 0,-2-2-48 0,-2-4-16 0,0-2 0 15,1-7-64-15,-3 0-128 0,1-7 176 0,0-1-176 16,0-2 128-16,1-5-128 0,-2-1 0 16,1-4 0-16,-2-7 0 0,2-2 0 0,0-2 128 0,0-2-128 15,1-6 0-15,0 0 0 0,3 0 0 0,-1-1 0 16,3-3 0-16,0 4 0 0,2 5 0 0,0-4 0 15,-1 1 256-15,4-2-48 0,0 4-16 0,1 0 0 16,0-1-192-16,2 1 0 0,-2 2 128 0,0-1-128 16,1 4 0-16,0 1 0 0,1 0-192 0,0-1 192 15,-2 0 0-15,1 3 0 0,0 4 0 0,0-3 0 16,0 1-128-16,2 2 128 0,-3-3 0 0,0 6 0 16,1 4 0-16,-1 6 0 0,1 2 0 0,-2 0 0 0,-2 4 0 0,1 5 0 15,0 1 0-15,-4 4 0 16,1 5 0-16,-1 4 0 0,0 1 144 0,0 11-144 0,-1-8 0 0,1 8 0 15,0 0 0-15,0 0 0 0,-11-6 0 0,0 5 0 16,-1 1 0-16,-2 2 0 0,-3 3-160 0,-2 0 160 16,-2-2 0-16,-4 2-144 0,-1 1 144 0,-4 0 0 15,1-1 0-15,-5 2-128 0,-3-2 128 0,-5 2 0 16,-4-1 0-16,1 0 0 0,-2 1 0 0,1 3 0 16,-4-1 0-16,-1 2 0 0,-1 3 0 0,-5-4 144 15,-4 1-144-15,-4 1 0 0,-3-3 192 0,1 3-64 16,5-5 0-16,0 1-128 0,0-4 192 0,-5-2-192 15,1 2 192-15,-4-1-192 0,-3-3 128 0,2 0-128 16,1 0 0-16,0-2 0 0,-1 1 128 0,-4 0-128 16,-4 0 0-16,0-2 0 0,-1 0 0 0,1 0 160 0,3-2-160 0,-3 1 128 15,-4 0-128-15,1 0 0 0,0-2 144 16,0-1-144-16,0 1 160 0,2-3-32 0,0 2-128 0,-2-4 192 16,-5 5-48-16,3 0-16 0,2-1 0 0,-1 5 0 15,3-2 0-15,-6-1-128 0,-5 2 192 0,2 1-64 16,3-1-128-16,-2 3 0 0,-1 0 144 0,-2 0-144 15,-3-1 0-15,1-2 0 0,1 1 0 0,2-3 0 16,0-2 0-16,0 1 0 0,-2-5 0 0,4 0 0 16,3 1 0-16,4-2 0 0,1 3 0 0,0-4 0 15,-2-1 0-15,5 0 0 0,4 0 0 0,5 1 0 16,2 2 0-16,1 5 0 0,0-3 0 0,3 1 0 16,-2-2 0-16,7 2 0 0,5 2 128 0,3 1-128 0,5 3 0 15,2 5 0-15,1 5 0 0,1-2 0 16,-1 4-320-16,-2 0-128 15,-4 3-16-15,-3 4-8816 0,-2 0-1776 0</inkml:trace>
  <inkml:trace contextRef="#ctx0" brushRef="#br0" timeOffset="51335.4">5457 3786 23039 0,'0'0'2048'0,"-3"-8"-1648"16,3 8-400-16,0 0 0 0,0 0 576 0,0 0 48 15,-2-10 0-15,2 10 0 0,0 0-624 0,0 0 0 16,0 0 0-16,0 0-192 0,0 0 192 0,0 0 128 15,-1-6-128-15,1 6 176 0,0 0-176 0,0 0 192 16,0 0-192-16,-8 12 192 0,-1-3-192 0,0 3 0 16,2-2 0-16,-2 3 0 0,-4 2 0 0,-1 3 0 15,-4 2 0-15,-1 2 0 0,0-2 0 0,-5 3 0 0,-4-1 0 0,0-1 0 16,-1 2 0-16,-2 2 0 0,1 0 0 0,6 1 0 16,1-3 0-16,4 1 0 0,2-2 0 0,3 2 0 15,1-4 0-15,6 2 0 0,2-2 0 0,5-2 0 16,5-3 0-16,4-1-192 0,3 0 64 0,9-3 128 15,0 0-224-15,9 0 80 0,4-4 16 0,5-6 0 16,2-2 128-16,3-2 0 0,0-3 0 0,1 2 0 16,1 1 144-16,2 3-144 0,-2 2 192 0,1-2-192 15,0 0 160-15,0 2-160 0,0 1 128 0,-3 4-128 16,-5 1 0-16,-5 4 0 0,-2-4 0 0,-7 6 0 16,0 3 128-16,-4 2-128 0,-5 1 0 0,-5 1 128 15,-2-1 0-15,-7-1 0 0,-3 0 0 0,-3 1 0 16,-6 1 32-16,-4 3 0 0,-5 1 0 0,-4-2 0 0,-3 0 160 0,-6 1 48 15,-5-2 0-15,-4 0 0 0,-3 2-112 0,0 0 0 16,3-4-16-16,0-2 0 0,3-3-112 0,1-5-128 16,1 1 176-16,2-4-176 0,3 2 144 0,1-4-144 15,-1 3 0-15,2-2 144 0,0-5-144 0,0-1 0 16,-1 0 0-16,4 0 0 0,-1 0-272 0,2 2-48 16,1-2 0-16,2-2 0 15,3 1-432-15,2-1-80 0,3-1-32 0,5 3-6944 16,9 0-1408-16</inkml:trace>
  <inkml:trace contextRef="#ctx0" brushRef="#br0" timeOffset="52003.38">8449 3694 11967 0,'0'0'1072'0,"0"0"-864"15,3-7-208-15,-3 7 0 0,2-12 1664 0,-2 12 272 16,0 0 64-16,0 0 16 0,0 0-1696 0,-9-3-320 16,0-3 0-16,-1 1-208 0,-1 2 208 0,-2 0 128 15,0 0 0-15,-3 2-128 0,-4 1 432 0,-5 0-32 16,-1 0 0-16,-2 3 0 0,0-2-208 0,-4 4-64 15,-5 4 0-15,-4-1 0 0,-3 3 32 0,-3-2 0 16,-4 4 0-16,2 3 0 0,-1 2-32 0,5 0-128 16,5 0 192-16,8-2-64 0,7-3 192 0,3-2 48 0,8 3 0 15,3 3 0-15,3-1-240 0,4 1-128 0,3-1 160 0,3-2-160 16,2 2 0-16,4-4 0 0,3 2 0 0,2-2-160 16,5 0 160-16,3 2 0 0,1-2 0 0,1-1-128 15,-2 2 128-15,4 0 0 0,-1-3 0 0,-3 3 0 16,0 1 128-16,-2-3-128 0,1 2 160 0,-2 2-160 15,-3 0 224-15,-1 0-48 0,-2-1-16 0,-2 0 0 16,-4 0-16-16,-2 0 0 0,-3-2 0 0,-2 3 0 16,-3 3 208-16,-2 1 32 0,-4 0 16 0,-3 0 0 15,-4 3-32-15,-4-2-16 0,-5 0 0 0,0 2 0 16,-2-2-160-16,-3-1-16 0,2-1-16 0,0-3 0 16,-1-1-160-16,4-2 0 0,3-5 0 0,3 1 128 15,0-2-128-15,3-3 0 0,3-4 0 0,1-2 0 16,5-2-656-1,8 5-16-15,-6-8 0 0,3 1 0 0,3 7-480 0,7-13-80 0,2-1-32 0,3 3-5568 16,4 2-1104-16</inkml:trace>
  <inkml:trace contextRef="#ctx0" brushRef="#br0" timeOffset="52620.59">10883 3708 12895 0,'-2'-10'1152'0,"1"1"-928"0,-2-1-224 0,0 4 0 16,3 6 1136-16,-5-7 176 0,5 7 32 0,-7-6 16 15,-5 2-1360-15,2 2 0 0,0-2-256 0,-1 3 16 16,-2-2 96-16,1 2 16 0,-2 1 0 0,0 0 0 15,-1 0 128-15,-1 0 0 0,-3 1 0 0,-2 3 128 16,-2-2 160-16,-2 2 32 0,-4 3 16 0,-3 0 0 16,-6 1 32-16,-4 3 0 0,-6 2 0 0,1 1 0 0,3 1-192 15,6 3-48-15,3-1 0 0,5 0 0 0,7 1 16 0,4 0 0 16,3 0 0-16,3 0 0 0,3-1-16 0,2 2 0 16,5 0 0-16,1-1 0 0,5-1-128 0,3-2 0 15,4-1 0-15,4-3 0 0,3 0 0 0,3-1 0 16,3-1 0-16,1 2 0 0,0-2 0 0,3 2 0 15,1-3 0-15,3 2 0 0,-4-2 0 0,3 2 0 16,0-2 0-16,-3 2 0 0,-4-3 0 0,-3 5 0 16,-1-3 0-16,-4 0 128 0,-2 3-128 0,-3-1 0 15,-6 1 0-15,-1-2 128 0,-6 2 48 0,-3 2 0 0,-7-1 0 0,-3 2 0 16,-6 6 208-16,-5 1 64 0,-5 1 0 0,-4 0 0 16,-6-3-32-16,0-1 0 0,-5 2 0 0,1-1 0 15,0 4-256-15,4 0-160 0,3-2 192 0,3-3-192 16,3-1 0-16,3-2-176 0,-1 1 0 0,3-5 0 31,3 0-1648-31,3-2-336 0,3-5-64 0</inkml:trace>
  <inkml:trace contextRef="#ctx0" brushRef="#br0" timeOffset="53370.11">13231 3811 20271 0,'1'-20'1792'0,"-1"9"-1424"0,0 4-368 0,0 7 0 0,0 0 448 0,0 0 32 0,0-7 0 0,0 7 0 16,0 0-480-16,-12 5 0 0,-4 2 0 0,-4 2 0 15,-2 4 0-15,-4 2 144 0,-7-1-16 0,-2 3 0 0,-1 2 160 0,-1 1 32 16,0 0 0-16,1 2 0 0,1-2-192 0,4-1-128 16,3-1 192-16,5 4-192 0,4-2 0 0,5 0 0 15,4 0 0-15,2-3 0 16,6 1-560-16,2-1-16 0,2-2 0 0,6-4 0 15,5 1 80-15,1-5 16 0,4 2 0 0,3-2 0 0,5 0 304 0,2-2 176 16,-2 2-192-16,5 0 192 0,-1-2 176 0,5 3 144 16,-2 0 16-16,0-1 16 0,-2 5 224 0,0 0 64 15,-3 0 0-15,-5 2 0 0,-5 4-288 0,-6-1-48 16,-1 3-16-16,-6-1 0 0,-5 0 48 0,-5 1 16 16,-6 3 0-16,-5-1 0 0,-7-1 224 0,-5 3 64 15,-4 3 0-15,-7-3 0 0,-3 4-128 0,-4-3-32 0,2 3 0 16,-6-2 0-16,-2 1-352 0,-7-2-128 0,-5 4 0 0,-8-1 0 31,-5 0-1792-31,3-2-448 0</inkml:trace>
  <inkml:trace contextRef="#ctx0" brushRef="#br0" timeOffset="55171.71">26551 11359 23439 0,'-6'-13'1024'0,"6"13"240"0,-6-5-1008 0,6 5-256 0,-4-5 0 0,4 5 0 15,0 0 0-15,0 0 0 0,0 0 0 0,0 0 0 16,1 10 0-16,0 3 0 0,-1 2 0 0,0 3 0 16,0 2 128-16,-1 4-128 0,-2 8 176 0,1 6-176 15,-4 3 256-15,-2 4-48 0,-1 3-16 0,-2 3 0 0,-2 6 32 0,-1 0 0 16,-1 0 0-16,1 3 0 0,-2 2-224 0,2-3 176 15,2-3-176-15,-1-5 160 0,2-2-160 0,0-8 0 16,2-4 0-16,1-4 0 0,-1-3 0 0,4-6 0 16,1-3 0-16,1-4 0 0,1-1-176 0,2-2-112 15,0-14-32-15,0 0-10752 0</inkml:trace>
  <inkml:trace contextRef="#ctx0" brushRef="#br0" timeOffset="55428.83">26124 12012 24879 0,'0'0'2208'0,"5"-9"-1760"0,-1-1-448 0,10 3 0 15,4 0 1264-15,6 1 160 0,3 1 48 0,3 2 0 16,2-3-1296-16,0 2-176 0,0 0-192 0,2 3 32 16,3-2 160-16,1 1-192 0,1-2 192 0,3 2-192 31,3 0-240-31,2 0-48 0,2-2-16 0,0-1 0 0,-2-3-336 16,-4 2-64-16,-4-4 0 0</inkml:trace>
  <inkml:trace contextRef="#ctx0" brushRef="#br0" timeOffset="55945.8">27235 11369 20271 0,'0'0'1792'0,"0"-10"-1424"0,0-1-368 0,5 2 0 15,3-3 896-15,2 5 128 0,3-2 0 0,2 4 16 16,3-2-800-16,0 3-240 0,1 1 0 0,0 1 128 16,-2 2-128-16,0 3 0 0,-2 1 0 0,1 3 0 15,-3 0 0-15,-1 5 0 0,1 1-128 0,-3 1 128 16,-1 3 0-16,-2 2-128 0,-2 4 128 0,1 3 0 15,-6 6 0-15,-3 4 0 0,-3 4 0 0,-5 6 0 16,-3 2 0-16,-2 11 144 0,-3 2-144 0,-4 6 160 16,-4 4-16-16,-2 1 0 0,-4-3 0 0,0-8 0 15,2-3 352-15,-2-4 64 0,3 0 16 0,2-7 0 16,5-5-32-16,3-2 0 0,2-2 0 0,3-2 0 16,2-7-320-16,3-1-64 0,2-6-16 0,3-2 0 15,3-2-144-15,0-3 0 0,1-2 0 0,2-5 0 0,-1-8 0 0,0 0 0 16,7 7-192-16,0-3 192 0,3-4-208 0,1-1 80 15,1 1 128-15,2-3-208 0,3-1 64 0,2-2 16 16,0 1 0-16,6 2 0 0,1 2 128 0,2 0 0 16,4 1 0-16,2 0 128 0,-2 1 0 0,1 2 0 15,0-2 0-15,1 4 0 0,4-1-128 0,0 3 0 16,0 1 0-16,2 4 0 16,2-4-384-16,1 4-64 0,0-1 0 0,-1-3-11824 0</inkml:trace>
  <inkml:trace contextRef="#ctx0" brushRef="#br0" timeOffset="56506.63">28382 10328 19343 0,'-12'-2'1728'0,"-2"0"-1392"15,-2 5-336-15,-1 4 0 0,2 0 880 0,0 8 96 16,2 3 32-16,-1 2 0 0,-3 4-832 0,3 6-176 15,2 1 0-15,-2 7 0 0,0 4 0 0,0 8 0 16,-1 3 0-16,1 6-144 0,0 6 144 0,0 6 0 16,-2 6 0-16,1 9 0 0,0 5 0 0,-3 4 0 0,0 6 0 0,0 6 0 15,-2-1 0-15,0 1 0 0,-1 4 0 0,2-1 0 16,-1 0 0-16,1-7 0 0,1-9 0 0,4-4 0 16,2-1 288-16,3 0 32 0,5 1 16 0,4-5 0 15,2-3 96-15,7-5 16 0,1 3 0 0,4-2 0 16,0 2-304-16,4-1-144 0,3-8 160 0,4-3-160 31,5-7-352-31,9-2-160 0,5-7-48 0,15-6-6784 0,12-8-1360 0</inkml:trace>
  <inkml:trace contextRef="#ctx0" brushRef="#br0" timeOffset="57340.75">31083 10493 3679 0,'0'0'160'15,"7"-2"32"-15,-7 2-192 0,12 1 0 0,-1 3 0 0,5 1 0 0,3 0 3680 0,4 5 688 16,2 0 144-16,4 4 32 0,3 3-3648 0,0 3-736 16,0 7-160-16,3-3 0 0,2 0 0 0,0 4 0 15,-2 4 0-15,1-2 0 0,-3 6 0 0,-2 0 0 0,-3-1 0 0,-6 8 0 16,1 3 0-16,-4 3 0 0,-2 1 160 0,-2 2-160 16,-6 1 0-16,0 4 0 0,-1 3 128 0,-5 4-128 15,0 2 224-15,-3 1 16 0,-3 4 0 0,1 1 0 16,-2 1 0-16,0 3 0 0,-1 0 0 0,1 0 0 15,0 4 288-15,-1-3 64 0,-1 0 16 0,0 2 0 16,-1-3-272-16,-2 4-48 0,1 2-16 0,-4-5 0 16,-2-3 32-16,-1 1 0 0,-4-3 0 0,-4 0 0 15,-5-5-80-15,-1 3-16 0,-2-1 0 0,-2-2 0 16,-1-6-16-16,0 0 0 0,-2-6 0 0,2-5 0 16,2-2-16-16,1-1-16 0,3 0 0 0,3-7 0 15,2-3-464 1,3-1-80-16,-1-8-32 0,6-4-11744 0</inkml:trace>
  <inkml:trace contextRef="#ctx0" brushRef="#br0" timeOffset="58056.77">32667 12142 1839 0,'-16'-13'160'0,"5"3"-160"0,-3-3 0 0,-1-1 0 16,-3 2 4288-16,1 1 816 0,1-1 160 0,-1 2 48 16,-2 1-4320-16,1-3-864 0,1 3-128 0,-2-1 0 15,-2 1 0-15,1-1 256 0,-2 2-16 0,-1-2-16 16,2 4-224-16,7 1 0 0,-1 1 0 0,-3 2-160 16,-1 2 160-16,1 1 0 0,-4 1 0 0,3 3-128 15,0 2 128-15,-13 11 0 0,7 1 128 0,3 6-128 16,3 4 240-16,3 6-32 0,-1 0 0 0,5 2 0 15,1 0-64-15,4 2-16 0,-1 3 0 0,4-1 0 16,4-3 0-16,3-1-128 0,-1-3 192 0,5-2-64 16,2-7-128-16,1-4 192 0,1-8-192 0,-1-2 192 0,3-2-32 0,0-5 0 15,1-6 0-15,0-1 0 0,2-6-32 0,1-4 0 16,-1-7 0-16,1-5 0 0,-1 0-128 0,-5 6 0 16,0-3 0-16,0-8 0 0,2-4-192 0,0-3 192 15,0-1-160-15,1-2 160 0,0-6 0 0,11-40 0 16,-3 7 0-16,-2 7 0 0,-2-1 0 0,-2 5 160 15,0 4-160-15,-1-2 128 0,0-6-320 0,3-5-64 16,1 0 0-16,0 4-16 0,-2 5 80 0,0 8 0 16,1 3 16-16,-1 6 0 0,-6 4 176 0,3 9 0 15,-1 5 0-15,-4 7 0 0,0 5 224 0,-3 4 80 16,-4 4 16-16,5 7 0 0,-3 1-320 0,-4 5 0 0,0 0 0 0,0 0 0 16,0 0 0-16,-2 19 0 0,-1 4 0 15,-3 5 0-15,0 9 0 0,-2 2 0 0,-2 4 0 0,-1 6 0 16,-2 5 288-16,0 7-48 0,1 8-16 0,-1 3 0 15,-2 2-80-15,1-4-16 0,1-4 0 0,2-1 0 16,-1 1-128-16,5-2 0 0,-1-7 0 0,4-1 128 16,2-3-128-16,2-5 0 0,2-6 0 0,1-6 0 15,0-2-272-15,3-2-96 0,0-4-16 0</inkml:trace>
  <inkml:trace contextRef="#ctx0" brushRef="#br0" timeOffset="59691.59">32683 11796 12319 0,'0'0'544'0,"0"0"112"0,0 0-528 0,0 0-128 0,0 0 0 0,0 0 0 15,0 0 480-15,0 0 64 0,0 0 16 0,0 0 0 0,0 0-368 0,0 0-64 16,0 0 0-16,0 0-128 0,0 0 192 0,0 0-64 16,0 0 0-16,0 0-128 0,0 0 752 0,0 0 32 15,0 0 16-15,0 0 0 0,0 0 128 0,0 0 32 16,-1-7 0-16,1 7 0 0,0 0-272 0,0 0-48 15,-8-6-16-15,1 1 0 0,-2 4-160 0,0 1-16 16,0 0-16-16,-1 3 0 0,-3 0-240 0,-1 1-32 16,-1-1-16-16,1 1 0 0,0-1 192 0,1 4 48 15,-3-3 0-15,3 2 0 0,1 3-192 0,1-3-16 16,-2 4-16-16,3-1 0 0,4 3-160 0,-1-3 0 0,1 1 0 16,2 1 0-16,2-2 0 0,2-9 0 0,0 13-192 0,2-4 192 15,3 1-384-15,3-2 32 0,2 0 16 0,2-1 0 16,-1 2 160-16,6-3 48 0,3 2 0 0,2 1 0 15,-1-1 128-15,1 1 0 0,1-1 0 0,1 2 128 16,0-1-128-16,0 1 144 0,0 2-144 0,2-2 160 16,-1 3-160-16,-11-6 128 0,3 3-128 0,0 2 128 15,-4-2-128-15,1 4 0 0,-3-1 0 0,0-2 0 16,-2 3 0-16,3 11 0 0,-2-2 144 0,-4-1-144 16,-5-3 208-16,-2 3-16 0,-2-2-16 0,-2 3 0 15,-3-2-176-15,1 0 192 0,-1 0-192 0,0 0 192 16,1-2 0-16,0-1 0 0,1-3 0 0,2-5 0 15,-1-2 64-15,0 2 0 0,0-3 16 0,-1 4 0 16,-1-4-128-16,0 3-16 0,-2-2-128 0,-9 6 192 16,1-3-192-16,2-4 128 0,-5-2-128 0,1 0 0 0,0-2 192 15,0-1-48-15,-2-2-16 0,1-1 0 0,1 0-320 16,0-1-64-16,-3-3 0 0</inkml:trace>
  <inkml:trace contextRef="#ctx0" brushRef="#br0" timeOffset="61393.95">28706 11181 15663 0,'-9'-13'1392'0,"1"8"-1120"0,-1-1-272 0,0-1 0 16,2 2 1168-16,7 5 176 0,-9-1 48 0,0 1 0 15,-1-1-1136-15,0 1-256 0,0 1 0 0,-2 0 0 16,-1 3 0-16,1 0-160 0,-2 1 160 0,0-1-160 16,0-2 160-16,0 2-160 0,-1 3 160 0,1-1-160 15,0-2 160-15,1 1 0 0,1 1 0 0,2-2 0 16,1 1 0-16,2 3 0 0,-2-4 0 0,0 3 0 16,-1 3 0-16,0-1 0 0,1 1 128 0,-4 3-128 15,0-1 0-15,1 0 0 0,-1 1 0 0,3-3 0 0,2 0 144 16,8-10-144-16,-3 9 192 0,3-9-192 0,0 0 352 0,9 10-32 15,3 2-16-15,1-6 0 0,-1 2-112 0,2 1-32 16,0-2 0-16,1 4 0 0,-3-4-160 0,1 5 0 16,-2-4 144-16,-1 3-144 0,-3-1 0 0,1-1 0 15,-1 3 0-15,-2 2 0 0,-3-3 0 0,1 1 144 16,-3-2-144-16,0 2 0 0,-1 1 400 0,-2-2-16 16,-1 0-16-16,1 2 0 0,-4-1 80 0,-2 2 0 15,-1 1 16-15,-4-1 0 0,-5-4-176 0,-4 3-32 16,-3 1-16-16,-4-4 0 0,-4 1-240 0,0 2 176 15,2-4-176-15,0 0 160 16,2-5-480-16,3-3-112 0,3-2-16 0,5-3-10976 0</inkml:trace>
  <inkml:trace contextRef="#ctx0" brushRef="#br0" timeOffset="61843.91">28646 10732 23775 0,'-6'-14'1056'0,"6"14"224"0,0 0-1024 0,0-6-256 16,0 6 0-16,6-9 0 0,3 4 0 0,4 4-160 16,-2-1 32-16,4 1 0 0,3 0 128 0,2 1 176 15,2 2-48-15,1 1 0 0,-1-3-128 0,-1 3 0 16,0 0 0-16,-4 5 128 0,-3 0-128 0,-2 4-176 16,-2 1 48-16,-2 1 0 0,-5 3 128 0,0 2 0 15,-3 0 0-15,-3 4 0 0,-4-1-128 0,-2 3 0 16,-1 0 0-16,-3-1 0 0,-4 4 128 0,2-5 0 15,1-3 0-15,1-1 128 0,2 2 96 0,1-5 32 16,0-2 0-16,2 0 0 0,4-2-16 0,2-1 0 0,0-3 0 16,2-8 0-16,8 7-240 0,4-4 0 0,-1 1 0 15,7-6 0-15,5-1 0 0,1-6 0 0,0 0 0 0,1 0 0 16,1 0-288-16,-1 3 0 0,-1-5 0 0,-1 4 0 31,-2-3-144-31,-4 3-16 0,1 0-16 0,0 2 0 16,-1 3-368-16,-5 0-64 0</inkml:trace>
  <inkml:trace contextRef="#ctx0" brushRef="#br0" timeOffset="62164.66">27949 11927 10127 0,'0'0'896'0,"0"0"-704"15,0 0-192-15,9-6 0 0,2-2 2800 0,4 3 528 16,3-1 96-16,2-1 32 0,4-2-2704 0,3 2-544 15,3 0-208-15,2-3 176 0,1-1-16 0,4 2 0 16,2-2 0-16,3 2 0 0,2-2-160 0,-5 4-144 16,-2-5 144-16,-4 5-208 0,-3-3 48 0,1 3 16 15,-2-2 0-15,-3 4-6592 16,-2 1-1328-16</inkml:trace>
  <inkml:trace contextRef="#ctx0" brushRef="#br0" timeOffset="62610.18">28089 12222 18431 0,'0'0'1632'0,"7"-6"-1312"16,2-2-320-16,6 2 0 0,4 1 1888 0,5-2 304 16,1 2 64-16,3 1 16 0,4 1-1952 0,0-1-320 15,1 0-192-15,0 1 32 0,-4 3-64 0,-1 0-16 16,-2 2 0-16,-3-1 0 0,-3 1-48 0,-1 4-16 16,-1-3 0-16,-2 4 0 15,-2 2-144-15,-1-2-48 0,-4 6 0 0,-4 1 0 0,-4 0 112 0,-3 6 0 16,-6 3 16-16,-3 0 0 0,-3 4 368 0,-4-3 256 15,-4 0-32-15,-2 3-16 0,-1-1 496 0,-3 2 80 16,-4 0 32-16,1-1 0 0,1-5-16 0,-2 0 0 16,4 1 0-16,3-4 0 0,4-2-432 0,5-2-96 0,2-5-16 15,5-1 0-15,9-9-128 0,0 0-128 0,0 0 144 0,0 0-144 16,0 0 0-16,17 0-208 0,3-5 16 16,1-2 0-16,4-4 192 0,1 0-176 0,5-4 176 0,-1-2-160 15,2 1-160-15,-1-2-48 0,-5-1 0 0,1 1 0 31,-3 0-1664-31,0 0-336 0</inkml:trace>
  <inkml:trace contextRef="#ctx0" brushRef="#br0" timeOffset="62968.01">28985 11611 17503 0,'-6'9'1552'0,"0"3"-1232"15,-1 2-320-15,1 5 0 0,0 3 1104 0,1 5 176 16,0-1 16-16,1 5 16 0,1 1-928 0,3-4-176 16,1 1-32-16,2-3-16 0,1 1-160 0,1 1 0 0,-1-1-160 0,1-6 160 31,0-3-832-31,0-3-64 0,-1 1 0 0</inkml:trace>
  <inkml:trace contextRef="#ctx0" brushRef="#br0" timeOffset="63180.47">28802 11844 22111 0,'0'0'1968'0,"7"-7"-1584"0,2-6-384 0,6 7 0 0,5-2 1184 0,6 4 160 16,2 1 16-16,1-3 16 0,-2 1-1248 0,2 2-256 15,1-3-64-15,3 0 0 16,2 0-208-16,2 1-48 0,1-4-16 0,-1 2-10800 16</inkml:trace>
  <inkml:trace contextRef="#ctx0" brushRef="#br0" timeOffset="63661.13">29997 11341 14735 0,'-24'-2'640'0,"8"0"160"0,-3-1-640 0,-2 1-160 0,3 1 0 0,-2 4 0 16,0 2 1968-16,1-3 352 0,0 3 80 0,0 3 16 15,-1-1-1760-15,3 1-336 0,0 1-80 0,4-1-16 16,2 2-224-16,2-3 0 0,9-7 0 0,-6 12 0 16,2 1 0-16,4-5-128 0,0-8 128 0,5 13-160 0,0-1 160 0,4-3 0 15,2 3 0-15,1 0 0 0,1-1 0 0,1 2 0 16,2-2 0-16,1 3 0 0,-2 1 0 16,1 1 0-16,0-4 0 0,-2 0 128 0,-2-1-128 0,-2 3 192 15,-2-1-64-15,-2-2 0 0,0 2 64 0,-4-3 32 16,-3 3 0-16,-4 2 0 0,-5-5 96 0,-4 2 32 15,-4 2 0-15,-3 0 0 0,-1-1-208 0,-4 1-144 16,-1-2 192-16,0-3-192 0,-1 1 0 0,0-5 0 16,3 2 0-16,3-5 0 15,2-2-576-15,4-2-112 0,2-5-16 0</inkml:trace>
  <inkml:trace contextRef="#ctx0" brushRef="#br0" timeOffset="64177.83">30124 10812 20271 0,'-5'-15'896'0,"3"6"192"0,-1-1-880 0,3 10-208 0,0 0 0 0,3-9 0 16,-3 9 1088-16,0 0 160 0,0 0 32 0,6-4 16 0,-6 4-1168 0,9-5-128 15,2 5-224-15,0 0 48 16,-1 0-64-16,-10 0-16 0,11 5 0 0,-1-1 0 0,2-3 256 0,-2 3 0 16,-10-4-160-16,11 8 160 0,0-3 0 0,-2 1 0 15,-2 3-144-15,-1-5 144 0,-6-4 0 16,8 14 0-16,-4-4 0 0,0 2 0 0,0-1 0 0,-4-11 0 15,2 10 0-15,2 4 0 0,-3-1 0 0,2-3 128 16,-3-10-128-16,1 14 192 0,-1 1-192 0,0 1 128 16,0-4-128-16,0 4 0 0,-1-4 0 0,1 1 0 15,0-3 0-15,1 2 0 0,-1-12 0 0,4 12 128 16,2-3-128-16,1 3 0 0,-2-2 192 0,0 0 0 16,0-2 0-16,-1 0 0 0,-4-8-48 0,0 0-16 0,2 9 0 0,1 3 0 15,-1-6 48-15,-2-6 0 0,-4 9 0 0,1-3 0 16,3-6 16-16,-5 6 0 0,-7-1 0 0,2-3 0 15,-2-1-192-15,1 2 0 0,-2-1 144 0,-1 1-144 16,-1 3 0-16,1-2 0 0,-1 0 0 0,0 0-128 16,-2 1-112-16,2-1-16 0,3 0 0 0,1-1 0 31,2 2-1792-31,9-5-352 0,0 0-80 0,0 0-16 0</inkml:trace>
  <inkml:trace contextRef="#ctx0" brushRef="#br0" timeOffset="64594.81">29343 12136 1839 0,'-16'1'160'0,"7"1"-160"0,-3-2 0 0,0 3 0 16,3-1 3744-16,9-2 720 0,0 0 144 0,0 0 16 15,0 0-2944-15,0 0-592 0,0 0-112 0,12 6-16 16,3-1-320-16,5-2-48 0,6-3-16 0,4-2 0 16,3-2-64-16,0-1-32 0,1 0 0 0,-1-4 0 15,0 3-224-15,1-3-64 0,0 1 0 0,3 2 0 16,1-1-16-16,2 2-16 0,2-1 0 0,0-4 0 16,0 2-160-16,-6 2 0 0,0 2 0 0,-6 1 0 31,-3-4-320-31,-3 3-128 0,-5 0-48 0,-2 3-7232 0,-3-3-1440 0</inkml:trace>
  <inkml:trace contextRef="#ctx0" brushRef="#br0" timeOffset="65261.56">29406 12531 21183 0,'0'0'1888'0,"0"0"-1504"0,0-9-384 0,4 4 0 15,-4 5 1536-15,15-6 224 0,6 3 48 0,1 0 16 16,1 2-2016 0,3 0-416-16,0 1-80 0,5 0-16 0,-2 0 448 0,2 1 96 0,-1 0 16 0,-1 5 0 15,-2 1-16-15,-1 0 0 0,-4-1 0 0,-1 4 0 16,-2 4-352-16,-3 0-64 0,-3-1 0 0,-4 2-16 0,-4-1 272 0,-4 2 48 16,-2 0 16-16,-4-4 0 0,1 1 528 0,-5 0 112 15,-5-3 32-15,2 0 0 0,0 2 304 0,-1-5 64 16,2 5 16-16,1-5 0 0,2 2-368 0,3-2-80 15,5-7-16-15,0 0 0 0,4 7-336 0,2 1-128 16,2-3 0-16,2 1 0 0,3-2-32 0,2-1 0 16,4-1 0-16,-1 1 0 0,-2 1 160 0,0 2 144 15,-2-1-16-15,-2 3-128 0,0 2 160 0,1-3-160 16,-5 2 128-16,-1 0-128 0,-6 3 320 0,-1 2 0 16,-5 0-16-16,-3-2 0 0,-7 4 144 0,-4 1 48 15,-4 2 0-15,-1-1 0 0,-3-1-128 0,2-1-32 16,-4 1 0-16,2 1 0 0,0-3-160 0,3 0-48 0,1-2 0 0,3-2 0 31,1-1-1568-31,2-3-320 0,2-3-64 0,2-6-16 0</inkml:trace>
  <inkml:trace contextRef="#ctx0" brushRef="#br0" timeOffset="65579.25">30722 11611 11967 0,'0'0'1072'0,"-10"0"-864"0,-3-2-208 0,0 5 0 0,3 3 4208 0,1 7 784 16,0 5 176-16,0 5 16 0,0 3-4416 0,1 5-896 16,-1 1-192-16,2 2-16 0,-2 3 192 0,4 1 144 15,2 0-192-15,-1 1 192 0,0 0-288 0,1-1 48 16,2-1 16-16,0-2 0 16,0-2-512-16,-1-2-96 0,1-6-32 0,0-2 0 15,1-4-2016-15,0-2-416 0</inkml:trace>
  <inkml:trace contextRef="#ctx0" brushRef="#br0" timeOffset="65742.02">30412 11975 17503 0,'0'0'1552'0,"0"0"-1232"0,0 0-320 0,0 0 0 16,15-3 2400-16,4 1 416 0,3 1 96 0,2 0 16 15,0 1-2624-15,1 0-528 0,2-4-96 0,4-2-32 31,-2-1-256-31,3 2-48 0,-2-4-16 0,2 2 0 16,-2-4-1520-16,1 3-304 0,-3-5-64 0</inkml:trace>
  <inkml:trace contextRef="#ctx0" brushRef="#br0" timeOffset="66179.23">31186 11252 22111 0,'-18'-11'1968'0,"5"6"-1584"15,-1 1-384-15,0 3 0 0,0 4 896 0,0 4 112 16,-1 2 16-16,-1 0 0 0,-2 2-1024 0,0 3-160 15,0 2-48-15,3 0-16 16,1 0-368-16,1 1-80 0,2-2-16 0,1 3 0 16,2 0 128-16,3 1 32 0,1 0 0 0,2 0 0 0,2-1 176 0,0-1 32 0,1 0 16 0,1-1 0 15,1 0 304-15,1-1 192 0,0 3-16 0,-1-4-16 16,1-2 352-16,1 1 64 0,0 0 0 0,0-2 16 16,-1 2 48-16,4 1 0 0,-1 3 0 0,0-5 0 15,-2-2-240-15,-1 4-32 0,0-1-16 0,-3-1 0 16,-1-1-224-16,0 2-128 0,0-2 160 0,0 1-160 15,0-12 128-15,-8 14-128 0,-2-4 0 0,-3 1 0 16,-2 1 0-16,-1-5 0 0,-1 1 0 0,-2-1 0 16,-1-4 0-16,-1 1 0 0,1-2 0 0,2 0 0 31,-2-4-496-31,1 0-32 0,0-3-16 0,2-2-10480 0</inkml:trace>
  <inkml:trace contextRef="#ctx0" brushRef="#br0" timeOffset="66540.05">31266 10701 23951 0,'0'0'1056'0,"-8"-6"224"0,3-1-1024 0,5 7-256 0,0 0 0 0,0 0 0 16,0 0 640-16,-5 11 80 0,1 2 16 0,0 2 0 16,2 4-608-16,1 4-128 0,-1 1 0 0,2 3 0 15,0-3 0-15,0 3 0 0,0 0 0 0,3 1 0 16,-1-3 0-16,4-1 0 0,-1-1 0 0,1-3 0 15,2-1 0-15,0-3 176 0,3-7-176 0,-1 2 160 16,3 3-160-16,-1-6 0 0,1-2 144 0,1 0-144 16,1-3 0-16,3-3-160 0,1 0 16 0,0-1 0 31,0-5-1328-31,2-1-256 0,-4 2-48 0</inkml:trace>
  <inkml:trace contextRef="#ctx0" brushRef="#br0" timeOffset="66740.64">31582 10745 26719 0,'0'0'2368'0,"-9"0"-1888"16,9 0-480-16,-7 8 0 0,0 6 1088 0,1 5 112 16,0 2 16-16,-1 9 16 0,0-1-1040 0,-1 5-192 15,1 4 0-15,0 5-160 0,0 1 160 0,0 0 0 16,2-2 0-16,0 4 0 15,0-4-304-15,0 1-128 0,0 1-16 0,-2 0-8448 16,-1 1-1696-16</inkml:trace>
  <inkml:trace contextRef="#ctx0" brushRef="#br0" timeOffset="67145.62">30707 12362 4607 0,'0'0'400'0,"0"0"-400"16,0-7 0-16,0 7 0 0,8-6 6624 0,5 2 1248 15,2 2 240-15,4 2 48 0,2 1-6704 0,3 0-1456 16,3 1 0-16,6 0-256 0,5 1 256 0,1 0 0 15,1-3 0-15,-1 0 0 0,-1 0-224 0,0 0-48 16,-1 0-16-16,0-1 0 16,0-3-400-16,-3 1-80 0,1-1 0 0,-4-1-8320 0,0 0-1664 15</inkml:trace>
  <inkml:trace contextRef="#ctx0" brushRef="#br0" timeOffset="67897.35">31211 12727 11055 0,'0'0'480'0,"-9"-4"112"0,-1 0-464 0,2 3-128 0,8 1 0 0,0 0 0 16,-8-2 2976-16,-1 4 576 0,0 0 112 0,0 2 32 16,-3 0-2928-16,1 4-592 0,-2 0-176 0,1 4 0 15,-4 1 256-15,0 2-16 0,-1 0-16 0,1 5 0 16,-1-1 224-16,1 4 64 0,-1 1 0 0,2 6 0 16,1 3-288-16,4 1-48 0,2 2-16 0,2 1 0 15,1-1-160-15,5 0 0 0,4-3 0 0,2-5 0 16,-1-3 128-16,5-3-128 0,0-5 128 0,3-5-128 0,1-2 128 15,4-3-128-15,2-3 128 0,-1-4-128 0,-1-5 544 0,1-2 32 16,0-2 0-16,0-1 0 0,-1-4-272 16,0-1-48-16,0 0-16 0,-2-1 0 0,-2-1-240 0,-2 0 0 15,-4 1 128-15,-1-1-128 0,-3 2 0 0,-2 2 144 16,-3 3-144-16,-2 0 128 0,-2 3 256 0,-5 0 32 16,0 2 16-16,-3 3 0 0,-2 1-64 0,-2 5-16 15,-2 5 0-15,0 1 0 0,-1 5-64 0,-2 3-16 16,-2 2 0-16,1 3 0 0,-1 1-272 0,0-1 0 15,2 1 0-15,3 3 0 0,3 0-256 0,-1 1-128 16,-1 2 0-16,5 0-16 16,2 3-1824-16,4 1-352 0,-6 17-80 0,5-11-9728 0</inkml:trace>
  <inkml:trace contextRef="#ctx0" brushRef="#br0" timeOffset="69749.59">4996 17288 24191 0,'-14'-7'1072'0,"5"3"208"0,-2 0-1024 0,4-2-256 0,0 0 0 0,7 6 0 16,0 0 336-16,0 0 16 0,0 0 0 0,0 0 0 16,11-6-352-16,1 0 0 0,4 2 0 0,3 2 0 15,2 0 0-15,7 0 0 0,5-1 144 0,5 0-144 16,6 1 240-16,3 1-64 0,0-2-16 0,5 1 0 0,0 1-160 0,3 1 192 16,1 0-192-16,7 1 192 0,4-1-192 0,2 0 0 15,0-1 0-15,-1-2 0 16,-4 1-320-16,0-2-80 0,-2 2-32 0,1 1 0 15,5-1-592-15,-3-2-112 0,-4-5-16 0,-8-1-16 0</inkml:trace>
  <inkml:trace contextRef="#ctx0" brushRef="#br0" timeOffset="69981.85">5091 17885 38415 0,'0'0'1696'0,"0"0"352"0,6-11-1632 0,8 4-416 0,8-3 0 0,10 3 0 32,10 3-320-32,5 1-160 0,2-4-32 0,8 3 0 0,8 2 320 0,11 1 192 0,8 1-208 0,8 0 80 31,2-4-368-31,4 0-64 0,1 4-16 0,9 0 0 15,9-1-1904-15,-4-2-384 0,34-3-80 0,-17 0 0 0</inkml:trace>
  <inkml:trace contextRef="#ctx0" brushRef="#br0" timeOffset="71949.97">8307 16484 5519 0,'0'0'496'0,"0"0"-496"0,-9-4 0 0,9 4 0 16,-9 4 3888-16,3 1 672 0,-1 3 144 0,3 4 32 31,3 5-4304-31,-3 2-864 0,-1 5-160 0,0 7-48 0,-2 2 640 0,3 3 0 0,-1 5 0 0,1 2 0 16,-1 1 0-16,4 5 128 0,-3 2 32 0,1 2 0 16,1 2 240-16,2 1 48 0,1 0 16 0,1 2 0 15,1-3 48-15,1 0 0 0,2-6 0 0,3 0 0 16,2-6 128-16,2-1 16 0,0-4 16 0,2-1 0 15,0-2-208-15,3-2-32 0,1-5-16 0,0 0 0 16,0-4-160-16,2-1-16 0,2-1-16 0,-2-3 0 16,1-6-224-16,2-1 128 0,0 4-128 0,2-7 0 15,-1-1 0-15,2-5-336 0,-2-3 48 0,1 0 16 16,-1 0-528 0,-1-4-96-16,-4-6-32 0,1 1 0 0,-2-5-1664 0,-4 0-336 0</inkml:trace>
  <inkml:trace contextRef="#ctx0" brushRef="#br0" timeOffset="72183.39">7833 17107 28223 0,'0'0'1248'0,"0"-8"256"0,0-2-1200 0,5 2-304 15,2 3 0-15,7 0 0 0,5 3 0 0,6 0-224 16,0 1 32-16,7 1 16 0,1-1-80 0,4 0 0 0,3-1-16 0,5 1 0 16,-1-3 80-16,7-1 32 0,4 0 0 0,1 1 0 31,0-3-368-31,-3 0-80 0,-3 2-16 0,-2-4 0 16,-1 2-1600-16,-3-2-320 0</inkml:trace>
  <inkml:trace contextRef="#ctx0" brushRef="#br0" timeOffset="72650.73">10224 16643 21183 0,'0'0'944'0,"-4"-7"192"0,-3 2-912 0,2-1-224 0,5 6 0 0,0 0 0 16,-7-3 1984-16,7 3 368 15,0 0 64-15,-9 8 16 0,3 2-2112 0,0 5-320 0,1 5-240 0,0 5 48 16,0 3 192-16,0 6 0 16,0 4 0-16,1 4 0 0,-2 2 224 0,2 5-64 0,-1 1-16 0,1 1 0 15,0 1-144-15,-1 0 0 0,3-1 144 0,0-3-144 16,1-5 0-16,1 3 0 0,0-5 0 0,3-3 128 15,-1-4-128-15,1-1-160 0,1-2 160 0,-1-6-208 32,1-2-320-32,0-4-64 0,0-4-16 0,1-3-7840 0,-5-12-1584 0</inkml:trace>
  <inkml:trace contextRef="#ctx0" brushRef="#br0" timeOffset="72900.85">9615 17050 40543 0,'0'0'1792'0,"0"0"384"0,5-9-1744 0,4-3-432 15,5 3 0-15,5 0 0 0,11 6-240 0,8-1-128 16,7 0-16-16,7 1-16 15,7 1-192-15,2 1-48 0,0-2 0 0,1 2 0 16,-1-2-128-16,-1 1-16 0,-1-2-16 0,2 3 0 16,2-2-1408-16,-6 2-288 0,-1 0-48 0,-7-1-16 0</inkml:trace>
  <inkml:trace contextRef="#ctx0" brushRef="#br0" timeOffset="77833.98">26830 10913 13823 0,'-7'-3'1216'0,"1"-1"-960"15,0-1-256-15,6 5 0 0,0 0 864 0,0 0 128 16,-9-2 32-16,9 2 0 0,0 0-704 0,0 0-144 16,-4-7-32-16,4 7 0 0,0 0 0 0,-1-12 0 15,1 3 0-15,0-3 0 0,-2 0 112 0,5-2 0 16,2-4 16-16,-1-1 0 0,3 1-48 0,0-6-16 15,2-5 0-15,2 1 0 0,1-4-80 0,0-2 0 16,3-7-128-16,1-2 192 0,4 0-16 0,-1 1-16 16,3-5 0-16,2 3 0 0,3-1-160 0,2 0 128 0,1-3-128 0,2 3 128 15,0 1-128-15,3 2 0 0,5-5 0 0,-1 5 0 16,1 1 0-16,-2 3 0 0,-3 2 128 0,0 3-128 16,-3 4 0-16,1 0 0 0,0 6 0 0,0-1 0 15,2 1 0-15,-2 1 0 0,2 3 0 0,0 3 0 16,2 1 0-16,0 1 0 0,2 2 0 0,-1-2 0 15,-2 0 0-15,-2 0 0 0,1 2 0 0,-2-2 128 16,1-3 0-16,-1 3-128 0,0 1 192 0,1 4-64 16,1 1 0-16,-1 0-128 0,-1-2 192 0,-1 5-64 15,1 2-128-15,-2 3 0 0,-4-1 0 0,-1 1 0 16,-2 0 128-16,-2 2-128 0,-7 2 128 0,0 1-128 16,-1-1 128-16,-2 0-128 0,-2 6 128 0,0-1-128 15,-2 4 304-15,-2 2-32 0,-1 3 0 0,0 0 0 0,0-1 48 16,-1 4 0-16,-1-1 0 0,-1 5 0 15,1 3-96-15,-1 3-16 0,1-1 0 0,-2 2 0 0,4 0-16 16,-4 1 0-16,1 4 0 0,-2-2 0 0,0 0-64 0,0-3 0 16,-2-1-128-16,1 0 192 0,1-1-192 0,-1-4 144 15,0 0-144-15,1-4 128 0,-3-3-128 0,6-2 0 16,-3-2 144-16,0-2-144 0,0-2 0 0,0 0 0 16,0-11-192-16,0 0 64 15,0 0-512-15,0 0-112 0,0 0-16 0,0 0-6768 16,0 0-1360-16</inkml:trace>
  <inkml:trace contextRef="#ctx0" brushRef="#br0" timeOffset="78158.39">28178 10075 22111 0,'0'0'1968'0,"0"0"-1584"0,0 0-384 0,0 0 0 16,0 0 704-16,0 0 64 0,0 0 16 0,17 5 0 15,2 5-784-15,2 3 0 0,2-3-144 0,3 3 16 16,2-4 128-16,-2 2 0 0,2 2 160 0,-1-3-160 16,-1 0 0-16,-4 4-128 0,1-5-16 0,-2 4 0 15,-1 2-112-15,0-3 0 0,1-1-16 0,-4 2 0 16,0-3 80-16,-1 1 32 0,-2 1 0 0,0-3 0 15,0 0 160-15,-1-3 0 0,0-2-144 0,0 0 144 0,-2-1 0 0,-1 0 0 16,-10-3-144-16,14-1 144 0,0-3-144 16,-2-1 144-16,0 0-208 0,1-5 80 15,1-1-400-15,3-3-80 0,-2 2-16 0</inkml:trace>
  <inkml:trace contextRef="#ctx0" brushRef="#br0" timeOffset="78771.06">28192 9527 21183 0,'-15'-6'1888'0,"4"3"-1504"0,0 0-384 0,1 0 0 16,4-1 816-16,6 4 80 0,0 0 32 0,0 0 0 16,0 0-928-16,0 0-144 0,10 0-48 0,4-2-16 15,1-3 48-15,6-2 16 0,2-4 0 0,3-2 0 16,3-5 144-16,4 2-160 0,-2-1 160 0,0-1-160 0,-1-2 160 15,1 0-160-15,-2-2 160 0,1 3-160 16,1-2 160-16,2 1 0 0,0 3 0 0,1-1 0 0,1-2 0 0,0 2 0 16,-1 0 0-16,2 5 0 0,1 1 0 0,0 4 0 15,-2 0 0-15,0 3 128 0,-4 0-128 0,2 1 192 16,-5 3-64-16,3 2 0 0,-2 1-128 0,4 4 0 16,-1-4 128-16,0 5-128 0,1 3 144 0,1-1-144 15,2 2 192-15,1 2-192 0,1-3 0 0,0 2 0 16,0-3 0-16,-5 2 0 0,-2 3 0 0,-2-1 0 15,-3-2 0-15,2 3 0 0,0 1 0 0,-2 1 0 0,1 0 0 16,-2 2 0-16,0 2 0 0,0 1 240 16,-3 0-48-16,1 3-16 0,0 4-48 0,-1 4 0 0,-3 0 0 15,0 1 0-15,-1-1-128 0,0 3 0 0,-3 2 0 0,1 1 128 16,-2 3-128-16,-1 0 160 0,0-2-160 0,-1 6 160 16,1-2-160-16,-1 2 192 0,-1-4-192 0,2-3 192 15,-3 2-192-15,0-2 0 0,0-4 144 0,-1-3-144 16,0-1 0-16,-1-4 0 0,-2 0 0 0,0-2 0 15,1-2 0-15,-2-4 0 0,0-4-160 0,-1 0 160 32,-3-5-816-32,-1 1-48 0,0-10-16 0,0 0-9488 0</inkml:trace>
  <inkml:trace contextRef="#ctx0" brushRef="#br0" timeOffset="79089.03">29546 10168 30527 0,'0'0'1344'0,"0"0"288"0,0 0-1312 0,0 0-320 0,0 0 0 0,0 0 0 0,0 0 0 0,4 13-320 15,1-2 64-15,3 1 16 0,-1 2 240 0,5 1 0 16,-1 0 0-16,2-4 0 0,1 2-128 0,2 2 128 15,1-1 0-15,1-2-144 0,-1-1 144 0,1 1-192 16,0-5 192-16,0-2-192 0,0 1-16 0,-1-4-16 16,4-1 0-16,-1-2 0 0,0-5 64 0,1-2 16 15,-1-2 0-15,0-2 0 0,1-3 144 0,-1-3 0 16,-1 2 0-16,0-3 0 0,-2-3 0 0,-3-2-240 0,-2-1 48 0,0 1 0 31,-1-4-624-31,-3-3-112 0,0-3-32 0,-2-2-10160 0</inkml:trace>
  <inkml:trace contextRef="#ctx0" brushRef="#br0" timeOffset="79672.9">29124 8946 7359 0,'-5'-14'656'0,"-1"-1"-528"0,2-3-128 0,2 1 0 0,5-2 4016 0,3 2 768 15,3 2 144-15,4-3 48 0,2 3-4288 0,4-3-864 16,3 0-160-16,6 2-48 0,2 0 384 0,6 0 0 16,3-2-144-16,3 0 144 0,0 2 0 0,1-2 0 15,-4 1 0-15,1 1 0 0,1-1 0 0,1 3 0 16,1 4-144-16,-1-1 144 0,-2 2 0 0,0-1 0 0,2 5 0 0,1 1 0 16,-1 1 0-16,-2-1 0 0,-3 2 0 0,-3-1 0 15,-1 1 0-15,0 1 160 0,-1-1 0 0,1 2 0 16,0 3 96-16,-1-1 0 0,-2 3 16 0,2 6 0 15,0-1 0-15,-3 3 0 0,-1-1 0 0,-4 6 0 16,1 1-80-16,-2 5 0 0,-2 5-16 0,-2 1 0 16,0-2-16-16,-1 5 0 0,-3 1 0 0,0 3 0 15,-5 4 0-15,0 3 0 0,-1 1 0 0,-1 3 0 16,0-1-160-16,-2 1 160 0,-2 0-160 0,1 2 160 16,-3-3-160-16,2 1 192 0,-1 1-192 0,1-4 192 15,-1 2-64-15,1 0-128 0,-1-5 192 0,1-2-64 16,-1 1 48-16,1-1 0 0,1 0 0 0,0-4 0 15,2-1-176-15,-1-3 0 0,0-4 144 0,2 1-144 0,-2-3 0 16,1 0 0-16,-2-6 0 0,0 1 0 16,-1-1-448-1,0 0-16-15,-2-2 0 0,1-5 0 0,-3-13-560 0,0 0-96 0,0 0-32 0,0 0-6432 16,0 0-1296-16</inkml:trace>
  <inkml:trace contextRef="#ctx0" brushRef="#br0" timeOffset="79988.98">30129 9703 12895 0,'0'0'576'0,"-7"-4"112"0,-3-1-560 0,2-3-128 0,2 4 0 0,6 4 0 15,0 0 2944-15,0 0 576 0,0 0 96 0,0 0 32 16,6 11-2912-16,2-1-576 0,2 4-160 0,3 1 0 15,1-1 240-15,0 0-16 0,1 2 0 0,3 4 0 16,-1 0-32-16,4-1 0 0,-1 0 0 0,3-1 0 16,-4-6 48-16,5 1 0 0,4-3 0 0,1-3 0 15,1 2 192-15,1-3 32 0,1-3 16 0,-1-3 0 16,-2-3 48-16,0-2 16 0,2-5 0 0,2-3 0 16,2-1-272-16,3-8-48 0,4-2-16 0,4-4 0 15,2 0-208-15,5-6 0 0,0-2 0 0,-1 0 0 16,-2-6-336-1,-2-4-112-15,-1-1-32 0,-1 1 0 0,-4 0-1648 0,0 4-336 0</inkml:trace>
  <inkml:trace contextRef="#ctx0" brushRef="#br0" timeOffset="82006.98">12074 15934 12895 0,'0'0'1152'0,"0"0"-928"0,0 0-224 0,0 0 0 16,0 0 3264-16,0 0 592 0,0 0 128 0,0 0 32 16,0 0-3360-16,-1 11-656 0,1 3-144 0,3 1-32 15,-1 0 176-15,-1 3 0 0,-1 1 0 0,0 5 0 16,-1 4 0-16,-1 4 0 0,0 5 0 0,-1 2 128 15,-4 2-128-15,-2 5 128 0,-1 0-128 0,-1 2 128 16,-2 3-128-16,0 2 0 0,1 2 0 0,-1 1 128 16,1 4-128-16,1-2 0 0,1-3 128 0,3-1-128 15,2-2 176-15,3-2-48 0,2-6 0 0,5 0 0 16,4 0 0-16,2-6-128 0,5-2 192 0,1-1-64 16,5 0 80-16,3-3 16 0,0-7 0 0,1-1 0 0,2-1-96 0,-1-4-128 15,0-1 176-15,-1-7-176 0,5 2 0 0,-1-2 0 16,1-4-240-16,-1 0 80 15,2-3-432-15,-1-1-96 0,-2-3-16 0,0 0 0 16,-1-4-1312-16,-3-4-272 0</inkml:trace>
  <inkml:trace contextRef="#ctx0" brushRef="#br0" timeOffset="82274.75">11303 16781 21183 0,'0'0'944'0,"0"-9"192"0,0-2-912 0,2-2-224 0,3-3 0 0,7 3 0 16,7-1 1808-16,8 0 320 0,6 0 64 0,6 1 16 31,8-1-2208-31,0 2-640 0,3 2-16 0,-1-3-16 0,2 0 496 0,-1 0 176 0,2 2 0 0,1-2-144 31,3 4-272-31,1-2-48 0,2 3-16 0,-4-2 0 0,-6 2-128 0,-2-2-32 0,-4 3 0 16,-2-3-6336-16,-4 2-1264 0</inkml:trace>
  <inkml:trace contextRef="#ctx0" brushRef="#br0" timeOffset="82725.25">12780 15203 3679 0,'25'-16'160'0,"-9"5"32"0,-2-2-192 0,0-1 0 0,1-4 0 0,3 10 0 15,1 4 5472-15,1 5 1056 0,2 5 192 0,-1 3 64 32,0 7-6128-32,-4 1-1216 0,-3 2-240 0,-5 7-48 0,-6 3 656 0,-8 4 192 0,-4 3 0 0,-5 3 0 15,-4 4 0-15,-4 1 0 0,-4 3-144 0,-2-2 144 16,-2 4 0-16,0-5 144 0,-2 1-16 0,2-6 0 15,0-1 224-15,5-1 32 0,2-5 16 0,5-2 0 16,3-6 176-16,5-3 16 0,4-6 16 0,4-1 0 16,5-4-96-16,4-1 0 0,6-3-16 0,6-3 0 15,5 1-128-15,7-4-32 0,6-4 0 0,5-1 0 16,5-3-16-16,6-1 0 0,8 4 0 0,3-4 0 16,1 0-320-16,-3 1 0 0,-4 0 0 0,-2 5-128 15,-4 0-416-15,-3 1-80 16,-5 2-16-16,-2 3-13312 0</inkml:trace>
  <inkml:trace contextRef="#ctx0" brushRef="#br0" timeOffset="83275.59">14336 16485 2751 0,'0'0'256'0,"0"0"-256"15,-3-10 0-15,1 1 0 0,-1-1 6272 0,1 2 1216 16,0-2 256-16,2 10 32 16,0 0-6752-16,0 0-1344 0,0 0-256 0,0 0-64 0,0 0 272 0,0 0 64 15,0 0 16-15,3 14 0 0,-3 1 288 0,-1 4 0 16,-2 3-128-16,-1 7 128 0,-1 2 0 0,-1 4 0 16,-2 9 128-16,1-4-128 0,-2 2 192 0,1-1-48 15,-2-3-16-15,2 0 0 0,1 2-128 0,0-1 0 16,1-2 144-16,1-2-144 0,0 1 0 0,0 1 0 15,0-3 0-15,2-1 128 0,2-1-128 0,1-1 0 16,0-6 0-16,1-2 0 16,-1-4-464-16,0-3-64 0,0-2-16 0,0-2-7488 0,0-12-1504 0</inkml:trace>
  <inkml:trace contextRef="#ctx0" brushRef="#br0" timeOffset="83538.89">13618 16886 34783 0,'0'0'1536'0,"0"0"320"16,0 0-1472-16,0 0-384 0,7-11 0 0,6 5 0 15,6 2-448-15,4 3-176 0,2-2-16 0,3 1-16 16,0-1 16-16,3 1 16 0,0-3 0 0,3 1 0 16,0-2-80-16,1 2 0 0,4 0-16 0,4 3 0 15,0-3-672-15,7-1-128 0,4 0-16 0,-4 0-16 0</inkml:trace>
  <inkml:trace contextRef="#ctx0" brushRef="#br0" timeOffset="84292.22">15451 15616 28911 0,'7'-18'1280'0,"1"7"256"0,-2-2-1216 0,8-2-320 15,1-1 0-15,6 4 0 16,4 4-672-16,3-1-192 0,5 4-32 0,0 2-16 0,-1 1 416 0,-2 1 96 0,-2 2 16 0,-2 0 0 16,-5 2 384-16,-1 4 0 0,-4 4 0 0,-3 4 0 15,-4 3 0-15,-3 2-128 0,-2 5 128 0,-4 6 0 16,-4 2 0-16,-5 2 176 0,-5 4-16 0,-5 0 0 15,-6 3 64-15,-5 0 16 0,-3 0 0 0,-1 0 0 16,-2 1-80-16,1-1-16 0,1 0 0 0,0-3 0 16,3-2-144-16,0 1 192 0,2-3-192 0,2-5 192 15,3-6-192-15,3-2 0 0,3-3 144 0,2-4-144 16,5-1 0-16,0-1 128 0,4-6-128 0,2 1 0 16,5-8 0-16,0 0 0 0,0 0 0 0,0 0 128 15,10 6 128-15,3 0 48 0,1-4 0 0,5 2 0 16,3 0 208-16,3-2 64 0,3 1 0 0,5 1 0 0,1 1-208 0,6-1-48 15,3-1 0-15,5 1 0 0,4-1-320 0,-1 2 144 16,0-3-144-16,-3 1 0 0,-2 1-144 0,-3-1-144 16,-2 3-32-16,-3-3 0 15,-5 0-2272-15,-3-1-464 0</inkml:trace>
  <inkml:trace contextRef="#ctx0" brushRef="#br0" timeOffset="84775.88">16888 15724 4607 0,'0'0'192'0,"0"0"64"0,-1-7-256 0,1 7 0 0,0 0 0 0,0 0 0 0,0 0 5072 0,0 0 976 16,0 0 192-16,0 0 32 16,0 20-5184-16,0-1-1088 0,-3 0-144 0,1 2-64 0,-6 7 208 0,-1 1 0 15,-2 4-160-15,-3 6 160 0,-4 3 0 0,0 3 0 16,-1 6 0-16,0 1 128 0,0 2-128 0,1-3 0 16,2-4 0-16,3 0 0 0,4-2 0 0,5-7 0 15,3-7 0-15,5-2-176 0,2-2 176 0,6-4 0 16,-3-185 0-16,5 361 128 0,2-187 0 0,3-1 0 15,0-1 0-15,3-5 0 0,-1-1-128 0,0-4 0 16,2-4-176-16,-3-1 176 16,0-5-1824-16,-1 1-272 0,-1-4-48 0,-3-4-16 0</inkml:trace>
  <inkml:trace contextRef="#ctx0" brushRef="#br0" timeOffset="84991.92">16423 16171 8287 0,'19'0'368'0,"-8"-2"80"0,1-3-448 0,1-3 0 0,-1 3 0 0,5-1 0 16,3-1 6144-16,7 3 1152 0,3 3 240 0,5 1 32 31,3 3-6464-31,1-1-1296 0,3-1-256 0,0-1-48 0,0-1 208 0,-3 0 32 0,-2-2 16 0,-1 1 0 16,-2-6-2304-1,-2 1-464-15,-3-1-80 0,-1-4-32 0</inkml:trace>
  <inkml:trace contextRef="#ctx0" brushRef="#br0" timeOffset="85465.16">17450 14824 8287 0,'14'-10'736'0,"3"2"-592"0,0-3-144 0,4 4 0 16,-1 1 2560-16,3 3 496 0,1 2 80 0,0 2 32 31,-2 3-3168-31,-2 1-592 0,-3-2-144 0,-3 1-32 0,-4 2 768 0,-3 3 160 0,0 0 32 0,-3 2 0 16,-3 3 256-16,-2 0 64 0,-5 0 16 0,0 4 0 15,-4 0 304-15,1 3 64 0,-4 1 16 0,-1-3 0 16,2 0-272-16,-1 0-64 0,-1 0-16 0,1 0 0 16,2-1-416-16,1 1-144 0,1-1 0 0,1-2 144 15,2 0-144-15,1-1 0 0,2-1 0 0,3-1 0 16,4 1 0-16,4 1 0 0,2 1 0 0,6 4 0 15,5 1 0-15,4 1 192 0,4 3-64 0,8-2 0 16,5 4 64-16,4-1 0 0,2 5 0 0,-3-4 0 16,-7 1-192-16,-4-3 160 0,-5 3-160 0,-6-3 160 0,-5 3 16 0,-7-2 0 15,-3-1 0-15,-5-1 0 0,-6 0 256 0,-3 3 48 16,-4-3 16-16,-4 4 0 0,-6-5-160 0,-4 1-16 16,-6 3-16-16,-7-4 0 0,-6 4-496 0,-3-5-80 15,-2-2-32-15,1-1-8368 16,0 0-1680-16</inkml:trace>
  <inkml:trace contextRef="#ctx0" brushRef="#br0" timeOffset="85959.68">14802 16817 17503 0,'0'0'1552'0,"0"0"-1232"0,0 0-320 0,-1-8 0 0,1-1 3008 0,0 9 560 16,8-5 96-16,3 3 32 0,3-1-3264 0,4 2-656 15,3-3-128-15,5 4-32 0,2 0 384 0,5 0 0 16,4-1 0-16,6 1 0 0,7 0 0 0,4-1 0 15,6-3 160-15,1 0-160 0,0-4 224 0,1 2-64 16,3 3-16-16,4 1 0 0,3 1 0 0,4-2 0 16,1-2 0-16,-1 2 0 0,-2 2-144 0,1 1 160 15,0 1-160-15,3 2 160 0,5 0-160 0,-4-3 0 16,-7 2 144-16,0 1-144 0,-5-1 0 0,-2 1 0 0,5 2 0 0,0-3-128 31,1 2-416-31,-5-4-80 0,-5 0-16 0,-4 0-8176 0,-4 3-1632 0</inkml:trace>
  <inkml:trace contextRef="#ctx0" brushRef="#br0" timeOffset="86477.1">15973 17259 23951 0,'0'0'1056'0,"6"-14"224"0,-3-4-1024 0,1-1-256 0,1-1 0 0,4 1 0 0,3 1 2400 0,5 0 416 15,4 3 96-15,4 2 16 16,1 5-4096-16,5-3-816 0,4 4-176 0,5-2-16 0,1 3 1600 0,0 2 336 15,0 0 64-15,0 0 16 0,-3 3-80 0,-4 2-16 16,-2 4 0-16,-4 0 0 0,-5 0 256 0,-4 5 0 16,-4-1 0-16,-3 4 0 0,-6 4 128 0,-3 0 0 15,-3 2 16-15,0 4 0 0,-6 3 80 0,-1-3 16 16,-5 2 0-16,-2 2 0 0,-1-4 144 0,-1 2 48 16,-2-2 0-16,-2 0 0 0,0-2-288 0,3 2-144 0,0 0 160 0,4-5-160 15,2-4 0-15,2-1 0 0,1 1-128 0,5 0 128 16,0 0-256-16,4-2 64 0,4 0 16 0,1 2 0 15,0 0 176-15,2 2 0 0,3 3 0 0,2 2 128 16,-2-1-128-16,2 4 0 0,-2 4 0 0,-1-1 0 16,-1 2 0-16,-1 0 192 0,-3-3-32 0,-1 2-16 15,-4-4 128-15,-5 0 32 0,-4 1 0 0,-5-3 0 16,-6 0-48-16,-7 0-16 0,-7 3 0 0,-11-4 0 16,-11 6-240-16,-5 0 0 0,-5-3 128 0,-3 4-128 31,-3-4-2080-31,-4 3-464 0,-39 3-80 0,14-7-32 0</inkml:trace>
  <inkml:trace contextRef="#ctx0" brushRef="#br0" timeOffset="86993.73">18496 16138 12895 0,'5'24'576'0,"-2"-10"112"0,-5 0-560 0,2 12-128 0,0 3 0 0,3 13 0 16,1 7 3760-16,2 10 720 0,3 2 128 0,-1 8 48 16,-1 2-4000-16,-2 0-784 0,-2-4-176 0,1-3-16 15,-3-1 512-15,0-3 96 0,-1-1 32 0,2-1 0 0,-1-3-528 0,-1-6-112 16,0 0 0-16,0-5-16 16,0-6-448-16,0-5-96 0,0-6-16 0,0-3-6976 15,-1-2-1392-15</inkml:trace>
  <inkml:trace contextRef="#ctx0" brushRef="#br0" timeOffset="87154.26">18243 17014 26719 0,'17'-3'1184'0,"-7"1"240"0,1-8-1136 0,5 2-288 0,4-3 0 0,7 0 0 15,11-3 2176-15,7-1 368 0,6 1 80 0,7 2 0 32,4-1-2880-32,6-1-576 0,7 0-112 0,8 1-16 15,6-2-576-15,1 0-96 0,1-2-32 0</inkml:trace>
  <inkml:trace contextRef="#ctx0" brushRef="#br0" timeOffset="90030.15">19863 16856 29135 0,'0'0'1280'0,"0"0"288"0,0 0-1248 0,0 0-320 0,6-9 0 0,5 6 0 16,5-2 0-16,4 1 0 0,5 1-176 0,3 1 176 16,3 0-352-16,2 1 32 0,3-1 16 0,3 0 0 15,4-2 304-15,5 3 0 0,5 0-128 0,8 0 128 16,6-2 0-16,4 1 0 0,2-6 0 0,0 3 0 16,2 1 0-16,5 3 0 0,7-1 0 0,2-1 0 15,1-2 0-15,0 1 0 0,1 1 0 0,1 2 0 16,5 0 0-16,-2-3 0 0,-1-4 0 0,-2 4 0 0,-3 1 192 15,2-2-48-15,6-1-16 0,-8 3 0 0,-4-2-128 0,-4-1 0 16,-2 3 0-16,-1-1 0 16,-2 3-1344-1,-5-1-160-15,-5 1-32 0,-8 0 0 0</inkml:trace>
  <inkml:trace contextRef="#ctx0" brushRef="#br0" timeOffset="90653.26">21228 17397 23615 0,'0'0'1040'0,"1"-13"224"0,3 0-1008 0,-2-1-256 0,2 1 0 0,1-3 0 15,2-1-128-15,3 1-80 0,1 1-16 0,2 1 0 16,1 1-400-16,2 0-80 0,2-1 0 15,1 5-16-15,3-2 576 0,1 5 144 0,5-2 0 0,2 5 0 16,2 2 272-16,2 2 96 0,1 3 16 0,-1 0 0 0,0 5 176 0,2 0 32 16,-4 3 16-16,1 2 0 0,-1 3-176 0,-2 1-48 15,-1 1 0-15,-2 1 0 0,-4 3 16 0,-3 2 0 16,-2-2 0-16,-3 2 0 0,-3-3-208 0,-6 1-64 16,-5 3 0-16,-3 0 0 0,-6 0-128 0,-3 2-256 15,-6-2 64-15,-6 2 16 0,-5-3-176 0,-2 0-32 16,-2-3-16-16,-2-2 0 15,-1-4-416-15,4 1-80 0,1-3 0 0,8-4-16 16,4 0-1712-16,8-5-352 0,10-5-64 0,0 0-16 0,11 5 2176 0,9 2 432 16,10-2 96-16,4 3 16 0,4 0 1168 0,5 5 256 15,7 0 32-15,3 2 16 0,7 2-304 0,-2 0-64 16,1 2-16-16,-2 2 0 0,-4 2 64 0,-3 0 16 0,-3 2 0 16,-5 3 0-16,-4-3 256 0,-6 5 48 15,-7-6 16-15,-7 2 0 0,-5-1 16 0,-7 0 16 0,-3 0 0 0,-7 1 0 16,-5 1-208-16,-6-3-32 0,-7 0-16 0,-6 0 0 15,-5-2-528-15,-7 1-96 0,-6-2-32 0,-11 1 0 32,-7-3-592-32,-5 0-112 0,-4-3-16 0,0 2-16 15,-2 0-1680-15,-2 0-336 0</inkml:trace>
  <inkml:trace contextRef="#ctx0" brushRef="#br0" timeOffset="91632.25">21216 15203 14559 0,'7'-11'640'0,"-2"5"144"0,0-1-624 0,0-5-160 0,-3-4 0 0,4 2 0 15,0 2 256-15,0-1 32 0,1-1 0 0,-1 2 0 16,2-1-144-16,-1-1-16 0,1 1-128 0,-2 3 192 16,-1-3 272-16,2 1 48 0,-1 3 16 0,-1 0 0 15,-5 9-128-15,0 0-16 0,5-5-16 0,-5 5 0 16,0 0 48-16,0 0 16 0,0 0 0 0,0 0 0 15,4 14-176-15,-1 5-16 0,-3 3-16 0,-3 2 0 16,-2 5 208-16,1 5 32 0,-1 3 16 0,-3 4 0 0,-2 3 96 16,3 2 0-16,-4 5 16 0,0 3 0 0,0 7-128 15,-2 2-16-15,-1 3-16 0,0 0 0 0,0-2-160 16,0 0-16-16,1-3-16 0,2 3 0 0,3-4-240 0,1-2 144 16,3-3-144-16,2-4 128 0,4-1-128 0,2-8 0 15,1-5 144-15,3-1-144 0,4-4 0 0,-1-2 0 16,3-4-192-16,3-2 64 0,-1-9-192 0,3-2-48 15,1-1 0-15,0-4 0 16,0 0-368-16,1-7-80 0,-2-4-16 0,2-2-6528 16,-2 0-1328-16</inkml:trace>
  <inkml:trace contextRef="#ctx0" brushRef="#br0" timeOffset="91931.43">20402 15829 16575 0,'0'0'736'0,"0"0"160"0,0 0-720 0,0 0-176 0,3-6 0 0,8-2 0 15,4 4 3936-15,9 1 752 0,8 0 160 0,5 1 16 31,5-1-4688-31,3 1-944 0,4-1-192 0,4 2-48 0,3-1 768 0,6 0 240 0,8-3 0 0,1-3-160 32,0-2-352-32,-2 0-64 0,-4 1 0 0,-3 0-16 0,-1-1 32 0,0 2 16 0,0-3 0 0,-1-1 0 15,-3-3-448-15,-3 0-96 0,-7 2 0 0,-2-1-16 16,-3 0-480 0,-1 1-80-16,14-3-32 0,-15-2 0 0</inkml:trace>
  <inkml:trace contextRef="#ctx0" brushRef="#br0" timeOffset="92515.19">22024 14547 21999 0,'0'0'960'0,"0"0"224"0,0 0-944 0,0-9-240 0,2-5 0 0,1 8 0 0,-3 6 272 0,0 0 16 16,0 0 0-16,0 0 0 0,0 0-288 0,12 5 0 16,0 4 128-16,-3 2-128 0,-2 4 192 0,2 3 0 15,-4 2-16-15,2 8 0 0,-1 3 80 0,-1 2 32 16,-5 1 0-16,0 6 0 0,0 3 160 0,0-3 16 16,-1 2 16-16,0 2 0 0,-1-4-192 0,2-2-32 15,2-4-16-15,-1 0 0 0,1-2-240 0,1-7 0 16,-1-3 128-16,2-2-128 0,-1-5 0 0,2-3 0 0,-5-12 0 0,10 3 0 15,-1 3 0-15,2-6-336 0,2-4 48 0,1-4-7728 16,4-6-1552-16</inkml:trace>
  <inkml:trace contextRef="#ctx0" brushRef="#br0" timeOffset="92781.3">22255 14703 30399 0,'0'0'2704'0,"0"0"-2160"16,0 0-544-16,0 0 0 0,13 8 1472 0,-5 7 192 15,3 5 48-15,-2 8 0 16,-2 5-2048-16,-4 3-416 15,-3 2-80-15,-3 8 0 0,-2 5 656 0,-3 5 176 0,-2 5 0 0,-1 0 0 0,-3 2 0 0,0-3 0 16,-1 2 0-16,1-3 0 0,-2-3-320 0,2 0 32 16,0-2 0-16,4-3-9456 15,3-5-1904-15</inkml:trace>
  <inkml:trace contextRef="#ctx0" brushRef="#br0" timeOffset="93869.02">23255 16764 15663 0,'0'0'1392'0,"0"0"-1120"0,0 0-272 0,5-6 0 15,-5 6 3408-15,0 0 624 0,10-8 128 0,2 2 32 16,1 3-3488-16,1 0-704 0,1-1 0 0,4-1-240 16,4 0 240-16,5 1 0 0,0-5 192 0,6 3-192 0,5 0 144 0,6-2-144 15,6 2 0-15,-4-3 144 0,-3 2-144 0,0 4 0 16,-4 1 0-16,-3 2 0 15,-1 2-1360-15,-2 1-160 16,-4 5-16-16,-3 2-16 0</inkml:trace>
  <inkml:trace contextRef="#ctx0" brushRef="#br0" timeOffset="94688.96">25170 16207 25279 0,'-8'-13'1120'0,"4"7"224"0,-4 1-1072 0,1-3-272 0,-1 2 0 0,2 3 0 15,6 3 128-15,-10-1-128 0,1 2 144 0,-5 2-144 16,0-2 0-16,-3 9 0 0,1 2-176 0,-3 5 176 15,-4 2-208-15,-1 6 80 0,-3-1 128 0,-1 7-208 16,-1 0 80-16,1 7 128 0,0 2-208 0,1 1 80 16,3 8 128-16,2 0 0 0,-2 1 0 0,4-2 0 15,3-1 0-15,7-6 176 0,1 0-48 0,6-5 0 16,1-2-128-16,6-4 0 0,4-6 0 0,2-4 0 16,3-2 0-16,2-2 160 0,0-5 16 0,3-7 0 15,2-2 240-15,1-4 48 0,3-5 16 0,4-4 0 16,1-2-32-16,3-5-16 0,1-3 0 0,2-2 0 15,3 1-240-15,-2-6-32 0,-2 0-16 0,-3-2 0 0,-2-3-144 16,-2 1 0-16,-4-1 144 0,-6 1-144 0,-3 2 128 0,-5 3-128 16,-2 0 128-16,-5 5-128 0,-3-1 0 0,-4 4 0 15,-3 1 0-15,-2 5-128 16,-4 2-544-16,-2-1-96 0,-2 3-32 0,-1-1-11408 0</inkml:trace>
  <inkml:trace contextRef="#ctx0" brushRef="#br0" timeOffset="95834.67">24833 15506 18431 0,'-9'-2'1632'0,"-4"-3"-1312"0,0 2-320 0,3 1 0 16,-3 0 912-16,2 5 112 0,0 1 32 0,-1 3 0 16,-1 6-1056-16,-2 1-272 0,-1 8-32 0,-3 1 0 15,-2 1 304-15,0 6 0 0,-1 6 0 0,-2 3 0 16,1 3 0-16,0 5 0 0,-1 4 0 0,-3 4 0 15,2 3 208-15,1 7 0 0,0 7 0 0,-1 3 0 16,1 4 48-16,3 4 16 0,0 2 0 0,4 3 0 0,0 3-112 16,4-2-32-16,3-2 0 0,4-10 0 0,2-3 0 0,3-5 0 15,3-7 0-15,5-5 0 0,0-1-128 0,5-6-224 16,3-7 48-16,3-4 16 0,5-2-160 0,2-6-48 16,2-2 0-16,4-8-6320 15,8-2-1264-15</inkml:trace>
  <inkml:trace contextRef="#ctx0" brushRef="#br0" timeOffset="96117.21">25951 16296 8287 0,'0'0'736'0,"0"0"-592"0,0 0-144 0,-6 10 0 15,0-4 4992-15,-1 10 960 0,2 3 192 0,0 5 32 32,-1 8-5840-32,-1 4-1168 0,0 4-224 0,-1 3-48 0,2 0 768 0,-1 4 144 0,1-1 48 0,1 1 0 15,1 1-48-15,0-4-16 0,0 0 0 0,2-6 0 31,-1-7-432-31,2-3-96 0,1-4-16 0,0-4-6288 0,1-6-1248 0</inkml:trace>
  <inkml:trace contextRef="#ctx0" brushRef="#br0" timeOffset="96302.26">25458 16648 31439 0,'0'0'1392'0,"0"0"288"0,0 0-1344 0,0 0-336 16,8-6 0-16,6 0 0 16,1 3-336-16,4 1-144 0,1 0-32 0,5-2 0 0,2 3 112 0,7-1 16 15,2 2 0-15,4-1 0 16,0-3-576-16,0 2-128 0,-2 1 0 0,0-6-6608 16,0 1-1328-16</inkml:trace>
  <inkml:trace contextRef="#ctx0" brushRef="#br0" timeOffset="96668.45">26831 16152 26719 0,'0'0'1184'0,"-15"0"240"0,-6 1-1136 0,-2 6-288 0,-2 5 0 0,0 11 0 15,-2 7 1104-15,0 4 176 0,-2 5 16 0,2 7 16 16,1-1-1312 0,1 4-480-16,3 1 16 0,4-1 0 0,2 7 80 0,5-4 0 0,3-5 16 0,2-1 0 15,4-8-400-15,3-7-96 0,1-7-16 0,3-6 0 16,2-4 672-16,3-9 208 0,3-3 0 0,2-3-160 0,3-4 800 0,2-8 144 16,3-2 48-16,5-4 0 0,1-4-96 0,2-6-16 15,-1-4 0-15,3 1 0 0,2-2-448 0,-4-1-80 16,-3 0-32-16,-5-1 0 0,-1 1 128 0,-6 0 32 15,-2 1 0-15,-4 2 0 0,-3 3-320 0,-2 0 160 16,-5-1-160-16,-5 5 128 16,-4-5-624-16,-3 7-128 0,-2 5-16 0,-3 4-16 15,-4 5-384-15,-2 0-80 0,-3 5-16 0,2 4-11200 0</inkml:trace>
  <inkml:trace contextRef="#ctx0" brushRef="#br0" timeOffset="96885.34">27614 16019 26719 0,'0'0'1184'0,"0"0"240"0,0 0-1136 0,0 0-288 0,2 10 0 0,0 9 0 15,-2 9 1344-15,1 6 192 0,-1 6 64 0,-1 2 0 16,-2 5-1600-16,-1 1-192 0,-1 4-112 0,-1 5-16 15,-2 0 0-15,1 2 0 0,-1 4 0 0,-2-2 0 16,2 3-2016 0,-3-8-416-16,-1-5-64 0,2-11-7744 0</inkml:trace>
  <inkml:trace contextRef="#ctx0" brushRef="#br0" timeOffset="97099.89">27250 16509 24879 0,'0'0'2208'0,"0"0"-1760"15,0 0-448-15,7-7 0 0,4-3 1536 0,2 4 240 16,1 0 32-16,4 2 16 16,3 2-1824-16,3 0-512 0,3 1-16 0,2 0-16 15,3-2 16-15,1 3 0 0,3-1 0 0,1 1 0 16,1 0-624-16,1 0-128 0,1 0-32 0,-1-2-9632 0</inkml:trace>
  <inkml:trace contextRef="#ctx0" brushRef="#br0" timeOffset="97437.43">28372 16247 35711 0,'0'0'1584'0,"0"0"320"0,-11-2-1520 0,1 1-384 0,0 2 0 0,-1 7 0 16,-1 3-544 0,-1 6-176-16,-2 0-48 0,0 9 0 0,0-1 400 0,-1 8 80 0,1 2 16 0,0 3 0 15,1 5-160-15,2 3-16 0,4-2-16 0,2 2 0 16,4-3-208-16,4-1-32 0,4-5-16 0,4-8 0 16,1-2-32-16,11-8 0 0,2-3 0 0,4-4 0 0,4-6 752 0,1-5 0 15,0-2 0-15,0-4 0 0,-1-5 816 0,-2-1 48 16,-2-2 16-16,-1-5 0 0,2-5-80 0,-2-1-16 15,-1-1 0-15,1-5 0 0,-4-1-400 0,-1-1-64 16,-3 1-32-16,-3-2 0 0,-4 1-288 0,-4 2 0 16,-2 2 0-16,-4-3 0 0,-4 1-240 0,-1 2 48 15,-5-1 16-15,-2 5 0 16,-2-3-528-16,-4 3-128 0,-2 3 0 0,1 6-16 16,-1 4-1328-16,0 2-272 0,-1 0-48 0</inkml:trace>
  <inkml:trace contextRef="#ctx0" brushRef="#br0" timeOffset="97669.42">29024 16169 23951 0,'12'3'1056'0,"-12"-3"224"0,0 0-1024 0,10 4-256 0,-2 6 0 0,0 4 0 16,1 8 2096-16,-4 2 352 0,0 5 80 0,-1 7 16 31,-3 0-2400-31,-2-2-464 0,-4 2-112 0,-1 0-16 0,-1 1-912 0,-3 0-192 0,-2 1-48 0,2-1 0 16,-1-3 384-16,2-2 80 0,-3-8 16 0,3 1 0 15,-1-6 48-15,5-5 16 0,3-2 0 16,0 0-7536-16</inkml:trace>
  <inkml:trace contextRef="#ctx0" brushRef="#br0" timeOffset="97963.87">28837 16550 19343 0,'0'0'1728'0,"0"0"-1392"0,7-6-336 0,7 1 0 16,0-1 3024-16,4 4 544 0,2-1 96 0,6 3 32 31,-3 0-3984-31,2 2-800 0,1-1-144 0,0 0-48 16,2 0-304-16,0-1-64 0,0-2-16 0</inkml:trace>
  <inkml:trace contextRef="#ctx0" brushRef="#br0" timeOffset="98320.71">29719 16095 25791 0,'0'0'2304'0,"-10"1"-1856"16,-2 0-448-16,0 11 0 0,-1 3 720 0,-1 12 48 15,-3 5 16-15,1 6 0 16,-1 2-976-16,1 5-192 0,1-4-32 0,1 1-16 0,0-3 432 0,5 0 0 16,2-2 0-16,5-4-128 0,4-3-80 0,5-4-16 15,2-4 0-15,5-4 0 0,5-2 512 0,5-7 96 16,4-4 32-16,5-4 0 0,5-4 240 0,1-4 48 15,3-4 16-15,4-2 0 0,2-3-160 0,-1-4-48 0,0-4 0 16,-5 1 0-16,-4 1 48 0,-3-1 0 0,-5 0 0 0,-6 1 0 16,-4 1-128-16,-7 0-32 0,-4 2 0 0,-5 0 0 15,-8 1-400-15,-3 1-192 0,-8 0 0 0,-10 3 16 32,-5 0-528-32,-8 5-128 0,-8-2 0 0,-5 4-16 15,-7 1-1920-15,2 1-384 0</inkml:trace>
  <inkml:trace contextRef="#ctx0" brushRef="#br0" timeOffset="98718.71">30021 15143 21183 0,'23'18'944'0,"-5"-6"192"0,1 7-912 0,7 12-224 0,4 15 0 0,9 16 0 16,6 19 2720-16,8 13 496 0,3 14 112 0,3 6 0 15,3 5-2688-15,-3 3-640 0,-6 6 0 0,-6 3 0 16,-3 4 0-16,-4 0 0 0,-6 2 128 0,-6 4-128 16,-5-1 0-16,-6 2 0 0,-6 2 0 0,-10 0 0 15,-7 1 0-15,-9-4-192 0,-11-5 0 0,-11 1-9568 16,-11 1-1904-16</inkml:trace>
  <inkml:trace contextRef="#ctx0" brushRef="#br0" timeOffset="101227.13">7095 18632 19343 0,'0'0'848'0,"-7"-11"192"0,-5-3-832 0,1 1-208 16,-1-1 0-16,1 0 0 0,2 0 1152 0,3 2 192 16,2 0 48-16,0-2 0 0,0 5-1392 0,1-4-336 15,-1-3-48-15,2-1 0 0,0 1 384 0,-1 0 0 16,2 1 0-16,-3 0 0 0,2-2 0 0,-1 1 160 15,-1-2-32-15,-1 1-128 0,0 1 448 0,1 1 0 16,-1 1-16-16,1 2 0 0,-1 1 144 0,2 2 16 16,-1 1 16-16,4 8 0 0,-3-5 144 0,3 5 16 0,0 0 16 0,0 0 0 15,0 0-400-15,0 0-64 16,-1 17-32-16,1 3 0 0,0 4-288 0,1 7 0 0,1 1 0 0,-1 3 0 16,0 3 0-16,0 0 0 0,1 4 0 0,-2 3 0 15,0-5 0-15,0 2 0 0,0-1 0 0,0-4 0 16,-2-1 0-16,1-3 0 0,0-3 0 0,1-1 0 15,1-4 0-15,-1 0 0 0,0-2 0 0,1-2 0 16,2 1-128-16,-1 0 128 0,1-8 0 0,1 0-144 16,0 0 144-16,1 0-208 0,2-4 80 0,0 1 128 15,2-6-224-15,1 3 80 0,1-3 16 0,6-1 0 16,0-3 128-16,3 0 0 0,2-1 0 0,5 0 0 16,5-1 0-16,5 0 0 0,5-2 0 0,3 2 0 15,4 0 0-15,0-1 0 0,0 2 0 0,3 0 0 16,1 0 0-16,3 3 0 0,0-3 0 0,10 1 0 0,5 3 0 0,-2 0-192 15,-7 1 192-15,3-1-192 0,-1-2 192 16,2 2-208-16,0-1 80 0,5 0 128 0,4-1-144 0,-1-2 144 16,-6 0 0-16,2 0 0 0,-1-2 0 0,3-1 0 15,5-1 0-15,1-1 0 0,2-3 0 0,-1 2 0 16,-4 1 0-16,4-3 0 0,4 2 0 0,1 2 0 16,5-6 0-16,0 5 0 0,-6 2 0 0,4 1 0 15,1-5 0-15,3 5 0 0,3 0 0 0,-1 1 0 16,-1 2 0-16,0 1 0 0,4 0 0 0,-1 2 0 15,-1-1 0-15,-2 0 0 0,-5 0 0 0,6-2 0 16,2-1 0-16,1 0 0 0,-6-1 0 0,2-2 0 0,-2 2 0 16,5-3 0-16,4-2 0 0,0 1 0 15,-6 1 0-15,3 1 0 0,1 2 0 0,5-1 0 0,2-1 0 16,-2 2 0-16,-3 0 0 0,4-1 0 0,4 2 192 0,-2-1-48 16,-3 0 16-16,0 1 0 0,-2 0 0 0,2 0 0 15,7 0-160-15,-6 0 160 0,-4 0-160 0,3 1 160 16,1 2-160-16,0-2 160 0,-1-1-160 0,-5 1 160 15,0 0 928-15,6 1 176 0,5-2 32 0,-1 0 16 32,-5 3-1680-32,1-3-336 0,2-3-64 0,-1 3 0 0,0-2 768 0,-1 6 0 0,-2-1 0 0,3-1 0 15,5 0 0-15,-3 0 0 0,-3 1 128 0,-1 0-128 16,-3 1 0-16,4-1 0 0,0-1 0 0,-2 0 0 16,-2-1 0-16,6 0 0 0,3 0-192 0,-3 2 192 15,-3 1-240-15,1-3 64 0,-3 0 16 0,7 2 0 16,4 1 160-16,-2 2 0 0,-3 0-144 0,4 1 144 0,6 3 0 0,-4-4 0 15,-7 1 0-15,1 2 0 0,-1 1 0 0,3-1 0 16,2-3 0-16,-5 3 0 0,-3-3-160 0,6 3 160 16,6-3-208-16,-3 1 80 0,-6-2-64 0,2-1-16 15,1-3 0-15,-1 2 0 0,1-1 208 0,-5-1-176 16,-5-1 176-16,5 2-160 0,5-1 160 0,-5-2 0 16,-5-3 0-16,-1 0-128 0,-1 1 128 0,0-3 0 15,2 0 0-15,-2 2 0 0,-5-4 0 0,-3 2-128 16,1-2 128-16,0 1-128 0,1 3 128 0,-5 1 0 15,-5 0 0-15,-2-3 128 0,-2 1 0 0,4 2 0 16,3 0 0-16,-3 0 0 0,-1 1-128 0,-3 2 144 16,-6-1-144-16,7 1 160 0,3 3-160 0,2 1 0 15,-2-1 0-15,-1 2 0 0,-3 1 0 0,2-3 0 0,-2-1 0 16,1 0 0-16,2 1 0 0,-5 1 128 0,-6 3-128 0,-1-4 0 16,-3-1 224-16,3 0-32 0,-4-1-16 0,-1 2 0 15,-1-2 32-15,-5-1 16 0,-5 0 0 0,-4 4 0 16,-2 0 16-16,-3-2 0 0,0 2 0 0,-6 3 0 15,1-2-16-15,0 0 0 0,3 2 0 0,-2 1 0 16,-1 4-224-16,-2-4 0 0,-1 4 0 0,-2-2 0 16,-3 3 0-16,-1 2 0 0,-2-2 0 0,2-2 0 15,-4 1 0-15,-1-4-160 0,-2 3 160 0,-1 1-192 16,-3-3 192-16,-1 0-208 0,-2-5 80 0,-6-2 128 16,1 2-128-16,-9-4 128 0,9 2 0 0,-9-2 0 15,0 0 0-15,9-3 0 0,-9 3 192 0,7-5-64 16,0-5 16-16,-2 1 0 0,-1-4 0 0,1 0 0 0,-1 2-16 0,1-5-128 15,1-5 192-15,-1-3-64 0,2-1-128 0,-1-3 128 16,1-4-128-16,1-4 128 0,4-2 48 0,-1-1 0 16,-4-3 0-16,2 0 0 0,-2-6 16 0,2-5 0 15,0-4 0-15,-1-4 0 0,-1 1-192 0,2 6 0 16,0 0 0-16,0 9 0 0,0 7 0 0,0 4 0 16,-2 7 0-16,1 0 0 0,-5 4 0 0,-1 3 0 15,-2 1 128-15,-1 2-128 16,0 3-1920-16,-6 5-400 0</inkml:trace>
  <inkml:trace contextRef="#ctx0" brushRef="#br0" timeOffset="144640.6">7806 18750 22863 0,'-36'14'1008'0,"15"-1"208"0,-2-3-960 0,3 3-256 0,0-2 0 0,8-3 0 0,3-1 336 0,3-1 32 15,-1-5 0-15,7-1 0 0,-6 1 128 0,6-1 16 16,0 0 16-16,-1-6 0 0,1-6-64 0,3-5-16 15,1-8 0-15,6-8 0 0,4-7-256 0,5-9-64 16,4-5-128-16,8-12 192 0,4-9-192 0,5-14 176 16,-1-18-176-16,7-8 160 0,5-8-160 0,6-14 0 15,7-9 0-15,12-6 0 0,9 1 0 0,-1-1 0 16,-4-1 0-16,3-1 0 0,-1 4 0 0,10 4 0 16,4 5 0-16,-3 1 0 0,-5-2 0 0,0 11 0 15,2 6 0-15,3 3 0 0,3 2 0 0,-4 9 0 16,-6 8 0-16,-2 13 0 0,-1 11 0 0,1 12 0 15,-3 12 0-15,-7 9 0 0,-10 11 256 0,-3 11-16 0,-2 12-16 0,-2 11 0 16,-2 8 112-16,-3 10 32 0,-1 6 0 0,-3 9 0 16,-1 6 16-16,-8 6 16 0,-5 8 0 0,-8 13 0 15,1 8-48-15,-7 7-16 0,-2 2 0 0,-1 9 0 16,-2 3-80-16,-1 7 0 0,-1 6-16 0,1 2 0 31,-3 3-912-31,-1 8-176 0,-1 3-48 0,1 2 0 0,2-1 1632 0,-1 5 320 0,1 3 64 0,-1 0 16 16,2-5-864-16,-1 0-272 0,1 0 160 0,2-1-160 15,2-3 192-15,3-2-64 0,6-6 0 0,0-7 0 16,4-8-128-16,1-7 0 0,4-8 0 0,0-9 0 16,0-2 0-16,0-8 0 0,1-10 0 0,1-6 0 15,1-11-224-15,2-6 80 0,4-6 16 0,3-6 0 16,2-8-80-16,5-8-16 0,-1-10 0 0,-2-5 0 16,-3-8 48-16,-1-10 16 0,3-6 0 0,1-9 0 0,3-13 160 0,3-9-160 15,8-4 160-15,0-8-160 0,-1-10 160 0,-2-6 0 16,-1-10 0-16,3-2 0 0,2-4 0 0,4-6 0 15,3-9 0-15,5-1 0 0,-3 2 0 0,-1-4 0 16,2-6 0-16,4 4 0 0,6 2 0 0,2-3 0 16,1-8 0-16,0 7 0 0,-1 4 0 0,6-3 0 15,2 3 0-15,-2 6 0 0,-3 7 0 0,-2 7 0 16,-2 5 0-16,2 7 0 0,3 5 0 0,-4 7 0 16,-6 7 0-16,-2 10 0 0,-5 6 0 0,-4 6 0 15,-2 10 0-15,-2 8 128 0,1 8-128 0,-8 11 128 16,-8 5-128-16,-5 10 128 0,-5 8-128 0,-4 5 0 0,-3 7 128 0,0 10-128 15,-4 5 128-15,0 8-128 0,-3 8 160 16,-3 9-160-16,-3 4 240 0,-2 13-48 16,-2 6-16-16,-3 8 0 0,1 3-48 0,-5 9-128 0,-2 5 192 0,-3 5-64 15,-1 7 16-15,-1 1 0 0,-1 5 0 0,1 0 0 16,-3 2 64-16,0 1 16 0,0 0 0 0,3 3 0 16,-1-2-32-16,-1 1 0 0,2-2 0 0,0 0 0 15,0-1-192-15,3-4 144 0,2-4-144 0,0-6 128 16,1-3-128-16,3-5 0 0,1-6 0 0,0-5 0 15,3-8 0-15,-1-2 0 0,-1-6 0 0,3-6 0 16,-3-7 0-16,2-8 0 0,-2-7 0 0,3-9 0 16,1-6-192-16,1-5 16 0,1-8 16 0,2-6 0 15,-1-7-96-15,4-8 0 0,-1-8-16 0,5-6 0 16,3-6 144-16,7-10 128 0,1-6-192 0,2-13 192 16,0-8 0-16,3-12 0 0,1-8 0 0,4-10 0 0,2-3 0 15,7-5 0-15,5-8 0 0,5-5 0 0,1-8 0 0,-1-1 0 16,-1-5 0-16,3-5 0 0,6-4 0 0,4-5 0 15,8-1 0-15,-1 1 0 0,-6-3 0 0,3 2 0 16,5-3 0-16,3 6 0 0,4-2 0 0,-4 1 0 16,-5-5 0-16,2 5 0 0,3 6 0 0,0 0 0 15,4 2 0-15,-2 4 0 0,-6 5 0 0,1 7 0 16,5 4 0-16,-2 9 0 0,-5 4 0 0,-3 12 0 16,-4 6 0-16,-2 11 0 0,-2 11 0 0,-1 10-128 15,-4 7 128-15,-6 12 0 0,-10 9 0 0,-4 12 0 16,-6 8 0-16,-1 9 0 0,-3 5 0 0,-2 7 0 15,-1 10 0-15,-1 9 0 0,-4 6 0 0,-2 12 0 0,-4 8 0 16,-3 9 0-16,-5 10 0 0,-1 8 176 0,-8 4-48 0,-3 11-128 16,-1 6 128-16,-3 3-128 0,-1-1 0 0,0 6 0 15,-4 3 0-15,1-1 160 0,-1 0-160 0,2 5 128 16,-2-1-128-16,0 0 0 0,0-1 0 0,0 0 128 16,4 5-128-16,-3-7 0 0,1-4 144 0,0 1-144 15,3-2 0-15,0-8 0 0,0-5 0 0,2-7 0 16,-1-2 0-16,3-8 0 0,-1-8 0 0,1-6 128 15,0-9-128-15,2-6 0 0,2-3 0 0,2-8 0 16,1-8 0-16,1-8 0 0,-2-8 0 0,3-4 0 16,0-11 0-16,5-5 0 0,0-7-144 0,1-7 144 15,2-9-128-15,6-9 128 0,4-8-160 0,6-9 160 16,2-8 0-16,2-11 0 0,1-8 0 0,5-11 0 16,2-10 0-16,4-8 0 0,7-9 0 0,9-8 0 0,8-5 0 0,0-4 0 15,-4-5 0-15,4-5 0 0,2-1 0 16,6-4 0-16,10-2 0 0,-3-3 0 0,-6-4 0 0,5 2 0 15,2 5 0-15,2-3 0 0,2-3 0 0,1 4 0 16,0 6 0-16,1-1 0 0,8 5 0 0,-7 6 0 16,-4 3 0-16,2 10 0 0,3 4 0 15,-1 7 0-15,-4 7 0 0,-5 9 0 0,-7 8 0 0,-2 13 0 16,0 4-128-16,-6 16 128 0,-3 7 0 0,-10 11 0 16,-8 6-160-16,-2 11 160 0,-4 9 0 0,-1 12-176 15,-2 6 176-15,-1 5-128 0,-2 8 128 0,-4 6 0 16,-4 7 0-16,-2 4 0 0,-2 9 0 0,-10 6 0 15,-2 11 0-15,-3 7 0 0,-6 5 0 0,-2 6 0 16,-4 10 0-16,-3 6 0 0,-3 8 128 0,-2 8 0 0,-5 6 0 0,-2 2 0 16,-5 7 0-16,3 6 0 0,-8 8 0 0,-3-1 0 15,-5 0-128-15,1 6 144 0,-1 3-144 0,1-5 160 16,2-4-160-16,2-3 128 0,1-5-128 16,1-4 128-16,3-8-128 0,3-2 0 0,1-7 144 0,3-8-144 15,2-7 0-15,3-9 0 0,2-3 0 0,2-16 128 16,2-11-128-16,2-8 0 0,3-10 0 0,4-12 0 15,2-9 0-15,3-8 0 0,2-4 0 0,1-5 0 16,4-10 0-16,2-5-128 0,1-7 128 0,1-6-192 16,1-7 192-16,5-11 0 0,2-14 0 0,6-7-128 15,5-10 128-15,9-10 0 0,8-12 0 0,4-10 0 16,1-6 0-16,4-10 0 0,-1-11 0 0,10-2 0 16,8-3 0-16,5-8 0 0,-4-1 0 0,6-3 0 15,3-3 0-15,3 0 0 0,9 0 0 0,-4 0 0 0,-6 0 0 0,8-1 0 16,7 2 0-16,2 0 0 0,-2-4 0 0,5 9 0 15,1 3 0-15,0 2 0 0,-1-4 0 0,3 8 0 16,4 10 0-16,-3 3 0 0,-5 3 0 0,-1 7 0 16,0 7 0-16,-1 10 0 0,2 9 0 0,-5 7 0 15,-5 5 0-15,1 10 0 0,0 2 0 0,-10 13 0 16,-10 2 0-16,-4 14 0 0,-2 8 0 0,-4 11 0 16,3 5 0-16,-10 7-128 0,-9 9 128 0,-6 7 0 15,-6 11 0-15,-3 6 0 0,-1 3 0 0,-5 9 0 16,-3 9 0-16,-1 5 0 0,-2 6 0 0,-4 10 176 15,-7 8-176-15,-3 4 192 0,-6 5 48 0,-2 6 16 16,-2 7 0-16,-2 4 0 0,-5 0-64 0,0 7-16 0,0 6 0 16,-3 2 0-16,-2-2-48 0,0 4 0 0,1 6 0 15,-2-5 0-15,1-1-128 0,-2-2 128 0,1 1-128 0,2-3 128 16,-3-1-128-16,2-4 0 0,2-4 0 0,1-6 0 16,-1-9 0-16,2-3 0 0,-1-11 0 0,2-2 0 15,1-11 0-15,1-7 0 0,1-6 0 0,0-13 0 16,-1-8-192-16,2-8 16 0,0-8 16 0,1-8 0 15,0-7-32-15,0-7-16 0,0-7 0 0,2-5 0 16,4-10 208-16,2-7-192 0,2-12 192 0,5-12-192 16,4-9 192-16,6-12 0 0,4-7-160 0,1-8 160 15,2-7-272-15,2-11 16 0,4-6 0 0,4-1 0 16,9-3-64-16,8-8 0 0,7-6 0 0,1-1 0 16,-2 0 144-16,0-1 32 0,5-6 0 0,5 6 0 15,5 1 144-15,-5 2 0 0,-9-2 0 0,-1 6 0 0,-1 8 0 16,2 3 0-16,2 6 0 0,-5 4 0 15,-8 9-144-15,-2 6 144 0,-3 8-160 0,1 6 160 0,-3 6-320 0,2 11 48 16,-1 8 0-16,-2 5 0 0,-4 11-16 0,-5 6 0 16,-2 10 0-16,-6 5 0 0,0 9 144 0,-1 9 144 15,-2 2-208-15,1 15 80 0,-2 8 128 0,2 5 0 16,1 5 0-16,1 8 0 16,-5 7 144-16,-1 7-144 0,-2 7 192 0,-3 10-192 0,-4 7 432 0,-1 6-32 15,0 6 0-15,-14-41 0 0,1 17 240 0,2 12 32 16,-2 12 16-16,1 9 0 0,0 8-48 0,-1 10 0 15,-1 11 0-15,9 152 0 0,-9-44-384 0,-8-19-64 16,-6-6-32-16,-10-4 0 16,-10 8-1952-16,2-104-384 0</inkml:trace>
  <inkml:trace contextRef="#ctx0" brushRef="#br0" timeOffset="148003.5">8936 16367 27007 0,'0'0'1200'0,"-5"-8"240"0,-4-2-1152 0,0 3-288 16,-1-4 0-16,0 4 0 0,1-3 304 0,-1 2 0 15,-3-1 0-15,0 3 0 0,-2-3-304 0,-4 2-176 0,-4-1 32 16,-2 1 0-16,-3 3 144 0,-4 2 128 15,-4 4-128-15,-4 3 176 0,-5 1-176 0,-4 4 0 0,-5 4 0 0,-3 2 0 16,-5 1 0-16,-1 1 0 0,2 1 0 0,3 2 0 16,1 1 0-16,2 5 0 0,3-3 0 0,5 0 0 15,0-5 0-15,5 0 0 0,5-3 144 0,8 0-144 16,7-4 208-16,8-3-16 0,2 0-16 0,12-9 0 16,0 0-48-16,10 9-128 0,5 1 192 0,9-1-64 15,8 0-128-15,6 3 0 0,4-4 0 0,6 6 0 16,4 0 0-16,4 3 160 0,4-2-160 0,2 6 160 15,6-1-32-15,-3 0-128 0,-3 1 192 0,-5 1-64 16,-6 3-128-16,-7-3 192 0,-4 4-192 0,-6 2 192 16,-5-3 96-16,-4 4 32 0,-8 1 0 0,-4-4 0 0,-4 2 192 15,-5-1 32-15,-4 2 16 0,-5 1 0 16,-8 0 128-16,-5 3 16 0,-6 5 16 0,-7-2 0 0,-4-2-160 16,-10 3-48-16,-2-1 0 0,-10-1 0 0,-10 1-272 0,-3-2-64 15,1 0-16-15,2-6 0 0,1 0-416 0,5-2-96 16,4-5-16-16,2-4 0 15,3-7-592-15,5-5-112 0,5-7-16 0,7-5-9216 16,8-8-1856-16</inkml:trace>
  <inkml:trace contextRef="#ctx0" brushRef="#br0" timeOffset="148437.1">8645 15154 35935 0,'1'-19'3200'0,"3"-1"-2560"0,0 1-512 0,6-3-128 31,7-1-320-31,3 3-96 0,5 0-16 0,7 3 0 0,4 3 32 0,2 4 0 0,1 0 0 0,1 4 0 16,-1 4 400-16,-3 6 0 0,-5 5 0 0,-3 2 0 16,-1 7-240-16,-4 9 48 0,-5 3 0 0,-7 11 0 15,-5 2-112-15,-4 7-16 0,-9 2 0 0,0 3 0 0,-7 2 320 0,-4-1 0 16,-2 1 0-16,-2 0 0 16,-3-2 240-16,0-3 48 0,-1-6 16 0,2-2 0 0,2-6 80 0,4-3 32 15,4-6 0-15,5 0 0 0,7-6-208 16,4-1-32-16,3-1-16 0,8-4 0 0,6-6-160 0,7 1 192 15,2-6-192-15,6-2 192 0,4-2 144 0,7-4 48 16,3-3 0-16,5-2 0 0,6-3-80 0,4 1-16 16,5-5 0-16,2 0 0 0,-7-1-288 0,1 0 0 15,-1 2-176-15,-2-1 176 16,-1 1-1360-16,-5 7-176 0,-3-2-16 0,-5 6-13216 0</inkml:trace>
  <inkml:trace contextRef="#ctx0" brushRef="#br0" timeOffset="148821.14">7314 17991 6447 0,'0'0'272'0,"0"0"80"0,-1-7-352 0,3-3 0 0,2-3 0 0,8-1 0 0,7-1 5984 0,5-3 1120 16,4-2 240-16,5-1 32 0,5 2-5968 0,8-3-1216 15,7 1-192-15,8-1 0 0,10 1 176 0,8-2 144 16,6-3 16-16,4 0 16 0,1 3-32 15,10-1-16-15,6-2 0 0,0 5 0 0,-7 0-80 0,1 3-16 16,0 1 0-16,-1 1 0 0,1 0-208 0,-4 3 128 16,-9 4-128-16,-2 0 0 0,-1 6 0 0,-1 0 0 15,-2 1 0-15,-4-1 0 0,-13-1-176 0,-3 4-128 16,-6 0-16-16,-7 0-16 16,-3 0-1552-16,-6 3-304 0,-4-1-64 0</inkml:trace>
  <inkml:trace contextRef="#ctx0" brushRef="#br0" timeOffset="149305.07">8158 18781 32255 0,'4'-9'2864'0,"-2"-6"-2288"0,4-6-576 0,4-5 0 15,5-1 1984-15,10-4 272 0,10-2 64 0,7 2 16 16,7-4-2336-16,1 6-272 0,-1 0-160 0,2 5-16 0,0 1 448 0,0 4 0 15,-3 2 0-15,-1 8 160 0,-2 3-448 0,-3 6-96 16,-5 5 0-16,-7 8-16 16,-7 6-464-16,-9 9-96 0,-10 7 0 0,-11 14-16 15,-9 5 288-15,-11 11 64 0,-10 8 16 0,-7 3 0 0,-8 4 608 0,-4 6 208 16,-4 7 0-16,-4 0 0 0,-5-3 480 0,2-7 80 16,5-6 32-16,9-3 0 0,7-5 64 0,9-10 16 15,8-7 0-15,6-11 0 0,8-7-432 0,7-9-96 16,6-8-16-16,7-4 0 0,6-3 0 0,8-5 0 0,8-5 0 15,11-2 0-15,10-8 48 0,11-4 16 0,7-4 0 16,5-5 0-16,4-2 32 0,8-8 0 0,6-2 0 0,6 0 0 16,5-1-240-16,2-1-32 0,1-1-16 0,5 0 0 15,5 2-400-15,0-4-64 0,-2-2-32 0,5 4-12736 16,3-2-2544-16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7:35.9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14528 4528 11967 0,'0'0'528'0,"0"0"112"0,-2-10-512 0,-1 2-128 0,3 8 0 0,0 0 0 0,0 0 768 0,-2-10 112 16,2 10 16-16,0 0 16 0,0 0-432 0,0 0-96 15,0 0 0-15,-9-1-16 0,1 1-32 0,-3 4 0 16,0 5 0-16,-2 1 0 0,-1 5-80 0,-1 5-32 16,-2 5 0-16,-2 0 0 0,-3 6 256 0,-1 4 48 15,0 1 16-15,0 4 0 0,-1 7 0 0,0-1 0 16,-1 0 0-16,-1-3 0 0,0 0-64 0,2-2-16 16,-1-2 0-16,3-2 0 0,1-2-224 0,1-2-48 15,4-2-16-15,1-5 0 0,-1 1-176 0,4-6 0 16,3-3 0-16,1 0 0 15,2-4-1648-15,2-8-256 0</inkml:trace>
  <inkml:trace contextRef="#ctx0" brushRef="#br0" timeOffset="390.2">14018 4840 23903 0,'-10'-19'1056'0,"5"11"224"0,0 0-1024 0,0 2-256 0,2 1 0 0,3 5 0 16,0 0 192-16,0 0-16 0,0 0 0 0,0 0 0 15,0 10-176-15,0 4 0 0,0 3 0 0,0 2 0 0,0 5 0 0,-4 4 0 16,0 5 0-16,-1 1 128 0,-2 3-128 0,-2 4 0 15,-1 4 144-15,-1-1-144 0,1-1 0 16,1-1 128-16,2 0-128 0,0-3 0 0,4-5 0 0,0-2 0 16,3-3 0-16,3-4 128 0,0-3-128 15,4-4 0-15,0-4 0 0,4-1 0 0,0-7 0 0,3 1 144 16,1-4-144-16,3-3 160 0,2-3 160 0,4-1 48 16,2-3 0-16,8-3 0 0,-1 0 144 0,5-5 16 15,2-4 16-15,-1-1 0 0,1-3-160 0,3 0-48 16,3-1 0-16,3-1 0 0,3 4-336 0,4-2 0 15,5 1 0-15,2 2 0 16,-2 0-1472-16,1 1-352 0</inkml:trace>
  <inkml:trace contextRef="#ctx0" brushRef="#br0" timeOffset="2001.24">17925 15350 15663 0,'0'0'1392'0,"0"0"-1120"16,-10-4-272-16,-1 3 0 0,-1-3 1344 0,12 4 192 16,-14-4 64-16,0 3 0 0,2 0-1600 0,-4-2-144 15,6 1-112-15,-2 0-32 0,-4 0 288 0,1-1 0 16,-1 2 0-16,0 1 0 0,1 0 0 0,-2 1 0 15,1 2-128-15,-2-2 128 0,0 2 0 0,1 2 0 16,-5 2 0-16,-1 1 144 0,-2 2-16 0,-2-1 0 16,0 4 0-16,-1 1 0 0,0-3-128 0,-1 2 160 15,-3 2-160-15,1 3 160 0,-4-1 32 0,1-1 0 16,-2 1 0-16,2 0 0 0,3 5-32 0,0-2 0 16,1 3 0-16,0 1 0 0,3-3-32 0,3 0 0 0,1 3 0 0,4 1 0 15,0-6-128-15,3 0 0 0,3-1 0 0,-1-2 0 31,1-3-576-31,2 0-64 0,-1 0 0 0,2-5-8880 0</inkml:trace>
  <inkml:trace contextRef="#ctx0" brushRef="#br0" timeOffset="2385.94">17023 15074 31103 0,'-12'-6'1376'0,"5"3"288"0,-2 0-1344 0,1 1-320 0,8 2 0 0,-9 0 0 0,9 0-192 0,-10 5-96 16,1 7-32-16,-1 2 0 0,1 5 32 0,-5 4 0 15,-1 6 0-15,-3 3 0 16,-2 5-160-16,-4 6-16 0,-3 0-16 0,-2 4 0 16,-3 4-80-16,0 2-16 0,0 3 0 0,5 0 0 0,2-1 384 0,4-3 64 15,0-1 128-15,4-5-208 0,1-2 208 0,5-2 0 0,0-3 0 0,3 0 0 16,2-6 128-16,4-2-128 16,4 0 192-16,4-7-192 0,5-4 384 0,8-1-16 0,6-2-16 0,11-6 0 15,13-4-32-15,9-6-16 0,8-6 0 0,4-3 0 16,1-6 32-16,3-4 16 0,4-4 0 0,4-4 0 15,7 2-560-15,-2-3-112 0,-6 1-32 0,-2 3-7968 16,-3-1-1600-16</inkml:trace>
  <inkml:trace contextRef="#ctx0" brushRef="#br0" timeOffset="49284.16">22076 13713 6447 0,'-8'-8'576'0,"2"3"-576"0,-2-5 0 0,0 4 0 0,1 2 1328 0,-2-2 144 16,0 2 48-16,0 1 0 15,-1 2-1520-15,0-2-512 0,0-3 0 0,-2 3 0 16,6 1 192-16,-3-1 64 0,0 1 0 0,-1-2 0 0,-2-1-64 0,2 2-16 16,-1 2 0-16,1 0 0 0,-1-2 336 0,1 3 0 15,-1 0 160-15,1 0-160 0,-1-1 832 0,3 0 64 16,-1 0 16-16,1-1 0 0,0-2 176 0,0 2 48 16,8 2 0-16,-8-4 0 0,-1 2 48 0,3-1 16 15,-1-3 0-15,7 6 0 0,-7-4-256 0,0 0-48 16,2 1-16-16,5 3 0 0,0 0-96 0,0 0-16 15,0 0 0-15,0 0 0 0,-5-5-128 0,5 5-48 16,0 0 0-16,0 0 0 0,4-7-224 0,1 2-48 0,5 2-16 0,3-2 0 16,1 1-304-16,2-1 160 0,3 1-160 0,3-2 128 15,2 1 16-15,4 4 0 0,4 2 0 0,2-1 0 16,3 0-144-16,1 0 0 0,2 0 0 0,-1 0-176 16,-1 0 176-16,3-1 0 0,1 2 0 0,0 1 0 15,0 1 0-15,1 2 0 0,0-4 0 0,2 2 0 16,-1-2 0-16,-3 3-208 0,-6 0 80 0,-2 1 128 31,-5-1-576-31,-1 0 0 0,-3 1 0 0,-3 1 0 16,-4-2-512-16,0 0-80 0,-3 1-32 0,-1 2-6128 0,-4-2-1232 0</inkml:trace>
  <inkml:trace contextRef="#ctx0" brushRef="#br0" timeOffset="49601.08">21851 13970 12895 0,'-19'-4'1152'0,"5"-1"-928"15,-3-2-224-15,-1 2 0 0,3-2 1744 0,2 2 304 16,2 1 64-16,2 0 16 0,0 0-1600 0,9 4-320 16,0 0-64-16,0 0-16 0,0 0 512 0,0 0 80 15,0 0 32-15,0 0 0 0,0 0-432 0,14 5-64 16,0-1-32-16,1 2 0 0,3 2-224 0,1-2 176 15,3 3-176-15,2-2 160 0,0 0 256 0,4 2 48 16,4-2 16-16,5-1 0 0,3-2 96 0,2-2 0 16,-1-2 16-16,-2 0 0 0,2 0-96 0,4-1-32 0,-1-4 0 0,2-1 0 15,2 2-192-15,4 0-32 0,3-4-16 0,0 2 0 16,-1 1-224-16,-3-3-240 0,-5 3 48 0,-3 3 16 31,-2-2-2240-31,-7 3-448 0,7-5-80 0,-17 3-32 0</inkml:trace>
  <inkml:trace contextRef="#ctx0" brushRef="#br0" timeOffset="56608.91">9830 14575 10127 0,'-5'-8'896'0,"-3"0"-704"0,3 0-192 0,2-1 0 16,2-1 2368-16,2 2 448 16,-1 8 96-16,5-10 16 0,0 2-1968 0,-5 8-384 0,11-5-64 0,-11 5-32 15,10-6-288-15,-1 2-64 0,-9 4-128 0,15-1 192 16,0 1-192-16,0 1 144 0,1 0-144 0,0 3 128 15,2 1 64-15,2-2 16 0,-1-1 0 0,2-1 0 16,-1 3 128-16,2 0 32 0,2 1 0 0,0-1 0 16,3-4 32-16,1 1 16 0,2-1 0 0,1 3 0 15,0 1 32-15,2-3 16 0,2-4 0 0,2 1 0 16,1-1 96-16,0-1 16 0,0-6 0 0,-1 3 0 16,-3-4-80-16,-1 4-16 0,0-2 0 0,0 1 0 15,-1-3-224-15,0 3-32 0,0-1-16 0,-2 3 0 16,-2-4-2048-1,-4 3-400-15</inkml:trace>
  <inkml:trace contextRef="#ctx0" brushRef="#br0" timeOffset="57574.23">24003 12713 23327 0,'0'0'1024'0,"0"0"224"0,2-12-992 0,-1 5-256 0,-1 7 0 0,0 0 0 16,0 0 176-16,0 0-16 0,0 0 0 0,0 0 0 16,0 0-160-16,0 0-176 0,0 0 48 0,0 0 0 15,0 0-48-15,0 0 0 0,0 0 0 0,-7 3 0 16,-2-1 176-16,-1-1-128 0,-2 1 128 0,-2 2-128 16,-1 3 128-16,-1-2 0 0,-1 1 0 0,-1 6 0 15,-2-2 0-15,0 5 0 0,-3 1 0 0,1 4 0 16,2-1 0-16,-1 2 0 0,2 0 128 0,0-1-128 15,1-1 320-15,2-1-16 0,1 0 0 0,2-1 0 0,2 4-16 16,2-1 0-16,2-2 0 0,3 0 0 0,3-2-288 0,4 2 160 16,3-3-160-16,6 0 128 0,2-3 48 0,5 1 0 15,3 1 0-15,4 0 0 0,2-3 240 0,2 3 48 16,1 1 16-16,3 3 0 0,1-1-144 0,-2 0-16 16,0 2-16-16,0 0 0 0,0 3-176 0,-3 0-128 15,-1-1 192-15,-3 0-192 0,-3-1 256 0,-4-1-48 16,-4-1-16-16,-2 0 0 0,-3 1 192 0,-4 0 16 15,-3 0 16-15,-4 0 0 0,-6 0 16 0,-3 6 0 16,-4-4 0-16,-5-1 0 0,-6-1-208 0,-6 1-32 16,1-2-16-16,-3-4 0 0,-2-2-176 0,1-3 0 15,-2 1 144-15,2-6-144 16,0-4-416-16,2-2-160 0,3-3-16 0,-2-6-13696 0</inkml:trace>
  <inkml:trace contextRef="#ctx0" brushRef="#br0" timeOffset="58007.58">24092 11955 30751 0,'0'-19'1360'0,"2"9"288"0,2-4-1328 0,2 0-320 0,2 4 0 0,3 0 0 0,2-1 256 0,4 4 0 15,0-3-16-15,3 2 0 16,-1 3-240-16,2-1 0 0,3 2 128 0,0 1-128 0,1 3 0 0,0 1 128 16,0 3-128-16,0 5 0 0,-4 0 128 0,0 4-128 15,-4-1 0-15,0 4 0 0,-3 2 0 0,-3 4 0 16,-3 1 0-16,-4 6 0 0,-4 3 0 0,-3 1 0 15,-4 0 0-15,-5 0 0 0,-2 2 0 0,-2 0 0 16,-2 0 0-16,0-2 0 0,-1-2 144 0,2 1 48 16,5-1 0-16,3-7 0 0,2-1-192 0,7-4 192 15,3-5-192-15,3 1 192 0,3 0-368 0,7-2-64 16,1-8-16-16,7 0 0 0,4 2 16 0,4-6 0 16,1-5 0-16,7-1 0 0,3 4 240 0,1-3 0 0,0 1 0 15,-1-2 0-15,-2-1 192 0,-1 1-64 16,1 2 0-16,-2 1-128 0,-1 0 0 0,-2 4-272 0,-4 0 16 0,-4 2-9008 15,-2 4-1808-15</inkml:trace>
  <inkml:trace contextRef="#ctx0" brushRef="#br0" timeOffset="58364.85">23305 14176 22111 0,'0'0'1968'0,"0"0"-1584"15,0 0-384-15,0 0 0 0,-7-5 2528 0,7 5 416 16,0-8 96-16,0 8 16 0,8-8-2624 0,4 3-432 15,1 4-272-15,7-2 32 0,5 1 240 0,3-2 192 16,6 2-48-16,8-2 0 0,7 0 0 0,4-5 0 16,4 0 0-16,3-1 0 0,1 0 0 0,4-4 0 15,5 0 0-15,3 4 0 0,6-2-144 0,-3 1 192 16,-1-2-192-16,-3 0 192 0,-3 4-192 0,3 1 128 16,-4-4-128-16,1 4 128 0,-2-2-128 0,-4 3 0 15,-9-2 0-15,-3 1 0 16,-5 2-1200-16,-7-3-208 0,-6 4-64 0,-5-3-12336 0</inkml:trace>
  <inkml:trace contextRef="#ctx0" brushRef="#br0" timeOffset="59226.84">23855 14671 6447 0,'0'0'576'0,"0"0"-576"15,-5-5 0-15,0 0 0 0,5 5 3200 0,-6-6 544 0,6 6 96 0,0 0 32 16,0 0-3120-16,0 0-624 0,-5-4-128 15,5 4 0-15,0 0 0 0,0 0 0 0,0 0 0 0,0 0 0 16,-5-4 128-16,5 4 96 0,0 0 32 0,0 0 0 16,1-9 432-16,1 2 80 0,2-2 32 0,1 4 0 15,-5 5-112-15,9-4-32 0,0-2 0 0,1 0 0 16,0 4-192-16,2 2-32 0,0 0-16 0,2 0 0 16,0-3-96-16,3 2-32 0,1 1 0 0,0 0 0 15,-1 0-80-15,2-1-16 0,2-2 0 0,0 1 0 16,2 2-32-16,1 0-16 0,-1 0 0 0,-1 2 0 15,0 1-144-15,-2-1 0 0,0 3 0 0,-2 2 0 16,0-2 0-16,-4 1 0 0,0 6 0 0,-2-2 0 16,-1 1 0-16,-1 3 0 0,-3 0 0 0,0 3 0 15,-3 1 0-15,-2 1 0 0,-2 1-176 0,-2 0 176 16,-2-2 0-16,-1 2-160 0,-2 2 160 0,2-2 0 0,-1 1 0 16,0-2 0-16,-3 0 0 0,0 0 0 0,-1 0 0 0,-1 0 0 15,0-1 0-15,0 1 0 0,-3 0 0 0,0 1 0 16,-2-1 0-16,0 0 0 0,-2 4 0 0,-1 0-128 15,0-4 128-15,0 0 0 0,1-2 0 0,0 1 0 16,-1-3 0-16,1-2 0 0,2 1 0 0,1-2 0 16,-2 0 0-16,2-3 0 0,0 0 0 0,-1-3 0 15,0 2 0-15,2-1 0 0,0-3 0 0,0 0 0 16,0 0 0-16,2-1 0 0,0-1 0 0,3-2-128 16,0-2 128-16,9 2 0 0,-10-3 0 0,10 3 0 15,-8-5 0-15,8 5 0 0,0 0 0 0,-4-8 0 0,4 8 160 16,3-12-32-16,2 5 96 0,4-2 32 15,2 1 0-15,4-2 0 0,3 1 800 0,4-1 160 0,3 2 48 0,3 1 0 32,3 2-1712-32,4 0-320 0,5-6-80 0,2 4-16 0,2-1 864 0,-1 4 160 0,-3 2 32 0,-1-2 16 15,-2-1 48-15,1 2 0 0,0 2 0 0,-1 1 0 16,-2 1-256-16,-2 2 176 0,-7 1-176 0,1 0 160 16,-2-2-352-16,-3 2-80 0,-3 1-16 0,-4 1 0 31,-2-3-2528-31,-3-2-512 0,-10-1-112 0,0 0-16 0</inkml:trace>
  <inkml:trace contextRef="#ctx0" brushRef="#br0" timeOffset="59724.93">25879 13417 11055 0,'0'0'976'0,"0"0"-784"0,0 0-192 0,0 0 0 16,0 0 4544-16,-4 15 848 0,0-1 176 0,2 4 48 15,-2 3-4544-15,0 4-912 0,1 5-160 0,1 6 0 16,-2 1 0-16,2 2 0 0,0 2 0 0,2 3 128 16,0 1-128-16,2 0 0 0,-1 2 0 0,1-1 0 15,1 4 128-15,2-2-128 0,-2-2 0 0,0 1 128 16,1-8-128-16,0-2 0 0,0-4 0 0,-3-4 0 16,0-4-656-16,2-6-16 0,-2 0 0 0,0-4 0 15,-1-1-1616-15,0-8-320 0,0-6-64 16</inkml:trace>
  <inkml:trace contextRef="#ctx0" brushRef="#br0" timeOffset="59925.07">25647 14082 27647 0,'0'0'2448'0,"17"1"-1952"16,0 0-496-16,9-1 0 0,9 0 2000 0,3 0 304 15,1 1 64-15,3-1 16 0,0 0-1904 0,2-2-480 16,2-2 0-16,1 1 0 0,2 3 176 0,0 0-176 16,1-5 192-16,-3-1-192 0,-4 1-176 0,-5 1-144 0,-4-5-16 0,-4 2-10288 15,-5-5-2064-15</inkml:trace>
  <inkml:trace contextRef="#ctx0" brushRef="#br0" timeOffset="60894.61">12585 13421 14735 0,'-19'12'1312'0,"-5"5"-1056"0,-4 3-256 0,3 8 0 15,-3 5 2368-15,4 7 400 0,0-1 96 0,1 0 16 16,-1 3-2304-16,-1 3-576 0,0-3 0 0,-3 4 0 16,0-5 368-16,0 1-48 0,0 2 0 0,1-5 0 15,-1 0-128-15,-1 2-48 0,-1-3 0 0,-1-2 0 0,-1-4-144 0,2-2 0 16,-1-1-192-16,3-3 192 15,4-1-1024-15,1-2-64 0,2-1-32 0,3-3-9504 16</inkml:trace>
  <inkml:trace contextRef="#ctx0" brushRef="#br0" timeOffset="61494.94">13972 14188 17503 0,'0'0'1552'0,"-11"5"-1232"0,-1 1-320 0,2-3 0 0,0 2 1808 0,1 2 304 15,0-2 64-15,9-5 16 0,-10 5-1696 0,1 5-352 16,1-1-144-16,0 2 128 16,-3-3-128-16,1 4 0 0,0-4 0 0,0 3 0 0,-2 0 0 0,2-2 0 15,-1 2 0-15,-1 0 0 0,0 0 0 0,-1 2 0 16,-1-4 0-16,-1 3 0 0,-2 4 0 0,-1-5 0 16,-1 3 0-16,-1 2 128 0,0 1 0 0,-1 1-128 15,2 2 192-15,0 3-64 0,-1 1 16 0,1-2 0 16,1-1 0-16,3 5 0 0,1-1 272 0,1 4 48 15,-1-2 16-15,1 4 0 0,2-6-32 0,1 4 0 16,-3 1 0-16,2-2 0 0,-1 1-96 0,2-3-32 16,0 1 0-16,1-3 0 0,0 3-80 0,0-4-32 0,3-4 0 15,-4 1 0-15,2 1-208 0,-2-2 0 16,0-2 128-16,5-1-128 0,-2-2 0 0,1-5 0 0,2-1 0 0,4-8 0 16,0 0 784-16,0 0 64 0,0 0 16 0,0 0 0 31,0 0-1968-31,0 0-400 0,-4-5-80 0,3-4-16 15,2 2 480-15,3-7 96 0,2 1 0 0,3 2-7088 0,3-5-1424 0</inkml:trace>
  <inkml:trace contextRef="#ctx0" brushRef="#br0" timeOffset="62910.64">27508 12803 17503 0,'-2'-10'1552'0,"-3"2"-1232"0,1-1-320 0,4 9 0 16,-4-9 1104-16,4 9 176 0,-4-11 16 0,3 4 16 15,-4 0-784-15,5 7-144 0,-5-8-48 0,0 1 0 16,5 7-16-16,-8-8-16 0,2 2 0 0,-3-2 0 16,1 2 0-16,-2 1 0 0,0-1 0 0,-3 4 0 15,-2 1-304-15,-4 1 0 0,-5 1 128 0,-3 3-128 16,-1 3 0-16,0 1 0 0,-1 5 0 0,4-1 0 16,2 2 0-16,2 3 0 0,3 1-160 0,5-2 160 15,2 0 0-15,5-1-144 0,5 0 144 0,5-4 0 16,2 2-288-16,7-1 48 0,4-2 16 0,6 0 0 15,5-2 224-15,4-1 0 0,2 0 0 0,3 3 0 16,1-3 192-16,-1 5-32 0,-4-1 0 0,0 2 0 0,-1 1-32 0,-3 2 0 16,-2 2 0-16,-3 1 0 0,-2 0 0 0,-3 3 0 15,-3 1 0-15,-4 2 0 0,-5-1 128 0,-1 2 32 16,-5-3 0-16,-5 1 0 0,-4 0 176 0,-3 0 48 16,-6 0 0-16,1 2 0 0,-6-5 240 0,-2 1 48 15,-1 0 16-15,-5-1 0 0,1-2-528 0,-4 0-96 16,-2 2-32-16,-2-4 0 0,-4-1-288 0,3-5-64 15,2-1-16-15,5-3 0 16,1 0-448-16,5-3-96 0,1-4-16 0,2-2 0 16,2-4-2192-16,2 0-448 0</inkml:trace>
  <inkml:trace contextRef="#ctx0" brushRef="#br0" timeOffset="63566.35">27632 11541 21359 0,'0'0'944'0,"0"0"208"0,0-7-928 16,0 7-224-16,0 0 0 0,0 0 0 0,10-7 0 0,1 2 0 15,1 2 0-15,6 1 0 0,2 2 176 0,5 0-16 16,6 0 0-16,2 0 0 0,2 1 0 0,1 1 0 16,-2 1 0-16,-2 2 0 0,-1 3-32 0,-5-2-128 15,2 5 192-15,-4 0-64 0,-2 3-128 0,-3 1-144 0,-2 1 144 0,-3 2-208 16,-2 1 208-16,-1 0 160 15,-4-2-32-15,0 1 0 0,-4-1 320 0,0 0 48 0,-2-2 16 0,-2 2 0 16,-2-3 80-16,-2 1 32 0,-1 0 0 0,-2 0 0 16,-2 2-48-16,2-3 0 0,-3-3 0 0,2 0 0 15,3-1-304-15,1 0-64 0,5-10-16 0,-4 11 0 16,0-3-192-16,4-8-256 0,4 10 48 0,0-2 16 31,3-2-240-31,3 3-32 0,4-3-16 0,0 3 0 0,2-4 336 0,0 4 144 0,-1 0-128 0,1 4 128 16,-2-2 0-16,-2 2 0 0,0 1 0 0,-3 2 0 15,2 1 240-15,-4-2-32 0,-2-2 0 0,-5 2 0 16,-3 2 176-16,-2-2 16 0,-3 2 16 0,-3-2 0 16,-4 0 16-16,-2 0 0 0,-3 2 0 0,-3 1 0 0,-1 3-224 15,-2-2-32-15,1 0-16 0,2 0 0 16,-2 2-1376 0,1-3-288-16,-1-1-48 0</inkml:trace>
  <inkml:trace contextRef="#ctx0" brushRef="#br0" timeOffset="63995.09">26836 14174 25167 0,'0'0'1104'0,"0"0"240"0,0 0-1072 0,0 0-272 0,0 0 0 0,0 0 0 15,0 0 160-15,6 9-32 0,-6-9 0 0,13 5 0 16,-4 0 0-16,2-1-128 0,3-1 192 0,2-3-64 16,-1-1 160-16,4-2 32 0,1-2 0 0,4 0 0 15,3 4 80-15,4-3 32 0,2-4 0 0,4 2 0 16,6-3-32-16,1 0 0 0,2-1 0 0,1 0 0 16,1-6-224-16,1 2-48 0,-5 4-128 0,2-3 192 0,0 3-192 0,-6 3 0 15,0 2 0-15,-3-2 0 16,-3 1-400-16,-5 2-128 0,-3 2-32 15,-5-1-8160-15,-2 2-1648 0</inkml:trace>
  <inkml:trace contextRef="#ctx0" brushRef="#br0" timeOffset="64496.73">27077 14779 36287 0,'0'0'1600'0,"0"0"336"0,-2-7-1552 0,4-3-384 0,4 1 0 0,2-3 0 31,4 5-576-31,2-5-208 0,1 5-48 0,5-4 0 0,3 4 400 0,4-3 80 0,-2-1 16 0,3 1 0 31,0-4-208-31,0 3-32 0,0 1-16 0,-2 0 0 0,-3-2 208 0,-4 2 32 0,-3 5 16 0,-1 1 0 16,-3 0 80-16,1 3 0 0,-13 1 16 0,0 0 0 15,0 0 240-15,0 0-176 0,5 13 176 0,-5-2-160 16,-3-2 288-16,-2 4 48 0,-3 2 16 0,1 0 0 16,-1-1 256-16,2 0 48 0,0-1 16 0,-1 1 0 0,2 0-320 0,3 0-48 15,2-3-16-15,2-3 0 0,3 3-128 0,3-3-176 16,3 2 48-16,2-2 0 0,3 1-48 0,2 0 0 15,0 3 0-15,1 2 0 0,-1-1 176 0,2-2 0 16,-2 2 0-16,1 1 0 0,-4-1 0 0,1 3 0 16,-5 2 0-16,-2 0 0 0,-3-2 320 0,-2 3-16 15,-4 2 0-15,-4 2 0 0,-3-2 384 0,-5-2 80 16,-3 4 0-16,-4 4 16 0,-4-7-64 0,-2 4-16 16,-3 2 0-16,-4-3 0 0,-1 1-304 0,-3-1-64 15,-3-5-16-15,-3-3 0 0,-4 0-320 0,3-4-160 16,1 1 16-16,3-6 0 15,2-4-1712-15,5-4-352 0,3 0-64 0,5-10-11744 0</inkml:trace>
  <inkml:trace contextRef="#ctx0" brushRef="#br0" timeOffset="64947.78">28213 13602 19343 0,'0'0'1728'0,"0"0"-1392"16,0 0-336-16,0 0 0 0,0 0 1744 0,0 0 288 16,0 0 48-16,0 0 16 0,0 0-1712 0,0 0-384 15,0 0 0-15,5 13 0 0,-1-1 0 0,-1 0 0 16,0 5 0-16,-2 4 0 0,-1 1 128 0,1 2 32 15,1 5 0-15,0 3 0 0,-1 0 192 0,1 5 32 0,-2 3 16 0,4 4 0 16,-2 4 16-16,1 2 0 0,-2-1 0 0,1 1 0 16,1-1-16-16,0-3 0 0,-3 1 0 0,0-2 0 15,2-6-400-15,-1-2 0 0,-2-4 0 0,-1-4 0 32,2 0-320-32,-2-7-128 0,-2-4-48 0,1-4-8608 0,0-3-1728 0</inkml:trace>
  <inkml:trace contextRef="#ctx0" brushRef="#br0" timeOffset="65164.1">27863 14232 35007 0,'9'-3'3120'0,"5"0"-2496"0,6-2-496 0,7 4-128 16,9 0 1424-16,8 2 272 0,4 2 48 0,4 0 16 0,1 4-1456 0,8-3-304 15,5-3 0-15,2 1 0 0,-3 0-160 0,0-2 160 16,-1-2-160-16,-3 1 160 16,-3 2-1568-16,-2 1-224 15,-3-2-32-15,-4-2-14496 0</inkml:trace>
  <inkml:trace contextRef="#ctx0" brushRef="#br0" timeOffset="66396.4">14995 13316 10127 0,'0'0'896'0,"0"0"-704"0,-1-9-192 0,0 2 0 15,1-1 3696-15,0 8 704 0,5-7 144 0,1-2 16 16,3 1-3600-16,1 0-736 0,1 2-224 0,1 1 128 15,2-3-128-15,4 3 0 0,2 1-128 0,5-2 128 16,0 1 0-16,4 1-160 0,3-1 160 0,-1-1 0 16,3 1-128-16,-2 2 128 0,-2-1 0 0,1 2 0 15,-3 4 0-15,0 2-128 0,-3 1 128 0,-1 2 0 16,-1 3 0-16,-3 2 0 0,1 0-128 0,-5 2 128 16,-2 1 0-16,-1 2 0 0,-3 0 0 0,-4 1 0 0,-2 0 0 15,-2 1 192-15,-4 0-16 0,-5 5-16 16,-2 2 32-16,-3-2 0 0,-3 5 0 0,-3-1 0 15,-1 1 48-15,0 3 16 0,-3-4 0 0,1 1 0 0,1 2-256 0,0-4 0 16,1 1 128-16,3-6-128 0,1-1 0 0,2-3-240 16,0-3 48-16,3-1 16 0,4-4-80 0,1 0 0 15,1-2-16-15,4-8 0 0,-3 10 272 0,3-10-160 16,0 0 160-16,0 0-128 0,0 0 128 0,9 6 128 16,1 1-128-16,3-4 176 0,0-1-48 0,3 1 0 15,3 0 0-15,2 0 0 0,2-2 0 0,3 3-128 16,3-2 192-16,2 1-64 0,1-2-128 0,2 2 0 15,3-2 0-15,4 1 128 0,1 0-272 0,0 0-64 16,-2-2-16-16,-2 0-11936 0</inkml:trace>
  <inkml:trace contextRef="#ctx0" brushRef="#br0" timeOffset="67649.09">18914 14185 8287 0,'5'-13'368'0,"1"8"80"0,-4-4-448 0,2 0 0 16,0-2 0-16,-1 3 0 0,-3 8 2624 0,0 0 432 15,9-13 80-15,-9 13 32 0,8-13-2208 0,-8 13-448 16,0 0-96-16,0 0-16 0,5-10 64 0,-5 10 16 15,0 0 0-15,0 0 0 0,0 0 32 0,0 0 0 16,0 0 0-16,-10 0 0 0,-2 4-144 0,0 2-32 16,-2 3 0-16,-4 4 0 0,-2 4-96 0,-4 0-32 15,-2 2 0-15,-1 3 0 0,2-2-208 0,-3 6 0 16,-3 1 128-16,0 4-128 0,-2-1 320 0,0 5 32 0,-2 2 0 0,1 4 0 16,2-2 32-16,-1-2 16 0,0 0 0 0,1-2 0 15,3 1-160-15,0 0-48 0,2-5 0 0,2-1 0 16,2-4-192-16,3-5 0 0,3-1 0 0,3-4 0 31,1 0-432-31,3-4-80 0,3-5 0 0,7-7-16 16,0 0-1680-16,0 0-336 0,0 0-64 0,0 0-16 0</inkml:trace>
  <inkml:trace contextRef="#ctx0" brushRef="#br0" timeOffset="68197.45">19062 14390 19343 0,'0'0'848'0,"0"0"192"0,0 0-832 0,0 0-208 15,0 0 0-15,0 0 0 0,0 0 2528 0,0 0 464 16,0 0 80-16,0 0 32 0,0 0-2688 0,12 0-416 16,1 0-320-16,0 0 48 0,1 4 64 0,-1-2 16 15,-1-4 0-15,1 2 0 0,0 2 192 0,-1-2 0 16,1-3-160-16,0 3 160 0,-2 1 0 0,1 1 0 16,-2-1 0-16,-10-1 0 0,10 4 0 0,-4 3 0 0,1 1 0 0,-2 2 0 15,-4 0 0-15,-1 3 0 0,-1-3 0 0,-3 3 0 16,2 1 192-16,-2 1-32 0,-3-1-16 15,1 1 0-15,-2 2 96 0,3-2 16 0,-2-1 0 0,3-1 0 16,0-3-256-16,2 3 128 0,2-4-128 0,0-9 0 16,0 0 0-16,7 10-288 0,3-3 32 0,2 0 16 15,2-2 240-15,5 0 0 0,2-1 0 0,4 2 0 16,-1-3 0-16,2 0 128 0,7 1 16 0,-1 1 0 16,-1-1-144-16,-2 1 0 0,-2 0 144 0,-2 3-144 15,-2-3 0-15,-1 3 128 0,-3-2-128 0,-4 3 0 16,-2 1 192-16,-2 3-48 0,-5-4 0 0,-1 3 0 15,-3 4 144-15,-4-1 32 0,-3 3 0 0,-2 3 0 16,-5 0 64-16,-2 0 0 0,-2-2 16 0,-6 2 0 16,-1 3-176-16,-6-3-32 0,-10 3-16 0,-6 2 0 0,-4-4-176 0,0 2-192 15,5 2 32-15,2-4 16 16,-1 0-1632-16,3-3-320 0,3 0-64 16,1-2-16-16</inkml:trace>
  <inkml:trace contextRef="#ctx0" brushRef="#br0" timeOffset="76637.25">29724 13046 18431 0,'-9'-14'1632'0,"-1"0"-1312"15,-2-2-320-15,2 1 0 0,1 1 1520 0,2 4 224 0,-1-1 48 0,1 3 16 16,-2-1-1488-16,-3 4-320 0,2-4 0 0,-3 3 0 16,-1 1 0-16,-2-3 0 0,-2 4 0 0,-1 3 0 15,-4 1 0-15,-2 0-144 0,-5 0 144 0,0 1-128 16,-2 3 128-16,3 0 0 0,1 1 0 0,4-1 0 16,3 1 0-16,5 2 0 0,3-1 0 0,4 1 0 15,2 2 0-15,4 0-128 0,3 2 128 0,6 3 0 16,1-1 0-16,7 5-128 0,4-2 128 0,4 3 0 15,5 3 0-15,5 0 0 0,-2-2 0 0,0 2 128 16,-1 2-128-16,-2 0 0 0,-4-1 128 0,-3 3-128 16,-2-1 0-16,-2 3 0 0,-3-3 0 0,-3 6 0 15,-4-3 0-15,-3 1 0 0,-3-4 0 0,-4 3 128 16,-3 1 128-16,-4-1 48 0,-3 3 0 0,-3-2 0 16,-6-2 80-16,-5 2 0 0,-5-4 16 0,-5 0 0 0,-4-3-80 0,1-4-32 15,2-4 0-15,3-1 0 0,4-4-288 16,4-5 0-16,5-4-208 0,3-5 80 15,5-6-784-15,3-3-160 0,3-5-16 0,6-4-10208 16</inkml:trace>
  <inkml:trace contextRef="#ctx0" brushRef="#br0" timeOffset="77353.98">29843 11743 15663 0,'0'0'688'0,"0"0"144"0,0 0-656 0,0 0-176 0,0 0 0 0,0 0 0 15,0 0 512-15,0 0 64 0,0 0 0 0,9 6 16 16,-9-6-112-16,7 9-32 0,-2 4 0 0,-3 1 0 16,-2 2 128-16,-2 5 32 0,2-1 0 0,-3 7 0 15,-2 3-208-15,-1 4-32 0,-2 5-16 0,2-1 0 16,-1 0-192-16,2 1-32 0,0-4-128 0,1-5 192 15,1-1-192-15,3-5 128 0,-3-2-128 0,6-2 0 16,-1-6 192-16,2-1-48 0,0-1-16 0,-4-12 0 16,9 7 64-16,0-3 16 0,0 2 0 0,1-3 0 15,1-3 0-15,3-1 0 0,1-2 0 0,1-3 0 16,-2-1-208-16,1 2 0 0,1-2 0 0,1 2 0 16,-2-2 0-16,2 0 0 0,-3 0-128 0,0 0 128 15,-2 0-480 1,2 3 16-16,0 1 0 0,-1-5-6704 0,0 3-1328 0</inkml:trace>
  <inkml:trace contextRef="#ctx0" brushRef="#br0" timeOffset="77605.37">30273 11716 23039 0,'0'0'1024'0,"-6"-5"192"0,6 5-960 0,0 0-256 16,0 0 0-16,0 0 0 0,-7 9 1472 0,4 9 240 16,-1 6 48-16,-1 6 16 0,-2 6-1488 0,0 3-288 15,-1 6 0-15,0 2-128 0,1 5 128 0,-1 3 0 0,3 4 0 0,-1 1 0 16,-1 5 0-16,1-7 0 0,0 0 0 0,-1-1 0 31,1 1-464-31,2-3-16 0,2-7 0 0,0-2 0 16,2-7-1888-16,2-4-384 0</inkml:trace>
  <inkml:trace contextRef="#ctx0" brushRef="#br0" timeOffset="78021.2">29024 14280 19343 0,'0'0'848'0,"-7"-5"192"0,-2-2-832 0,4 0-208 16,5 7 0-16,-2-8 0 0,2 8 1856 0,2-10 336 0,1 2 64 15,4 1 16-15,2 2-1856 0,4 0-416 0,0-4 0 0,6 2 0 16,2 2 0-16,4 0 0 0,5-1 128 0,3 2-128 16,4-4 0-16,5 2 128 0,4 0-128 0,2-3 0 15,2 1 0-15,-3-2 0 0,-3 2 0 0,1-2 0 16,-3 1 0-16,-1-2-128 0,0 1 0 0,-1 2 0 31,-4 3-448-31,1-1-64 0,-2 1-32 0,-4 1-7008 0,-1 1-1392 0</inkml:trace>
  <inkml:trace contextRef="#ctx0" brushRef="#br0" timeOffset="78604.57">29643 14491 3679 0,'0'0'320'0,"0"0"-320"0,-9 0 0 0,-1-1 0 16,-1-1 4352-16,2 2 816 0,1 0 144 0,-1 3 48 16,-1 2-4224-16,-1 3-848 0,0-2-160 0,-1 4-128 15,-2-4 144-15,-1 7-144 0,-1 2 160 0,-2 3-160 16,-1 3 304-16,-3 0-48 0,-2 1 0 0,1 4 0 15,2 4 128-15,2 1 0 0,-1 0 16 0,4 3 0 16,2 2-160-16,4 3-48 0,2-2 0 0,4 3 0 16,3 0-192-16,4 2 0 0,0-4 0 0,4-2 0 15,3-2 0-15,0-7-160 0,0 1 0 0,3-9 0 16,2-3 160-16,2-5 0 0,1-4 160 0,-1-3-160 16,1-3 384-16,1-3 0 0,0-2-16 0,0-6 0 15,-1 1-96-15,-1-5-16 0,-1-3 0 0,-1 1 0 16,-1-2-256-16,-1 0 128 0,-1-1-128 0,-2 0 0 0,-3 1 176 15,0 1-176-15,-2-2 160 0,-3 1-160 0,1 1 320 16,-3 2-16-16,-3 1-16 0,2 4 0 16,-3-2-64-16,-1 5-16 0,-2-1 0 0,-1 4 0 0,-2 3-208 0,-2 5 0 15,-3 0 0-15,-1 3 0 0,-2 6 0 0,-3 0 0 16,-1 1 0-16,0 2 0 0,0 2 0 0,2 0 0 16,1-2-144-16,2 0 144 15,3-2-1344-15,4-6-160 0,1 1-32 0,9-9-16 0</inkml:trace>
  <inkml:trace contextRef="#ctx0" brushRef="#br0" timeOffset="78972.88">30489 13668 19343 0,'-5'-2'1728'0,"-4"-7"-1392"0,-2-1-336 0,4 2 0 16,7 8 2128-16,0 0 368 0,0 0 64 0,0 0 0 15,0 0-2240-15,-8 9-320 0,1 0-320 0,1 6 64 0,1 3 256 0,0 5 0 16,0 1 0-16,-1 5 0 16,3 4 0-16,-2 8 0 0,-3-2 0 0,0 6 0 0,1 5 128 0,-1 2-128 15,-2-2 0-15,1 4 0 0,1-2 0 0,2 1 0 16,1 2 0-16,1-4 0 0,0-4 0 0,2 0-192 16,-1-4 0-16,3-2 0 15,1-7-896-15,3-10-160 0,-4-6-32 0,5-6-9600 0</inkml:trace>
  <inkml:trace contextRef="#ctx0" brushRef="#br0" timeOffset="79205.39">29917 14190 27647 0,'0'0'2448'0,"0"0"-1952"0,0 0-496 0,10-7 0 15,3-4 2192-15,7 4 352 0,8-1 64 0,3 2 16 16,1 4-2224-16,5-1-400 0,2 1-144 0,4 2 0 16,3 0 144-16,3 0 0 0,6-4 0 0,2 3 0 15,2 0-256-15,1-2-32 0,-6-1 0 0,-2 2 0 32,-1-6-480-32,-1 4-80 0,-2 2-32 0,-1-1-9120 0,-1-2-1840 0</inkml:trace>
  <inkml:trace contextRef="#ctx0" brushRef="#br0" timeOffset="82390.7">31811 13022 11055 0,'4'-11'976'0,"-1"1"-784"15,0-3-192-15,1 3 0 0,1 1 1664 0,3 2 272 16,1-5 64-16,-2 3 16 0,0 4-1744 0,-2-1-272 16,2-4-192-16,1 3 16 0,-3-3 384 0,-1 4 80 15,0-4 16-15,-2 2 0 0,1-2 144 0,-1 2 16 16,-2 8 16-16,0-11 0 0,0 3 48 0,0 8 16 15,0 0 0-15,-8-11 0 0,-3 4-352 0,-3 4-64 16,-2-1 0-16,-6 4-128 0,1 4 0 0,-5-1 0 0,-2 1-160 0,-2 5 160 16,-6 1 0-16,-3 4 0 0,-2 3 0 0,-1-1 0 15,-1 2 0-15,1 1 288 0,4 2-32 0,2 1 0 16,6 0 128-16,3 1 32 0,4-4 0 0,4 1 0 16,4-1-224-16,3 2-32 0,5-5-16 0,3 1 0 15,4-1-272-15,4 0-64 0,2-2-16 0,4-2 0 16,4 0 16-16,2-3 16 0,0 1 0 0,4 0 0 15,3-4 176-15,1 1 0 0,2 2 160 0,1-2-160 16,-2 5 176-16,2-1-176 0,-2-1 192 0,-1 2-192 16,-2 2 256-16,-4-2-48 0,-1 1-16 0,-3 1 0 15,-2 0 0-15,-2 3-16 0,-2-1 0 0,-3 1 0 16,-3-3 0-16,-2 2 0 0,-1-2 0 0,-3 1 0 16,-1-1-176-16,-4 2 192 0,-2-1-192 0,-2 0 192 0,0 0-64 0,-2-2-128 15,-4 0 192-15,1 1-64 0,0-3-128 0,-1-2 0 16,-1 0 0-16,0-3 0 15,1-1-672-15,-2-3-160 0,1-4-48 0,2-3-10432 16</inkml:trace>
  <inkml:trace contextRef="#ctx0" brushRef="#br0" timeOffset="82752.5">31978 12255 7359 0,'-10'-5'320'0,"2"0"80"0,-2-1-400 0,3 2 0 0,4-1 0 0,3 5 0 16,0 0 3360-16,0 0 592 0,8-8 112 0,5 4 32 16,1 3-3136-16,4-3-608 0,2-1-128 0,4 1-32 15,4 0-192-15,0-2 0 0,-1-3 0 0,2 3 0 0,1-6 0 0,-13 9 0 16,4-3 0-16,0-1 0 15,3 2-288-15,1-2-160 0,0-2-16 0</inkml:trace>
  <inkml:trace contextRef="#ctx0" brushRef="#br0" timeOffset="83075.5">32065 12208 13823 0,'0'0'608'0,"-14"-1"128"15,-3-2-592-15,-1 1-144 0,0 0 0 0,-1 1 0 0,0 1 2416 0,1 1 448 16,-1 1 80-16,1 1 32 0,-1 1-1952 0,1 4-400 0,2-2-80 0,2 6-16 16,0-2-272-16,2 3-64 0,7 1-16 0,2 1 0 15,1 0-176-15,6 2 0 0,2-2 0 16,6 1 0-16,1 1 0 0,3-3-224 0,3-1 80 16,5-3 16-16,3 1 128 0,1 2-192 0,0-4 192 0,1 2-192 15,2-3 192-15,-3 3 0 0,-2-2 0 0,-3 3 0 16,0 0 0-16,-3-1 0 0,0 1 0 0,-4 5 0 15,-2 1 128-15,-1 2 0 0,-2 2 0 0,-1 0 0 16,-6 3 192-16,-1-5 32 0,-5 1 16 0,-1 0 0 16,-5-2 96-16,-1 2 32 0,-2 0 0 0,-3-1 0 15,-2-2-128-15,-1 1-32 0,-4 0 0 0,-3 0 0 16,-3-2-336-16,-1-2-240 0,1-1 48 0</inkml:trace>
  <inkml:trace contextRef="#ctx0" brushRef="#br0" timeOffset="83892.93">30886 14199 7359 0,'0'0'320'0,"0"0"80"16,0 0-400-16,0 0 0 0,0 0 0 0,0 0 0 0,9-6 1792 0,-9 6 288 0,9-3 48 0,-9 3 16 15,10-3-1328-15,-10 3-272 0,11 0-48 0,2 0-16 16,-3 0 368-16,3-1 80 0,-2 0 16 0,6 1 0 16,-2 0-48-16,4 0 0 0,1-6 0 0,3 5 0 15,3 2-48-15,4 1-16 0,3-2 0 0,7 0 0 16,3 0-144-16,5 0-48 0,4-2 0 0,6 1 0 16,3-4-304-16,-3 0-64 0,0 0-16 0,2-4 0 15,-1-1-256-15,2 0 128 0,-2 1-128 0,5-1 0 16,1 2 0-16,-3-2-144 0,-5 3-16 0,-3-3 0 15,-6 1-1328-15,-24 6-272 16,2 0-48-16</inkml:trace>
  <inkml:trace contextRef="#ctx0" brushRef="#br0" timeOffset="84593.17">31177 14673 15663 0,'0'0'688'0,"-3"-8"144"16,0-3-656-16,0 3-176 0,2-1 0 0,1 9 0 0,0 0 3200 0,0 0 624 0,5-5 112 15,-5 5 32-15,0 0-3360 0,9 9-608 0,-2-2-240 0,1 7 16 16,-2 3 224-16,-1 3 0 0,2 4 0 0,-3 4 0 15,-2 2 0-15,1 4 0 0,-3 4 144 0,0 4-144 16,-2 0 176-16,0 4-176 0,-2-3 192 0,0 5-192 16,-1-1 160-16,0 0-160 0,-1 0 128 0,1-6-128 15,-1-4 0-15,1-2 128 0,0-3-128 0,2-5 0 16,-4-3 0-16,2-4 0 0,1 0 0 0,2-5 0 31,-3-5-400-31,5-10-64 0,0 0-16 0,0 0-8128 0,0 0-1632 0</inkml:trace>
  <inkml:trace contextRef="#ctx0" brushRef="#br0" timeOffset="85226.74">32152 14599 30351 0,'0'0'1344'0,"0"0"272"0,-7-9-1296 0,7 9-320 15,0 0 0-15,-8-4 0 0,-1 3-128 0,-3 6-112 16,1 1-16-16,-4 5 0 0,-3-5 256 0,-1 2-192 16,-3-1 192-16,-2-1-192 0,-3 5 192 0,2-2 0 0,-1-2 0 0,1 0 0 15,-2 1 0-15,1 1 0 0,-1-2 0 0,1 2 0 16,1-1 128-16,1 3-128 0,1-5 0 0,1 3 0 15,2-5 0-15,2 1 0 0,0-1 0 0,2 1 0 16,2-1 0-16,0-3 0 0,-3 3 128 0,5-2-128 16,-1 3 0-16,4-2 0 0,0-1 0 0,9-2 0 15,-9 2 192-15,9-2-192 0,0 0 192 0,0 0-192 16,0 0 256-16,0 0-48 0,0 0-16 0,0 0 0 16,0 0-192-16,12 2 128 0,-1-1-128 0,-1 2 0 15,-10-3 0-15,11 5 0 0,-3 0 0 0,0-1 0 16,-8-4 0-16,0 0 0 0,8 10 0 0,-3-2 0 15,-3 4 0-15,-2-1 0 0,-1-1-128 0,0 4 128 16,-2 0 0-16,-1-2 0 0,-1 1 0 0,0 1 0 0,0-2 0 0,1 0 0 16,-1 2 0-16,1-1 0 0,2-3 0 0,2-10 0 15,1 14 0-15,3 0 0 0,2-2 0 0,3-1 0 16,1-3 0-16,3-1 0 0,2 0 0 0,3 0 0 16,3-2-128-16,3-1 128 0,1 1 0 0,3 0 0 15,3-1 0-15,0-1 0 0,1 2 0 0,1 2 0 16,0-2 0-16,2 6 0 0,-5-3 0 0,2 4 0 15,-3-4 0-15,-2 4 0 0,-4 2 0 0,-3-1 0 16,-5 2 0-16,0 2 0 0,-3-1 0 0,-3 3 176 16,-3 0-176-16,-2 0 160 0,-5-1-32 0,-2 1 0 15,-1 3 0-15,-3-2 0 0,-6 1 272 0,-1-1 48 16,-8 4 16-16,0 2 0 0,-6-4-80 0,-3 3-32 0,-2 1 0 0,-3-2 0 16,-2 3-352-16,-4-3 0 0,-2 0 0 15,-4 2 128 1,-3-2-1200-16,-6 1-224 0,-3-2-48 0</inkml:trace>
  <inkml:trace contextRef="#ctx0" brushRef="#br0" timeOffset="87994.88">32501 12141 2751 0,'0'0'128'0,"0"0"16"0,0 0-144 0,-7 0 0 0,7 0 0 0,0 0 0 15,0 0 2112-15,0 0 384 0,0 0 64 0,0 0 32 16,0 0-1776-16,-3 9-368 0,3-9-64 0,3 12 0 16,2-3-160-16,0 1-32 0,-1-1 0 0,1 1 0 15,1 2 64-15,1-2 16 0,-1 4 0 0,-1 1 0 0,0 2 112 0,1 4 0 16,1 2 16-16,-1 8 0 0,-2 2-16 15,1 4 0-15,0 0 0 0,0 3 0 0,-1 5-128 0,1-3-16 16,1 1-16-16,0 0 0 0,-3-4-96 0,1 7 0 16,-1 3-128-16,-1 6 192 0,0 8 112 0,-2 3 16 15,0 1 0-15,0-2 0 0,1-4 112 0,-2 1 16 16,-2 2 16-16,2 2 0 0,3 3-224 0,0 1-48 16,-2 2-16-16,1-3 0 0,0-8-176 0,-1 6 128 15,0 5-128-15,0 6 128 0,0 3-128 0,0-2 0 16,0 1 0-16,-4 2 0 0,-1 1 0 0,-1 4 128 0,-3 3-128 15,0-2 0-15,-1-3 0 0,1-2 0 16,-1 0 0-16,2 4 0 0,-3-3 144 0,2-3-144 16,0-5 160-16,3-1-160 0,-1-1 368 0,1 1-32 0,1 0 0 0,-3 1 0 15,4-1 32-15,-1-7 0 0,0-7 0 0,1-2 0 16,1 0-128-16,0 2-32 0,-1-3 0 0,0 0 0 16,2 0-208-16,-1-3 128 0,1-3-128 0,0-5 0 15,1-5 0-15,1-1 0 0,0-5 0 0,0 0-160 31,0-2-432-31,3-4-96 0,1-2-16 0</inkml:trace>
  <inkml:trace contextRef="#ctx0" brushRef="#br0" timeOffset="88616.14">32767 16734 16575 0,'0'0'1472'0,"-11"0"-1168"0,-1 0-304 0,2 4 0 0,0 1 1552 0,0 5 256 0,1-1 48 0,0 4 16 16,0 0-1600-16,0 1-272 0,-1 2-144 0,2 2 16 16,1 1 128-16,0 4 0 0,-2 0 0 0,4 3 0 15,3 2 0-15,-1 3 0 0,1-2 0 0,0 2 0 16,2-1 0-16,2-3 0 0,0 1 0 0,1-4 0 16,-1 0 0-16,1 0-128 0,1-3 128 0,-1-4 0 15,1-3 0-15,0-5 0 0,-4-9 144 0,0 0-144 0,0 0 512 16,13 3-16-16,0-4 0 0,-1-4 0 0,0-6 64 0,2-1 16 15,1-7 0-15,1-4 0 0,1 0-64 16,-7 9 0-16,2-5 0 0,-1-3 0 0,0-2-128 0,1-5-48 16,-2 0 0-16,-1 1 0 0,0-3-64 0,4-20-16 15,-3 13 0-15,-5 10 0 0,0 3 0 0,-3 6-16 16,-2 2 0-16,-1 3 0 0,-3 1-240 0,-1 1 128 16,-2 4-128-16,-2 2 0 0,-3 3-224 0,5 3-144 15,-2 0-16-15,-3 1-16 16,0 1-2032-16,0-1-384 0</inkml:trace>
  <inkml:trace contextRef="#ctx0" brushRef="#br0" timeOffset="89429.93">32379 10886 2751 0,'-1'-13'128'0,"1"3"16"0,-1 3-144 0,1-4 0 0,1 4 0 0,-1 7 0 15,1-10 2656-15,-1 10 496 0,0 0 112 0,4-7 0 16,-4 7-1888-16,0 0-384 0,0 0-80 0,0 0-16 0,0 0-480 0,0 0-96 15,4 9-32-15,-1 4 0 0,-3 2-16 0,-3 3 0 16,-1 1 0-16,-1 8 0 0,-3 3 48 0,1 2 0 16,-3 2 0-16,-1-1 0 0,0 2 96 0,2-2 32 15,-1 0 0-15,5-13 0 0,-1 6-32 0,-1 0 0 16,1 6 0-16,1 2 0 0,1 3-96 0,0 0 0 16,3-1-16-16,0 27 0 0,3-16-144 0,2-24-32 15,1-3 0-15,1-1 0 0,2-1 48 0,2-1 0 16,2-4 0-16,-1-1 0 0,4 0 16 0,12 4 16 15,-2-6 0-15,2-1 0 0,0-5-32 0,1-1-16 16,4-5 0-16,-2 0 0 0,3-2-160 0,0-5 0 16,-1 3 0-16,-2-4 128 0,3 2-352 0,-2-2-80 15,-3 1-16-15,-13 3 0 16,2 0-1456-16,-1 1-288 0,-2 0-64 0</inkml:trace>
  <inkml:trace contextRef="#ctx0" brushRef="#br0" timeOffset="89697.89">31812 11273 27647 0,'-1'-14'2448'0,"5"1"-1952"0,5-1-496 0,5 0 0 0,4 1 128 0,7 2-128 16,7-3 0-16,7 0 0 0,6 5 432 0,-17 1-16 16,7 2 0-16,6-4 0 0,5 2-240 0,6-1-48 15,6 3-128-15,5-1 192 0,1 0-192 0,58-6 0 16,-16 3 0-16,312-28 0 16</inkml:trace>
  <inkml:trace contextRef="#ctx0" brushRef="#br0" timeOffset="93599.2">8209 17487 11055 0,'0'0'480'0,"0"0"112"0,0 0-464 0,0 0-128 0,-10-5 0 0,10 5 0 15,0 0 2560-15,0 0 512 0,0 0 80 0,0 0 32 32,-4 10-3184-32,0-1-496 0,2 1-160 0,0 3-48 0,1-3 704 0,1 3 0 0,-1 3 0 0,0 2 0 15,-2 0 0-15,2 2-160 0,-4 2 16 0,1 0 0 16,0 0 144-16,0 0-160 0,0-2 160 0,1-2-160 16,0-3 160-16,0 0 0 0,1 1 0 0,1-6 0 15,2 1 160-15,-1-11-32 0,1 8-128 0,-1-8 192 16,0 0 112-16,4 9 16 0,-4-9 0 0,0 0 0 15,10 3-64-15,0 0 0 0,2-3 0 0,2-1 0 16,1-1-80-16,5 1-32 0,4-4 0 0,6 0 0 16,3-1-144-16,5 1 160 0,3-3-160 0,-1 2 160 15,0 1 16-15,2-2 0 0,1 5 0 0,4 0 0 16,1 1-176-16,6 1 0 0,4 3 0 0,3-2 0 0,1-1 0 0,1 0 0 16,-4 0 0-16,1 2 0 0,0 2-288 15,3 0 64-15,2 0 16 0,4-2 0 0,3 0-80 16,1-2-16-16,-5-2 0 0,1 4 0 0,1 2 304 0,4 2 0 15,5-4 0-15,-1 1 0 0,0 1-128 0,-2 1 128 16,-2 0 0-16,6 1 0 0,3 3 0 0,-1-2 0 16,3-1 0-16,1 3 0 0,-3-4 240 0,5 4 0 15,6-4 0-15,-2-1 0 0,0-2-240 0,0 2 144 16,-2-1-144-16,6-1 128 0,4-2 0 0,-1 0 0 16,-1 0 0-16,1 1 0 0,0 1-128 0,6 0 192 15,5 2-192-15,-4 1 192 0,-6-1-32 0,3 1 0 16,3 3 0-16,-4-2 0 0,0-1 32 0,-4 3 16 15,-3-2 0-15,1 2 0 0,5 1-208 0,-4-4 128 16,-5-2-128-16,-3 4 0 0,-2-3 128 0,6-1-128 0,1 1 0 0,1 0 144 16,-6-1-16-16,2-1-128 15,-1-2 192-15,5 0-64 0,4 0-128 0,-1-1 0 0,-6 0 0 16,-1-2 0-16,2-1 0 0,1 2 0 0,0-2 0 0,-1 3 0 16,-5 1 144-16,-2-2-144 0,1 1 160 0,-1 1-160 15,2-1 256-15,-3 0-64 0,-2-1 0 0,-5 2 0 16,-1 0-48-16,-1 3-16 0,3-1 0 0,-4-2 0 15,-7 0-128-15,-2 0 160 0,-3 4-160 0,-2 0 160 16,-2 1-160-16,1-1 0 0,0 0 0 0,-4 0 0 16,-5-2 0-16,-3 2 0 0,-3-3 0 0,-4 0 0 15,-5 1 0-15,0-1 0 0,-3-1 0 0,0 1 0 16,-1 2 0-16,1-1 0 0,2 0 0 0,1 0 0 16,-1 2 224-16,1 0 16 0,-3-3 0 0,-3 3 0 15,-3 0-240-15,-3-1 0 0,-2-3 0 0,-4 0 0 0,-3 0 0 0,-1 0 128 16,-3-3-128-16,0-1 0 0,-4 0 288 15,0-2-32-15,-7 6-16 0,6-12 0 0,-2 0 208 0,-2 1 64 16,-2-3 0-16,-1 0 0 0,-2-5-112 0,1-1-16 16,-2 1 0-16,-1-3 0 0,0-2-240 0,0 0-144 15,0 0 160-15,1-3-160 0,0 3 0 0,3-1 0 16,-2 0 0-16,3 4 0 0,0-1-144 0,3 2-32 16,-1 5 0-16,1-1 0 15,-1 1-608-15,2 1-128 0,0 3-32 0,0 2-12272 0</inkml:trace>
  <inkml:trace contextRef="#ctx0" brushRef="#br0" timeOffset="94316.29">18502 16752 8287 0,'0'0'736'0,"0"0"-592"0,0 0-144 0,7-9 0 16,-1 0 4288-16,2-1 816 0,-2 3 160 0,6-1 48 15,-1 4-4528-15,2 0-784 0,2-2-384 0,0 1 48 16,2 2 336-16,1-1 0 0,1-3 0 0,2 0 0 0,2 1 272 0,1 0 80 15,2 2 16-15,4 1 0 0,5-4-64 0,4 3-16 16,5 0 0-16,-2 2 0 0,-1 0 48 0,1 1 16 16,-1 0 0-16,-1 1 0 0,0-1-352 15,-1 3 0-15,-1 1-192 0,0-2 64 16,-1 0-544-16,-1 2-96 0,-1 1-32 0,0 1-7456 16,-3-3-1504-16</inkml:trace>
  <inkml:trace contextRef="#ctx0" brushRef="#br0" timeOffset="94802.5">20789 16225 21183 0,'5'-4'1888'0,"-1"-4"-1504"0,-3-1-384 0,-1 4 0 15,0 5 1232-15,0 0 176 0,0 0 48 0,-10 1 0 32,-4 5-2160-32,-2 5-416 0,-3-1-96 0,-3 7 0 0,-3 3 832 0,-3 5 192 0,-2 1 16 0,0 3 16 15,-4 0 352-15,-1 3 64 0,0 1 0 0,0 1 16 16,2 3-64-16,4 1-16 0,4 2 0 0,3 2 0 0,3-2-32 0,4 1-16 15,2-3 0-15,4-1 0 0,4-5-144 0,4-2 0 16,3 2 0-16,5-8 128 0,2-2 64 0,3-3 16 16,5 0 0-16,8-2 0 0,7-2 192 0,9-1 48 15,7-1 0-15,3-6 0 0,1-2 0 0,3-1 16 16,4-3 0-16,4-4 0 0,0-5-96 0,6-2-32 16,3-3 0-16,-1-2 0 0,-3-2 0 0,-2-2 0 15,-5-4 0-15,-4-2 0 0,-5 2 192 0,-3-4 48 16,-4 2 0-16,-4-1 0 0,-5-1 256 0,-7 4 64 15,-9-4 16-15,-8 4 0 0,-10 1-240 0,-7-3-48 16,-10 1-16-16,-13-3 0 0,-9-1-608 0,-11 0 0 16,-7 2-192-16,-10-2 64 15,-11 3-592-15,-12 3-112 0,-12-3-32 0,1 8 0 16,2 1-2208-16,3 7-448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9:34.7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5847 570 8287 0,'-9'-11'368'0,"2"0"80"0,-1 1-448 0,0-2 0 15,-1 0 0-15,2 2 0 0,-2-3 1488 0,5 8 224 16,-1-5 32-16,0 4 16 0,0-4-592 0,-1 2-112 16,3-2-32-16,0 3 0 0,0-3-256 0,-2 1-48 15,1 0-16-15,4 9 0 0,0 0-208 0,0 0-48 0,0 0-16 16,0 0 0-16,0 0-432 0,0 11 0 0,0 1 0 0,0 4 0 16,0 4 0-16,2 1 128 0,0 2-128 0,-1 8 0 15,1 2 128-15,1 33-128 0,-3-1 0 0,-1-4 128 16,-2 0-128-16,-1 1 0 0,-2 7 144 0,-2 3-144 15,-1 3 160-15,-1 3-32 0,0-3-128 0,-3 1 192 16,-1 7-192-16,0-5 128 0,0 4-128 0,0-1 0 16,-2 3 128-16,2-1-128 0,0-5 0 0,1-1 0 15,3-5 128-15,-1-2-128 0,0-4 0 0,3 0 144 16,-1-5-144-16,1 3 192 0,-1-4-192 0,3-3 192 16,-1-1-64-16,2-4 0 0,0-3 0 0,0 2 0 15,0 0-128-15,0-3 0 0,0-1 144 0,1-3-144 16,2 0 0-16,-2-4 128 0,0-2-128 0,3-4 0 0,-1-2 0 15,2-7 144-15,0 4-144 0,3-6 0 16,-1-2 208-16,2-2-64 0,1-4-16 0,3-1 0 0,1 0 48 0,2-4 0 16,1-1 0-16,3-4 0 0,4 0-32 0,4 0 0 15,2-2 0-15,8-3 0 0,3 0-16 0,3-4 0 16,2-2 0-16,1-1 0 0,-1 0-128 0,2-4 160 16,4 4-160-16,4-3 160 0,1 2-160 0,9-2 0 15,5 0 144-15,-2 1-144 0,0-1 0 0,0 2 0 16,0 2 0-16,2-2 0 0,1 3 0 0,4 0 0 15,8-2 0-15,-1 2 0 0,-3 2 0 0,0-5 0 16,1 2 0-16,5-5 0 0,4 3 0 0,1-4 0 16,0 3 0-16,0-4 128 0,1 3-128 0,4 1 0 0,5-2 128 0,-2 1-128 15,-3-3 144-15,0 2-144 0,0 0 192 0,6 3-192 16,4 0 288-16,-3-1-48 0,-4 1-16 0,2 3 0 16,3 0-48-16,4 0-16 0,-2 1 0 0,2 1 0 15,-3-3-16-15,1 5 0 0,9 0 0 0,-6 0 0 16,1-1-16-16,1 2-128 0,2 0 192 0,1 2-64 15,0-2 16-15,3 1 0 0,-2-1 0 0,4 1 0 16,4 0 0-16,0 2 0 0,-4-6 0 0,5 3 0 16,6 0-16-16,-5 0 0 0,-5 3 0 0,3-3 0 15,5 3-128-15,-1-1 128 0,-5-1-128 0,5 1 128 16,3 1-128-16,-3 1 0 0,-4 3 144 0,2-5-144 16,-1 3 0-16,2 2 144 0,2-4-144 0,-2 1 0 15,0 1 128-15,2 3-128 0,4-4 0 0,-1 0 0 16,-5-2 128-16,3 1-128 0,5-2 0 0,-4 3 0 15,-3-4 0-15,4 0 128 0,8 0-128 0,-7 0 0 16,-3-2 0-16,5 2 0 0,4 2 0 0,-4-1 0 0,-5-2 0 0,2 2 0 16,9 2 0-16,-7 0 0 0,-4 0 0 15,1 1 0-15,5 3 0 0,-2-2 0 0,-6 1 176 0,3 0-176 16,2-2 160-16,0 1-160 0,-5 0 144 0,0-1-144 16,2-2 128-16,0 1-128 0,-1-1 128 0,2 0-128 15,2-2 0-15,-1 0 128 0,-1 0-128 0,-3 0 0 16,0 1 0-16,-2 0 128 0,4 4-128 0,-4-1 0 15,-4-1 0-15,2 0 0 0,4 2 0 0,-3 1 0 16,-6-1 0-16,2 2 0 0,4-2 0 0,-6 0 0 16,-3 3 128-16,-2-2-128 0,2-2 0 0,-1 0 0 15,-1 2 0-15,-1-1 128 0,-3 2-128 0,3 0 0 0,2-3 144 0,-1 0-144 16,-7 0 0-16,-1 2 0 0,0-1 0 0,1 2 0 16,1-1 0-16,-5-2 0 0,0 1 0 0,-2 1 0 15,-1-2 0-15,2-3 0 0,-3 2 0 0,-3-1 0 16,-3 2 0-16,1 1 128 0,2-2-128 0,-2-2 128 15,-1 0-128-15,-4 1 0 0,1 0 0 0,3-2 0 16,-1 0 0-16,-2 2 0 0,-4 0 0 0,-2-2 0 16,-2-1 0-16,2 0 0 0,-2 1 0 0,1-2 0 15,2 1 0-15,-4 0 0 0,-6-2 0 0,-1 3 128 16,2 0-128-16,-1 0 192 0,1-1-64 0,2-2 0 16,0 1-128-16,-6-2 0 0,-5 3 0 0,-2-1 128 15,2 0-128-15,-1-1 0 0,-1 2 128 0,-2 0-128 16,0 2 0-16,-5 0 0 0,-2-1 0 0,-6 0 128 15,-3 0-128-15,-3 0 128 0,-1 2-128 0,-3-1 128 0,-2 0-128 0,0 0 192 16,-6 1-64-16,0 3 0 0,-2-1-128 16,-1-2 144-16,-1-1-144 0,-1 2 160 0,-3 0-160 0,0-2 0 15,-2-1 144-15,0 1-144 0,-1 3 0 0,-3-4 0 16,0-4 0-16,-2 0 128 0,-10 4-128 0,10-4 0 16,-1-1 0-16,-1-4 0 0,1-2 0 0,-4-3 128 15,-4-2-128-15,0-2 0 0,1-3 0 0,-2-4 144 16,-3-2-144-16,3-5 0 0,-2-4 128 0,-1-3-128 15,-1-4 0-15,-1-2 0 0,0-8 0 0,0 0 0 16,1-2 0-16,0-2 0 0,0-3 0 0,1-1 0 16,0-3 0-16,1-1 0 0,0-4 0 0,2 0 0 15,2 5 0-15,-1 1 0 0,0-3-128 0,2 5 128 16,0-1 0-16,4 1-144 0,-2-1 144 0,1 2 0 0,1 0 0 0,0 4-128 16,3 0 128-16,-3 4 0 0,0-1 0 15,2-1-128-15,4 1 128 0,-3 0-192 0,2-2 192 0,-1-1-192 16,3 7 0-16,0-2-16 0,1-1 0 0,1 2 0 15,-3 2 16-15,4 5 0 0,-2 4 0 0,1 3 0 16,-1 0 192-16,-3 2 0 0,1 2 0 0,-1 1-144 16,-2 5 144-16,-1 1 0 0,0 0 0 0,-2 3 0 15,0 2 0-15,-1 2 0 0,-1 1 0 0,-1 1 0 16,0 1 0-16,-2 1 0 0,1 5 0 0,-2-1 0 16,-2 4 0-16,-1-2 0 0,2 8 0 0,0 0 0 15,-6-5 0-15,0 0 0 0,-3 2 0 0,-1 1 0 16,-3-1 0-16,-2 2-128 0,-3-2 128 0,-1 2 0 15,-3 0-128-15,-2 0 128 0,-1-2-128 0,-5 3 128 16,-1-1-144-16,-6-1 144 0,-5 0-160 0,-4-2 160 0,-3 3 0 16,-2 0 0-16,0-1 0 0,23 1 0 0,-6-2 0 0,-5 2 0 15,-3 0 0-15,-2 0 0 0,-4-2 0 0,-4 2 0 16,-3-3 0-16,-53 0 0 0,15 0 0 0,9 4 0 16,5 0 0-16,3 2 0 0,-3 0 0 0,35 1 0 15,-10-1 0-15,-5 3 0 0,-2-2 144 0,-11-2-144 16,-8 2 0-16,-4-1 144 0,-2 1-144 0,-80 3 0 15,24-2 0-15,9 0 0 0,1-2 0 0,7 2 0 16,4 3 0-16,-2-4 0 0,-4 1 0 0,2 3 0 16,2-2 0-16,-6 2 0 0,-9 1 0 0,9-3 0 15,3 0 0-15,-3 0 0 0,-3-1 0 0,6-2 0 16,6 2 0-16,-2-1 0 0,-6-2 0 0,5 0 0 16,5-1 0-16,-5 0 0 0,-5-1 0 0,4 0 0 0,3 0 0 15,-1-2 0-15,-2 0-160 0,-1 0 160 0,0-4 0 0,1 2-144 16,-2 1 144-16,1-1 0 0,2-2 0 15,2 2 0-15,-1 1 0 0,3-3 0 0,-2 1 0 0,0 2 0 16,2-2 0-16,-6 2 0 0,-3 0 0 0,3 3 0 16,5-2 0-16,-4 1 0 0,-3-2 0 0,4 0 128 15,5 3-128-15,53-2 0 0,-15 1 0 0,-9-2 0 16,-8 0 0-16,-5 2 0 0,-3-2 0 0,-3 1 0 16,-3-2 0-16,-102-2 0 0,37 2 128 0,24 1-128 15,11-3 128-15,11 5-128 0,6 1 128 0,4-1-128 16,-1 0 0-16,3 2 128 0,2 2-128 0,-2 2 0 15,-5 1 0-15,2 2 144 0,4-1-144 0,54 0 0 16,-14-1 128-16,-5 2-128 0,-6 2 0 0,-7-3 0 16,-6 3 0-16,-2-1 0 0,-2 2 128 0,-97 5-128 0,35-1 0 15,18 0 0-15,13 0 0 0,12 0 0 0,9-5 0 0,0 5 0 16,-5 0 0-16,7-3 0 0,6 1 128 0,-1-1-128 16,-2-3 144-16,0 2-144 0,6-2 128 0,0 4-128 15,1-2 0-15,-2 2 0 0,-6-1 0 0,4-2 128 16,3 4-128-16,-2-3 0 0,-2 1 0 0,0 3 0 15,0-2 128-15,3 2-128 0,1 2 0 0,-3 0 0 16,-1-4 0-16,4 0 0 0,2 3 0 0,-1-1 0 16,-4 1 0-16,0-5 0 0,6 2 0 0,3 1 0 15,2-2 0-15,-1 1 0 0,-6-2 0 0,3-3 0 16,3 1 0-16,2 1 0 0,0-3-160 0,1 2 160 16,-4-2-128-16,5 3 128 0,4-3 0 0,2-1 0 0,-2 2 0 15,0-2 0-15,-1-4 0 0,3 3-128 16,4 0 128-16,1-2 0 0,2 2 0 0,0-3 0 0,1 1 0 0,-1-1 0 15,6-1 0-15,4 0 0 0,2 0 0 0,-4 0 0 16,-1 0 0-16,0-1 0 0,3-1 0 0,4 1 0 16,1 0 0-16,4 1 0 0,4-3 0 0,-3 3 0 15,-1 0 128-15,0 0-128 0,0-1 128 0,4 2-128 16,1 3 128-16,3-1-128 0,2-1 160 0,5 1-160 16,0-1 144-16,2 2-144 0,-2 1 128 0,-1-2-128 15,0-1 0-15,4 3 0 0,2 3 128 0,3-3-128 16,3 3 0-16,3 1 0 0,2-4 0 0,5 4 0 15,2-3-160-15,4 3-64 0,3-3-16 0,3-1-10160 16,4 2-2032-16</inkml:trace>
  <inkml:trace contextRef="#ctx0" brushRef="#br0" timeOffset="1634.05">25491 1237 2751 0,'0'0'256'0,"0"0"-256"16,0 0 0-16,0 0 0 0,0 0 2848 0,0 0 528 0,0 0 96 0,0 0 32 16,0 0-1952-16,-11 4-384 0,-3 1-80 0,0 8 0 15,-5 2-560-15,1 4-96 0,-4 2-32 0,-1 4 0 16,-2 2-64-16,0 7-16 0,-2 2 0 0,-5 2 0 16,-4 1-96-16,-2 2-32 0,-5-2 0 0,2-1 0 15,1-1-64-15,-1-1-128 0,0-2 176 0,3-1-176 16,3-2 208-16,0-1-64 0,2 2-16 0,5-5 0 15,2 1 96-15,0-3 16 0,1 1 0 0,1-4 0 16,1-4-32-16,4 0 0 0,3 0 0 0,6-4 0 16,1-3-80-16,6 1-128 0,3-1 176 0,2-2-176 15,2 4 0-15,2-3 0 0,7 3 0 0,2 1 0 0,6 1 128 16,0-2-128-16,2 1 0 0,3 0 0 16,1 1 160-16,5-5-160 0,4 0 128 0,3 2-128 15,3-4 0-15,5 5 128 0,7 0-128 0,-1-3 0 0,2-1 0 0,-4-1 0 16,-4-2 0-16,-2 3 0 0,-3-3-192 15,1 2-128-15,1-4-32 0,-2 1 0 16,-3 1-592-16,2-2-112 0,-3-2-32 0,-1-2-8704 16</inkml:trace>
  <inkml:trace contextRef="#ctx0" brushRef="#br0" timeOffset="1919.76">24768 2047 19343 0,'0'0'1728'0,"0"0"-1392"0,0 0-336 0,0 0 0 16,0 0 496-16,0 0 16 0,0 0 16 0,15-4 0 15,4-2 48-15,7 2 0 0,4-1 0 0,8-1 0 16,8-6 80-16,9 0 32 0,9-4 0 0,1-2 0 15,3-1-240-15,-1 2-32 0,0-1-16 0,5 3 0 16,4 3-272-16,5-2-128 0,1 1 0 0,-2 1 128 16,-4-5-128-16,3 3 0 0,2 8 0 0,2-3-176 15,2 3-400 1,-6-2-96-16,-7 0-16 0,-4 1 0 0,0 2-1296 16,-2 2-256-16</inkml:trace>
  <inkml:trace contextRef="#ctx0" brushRef="#br0" timeOffset="2470.59">28111 1096 3679 0,'-29'-7'160'0,"10"5"32"0,0 2-192 0,-4 0 0 0,-1 2 0 0,-1 2 0 15,1-1 3056-15,-1 2 560 0,-2 7 112 0,-3-1 32 16,-3 6-2240-16,-2 3-448 0,0 4-96 0,-1-1-16 0,0 1-352 0,2 4-80 15,1 5-16-15,4 3 0 0,-2 1-176 0,6 0-32 16,2 1-16-16,5 0 0 0,3-1-160 0,5-3-128 16,1-2 192-16,4 0-192 0,2-3 176 0,5-1-176 15,0 1 160-15,6-3-160 0,1-1 192 0,2 2-48 16,1-3-16-16,4-1 0 0,4-3 16 0,5-1 0 16,2-2 0-16,5-3 0 0,1-2-16 0,5 0 0 15,2-6 0-15,1-1 0 0,0-2-128 0,-2-3-192 16,-3-5 32-16,1-2-7344 15,0-2-1472-15</inkml:trace>
  <inkml:trace contextRef="#ctx0" brushRef="#br0" timeOffset="2902.71">28641 671 7359 0,'-15'-4'320'0,"6"1"80"0,-1-1-400 0,1 4 0 0,-1 3 0 0,1 2 0 16,2 1 2112-16,-2 7 352 0,-2 5 64 0,-2 3 16 16,1 6-1824-16,-1 1-352 0,-1 5-80 0,1 4-16 15,3 2 176-15,-1 6 16 0,-3-1 16 0,3 5 0 16,1 3 64-16,0 2 16 0,0 5 0 0,0 3 0 0,0-5-288 15,1 3-48-15,1 1-16 0,4-7 0 0,3-10-208 0,4-6 0 16,0-7 128-16,4-7-128 0,-1-8 0 0,3-4 0 16,-1-6 128-16,0-2-128 0,-8-4 224 0,13-6 0 15,-1-3 0-15,0-5 0 0,1-4 112 0,0-4 32 16,-2-4 0-16,4 0 0 0,1-4-368 0,-2 4-128 16,-2 1 0-16,1 6 0 0,0 2-48 0,0 8 0 15,0 2 0-15,0 4 0 0,1 4 176 0,0 11-160 16,0 2 160-16,0 7-160 0,0 5 160 0,1 6 224 15,-2 3-48-15,-1 3-16 0,-1 3-160 0,-1 5 0 16,-2 1 144-16,-2 0-144 0,0 2 0 0,2 2-320 16,-4-1 64-16,0-3 16 15,0-1-944-15,1-9-192 0,1-11-32 0</inkml:trace>
  <inkml:trace contextRef="#ctx0" brushRef="#br0" timeOffset="3319">29124 1385 22111 0,'-19'2'976'0,"9"2"208"16,5 3-944-16,0-1-240 0,1 5 0 0,0 1 0 15,4 2 320-15,0 1 0 0,0 2 16 0,5-2 0 0,0-2-176 0,3-1-32 16,3 1-128-16,2-7 192 0,2 2-192 0,3-3 0 16,1-4 0-16,1-2 0 0,2-2 160 0,2-5-160 15,4 0 160-15,-1-5-160 0,1 1 128 0,-4-1-128 16,-2-5 0-16,-2-1 0 0,-2 0 0 0,-1-3 0 16,-4 1 0-16,-3 2 0 0,-3 5 0 0,-2-2 0 15,0 1 0-15,-5 1 0 0,-4-1 0 0,-2 3 0 16,-3 4 0-16,-4-1 0 0,-3 4 0 0,-5 3 0 15,-4 5 0-15,-2 6 0 0,-1 0 0 0,-1 6 0 16,-2 4 0-16,1 5 0 0,1 3 0 0,1 7 0 0,1 3-128 0,7 0 128 16,4-2 0-16,6-2 0 15,4-3-128-15,5-2 128 0,2-2 0 0,5 0 0 0,6-3 0 0,3-3 0 16,3-2-192-16,5-3 64 0,3-2 128 0,7-4-208 31,5 1-816-31,4-5-176 0</inkml:trace>
  <inkml:trace contextRef="#ctx0" brushRef="#br0" timeOffset="3638.08">30147 1232 20271 0,'-25'-5'1792'0,"7"5"-1424"16,0 4-368-16,-2 2 0 0,0-1 1056 0,1 8 144 15,-4 0 16-15,0 7 16 0,-1 3-432 0,-1 0-96 16,3 4 0-16,-1-1-16 0,0 6-544 0,1-1-144 16,3-3 0-16,5 2 0 0,4-4 0 0,2-1 0 15,3-3 0-15,4-3 0 0,4-3 0 0,3 1 0 16,-1-6 0-16,8-1 0 0,1-2 0 0,5-2 0 15,4-3 0-15,2-3 0 0,3 0-192 0,3 0 64 16,0-4 0-16,2-5 0 16,2 0-464-16,-1-2-96 0,2-2-16 0</inkml:trace>
  <inkml:trace contextRef="#ctx0" brushRef="#br0" timeOffset="4052.49">30853 275 16575 0,'-18'3'1472'0,"-4"3"-1168"0,-4 4-304 0,-1 4 0 16,-1 3 1376-16,-1 6 224 0,0 8 32 0,12-10 16 15,-1 7-832-15,-1 7-176 0,-1 6-16 0,1 2-16 16,-5 8-464-16,-1-1-144 0,0 0 0 0,-21 45 0 15,9-13 0-15,7-7 0 0,4-10 0 0,6-3 0 0,2-5 0 16,3-4 0-16,4-5 0 0,3-6 0 0,2-7 0 0,2-3-144 16,4-9 144-16,0-4-192 0,2-2 192 0,1-10 0 15,-3-7 0-15,0 0-128 0,0 0 384 0,11 0 96 16,2-5 16-16,2-2 0 0,-2-6 336 0,2-5 64 16,2 2 0-16,1-5 16 0,-1-7-512 0,2-1-96 15,1-4-32-15,-1-1 0 0,0-3-144 0,0 0-192 16,0 0 32-16,1 0 16 0,0 3-32 0,1 2 0 15,0 7 0-15,0-1 0 0,-1 5 176 0,0 3 0 16,3 1-144-16,-1 3 144 0,-2 5 0 0,1 1 0 16,-1 2 0-16,-1 5 0 0,-1 1-144 0,-2 1 144 15,2 3-192-15,0 1 192 16,-3 0-992-16,0 1-96 0,-1 1 0 0</inkml:trace>
  <inkml:trace contextRef="#ctx0" brushRef="#br0" timeOffset="4272.17">30489 1113 13823 0,'0'0'1216'0,"0"0"-960"0,0 0-256 0,0 0 0 0,0 0 1344 0,9 10 240 0,3 1 32 0,2 1 16 16,1-1-208-16,4 3-32 0,4 2-16 0,2 0 0 15,3 2-560-15,4 1-112 0,5 0-32 0,3 0 0 16,5 3-416-16,6-2-96 0,5-1-16 0,0 0 0 16,-4-4-144-16,-1 1 0 0,-3-1 0 0,-2 1-8224 15,-3 2-1568-15</inkml:trace>
  <inkml:trace contextRef="#ctx0" brushRef="#br0" timeOffset="5086.7">28229 2705 21359 0,'-7'-13'944'0,"1"5"208"0,0-5-928 0,1 2-224 0,1 1 0 0,2-4 0 16,-2 1 656-16,1-2 96 0,1-2 16 0,-1-1 0 15,-1-1-400-15,3-1-80 0,0-2-16 0,0 3 0 16,1-1-144-16,0 1-128 0,0 1 144 0,0 3-144 16,0 2 0-16,0 3 128 0,0-2-128 0,0 12 0 15,0-10 0-15,0 10 0 0,0 0 0 0,0 0 0 16,0 0 0-16,0 0 176 0,0 0-176 0,-8 9 160 15,0-1-160-15,1 5 192 0,-1 3-192 0,-2 8 192 16,0 8-32-16,0 4 0 0,-2 2 0 0,2 5 0 16,0-1 32-16,1 9 0 0,-3 3 0 0,6 4 0 15,0 5-192-15,-1-1 128 0,2 6-128 0,-1-5 128 0,2-2-128 0,2-3 128 16,-1-1-128-16,2-4 128 0,1-3-400 0,0-5-96 16,0-6-16-16,1-4 0 15,2-6-864-15,-1-3-176 0,1-8-48 0,-1-8 0 16</inkml:trace>
  <inkml:trace contextRef="#ctx0" brushRef="#br0" timeOffset="5553.74">27665 3097 19343 0,'-13'6'1728'0,"5"-2"-1392"0,8-4-336 0,-6 7 0 15,6-7 768-15,0 0 96 16,0 0 16-16,0 0 0 0,8 5-192 0,4-2-48 0,4-1 0 0,4-5 0 15,4-2-192-15,4-5-32 0,5 0-16 0,3-4 0 16,1-3-32-16,1-2-16 0,2-2 0 0,6-2 0 16,4 1-352-16,2 4 144 0,-4 0-144 0,0 3 0 15,-3 4 0-15,-3 1 0 0,-3 6 0 0,-3 0-192 32,-4 1-560-32,-6 3-96 0,0 0-32 0,-6 0 0 15,-2 2-448-15,-2-4-80 0,0-3-32 0,-2 0 0 16,0 1 704-16,-3 1 144 0,1 0 16 0,-4 1 16 0,-8 2 560 0,0 0 304 0,0 0-48 0,0 0 0 15,0 0 352-15,0 0 64 0,0 0 16 0,0 0 0 16,6 12 304-16,-6 4 64 0,-6-3 16 0,0 5 0 16,-3 3-240-16,0 0-64 0,-1 5 0 0,0 2 0 0,0 2-368 15,1-2-80-15,3 1 0 0,-1-2-16 0,2 1-304 0,3-1 128 16,0-2-128-16,4-3 0 0,0-3 192 0,3-5-192 16,0-5 192-16,-5-9-192 0,8 9 416 0,1-4-32 15,-9-5 0-15,13-3 0 0,-1-2 160 0,1-5 32 16,0 0 0-16,-2-4 0 0,-2-4-64 0,-1 0 0 15,-2-1 0-15,-1 1 0 0,-1 2-128 0,-4-2-16 16,-1 0-16-16,-2 0 0 0,-1-1 0 0,2 1 0 16,-3 1 0-16,0 0 0 0,-2 2-224 0,2 3-128 15,0 4 128-15,5 8-128 16,-8-6-256-16,8 6-128 0,-7-2-32 0,7 2 0 16,-8 6-2208-16,2 1-432 0,6-7-80 0</inkml:trace>
  <inkml:trace contextRef="#ctx0" brushRef="#br0" timeOffset="5905.56">28960 2887 17615 0,'0'0'768'0,"-10"8"192"0,2 3-768 0,-1 2-192 0,-1-4 0 0,-1 5 0 16,2 2 1264-16,0 2 208 0,-1 1 64 0,1 0 0 15,1-1-784-15,2-3-160 0,0-1-16 0,0-5-16 16,6-9-240-16,0 0-64 0,0 0 0 0,0 0 0 0,0 0 240 0,0 0 32 16,6-9 16-16,-1-5 0 0,1-2 240 0,2-2 48 15,4-2 16-15,2-2 0 0,-4-1-336 0,2-1-80 16,2 0-16-16,-3-3 0 0,-1 2-288 0,2-2-128 15,-1 3 128-15,2 2-128 0,-1 0 0 0,0 2 0 16,1 3 0-16,1 3 0 16,0 1-544-16,0 7-32 0,-1-1-16 0,1 6 0 15,-2 2-1712-15,1 2-352 0,5 4-64 0,-2-3-16 0</inkml:trace>
  <inkml:trace contextRef="#ctx0" brushRef="#br0" timeOffset="6393.48">29449 2653 20271 0,'0'0'1792'0,"0"0"-1424"0,-1 16-368 0,0 1 0 15,1 4 544-15,-1 0 32 0,-1 0 16 0,2 3 0 16,0 0-272-16,-1 1-48 0,0 1-16 0,0-5 0 16,1 2-256-16,-2-2 0 0,0-4 128 0,2-1-128 15,-3-2 0-15,3-2 0 0,0-12 128 0,0 0-128 0,0 0 368 0,0 0 16 16,0 0 0-16,0 0 0 0,0 0 96 0,0 0 32 16,0 0 0-16,0 0 0 0,0 0-208 0,3-14-48 15,-3 0 0-15,0 0 0 0,2 0-128 0,1-3-128 16,-2-2 192-16,2-2-192 0,0 2 192 0,2-2-192 15,1-2 192-15,1 0-192 0,1 0 0 0,2 3 0 16,0 2 0-16,3 1 0 0,-3 5 0 0,1-1 0 16,1 0 0-16,1 4 0 0,-2 2 0 0,1 4 0 15,0 2 0-15,1 5 0 0,-3 3 0 0,2 1 0 16,-2 5-160-16,2 2 160 0,0 3 0 0,-1 2 0 16,1 2 0-16,-2 3 0 0,-1 3 0 0,0 3 0 15,-3 0 0-15,-1 4 0 0,0-1 0 0,-1 0 0 0,0-2-144 0,0 0 144 16,0-6 0-16,-3 0 0 0,0-6 0 0,2-2 0 15,-1-3 0-15,2-3 0 0,-2-1 0 0,-2-11 0 16,0 0 0-16,7 9 0 0,-7-9 0 0,0 0 0 31,0 0-432-31,0 0-176 0,10-8-32 0</inkml:trace>
  <inkml:trace contextRef="#ctx0" brushRef="#br0" timeOffset="7024.23">29776 2845 14847 0,'0'0'656'0,"0"0"144"0,0 0-640 0,3-11-160 0,-1 3 0 0,-1-1 0 16,-1 9 688-16,0-11 96 0,0 1 32 0,0-3 0 15,-1 0-480-15,1 1-80 0,0-4-32 0,1 2 0 16,2 2 32-16,1-1 0 0,1-4 0 0,0 2 0 16,4 1-256-16,1 4 176 0,1-1-176 0,0 0 160 15,1 3 96-15,2-1 0 0,0 2 16 0,3 5 0 16,-1-1 288-16,1 3 48 0,-1 3 16 0,2 2 0 0,-1 6-128 16,-2 3-32-16,-1 1 0 0,0 6 0 15,-1 0-240-15,-2 5-48 0,1 4-16 0,-4 2 0 0,0 4-16 0,-2-1 0 16,0 1 0-16,-1-2 0 0,0-3-144 0,-3-2 160 15,1-2-160-15,-1-2 160 0,-2-5-160 0,0-2 0 16,0 0 0-16,0-4 128 0,-1-4-128 0,1-10 0 16,0 0 0-16,0 0 0 15,0 0-1712-15,0 0-272 0</inkml:trace>
  <inkml:trace contextRef="#ctx0" brushRef="#br0" timeOffset="7406.1">30330 2583 3679 0,'0'0'320'0,"0"0"-320"0,0 0 0 0,0 0 0 16,2 13 4048-16,0-1 752 0,-1 2 128 0,2 2 48 15,-1 3-3600-15,1 3-720 0,-2 1-144 0,3 0-16 16,0 3-304-16,2 2-64 0,2-6-128 0,2-1 192 16,-1 2-32-16,0-2-16 0,0-5 0 0,0-1 0 15,0-3 80-15,-2 1 16 0,0-6 0 0,1 1 0 16,3-6 432-16,0-2 96 0,-2-1 0 0,2-4 16 16,2-4 256-16,1-2 48 0,-1-2 16 0,1-4 0 15,0-2-384-15,-2-3-80 0,0-3 0 0,-2 4-16 16,2 0-304-16,-6-1-64 0,-1-1-16 0,1 0 0 0,-3 0-80 0,1-4-16 15,-2 1 0-15,1-5 0 0,1-2-144 0,-1 0 0 16,0 4 0-16,-1 2 0 16,1 5-464-16,-2 3-128 0,-1 3-32 0,0 2 0 15,0 5-1712-15,0 9-352 0,0 0-64 0</inkml:trace>
  <inkml:trace contextRef="#ctx0" brushRef="#br0" timeOffset="7757.63">31171 1719 25791 0,'0'0'2304'0,"0"12"-1856"0,0 0-448 0,0 7 0 15,0 6 336-15,0 4-16 0,-4 5-16 0,1 8 0 16,-1 5-64-16,-1 5-16 0,-1 0 0 0,-3 5 0 16,-1 8-224-16,-2 4 0 0,-2 8 0 0,0 1 0 15,-1 2 0-15,0-5 0 0,-2-5-128 0,2-8 128 16,2 2-464-16,1-12 16 0,-1-9 0 0,4-3 0 15,0-7-128-15,3-2-32 0,-2-6 0 0,3-5 0 16,1-4-1520-16,2-3-304 0</inkml:trace>
  <inkml:trace contextRef="#ctx0" brushRef="#br0" timeOffset="8189.12">31837 2441 3679 0,'0'0'320'0,"0"0"-320"0,0 0 0 0,0 0 0 15,0 0 4128-15,-8 4 752 0,-2 2 160 0,0-2 16 16,-2-1-3776-16,-2 3-752 0,-4 3-144 0,-2 0-48 15,-3 2-336-15,-1 3 128 0,0-1-128 0,-2 5 0 16,0 5 0-16,-1-2 0 0,-1-2 0 0,0 5 0 16,0 4 0-16,0 4 0 0,2-1 0 0,0 0 128 15,3 1-128-15,5 0 0 0,4-1 0 0,6-5 128 16,-1-7 128-16,5-2 16 0,4-3 16 0,4-5 0 16,2 1 112-16,4-5 32 0,0-3 0 0,4 0 0 0,5-4 32 15,4-1 16-15,0-5 0 0,1-3 0 0,2-3 32 0,-1-4 16 16,1-4 0-16,-2 1 0 15,-1-5-272-15,-3 3-48 0,-2 4-16 0,-3 3 0 0,-2 6-32 0,-2 2-16 16,-1 3 0-16,-10 5 0 0,0 0 352 0,12 5 64 16,-2 6 16-16,0 1 0 0,-1 3-256 0,1 5-32 15,0 5-16-15,0-3 0 0,2 3-272 0,1 1 0 16,2-3 0-16,1 0 0 16,1-1-1088-16,1-3-256 0,0-5-64 0</inkml:trace>
  <inkml:trace contextRef="#ctx0" brushRef="#br0" timeOffset="9473.04">28027 2800 4607 0,'0'0'400'0,"0"0"-400"0,0 0 0 0,0 0 0 0,0 0 2192 0,0 0 368 0,0 0 64 0,0 0 0 16,-5-8-1088-16,4-2-240 0,1-2-32 0,3 1-16 15,-1-4-432-15,2-1-96 0,2-1-16 0,2-4 0 16,0 0-64-16,4-5-32 0,-1 1 0 0,2 1 0 15,1-4-256-15,1-3-48 0,1 2-16 0,0-3 0 0,1 2-64 0,0 2-16 16,1-3 0-16,5 1 0 0,-3 0-48 16,2-1-16-16,0-2 0 0,0 3 0 0,-4 5-144 0,1 0 160 15,0 3-160-15,-2 5 160 0,-3 5-160 0,-1-1 0 16,-1 3 0-16,1 2 128 0,-2 2-128 0,0-1 128 16,-1 4-128-16,-1 4 128 0,-9-1-128 0,11 5 160 15,2 1-160-15,-2 1 160 0,-1 2-160 0,1 0 0 16,-4 5 0-16,0-1 0 0,2 1 0 0,-1 0 128 15,1 3-128-15,0 0 0 0,-1-1 192 0,-1 1-64 16,0 0 0-16,-1 0 0 0,-1-2 192 0,-1-1 16 16,0 1 16-16,0-1 0 0,-2 2-96 0,0-4 0 15,-2-3-16-15,2 3 0 0,-2-12-48 0,-2 10 0 16,2-10 0-16,0 0 0 0,0 0-64 0,0 0-128 0,0 0 176 16,0 0-176-16,0 0 192 0,0 0-192 0,0 0 192 0,-7-7-192 15,2 0 144-15,1-5-144 0,2-2 0 0,0 2 144 16,2 2-144-16,0-3-192 0,0 0 32 0,0 2 16 15,2-3-192-15,0 2-48 0,-2 3 0 0,2-3 0 16,-2-1 160-16,1 3 32 0,-1-2 0 0,0 3 0 16,0-1 192-16,0 3 0 0,0-4 0 0,0 11 0 15,-3-6 0-15,1-2 0 0,2 8 0 0,-4-6 0 16,4 6 0-16,-5-5 0 0,-2-1 0 0,1 2 0 16,6 4 0-16,-9-4 0 0,0 3 0 0,9 1 0 15,-9-1 0-15,1-1 0 0,-3 0 0 0,1 0 0 16,-1 0 144-16,-1 2-144 0,1 2 0 0,-2 0 144 0,4-1-144 15,-2 0 160-15,-1 1-160 0,0-1 160 0,-1 1-160 16,0 2 0-16,-3 2 144 0,2 0-144 0,-3-1 0 0,1 0 0 16,-1 1 0-16,1-2 128 0,-2 2-128 0,0 2 0 15,2-4 0-15,0 2 0 0,2 3 0 0,-1-3 0 16,2 3 0-16,2-2 0 0,1 1 0 0,1 0 0 16,-1 5 0-16,1-4 0 0,0 1 0 0,1-1 0 15,-1 2 0-15,2 1-128 0,-1-1 128 0,0 3 0 16,1 3 0-16,-1 0 0 0,-1 1 0 0,0 3 0 15,1 0 0-15,-1 6 0 0,-2-2 0 0,4 4 0 16,-1-2 0-16,2 5 0 0,-1 0 0 0,0 2 0 16,1 3 0-16,-1 4 0 0,3 7 0 0,1 1 0 15,1-2 0-15,1 2 0 0,1 0 0 0,3-2 0 0,-1 2 0 0,2 0 0 16,0-3 0-16,1 0 0 0,1-2 0 0,0 1 0 16,0-7 0-16,-1 0-240 0,2-4 48 0,-2-2 0 31,3-6-608-31,0-1-112 0,-2-3-32 0,3-5-6896 0,-4-1-1376 0</inkml:trace>
  <inkml:trace contextRef="#ctx0" brushRef="#br0" timeOffset="9824.39">27567 3065 5519 0,'0'0'240'0,"0"0"64"0,0 0-304 0,0 0 0 16,0 0 0-16,0 0 0 0,14 0 3360 0,2-1 608 16,3-3 128-16,3-1 32 0,3 0-2688 0,6-1-544 15,3-6-96-15,3 3-32 0,3-1-112 0,0-1-16 0,-2-2-16 0,2-1 0 16,0 1-192-16,1 3-48 16,4-3 0-16,-2 4 0 0,-1 1-384 0,0 1 128 0,-2 0-128 15,-1 3-7904-15,-4-1-1632 0</inkml:trace>
  <inkml:trace contextRef="#ctx0" brushRef="#br0" timeOffset="14293.13">28486 4132 13071 0,'0'0'576'0,"0"0"128"0,-6-8-576 0,-2 3-128 0,0 2 0 0,8 3 0 16,-10-5 960-16,0 4 144 0,1 0 48 0,-2 3 0 15,-1 3-528-15,-1 0-112 0,-1 3 0 0,1 4-16 16,-3 3-160-16,0 3-16 0,-1 3-16 0,-1 5 0 15,-1-2-32-15,2 2 0 0,-1 4 0 0,4 0 0 16,-1-2-48-16,2 3-16 0,1 2 0 0,3-2 0 16,1-1-208-16,4-1 176 0,1-4-176 0,4 0 160 15,3-6-32-15,4-5 0 0,3-6 0 0,5 1 0 16,4-5 480-16,2-5 96 0,4-5 0 0,3-3 16 16,2-7-144-16,-2 0-16 0,-2-4-16 0,1-5 0 15,-1-4-368-15,-2-1-176 0,-1-2 160 0,0 3-160 16,-2-2 128-16,-2 3-128 0,-2-2 0 0,-4-1 144 0,-3 6-144 0,-3-1 160 15,-4 5-160-15,-4 0 160 0,-4 4 176 16,-5-1 48-16,-1-1 0 0,-1 5 0 0,-2 2 16 16,-1 5 16-16,0 2 0 0,0 2 0 0,0 4-288 0,0 3-128 15,0 4 0-15,1 2 128 16,2 0-1472-16,1 0-320 0,2 2-48 0</inkml:trace>
  <inkml:trace contextRef="#ctx0" brushRef="#br0" timeOffset="14630.39">29013 4011 16703 0,'0'20'736'0,"-1"-6"160"0,-1-2-720 0,0 3-176 0,0 4 0 0,2 1 0 15,2 3 944-15,-2-4 144 0,-2-1 48 0,2 2 0 16,0 3-624-16,0 1-112 0,0-3-16 0,-1-5-16 15,-2-4 32-15,0-1 16 0,3-11 0 0,-3 8 0 16,3-8 32-16,0 0 16 0,0 0 0 0,0 0 0 16,0 0 48-16,0 0 16 0,-9-10 0 0,5-4 0 15,3-3 16-15,2 1 0 0,3-3 0 0,1-1 0 16,2 1-416-16,2 2-128 0,2-1 0 0,1 0 0 16,2 1 0-16,0 3 0 0,0 3 0 0,4 2 0 15,2 5 0-15,3 3 0 0,1 2 0 0,2 8-144 0,-1 5 144 16,1 5-128-16,-4 3 128 0,1 5-128 15,-2 4-16-15,-4 4 0 0,0-4 0 0,-7 5 0 0,0 0-160 0,-3-1-16 16,-1-3-16-16,-1 0-7824 16,0-2-1568-16</inkml:trace>
  <inkml:trace contextRef="#ctx0" brushRef="#br0" timeOffset="15161.17">29959 4066 6447 0,'-9'11'272'0,"9"-11"80"0,-4 10-352 0,4 3 0 0,3-3 0 0,3 1 0 15,4 1 2736-15,3-4 464 0,1 0 112 0,3-1 16 16,2-3-2272-16,2-2-448 0,2-2-96 0,3-4 0 15,0-2-368-15,2-5-144 0,3-3 128 0,-1-3-128 0,0-1 0 0,-4-3 0 16,0-2 0-16,-5 0 0 0,0-1 0 0,-2 2 0 16,-4 2 0-16,-2-2 0 0,-4-2 0 0,-3 5 0 15,-5-1 144-15,-1 2-144 0,0 4 224 0,-5 2-32 16,-5 0 0-16,-1 3 0 0,-3-1-16 0,-3 6-16 16,-2 1 0-16,-1 6 0 0,-1 4 64 0,1 6 16 15,-4 4 0-15,3 2 0 0,1 1-240 0,2 4 0 16,2 4 128-16,1 5-128 0,1 0 128 0,3-1-128 15,5 1 176-15,5-1-176 0,3-2 176 0,5-5-176 16,2-4 160-16,6 2-160 0,3 0 128 0,6-4-128 16,-1-4 0-16,1-3 144 0,1-3-144 0,1-3-256 15,2-1 64-15,2-8 16 16,-1 1-592-16,2-4-112 0</inkml:trace>
  <inkml:trace contextRef="#ctx0" brushRef="#br0" timeOffset="15418.27">30817 3717 21183 0,'0'0'1888'0,"0"0"-1504"0,0 0-384 0,4 14 0 16,0-1 832-16,2 3 112 0,0 2 16 0,3 1 0 15,2 0-192-15,0 6-48 0,2 3 0 0,1-3 0 16,-2 2-512-16,1-2-208 0,0 4 176 0,0-1-176 16,1 4 0-16,-2-1-320 0,1-2 64 0,0-4 0 15,-3 2-960-15,1-2-176 0,-2-2-32 0,0-4-16 16,-3-3-256-16,1-6-48 0</inkml:trace>
  <inkml:trace contextRef="#ctx0" brushRef="#br0" timeOffset="15678.85">31061 3691 17103 0,'0'0'752'0,"0"0"160"0,-10 2-720 0,0 2-192 0,0 2 0 0,-2 3 0 16,1 5 800-16,-1 4 128 0,0 5 32 0,-2 2 0 15,-3-2-304-15,2 4-48 0,-3 2-16 0,0 4 0 16,1 1 32-16,-1 5 0 0,-3 3 0 0,6 2 0 16,-1-3-320-16,2-2-64 0,1-2-16 0,0 0 0 15,6-3-224-15,-1-2-240 0,0-3 48 0,3-7 16 32,0-6-1712-32,1-6-352 0,4-10-64 0,-3 13 0 0</inkml:trace>
  <inkml:trace contextRef="#ctx0" brushRef="#br0" timeOffset="16094.49">31181 3823 13823 0,'0'0'608'0,"0"0"128"0,0 0-592 0,0 0-144 16,-7 11 0-16,1 3 0 0,0-1 1216 0,-2 3 192 16,-1 6 64-16,0-3 0 0,0 0-880 0,0 2-160 15,1-1-48-15,-1 3 0 0,0 2 16 0,2-3 0 16,4 1 0-16,-3 1 0 0,4-3 80 0,2-2 16 16,1-2 0-16,2-4 0 0,1-2-224 0,1-1-32 0,-5-10-16 15,10 7 0-15,-1-2-224 0,-9-5 128 0,11 1-128 0,2-4 0 16,0-2 256-16,-1-1-64 0,1-5 0 0,0-1 0 15,1-1-64-15,0-2 0 0,0-3-128 0,2 3 192 16,-3-1-192-16,1 0 0 0,-1 0 128 0,-1 2-128 16,1 2 0-16,-2 1 0 0,1 3 128 0,-2 1-128 15,0 4 0-15,0 4 0 0,-10-1 0 0,12 9-160 16,-2-1 160-16,0 6 0 0,0 1 0 0,-1 3 0 16,-1 2 0-16,-1 1 0 0,1 0 0 0,1 1 0 15,-3-1-144-15,1 0 144 0,-1-1-160 0,0-2 160 31,1 0-1808-31,-1-2-272 0</inkml:trace>
  <inkml:trace contextRef="#ctx0" brushRef="#br0" timeOffset="16627.96">31682 3810 19519 0,'-7'14'864'0,"3"-4"176"0,2 3-832 0,1-2-208 16,1 5 0-16,1 1 0 0,1 2 384 0,1 2 16 16,-1 2 16-16,1-3 0 0,-2-1-256 0,1 0-160 15,0-1 192-15,-1-4-192 0,-1-14 128 0,2 10-128 16,-2-10 0-16,0 0 0 0,0 0 288 0,0 0-48 0,0 0-16 0,0 0 0 15,7-6 736-15,0-6 160 0,-1 2 32 0,-1-5 0 16,1-3-592-16,1 2-112 0,-1-2-32 0,2 0 0 16,-1-1-160-16,1 0-48 0,0 0 0 0,0 1 0 15,1 1-208-15,2 2 0 0,-3 2 128 0,1 3-128 16,0-1 0-16,0 5 0 0,-9 6 0 0,12-2 0 16,-2 6 0-16,0 5-128 0,-1 5 128 0,2 4-160 15,-2 2 160-15,-1 6 0 0,-2-1 0 0,-1 4 0 16,-2 0 0-16,-3 2 0 0,-2 2 0 0,1-4 0 15,-3-3 0-15,2-4 0 0,-2-4 0 0,2-4 0 16,0-2 192-16,2-12-16 0,0 0-16 0,0 0 0 16,0 0 64-16,0 0 16 0,7-8 0 0,0-2 0 15,3-5-240-15,2-4 176 0,1-6-176 0,-3 1 160 0,0 1-160 0,1-3 0 16,1 2-192-16,-1 1 192 0,1 0 0 0,-1 2 0 16,2 2 0-16,1 2 0 0,1 0-128 0,-1 3 128 15,-3 4 0-15,1 7 0 0,-1 3 0 0,1 4-176 16,-1 4 176-16,2 5-128 0,1 3 128 0,-1 4 0 15,-2 2 0-15,1 3 0 0,-2 0-192 0,-1 3 64 16,-2-2 0-16</inkml:trace>
  <inkml:trace contextRef="#ctx0" brushRef="#br0" timeOffset="17180.25">31174 3983 4319 0,'0'0'192'0,"0"0"32"0,0 0-224 16,0 0 0-16,0 0 0 0,0 0 0 0,0 0 880 0,2-6 128 15,-2 6 16-15,0 0 16 0,0 0 144 0,0-11 32 16,0 11 0-16,0 0 0 0,2-7-416 0,-2 7-80 0,3-10-16 0,-3 10 0 15,3-9-352-15,3 0-80 0,-6 9-16 0,7-8 0 16,2-2-128-16,-1 4-128 0,1 2 144 0,1 0-144 16,1-1 144-16,-1 2-144 0,2 0 128 0,1 1-128 15,-1 0 0-15,2 2 0 0,3 1 0 0,-2 2 0 16,0 2 0-16,1 2-144 0,-1 0 0 0,-1 4-4640 16,-3-3-912-16</inkml:trace>
  <inkml:trace contextRef="#ctx0" brushRef="#br1" timeOffset="28553.27">17133 1297 4607 0,'25'-16'192'0,"-5"7"64"0,5-5-256 0,5 0 0 15,0 5 0-15,1-4 0 0,-1-3 640 0,1 3 96 16,-2 1 16-16,-2 1 0 0,-3-4-576 0,-3 3-176 16,-3 2 0-16,2-1 0 0,-6 3 1280 0,-1-3 128 15,-1 3 48-15,-3-2 0 0,-3 1 512 0,-1-2 96 16,-1 0 32-16,-2 2 0 0,0 2-576 0,-2 7-112 16,-2-9-32-16,0 4 0 0,2 5-736 0,-8-8-160 0,-2 1-32 0,-1 2 0 15,-3-3-256-15,-2 3-48 0,-3-4-16 0,-5 0 0 16,-5-4 0-16,-7 3 0 0,-4-4 0 0,-6-2 0 15,-5-1 64-15,-1-1 16 0,-2-1 0 0,0 1 0 16,-3-3 0-16,-6-2 0 0,-5 1 0 0,-6-1 0 16,0 2-208-16,-1-3 144 0,2 0-144 0,-4 3 128 15,-2 3-128-15,-8 1 192 0,-10 1-192 0,1 4 192 16,-1-1-192-16,-7 0 192 0,-8 7-192 0,-3-2 192 16,-2 3-192-16,-3 0 0 0,-7-1 0 0,-2 1 0 15,0 1 0-15,-2-1 0 0,-7 1 0 0,5-1 0 16,-1 1 0-16,-2-2 0 0,-5 2 128 0,5-1-128 15,3-3 0-15,-2 1 0 0,-2 1 0 0,2-1 0 16,3 0 0-16,61 5 0 0,-13-2 0 0,-14-1 0 0,-8-1 0 16,-5 3 0-16,-6-1 0 0,-4 1 0 0,-4-1 0 15,-120 0 0-15,43 1 0 0,25 2 0 0,16 1 0 16,9 0 0-16,6-1 0 0,5 1 0 0,3 0 0 0,-1-1 0 16,2-5 0-16,3 4 0 0,1-2 0 0,1 0 0 15,-1-6 0-15,5 4 0 0,2-2 0 0,2 1 0 16,0-1 0-16,4-1 0 0,-1 3 0 0,1-2 0 15,1 7-144-15,-1-2 144 0,2-2-176 0,3 3 176 16,-1 0-160-16,4 0 160 0,0-1 0 0,4 3 0 16,1 1 0-16,1 3 0 0,-2-2 0 0,1 0 0 15,3 1 0-15,1-1 0 0,3 2 0 0,4-1 0 16,-2-3 0-16,1 3 0 0,3 1 0 0,1-1 0 16,-1 2 0-16,4 1 0 0,-3-1 0 0,3 4 0 15,1 3 0-15,40-4 0 0,-11 3 0 0,-5 3 0 0,0 2 160 16,-3 3-160-16,-4-1 256 0,1 4-48 0,-3 1 0 0,-63 22 0 15,24-4-208-15,19-2 176 0,13 1-176 0,8-1 160 16,7-1-160-16,4 0 0 0,-1-1 0 0,2 4 0 16,-1 3 0-16,10 0 0 0,-1 1 0 0,7 1 0 15,3 1-144-15,5 3 144 0,2 1 0 0,4 1 0 16,2-5 0-16,4 4-128 0,2 1 128 0,1 0 0 16,2 1 0-16,4-1 0 0,4 3 0 0,4-2 0 15,2 2 0-15,2-2 0 0,2-2-128 0,6 1 128 16,6 0 0-16,5-3 0 0,2-1 0 0,5-1 0 15,0-5 0-15,5 3 0 0,0 0 0 0,5 4 0 16,4-4 0-16,5 2 0 0,2 0 0 0,7-2 0 16,6 2 0-16,3-4 0 0,6-2 176 0,1 0-176 15,1-3 192-15,3 0-64 0,3 2 0 0,8 1-128 0,4 1 192 0,-1-4-64 16,0 2 0-16,3-1-128 16,0 0 176-16,6 1-176 0,5-1 160 0,-1-2-160 0,-2 0 144 0,4 2-144 15,2 3 128-15,4-5-128 0,2-3 160 0,-1-2-160 16,5 1 192-16,2-2-192 0,6-2 128 0,1-4-128 15,-6 3 0-15,6-3 0 0,5-1 192 0,1 1-64 16,-3-3 0-16,6-1-128 0,4 1 0 0,-1 1 0 16,-4-3 0-16,7-2 0 0,4-3 160 0,1-1-160 15,0-1 128-15,0 1-128 0,8 0 160 0,-1-4-160 16,-1 1 192-16,1-2-192 0,3 2 160 0,1-3-160 16,-1 4 128-16,4-6-128 0,1-3 128 0,3-2-128 15,5-1 128-15,-4-1-128 0,-7-4 128 0,4 0-128 16,2-6 128-16,1 3-128 0,-3-4 0 0,0 1 128 15,0-3-128-15,2-2 0 0,2 0 0 0,-6-1 128 0,-4 0-128 0,4-4 0 16,2 0 224-16,1-5-32 0,-3 1-16 16,2-2 0-16,2-1-48 0,3-2 0 0,-2 0 0 0,-4 0 0 15,-4-4-128-15,1-1 128 0,3 1-128 0,-5-4 128 16,-7-2-128-16,3-2 0 0,0 2 0 0,-4-2 0 16,-4-8 128-16,0 1-128 0,2-3 0 0,-8 2 128 15,-5 0-128-15,0-4 0 0,3-5 0 0,-4 2 0 16,-7 1 0-16,3 0 0 0,0-2 128 0,-4-3-128 15,-7 1 0-15,-3 3 0 0,-3 0 144 0,-3 3-144 16,0 3 0-16,-7-1 0 0,-6-2 0 0,-7-1 128 16,-6-1-128-16,-1 0 0 0,1 1 128 0,-9 0-128 15,-9-3 160-15,-6 2-32 0,-5 2-128 0,-7-5 192 16,-4 0 16-16,-4 1 0 0,-8 2 0 0,-5 1 0 0,-4-3-32 0,-7 0-16 16,-7 1 0-16,-6-1 0 15,-4 1-160-15,-6 1 192 0,-7-2-192 0,-6 1 192 0,-4-1-192 0,-6 3 160 16,-6-3-160-16,-10 4 160 0,-7 0-160 0,26 23 0 15,-7-5 0-15,-9-2 0 0,-9 2 0 0,-7 2 0 16,-5 1 0-16,-5 2 0 0,-2 3 0 0,-76-25 0 16,22 8-128-16,17 12 128 0,8 9 0 0,5 5-144 15,0 1 144-15,-1 3 0 16,1 6-576-16,0 0-16 0,0 3 0 0,-1 3 0 16,1 1-2096-16,2 7-400 0</inkml:trace>
  <inkml:trace contextRef="#ctx0" brushRef="#br1" timeOffset="31522.07">5518 1849 9215 0,'-4'-12'816'0,"2"3"-656"0,-2-2-160 0,1 2 0 16,1-4 2624-16,-1 1 480 0,-1 0 96 0,3 1 32 16,-1-1-2560-16,-1 2-512 0,-1-1-160 0,-1 2 0 15,-3-4 144-15,-2 2-144 0,-1 2 160 0,-3-1-160 16,-4 1 288-16,-2 0-32 0,-3 1-16 0,-6 3 0 15,-7 4-240-15,-6 1 176 0,-7 0-176 0,-2 4 160 16,0 0-160-16,-1 1 0 0,-3 1 0 0,-1 3 128 16,0-2-128-16,-4 5 160 0,-4 3-160 0,-8 0 160 15,-3-3 16-15,2 4 0 0,-1 2 0 0,2 5 0 16,0 0-176-16,-5 0 0 0,-6 0 144 0,1 3-144 16,1 1 192-16,0 6-16 0,1 1-16 0,-6 3 0 15,-10 1-160-15,3 4 0 0,5-1 0 0,0 6 0 16,0 1 0-16,-1 5 0 0,-2 0 0 0,3 2 0 15,5 0 0-15,3 3 0 0,0-1 0 0,-1 3 0 0,-6 7 0 0,2-1 128 16,1-4-128-16,3 4 0 0,7-2 0 0,0 1 0 16,1 0 0-16,2-4 0 0,3 3 0 0,6-3 0 15,5 3 0-15,5-3 0 0,1 3 0 0,6-5 0 16,3 1-144-16,4 2 144 0,1-2 0 0,3 0 0 16,1-2 0-16,1-3 0 0,2-4 0 0,4-2 0 15,6 1 0-15,2-2 0 0,5-5 0 0,6 2 0 16,2-3 0-16,3 4 0 0,2-3 0 0,5 1 0 15,3-3 0-15,5-4 0 0,5 0 0 0,3-4 0 16,5 0 0-16,3-4 0 0,1 2 0 0,2-3 128 16,-1-4-128-16,7-1 192 0,-1-3 32 0,5 0 0 15,3 2 0-15,2-3 0 0,4-1 96 0,5-2 32 16,5-2 0-16,-1 2 0 0,-3-1-32 0,2-3 0 0,2-4 0 0,2 1 0 16,3-3-64-16,5 2 0 0,6-4-16 0,-5 0 0 15,-4-2-48-15,0 1 0 0,2-1 0 0,4 3 0 16,3-1-64-16,1 0 0 0,-1-4-128 0,0-3 192 15,-4 1-32-15,2-1-16 0,0 1 0 0,4-2 0 16,3 1-144-16,-6 1 128 0,-5-3-128 0,0-3 128 16,2 1-128-16,2 0 160 0,3-2-160 0,0 2 160 15,-3-6-160-15,-3 0 192 0,-3 2-192 0,-2-1 192 16,2 6-192-16,1-3 0 0,0 3 0 0,-1-3 128 16,-8 1-128-16,-2-2 0 0,-4 2 0 0,-2 1 128 15,-2 0-128-15,-4 5 0 0,-4-2 0 0,-3 0 0 16,-3 2 0-16,-4-1 128 0,-4 2-128 0,-2 0 0 15,-6 1 0-15,-3 1-224 0,-5 0 32 0,-13-1 0 16,0 0-592-16,0 0-112 16,0 0-32-16,-8 9 0 0,-2-5-1312 0,-3-2-256 0</inkml:trace>
  <inkml:trace contextRef="#ctx0" brushRef="#br1" timeOffset="32006.49">4723 4302 11055 0,'-20'-15'976'0,"7"6"-784"0,-3-4-192 0,3 2 0 16,-1 0 2336-16,4 0 416 0,2 2 96 15,3-1 16-15,2 1-1872 0,3 0-368 0,0 3-80 0,3-2-16 16,-3 8-272-16,0 0-64 0,11-5-16 0,-1 1 0 15,1 2-176-15,1 0 0 0,-2 1 0 0,4 4 0 16,2 1-144-16,3 1 144 0,-2 2 0 0,2 0 0 16,1-1 0-16,1 2 0 0,1-5 0 0,6 5 0 15,3 2 208-15,2 2 0 0,1-5 0 0,3 3 0 16,3-2 80-16,4 2 16 0,6-2 0 0,0 3 0 16,0-2-64-16,0 1-16 0,-2-2 0 0,0 2 0 15,2-2-32-15,3 2-16 0,2-1 0 0,1 2 0 16,2 3-176-16,-1-4 0 0,-3 2 144 0,-3-3-144 15,-4 2 0-15,-2 2 128 0,-1-3-128 0,-4 2 0 16,-1 0 0-16,-4-2 0 0,-3 3 0 0,0 1 128 0,-2-1-128 0,-3 1 0 16,-4 1 128-16,-5 0-128 0,-7 2 256 0,-5 1-32 15,-3-1 0-15,-7 3 0 0,-6-1-96 0,-7 3-128 16,-6 4 176-16,-4-1-176 0,-3 7 336 16,-5 1-32-16,-1 0-16 0,-2 0 0 0,-1 2 80 0,-1-1 16 15,1 0 0-15,-2 1 0 0,-1 0-144 0,-1 1-32 16,0-2 0-16,1 0 0 0,0-3-208 0,4-3 0 15,-3 1 0-15,5-2 0 0,2 1-224 0,4-3-96 16,-1 1 0-16,6-5-16 16,2-2-1936-16,4-2-384 0</inkml:trace>
  <inkml:trace contextRef="#ctx0" brushRef="#br1" timeOffset="34090.51">8101 3924 4607 0,'0'0'400'0,"1"-6"-400"0,-2-5 0 0,0 4 0 0,1 7 3456 0,1-9 624 15,0 2 112-15,-1 7 32 16,1-14-3344-16,-1 2-672 0,0 2-208 0,0 10 128 0,-3-10-128 0,-2 2 0 16,-3-2 0-16,-2 3 0 0,-4-4 0 0,-3 4 0 15,-2-5 0-15,-1 5 128 0,-3 0-128 0,-4 4 0 16,-3-1 0-16,-3 0-128 0,-3-4 128 0,-2 2-128 15,-1 2 128-15,2-1-128 0,1 1 128 0,1 0 0 16,-2 3 0-16,0-3 0 0,0-2 0 0,0 1 0 16,-1 2 0-16,-4 1 0 0,-3 2 0 0,-3 0 192 15,0-1-32-15,-2-1-16 0,3-2-144 0,2 3 0 16,0 0 0-16,-1 1 0 0,1 2 0 0,-3 4 0 16,3-3 0-16,-4 1 0 0,-1 4 0 0,-1-2 0 0,0-1 0 15,3 5 0-15,2 2 144 0,1 3-144 16,2 2 160-16,1 0-160 0,1 2 192 0,0 3-64 0,-1 2-128 0,-2-1 192 15,1-1-192-15,-1 2 128 0,-1-1-128 0,3-2 0 16,4 5 128-16,2-2-128 0,1 0 0 0,1 4 0 16,1-3 0-16,1 5 0 0,1-5 0 0,2 3 0 15,1-1 0-15,-1 3 0 0,-3 2 0 0,2 0 0 16,-2-2 0-16,4 2 0 0,0 0 0 0,2 0 0 16,4-4 0-16,2 2 0 0,3 3 0 0,1 0 0 15,4 2 128-15,2-4-128 0,1 1 0 0,2 0 0 16,3 0 0-16,2-1 0 0,2 3 0 0,2-1 0 15,2 0 0-15,0 1 0 0,1-1 0 0,4-3 0 16,-3 1 0-16,6 1 128 0,-1-2-128 0,5 1 0 16,3 2 0-16,2-3 144 0,2 1-144 0,3-2 128 0,2 2 0 0,2 0 0 15,1 2 0-15,-1-3 0 0,-1-2 0 0,3-3 0 16,2 2 0-16,3-3 0 0,1 4 64 16,2-4 0-16,3-1 0 0,3 1 0 0,6-2 16 0,3-2 16 15,-1 0 0-15,0-2 0 0,1 0-16 0,1 0 0 16,3-2 0-16,3 1 0 0,4-3 48 0,5-2 0 15,3 1 0-15,0-1 0 0,-2-5-256 0,2 3 128 16,1-2-128-16,6 2 0 0,7-2 128 0,-3 1-128 16,-1-4 0-16,4 1 144 0,-2 2 0 0,7-4 0 15,5-2 0-15,-3 1 0 0,-2-2-144 0,4 0 0 16,3 3-192-16,2-4 192 0,1-3-160 0,-1 1 160 16,-2-1 0-16,5 0-144 0,6 0 144 0,-2-3 0 0,-7-1-144 15,2 3 144-15,4-1 0 0,-1-1-144 16,-1 0 144-16,-2 1 0 0,-4-3 0 0,7 3 0 0,4-1 0 0,-3-1 0 15,-3 2 0-15,-1 3 0 0,4-1 0 0,2-1 0 16,-2 0 0-16,-1 3 0 0,-3-3 0 0,4 3 0 16,6 0 0-16,-4-1 0 0,-7 1 0 15,1-3 0-15,1 3 0 0,2 0 0 0,-5 0 0 0,-2-2 0 16,-1 1 0-16,4-1 0 0,5-1 0 0,-5-1 0 16,-5 0 0-16,0 1 0 0,1 0 0 0,2-2 0 15,-1 1 0-15,0-1 0 0,0-3 0 0,0 4 0 16,3-2 0-16,-5 2 0 0,-4 1 0 0,-4 1 0 15,-2 0 0-15,3-1 0 0,5 3 0 0,-5 0 0 16,-4-2 0-16,-2 2 0 0,-3 0 128 0,5 1-128 16,3-3 0-16,-1-1 0 0,-4 0 0 0,-5 1 0 0,-3-1 0 15,1-1 0-15,4-2 0 0,-2 1 0 16,-3 0 128-16,-2-3-128 0,-1 2 0 0,-3-3 0 16,-2 3 0-16,3-5 128 0,6 1-128 0,-4-1 0 0,-6-3 0 0,-2 1 0 15,-2 3 128-15,-3-3-128 0,-3-2 0 0,3 0 0 16,-1-2 0-16,-1 0 0 0,-3-2 0 0,-4-2 0 15,-3-2 0-15,-2 0 0 0,-3 1 0 0,-3-2-128 16,-4 1 128-16,3-1 0 0,-2-3 0 0,0-1 0 16,0 2 0-16,-2-2 0 0,-4 3 0 0,-1-4 0 15,-1 5 0-15,-4-6 0 0,-3 1 0 0,-1 1 176 16,-2-2-176-16,-2 2 160 0,-2 1-160 0,-3-1 0 16,-3 2 144-16,-3-1-144 0,-4 6 0 0,-3-3 0 0,-3 1 0 15,-4 1 128-15,-3-4-128 0,-3 3 0 0,-4-3 0 0,-5 1 0 16,-5-1 0-16,-5 3 0 0,-4 4 0 15,-5-3-128-15,2-3 128 0,-1 2-208 0,-2-5 80 0,-1 2 128 16,-2-1 0-16,1 4 0 0,-2-3 0 0,-5 6 0 16,-3 0-144-16,-3 2 144 0,-6 2 0 0,2-2 0 15,0-2 0-15,0 2 0 0,-1 0 0 0,0 1 0 16,-6 2 0-16,-4 0-128 0,-6 1 128 0,5 1 0 16,0 0 0-16,1 4 0 0,-2 0 0 0,-5 1 0 15,-6-2 0-15,-1 0 0 0,3 0 0 0,0 1 0 16,2 2 0-16,-4 3 0 0,-7-4 0 0,3-1 0 15,2-4 0-15,4-1 0 0,2 1 0 0,-5 4 0 16,-4-2 0-16,0 2 0 0,1 0 0 0,2-4 0 16,2 1 0-16,-2 2 0 0,-5-3 0 0,1 1 0 15,0 3 0-15,2-2 0 0,4 5 0 0,-4-3 0 0,-2-1 0 0,2 3 0 16,5-5 0-16,2 4 0 0,2-2 0 16,-1-1 0-16,-3 1 0 0,0-3 0 0,0 0-256 15,4 0 16-15,3 2 0 0,2-2 0 0,0-1 240 0,-3 1-144 16,-2 1 144-16,3-1-128 0,5 2 128 0,-1 3 0 15,3 0 0-15,-7 2 128 0,-1-1-128 0,-1 0 0 16,3-1 128-16,2 1-128 0,3 5 0 0,-1-1 0 16,-1 0 0-16,-2 0 0 0,-4 0 128 0,3 2-128 15,3-5 160-15,2 6-160 0,0 2 192 0,-3 5-48 16,-2-3-16-16,0 0 0 0,1-2-128 0,1 3 0 16,1 1 0-16,1 0 0 0,0 0 0 0,-5 3 0 15,-5-3 128-15,2-1-128 0,5 0 0 0,3 1 0 16,1 0 0-16,0-3 0 0,-7 5-160 0,1-1 160 0,2-3-208 0,1 2 80 15,6 2 128-15,0 0 0 0,1 3 0 0,-3-1 0 16,-4 2 0-16,3 1 0 0,1 2 0 0,3 2 0 16,-1 1 128-16,2 0-128 0,-1 1 160 0,-3 1-160 15,-4 4 0-15,3 3 0 0,4-5 0 0,2 2 0 16,3 2 0-16,2 0 0 0,3 0 0 0,-3 2 0 16,-2-4 0-16,2-1-128 0,4 1 128 0,3-2 0 15,6-2-240-15,1 0 16 0,3 1 0 0,3 1-7264 16,3 1-1472-16</inkml:trace>
  <inkml:trace contextRef="#ctx0" brushRef="#br1" timeOffset="40428.53">7306 6352 8287 0,'-12'-10'368'0,"4"5"80"0,-1 0-448 0,0-3 0 16,-2 2 0-16,2 0 0 0,1-1 2768 0,1 2 480 16,0-1 80-16,1-2 32 0,1 2-2400 0,-1-4-496 15,-2 2-80-15,0 0-32 0,-1 2-16 0,0 1 0 16,-1-4 0-16,0 1 0 0,0-2-144 0,-1 4-16 16,-3-4-16-16,-2 3 0 0,0 2-160 0,-1-1 192 15,-4 1-192-15,-2 2 192 0,-3-1-192 0,-2 1 160 16,-2 1-160-16,-4 0 160 0,-2 2-160 0,-5 0 0 0,-6 0 0 0,0 1 128 15,-1 0-128-15,1 3 0 0,1-1 0 0,0-2 0 16,-1-1 0-16,2-1 192 0,-1 1-192 0,-2-2 192 16,-5 1 112-16,-1-1 16 0,-2 0 16 0,0 2 0 15,2 0-64-15,2 0-16 0,-1 0 0 0,2 4 0 16,2-1-256-16,-4-1 0 0,-4 0 0 0,3-1 0 16,1 3 144-16,4-1-144 0,2 1 0 0,2 0 144 15,3-1-144-15,3 0 0 0,2 1 0 0,4 1 128 16,1-1-128-16,2 0 0 0,-2 0 0 0,2 2 0 15,-2-2 144-15,3 1-144 0,3 5 160 0,3-1-160 16,2 1 192-16,3-2-64 0,3 3-128 0,2 2 192 16,1-3-192-16,2 5 128 0,1 3-128 0,2 1 0 15,2 2 128-15,0 3-128 0,-1 0 0 0,3 3 0 16,0 4 0-16,2 5 0 0,-2 2 0 0,3 5 0 0,0 1 0 0,3 4 128 16,-3-2-128-16,1 6 0 0,-1 6 0 0,3 1 0 15,-1 4 0-15,-1 5 0 0,-2 3 128 0,1 1 0 16,0 1-128-16,0 7 192 0,0 1-192 0,0 4 0 15,-2 4 0-15,-2 1 0 0,-1 2 0 0,0 3 0 16,-2 2 0-16,1 6 0 0,0-5 0 0,-1 3 128 16,0 1-128-16,-1 2 144 0,-1 4 48 0,1 2 0 15,0-2 0-15,0 1 0 0,-1 2 128 0,0-1 48 16,-1 1 0-16,1 4 0 0,-1-1-48 0,0 4-16 16,0 1 0-16,-1 2 0 0,3 1-144 0,-1 3-32 15,-3-2 0-15,3 1 0 0,2 2-128 0,-1 1 160 16,-1 1-160-16,0 1 160 0,-2 2-160 0,-1-1 192 15,1-2-192-15,1 2 192 0,2-1-48 0,0-1 0 0,0 0 0 16,0-2 0-16,-1-2-144 0,1 0 128 0,2-2-128 0,2 2 128 16,2 2-128-16,0-4 0 0,2-1 0 0,3 3 0 15,0 5 0-15,2-5 0 0,0-3 0 0,4-1 0 16,0-2 0-16,2 0 0 0,-2-5 0 0,2 3 0 16,3-1 0-16,-2 0 128 0,-1-5-128 0,1 0 0 15,-1-5 0-15,-2 3 0 0,0 0 0 0,1-1 0 16,0-1 0-16,0 0 0 0,1-1 0 0,-1-2 0 15,0-1 0-15,-1 3 0 0,2-4 0 0,-2-3 0 16,0 1 0-16,0-2 0 0,-1-3 0 0,-1 5 0 16,1-1 0-16,-1 0 0 0,2-5 0 0,-1 0 0 15,-4-5 0-15,2 1 0 0,-2 2 0 0,0-5 0 16,-2-2 0-16,2-3 0 0,-1 2 0 0,-1 2 0 0,-1 0 0 16,1 4 0-16,-1 0 0 0,3-1 0 0,-3-2 0 0,3 1 0 15,-4-3 0-15,2-3 0 0,0 0 0 0,-1-2 0 16,0-2 0-16,0 0 0 0,-1 1 0 0,2-3 0 15,0-6 128-15,1-2-128 0,-2-4 0 0,2-2 0 16,-3-5 0-16,1 3 0 0,-2 2 0 0,1-3 0 16,-3-2-128-16,3 1 128 0,-1 2-144 0,0-5 144 15,-1 0-192-15,0-6 192 0,-2-1-160 0,0-4 160 16,0 6-128-16,-1-1 128 0,0-4 0 0,0 1 0 16,1-6 0-16,0 1 0 0,1-2 0 0,0-3 0 15,1-2 0-15,-2 0 0 0,1-1 0 0,-1-5 0 16,2 0 0-16,-1-2 0 0,1 4-144 0,-2-1 144 15,3 0-160-15,-1-1 160 0,0 0-176 0,-1-3 176 0,1 2-192 0,0-3 192 16,0 0-144-16,-2 0 144 0,4-4 0 16,-1 0-144-16,-2-1 144 0,2-3 0 0,-1-3 0 0,-1 0 0 15,2-4 0-15,-1 2 0 0,2-10 0 0,-2 9 0 16,2-9 0-16,0 0 0 0,0 0 0 0,0 0-192 16,0 0 192-16,0 0-208 0,0 0 80 0,0 0 128 15,0 0-176-15,0 0 176 0,0 0-128 0,0 0 128 16,0 0-128-16,0 0 128 0,11-5-128 0,-1 1 128 15,2-3 0-15,-1-1-128 0,1 0 128 0,1-3 0 16,2 1 0-16,1-1 0 0,0-2 0 0,1 0 0 16,0 0 0-16,1-1 0 0,-1-2 0 0,1 3 0 15,3 1 0-15,0 1 0 0,2-2 0 0,0 4 0 16,-1-3 0-16,-2 1 0 0,-1 3 0 0,0-4 0 16,0 3 0-16,-1 0 0 0,0 2 0 0,0 2 0 15,-2-3 0-15,2 3 0 0,0 0 0 0,-1-3 0 0,1 2 0 0,0-2 0 16,0 2 128-16,1 1-128 0,0-3 128 0,-1 3-128 15,2 1 128-15,-2-1-128 0,2-1 144 0,-1 2-144 16,2 1 192-16,0 0-192 0,1-2 128 0,-2 1-128 16,3 0 0-16,-3 1 0 0,-2 0 0 0,-3-2 0 15,3 1-160-15,-3 1 160 16,-2-2-512-16,0 1 32 0,-2 4 0 0,0 0-8640 16,-11 0-1728-16</inkml:trace>
  <inkml:trace contextRef="#ctx0" brushRef="#br1" timeOffset="41679.61">1678 16969 23039 0,'-8'13'2048'0,"-1"5"-1648"16,0 2-400-16,6-1 0 0,-1 0 416 0,3 0 0 15,1 2 0-15,2-1 0 0,1 2-128 0,3 2-32 16,3-1 0-16,4-2 0 0,1 1 48 0,3 2 0 15,2-1 0-15,6 1 0 0,0 2 16 0,3-5 16 16,1 0 0-16,4 0 0 0,3-2-80 0,3 0-32 16,2-1 0-16,-2-1 0 0,2-2-224 0,-4-2 0 0,-4-6 0 0,0 2 0 15,-1-4-144-15,-2 0-128 16,-2 2-32-16,-2-5 0 16,-2-2-1824-16,-3-1-368 0</inkml:trace>
  <inkml:trace contextRef="#ctx0" brushRef="#br1" timeOffset="42197.48">1942 16433 21183 0,'-7'15'1888'0,"2"1"-1504"16,1 0-384-16,5 2 0 0,4 1 896 0,7 4 128 16,3-2 0-16,0 4 16 0,3 0-1040 0,2-2-256 15,3 1-16-15,1 3-16 0,-1-2 288 0,0 3 0 16,-1-4 0-16,-1-1 0 0,0-3 0 0,-2 0 0 15,-2-1 0-15,-1-4 0 0,-5-4 0 0,-2 1 0 16,-3-6 176-16,-6-6-176 0,0 0 272 0,0 0-48 16,0 0-16-16,0 0 0 0,0 0 80 0,-9-9 16 15,-5-5 0-15,-3-1 0 0,1-5-304 0,-4-7 0 0,-2-1 0 0,-4-6 0 16,-5-4 0-16,1-2 0 0,-1-1-144 16,1 2 144-16,-5 1-128 0,5-1 128 0,2-6-128 0,4 3 128 15,3 3 0-15,4 2 0 0,1 0 0 0,6 4 0 16,4 2 0-16,5 9 0 0,2 4 0 0,5 2 0 15,6 6 0-15,4 5 0 0,6 3 160 0,6 0-160 16,7 4 208-16,6 3-48 0,4 5-16 0,-1 1 0 16,1 7-16-16,0 4 0 0,5-1 0 0,1 2 0 15,2 6-128-15,3-3 0 0,2 1 144 0,-4-5-144 16,-6 0 0-16,-7-4 0 0,-9-4 0 0,-7-5 0 16,-7-3 0-16,-4-5-288 0,-3-3 48 0,-4-8-7648 15,-6-4-1536-15</inkml:trace>
  <inkml:trace contextRef="#ctx0" brushRef="#br1" timeOffset="42496.71">1289 14708 26719 0,'10'26'2368'0,"7"2"-1888"0,3 2-480 0,10 6 0 16,9 1 368-16,5-1-32 0,4 0 0 0,1 0 0 15,2 0-336-15,1 1 0 0,2-1 0 0,2-2 128 16,3-1-128-16,0-2 0 0,2-5-128 0,-1 2 128 31,-5-5-416-31,-4-4 0 0,-4-2 0 0,-4-2-7568 0,-1-6-1504 0</inkml:trace>
  <inkml:trace contextRef="#ctx0" brushRef="#br1" timeOffset="42765.7">1607 15363 25791 0,'-16'13'2304'0,"6"-6"-1856"0,1 5-448 0,0-6 0 0,1-2 1888 0,8-4 288 15,0 0 48-15,0 0 16 0,3-14-1936 0,5-5-304 16,2-4-224-16,2-4 32 0,-1-8 192 0,2-7 0 15,1-3 0-15,2-6-128 0,2-2 128 0,0-4 0 16,0-4-144-16,-2 0 144 0,1-3 352 0,1 1 144 16,-1-4 16-16,1 3-10592 15,0 0-2128-15</inkml:trace>
  <inkml:trace contextRef="#ctx0" brushRef="#br1" timeOffset="43169.71">2299 14402 29999 0,'-10'11'1328'0,"10"-11"272"0,-6 7-1280 0,6-7-320 0,-8 3 0 0,8-3 0 15,-9-2 0-15,2-6-256 0,-1-7 32 0,-1-4 16 16,-1-6 64-16,-3-1 16 0,-1-2 0 0,2 2 0 15,-2-4-16-15,-2 4 0 0,0-5 0 0,-1 4 0 16,1 1-240-16,-3 4-32 0,-3 4-16 0,2 3 0 16,1 6 64-16,0 3 16 0,-2 3 0 0,4 7 0 0,-4 5 208 15,7 7 144-15,3 6-192 0,1 6 192 0,2 5 0 0,4 8 128 16,2 2 0-16,2 7 16 0,5 2 48 0,4 1 16 16,2 2 0-16,3-2 0 0,1-1 176 0,2-3 48 15,1-2 0-15,1-6 0 0,2-5 80 0,1-7 0 16,-4-10 16-16,0-2 0 0,-2-8-224 0,3-3-48 15,-1-7-16-15,1-7 0 0,0-2-240 0,0-8 0 16,0-8 0-16,0-6 0 0,2-8-224 0,-1-4 16 16,0-7 0-16,1-2 0 15,-2-2-1232-15,-2-1-240 0,0 0-48 0,-6-1-16 0</inkml:trace>
  <inkml:trace contextRef="#ctx0" brushRef="#br1" timeOffset="43630.95">2026 13469 23039 0,'-25'18'2048'0,"9"-4"-1648"0,0 1-400 0,1 0 0 16,-1 2 1136-16,6 2 144 0,0 0 16 0,4 1 16 15,1-1-1312-15,1 3 0 0,3 1-240 0,1 3 32 16,3-1 208-16,3 3 0 0,1-3 0 0,5 3-144 15,4-1 144-15,1-2 0 0,-3-1 0 0,3-3-128 16,5-4 128-16,0-3 0 0,-6-5 0 0,1-2 0 16,-1-7-160-16,1-6 160 0,-3 0-192 0,1-3 192 0,-4-1-288 0,-2-6 48 15,1-2 16-15,-3-6 0 0,-3-4 224 0,-2-2 0 16,-2 0 0-16,1-3 0 0,-2-3 176 0,0 1 16 16,-3-1 16-16,3 0 0 0,-3 1-208 0,0-1 0 15,-1 2 0-15,0 5 0 0,-1 2 0 0,1 2 0 16,-2 3 0-16,2 3 0 0,0 1 128 0,3 3-128 15,-2 2 0-15,2 2 144 0,2 11-144 0,0 0 0 16,0 0 144-16,0 0-144 0,0 0 128 0,14 4-128 16,3 6 128-16,2 1-128 0,0 6 0 0,5 1 0 15,2 1 0-15,3 3 0 0,3 1 0 0,2 3 0 16,3 3 0-16,6 3 0 0,4-2 0 0,5 8 0 0,0 1 0 0,-5 0 0 16,-5-1 0-16,0 3 0 15,-2 2 0-15,-5-2 0 0,-2-1 0 0,-3 1 0 0,-5-2 0 0,-2 0 0 16,-3-4 0-16,-2 1 0 0,-3-1 0 0,-3 0 128 31,-6-7-1728-31,-3 0-352 0,-9 6-64 0,-8-11-16 0</inkml:trace>
  <inkml:trace contextRef="#ctx0" brushRef="#br1" timeOffset="44018.39">1905 12503 25791 0,'-5'15'2304'0,"4"-3"-1856"0,1 3-448 0,6 4 0 0,10 4 1152 0,4 1 144 16,7 0 32-16,3 5 0 0,5 1-1136 0,-2-2-192 15,-2 3 0-15,1 0-144 0,2-3 144 0,0 2 0 16,-3-2 0-16,1 0-128 0,0-2 128 0,-3-2 0 16,-2-5 0-16,-7-4 0 0,-5-6 0 0,-3-1-208 15,-12-8 80-15,0 0 128 0,0 0-304 0,-1-14 64 16,-8-5 16-16,-8-6 0 0,-3-1 224 0,-6-7 0 16,-2-2-160-16,0 1 160 0,-3-3 0 0,0-1 0 0,3 0 0 0,3-3 0 15,2-2 0-15,3 2 0 0,-3 4 0 16,4-2 0-16,3-2 0 0,4 3 208 0,1 3 0 0,8-1 0 15,0-1-16-15,6 3-16 0,0 1 0 0,5 4 0 16,2-1-176-16,2 6-176 0,2-1 48 0,-3 3 0 31,2 3-2432-31,0 3-464 0</inkml:trace>
  <inkml:trace contextRef="#ctx0" brushRef="#br1" timeOffset="44464.63">2231 11593 29951 0,'-7'15'1328'0,"4"-6"272"0,-4 2-1280 0,5 5-320 0,0 0 0 0,2 1 0 0,0-1 0 0,3 3 160 16,0 2-160-16,3-1 128 0,3 4-128 0,1 3 0 15,1-4 144-15,3 5-144 0,3-2 0 0,3 5 144 16,4-2-144-16,3 0 0 0,2-1 0 0,4-4 0 15,4 2 0-15,1-2 0 0,2-5 0 0,-5-5 0 16,-2-6 0-16,-1-3 0 0,-6-5-208 0,-3-4 0 16,-4-2 0-16,-4-6 0 0,-4-2-32 0,1-4 0 15,-6-1 0-15,-2-4 0 0,-5-5 240 0,-4-2 0 16,-4-4-160-16,-2-3 160 0,-3 0-176 0,1 0 48 16,-3 1 0-16,0 2 0 0,-1 2-144 0,-2 2-32 15,-2 6 0-15,0-2 0 0,1 5 304 0,2 2 0 0,3 1-128 16,-3 3 128-16,1 2 0 0,5 0 176 0,2 3-32 0,3 4 0 15,7 6-16-15,0 0 0 0,0 0 0 16,0 0 0-16,0 0-128 0,16-2 0 0,-1 5 0 0,3 1 0 16,-1-2 0-16,4 3 0 0,3-1 0 0,0-1 0 15,-6 1 0-15,2 1 0 0,0-3 0 0,2 1 0 16,1-2-448-16,0-1 48 0,0-1 0 0,0-2 0 31,-2 1-240-31,2-2-64 0,-1 0 0 0,-1 0 0 16,-2-5-1664-16,-1 0-320 0,-3-3-80 0</inkml:trace>
  <inkml:trace contextRef="#ctx0" brushRef="#br1" timeOffset="44815.51">1651 9968 23951 0,'9'21'2128'0,"5"5"-1696"0,5 2-432 0,10 7 0 16,11 2 624-16,8 5 32 0,12 1 16 0,5 2 0 16,5-3-528-16,-1 5-144 0,0-1 0 0,2 1 0 15,2-4 0-15,-3-2 128 0,-2-5-128 0,-4-3 0 16,-4-3 0-16,-7-4 0 0,-10-3 0 0,-2-8 128 31,-7-5-608-31,-5-1-112 0,-4-5-32 0</inkml:trace>
  <inkml:trace contextRef="#ctx0" brushRef="#br1" timeOffset="45064.4">2184 10837 32591 0,'0'0'1440'0,"-10"-2"304"0,-1-3-1392 0,5 0-352 0,6 5 0 0,-4-13 0 16,2-3-432-16,2-3-144 0,2-4-48 0,2-1 0 0,0-7 432 0,1-2 192 16,3-2-192-16,1-2 192 0,-1-1-160 0,4-2 160 15,2-4 0-15,-1 2-144 0,2 2-208 0,0 0-32 16,3 0-16-16,0 2 0 16,2 0-1328-16,0 1-256 0,2 2-48 0,0 0-16 0</inkml:trace>
  <inkml:trace contextRef="#ctx0" brushRef="#br1" timeOffset="45317.17">2401 9656 30287 0,'3'21'1344'0,"6"-3"272"0,2 5-1296 0,9 7-320 0,8 6 0 0,8 1 0 15,5 0 0-15,-5 2-160 0,-1 2 16 0,-2 0 0 16,-3-6-48-16,2-1 0 0,-4-4 0 0,3-2 0 16,-3-7-848-16,-2-3-176 0,-2-4-48 0,-3-8-10400 15</inkml:trace>
  <inkml:trace contextRef="#ctx0" brushRef="#br1" timeOffset="45648.18">2631 9107 16575 0,'-1'38'736'0,"-2"-8"160"0,0 6-720 0,3 3-176 16,5 6 0-16,2-1 0 0,7 1 2864 0,2-2 528 0,0-6 128 0,1-5 0 16,0-8-2928-16,1-4-592 0,0-6 0 0,-4-6-224 15,-14-8 96-15,15-2 128 0,-2-4-208 0,-5-7 80 16,-2-3-64-16,-4-5 0 0,-4-1 0 0,-2-9 0 16,-1-1 48-16,-4-3 0 0,0-5 0 0,-2 0 0 15,-3-1 16-15,-1 0 0 0,-1 3 0 0,-2 3 0 16,3 3 128-16,-1 4-192 0,-1 5 192 0,1 4-192 15,-2 2 192-15,1 5 0 0,3 5 0 0,2 2 0 16,1 5 0-16,4 7 176 0,2-1-176 0,0 8 192 16,0 0-1328-1,5 0-256-15,0 1-48 0</inkml:trace>
  <inkml:trace contextRef="#ctx0" brushRef="#br1" timeOffset="46065.7">2535 8526 23951 0,'7'10'2128'0,"5"5"-1696"16,2 4-432-16,6 3 0 0,4 2 1296 0,4 4 176 15,3 2 48-15,0 0 0 0,4-1-1248 0,0 4-272 16,2 0 0-16,-1-2 0 0,-2-1 0 0,-1-1 0 15,-2-6 0-15,-6-3 0 0,-6-6 0 0,-4-2-144 0,-2-6 144 0,-3-3-208 16,-10-3-48-16,0 0 0 16,0 0 0-16,-5-17 0 0,-6-2 256 0,-6-4 0 0,-2-6-160 0,-1-3 160 15,-2-5 0-15,1 1 0 0,-1-3-144 16,0 0 144-16,1-2 0 0,2-2-128 0,2 1 128 0,1-4 0 16,2 2 0-16,2-1-128 0,3 2 128 0,3 1 0 15,2 0 0-15,3 6 0 0,3 1 0 0,5 5 0 16,2-2 256-16,2 4-32 0,3 5-16 0,5 5 0 15,7 3-80-15,2 7-128 0,3 2 176 0,9 3-176 16,6 5 0-16,2 2 0 0,3 3 0 0,0 3 0 16,-2 7 0-16,4 8 0 0,2 1 0 0,2 3 0 15,2-1 0-15,1 2-224 0,-1 3 32 0,-2 1 16 16,-6-6-464 0,-6-2-80-16,-12-5-32 0,-4-4 0 0,-7-4-272 0,-7-8-64 15,-2-1-16-15</inkml:trace>
  <inkml:trace contextRef="#ctx0" brushRef="#br1" timeOffset="46265.96">1665 8378 26719 0,'-18'4'2368'0,"1"5"-1888"0,1 0-480 0,5 2 0 16,5 2 1712-16,4-2 240 16,6 2 48-16,2 2-11136 15,6-1-2224-15</inkml:trace>
  <inkml:trace contextRef="#ctx0" brushRef="#br1" timeOffset="47016.25">3203 16175 30399 0,'-9'9'2704'0,"0"-3"-2160"0,2 3-544 0,3-1 0 15,-1 1 192-15,5-9-192 0,2 9 192 0,4 2-192 16,1-1 0-16,6 3-144 0,6 1-16 0,5 1 0 15,5-1 160-15,4 5-192 0,3 2 192 0,2 0-192 16,3-1 192-16,2 2-128 0,3 1 128 0,0 1-128 16,-1-4 128-16,-1 2 0 0,-8-2-144 0,-3-1 144 15,-7 3 0-15,-5-3 0 0,-4-1 0 0,-4-5 0 16,-7-3 0-16,-6-10 0 0,1 10 192 0,-1-10-64 16,-9 5 128-16,-3-6 32 0,-7-8 0 0,-9-1 0 15,-10-7-160-15,-8-6-128 0,-6-2 144 0,0-3-144 0,-1-3 0 0,3-4 0 16,-1-3 0-16,2-4 0 0,4 0 0 15,3-3-192-15,2 2 48 0,6 1 0 0,1-4 144 0,4 6 0 16,3 0 0-16,5 0 0 0,3 3 0 0,8 1 0 16,2 1 160-16,6 4-160 0,4 1 144 0,3 0-144 15,7 7 128-15,5 1-128 0,6-1 0 0,3 6 0 16,0 6 0-16,1 1 0 0,0 5-256 0,1 5 80 16,1 3 16-16,2 8 0 0,-1-1 160 0,1 5 0 15,-1 3-144-15,-1 5 144 0,-2 3 0 0,-4 1 0 16,-4 2 0-16,-1 3 128 0,-4-4-128 0,-4 2 128 15,-4 2-128-15,-5 0 128 0,-4-4-304 0,-5-1-64 0,-5-6-16 16,-2-3 0 0,-3-5-1472-16,-1-7-320 0,-2-3-48 0,-2-7-8976 0</inkml:trace>
  <inkml:trace contextRef="#ctx0" brushRef="#br1" timeOffset="47417.13">3379 14942 23951 0,'-3'10'2128'0,"1"6"-1696"0,-1-4-432 0,0 3 0 16,2 1 1632-16,1 3 240 0,0 2 48 0,4 4 16 16,-1-4-1632-16,3 7-304 0,3 1 0 0,1 4-208 15,3 3 208-15,3 1 0 0,1 0 0 0,4 2 0 16,4 3 0-16,1-5-144 0,3-3 144 0,1-5-128 15,-5 1 128-15,2-6-160 0,-3-4 160 0,-4-5-160 0,-2-3-160 16,-4-8-16-16,-3-2-16 0,-3-6 0 16,-3-7-288-16,-4-2-48 0,-4-5-16 15,-4-2 0-15,0-5 384 0,-7-3 80 0,-5-4 16 0,-3-2 0 0,-2-2 224 0,0 2-176 16,-2-2 176-16,5 2-160 0,0 1 160 0,2 4 0 16,4 1 0-16,2 6 0 0,6 2 176 0,2 3-48 15,2 1 0-15,1 3 0 0,5 5-128 0,-3 8 0 16,11-9 0-16,2 4 0 0,4 3 192 0,3 0-64 15,5 2 0-15,1 2 0 0,6 0-128 0,-3 0 192 16,-2-1-192-16,0 0 192 0,-3-1-192 0,0-1 0 16,-2-2 0-16,-1-2 0 0,2-1 0 0,-3 0 0 15,-2-1-144-15,0-4 144 16,-4-2-992-16,-3-2-96 0,-3-4 0 0</inkml:trace>
  <inkml:trace contextRef="#ctx0" brushRef="#br1" timeOffset="47700.56">2802 13573 28559 0,'-6'10'2544'0,"4"6"-2032"0,1 0-512 0,3 2 0 16,5 0 1040-16,5 2 112 0,5 2 32 0,6 4 0 15,5 0-992-15,5 3-192 0,7 3 0 0,7-2 0 0,6 2 0 0,-1 2 0 16,-2 2 0-16,4 0 0 0,2-2 0 0,2 0 0 16,2 2 0-16,4-2 0 0,3-2-192 15,-5-3 192-15,-3 0-160 0,-7-5 160 16,-3-1-768-16,-4-7-64 0,-6-2-16 0,-3-3 0 16,-7-6-1776-16,-6-2-336 0,-8-5-80 0,-7-4-16 0</inkml:trace>
  <inkml:trace contextRef="#ctx0" brushRef="#br1" timeOffset="47934.62">2948 13147 27647 0,'-5'21'2448'0,"2"-5"-1952"0,1 5-496 0,4 1 0 16,6 4 1216-16,6 2 128 0,5 4 48 0,7 2 0 15,5 0-1200-15,3 4-192 0,6 3-144 0,0 4 144 16,2-2 0-16,4 4 0 0,2 0 0 0,6-1 0 16,2 2 0-16,6-2 0 0,7-1 0 0,-6 0 0 15,-2-1-256-15,-4-4-64 0,-4-1-32 0,-4-6 0 32,-4-5-2080-32,-9-8-400 0,-6-2-96 0,-10-5-16 0</inkml:trace>
  <inkml:trace contextRef="#ctx0" brushRef="#br1" timeOffset="48170.43">3292 14379 38815 0,'0'0'1728'0,"0"0"336"0,0 0-1648 0,0 0-416 16,0 0 0-16,0-11 0 15,1-6-384-15,2-6-176 0,-2-5-16 0,6-5-16 0,-2-9 352 0,0-1 80 16,-1-7 16-16,-1-4 0 0,3-6 144 0,-1-4 0 16,0 0 0-16,1 0-128 15,2-3-528-15,1 1-112 0,-1 1 0 0,1 0-16 16,3 5-2336-16,-5 2-464 0,6-22-80 0,-3 20-32 0</inkml:trace>
  <inkml:trace contextRef="#ctx0" brushRef="#br1" timeOffset="48553.58">3644 12899 29487 0,'0'0'1296'0,"-5"12"288"0,0-4-1264 0,5-8-320 0,0 0 0 0,0 0 0 15,0 0 560-15,0 0 48 0,-4-11 16 0,1-3 0 16,-3-3-1008-16,1-8-192 0,-4-1-32 0,-1-3-16 16,-1-1 160-16,-3-1 16 0,-1-4 16 0,-3 3 0 15,0 1-576-15,1 4-112 16,0 0-32-16,-1 7 0 0,1 3-112 0,1 7-16 0,-2 0-16 0,3 6 0 16,1 7 864-16,1 4 176 0,2 2 48 0,2 8 0 0,1 4 608 0,4 6 128 15,2 0 32-15,2 6 0 0,4 4 464 0,3 2 112 16,1 4 16-16,5-3 0 0,2-1-112 0,3 1-16 15,-3 0 0-15,5-3 0 0,2-3-576 0,2-2-112 16,0-1-16-16,0-3-16 0,0-5-96 0,-2-7-16 16,-3-6 0-16,3-2 0 0,-3-8-192 0,-3-5 0 15,-2-7 0-15,0-5 0 16,-4-5-496-16,-1-7 16 0,-1-6 0 0,-2-4 0 16,-3-4-912-16,-1-4-176 0,2-5-32 0</inkml:trace>
  <inkml:trace contextRef="#ctx0" brushRef="#br1" timeOffset="48900.63">3597 11850 16575 0,'4'22'736'0,"2"-2"160"0,3 4-720 0,3 4-176 0,2-2 0 0,5 6 0 16,4-1 4000-16,3-1 768 0,2 3 160 0,2 3 16 16,0-1-4192-16,1 1-752 0,-1 0-336 0,1-3 16 0,-5-4 176 0,-3-5 144 15,-5-1-208-15,-5-4 80 0,-4-5-96 0,-4-3-16 16,-5-11 0-16,0 0 0 0,-10-1 48 0,-7-8 0 16,-6-5 0-16,-6-7 0 0,-7-7 0 0,-2-7 0 15,-3-2 0-15,0-3 0 16,-4-3-352-16,1 2-64 0,-2-4-16 0,6 5 0 15,5-1 80-15,3 0 16 0,7 3 0 0,4 3 0 0,7 2 528 0,4 1 192 16,1-1 0-16,5 1 0 0,1 0-192 0,3 4-160 16,3-1 32-16,2 5-7872 15,4 0-1584-15</inkml:trace>
  <inkml:trace contextRef="#ctx0" brushRef="#br1" timeOffset="49484.7">3349 10844 31327 0,'-2'15'2784'0,"-1"3"-2224"0,3 1-560 0,4 3 0 15,5-1 976-15,5 5 96 0,4-3 16 0,5 5 0 16,2 0-1088-16,6 2-144 0,5 2-64 0,4-1-16 16,-1-1 224-16,5 3 0 0,-3 1 0 0,1-2 0 0,0-4 0 0,2 1 0 15,-4-1 0-15,0-1 0 0,-2-5 0 0,-4-5 0 16,-3-3 0-16,-8-5 0 0,-7-1-384 0,-3-6 0 16,-3 0 16-16,-10-2 0 15,0 0-48-15,0 0-16 0,-3-13 0 16,-4 0 0-16,-3-4 176 0,-4-3 48 0,-4 0 0 0,-1 2 0 0,-4 3 208 0,-1-5-176 15,0-2 176-15,2 2-160 0,-1-1-32 0,3 2 0 16,2 2 0-16,0-1 0 0,0 0 192 0,1 1 0 16,5 1-144-16,-2-1 144 0,-1 0 0 0,3-1 0 15,0 0 0-15,-4-1 128 0,-3 0 32 0,2 0 0 16,1 1 0-16,1 2 0 0,0-1 16 0,2 0 0 16,0 0 0-16,2 0 0 0,-2 1-176 0,4 3 0 0,0 0 0 15,2 3 0-15,2 1 0 0,1-1 0 0,0 4 0 0,4 6 0 16,0 0 0-16,0 0 0 0,0 0 0 0,0 0 0 15,12-9 128-15,2 5-128 0,1 1 0 0,1 3 128 16,1 3-128-16,4-1 0 0,6 4 0 0,0-1 0 16,0-2 128-16,0 5-128 0,4-2 0 0,0 3 128 15,2 0-128-15,1-1 0 0,1 2 0 0,1-2 128 16,-3 2-128-16,0-3 0 0,0 2 0 0,-1-2 128 16,-2 3-128-16,-4-5 192 0,1 0-192 0,-6 1 192 15,1-2-192-15,-3-3 0 0,-5-1 0 0,-1-1 0 16,-2 0-272-16,-6-3-96 0,-5 4-16 0,5-10 0 31,-5-3-2320-31,-2 1-480 0</inkml:trace>
  <inkml:trace contextRef="#ctx0" brushRef="#br1" timeOffset="50019.11">3731 9489 18431 0,'0'0'1632'0,"0"0"-1312"0,-9 8-320 0,9-8 0 15,-8 4 2128-15,2 1 368 0,6-5 64 0,-9 6 0 31,3-2-2432-31,-2 0-512 0,2 2-80 0,-1 3-32 0,-2-1 496 0,3 3 0 0,1 4 0 0,1 3 0 16,0 2 0-16,2 3 0 0,1 5 160 0,-1-1-160 16,0 2 128-16,0 2-128 0,2-1 0 0,4 5 128 15,-2-1 48-15,0-1 0 0,1-1 0 0,2-4 0 16,1 1 128-16,-1-4 16 0,1-1 16 0,1-6 0 16,0-6 48-16,0-2 0 0,-7-10 0 0,10 2 0 15,1-3-384-15,2-3 0 0,-1-7 0 0,0-2 0 16,2-1 0-16,3-4 0 0,1-1 0 0,1-2 0 15,2-2 0-15,3 1 0 0,2-1 0 0,1-1 0 16,-2 1 0-16,4 3 0 0,0-2 0 0,3 5 0 16,3 3 0-16,0 0 0 0,-1 2 0 0,-2 3 0 0,-5-1 0 15,0 5 0-15,-3 4 0 0,-4 3 0 0,-2 2 0 0,-2 5 224 16,1 0-32-16,-3 2 0 0,-1 3 240 0,-2 3 32 16,-1 3 16-16,-1 4 0 0,0 4 224 0,-4 4 32 15,-1 1 16-15,-2 8 0 0,-2-1-96 0,-2 7-16 16,-1 3 0-16,-2 2 0 0,-1 2-96 0,-4 0-32 15,-3 6 0-15,-1-2 0 0,-1 0-512 0,1-1 0 16,-4-3 0-16,-2-1 0 16,-3-5-1344-16,-5-1-368 0,-3-6-80 0,-6-3-13632 0</inkml:trace>
  <inkml:trace contextRef="#ctx0" brushRef="#br1" timeOffset="58941.78">17592 9232 14735 0,'-2'-14'640'0,"1"7"160"0,-2-6-640 0,2 3-160 0,1 10 0 0,-2-10 0 16,0 0 848-16,2 10 144 0,0 0 32 0,0 0 0 15,0 0-880-15,0 0-144 0,0 0 0 0,0 0 0 16,0 0 0-16,0 0 0 0,-9 7 0 0,3 2 0 16,-4 5-128-16,2 4 128 0,0 1 0 0,-1 3 0 15,0 3 0-15,-1 2 128 0,-1 6 0 0,-2 4 0 0,-1 5 112 0,-1 2 16 16,-2 4 0-16,0 2 0 0,-2 3-256 0,-2 1 176 16,2 0-176-16,0 2 160 0,0-1-160 0,1 0 160 15,2 2-160-15,2-4 160 0,2-5-160 0,3-3 0 16,0-1 0-16,3-2 128 0,1-1-128 0,2-3 0 15,3-2 0-15,3-2 0 0,0-3 128 0,2-6-128 16,0 0 128-16,5-2-128 0,-1 1 256 0,3-1-48 16,4-5 0-16,2-1 0 0,-1-5-16 0,4 2 0 15,0-3 0-15,1-6 0 0,-2-2-192 0,1 0 128 0,3-2-128 16,0-2 0-16,1-2-192 0,-3 1-128 0,0-1-16 16,-2 0-6000-16,0-4-1216 15</inkml:trace>
  <inkml:trace contextRef="#ctx0" brushRef="#br1" timeOffset="59215.16">17032 9787 26719 0,'-1'-25'2368'0,"-1"4"-1888"0,2-5-480 0,0 0 0 16,4 3 1312-16,5 4 160 0,2 4 48 0,7 2 0 15,3-1-1712-15,3 1-320 16,2 6-80-16,2-2-16 0,5 5 416 0,2 0 192 0,2-1-192 0,1 0 192 0,-1-2-448 0,1 0 48 16,-3 2 0-16,1-2 0 15,-1-1-368-15,1 2-80 0,-4 0-16 0,2-3 0 16,-1 3-1360-16,3-7-272 15</inkml:trace>
  <inkml:trace contextRef="#ctx0" brushRef="#br1" timeOffset="59658.21">18153 8813 17215 0,'8'-19'768'0,"-2"9"144"0,0-6-720 0,3 4-192 0,1 0 0 0,2 0 0 15,0-1 128-15,6 4-128 0,3-2 192 0,3 2-64 16,5 1 256-16,5 4 64 0,7 0 0 0,1 3 0 16,0 1-112-16,1 4-16 0,2 0 0 0,-1 7 0 15,1 1 0-15,-5 3 0 0,-2 3 0 0,-2 2 0 16,-4 2-80-16,-7-1-32 0,-7 0 0 0,-7 4 0 15,-7 4-32-15,-9 2-16 0,-8-5 0 0,-4 4 0 16,-6-7 144-16,-5 3 16 0,-3 1 16 0,-6 1 0 0,-5-3 64 0,-2 3 16 16,-3-2 0-16,-4 2 0 15,-4-2-224-15,6 2-64 0,-1-5 0 0,11 0 0 0,6-4-128 0,9-1 0 16,6-2 0-16,8 1 0 0,6 0-192 0,6-2 48 16,7 1 0-16,10-2 0 0,8-1 144 0,7 4-128 15,6-2 128-15,3 0-128 0,0 2 128 0,2 2 224 16,-1-2-48-16,1 4-16 0,-2-1-160 0,-1 0 160 15,-4 3-160-15,-1-1 160 0,-4-2-160 0,-4 2 0 16,-3 1 0-16,-6 1 0 0,-6-4-128 0,-3 3 128 16,-6 3-160-16,-6-4 160 15,-4 3-544-15,-9 3-16 0,-6-2 0 0,-6 2-10272 0</inkml:trace>
  <inkml:trace contextRef="#ctx0" brushRef="#br1" timeOffset="60058.86">16408 11017 18431 0,'10'-17'816'0,"-3"4"160"0,4-3-784 0,3 0-192 0,5-1 0 0,6 3 0 0,7 2 2304 0,11-2 400 15,9 1 96-15,12 1 16 0,12-2-2144 0,3 3-416 16,3 0-96-16,9-2-16 0,7 0 96 0,3 5 16 15,5-4 0-15,-3 5 0 0,-4 0-256 0,4 2 0 16,4 2 128-16,-6-1-128 0,-7-5 0 0,-2 4 0 16,-4 0 0-16,3-2 0 0,2 0-208 0,-4-2 16 15,-5 2 0-15,-4-2 0 16,-1 1-240-16,-3 4-32 0,0-3-16 0,-3 0 0 16,-5 2-1408-16,-8 3-288 0,11-5-48 0,-19 4-16 0</inkml:trace>
  <inkml:trace contextRef="#ctx0" brushRef="#br1" timeOffset="60643.39">16745 11575 5519 0,'3'-17'496'0,"0"5"-496"0,-2-2 0 0,3-3 0 0,2 2 4256 0,7 0 752 16,5-3 160-16,2 1 16 15,4 3-4912-15,2 0-976 0,-1 3-208 0,2-2-48 0,0 1 720 0,1-1 240 16,1-1-144-16,1 1 144 0,1 3 0 0,1-3 0 16,-1 2 0-16,2 3 128 0,3 1 96 0,1 2 32 15,0 2 0-15,-4 2 0 0,-4 1 144 0,-4 4 48 16,-2 1 0-16,-4 2 0 0,-5 0-240 0,-2 4-32 16,-2-1-16-16,-4 3 0 0,-2 1-160 0,-4 1 0 15,-4 0 0-15,-3 3 128 0,-5 3-128 0,-3-1 192 0,-3-1-192 0,0 4 192 16,1 2-192-16,1-1 0 0,0-1 0 0,2-2 0 15,2 0 0-15,5-3 0 0,-1 0 0 0,3 0 0 16,1-6 0-16,3 2 0 0,3 2 0 0,1-4 0 16,-2 0 0-16,3 2 0 0,1 1 0 0,0 0 0 15,2 0 128-15,-4 2 80 0,-3 1 32 0,0 0 0 16,0-1 176-16,-2-1 32 0,-3 1 16 0,-4 1 0 16,-3-1-16-16,-4 1 0 0,-6-1 0 0,-1 2 0 15,-4 0-112-15,-4 3-16 0,-2-4-16 0,-3 0 0 16,2 1-128-16,-2 0-32 0,1 0 0 0,-1-3 0 15,-2 0-144-15,5-5 0 0,-1 1 0 0,2-4 128 32,1 1-464-32,5-5-112 0,2 1 0 0,5-5-8192 0,2-2-1648 0</inkml:trace>
  <inkml:trace contextRef="#ctx0" brushRef="#br1" timeOffset="60976.52">18553 10845 23951 0,'0'0'2128'0,"0"0"-1696"0,0 0-432 0,0 0 0 16,0 0 2336-16,0 0 384 0,2 12 80 15,0 6 16 1,-1 3-2816-16,1 9-496 0,-4 1-128 0,1 7-16 0,-3 3 512 0,-2 1 128 0,0 5 0 0,-2 3 0 16,-1 3 0-16,-1 2 0 0,-2-1 0 0,0 4 0 15,-2 0 0-15,-1-1 0 0,-3-5 0 0,-1-1 0 31,1-1-1440-31,-2-2-256 0,0-5-48 0,1-2-10608 0</inkml:trace>
  <inkml:trace contextRef="#ctx0" brushRef="#br1" timeOffset="61224.34">18220 12611 34095 0,'0'-13'3024'0,"0"-2"-2416"16,2 2-480-16,0-1-128 0,3-1 1024 0,2 4 192 15,0 2 48-15,3-3 0 16,2 5-1600-16,-1-4-320 0,-1 4-64 0,1-3-16 15,-3 3-1488-15,0 0-288 0,0 2-64 0</inkml:trace>
  <inkml:trace contextRef="#ctx0" brushRef="#br1" timeOffset="65533.71">18527 13435 2751 0,'0'-7'256'0,"0"-4"-256"16,1-2 0-16,0 3 0 0,-1-4 1984 0,0 4 336 15,3 2 80-15,-1 2 16 16,-2 6-1600-16,0 0-320 0,0 0-64 0,0 0-16 16,0 0-80-16,0 0-16 0,0 0 0 0,0 0 0 0,0 0-320 0,0 0 128 15,0 0-128-15,0 0 0 0,0 0 192 0,0 0-48 16,0 0 0-16,0 0 0 0,-5 9 288 0,3 2 48 15,2-11 16-15,-4 10 0 0,0 2 32 0,1 0 16 16,-2-1 0-16,3 1 0 0,-3 5 80 0,0 1 16 16,-2 2 0-16,0 5 0 0,-2 2-80 0,0 7-16 15,0 1 0-15,-1 2 0 0,-3 1-160 0,2-1-16 16,-5 3-16-16,5 3 0 0,0-2-64 0,0 0-16 16,1-2 0-16,1 4 0 0,2-1-272 0,2 3 128 0,2-2-128 0,2-3 0 15,0-5 0-15,2-1 0 0,1-3 0 0,2-6 0 16,0 1 128-16,1-6-128 0,0 0 0 0,3-2 0 15,-1-5 144-15,2-4-144 0,1 0 0 0,2-4 144 16,1-1-144-16,1-2 160 0,1-2-160 0,0-2 160 16,0-2-416-16,1 0-64 0,0-2-32 0,1-3 0 31,-2-3-1696-31,0 1-320 0</inkml:trace>
  <inkml:trace contextRef="#ctx0" brushRef="#br1" timeOffset="65795.64">17998 13885 26719 0,'4'-9'2368'0,"-2"-5"-1888"15,2-2-480-15,2 2 0 0,6 4 1328 0,3 0 160 16,4 2 48-16,5 0 0 0,3 1-1536 0,2 0-336 15,2 2-48-15,3 1-16 0,4-1 272 0,7 0 128 16,2 2-128-16,-3 2 128 0,1-3-288 0,-2 0 32 16,-1 2 0-16,0-1 0 15,-3 2-384-15,1 1-80 0,-2-2-16 0,1 1 0 16,1-1-1856-16,1-1-368 0</inkml:trace>
  <inkml:trace contextRef="#ctx0" brushRef="#br1" timeOffset="66128.92">19408 12933 23039 0,'0'0'2048'0,"-3"-11"-1648"0,3 11-400 0,0 0 0 16,0 0 1664-16,0 0 240 0,0 0 48 0,9 14 16 16,-3 5-1968-16,1 3-528 0,-1 5-48 0,-1 1 0 15,0 5 432-15,-2 1 144 0,2-2 0 0,1 2-144 16,2-5 144-16,1-3 0 0,0 2-144 0,-1-7 144 16,1-2 0-16,0-1-144 0,0-4 144 0,1-4 0 15,-1 2 0-15,1-6 0 0,1-1 0 0,0 0 0 0,0-3-336 0,2-2 32 16,0-3 16-16,1-1 0 15,0 2-240-15,0-3-48 0,-2-2-16 0,1-4 0 16,0 1-416-16,0-2-80 0,-1-3 0 0,-2-3-16 0</inkml:trace>
  <inkml:trace contextRef="#ctx0" brushRef="#br1" timeOffset="66365.4">19926 12812 32191 0,'0'0'1424'0,"0"0"304"0,0 0-1392 0,0 0-336 0,0 0 0 0,-7 14 0 16,1 4 160-16,1 4-32 0,-1 8-128 0,0 7 192 15,-3 4-192-15,0 9 0 0,0 2 0 0,-1 4 0 16,0 0 0-16,-2 6 0 0,1 2 0 0,-1 4 0 16,0 6 0-16,-4 0 0 0,0-2 0 0,-2 0 0 15,-1-6-352-15,0-4-16 0,0-5 0 0,1-5 0 16,-1-7-848-1,4-2-160-15,1-5-32 0,2-7-6976 0,1-3-1376 0</inkml:trace>
  <inkml:trace contextRef="#ctx0" brushRef="#br1" timeOffset="67096.98">17772 14842 23439 0,'24'-14'1024'0,"-4"5"240"0,2-1-1008 0,6-2-256 16,3 1 0-16,5-1 0 0,1 0 208 0,4 0 0 15,4-2 0-15,4 0 0 0,1 1 16 0,8 1 0 0,8-3 0 0,5-2 0 16,0-2 32-16,2 0 0 0,0-1 0 0,5-1 0 16,2 2-48-16,3 0 0 0,2 0 0 0,-4 0 0 15,-3 1-208-15,-2 0 0 0,-1 1-144 0,4-1 144 16,-1 0-256-16,-1 3 32 0,-7 3 16 0,-4 1 0 31,-4-1-320-31,-3 3-64 0,-2 3-16 0,-1 1 0 16,-2 2-1360-16,0 2-272 0,17 2-48 0,-20-1-16 0</inkml:trace>
  <inkml:trace contextRef="#ctx0" brushRef="#br1" timeOffset="67480.13">18260 15165 33343 0,'0'0'1472'0,"5"-11"320"0,-1 4-1440 0,-4 7-352 16,0 0 0-16,0 0 0 0,10 2 0 0,2 6-320 0,-1 2 64 0,-2 5 16 15,-2 2-16-15,0 3-16 16,-1 1 0-16,0 1 0 0,-1 4 272 0,2-3-160 16,-1 1 160-16,2 0-128 0,-1-5 128 0,0-1-192 0,0-2 192 0,2-2-192 15,4-3 192-15,-3-1 0 0,3-5 0 0,1-3 0 16,0-2 0-16,1-1 0 0,2-3 0 0,0-3 0 16,1-2 0-16,1-3 0 0,2 3 0 15,0-3 176-15,1-5-176 0,-1 2 0 0,0 1 0 0,-1 1 128 31,0 0-1360-31,1 0-288 0,-6 0-48 0,-1 0-6752 0,-3-1-1344 0</inkml:trace>
  <inkml:trace contextRef="#ctx0" brushRef="#br1" timeOffset="67715.06">19041 14956 30399 0,'0'0'2704'0,"0"0"-2160"0,0 0-544 0,-6 13 0 0,-2-2 1632 0,3 10 224 16,3 3 32-16,-1 9 16 16,1 4-2144-16,-2 3-416 0,-2 5-96 0,-2-2-16 0,0 4 576 0,-1 0 192 15,-1 3 0-15,0 2-144 16,-3 0-272-16,1 3-48 0,-2 3-16 0,0-3 0 16,-2-5-592-16,2-2-112 0,0-10-32 0,4-2 0 15,1-4-544-15,3-9-112 0,1-3-32 0,5-6-8736 0</inkml:trace>
  <inkml:trace contextRef="#ctx0" brushRef="#br1" timeOffset="67983.98">19785 14675 38751 0,'0'0'1728'0,"0"0"336"0,0 0-1648 0,0 0-416 0,-8 12 0 0,2 5 0 16,1 9-256-1,1 6-144-15,-1 4-32 0,-3 6 0 0,0 0-48 0,-3 3-16 0,-1-1 0 0,-1 6 0 16,-1-2-144-16,3 3-48 0,-3 0 0 0,1-2 0 15,-2-4-2048-15,3-2-400 0,-1-5-96 0,2-5-16 0</inkml:trace>
  <inkml:trace contextRef="#ctx0" brushRef="#br1" timeOffset="68207.06">19716 16275 35935 0,'0'0'3200'0,"-1"-15"-2560"0,1-1-512 0,1-1-128 16,2-1 544-16,2 2 96 0,1-2 0 0,2 2 16 31,2-2-1216-31,-1 4-240 0,0-3-48 0,0 1-16 16,0-3-1744-16,-2 1-336 0</inkml:trace>
  <inkml:trace contextRef="#ctx0" brushRef="#br1" timeOffset="73352.03">20749 16668 1839 0,'0'0'160'0,"-3"-9"-160"0,3 2 0 0,-3-2 0 15,3 9 4320-15,0 0 832 0,0 0 160 0,0 0 48 16,0 0-4336-16,0 0-848 0,-8 11-176 0,1 4 0 16,2 1 128-16,-2 3 64 0,-1 0 0 0,-1 6 16 15,0 3 96-15,-1 5 16 0,-2 2 0 0,2 3 0 16,-5 1-64-16,4 4 0 0,-2 2 0 0,1-1 0 15,2 3-32-15,1 2-16 0,1-2 0 0,0-2 0 16,0-5-208-16,4-2 0 0,2-1 128 0,1-3-128 16,1-3 128-16,2-5-128 0,1 1 176 0,1-5-176 15,1-2 272-15,1-1-48 0,2-2-16 0,-1-2 0 16,1-1-208-16,1-1 0 0,0-6 0 0,1 2 0 0,0-3 0 0,1-3-160 16,1 1 32-16,1-5 0 15,-1-3-400-15,2-1-80 16,-1-6-16-16,1 1 0 0,-1-1-272 0,-2-2-64 0,-1 2-16 0,-2-3-8304 15</inkml:trace>
  <inkml:trace contextRef="#ctx0" brushRef="#br1" timeOffset="73630.63">20161 16991 14735 0,'0'0'1312'0,"4"-11"-1056"0,-4-1-256 0,0-2 0 16,0-4 4144-16,1 4 768 0,2 3 144 0,2 2 48 31,1 3-4704-31,3-1-928 0,1 4-192 0,3 0-48 0,2 2 576 0,3 1 192 0,4 1 0 0,3 0-144 16,3 3 144-16,7 1 0 0,3 3 0 0,5-3 0 15,4 0-256-15,1 1 16 0,-1-1 16 0,2 0 0 32,-1 2-1456-32,1-5-304 0,1 0-48 0,3-1-8944 0</inkml:trace>
  <inkml:trace contextRef="#ctx0" brushRef="#br1" timeOffset="73993.11">21678 16277 15663 0,'20'-10'1392'0,"-5"1"-1120"0,3-9-272 0,0 4 0 15,0 1 2240-15,2 4 384 0,4 0 64 0,4 4 32 31,3 1-3344-31,0 2-656 0,1-2-144 0,1-2-32 0,0-1 864 0,-2-1 160 0,-4-1 48 0,-2-3-8224 16</inkml:trace>
  <inkml:trace contextRef="#ctx0" brushRef="#br1" timeOffset="74290">21445 16244 5519 0,'-23'10'240'0,"11"-4"64"0,-4-1-304 0,2 2 0 15,0-2 0-15,2 2 0 0,1 4 3120 0,3 4 560 16,1-4 112-16,3 2 32 0,2 1-2880 0,1 2-576 16,3 2-112-16,3 0-32 0,3 0-96 0,5 0 0 15,1 1-128-15,3-2 192 0,5 1-64 0,6 0-128 16,5 0 176-16,5 0-176 0,4-1 576 0,0 1 16 16,0-1 0-16,-1-1 0 0,-1 2-128 0,-3 0-16 15,0 0-16-15,-3-2 0 0,-2 2 80 0,-4-1 0 16,-5-5 16-16,-4 3 0 0,-4 1-160 0,-2 0-48 15,-7-4 0-15,-2-3 0 0,-5 2-128 0,-4-2-48 16,-4 4 0-16,-4-2 0 0,-3-1-144 0,-6 4 160 0,-5-1-160 0,-3 0 160 16,-4 2-160-16,-3 0-272 0,-3 2 64 0,-3-2 16 31,-4 1-1808-31,1 0-368 0</inkml:trace>
  <inkml:trace contextRef="#ctx0" brushRef="#br1" timeOffset="74769.72">19847 18285 21183 0,'23'-9'1888'0,"-5"-1"-1504"0,2-4-384 0,6 0 0 16,4-3 2320-16,8 1 400 0,7-1 80 0,7 1 16 31,5 2-2816-31,7-1-416 0,6-2-160 0,6 3-16 0,5-1 592 0,1 0 192 0,-2-1 0 0,1 4 0 16,2 0-384-16,3 0-80 0,4-1-16 0,-3 3 0 31,-5-1-112-31,-3 3-32 0,-2-5 0 0,0 5 0 16,2-2-496-16,-4 0-96 0,-5 0-32 0,-7 0 0 15,-5 2-1600-15,-8-1-320 0</inkml:trace>
  <inkml:trace contextRef="#ctx0" brushRef="#br1" timeOffset="76287.39">20460 18369 1839 0,'0'0'0'0,"0"0"160"0,0 0-160 0,0 0 0 16,0 0 0-16,0 0 0 0,0 0 3872 0,0 0 736 0,0 0 160 0,0 0 32 16,0 0-3904-16,0 0-896 15,0 0 0-15,0 0 0 0,0 0 320 0,17 2 96 0,-2 0 16 0,4-2 0 16,4-2 496-16,0 1 96 0,1-1 32 0,5 0 0 15,3-1-336-15,1-3-64 0,5 3-16 0,0-1 0 16,2 1-640-16,3-3 0 0,1 0-256 0,5-1 80 31,-4-2-208-31,1 2-32 0,-4-5-16 0,-4 2 0 16,-4 0-1504-16,-4 4-304 0,-6-3-64 0</inkml:trace>
  <inkml:trace contextRef="#ctx0" brushRef="#br1" timeOffset="76654.62">20632 18513 8287 0,'0'0'736'0,"-9"0"-592"0,-4 0-144 0,0 0 0 0,-2-2 4848 0,-1 2 928 16,-2 2 192-16,0 1 48 15,0 4-5360-15,0-3-1056 0,1-1-224 0,0 4-32 0,4 0 432 0,3-2 96 16,1 2 128-16,9-7-208 15,0 0-176-15,0 0-16 0,-4 14-16 0,7-2 0 0,-3-12 112 0,8 14 32 16,2 2 0-16,2-4 0 0,4 2 272 0,2 0 0 16,2-5 0-16,3 1 0 0,-3-1 0 0,3 3 224 15,1 2-32-15,2-4-16 0,-1-1 80 0,0 0 0 16,0 1 16-16,-1 3 0 0,0-3 32 0,-3 2 0 0,0 1 0 16,-2-1 0-16,-3 0-96 0,-2 1-16 15,-3-4 0-15,-4 2 0 0,-2-3 80 0,-2 2 16 0,-4-2 0 0,-3 1 0 16,-3-3-32-16,-3 2-16 0,-4-2 0 0,-2 0 0 15,-5 2 64-15,-3-2 16 0,-3 1 0 0,-2 0 0 16,-3-3-320-16,-1 2 0 0,-2 1 0 0,-5-5 0 31,-5 0-1552-31,-1-2-224 0,0-2-32 0</inkml:trace>
  <inkml:trace contextRef="#ctx0" brushRef="#br1" timeOffset="76977.1">21895 18042 13823 0,'0'0'1216'0,"0"0"-960"16,0 0-256-16,0 0 0 0,0 0 5456 0,-8 8 1056 15,3 3 208-15,0 5 32 16,0 5-6112-16,0 3-1216 0,-1 7-240 0,-2 2-48 0,-2 2 544 0,-1 2 96 16,-2 0 32-16,0 4 0 0,0 3-64 0,1-3-16 15,-1-3 0-15,0 2 0 16,1-2-720-16,0-3-144 0,1-3-16 0,1 0-16 15,-1-7-1264-15,4 3-256 0,-1-2-64 0</inkml:trace>
  <inkml:trace contextRef="#ctx0" brushRef="#br1" timeOffset="77294.23">21745 19341 26719 0,'0'0'2368'0,"0"0"-1888"16,1-10-480-16,2-3 0 16,-2 3 2032-16,4-2 304 0,2-2 64 0,-1 1 16 15,2 4-2848-15,-1-1-560 0,2 2-112 0,0-2-32 16,2-1-464-16,1-2-80 0,-2 1-32 0,2 3 0 15,-1-1 32-15,-1 4 0 0,-1 1 0 0,0 2 0 16,-9 3 256-16,0 0 48 0,0 0 16 0,0 0 0 0,0 0 1360 0,1 14 128 16,-3 0 112-16,-3 2 16 0,-2-6 320 0,-2 1 64 15,-1-1 0-15,-1 2 16 0,-2 0-400 0,0 2-96 16</inkml:trace>
  <inkml:trace contextRef="#ctx0" brushRef="#br1" timeOffset="79739.78">16486 6451 21183 0,'-1'-12'944'0,"0"1"192"0,-2 3-912 0,1-1-224 16,2 9 0-16,0 0 0 0,0 0 608 0,0 0 80 16,0 0 16-16,0 0 0 0,0 0-704 0,4 15 0 15,-3-2 0-15,-2 3 0 0,-2 3 0 0,-1 3 0 16,-1-1 0-16,-1 6 0 0,-2 0 0 0,-3 5 0 15,-1 2 0-15,0 3 128 0,-4 1 0 0,1 1-128 16,0 8 192-16,1-2-64 0,0 1-128 0,2-2 0 16,1 1 0-16,2-6 128 0,2-1-128 0,1-2 0 0,4-3 0 0,2-1 0 15,1-7 0-15,4-2 0 0,3 0-192 0,0-6 192 16,-1-1-384-16,5-5 32 0,-1 2 16 0,2-5 0 16,-1-1-16-16,2-4 0 0,0-2 0 0,3-2 0 31,-1 1-288-31,2-4-48 0,0-4-16 0,0 2 0 15,0-6-48-15,-6 2-16 0,4-4 0 0,-4 0-4352 0,-2 2-896 0</inkml:trace>
  <inkml:trace contextRef="#ctx0" brushRef="#br1" timeOffset="79963.2">16061 6872 27647 0,'-3'-24'2448'0,"2"9"-1952"16,-2-2-496-16,3 2 0 0,4 0 640 0,4 2 48 15,4 3 0-15,4 0 0 0,2 1-816 0,6-1-176 16,2 1-16-16,6-3-16 0,5 1 336 0,1 1 0 16,2-4-144-16,-1 0 144 0,4 2-336 0,0-1-16 15,1-2 0-15,-2 4 0 16,-1 1-944-16,3-3-192 0,-1 4-48 0</inkml:trace>
  <inkml:trace contextRef="#ctx0" brushRef="#br1" timeOffset="80306.92">17029 6027 14735 0,'5'-19'1312'0,"3"-3"-1056"0,1 2-256 0,5 1 0 16,2 2 2400-16,5 6 416 0,3-1 96 0,3 2 16 15,1 3-2576-15,1 4-512 0,0 2-96 0,-1 3-32 16,-1 1 288-16,-3 7 0 0,-3 0 0 0,-4 5 0 16,-6 6 0-16,-3 0 0 0,-4 6 0 0,-7 1 0 15,-7 5-272-15,-6 5 48 0,-9 5 16 0,-5-2 0 16,-6 1 16-16,3 2 16 0,2-2 0 0,4-5 0 15,4-5 176-15,6-3 0 0,6-6 0 0,7-2 0 16,5-5-128-16,8-1 128 0,5 1-128 0,8-8 128 0,7 0-192 0,9-4 32 16,4 0 16-16,5-6 0 0,-1-1 144 0,1-6 0 15,-1 0 0-15,-2-3 0 16,1 5-432 0,-1-3 0-16,-1 3 0 0,2 0 0 0,-1 2-352 0,0 2-80 0</inkml:trace>
  <inkml:trace contextRef="#ctx0" brushRef="#br1" timeOffset="80657.59">15826 7736 26719 0,'3'-17'2368'0,"2"8"-1888"0,0-4-480 0,7 2 0 15,4 0 544-15,9-1 16 0,4-1 0 0,3 2 0 16,3-3-864-16,3 3-160 0,7 0-48 0,4-3 0 15,6 0 512-15,1 0 0 0,0 1 0 0,0-3 0 0,0-3-272 0,2 2 32 16,-2 1 16-16,4 4 0 16,1 3-512-16,1-1-96 0,3 3-32 0,-8-4-6352 15,-6 4-1264-15</inkml:trace>
  <inkml:trace contextRef="#ctx0" brushRef="#br1" timeOffset="81140.05">15756 8279 22111 0,'15'-16'976'0,"-4"2"208"0,5-3-944 0,5-1-240 0,10 1 0 0,2-3 0 16,6 1 0-16,4 3 0 0,1-2-144 0,5 3 144 15,3-2 0-15,3 2 0 0,2 2 0 0,-5 1 0 16,-6-6 0-16,-3 5 0 0,-2 4 0 0,-8 2 0 16,-1 4 0-16,-8 3-192 0,-5 4 16 0,-6 5 16 31,-4-2-256-31,-6 7-48 0,-4 3-16 0,-5 2 0 0,-6 1 144 0,-3 7 16 0,-8 1 16 0,-2 2 0 15,-3 2 304-15,-3-3 176 0,-4 1-32 0,-3 1 0 0,-2 3 432 16,-2-1 96-16,3 1 16 0,1-1 0 0,-1-3-64 0,4 1-16 16,1-1 0-16,3 1 0 0,3 1-224 0,4-3-64 15,1 0 0-15,4 0 0 0,1-3-192 0,5-1-128 16,3-3 128-16,3-3-128 0,3-4 0 0,3-3 0 16,1-2 0-16,0-10 0 0,0 0 0 0,14 7 0 15,0-1 0-15,3-4 0 0,2-3 0 0,3-6 144 16,2 2-144-16,4-2 160 0,3-6 16 0,2-1 0 15,6-4 0-15,4 0 0 0,6-2-416 0,-1 0-80 16,2-2 0-16,-2-2-16 16,1 1-1808-16,-3 0-352 0</inkml:trace>
  <inkml:trace contextRef="#ctx0" brushRef="#br1" timeOffset="81410.23">17365 7394 32943 0,'-15'-8'1456'0,"6"1"304"0,-1 3-1408 0,2 4-352 0,8 0 0 0,-6 12 0 31,2 1-512-31,0 8-160 0,-1 3-32 0,-2 9-16 0,-4 4 480 0,1 4 112 0,0 5 128 0,-3 2-208 16,-2 7 208-16,-1 6 0 0,2 1 0 0,-1 5 0 16,3 2 0-16,-2 1 0 0,-2-2-192 0,0-3 48 15,2-1-2224-15,-3-3-448 0</inkml:trace>
  <inkml:trace contextRef="#ctx0" brushRef="#br1" timeOffset="81600.17">16887 9105 39279 0,'-8'-11'1728'0,"4"5"384"0,1-6-1696 0,1 3-416 16,4-2 0-16,4-1 0 0,3 1-240 0,2-2-128 15,1 4-16-15,2-2-16 16,2 1-240-16,2 2-64 0,1-1 0 0,1 2 0 15,1 0-1984-15,0 2-416 0</inkml:trace>
  <inkml:trace contextRef="#ctx0" brushRef="#br1" timeOffset="84292.54">21699 20006 2751 0,'0'0'128'0,"11"0"16"0,-11 0-144 0,10-6 0 0,-3 1 0 0,1-2 0 16,-2 0 4736-16,2 2 896 0,-8 5 192 0,6-8 48 31,-1 2-5632-31,-5 6-1136 0,0 0-208 0,7-7-48 0,-7 7 1152 0,0-10 0 0,0 1 0 0,-3 0 224 16,-1 2-48-16,1-2-16 0,-3 2 0 0,1-3 0 15,-1 1 144-15,-3-1 16 0,2 1 16 0,-4-3 0 16,0-1 160-16,-3 0 16 0,-1-2 16 0,-1-3 0 16,-3 0-528-16,-2-1 0 0,-2 0 0 0,-4-3 0 15,-2 3 0-15,-2 0 0 0,1 0 0 0,2 0 0 16,3-2 0-16,0 2 0 0,-3-1 0 0,2 3 0 0,-2 0 0 16,0-1 0-16,0 1 0 0,-1-1 0 0,-2 0 320 0,1 1-64 15,-2 1 0-15,-5 1 0 0,-2-1 144 0,-3 2 32 16,-3-2 0-16,2 1 0 0,1-2-112 0,-5 3-32 15,0-1 0-15,-4 2 0 0,-2-2-128 0,-5 1-32 16,-4 1 0-16,-3 2 0 0,-1-3-128 0,3-1 0 16,-2 1 144-16,0-3-144 0,0 1 0 0,-5-2 0 15,-3-3 0-15,0 1 0 0,2 2 0 0,2-1 0 16,3 0 0-16,1-1 0 0,1 3 0 0,-3 1 0 16,-2-1 0-16,-3 2 0 0,5 0 0 0,1 3 0 15,2 0 0-15,-1 3 0 0,-2 1 192 0,-4 2-16 16,-7-3-16-16,3 2 0 0,0-3-160 0,5 4 0 15,-1-2 0-15,-8 2 128 0,-4 0-128 0,3-5 0 0,3 3 0 0,1-5 0 16,4 0 0-16,-2 2 0 0,0-2 0 0,-1-1 0 16,-4-5 0-16,4 2 0 0,5 1 0 0,3 1 0 15,1 3 0-15,-3-1 0 0,-1 6 0 0,-1-3 0 16,-1 2 0-16,2-1 128 0,0 2-128 0,3-2 0 16,-1 2 128-16,-3 0-128 0,-5 0 0 0,-1 2 128 15,1-2-128-15,2 0 0 0,3 1 0 0,0 0 0 16,1 0 0-16,-4 1 0 0,-6-1 0 0,9 2 0 15,3 0 0-15,3 2 0 0,1-3 0 0,3 2 0 16,0-1 0-16,-1 3 0 0,-6 1 0 0,6 1 0 16,2 1 0-16,2 0 0 0,1 3 0 0,1 0 0 15,1-1 0-15,-2 1 0 0,-2 3 0 0,1-3 0 16,0 4 0-16,3-2 0 0,5 4 128 0,3-1-128 0,2 4 0 16,1 2 0-16,4-3 0 0,1 5 0 0,4 2 0 0,-1 2 0 15,-2 1 0-15,1 3 0 0,0 1 0 0,2 1 0 16,4-6 0-16,2 1 0 0,5 1 0 0,-1 0 0 15,2 2 176-15,2 1-176 0,2 0 0 0,1 0 0 16,3 2-208-16,2-1 64 0,2 4 144 0,1-1 0 16,0-3 0-16,2 3 0 0,2 4 0 0,2-3-128 15,0-5 128-15,3 3 0 0,1 1 0 0,4-4-160 16,-1 2 160-16,4-4 0 0,0 4-192 0,4-2 192 16,0 0-192-16,3-3 192 0,3 4-192 0,2-1 64 15,0 2 128-15,4-1-208 0,2 1 208 0,2 3 0 16,3-3 0-16,3 0-144 0,3 1 144 0,2-2 0 0,0-2 0 0,0 0 0 15,3-1 0-15,2-1 0 0,3 2 0 0,0 0 0 16,3-5 0-16,6 0 0 0,7 1 0 16,0 2 0-16,2-4 0 0,-2 3 0 0,-2-2 0 0,2 0 0 15,1-2 0-15,4-1 0 16,5 1 0-16,0-1 0 0,-1-2 0 0,-1 3-128 0,0-1 128 0,0 0 0 16,5 0 0-16,2-4 0 0,3 0 0 0,0-1 0 15,-5-1-176-15,0 0 176 0,-1 3-208 0,6 0 80 16,8-1-16-16,-3-2 0 0,-5-1 0 0,0 4 0 15,-5 1 144-15,6-4-208 0,3 4 80 0,1-2 128 16,-2 0-128-16,-3-4 128 0,-2-1 0 0,1-1 0 16,2 3 0-16,2-4 0 0,2 2 0 0,-1-2 0 15,-4-1 0-15,1-1 0 0,2-1 0 0,4 1 0 16,4 2 0-16,-2-3 0 0,-4 1 192 0,1 2-64 16,1-3 128-16,3 1 0 0,4 1 16 0,-5 0 0 0,-5-1 0 15,2 2 0-15,1-3 0 0,3-3 0 0,0 0-144 16,-2 2-128-16,-4-3 192 0,-2-2-192 0,2 0 128 0,1-3-128 15,1-3 0-15,-1 2 0 0,-3-4 0 0,0 3 0 16,0-4 0-16,2 2 0 0,1-4 0 0,1 6 0 16,-5-5 0-16,-2 2 0 0,-4 2 0 0,4-4 0 15,6-4 0-15,-4 2 0 0,-3-6 0 0,-3 2-144 16,-5-2 144-16,-3 0-192 0,-2-2 192 0,0 0 0 16,1-7 0-16,-7-3-128 0,-4 1 128 0,-5-5 0 15,-5 2 0-15,-8-2 0 0,-5 2 272 0,-5-3-16 16,-7 0 0-16,-2 0 0 0,-5 3 112 0,-6 0 16 15,-4-2 0-15,-6 0 0 0,-2 2-384 0,-6-3 0 0,-5-5 0 16,-5 4 128-16,-8-1-128 0,-7-1 0 16,-10 0 0-16,-10-1 0 0,-12 4 0 0,-5 0-160 0,-2 2 160 0,-6 3-208 31,-6 5-1616-31,-5 3-320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51:11.11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4172 13769 9215 0,'0'0'816'0,"-7"-6"-656"0,2 0-160 0,5 6 0 0,-5-3 2736 0,5 3 512 16,0 0 96-16,0 0 32 0,0 0-2928 0,0 0-448 15,10-8-336-15,1 4 48 0,0 0 144 0,2 3 144 16,1-1-208-16,1-1 80 0,-2-1-144 0,-4 3-32 16,2 0 0-16,2-1 0 0,0 0 144 0,0-1 32 15,1 2 0-15,2-1 0 0,-1-4 128 0,14 0 0 16,-3 2 0-16,-3-1 128 0,1-1 0 0,-3 2 0 16,1 3 0-16,2-2 0 0,1 1 144 0,3-2 48 15,-2 3 0-15,1-1 0 0,4 0-128 0,-1-1 0 16,-2 1-16-16,-1-1 0 0,-1 2-16 0,-2-4 0 15,-2 0 0-15,-1 2 0 0,1 3-160 0,-1 0 128 0,-1 0-128 16,-3 0 128-16,-3 0-128 0,2 1 0 0,-4 2 0 0,-2-2 0 16,-10-1 160-16,0 0-160 0,11 1 192 0,-11-1-192 15,0 0 208-15,0 0-64 0,0 0-16 0,0 0 0 16,0 0 112-16,0 0 16 0,-9 6 0 0,-1-4 0 16,-2-1 64-16,-1 2 32 0,-1-2 0 0,-2 2 0 15,-1-3-112-15,1 0-32 0,-2-2 0 0,0 2 0 16,0-1 48-16,-1 0 0 0,0-4 0 0,-1 0 0 15,-3 1-96-15,-4 0-16 0,1-5 0 0,-1 2 0 16,0 3-16-16,2-3-128 0,0 4 192 0,-1-2-64 16,1-2-128-16,1 0 0 0,-1 3 0 0,2 0 0 15,1-1 0-15,-1 1 0 0,2-1 0 0,2 4 0 16,2-1 0-16,0 1 0 0,2 1 0 0,5 0 0 16,1 0 0-16,1 0 0 0,8 0 0 0,0 0 0 0,0 0-128 0,0 0 128 15,0 0-160-15,0 0 160 0,0 0-336 0,0 0 16 16,0 0 16-16,0 0 0 0,13 7 112 15,1-1 0-15,4 1 16 0,-1-1 0 0,7-1 176 0,3 1 0 16,2-2-144-16,4 1 144 0,4 1 0 0,5-1 0 16,4-1 0-16,2 0 0 0,2-3 128 0,-1-1 0 15,-3 0 0-15,-1-1 0 0,-3-2-128 0,-3 2 128 16,-1 1-128-16,-2-1 128 0,-6 0 0 0,-2-1 0 16,-2 2 0-16,-5 0 0 0,-3 0 96 0,-4 0 16 15,-5 0 0-15,-9 0 0 0,0 0-240 0,0 0 144 16,0 0-144-16,-9 2 128 0,-6 1-128 0,-7 0 0 15,-3-3 0-15,-4 1 0 0,-4 3 0 0,-6-1 128 16,-3-1-128-16,-2 2 0 0,-2 4 0 0,-7-2 0 16,-9 3 128-16,2 0-128 0,-1 2 0 0,0-3 0 0,1 3 0 15,4-1 128-15,4 3-128 0,6-4 0 0,4 0 0 0,7 0 0 16,3 0 0-16,6-4 0 0,5 1 160 0,7-1-160 16,14-5 208-16,0 0-64 0,0 0-16 0,0 0 0 15,11 9-128-15,6 0-176 0,4-5 48 0,1 0 0 16,2-1 128-16,3 1 0 0,2-4-144 0,4-1 144 15,1-3-160-15,3 2 160 0,1-2-208 0,2 1 80 16,-1-2 0-16,2-1 0 0,-2 1 0 0,1 0 0 16,-3-4 128-16,-4 2 0 0,-2 0 0 0,-5 0-128 15,-4 2 128-15,-5-1 0 0,0 1 0 0,-6 1 0 16,-2 3 0-16,-9 1 0 0,0 0 128 0,0 0-128 16,0 0 0-16,0 0 144 0,0 0-144 0,-11 0 0 15,-1 1 0-15,-3 0 0 0,-7-1 0 0,-3 2 0 16,-4-1-336-16,-4 0-176 15,-3 0-48-15,3 2 0 0</inkml:trace>
  <inkml:trace contextRef="#ctx0" brushRef="#br0" timeOffset="2117.79">13393 10964 3679 0,'0'0'160'0,"0"0"32"0,0 0-192 0,0 0 0 15,1-11 0-15,-1 11 0 0,0 0 1264 0,0 0 208 16,0-7 32-16,0 7 16 0,0 0-1200 0,0 0-320 16,0 0 128-16,0 0-128 0,4-10 144 0,-1 3-16 15,-3 7 0-15,0 0 0 0,0 0 336 0,9-3 64 0,-9 3 16 0,9-4 0 16,-9 4-80-16,10 0-16 16,-10 0 0-16,11 2 0 0,-11-2-256 0,11 3-48 0,0-1-16 0,1 0 0 15,-1-2 256-15,3 0 64 0,4 0 0 0,2 0 0 16,2 0 128-16,4-2 48 0,-2 0 0 0,1 1 0 15,3 1-240-15,0 0-32 0,-3-4-16 0,-2 2 0 16,1 1-336-16,-1 0 0 0,-1-2 0 0,-2 2 0 16,1 0 128-16,-6 1-128 0,-2 0 160 0,-2 0-160 15,0-1 0-15,0-1 0 0,-11 2 0 0,10-2 0 16,-10 2 0-16,0 0 0 0,0 0 0 0,0 0 0 16,0 0 288-16,0 0-32 0,0 0-16 0,0 0 0 15,0 0-48-15,0 0 0 0,0 0 0 0,0 0 0 16,0 0 0-16,0 0 0 0,-13-7 0 0,-2 6 0 15,-4 1-192-15,-2 1-160 0,1 1 32 0,-2 1 0 16,0 1 128-16,0 0 0 0,-2 1 0 0,0 2 0 0,-2-5 208 0,-2 1 32 16,-1 0 0-16,1 2 0 0,1-1-240 0,2 0 128 15,1-1-128-15,2-1 0 0,2 2 0 0,5 1 128 16,1-5-128-16,1 3 0 0,3 0 0 0,2 1 0 16,8-4 0-16,0 0 0 0,0 0-176 0,0 0 32 15,0 0 0-15,3 10 0 0,-3-10-96 0,11 6-16 16,3-3 0-16,3 0 0 0,2 1 32 0,2-6 0 15,3-3 0-15,3 3 0 0,1 1 48 0,3-2 16 16,-1-3 0-16,-2-2 0 0,-2 2 160 0,-2-2-160 16,-1 2 160-16,-3 1-160 0,2-6 160 0,-3 5 0 15,-3-3 0-15,-2 4 0 0,-4 3 208 0,-10 2 32 16,0 0 0-16,0 0 0 0,0 0 0 0,0 0 0 16,0 0 0-16,0 0 0 0,0 0-112 0,0 0 0 0,-11 3-128 0,-2 6 192 15,-2-1-192-15,-2-1 0 0,-2 1-192 0,-5 0 192 16</inkml:trace>
  <inkml:trace contextRef="#ctx0" brushRef="#br0" timeOffset="10251.25">26597 12019 9215 0,'0'0'400'0,"-9"2"96"0,0 3-496 0,9-5 0 0,-9 2 0 0,9-2 0 15,0 0 1600-15,0 0 208 0,-9 2 48 0,9-2 16 16,-6-2-1264-16,6 2-256 0,0 0-48 0,0 0-16 16,-8-2 96-16,8 2 0 0,0 0 16 0,0 0 0 15,0 0 32-15,0 0 0 0,-8-1 0 0,8 1 0 16,0 0 32-16,0 0 16 0,-7-3 0 0,7 3 0 16,-6-3 32-16,1-5 16 0,2 2 0 0,3 6 0 15,-4-11-48-15,1 1-16 0,-1-2 0 0,0-1 0 16,3-1-32-16,-2-3-16 0,2 1 0 0,1-2 0 15,0-2-32-15,1-1-16 0,2-1 0 0,0-3 0 16,3 1-224-16,1-2-144 0,2 3 192 0,0-3-192 16,1 2 0-16,0 1 0 0,2-2 0 0,-1 2 0 15,2 3 256-15,0-2-64 0,1-2-16 0,1 1 0 16,1 1 16-16,1 1 16 0,-1-2 0 0,-2 2 0 0,2 2-208 0,-2 3 176 16,1 2-176-16,-2 2 160 0,-1 0-160 0,1 3 0 15,-2-3 0-15,0 6 0 0,-1-2 0 0,-1 3 0 16,0 2 0-16,1-1 0 0,0 1 0 15,0 3 0-15,2 1 0 0,-1 5 0 0,-11-6 0 0,17 8 0 16,-1 4 0-16,-1-2 0 0,-2 0 160 0,0 7-160 16,1 1 192-16,-2 1-192 0,4 0 160 0,-1 1-160 15,1 2 128-15,0-1-128 0,-2 0 0 0,1-1 128 16,0-1-128-16,3 0 0 0,-3-1 0 0,2-2 0 16,-1 1 128-16,3-3-128 0,0-3 0 0,1 2 0 15,-5-7 0-15,1 2 128 0,3-4-128 0,-1 0 0 16,-1-2 0-16,-1-1 0 0,-1-1 0 0,-2-1 0 0,1-1 128 0,-2-2-128 15,-2-3 0-15,0 0 160 0,1 0-160 0,-2-3 160 16,0 1-160-16,-1-3 0 0,-2-1 144 0,3 2-144 16,-1-3 0-16,-1 1 128 0,0-1-128 0,0 1 0 15,0-1 0-15,-2-1 128 0,1 1-128 0,-3 1 0 16,2-2 0-16,0 0 0 0,0-3 0 0,-1 1 128 16,1 1-128-16,-3 2 0 0,2 0 0 0,0 2 0 15,0-2 0-15,0 2 128 0,-1-1-128 0,2 0 128 16,-1 2-128-16,1 2 0 0,-1-1-128 0,1 3 128 15,0-3 0-15,0 3 0 0,1-2 0 0,-6 9 0 16,6-8 0-16,0 3 0 0,-6 5 0 0,0 0 0 16,0 0 0-16,8-6 0 0,-8 6 0 0,0 0-128 15,9-3 128-15,-9 3 0 0,0 0 0 0,10 3-128 16,-10-3 128-16,10 9 0 0,-5-3 0 0,3 3 0 0,-8-9 0 16,7 11 0-16,-1 3 0 0,-1 2 0 0,0 1 0 15,0 0 0-15,1-2 0 0,-1 2 0 0,2 0 0 16,-1 1 0-16,0-4 0 0,2 1 0 0,1 1 0 0,1-1 0 15,0 0 0-15,0-3 0 0,0-2 0 16,3 1 0-16,0-1 0 0,1-1 0 0,4-5 0 0,-1 0 0 16,-1-3 0-16,2-1 0 0,-1-1 0 0,2 1 0 15,2-3 0-15,-1 1 0 0,2-3 0 0,1-5 0 16,1-1 0-16,1 3 0 0,3-5 0 0,0-1 0 16,3-1 0-16,0-2 0 0,1 1 0 0,0-1 0 15,2 2 0-15,-1 0 0 0,2 1 0 0,-4 5 0 16,1-4 0-16,-4 5 0 0,0 1 0 0,-1 3 0 0,-2 1 0 0,3 5 0 15,-2 1 0-15,-1 6 0 16,2 0 0-16,-2 5 0 0,-3 4 0 0,2 5 0 0,0 5 0 0,-1 1 0 16,-2 7 0-16,2 3 0 0,-1 2 0 15,-2 1 0-15,-2-4 0 0,-1 1 0 0,-5-1 0 0,1 0 128 16,-3 1 128-16,-2-3 16 0,-3-1 16 0,0-1 0 16,-2 0 160-16,-2 1 48 0,-2 0 0 0,-1 0 0 15,-2-4-288-15,-2 1-48 0,2-1-16 0,-3 2 0 31,-1-4-1216-31,-1 0-240 0,-1-3-48 0</inkml:trace>
  <inkml:trace contextRef="#ctx0" brushRef="#br0" timeOffset="12307.87">28102 7684 12319 0,'0'0'544'0,"0"0"112"0,0 0-528 0,0 0-128 0,0 0 0 0,0 0 0 16,0 0 848-16,4-6 144 0,-4 6 32 0,0 0 0 16,0 0-432-16,0 0-80 0,5-6 0 0,-5 6-16 15,0 0-64-15,0 0-16 0,0 0 0 0,0 0 0 16,9 5-96-16,-3 2 0 0,-1 2-16 0,-1 1 0 15,-1 4 32-15,-1 2 16 0,1 1 0 0,-2 2 0 16,-1 2 96-16,0 7 0 0,-1 1 16 0,-1 7 0 16,0 2 0-16,-2 2 0 0,0 2 0 0,-1 3 0 15,0-2-48-15,0-1-16 0,0-1 0 0,-1-4 0 16,-1-1-64-16,2-1-16 0,1-1 0 0,0-2 0 16,1-3-96-16,0 0-32 0,2-3 0 0,2 0 0 15,2-4-32-15,0-3-16 0,1 0 0 0,3-1 0 16,-1-2-144-16,2 2 160 0,1-4-160 0,1-4 160 15,1 2-160-15,1-5 0 0,-1 4 144 0,2-4-144 16,-1 3 0-16,1-3 0 0,4 0 0 0,-2-2 0 0,0 1-192 0,0-4 0 16,-1 2 0-16,-1-4 0 15,1-4-512-15,-2 2-128 0,-12 2 0 0,8-6-10976 16</inkml:trace>
  <inkml:trace contextRef="#ctx0" brushRef="#br0" timeOffset="12591.18">27699 8266 25791 0,'0'0'2304'0,"0"0"-1856"0,0 0-448 0,0 0 0 16,6-8 240-16,5 2-48 0,1 3-16 0,4-1 0 15,1-3-16-15,4 2 0 0,3 0 0 0,1-5 0 16,-1 1-160-16,2-2 192 0,1-1-192 0,1 1 192 16,1-6-192-16,3 1 128 0,1 2-128 0,2 1 128 15,1 3-128-15,-1-1 0 0,0 3 0 0,-1-1 128 16,0 1-320-16,-1-2-64 0,3 3 0 0,-6-5-16 31,-3 6-832-31,0 1-176 0,0-4-16 0,-5 2-9264 0</inkml:trace>
  <inkml:trace contextRef="#ctx0" brushRef="#br0" timeOffset="13083.37">28927 7253 19919 0,'0'0'880'0,"0"0"192"0,0 0-864 0,13-1-208 0,1-1 0 0,-2 0 0 0,5 0 320 0,-1 0 0 16,1-4 16-16,2 0 0 0,1-2-144 0,2-3-48 15,1-1 0-15,1 3 0 0,0-2-144 0,-1 1 0 16,0-2 0-16,0 3 0 16,0 1-672-16,-3 0-64 0</inkml:trace>
  <inkml:trace contextRef="#ctx0" brushRef="#br0" timeOffset="13442.16">29015 7228 9215 0,'-13'4'400'0,"13"-4"96"0,-10 5-496 0,3 4 0 0,4-2 0 0,-2 4 0 16,-1-5 2400-16,3 5 384 0,-1-2 80 0,0 3 16 15,1 0-2112-15,2 0-400 0,0 1-96 0,2-2-16 16,-1-11-32-16,5 8-16 0,2 1 0 0,0-3 0 16,3 1 64-16,2 2 16 0,1-2 0 0,1 0 0 15,3-3-160-15,5 1-128 0,0 5 144 0,2 1-144 16,0 3 128-16,1 1-128 0,1 1 0 0,-2 2 0 16,0 1 128-16,1 0-128 0,1 2 0 0,-2 2 0 15,-4 3 144-15,-2 0-144 0,-5 0 128 0,-3-2-128 16,-1 3 480-16,-5-4 16 0,-2-4 0 0,-4 0 0 15,-5 0 400-15,-4 0 64 0,-2-1 32 0,-3 1 0 16,-2 0-96-16,-2 0-32 0,-5 0 0 0,0-1 0 16,1-4-560-16,-4 0-112 0,0 1-32 0,0-2 0 15,0-3-1376 1,3 0-288-16,2-2-48 0,0-4-11136 0</inkml:trace>
  <inkml:trace contextRef="#ctx0" brushRef="#br0" timeOffset="14359.19">26527 9483 9087 0,'0'0'400'0,"0"0"96"0,0 0-496 0,0 0 0 0,-6-5 0 0,6 5 0 16,-4-9 832-16,4 9 80 0,0 0 16 0,0 0 0 15,-3-8-64-15,3 8-16 0,-1-11 0 0,1 11 0 16,0 0-48-16,0 0-16 0,0 0 0 0,0 0 0 16,10-7-144-16,0 1-48 0,1 2 0 0,1 3 0 15,4 1-96-15,3 0-32 0,5 1 0 0,3-1 0 16,3-4-32-16,6 1-16 0,2-5 0 0,0 2 0 15,-1-1-64-15,2-2-16 0,3 3 0 0,5-4 0 16,5 1 48-16,4-2 0 0,6 2 0 0,1-3 0 16,4 1 16-16,0-2 16 0,1-2 0 0,3-2 0 15,3-1-144-15,6 1-16 0,5-1-16 0,0 0 0 0,-5 0-112 16,3 2-128-16,1-2 176 0,3 0-176 0,6 5 0 0,-4 0 0 16,-6-4 0-16,-1 2 0 0,4-2 128 0,0 3-128 15,2 2 0-15,-6-4 0 0,-2-3 0 0,-3 1 0 16,0 2 0-16,2 2 0 0,2-1 0 0,0 1 0 15,-4 0 128-15,-6 0-128 0,-5-3 0 0,-1 4 0 16,-1-1 0-16,-1 2 0 0,0 3 0 0,-4-1 0 16,0 3 0-16,-7 1 0 0,-8 2 208 0,-2 2-64 15,-4-1-16-15,-2 3 0 0,-3 0-128 0,-2 1 192 16,-5 2-192-16,-2 1 192 0,-2 2-192 0,-4-1 0 16,-4 3 0-16,-1-1 0 15,-13-7-1712-15,7 9-208 0,-7-9-64 0,-1 12 0 0</inkml:trace>
  <inkml:trace contextRef="#ctx0" brushRef="#br0" timeOffset="16579.84">27496 9869 1839 0,'0'0'0'0,"0"0"160"0,0 0-160 0,-5 9 0 0,0 3 0 0,5-12 0 15,0 0 2000-15,-7 7 368 0,7-7 80 0,-5 12 16 16,1-6-1376-16,4-6-256 0,-2 10-64 0,2-10-16 16,0 0 0-16,0 0 0 0,0 0 0 0,0 0 0 15,0 0-176-15,0 0-48 0,11 5 0 0,2-5 0 0,1-1-80 0,4-4 0 16,1-5-16-16,6 2 0 0,3-3-80 0,4 0-16 15,2-1 0-15,4-2 0 0,2 0-144 16,2 0-16-16,0 0-16 0,-2-4 0 0,-3-2 0 0,0 2 0 16,0 4 0-16,-4-1 0 0,-4-1-160 0,-1 4 0 15,-2 4 0-15,-4-2 0 16,-1 2-544-16,-2-1-32 0,-4 4-16 0,-1 3-8528 16</inkml:trace>
  <inkml:trace contextRef="#ctx0" brushRef="#br0" timeOffset="17077.75">27595 9865 11967 0,'0'0'1072'0,"0"0"-864"0,-5 11-208 0,5-11 0 16,-7 7 912-16,2 3 144 0,0-2 32 0,0 2 0 15,-1-1-368-15,-1 1-64 0,0 2-16 0,0-3 0 16,-1 3 64-16,1-3 16 0,2 3 0 0,1-1 0 16,-2 2-144-16,1 0-48 0,0 0 0 0,1-1 0 15,1-2-176-15,5 2-32 0,0-2-16 0,3 0 0 16,2-5-96-16,3 4-16 0,3-3 0 0,2-1 0 15,3 2-192-15,3-1 144 0,2-2-144 0,3 1 128 0,-1 1-128 0,2-1 0 16,-1 2 0-16,4 2 128 0,0-3-128 0,3 2 0 16,-1-5 144-16,-3 4-144 0,-3 0 256 0,-2 1-32 15,-1 3 0-15,-3-2 0 0,-1 2 32 0,-1-4 16 16,-2 5 0-16,-2-4 0 0,0 3-80 0,-5 1 0 16,0-3-16-16,-4 3 0 0,-1-5 272 0,-3 5 64 15,-1-5 16-15,-2 5 0 0,-2-5 32 0,-2 4 0 16,-2 1 0-16,-4 0 0 0,-2 0-240 0,-2 5-32 15,-3 0-16-15,-1 0 0 0,-3-1-144 0,-3-1-128 16,-3-2 192-16,-1 1-192 0,-6-1 176 0,-1-2-176 16,-1-1 160-16,1-3-160 0,3-5 176 0,2-2-176 15,1 2 192-15,5 0-192 0,2-1 0 0,5-1 0 0,3 0 0 16,5 0 0 0,11 0-1744-16,0 0-256 0,0 0-48 0</inkml:trace>
  <inkml:trace contextRef="#ctx0" brushRef="#br0" timeOffset="17511.99">28884 9409 18431 0,'0'0'1632'0,"0"0"-1312"16,0 0-320-16,0 0 0 0,0 0 1216 0,0 0 192 15,0 0 16-15,11 3 16 0,-11-3-784 0,10 7-144 16,1 3-48-16,-4 3 0 0,0-1-48 0,-1 2-16 16,-2 1 0-16,1 4 0 0,-1 4-80 0,1 5-32 15,-3-3 0-15,2 3 0 0,-1-4-128 0,-1 4-32 0,1 0 0 0,0 3 0 16,-1-1-128-16,0-4 128 0,1-1-128 0,-1-3 128 16,0-2-128-16,-1-1 0 0,-1 1 0 0,1-1 0 31,-1-1-416-31,3-4-160 0,-1-1-48 0,-2-3-7440 0,2 2-1504 0</inkml:trace>
  <inkml:trace contextRef="#ctx0" brushRef="#br0" timeOffset="17844.95">29100 10531 24639 0,'0'0'1088'0,"0"0"240"0,0 0-1072 0,0 0-256 15,0 0 0-15,0 0 0 0,0 0 864 0,2-8 112 16,1 0 32-16,-1-1 0 0,-2 9-224 0,3-8-32 15,0-3-16-15,-1 2 0 0,1-4-384 0,0 3-80 16,-3 10-16-16,4-7 0 0,-2-2-256 0,-2 9 128 16,0 0-128-16,0 0 0 0,0 0 0 0,0 0 0 15,0 0 0-15,0 0 0 0,0 0 0 0,0 0 0 16,1 12 0-16,-1 1 0 0,0-13 0 0,0 13 0 16,0-2 0-16,0 2-144 15,0-13-1840-15,0 0-352 0</inkml:trace>
  <inkml:trace contextRef="#ctx0" brushRef="#br0" timeOffset="20063.12">26094 7963 15487 0,'0'0'688'0,"0"0"144"0,0 0-672 0,0 0-160 0,-5-7 0 0,5 7 0 16,0 0 896-16,0 0 160 0,0 0 32 0,0 0 0 16,0 0-432-16,0 0-80 0,0 0 0 0,0 0-16 15,0 0-48-15,0 0 0 0,6-7 0 0,-6 7 0 16,0 0-224-16,0 0-48 0,0 0-16 0,0 0 0 15,5 12 112-15,-2-1 32 0,-3 0 0 0,0 3 0 16,0 0-48-16,-2 0 0 0,-2 1 0 0,2 0 0 16,1-1-16-16,1-1-16 0,1-3 0 0,1 3 0 15,1-3-16-15,0 3 0 0,-1 0 0 0,2-1 0 16,0 0-128-16,1 0-16 0,1 1-128 0,1-3 192 0,-1 2-64 16,0-3-128-16,2 1 176 0,-1-4-176 0,2 2 176 0,2-3-176 15,-1 0 160-15,2 1-160 0,-1-2 144 0,-1-1-144 16,0-2 128-16,1-1-128 0,0 0 160 0,1 3-160 15,0-1 192-15,-1-1-192 0,2-1 0 0,-2 0 0 16,-1 0 0-16,-1 0 0 0,-9 0 128 0,11-1-128 16,1 0 0-16,-2 0 0 15,-1-1-224-15,-9 2-160 0,12-2-16 0,-3 0-16 16,-9 2-1408-16,7-7-288 0,0 3-48 0</inkml:trace>
  <inkml:trace contextRef="#ctx0" brushRef="#br0" timeOffset="20398.62">26525 7829 4607 0,'0'0'192'0,"0"0"64"0,0 0-256 0,0 0 0 0,0 0 0 0,0 0 0 15,0 0 2496-15,0 0 448 0,0 0 80 0,0 0 32 16,0 0-2064-16,-4 10-416 0,1 3-64 0,-1-2-32 16,2 5 320-16,-1 2 64 0,1 1 16 0,-2 5 0 15,3 0 16-15,-1 5 16 0,1 0 0 0,0 6 0 16,1-1-80-16,0 3 0 0,1 1-16 0,0 0 0 16,2 2-272-16,-3-1-48 0,2 0-16 0,-2-1 0 0,2-1-208 15,-4-2-32-15,0-4-16 0,2 1 0 0,-1-4-96 16,-1 1-128-16,0-6 176 0,2-2-176 0,-1-4 144 15,-1-3-144-15,1-2 0 0,1-12 144 16,0 0-528-16,0 0-96 0,0 0-32 0,0 0-12208 0</inkml:trace>
  <inkml:trace contextRef="#ctx0" brushRef="#br0" timeOffset="20743.41">26893 8359 16575 0,'0'0'1472'0,"0"0"-1168"0,0 0-304 0,-2 12 0 16,-1-2 1584-16,3-10 256 0,-4 11 48 0,4-11 16 15,-6 8-784-15,6-8-160 0,-4 9-16 0,4-9-16 16,0 0-448-16,0 0-96 0,0 0 0 0,0 0-16 16,0 0-176-16,0 0-48 0,0 0 0 0,-1-10 0 15,3-1-144-15,1 0 0 0,3 0 0 0,1 2 128 16,0-3-128-16,1 5 0 0,0-2-160 0,-1 2 160 16,0 2-256-16,-7 5 64 0,6-7 0 0,-6 7 0 0,0 0 192 0,0 0-192 15,0 0 192-15,0 0-192 16,0 0-304-16,6 12-48 0,-2 2-16 0,-1-6-11072 15</inkml:trace>
  <inkml:trace contextRef="#ctx0" brushRef="#br0" timeOffset="21439.08">27104 7982 12895 0,'0'0'576'0,"0"0"112"0,0 0-560 0,0 0-128 0,-4-8 0 0,4 8 0 16,0-10 1344-16,0 10 256 0,5-8 32 0,3-2 16 16,1 0-1216-16,2 0-240 0,1-5-64 0,2 2 0 15,2 3 48-15,3-4 0 0,2 0 0 0,-1 1 0 0,0 2 256 0,3-3 48 16,1 1 16-16,1 3 0 0,-6 0-48 0,1 4 0 15,-1-1 0-15,-1 4 0 0,-3 1-304 0,-1 2-144 16,-1 0 128-16,0 5-128 0,-1 4 0 16,-2 0 0-16,-2 3 128 0,-3 4-128 0,-1 0 256 0,-4 2 32 15,-1 2 0-15,-3 2 0 0,-2 2 16 0,-2-1 0 16,-2 2 0-16,-2 1 0 0,-2-3 112 0,0 1 32 16,-1 1 0-16,-1-3 0 0,2 1-64 0,-3-3 0 15,-1-2 0-15,2-2 0 0,0 0-112 0,5-4-16 16,2 1-16-16,2-5 0 0,7-8-240 0,0 0 0 15,0 0 0-15,0 0 0 0,0 0 128 0,0 0-128 16,0 0 0-16,0 0 144 0,12 2-144 0,2-1 160 0,0-1-160 0,0 2 160 16,1-1-160-16,1 3 128 0,0-2-128 0,-1 2 128 15,1 1-128-15,0 4 0 0,1-3 0 0,-1 6 0 16,0-3 0-16,-4 2 0 0,-2-1 0 0,-2 2 0 16,-3 2 0-16,-1-1 0 0,-3-2 128 0,-1 4-128 15,-2 2 512-15,-3-1 0 0,-3 2 16 0,-1-1 0 16,-4 0 160-16,-2 2 16 0,0 1 16 0,-3 1 0 15,-1-1-224-15,-1 1-48 0,-5-1-16 0,1-5 0 16,-1-2-192-16,-1 0-48 0,1-6 0 0,1 2 0 16,0-5-192-16,2 0 0 0,2 0 0 0,2 0 0 31,1-2-1504-31,4-2-400 0,0 0-80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51:40.7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27351 11086 10127 0,'0'0'896'0,"0"0"-704"0,-1-12-192 0,-1 3 0 16,2-1 1696-16,0 1 304 0,0 0 64 0,0-1 16 16,0 3-816-16,0-4-176 0,-1 2-16 0,0-1-16 15,1 10-160-15,0 0-48 0,0 0 0 0,-3-7 0 16,3 7-112-16,0 0-32 0,0 0 0 0,0 0 0 15,0 0-64-15,-1 14 0 0,1 3-16 0,1 6 0 16,2 4-384-16,-1 5-80 0,2 1-16 0,0 5 0 16,-2 3-144-16,4 2 128 0,-1-4-128 0,0 3 128 15,0 3-128-15,0-5 0 0,0-1 0 0,-1-5 0 0,0-4 0 0,-1-3 0 16,0-3 0-16,-1-6 128 0,4-5-128 0,-3-2 160 16,-3-11-160-16,11 7 160 0,-11-7-16 0,13-3 0 15,-1-6 0-15,3-5 0 0,-2-4 272 0,1-3 48 16,0-10 16-16,1-1 0 0,2-2-256 0,-2 1-48 15,0-1-16-15,0 2 0 0,2 5-160 0,-1 3 0 16,0 4 0-16,-1-1 0 0,0 2-416 0,2 3 32 16,-1 1 16-16,1 2 0 15,1 3-272-15,-3 0-64 0,0 3-16 0,0 1 0 16,2 2-1712-16,-4 1-352 0,-1 2-64 0</inkml:trace>
  <inkml:trace contextRef="#ctx0" brushRef="#br0" timeOffset="383.91">27486 11519 3679 0,'0'0'320'0,"-9"0"-320"0,0-1 0 0,0 0 0 15,9 1 2688-15,-9-3 480 0,9 3 96 0,-6-6 0 16,6 6-1952-16,-4-9-400 0,1-3-80 0,2 0 0 16,2-2 16-16,2-4 16 0,2-4 0 0,0 1 0 15,3-2-240-15,-1-4-48 0,1 0-16 0,2-3 0 0,1-3-64 0,3-3-16 16,2-1 0-16,1-2 0 0,3 0 224 0,1-7 64 16,2-3 0-16,5-4 0 0,0-7 64 0,1 2 0 15,3 2 16-15,-2 0 0 0,1-4-320 0,-3 3-64 16,0 0-16-16,-3 1 0 0,-1 0-256 0,1 4-64 15,-2 1-128-15,-1 4 192 0,0 5-192 0,0 4 0 16,0 1 0-16,-1 4 0 0,-1 4-144 0,-1 3-32 16,-1 4 0-16,-3 0 0 15,1 7-352-15,-2-1-80 0,1 1-16 0,-4 2 0 16,-2 5-1648-16,-1-1-336 0</inkml:trace>
  <inkml:trace contextRef="#ctx0" brushRef="#br0" timeOffset="2118.02">28720 6849 7359 0,'0'0'320'0,"0"0"80"0,-1-9-400 0,1 9 0 16,0 0 0-16,0 0 0 0,0-6 2032 0,0 6 320 15,0 0 64-15,0 0 16 0,0 0-1536 0,0 0-288 16,0 0-64-16,1 10-16 0,3 4 80 0,-4 1 16 0,-2 2 0 0,0 1 0 16,2 1 0-16,0 4 0 0,-1 2 0 0,-1-1 0 15,1 2-48-15,0 3-16 0,1 4 0 0,0 1 0 16,1 1-112-16,2-1 0 0,-2 0-16 0,3 2 0 16,1-1-112-16,0 3 0 0,-3 2-16 0,0-3 0 15,3 0-112-15,0-3-32 0,-1-2 0 0,-1-6 0 16,4 0 32-16,-2-5 0 0,1-2 0 0,2 1 0 15,2-4-192-15,3-3 192 0,-1-6-192 0,1 2 192 16,-1-2-192-16,-1-4 0 0,-1 1 0 0,3 1 0 16,2-5-256-16,-2-1-64 0,-2-3-32 0,-1 0 0 15,-2 2-528 1,0-2-96-16,1-5-32 0</inkml:trace>
  <inkml:trace contextRef="#ctx0" brushRef="#br0" timeOffset="2374.02">28412 7511 24879 0,'0'0'2208'15,"0"0"-1760"-15,0 0-448 0,8-8 0 0,-2 0 256 0,3-1-48 16,1 3 0-16,3-3 0 0,-2 0 160 0,6-3 16 15,-1 1 16-15,2-3 0 0,0-3 48 0,5 2 16 0,2-4 0 0,3 0 0 16,2 0-112-16,1-1-32 0,2-1 0 0,2-2 0 16,-1 2-320-16,0 1-128 0,-1-2 0 0,-1 2 0 31,-3-1-1984-31,-2 2-384 0</inkml:trace>
  <inkml:trace contextRef="#ctx0" brushRef="#br0" timeOffset="2839.58">29269 6207 13823 0,'0'0'1216'0,"0"0"-960"0,0 0-256 0,0 0 0 16,0 0 1472-16,0 0 256 0,0 0 64 0,13 3 0 16,-1-4-832-16,4-3-144 0,1-3-48 0,1 2 0 15,3-6-128-15,0 1-48 0,2-3 0 0,1 0 0 16,-1 1-336-16,0-4-80 0,0 0-16 0,0-1 0 15,-4 2-160-15,0 1 0 0,0 3-160 0,-1-3 160 32,-3 0-1920-32,-2 2-304 0,-2 2-48 0</inkml:trace>
  <inkml:trace contextRef="#ctx0" brushRef="#br0" timeOffset="3203.21">29513 6088 12895 0,'-11'6'576'16,"3"1"112"-16,-1-2-560 0,-1 1-128 0,-2 2 0 0,0-1 0 0,-1 5 1888 0,-1 0 352 15,-3 1 64-15,1 1 0 0,-1 1-1408 0,2 1-304 16,-1-1-48-16,0 1-16 0,1-2-112 0,2 3-32 16,6 1 0-16,2-1 0 0,1 1-112 0,3-3-16 15,4-1-16-15,3 3 0 0,0-2-240 0,4-2 128 16,1 0-128-16,3-1 0 0,2-3 0 0,2 3 128 15,1-3-128-15,1 1 0 0,3-3 0 0,-2 1 0 16,2-2 128-16,-4 2-128 0,2-3 0 0,0 0 176 16,2 3-176-16,-2-2 160 0,-2 2 96 0,-2 1 0 0,1 2 16 15,-3-1 0-15,-1 3 32 0,-2 1 0 0,-2 1 0 0,-2 3 0 16,-3-1 160-16,-3 0 48 0,-2 2 0 0,-2 2 0 16,-6-3 64-16,2-3 32 0,-3 0 0 0,-1 3 0 15,-3 1-272-15,2 0-48 0,-3-1-16 0,-2-2 0 16,0 1-272-16,-1-1 160 0,-1-2-160 0,1 0 128 31,-2-2-1344-31,0 0-288 0,-1-1-48 0,3-6-11696 0</inkml:trace>
  <inkml:trace contextRef="#ctx0" brushRef="#br0" timeOffset="4119.56">27723 8686 4607 0,'-15'10'400'0,"5"-9"-400"16,-3 2 0-16,2-1 0 0,2 1 1280 0,-1 1 160 15,-2-3 32-15,2 2 16 0,0-3-848 0,1 1-192 16,-1-1-16-16,1 0-16 0,-1 0-32 0,2 0 0 16,-2 0 0-16,2 0 0 0,-1 0 0 0,9 0 0 0,-9 0 0 0,2 0 0 15,-2 0 208-15,9 0 48 16,-8 1 0-16,8-1 0 0,0 0 64 0,0 0 0 0,0 0 16 0,0 0 0 16,0 0 32-16,0 0 0 0,0 0 0 0,0 0 0 15,0 0-368-15,0 0-80 0,14-2-16 0,3-1 0 16,3-2 96-16,4 0 32 0,3-1 0 0,5-5 0 15,7 2-96-15,2-3-32 0,2-4 0 0,2 1 0 16,0 0-160-16,5-4-128 0,-1-3 192 0,9-1-192 16,3 1 368-16,6-6-48 0,3-3 0 0,1 1 0 15,-3-5-16-15,-1 1-16 0,2 1 0 0,3-4 0 16,4 1-80-16,2 0-16 0,3-1 0 0,-3 0 0 16,-3 0-64-16,1 0-128 0,7-2 176 0,4 2-176 15,2 0 144-15,-4 0-144 0,-5-1 0 0,-2 1 144 16,2 3-144-16,3 0 0 0,2 0 0 0,-5 1 0 15,-5 3 0-15,-1-1 0 0,-3 6 0 0,-4 0 0 0,1 2 0 16,-2 1 0-16,-5 2 0 0,-7 2 128 16,-5 3-128-16,-6-1-176 0,-7 1 48 0,-6 4 0 15,-3 1-576-15,-6 1-96 0,-2 4-32 0,-6 2-11136 16</inkml:trace>
  <inkml:trace contextRef="#ctx0" brushRef="#br0" timeOffset="4759.42">28511 8809 4607 0,'0'0'192'0,"0"0"64"0,0 0-256 0,0 0 0 0,-9 8 0 16,9-8 0-16,0 0 2176 0,-6 6 400 0,6-6 80 0,0 0 16 16,0 0-1568-16,0 0-304 0,0 0-64 0,0 0-16 15,0 0 304-15,14-1 64 0,1-3 16 0,6-5 0 16,3 0 48-16,2-6 0 0,4-3 0 0,3-1 0 15,2-1-528-15,5-4-112 0,2-2 0 0,1 3-16 16,-1-1-336-16,-3 0-160 0,-3 1 160 0,-1-3-160 16,-3 1 128-16,-3 2-128 0,-2 2 0 0,-1 2 144 31,-4 1-576-31,-1 1-112 0,-2 3-32 0,-4 2-10928 0</inkml:trace>
  <inkml:trace contextRef="#ctx0" brushRef="#br0" timeOffset="5154.49">28591 8755 11967 0,'-12'7'1072'0,"-4"-1"-864"0,2 1-208 0,4 0 0 0,1 0 3136 0,2 3 592 15,2-1 112-15,0 2 32 0,0-3-2976 0,1 3-608 16,0 0-112-16,1 1-32 0,2 1-144 0,1-3 0 15,3 2 0-15,0-1 0 0,3-1 0 0,1 2 0 16,1-3 0-16,3-1 0 0,-1 0 0 0,3 2 0 16,1-2 0-16,1 1 128 0,1-4-128 0,3 2 0 15,1-1 0-15,2-3 0 0,0 2 176 0,5 2-48 16,6-3-128-16,0-3 192 0,2-1 16 0,-1-1 0 0,1 1 0 16,1-2 0-16,-5 0-16 0,0 1 0 0,0-1 0 0,-1 2 0 15,-3 0-192-15,0 3 128 0,-3-1-128 0,0 2 0 16,-1 1 240-16,-3 4-48 0,-6 0-16 0,0 1 0 15,-2-2 208-15,-3 2 64 0,-4 1 0 0,-2 0 0 16,-3 3-80-16,-3 0-16 0,-4 2 0 0,-2 3 0 16,-3 4-128-16,-5-1-32 0,-3 1 0 0,-2 2 0 15,-2-3-192-15,0 0 0 0,-1 1 0 0,-1-2 0 32,2-2-512-32,-1-1-128 0,-2-3-48 0,-1-5-13216 0</inkml:trace>
  <inkml:trace contextRef="#ctx0" brushRef="#br0" timeOffset="5488.19">29790 7862 21183 0,'0'0'1888'0,"0"0"-1504"16,-8 7-384-16,2-2 0 0,1 4 1952 0,0 3 320 16,0 4 64-16,0 3 16 0,0 5-1600 0,-2 2-320 15,0 6-64-15,2 0-16 0,0 1 16 0,1 1 0 0,-1 3 0 0,2 0 0 16,2 0-208-16,2 0-32 0,2-2-128 0,2 4 192 15,-3-1-192-15,3-3 0 0,0-2 0 0,3-2 0 32,-2-5-384-32,3-5-64 0,1-1 0 0,2-2-16 15,-2-3-1968-15,2-6-400 0,-1-1-80 0</inkml:trace>
  <inkml:trace contextRef="#ctx0" brushRef="#br0" timeOffset="5734.07">30028 9084 30399 0,'0'0'2704'0,"0"0"-2160"0,0 0-544 0,0 0 0 0,0 0 1072 0,0-10 96 15,1 2 32-15,0-4 0 0,-1 0-496 0,2-1-112 16,-1-3-16-16,0 0 0 0,-1 1-192 0,1 0-32 15,2 1-16-15,-1 4 0 0,2-2-336 0,-2 7 0 16,-2 5 0-16,0 0 0 16,0 0-336-16,0 0-144 0,0 0-32 0,0 0-10432 15,0 0-2112-15</inkml:trace>
  <inkml:trace contextRef="#ctx0" brushRef="#br0" timeOffset="7822.13">28209 13254 3679 0,'0'0'320'0,"0"0"-320"16,0 0 0-16,0 0 0 0,0 0 2960 0,0 0 528 15,0 0 96-15,0 0 32 0,-8-10-2288 0,6 2-464 16,2 8-96-16,-2-9 0 0,2 9-176 0,-3-7-16 15,-1 0-16-15,4 7 0 0,-2-11 0 0,2 11 0 16,2-6 0-16,-2 6 0 0,1-11-112 0,-1 11-32 0,0 0 0 0,0 0 0 16,0 0-192-16,0 0-32 0,0 0-16 0,0 0 0 15,0 0-176-15,0 0 192 0,0 0-192 0,5 13 192 16,-1 1 0-16,-3-2 0 0,-2 0 0 0,-2 2 0 16,0-2-64-16,0 0-128 0,2 0 192 0,-1-3-64 15,2-9 16-15,0 0 0 0,-1 10 0 0,1-10 0 16,0 0-144-16,0 0 0 0,0 0 0 0,0 0 0 31,0 0-1584-31,3-13-192 0</inkml:trace>
  <inkml:trace contextRef="#ctx0" brushRef="#br0" timeOffset="8322.99">28468 12846 13823 0,'0'0'1216'0,"0"0"-960"0,0 0-256 0,0 0 0 16,0 0 2304-16,0 0 432 0,0 0 80 0,0 0 0 16,0 0-2096-16,0 0-416 0,0 0-96 0,0 0-16 15,0 0 64-15,5 10 0 0,-5-10 0 0,3 12 0 16,-3 0 144-16,0 4 48 0,-2-2 0 0,1 0 0 15,-3 1-192-15,2 3-16 0,-2 1-16 0,0 0 0 16,0-1 48-16,3-1 16 0,-1-1 0 0,-1-1 0 16,2 0 48-16,1-2 16 0,0-6 0 0,0-7 0 15,0 0-192-15,6 9-32 0,-6-9-128 0,0 0 192 16,12 2 48-16,0-4 0 0,1-4 0 0,0 0 0 16,1-6-240-16,0 2 176 0,1-3-176 0,0 1 160 0,2 1-288 15,0-1-64-15,1-1-16 0,0 2 0 16,-3-3-512-1,-1 1-112-15,0 4 0 0,-1-2-7888 0,-2 3-1584 0</inkml:trace>
  <inkml:trace contextRef="#ctx0" brushRef="#br0" timeOffset="8623.17">28830 12733 19695 0,'0'0'864'0,"0"0"192"0,0 0-848 0,0 0-208 0,0 0 0 0,0 0 0 15,0 0 624-15,0 0 80 0,0 0 0 0,0 0 16 16,0 0-16-16,-3 10 0 0,1 4 0 0,-2 1 0 16,-1 1-128-16,0 0-16 0,0 3-16 0,0 2 0 15,0 3 32-15,0 5 16 0,-1 0 0 0,1 0 0 16,-2 3 128-16,5 1 32 0,-2 0 0 0,1-2 0 15,1-1-272-15,-1 1-48 0,-1-5-16 0,4 1 0 16,-1-5-224-16,0-2-32 0,0-2-16 0,1-3 0 16,0-1-144-16,0-6-272 0,0-8 64 0,0 0 16 15,0 0-1936 1,0 0-384-16,0 0-80 0</inkml:trace>
  <inkml:trace contextRef="#ctx0" brushRef="#br0" timeOffset="8896.66">29110 13093 27519 0,'0'0'1216'0,"0"0"256"0,0 0-1168 0,0 0-304 15,0 0 0-15,0 0 0 0,-3 7 576 0,3-7 48 16,0 0 16-16,0 0 0 0,0 0-192 0,0 0-16 16,0 0-16-16,0 0 0 0,0 0-128 0,0 0-32 0,0 0 0 0,0 0 0 15,0 0-448-15,0 0-80 0,0 0-32 16,0 0 0 0,0 0-448-16,0 0-80 0,-10 2-32 0,10-2-12128 0</inkml:trace>
  <inkml:trace contextRef="#ctx0" brushRef="#br0" timeOffset="9558.76">29529 12821 11967 0,'0'0'528'0,"0"0"112"0,0 0-512 0,0 0-128 16,-6-7 0-16,1 2 0 0,5 5 1024 0,-4-6 160 16,0-3 32-16,4 9 16 0,-1-9-336 0,2-1-80 0,2 2-16 0,1-2 0 15,1 2 48-15,0-2 16 0,1 3 0 16,2-2 0-16,0 2-128 0,0-1-32 0,0 0 0 0,2 3 0 16,0-2-128-16,1 2-16 0,-3 0-16 0,-8 5 0 15,13-1-160-15,0 2-48 0,-13-1 0 0,14 4 0 16,-1 2-336-16,-4 6 144 0,-2-2-144 0,-1 3 0 15,0 2 256-15,-3 4-48 0,-1 1-16 0,-2 2 0 16,-2 2 0-16,-1 0 0 0,-3 4 0 0,-1 2 0 16,-2 1 128-16,-2 1 32 0,-1 1 0 0,2-4 0 15,-2 1 16-15,1-1 0 0,0-5 0 0,-2 0 0 16,1 0-144-16,1-3-32 0,0-2 0 0,-1-3 0 16,1-1-192-16,1-3 128 0,-1-2-128 0,4-4 0 15,7-6 128-15,-10 4-128 0,10-4 0 0,0 0 0 16,-11 0 0-16,11 0 128 0,0 0-128 0,0 0 0 0,0 0 0 15,0 0 128-15,0 0-128 0,0 0 0 0,5-10 128 0,4 5-128 16,3-3 0-16,2 5 144 0,1 0-144 16,4 0 0-16,3 1 0 0,1-1 128 0,2 3-128 0,2 3 0 15,-1-2 0-15,5 0 0 0,-4 1 0 16,2-1 0-16,0 0 0 0,-1 1 0 0,-1 0 0 0,-2-1-224 16,-1 1 80-16,-3-1 16 15,-4 0-448-15,-1 4-64 0,-4-3-32 0,-1-1 0 16,-11-1-1712-16,0 0-352 0</inkml:trace>
  <inkml:trace contextRef="#ctx0" brushRef="#br0" timeOffset="10276.54">27961 12737 5519 0,'0'0'240'0,"0"0"64"0,0 0-304 0,0 0 0 15,0 0 0-15,0 0 0 0,0 0 2416 0,-6 7 416 16,6-7 96-16,0 0 16 0,0 0-1632 0,0 0-320 0,0 0-64 16,0 0-16-16,0 0-320 0,0 0-64 0,0 0-16 0,11-3 0 15,0-2-272-15,1 1-64 0,1-1-16 0,2 1 0 16,3 0 64-16,3 3 16 0,5-1 0 0,2 2 0 15,5-1-96-15,4 1-16 0,2 3 0 0,4-2 0 16,2 0-128-16,-5-1 0 0,-2 0 0 0,3-2 0 16,-3-2 0-16,2-4 0 0,-1 1 0 0,4-4 0 15,3 3 304-15,1-6 16 0,6-2 16 0,3 1 0 16,-2 0 112-16,-2 0 32 0,-4-7 0 0,1 3 0 16,0 1-240-16,3 0-48 0,0 2-16 0,4-1 0 15,1 2-176-15,1 0 0 0,-4 0 0 0,-4-1 0 16,-3 4 0-16,-3 1 0 0,1-1 0 0,-1 0 0 15,1 1 0-15,-1-2 128 0,1 2-128 0,-2 2 0 16,2 0 128-16,-3 4-128 0,-3 2 0 0,-2 1 128 0,-5-3 96 16,-4 0 16-16,0-1 0 0,-3 4 0 0,-1-3-48 0,-2 1-16 15,-6 1 0-15,-1 1 0 0,-2-1-176 0,-1 3 0 16,-12 0 144-16,0 0-144 16,7-1-496-16,-7 1-160 0,0 0-48 0,0 0-11360 15</inkml:trace>
  <inkml:trace contextRef="#ctx0" brushRef="#br0" timeOffset="11891.67">28369 11649 4607 0,'0'0'400'0,"0"0"-400"0,0 0 0 0,0 0 0 15,0 0 2768-15,0 0 480 0,0 0 80 0,0 0 32 16,0 0-1632-16,0 0-336 0,-4-5-64 0,4 5-16 16,0 0-224-16,0 0-32 0,0 0-16 0,-6 7 0 15,1 3-464-15,1 1-112 0,0 1-16 0,-1 4 0 0,0 1 64 0,0 4 0 16,-3 0 0-16,2 2 0 0,-1-2 64 0,1 0 0 16,0-1 16-16,2 0 0 0,0-3-80 0,3 1-32 15,1-1 0-15,0-1 0 0,1-3-160 0,-1-13-48 16,7 10 0-16,0-1 0 0,-7-9-96 0,12 4-32 15,-2-2 0-15,2-2 0 0,1-2-144 0,2-1 192 16,2-4-192-16,-1-1 192 0,0-2-192 0,0 1-224 16,1-3 48-16,-2 4 16 0,0-3-160 0,1 4-16 15,-1-3-16-15,-1 3 0 16,1-2-608-16,-1 3-128 0,-1 0-32 0,-2-3-12192 0</inkml:trace>
  <inkml:trace contextRef="#ctx0" brushRef="#br0" timeOffset="12159.68">28654 11581 11967 0,'0'0'1072'0,"-7"9"-864"0,0-5-208 0,0 2 0 16,2 3 2656-16,1 4 480 0,2-2 112 0,-2 5 16 15,0 3-2304-15,-3 2-448 0,0 5-80 0,1-2-32 16,0 4 112-16,-1 0 32 0,1 4 0 0,2 1 0 16,-1 2 32-16,1 2 16 0,0 3 0 0,3-1 0 15,0 0-336-15,1 0-80 0,-1-3-16 0,1-1 0 16,0-4-160-16,0-3 0 0,1-5 0 0,-1-2 0 16,0-1-432-16,-1-10-112 0,1-10-32 15,0 0-7920-15,0 0-1584 0</inkml:trace>
  <inkml:trace contextRef="#ctx0" brushRef="#br0" timeOffset="13275.35">28959 12011 1839 0,'0'0'160'0,"0"0"-160"15,0 0 0-15,0 0 0 0,0 0 3312 0,0 0 624 16,0 0 128-16,0 0 32 0,0 0-2960 0,0 0-592 15,0 0-112-15,0 0-32 0,0 0-400 0,0 0 0 16,0 0-192-16,0 0 192 16,0 0-528-16,0 0 16 0,0 0 0 0,0 0 0 15,0 0-224-15,0 0-32 0,0 0-16 0,0 0 0 16,0 0 144-16,0 0 48 0,0 0 0 0,0 0 0 0,0 0 592 0,0 0 0 16,0 0 0-16,0 0 0 0,0 0 0 0,0 0 0 15,0 0 224-15,0 0-64 0,0 0 112 0,0 0 32 16,0 0 0-16,0 0 0 0,0 0 432 0,0 0 96 15,0 0 0-15,0 0 16 0,-5 8-16 0,5-8-16 16,0 0 0-16,0 0 0 0,0 0-240 0,0 0-64 0,0 0 0 0,0 0 0 16,0 0 32-16,0 0 0 0,0 0 0 0,0 0 0 15,0 0 32-15,0 0 16 0,0 0 0 0,0 0 0 16,0 0-64-16,0 0-16 0,0 0 0 0,0 0 0 16,0 0-192-16,0 0-32 0,0 0-16 0,0 0 0 15,0 0-16-15,0 0 0 0,0 0 0 0,1-11 0 16,0 4-128-16,0-2-128 0,1 3 144 0,-2 6-144 15,0 0 176-15,2-11-176 0,-2 11 192 0,0 0-192 16,3-7 144-16,-3 7-144 0,0 0 0 0,0 0 144 16,0 0-144-16,0 0-176 0,0 0 48 0,0 0 0 15,-5 11-272-15,0 1-48 16,1 0-16-16,0 4 0 0,-1-1-128 16,1-1-32-16,0 0 0 0,2 0 0 0,-1 0-352 0,1-3-80 0,-1-1-16 0</inkml:trace>
  <inkml:trace contextRef="#ctx0" brushRef="#br0" timeOffset="13893.72">29113 11787 15135 0,'0'0'672'0,"0"0"144"0,0 0-656 0,3-11-160 0,0 2 0 0,-1-2 0 16,2-1 400-16,-1 2 48 0,-1-5 16 0,3 2 0 15,1 2 96-15,0-2 16 0,2 0 0 0,0 2 0 16,3-2-48-16,1 0 0 0,0 4 0 0,2-3 0 16,0 0 144-16,2 2 32 0,2-1 0 0,2 0 0 15,1 0-32-15,-1 0 0 0,0 4 0 0,1 1 0 0,-2-1-352 16,-1 5-80-16,-3 1-16 0,-1 3 0 0,-1 3-224 0,-2 3 0 15,0 1 0-15,-2 2 0 0,-5 4 0 16,0 2 0-16,-3 1 0 0,-1 2 0 0,-1 0 128 0,-3 3-128 16,-2 3 0-16,-3-1 0 0,-3 6 160 0,1-5-160 15,-4 2 160-15,-2 3-160 0,-2-3 256 0,-2 2-64 16,-4 1 0-16,1-2 0 0,-1 2 16 0,3-2 0 16,1-4 0-16,2-1 0 0,1-2 16 0,1-4 0 15,6-3 0-15,2-2 0 0,2-3-224 0,7-10 128 16,0 0-128-16,0 0 0 0,0 0 0 0,0 0 0 15,16-6 0-15,2 0 0 0,2 0 304 0,3-4-48 16,1 0 0-16,4-2 0 0,5 0 192 0,0-2 48 16,3 0 0-16,-1-2 0 0,-2 1-192 0,3-1-48 0,1 0 0 15,0 1 0-15,-4 0-256 0,0 2 0 0,-2-1-176 0,-3 4 176 32,-2 1-1664-32,-3 2-208 0,-3-1-48 0</inkml:trace>
  <inkml:trace contextRef="#ctx0" brushRef="#br0" timeOffset="18079.25">26959 7433 3679 0,'0'0'320'0,"-7"6"-320"0,7-6 0 0,-11 5 0 16,1-1 2096-16,1 2 336 0,9-6 80 0,-8 8 16 16,8-8-1280-16,-9 4-256 0,0 1-48 0,9-5-16 15,0 0 48-15,0 0 16 0,-9 5 0 0,9-5 0 16,0 0-48-16,0 0-16 0,-7-8 0 0,7 8 0 16,-2-9-320-16,2-5-64 0,5-1-16 0,3-1 0 15,1-4-240-15,2 0-48 0,3-3-16 0,1-1 0 16,3 1-224-16,2 2 128 0,3-5-128 0,3 3 0 15,0 2 0-15,1-1 0 0,0-1 0 0,1 4 0 16,1 0 0-16,0 5 0 0,0 1 0 0,1 5 0 16,-5 2 0-16,-3 5 0 0,-3 2 0 0,0 8-160 15,-4 1-32-15,-1 8 0 0,-3 4 0 0,0 6 0 16,-2 0 192-16,-1 6-128 0,-2 6 128 0,-4 1-128 0,-3 7 128 0,-2 0 0 16,-1 3 128-16,-2 1-128 0,-3 1 0 0,-2 2 0 15,2-3 0-15,-3 1 128 0,1 1 16 0,-2-1 16 16,-1 0 0-16,3-2 0 0,-4-5-16 0,3-3 0 15,3-5 0-15,-1-6 0 0,5-3 48 0,2-4 0 16,0-9 0-16,3-4 0 0,3-1-192 0,-3-11 160 16,8 3-160-16,2-1 160 0,3-1-32 0,2-3 0 15,3-5 0-15,2-4 0 0,-1-2 192 0,2 2 16 16,2-3 16-16,1 1 0 0,0 3-176 0,3-3-48 16,-2 3 0-16,2 2 0 0,-1 0-128 0,2 1 0 15,-2 3 0-15,1-1 0 0,-1-1 0 0,2 1 0 0,0-1 0 0,0-3 0 31,0 2-576-31,-3-2 0 0,1 0 0 0,-2-1 0 16,-2 3-1744-16,-5-6-352 0</inkml:trace>
  <inkml:trace contextRef="#ctx0" brushRef="#br0" timeOffset="18770.18">27339 6500 13823 0,'0'0'1216'0,"0"0"-960"0,0 0-256 15,0 0 0-15,0 0 640 0,0 0 96 0,0 0 16 0,0 0 0 16,0 0-448-16,8-7-96 16,-5-4-16-16,2 3 0 0,1-1 272 0,0 2 48 0,2-3 16 0,1 2 0 15,1-4-80-15,1 4 0 0,1-4-16 0,2 1 0 16,0 1-224-16,1-3-32 0,-1 0-16 0,4 3 0 16,1-3 160-16,0 6 16 0,3-4 16 0,1 6 0 15,-2-4-128-15,2 4-32 0,0 3 0 0,-3 3 0 16,-2 2-192-16,-1 3 0 0,-2 3 0 0,-1 5 0 15,-4 0 0-15,-1 2 0 0,-3 2 0 0,-3 1 0 16,-5 2 0-16,-1-1 0 0,-5-1 0 0,0-1 0 16,-1-2 128-16,1 1 16 0,-3-1 16 0,3-2 0 15,-1-1 160-15,1 0 16 0,0-3 16 0,3 0 0 16,5-10-176-16,-2 10-48 0,2-10 0 0,0 0 0 0,0 0-128 16,9 8 0-16,0-3 0 0,5 0 0 15,0 0 0-15,2-2 0 0,3 2 0 0,1 0 0 0,2 1 0 0,1-1 0 16,-1 4 0-16,-3 0 0 0,-4 3 0 15,-1-2 0-15,-7 1 0 0,0 4 0 0,-5-3 0 0,2 3 0 16,-5 2 224-16,-3 0-64 0,-2 1 576 0,-6 3 112 16,-3 3 32-16,-1-1 0 0,-4 2-16 0,-2 0 0 15,-1-4 0-15,0-1 0 0,0-1-480 0,4-5-80 16,1-2-32-16,4-6 0 16,1-1-1520-16,3-4-304 0,3-5-64 0</inkml:trace>
  <inkml:trace contextRef="#ctx0" brushRef="#br0" timeOffset="20732.18">26840 5836 911 0,'0'0'0'0,"0"0"0"0,0 0 0 0,-7-4 0 0,7 4 0 0,0 0 0 15,0 0 3648-15,0 0 656 0,0 0 128 0,0 0 32 16,0 0-3152-16,0 0-624 0,0 0-128 0,0 0-32 0,-6 7-144 0,2 3-48 15,3-1 0-15,1 5 0 0,1-2-16 0,1 5 0 16,3 2 0-16,-2 1 0 0,3 1-128 0,-3 0-16 16,6 5-16-16,0-1 0 0,-1 4-160 0,-1-3 0 15,1 2 0-15,0-4 0 0,-3 0 128 16,-1 1-128-16,1-3 192 0,-2-4-64 0,1 0 208 0,0-2 48 16,-1-6 0-16,-3-10 0 0,0 0 64 0,6 11 0 15,-6-11 16-15,0 0 0 0,11-2-160 0,-2-3-48 16,-5-6 0-16,1-4 0 0,0-5-128 0,2-1-128 15,-2-5 192-15,1 0-192 0,0-7-128 0,1 1-144 16,-2 1-32-16,5-2 0 16,-2-2-400-16,2 2-96 0,-4 2-16 0,6 6 0 15,-2-2-272-15,1 4-64 0,1 3-16 0</inkml:trace>
  <inkml:trace contextRef="#ctx0" brushRef="#br0" timeOffset="21486.59">26939 6137 13823 0,'0'0'1216'0,"0"0"-960"0,0 0-256 0,0 0 0 0,0 0 640 0,5-11 96 15,0 2 16-15,0-2 0 0,0-1-752 0,2 1 0 16,-1-5 0-16,0 1-160 0,-1-1 160 0,2-3 0 16,-1-3 0-16,0-3 0 0,1-1 320 0,-1 1-16 15,3-4 0-15,0-3 0 0,0-1-16 0,0 0 0 16,-3 1 0-16,2-1 0 0,1 0-48 0,-2 0-16 15,1-2 0-15,-2 2 0 0,2 2-64 0,-3-2-16 16,0-1 0-16,1 3 0 0,1-1-144 0,-1 3 0 16,-1-2 0-16,0 3 0 0,3 2 0 0,-2-4 0 15,1 6 0-15,-1-3 0 0,0 2 0 0,3 2 0 16,1 2 0-16,-1-4 0 0,-1 3 0 0,2-5 0 16,-1 0 0-16,1-2 0 0,0 1 0 0,2-4 0 0,1 0 0 0,3 1 0 15,-3-2 208-15,1 1-32 0,-2-1-16 16,0 2 0-16,-2 5-160 0,-1-1 0 0,4 4 0 0,-4 1 128 15,-2 2-128-15,0 4 0 0,0 2 0 0,0-2 0 16,-4 0 336-16,4 3-16 0,-5 2 0 0,2-2 0 16,0 4 96-16,0-2 16 0,-1-1 0 0,1 4 0 15,-2-2-112-15,1 3-32 0,0-3 0 0,2 2 0 16,-2-1-288-16,-1 1 0 0,-2 8 0 0,0 0 0 16,5-9 0-16,-5 9 128 0,0-6-128 0,0 6 160 15,0 0 0-15,0 0 0 0,0 0 0 0,0 0 0 16,0 0-16-16,0 0 0 0,0 0 0 0,0 0 0 15,3 14-16-15,-1 0-128 0,2-2 192 0,0 3-64 16,0 1 0-16,2 3-128 0,-2 2 192 0,4 2-64 16,0-3 32-16,3 4 0 0,0 4 0 0,3 3 0 0,3 4-160 0,0 3 128 15,4 2-128-15,2 0 128 0,2 0-128 0,0 0 0 16,3 5 0-16,2-4 128 0,-2 2-128 0,0-1 0 16,1-2 0-16,-1 4 0 0,-3-4 0 0,1 1 0 15,-2 0 0-15,0-3 0 0,-1-5 0 0,1 0 0 16,0-3 0-16,0 2 0 0,0-5 0 0,0 1 0 15,-1-3 0-15,-2 1 0 0,-1-3 0 0,-3-3 0 16,4-1 0-16,-3 0 0 16,0-1-272-16,-2 0-144 0,-2-1-32 0,2-3 0 15,-5-1-768-15,-1-3-176 0,0 2-16 0</inkml:trace>
  <inkml:trace contextRef="#ctx0" brushRef="#br0" timeOffset="21849.74">28013 5804 19343 0,'0'0'1728'0,"0"0"-1392"0,0 0-336 0,5 13 0 16,1-4 368-16,3 2 0 0,2 3 0 0,1-2 0 16,4-1-368-16,1 3 0 0,4 0 0 0,2-2 0 0,1 0 0 15,2 1 0-15,4-7 0 0,0 1 0 0,2-2 352 0,0-5 0 16,-2-5 0-16,-3 1 0 0,-2-4 384 0,1-4 80 16,-5-4 16-16,1 0 0 0,1-1-16 0,-2-3 0 15,0-3 0-15,-1-4 0 0,0-1-256 0,0-3-48 16,-1-1-16-16,0 0 0 0,-3-2-288 0,-2-2-48 15,0-1-16-15,-4-1 0 0,-5 1-144 0,0-1 0 16,-2-2 0-16,-3 3-176 16,-1 2-1584-16,-3 4-320 0</inkml:trace>
  <inkml:trace contextRef="#ctx0" brushRef="#br0" timeOffset="22836.26">25846 2214 9215 0,'0'0'816'0,"-3"-7"-656"0,-2 1-160 0,3-3 0 15,-2 3 1664-15,4 6 288 16,-4-11 64-16,1 5 16 0,-2-2-1056 0,5 8-208 0,0 0-32 0,0 0-16 16,0 0-352-16,0 0-80 0,0 0-16 0,-2 11 0 15,2 3-64-15,0 5-16 0,1 5 0 0,2 5 0 16,3 0 128-16,0 6 0 0,3 7 16 0,-1 0 0 16,2 6-208-16,1 0-128 0,5 6 160 0,-2 1-160 15,-5 5 128-15,2 1-128 0,-1 3 0 0,0-3 0 16,-1 1 128-16,-1-6-128 0,-2-5 0 0,1-8 0 15,-2-4 0-15,0-6-256 0,-3-3 16 0,3-10 16 16,-2-3-1296 0,1-6-256-16</inkml:trace>
  <inkml:trace contextRef="#ctx0" brushRef="#br0" timeOffset="23166.81">26408 2653 10127 0,'-9'25'896'0,"2"-6"-704"16,-2 5-192-16,1 1 0 0,-1 8 2112 0,1-1 400 16,2-1 80-16,2-1 16 0,-2-2-2048 0,4-4-416 15,1-2-144-15,4-4 0 0,-1-6 176 0,3-2-176 16,3-5 160-16,2-5-160 0,3-3 208 0,-2-6-48 0,3-1-16 15,1-6 0-15,1-3 16 0,0-4 0 0,1-1 0 0,0 0 0 16,-1-4-160-16,-1-1 192 0,-1 0-192 0,-1 1 192 16,-3 2-16-16,-1 3 0 0,-3 1 0 0,-2 2 0 15,-3 4 0-15,-1 3 0 0,-4 1 0 0,-3-1 0 16,-2 4 208-16,-3 1 32 0,0 3 16 0,-2 4 0 16,0 1-432-16,0 1-144 0,0 3 0 0,0 4-10496 15</inkml:trace>
  <inkml:trace contextRef="#ctx0" brushRef="#br0" timeOffset="23566.86">26996 2381 17615 0,'0'0'768'0,"0"0"192"0,0 0-768 0,0 0-192 0,3 9 0 0,-3-9 0 0,-2 13 192 0,1 1 0 15,-1-3 0-15,-2 2 0 0,1 2-192 0,-3 1 128 16,1 0-128-16,0 1 128 0,1-2 32 0,1 3 0 16,0 5 0-16,-1-3 0 0,0-1 48 0,3 3 16 15,-2-2 0-15,6 0 0 0,-1 1-16 0,3-4 0 16,0-4 0-16,4-1 0 0,3-4-80 0,0-2 0 15,2-6-128-15,0-4 192 0,2 0-192 0,-4-1 176 0,1-4-176 16,1-1 160-16,1-5 96 0,-1-2 32 0,-1-1 0 0,-2-1 0 16,1-1 32-16,-1 1 16 0,-1-2 0 0,-1 2 0 15,-2 2-144-15,-2 0-16 0,0-1-16 0,-5 0 0 16,-3 1 32-16,-2 0 16 0,-2 1 0 0,-4 0 0 16,-1 0 192-16,-3 1 48 0,-3-1 0 0,0 5 0 15,-1-1-256-15,-1 9-32 0,0 1-16 0,1 4 0 31,2 4-1664-31,0 5-336 0</inkml:trace>
  <inkml:trace contextRef="#ctx0" brushRef="#br0" timeOffset="23967.24">27370 1511 17503 0,'0'0'1552'16,"-3"12"-1232"-16,1 0-320 0,-2 4 0 0,4 3 720 0,-1 7 96 15,-1 1 16-15,2 6 0 0,-1 5-336 0,1 5-64 16,0-1-16-16,1 4 0 0,-1-2-176 0,2 2-48 15,-2-2 0-15,1 1 0 0,2-3 64 0,-1-7 0 0,-1 0 0 16,2-7 0-16,-1-3-256 0,1-6 176 0,-2-5-176 0,2-5 160 16,-3-9 80-16,0 0 16 0,0 0 0 0,0 0 0 15,7-5 272-15,1-4 64 0,-2-2 16 0,1-6 0 16,-1-2-320-16,2-3-64 0,-2-3-16 0,2 3 0 16,-1-2-208-16,1-4 0 0,0-1 0 0,0 2 0 15,3 1 0-15,0 2 0 0,-1 3-192 0,3 2 192 16,2 1-320-16,0 2 32 0,-1 1 16 0,3 6 0 15,1 1 0-15,-2 4 0 0,0 4 0 0,-1 1 0 16,3 3-1728 0,-4 0-352-16,-2 1-64 0</inkml:trace>
  <inkml:trace contextRef="#ctx0" brushRef="#br0" timeOffset="24159.92">27524 2024 19343 0,'0'0'1728'16,"0"0"-1392"-16,0 0-336 0,5 12 0 0,5 0 1152 0,3 2 176 16,2-3 16-16,4-1 16 0,5 1-592 0,3-3-128 15,1-2-32-15,4 2 0 0,2-4-304 0,3-1-64 16,2-1-16-16,-1-4 0 0,-2 0-224 0,-3-2 0 16,2 0 0-16,-1-2 0 15,-4-2-1760-15,-1 2-400 0,-1-4-80 0</inkml:trace>
  <inkml:trace contextRef="#ctx0" brushRef="#br0" timeOffset="24768.52">29135 766 13071 0,'0'0'576'0,"-10"6"128"0,0-2-576 0,0 1-128 0,0 5 0 0,3-1 0 16,0 3 192-16,-1 2 16 0,-1-2 0 0,2 2 0 15,0 3 112-15,1-1 32 0,0 2 0 0,0 4 0 16,1 3 400-16,2 2 80 0,3 5 0 0,0 3 16 15,0 1-368-15,3 3-80 0,0 6-16 0,2-1 0 16,1 4-176-16,1 0-32 0,-1-3-16 0,-1-2 0 16,5-1-160-16,-3-3 0 0,-2-4 0 0,1-3 0 15,-1-7-704 1,2-1 0-16,-2-1-16 0,0-4 0 0,-1-2-208 16,-1-4-32-16</inkml:trace>
  <inkml:trace contextRef="#ctx0" brushRef="#br0" timeOffset="25169.55">28918 1532 10127 0,'0'0'448'0,"0"0"96"0,0 0-544 0,0 0 0 16,0 0 0-16,9-4 0 0,0 1 3008 0,1-4 480 16,0 2 96-16,2 0 32 0,0-5-2784 0,2 1-576 15,0-5-96-15,2 0-32 0,4-1-128 0,0-2 160 16,1 0-160-16,3-1 160 0,2-1-160 0,1-2 0 15,1-2 144-15,-1 3-144 0,1 0 0 0,-2-1 0 16,-1 1 0-16,-4 5 0 0,-2 1 0 0,-2 2 144 16,-4 5-144-16,-3 2 0 0,-10 5 0 0,0 0 0 0,7 7 0 0,-2 2 0 15,-3 5 192-15,-5 4 0 0,-3 2-16 0,1 5 0 16,-3-1-16-16,-1 5 0 0,-1-5 0 0,1 1 0 16,0 1-160-16,3-4 0 0,-1-2 144 0,4-4-144 15,0-2 224-15,3-5-32 0,0-9 0 0,5 10 0 16,-5-10 256-16,10 4 32 0,1-2 16 0,-1-4 0 15,0-2-128-15,0-1-32 0,0-4 0 0,0-1 0 16,1-4-32-16,3-2-16 0,-3-1 0 0,-1-1 0 16,-2 2-96-16,-3 2-32 0,-1 0 0 0,-1 1 0 15,-3-3 0-15,0-1 0 0,-3 3 0 0,-2 2 0 16,-3 0-32-16,0-1-128 0,-1 4 192 0,-1-2-64 16,-2 1-336-16,3 3-80 0,-1 5-16 0,1-1-8944 15,1 2-1792-15</inkml:trace>
  <inkml:trace contextRef="#ctx0" brushRef="#br0" timeOffset="25485.04">29690 1072 18431 0,'0'0'1632'0,"5"14"-1312"15,-4-1-320-15,3 5 0 0,1 3 896 0,-1 0 128 16,-2-1 0-16,0 3 16 0,-1-2-464 0,-1 0-112 16,-1 0-16-16,1 2 0 0,-3-4-48 0,0-5-16 15,1-1 0-15,-3-2 0 0,1-3 160 0,4-8 32 0,0 0 0 0,0 0 0 16,-6 5-80-16,6-5-16 0,0 0 0 0,0 0 0 16,-7-10 160-16,3-4 48 0,2-1 0 0,1-2 0 15,1-3-352-15,2-2-64 0,2 1-16 0,1-3 0 16,0 2-80-16,4 2-32 0,1-1 0 0,2 3 0 15,-2-2-144-15,4 2 0 0,4 1 0 0,3 0 0 16,5-1-128-16,-1 3 128 0,4 1 0 0,3 4 0 16,0 0-288-16,0 3 16 0,-3 0 0 0</inkml:trace>
  <inkml:trace contextRef="#ctx0" brushRef="#br0" timeOffset="26285.28">26073 4054 4607 0,'0'0'192'0,"-6"-6"64"0,-3-3-256 0,3 0 0 0,-1 3 0 0,0-5 0 16,2 4 3392-16,0-2 640 0,-1 4 128 0,6 5 32 15,0 0-2784-15,0 0-576 0,-5-7-96 0,5 7-32 0,0 0-208 16,0 0-48-16,0 0-16 0,0 0 0 0,2 16-160 0,-1 3-16 16,3 4-16-16,1 0 0 0,1 1 64 15,1 2 16-15,0 1 0 0,0 5 0 0,1 2-160 0,0 2-32 16,0-1 0-16,-2 2 0 0,-2-1-128 0,0-2 0 16,-3-3 144-16,0-6-144 0,-2-1 240 0,0-2-32 15,-2-3 0-15,3-5 0 0,-1-1 144 0,0-2 32 16,1-11 0-16,0 0 0 0,0 0-160 0,0 0-32 15,0 0 0-15,-3-15 0 0,0-4 112 0,0-4 16 16,-4-5 0-16,5-3 0 0,-1-3-96 0,2-3-16 16,-2-4 0-16,2 1 0 0,1-6-208 0,1 4 0 15,3-1 128-15,4 3-128 0,5 2 0 0,1 3 0 16,2 2 0-16,4 3 0 0,6 0 0 0,-2 2-160 0,3 3 160 16,-1 0-128-16,1 3-80 0,-2 4-16 0,-2 4 0 15,-1 2 0-15,1 6-80 0,-3 2-16 0,1 5 0 0,-4 6 0 16,-4 2-64-16,-2 5 0 0,0 3-16 0,-4 4 0 15,0 0 400-15,-6 4 0 0,-2-4 0 0,-3 2-128 16,-1 1 128-16,-3 0 0 0,-1-1 0 0,-1 3 0 16,-4-5 448-16,-1 2 32 0,-2 1 0 0,1-1 0 15,-1-2-304-15,-3-4-176 0,-4 0 192 0,0-3-192 16,-1-4-128-16,1-2-144 0,1-3-32 0,3-5 0 16,-4-3-1696-1,5-3-352-15,4-1-64 0</inkml:trace>
  <inkml:trace contextRef="#ctx0" brushRef="#br0" timeOffset="26619.39">26896 3641 21183 0,'0'0'1888'0,"-4"11"-1504"15,0 0-384-15,0 4 0 0,-2 4 736 0,3 1 80 16,-2 3 16-16,1 0 0 0,-2 5-400 0,4-3-80 16,-2 1-16-16,1 1 0 0,2-1-208 0,0 0-128 15,1-6 128-15,2-2-128 0,1-3 0 0,1-6 128 16,-4-9-128-16,10 6 0 0,-1-6 224 0,1-4-32 0,-1-2 0 16,2-3 0-16,-1-3 0 0,1-5-16 0,-1-2 0 0,-1-1 0 15,-3-5-32-15,0 3 0 0,-2-1 0 0,-1 0 0 16,-5 2 0-16,1 4 0 0,-1 1 0 0,-2 0 0 15,-1-1-144-15,-2 3 192 0,-2 0-192 0,1 4 192 16,-1 0-192-16,0 5 0 0,-1 0 0 0,1 2 0 31,0 1-464-31,9 2-128 0,-9 2-32 0,0 3-11408 0</inkml:trace>
  <inkml:trace contextRef="#ctx0" brushRef="#br0" timeOffset="27086.65">27159 3476 21183 0,'0'0'944'0,"0"0"192"0,5 12-912 0,1-1-224 0,-2 1 0 0,1 4 0 0,0-2 224 0,0 2 0 16,0 4 0-16,1 1 0 0,-3-2 96 0,1 1 32 15,0-2 0-15,2 2 0 0,1 2-32 0,0-3-16 16,2-2 0-16,-1-5 0 0,-1-2-304 0,1-5 128 15,0-3-128-15,2-1 0 0,1-2 304 0,-1-4-48 16,1-4-16-16,-1-1 0 0,-1-7 16 0,1-1 16 16,-1-3 0-16,-2 0 0 0,0-2-96 0,-1 3-32 15,0 0 0-15,0-1 0 0,-3-1-144 0,0 1 192 16,1 3-192-16,-3 3 192 0,0 4-192 0,-1-1 0 16,0 6 144-16,0 6-144 0,0 0 144 0,0 0-144 0,0 0 192 15,0 0-192-15,0 0 0 0,5 15 0 16,-1 3 0-16,0 2 0 0,1 1 0 0,0-2 0 0,0 2-240 15,2 0 80-15,0-4-128 0,2-3-32 0,0-2 0 0,1-7 0 16,-10-5 128-16,13 3 0 0,-13-3 16 0,11-3 0 16,1-3 176-16,-1-6 224 0,1-2-48 0,-3 0-16 15,-1 0 224-15,1-4 32 0,0-4 16 0,-4 0 0 16,0 0-192-16,-2 3-48 0,-3-1 0 0,0 1 0 16,-3 1 0-16,0-1-16 0,-2 1 0 0,-2 2 0 15,-2 0 128-15,-2 1 16 0,1 1 16 0,1 4 0 16,2-1-160-16,0 4-48 0,-2 1 0 0,9 6 0 15,-9-5-1200 1,9 5-240-16,0 0-48 0,-9 2-10864 0</inkml:trace>
  <inkml:trace contextRef="#ctx0" brushRef="#br0" timeOffset="27457.43">27733 3299 11055 0,'0'0'976'0,"0"0"-784"16,-1 13-192-16,1-4 0 0,0-9 2480 0,4 11 448 16,-4-11 80-16,8 9 32 0,2-1-2080 0,1-6-432 15,1-4-80-15,0-6 0 0,2-1-448 0,0-4 0 0,2-1 0 0,0 0 0 16,-2-6 0-16,-1 0 0 0,-2-1 0 0,-1 1 0 15,2 0 0-15,-2 2 0 0,-2 1 0 0,-2 1 0 16,-1-2 192-16,0 3-64 0,-2 1 0 0,-3 5 0 16,0 9 16-16,-3-10 0 0,3 10 0 0,0 0 0 15,-10-1 16-15,0 6 0 0,0 2 0 0,-3 7 0 16,-1 3-160-16,-1 2 160 0,-1 0-160 0,4 3 160 16,-1 2-160-16,2 2 0 0,-1 0 0 0,3 2 0 15,3-3 0-15,3 2-144 0,2-4 144 0,5-3-208 16,-2-3-16-16,6-2 0 0,0-4 0 0,2-4 0 15,0-4-240 1,3-3-48-16,1-2-16 0,1-2-6320 0,0-6-1280 0</inkml:trace>
  <inkml:trace contextRef="#ctx0" brushRef="#br0" timeOffset="27804.86">28199 3009 21711 0,'-7'14'960'0,"6"-2"192"0,1 3-912 0,0 4-240 16,-1 3 0-16,-1 3 0 0,2-2 320 0,-1 4 32 15,0-3 0-15,-3 2 0 0,2 1 0 0,-1-1 0 0,0 0 0 16,1-4 0-16,-1-3 128 0,2-3 32 15,-1 0 0-15,2-6 0 0,0-10-208 0,0 0-48 0,0 0 0 0,0 0 0 16,0 0 224-16,0 0 32 0,0 0 16 0,8-9 0 16,-1-4-144-16,-1-3-48 0,1-3 0 0,0-3 0 15,1 0-160-15,-1-3-48 0,1 0 0 0,1 0 0 16,1-1-128-16,2 2 0 0,-1-4 0 0,2 5 0 16,1 4-176-16,3 0-16 0,-1 0 0 0,2 1 0 31,-1 1-272-31,1 1-64 0,-4 2-16 0,0 5-7968 0,0-1-1600 0</inkml:trace>
  <inkml:trace contextRef="#ctx0" brushRef="#br0" timeOffset="28322.74">29118 2408 11055 0,'0'0'976'0,"-8"9"-784"0,-1 0-192 0,-1 4 0 16,0-1 2496-16,0 6 464 0,-2 4 96 0,1-1 16 16,-1 2-2144-16,3 5-416 0,1-4-96 0,1 3-16 15,1-5-176-15,5-1-32 0,1 0-16 0,1-2 0 16,4-2 16-16,1 0 16 0,3-3 0 0,3 0 0 15,0-6-16-15,2 0-16 0,2-3 0 0,1 1 0 16,4-1 16-16,3-2 0 0,2 0 0 0,1 0 0 16,2 2-192-16,2 1 192 0,-1-2-192 0,1 1 192 15,-2 5-192-15,-2 0 0 0,-4 0 144 0,-5 3-144 16,-4-1 208-16,-2 3-16 0,-5 3-16 0,-4-1 0 16,-3 1 464-16,-6 1 112 0,-5 3 16 0,-7 2 0 0,-5-2-192 0,-5 3-48 15,-5 3 0-15,-3 1 0 0,-3-3-288 0,-3 3-64 16,-1-2-16-16,0-1 0 15,-1-3-1120-15,2-1-208 0,-1-1-48 0,-4 0-12080 16</inkml:trace>
  <inkml:trace contextRef="#ctx0" brushRef="#br1" timeOffset="44832.04">8159 13963 13823 0,'0'0'1216'0,"3"-10"-960"0,1 3-256 0,0-2 0 15,1 2 2464-15,2 1 448 0,5 1 96 0,2 2 0 16,3 3-2480-16,5-2-528 0,6-1 0 0,4 2 0 0,2-2 0 0,6 3 240 16,4 0-16-16,1 0 0 0,2 0-96 0,2 0 0 15,3 0-128-15,5 0 192 0,6-1-64 0,2 2-128 16,2-1 176-16,-1 0-176 0,-4 3 0 0,-1-6-320 15,0 2 32-15,0 0 16 16,-3 0-2144-16,1-1-416 0</inkml:trace>
  <inkml:trace contextRef="#ctx0" brushRef="#br1" timeOffset="45256.52">11131 14043 21183 0,'0'0'1888'0,"0"0"-1504"0,-4-8-384 0,2-4 0 0,1 3 1840 0,2 2 288 15,4 0 64-15,3 1 16 16,2 2-2448-16,2 2-480 0,4 2-112 0,3 0 0 0,1-2 704 0,3 4 128 15,2 1 0-15,3 2 0 0,2 3 176 0,3-2-48 16,2 5-128-16,5-3 192 0,3 4-192 0,3 2 0 16,-1-4-144-16,0 1 144 0,-3 0-336 0,1 0 16 15,2 2 16-15,-3-3 0 16,1 1-1888-16,0 1-384 0,-1-5-80 0</inkml:trace>
  <inkml:trace contextRef="#ctx0" brushRef="#br1" timeOffset="45698.3">13724 14116 6447 0,'0'0'576'0,"0"0"-576"16,-7-4 0-16,0-1 0 0,7 5 3824 0,-5-8 656 16,5 8 128-16,0 0 16 0,0 0-3600 0,4-6-736 15,-4 6-144-15,9-9-16 0,1 3 160 0,4-1 32 16,3-3 16-16,3 6 0 0,3 2-48 0,2-1-16 16,5-2 0-16,1 3 0 0,4 0-32 0,3 1-16 15,1 0 0-15,3 0 0 0,6-3-480 0,1 3-112 16,0 3-16-16,-2-1 0 15,-2-2-688-15,-2 1-144 0,-2 1-16 0,-1 2-16 0</inkml:trace>
  <inkml:trace contextRef="#ctx0" brushRef="#br1" timeOffset="46048.71">16521 13995 21183 0,'16'-4'1888'0,"-3"1"-1504"0,0-6-384 0,7 1 0 0,2 2 2496 0,4-2 448 15,6 3 64-15,6 5 32 16,7 0-2880-16,3 1-576 0,2 2-112 0,-1-1-32 0,0 3 304 0,-1-1 48 16,0-1 16-16,0 1 0 15,-1-1-1952-15,2 4-384 0,2-3-80 0,-3-2-7840 0</inkml:trace>
  <inkml:trace contextRef="#ctx0" brushRef="#br1" timeOffset="47033.15">8021 11161 5519 0,'0'0'496'0,"-4"-9"-496"0,3 2 0 0,-2 1 0 15,3 6 3984-15,0 0 704 0,-1-9 144 0,1 9 32 16,4-7-3872-16,-4 7-768 0,6-8-224 0,2 3 0 15,-8 5 304-15,11-1-48 0,1 1 0 0,0 0 0 16,2-4 112-16,3 0 16 0,1 3 0 0,2 1 0 16,2 1-144-16,2 4-32 0,1-1 0 0,6-2 0 15,3 5-208-15,4 0 0 0,1-4 0 0,2 2 0 32,1 0-304-32,-2-1-96 0,-2-2-32 0,0 2 0 0,0 0-640 0,-1 1-128 0,0 0-16 0,-1-2-16 0</inkml:trace>
  <inkml:trace contextRef="#ctx0" brushRef="#br1" timeOffset="47450.05">10899 11163 10127 0,'11'-5'448'0,"-11"5"96"0,8-6-544 0,1 1 0 0,1 2 0 0,4 1 0 16,2-1 3664-16,5 3 624 0,0 0 128 0,5 0 32 16,2 0-3744-16,0 1-704 0,0-1-256 0,1 3 16 15,1-1 48-15,1 1 16 0,-1-1 0 0,2 5 0 16,0-2-384-16,0-1-80 0,-1 0 0 0,4 2-16 15,0-4-1504-15,2-2-288 0,18-1-64 0,-12-1-16 0</inkml:trace>
  <inkml:trace contextRef="#ctx0" brushRef="#br1" timeOffset="47787.43">13750 11140 31903 0,'20'-16'1408'0,"-3"6"304"0,2 2-1376 0,2-1-336 0,7 4 0 0,8 1 0 16,10 3-752-16,7 2-208 16,11 3-64-16,3-1 0 0,3-1-128 0,-3 1-48 0,-3 0 0 15,-4 1 0-15,1-1-608 16,-2 1-128-16</inkml:trace>
  <inkml:trace contextRef="#ctx0" brushRef="#br1" timeOffset="48487.6">8115 8488 8287 0,'0'0'368'0,"0"0"80"0,4-13-448 0,3 0 0 0,0 0 0 0,4 3 0 15,7-1 3392-15,1-2 576 0,4 2 128 0,4-1 32 31,2-3-3680-31,4 2-720 0,2 1-160 0,2-1-16 0,1 3 448 0,1 1 0 0,-3 0 0 0,3 4 0 16,0 1 0-16,3 0 0 0,1 0 0 0,4 3-144 31,1 1-368-31,6 1-64 0,4 3 0 0,-3 0-16 0</inkml:trace>
  <inkml:trace contextRef="#ctx0" brushRef="#br1" timeOffset="48887.3">10847 8566 29487 0,'7'-11'2624'0,"5"1"-2112"0,2 0-512 0,10-1 0 31,14 4-512-31,10-2-192 0,8 1-64 0,5 3 0 16,3 0 176-16,4 5 16 0,3 5 16 0</inkml:trace>
  <inkml:trace contextRef="#ctx0" brushRef="#br1" timeOffset="50001.34">8023 5684 19343 0,'7'-14'848'0,"-2"3"192"0,1 3-832 0,4-3-208 15,3 8 0-15,4-1 0 0,2 0 1216 0,2 3 208 16,3-1 48-16,3 1 0 0,1 1-1280 0,4 1-192 16,2 2-128-16,3 1 128 0,1-2 0 0,2 1 0 0,0-2 0 0,1 3 0 15,-3 0 0-15,5 1 0 0,-1-3 0 0,0 1 128 16,-4 1-128-16,2 0 0 0,-1 1 0 0,0-3 128 31,2-1-448-31,-1 2-112 0,-4 0-16 0,-3-1-10048 0</inkml:trace>
  <inkml:trace contextRef="#ctx0" brushRef="#br1" timeOffset="54989.62">14552 17116 13823 0,'0'0'1216'0,"0"0"-960"0,7-7-256 0,0 1 0 0,-7 6 192 0,0 0-16 16,0 0 0-16,7-5 0 0,-7 5-336 0,8-4-64 16,-8 4-16-16,0 0 0 0,0 0-16 0,0 0 0 15,6-8 0-15,-6 8 0 0,0 0 48 0,0 0 0 16,6-6 0-16,-6 6 0 0,0 0 528 0,0 0 128 15,0 0 0-15,0 0 16 0,0 0 80 0,0 0 16 16,0 0 0-16,0 0 0 0,-9-4-560 0,9 4 0 16,-9-1 0-16,0 2 0 0,9-1 0 0,-12 3 0 15,2-2 0-15,-3 3 0 0,0 1 0 0,-1 1 208 0,-3-3-64 16,-1 2-16-16,-2 3 128 0,-3-3 32 0,-4 2 0 0,2 2 0 16,-3-1-64-16,-3 3-16 0,-3-2 0 0,-3 5 0 15,-2 0-16-15,-4-1 0 0,-2-4 0 0,3 2 0 16,1-1 0-16,2 3 0 0,0 0 0 0,-1-3 0 15,-2 3-192-15,0 1 0 0,0-2 128 0,-2 0-128 16,-4 0 0-16,-2 1 0 0,-1-3 0 0,3 3 0 16,3-2 304-16,2 0-48 0,1 1 0 0,0 2 0 15,0 0 0-15,2 2 0 0,-2-2 0 0,-4 2 0 16,-2-1-128-16,-1 3-128 0,1-1 144 0,4 0-144 16,2 0 160-16,0 1-160 0,5 0 160 0,1-1-160 15,3 2 144-15,1 0-144 0,4 1 128 0,0-1-128 16,2-3 128-16,-1 1-128 0,2-2 0 0,2-2 128 15,2-2-128-15,2 0 0 0,2-3 0 0,1 2 128 0,4-3-128 0,1-4 192 16,3 3-192-16,8-6 192 0,0 0-32 0,0 0 0 16,0 0 0-16,0 0 0 0,3 8-160 0,5 0 160 15,3 1-160-15,6-4 160 0,5 0-32 0,2 1 0 16,2-2 0-16,5 1 0 0,1 2 32 0,3-2 0 16,3-1 0-16,4 1 0 0,3 0-160 0,2-1 192 15,4-1-192-15,3 1 192 0,5 1-192 0,-2-2 192 16,-4-1-192-16,0 0 192 0,-3 1-192 0,1 1 0 15,-1 1 0-15,-1-1 0 0,1 1 128 0,-2 2 0 16,3-2 0-16,-4-1 0 0,-4 1 32 0,-3 1 0 16,-6-2 0-16,-2 2 0 0,-2 2-32 0,-3-4-128 15,-3-1 192-15,-3 2-64 0,-4 3 48 0,-1-3 0 0,-5 4 0 16,-1-1 0-16,-3 2-176 0,-7-10 192 0,3 13-192 0,-5-1 192 16,-2 2-192-16,-2-2 0 0,-6 0 0 0,-2 4 0 15,-4 0 0-15,-2 2 0 0,-4-1 0 0,-3 0 0 16,-2 2 0-16,-4 2 0 0,-4 2 0 0,-5-3 128 15,-2-2-128-15,-1 2 0 0,-3 0 0 0,1 1 0 16,-1-2 0-16,-2 0 0 0,0 2 0 0,1 1 0 16,-2 2 0-16,-2-2 192 0,-3 1-192 0,0 0 192 15,1 0-192-15,2-1 0 0,1 1 0 0,1 1 0 16,2-2 0-16,2 0-176 0,2 3 176 0,-2-1-128 16,-3-1 128-16,2 1 0 0,1-3 0 0,5-2 0 15,5 0 0-15,3 0 0 0,-1 1 0 0,6 0 0 16,1 0 0-16,1-1 0 0,2 0 0 0,2 0 0 15,1-2 0-15,3 1 0 0,2-1 0 0,0 1-128 16,2-1 128-16,2 0 0 0,2-3 0 0,1 1 0 16,-2-1 0-16,4-2 0 0,-2-1 0 0,5 2 0 0,-1-3 0 0,2 1 0 15,4-11 0-15,-3 9 0 0,3-9 0 0,4 12 0 16,0-1 0-16,1-3 128 0,0-2-128 0,5 2 144 16,1-6-144-16,0 3 160 0,2 3-160 0,1-4 192 15,-2 0-192-15,6-2 192 0,3 1-48 0,-1 2 0 16,4-3 0-16,4 0 0 0,1-2 16 0,4 0 0 15,3 0 0-15,6 0 0 0,5 1 64 0,4-2 16 16,2-2 0-16,2 1 0 0,-1 2-48 0,2 0 0 16,3-2 0-16,2 2 0 0,2 2-64 0,6-1 0 15,4-1-128-15,-1 0 192 0,-2-3-192 0,-1-1 176 0,-2 4-176 16,4 0 160-16,4 0-160 0,0-1 192 0,0-3-192 16,-4 2 192-16,-3 1-192 0,-2-3 192 15,-3-4-192-15,5 4 192 0,4 3-16 0,1-2 0 0,-1 1 0 0,-2-2 0 16,-3 0 48-16,-1 0 16 0,0 3 0 0,2-1 0 15,3-2-240-15,-1 0 128 0,-3 0-128 0,-3 2 0 16,-4-1 0-16,-3-1 0 0,-3-2-128 0,0 3 128 31,-2 2-528-31,0 2 0 0,-2 2 0 0,-6 0-9152 0,-6-1-1840 0</inkml:trace>
  <inkml:trace contextRef="#ctx0" brushRef="#br1" timeOffset="61877.09">9249 11681 14975 0,'-3'-16'656'0,"2"10"144"0,0-4-640 0,1 1-160 0,-2-4 0 0,2 3 0 15,0 2 128-15,2-3-128 0,-2 1 192 0,0-2-64 16,-3 1 336-16,2 1 64 0,0-3 16 0,-1 3 0 16,2-3-208-16,0-1-32 0,-1 0-16 0,0 3 0 15,-2-2-288-15,1-1 0 0,-1 0 0 0,1 0 0 16,-1 1 0-16,-1 1 0 0,-3 1 0 0,0 0 0 16,2-4 0-16,-4 2 160 0,0 2-160 0,0-2 192 0,-2-1-192 0,-3 4 128 15,1-2-128-15,-1 3 128 0,-2-2 128 0,1-2 32 16,-2 2 0-16,3 1 0 0,0 3 128 0,0 0 32 15,-1 2 0-15,2-2 0 0,-2 1-144 0,0 1-32 16,-2 2 0-16,1 1 0 0,-1-2-112 0,0 1-32 16,0 1 0-16,-1 1 0 0,0 1-128 0,0 0 0 15,1 0 144-15,-3 2-144 0,0 1 0 0,1 2 144 16,1 0-144-16,0 0 0 0,1 2 128 0,0 1-128 16,2 4 0-16,0-2 0 0,-1 2 0 0,2 2 0 15,0-2 0-15,-1 2-144 0,0 2 144 0,1 1 0 0,0-2 0 0,0 2-128 16,3 0 128-16,-2 3 0 0,3-1 0 0,-1 1 0 15,1 2 0-15,1 3 0 0,-1 2 0 0,1 1 0 16,2-3 0-16,-2 4 0 0,-1-2 0 0,-1 2 0 16,1 0 0-16,-2-1 0 0,-1 3 0 0,3-3 0 15,-2 1 0-15,2 0 0 0,-1-2 0 0,-1 2 0 16,1-1 0-16,-1 0 0 0,2-1 0 0,1 0 0 16,2-3 0-16,2 0 0 0,2-4 0 0,2 1 0 15,-1-1 208-15,2-1-16 0,2-4-16 0,2 2 0 16,2 1-176-16,2-2 0 0,0-1 0 0,4-1 128 15,-1 2 0-15,2-2 0 0,0 1 0 0,1-1 0 16,1-3-128-16,3 1 160 0,1-1-160 0,-1-2 160 16,-1 2-160-16,1 0 160 0,1-1-160 0,2 1 160 15,-1-1-160-15,2 2 0 0,-1-5 144 0,5 4-144 16,-2-4 0-16,1 3 0 0,1-2 0 0,0 1 0 0,0-4 0 0,0 1 0 16,4 1 0-16,0-2 0 0,2-1 0 0,-2-1 0 15,1 1 0-15,-2-1 0 0,-2-1 0 0,-2-2 0 16,1 2-144-16,-1-2 144 0,1-2 0 0,-1 0-144 15,0-5 144-15,2 1 0 0,-1 0-144 0,0-4 144 16,1 1 0-16,-3-4-144 0,1 0 144 0,1 2 0 16,-1-3 0-16,1-3-128 0,-3-2 128 0,0-1 0 15,-1-3 0-15,-4 1 0 0,3 0 0 0,-4-5 224 16,-4 3-48-16,1-4-16 0,-4-2 32 0,-1-4 0 16,-1-1 0-16,-4 0 0 0,-1-2 16 0,0 2 16 15,-3-2 0-15,-1 0 0 0,-1-2 0 0,0-3 0 16,-1 1 0-16,1 3 0 0,-5 0-32 0,1-3 0 0,1 0 0 15,-3 2 0-15,2 1 32 0,0 1 0 16,-1 3 0-16,1 2 0 0,-2 5-96 0,1 3-128 0,-2 5 176 0,1 3-176 16,-2 4 0-16,2 3 0 0,-1 4 0 0,1 4 0 31,-6 3-512-31,-3 3-64 0,-2 8-16 0,-3 2-11680 0</inkml:trace>
  <inkml:trace contextRef="#ctx0" brushRef="#br1" timeOffset="64511.21">12468 19636 18831 0,'0'0'832'0,"-7"-2"176"0,-3-5-816 0,1 2-192 0,2 1 0 0,7 4 0 15,-6-6 224-15,6 6 0 0,0 0 0 0,-4-10 0 16,3 2-224-16,1 8-192 0,0 0 48 0,0-11 0 0,0 11 144 0,1-9 0 15,-1 9 0-15,0 0 128 0,0 0 0 0,0 0 0 16,0 0 0-16,0 0 0 0,0 0 192 0,0 0 64 16,0 0 0-16,0 0 0 0,0 0 176 0,4 10 32 15,-1 4 16-15,-2 4 0 0,-1 2-80 0,0 6-16 16,0 2 0-16,-3 3 0 0,0 0 32 0,-1 2 0 16,0 1 0-16,0-1 0 0,0 2-96 0,-2-2-32 15,-2 1 0-15,2 0 0 0,0-3-112 0,0 3-32 16,0-2 0-16,1 2 0 0,-1-1-272 0,4-5 0 15,-1 0 0-15,-1-5 0 0,0 0 0 0,1 0 0 16,2-5 0-16,-1-3 0 0,-1-2 0 0,1-2-176 16,-1-5 32-16,3-6 0 15,0 0-496-15,0 0-80 0,0 0-32 0,0 0 0 16,0 0-832-16,0 0-160 0,5-10-48 0,0-6 0 0</inkml:trace>
  <inkml:trace contextRef="#ctx0" brushRef="#br1" timeOffset="64929.92">13081 19616 18431 0,'0'0'1632'0,"0"0"-1312"0,-9 0-320 0,0 1 0 16,-1 0 1632-16,0 1 256 0,2 3 48 0,-4 2 16 15,0 0-1952-15,-2 4-576 16,-2-1-32-16,-2 3 0 0,-2 2 464 0,-3-1 144 0,-3 0 0 0,0 4 0 0,-4 1-240 0,0 3 64 16,-2-1 16-16,-1-2 0 0,1 3 16 0,-3-2 0 15,-5-1 0-15,1-1 0 0,-1 0 144 0,5-3 128 16,2 0-128-16,5 1 176 0,2-2 144 0,5-4 16 16,3 1 16-16,4-2 0 0,3 1 16 0,2-5 0 15,9-5 0-15,0 0 0 0,0 0-48 0,0 0-16 16,5 9 0-16,5-5 0 0,1 0-96 0,5 4-16 15,1-5 0-15,6 0 0 0,5 0-16 0,3 2-16 16,2 3 0-16,2 0 0 0,2 4-32 0,-1-1-128 16,-3 2 192-16,0 3-64 0,0-1-128 0,-1 2 0 0,0 2 0 15,-3-1 128-15,-1 0-128 0,-3-1 0 0,1 3 0 16,-1 1 0-16,-2-1 0 0,-1 2 0 0,-2-3 0 0,-2 0 0 16,2-1-336-16,-5-1 0 0,2-5 0 0,-2 2 0 31,-4-2-1632-31,2-6-320 0,2 3-64 0,-15-9-16 0</inkml:trace>
  <inkml:trace contextRef="#ctx0" brushRef="#br1" timeOffset="65278.48">13464 19922 5519 0,'0'0'240'0,"-9"3"64"0,-1-2-304 0,10-1 0 15,-9 0 0-15,9 0 0 0,0 0 4448 0,0 0 832 16,0 0 160-16,0 0 48 0,0 0-4624 0,14-4-864 15,1 2-288-15,3-5 0 0,1 1 416 0,5 1 96 16,3-5 16-16,3 3 0 0,3-2 16 0,2 2 0 16,-4 0 0-16,2 0 0 0,0 2-128 0,1 0-128 15,-3-3 176-15,1 4-176 0,0-1 0 0,0 1 0 16,-2 2 0-16,1 0-192 16,-3 4-448-16,-2 0-64 0,4 3-32 0,-4 0-10096 0</inkml:trace>
  <inkml:trace contextRef="#ctx0" brushRef="#br1" timeOffset="65520.66">13693 20232 22111 0,'0'0'1968'0,"-9"-2"-1584"0,0-2-384 0,2 0 0 16,7 4 1968-16,0 0 304 0,8-9 64 0,5 4 16 16,2 0-2496-16,3-1-496 15,1-1-112-15,4-2-16 0,3 1-160 0,5-8-32 0,1 0-16 0,2-1 0 16,3-2-528-16,1 3-96 0,3 2-32 0,2 1 0 16,1-2 336-16,1-2 64 0,-1 3 16 0</inkml:trace>
  <inkml:trace contextRef="#ctx0" brushRef="#br1" timeOffset="66229.78">14833 19819 1839 0,'0'0'0'0,"0"0"160"0,-8-2-160 0,0 0 0 0,8 2 0 0,-8-5 0 16,-1-1 3520-16,4 1 656 0,-3 2 144 0,2-2 32 15,-1-4-3936 1,1 0-784-16,-2-1-144 0,1 3-48 0,-2-4 560 0,2 1 304 0,2 1-48 0,-1-5 0 16,0 4 240-16,1-1 32 0,-1 1 16 0,3 1 0 15,0-4 368-15,1 0 80 0,2 3 16 0,2 0 0 0,1 1 0 0,2-4 0 16,1 3 0-16,3 0 0 0,2 0-464 0,3 1-96 16,0-4 0-16,3 6-16 0,-1-4-240 0,3 6-32 15,1 3-16-15,0-1 0 0,2 2-144 0,-1-2 0 16,1 3 144-16,-1 6-144 0,1 0 0 0,1 5 0 15,-2 1 0-15,-3 3 0 0,0 4 0 0,-3 4 0 16,-1 2 0-16,-1 5 0 0,-5-2 0 0,-5 3 0 16,-3 4 0-16,-3-2 0 0,-5-4 0 0,-2 2 128 15,-3-1-128-15,-3-2 176 0,-2 2 48 0,-3 0 16 16,0-6 0-16,-1 4 0 0,-1-4 16 0,2 1 16 0,-1 3 0 0,2-5 0 16,-1 3-144-16,4-7-128 0,-1-3 192 0,3-4-192 15,2 2 128-15,1-3-128 16,1-6 0-16,1 3 0 0,2-2 192 0,1-3-192 0,7-3 192 15,0 0-192-15,-9 0 256 0,9 0-48 0,0 0-16 0,0 0 0 16,0 0 64-16,0 0 16 0,0 0 0 0,0 0 0 16,0 0-32-16,0 0-16 0,12-8 0 0,2 3 0 15,0 1-224-15,4 3 144 0,1-2-144 0,3 3 128 16,2-2 0-16,1-1 0 0,2 2 0 0,2 1 0 16,2-1 80-16,-1-1 16 0,2 1 0 0,2 1 0 15,2 0-48-15,2 0-16 0,0-1 0 0,-1 0 0 16,-1-1-160-16,-3 2 0 0,-1 0 144 0,-2-1-144 15,2 1-176-15,-4 0-96 0,-1 0-32 0,1 0 0 32,-3 0-1936-32,2 1-400 0,-3-1-80 0,-1 2-16 0</inkml:trace>
  <inkml:trace contextRef="#ctx0" brushRef="#br1" timeOffset="70769.06">8070 19512 9215 0,'0'0'816'0,"0"0"-656"0,-1-7-160 0,1 7 0 16,-2-9 1664-16,2 9 288 0,-2-11 64 0,2 2 16 15,0-1-1712-15,2 1-320 0,0-3 0 0,-1 4-208 16,2-4 208-16,-3 3 0 0,0-3 0 0,0 1-144 16,0 2 144-16,0-3 0 0,0 0 0 0,0 2 0 15,0 0 0-15,-3 1 144 0,2-2-144 0,0 0 0 16,1-1 160-16,0-3-160 0,-1 2 128 0,-1 1-128 15,1-2 0-15,0-1 0 0,-1 2 128 0,1 3-128 0,-1-1 256 0,-1 1 32 16,-1-4 0-16,0 0 0 0,1 2 320 16,-2 2 64-16,0-3 16 0,-1 4 0 0,1-1-112 0,-1 4 0 15,1-3-16-15,-1 3 0 0,-3-6-256 0,0 5-48 16,-1-5-16-16,-1 6 0 0,0-3-96 0,0 3-16 16,-2-5 0-16,-2 5 0 0,-3 2-128 0,1-2 160 15,1 0-160-15,-1 0 160 0,1 0-160 0,-1 2 192 16,1 2-192-16,3-1 192 0,-1 2 48 0,1-2 16 15,1 2 0-15,0 1 0 0,1 3-112 0,-2 0-16 16,-1 1 0-16,0 4 0 0,0-3-128 0,-1 4 0 16,-2 1 0-16,2 4 0 0,0 0 0 0,-2 0 0 15,3 3 0-15,0 0 0 0,-1 1 0 0,1 1 0 0,1-1 144 16,1 2-144-16,0 3 0 0,2-1 0 0,0 2 0 16,0 1 0-16,1-2 0 0,1 0 192 0,2 3 0 15,2-5-16-15,-2-2-176 0,2 3 0 0,1-3 144 0,2 0-144 16,0 0 208-16,1 3-16 0,0-1-16 0,2-2 0 15,2-1-32-15,2 1 0 0,1 2 0 0,0 1 0 16,1 3-144-16,1-3 192 0,1 3-192 0,0 0 192 16,3-3-192-16,-2 2 0 0,2 2 144 0,0-4-144 15,-1-2 0-15,1-1 0 0,1 2 0 0,0-3 0 16,0-2 0-16,0-1 0 0,1-1 0 0,-1-1 0 16,0 0 128-16,0-2-128 0,0 1 160 0,2-2-160 15,-1 3 144-15,1-5-144 0,1 3 128 0,1-3-128 16,2 3 160-16,0-5-160 0,1 2 192 0,0-5-192 15,1 3 192-15,-2-4-64 0,-2 2 0 0,1-4-128 16,-1 1 160-16,-2-3-160 0,-2-3 128 0,3-1-128 0,-2 0 240 0,2-2-48 16,-2 1 0-16,1-5 0 0,0 4 0 15,-1-5-16-15,2 0 0 0,-4 3 0 0,1-4-48 0,0 1 0 16,0-1 0-16,2 0 0 0,-5-4-128 16,2 2 0-16,-3-2 0 0,4-2 0 0,-3-4 0 0,0 2 0 15,-1 0 0-15,-3 1 0 0,4-3 0 0,-4 1 0 16,-2-1 176-16,2 0-176 0,-1 2 160 0,-1 2-160 15,0-1 160-15,0 3-160 0,2 2 128 0,-2-1-128 16,-2 0 0-16,1 1 0 0,0 2 0 0,-1-1 0 16,-1 1 0-16,-2 0 0 0,-1 0 0 0,0 1 0 15,-1 1 0-15,1-2 0 0,-4-4 0 0,0 0 0 16,0 0 0-16,0-1 0 0,-2-2 0 0,1 2 0 0,-2 1 0 0,1-3 0 16,-1-1 192-16,-1 0-48 0,-1 2-16 0,0 1 0 15,0 1 32-15,-2 1 0 0,2 1 0 0,0 1 0 16,-1 2 32-16,-2 1 16 0,-2-3 0 0,-1 4 0 15,1 6-208-15,-3-1 128 0,-2 0-128 0,1 2 0 16,-1 2 0-16,0 2-128 0,3 1-16 0,0 2 0 16,1-1-48-16,-1 6 0 0,1-1 0 0,2 6 0 31,-2 1-256-31,1-2-64 0,0 0-16 0,1 3 0 16,0 1-272-16,2-2-48 0,1 0-16 0,2-2-7712 0,1 5-1552 0</inkml:trace>
  <inkml:trace contextRef="#ctx0" brushRef="#br1" timeOffset="73784.37">8156 19332 2751 0,'0'0'256'0,"-3"-11"-256"0,-1-1 0 0,0-3 0 16,1 0 2992-16,0 1 544 0,0-1 112 0,2 3-8560 15</inkml:trace>
  <inkml:trace contextRef="#ctx0" brushRef="#br1" timeOffset="81874.1">17890 16220 5519 0,'0'0'496'0,"0"0"-496"0,-7-8 0 0,4 2 0 15,3 6 1680-15,-4-6 240 0,0-2 64 0,1 1 0 16,3 7-1200-16,0-7-224 0,-3-1-48 0,3 3-16 15,0 5-16-15,0 0 0 0,0 0 0 0,0 0 0 0,3-6-240 0,-3 6-48 16,0 0-16-16,0 0 0 0,0 0-176 0,0 0 0 16,0 0 0-16,0 0 0 0,4 13 0 0,-1 1 0 15,-3-1 0-15,-3-1 0 0,-1 2 0 0,-1 2 0 16,-1 1 0-16,0 2 0 0,-6 1 128 0,2 4 112 16,-3 2 16-16,1 0 0 0,-2 5 160 0,-3 2 32 15,-2 2 16-15,3 1 0 0,2 3-32 0,1 2-16 16,0 2 0-16,2-1 0 0,1 4-160 0,1-3-48 15,1-3 0-15,0 2 0 0,2-2-48 0,1 3-16 16,-1 2 0-16,0-2 0 0,1 3-144 0,0 0 0 16,-1 1 0-16,1 1 0 0,0-2 0 0,0 1 0 0,1-3 0 15,1 2 0-15,1 1 0 0,2-4 0 0,1 1 0 0,3 0 0 16,0-2 0-16,2-1 0 0,2-3 128 0,3-3-128 16,-1 0 288-16,2-4-32 0,-1-3 0 15,2-1 0-15,1 0-64 0,4-6 0 0,1-3-16 0,2 1 0 16,4-1-48-16,0-5-128 0,2-4 192 0,1-2-64 15,2-4-128-15,1-2 0 0,-1 0-160 0,1-3 160 16,-2-2-400-16,0-6 16 0,-1 1 0 0,1-2 0 31,-3-1-64-31,2 1-16 0,-5-5 0 0,1 0 0 16,-1 1-1360-16,-1-1-272 0,9-9-48 0,-4 0-16 0</inkml:trace>
  <inkml:trace contextRef="#ctx0" brushRef="#br1" timeOffset="82240.98">17188 17161 14735 0,'0'0'1312'0,"0"0"-1056"15,-1-9-256-15,1 9 0 0,1-8 2368 0,7 1 432 16,2 3 80-16,3 3 0 0,1-1-2544 0,3-1-512 16,2-1-96-16,3 0-32 0,4 1 304 0,0-4 0 0,2-2 128 0,3 0-128 15,0-2 0-15,3 1 0 0,1 1 0 0,2-2 0 16,1 2 240-16,4-3-48 0,-1 3-16 0,4-1 0 15,5 0 64-15,1 2 16 0,1 1 0 0,-4-1 0 16,-3 4-256-16,-3 0 128 0,2 2-128 0,-2-3 0 16,-1 1-192-16,-4 1-128 0,1 2-16 0,-1-1-7184 15,-2 0-1440-15</inkml:trace>
  <inkml:trace contextRef="#ctx0" brushRef="#br1" timeOffset="84542.73">19169 15145 9215 0,'1'-15'816'0,"0"5"-656"16,-1 0-160-16,-1-2 0 0,0 5 3088 0,1-3 592 16,0 5 112-16,0 5 32 0,0 0-2992 0,0 0-576 15,2-7-128-15,-2 7-128 0,0 0 144 0,0 0-144 16,0 0 128-16,0 0-128 0,0 0 0 0,9 12 0 16,-1 0 0-16,-2 2 0 0,-1 7 0 0,0-1 0 15,2 0 128-15,-4 7-128 0,2 5 0 0,0 1 0 16,1 0 0-16,-3 2 128 0,1 2 64 0,0 3 16 15,-1-1 0-15,-1 2 0 0,-2-2 16 0,1-1 0 0,1 3 0 0,-1 0 0 16,-1-1 112-16,1-3 32 0,0-1 0 0,2-1 0 16,-2 1-16-16,-1 0 0 0,0-2 0 0,0-1 0 15,-1-3-192-15,0 2-32 0,-1 0-128 0,0-5 192 16,-1-1-192-16,2-1 0 0,-3-4 0 0,2 0 0 31,0-7-288-31,0-2-96 0,-2 0-32 0,0-5 0 16,-1 1-1568-16,5-8-320 0</inkml:trace>
  <inkml:trace contextRef="#ctx0" brushRef="#br1" timeOffset="85009.83">19999 15260 24927 0,'0'0'1104'0,"0"0"240"0,0 0-1088 0,0 0-256 15,0 0 0-15,0 0 0 0,0 0 272 0,0 0 0 16,0 14 0-16,-4-1 0 0,-4-2-432 0,1 4-96 16,-5 3 0-16,-2 1-16 0,-2 0 16 0,-3 2 16 15,-3 3 0-15,-2-1 0 0,-3-1 48 0,-1 5 16 16,0-1 0-16,0 0 0 0,-1-3 176 0,1 0-160 15,1 2 160-15,2-2-160 0,-1-1 160 0,4-3 0 0,1-1 0 0,2-2 0 16,1 0 0-16,3-2 224 0,2-4-48 0,2 0-16 16,1-4 160-16,1 2 16 0,1-4 16 0,8-4 0 15,0 0-16-15,-6 6 0 0,1 3 0 0,5-9 0 16,0 0-112-16,0 0-32 0,2 9 0 0,5 2 0 16,-1-1 0-16,6 2-16 0,-4 1 0 0,5-2 0 15,1 6 16-15,4 2 16 0,-2 1 0 0,6 3 0 16,2 0 176-16,4 2 16 0,3-2 16 0,4 0 0 15,6 4 224-15,5-5 32 0,10 1 16 0,3 3 0 16,4-3-128-16,1-4-32 0,3-2 0 0,-1 4 0 16,0 2-272-16,4 0-48 0,3-3-16 0,0-1 0 15,-3 0-192-15,-3-1 0 0,-5 5-144 0,-4 3-10160 16,-5 0-2016-16</inkml:trace>
  <inkml:trace contextRef="#ctx0" brushRef="#br1" timeOffset="88098.81">8552 12638 19295 0,'0'0'848'0,"0"0"176"0,0 0-816 0,0 0-208 0,0 0 0 0,0 0 0 16,0 0-848-16,0 0-224 0,0 0-32 0,0 0-16 16,0 0-144-16,0 0-16 0</inkml:trace>
  <inkml:trace contextRef="#ctx0" brushRef="#br1" timeOffset="88406.63">8810 11902 1839 0,'0'0'160'0,"-6"-7"-160"0,6 7 0 0,0 0 0 16,-7-5 3424-16,7 5 656 0,0 0 128 0,0 0 16 15</inkml:trace>
  <inkml:trace contextRef="#ctx0" brushRef="#br1" timeOffset="90301">16282 18401 10127 0,'-26'0'448'0,"9"-2"96"0,-4-3-544 0,0 3 0 0,-2-1 0 0,2 1 0 16,0 0 1248-16,3 1 144 0,4-1 16 0,-2-1 16 15,0-2-1168-15,2 1-256 0,2 2 0 0,0-2 0 16,2-3 0-16,-1 2 0 0,3 2 0 0,0-3 0 16,2 0 384-16,0 1 0 0,-2 1 0 0,8 4 0 15,0 0 256-15,-5-5 32 0,5 5 16 0,0 0 0 16,0 0-80-16,0 0-16 0,0 0 0 0,0 0 0 15,0 0-336-15,0 0-80 0,0 0-16 0,0 0 0 16,0 0-160-16,15 0 160 0,2 0-160 0,2 4 160 16,1-2 64-16,3 1 16 0,5-2 0 0,4 2 0 15,5-2 48-15,4 0 16 0,7-1 0 0,-1 2 0 16,1-4-48-16,0 1 0 0,2 0 0 0,2 1 0 0,0 1-64 0,9 0-32 16,6 1 0-16,1-4 0 0,-1-1 16 15,0 0 0-15,1 0 0 0,0 1 0 0,0 1-176 0,6-2 0 16,8 2 0-16,-2 0 0 0,-3-6 0 0,-4 3 0 15,0 2 0-15,3-1 0 0,5 6 0 0,2-3 0 16,-2-4 0-16,-1 3 0 0,-3 1 0 0,0 2 0 16,-1 5 0-16,6-3 0 0,2-1 0 0,-2 4 0 15,-3-4 0-15,-1 0 0 0,-3 2 0 0,3-1 192 16,6 1-192-16,-2-4 192 0,-6-1-192 0,-2 2 160 16,-3-4-160-16,0 2 160 0,2 0-160 0,0-1 0 15,1-2 144-15,0-3-144 0,-8 1 272 0,-1-4-16 16,-2 2 0-16,3 1 0 0,3-1-16 0,0-1-16 0,-1-2 0 15,-2 2 0-15,-2-2-32 0,-2 3 0 0,0-1 0 0,2 3 0 16,2 2 16-16,1 0 0 0,1-8 0 16,-2 4 0-16,-4 2-80 0,-2 0-128 0,-2 2 176 0,2 0-176 15,-3 1 128-15,3-2-128 0,2 0 0 0,-3 2 0 16,-4-1 0-16,-5 1 128 0,-3 0-128 0,-2 0 0 16,-4 1 128-16,-5 1-128 0,0 0 0 0,-2 1 0 15,-2 0 0-15,-5 0-272 0,-3 4 16 0,-4 2-8752 16,-2-1-1744-16</inkml:trace>
  <inkml:trace contextRef="#ctx0" brushRef="#br1" timeOffset="92798.36">17852 18732 6447 0,'0'-10'272'0,"2"1"80"0,2 0-352 0,0-3 0 0,-3 0 0 0,2 2 0 16,0-3 2512-16,0 1 432 0,1 3 96 0,1-3 16 15,-1 3-2752-15,1-2-560 0,0 2-96 0,0 0-32 16,-1 3 384-16,0-2 160 0,-1 2-16 0,-3 6 0 16,0 0 240-16,0 0 32 0,0 0 16 0,0 0 0 15,0 0 80-15,0 0 32 0,8 13 0 0,-3 2 0 16,-2 3 0-16,-2 3 0 0,0 3 0 0,-1 8 0 16,-1 5-224-16,-2 0-64 0,0 0 0 0,-2 2 0 15,-1 6 32-15,-1-3 0 0,0 3 0 0,0 1 0 16,-3 5 128-16,1 1 32 0,0 0 0 0,-1 0 0 15,-3-2-160-15,2-7-32 0,2-1 0 0,-2-1 0 0,1-2 112 0,0-2 16 16,2-1 0-16,0-1 0 0,0 1-128 0,2 1-32 16,-1-3 0-16,2 2 0 0,-1-2-224 0,1-1 144 15,1-4-144-15,0 0 128 0,2-2-128 0,-1 0 0 16,0-8 0-16,1 0 0 0,-1 0-160 0,1-4-64 16,-1 0-16-16,1-6 0 15,2 0-1552-15,0-9-320 0,0 0-64 0,0 0-16 0</inkml:trace>
  <inkml:trace contextRef="#ctx0" brushRef="#br1" timeOffset="93264.92">18651 18760 20271 0,'0'0'1792'0,"-4"-9"-1424"0,-1 1-368 0,1-1 0 16,-2 4 800-16,6 5 96 0,0 0 0 0,-10 3 16 31,0 3-1872-31,1-1-384 0,-3 2-80 0,1 3-16 0,-4-2 928 0,0 3 176 0,-3 3 32 0,-3-1 16 16,-1 0 288-16,-4 0 0 0,-3 2-128 0,-3-2 128 15,-2 1 0-15,1 1 192 0,-5 0-16 0,6 3-16 16,1 0 288-16,1 1 64 0,-1 1 16 0,2 3 0 15,0 4 16-15,2-3 0 0,2 0 0 0,1-1 0 16,1 2-96-16,4 1-32 0,2-5 0 0,3-2 0 0,1-1-240 16,3 0-48-16,1 0-128 0,4-2 192 0,1-4-192 0,4-12 0 15,0 9 128-15,3 2-128 0,-1-3 192 0,5 0 0 16,0-2 0-16,5 0 0 0,1 2 224 0,2-2 32 16,1 5 16-16,3 0 0 0,3 1-64 0,1 2-16 15,1-1 0-15,2 3 0 0,0 4-144 0,3 0-48 16,1 0 0-16,1 1 0 0,4-2-192 0,2 2 128 15,0 2-128-15,-1 1 0 0,-1-2 144 0,-2 2-144 16,-3 3 128-16,-1-3-128 0,-3 1 0 0,-2-1 0 16,-2 2 0-16,-3-1 0 0,-3-4 0 0,0-1 0 15,-3 0-192-15,-1-1 192 16,-2-1-704-16,-1-3-32 0,-3-2 0 0,1-5-11024 0</inkml:trace>
  <inkml:trace contextRef="#ctx0" brushRef="#br1" timeOffset="93617.13">19578 18509 23039 0,'0'0'2048'0,"0"0"-1648"16,0 0-400-16,0 0 0 0,-6 9 1440 0,0 3 208 16,5 5 32-16,0 3 16 15,1 3-1696-15,0 4-352 0,-1-2-64 0,-1 7-16 0,1 2 432 0,0 4 0 16,0 1 0-16,-1 2 0 0,0-2 0 0,0 0 0 15,1-1 0-15,0 2-128 0,1 3 128 0,-3 0 0 16,2 1 0-16,1-2 0 0,1-2 0 0,2-2 0 16,-3-2 0-16,0-3 0 15,2-2-512-15,1-3-128 0,-2-2-32 0,2-3-7104 16,-1 0-1424-16</inkml:trace>
  <inkml:trace contextRef="#ctx0" brushRef="#br1" timeOffset="94099.72">19861 20122 15663 0,'0'0'1392'0,"-11"0"-1120"0,-2-2-272 0,2 2 0 0,1-1 1376 0,-1 1 224 15,2-1 32-15,9 1 16 16,-10-3-2352-16,1-2-448 0,2 1-112 0,2-1-16 16,-3-6 1024-16,3 1 256 0,0-4 0 0,1 1 0 0,0 2 208 0,2-5 96 15,2-3 16-15,0 3 0 0,0-1 144 0,1-1 48 16,2 2 0-16,0 2 0 0,2 1 160 0,2 3 32 15,-1-4 16-15,3 6 0 0,-1 0-304 0,-1 4-64 16,1 2-16-16,1 1 0 0,0 2-208 0,-9-1-128 16,10 8 160-16,-1 2-160 0,-2 0 128 0,-1 3-128 15,-6 1 0-15,-2 0 144 0,1 0-144 0,-3 1 128 16,-3 1-128-16,-2 0 128 0,-3-1 112 0,-1-3 16 16,0-6 0-16,-1 1 0 0,0-1 336 0,1-2 80 0,1-3 16 15,2-1 0-15,1-3-288 0,9 3-48 16,-9-7-16-16,3-1 0 0,1-6-336 0,2 1 0 0,1 1 0 0,1-3 128 15,1-3-128-15,2 2-208 0,2 4 48 0,2 3 16 32,1-1-352-32,2 5-64 0,2 1-16 0</inkml:trace>
  <inkml:trace contextRef="#ctx0" brushRef="#br1" timeOffset="99270.11">18710 13887 2751 0,'0'0'128'0,"0"0"16"0,-10-1-144 0,2 1 0 16,8 0 0-16,-12-1 0 0,4-1 1936 0,8 2 368 0,0 0 64 0,0 0 0 15,0 0-1616-15,0 0-336 0,0 0-64 0,0 0-16 16,0 0 304-16,0 0 48 0,0 0 16 0,0 0 0 15,0 0-256-15,0 0-32 0,0 0-16 0,8-4 0 16,4-3-16-16,-3 3 0 0,1-2 0 0,1 1 0 16,2-3-64-16,1 3 0 0,3-3-16 0,2 3 0 15,1 0 96-15,3 1 32 0,0-2 0 0,6 1 0 16,-1 1-32-16,1 0 0 0,0 0 0 0,1 2 0 16,-2-1 80-16,2 3 16 0,2 2 0 0,1-2 0 15,0 0 16-15,0 1 0 0,0 0 0 0,3 0 0 16,1 3-192-16,2-3-48 0,3-1 0 0,-3 2 0 15,-1-1-80-15,-1 0-32 0,-2 1 0 0,-2 0 0 16,0 2-160-16,-3 1 0 0,0 0 0 0,-4-1 0 16,0 2 128-16,-2 1-128 0,0-5 0 0,-5 1 128 0,0 2-304 0,-2 0-64 15,-1-1-16-15,-3-3 0 16,-2-1-256-16,-11 0-64 0,0 0-16 0,0 0-6896 16,0 0-1392-16</inkml:trace>
  <inkml:trace contextRef="#ctx0" brushRef="#br1" timeOffset="100838">20724 12119 17327 0,'0'0'768'0,"3"-9"160"0,-2-5-736 0,2 1-192 16,1-1 0-16,2 2 0 0,2-1 320 0,2 2 48 16,2-2 0-16,2-1 0 0,0 2-368 0,2 2 0 15,0-4 0-15,2 2 0 0,0-2 0 0,0 1 0 16,-1-1 0-16,2 5 0 0,1-4 0 0,-1 4 0 15,-2 1 0-15,1 0 0 0,-1 0 0 0,-2 3 128 16,0-4-128-16,0 3 128 0,-1 2 96 0,-1-2 32 0,0 2 0 0,-2 3 0 16,-11 1-256-16,13 2 128 0,0 1-128 0,-2 2 0 15,-11-5 256-15,12 9-64 0,-5 2 0 0,0 1 0 16,-1 0 64-16,-4 5 16 0,1 2 0 0,-2 1 0 16,-1 2 64-16,-1 3 16 0,-3 1 0 0,0 3 0 15,-1-5-96-15,-1 3 0 0,-2-3-16 0,-1 1 0 16,1-3-80-16,-3-3-16 0,0 0 0 0,1-2 0 15,0-1-144-15,-1-3 160 0,4 0-160 0,-1 1 160 16,-1-3-160-16,2-2 160 0,0 0-160 0,1-3 160 16,0 2-160-16,6-8 0 0,-4 10 0 0,4-10 0 15,0 0 0-15,0 0 0 0,0 0 0 0,0 0 0 16,0 9 0-16,0-9 0 0,0 0 0 0,11 7 0 16,1-3 160-16,0-1 0 0,1-2 0 0,1 0 0 15,1-1-160-15,2 2 192 0,1 1-192 0,1 0 192 0,1 0-192 0,0-1 0 16,2 2 0-16,1 1 0 0,1-1 0 15,1-2-144-15,2 2 0 0,1 0 0 16,0 1-752 0,3-1-128-16,-2-2-48 0,-1 2 0 0</inkml:trace>
  <inkml:trace contextRef="#ctx0" brushRef="#br1" timeOffset="101589.7">22154 13325 8287 0,'0'0'368'0,"0"0"80"0,-6-7-448 0,-2-1 0 0,3 0 0 0,-1 1 0 15,0 2 2832-15,6 5 496 0,0 0 80 0,0 0 32 16,-4-5-2688-16,4 5-544 0,-5-7-208 0,5 7 176 16,0 0-16-16,0 0 0 0,-5-6 0 0,5 6 0 15,0 0-160-15,-7-9 0 0,4 3 0 0,3 6 0 16,-4-7 272-16,4 7-16 0,-4-11-16 0,4 11 0 16,0-9 144-16,0 9 48 0,0 0 0 0,0-10 0 15,0 10-64-15,0 0-16 0,1-7 0 0,-1 7 0 16,0 0-352-16,0 0 128 0,0 0-128 0,0 0 0 15,0 0-288-15,0 0-128 0,0 0-32 0,0 0 0 16,4 8-1344-16,-4-8-288 0,0 0-48 0,0 0-16 0</inkml:trace>
  <inkml:trace contextRef="#ctx0" brushRef="#br1" timeOffset="102079.76">22318 13112 7359 0,'3'-9'656'0,"-2"0"-528"0,0-4-128 0,1 4 0 16,-1-3 3504-16,0 5 656 0,2 0 144 0,-1 2 32 15,-2 5-3696-15,4-7-640 0,0 0-336 0,1 2 32 16,-5 5 64-16,6-6 16 0,1 0 0 0,0 2 0 15,0 2-128-15,0-3-32 0,1 0 0 0,-8 5 0 16,11-3 384-16,0 0 0 0,-11 3 0 0,11 0 0 16,-1 2 128-16,-10-2 112 0,13 2 16 0,0 6 0 15,-1-2 48-15,2 6 16 0,-3-3 0 0,0 3 0 16,-1 1-32-16,0 1 0 0,2 4 0 0,-6 1 0 16,-1-3-80-16,-1 2-16 0,-1 0 0 0,-3 1 0 15,0 3 96-15,-6 1 16 0,-1-3 0 0,-2 4 0 16,-1 3-80-16,-3-3-16 0,-3 3 0 0,-1-2 0 0,-1 3-80 0,0-5 0 15,1 2-128-15,-1 1 192 0,0-7-192 0,3 1 176 16,-2-1-176-16,6 0 160 0,-2 0-160 0,3-3 0 16,0-1 0-16,2-3 128 0,2-5-128 0,6-7 0 15,-5 7 0-15,5-7 0 0,0 0 0 0,0 0 0 16,0 0 0-16,5 8 0 0,-5-8 0 0,13 1 0 16,2 1 144-16,3-1-144 0,2-1 288 0,3 2-16 15,2 0 0-15,3 0 0 0,3 1-48 0,3-1-16 16,5 2 0-16,0-3 0 0,-3 1-208 0,1 0 0 15,0 5 0-15,-1-2 0 16,-2 0-1968-16,-3 5-272 0</inkml:trace>
  <inkml:trace contextRef="#ctx0" brushRef="#br1" timeOffset="105373.79">23666 13065 13823 0,'0'0'1216'0,"-1"-8"-960"16,-1-2-256-16,1 2 0 0,-2-3 0 0,2 3-240 15,1 8 48-15,-1-10 16 16,0 4-480-16,1 6-112 0,-4-12 0 0,1 6-16 0,-1-3 512 0,4 9 96 16,-1-8 32-16,1 8 0 0,0 0 144 0,0 0 0 15,-2-2 0-15,0-2 0 0,1-1 528 0,1 5 48 16,0 0 0-16,0 0 0 0,0 0-160 0,0 0-32 0,0 0 0 0,0 0 0 15,0 0-144-15,-4 10-48 0,4-10 0 0,-2 14 0 16,-1-2 128-16,2 0 32 0,-2 1 0 0,1-2 0 16,-1 3-48-16,1 2-16 0,-1 0 0 0,2-1 0 15,0-1 16-15,-1-1 0 0,2 0 0 0,0 1 0 16,0 0 0-16,3-3 0 0,-1 2 0 0,4 0 0 16,-1-3-96-16,0 3-16 0,0-5 0 0,2 1 0 15,4 3-192-15,-1-6 0 0,-3 0 0 0,4 2 0 16,-1-3 144-16,1 0-16 0,-1 2 0 0,1-2 0 15,-1-1-128-15,0-1 0 0,0 0 0 0,1-3 0 16,1 4 0-16,-1-3 0 0,1 0 0 0,-1 0 0 16,2-1-144-16,0 0 144 0,-1 0-192 0,0 0 192 15,-1 0-640 1,1 0 0-16,-1 0-16 0,2 0-4672 0,-2-1-944 0</inkml:trace>
  <inkml:trace contextRef="#ctx0" brushRef="#br1" timeOffset="105709.77">23930 13067 24815 0,'0'0'1088'0,"0"0"256"0,3-9-1088 0,-3 9-256 0,4-9 0 0,-4 9 0 31,0 0-368-31,0 0-128 0,11 7-16 0,-5-2-16 0,-2 6 208 0,0 0 64 0,0 2 0 0,-4 3 0 16,-3 3 256-16,1 0 0 0,-2 2 0 0,-1 4 0 15,1-4 0-15,-4 2 0 0,1 4 0 0,-1-2 0 16,0 3 0-16,1-1 0 0,0 3 0 0,2-2 144 16,2 0-144-16,-2-1 0 0,2 0 0 0,2-1 0 15,1 1 0-15,0 1 128 0,1-1-128 0,3-3 0 16,0 1 0-16,1-2 128 0,0 0-128 0,2 1 0 15,-2-3-192-15,3-4-128 0,1 1-32 0,1-4-9312 16</inkml:trace>
  <inkml:trace contextRef="#ctx0" brushRef="#br1" timeOffset="106313.06">23427 11414 16575 0,'0'0'1472'0,"0"0"-1168"0,-1-11-304 0,1 11 0 16,0 0 1536-16,0 0 256 0,0 0 64 0,0 0 0 0,0 0-1712 15,0 0-336-15,0 0-64 0,7 12 0 0,0 3 256 0,-2 4 0 16,0 2 0-16,-1 6 0 0,-3 1 0 0,1 5 0 15,0 2 0-15,-1 2 0 0,-1 0 0 0,0-1 0 16,-1 3 0-16,-1-3 0 0,2-1 0 0,0-2 0 16,0-3 0-16,2-3 0 0,-1 0 0 0,1-7 0 15,2-1 0-15,1-1 144 0,0-2-144 0,0 0 0 16,2-2 0-16,0-3 0 0,1-1 0 0,2-3 128 16,0 1 0-16,2-4 0 0,1-2-128 0,1-2 0 15,0 0 0-15,3-4 0 16,2-4-512-16,0 0-96 0,2-2-16 0,-1 1 0 15,-1-3-1280-15,0 0-256 0</inkml:trace>
  <inkml:trace contextRef="#ctx0" brushRef="#br1" timeOffset="106624.25">23831 11555 4607 0,'1'-9'400'0,"-1"0"-400"0,-2-5 0 0,1 1 0 16,-1 4 5520-16,2 9 1024 0,0 0 208 0,0 0 32 16,0 0-5760-16,7 9-1024 15,-2 4-448-15,-2 6 16 0,0 4 432 0,1 7 0 0,0 7 0 0,-1 6 0 16,0 4 0-16,0 7 144 0,-2 6-144 0,-1 1 0 0,-1 6 128 0,-1-2-128 15,1 2 0-15,-2-1 0 0,2-5 128 0,-1 0-128 16,-1-4 0-16,1-2 0 0,0 0 0 0,1-2 0 16,0-3 0-16,1-3-144 15,-2-1-1392-15,1 2-288 0,-1 13-48 0,2-13-16 16</inkml:trace>
  <inkml:trace contextRef="#ctx0" brushRef="#br1" timeOffset="120684.89">15157 16480 6447 0,'0'0'576'0,"0"0"-576"16,0 0 0-16,0 0 0 0,0 0 1168 0,0 0 128 16,0 0 32-16,0 0 0 0,0 0-1040 0,0 0-288 15,8-6 0-15,-2 1 128 0,-6 5-128 0,9-8 192 16,-3 2-192-16,4 1 192 0,-2-6 256 0,2 3 64 15,0-4 16-15,2-2 0 0,-1 1 48 0,2 1 0 16,-2-4 0-16,1 0 0 0,0-1-128 0,-1 1 0 16,0-1-16-16,0 1 0 0,1-1 96 0,1 1 32 15,1 3 0-15,-3-1 0 0,3-1-224 0,0 2-32 16,1 2-16-16,1-2 0 0,-1 3-32 0,1 2-16 16,2 2 0-16,-1-1 0 0,0 1-48 0,1 5 0 0,-1 0 0 0,1 3 0 15,-1 1-192-15,1 6 0 0,0-1 0 0,1 8 0 16,-1 0 0-16,1 3 0 0,-1 3 0 0,-2 3 0 15,-1 2 0-15,1 6 0 0,-2-1 0 0,-3 0 0 16,-1 1 0-16,-2 1 128 0,-2 4-128 0,-1 1 0 16,-2 1 192-16,-1-1-64 0,-2 3-128 0,-1 1 192 15,-1-3 48-15,-2-2 0 0,-1 0 0 0,-3 0 0 16,-2 4 0-16,-2-4 0 0,0-1 0 0,-3 1 0 16,-3 3-64-16,-1 2-16 0,0-2 0 0,0 2 0 15,-4 2-32-15,1-5 0 0,-1 3 0 0,0-3 0 16,0-2-128-16,1-1 0 0,0-2 0 0,0 1 128 15,1-3-128-15,0 0 0 0,0-2 0 0,3 0 128 0,1 0-128 16,1-7 0-16,2 2 0 0,-1-5 0 16,-1-2 0-16,4-1 0 0,0 0 0 0,0-4 0 0,-2-4 0 0,1 1 128 15,1-4-128-15,2 2 0 0,0-6 0 16,1-1 0-16,9-2-192 0,-10 0 192 0,0-2-256 0,1 1 64 16,0-3 0-16,1-2 16 0,2 0 176 0,1-3-160 15,0 0 160-15,1-1-160 0,2 1 160 0,0-4 0 16,4 3 0-16,0-2 0 0,1 1 0 0,0 1 144 15,3-4 0-15,1 2 0 0,2 2-144 0,1-2 128 16,2 0-128-16,0 1 128 0,1-5-128 0,2 1 0 16,3 2 0-16,-1 2 0 0,-3-3 0 0,1 4 0 15,1 1 0-15,2-1 0 0,0 3 0 0,2 1 0 0,1-2-144 16,0 6 144-16,2-1 0 0,1 2 0 0,0 0 0 0,1 2 0 16,-1 2 0-16,2 0 144 0,1 3-16 0,2 2 0 15,2 4-128-15,2-2 0 0,1 4 0 0,-1 0 0 16,-1 1 0-16,-1 1 0 0,-3-1 0 0,-2-1 0 15,0 0 128-15,-1-2 0 0,-1-1 0 0,0 0 0 16,-1-5 48-16,-1 3 0 0,0-4 0 0,-1 0 0 16,-1-2 16-16,2-2 16 0,-3 1 0 0,3-2 0 15,-2-2-48-15,2 1-16 0,2 0 0 0,-3-1 0 16,1 1-144-16,0 0 0 0,-1-2 144 0,-2 1-144 16,2-1 0-16,-4 1 0 0,-1 0 0 0,2 4 128 15,-2-2-128-15,-1 0-128 0,1 0 128 0,0 4-192 16,-2-2-448-16,0 2-80 0,-1 1-32 15</inkml:trace>
  <inkml:trace contextRef="#ctx0" brushRef="#br1" timeOffset="127990.32">9274 3277 7359 0,'0'-14'656'0,"0"3"-528"0,1 1-128 0,2-3 0 16,-2 0 0-16,0 5 0 0,1-3 0 0,-2 11 0 15,2-8 0-15,0-3 0 0,0 5 0 0,-2 6 0 16,0 0 0-16,4-5 0 0,-4 5 0 0,8-6 0 16,-8 6 0-16,5-6 0 0,-5 6 0 0,0 0 0 15,0 0 0-15,0 0 0 0,0 0 0 0,0 0 0 16,0 0 0-16,0 0 0 0,0 0 0 0,0 0 128 16,0 0 128-16,0 0 32 0,0 0 0 0,0 0 0 15,-4 8 224-15,4-8 64 0,-7 9 0 0,1-4 0 16,0 5-80-16,-1-2-16 0,2 1 0 0,-2-3 0 15,0 3-160-15,1-3-48 0,-3 2 0 0,0 2 0 16,0-3-32-16,-1 1-16 0,0-3 0 0,0 3 0 16,0 0 16-16,-2-1 0 0,-1 1 0 0,1-4 0 0,-2 2 32 0,0 2 16 15,-1-3 0-15,-2 1 0 0,0-1-80 0,1-2-16 16,-1-3 0-16,0 2 0 0,-2 0 32 0,-2-2 0 16,-3-2 0-16,0-1 0 0,0-4 112 0,-2 2 32 15,0 0 0-15,-2-4 0 0,-2 2-192 0,1-4-48 16,0 4 0-16,-2-1 0 0,0 2 48 0,-1 2 0 15,0 0 0-15,0-2 0 0,1-1-176 0,-1 1 160 16,1-4-160-16,-2 5 160 0,-4-2-160 0,1 2 0 16,0-1 0-16,3-4 0 0,1 4 0 0,2-2 128 15,5 0-128-15,1 3 0 0,3-2 144 0,-1 0-144 16,2 1 160-16,1-3-160 0,1 4 0 0,0-3 0 0,0 1 0 16,0-2-160-16,2 0 160 0,2 0 0 0,0 1 128 0,1 3-128 15,-1-2 0-15,2 0 0 0,0 3 0 16,2-2 0-16,-4 2 0 0,3 0 0 0,-2 3 0 0,0 0 0 15,0 0 0-15,2-1 0 0,2 2 0 0,-4 2 128 16,3-2-128-16,0 3 0 0,0 0 128 0,1 2-128 16,0 3 0-16,0-2 0 0,0 4 0 0,2 0 0 15,0 3 0-15,1 1 176 0,0 1-176 0,-1 3 192 16,0 2-192-16,-1 2-176 0,2 3 48 0,1 3 0 16,1 4 128-16,-1 1 0 0,0 0 0 0,-1 2 0 15,1-1 0-15,2 4 0 0,-3 3 0 0,1-1 0 16,0 4 256-16,2 0-32 0,-1-2 0 0,1 6 0 15,-1 2-32-15,1 1-16 0,-1-3 0 0,0 2 0 16,0 1 16-16,-1-1 16 0,2 2 0 0,0-2 0 16,-2-2-208-16,-1 2 176 0,1-1-176 0,0 0 160 0,0 2-160 0,3-3 0 15,-7 0 0-15,1 1 0 0,1-1 0 0,-1 1 0 16,-1-2 0-16,1 2 0 0,-1 2 0 0,1-2 0 16,-1 2 0-16,0-4 0 0,-1 1 0 0,-1-2 128 15,1-1-128-15,1-4 0 0,0 0 0 16,2-3 128-16,-1-3-128 0,1-4 0 0,-1 0 0 0,3 1 0 15,0-1 128-15,-3-3-128 0,2 2 0 0,-2-6 0 16,1 3 0-16,-1-5 128 0,0 1-128 0,2 1 0 16,0-2 0-16,-2-3 0 0,-1 0 0 0,1 1 128 15,2 0-128-15,0-4 0 0,-2-2 144 0,2-1-144 16,1-2 160-16,-2 2-160 0,2-4 0 0,5-9 128 16,-4 9-128-16,4-9 0 0,-6 7 0 0,6-7 0 15,0 0 128-15,-5 8-128 0,5-8 0 0,0 0 128 0,0 0-128 0,0 0 0 16,0 0 160-16,0 0-160 0,0 0 160 0,0 0-160 15,0 0 128-15,0 0-128 0,0 0 0 0,0 0 0 16,15-3 0-16,0 0 0 0,-1 0 0 0,0 1 0 16,0-2 144-16,0 2-144 0,4-1 128 0,-1-2-128 15,-1 1 144-15,1 1-144 0,3 1 160 0,3-2-160 16,4-1 160-16,-2 2-160 0,3 1 160 0,3-1-160 16,0 1 0-16,2-2 128 0,4-1-128 0,3 2 0 15,3 2 0-15,1 1 0 0,1 0 128 0,-4 0-128 16,-2 0 0-16,0 0 0 0,3 1 0 0,0 0 0 15,-1 1 0-15,2 3 0 0,2 1 0 0,2 0 0 16,1 3 0-16,0-1 0 0,-1 2 0 0,-1-1 0 16,-3 4 0-16,1 1 0 0,-4 0 0 0,0 0 0 15,-1 1 0-15,0 0 0 0,0 2 0 0,1-1 0 0,1 5 0 0,0 0 0 16,-1-2 0-16,-3 0 0 0,-4 0 0 0,-1-1 0 16,-3 0 0-16,0-4 0 0,1-1 0 0,-4 2 0 15,0-5 0-15,-1 3 0 0,-1 0 0 0,0 1 0 16,-2-4 0-16,-2 2 0 0,1-3 0 0,-1 1 0 15,-3-2 0-15,0 2 0 0,-1-3 0 0,-2 2 176 16,0-4-176-16,-2 0 160 0,-1-3-160 0,-11-2 0 16,11 3 144-16,-11-3-144 0,0 0 0 0,0 0 144 15,0 0-144-15,0 0 0 0,8-7 208 0,-2 1-64 16,-2-5-16-16,-2 2 0 0,-3-5 32 0,0 0 0 16,-2-3 0-16,-1-6 0 0,-1-2-160 0,-1-8 0 15,-2-9 144-15,-1-3-144 0,-1-8 0 0,0-3 128 0,-1-4-128 16,-1-2 0-16,3-4 0 0,-2-6 0 0,-4-6 0 0,4-3 0 15,1-1 0-15,0-2 0 0,-1 2 0 0,2-3 0 16,0-6 0-16,0 2 0 0,1 0 0 0,2 1 0 16,1-3 0-16,1 1 0 0,0-3 0 0,3 4 0 15,0 3 0-15,2-1 0 0,0 1 0 0,2 2 128 16,-1-1-128-16,3 4 0 0,1-2 128 0,1 3-128 16,1 0 0-16,1 2 144 0,0 1-144 0,1 2 0 15,-1 5 0-15,2 2 0 0,2 1 0 0,1 10 0 16,0 5 144-16,-3 1-144 0,3 3 0 0,-2 4 144 15,-2 0-144-15,3 7 0 0,-5 5 144 0,3 4-144 16,-3 8 0-16,0 6 144 0,-3 5-144 0,4 3 0 16,-9 6 0-16,0 0-192 0,12 9 0 0,-4 8-8240 15,3 9-1632-15</inkml:trace>
  <inkml:trace contextRef="#ctx0" brushRef="#br1" timeOffset="130541.79">10125 4437 21647 0,'0'0'960'0,"0"0"192"0,6-10-912 0,4 4-240 15,4 0 0-15,5 2 0 0,4-1 0 0,5 1 0 16,4-3 0-16,3 2 0 0,2 1 0 0,4 0 0 0,2-2 144 0,0-1-144 16,-1 1 128-16,-20 1-128 15,6 0 0-15,1 1 128 0,0-5-128 0,3 3 0 16,1 1 0-16,0-2 0 0,0 5 0 0,28-2 0 0,-9 3-160 0,-5-2 160 31,-3-2-896-31,-6 1-64 0,-5 2-32 0</inkml:trace>
  <inkml:trace contextRef="#ctx0" brushRef="#br1" timeOffset="130815.14">10094 4798 10127 0,'3'-14'448'0,"0"7"96"0,1-3-544 0,6 1 0 16,6-2 0-16,4 4 0 0,5 1 3648 0,6 4 608 16,3 0 128-16,6 1 32 0,3 1-3520 0,6 1-704 15,5 1-192-15,-1 0 0 0,-2 1 0 0,1 2 0 16,0-1 0-16,2 3 0 15,0 3-288-15,6 2-112 0,4-2-32 0</inkml:trace>
  <inkml:trace contextRef="#ctx0" brushRef="#br1" timeOffset="132192.64">14263 3115 11967 0,'0'0'528'0,"4"-12"112"0,-1 1-512 0,0 2-128 16,1 0 0-16,1 1 0 0,0 3 672 0,1-2 96 16,-6 7 32-16,7-7 0 0,0 4-640 0,-7 3-160 15,6-7 0-15,-6 7 0 0,6-6 0 0,-6 6 128 16,0 0-128-16,0 0 128 0,7-4-128 0,-7 4 0 15,0 0 144-15,0 0-144 0,0 0 0 0,0 0 128 16,0 0-128-16,2 10 0 0,-2 2 0 0,0 3 0 16,-2 0 0-16,-4 2 0 0,0 1 128 0,-3 3-128 15,0 3 128-15,-2 7-128 0,-2-1 256 0,-1 5-32 16,-4-1 0-16,-2 5 0 0,0 1-48 0,-1-1-16 0,0-2 0 0,-1 2 0 16,2 3-32-16,2-2-128 0,0-3 192 0,2 1-64 15,0 2 0-15,2 4-128 0,3-4 192 0,1 5-64 16,0-5-128-16,0-1 0 0,1-4 0 0,1 2 0 15,2-3 0-15,1 1 0 0,-1-5 0 0,4-2 0 16,-1 1 0-16,3-4 192 0,0-3 0 0,3 0 0 16,1-4 64-16,2 1 0 0,0-1 16 0,3-4 0 15,2-2 0-15,0 1 0 0,2-4 0 0,2 1 0 16,4-1-128-16,1 0-16 0,2-5-128 0,1 1 192 16,1-1-192-16,3-3 176 0,-1-1-176 0,0-5 160 15,-1-2-160-15,-1 1-176 0,1-1 48 0,-3 0 0 16,0-3-512-16,-2 2-80 15,5-8-32-15,-9 3 0 0</inkml:trace>
  <inkml:trace contextRef="#ctx0" brushRef="#br1" timeOffset="132483.1">13620 3674 8287 0,'-1'-10'736'0,"1"-2"-592"0,2-2-144 0,3 0 0 16,3 4 3136-16,4-1 608 15,3 5 112-15,1-2 32 0,1 3-3152 0,2 1-736 0,1-2 0 0,2 2 0 16,-1 0 0-16,5 1 0 0,-1 1 0 0,7-3 0 15,-1 0 0-15,3 1 0 0,1-1 144 0,6-1-144 16,4 0 0-16,2 3 0 0,2-5 0 0,1 3 0 31,-4 1-352-31,-1-1-144 0,0-3-16 0</inkml:trace>
  <inkml:trace contextRef="#ctx0" brushRef="#br1" timeOffset="133126.13">14983 2118 19343 0,'-12'-16'848'0,"6"4"192"0,0 1-832 0,1-2-208 0,2 0 0 0,2 6 0 15,2-2 0-15,-1 9 0 0,5-8-192 0,3 3 192 16,2-4 0-16,3 4 0 0,1 0 0 0,1-1 0 16,3-1 0-16,2 5 0 0,3-2 0 0,2 2 0 15,3 2 0-15,1 2 0 0,-2-2 0 0,2 3 0 16,-2 0 0-16,-2 1 0 0,0 0 0 0,-2 4 0 16,-2-3-128-16,1 5 128 0,-2-2 0 0,0 3 0 15,-1-1 0-15,1 2 0 0,-4 2 0 0,-2-3 0 16,-3 2 0-16,0 2 128 0,-2 0-128 0,-3 3 144 15,-4 0 64-15,-2 2 16 0,-2 2 0 0,-3 6 0 16,-4-3-32-16,0 4 0 0,-4-2 0 0,-2 4 0 0,-3-2-192 16,-1-1 0-16,-1 1 0 0,1-2 0 15,1-1 0-15,3 0 0 0,-1 1 0 0,5-5 0 16,1-1-208-16,2-2 16 0,4-1 0 0,1-2 0 0,1-1-176 0,5 2-16 16,2-2-16-16,3-3 0 0,3-2 16 0,6-4 16 15,3 0 0-15,5 0 0 0,3-3 368 0,4 1 0 16,1-4 128-16,8 3-128 0,1 2 384 0,6-3 0 15,5 0 0-15,2-1 0 0,-2-2-32 0,1-1-16 16,-2 2 0-16,-1 2 0 0,-2-1-160 0,0 0-48 16,-4 0 0-16,3 5 0 0,0 4-288 0,-1 1-64 15,-6-3-16-15,-6 4 0 0</inkml:trace>
  <inkml:trace contextRef="#ctx0" brushRef="#br1" timeOffset="133763.99">11781 4846 18431 0,'-10'-8'1632'0,"5"5"-1312"0,5 3-320 0,0 0 0 15,-4-6 448-15,4 6 0 0,0 0 16 0,12-1 0 16,5 1-464-16,5 0 0 0,3-2-176 0,9 2 176 16,8 0 0-16,8-2 0 0,6-3 224 0,2 1-64 15,1-3-160-15,3 2 160 0,2 1-160 0,5 1 160 16,3 3-160-16,5 0 0 0,5-1 0 0,-1 0 0 16,-1 1 0-16,6 0 0 0,3 1 0 0,5 0 0 15,4-1 0-15,1-2 0 0,-1-4 0 0,5 2 0 16,7 1 0-16,-4 2 0 0,-5-4 0 0,-2-3 0 15,1 1 0-15,2-4 0 0,5 2 0 0,-3-1 0 16,-6 3 0-16,1-3 0 0,3 2 0 0,-7-2 0 16,-2 2 0-16,-5-2 128 0,-7 4-128 0,-1-3 0 15,-1 2 0-15,-3 5 0 0,-3-2 0 0,-6 1 0 16,-7 6-336 0,-7 1-160-16,-5-2-16 0,-6 3-16 0</inkml:trace>
  <inkml:trace contextRef="#ctx0" brushRef="#br1" timeOffset="134439.29">12772 5424 11055 0,'5'-12'480'0,"-1"5"112"0,1-3-464 0,2 2-128 0,0-3 0 0,3 2 0 16,-1-1 688-16,3 2 112 0,-1 1 32 0,2 0 0 16,1 4-560-16,1-3-96 0,2 3-32 0,0-2 0 0,1 2 0 0,1 0 0 15,2 0 0-15,-1 1 0 0,0 1-144 0,3 6 160 16,0 0-160-16,-1-1 160 0,-5 1-32 0,0 4-128 15,-2-1 192-15,-1 3-64 0,-1 4-128 0,-3 1 192 16,-4 1-192-16,-2 0 192 0,0-2 16 0,-4 3 16 16,-2-3 0-16,-5 3 0 0,-3 1 176 0,-4 5 48 15,-4 0 0-15,-5 4 0 0,-6-1 16 0,-1 5 16 16,-2 0 0-16,0 2 0 0,0 2-160 0,2-3-48 16,-1 1 0-16,2 0 0 0,1-1-80 0,3 0-32 15,1-2 0-15,2-4 0 0,3-2-160 0,1-3 128 16,3-3-128-16,2-2 128 0,0 1-128 0,3-4 0 15,1-4 0-15,4-1 0 0,5-9 0 0,0 0 0 16,0 0 0-16,0 0 0 0,0 0 0 0,0 0 0 0,0 0-144 16,0 0 144-16,12-6 128 0,0 0 96 15,4-1 16-15,1-2 0 0,4 3 208 0,3-2 32 0,3 2 16 16,1 1 0-16,5-3-144 0,3 3-32 0,4 1 0 0,2 1 0 16,2 0-160-16,3-1-32 0,2-1-128 0,-4 1 192 15,-3 2-192-15,-1-1-160 0,-3 3 32 0,-1 0 0 31,-3-2-480-31,-1 0-96 0,-5 2 0 0,-1 0-9952 0</inkml:trace>
  <inkml:trace contextRef="#ctx0" brushRef="#br1" timeOffset="134813.81">14295 5052 18431 0,'0'0'1632'0,"-6"-5"-1312"16,-1-3-320-16,2 4 0 0,5 4 1360 0,0 0 208 16,0 0 32-16,0 0 16 0,-7 8-1296 0,0 5-320 0,2 4 0 0,1 6 0 15,1 2 224-15,-1 1 32 0,0 6 0 0,-1 5 0 16,0 7 144-16,-2 3 48 0,1 4 0 0,0 3 0 16,-1 0-224-16,1 1-32 0,0-2-16 0,1 1 0 15,-2-2-176-15,2 0 0 0,0 1 0 16,1-1 0-1,2 1-368-15,0-9-144 0,0-1-48 0,-1-7-11072 0</inkml:trace>
  <inkml:trace contextRef="#ctx0" brushRef="#br1" timeOffset="135119.51">14109 6568 13823 0,'0'0'608'0,"0"0"128"0,-10-2-592 0,3-2-144 0,7 4 0 0,-7-6 0 0,4 0 2560 0,-1-4 464 15,4 1 112-15,0-3 0 0,4 2-2000 0,-1-3-416 16,2-2-80-16,1-2 0 0,2 1-128 0,0-1-32 15,0 0 0-15,-1 1 0 0,2 3-128 0,1-1-32 16,2 2 0-16,-3 4 0 0,-3 2-320 0,-6 6 128 16,10-3-128-16,-10 3 0 0,10-4-144 0,-10 4-112 15,12 10 0-15,-8 2-8592 16,-2 6-1712-16</inkml:trace>
  <inkml:trace contextRef="#ctx0" brushRef="#br1" timeOffset="137904.09">11941 3410 10127 0,'-15'-4'448'0,"3"3"96"0,2-1-544 0,0 2 0 16,-2-1 0-16,4 1 0 0,8 0 592 0,-11-1 16 16,11 1 0-16,-11 1 0 0,11-1-272 0,-10 3-48 15,1-3-16-15,9 0 0 0,-9 1-80 0,9-1 0 16,-6 0-16-16,1 0 0 0,5 0 16 0,-6 0 0 16,3 0 0-16,3 0 0 0,-5-1 192 0,5 1 32 15,0 0 16-15,-6-7 0 0,5-4 32 0,4-3 16 0,3 1 0 0,4-2 0 16,4-7-336-16,4-2-144 0,7-4 128 0,3 0-128 15,4 0 0-15,4 0 0 0,1-2 0 0,0 3 0 16,-1-2 0-16,-1 2 0 0,-5 0 0 0,-1 5 0 16,-2-1 192-16,0 5-64 0,-3 6 0 0,0 1 0 15,-1 3 288-15,0 2 48 0,-3 3 16 0,-1 6 0 16,-1 5-96-16,0 3 0 0,-2 6-16 0,0 3 0 16,-2 5 0-16,-2 6 0 0,-4 1 0 0,0 4 0 15,-2 8-192-15,-2 1-48 0,-3 9 0 0,-3-1 0 16,-6 1 0-16,-2 0 0 0,-3 6 0 0,0-4 0 15,-2-3-128-15,1-3 0 0,-2-4 0 0,-2 1 128 16,0-3-128-16,-2 2 192 0,1-4-192 0,-6 1 192 0,0-6-192 16,0 0 0-16,0 0 0 0,0-2 0 0,0 0 0 0,-1-5 0 15,1-1 0-15,-2 1 0 0,-2-5 0 0,1 2 0 16,0-4 0-16,2-3 0 0,1 2 128 0,2-2 0 16,3 0 0-16,-1-7 0 0,2-2-128 0,3-1 0 15,-1-1-160-15,2 0 160 0,1-2 0 0,1-4 0 16,2 1 0-16,1 0 0 0,1 0 0 0,9-4 0 15,-9-5 0-15,9 5 0 0,0 0 0 0,0 0 160 16,0 0-160-16,0 0 128 0,4-9-128 0,3-1 0 16,4 3 0-16,4-2 0 0,3-1 0 0,3 0 0 15,5 0 0-15,2-3 0 0,5 2 0 0,4-2 0 16,3-2 144-16,2-2-144 0,-1 6 0 0,-2 2 0 16,-3-2 0-16,-1 0 0 0,1-1 0 0,-3 0 0 0,-1 5 0 15,-3-1 0-15,-2 2 0 0,0 3 0 0,-2-1 0 0,-1 3 0 16,3 5 176-16,-2 0-48 0,-1 2 0 0,2 4 0 15,0 3 80-15,1-2 16 0,0 3 0 0,-2 4 0 16,-2 1-64-16,0 0-16 0,-3-1 0 0,3-1 0 16,-2-1-144-16,-1-1 0 0,0 2 144 0,1-3-144 15,-4-7 0-15,1 1 128 0,0 0-128 0,-4-1 0 16,1 1 0-16,-1-3 0 0,-1 0 0 0,0 1 128 31,-1 0-608-31,0-1-112 0,-1-3-32 0</inkml:trace>
  <inkml:trace contextRef="#ctx0" brushRef="#br1" timeOffset="140233.43">13002 1992 3679 0,'0'0'320'15,"0"0"-320"-15,0 0 0 0,8-5 0 0,1-1 704 0,0 2 64 16,-9 4 0-16,10-2 16 0,-2-2-544 0,-8 4-112 16,10-5-128-16,-10 5 176 0,0 0-176 0,0 0 0 15,0 0 0-15,11-3 128 0,-11 3-128 0,0 0 0 16,0 0 0-16,0 0 0 0,0 0 320 0,0 0 48 16,0 0 0-16,0 0 0 0,0 0 48 0,0 0 16 15,0 0 0-15,0 0 0 0,0 0-144 0,-10 5-32 16,0-1 0-16,0-1 0 0,-1-1 32 0,1 2 0 15,-1 1 0-15,1-1 0 0,-3-2 96 0,0 2 32 16,3 1 0-16,-1 2 0 0,-3-4-48 0,2 4-16 0,-2 0 0 16,2 0 0-16,-1 0 16 0,0 1 0 0,2 4 0 0,-1-2 0 15,1 0-48-15,-1-3-16 0,0 6 0 0,0 0 0 16,1-2-64-16,-1 5-16 0,1-1 0 0,-1 4 0 16,1 3-96-16,2-1-128 0,0 1 176 0,2-2-176 15,-1 0 144-15,2 1-144 0,1-1 0 0,-1-2 144 16,3-2-144-16,0 1 160 0,-1-1-160 0,4 1 160 15,-1 0 16-15,1-2 0 0,0-1 0 0,1 1 0 16,3 0-176-16,0-1 0 0,0 1 144 0,1-3-144 16,1 1 0-16,2-2 128 0,1 1-128 0,2-2 0 15,2 0 0-15,1-4 0 0,2 1 0 0,2 0 128 16,1-3-128-16,2 1 176 0,-1 1-176 0,1-2 192 16,2-1-192-16,2-1 160 0,-1-2-160 0,0 0 160 15,0 0-160-15,1 0 160 0,2-1-160 0,-1 0 160 0,-2-2-160 0,1 1 160 16,-1-3-160-16,-1 1 160 0,-3 0-160 0,0-1 160 15,-3-3-160-15,0 2 160 0,-2-3-160 0,-1 1 192 16,0-2-192-16,0 0 192 0,-1-3-192 0,-2 2 128 16,-2-1-128-16,-1-3 128 0,-2-1-128 0,-1 2 160 15,-1 0-160-15,-1 0 160 0,-2-4 32 0,0-1 16 16,-1 0 0-16,0-2 0 0,0 1-16 0,-2 0-16 16,-1-1 0-16,-1 2 0 0,0-1-48 0,2 2-128 15,-2 2 192-15,0-2-64 0,0-1-128 0,1 1 0 16,0 0 144-16,-2 3-144 0,1 1 0 0,0-1 144 15,0 1-144-15,1 0 0 0,-2-1 176 0,1 2-176 16,0 1 160-16,-1 1-160 0,-1-2 240 0,-1 3-48 0,0-3-16 16,-1 3 0-16,0 3-48 0,-1 0-128 0,-1 0 192 0,-1 3-64 15,-2-1-128-15,-1 0 0 0,-2 0 144 16,-1 2-144-16,-1 0 0 0,3 1 0 0,-2-3 0 16,2 2 0-16,-1 1 0 0,0-1 0 0,2 2 0 0,3 1 0 15,-2-3 0-15,1 2 0 0,-1 0 0 0,1 1 0 16,1 0 0-16,1 0-160 0,0 0 160 0,-1 2-160 15,3 1-32-15,-3 1 0 0,1-2 0 0,0 2 0 16,0 2-160-16,1-2-32 0,-1 4-16 0,1 2 0 31,0 0-368-31,1 0-64 0,0 4 0 0,0-2-8576 0</inkml:trace>
  <inkml:trace contextRef="#ctx0" brushRef="#br1" timeOffset="152689.96">15921 15453 11967 0,'0'0'1072'0,"-7"-4"-864"0,2-1-208 0,2 1 0 15,3 4 1152-15,0 0 192 0,0 0 48 0,0 0 0 16,0 0-1392-16,0 0-208 0,0 0-80 0,0 0-16 16,0 0 304-16,11 11 0 0,-2-5 0 0,-1 3 0 15,-8-9 0-15,0 0 0 0,10 10 0 0,-4 1-160 16,-6-11 160-16,9 9 0 0,-9-9 0 0,0 0 0 0,9 13 0 0,-2 1 0 15,0-3 0-15,-1 5 128 16,1-1 112-16,0 1 16 0,0 4 16 0,1 1 0 0,0 5 240 16,0-1 64-16,-1 4 0 0,1-1 0 0,0 0-16 15,-2 5 0-15,3-4 0 0,-3 2 0 0,-1 1-432 0,0 1-128 16,0-1 0-16,-1-2 0 0,0 1 128 0,-3-1-128 16,-1-3 0-16,0 1 0 0,0-4 0 0,0 0-176 15,0 1 0-15,0-6 0 16,2-1-608-16,-2-5-128 0,0-13-32 0,0 0 0 0</inkml:trace>
  <inkml:trace contextRef="#ctx0" brushRef="#br1" timeOffset="153175.26">16309 15341 21823 0,'0'0'960'0,"0"0"208"0,-11 1-928 0,11-1-240 0,-6 8 0 0,2 5 0 16,2 0-320-16,2 1-96 0,0 2-32 15,0 3 0-15,-2 3 272 0,2 2 176 0,0 0-208 0,-1 4 80 16,-1-1 128-16,-2 3 0 0,0 3 0 0,-2-2-128 0,-3-3-64 0,-3 1 0 16,0-4 0-16,-1 1 0 0,-1-6 192 0,-3 0 0 15,1-1-144-15,1-2 144 0,-1-3-128 0,4-3 128 16,0 1-160-16,1-4 160 0,-1-1 0 0,2-3 0 16,0 0 0-16,1-2 160 0,0 0-32 0,9-2 0 15,-10-2 0-15,10 2 0 0,-9-2 48 0,9 2 0 16,0 0 0-16,0 0 0 0,0 0 16 0,0 0 0 15,0 0 0-15,0 0 0 0,0 0-192 0,0 0 0 16,0 0 0-16,11-3-176 0,1 3 176 0,1 4 0 16,-1 1 0-16,2 0 128 0,0 0-128 0,2 3 0 15,1-4-176-15,2 0 176 0,3-2 0 0,-2 2 0 16,2 1 0-16,-2 0 0 0,1 1 0 0,-2 2 0 0,-1-3 0 16,-2 3 0-16,-2-1 0 0,0 0 0 0,-1 2 0 0,-1-4 0 15,-1 2 0-15,-1 2-176 0,-3-1 176 0,-7-8-9056 16</inkml:trace>
  <inkml:trace contextRef="#ctx0" brushRef="#br1" timeOffset="153531.26">16654 15721 16575 0,'0'0'736'0,"0"0"160"0,-5-6-720 0,1-2-176 0,2 2 0 0,2 6 0 0,0 0 1392 0,0 0 240 16,0 0 48-16,11-6 16 0,-2 0-1696 0,3 4-256 15,-1 2-80-15,3 1-32 0,-1 0 368 0,2 1 0 16,3-1 0-16,0 0 0 0,-2-1 0 0,-1 0 0 16,1 0-144-16,-1-1 144 0,-1 0 0 0,1-1 0 15,-1 2-128-15,0-1 128 16,0-1-656-16,0-2-80 0,1-3-16 0,-1 0 0 16,-2-3 176-16,0 1 48 0,0-3 0 0,-1 5 0 15,1-3-176-15,-2 2-48 0</inkml:trace>
  <inkml:trace contextRef="#ctx0" brushRef="#br1" timeOffset="154076.18">17000 15140 17503 0,'0'0'1552'0,"-9"-7"-1232"16,1-3-320-16,3 2 0 0,5 8 704 0,0 0 64 15,0 0 32-15,0 0 0 0,0 0-800 0,0 0-224 16,0 0-16-16,0 0 0 0,4-8 240 0,-4 8 0 15,7-7 0-15,-7 7 0 0,8-5 224 0,0 0-64 16,0-4-16-16,1 5 0 0,0 0 80 0,1 0 16 16,0 0 0-16,1 1 0 0,1 0 16 0,0 0 16 15,1 2 0-15,1 1 0 0,-1 0-32 0,1 3-16 16,1-1 0-16,3 5 0 0,1 2 80 0,1-1 16 16,1 5 0-16,-1 4 0 0,0 3-32 0,1 4 0 0,-2 3 0 0,-1-2 0 15,-2 3-160-15,-2 4-128 0,-4-1 192 0,-1 0-192 16,-4 1 0-16,0 4 0 0,-3-1 0 0,-4 1 0 15,-3-1 0-15,-1 2 0 0,-6 0 0 0,2 1 0 16,-4 0-144-16,-1-3 144 0,0-3-128 0,1-3 128 16,4-6 0-16,-2 0 0 0,2-4 0 0,2-3 0 15,3-1 0-15,3 2 0 0,2-6 0 0,0-2 0 16,0 0 0-16,0-9 0 0,0 0 144 0,0 0-144 16,6 6 0-16,2 0 0 0,1-4 0 0,1-2 0 15,2-2 0-15,0-2 192 0,4 0-48 0,2-4 0 16,3 3 64-16,0-1 16 0,2-3 0 0,1 3 0 15,3-3-224-15,1 2 0 0,2 2 0 0,2-1-11728 16</inkml:trace>
  <inkml:trace contextRef="#ctx0" brushRef="#br1" timeOffset="160447.49">25808 8382 23039 0,'0'0'2048'0,"-7"-5"-1648"0,7 5-400 0,0 0 0 15,0 0 256-15,0 0-48 0,0 0 0 0,0 0 0 16,0 0-208-16,0 0 0 0,0 0 128 0,0 0-128 15,10-4 0-15,2 0 176 0,-1-1-176 0,2 1 160 16,1 1-160-16,0-1 160 0,4-2-160 0,3 0 160 16,0 0-160-16,4-3 0 0,3 3 0 0,4-2 0 15,1 3 128-15,3 0-128 0,2 1 0 0,1-2 128 0,3 1-128 0,-3 1 0 16,0-2 0-16,-4 2 0 0,-2-1 0 0,-2 2 0 16,-3 1 0-16,-2 0 0 0,0-1-224 0,-2 1 80 15,-2 2 16-15,-1 2 0 0,-2 1 128 0,-1 0-160 16,-1-1 160-16,-1 4-160 0,-3 1 160 0,-2-2 0 15,-1 4 0-15,-2 3 0 0,-2 2 128 0,-1 1 48 16,-2-1 16-16,-2 4 0 0,-1 3-48 0,-2 0 0 16,-2-1 0-16,-1 1 0 0,-3 1-144 0,-2 1 160 15,-3-3-160-15,-2 1 160 0,0 0-160 0,-2 0 0 16,1-2 0-16,-1 1 128 0,1-2-128 0,-2 0 0 16,3-2 0-16,-2 1 0 0,2-3 0 0,0 0 0 0,-1-2-160 0,2-2 160 15,0 1-368-15,2-5 32 0,0 3 0 0,2-3 0 31,0-3-512-31,1 1-112 0,0-2 0 0,0 1-5536 0,9-3-1104 0</inkml:trace>
  <inkml:trace contextRef="#ctx0" brushRef="#br1" timeOffset="160962.69">26583 8481 5519 0,'0'0'240'0,"0"0"64"0,0 0-304 0,0 0 0 0,0-10 0 0,0 10 0 0,0 0 2112 0,0 0 352 16,0 0 80-16,0 0 16 0,0 0-2080 0,0 0-480 15,0 0 0-15,-9 5 0 0,9-5 0 0,-7 5 0 16,-4-1 0-16,5 1 128 0,-3 4 128 0,1-3 16 16,0 2 16-16,-1-3 0 0,-2 5 224 0,0-3 32 15,0 2 16-15,-2-1 0 0,-1 1 80 0,0 0 32 16,-3-2 0-16,0 3 0 0,-2 0 48 0,-2 0 16 16,-3-1 0-16,-5 1 0 0,-5 0-160 0,-5-1-16 15,-3 3-16-15,-2-2 0 0,-3 3-304 0,0 1-64 0,-1-4-16 16,1 1 0-16,2 3 48 0,-1-2 16 0,-1 0 0 0,0 2 0 15,-1-1 320-15,1-4 64 0,1 4 16 0,2-3 0 16,0 1-304-16,2 1-64 0,2-2-16 0,2 2 0 16,0 2-240-16,-2-2 176 0,-1-1-176 0,-2 2 160 15,-4-2-160-15,0 1 0 0,0-1 0 0,1 0 0 16,3 1 0-16,2 2 0 0,3-4 0 0,1 2 0 16,3-1-272-16,1-2 64 0,5 3 16 0,-1-3 0 15,0 3-112-15,1-3-16 0,1 1 0 0,-1 2 0 31,0-7-144-31,3 1-48 0,2 1 0 0,2-4 0 16,1 0-192-16,5-1-64 0,1 1 0 0,1-2-6400 0,3 1-1280 0</inkml:trace>
  <inkml:trace contextRef="#ctx0" brushRef="#br1" timeOffset="162131.97">20455 8982 911 0,'-13'6'0'0,"2"1"0"16,-3-3 0-16,1-2 0 0,0 2 1456 0,2-2 208 15,-2-3 32-15,3 2 16 0,2 3-640 0,8-4-128 0,-7 0-32 0,7 0 0 16,-8-2-432-16,8 2-96 16,0 0 0-16,0 0-16 0,-6-2 80 0,6 2 32 0,0 0 0 0,0 0 0 15,0 0-112-15,0 0-32 0,-1-6 0 0,1 6 0 16,3-8 64-16,-3 8 16 0,7-10 0 0,0 4 0 16,1-2-224-16,2 3-64 0,0 3 0 0,-1-2 0 15,-9 4-128-15,12-5 0 0,-1 4 0 0,-1-1 0 16,0 0 0-16,-10 2 0 0,12-3-176 0,-2 1 176 15,-10 2 0-15,10-2-128 0,-10 2 128 0,0 0 0 16,0 0 0-16,0 0 0 0,10 2 0 0,-10-2 0 16,0 0 0-16,0 0 0 0,0 0 0 0,0 0 0 15,0 0 0-15,0 0 0 0,0 0 0 0,0 0 0 16,4 9 0-16,-4-9 0 0,1 11-128 0</inkml:trace>
  <inkml:trace contextRef="#ctx0" brushRef="#br1" timeOffset="162949.19">20154 9145 10127 0,'0'0'448'0,"0"0"96"0,0 0-544 0,0 0 0 15,0 0 0-15,0 0 0 16,0 0 1600-16,0 0 192 0,1-5 64 0,0-3 0 0,3 0-1456 0,1 0-272 15,1-1-128-15,2-2 0 0,0 1 0 0,2-4 0 16,0 2 0-16,2 0 0 0,0-2 128 0,1-2-128 16,3 2 0-16,2-2 0 0,1 5 128 0,3-4-128 15,1-2 0-15,1 1 0 0,0 2 160 0,2 6-160 16,0 0 160-16,0 5-160 0,-2 0 192 0,-3 3-64 16,2 5-128-16,-4 4 192 0,-2 0 0 0,-2 4-16 15,0-1 0-15,-1 5 0 0,-1 4 16 0,-1 4 0 16,-4 4 0-16,-1 0 0 0,-3 0-32 0,-3 2 0 15,-2-3 0-15,-3 1 0 0,-4-2 256 0,1 1 48 16,-6 0 16-16,0-4 0 0,-2 0 240 0,-2 1 48 16,0-3 16-16,-4-2 0 0,-2 1-320 0,4-4-64 0,-1 0-16 15,1-3 0-15,1-6-224 0,4-1-160 0,1-3 192 0,3-1-192 16,10-3-176-16,0 0-144 0,0 0-16 0,-4-8-16 31,4-3-416-31,7 0-96 0,3 2-16 0,4-2 0 0,2 2 592 0,3-1 112 0,3 4 32 0,-2 2 0 16,5 0 288-16,-1 4 64 0,1 5 16 0,2 1 0 15,2 6-16-15,0 4 0 0,1 6 0 0,-1 6 0 16,-1 4-64-16,-3 3-16 0,-1 2 0 0,-2 1 0 16,-4 3-128-16,-3-4 0 0,-5-3 144 0,-5-3-144 15,-4-3 384-15,-4 1 0 0,-6-1 0 0,-3 2 0 16,-4-2 368-16,-3 3 80 0,-4 1 0 0,-3-1 16 16,0-1-64-16,-5-1-16 0,-2 0 0 0,-1-2 0 15,0-4-448-15,-2 1-80 0,-3-6-32 0,-3-3 0 0,0-5-208 0,1 1-256 16,2-5 48-16,2-3 16 15,1 0-1360-15,4-4-272 16,3-2-48-16,5-1-6064 0,4-2-1200 0</inkml:trace>
  <inkml:trace contextRef="#ctx0" brushRef="#br1" timeOffset="163310.51">21244 9316 11967 0,'0'0'1072'0,"0"0"-864"0,0 0-208 0,0 0 0 15,0 0 2768-15,0 0 512 0,13 4 112 0,-2-3 0 16,2-1-2480-16,2 0-496 0,3-1-96 0,0-1-32 16,4-5-32-16,2 2 0 0,1-1 0 0,3-3 0 15,4 1-256-15,-3-3-192 0,2 2 16 0,-3-2 16 16,1 0-528-16,-5 2-96 15,0-1-32-15,-5 1-9760 0</inkml:trace>
  <inkml:trace contextRef="#ctx0" brushRef="#br1" timeOffset="163553.07">21293 9559 13823 0,'0'0'1216'0,"0"0"-960"16,-7-6-256-16,3-2 0 0,4 8 3920 0,0 0 752 16,9-8 128-16,0 3 48 0,4-3-3792 0,0 2-752 15,1-2-160-15,2 1-16 0,2 1-128 0,2-3 0 16,2 1 0-16,2-2 0 0,5 0 0 0,3-3 0 0,0-1 0 0,2 0-192 31,-2 3-208-31,1-4-48 0,0 1-16 0,0 1 0 16,0 0-496-16,3 0-80 0,-3 2-32 0,1 1-7104 0,-1-3-1424 0</inkml:trace>
  <inkml:trace contextRef="#ctx0" brushRef="#br1" timeOffset="163918.28">22278 8821 1839 0,'0'0'160'0,"0"0"-160"15,0 0 0-15,0 0 0 0,0 0 4688 0,0 0 912 16,9-8 176-16,1 3 48 0,0 0-4528 0,1 1-896 16,3-4-176-16,2 2-32 0,1-3-192 0,4 0 0 15,2-5 144-15,2 2-144 0,2-1 208 0,2-2-16 16,2-2-16-16,-1-1 0 0,-1 0-176 0,-1 1 0 16,-2 1 0-16,-2 2 0 0,-5 2-288 0,1-1-32 0,-2 0-16 0,-3 6-6640 31,-1-5-1312-31</inkml:trace>
  <inkml:trace contextRef="#ctx0" brushRef="#br1" timeOffset="164270.03">22200 8856 19295 0,'-10'7'848'0,"10"-7"176"0,-6 10-816 0,1-1-208 0,1 2 0 0,1 4 0 15,1 1 448-15,0 1 64 0,1 0 0 0,2 1 0 16,1-1-256-16,0 3-64 0,2-4 0 0,1-1 0 16,1 1-192-16,3-2 128 0,2 1-128 0,1-5 0 0,2 0 160 0,3 2-160 15,1-4 160-15,1 4-160 0,2-3 144 16,3 2-144-16,2-2 128 0,1 0-128 0,0-3 192 0,3 3-64 16,0-2 0-16,1 2 0 0,-2-4-128 0,-1 2 0 15,-4 3 0-15,-1 2 0 0,-7-2 256 0,-2 3-48 16,-2-6 0-16,-3 5 0 0,-3 1 240 0,-2-2 32 15,-5 3 16-15,-2 1 0 0,-3 2 32 0,-4 1 16 16,-6-1 0-16,-4 2 0 0,-5 3-128 0,-6 0-32 16,-3 0 0-16,-2-2 0 0,1-4-256 0,-1-1-128 15,0 2 128-15,1-3-128 0,1-1-192 0,2-1-112 16,4-3-16-16,0 0-16 16,4-4-1696-16,1-2-336 0,2-2-64 0</inkml:trace>
  <inkml:trace contextRef="#ctx0" brushRef="#br1" timeOffset="164602.01">22939 9122 9215 0,'0'0'816'0,"0"0"-656"0,0 0-160 0,0 0 0 0,0 0 4112 0,14-8 800 16,0 1 144-16,3-1 48 0,3 2-3856 0,2-1-768 15,6-3-160-15,-1 2-16 0,4-3-64 0,0 1-16 16,-4-4 0-16,1 0 0 0,1 2-64 0,0 2-16 15,-1-4 0-15,3 2 0 0,-3 0-336 0,0-1-64 16,-1 2 0-16,-3 1-16 16,-1-4-2544-16,-4 1-496 0</inkml:trace>
  <inkml:trace contextRef="#ctx0" brushRef="#br1" timeOffset="165153.54">23565 8359 11967 0,'0'0'1072'0,"-9"0"-864"0,1-2-208 0,8 2 0 16,-6-7 3104-16,6 7 576 0,0 0 112 0,0 0 32 16,0 0-3088-16,11-3-608 0,1 0-128 0,4 2 0 15,3-1 0-15,1 0 0 0,2-1 0 0,1 1 0 16,-2-2 0-16,1 1 0 0,-2 2 160 0,2 0-160 0,-1 1 208 0,2 0-48 16,-1 0-16-16,-2 1 0 0,0 0-144 0,1 6 192 15,-1 0-192-15,0 9 192 0,1 3-192 0,-3 2 0 16,-2 3 0-16,-2 4 0 0,-4 8 0 0,-2 0 128 15,-2-2-128-15,-4 5 128 0,-5 1-128 0,-3 0-176 16,-3-1 48-16,-4-3 0 0,-2 4 128 0,-6-3 0 16,0 0 0-16,-2-2-128 0,0 1 128 0,-1-1 256 15,0-2-64-15,1 0-16 0,1-1 176 0,1-3 32 16,0-1 16-16,2-1 0 0,1 1-400 0,3-5 0 16,0-4 128-16,2 0-128 0,3-1 0 0,1-3 0 0,3-2 144 15,3-2-144-15,3-11 224 0,0 0-32 16,0 0 0-16,14 7 0 0,4-5 320 0,1-2 48 15,1-2 16-15,2-1 0 0,2-6 128 0,4 2 16 0,3-5 16 16,2 4 0-16,2-3-288 0,3 3-48 0,4 0-16 16,4 1 0-16,2-3-384 0,5 2 0 15,-5-3 128-15,-4 3-128 0,-2-2-224 0,-2 4-80 0,-2 2-16 0,-1 0-10032 16,-4 4-2000-16</inkml:trace>
  <inkml:trace contextRef="#ctx0" brushRef="#br1" timeOffset="168309.67">21626 6925 3679 0,'0'0'160'0,"0"0"32"0,0 0-192 0,-9-5 0 16,1-1 0-16,8 6 0 0,0 0 2272 0,0 0 416 15,0 0 64-15,-6-4 32 0,6 4-2000 0,0 0-400 16,0 0-64-16,0 0-32 0,0 0 32 0,0 0 0 16,0 0 0-16,-8 7 0 0,3 3 64 0,1 1 0 15,4-2 16-15,0 5 0 0,4 4-96 0,0 0-32 16,0-2 0-16,2 2 0 0,3 0-96 0,0 1-32 15,4-1 0-15,-1-1 0 0,2 1-144 0,3-3 0 16,-2-3 0-16,2-2 0 0,0-4 0 0,1-2 0 0,-1-1 0 16,0-6 0-16,0-2 0 0,-1 0 0 0,1-5 128 0,0 0-128 15,-1-4 240-15,1-2-48 0,-1 1 0 0,1-1 0 16,-1-3 48-16,2-3 0 0,-4-2 0 0,0-3 0 16,-1 2-240-16,-1-4 0 0,0-2 128 0,-3 3-128 15,-2-2 144-15,1 4-16 0,-6-2 0 0,1 4 0 16,0-4-128-16,-2 5 0 0,0 2 0 0,2 0 0 15,-2 0 0-15,-1 5 0 0,-1 2 0 0,1 2 128 16,0 3-128-16,0 9 0 0,0 0 0 0,0 0 0 16,0 0-128-16,0 0 128 0,0 0-160 0,0 0 160 15,-2 15-176-15,1 5 176 0,-1 2-192 0,-1 1 192 16,0 1-128-16,1 3 128 0,-1 2 0 0,0 7 0 16,-1 5-128-16,0 1 128 0,0 3 0 0,0-4 0 15,1 1 0-15,0 1 0 0,0-1 0 0,1 3 0 0,-1-1 0 16,3-2 0-16,-2-2 0 0,2-3 144 0,0-3 320 15,2 0 64-15,-4-4 16 0,1-1 0 0,-1-3 32 0,0-3 16 16,-2-3 0-16,0-2 0 0,2-2-128 0,-4-3-16 16,3-2-16-16,-1 1 0 0,4-12-272 0,-4 7-160 15,4-7 192-15,0 0-192 0,0 0 144 0,0 0-144 16,0 0 0-16,0 0 144 0,-10-2-144 0,5-8 0 16,4 0-160-16,1-6 160 15,1 0-496-15,1-3 0 0,3-2 0 0,3 0 0 16,2-1 32-16,4 1 0 0,3-1 0 0,1 3 0 0,-2 2 304 15,3 3 160-15,-1 3-160 0,1-1 160 0,0 4 0 0,0 1 0 16,0 2 0-16,1 3 160 0,1 0-160 0,2 4 0 16,-2 0 144-16,1 2-144 0,-2 4 240 0,-1 2-32 15,-2 2 0-15,-2 4 0 0,-2 4-208 0,-3 0 0 0,-4 1 128 16,-1-1-128-16,-3-2 128 0,-2 0-128 0,-4-1 176 16,-4 3-176-16,1-3 192 0,-5 1-64 0,-2-1 0 0,-1-1-128 15,0-1 192-15,-1-4-192 0,1-1 192 0,4 0-192 16,-3-4 224-16,4-1-64 0,1-1-16 0,9-4 0 15,0 0-144-15,0 0 0 0,0 0 144 0,0 0-144 16,0 0 0-16,0 0 128 0,0 0-128 0,12 3 0 16,4-2 0-16,0 2 128 0,2-1-128 0,1-1 0 15,0 2 224-15,3 1-32 0,-2 3 0 0,3-2 0 16,1 4 0-16,2-1-16 0,0 0 0 0,1 0 0 16,0 0-176-16,-2 2 128 0,-1-1-128 0,-1 0 128 15,0-1-128-15,-7 1 160 0,1-3-160 0,-3 3 160 16,-3-2-1376-1,-2 5-256-15</inkml:trace>
  <inkml:trace contextRef="#ctx0" brushRef="#br1" timeOffset="168942.23">22756 7342 3679 0,'0'0'320'0,"0"0"-320"16,0 0 0-16,0 0 0 0,0 0 3632 0,0 0 656 15,0 0 128-15,12 2 16 0,0-4-3296 0,1 1-672 16,1 0-128-16,1-2-16 0,3 1 16 0,1-2 16 16,1-4 0-16,2 4 0 0,2-2-224 0,1 0-128 0,2 1 128 0,2-4-128 15,2 0 128-15,-1 3-128 0,-2-3 128 0,0 2-128 31,0-3-448-31,-1 2-144 0,-4-2-48 0,-1 1-5632 0,0-2-1152 0</inkml:trace>
  <inkml:trace contextRef="#ctx0" brushRef="#br1" timeOffset="169535.27">23457 6703 23327 0,'-6'-20'1024'0,"5"8"224"0,-1 0-992 16,4-2-256-16,2 1 0 0,2 3 0 0,3-3 0 0,0 4-160 15,1-1 32-15,1 5 0 0,5 0 128 0,0 0 0 16,2 2 0-16,0 1 0 0,2 0 0 0,2 2-160 16,-3 0 160-16,1 3-208 0,0-1 208 0,2 5 160 15,-2-2-32-15,-1 0 0 0,-1 1-128 0,0 3 0 16,0 4-160-16,-2-3 160 0,0 4 0 0,-2 3 0 16,-2 0 0-16,-2 2 0 0,-1 2 0 0,-2-1 0 0,-4-1 0 15,0 0 0-15,-2 3 0 0,-2-3 160 16,-2 0-160-16,0 1 192 0,-2 4-32 0,-3 2 0 0,-2-5 0 0,-2 5 0 15,0-1-16-15,-1-3 0 0,-2 0 0 0,-1-2 0 16,1 0 16-16,-1 1 0 0,-2-2 0 0,0 0 0 16,-1-2-160-16,0 1 0 0,0 0 144 0,1-1-144 15,-1-3 0-15,1 0 128 0,0-2-128 0,6-3 0 16,0 1 0-16,3-3 144 0,0-1-144 0,3-1 0 16,6-5 0-16,0 0 0 0,0 0 0 0,0 0 0 15,0 0 0-15,0 0-144 0,0 0 144 0,15 4-192 16,4-4 192-16,4 0 176 0,1 0-48 0,3 0 0 15,2 0 160-15,1 0 32 0,-2-1 0 0,2 2 0 16,-1 1 32-16,3 1 16 0,0 0 0 0,1-2 0 16,1-1-144-16,1 1-32 0,-1-1 0 0,-1 0 0 0,2-1-32 15,1 0-16-15,0-3 0 0,-3 1 0 0,-1 2-144 0,-3-2 0 16,-1 2 0-16,-3-1 0 16,-1 0-368-16,-2 1-96 0,-1 0-32 0,-3 1-11888 15</inkml:trace>
  <inkml:trace contextRef="#ctx0" brushRef="#br1" timeOffset="184712.71">4073 5600 13295 0,'-24'-9'576'0,"10"4"144"0,-2 0-576 0,0-2-144 0,-1 2 0 0,3 1 0 16,0-2 128-16,0 1-128 0,0 1 192 0,2 0-64 16,-1-1 320-16,1 1 64 0,1-1 16 0,-2 3 0 15,4-1-176-15,-1-2-32 0,1 1-16 0,0 2 0 16,1-1-128-16,8 3-32 0,-12-1 0 0,4-2 0 0,8 3 224 0,-8-3 32 16,8 3 16-16,0 0 0 0,0 0 0 0,0 0 0 15,0 0 0-15,0 0 0 0,0 0-192 0,0 0-32 16,0 0-16-16,0 0 0 0,0 0-16 0,8 6 0 15,3-5 0-15,0 2 0 0,2-1 0 0,2 1 0 16,3-3 0-16,2 0 0 0,2 0 80 0,1 0 16 16,1 0 0-16,3 0 0 0,0 0-96 0,4 1-16 15,1 0 0-15,1 3 0 0,1-2-144 0,-1-1 0 16,-2-1-160-16,-1 0 160 0,-1-1 0 0,1 1 0 16,-1 0 0-16,0 0 0 0,-2-2 0 0,-2 1 0 15,1-2 128-15,-2 3-128 0,-1 0 0 0,-2 0 0 16,-2 0 0-16,0 0 0 0,1-1 0 0,-4 0 0 15,-1 1 0-15,-3 0 0 0,-12 0 0 0,11 0 0 0,-11 0 0 0,0 0 0 16,0 0 0-16,0 0-176 0,0 0 176 16,0 0-160-16,-9 5 160 0,-3-1-128 0,-4 0 128 0,0 1-128 15,-2-3 128-15,-1 2 0 0,-3-3 0 0,2 2 128 16,-3-2 0-16,3-1 0 0,-1 0 0 0,2 0 0 16,-2 0-128-16,0 0 0 0,2-1 0 0,0 1 0 15,0-1 0-15,1-1 0 0,-2 0 0 0,1-2 0 16,0 0 0-16,1 2 144 0,0-1-144 0,2-1 160 15,2-2-16-15,1 2 0 0,2 0 0 0,2 2 0 16,9 2 144-16,0 0 32 0,0 0 0 0,0 0 0 16,0 0-192-16,0 0-128 0,0 0 192 0,11-7-192 15,-1 5 0-15,4 1 0 0,5-2 0 0,1 3-144 16,1 0 144-16,1 1 0 0,2 1 0 0,3-2 0 16,3-2 0-16,2 0-128 0,0 0 128 0,-1 0 0 0,2-1 0 0,2-2-128 15,-1 0 128-15,3 3 0 0,0 2 0 0,-2-3 0 16,-2-1 0-16,-3 1 0 0,0 1 0 0,-4 1 0 15,-3 1 0-15,-4 0 0 0,-2-1 0 0,-1 1 0 16,-2 1 0-16,-4 0 0 0,-10-1 0 0,10 3 0 16,-10-3 0-16,0 0 0 0,8 7 0 0,-8-7 144 15,2 8-144-15,-2-8 160 0,-6 11 48 0,-3 2 16 16,-4-3 0-16,-3 3 0 0,-5 1-224 0,-7-1 128 16,-7 2-128-16,-5 0 0 0,-3 1 0 0,4-2 0 15,-2-2 0-15,0 0 0 0,3 0 0 0,0-3 0 16,3 1 0-16,1-4 0 0,3 1 0 0,1-2 128 15,5-2-128-15,1-2 0 0,0-2 0 0,3 0 0 0,4-2 128 16,0 0-128-16,3 0 0 0,4 0 0 16,4-1 0-16,6 4 0 0,-8-2 224 0,8 2-48 0,0 0-16 0,0 0 0 15,0 0-160-15,0 0 0 0,13-5 144 0,2 1-144 16,3 1 0-16,2 2 0 0,-1-2 0 0,4 2 0 16,2 0 0-16,5 0 0 0,1-2 0 0,4 1 0 15,2-5 0-15,1 3 0 0,1 2 0 0,6-3 0 16,2-2 0-16,1 2 0 0,2-1 0 0,-1 0 0 31,-4 1-1344-31,-1 2-192 0,2 2-48 0,-2-1 0 0</inkml:trace>
  <inkml:trace contextRef="#ctx0" brushRef="#br1" timeOffset="186314.11">15104 3211 8975 0,'0'0'384'0,"0"0"112"0,0 0-496 0,0 0 0 15,10-2 0-15,0 1 0 0,-1-1 592 0,2 1 32 16,1 0 0-16,0 2 0 0,2 2-96 0,2 0-16 16,3-1 0-16,0-1 0 0,1-1-128 0,2 1-16 15,-1 3-16-15,1-4 0 0,-1-3-80 0,4 2-16 16,-2 0 0-16,1 1 0 0,-1 2 128 0,5 1 0 0,-1-3 16 16,4 0 0-16,1-3 160 0,3 2 16 0,6 0 16 0,2 1 0 15,2-1-192-15,0-1-32 0,0 0-16 0,-2-1 0 16,0-2-160-16,1-1-16 0,-6 2-16 0,0 2 0 15,-1-1-160-15,-2 0 0 0,0-2 144 0,-1 3-144 16,0-1 160-16,-2 2-32 0,-4-3-128 0,-1 2 192 16,-3-1 128-16,-4 6 32 0,-3-1 0 0,-2 1 0 15,-2-2-144-15,2 0-16 0,-4 2-16 0,1 2 0 16,-5 3-176-16,1-3 160 0,-2 3-160 0,0-1 160 16,-4 3-160-16,-1 0 0 0,-2 2 0 0,-1-3 0 15,-2-1-128-15,0 0 128 0,-1 1-160 0,-2 1 160 16,0 2-208-16,-1-2 48 0,1 1 16 0,-1 1-6592 15,-2-6-1328-15</inkml:trace>
  <inkml:trace contextRef="#ctx0" brushRef="#br1" timeOffset="187040.8">4300 8353 4607 0,'-4'-8'400'0,"-1"2"-400"0,2 1 0 0</inkml:trace>
  <inkml:trace contextRef="#ctx0" brushRef="#br1" timeOffset="187732.2">4159 8180 4607 0,'0'0'192'0,"0"0"64"0,0 0-256 0,0 0 0 16,0 0 0-16,-8 1 0 0,8-1 1808 0,-7 0 320 15,7 0 64-15,0 0 16 0,0 0-1568 0,0 0-320 16,0 0-64-16,-8 2-16 0,1-2 80 0,7 0 0 16,0 0 16-16,0 0 0 0,0 0-16 0,0 0 0 15,0 0 0-15,0 0 0 0,0 0 48 0,0 0 0 0,0 0 0 0,0 0 0 16,0 0 64-16,0 0 16 0,0 0 0 0,0 0 0 15,0 0-128-15,0 0 0 0,0 0-16 0,0 0 0 16,9 7 96-16,3-2 32 0,-2 0 0 0,3 2 0 16,1-3-144-16,1-2-32 0,1 2 0 0,0-2 0 15,2 5 16-15,1-3 0 0,0-2 0 0,3 1 0 16,1-2 0-16,3-1 0 0,1-1 0 0,2 1 0 16,2 0-48-16,0-2-16 0,1 0 0 0,1 1 0 15,4-2-80-15,0 0 0 0,1 0-128 0,-2 0 192 16,-1-1-192-16,-3 2 176 0,-1-1-176 0,-2 2 160 15,0 0-160-15,-2-2 0 0,-3 3 0 0,0 0 0 16,-2 4 0-16,-1-3 0 0,0-1 0 0,-2 2 0 0,-2 0 176 0,0-1-48 16,-3 2-128-16,1-1 192 0,-2 0-192 0,0-1 0 15,-3-1 0-15,-10 0 0 0,0 0 0 0,0 0 0 16,0 0 0-16,0 0 0 0,0 0 176 0,0 0 32 16,0 0 16-16,0 0 0 0,-15 5 0 0,-3-1 0 15,-3-3 0-15,-1 0 0 0,-5 1-224 0,-2-1 128 16,-2 0-128-16,-1-1 0 0,-1 0 0 0,0 1 128 15,-1 1-128-15,0-2 0 0,-1-3 0 0,-2 2 176 16,2 0-176-16,2-1 160 0,0 1 32 0,5 0 0 16,4 0 0-16,-1-2 0 0,6 0-48 0,3 0 0 15,2 0 0-15,2 1 0 0,2-1-144 0,10 3 192 16,0 0-192-16,0 0 192 0,0 0-64 0,0 0 0 16,0 0 0-16,0 0 0 0,9 4-128 0,4 0 0 0,2 1 0 0,5 0-176 15,5-1 176-15,6 1 0 0,4 0 0 0,8-1 0 16,5-3 0-16,3 1 0 0,-3 0 0 0,5-1 0 15,1 0 0-15,3-1 144 0,4 0-144 0,5 2 0 16,3 1 0-16,-3 1 0 0,-5 0 0 0,-1 2-8912 16,0 3-1824-16</inkml:trace>
  <inkml:trace contextRef="#ctx0" brushRef="#br2" timeOffset="196923.2">5198 7070 9215 0,'-7'-16'400'0,"2"8"96"0,0-2-496 0,1 2 0 0,2-3 0 0,2 5 0 15,-4-5 2096-15,4 11 320 0,-1-8 64 0,-1-3 16 16,1 1-1648-16,1 1-320 0,0 9-64 0,-1-9-16 0,-2 1-288 0,-1-4-160 15,-1 4 160-15,2 0-160 0,-1 0 128 0,-1 3-128 16,-3-3 0-16,-1 2 0 0,-1 2 352 16,-3-4-32-16,2 3 0 0,-2 3 0 0,-2-1 112 0,0 1 16 15,1-2 0-15,-4 3 0 0,-2-2-320 0,-1 2-128 16,1 0 0-16,-2-1 128 0,-1 2 32 0,2 0 0 16,2 2 0-16,-2 0 0 0,-2 1 176 0,2-2 48 15,1-1 0-15,-2 4 0 0,-1 2 64 0,0-1 0 16,-2 3 16-16,-2-3 0 0,-2 0-144 0,0 3-48 15,-3-3 0-15,1 0 0 0,2 5-80 0,-1-2 0 16,-1 2-16-16,1 0 0 0,3 3 16 0,0 2 16 16,4-1 0-16,0 0 0 0,3 1 16 0,1 2 0 0,1 0 0 0,0 4 0 15,2 3-224-15,-1 0 0 0,1 4 0 0,1 1 0 16,1 3 0-16,1 4 0 0,1 2 0 0,4 0 0 16,0 0 0-16,2 3 0 0,0-2 0 0,4 2 0 15,1-3 0-15,1 3 0 0,1 0 0 0,1-1 0 16,0 1 0-16,2-2 0 0,2-2 0 0,4-2 0 15,0 0 0-15,4 0 0 0,3-2 0 0,1-1 0 16,-2-3 0-16,1-2 128 0,-1 1-128 0,3-4 0 16,0 2 128-16,2-6-128 0,0-1 0 0,2 0 144 15,-1-1-144-15,-1 0 0 0,1-6 0 0,2-1 128 16,0-1 0-16,2-5 0 0,-1 0 0 0,0 0 0 16,1-4 32-16,1-1 0 0,1-2 0 0,-2-3 0 15,-2-2 0-15,2 1 0 0,2-4 0 0,-3-2 0 16,-2 1-32-16,-1-4-128 0,-1-2 192 0,0 1-64 15,-1-1 0-15,-1-1-128 0,-1 0 192 0,-2-3-64 0,1 2 16 0,-2 0 0 16,-2 0 0-16,0-2 0 0,-1-3-144 0,0 1 0 16,-1-3 0-16,-1-1 128 15,-2-4 0-15,0 2-128 0,-2-3 192 0,0-2-64 0,-1-2-128 0,0 1 0 16,-2-1 0-16,-2-1 128 0,-2-1-128 0,-2 1 0 16,0 1 144-16,-1-3-144 0,-3 1 128 0,0 1-128 15,-3 2 160-15,0 2-160 0,-1 2 368 0,0 0-32 16,-1-3 0-16,1 4 0 0,-2-1-128 0,1 0-16 15,-1 0-16-15,1 3 0 0,1-2-176 0,1 2 128 16,-3 1-128-16,0 0 128 0,2 4-128 0,1 3 0 16,0 1 144-16,-3 0-144 0,1 1 192 0,1 3-48 0,-2 4 0 0,1 3 0 15,-1-1 16-15,-2 4 0 0,-2 5 0 16,-4 1 0-16,1 2-160 0,-2 4 0 0,-4 2 0 0,-1 5 0 16,-3 4-336-16,3 2-48 0,2 1-16 0,-1 4 0 31,5-1-1424-31,3 3-288 0,4-3-48 0</inkml:trace>
  <inkml:trace contextRef="#ctx0" brushRef="#br2" timeOffset="198073.73">11741 5937 4607 0,'0'0'192'0,"-3"-11"64"0,-3 6-256 15,6 5 0-15,-5-10 0 0,5 10 0 0,-3-6 2816 0,3 6 528 16,-4-8 112-16,4 8 0 0,-7-9-2752 0,2 0-576 16,-1 3-128-16,0 3 0 0,-2 2 0 0,-1 0 128 15,0 0-128-15,-1-1 128 0,0 0-128 0,0 1 160 16,-2 1-160-16,0-2 160 0,-2 0 240 0,0-2 48 15,-3 1 16-15,1 1 0 0,-1 2-128 0,0 0-16 16,1-1-16-16,-2-2 0 0,0 2 96 0,-2 1 32 16,1 0 0-16,0 5 0 0,1 0 80 0,2 3 32 15,-1 0 0-15,-1 1 0 0,0 3-240 0,1 4-48 16,-1 2-16-16,0 2 0 0,0-3-240 0,2 2 144 0,-5 0-144 0,4 3 128 16,-1 2-128-16,3-3 0 0,-2 5 144 15,3 2-144-15,0-1 176 0,1 1-48 0,2-2 0 0,1 3 0 16,0 3 32-16,-1 3 0 0,1 1 0 0,0 0 0 15,0-2-160-15,1 1 0 0,1-1 144 0,2-2-144 16,1 1 0-16,0 0 0 0,4 0 0 0,-1-1 128 16,2-2-128-16,2 1 0 0,-1-2 128 0,5-2-128 15,1 3 160-15,1-1-32 0,3-2-128 0,0 2 192 16,2-3 16-16,-1 0 0 0,2-1 0 0,2-5 0 16,0-1-16-16,1-3-16 0,1 0 0 0,2-1 0 15,3-1 16-15,1-4 0 0,0 2 0 0,3-5 0 16,2 0 0-16,3-2 16 0,1-3 0 0,4-1 0 15,2-2 0-15,2 0 0 0,-1-3 0 0,0-2 0 16,-2-2-32-16,0-3-16 0,-1 0 0 0,1-1 0 0,0-1-32 16,3-2 0-16,-7-3 0 0,4 0 0 0,-1 3-128 0,1-5 192 15,3-2-192-15,-3-1 192 0,-1 0-192 0,-3-5 128 16,-2 3-128-16,-5-3 128 0,0 1-128 0,-3-2 0 16,0 0 0-16,-1-2 0 0,-4-1 0 0,-1 2 0 15,-3 3 176-15,-2-5-176 0,-2 1 192 0,-2 0-48 16,-4 2-16-16,-1-3 0 0,-4-1 32 0,-1 1 0 15,-3 2 0-15,-3-1 0 0,-2 6 16 0,1-6 0 16,-6 0 0-16,-2 0 0 0,-3 1-32 0,-1-1 0 16,0-1 0-16,-5 6 0 0,0-4-144 0,-4 8 192 15,-4-3-192-15,-3 3 192 0,-3-1-192 0,-1-3 0 16,1 2 0-16,1 5 0 0,0 4 0 0,2 1 0 0,-2 0 0 16,1 2 0-16,0 6 0 0,0 0 0 0,2 2 0 0,-2 3 0 15,-1-1-176-15,0 2 48 0,-1 0 0 0,3 4 0 31,0 5-448-31,4 0-96 0,2 2-16 0,2 2 0 16,1 4-1856-16,2-1-368 0</inkml:trace>
  <inkml:trace contextRef="#ctx0" brushRef="#br2" timeOffset="199390.34">4633 9873 11967 0,'0'0'1072'0,"0"0"-864"16,5-10-208-16,-1 4 0 0,-4 6 592 0,5-11 80 16,0 4 16-16,2-2 0 0,-1 1-240 0,2 2-32 15,-1-4-16-15,0 3 0 0,-7 7 48 0,5-12 0 16,-1 1 0-16,1 1 0 0,-2-2 16 0,0-1 16 16,-3 1 0-16,0-2 0 0,0-2-32 0,-1-1 0 0,-3 1 0 15,0-1 0-15,2 2-240 0,0 0-48 0,-3-3-16 0,0 0 0 16,-3 0 256-16,0 3 48 15,-4 1 16-15,3-1 0 0,0 1 176 0,0 1 16 0,-1-1 16 16,-1 0 0-16,-2 3-192 0,-1 3-32 0,1-1-16 0,1 2 0 16,0 2-160-16,1-2-16 0,-1 3-16 0,0 3 0 15,-4 2-112-15,2 2 0 0,-3 0-128 0,0 3 192 16,-1-1-192-16,1 6 0 0,-3 1 128 0,0-1-128 16,0 2 0-16,-1-2 128 0,2 5-128 0,-1 0 0 15,-2 5 0-15,1-1 128 0,-5 2-128 0,2-2 0 16,3-1 0-16,-4 0 128 0,3 3-128 0,-3 2 0 15,1 2 128-15,1-1-128 0,2 4 0 0,0 0 144 16,4-1-144-16,-1 4 0 0,-1 1 0 0,1 0 0 16,2-4 0-16,0 3 0 0,2 2 0 0,3 2 0 15,2-1 0-15,1 1 0 0,6-2 0 0,-1-1 0 0,1-1 0 16,-1 1 0-16,2 2 0 0,1-1 0 0,2 0 0 16,2 4 0-16,0-1 0 0,4 0 0 0,-1 0 0 0,3 2 0 15,2-2 0-15,1-1 0 0,2-5 0 0,1 4 0 16,0-2 0-16,3 0 0 0,4 0 0 0,3 0 0 15,4-5 0-15,0 1 0 0,-1-3 0 0,2 2 0 16,-1-3 0-16,0 0 128 0,-4-7-128 0,2-3 128 16,0-4-128-16,1 0 128 0,2-2 0 0,-2-3 0 15,0-6 0-15,2-1 0 0,-1-3 32 0,2 0 0 16,0-2 0-16,0-4 0 0,1 1-160 0,0-2 0 16,0-5 144-16,-1 0-144 0,-1-5 0 0,-3 0 144 15,-2-1-144-15,-1-2 0 0,2 0 192 0,0 0-192 0,-3-4 192 16,2 1-192-16,0-3 192 0,-1 0-64 0,1 1 0 15,-2-1-128-15,-3 0 128 0,0 2-128 0,-1-3 0 0,-2 0 0 16,-3 2 0-16,-2-3 160 0,-2 0-160 0,-2 2 128 16,-2 1 0-16,-4-3-128 0,-3-1 192 0,-1-1-64 15,-1-2 16-15,-1 0 0 0,-1-1 0 0,-3-1 0 16,-4-1-16-16,-1-4-128 0,-2-2 192 0,-2-1-64 16,1 2-128-16,-1-3 128 0,-2 5-128 0,-1-4 128 15,-3 2 0-15,1-3-128 0,-2 2 192 0,0-1-64 16,-1 6 0-16,2 3 0 0,-1 3 0 0,2 2 0 15,-5 1 224-15,3 5 32 0,0 4 16 0,-3 3 0 16,-3 4-48-16,2 1-16 0,-2 6 0 0,-1 2 0 16,0 2-336-16,-2 1 0 0,-1 5 0 0,-3 3 0 31,0 5-544-31,-3 4-80 0,0 4-16 0,1 3 0 0,1 1-1984 0,1 2-384 16,1 4-96-16</inkml:trace>
  <inkml:trace contextRef="#ctx0" brushRef="#br2" timeOffset="201242.7">14493 8744 6735 0,'0'0'288'0,"7"-10"80"0,-2 3-368 0,0-2 0 0,-5 9 0 0,9-8 0 15,-4-5 592-15,0 3 48 0,0 1 16 0,0 0 0 16,-5 9-256-16,5-9-48 0,-1-1-16 0,-4 10 0 16,0 0-16-16,3-9 0 0,-3 9 0 0,2-11 0 15,-2 11 64-15,0-8 0 0,0 8 0 0,-2-14 0 16,-1 2 112-16,0 0 16 0,0-1 16 0,-2 3 0 15,-2-1 112-15,1-3 0 0,-2 1 16 0,1 2 0 16,-5-3-32-16,1-1-16 0,-2 3 0 0,-1-1 0 16,-1-2-112-16,-2 1-32 0,-1 8 0 0,1-6 0 15,-2 0-144-15,-2 4-16 0,1 0-16 0,-2 3 0 16,-2 0-96-16,-1 0-32 0,-3-3 0 0,0 5 0 16,-3 3 64-16,1 0 16 0,-1 1 0 0,3 0 0 15,-1 0-240-15,1 2 0 0,1 2 0 0,1-1 0 0,-1-2 0 0,0 5 0 16,-1 4 128-16,-2-2-128 0,2 0 0 0,-1-1 0 15,-1 2 0-15,-1 4 0 0,-6 1 0 0,-1-1 144 16,-3 0-144-16,3 0 128 0,0-5-128 0,1 2 0 16,1 3 0-16,4-3 0 0,2 0 0 0,1 3 0 15,2-4 0-15,3 2 0 0,0 0 0 0,3-2 0 16,1 2 0-16,2 3-176 0,0-1 176 0,1 0 0 16,1 1 0-16,-4 2-128 0,4-1 128 0,-2 2 0 15,1 0 0-15,1 0 0 0,0 0 0 0,2 1 0 16,2 2 0-16,-1 3 0 0,2-2 0 0,0-2 0 15,3 2 0-15,1 5 0 0,2-2 0 0,1 4 0 16,1-2 0-16,0 1 0 0,2-3 0 0,2 2 128 0,2-3-128 0,0 3 176 16,1-3-176-16,-1 1 0 0,3 1 0 15,-1-3 0-15,1 1 0 0,2 1 0 0,0-4 0 0,1 3-176 16,0 1 176-16,-1-2 0 0,3 1 0 0,-1 4 0 16,-1-1 0-16,1 1 0 0,1 4 0 0,2-7 0 15,0 1 0-15,-1-4 0 0,0 1 0 0,-1 3 0 16,1-3 0-16,0 1 0 0,2-3 0 0,0 3 128 15,-1-3-128-15,1-2 0 0,3-3 128 0,0 0-128 16,1 0 176-16,1-1-48 0,2-3 0 0,-1 1 0 16,2-1-128-16,0-2 160 0,3 3-160 0,-1 0 160 15,2-4-160-15,2 1 160 0,3-4-160 0,-1 2 160 16,2 1-160-16,0-2 128 0,-2 0-128 0,1-3 128 16,-3-1 0-16,0 0-128 0,4-3 192 0,-2-1-64 15,1-3-128-15,0 3 128 0,1-1-128 0,1-3 128 16,0-5-128-16,4 2 128 0,3-3-128 0,-1 1 128 0,0 0-128 15,0-6 0-15,-3 0 0 0,0 1 0 0,-3 1 0 0,0-2 128 16,3-4-128-16,-1 0 0 0,0-2 0 16,-1 1 0-16,-1-5 128 0,1 2-128 0,1 1 0 15,0-2 128-15,0-1-128 0,-1-2 128 16,-1 0-128-16,-3-2 0 0,-2-3 0 0,-2 2 0 0,-2 2 0 0,-1 0 288 16,0 2-48-16,-2-2-16 0,2 2-32 0,-1-1 0 15,-2 3 0-15,-1-3 0 0,-1 2-64 0,-1 0-128 16,-3 0 176-16,-2 1-176 0,2 2 160 0,-2 1-160 15,-1 0 128-15,-1-6-128 0,-2 2 160 0,0-4-160 16,-2 0 192-16,-1 2-192 0,-2-2 208 0,-2 1-64 16,-2 1-16-16,-1-3 0 0,-2 5-128 0,2-5 128 15,-3 1-128-15,0 0 128 0,0 0-128 0,-4-2 160 0,0 3-160 0,-1 2 160 16,-2 3-32-16,1-3-128 0,-3 3 192 16,-1-3-64-16,-2 1-128 0,-1-2 0 0,-1 1 0 0,-1 2 128 15,-3 3-128-15,0 2 128 0,-1 1-128 0,-2 2 128 16,0 2 64-16,-2 2 16 0,-5 3 0 0,-3 0 0 15,-4 2-32-15,-1 2-16 0,0 5 0 0,0 2 0 16,1 4-160-16,2-1 0 16,1 5 0-16,1 1 0 15,2 2-448-15,2 0-32 0,4 1 0 0,-2 3-8640 0,-3 6-1728 0</inkml:trace>
  <inkml:trace contextRef="#ctx0" brushRef="#br2" timeOffset="202099.83">14444 8251 23775 0,'-22'-15'1056'0,"6"6"224"0,-8-4-1024 0,3 3-256 0,1 1 0 0,-1 5 0 16,1-1 0-16,-3 4 0 0,-1 1-192 0,-3 1 192 15,-2 3-176-15,-1 0 176 0,-6 0-160 0,4 5 160 0,-1-2 0 0,3 6-144 16,2-2 144-16,-1 3 0 0,1 0 0 0,1 4 0 16,0 0 0-16,2 1 0 0,1 1 128 0,1 5 0 15,0 0 0-15,1 3 0 0,3 8 0 0,-1-1 0 16,-2 1 0-16,2-1 0 0,2 1 0 16,0 3 0-16,2 2 0 0,2 0 0 0,0 3 32 0,4 2 16 15,1 5 0-15,1-2 0 0,2-3 16 0,2 1 16 16,1 3 0-16,1-5 0 0,2 2-208 0,0 2 128 15,0-6-128-15,4 1 0 0,-2-2 128 0,2 2-128 16,0-1 0-16,3-5 0 0,4-2 192 0,-1-6-48 16,0-3-16-16,1-1 0 0,3-4-128 0,4-4 0 15,1-3 0-15,2-3 0 0,0-2 256 0,2-5-16 16,1 0-16-16,4-4 0 0,4-1 96 0,2-2 0 16,4-2 16-16,6-1 0 0,0-7 16 0,6 2 0 0,4-5 0 0,2-3 0 15,-2-4-112-15,-2 0-32 0,-1-1 0 16,0-1 0-16,-3-7-208 0,0 2 128 0,0 0-128 15,-1-1 0-15,-1 4 128 0,-4-5-128 0,-5-3 0 0,-4 1 144 16,-4 0-16-16,-3-2-128 0,-3 1 192 0,-6 0-64 16,-3-1 192-16,-1-3 48 0,-3 0 0 0,-1-1 0 15,-4-1-48-15,-1 0 0 0,-3-1 0 0,-2 0 0 16,-4-1-80-16,0 0-32 0,-1 3 0 0,-3 0 0 16,-3 1-208-16,-2 1 0 0,-2 0 128 0,-6 5-128 15,-2 3 144-15,-4 5-16 0,-3-1 0 0,-3 3 0 16,-3 4-128-16,-1 1 0 0,-1 6 0 0,-2 2-176 15,-1 6-64-15,-1 6-16 0,-3 7 0 0,-1 2 0 16,3 3-1296 0,-5 4-272-16,-3 4-48 0</inkml:trace>
  <inkml:trace contextRef="#ctx0" brushRef="#br2" timeOffset="202980.59">14632 9250 8287 0,'-15'-11'368'0,"2"3"80"15,-4-3-4048-15</inkml:trace>
  <inkml:trace contextRef="#ctx0" brushRef="#br2" timeOffset="205362.14">5049 12486 11967 0,'-9'-5'1072'0,"-2"-1"-864"0,-1-2-208 0,-1 3 0 16,-1-5 1232-16,2 4 208 0,-1-3 32 0,-1 4 16 16,3-3-1216-16,-2 2-272 0,0 1 0 0,0-3 0 15,-1 3 272-15,2 1 80 0,0-1 16 0,1-1 0 16,1 1-16-16,0 2 0 0,-2-2 0 0,3-1 0 0,2 1 16 16,-1 2 0-16,-1-1 0 0,0-1 0 0,0 0-112 0,-1 1-32 15,0-2 0-15,0 2 0 0,1-1-224 0,-3 1 176 16,1-2-176-16,0 2 160 0,-2 0-160 0,-1 3 160 15,0-3-160-15,0 0 160 0,0 2-32 0,1-1 0 16,2 1 0-16,-2 2 0 0,-2 0 128 0,1 1 32 16,0 1 0-16,1 1 0 0,0 1-48 0,1 0-16 15,0-2 0-15,-3 5 0 0,1 1-96 0,-1 3-128 16,-1 1 176-16,1 4-176 0,-1-2 128 0,0 2-128 16,-1 3 0-16,-1 3 0 0,1 2 176 0,1 4-176 15,1-1 160-15,-1 4-160 0,1 2 0 0,1 3 128 16,-1 0-128-16,0-1 0 0,-1 1 0 0,1 1 0 15,1-1 128-15,-1 1-128 0,-2 0 0 0,5 3 0 0,-1 0 0 0,0 1 0 16,0 1 0-16,2 1 0 0,2-2 0 16,1-4 0-16,2-3 0 0,2 2 0 0,2 2 0 0,2-1 0 15,2-3-128-15,2 0 128 0,1 0 0 0,4 1 0 16,3 0 0-16,0 0 0 0,2-4 0 0,2 3 0 16,0-3 0-16,2 2 0 0,1-3 0 0,1-5-160 15,-1-1 160-15,2 0 0 0,-1-3 0 0,2-2 0 16,0 2 0-16,3-3 0 0,0-1 128 0,2-2-128 15,1-2 176-15,2-3-48 0,1 1 0 0,0-3 0 16,1-1-128-16,3-4 192 0,-1-3-192 0,3-3 192 16,0 0-192-16,1-4 160 0,-5 0-160 0,-1-5 160 15,-2 0-160-15,1-1 0 0,0-5 144 0,2-1-144 16,-1 1 0-16,1-5 128 0,0-1-128 0,0-3 0 16,0 1 128-16,2-5-128 0,0-3 128 0,1 1-128 0,0 2 128 15,-5-3-128-15,-3 0 160 0,-4-1-160 0,-3 2 128 0,-3 2-128 16,-2 0 0-16,-2-1 144 0,-3 1 48 0,0 0 16 15,-4 2 0-15,0-4 0 0,-4-3 128 0,-1 1 32 16,-4-6 0-16,0-1 0 0,-3 1-176 0,-3 1-16 16,-1-4-16-16,-1 1 0 0,-1 1-160 0,-1 0 128 15,-3 2-128-15,-2 1 128 0,0-4 64 0,-2 0 0 16,-4 2 0-16,0 1 0 0,0 0 192 0,-2 6 64 16,-2 5 0-16,0-3 0 0,-1 1 112 0,1 6 16 15,1 1 16-15,2 4 0 0,-4-1-256 0,2 6-48 16,0 3-16-16,-4 4 0 0,2 0-272 0,-1 3 128 0,1 4-128 15,-4 4 0-15,-3 4 0 0,-2 0 0 0,-4 5-160 16,1 4 160 0,-4 2-464-16,4 2 16 0,3 5 16 0,1 1 0 15,1 4-592-15,3-1-112 0,3 4-16 0,2 0-12896 0</inkml:trace>
  <inkml:trace contextRef="#ctx0" brushRef="#br2" timeOffset="207247.25">27922 11585 21999 0,'-7'-18'960'0,"6"6"224"0,-3-4-944 0,2 1-240 0,0 0 0 0,2 3 0 15,0 0-144-15,0 0-80 0,2 3-16 0,-1-3 0 0,0 0 240 0,-1 3 0 16,0 3 0-16,0-4 0 15,0 4 0-15,0-2 160 0,0 8-32 0,-2-8 0 0,-2-1-128 16,0 4 0-16,-1 1 0 0,0 1-176 0,-2-5 176 0,0 4 0 16,-2 2 128-16,-1-1-128 0,0-1 176 0,-2 3-48 15,1 0 0-15,-1 1 0 0,1 0 0 0,-2 2 0 16,0 2 0-16,-1 0 0 0,-2-2-128 0,1 4 0 16,-1 1 0-16,1 0 0 0,-3 3 176 0,0-3-48 15,1 4-128-15,0-3 192 0,-1 6-192 0,4 0 176 16,0-1-176-16,2 2 160 0,2 1-160 0,1 1 0 15,0 4 0-15,1-1 0 0,0 3 0 0,2 1 128 16,0 2-128-16,-1 0 0 0,1 1 128 0,0 2-128 0,-2 3 0 16,0-2 128-16,1-2-128 0,-1 3 0 0,1-4 144 0,-1 2-144 15,-1 1 0-15,0 0 0 0,2 0 0 0,-1 1 0 16,-1-5 0-16,1 2 0 0,1-5 0 0,2 1 0 16,0 0 128-16,1-3-128 0,1-1 128 0,3-1-128 15,1-1 0-15,3 2 144 0,3-1-144 0,2 0 0 16,-1 0 208-16,4 2-64 0,1-2-16 0,1-1 0 15,1-1 128-15,3 0 0 0,-1-4 16 0,2-1 0 16,1 1-128-16,0-3-16 0,0 2-128 0,2-2 192 16,-1-1-32-16,1-2-16 0,-2 0 0 0,2-3 0 15,-2 1-16-15,4 1 0 0,-2-2 0 0,1-2 0 16,0-2 32-16,-2-1 0 0,1 0 0 0,-2 0 0 16,1-6-32-16,-3 1 0 0,-2 0 0 0,-2-5 0 15,-1 6-128-15,-2-5 128 0,-1 0-128 0,1-3 128 16,-3 2 48-16,1-1 0 0,0-3 0 0,0-1 0 0,3-2 16 15,-2 0 16-15,0 0 0 0,0 0 0 0,0 2-48 0,0 1-16 16,2-3 0-16,-5 0 0 0,4 0 48 16,-5 0 16-16,2 1 0 0,-2 0 0 0,-1-2 48 0,0 1 16 15,0 2 0-15,-3-2 0 0,-2-2-48 0,0 1-16 16,-2-1 0-16,0 1 0 0,-2-1-80 0,-1 1 0 16,-2 0-128-16,0 1 192 0,-2-3-192 0,0 1 176 15,-1 1-176-15,0 2 160 0,-2-1-160 0,0 0 0 16,-2 0 0-16,-2 0 128 0,0 2-128 0,-1 2 0 15,1 0 0-15,-1 1 0 0,1 4 0 0,-1-1 0 16,3 4 0-16,-2-2 0 0,-2 4-176 0,1 2 176 0,1 1-128 0,-2 1 128 31,0 1-768-31,-1 3-80 0,-1-1-16 0,1 6-12960 0</inkml:trace>
  <inkml:trace contextRef="#ctx0" brushRef="#br2" timeOffset="-213877.8">8208 19250 11967 0,'0'0'528'0,"0"0"112"0,0 0-512 0,0 0-128 0,-8-3 0 0,8 3 0 16,-9-4 1408-16,9 4 240 0,-6-10 48 0,1 4 16 15,5 6-1712-15,-4-5-176 0,-1-5-112 0,2 1-32 16,2-4 160-16,0 0 32 0,-1 2 0 0,1-2 0 15,0-1-112-15,-2 1-16 0,2 3 0 0,-1-1 0 16,-2 2 256-16,0-1 128 0,0 1 0 0,0-1-128 0,0 2 512 0,1-3-16 16,-2 4 0-16,-1-2 0 0,0 3 80 0,-1 0 0 15,7 6 16-15,-9-5 0 0,0 0-16 0,-3 1 0 16,3-4 0-16,-1 3 0 0,-1-1-96 0,1-1-32 16,-2 2 0-16,2 0 0 0,-1-1-112 0,-1 1-16 15,-1 1-16-15,3-3 0 0,-1 2-176 0,-1 2-128 16,1-1 144-16,1-1-144 0,-4 2 0 0,2 1 0 15,0-2 0-15,0 4 0 0,2 0 0 0,2 0 0 16,1-1 0-16,-2 1 0 0,-1 1 0 0,0 3 0 16,-1-1 0-16,1 5 0 0,0-3 0 0,1 5 0 15,0-2-128-15,0 5 128 0,-1-3 0 0,-1 0 0 16,-3-1 0-16,2 2 0 0,1 3 0 0,-1 0 0 0,1-1 0 16,-2 4 0-16,1-3 0 0,-1 1 0 0,-1-1 0 0,1-2 0 15,2 4 0-15,1-1 0 0,-3-2 0 0,3-3 0 16,-1 3 0-16,3 2 0 0,0-1 0 0,0-2 0 15,2 2 0-15,0 0 0 0,1 0 0 0,1 0 0 16,-3 2 0-16,4 1 0 0,-1 1 128 0,2 4-128 16,0-2 0-16,2 1 144 0,-3-1-144 0,2 3 128 15,1 1-128-15,0-1 0 0,4-3 0 0,-4 2-176 16,2 2 176-16,1-1 0 0,0 1 0 0,0 1-128 16,1-2 128-16,0 1 0 0,0 1 0 0,0-3 0 15,-1-1 0-15,2 0 0 0,-2 0 128 0,1-1-128 16,0-1 192-16,1-1-48 0,0 0 0 0,0-2 0 15,1-1-16-15,2 2 0 0,0-1 0 0,0 0 0 16,3-1 32-16,0 3 0 0,2-2 0 0,1 0 0 16,0-4-32-16,2 2 0 0,1 3 0 0,2-1 0 15,4 1-128-15,2-1 0 0,2 0 0 0,0 0 128 0,-2-3-128 0,-1 0 0 16,0-2 0-16,0-1 0 0,-2-1-128 0,2-4 128 16,-1 0-160-16,-1-1 160 0,1-4-144 15,-1 0 144-15,0 0-128 0,0-5 128 0,1-3 0 0,-2-1 0 16,-1 1 0-16,1-6 0 0,-2-2 0 0,0 0 0 15,0-2 0-15,0 0 0 0,0-1 0 0,-1-1 0 16,1-2 0-16,-1-2 128 0,2-1-128 0,-5 2 0 16,1-3 0-16,-2 2 0 0,-3 0 0 0,2-3 0 15,-3 2 128-15,0-3-128 0,-5 3 0 0,0-3 0 16,0 3 0-16,0-3 128 0,-1 2-128 0,-1-2 0 0,-1 2 0 16,1 2 0-16,-2 0 0 0,-1 2 0 0,-1 0 0 15,0-3 0-15,-1 4 0 0,-1 0 128 0,-1 2-128 0,0 0 0 16,-1-1 0-16,-4 1 144 0,-3 0-144 0,0 0 0 15,-1-3 128-15,-1 2-128 0,1-3 0 0,-2 3 0 16,-3-2 0-16,-1 2 0 0,0 2 0 0,0-1 0 16,-1 0 192-16,2 0-32 0,-1 0 0 0,1 1 0 15,0-2-160-15,1 2 128 0,-3 0-128 0,3 1 128 16,-2-2-128-16,1 2 0 0,-1 0 144 0,1 0-144 16,0 1 0-16,2 1 0 0,0 2 0 0,1 0 0 15,-1 3 0-15,-1 1 0 0,1 3 0 0,-1-2 0 16,3 2 128-16,-3-2-128 0,-2 1 128 0,0 2-128 15,-2 1 0-15,0 1 0 0,0 1 0 0,0 0 0 16,1 0-128-16,0 2 128 0,-2 0-128 0,4 1 128 0,-1 2 0 16,0 0-160-16,1 5 160 0,1-3 0 0,0 2-144 15,2 1 144-15,0 4 0 0,1-2-144 0,0 3 144 16,0 1 0-16,0 0 0 0,1 3-128 0,0 4 128 16,1-2 0-16,1 0 0 0,1 1 0 0,0 3 0 0,1 6 0 15,0-1 0-15,0 4 0 0,2 1 0 0,-1 0-128 16,0-1 128-16,0 0 0 0,1 1 0 0,1-1 0 15,1-2 0-15,0-3-128 0,0 2 128 0,1-2-192 16,0 2 192-16,4-2-192 0,3-2 192 0,2-1 0 16,2 3-144-16,1-2 144 0,-2 3 0 0,3-2-176 15,3 2 176-15,-1-4-128 0,3 0 128 0,-1 1 0 16,1-3-144-16,1 1 144 0,1-3-144 0,2 1 144 16,1-2-192-16,2-2 192 0,0 0 0 0,2-3-128 15,3 1 128-15,-1 0 0 0,3 1 0 0,5-2 0 16,4-3 0-16,1 2 0 0,1 0 0 0,0-5 0 0,-1 3-128 0,-4-6 128 15,2 0 0-15,-1 0-192 0,1-4 192 0,-1-2-160 16,-2-4 160-16,-1 1-208 0,-3 0 80 16,2-5 128-16,1 0-192 0,-2-1 192 0,-2-1-160 0,1-3 160 15,-4-3 0-15,-1 2 0 0,-3 0 0 0,1-3 0 16,-4-1 0-16,-3-1 0 0,-1-1 0 0,-3 1 0 16,-2-2 0-16,-1-3 208 0,-2 2-16 0,-1-4 0 15,0 1 128-15,-2-1 32 0,0-1 0 0,-3-4 0 16,-3 2-32-16,3 2 0 0,-3 0 0 0,-2 1 0 15,-2-3-160-15,-2-1-32 0,-4 2-128 0,-1-4 192 16,-4 0-192-16,-1-3 128 0,-2-2-128 0,-3-3 0 16,-2-3 128-16,-2 4-128 0,0 1 0 0,5 2 0 15,-1 0 128-15,0 4-128 0,1 0 0 0,2 4 144 16,-1 4 80-16,2 2 16 0,1 0 0 0,-3 4 0 16,2 3 272-16,0 6 48 0,1 0 16 0,2 5 0 0,-1 2-256 15,0 1-64-15,0 1 0 0,0 3 0 0,-2 1-256 0,1 4 0 16,-1 4 0-16,-1-3 0 0,2 4-128 0,-2 2-96 15,0 0-16-15,-2-1 0 16,2 2-240-16,1 1-48 16,2 1-16-16,2-1 0 0,1 1-48 0,3-4-16 0,1-6 0 0,2 3 0 15,3-1-1440-15,1 1-272 0,5-10-64 0,0 0-16 0</inkml:trace>
  <inkml:trace contextRef="#ctx0" brushRef="#br2" timeOffset="-212109.35">19035 16711 1839 0,'0'0'0'0,"0"0"160"0,0 0-160 0,0 0 0 0,0 0 0 0,0 0 0 16,-5-10 1984-16,2 1 352 0,3 9 80 0,0 0 16 16,-3-10-2224-16,3 10-432 0,-2-9-96 0,2 9 0 15,0-7 320-15,0 7 0 0,4-9 0 0,-4 9 128 16,4-5-128-16,-4 5 128 0,0 0-128 0,10-5 128 15,-10 5-128-15,10-5 0 0,-10 5 0 0,12-4 128 16,-2 2 16-16,0 1 0 0,-10 1 0 0,12-1 0 16,-2 1 272-16,0 0 48 0,-10 0 16 0,13 0 0 15,-1 0 64-15,1 0 16 0,0 0 0 0,-1 0 0 16,4 0 16-16,-4 0 0 0,2 0 0 0,2 0 0 16,0 0-224-16,2 0-32 0,1-1-16 0,1 1 0 0,2-2-304 0,2 1 0 15,3-1 0-15,2-2 0 0,0 1-160 0,-1 2-32 16,-1-2-16-16,0 2 0 0,-1 0 32 0,1-2 16 15,-2 1 0-15,0-1 0 0,-1-1 160 0,0 3 0 16,0 1 0-16,0 0 0 0,3 0 0 0,-3 0 0 16,1 0 0-16,2 1 0 0,1 1 0 0,0-2 0 15,1 0 0-15,1 2 128 0,-1 2-128 0,-1-1 128 16,-3-3-128-16,-1 1 128 0,1-1-128 0,-5-3 0 16,0 2 0-16,1-3 0 0,-1 2 0 0,-1-1 0 15,-1 1 0-15,0-1 0 0,-2 2 0 0,1-2 0 16,-2-1 0-16,-1 3 128 0,0 0 96 0,-1 0 32 15,-1-1 0-15,1 2 0 0,-3 0-112 0,0 2-16 16,-10-2 0-16,13 2 0 0,-2-1-128 0,-11-1 0 0,0 0 0 0,11 5 0 31,-11-5-432-31,0 0-64 0,0 0-16 0,0 0 0 16,0 0 16-16,0 0 0 0,0 0 0 0,-12 4 0 0,1 1 288 0,-2-2 48 0,-2-3 16 0,-2 1 0 16,-2 2 144-16,0-2 144 0,-4-1-16 0,2 1-128 15,-2 1 368-15,0-1-48 0,0 1 0 0,0 1 0 16,0-2 96-16,0 2 16 0,-5 1 0 0,3-2 0 15,-4-1-240-15,-1-1-32 0,0-2-16 0,-2 2 0 16,0 0-144-16,2 0 0 0,-1-1 0 0,2-2 0 16,-1 2 0-16,-1-1 0 0,2 0 0 0,0-2 0 15,-2 0 0-15,2-2 0 0,0 1 0 0,-3 1 0 16,-1-4 0-16,0 3 0 0,0 1 0 0,0 2 128 16,-2-2-128-16,4 0 0 0,3 2 0 0,2 2 0 15,1 1 0-15,1 3 0 0,1 0 0 0,1-1 0 0,2 1 0 0,1 4 0 16,1-3 0-16,3 3 0 0,-1-1 0 0,4-2-176 15,0 0 176-15,2 2-128 0,10-7 128 0,-9 4 0 16,9-4 0-16,0 0 0 0,0 0 0 0,0 0 0 16,0 0 0-16,0 0 0 0,0 0 0 0,10 0 128 15,3-2-128-15,1 2 176 0,1-3-176 0,3 0 192 16,2 3-192-16,3 3 192 0,2-7 64 0,1 2 32 16,2 0 0-16,4 1 0 0,4 1-144 0,3 1-16 15,3 0-128-15,0 0 192 0,-1-1-192 0,-2 2 0 16,2 3 0-16,1-5 0 0,-2-1 0 0,2-2 0 15,0 2 0-15,3 1 0 0,3 0 0 0,0-2 0 16,2 1 0-16,-2 0 0 0,-3 1 0 0,-3 1 0 0,-2 2 0 16,-2 1 0-16,-1-2 0 0,-1 1 0 0,-2-2 0 15,0 3 0-15,-1 0 0 0,1 1 0 0,-1-2 0 0,-2 0 0 16,0 1 0-16,-3-2 0 0,-3-2 0 16,-3 4 0-16,-4-1 0 0,-3-2 0 0,-1 0 0 0,-1 0 0 15,-3 2 0-15,0 1 0 0,0 1 0 0,-10-5 0 16,10 5 0-16,-10-5 0 0,9 5 0 0,-9-5 0 15,7 9 0-15,-7-9 0 0,0 0 0 0,2 10 0 16,-3 2 0-16,0-4 0 0,1-8 0 0,-9 11 0 16,0-5 0-16,1 3 0 0,0-5 0 0,0 1-160 15,-3 1-16-15,3-2 0 0,-1-1 0 0,0-1 0 16,-1-1-464 0,1-1-112-16,0-1-16 0</inkml:trace>
  <inkml:trace contextRef="#ctx0" brushRef="#br2" timeOffset="-210659.02">12071 16312 3679 0,'0'0'320'0,"0"0"-320"0,-7-4 0 0,2-3 0 16,0 1 3520-16,3 0 640 0,2 6 128 0,0 0 32 16,-2-10-3680-16,2 4-640 0,0 6-336 0,0 0 32 15,0-9 304-15,0 9-192 0,0 0 192 0,0 0-160 16,0-6 160-16,0 6 256 0,-2-7-64 0,2 7-16 0,0 0 128 0,0 0 16 15,0 0 16-15,0 0 0 0,0 0 160 0,0 0 16 16,0 0 16-16,0 0 0 0,-7-2-16 0,7 2-16 16,0 0 0-16,0 0 0 0,0 0 16 0,0 0 0 15,0 0 0-15,0 0 0 0,-6-4-64 0,6 4 0 16,-1-8 0-16,2-1 0 0,3 2-240 0,1-6-48 16,1 0-16-16,3-2 0 0,1-3-144 0,3-2 0 15,1 1 0-15,1-1 0 0,1-5-192 0,0 5 192 16,1 0-192-16,-2-3 192 0,0 4-144 0,2 0 144 15,-3 1 0-15,1 3 0 0,-1 3 0 0,0 1 0 16,-1 3 0-16,-1 1 0 0,1 3 0 0,0 2 0 16,-1 2 0-16,-1 4 0 0,-1 5 0 0,0-1 0 0,1 2 0 0,-1 1 144 15,2 6-144-15,-2 2 0 0,0 0 0 0,-1 6 128 16,0 2-128-16,-1 5 0 16,-2 2 0-16,-1 3 0 0,0-1 0 0,0-1 160 0,-1 1-160 0,-1-2 160 15,-1 1-160-15,-2-4 0 0,-2-3 0 0,-1 3 0 16,-1-1 0-16,0 0 0 0,-1-1 0 0,2-3 0 15,-3 2 0-15,3-5 160 0,-1 0-16 0,0 0 0 16,0-3 48-16,2-2 0 0,-1-1 0 0,1-2 0 16,-1-6-32-16,3-9 0 0,0 0 0 0,0 10 0 15,0-10 32-15,0 0 0 0,0 0 0 0,0 0 0 16,0 0 256-16,0 0 64 0,0 0 16 0,0-13 0 16,0 1 32-16,3-1 0 0,-1-4 0 0,1 1 0 15,-1-2-240-15,2-1-32 0,0-4-16 0,2 0 0 16,-1 2-272-16,2-6 0 0,3 0 128 0,0 3-128 15,0-3 0-15,0 3 0 0,2-4 0 0,-1 3 0 16,2-3 0-16,2 2 0 0,-2-4 0 0,2 5-144 0,-1-5 144 16,1 6 0-16,1-3 0 0,-4 6 0 0,1 1 0 0,0 3 0 15,-1 0 0-15,1 4 0 0,-1 0 0 0,-1 3-128 16,1-2 128-16,-1 3 0 0,2 2 0 0,-1 2-128 16,2 1 128-16,0 1 0 0,2 1-160 0,-4-1 160 15,2 3-192-15,0 3 192 0,-1-1 0 0,0 1 0 16,-1-1 0-16,0 5 0 0,-1 2-128 0,-1-1 128 15,1 6-192-15,-2 0 192 0,-2-1 0 0,1 5 0 16,-2 2 0-16,-1 2 0 0,-4 3 0 0,3 2 0 16,-2-2 0-16,0 5 0 0,-2-4 0 0,0 6 0 15,0-1 0-15,0 0 144 0,-1-3-144 0,1 3 192 16,0 2-192-16,0-4 192 0,-1 2-192 0,1-1 128 0,0-3-128 16,0 1 128-16,0-3-128 0,1 1 0 0,0-5 0 0,2-2 0 15,0 0 0-15,1-1 0 0,0 0 0 0,2-3 0 16,1-2 0-16,0-5-192 0,0-2 32 0,-2 0 16 31,-5-6-720-31,13 3-144 0,-2-3-16 0,3-5-8448 0,-3-5-1664 0</inkml:trace>
  <inkml:trace contextRef="#ctx0" brushRef="#br2" timeOffset="-210224.08">13371 16204 21183 0,'0'0'1888'0,"0"0"-1504"15,-9 0-384-15,9 0 0 0,0 0 1408 0,0 0 192 16,0 0 64-16,0 0 0 16,0 0-1904-16,0 0-368 0,0 0-80 0,0 0-16 0,0 0 704 0,0 0 0 15,-4 8 0-15,4-8 176 0,0 0 208 0,0 0 32 16,0 0 16-16,0 0 0 0,0 0 304 0,0 0 64 0,0 0 16 0,12-1 0 16,0-1 0-16,-1 0 0 0,0-1 0 0,3-1 0 15,0-1-368-15,1-1-80 0,0-2-16 16,3-2 0-16,0 3-144 0,2-2-16 15,2 4-16-15,0-3 0 0,-1-1-176 0,2 4 0 0,0-1 0 0,-1 1 128 16,-2 1-128-16,0 0 0 0,1-2 0 0,-4 3 0 16,-1 2-160-16,-2 1-16 0,-2 0 0 0,0 1 0 31,-3 0-480-31,-9-1-112 0,12 3 0 0,-1-1-16 16,-11-2-2096-16,10 4-432 0,-10-4-80 0,0 0 0 0</inkml:trace>
  <inkml:trace contextRef="#ctx0" brushRef="#br2" timeOffset="-209157.05">14196 15562 25791 0,'0'0'1152'0,"0"0"224"0,-9-5-1104 0,3-1-272 16,6 6 0-16,0 0 0 0,0 0 0 0,0 0 0 16,0 0 0-16,0 0 0 0,0 0-416 0,-2 10 16 15,0 2 0-15,-1-2 0 0,2 2 400 0,0 1 0 16,-1-1 0-16,1 2 0 0,1 1 0 0,-2 1 0 15,2 1 0-15,0-1 0 0,-2 2 320 0,2 0-16 16,2 2 0-16,-2 1 0 0,0-2 80 0,2 2 0 16,-2 5 16-16,1-2 0 0,1 3-80 0,0-1-32 15,1 4 0-15,-1-1 0 0,0 4-32 0,0 0-16 16,2 1 0-16,-3-1 0 0,2-2-48 0,-2 0-16 0,0 1 0 16,2-1 0-16,-1-5-176 0,0 2 128 15,-4-2-128-15,1-2 128 0,0 0-128 0,-2-4 0 16,0 1 0-16,0-3 128 0,0-4-128 0,1-4 0 0,-1 0 0 0,1-2 128 15,2-8-128-15,0 0 0 0,0 0 0 0,0 0 128 16,0 0 32-16,0 0 0 0,0 0 0 0,0 0 0 16,0 0 240-16,-7-7 48 0,7 7 16 15,-5-7 0-15,0-5-144 0,2 1-48 0,-1-1 0 0,0-2 0 16,3-4-144-16,-1 2-128 0,1-3 144 16,1 0-144-16,0-4 128 0,0-4-128 0,0 2 0 15,1-6 0-15,-1 1 0 0,2-1 128 0,-1-2-128 0,3-1 0 16,-3 0 0-16,-1-1 0 0,0 0 0 0,1-1 0 0,1 3 0 15,-1 1 0-15,0 2 0 0,0-2 0 16,1-1 0-16,0 2 0 0,-1 1 0 0,3 1 0 16,-3 3 0-16,3 0 0 0,0 4 0 0,0 0 0 0,1-2 0 0,-2 4 128 15,0 2-128-15,1 4 144 0,-1 4-144 16,2 0 0-16,-3 1 0 0,0 1 0 0,-2 8 0 0,0 0 0 16,0 0 0-16,0 0 0 0,0 0 0 15,0 0-192-15,0 0 64 0,0 0 128 0,3 13-192 0,-1 2 192 16,-4 4-192-16,1 2 192 0,0 3 0 0,0 4 0 15,-1 6 0-15,0 2 0 0,-1 1 0 0,1 3 0 16,0 0 0-16,2 3 0 0,0-1 208 0,0 5-32 16,0-3-16-16,0 2 0 0,0-1-32 0,0 0-128 15,0 2 192-15,2-3-64 0,-2-5-128 0,0-2 160 16,-2 0-160-16,2-4 160 0,0-2-160 0,0-1 192 16,0-4-192-16,0 1 192 0,0-3-192 0,0-5 192 0,-1-1-192 0,0 0 192 15,0-2-64-15,-1-3-128 0,2-13 192 16,-1 9-64-16,1-9 0 0,0 0 0 0,0 0 0 0,0 0 0 15,0 0 48-15,-4-8 0 0,3-6 0 0,-2-1 0 16,2-3-176-16,1-2 0 0,0-4 144 0,0-5-144 16,1-6 0-16,2-2 0 0,0-4 0 0,2-9 0 15,0-3-224-15,2-5 32 0,1-3 16 0,1 2 0 16,0 3-64-16,0 1-16 0,0 3 0 0,-1 2 0 0,1 7 64 16,0 1 16-16,-1 5 0 15,-2 6 0-15,-1 3 320 0,-2 2 64 0,-1 8 16 0,1 6 0 0,0-1-64 16,-1 5-16-16,-2 8 0 0,0 0 0 0,0 0-144 0,0 0 0 15,0 0 0-15,0 0 0 0,0 0-272 0,1 14 64 16,-1 4 16-16,0 4 0 16,-2-1 192-16,-2 3-192 0,0 6 192 0,-1 0-192 0,0 3 192 0,-1 3 0 15,-2 2 0-15,-1 5-144 0,0-2 144 0,2 6 176 16,-2-1-48-16,1 5 0 0,0 2 16 0,2 3 0 16,0-3 0-16,1 1 0 0,1 0-144 0,0 5 0 15,0 0 144-15,0 2-144 0,2 2 0 0,-1-5 0 16,-1 1 0-16,-1-6 0 0,0-7 0 0,0-7-128 15,1-1 0-15,1-7 0 16,-1-7-528-16,0-6-112 0,-1-4 0 0,5-14-14144 0</inkml:trace>
  <inkml:trace contextRef="#ctx0" brushRef="#br2" timeOffset="-208040.14">12115 15979 9839 0,'0'0'432'0,"0"0"96"0,-9 7-528 0,0-4 0 16,2 3 0-16,0 1 0 0,0 0 416 0,2 3-32 0,-2-3 0 0,2 5 0 15,-4-2-256-15,2 3-128 0,-2-6 128 0,1 3-128 16,2 3 896-16,-1-4 112 16,0 1 16-16,0-3 0 0,1 0 192 0,1 2 64 15,0-3 0-15,0 2 0 0,5-8-512 0,-7 5-112 16,7-5-16-16,-7 5 0 0,7-5-192 0,-7 7-64 0,7-7 0 0,0 0 0 15,0 0 80-15,0 0 16 0,0 0 0 0,0 0 0 16,0 0-80-16,0 0-16 0,0 0 0 0,0 0 0 16,13-4-144-16,-1-1-48 0,-1-2 0 0,3-3 0 15,3 3-32-15,-2-6-16 0,3-1 0 0,1-1 0 16,1 1-144-16,0-3 192 0,1-1-192 0,-1 2 192 16,-1-1-192-16,0 1 160 0,2 0-160 0,-1 1 160 15,0 3-160-15,1 0 0 0,-4 1 0 0,1 3 0 0,-1 0 0 16,-1 2 0-16,-2 2 0 0,0 2 0 0,-2 0 0 15,-2 2 128-15,-10 0-128 0,10 5 0 0,-10-5 128 0,9 7-128 16,-3 2 128-16,-1-2-128 0,0 6 144 0,-2 1-144 16,1 1 160-16,-3 1-160 0,-1 0 144 0,-1 3-144 15,-3 3 128-15,3 1-128 0,-2 3 192 0,1 2-32 16,-2 3-16-16,0-2 0 0,0 0 144 0,2 2 32 16,-2-3 0-16,1 1 0 0,1-1-64 0,-1 1-16 15,-1 4 0-15,4-2 0 0,-1-2-64 0,0 1-16 16,-1 1 0-16,1-2 0 0,-1 3-32 0,0 1-128 15,0-2 192-15,1-1-64 0,1 1-128 0,-2-2 128 16,-2-4-128-16,4 2 128 0,-2-7-128 0,-1-1 160 16,1-1-160-16,-1-3 160 0,1-2-160 0,-1-2 192 15,1 1-192-15,2-12 192 0,-2 6-64 0,2-6 0 0,0 0 0 0,0 0 0 16,0 0-128-16,0 0 160 16,0 0-160-16,0 0 160 0,0 0 48 0,-5-10 16 15,3 1 0-15,1-6 0 0,1-2-96 0,1-3-128 0,0-3 176 16,3-5-176-16,0 0 0 0,1-5 0 0,1-4 0 0,0-2 0 15,5-2 0-15,-4 2 0 0,3 2-160 16,2 1 160-16,1 1 0 0,-1 1-144 0,4 2 144 0,0 4 0 16,1-1 0-16,-1 2 0 0,1 0 0 0,0 6 0 15,1-2 0-15,0 1 0 0,0 2 0 0,-2 2 0 16,1 4 0-16,-2 4-240 0,-1 1 32 0,-1 3 0 16,-2 0-64-16,1 1-16 0,-2 2 0 0,-1 1 0 15,-9 2 32-15,12 0 16 0,-1 2 0 0,-11-2 0 16,14 7 240-16,-3-2 0 0,-1 0-160 0,-1 3 160 0,-9-8 0 15,12 9 0-15,-6 4 0 0,0-4 0 0,-6-9 0 0,8 13 160 16,-2 1-160-16,1 4 160 0,-2 0-32 16,1 1 0-16,-2 1 0 0,1 3 0 0,-2 4 0 0,0 1 0 15,1 1 0-15,0 4 0 0,0 2-128 0,0-1 0 16,-2 2 0-16,2 0 128 0,-2 1-128 0,1-1 0 16,1-1 0-16,1-2 128 0,-1-3-128 0,1-2 0 15,0-2 0-15,1 1 0 0,1-7 0 0,-1-1 0 16,-1-1 0-16,3-1 0 0,-3-3-352 0,1-5 0 15,-1 0 0-15,2-7 0 16,-7-2-1824-16,0 0-384 0,8-5-64 0</inkml:trace>
  <inkml:trace contextRef="#ctx0" brushRef="#br2" timeOffset="-207552.22">13384 16134 13823 0,'0'0'1216'0,"-7"-2"-960"16,0-2-256-16,7 4 0 0,0 0 1792 0,0 0 304 16,0 0 64-16,0 0 16 15,0 0-2304-15,0 0-464 0,0 0-96 0,0 0-16 0,-9 5 464 0,9-5 96 16,0 0 16-16,0 0 0 0,0 0 128 0,0 0 0 16,0 0 0-16,0 0 0 0,0 0 704 0,0 0 64 15,0 0 0-15,0 0 16 0,0 0 80 0,0 0 16 16,0 0 0-16,0 0 0 0,0 0-368 0,0 0-64 15,13 8 0-15,-1-2-16 0,2-5-32 0,0-2 0 16,1 1 0-16,3 0 0 0,0 0-64 0,1-1-16 16,1-3 0-16,5 4 0 0,0 3-32 0,0-2-16 15,0-2 0-15,-1 1 0 0,-1 0-144 0,-3 0-128 16,0 0 144-16,-2 1-144 0,-4 1 128 0,-1 1-128 16,-3-2 0-16,-10-1 144 0,10 4-144 0,-10-4 0 0,0 0 0 0,0 0-176 31,0 0-224-31,0 0-48 0,-2 10-16 0,2-10 0 15,-7 6-480-15,1 2-80 0,-2-2-32 0,1-2-6752 16,7-4-1344-16</inkml:trace>
  <inkml:trace contextRef="#ctx0" brushRef="#br2" timeOffset="-207204.86">14235 15443 14735 0,'0'0'1312'15,"0"0"-1056"-15,0 0-256 0,0 0 0 0,0 0 2016 0,0 0 352 16,3 14 64-16,1 2 0 0,-1 1-1984 0,1 3-448 15,0 4 0-15,-1 3 0 0,-1 4 224 0,-2 0 112 16,0 8 32-16,-2-1 0 0,0 1 144 0,1 3 16 16,-1 2 16-16,-2 0 0 0,0 1 128 0,-1 1 32 15,-3 3 0-15,1 1 0 0,-2 1-256 0,0-2-32 16,-1 0-16-16,-2 1 0 0,-2-8-240 0,0 2-160 0,-1-3 192 0,1 5-192 16,0-5 0-16,0 4-176 0,0 2 0 0,1 3-8880 15,1-3-1776-15</inkml:trace>
  <inkml:trace contextRef="#ctx0" brushRef="#br3" timeOffset="-195082">21964 17867 12895 0,'0'0'1152'0,"0"0"-928"0,-9-1-224 0,9 1 0 15,0 0 1472-15,0 0 240 0,0 0 48 0,0 0 16 16,-9-2-1216-16,9 2-240 0,-9 0-64 0,9 0 0 15,0 0 0-15,0 0-16 0,-9 0 0 0,9 0 0 16,-9 2 128-16,9-2 16 0,0 0 16 0,-7 5 0 16,7-5-16-16,-7 9 0 0,7-9 0 0,-5 8 0 15,1 3-128-15,4-11-16 0,0 8-16 0,3 3 0 16,-3-11 16-16,5 9 0 0,3-1 0 0,3-2 0 16,3-1 96-16,4 0 32 0,1-3 0 0,3 0 0 15,2-1 128-15,4-2 16 0,0-2 16 0,0-2 0 0,0 0 144 0,2 1 32 16,4 1 0-16,2 0 0 0,0-2-288 0,0 2-48 15,3 0-16-15,1 2 0 0,3 1-224 0,2 0-128 16,-1-1 128-16,0 1-128 0,-4-1 0 0,0 1 0 16,-3 0 0-16,-1 0 128 0,0 1-128 0,2 0 0 15,-2-1 0-15,-1 1 0 0,-2 2 0 0,-1 0-160 16,-1-2 160-16,-3 3-208 16,2-2-512-16,-2 2-112 0,-2-3 0 0,-5 3-16 15,-3 0-1584-15,-3 1-320 0,-1-1-64 0</inkml:trace>
  <inkml:trace contextRef="#ctx0" brushRef="#br3" timeOffset="-194648.25">21979 18499 21359 0,'0'0'944'0,"0"0"208"0,0 0-928 0,0 0-224 0,0 0 0 0,0 0 0 0,0 0 416 15,10-6 32-15,-10 6 16 0,13-2 0 0,0-1-208 0,1 2-32 16,0 0-16-16,2 1 0 0,2 0 192 0,0 1 48 16,1 0 0-16,1 2 0 0,0-2 32 0,5 0 16 15,0 2 0-15,3 0 0 0,2-3 16 0,4 2 16 16,0 4 0-16,4-3 0 0,3 1 16 0,3 1 0 16,3 1 0-16,-4-2 0 0,-1 0-16 0,-1 0 0 15,-2-1 0-15,0 1 0 0,-1-2 0 0,0-1 0 16,-1 1 0-16,0 1 0 0,-3-1-288 0,0 2-64 15,1-1-16-15,-1-1 0 0,0 0-400 0,-1 1-80 16,-1 3 0-16,-4 2-9984 16,-3-1-1984-16</inkml:trace>
  <inkml:trace contextRef="#ctx0" brushRef="#br3" timeOffset="-183573.23">23752 16793 2751 0,'0'0'256'0,"0"0"-256"16,0 0 0-16,0 0 0 0,-7 5 1536 0,7-5 272 16,-9 5 48-16,9-5 16 0,-7 6-1040 0,7-6-192 15,-6 3-64-15,6-3 0 0,0 0 48 0,0 0 0 16,-6 1 0-16,6-1 0 0,0 0-96 0,0 0-16 16,0 0 0-16,-7-2 0 0,2-4-192 0,1-2-64 15,4-1 0-15,3-3 0 0,-1 0-32 0,2 0-16 16,1-1 0-16,2-1 0 0,-1-1-208 0,3 0 0 15,1 1 0-15,2-1 0 0,-1-1 0 0,0 0 0 16,2 1 0-16,1 1 0 0,-1 3 272 0,2-1-32 0,2 3-16 0,-1 0 0 16,2 6-32-16,1 3-16 0,-1 2 0 0,1 4 0 15,-1 2-48-15,-1 1 0 0,1 3 0 0,1 5 0 16,-1 3 144-16,0 6 32 0,0 3 0 0,-3 5 0 16,-2 3-160-16,-3 2-16 0,-2 3-128 0,-5-2 192 15,-4-2-192-15,-3-3 0 0,-3 0 0 0,-4-1 0 16,-3 0 288-16,-2 2-32 0,-1 1-16 0,-2-2 0 15,-2-1 96-15,-2-3 32 0,0 2 0 0,-1-2 0 16,0-2-128-16,0-5-32 0,1 0 0 0,0 1 0 16,0-6-32-16,3-3-16 0,-1-6 0 0,3 2 0 15,1-5 32-15,3 2 16 0,0-5 0 0,1-3 0 16,-1 1-208-16,4-4 0 0,-2 0 0 0,2-2 0 16,1-2-256-16,9 6 0 0,0 0 0 0,-5-4 0 15,5 4 16-15,0 0 16 0,-5-9 0 0,5 9 0 16,5-12 224-16,4 6-176 0,3-2 176 0,0 3-160 0,2 2 160 0,1-2 0 15,1-1 0-15,3 4-128 0,2-1 128 16,1 0 0-16,1-3 0 0,2 3 0 0,3 0 0 0,3 2 144 16,1 1-144-16,-1 1 0 0,4 2 208 0,0-1-64 15,1-1-16-15,-2 3 0 0,-1-2 48 0,-2-1 0 16,-5 0 0-16,-1 0 0 0,-5 1-176 0,-1-2 0 16,-4 1 0-16,-1 0 128 0,-1 2-368 0,-2-2-80 15,-11-1 0-15,12 1-6704 16,-12-1-1328-16</inkml:trace>
  <inkml:trace contextRef="#ctx0" brushRef="#br3" timeOffset="-183057.27">24673 16152 16575 0,'0'0'1472'0,"-9"-1"-1168"0,0 0-304 0,0-1 0 15,9 2 864-15,-9 0 112 0,0 0 32 0,9 0 0 16,-9 3-624-16,0 3-112 0,-1 3-16 0,0 0-16 15,0 1-64-15,-2 3-16 0,0 0 0 0,-4 4 0 16,2 4-160-16,0 3 160 0,0-1-160 0,0 5 160 0,0-4-32 0,2 3-128 16,-1-1 192-16,2 4-64 0,0-6 0 0,4 1 0 15,-2 1 0-15,4-4 0 0,2 3 16 0,2-4 0 16,0-7 0-16,2 0 0 0,2 0 16 0,-1-1 0 16,-2-13 0-16,0 0 0 0,0 0 112 0,11 4 32 15,0-2 0-15,-1-4 0 0,0-3 112 0,1-6 32 16,2 1 0-16,0-1 0 0,0-6-192 0,2 1-16 15,1-2-16-15,1 0 0 0,1-1-96 0,-1 0-128 16,0-3 176-16,-2 5-176 0,-1-1 256 0,-1 0-64 16,-3 0-16-16,-1 2 0 0,-1-1 176 0,-2 2 32 0,0 1 16 15,-3 0 0-15,-3 1 128 0,0-1 32 0,-1 3 0 16,-3-1 0-16,-3-2-208 0,1-1-32 0,0 1-16 16,-2 3 0-16,-2-1-176 0,-2-3-128 0,5 1 144 0,-3 3-144 15,0-2 0-15,-1 1-336 0,2 5 48 0,3-1 16 31,1 3-1200-31,1 1-224 0,4 4-48 0,0 0-10832 0</inkml:trace>
  <inkml:trace contextRef="#ctx0" brushRef="#br3" timeOffset="-182470.87">25454 16466 10127 0,'0'0'896'0,"0"0"-704"0,0 0-192 0,-6-8 0 16,6 8 2400-16,0 0 448 16,0 0 96-16,0 0 0 0,-4-3-1760 0,4 3-352 0,0 0-80 15,0 0-16-15,-9 2-416 0,3 5-64 0,-1 1-32 0,2 4 0 16,-2-3-224-16,0 5 176 0,1 0-176 0,0 2 160 15,-1 3 0-15,2 3 0 0,0 1 0 0,0 6 0 16,-1 0 112-16,-1 4 32 0,2 4 0 0,1 1 0 16,-1 3 16-16,-2 0 0 0,0 1 0 0,1 5 0 15,0 2-96-15,1 2-16 0,1-1 0 0,-1 2 0 16,1-1-16-16,1-2-16 0,0-6 0 0,0 1 0 16,3-5 80-16,-3-3 32 0,3-2 0 0,0-1 0 15,3-5-96-15,-3 0-32 0,1-4 0 0,2 1 0 16,-1-3-160-16,2-2 0 0,0-2 144 0,0-3-144 15,1 1 0-15,0-5 0 0,0 1 0 0,0-4 128 0,-5-8-128 16,8 11 0-16,-1-4-128 0,2 0 128 0,-9-7-352 0,12 2 16 16,-2-2 0-16,0 0 0 15,0-5-128-15,-1-1-32 0,-1-1 0 0,-1 2 0 16,0-5-368-16,-1 1-80 0,-1-2-16 0,-2 1 0 16,-1-1-224-16,-2-1-48 0,-1 0-16 0,-2 2-8128 0</inkml:trace>
  <inkml:trace contextRef="#ctx0" brushRef="#br3" timeOffset="-182190.46">25006 17174 10127 0,'-18'-20'448'0,"5"6"96"0,-2 1-544 0,-2-2 0 0,2-2 0 0,-1 2 0 16,4-1 1680-16,-1 3 240 15,2 3 32-15,2-1 16 0,0 5-896 0,5-2-176 0,-1 3-48 0,5 5 0 16,0 0-240-16,0 0-48 0,0 0-16 0,0 0 0 15,0 0-272-15,0 0-48 0,0 0-16 0,0 0 0 16,0 0-80-16,12-3-128 0,-1-1 176 0,1 0-176 16,-2 1 400-16,5 1-16 0,0-1-16 0,3 1 0 15,2-2 160-15,3-2 48 0,-1-1 0 0,3 1 0 16,2-3-80-16,3 3-16 0,2-2 0 0,-1 2 0 16,-1-1-304-16,-3-3-176 0,-3 3 192 0,0-1-192 31,-2 0-352-31,-3-2-176 0,-4 2-48 0,-1-2-11648 0</inkml:trace>
  <inkml:trace contextRef="#ctx0" brushRef="#br3" timeOffset="-181538.76">25614 15817 11967 0,'-17'-2'1072'0,"6"2"-864"0,1 0-208 0,1 0 0 15,1 0 1648-15,8 0 272 0,-9-1 64 0,9 1 16 16,0 0-1200-16,0 0-240 0,0 0-48 0,0 0-16 15,0 0-48-15,0 0-16 0,7-8 0 0,2 0 0 16,5 1-112-16,5 0-32 0,3 0 0 0,3 1 0 16,3-6 16-16,4 2 0 0,0 0 0 0,0-1 0 15,-2 0-128-15,1 0-32 0,-1 2 0 0,-2-1 0 0,1 6-16 0,0 0-128 16,-1 2 192-16,-1 4-64 0,1 3-128 0,-2 2 0 16,-2 4 0-16,0 2 0 0,-3 1 0 15,-2 2 0-15,-2 2 0 0,-3 0 0 0,-3 0 0 0,-3 1 0 16,-7 0 0-16,-2 3 0 0,-3-2 0 0,-3 0 256 15,-5-1-32-15,-2 0-16 0,-1 3 320 0,-2 0 64 16,-2 2 16-16,0-3 0 0,0 2-224 0,1-1-32 16,2-2-16-16,1-1 0 0,1-1-336 0,2-4 0 15,3-1 0-15,4-1 128 0,1-3-128 0,4-9 0 16,-1 12 0-16,2-2 0 0,-1-10 0 0,8 6 0 16,2 1 0-16,3 0-128 0,1-4 128 0,6-2 0 15,-1-1 0-15,5 1 0 0,4 1 192 0,3 0-48 0,3-3 0 16,3 0 0-16,1-1-144 0,-2 1 0 0,-3 0 144 15,0-2-144-15,0-2-192 0,-1 3-128 0,1 0 0 0,-4 1-12816 16</inkml:trace>
  <inkml:trace contextRef="#ctx0" brushRef="#br3" timeOffset="-180854.22">23570 18140 12895 0,'0'0'1152'0,"-6"4"-928"0,6-4-224 0,0 0 0 15,0 0 1664-15,0 0 304 0,0 0 48 0,0 0 16 16,0 0-1216-16,14-1-240 0,4-2-64 0,1 1 0 16,3-1-128-16,0 0-48 0,4-5 0 0,2 1 0 15,4-5 432-15,4 0 64 0,6-2 32 0,7-1 0 16,5-2-96-16,9 0 0 0,4-3-16 0,2 4 0 16,-1 1-416-16,3 3-80 0,4-2 0 0,3 0-16 0,1 4-240 0,-3 1 0 15,-2 3 0-15,-3-2 0 0,-4 3 0 0,5 0 128 16,1 0-128-16,6 1 0 0,1 2 320 0,-6 2-48 15,-4-3 0-15,-3 3 0 0,1-1-80 0,-1 1 0 16,0 0-16-16,3 1 0 0,-2 2-176 0,-9-3 0 16,-5 0 0-16,-3 1 128 0,-7-1-320 0,-1-1-64 15,-3-1 0-15,-3 1-16 16,-3-1-1696-16,-1-2-336 0,4 0-64 0,-11 1 0 0</inkml:trace>
  <inkml:trace contextRef="#ctx0" brushRef="#br3" timeOffset="-178936.64">24277 18814 19983 0,'0'0'880'0,"-7"-2"192"0,-4 1-864 0,11 1-208 16,-7-5 0-16,7 5 0 0,0 0 432 0,0 0 32 15,-7-7 16-15,5 1 0 0,1-5-144 0,1 2-16 16,2-4-16-16,2 1 0 0,1-4-304 0,1 2 128 15,2-2-128-15,3-2 0 0,1-3 176 0,2-1-176 0,4 2 160 0,2-1-160 16,-1 0 0-16,3 0 0 0,1 1 0 0,-1 3 0 16,3 2 0-16,-1 2 0 0,-3 3 0 0,4 3-160 15,1 2-32-15,1 2-16 0,-2 4 0 16,-1 3 0-16,-2-1 48 0,-3 8 16 0,-1 2 0 0,-3 6 0 16,-1 4 144-16,-2 1 0 0,-2 6 0 0,-5 0 0 15,-3 1 0-15,-2 4 192 0,-1 0 0 0,-4 1-16 16,-4-2 288-16,-1 3 64 0,-8 0 16 0,-5 1 0 15,-2-2-32-15,-3 3 0 0,-1 3 0 0,-1-1 0 16,0-1-64-16,-1 1-32 0,2-4 0 0,-1-3 0 16,3-3-176-16,2-2-48 0,-1-6 0 0,2-2 0 15,1 0-192-15,3-6 128 0,-1-1-128 0,2-1 0 16,0-6 0-16,-1 1 0 0,-4-5-128 0,0 0 128 16,0 0-352-16,1-2 32 0,1-1 16 0,3-1 0 15,2 0 48-15,3 1 0 0,6 0 0 0,8 0 0 16,0 0 256-16,0 0 0 0,0 0 176 0,0 0-176 0,0 0 0 0,0 0 0 15,17-2 0-15,4 2 0 0,2 0 0 0,2-1 0 16,2 0 0-16,1 0 0 0,-2 1 144 0,2 0-144 16,2 1 0-16,0 0 144 0,3 0-144 0,3 2 0 15,1-1 144-15,1 2-144 0,0-1 160 0,4-1-32 16,1 0-128-16,-2 0 192 0,-2 2-192 0,-2-1 0 16,-4 2 0-16,-4-3 0 0,-1-1 0 0,-4 3 0 15,-2 0 0-15,-2 0 0 16,-2-2-1504-16,0-2-240 0,-4 0-48 0,-4 0-16 15</inkml:trace>
  <inkml:trace contextRef="#ctx0" brushRef="#br3" timeOffset="-178619">25382 18205 20271 0,'0'0'1792'0,"-4"9"-1424"0,0 4-368 0,2 2 0 15,0 4 944-15,2 2 112 0,0 5 32 0,2-1 0 16,-2 6-800-16,0-1-160 0,0 3-128 0,2 0 192 15,2 0 0-15,-3 2 16 0,2-2 0 0,1 0 0 0,-2-4 48 0,2 3 0 16,-1 1 0-16,-1-5 0 0,1-1-256 0,-1-3 0 16,-1-1 0-16,1-2 0 15,-1-2-384-15,0-2-128 16,-1-4-32-16,0-1-6896 0,0-2-1392 0</inkml:trace>
  <inkml:trace contextRef="#ctx0" brushRef="#br3" timeOffset="-178324.81">25505 19630 33519 0,'-15'2'1472'0,"15"-2"320"0,-12-6-1424 0,4-2-368 0,1-1 0 0,3 1 0 15,1-6 144-15,1 0-144 0,2 1 192 0,3-4-192 16,1-2 0-16,1 0 0 0,4-1 0 0,0 2 0 16,1 3-256-16,0 1-16 0,0 0 0 0,-1 4 0 31,0 2-240-31,-2 3-32 0,1-3-16 0,-8 8 0 16,0 0-240-16,10 0-48 0,-10 0-16 0,0 0 0 15,8 11-256-15,-3 1-48 0,-4 0-16 0,-2 2 0 16,0 2-736-16,-2-2-128 0</inkml:trace>
  <inkml:trace contextRef="#ctx0" brushRef="#br3" timeOffset="-177686.3">27041 17356 26783 0,'0'0'1184'0,"0"0"240"0,0 0-1136 0,0 0-288 16,0 0 0-16,0 0 0 0,0 0 192 0,-9 5-32 15,9-5 0-15,-8 5 0 0,2 1-32 0,-1 2-128 16,1-3 192-16,1 5-64 0,0-1 48 0,0 5 0 15,0 1 0-15,1 2 0 0,0 1 16 0,0 2 0 16,0 3 0-16,2 7 0 0,-1 1 0 0,1 7 0 16,1 1 0-16,-1 3 0 0,1 4-32 0,1 1 0 15,1 3 0-15,2 2 0 0,-1 3-160 0,3-1 128 0,1 1-128 16,0-2 128-16,0-1 752 0,1-2 144 0,-1-7 16 0,0-3 16 31,1-7-1760-31,-2-2-336 0,0-3-80 0,0-5-16 16,-1-5 336-16,-2-1 64 0,0-5 16 0,-2-12-7824 0,0 0-1568 0</inkml:trace>
  <inkml:trace contextRef="#ctx0" brushRef="#br3" timeOffset="-177434.84">26616 18103 34143 0,'0'0'752'0,"0"0"144"0,0 0 48 0,0 0 16 0,0 0-768 0,12-7-192 0,8 5 0 0,1-1 0 0,5-1 176 0,3 0-16 15,2 0 0-15,2-2 0 0,0-1 0 0,1 1 0 16,0-3 0-16,3 0 0 0,1-2-160 0,3-1 128 16,2 2-128-16,-2-1 128 0,-2 4-128 0,3 0 0 15,0-2 0-15,-1 4 0 31,-3-4-496-31,-2 4-16 0,-5 0-16 0,-1 0-9648 0,-4 1-1936 0</inkml:trace>
  <inkml:trace contextRef="#ctx0" brushRef="#br3" timeOffset="-174041.72">28046 16607 15663 0,'0'0'1392'0,"0"0"-1120"15,-4-11-272-15,4-1 0 0,0 12 1824 0,4-7 304 16,0-3 64-16,2 2 16 0,1-1-1696 0,0 3-352 16,1 2-160-16,2-1 160 0,1 0-160 0,1 1 160 15,-2 0-160-15,3 1 160 0,0 0-160 0,0 1 0 16,1 2 0-16,-1 2 128 0,0 1-128 0,-2 1 0 0,-11-4 0 15,13 9 0-15,-2 3-176 0,-2 4-64 0,-2 2-16 0,-1 2 0 16,-2 7 16-16,-2 3 0 0,-2 5 0 0,-1 4 0 16,0 2 240-16,-5 0 0 0,-3 1 0 0,-3-3-144 15,0-2 272-15,-2-2 64 0,-3 3 16 0,0-4 0 16,-2-1 288-16,0 0 48 0,2-2 16 0,-3 2 0 16,1-5-48-16,3 0 0 0,1-3 0 0,2 0 0 15,3-5-208-15,1-2-48 0,1-3-16 0,3-4 0 16,3-1-240-16,-1-4 144 0,3-6-144 0,0 0 128 15,0 0-128-15,1 9 0 0,-1-9 0 0,0 0 0 16,0 0 0-16,11 4 0 0,-1-2 0 0,1 0 0 16,1-1 0-16,0-1 192 0,2 1-192 0,3 2 192 15,1 2 0-15,1-1 16 0,1-1 0 0,2 6 0 16,2-2-208-16,1 4 0 0,2-2 0 0,1 5 0 16,0-5 0-16,0 1 128 0,-3-1-128 0,1 1 0 0,-1-4 0 15,-3 5 0-15,-3-5 0 0,-2 0 0 16,0-2 0-16,-2-1 0 0,-2-3 0 0,3-2 0 15,0-1-752-15,-2-4-32 0,-2 1-16 0,4-6-7360 16,-7 1-1472-16</inkml:trace>
  <inkml:trace contextRef="#ctx0" brushRef="#br3" timeOffset="-173542.86">28773 15712 15887 0,'0'0'704'0,"0"0"144"0,9-3-672 0,-9 3-176 0,0 0 0 0,12-4 0 0,-1 0 752 0,-11 4 112 15,10 0 32-15,0 2 0 0,-10-2-192 0,10 4-16 16,-10-4-16-16,9 8 0 0,-1-2-48 0,-2 3-16 16,1 1 0-16,-1 2 0 0,-1-3-80 0,-1 5-16 15,0 2 0-15,-2 2 0 0,-3 1 0 0,0 0-16 16,-1 4 0-16,2 4 0 0,-5-1-48 0,3 1-16 16,-1-3 0-16,0 3 0 0,-4-3-224 0,2 1-32 15,0 0-16-15,1-4 0 0,0-2-160 0,1 2 0 16,-1-4 144-16,0 0-144 0,0-2-240 0,-1-5-112 15,0-1-32-15,5-9-8176 16,-4 8-1632-16</inkml:trace>
  <inkml:trace contextRef="#ctx0" brushRef="#br3" timeOffset="-172881.96">29226 16302 21999 0,'0'0'960'0,"0"0"224"0,0 0-944 0,0 0-240 0,0 0 0 0,0 0 0 16,0 0 256-16,-7 13 0 0,4 0 0 0,0 1 0 15,3 0-256-15,0 7-128 0,0-1 128 0,-1 3-208 16,1 3 208-16,0 2 0 0,0 4 0 0,0 2 0 16,0 4 0-16,0 3 0 0,0 3 0 0,0-1 0 15,0 4 0-15,2-1 0 0,0-1 0 0,-2-5 0 16,0 1 144-16,1-3-144 0,0-4 0 0,3-1 144 16,-4-1 96-16,2-3 16 0,2-4 0 0,0-1 0 15,1 1 48-15,0-3 16 0,2-2 0 0,1 0 0 0,0-4-96 16,2-2-16-16,0-5 0 0,2 1 0 15,-1-5-208-15,2 2 144 0,1 0-144 0,-1-3 128 0,-1-2-400 0,2-2-96 16,0-1-16-16,0 0 0 16,-1-3-704-16,0-3-160 0,-2-1-32 0,-1 0 0 15</inkml:trace>
  <inkml:trace contextRef="#ctx0" brushRef="#br3" timeOffset="-172651.32">28961 16887 9215 0,'0'0'816'0,"0"0"-656"0,0 0-160 0,-6-4 0 16,6 4 4368-16,0 0 848 0,0 0 160 16,0 0 48-16,8-4-4288 0,2-1-864 0,1 1-272 0,3 2 160 15,1-1-160-15,3 2 0 0,3-3 0 0,1-2 128 16,4-1-128-16,1 1-192 0,1-3 32 0,3 3 16 31,0-2-576-31,2 2-112 0,-1-1-32 0,-1-1 0 16,1 1-1312-16,-3-2-272 0,7-1-48 0,-9-3-6320 0</inkml:trace>
  <inkml:trace contextRef="#ctx0" brushRef="#br3" timeOffset="-172048.49">29664 15712 13823 0,'0'0'608'0,"0"0"128"0,-2-9-592 0,0-2-144 15,1 2 0-15,1 9 0 0,0 0 1232 0,0 0 224 0,3-10 32 0,-3 10 16 16,0 0-1168-16,0 0-336 0,0 0 144 16,10-5-144-16,-1 2 0 0,-9 3 0 0,11-1 0 0,-1 0 0 15,-1-3 128-15,-9 4-128 0,12-1 160 0,-1 1-160 16,1 4 208-16,0-2-48 0,-2-1-16 0,3 2 0 15,1-1-144-15,0 5 0 0,1 2 0 0,-1-3 0 16,0 4 0-16,0-1 0 0,-1 3 144 0,0 2-144 16,-2-3 0-16,-1 3 144 0,-1 1-144 0,-4 0 0 15,-1-1 304-15,-1 0-48 0,-3 2-16 0,-4 1 0 16,-4 1 192-16,-1 1 32 0,-1 0 16 0,-4 2 0 16,-4-3 32-16,-1-1 0 0,-1-1 0 0,1 0 0 15,2-2 0-15,3 0 16 0,2-4 0 0,3 0 0 16,2-2-304-16,7-8-64 0,0 0-16 0,0 0 0 15,11 8-336-15,6-7-64 0,8-2 0 0,4-2-16 16,5-3 64-16,3-1 16 0,1 4 0 0,0 0 0 16,0-1 192-16,-1 4 0 0,0 4 0 0,-1 0 0 0,-2 1 0 0,-2 5 0 15,-2-1 0-15,-3 4 0 0,-4 1 0 0,-3 1 240 16,-2-1-48-16,-3 1-16 0,-3 0 128 0,-6 3 16 16,-5 1 16-16,-2 2 0 0,-8-2-112 0,-2 0-32 15,-4 1 0-15,-6 0 0 0,1 1-192 0,-2-2 0 16,-2-1 0-16,0 1-160 15,0-2-1616-15,2-1-320 0,2-2-64 0</inkml:trace>
  <inkml:trace contextRef="#ctx0" brushRef="#br3" timeOffset="-171110.75">27885 17974 5519 0,'0'0'496'0,"0"0"-496"0,-9 2 0 0,0-2 0 0,1 0 2288 0,8 0 352 15,0 0 80-15,0 0 16 0,0 0-1216 0,0 0-240 16,0 0-64-16,0 0 0 0,0 0-208 0,0 0-48 16,0 0-16-16,0 0 0 0,9-2-224 0,1-2-32 15,2-1-16-15,3 0 0 0,3 0-16 0,3-4 0 16,4 1 0-16,6-3 0 0,4 0-336 0,4-1-64 16,4 0 0-16,9 2-16 0,7-4 32 0,2 0 16 0,1-1 0 15,0 2 0-15,-1-1 32 0,3 1 16 0,2 7 0 0,1 0 0 16,2 3-336-16,-2 1 0 0,-2 0 0 0,-5 1 128 15,-7 0-128-15,-3 1-208 0,-3 0 48 0,-2 1 16 32,-4 0-528-32,-1 1-96 0,-2-1-32 0,-2 0 0 15,-3 0-32-15,-3 1 0 0,-3 0 0 0,-3-2 0 16,-1-2-1520-16,-5 4-304 0,-1-4-64 0,-4 2-16 0</inkml:trace>
  <inkml:trace contextRef="#ctx0" brushRef="#br3" timeOffset="-170347.52">27949 18530 25167 0,'0'0'1104'0,"0"0"240"0,-7 4-1072 0,7-4-272 0,0 0 0 0,0 0 0 16,0 0 400-16,0 0 32 0,13 1 0 0,1-2 0 15,3-1-432-15,5-2 0 0,2 0 0 0,4-4-176 0,-1 2 176 16,3 2 0-16,2-1-144 0,1 0 144 0,0 1-144 0,0-1 144 16,0 0-192-16,0 4 192 0,-3 1-432 0,-5 2 32 15,-3 2 0-15,-3-1 0 16,-5-2-208-16,-3 1-32 0,-2 5-16 0,-3 3 0 15,-2 3 336-15,-3-2 64 0,-2 3 0 0,-3 1 16 0,-2 1 480 0,-3 1 80 16,-2 2 32-16,-2 1 0 0,-2-4 192 0,2 1 32 16,2-1 16-16,0-2 0 0,2 0-160 0,3-1-48 15,1 0 0-15,2-2 0 0,2 3-224 0,2-1-160 16,-1-13 192-16,6 10-192 0,0 0 0 0,3 0 0 16,-2-2 0-16,2 4 0 0,1 0 0 0,1 1 0 15,0 1 0-15,1 1 0 0,-2-2 0 0,-1 2 128 16,-2 1-128-16,0 3 160 0,0 0 48 0,-3 1 16 0,-3-3 0 0,-1 4 0 15,-1 2 176-15,-3-1 48 0,-3 3 0 0,-2 0 0 16,-3-1 128-16,-2 3 16 0,-2-3 16 0,-2 0 0 16,-1-1-208-16,-4-4-32 0,-1-1-16 0,0-4 0 15,1-3-352-15,0-1 0 0,1-4 0 0,2-4 128 32,1 1-480-32,2-5-96 0,1-3 0 0,2-6-8896 0,1-1-1792 0</inkml:trace>
  <inkml:trace contextRef="#ctx0" brushRef="#br3" timeOffset="-169998.12">28954 18087 27647 0,'0'0'2448'0,"0"0"-1952"16,0 0-496-16,0 0 0 0,-3 14 1088 0,2 2 128 16,1 2 32-16,0 0 0 0,0 0-1024 0,1 1-224 15,2 5 0-15,-2 3 0 0,1-1 0 0,1 2-160 0,-2 3 160 0,2-2-160 16,-2 4-48-16,2 0-16 0,-2 1 0 0,1 1 0 15,-2 2-144-15,0-1-16 0,0 4-16 0,0-2 0 32,0-4-304-32,0 2-64 0,0 1-16 0,0-4 0 15,2-3-608-15,-1-3-112 0,2 0-32 0,-2-5-8768 0</inkml:trace>
  <inkml:trace contextRef="#ctx0" brushRef="#br3" timeOffset="-169630.45">29053 19332 23039 0,'0'0'1024'0,"-9"4"192"0,-1-1-960 0,0-3-256 0,3-3 0 0,7 3 0 0,-7-4 2512 0,2-2 464 15,-1-4 96-15,3 0 0 0,-1-2-2592 0,1-3-480 16,3-2-192-16,0 1 16 0,0-3-96 0,2 0-32 16,0 1 0-16,1 0 0 15,-1 3-384-15,1 1-80 0,-1-1 0 0,1 5-16 16,-3 10 144-16,0 0 16 0,0 0 16 0,0 0 0 0,0 0 256 0,0 6 48 16,2 4 16-16,-4 4 0 0,1-1 288 0,-2 6 0 15,-1 0 0-15,0 3 0 0,-1-3 192 0,-1-3 112 16,0-4 16-16,0-1 0 0,3 2 384 0,-1-8 64 15,4-5 32-15,0 0 0 0,0 0-272 0,0 0-48 0,0 0-16 0,0 0 0 16,0 0-464-16,2-14-320 0,1 4 64 16,1-4 0-1,0-3-640-15,1 3-128 0,2 0-32 0,-2 3-11744 0</inkml:trace>
  <inkml:trace contextRef="#ctx0" brushRef="#br3" timeOffset="-168845.72">30145 17479 1839 0,'0'0'160'0,"0"0"-160"15,0 0 0-15,0 0 0 0,0 0 4064 0,0 0 784 16,0 0 144-16,0 0 48 0,5-7-3584 0,-5 7-720 16,0 0-144-16,0 0-16 0,5-9-144 0,-5 9-32 15,0 0 0-15,0 0 0 0,0 0-112 0,8 6-32 16,-8-6 0-16,7 11 0 0,-1 6-64 0,0 1 0 0,-4 3-16 15,-1 5 0-15,3 0 144 0,-1 5 16 0,-2 2 16 16,2 1 0-16,-2 3-64 0,1 1-16 0,1 3 0 16,-2 3 0-16,2 0-144 0,-1 1-128 0,1 0 192 0,-1-2-192 15,0-2 0-15,-1-4 0 0,0-3 0 0,-1-1 0 32,0-5-592-32,0-1-80 0,-1-8-16 0,1-4-10816 0</inkml:trace>
  <inkml:trace contextRef="#ctx0" brushRef="#br3" timeOffset="-168613">29864 18088 32191 0,'0'0'1424'0,"11"0"304"0,-11 0-1392 0,17-4-336 0,3 2 0 0,3-2 0 0,5 1 352 0,0-2 0 16,-1 0 0-16,-1 1 0 0,1-3-352 0,2-1 0 16,3-1-160-16,0 0 160 15,1 3-496-15,0-4 16 0,0 2 0 0,0 2 0 16,-1 2-1120-16,-2 1-208 0,-3 0-48 0,0-3-10240 16</inkml:trace>
  <inkml:trace contextRef="#ctx0" brushRef="#br3" timeOffset="-164360.78">31093 16732 8287 0,'0'0'736'0,"0"0"-592"0,0 0-144 0,0 0 0 15,-8-2 1808-15,8 2 336 0,0 0 64 0,0 0 16 16,-3-7-1728-16,3 7-352 0,0-12-144 0,0 5 128 16,0-3-128-16,2 2 0 0,2-6 0 0,1 5 0 15,-1-2 176-15,1 1-48 0,0 1-128 0,3-2 192 16,-1 4-64-16,2-2 0 0,0 0-128 0,1 4 192 16,0 0-192-16,1 2 0 0,-11 3 128 0,12-1-128 15,0 1 160-15,-1 4-16 0,-11-4 0 0,12 10 0 16,-4 0 0-16,0 4 0 0,-2 4 0 0,-2 2 0 15,-1 6-144-15,-2-2 192 0,-2 5-192 0,0 3 192 16,-5-3-192-16,-1 4 0 0,-3 3 0 0,1-1 128 16,-4 1-128-16,0-2 128 0,-2-3-128 0,1-5 128 0,-1 4 272 15,1-6 48-15,-1-3 16 0,1 1 0 0,-2-3 384 16,2 0 80-16,0-1 16 0,3-5 0 0,0-3-480 0,2-4-80 16,4 3-32-16,5-9 0 0,0 0-224 0,0 0-128 15,0 0 128-15,0 0-128 0,0 0-144 0,12-4-112 16,1-2 0-16,1 2-16 0,0 2 272 0,2-2-192 15,2-3 192-15,1 4-160 0,3-1 160 0,1 3 256 16,0 1-64-16,1 1-16 0,1 4-176 0,2 3 0 16,-2-2 0-16,2 3 0 0,-3 0 0 0,3 0 0 15,-2-1 0-15,-1 1 0 0,1 0-400 0,-2-4 32 16,-2 4 16-16,-4-5-6848 16,0 0-1376-16</inkml:trace>
  <inkml:trace contextRef="#ctx0" brushRef="#br3" timeOffset="-163754.75">31511 15959 18831 0,'0'0'832'0,"0"0"176"0,0 0-816 0,0 0-192 16,12 0 0-16,-1 1 0 0,-1 4 144 0,2-2-16 15,-2-2 0-15,-10-1 0 0,13 3-128 0,-3 3 128 16,-1 0-128-16,-9-6 128 0,11 5-128 0,-5 2 0 15,-6-7 0-15,9 7 0 0,-9-7 0 0,0 0 0 16,5 11 0-16,-2 0 0 0,-2 2 0 0,-1-3 0 0,-2 1 0 0,-2 0 0 16,-3 1 208-16,1 2-32 0,0-1-16 0,-2 0 0 15,1-1-16-15,1 1 0 0,1-4 0 0,3 0 0 16,2-9 144-16,0 7 32 0,0-7 0 0,2 9 0 16,-2-9 0-16,0 0 0 0,0 0 0 0,9 5 0 15,0-3-16-15,0 0 0 0,1 1 0 0,0-3 0 16,1-1 64-16,3-1 16 0,-3 1 0 0,4 1 0 15,0 0-64-15,2 0-16 0,2 0 0 0,0 0 0 16,1 1-304-16,1 2 0 0,-3-2 0 0,-2 0 0 16,-1 3 0-16,-2-1-224 0,-1-1 32 0,-2 2 16 15,-1 0-1424-15,1 1-304 16</inkml:trace>
  <inkml:trace contextRef="#ctx0" brushRef="#br3" timeOffset="-163126.81">32086 16493 13823 0,'0'0'1216'16,"0"0"-960"-16,0 0-256 0,0 0 0 0,0 0 1472 0,0 0 240 15,0 0 48-15,-3 11 16 0,3-11-1424 0,-2 10-352 16,-1 2 0-16,1 1 0 0,-1-2 0 0,-1 3 0 16,0 1 0-16,-1 3 0 0,0 1 0 0,-1 3 0 15,0-1 0-15,-3 5 0 0,0-2 144 0,0 5-144 16,1-2 192-16,1 3-192 0,-1 5 176 0,-1-4-176 16,1 0 160-16,2 3-160 0,0 1 0 0,2-2 0 15,1-2 0-15,1-3 0 0,2 0 144 0,2 0-144 16,-2-4 128-16,3-3-128 0,1 0 304 0,1-2-32 15,1-2 0-15,2-3 0 0,-1 0-16 0,1-4 0 0,0 0 0 16,-1-5 0-16,2 3-256 0,0-3-192 0,-1-2 16 0,-8-3 16 31,11-2-512-31,1 1-96 0,-2-4-32 0,-10 5 0 0</inkml:trace>
  <inkml:trace contextRef="#ctx0" brushRef="#br3" timeOffset="-162883.66">31748 17044 13823 0,'0'0'1216'0,"0"0"-960"0,-8 0-256 0,8 0 0 15,0 0 2208-15,0 0 400 0,0 0 80 0,0 0 0 0,0 0-2144 0,0 0-544 16,13-5 0-16,3 0 0 0,5 1 128 0,1 1-128 15,6-6 0-15,3 1 0 0,2 2 128 0,3-3-128 16,-1 1 144-16,1-1-144 0,-1 3 0 0,-3 1 0 16,-1-1-208-16,-2 0 64 15,-2 0-368-15,-2-3-80 0,-3 2-16 0</inkml:trace>
  <inkml:trace contextRef="#ctx0" brushRef="#br3" timeOffset="-162433.66">32405 15810 16527 0,'0'0'720'0,"0"0"176"0,0 0-720 0,0 0-176 0,0 0 0 0,0 0 0 0,6 9 128 0,-1 1 0 16,-1 2 0-16,1-2 0 0,-1 4-128 0,0 1 192 15,0 3-192-15,-1 2 192 0,1 4-192 0,-1 4 0 16,-2-1 0-16,0 2 0 0,-1 3 192 0,0-4-32 16,-2 1-16-16,0-2 0 0,1 0-144 0,1-4 0 15,-1-3 0-15,0-2 0 0,-1-3 0 0,0-2-176 16,2-2 48-16,0-11 0 15,-4 9-272-15,4-9-48 0,-6 6-16 0</inkml:trace>
  <inkml:trace contextRef="#ctx0" brushRef="#br3" timeOffset="-162017.43">32723 15914 16927 0,'-14'8'752'0,"5"1"144"0,-3-1-704 0,2 4-192 0,1-2 0 0,0 3 0 0,-1 0 400 0,0-3 48 15,-2 0 16-15,4 2 0 0,1-3-144 0,1-2-48 16,-3 1 0-16,9-8 0 0,0 0-272 0,-5 6 0 16,5-6 0-16,0 0 0 0,0 0 0 0,0 0 0 15,-8 7-176-15,8-7 176 0,0 0-192 0,0 0 64 16,-7 5 128-16,7-5-208 0,-9 5 16 0,9-5 16 16,-9 5 0-16,9-5 0 0,-8 6 176 0,8-6 0 15,0 0 0-15,0 0 0 0,0 0 0 0,0 0-128 16,0 0 128-16,0 0 0 0,0 0-256 0,4-10 16 15,-4 10 16-15,5-8 0 0,-5 8 0 0,5-9 0 16,-5 9 0-16,0 0 0 0,7-6-96 0,-7 6-32 16,0 0 0-16</inkml:trace>
  <inkml:trace contextRef="#ctx0" brushRef="#br3" timeOffset="-161325.08">32165 15776 8287 0,'0'0'736'16,"0"0"-592"-16,0 0-144 0,0 0 0 0,0 0 1664 0,0 0 288 0,0 0 64 0,0 0 16 16,0 0-1520-16,7 13-320 15,-2-3-48-15,-5-10-16 0,5 15-128 0,-1 0 192 16,0 2-192-16,-3-2 192 0,1-2-32 0,-2 5 0 16,0-1 0-16,0 1 0 0,-2 3 96 0,1-2 32 0,1 0 0 0,-3 0 0 15,1-2 32-15,-1 1 16 0,0-5 0 0,0 1 0 16,-1-1 160-16,2-1 16 0,0-3 16 0,2-9 0 0,-1 13-32 15,1-13-16-15,0 0 0 0,0 0 0 0,0 0-224 16,0 0-32-16,8 5-16 0,-8-5 0 16,10 0-208-16,0-2 128 0,0-1-128 0,0-1 0 0,2-2 0 0,-1-1 0 15,1 2 0-15,-5 2 0 0,2-1-176 0,1 0 176 16,2 1-160-16,-1 1 160 0,2-1-192 0,0 0 192 16,-1 1-208-16,11 1 80 15,-5 1-384-15,-3 1-80 0,-1 1-16 0</inkml:trace>
  <inkml:trace contextRef="#ctx0" brushRef="#br3" timeOffset="-160841.62">32438 15837 7359 0,'0'0'320'0,"0"0"80"0,0 0-400 0,0 0 0 0,0 0 0 0,0 0 0 15,0 0 2112-15,0 0 352 0,0 0 64 0,0 0 16 0,0 0-1712 0,0 0-320 16,11 5-80-16,-11-5-16 0,0 0-208 0,0 0-32 16,10 5-16-16,-10-5 0 0,7 8-160 0,-7-8 160 15,6 10-160-15,-1-2 160 0,-5-8 48 0,5 12 16 16,-2 2 0-16,-1-1 0 0,1 0 96 0,-2 4 32 15,2 2 0-15,-3 6 0 0,0-1-32 0,-3 5 0 16,2-1 0-16,1 4 0 0,0 2 48 0,0 0 0 16,-1 1 0-16,2-4 0 0,3-3 16 0,-4 0 0 0,0-2 0 15,0 1 0-15,0-3-240 0,1 0-144 16,2-1 192-16,-2-2-192 0,-1 0 0 0,0-4 0 0,1 0 0 0</inkml:trace>
  <inkml:trace contextRef="#ctx0" brushRef="#br3" timeOffset="-159952.71">30722 17831 12895 0,'0'0'1152'0,"-8"-1"-928"0,1-2-224 0,7 3 0 0,0 0 2032 0,0 0 352 16,-7-5 80-16,7 5 16 0,0 0-1968 0,0 0-384 0,0 0-128 16,0 0 0-16,0 0 160 0,0 0-160 0,0 0 192 0,0 0-192 15,10-5 512-15,-2 3-16 0,2 0 0 0,4 0 0 16,1-1-64-16,8 0-16 0,3 0 0 0,4 0 0 15,7 0-96-15,34-8-32 0,-7 3 0 0,-1-4 0 16,1 3 144-16,-1-1 16 0,4 2 16 0,4 0 0 16,4 0-16-16,-3-2-16 0,-4 2 0 0,-4 0 0 15,3 3-224-15,-4 2-32 0,1-4-16 0,-1 1 0 16,1 1-160-16,-6 1 0 0,-3 1 0 0,-27 3 0 16,2 0-192-16,2 0-64 0,-1 2 0 0,2-1-16 31,-2 0-1280-31,-1 2-256 0,-2 1-48 0,16 6-16 0</inkml:trace>
  <inkml:trace contextRef="#ctx0" brushRef="#br3" timeOffset="-159439.75">31221 18064 7359 0,'0'0'320'0,"-9"0"80"0,1 0-400 0,-1 0 0 0,2-1 0 0,7 1 0 15,-9 1 3552-15,9-1 624 0,-7 4 128 0,7-4 32 16,-7 9-3248-16,2-2-640 0,0 3-128 0,3-1-16 16,-3 3 32-16,1-2 16 0,0 4 0 0,0 2 0 15,-1 3-32-15,0 2 0 0,-1 2 0 0,1 1 0 16,-2 1 0-16,2 3 0 0,-1-1 0 0,1 1 0 15,0-1 128-15,0 0 32 0,-1 1 0 0,3-3 0 16,-1-4 32-16,1 1 0 0,2-3 0 0,1-1 0 16,1-3-160-16,2-1-32 0,-1-1 0 0,-2-13 0 15,11 11-128-15,-3-1-16 0,5-2-16 0,1-1 0 0,0-3-160 0,4 0 0 16,1-1 0-16,1-3 0 0,2-2 0 16,2 1-144-16,0-1 144 0,3-1-208 0,-2 0-112 0,2-3 0 15,0 0-16-15,1-1 0 16,-2-3-1728-16,1 3-352 0</inkml:trace>
  <inkml:trace contextRef="#ctx0" brushRef="#br3" timeOffset="-159106.31">31726 17866 16575 0,'0'0'736'0,"-9"6"160"0,-1 4-720 0,1 0-176 0,3 3 0 0,-1 6 0 16,2 6 2224-16,0 1 400 0,-1 1 96 0,-1 2 16 15,0 4-2192-15,-1 4-544 0,1 2 0 0,-1 6 0 16,-1 0 192-16,0 6-192 0,-1 3 192 0,-3 4-192 15,-1 2 272-15,-1 1-48 0,2 6-16 0,-2-1 0 16,-1-1-16-16,0-1 0 0,1-8 0 0,2-3 0 16,1-5-64-16,1-5 0 0,3-1-128 0,0 0 192 15,2-5-192-15,2-6 0 0,1-5 0 0,2-4 0 16,1-4-288-16,0-5-96 16,0-13-32-16</inkml:trace>
  <inkml:trace contextRef="#ctx0" brushRef="#br3" timeOffset="-158777.6">32191 17932 23951 0,'0'0'2128'0,"-10"3"-1696"0,-1 0-432 0,3 1 0 16,0 3 1872-16,2 2 304 0,0 5 48 0,1 2 16 16,-1-2-1888-16,0 2-352 0,-3 7 0 0,2 0-192 15,2 0 192-15,-1 5 0 0,0 1 0 0,1 1 0 16,-1 3 0-16,3 2 0 0,-2 0 0 0,2 1-144 15,0 0 144-15,-1 0 0 0,1 0-144 0,2 0 144 32,-2-3-688-32,3-2-64 0,0-3-16 0</inkml:trace>
  <inkml:trace contextRef="#ctx0" brushRef="#br3" timeOffset="-158401.89">32026 19423 31839 0,'-15'0'1408'0,"5"0"304"0,2 0-1376 16,-2-2-336-16,10 2 0 0,-8-3 0 0,3-4 0 0,3 1-192 0,0-3 32 0,2-1 0 16,-1-3 160-16,5-2-192 0,3-3 192 0,4 0-192 15,0-1 192-15,2 0-192 0,-3-1 192 0,1 3-192 16,0 7-48-16,-4-1-16 0,1 2 0 0,-1 4 0 16,-7 5 64-16,0 0 0 0,0 0 0 0,0 0 0 15,0 0 192-15,0 0 0 0,5 11 0 0,-5 0 0 16,-3 3 0-16,-2 0 0 0,-3 0 0 0,0-2 0 15,-1 1 384-15,1-2 0 0,-3-5 16 0,4 2 0 16,-1-2-112-16,8-6-32 0,-6 5 0 0</inkml:trace>
  <inkml:trace contextRef="#ctx0" brushRef="#br3" timeOffset="-147264.08">23420 19323 11967 0,'0'0'1072'0,"0"0"-864"16,0 0-208-16,0 0 0 0,-2-6-192 0,2 6-64 16,0 0-32-16,0 0 0 0,0 0 480 0,0 0 112 0,0 0 16 0,0 0 0 15,0 0-320-15,0 0 160 0,0 0-160 0,0 0 128 16,11 3 96-16,-11-3 16 0,11 3 0 0,-1 3 0 15,0-3 208-15,0 4 32 0,0 4 16 0,0-3 0 16,3 1-112-16,-1 0 0 0,0 2-16 0,0 3 0 16,0-1-112-16,0 1-32 0,-1 1 0 0,6 1 0 15,-4 2 48-15,0-1 16 0,0-3 0 0,2 1 0 16,-1 3 32-16,2 0 0 0,-2-1 0 0,1 1 0 16,1 0-80-16,4 1-16 0,0 0 0 0,1 0 0 15,1 0-80-15,2-1-16 0,2 1 0 0,2 0 0 16,3 2-128-16,1-1 0 0,2 0 0 0,3 2 128 15,1-1-128-15,1 0 0 0,-3-3 0 0,0-1 128 16,-4 1-128-16,-2-1 0 0,1-2 0 0,-2-2 0 0,3-2 0 0,0 1 0 16,1-6 0-16,1 0 0 0,0 1 0 15,4-4 0-15,1 1 144 0,0 1-144 0,0-1 176 0,1-1-48 16,-2-2 0-16,0-1 0 0,-4 1 32 0,3-2 0 16,0 0 0-16,3-1 0 0,2 1-16 0,3 0 0 15,2-2 0-15,5 3 0 0,2 4-144 0,-3-1 0 16,-4-1 144-16,0 1-144 0,-2-1 0 0,2 5 0 15,1-2 0-15,0 0 0 0,1 4 0 0,5-3 0 16,4 2 0-16,-4-1 0 0,-5-2-128 0,1 0 0 16,-3-1 0-16,0-5 0 0,0-4 128 0,1-1 0 15,3-3-144-15,0 0 144 0,1 0 0 0,1 0 0 16,2-4 0-16,-5 3 0 0,-3-3 176 0,0 1 48 16,0 2 16-16,1-1 0 0,3 5 16 0,4-2 0 0,2 3 0 0,1-1 0 15,-1-4-16-15,-3 2 0 0,-5-3 0 0,-2 1 0 16,2-1-80-16,0 1-16 0,2 1 0 0,2-1 0 15,5 4-144-15,0-4 128 0,2-2-128 0,-4-2 128 16,-5 0-128-16,0-1 0 0,2-2 0 0,-1-2 0 16,0-1 0-16,4-2 160 0,3 0-160 0,-1-4 160 15,-3 2-160-15,-4 2 0 0,-4-1 0 0,-2 4-176 16,1-1 176-16,0 5 0 0,1 5 0 0,-1-2 0 16,-1 3 0-16,2-1 0 0,2 4 0 0,-1-2 0 15,-2 3 0-15,-3 4 144 0,-1 1-144 0,1 0 0 16,2 2 128-16,-2 1-128 0,0 1 0 0,2 1 0 15,2-1 0-15,-3-1 0 0,-1 1 128 0,-2 0-128 16,-2-3 0-16,-6 4 0 0,-2 0 0 0,-4 4 0 16,-1-1 0-16,-3 5 0 0,-2-3 0 0,-1 3 0 15,-4 1 0-15,0 2 0 0,-2 2 0 0,0 0 0 0,1-1 0 0,-2 0 0 16,-2-4 128-16,0-1-128 0,-2 0 192 0,2-5-32 16,-4 4 0-16,2-4 0 0,0 2-160 0,0-2 160 15,-9-7-160-15,9 8 160 0,1-1-32 0,-2-2 0 16,-8-5 0-16,0 0 0 0,8 4-128 0,-8-4 0 15,0 0 144-15,8-2-144 0,-8 2 160 0,10-6-32 16,-2-4-128-16,0-2 192 0,-2-3 112 0,2-1 16 16,0-3 0-16,3-3 0 0,1-5-192 0,2 3-128 15,-1 0 192-15,5 0-192 0,0 4 0 0,2 0 0 16,-2 1 0-16,1 2 0 0,-3-1 0 0,2 3 0 16,-4 1 0-16,4 2 0 0,-2-1 0 0,2 5 0 0,1 0 0 15,2 3 0-15,-1-2 0 0,4 5 0 0,-1-1 0 16,2 3-144-16,3 2 144 0,0 0 0 0,0-2 0 0,4 3 0 15,2 3 0-15,5-1 0 0,-1 4 0 0,0 0 0 16,0 4-240-16,-1-4 48 0,0 1 0 0,1-1 0 16,0 0 192-16,1-4-176 0,2 2 176 0,2-2-160 15,0-3 160-15,4-1 0 0,2-1 0 0,-1-1 0 16,-3-1 0-16,2 0 128 0,0-1-128 0,3 3 176 16,1-2-176-16,3 2 160 0,2-2-160 0,2 0 160 15,3-2-160-15,-6-1 0 0,-4-4 0 0,1 3 0 16,-4-7 0-16,0 3 0 0,1-3 0 0,0 0 0 15,0 3 0-15,0-2 0 0,2-2 0 0,-4 1 0 16,-3 0-272-16,-2-1-96 0,-5 0-16 0,-2 0 0 16,-2 0-1824-1,-5-1-368-15</inkml:trace>
  <inkml:trace contextRef="#ctx0" brushRef="#br3" timeOffset="-146381.45">27887 20507 1839 0,'0'0'160'0,"-5"4"-160"0,-1-4 0 0,6 0 0 0,0 0 3696 0,0 0 704 15,0 0 144-15,0 0 16 0,0 0-3776 0,10-12-784 16,0 5 0-16,-10 7-224 0,12-13 224 0,-1 7 0 15,-11 6 0-15,13-12 0 0,-1 6 0 0,0-3 0 16,-1 4 0-16,-1 0 0 0,-10 5 0 0,13-12 128 16,-1 2 0-16,-1 1-128 0,-2 4 240 0,1-5-64 15,0 2-16-15,0-2 0 0,-1 4 48 0,2-3 16 16,-3 2 0-16,3 2 0 0,-11 5 176 0,12-10 48 16,-2 3 0-16,2-2 0 0,-1 4-208 0,2-3-48 15,-4 3 0-15,-9 5 0 0,14-3 0 0,-3 2 0 16,-11 1 0-16,16 1 0 0,-16-1-192 0,12 8 176 0,1 3-176 0,-3 3 160 15,-3 0-160-15,-2 2 0 0,0 4 0 16,-3 2 0-16,-3 0 0 0,0 8 0 0,-3-1 0 0,0 0 0 16,-2-2 0-16,-1 0 0 0,-4-1 144 0,3 0-144 15,1-6 512-15,-2-1 48 0,1-4 0 0,2-3 0 16,1-6 80-16,0 0 0 0,5-6 16 0,0 0 0 16,0 0-160-16,0 0-48 0,-2-8 0 0,5-9 0 15,1-3-272-15,2-6-176 0,3-3 192 0,1-7-192 16,3-4 144-16,3-2-144 0,3 0 0 0,2-5 144 15,-1-1-144-15,6 4 0 0,-2 5 0 0,0 3-176 16,-4 5 176-16,2 6-192 0,-3 4 192 0,-1 7-192 16,-2 1 64-16,-1 9 0 0,1 3 0 0,-2 6 0 15,0 9-112-15,-2 5-16 0,-1 4 0 0,-1 6 0 0,-3 3 0 16,0 6 0-16,-3 0 0 0,-2 2 0 16,1-2 256-16,-3 3-192 0,-2 2 192 0,2-4-192 0,-2-2 192 0,1-3 0 15,-1-7 0-15,1-2 0 0,1-5 368 0,-1-5 112 16,1-5 32-16,0-10 0 0,0 0-80 0,0 0-16 15,0 0 0-15,10 6 0 0,-10-6-416 0,11-2 0 16,1-6 0-16,-1 1 0 0,1-5-256 0,-1 1-48 16,1-2 0-16</inkml:trace>
  <inkml:trace contextRef="#ctx0" brushRef="#br3" timeOffset="-145777.71">29041 20244 15887 0,'0'0'704'0,"-9"2"144"0,1 1-672 16,8-3-176-16,-8 2 0 0,2 1 0 0,6-3 416 0,0 0 48 0,0 0 16 0,0 0 0 16,0 0-32-16,0 0 0 0,0 0 0 0,0 0 0 15,0 0 0-15,0 0 0 0,0 0 0 0,0 0 0 16,9 8 256-16,2-6 32 0,3 1 16 0,1-2 0 16,3-1-304-16,4 0-48 0,0-1-16 0,4-1 0 15,1 0-256-15,3 1-128 0,1-3 128 0,2-1-128 16,0 0 0-16,2 1 0 0,2-1 0 0,-3-2 0 15,-2 3-224-15,-1 2 80 0,-6 1 16 0,-1 1 0 32,-2 0-528-32,-3 1-112 0,-1 0 0 0</inkml:trace>
  <inkml:trace contextRef="#ctx0" brushRef="#br3" timeOffset="-145556.59">29101 20471 22111 0,'0'0'1968'0,"0"0"-1584"16,0 0-384-16,0 0 0 0,4 9 1600 0,4 0 256 16,6-4 32-16,1 0 16 0,3-1-1648 0,3 0-256 15,5-4-176-15,2-3 32 0,3 1 144 0,5-2-128 16,3 0 128-16,1-5-128 15,-2 2-528-15,-3-2-112 0,-1 0 0 0</inkml:trace>
  <inkml:trace contextRef="#ctx0" brushRef="#br2" timeOffset="-119129.45">23325 19309 2751 0,'0'0'256'0,"0"0"-256"16,0 0 0-16,0 0 0 0,0 0 1568 0,0 0 272 16,0 0 48-16,0 0 16 0,0 0-1136 0,0 0-240 15,0 0-32-15,0 0-16 0,0 0-224 0,0 0-64 16,12 3 0-16,-12-3 0 0,0 0-192 0,0 0 128 15,0 0-128-15,11 6 0 0,-11-6 256 0,8 13-32 16,-3-4-16-16,-1 1 0 0,-4-10 176 0,3 15 16 16,0-3 16-16,2 2 0 0,-4 0-128 0,3 4-32 15,0-1 0-15,-2 1 0 0,5 0 0 0,-2 2 0 16,1 3 0-16,2 3 0 0,-2-5 64 0,4 3 0 16,-2 3 0-16,2-3 0 0,2-1-320 0,0 0 0 0,2-3 0 0,3 1 0 15,1-1 160-15,1-1-160 0,0-2 128 0,1-3-128 16,2-6 144-16,-2 3-144 0,2 0 160 0,-2-5-160 15,-1 1 224-15,1 2-48 0,-1-3-16 0,2 2 0 16,-1-3-160-16,0 1 128 0,1 0-128 0,0 0 128 16,4 0-128-16,0 3 160 0,0-3-160 0,1 4 160 15,1-2-160-15,0 2 0 0,4-1 0 0,0 1-176 16,-2-2 176-16,0 3 0 0,1-1 0 0,0 1 0 16,-6-4 0-16,0 3 0 0,1-6 128 0,0 1-128 15,-1 2 0-15,0-4 144 0,3 1-144 0,-1-1 0 16,2-4 256-16,1-2-48 0,2-1-16 0,1 4 0 15,2-2-16-15,0-2-16 0,1-3 0 0,0 2 0 16,1-1-16-16,-3-3 0 0,0 2 0 0,-4-2 0 16,0 2-144-16,2-2 0 0,-3 3 144 0,1 2-144 15,2-2 0-15,-1 2 144 0,1 0-144 0,0 3 0 16,4 1 128-16,-2 0-128 0,2 0 0 0,1 0 0 0,-2 0 0 16,1 1 0-16,-4-1 0 0,0 3 0 0,-3-3 128 0,0 1-128 15,2-1 0-15,-2 0 0 0,0 0 128 0,2 0-128 16,0-1 0-16,1-1 0 0,-1 0 208 0,2 1-16 15,2-3 0-15,1-1 0 0,-1 2 160 0,0-1 32 16,-1 1 0-16,0-2 0 0,-2-1-80 0,-2 4-16 16,0-2 0-16,0 0 0 0,2-1-64 0,1 3-16 15,0-1 0-15,3 1 0 0,1 2-64 0,-1-3-16 16,3-1 0-16,2-1 0 0,2 0-128 0,-3 1 128 16,-1-3-128-16,-2 0 128 0,-3 1-128 0,1-2 0 15,-1 2 144-15,3 1-144 0,0-2 0 0,0 2 144 0,1 2-144 16,0-3 0-16,-1 1 144 0,1 2-144 0,-1 0 0 0,0-1 144 15,-3-2 16-15,-1 1 0 0,-3 0 0 16,-1-2 0-16,-1 2-32 0,-1 0-128 0,1-4 192 0,0 2-64 16,1-5-128-16,0 5 160 0,0-5-160 0,1 3 160 15,1-2-160-15,1-1 128 0,-3 1-128 0,4-2 128 16,-2 2 16-16,2 2 0 0,1-1 0 0,-4 2 0 16,-2-2 32-16,0 2 0 0,-2-2 0 0,2 2 0 15,1-2-176-15,0 1 0 0,1-2 144 0,1 3-144 16,-2-1 0-16,2 2 0 0,-2-5 0 0,1 3 128 15,3-2-128-15,-2 3 0 0,2-2 0 0,-2 3 128 16,1-5-128-16,-3 3 0 0,-1 0 0 0,-1 3 0 16,0-2 0-16,-2 5 0 0,0-2 0 0,0-1 0 15,2 4 0-15,-2-1 0 0,0 1 0 0,0 2 0 16,-1 1 0-16,1 0 0 0,0-1 0 0,0 2 0 0,2-1 0 0,-1 0 0 16,2 0 0-16,0 1 0 0,1-2 0 0,-2 0 0 15,1 0 0-15,-3 2 0 0,-2 0 0 0,-1-1 0 16,0 0 0-16,0-1 0 0,1 1 0 0,-1 1 144 15,-1-1-144-15,2 1 0 0,0 0 176 0,0 0-176 16,-2 2 160-16,0-1-160 0,1-1 128 0,-2-1-128 16,0 2 0-16,0 1 0 0,0 2 128 0,0-1-128 15,0-2 0-15,0 2 0 0,0 1 0 0,0-2 128 16,-1 1-128-16,0 3 0 0,2-3 0 0,-2 2 0 16,-4 4 128-16,0-5-128 0,0 2 0 0,-1-3 144 15,-1 2-144-15,0 2 128 0,-2 3 16 0,0-3 0 0,-1 2 0 0,1-3 0 16,-1 0-16-16,0-1 0 0,-1 0 0 0,-1 2 0 15,1-1-128-15,0 1 128 0,-1-3-128 16,0 2 128-16,-1-1-128 0,-1 4 0 0,0-5 144 0,1 3-144 16,-6-9 0-16,0 0 128 0,8 9-128 0,-3-3 0 15,-5-6 0-15,0 0 0 0,6 9 0 0,-6-9 0 16,0 0 0-16,0 0 0 0,0 0 0 0,0 0 0 16,0 0 0-16,0 0 144 0,0 0-144 0,8 3 0 15,-8-3 192-15,0 0-192 0,9-2 192 0,-1 0-192 16,0-3 272-16,-2 1-48 0,0-1-16 0,3 1 0 15,1-4-208-15,1 1 0 0,1-1 0 0,1 0 0 16,2 1 0-16,1-3 0 0,1 2 0 0,2-2 0 16,3 4 0-16,-1-3 0 0,5 2 0 0,-2 0-160 15,1-1 160-15,-1 2-192 0,0-3 192 0,1 4-192 16,-2-4 192-16,1 2 0 0,1 1 0 0,1 0 0 0,1 2 0 0,3 0 0 16,0-4 0-16,1 1 0 0,1-1 0 0,1-2 0 15,2 2 0-15,2-2 0 0,4 3 0 0,-2-2 0 16,-1 2 0-16,0-2 0 0,-2 4 0 0,1-1 0 15,0-2 0-15,1 5 0 0,5 0 0 0,-1 1 0 16,0-4 0-16,2 5 0 0,3 0 0 0,0 1 0 16,1 1 0-16,-4-1 0 0,-5 0 0 0,1 1 0 15,-1 1 0-15,2 2 0 0,1-1 0 0,1 0-128 16,2 2 128-16,0 3 0 0,1-3 0 0,0 2 0 16,-2 2 0-16,0-1 0 0,-5 1 128 0,0-3-128 15,1 3 128-15,0-1-128 0,0 0 128 0,-1-1-128 16,1-2 128-16,2 3-128 0,3-2 0 0,-1 4 0 15,-1-4 0-15,-1 5 0 0,-5-5 0 0,-3 0 0 0,-1 2 0 0,-1-3 0 16,-2 0 144-16,-1 0 16 0,-1-2 0 0,2-1 0 16,-2 0 48-16,3-4 16 0,-1 2 0 0,0 0 0 15,1-1-64-15,-1 0-16 0,1-1 0 0,-2-1 0 16,-2 0-144-16,-1-1 192 0,0 2-192 0,-3-3 192 16,-2-4-64-16,0 2-128 0,-2-4 192 0,-8 7-64 15,2-5 64-15,1 0 16 0,-2-3 0 0,2 0 0 16,2-2 96-16,-1-1 16 0,0 0 0 0,13-9 0 15,-5 1-112-15,-3 5-16 0,-2 3 0 0,-3 1 0 16,1 0-192-16,-4 2 128 0,-1 2-128 0,-3-1 0 16,-1 2 128-16,0 0-128 0,-7 9 0 0,6-6 144 15,-1-3-144-15,-5 9 128 0,0 0-128 0,0 0 128 0,2-8-128 16,-2 8 0-16,0 0 0 0,0 0 0 0,0-10 0 0,0 10 0 16,0 0-192-16,0 0 192 0,0 0-256 0,0 0 64 15,0 0 0-15,0 0 16 0,0 0 176 0,0 0-192 16,0 0 192-16,0 0-192 0,0 0 48 0,0 0 0 15,0 0 0-15,0 0 0 0,0 0-112 0,0 0 0 16,0 0-16-16,0 0 0 16,0 0-400-16,0 0-80 0,-9-5-16 0,9 5 0 15,0 0-1472-15,-11-3-288 0,-1 3-64 0</inkml:trace>
  <inkml:trace contextRef="#ctx0" brushRef="#br2" timeOffset="-108911.64">13640 16085 1839 0,'0'0'0'0,"0"0"160"0,0 0-160 0,0 0 0 0,0 0 0 0,0 0 0 15,0 0 2336-15,0 0 432 0,0 0 96 0,0 0 16 16,-1 12-2528-16,-1 1-496 0</inkml:trace>
  <inkml:trace contextRef="#ctx0" brushRef="#br2" timeOffset="-107711.95">13440 16133 4607 0,'0'0'400'0,"0"0"-400"16,-8 0 0-16,8 0 0 0,0 0 1744 0,0 0 272 15,-8 0 48-15,8 0 16 0,0 0-1760 0,0 0-320 16,0 0 0-16,0 0-192 0,-9 0 192 0,9 0 0 16,-8-1 0-16,8 1-144 0,-9 2 144 0,9-2-192 15,-11 3 192-15,3 1-192 0,0 3 192 0,-1-3 176 16,0 0-48-16,0 2 0 0,0-1 544 0,3-1 96 0,6-4 32 15,-10 7 0-15,2 0 64 0,2-2 16 0,6-5 0 0,0 0 0 16,0 0-224-16,-8 4-32 0,8-4-16 0,0 0 0 16,0 0-96-16,0 0 0 0,0 0-16 0,0 0 0 15,0 0-48-15,0 0 0 0,0 0 0 0,0 0 0 16,2-8-224-16,0 0-48 0,-2 8-16 0,6-7 0 16,-6 7-160-16,12-4 0 0,-2-3 0 0,0 2 128 15,0 2-128-15,3 2 0 0,0 0 0 0,1 1 0 16,1 0 0-16,3 1 0 0,0 1-144 0,1 2 144 15,0 1 0-15,2-2 0 0,3 1 0 0,2-1 0 16,1 1 0-16,-1 0 0 0,1 1 0 0,-2-4 0 16,0 1 0-16,0-1 0 0,-3 2 0 0,-1-2 144 15,-2-1-16-15,0 0 0 0,-1 1 0 0,-1-1 0 0,-2-1-128 16,-1 2 128-16,0 3-128 0,-3 0 128 16,-11-4 0-16,12 1 0 0,-12-1 0 0,10 1 0 0,-10-1 0 0,0 0-128 15,0 0 192-15,0 0-64 0,5 9-128 0,-5-9 192 16,-5 9-192-16,-1 0 192 0,-3 0-64 0,-1 2 0 15,-2-1 0-15,-2 2 0 0,-4-4-128 16,3 2 0-16,-3-3 0 0,0 5 0 0,1-6 0 0,-4 2 128 16,2-3-128-16,-4-4 0 0,-1 0 128 0,-1-2-128 15,-2 0 0-15,0-3 128 0,1-5-128 0,-1 3 160 16,-1-4-160-16,1 2 160 0,2-3 0 0,1 0 0 16,0 1 0-16,2 4 0 0,2-3-16 0,1 4 0 15,1-2 0-15,1 2 0 0,2 3-144 0,1-1 192 16,0 1-192-16,4-2 192 0,-2-1-192 0,2 1 0 0,1 0 0 15,3 0 0-15,0-2 0 0,-1 2 0 0,7 4-128 0,0 0 128 16,-2-5-128-16,2 5 128 0,-1-7-160 0,1 7 160 16,0 0-208-16,3-8 48 0,-3 8 16 0,7-5 0 15,-1-3 144-15,-6 8-128 0,11-4 128 0,1 2-128 16,1 1 128-16,1-1 0 0,0 1 0 0,1 0 0 16,1 3 0-16,3 0 0 0,1-4 0 0,0 4-128 15,1-1 128-15,1 0 0 0,1-1 0 0,1 0 0 16,4 0 0-16,-3-1 0 0,6 1 0 0,-4-1 128 15,-2-1-128-15,-2 2 144 0,0 0-144 0,-4 0 160 16,-1-1-160-16,-3 1 192 0,-2 0-192 0,-4 0 192 16,-9 0-192-16,0 0 0 0,10 1 0 0,-10-1 0 15,0 0 128-15,0 0-128 0,0 0 0 0,0 0 128 16,0 0-128-16,0 0 0 0,0 0 0 0,-8 5 0 16,-1 2 0-16,-3-1 0 0,-6-3 0 0,-3-2 0 0,-1 3 0 15,-3-2 0-15,-1 0 0 0,-4-2 0 0,0-2 0 16,-1 4 0-16,1 1 0 0,-1 1 192 0,0-3-64 0,-1 3 0 15,0 0 0-15,3 2 0 0,1 0-128 0,5 0 0 16,3 2 0-16,1-2 0 0,1 1 0 0,1 0 192 16,2-1-192-16,1 1 192 0,0-4-192 0,1 0 0 15,2 1 0-15,2 0 0 0,9-4 0 0,0 0 0 16,0 0 0-16,0 0 0 0,-10 3-192 0,10-3 192 16,0 0-160-16,0 0 160 0,0 0-304 0,13-1 48 15,1-3 0-15,1 2 0 0,0-1 256 0,3 1-192 16,1 0 192-16,3-1-160 0,-2-5 160 0,4 3 0 0,1 1 0 0,2-4 0 15,1 2 0-15,3 1 0 0,0-1 0 0,1 2 128 16,1 0-128-16,-2 0 0 0,2 0 128 16,-3 3-128-16,-2 0 0 0,-1 0 144 0,0-1-144 0,-7 2 0 15,-1 2 128-15,-2-1-128 0,-5 0 0 16,-2 0 0-16,-10-1 128 0,9 4-128 0,-9-4 0 0,0 0 0 16,0 0 192-16,0 0 0 0,0 0-16 0,0 0 0 15,0 0-32-15,-6 5 0 0,-4-2 0 0,-3-1 0 16,-3 1-144-16,-5 1 0 0,-3-2 0 0,-1 1 0 15,-1-2-192-15,-2 2 48 0,0-2 0 0,4 0 0 16,-1-1 144-16,2 0 0 0,2 0 0 0,2 0 0 16,2 0 0-16,0 0 0 0,4 0 0 0,2 0 0 15,0-1 0-15,0 0-128 0,11 1 0 0,-9-2 0 16,2 1-272 0,7 1-48-16,0 0-16 0,0 0 0 0,0 0-64 0,0 0-16 0,0 0 0 0,0 0 0 15,0 0-1424-15,0 0-272 0</inkml:trace>
  <inkml:trace contextRef="#ctx0" brushRef="#br2" timeOffset="-106318.45">13440 15748 1839 0,'0'0'0'0,"0"0"160"16,0 0-160-16,0 0 0 0,0 0 0 0,0 0 0 0,-3-8 2992 0,3 8 560 16,0 0 112-16,0 0 32 0,-4-6-2464 0,4 6-480 15,0 0-112-15,-1-10 0 0,-2 2 48 0,3 8 16 0,0 0 0 0,0-7 0 16,0 7-224-16,0 0-32 0,0 0-16 0,0 0 0 16,0 0-224-16,0 0-32 0,0 0-16 0,0 0 0 15,11 7-32-15,-4 2 0 0,1 4 0 0,1 1 0 16,-3 1 128-16,3 5 32 0,0 3 0 0,0 3 0 15,0 4-32-15,1 4 0 0,-3 2 0 0,4 5 0 16,-4 4-48-16,1 3-16 0,-2 4 0 0,1-3 0 16,-1 0 0-16,-1-6-16 0,-1 1 0 15,0-4 0-15,0-4 16 0,-2 0 16 0,-2-4 0 0,0-3 0 16,-1-1 96-16,0-1 16 0,-1-2 0 0,1-5 0 16,0 0-16-16,-1-4 0 0,0-1 0 0,2-4 0 15,0-11-128-15,-1 10-32 0,1-10 0 0,0 0 0 16,0 0-144-16,0 0 192 0,0 0-192 0,-9 0 192 0,9 0-64 15,-10-9 0-15,1-1 0 0,2-6 0 16,1 1-128-16,1-3 0 0,1-3 0 0,1-1 0 0,1-2 0 16,2 1 0-16,0 1 0 0,1 0 0 0,0-5 0 15,2 1 160-15,-2-3-160 0,3 3 160 0,1-5-160 0,0-2 0 16,-1 0 0-16,0 0 128 0,0-3-128 0,-2 1 0 16,0-1 0-16,-1 2-176 0,-1 2 176 0,1 0-192 15,-1 4 192-15,-1 3-192 0,0-3 192 0,1 2 0 16,0 2 0-16,0-2 0 0,0 5 0 0,1 3 0 15,0-1 0-15,3 3 128 0,-3-1-128 0,-1 3 144 16,1 3-144-16,2-2 160 0,1 2-160 0,0 1 0 16,-4 10 144-16,3-11-144 0,0 4 0 0,-3 7 0 15,0 0 0-15,0 0 0 0,0 0 0 0,0 0 144 0,0 0-144 16,0 0 0-16,0 0 0 0,6 11 0 0,-2 3 0 16,1 4 0-16,-2 2 0 0,1 5 0 15,-1-3 0-15,0 6 0 0,-2 5 0 0,3 2 0 0,-3 0 0 0,-1 2 0 16,-1 1 0-16,1 3 0 0,0-3 0 0,0 0 0 15,-3 0 128-15,1-1-128 0,-1-2 192 0,2-2-192 16,0-7 192-16,0 4-64 0,-1-5 0 0,1 2-128 16,1-3 144-16,1 0-144 0,-2-5 0 0,0-1 144 15,-2-2-144-15,1-2 0 0,-2-1 0 0,1-1 0 16,3-12 0-16,-1 7 0 0,1-7 0 0,0 0 0 16,0 0 0-16,0 0 0 0,0 0 0 0,-10-4 0 15,4-3 0-15,0-5-144 0,3-4 0 0,-1-5 0 16,-1-7-32-16,1-1 0 0,0-4 0 0,0-4 0 0,2-6 176 15,-1 2 0-15,-1 1-144 0,2-3 144 0,-1-1 0 16,-1 5 0-16,3 2 192 0,0 0-64 0,0 2 64 0,-1 0 16 16,0 1 0-16,1 2 0 0,1 3-80 15,-3 2-128-15,1-2 176 0,-2 5-176 0,2 0 0 0,1 0 0 16,-1 2 0-16,-1 3 0 0,-1 0 0 0,2 2 0 16,-2 3 0-16,3 4 0 0,-2-3 0 0,1 5 0 15,2 8 0-15,0 0 0 0,0 0 0 0,0 0 0 16,0 0-144-16,0 0 144 0,0 0-224 0,0 21 32 15,0 3 16-15,2 3 0 0,1 6 48 0,0 5 0 16,3 7 0-16,0 5 0 0,0 6 128 0,2 7 0 16,-1 8 0-16,1 5 0 0,-3 2 0 0,0-3 0 15,-1-4 0-15,0-4-128 0,1-3 128 0,-2-4 0 0,-3-10 0 0,0-4 0 16,0-1 272-16,0-7-16 0,0-5 0 16,0-7 0-16,0 0-256 0,-2-6 128 0,1-5-128 0,0-3 0 31,-1-3-1344-31,2-9-384 0,0 0-80 0,-10-5-16 0</inkml:trace>
  <inkml:trace contextRef="#ctx0" brushRef="#br2" timeOffset="-105578.85">13300 16204 2751 0,'0'0'256'0,"-10"0"-256"0,-2 0 0 0,2-1 0 0,0 0 2944 0,1-1 528 15,-3 0 112-15,5-2 32 0,-3 2-2656 0,10 2-544 16,-8-3-96-16,8 3-32 0,-8-3 96 0,8 3 32 16,0 0 0-16,0 0 0 0,0 0-224 0,0 0-32 0,0 0-16 15,0 0 0-15,0 0-144 0,6-6 0 0,1-2 0 0,3 5 0 16,0 0 224-16,4 1-32 0,2-3-16 15,3 1 0-15,1 0 400 0,4 1 64 0,2 1 32 0,0 1 0 16,4 1 144-16,1 0 16 0,4 0 16 0,2 1 0 16,1 0-320-16,0 0-64 0,1-1-16 0,-1 2 0 15,-6-1-448-15,-1 1 0 0,-3 1 0 0,-2 1 0 16,-2 0 0-16,-1-1 0 0,-2 1 0 0,-3 3 0 16,-3-1 128-16,0-4-128 0,-5 2 0 0,0 0 0 15,-1 2 176-15,-9-6-176 0,0 0 192 0,8 6-192 16,-8-6 176-16,0 0-176 0,0 0 160 0,0 0-160 15,0 0 0-15,0 0 0 0,-12 5 0 0,2 0 0 16,-2-5 176-16,-1 0-176 0,-1-3 192 0,0 2-192 0,-1 0 224 16,-2 1-64-16,-2-3-16 0,1 2 0 0,0 0 48 0,-2 1 16 15,1-2 0-15,-4 1 0 0,-2-4-16 0,1 0 0 16,-2 2 0-16,2 1 0 0,1 0-192 0,0 1 128 16,2 0-128-16,2 1 0 0,1 0 0 0,1 1 0 15,2 0 0-15,1 3 0 0,0 0 0 16,4 1-160-16,1-1 0 0,9-4 0 0,-9 1-32 0,9-1 0 15,0 0 0-15,0 0 0 0,0 0 192 0,0 0-160 16,0 0 160-16,0 0-160 0,0 0 160 0,14 0 0 16,0-1 0-16,3 0 128 0,2 1-128 0,2 0 0 15,5-2 128-15,-1 1-128 0,3 0 0 0,1-2 0 16,3 3 0-16,-4 0 0 0,-4 3 0 0,-1-1-160 16,-3 2 16-16,-2 0 0 15,-3 0-1952-15,-3 2-384 0,-12-6-80 0,10 12 0 0</inkml:trace>
  <inkml:trace contextRef="#ctx0" brushRef="#br2" timeOffset="-105097.58">13487 15795 11967 0,'0'0'1072'0,"0"0"-864"0,0 0-208 0,0 0 0 0,7-5 1808 0,-7 5 320 15,8-6 64-15,-8 6 16 0,10-4-1536 0,-10 4-304 16,0 0-64-16,0 0-16 0,0 0-96 0,10 2-32 16,-10-2 0-16,0 0 0 0,7 9-160 0,-2-1 0 15,-5-8 0-15,3 14 0 0,0 1 0 0,-2-1 0 16,-1 0 128-16,0 4-128 0,3 2 0 0,-3-1 160 0,0 0-160 16,1 3 160-16,0-1-160 0,1 7 160 15,-2 2-160-15,-2 3 160 0,2 1 240 0,2 3 48 0,-1 1 16 0,0 0 0 16,-1 0 32-16,0 0 0 0,-1 2 0 0,1-5 0 15,0 0-112-15,0-1 0 0,-1 0-16 16,-1 1 0-16,1-4-96 0,0 0-16 16,1-3 0-16,0-3 0 0,-3 3-256 0,3-4 128 15,0-3-128-15,0-2 0 0,0-5 0 0,-1-3-192 0,1-11 0 0,0 0 0 32,0 0-1632-32,0 0-320 0,-11-6-64 0,-1-11-16 0</inkml:trace>
  <inkml:trace contextRef="#ctx0" brushRef="#br2" timeOffset="-104563.34">13227 16235 15775 0,'0'0'704'0,"0"0"128"0,0 0-656 0,0 0-176 16,0 0 0-16,-7 4 0 0,7-4 800 0,0 0 128 15,0 0 32-15,0 0 0 0,0 0-560 0,0 0-96 0,0 0-32 16,0 0 0-16,0 0-272 0,0 0 0 0,11-2 0 0,2 1 0 15,1 0 0-15,1-3 0 0,0 1 0 0,3 1-144 16,1-1 144-16,4 2 224 0,0 0-48 0,2 0-16 16,1 1 304-16,2 0 64 0,2 0 16 0,5 2 0 15,1 1-160-15,1-1-16 0,0 1-16 0,-2 0 0 16,-4-1-48-16,0-1-16 0,-5 0 0 0,0 1 0 16,-2-1-48-16,-1 1-16 0,-3 0 0 0,-1 0 0 15,-1-1-32-15,-1 1-16 0,-2-2 0 0,-2 2 0 16,-2 0-176-16,-2-2 0 0,-9 0 144 0,0 0-144 15,0 0 0-15,0 0 128 0,0 0-128 0,0 0 0 16,0 0 192-16,0 0-48 0,0 0 0 0,-9-11 0 16,-4 4 112-16,-2-1 0 0,-3 3 16 0,-2 3 0 15,-3-1-272-15,-2-1 160 0,-3 2-160 0,0 0 128 0,-4 0-128 16,-1 2 0-16,-3 1 0 0,-1 0 0 0,1 1 0 0,3 0-144 16,-1 1 144-16,7-2-160 0,-1-2-32 0,2 1-16 15,2 0 0-15,0 0 0 16,4-3-432-16,0 2-96 0,3 0-16 0,0 1-10576 0</inkml:trace>
  <inkml:trace contextRef="#ctx0" brushRef="#br2" timeOffset="-98019.3">4643 13416 12895 0,'-5'-6'1152'0,"-1"0"-928"15,-3 0-224-15,4 1 0 0,1-3 3584 0,4 8 656 16,0 0 144-16,0 0 32 0,0-8-3520 0,0 8-688 15,7-10-208-15,-7 10 0 0,11-5 0 0,0 0 0 16,-11 5 0-16,18-4 0 16,3 2-608-16,-1 0-112 0,1 2-32 0,4 2-11296 0</inkml:trace>
  <inkml:trace contextRef="#ctx0" brushRef="#br2" timeOffset="-96051.75">14518 9586 18431 0,'2'-9'1632'0,"-2"9"-1312"16,3-8-320-16,0-1 0 0,2 3 832 0,3 2 80 15,2 2 32-15,3 3 0 16,2 1-1184-16,-1 1-224 0,-1 1-48 0,0 0-16 0,-1 1 272 0,0-1 64 15,-3-1 16-15,0 6-5616 16,-4 0-1120-16</inkml:trace>
  <inkml:trace contextRef="#ctx0" brushRef="#br2" timeOffset="-95421.89">4487 8193 15775 0,'-2'-14'704'0,"2"14"128"0,2-8-656 0,6-1-176 0,4 4 0 0,10-3-6976 16</inkml:trace>
  <inkml:trace contextRef="#ctx0" brushRef="#br2" timeOffset="-93828.05">7572 20049 12895 0,'0'0'1152'0,"0"0"-928"0,0 0-224 0,0 0 0 15,0 0 1376-15,3-6 224 0,-3 6 64 0,3-10 0 16,1 3-1472-16,-4 7-192 0,0 0-208 0,8-9 32 16,-8 9 176-16,5-5 0 0,-5 5 0 0,0 0 0 15,6-6 0-15,-6 6 0 0,8-6 0 0,-8 6 0 16,10-5 0-16,-10 5 0 0,0 0 160 0,14-2-160 15,-5 0 192-15,4-1-64 0,-3-1-128 0,1 2 192 16,-1-2 96-16,4 2 16 0,3-2 0 0,1-1 0 16,1-2 272-16,5 3 48 0,3-3 16 0,1 0 0 0,0 1-16 0,-2-2 0 15,1 2 0-15,1 1 0 0,0-4-256 0,1 3-48 16,3-3-16-16,-2 3 0 0,1-1-176 0,-1 1-128 16,1 2 192-16,2 1-192 0,0 1 0 0,3 1 0 15,1 1-240-15,-3 2-7424 16,-1 1-1488-16</inkml:trace>
  <inkml:trace contextRef="#ctx0" brushRef="#br2" timeOffset="-61197.55">29144 17550 4607 0,'0'0'400'0,"0"0"-400"16,0 0 0-16,0 0 0 0,0 0 1408 0,0 0 208 15,0 0 48-15,0 0 0 0,0 0-1360 0,0 0-304 16,0 0 0-16,0 0 0 0,0 0 0 0,0 0-192 16,0 0 64-16,0 0 128 0,0 0-272 0,0 0 64 15,0 0 16-15,11 0 0 0,-11 0-96 0,0 0-16 16,0 0 0-16</inkml:trace>
  <inkml:trace contextRef="#ctx0" brushRef="#br2" timeOffset="-60737.36">29575 15659 15663 0,'0'0'1392'0,"-6"9"-1120"15,-3-4-272-15,5 4 0 0,2-2 0 0,0 4-176 16,2-1 32-16,2 1-4416 16,-1-3-880-16</inkml:trace>
  <inkml:trace contextRef="#ctx0" brushRef="#br2" timeOffset="-59706.17">28075 19573 1839 0,'0'0'160'0,"0"0"-160"15,0 0 0-15,0 0 0 0,0 0 816 0</inkml:trace>
  <inkml:trace contextRef="#ctx0" brushRef="#br2" timeOffset="-59134.24">29021 19438 16175 0,'0'0'704'0,"0"0"176"0,-9-1-704 0,9 1-176 16,0 0 0-16,0 0 0 0,-9-2 0 0,9 2-224 15,0 0 48-15,0 0 16 0,0 0-16 0,0 0 0 16,0 0 0-16,0 0 0 0,0 0-64 0,-1-10-16 16,1 10 0-16,0 0 0 15,3-7-256-15,-3 7-64 0,0 0-16 0,0 0 0 16,5-8-288-16,-5 8-48 0,0 0-16 0,0 0 0 0,5-6 464 0,-5 6 96 0,0 0 0 0,0 0 16 15,0 0 368-15,0 0 0 0,0 0 0 0,0 0 0 16,0 0 176-16,0 0 0 0,0 0 0 16,0 0 0-16,0 0-176 0,0 0 128 0,0 0-128 0,0 0-3520 15</inkml:trace>
  <inkml:trace contextRef="#ctx0" brushRef="#br4" timeOffset="-43206.26">2766 8908 28047 0,'-18'0'1232'0,"8"3"272"0,1-1-1200 0,1 5-304 16,1 2 0-16,0 2 0 0,2 3 256 0,0 3-16 16,0 0 0-16,0 6 0 0,-1 1-240 0,-3 6 0 15,1-1 0-15,-2 8 0 0,0 6 0 0,-2 1 128 16,0 6-128-16,-3 6 0 0,-1 8 128 0,-2 0-128 0,-2 4 0 0,0 2 144 16,-4 2-144-16,1 1 0 0,-1-2 144 0,-1-1-144 15,1 0 144-15,-1-6-144 0,2-1 192 0,-1-2-192 16,1 0 400-16,-4-4-16 0,1-3-16 0,-1 4 0 15,0 3 144-15,2-3 16 0,-1-1 16 0,0 1 0 16,-2-3-96-16,-2 1 0 0,-1-3-16 0,3-3 0 16,1 0-256-16,4 0-48 0,3-2-128 0,1-5 192 15,1-1-192-15,4-5 128 0,3-4-128 0,0-3 0 16,4-4 0-16,3-1 0 0,1-3 0 0,3-3 0 16,3-3 0-16,2 1 0 0,1-2 0 0,5 0 0 15,-1-2 0-15,0 0 0 0,6-2 0 0,3-2 0 16,7 1 0-16,1-2 128 0,-1 1-128 0,5-3 0 15,2 4 0-15,1-4 176 0,-1-4-176 0,3 2 160 0,2 0-32 16,4 1-128-16,0-3 192 0,7 0-64 0,5-2 0 16,3 0 0-16,3-2 0 0,-1 1 0 0,-1 0-128 0,-1 0 0 15,1-3 0-15,5 1 128 0,0 2-128 0,7 1 0 16,5 1 0-16,-1 2 0 0,-3-1 0 0,-1 0 0 16,1-1 0-16,7 0 0 0,3-1 0 0,0 0 0 15,-1-1 0-15,0-2 0 0,-1-2 0 0,3 3 0 16,3-1 0-16,1 2 0 0,2 0 128 0,0 1-128 15,-2 0 0-15,4 0 128 0,4-2-128 0,0 2 0 16,-1-1 0-16,3 0 0 0,-2-1 128 0,5 0-128 16,6 2 0-16,-2 2 128 0,-7-4-128 0,2 2 0 15,1 0 0-15,4 0 0 0,2-1 0 0,-1-1 0 16,1 1 128-16,1 0-128 0,5-2 0 0,-2 3 0 0,-3-1 0 0,1-2 0 16,1 1 0-16,2-2 0 0,3 2 0 0,-2 0 128 15,-3-2-128-15,4 2 0 0,2 1 0 0,-1-2 0 16,-3-1 0-16,1 2 0 0,4-2 0 0,-2 1 0 15,-1 1 0-15,-2-1 0 0,1 0 0 0,1 3 0 16,0 0 0-16,1 0 0 0,-4 0 128 0,6 3-128 16,4 0 0-16,-3-2 0 0,-6-1 0 0,4 0 0 15,4 0 0-15,-4 0 0 0,1 3 0 0,-4-2 0 16,1-1 0-16,1 0 0 0,3-1 0 0,1-2 0 16,-5 2 0-16,5-2 128 0,2 2-128 0,-3-3 0 15,-4 3 0-15,3 1 0 0,5 0 0 0,-3 0 0 16,-7-1 0-16,2-1 0 0,3 0 0 0,-2-1 0 15,-3-2 0-15,1-2 0 0,-2-1 0 0,3-1 0 0,3 3 0 16,-5-4 0-16,-6-1 128 0,7-1-128 0,1 0 0 0,-4 2 0 16,-4-4 0-16,0 1 0 0,-2 2 0 0,1-3 128 15,1 1-128-15,-2 2 0 0,-5-2 0 0,0 2 0 16,3 4 128-16,-3-4-128 0,-1-1 0 0,-5 0 0 16,-2 2 0-16,5 2 0 0,6 0 0 0,-3-1 128 15,-3-2-128-15,-6 3 128 0,-3 3-128 0,2-2 0 16,0 2 0-16,-1 1 0 0,-6 4 0 0,-3 0 0 15,-2 0 0-15,-1 1 0 0,0-4 0 0,2 2 0 16,-1 1 0-16,-4 0 0 0,-6-2 0 0,-4 0 0 16,-3 2 0-16,-2 2 0 0,-1 0 0 0,-2-1 0 15,1-2 0-15,-2 2 0 0,-4 5 0 0,-3-1 0 16,-6 2 128-16,-1-2-128 0,-5 0 0 0,-1 1 0 16,-1 0 0-16,-6-1 0 0,2 0 0 0,-3 1 0 0,-1-1 0 0,-2 2 0 15,0 0 0-15,0-1 0 0,1 0 0 0,-2 2 0 16,-2-1 0-16,0 2 0 0,-3-3 0 0,0 2 0 15,-2-3 0-15,-1-1 0 0,-2 1 0 0,-3 1 0 16,-7-6 0-16,10 3 0 0,-10-3-144 0,0 0 144 16,8-1 0-16,-8 1 0 0,6-7 0 0,-2 0 0 15,-1-3 0-15,-2-1 0 0,0-3 0 0,-2 0 0 16,-1-2 0-16,-2-3 128 0,1-5-128 0,-2-4 0 16,0-4 0-16,0-4 128 0,0-3-128 0,0-3 0 15,0-3 0-15,-2-4 0 0,2-6 0 0,1-6 0 16,1-1 0-16,-2-7 0 0,3-2-176 0,2 0 176 15,0-2-304-15,2 0 64 0,-1-1 16 0,0-5 0 16,-1 0 224-16,3 2-192 0,-1 1 192 0,2 1-192 0,0 0 192 0,1 0 0 16,0-7 0-16,0 5 0 0,0-3 0 15,-1 3 0-15,4 4 0 0,-2-1 0 0,0-7 128 0,2 4-128 16,0 4 0-16,0 1 0 0,0 4 144 0,1 2-144 16,-1 0 0-16,-2 0 144 0,-2 3-144 0,0 1 0 15,-1 5 0-15,0 1 128 0,-3 2-128 0,2 2 0 16,0 3 0-16,-2 0 0 0,0 5 0 0,-2 0 0 15,0 2 0-15,2 5 0 0,-3 0 0 0,1 5 0 16,-3 4 0-16,-3 1 0 0,2 5 0 0,-3 0 0 16,-3-1 0-16,1 4 0 0,-2 1 128 0,-2 0-128 15,-1 2 0-15,-2 1 128 0,-3 4-128 0,1 0 0 16,-5 2 0-16,2-1 0 0,0 4 0 0,-4 1 0 0,-2-1 0 0,1 4 0 16,-3 1 0-16,-2 1 0 15,-1 1 0-15,-3 3 0 0,-1 3 0 0,-3-2 0 0,-3 2 0 0,-3 0 0 16,-4-3 0-16,1 3 0 0,0 1 0 0,-2 0 0 15,-2 2 0-15,-1 3 0 0,-4-3 0 0,-6 3 0 16,-6 1 0-16,2 0 0 0,-1 1 0 0,0 3 0 16,-2 1 0-16,-2 3 0 0,-3-1 0 0,-5-1 0 15,-2-2 128-15,0 1-128 0,2 0 0 0,-5 0 128 16,-3-1-128-16,-1 0 0 0,-3-4 0 0,6 3 0 16,-4-1 128-16,-2 1-128 0,-4-3 128 0,2 0-128 15,-3-2 128-15,1 4-128 0,0-1 128 0,-5 1-128 16,-4-2 128-16,3 2-128 0,1-2 0 0,-3 2 128 15,-5-1-128-15,0 1 0 0,2-4 144 0,1 4-144 16,0-1 0-16,-6 0 128 0,-3 0-128 0,3-2 0 16,3 2 0-16,-4-1 0 0,-6-1 0 0,4-2 0 15,3 2 0-15,-3 1 0 0,-4-1 0 0,3-3 0 0,3 1 0 0,-2 0 144 16,2 3-144-16,-2-2 0 0,1-5 128 16,2 3-128-16,1 2 0 0,-2-3 0 0,-3 0 160 0,4-2-160 15,3-1 128-15,-2 2-128 0,-5-5 0 0,1-1 0 16,5 2 128-16,0-1-128 0,-2 2 0 0,2-2 0 15,1-3 0-15,1 1 0 0,-1 0 0 0,2-1 0 16,-6-1 128-16,6-1-128 0,5 0 0 0,-3-1 0 16,-4 0 0-16,5-2 0 0,1-1 0 0,4-1 0 15,0 3 0-15,0 1 128 0,-4-4-128 0,5 1 0 16,2 1 0-16,0 2 128 0,-4-3-128 0,2 1 0 16,2-3 0-16,4 3 0 0,1 5 0 0,-1 3 0 0,-4-3 128 0,3 0-128 15,2-3 0-15,2 7 0 0,4 0 144 0,-4-2-144 16,-7 0 0-16,4 0 0 0,4-1 0 0,1 2 128 15,2 2-128-15,-3-1 0 0,-4-3 0 0,0 0 0 16,4 1 0-16,3 0 0 0,2 1 0 0,-3 1 0 16,-3-6 0-16,4 5 0 0,3-1 0 0,4 2 0 15,1-3 0-15,-2 3 144 0,-7 3-144 0,6-4 160 16,3 1-32-16,3 3 0 0,2 0 0 0,0 1 0 16,-1 1-128-16,0-3 192 0,-1 2-192 0,1-2 192 15,5 3-192-15,1 0 128 0,2 2-128 0,1-2 128 16,-3 3-128-16,3-2 128 0,1 1-128 0,3 1 128 15,4-3-128-15,0 2 128 0,4-2-128 0,2 2 128 16,2-2-128-16,1 1 160 0,-2 2-160 0,2-6 160 0,0 2-160 16,4 1 0-16,5-4 0 0,3 2 128 0,1-1-128 15,3-4 0-15,3 3 0 0,3-1 0 0,3 0 0 16,1-2 0-16,4 0 0 0,2-1 0 0,2-1-192 0,2-1-64 16,3 1 0-16,3 0-16 15,7 0-1328-15,-9 0-256 0,1 0-48 0,8 0-14496 16</inkml:trace>
  <inkml:trace contextRef="#ctx0" brushRef="#br4" timeOffset="-41272.93">4485 11170 11455 0,'0'0'512'0,"0"0"96"0,0-8-480 0,0 8-128 0,2-9 0 0,-2 9 0 0,1-10 0 0,-1 10 128 16,0 0-128-16,5-9 128 0,-5 9-128 0,4-8 0 16,-2-3 0-16,-2 11 0 0,0 0 0 0,0 0 0 15,0 0 0-15,2-6 0 0,-2 6 0 0,0 0 0 16,0 0 0-16,0 0 0 0,0 0 0 0,0 0 0 16,0 0 0-16,0 0 128 0,0 0-128 0,0 0 128 15,0 0-128-15,0 0 128 0,0 0 192 0,0 0 64 0,1-11 0 0,-1 11 0 16,0 0 64-16,5-7 32 15,-5 7 0-15,5-10 0 0,1 2-32 0,0-2-16 0,-1 1 0 0,1-1 0 16,2 2-48-16,0-5-16 0,-1-2 0 0,1 2 0 16,2 2-176-16,-1-4-16 0,-1 1-16 15,-1 4 0-15,0-3-160 0,0 1 160 0,0 1-160 0,-1 0 160 16,2 3-32-16,-2-1-128 0,0 4 192 0,1-3-64 16,-1 2-128-16,-6 6 0 0,8-4 0 0,-8 4 0 15,6-7 128-15,-6 7-128 0,8-6 192 0,-8 6-64 16,7-3-128-16,-7 3 0 0,10-3 0 0,-10 3 128 15,0 0-128-15,11-4 0 0,-11 4 0 0,10-4 0 16,-10 4 0-16,0 0 0 0,0 0 0 0,0 0 0 16,0 0 0-16,10 4 0 0,-10-4 0 0,0 0 0 15,0 0 0-15,0 0 0 0,0 0 192 0,6 7-64 16,-6-7 64-16,5 14 16 0,-2-3 0 0,1 2 0 0,-3 1 16 16,0 0 0-16,0-2 0 0,-1 5 0 15,0 1-48-15,-1 1-16 0,0-1 0 0,0 1 0 0,1 4-160 0,1-4 0 16,-2-4 144-16,-2-2-144 0,-2 1 0 15,2-2 0-15,2-3 0 0,-1 0 0 0,2-9 0 0,-4 6-128 16,4-6 0-16,0 0 0 16,0 0-832-16,0 0-176 0</inkml:trace>
  <inkml:trace contextRef="#ctx0" brushRef="#br4" timeOffset="-40623.51">4740 11000 13823 0,'-10'-7'1216'0,"10"7"-960"0,-9-1-256 0,9 1 0 15,-11-3 1920-15,3 3 320 0,8 0 80 0,-8 4 16 16,1 2-1888-16,0-1-448 0,1 4 0 0,0 0 0 16,-3 4 0-16,0-2 0 0,-3 2 0 0,1 1 0 15,-3 0 0-15,-3-1 0 0,0-1 0 0,-2 4 0 16,-1-2-192-16,0-2 48 0,0 1 16 0,-3 1 0 16,-3-3 128-16,-1 0-208 0,0 1 80 0,-2 1 128 15,-2-2 0-15,-1 2 0 0,-3 1 0 0,-2-1 0 0,-3 0 128 0,-4 2 64 16,-3 1 0-16,4 0 0 15,-2 0 144-15,1 1 48 0,1-3 0 0,-1 2 0 0,0 4 0 16,-2 3 0-16,0-1 0 0,-1 1 0 0,-2 1-80 0,-1-1-16 16,1-4 0-16,1 4 0 0,1-2-288 0,2 4 128 15,0-4-128-15,1 3 0 0,1-1 0 0,-3-1 0 16,-4-2 0-16,1-1 0 0,-1-2 0 0,0 1 0 16,3-1 0-16,2 1 0 0,0-1 0 0,2-2 0 15,0-4 0-15,2 1 0 0,2 1 128 0,-1-5-128 16,0 5 0-16,-2 1 0 0,-4-1 0 0,1 1 0 15,3 0 0-15,2 2 0 0,-1 0 0 0,3-1 0 0,1-1 0 16,1 4 0-16,1 1 0 0,1 2 0 0,-1-2 0 16,1 2 0-16,-2-2 0 0,-2 1 0 0,-4-1 0 15,3 0 0-15,3 0 0 0,1 2 0 0,2 1 0 0,0 0 0 16,1-2 0-16,3 3 128 0,2 1-128 0,4-2 160 16,-1-3 96-16,2 4 32 0,3 0 0 0,1 2 0 15,2-2-96-15,2 4 0 0,0-2-16 0,1 2 0 16,-2-3-32-16,2-2 0 0,0 1 0 0,5 0 0 15,-4-2-144-15,3-2 128 0,2 2-128 0,-2-2 128 16,0 0-128-16,0-2 0 0,3-1 0 0,-2-1 128 16,2 0-128-16,-1-1 0 0,1-2 0 0,0 0 0 31,0-3-304-31,3 0-80 0,3-9-32 0,-5 9-7840 0,5-9-1584 0</inkml:trace>
  <inkml:trace contextRef="#ctx0" brushRef="#br4" timeOffset="-39940.26">669 14059 21135 0,'0'0'928'0,"0"0"208"0,0 0-912 0,0 0-224 0,0 0 0 0,-9-5 0 16,4-4 0-16,1 1 0 0,3-5-144 0,1 1 144 15,0-4 0-15,3-1 0 0,0-5 176 0,1-1-48 16,1-4-128-16,-1 15 0 0,1-6 0 0,2-1 0 16,1-3 0-16,-2-1 0 0,3 0 0 0,1-3 0 15,-1 0 0-15,12-19 0 0,-4 8 0 0,1 8 0 16,-3 1 0-16,3 6 0 0,-2 3 0 0,0 2 0 16,1 8 0-16,0 4 176 0,4 3-16 0,-1 2 0 15,0 2-32-15,-2 9-128 0,-1 1 192 0,0 9-64 16,0-1 160-16,-3 4 32 0,-1 5 0 0,-3 2 0 0,-1-1-64 0,-4 2 0 15,-1-1 0-15,1-5 0 0,-3-3 144 0,0-1 32 16,-4-4 0-16,2-4 0 0,0-3 64 0,0 0 16 16,0-11 0-16,0 0 0 0,0 0-304 0,0 0-48 15,0 0-16-15,-9-7 0 0,4-2-144 0,-1-6 0 16,1-2 0-16,0-2 0 0,1-1-272 0,3-4-96 16,1 1-16-16,2 0 0 0,0-5 192 0,3 2 48 15,2-2 0-15,2 4 0 0,-1-2 144 0,1 2 0 16,0 2 0-16,1 4 0 0,1 2 144 0,1 4 64 15,-1 3 16-15,3 4 0 0,0 3-96 0,1 5-128 16,2 1 176-16,-2 1-176 0,-1 5 0 0,0 3 0 16,0 4 0-16,-1 7 0 0,1-1 0 0,-2 3 0 15,0 2 0-15,-2 0 0 0,-2-2 144 0,-1-2-144 16,0-2 0-16,-1-3 144 0,0-5-144 0,1 1 192 0,-2 0-192 0,0-1 192 16,0-5-192-16,0 0 0 0,-5-9 144 15,8 5-144 1,-8-5-336-16,10 5-144 0,-10-5-32 0,10 3-7488 0,-10-3-1488 0</inkml:trace>
  <inkml:trace contextRef="#ctx0" brushRef="#br4" timeOffset="-39660.32">1645 13380 14735 0,'0'0'1312'0,"0"0"-1056"0,-3-9-256 0,3 9 0 0,0-9 2560 0,3 0 464 16,-3 9 96-16,7-9 16 0,0-2-2464 0,2 2-480 15,2-4-192-15,3 1 128 0,1-1 64 0,3-2 16 16,0-2 0-16,1 1 0 0,0-1-208 0,0-1-128 15,-1-1 128-15,1 1-208 16,-1 1-448-16,-2 0-96 0,0 2-16 0,-2-2-10288 0</inkml:trace>
  <inkml:trace contextRef="#ctx0" brushRef="#br4" timeOffset="-39447.82">1705 13621 24927 0,'0'0'1104'0,"0"0"240"0,0 0-1088 0,0 0-256 0,0 0 0 0,0 0 0 16,0 0 240-16,0 0-16 0,0 0 0 0,0 0 0 15,14 6 176-15,-3-9 48 0,-1-7 0 0,2 0 0 16,0-1-240-16,4-4-32 0,-4-1-16 0,5-3 0 16,-1 1-384-16,0-2-80 0,-1 0-16 0,3 0 0 15,1-3-608 1,4 2-128-16,2-1-32 0,-1 2-9728 0</inkml:trace>
  <inkml:trace contextRef="#ctx0" brushRef="#br4" timeOffset="-38922.06">2284 12708 28559 0,'-6'-4'2544'0,"6"4"-2032"0,0 0-512 0,4-9 0 31,2-4-336-31,4 2-176 0,3-1-16 0,1 0-16 0,2 3 160 0,2-2 48 0,0 0 0 0,4 3 0 16,3-2 336-16,2 4 0 0,-1-4 0 0,1 2 128 15,0-2-128-15,0 5 0 0,0 4 0 0,-1 1 0 16,-5 0 0-16,-1 3-192 0,-5 6 64 0,-1 3 128 31,-1 2-480-31,-3 3 32 0,-3 3 0 0,-3 1 0 0,-4 6 304 0,-2-2 144 0,-6 5-128 0,-2-3 128 16,-3 4 352-16,0 1 160 0,-2-2 16 0,2-3 16 16,-1 0 112-16,2-4 32 0,2-3 0 0,2 0 0 15,3-2-400-15,2-1-80 0,2-3-16 0,2-1 0 16,3-2-192-16,1 0 0 0,0-2-192 0,4 0 192 15,4-4 0-15,1 3-128 0,0-3 128 0,1-2 0 16,2 0 0-16,2 0 0 0,0 0 0 0,1 0 0 0,6 1 0 16,-5-2 0-16,-1 3 0 0,0 3 144 0,-3-2-144 0,-3 7 0 15,-4-3 144-15,-3 2-144 0,-3 2 224 0,-4 1-32 16,-3 3 0-16,-6 3 0 0,-7 6 496 0,-6 7 80 16,-5 7 32-16,-2 2 0 0,-4 7-224 0,0 3-32 15,-5 3-16-15,-3 4 0 0,-1-4-240 0,-1 2-48 16,-1-3-16-16,2 0 0 15,1-2-1072-15,2 3-224 0,-1 0-32 0</inkml:trace>
  <inkml:trace contextRef="#ctx0" brushRef="#br4" timeOffset="-37154.52">29964 20244 9215 0,'0'0'816'0,"0"0"-656"0,-7-2-160 0,2-1 0 16,5 3 976-16,0 0 176 0,-7-7 16 0,7 7 16 16,0 0-1056-16,-1-6-128 0,0 1-208 0,1 5 48 15,0 0 368-15,0 0 80 0,0 0 16 0,0 0 0 16,-2-8 272-16,2 8 64 0,0 0 16 0,0 0 0 15,0 0 80-15,0 0 16 0,0 0 0 0,4-5 0 16,-4 5-176-16,7-7-16 0,-1 0-16 0,1 2 0 16,2-4-16-16,0 2 0 0,1-2 0 0,2 1 0 15,1 0-80-15,2-3-32 0,1 0 0 0,3 0 0 16,2-3-48-16,2 3-16 0,0 2 0 0,3-4 0 0,1 1-144 0,1 1-16 16,0-1-16-16,1 0 0 0,0 3-176 0,3 3 128 15,0 0-128-15,-3 2 128 0,0 3-128 0,-1 2 0 16,-2 1 0-16,-5 3 0 0,-4 4-160 0,-3 4-16 15,-3-3 0-15,-2 6 0 0,-4 4 48 0,-1 5 0 16,-5-1 0-16,-4 7 0 0,-3-4 128 0,-7 3 0 16,-3-3 0-16,-5 3 128 0,-1 3 112 0,-3-2 16 15,-1-4 16-15,4-2 0 0,4-3 192 0,2-5 48 16,0-3 0-16,4-3 0 0,5 0-224 0,9-11-32 16,0 0-16-16,0 0 0 0,0 0-432 0,0 0-64 15,0 0-32-15,13 3 0 0,4-1-16 0,2-1 0 0,1-1 0 0,4 0 0 16,4 0 304-16,0 0-128 0,-1 2 128 0,1-1 0 15,-3 0 0-15,2 2 0 0,-4 3 0 0,-2-1 0 16,1 1 0-16,-3 3 0 0,-2 4 0 0,-3-1 0 16,-2-1 208-16,-4 2 0 0,-3-3 0 0,0 3 0 15,-5-1 368-15,-2 0 64 0,-4 2 0 0,-2 1 16 16,-5 1 144-16,-2 2 32 0,-4 0 0 0,-2 0 0 16,-3 0-112-16,-3-1-16 0,-2 0 0 0,-3-2 0 15,-3-3-96-15,-3 2-32 0,-3 1 0 0,-1-1 0 16,4-5-288-16,0 1-64 0,-2-4-16 0,0-1 0 15,-2 0-592 1,-3-3-112-16,3-4-16 0,-6-1-16 0,-8-6-1888 16,5 2-368-16,9-3-80 0</inkml:trace>
  <inkml:trace contextRef="#ctx0" brushRef="#br4" timeOffset="-28932.54">23865 14528 2751 0,'0'0'256'0,"0"0"-256"0,-6-10 0 0,2-2 0 15,0 3 2672-15,3 0 480 0,-1-1 112 0,0 3 0 16,1-5-2368-16,0 4-464 0,-1-2-112 0,1 3 0 16,-1-4-160-16,2 11-32 0,-2-8 0 0,1-4 0 15,-1 3 128-15,2 9 0 0,-3-10 16 0,3 10 0 16,-2-9 176-16,2 9 48 0,0 0 0 0,0 0 0 0,0 0-128 0,0 0-32 15,0 0 0-15,0 0 0 0,0 0-112 0,0 0-32 16,-4 8 0-16,0 6 0 16,3 4 0-16,-1 1-16 0,2 0 0 0,0 5 0 0,-1 3 80 0,1-1 0 15,-1 5 16-15,-2 2 0 0,-1-1 80 0,1-3 16 16,0 0 0-16,-1-1 0 0,-1 1-48 0,0-1-16 16,0-2 0-16,1-2 0 0,-1 0-304 0,0-4 0 15,0-1 128-15,1-2-128 0,2-3 0 0,-1-5 0 16,3-9 0-16,0 0 0 15,0 0-1408-15,0 0-224 0,0 0-48 0</inkml:trace>
  <inkml:trace contextRef="#ctx0" brushRef="#br4" timeOffset="-28565.26">24181 14277 20271 0,'0'0'1792'0,"0"0"-1424"0,0 0-368 0,0 0 0 31,0 0-496-31,0 0-160 0,9 5-48 0,-9-5 0 0,6 9 912 0,-1 5 176 0,-1-1 48 0,-3 1 0 16,-1 0-112-16,-1 2 0 0,-3 2-16 0,-1 0 0 15,-3 0 32-15,1 1 16 0,-5-1 0 0,1 2 0 16,-2-2-160-16,-4 1-16 0,1 0-16 0,-2 0 0 16,0-1-160-16,2-4 192 0,1-3-192 0,1-1 192 15,1 2-192-15,1-3 0 0,2 0 0 0,1-2 128 16,0 2-128-16,2-5 0 0,7-4 0 0,-8 5 128 15,2 0-128-15,6-5 0 0,0 0 0 0,0 0 0 16,0 0 0-16,0 0 0 0,0 0 0 0,1 13 0 16,2 1 0-16,2 0 0 0,1-5 0 0,6 2 0 0,-4 2 0 15,5-2 208-15,2 1-16 0,3 2-16 0,3 1-48 0,0-2 0 16,1 2 0-16,-1 2 0 0,1 0-128 0,-4 1 0 16,1 1 0-16,-1 0 128 0,-2-1-128 0,-2-1 0 15,0-3 0-15,0 1 0 16,-1-5-304-16,-2 1-80 0,1 1-32 0,-2-7-6416 15,0-3-1280-15</inkml:trace>
  <inkml:trace contextRef="#ctx0" brushRef="#br4" timeOffset="-28278.51">24486 14683 12895 0,'0'0'1152'0,"0"0"-928"0,-7-1-224 0,7 1 0 16,0 0 1728-16,0 0 320 0,0 0 48 0,0 0 16 15,0 0-1488-15,14 0-304 0,0-2-48 0,2 1-16 16,1-3-112-16,2 2-16 0,3-2-128 0,0 0 192 15,0-4-192-15,3 1 0 0,-1 0 0 0,-1-2 0 16,-2 2-256-16,0-3-80 0,-4 0-32 0,0-1-5872 16,-2 6-1184-16</inkml:trace>
  <inkml:trace contextRef="#ctx0" brushRef="#br4" timeOffset="-28059.49">24534 14901 22111 0,'-14'2'1968'0,"5"-2"-1584"15,1 0-384-15,8 0 0 0,0 0 752 0,0 0 64 16,0 0 16-16,0 0 0 0,0 0-384 0,0 0-64 0,17-4 0 0,1 0-16 16,2-5-160-16,4 0-16 15,0-3-16-15,4-1 0 0,3 0-176 0,-3-1-176 0,-4-1 48 0,1 5 0 31,-3 1-1632-31,0-1-320 0,-2 2-64 0</inkml:trace>
  <inkml:trace contextRef="#ctx0" brushRef="#br4" timeOffset="-27547.86">25147 14397 16575 0,'0'0'1472'0,"-7"-3"-1168"16,7 3-304-16,0 0 0 0,0 0 496 0,0 0 32 15,10-7 16-15,2 2 0 0,1 1-416 0,1-1-128 16,0 0 0-16,2 1 0 0,1 1 176 0,0-1-32 16,1-1 0-16,1 3 0 0,-2 0 112 0,1 2 0 15,-1 4 16-15,1 3 0 0,0-4-80 0,-1 8-32 16,0 1 0-16,-1 1 0 0,-2 5-160 0,-2-2 0 16,-2 1 0-16,-4-1 0 0,-1 2 192 0,-3 1 0 15,-2 2 0-15,-2-1 0 0,-3 0 400 0,-3 1 96 0,-1-1 16 0,-1 4 0 16,0-4 32-16,-3 1 16 0,-2-3 0 0,-1-1 0 15,2 1-368-15,2-1-64 0,0-3 0 16,1-4-16-16,-1 1-304 0,4-3 128 0,1 0-128 0,7-8 0 16,-5 6 0-16,5-6 0 0,0 0 0 0,0 0 0 15,0 0 0-15,0 0 0 0,0 0 0 0,10 2 0 16,0-3 0-16,4 0 0 0,2 0 0 0,1-2 0 16,3 2 0-16,1-3 0 0,3-1 0 0,2 1 0 15,0 0 0-15,1 2 0 0,4-5 0 0,2 4-144 16,2 1-336-16,0 0-64 15,-4-1-16-15,-3-1-11152 0</inkml:trace>
  <inkml:trace contextRef="#ctx0" brushRef="#br4" timeOffset="-26764.83">26035 14078 20095 0,'-15'-3'896'0,"9"2"176"0,6 1-864 0,-12-3-208 0,2 0 0 0,-1 0 0 15,-1 1 448-15,1-1 64 0,-1 3 0 0,-1-3 0 16,-2-5-256-16,-1 1-32 0,-2 1-16 0,-1-4 0 16,-1 1 0-16,-2-4 0 0,-1-3 0 0,-5 3 0 15,-2 1 32-15,-4 0 0 0,0-5 0 0,0 2 0 16,-2-3-240-16,1 0 0 0,-3 0 0 0,1 1 0 16,0-4 176-16,-1 2-176 0,-2-2 192 0,0 3-192 15,-2 3 0-15,-5-2 0 0,-5 1 0 0,-2 2 0 16,-2 3 0-16,0 3 0 0,0 4 0 0,3 2 0 15,0 2 320-15,-3 3-64 0,-2 1 0 0,-1 2 0 16,-6-2-112-16,1-1-16 0,-1 3-128 0,6 0 192 16,4-1-192-16,4 0 128 0,4 3-128 0,-1-3 0 0,-4-1 0 15,0 1 128-15,0 1-128 0,1 1 0 0,2 2 0 0,2 0 176 16,3 3-176-16,-1 3 160 0,3-1-160 0,0 7 0 16,4-1-192-16,-2 2 192 0,-4-2-144 15,0 3 144-15,-4 2 0 0,4 0 0 0,4 5 0 0,2 2 0 16,1-2 0-16,5 3 0 0,4 4-144 0,3-1 144 15,4-3 0-15,3 1-144 0,2-1 144 0,5 2 0 16,2-1 0-16,2 0-128 0,3-2 128 0,3 1 0 16,1 0 0-16,3 3 0 0,1 1 0 0,1-2 0 15,1 1 0-15,2 1 0 0,0-1 0 0,3 0-128 16,3-3 128-16,2 1 0 0,2 1-192 0,4-2 32 16,2-4 16-16,2 0 0 0,1 0 144 0,7-2 0 15,6 4 0-15,3-5 0 0,4 4 0 0,-1-2 0 0,-4-6 0 0,1 1-128 16,2 0 128-16,3-1 0 0,4-10 128 15,3 2-128-15,2-2 0 0,3-4 0 0,2-3 0 0,-2-2-128 16,-7-6 128-16,2-1 0 0,1-1 0 0,3-2 0 16,4-2 0-16,5 2 0 0,1-5 0 0,-3-2 0 15,-3-6 0-15,0 0 0 0,-1-3 0 0,4-5 128 16,4-3 16-16,1 0 16 0,4-5 0 0,-4-3 0 16,-6-2-32-16,1 0 0 0,0-3 0 0,4 1 0 15,2-1-128-15,-3-3 128 0,0-1-128 0,-8 4 128 16,-10 2-128-16,-4 5 0 0,-4 0 0 0,-3 3-176 15,-4-1 16-15,-4 5 0 0,-6 0 0 0,-6 6 0 16,-3-1 160-16,-7 5 0 0,-4 1 0 0,-6 1 0 16,-6-1-144-16,-4-2 0 0,-6 0 0 0,-3 3-7360 15,-4 4-1472-15</inkml:trace>
  <inkml:trace contextRef="#ctx0" brushRef="#br4" timeOffset="-26196.26">23715 15008 12895 0,'0'0'1152'0,"0"0"-928"0,0 0-224 0,0 0 0 0,0 0 896 0,0 0 128 15,0 0 16-15,0 0 16 0,0 0-480 0,0 0-112 16,0 0-16-16,0 0 0 0,0 0-224 0,0 0-48 16,-10 4-16-16,3 4 0 0,0-3 208 0,1 1 32 15,-3 0 16-15,0 0 0 0,-1 5-32 0,0 0-16 16,0 5 0-16,-1 1 0 0,-1 2-208 0,0 3-32 15,1 2-128-15,-2 0 192 0,0 6 112 0,1-4 16 16,-1 4 0-16,3-1 0 0,1 3 144 0,3-1 48 16,-1 0 0-16,3-2 0 0,2 2-96 0,-1 0-16 15,3 1 0-15,3-3 0 0,1 2-240 0,-1-2-160 16,1-3 192-16,0-1-192 0,1-1 128 0,2-4-128 16,-1 0 0-16,1-3 0 0,2 1 0 0,2-3 0 15,-3-4-192-15,4-1 48 16,-2-4-448-16,-1 2-96 0,0-5-16 0,1-1-10384 0</inkml:trace>
  <inkml:trace contextRef="#ctx0" brushRef="#br4" timeOffset="-25862.88">23297 15539 20271 0,'-5'7'1792'0,"0"2"-1424"0,0-2-368 0,2 7 0 15,2 2 896-15,2 1 128 0,2 2 0 0,-1 2 16 16,4 0-672-16,0 2-144 0,0 3-32 0,6-5 0 16,-1 1-192-16,4-2 0 0,-2-1 0 0,2-2 0 0,2-3 0 0,2 0 0 15,-1-4 128-15,1-1-128 0,1-3 0 0,3-1 0 16,2-3 128-16,1-7-128 0,4-3 160 0,0-2-16 15,1-4 0-15,-3-3 0 0,-1-2 48 0,0-4 16 16,-1-1 0-16,2 1 0 0,-1 0-80 0,2 3 0 16,1 1-128-16,-1-1 192 0,-1-3-192 0,1 2 0 15,-1 2 128-15,2-1-128 0,2 0-256 0,0 1-80 16,-1 0-32-16</inkml:trace>
  <inkml:trace contextRef="#ctx0" brushRef="#br4" timeOffset="-25045.5">27947 14074 12895 0,'0'0'1152'0,"0"0"-928"15,0 0-224-15,0 0 0 0,0 0 1408 0,0 0 224 16,0 0 48-16,0 0 16 0,0 0-864 0,0 0-160 16,0 0-32-16,0 0-16 0,0 0-288 0,9 6-48 15,-9-6-16-15,7 13 0 0,-1 2 128 0,0 2 32 16,-1-2 0-16,0 5 0 0,0 1-112 0,0 0-32 16,0 1 0-16,-1 3 0 0,3 1-160 0,-2 3-128 15,-2-1 144-15,2 2-144 0,-2-3 0 0,1 0 0 16,-2-7 0-16,1-1 0 0,-1-3-192 0,2-2-144 0,-4-14-32 15,3 10-6848 1,-3-10-1360-16</inkml:trace>
  <inkml:trace contextRef="#ctx0" brushRef="#br4" timeOffset="-24679.31">28397 13947 6447 0,'0'0'576'0,"0"0"-576"0,-9-7 0 0,9 7 0 16,-6-2 4048-16,6 2 704 0,0 0 144 0,-8 8 32 15,0-1-3808-15,1 7-752 0,-2 1-160 0,0 4-16 16,-1 2-192-16,-3 2 0 0,-2 3 144 0,-2-1-144 16,1 0 208-16,-1 3-16 0,-1-1-16 0,2-2 0 15,-3-6-176-15,1-1 0 0,2 0 0 0,2-6 0 0,0-1 0 0,1-1 0 16,1-4 0-16,2 2 0 0,0-3 128 0,2-3 0 15,8-2 0-15,-7 3 0 0,7-3-128 0,0 0 0 16,0 0-160-16,0 0 160 0,0 0 0 0,-4 10 0 16,4-1 0-16,0-9 0 0,6 11 0 0,2-2 0 15,2 1 176-15,3-1-48 0,1 2 0 0,1 1 0 16,0-3 0-16,2 3 0 0,1-5-128 0,0 2 0 16,1-4 0-16,0 2 0 0,1 0 0 0,0-3 0 15,2 2 0-15,-2 1 0 0,1-3-336 0,-1-2-48 16,0 1 0-16,1-1-7264 15,-2-1-1456-15</inkml:trace>
  <inkml:trace contextRef="#ctx0" brushRef="#br4" timeOffset="-24420.09">28764 14158 21183 0,'-11'-4'944'0,"11"4"192"0,0 0-912 0,0 0-224 0,0 0 0 0,0 0 0 16,0 0 928-16,0 0 144 0,13 4 16 0,-1 0 16 15,1-3-928-15,2-1-176 0,3-1 0 0,1 1 0 16,0 0-352-16,1-2 48 0,-2-4 16 0,1 2 0 15,-1 3-592-15,-1-2-112 0,-3 3-32 16,-2-2-8576-16</inkml:trace>
  <inkml:trace contextRef="#ctx0" brushRef="#br4" timeOffset="-24238.16">28722 14407 14735 0,'0'0'1312'0,"0"0"-1056"15,-3 9-256-15,3-9 0 0,0 0 1280 0,0 0 192 16,0 0 32-16,11 5 16 0,2-3-880 0,-1-2-192 16,1-2-16-16,1-2-16 0,0 0-176 0,3-3-48 15,2-1 0-15,0-3 0 0,0 2-464 0,0-4-112 0,0 2 0 0,-1-1-9184 16</inkml:trace>
  <inkml:trace contextRef="#ctx0" brushRef="#br4" timeOffset="-23711.67">29442 13812 21183 0,'-13'-5'1888'0,"13"5"-1504"0,-9-4-384 0,9 4 0 0,0 0 912 0,0 0 112 16,0 0 32-16,0 0 0 0,0 0-848 0,0 0-208 16,0 0 0-16,12 4 0 0,0-1 0 0,1 0-288 15,0 2 64-15,1 1 16 0,0-4 208 0,0 2 0 16,1 1 0-16,-1 3 0 0,1-3 0 0,0 4 0 15,-1-1 0-15,0 5 0 0,-1-3 0 0,-1 4-144 16,-5 0 144-16,2 3 0 0,-4-2 0 0,-1 3 0 16,-1 0 0-16,-3 1 0 0,-3 1 0 0,2-2 176 0,-3 0-16 0,0-1 0 15,-2 0 352-15,-1-2 64 0,1-2 0 16,2 2 16-16,0-2-224 0,2 0-48 0,2-13-16 0,0 10 0 16,1 0-304-16,-1-10 0 0,0 0 0 0,10 6 0 31,-1 5-448-31,1-8 0 0,2 1 0 0,1 0 0 0,-1 1 256 0,2 0 48 0,1-2 16 0,1 2 0 15,2 1 128-15,-5 0 0 0,-1 7 0 0,-1-3 0 16,1 1 0-16,-5 1 144 0,-1-2-16 0,-4 4-128 16,-3 3 400-16,-3-2-16 0,-4 0-16 0,-2 3 0 15,-3 1 16-15,-3 0 16 0,-2 0 0 0,-2-2 0 16,-2-4-256-16,-3-1-144 0,1 0 160 0,-3-2-160 16,-1 1-1088-1,-1 1-320-15,-3-5-64 0</inkml:trace>
  <inkml:trace contextRef="#ctx0" brushRef="#br4" timeOffset="-23022.8">30309 13566 11967 0,'-7'-17'1072'0,"4"8"-864"0,-1-1-208 0,-4 2 0 0,0-2 2432 0,0 3 432 0,-4-5 80 0,-1 6 32 15,-3-1-2272-15,-2-2-464 0,-1 1-96 0,-1-3-16 16,-3 5-128-16,-1-4 0 0,-2 1 144 0,-2-1-144 15,-4 0 0-15,-3 1 0 0,-6-1 0 0,-6 1 0 16,1-3 0-16,-4 5 0 0,-4-2 0 0,1 2 0 16,-2-2 0-16,-1 2 0 0,0 2 0 0,-3-3 0 15,-6 0 0-15,1 3 0 0,1-1 0 0,0 4 0 16,2 0 0-16,2 2 0 0,3 4 0 0,-7 2 0 16,-5 1 0-16,-2 2 128 0,1 0-128 0,2 5 0 15,2 1 0-15,3 3 128 0,1 2-128 0,-2 2 0 16,-1 3 0-16,0 3 0 0,0 4 0 0,6-1 0 0,2 4 0 15,4 0 0-15,4 5 0 0,3-2 0 0,2-1 0 16,0 0 0-16,-1-2 0 0,3 1 0 0,0 1 0 16,3 0 0-16,1 1 0 0,3 0 0 0,0 0 0 0,4 3 0 15,2-2 0-15,3-1-128 0,2-1 128 0,2 1 0 16,4-4 0-16,1 2 0 0,4 1 0 0,3-2 0 16,1 0 0-16,7-2 0 0,5-5 0 0,3 1 0 15,5 2 0-15,5-3 0 0,5 1 0 0,5 0 0 16,3-4 0-16,7 5 0 0,4-2 0 0,5 1-160 15,4-9 160-15,3 1-160 0,-1-1 160 0,1-1 0 16,2-1-144-16,2-2 144 0,5-2 0 0,6-1 0 16,3-4 0-16,4 0 0 0,-5-7 0 0,0 1 0 15,1-2 0-15,4-3 0 0,1-2 256 0,4-5 32 0,3 0 0 16,-2-4 0-16,-7-2 16 0,2-2 0 16,0-2 0-16,3-2 0 0,3-5-96 0,-6-4-16 0,-5-3 0 0,-5-3 0 15,-1-2-192-15,-4 2 144 0,0 0-144 0,-3-2 128 16,2-3-128-16,-5 1 0 0,-8 2 144 0,-7 0-144 15,-6 1 160-15,-6-2-32 0,-7-2-128 0,-3 1 192 16,-7-1-48-16,-2 4-16 0,-5 0 0 0,-3 4-8080 16,-3 3-1632-16</inkml:trace>
  <inkml:trace contextRef="#ctx0" brushRef="#br4" timeOffset="-22509.64">27963 14655 20207 0,'0'0'896'0,"0"0"192"0,-7-7-880 0,0 0-208 0,1-1 0 0,6 8 0 16,0 0 336-16,-10-2 32 0,-1 0 0 0,0 4 0 15,0 4-240-15,1 3-128 0,-3-4 160 0,-1 5-160 16,0-1 192-16,0 5-64 0,-1 3-128 0,-2-1 192 16,1 2 16-16,-2 1 0 0,1 1 0 0,1 2 0 15,-2 3-208-15,4-1 176 0,0 3-176 0,1 1 160 16,1 1 160-16,3 2 16 0,-1 2 16 0,1 3 0 16,1 2 64-16,3 2 16 0,1 0 0 0,3-2 0 15,2 0-144-15,3 0-32 0,1-4 0 0,4-1 0 16,0 2-48-16,4-2-16 0,-2 0 0 0,4-4 0 15,2 2-192-15,2-5 0 0,0 2 0 0,0-5 0 0,-2-2-128 16,-1 1-128-16,1-1-32 0,0-3 0 16,1-4-416-16,-4-4-96 0,0 1-16 15,-1-3-6608-15,-2-4-1344 0</inkml:trace>
  <inkml:trace contextRef="#ctx0" brushRef="#br4" timeOffset="-22190.2">27417 15442 11055 0,'0'0'480'0,"-9"10"112"0,-2-5-464 0,2 5-128 0,4 0 0 0,1 5 0 16,4 3 3344-16,4 3 656 0,-1 0 128 0,4 6 32 15,0-2-3200-15,4 3-640 0,-1-5-128 0,4 3-32 16,1-5-32-16,3-2-128 0,2-1 192 0,2-1-64 16,-1-6 32-16,3-1 0 0,2-5 0 0,1-2 0 15,2-1-32-15,1-5 0 0,1-4 0 0,2 0 0 16,0-9 0-16,1-1-128 0,2-4 192 0,-3-3-64 16,-3-1 0-16,1-2 0 0,-2 4 0 0,0 1 0 15,1-3-128-15,-1 2-272 0,1 2 64 0,2 1 16 16,1 3-1632-1,1 0-320-15,-2 1-64 0</inkml:trace>
  <inkml:trace contextRef="#ctx0" brushRef="#br4" timeOffset="-21422.6">31144 13671 18431 0,'0'0'816'0,"0"0"160"15,0 0-784-15,2 13-192 0,1 1 0 0,1 4 0 0,1 1 864 0,0 1 128 0,0 2 32 0,0 0 0 16,0 5-448-16,0 4-96 0,0-3-16 0,0 3 0 16,-1 1-144-16,0-1-16 0,1-1-16 0,-2 4 0 15,-1 1-288-15,1-1 128 0,-2 0-128 0,0-2 0 16,1-5 0-16,-1-4 0 0,0-2-192 0,0-7 48 15,1-1-752-15,-2-13-128 16,0 13-48-16</inkml:trace>
  <inkml:trace contextRef="#ctx0" brushRef="#br4" timeOffset="-21008.86">31605 13667 12895 0,'0'0'1152'0,"-10"-1"-928"15,0 0-224-15,1 2 0 0,9-1 2736 0,-10 8 496 16,1 3 96-16,0 6 32 0,0-2-2720 0,0 4-640 16,0 0 0-16,2 4 0 0,-2 3 0 0,0 1 0 15,-1 4 0-15,-2-5 0 0,0 4 0 0,0 0 0 16,1-2 0-16,-5 0 0 0,0-5 0 0,-1-1 0 0,1-3-128 0,-1-3 128 15,0-3 0-15,0-3-176 0,1-6 176 0,0-2-160 16,1 3 160-16,4-5 0 0,-1-5 0 0,3 2 0 16,2-4 0-16,2 0 144 0,-1-2-144 0,3-2 0 15,3 0 144-15,0 2-144 0,0 9 0 0,3-11 144 16,1-2 32-16,3 5 0 0,-1 5 0 0,2-1 0 16,-8 4 96-16,14 0 32 0,-3 1 0 0,4 3 0 15,-1 1-176-15,0 6-128 0,0 3 192 0,0 4-192 16,-1 1 160-16,1 0-160 0,0 3 128 0,-1-2-128 15,-2 1 0-15,0-2-144 0,1-2 0 0,-2 1 0 32,-1 1-320-32,0-3-64 0,-1-2-16 0,-1-1 0 0,-1-4-1440 0,-6-9-304 15</inkml:trace>
  <inkml:trace contextRef="#ctx0" brushRef="#br4" timeOffset="-20758.39">31847 13867 15999 0,'0'0'704'0,"0"0"160"0,0 0-688 0,9-5-176 0,0 0 0 0,-9 5 0 16,10-4 544-16,-1 1 80 15,2 1 16-15,0 0 0 0,2 1-144 0,1 0-32 0,3 1 0 16,2-1 0-16,2-2-256 0,1 2-48 0,-2-3-16 0,1 3 0 16,0-2-144-16,0 2 0 0,-5 1 0 0</inkml:trace>
  <inkml:trace contextRef="#ctx0" brushRef="#br4" timeOffset="-20574.71">31840 14144 2751 0,'0'0'128'0,"0"0"16"0,0 0-144 0,0 0 0 0,0 0 0 0,0 0 0 0,11 2 4912 0,-1 0 944 16,-10-2 192-16,12 0 32 16,-1 0-4608-16,4-3-944 0,0-2-176 0,2 0-32 0,-1 0-560 0,3-4-96 15,0 0-32-15</inkml:trace>
  <inkml:trace contextRef="#ctx0" brushRef="#br4" timeOffset="-20203.66">32364 13567 21071 0,'0'0'928'0,"0"0"208"0,0 0-912 15,0 0-224-15,0 0 0 0,0 0 0 0,0 0 0 0,-4 9 0 0,0 1 0 0,2 3 0 16,1 3 192-16,-1 2-16 0,0 1 0 0,2 1 0 15,0-1 272-15,0 3 64 0,0-2 16 0,0 2 0 16,0 0-208-16,0 4-64 0,0-2 0 0,2 2 0 16,0 0-256-16,0-3 0 0,2-1 128 0,0-3-128 15,0-4 0-15,1-1 128 0,1-1-128 0,0-5 0 0,-6-8 144 16,11 8-144-16,-1-4 0 0,-10-4 144 0,11 3-144 0,1-3 0 16,-2-1 0-16,3-1 0 15,-2-3-448-15,0-1-80 0,1 0-16 0</inkml:trace>
  <inkml:trace contextRef="#ctx0" brushRef="#br4" timeOffset="-19969.19">32653 13710 4607 0,'0'0'192'0,"0"0"64"15,0 0-256-15,0 0 0 0,0 0 0 0,-5 9 0 0,2 0 4144 0,0 4 784 0,1 1 144 0,-1 4 48 16,0 3-3872-16,-1 6-768 0,-1 2-160 16,1 6-16-16,-1 3 240 0,0 4 48 0,-2-2 16 0,4 2 0 15,-5 3-368-15,4-7-80 0,0-1-16 0,2-3 0 16,-5-3-384-16,4-6-80 0,0-1 0 0,0-1-16 31,1-4-1728-31,-2-6-352 0</inkml:trace>
  <inkml:trace contextRef="#ctx0" brushRef="#br4" timeOffset="-17908.22">32555 13418 10127 0,'0'0'896'0,"0"0"-704"15,0 0-192-15,0 0 0 0,0 0 2560 0,0 0 496 16,0 0 80-16,0 0 32 0,0 0-2320 0,0 0-464 16,-7-5-80-16,7 5-32 0,-6-9-48 0,0 3-16 15,-1 2 0-15,1-2 0 0,-2 0-208 0,-1 4 0 16,-1-2 0-16,0-2 0 0,0 1 128 0,-1 1-128 16,-3-1 0-16,0-2 0 0,-3 2 160 0,-1 0-160 15,-1-1 160-15,-2 2-160 0,-2 2 0 0,9 0 0 16,-3 2 0-16,-2 0 0 0,-3 0 0 0,0 0 0 15,-3 2 0-15,-1-2 0 0,-3 1 240 0,-29 3-48 16,7-2-16-16,3 3 0 0,5-1 0 0,1-1 0 0,0 0 0 0,3 1 0 16,-2 1-176-16,2-1 0 0,-1-1 144 0,-2 2-144 15,0 2 0-15,-3 0 0 16,-6 3 0-16,1-1 0 0,-2 2 0 0,2-1 0 0,2 2 0 0,2 1 128 16,1-5-128-16,3 4 0 0,4 4 0 0,-4-2 0 15,1 0 0-15,-4 4 0 0,5-1 0 16,-1 3 0-16,2-2 0 0,3 2 0 0,2-2-128 0,3 0 128 15,1-3 0-15,2 5 0 0,0-1 0 16,2 2 0-16,2-1 0 0,1-1 0 0,2 2 0 16,2 1 0-16,2 1 0 0,3-1 0 0,0-2 0 0,3 1 0 15,-1-2 0-15,2 1 0 0,0 2 0 0,4-3 0 16,1 1 0-16,-1 0 0 0,1-1 0 0,2 4 0 16,0 1 0-16,2-1 128 0,-1-5-128 0,1 4 0 0,1 1 0 15,4-1 144-15,5-2-144 0,2-1 0 0,-2-4 272 16,3-2-48-16,3 1-16 0,-2 0 0 0,2-1-80 0,3-2-128 15,1 0 176-15,1 4-176 0,0-1 144 0,6 0-144 16,-1 0 0-16,2 2 144 0,0 0-144 0,1-1 0 16,2 1 0-16,2-4 128 0,1 1-128 0,1 1 0 15,1 1 0-15,0-3 0 0,0-1 0 0,-1-2 0 16,0 1 0-16,0 2 0 0,2-5 0 0,1 3 0 16,1-3 160-16,3 3-160 0,2-2 208 0,3-1-64 15,1 1-16-15,2-3 0 0,-3 0-128 0,0 1 0 0,-3-3 0 0,-1-2 0 16,0-2 0-16,1 0 0 0,2-2 0 0,-1-2 0 15,2 1 0-15,1-1 128 16,1-1-128-16,1-3 128 0,-5 1 64 0,-19 2 0 16,5-1 0-16,1 2 0 0,3-3 64 0,1-1 32 0,3-4 0 15,2 0 0-15,-1-2-32 0,36-13-16 0,-14 0 0 16,-9 4 0-16,-5 2 48 0,-6-1 16 0,-6 0 0 0,-1 2 0 16,-4 2-48-16,-12 6-16 0,0 0 0 0,-1 2 0 15,1-4-80-15,-1 1-16 0,-2 1 0 0,-1 0 0 16,-1-2-144-16,6-15 0 0,-5 4 0 0,-5-1 0 15,-4 2-688-15,-3-3-16 0,2 3 0 0</inkml:trace>
  <inkml:trace contextRef="#ctx0" brushRef="#br4" timeOffset="-17247.72">31580 14618 11967 0,'0'0'528'0,"-4"-5"112"16,-4-5-512-16,2 1-128 0,5 0 0 0,-1 3 0 0,2 0 2880 0,0 6 560 15,2-8 96-15,-1 2 32 0,-1 6-2608 0,0 0-528 16,0 0-112-16,0 0 0 0,8-3-160 0,-8 3-32 16,0 0 0-16,0 0 0 0,0 0-128 0,0 0 0 15,0 0 0-15,0 0 0 0,5 9 0 0,-3 3 0 16,0 5 0-16,-2-1 0 0,-3 2 144 0,-1 2 0 16,0 1 0-16,1 2 0 0,-3 1 80 0,1-1 16 15,-1 3 0-15,1 1 0 0,-1 2 144 0,1-1 48 0,-1 2 0 16,1-4 0-16,0 2-112 0,-2-1 0 15,3 1-16-15,0-3 0 0,0 2-112 0,2-4 0 0,-1-2-16 0,1 2 0 16,-4-2-176-16,4-2 0 0,1-1 0 0,-2-3 0 16,-1-5 0-16,2 0-144 0,2-10 0 0,0 0 0 31,0 0-1472-31,0 0-304 0,0 0-48 0,0 0-9632 0</inkml:trace>
  <inkml:trace contextRef="#ctx0" brushRef="#br4" timeOffset="-16840.57">31254 14960 18431 0,'0'0'1632'15,"0"0"-1312"-15,0 0-320 0,0 0 0 0,0 0 1664 0,0 0 256 16,0 0 48-16,0 0 16 0,0 0-1552 0,-3 10-304 16,3-10-128-16,0 15 0 0,1-2 320 0,3 2-16 15,-2 1-16-15,5-1 0 0,-1 0-64 0,-1 0-16 16,3 2 0-16,-1-4 0 0,2-2-16 0,-1 3 0 16,-1-3 0-16,1 2 0 0,-2-3 0 0,5-5 0 15,-11-5 0-15,11 7 0 0,-1 0 0 0,2-2 0 16,-2-1 0-16,1-1 0 0,-1-3-192 0,3-2 144 15,0 0-144-15,2-3 128 0,2 0-128 0,2-7 160 0,1 2-160 16,2-1 160-16,-2-5-160 0,2 1 0 16,-2-1 0-16,2-1 0 0,-2-2 0 0,0 3 0 15,1-1 0-15,0 4 0 0,-2-1 0 0,0-1 0 0,-1 1 0 0,0 1 0 16,0 2 0-16,-1-3-176 16,1 1 48-16,0 6 0 15,0-5-1344-15,0 5-272 0,-2-4-48 0</inkml:trace>
  <inkml:trace contextRef="#ctx0" brushRef="#br4" timeOffset="8278.69">14805 19667 7359 0,'0'0'656'0,"0"0"-528"0,-9-5-128 0,9 5 0 15,-8-3 2224-15,8 3 400 0,-7-1 96 0,7 1 16 31,-9-2-2880-31,9 2-576 0,-10 2-112 0,1-1-32 16,0-1-864-16,0 1-192 0,9-1-16 0,0 0-16 16,-9 2 672-16,9-2 128 0,-8 2 16 0,8-2 16 0,0 0 1872 0,0 0 368 0,0 0 80 0,0 0 16 15,0 0 16-15,0 0 16 0,0 0 0 0,0 0 0 16,0 0-720-16,0 0-144 0,0 0-16 0,0 0-16 16,0 0 416-16,0 0 64 0,0 0 32 0,0 0 0 0,0 0-32 0,0 0 0 15,0 0 0-15,0 0 0 0,0 0-64 0,3-9-32 16,-1-1 0-16,2 0 0 0,1-4-384 0,0 1-80 15,2-1-16-15,-1-2 0 0,0-1-256 0,3 1 0 16,3 0 0-16,-2 2 0 0,0-2 128 0,2-1-128 16,-2 1 144-16,2 3-144 0,0 0 304 0,2 1-48 15,0 3 0-15,2-1 0 0,1 3-128 0,1 0-128 16,0 4 144-16,1 2-144 0,0 1 0 0,-3 2 0 16,2 1 0-16,0 3 0 0,0-1 0 0,-2 6 0 15,1-5 0-15,-3 5 0 0,2-1 0 0,-1 3 0 16,-1 1 144-16,-1-1-144 0,-1 1 192 0,-1 0-64 15,-1-1 0-15,-2-2 0 0,-3 4 0 0,-1 2 0 16,-3-1 0-16,1 3 0 0,-2 2-128 0,-2-1 192 0,-3 2-192 0,0-3 192 16,-3 1 0-16,-1 2 0 0,-2 3 0 0,-1 1 0 15,0-5 16-15,-2 3 16 0,-2 0 0 0,2-3 0 16,-3 0-96-16,0 1-128 0,1 5 176 0,-1-4-176 16,-1 1 144-16,2-1-144 0,0-3 0 0,1-1 144 15,0-1-144-15,0 1 0 0,3-1 0 0,0-1 128 16,-1 1-128-16,1-1 0 0,0-1 0 0,2 0 0 15,-2-5 0-15,2 2 0 0,0-1 0 0,1-1 0 16,1-1 0-16,2 0 0 0,1-1 0 0,5-9 0 16,-5 6-144-16,5-6 144 0,0 0 0 0,0 0 0 15,0 0 0-15,0 0-128 0,0 0 128 0,0 0 0 16,0 0 0-16,12-1 0 0,-1-2 0 0,1 1 0 16,2-1 208-16,2-3-48 0,0 1-16 0,2 0 0 0,0 2-144 0,1-3 192 15,1 1-192-15,0 1 192 0,3 0-192 0,3-1 0 16,0 0 144-16,4 1-144 0,-4 2 128 0,5 0-128 15,2 4 128-15,-1-2-128 0,-2 0 0 16,-2 1 144-16,-1 0-144 0,-2 4 0 0,1 0 176 0,-5 2-176 16,1-5 160-16,-3 3-160 0,3 4 256 0,-3-4-64 15,0 3 0-15,0 1 0 0,0-3-192 0,-1 3 144 16,-2-3-144-16,1 5 128 0,-2-4-256 0,1 5-64 16,-2-5-16-16,0 5-8672 15,0-3-1728-15</inkml:trace>
  <inkml:trace contextRef="#ctx0" brushRef="#br4" timeOffset="9464.85">12378 17208 13823 0,'0'0'1216'0,"0"0"-960"0,-9 2-256 0,9-2 0 16,0 0 1136-16,0 0 176 0,0 0 32 0,0 0 16 15,0 0-1360-15,0 0 0 0,0 0-256 0,0 0 16 16,0 0 240-16,0 0 0 0,3-10 0 0,2 1 0 15,-5 9 0-15,11-5 0 0,1-3 0 0,2 3-144 0,2 4 144 0,5-1 0 16,2 2 0-16,3-1 0 0,5 1 128 0,3-1-128 16,2-2 160-16,1-1-160 0,2 2 304 0,2-2-48 15,2 0 0-15,4 0 0 0,2-3 240 0,6 0 32 16,5-1 16-16,2 1 0 0,2 2-112 0,-2-3-32 16,-2 2 0-16,1 0 0 0,-2-4-144 0,4 3-48 15,3-2 0-15,0 4 0 0,0-5-208 0,-4 2 128 16,-2 3-128-16,1-2 0 0,-2 0 128 0,-1 0-128 15,0-1 0-15,5 2 0 0,0-2 0 0,-3 3-160 16,-3 1 0-16,-1-1-6720 16,-5 1-1344-16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59:17.6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13465 18022 6447 0,'15'-6'576'0,"-3"2"-576"0,0 0 0 0,4 0 0 15,-1-2 384-15,3 2-16 0,-2 1-16 0,2 1 0 16,1-3-352-16,-1 2 128 0,-3-2-128 0,0 3 0 15,2-2 768-15,-2 1 64 0,-3-1 32 0,-1 2 0 0,-1 1 432 0,0 2 96 16,-10-1 16-16,9 1 0 0,-9-1-288 0,12 3-48 16,-12-3-16-16,10 5 0 0,-10-5-544 0,0 0-128 15,0 0 0-15,0 0-16 0,9 5 16 0,-9-5 0 16,0 0 0-16,0 0 0 0,0 0 240 0,0 0 48 16,0 0 16-16,-8 5 0 0,-2-4-112 0,-3 0 0 15,-3 1-16-15,-6-2 0 0,-1 0-80 0,-2 0-16 16,-4-3 0-16,-2 3 0 0,-2 0-208 0,3 0-32 15,-2 1-16-15,-1 3 0 0,-3-1-80 0,-2-2-128 16,-3-2 176-16,1 3-176 0,-2 1 192 0,-3 3-64 16,-3 3 0-16,-3 0-128 0,-1 1 128 0,1 2-128 15,0-2 0-15,0 1 0 0,2-1 0 0,1 3 0 0,2 2 0 16,-6 1 0-16,-2-1 0 0,-2 1-144 0,-3 0 16 0,3-1 0 16,2-2 128-16,1 1 0 0,1 1 0 0,2 1-128 15,3 0 128-15,0 0 0 0,-1 1-144 0,2-1 144 16,4 1 0-16,1-2-144 0,7-4 144 0,4 0 0 15,3 0 0-15,4-1 0 0,4 3 192 0,4 0-48 16,2-3-144-16,4 3 0 0,4 1 0 0,3 0 0 16,0-2 0-16,6 3 0 0,4 1 0 0,4 0 0 15,4 1-272-15,5 1 64 0,5-1 16 0,5 2 0 16,8-5 192-16,4 2 0 0,3-4-160 0,2 2 160 16,-1-1 0-16,6-4 0 0,3 2 0 0,5-4 0 15,4-2 0-15,5-1 160 0,5-3-32 0,-5 0-128 16,0 2 144-16,-3-3-144 0,-1-3 0 0,2 3 144 15,-1 0-144-15,0 0 0 0,-1-1 0 0,-5 1 0 16,-6 0 0-16,-4 1 0 0,-4 0 0 0,-5 3 0 0,-4 0 0 0,-4 2 0 16,-3-3 0-16,-4 3 0 0,-3 2 0 0,-4 1 0 15,-5 0 176-15,-2-3-176 0,-3-1 128 0,-10-5-128 16,5 10 0-16,-5-1 144 0,0-9-144 0,-10 8 0 16,-6-2 0-16,-3 1 0 0,-4-4-192 0,-3 1 192 15,-4 0-160-15,-6 1 160 0,-2 3-208 0,-3 2 48 16,-3 1 16-16,-4 2 0 0,-11-3 144 0,-1 3-128 15,-2-2 128-15,0 2-128 0,0 4 128 0,-1 2 0 16,0 2-144-16,-5 0 144 0,-4-1 0 0,1 2-144 16,1 4 144-16,4 0 0 0,1-2-192 0,5 3 64 15,4-3 128-15,4 1-208 0,1-2-48 0,2 0 0 0,-2-2 0 16,4 4 0-16,5-5 16 0,5-1 0 16,4-2 0-16,4 0 0 0,3 0 64 0,2-1 16 0,6-3 0 0,3 2 0 15,2-2 160-15,4 1 0 0,3-4 160 0,2 0-160 16,3 2 0-16,4-3 128 0,0 2-128 0,5-2 0 15,2 3 0-15,4-4 0 0,4 3 128 0,5-5-128 16,3 2 224-16,9-5 0 0,7 2 0 0,7 2 0 16,6-2 352-16,3-4 80 0,3-1 16 0,6 0 0 15,2-1-16-15,10-2 0 0,13-3 0 0,-3 2 0 16,1 0-272-16,3 1-48 0,2-5-16 0,7 2 0 16,3 0-192-16,0-2-128 0,-9 1 128 0,5 0-128 15,-4 2 0-15,0 2-208 0,-5-3 16 0,-7 1 16 31,-5 1-1488-31,-5 1-288 0,-4 3-64 0</inkml:trace>
  <inkml:trace contextRef="#ctx0" brushRef="#br0" timeOffset="1367.38">11922 20007 17327 0,'0'0'768'0,"0"0"160"0,0 0-736 0,0 0-192 0,-8-6 0 0,8 6 0 0,0 0 336 0,0 0 48 16,0 0 0-16,0 0 0 0,0 0-384 0,0 0 128 15,0 0-128-15,0 0 0 0,0 0 272 0,0 0-16 16,0 0 0-16,0 0 0 0,0 0-80 0,0 0-32 15,0 0 0-15,0 0 0 0,0 13 176 0,-1-1 16 16,0-1 16-16,1 3 0 0,0 3-176 0,0 2-48 16,0 3 0-16,-2 3 0 0,1 1-128 0,-1 1 0 15,-2-5 0-15,0 4 0 0,-1 2 192 0,-1-4-64 16,-1 0 0-16,1-1 0 0,1-3-128 0,0 1 0 16,-2-1 0-16,2 2 0 0,0-7-192 0,0 0-64 15,4-2 0-15,-3 0-6256 16,1-5-1232-16</inkml:trace>
  <inkml:trace contextRef="#ctx0" brushRef="#br0" timeOffset="1817.24">12229 20113 11055 0,'-11'5'976'0,"2"-1"-784"0,-1 1-192 0,-1 1 0 0,-2-2 1472 0,0 2 256 16,0 2 64-16,-1-3 0 15,-2 0-1792-15,-1 1-544 0,1 0-16 0,-2-4 0 0,-2-1 400 0,1 1 160 16,2-4-128-16,1 4 128 0,-2-2 0 0,1 0 0 15,1-2 144-15,2 2-144 0,0 2 512 0,1-1 0 16,2 0 0-16,0 3 0 0,3-1 0 0,8-3-16 16,-9 3 0-16,2 4 0 0,7-7-288 0,-3 11-48 15,0-1-16-15,2 2 0 0,2 2-16 0,2 1 0 16,0 1 0-16,2 1 0 0,2-4 0 0,0 2 0 16,0 0 0-16,0-2 0 0,-7-13 128 0,13 15 32 15,0-5 0-15,0 4 0 0,-2-5 256 0,2 1 48 0,-1-2 16 0,2 1 0 16,-1-3 64-16,1 2 16 0,-1-3 0 0,1 1 0 15,0 2-432-15,0-3-96 0,0 1-16 0,0 1 0 16,1-3-144-16,-1 1-256 0,-1-2 64 0,-1 1 16 31,0-1-688-31,0-2-144 0,0 2-16 0,-1-1-9616 0</inkml:trace>
  <inkml:trace contextRef="#ctx0" brushRef="#br0" timeOffset="2162.94">12751 20167 7359 0,'0'0'656'0,"0"0"-528"15,0 0-128-15,0 0 0 0,-4-7 3600 0,4 7 688 16,2-7 144-16,3 0 32 16,1 0-4208-16,4 2-848 0,1-1-176 0,4 1-16 0,-1 0 448 0,4 0 80 15,0-3 32-15,4 4 0 0,-1-1 64 0,3 0 16 16,2 1 0-16,2 1 0 0,0 0 144 0,2-1 128 0,3-1-128 0,-1 3 176 15,0-2-176-15,-3 1 0 16,-2-1 0-16,-3-1 0 16,1 3-672-16,-3-1-160 0,-3 2-48 0</inkml:trace>
  <inkml:trace contextRef="#ctx0" brushRef="#br0" timeOffset="2392.27">12813 20457 30399 0,'0'0'1344'0,"0"0"288"0,0 0-1312 0,11 2-320 0,5-2 0 0,4 2 0 0,7 1-208 0,2-1-112 15,3 1-32-15,2-1 0 0,3-2 32 0,2-2 16 16,3-2 0-16,-1-1 0 15,-4 0-2000-15,0-3-416 0,-1 2-80 0</inkml:trace>
  <inkml:trace contextRef="#ctx0" brushRef="#br0" timeOffset="2921.41">13804 20195 13823 0,'0'0'1216'0,"-3"-5"-960"0,-2-5-256 0,1 1 0 16,0-3 1664-16,3 1 272 0,2-1 64 0,3-1 16 31,0 4-2016-31,2-4-464 0,1 2-64 0,4 2-16 0,0-4 544 0,2 6 0 0,0-2 0 0,2 1 0 16,0-2 144-16,3 2-16 0,0-3 0 0,-1 3 0 16,1-1 112-16,0 6 16 0,0-1 0 0,1 3 0 0,1 1-80 0,1 2-16 15,-1 2 0-15,-1 3 0 0,-1 4-32 16,-3 0-128-16,-2-3 192 0,-3 6-64 0,-2 0 96 0,-6 3 16 15,-4 1 0-15,-6 4 0 0,-2-1 80 0,-3 4 32 16,-4-1 0-16,-2-1 0 0,-2 2 256 0,0 1 48 16,1-5 16-16,1 2 0 0,0-1-112 0,1-2-32 15,2-2 0-15,2-2 0 0,1-3-384 0,3-2-144 16,1 2 0-16,4-7 144 0,5-6-144 0,0 0 0 16,-3 9 0-16,3-9-176 0,0 0 176 0,12 7 128 15,-1-3-128-15,4-2 176 0,3 1 64 0,1 0 16 0,3 0 0 16,3 0 0-16,7-3 112 0,2 0 16 0,5 0 16 15,1 0 0-15,-2 0-256 0,0-2-144 0,-2 1 160 0,0-2-160 32,-2 0-1184-32,0 0-336 0,-2-1-64 0,0 2-16 0</inkml:trace>
  <inkml:trace contextRef="#ctx0" brushRef="#br0" timeOffset="4208.46">11858 17436 22463 0,'0'0'992'0,"0"0"208"0,-3-13-960 0,1 3-240 0,0-3 0 0,4-1 0 16,2 0 0-16,0 2 0 0,3-5 0 0,2-2 0 16,0-4 0-16,0 0 0 0,4 2 0 0,1-6-160 15,1 0 160-15,3-2-128 0,0 1 128 0,0 0-128 0,2 3 128 0,-1-1 0 16,-3 6 0-16,2 3 0 0,1 2 128 0,-2 5 0 15,-3 0 0-15,-1 6 0 16,-2 3 64-16,0 2 32 0,-2 4 0 0,3 7 0 0,-1 3-224 0,2 5 0 16,0 4 128-16,1 7-128 0,-4 4 0 0,1 4 0 15,-1 6 0-15,1-3 0 0,-4 1 0 0,0 2 0 16,-2-3 128-16,-2-4-128 0,0-6 192 0,-2-3-16 16,-1-5 0-16,0-3 0 0,0-6 160 0,-1-1 48 15,1-14 0-15,0 0 0 0,0 0 0 0,0 0 16 16,0 0 0-16,0 0 0 0,-4-13-16 0,3-3 0 15,0-4 0-15,-1-2 0 0,2-6-208 0,2 0-48 16,0-5-128-16,2 0 192 0,0-6-192 0,2 4 0 0,2-1 128 16,2 2-128-16,1 1 0 0,3 2 0 0,3 3 0 0,-1 6 0 15,2-3 0-15,0 8 0 0,4 1 0 0,2 6 0 16,0 0 0-16,0 5 0 0,1 2 0 0,2 5 0 16,1 3-224-16,-1 6 64 0,-2 3 16 0,-1 3 0 15,-2 2 0-15,-3 4 0 0,-2-1 0 0,-2 4 0 16,-2 1 144-16,-5 1 0 0,3-3 0 0,-5 3 0 15,-1-3 128-15,-1 5 64 0,-3-6 16 0,-1 2 0 16,-2-1 64-16,-1 0 16 0,-1-5 0 0,-1 2 0 16,0-2-96-16,0 1 0 0,0-4-16 0,-1-1 0 15,-1-5-448-15,2 1-96 0,0-2-16 0,5-10 0 32,-6 5-832-32,6-5-160 0,0 0-32 0,0 0-9952 0</inkml:trace>
  <inkml:trace contextRef="#ctx0" brushRef="#br0" timeOffset="4520.6">13318 16750 30399 0,'0'0'1344'0,"0"0"288"0,-9-6-1312 0,9 6-320 15,-8-2 0-15,8 2 0 0,0 0 224 0,0 0-32 16,-2 11 0-16,0 1 0 0,2 3-320 0,0 3-80 16,2 1-16-16,-1 3 0 0,-1 4 224 0,0 1-176 15,-1 3 176-15,-1 3-160 0,1 3 160 0,-2 2-192 0,1 2 192 0,-2-2-192 16,0-1 192-16,0-2 0 0,1-1 0 0,-2 0 0 16,-1-3-240-16,3-3 48 0,-1-4 0 0,1-3 0 31,-1-2-336-31,1-3-64 0,-2-2-16 0,-1-3 0 15,6-11-368-15,0 0-80 0,0 0-16 0,0 0-9744 0</inkml:trace>
  <inkml:trace contextRef="#ctx0" brushRef="#br0" timeOffset="4729.5">12969 17103 28911 0,'0'0'1280'0,"0"0"256"0,0 0-1216 0,0 0-320 0,0 0 0 0,0 0 0 0,13 6 176 0,1-2-32 16,4-1 0-16,3-3 0 0,5 0-144 0,2-2 0 16,4-1 0-16,1-3 0 0,0 0 0 0,0 0 0 15,6-4 0-15,-1 2 0 0,-1-1 0 0,1 1 0 16,-1-3 0-16,1 2 0 16,2-2-464-16,-1 2 16 0,2 2 16 0,-2 4 0 15,1-1-624-15,-5 0-128 0,-4 1-32 0</inkml:trace>
  <inkml:trace contextRef="#ctx0" brushRef="#br0" timeOffset="5088.92">14078 16540 22111 0,'0'0'1968'0,"0"0"-1584"0,0 0-384 0,0 0 0 15,0 0 1648-15,0 0 240 0,0 0 48 0,4 18 16 16,-2 3-1952-16,-2 6-512 0,0 3-32 0,-4 3-16 15,-3 4 560-15,-2 5 0 0,0 3 0 0,0-2 0 16,-1 4 0-16,-2-1 144 0,5 2 16 0,-2 2 0 16,0 2 256-16,0-3 48 0,0 0 16 0,1-1 0 0,1-1-256 0,0-5-48 15,2 0-16-15,-1-1 0 16,0-3-512-16,1-3-96 0,-4-2-32 16,1-3 0-16</inkml:trace>
  <inkml:trace contextRef="#ctx0" brushRef="#br0" timeOffset="7138.5">15574 17357 17327 0,'0'0'768'0,"0"0"160"0,-8-4-736 0,2-1-192 0,6 5 0 0,-7-5 0 16,7 5 208-16,0 0 16 0,-5-7 0 0,5 7 0 16,0 0-224-16,0 0 176 0,-1-7-176 0,1 7 160 15,4-10-32-15,0 4-128 0,1-5 192 0,1 4-64 16,2-2-128-16,2 3 0 0,1-1 0 0,3-2 0 16,3 2 0-16,2-3 0 0,4 2 0 0,2-2 0 15,1 1 192-15,-1-1 0 0,2 1 0 0,-2 1 0 16,-1 4-64-16,1 2 0 0,-1 2 0 0,0 4 0 15,-1 1-128-15,0 5 128 0,-7 1-128 0,2 1 128 16,-2 2 48-16,0 2 0 0,-6 1 0 0,-2 2 0 16,-5 0-32-16,0 3 0 0,-6 3 0 0,-2 0 0 15,-7 7 96-15,-1 0 16 0,-6 3 0 0,-3 2 0 0,-3 0 16 0,-2 3 16 16,-2 2 0-16,-2 1 0 0,-2-4-128 0,-1-1-32 16,-2 0 0-16,1-3 0 0,3-3 0 0,1-4-128 15,6 1 192-15,1-3-64 0,2-3-128 0,4-4 0 16,2 2 0-16,2-3 0 0,3-2 0 0,0-3 0 15,4-3 0-15,2 1 0 0,5-11 0 0,0 0 0 16,0 11 0-16,1-1 0 0,-1-10 0 0,10 12 0 16,2-3 0-16,0 3 0 0,3-5 240 0,3 2-48 15,0-4 0-15,4 2 0 0,2 2 48 0,5 0 0 16,4-2 0-16,1-2 0 0,1 3-240 0,-1-4 176 16,0-4-176-16,2 0 160 0,0-2-160 0,0 0 0 15,3-5 0-15,0 2 128 0,3-1-304 0,2-5-64 16,3-2-16-16,3-4 0 15,1-2-1856-15,-3-2-368 0</inkml:trace>
  <inkml:trace contextRef="#ctx0" brushRef="#br0" timeOffset="7555.21">16874 16455 8287 0,'0'0'368'0,"0"0"80"0,-7-5-448 0,7 5 0 15,-12-7 0-15,12 7 0 0,-8 0 3712 0,8 0 672 16,-3 9 128-16,0 1 32 0,1 4-3840 0,-1 4-704 16,1 2-272-16,-1 7 16 0,2 2 256 0,-2 8 0 15,1 8 0-15,-2-1 0 0,-1 3-160 0,0 3 160 16,-3-2-128-16,0 0 128 0,-2 1 0 0,1-5 0 0,0 2 0 0,1 0 0 15,0-4 0-15,0-3 0 0,-1-1 0 0,2-2 128 16,0-4-368-16,1-5-64 0,1-4-16 16,1-4 0-1,0-5-1744-15,2-3-368 0</inkml:trace>
  <inkml:trace contextRef="#ctx0" brushRef="#br0" timeOffset="7922.52">17319 16597 20271 0,'0'0'896'0,"0"0"192"0,0 0-880 0,-10 4-208 0,0 5 0 0,0 1 0 15,1 4 1040-15,-3 5 176 0,1 1 16 0,-1 3 16 0,-3-1-1248 0,-1-2-160 16,-3 0-80-16,-1 1-16 0,0 0-48 0,0 2-16 15,-2-2 0-15,1 0 0 0,-1-2 48 0,0 0 0 16,-1-1 0-16,6-1 0 0,-1-5 272 0,4-3 0 16,1 0 0-16,2-4 0 0,1 0 0 0,10-5 0 15,0 0 0-15,0 0 144 0,-8 7 16 0,8-7 0 16,0 0 0-16,0 0 0 0,0 0 304 0,2 10 64 16,5 3 16-16,3-3 0 0,1 1-192 0,3 3-32 15,3-1-16-15,1 0 0 0,1 1-112 0,1 1-32 16,2 0 0-16,-1 0 0 0,1-1-160 0,3 2 0 15,-2-2 0-15,0 1 0 0,4-2-240 0,0-3-16 0,-1 0-16 0,1-1 0 32,0 3-1408-32,-1-4-288 0,7 0-48 0,-11-7-16 0</inkml:trace>
  <inkml:trace contextRef="#ctx0" brushRef="#br0" timeOffset="8168.37">17735 16950 29487 0,'0'0'1296'0,"0"0"288"0,0 0-1264 0,0-9-320 0,0 9 0 0,6-5 0 0,4 2 192 0,3 1 0 15,3 2-16-15,2 2 0 16,4 0-512-16,2 1-112 0,3-2 0 0,-1 3-16 15,-1 0-16-15,1-1 0 0,0 0 0 0,-1-1 0 16,1 0-544-16,-2-1-128 0,-1-1 0 0,-2-1-16 16,2-1-1088-16,-1 2-224 0</inkml:trace>
  <inkml:trace contextRef="#ctx0" brushRef="#br0" timeOffset="8623.48">18475 16511 6447 0,'0'0'576'0,"3"-12"-576"0,1 1 0 0,3-2 0 15,0 4 5312-15,5-1 944 0,2 5 192 0,2-2 32 32,3 6-5840-32,0 0-1152 0,0 0-256 0,2 3-32 0,-2 3 448 0,0 0 96 0,1 0 0 0,-2 7 16 15,0-2-384 1,-1 4-80-16,-3 0 0 0,0 4-16 0,-1 2 368 0,-1 2 80 0,-5 3 16 0,-2-2 0 0,-1 3 400 0,-5 1 96 16,-4 0 16-16,-3 0 0 0,-2-4 32 0,-3 3 16 15,-2-4 0-15,-2 2 0 16,-4 0 208-16,-1 0 64 0,-1 1 0 0,0 0 0 0,-1-3-32 0,1 1 0 15,1 2 0-15,0-3 0 0,4-3-304 0,0-2-64 16,4 1-16-16,2 0 0 0,2-4-160 0,2-4 0 16,2 2 0-16,0-1 128 0,6-11-128 0,0 0 0 15,0 9 0-15,0-9 0 0,3 13 0 0,5-3 0 16,1-4 0-16,2-1 0 0,0 0 0 0,3 3 208 16,2-4-16-16,3 0-16 0,0-2-176 0,1 2 0 15,2 2 0-15,2-2 0 16,1-3-640-16,-1 2-64 0,3-1-16 0,1 4-7648 15,3-3-1520-15</inkml:trace>
  <inkml:trace contextRef="#ctx0" brushRef="#br0" timeOffset="9178.7">20436 16889 12895 0,'0'0'576'0,"0"0"112"0,0 0-560 0,-12 0-128 16,12 0 0-16,-7 4 0 0,7-4 3136 0,-10 12 608 15,3 3 112-15,0 3 32 16,-2-2-3568-16,0 5-720 0,0 4-144 0,0 5-32 0,-1 4 576 0,0 5 0 15,-3 4 0-15,0 2 0 0,1 5 0 0,-2 0 0 16,0 1 0-16,-2 2 0 0,1 2 0 0,0 0 0 0,0-2 128 16,2 2-128-16,-1 1 224 0,1-2-48 0,-1 0-16 0,5-1 0 15,-1-1 48-15,1-1 16 0,2-5 0 0,2-1 0 16,-1-3 128-16,3 0 32 0,0-1 0 0,3-3 0 16,-2-4-32-16,4-3 0 0,-1-1 0 0,2-2 0 15,2-6-192-15,3-4-32 0,-1 0-128 0,3-4 192 16,2-3-192-16,1 0-240 0,-2 2 48 0,4-6 16 15,1-1-128-15,1 0-16 0,1-3-16 0,2-1 0 32,1-2-112-32,0 0 0 0,2 2-16 0,1-4 0 15,2 0-624-15,2-3-112 0,0-3-16 0</inkml:trace>
  <inkml:trace contextRef="#ctx0" brushRef="#br0" timeOffset="9422.4">19783 17878 36287 0,'0'0'1600'0,"0"-10"336"0,-3-3-1552 0,3 2-384 0,3-4 0 0,0-1 0 0,6 2 176 0,6 0-48 15,7 3-128-15,5 0 192 0,2 2-368 0,7-3-80 16,4 1 0-16,4 3-16 0,1-1 80 0,2 3 0 15,2 2 16-15,1 0 0 16,1-2-480-16,3 2-112 0,0 2 0 0,1-2-16 16,-2-1-1136-16,-3 0-208 0,-3 0-48 0,-4-4-9984 0</inkml:trace>
  <inkml:trace contextRef="#ctx0" brushRef="#br0" timeOffset="9751.36">21162 16478 19343 0,'0'0'1728'0,"0"0"-1392"0,0 0-336 0,-3-7 0 0,3 7 2368 0,0 0 384 16,0 0 96-16,0 0 16 0,0 0-2608 0,-7 13-528 16,1 1-112-16,1 4 0 0,0 7 384 0,-1 2-160 15,0 5 160-15,-3 4 0 0,0 4-208 0,-1 1 64 16,-2-1 16-16,-1-3 0 0,-2 0 128 0,2-2 0 16,-1-3 0-16,2-4 0 0,-1 1-192 0,3-6 0 15,0-2 0-15,1-2 0 16,0-3-1024-16,1-3-192 0,1-2-64 0,7-11 0 0</inkml:trace>
  <inkml:trace contextRef="#ctx0" brushRef="#br0" timeOffset="10123.57">21586 16480 15663 0,'0'0'1392'0,"0"0"-1120"0,0 0-272 0,0 0 0 16,0 0 3792-16,-10 0 704 0,10 0 144 0,-11 9 32 31,-1 0-4672-31,-1 2-784 0,-2 5-240 0,0 1-32 0,-2 2 608 0,0 3 112 0,-2 0 16 0,-2 2 16 16,1-1 112-16,0-2 0 0,-2 1 16 0,-1-4 0 15,-1-2-240 1,1-2-48-16,0 1-16 0,2-2 0 0,0-4 480 0,3 1 0 0,3-6 0 0,4 1 0 0,-2 1 0 0,4-2 0 15,1-1 176-15,8-3-48 0,0 0 368 0,0 0 80 16,0 0 0-16,0 0 16 16,3 9 48-16,6 3 0 0,2 1 0 0,7 0 0 0,3-2-192 0,5 3-16 15,3 3-16-15,6 2 0 16,0-4 32-16,7 2 0 0,4-2 0 0,4 0 0 0,0 2-240 0,1-1-32 16,-2-1-16-16,-1 2 0 0,-1-2-320 0,0 3-64 15,0-4-16-15,0 1 0 16,-1-2-2000-16,1 2-384 0,1 0-96 0</inkml:trace>
  <inkml:trace contextRef="#ctx0" brushRef="#br0" timeOffset="10973.57">14997 18659 13823 0,'0'0'1216'0,"-9"2"-960"0,9-2-256 0,-9 0 0 16,9 0 2176-16,0 0 384 0,-8-4 64 0,8 4 32 15,0 0-2240-15,0 0-416 0,0 0-144 0,0 0 0 16,0 0 16-16,13-2 0 0,0 2 0 0,1-1 0 16,2-3 128-16,2 3 0 0,2 1 0 0,3 1 0 15,3-2 0-15,2 1 224 0,3 2-48 0,5 1-16 16,2 0 64-16,0 1 16 0,2 0 0 0,2 0 0 16,2 0-80-16,4 1-16 0,3 1 0 0,8-1 0 15,7 0 48-15,0 2 16 0,1-6 0 0,2-1 0 16,0-1-64-16,2-2-16 0,5 1 0 0,7-1 0 15,2-2-128-15,-1 0 0 0,-3-2 0 0,0 2 0 16,3-1 0-16,7-2 0 0,3 3 0 0,-3 0 0 0,-3 0 0 0,2 4 0 16,3-2 0-16,4 1 0 0,2-2 0 0,0 1 128 15,-4 1-128-15,6 1 0 0,4-2 128 16,1-1-128-16,-5 0 0 0,0 1 128 0,-1-5-128 0,3 3 128 16,5-4-128-16,-1 1 128 0,-3 0-128 0,3-1-224 15,3-2 48-15,-1 3 16 0,-3-5 160 0,0 5 0 16,-1-3 0-16,3 4 0 0,4 4 240 0,-2-4 16 15,-9 2 16-15,5 1 0 0,3 2 0 0,-5-3 0 16,-6 1 0-16,-1 1 0 0,-3 3-272 0,1-2 0 16,2-1 0-16,-6 3 0 0,-8-4 0 0,-4 3 0 15,-6 0 0-15,-1 0 0 0,-5-1 0 0,-2 2 0 16,-4 0-208-16,-8 2 80 16,-7-2-304-16,-7 2-48 0,-6 3-16 0,-7-2-11088 0</inkml:trace>
  <inkml:trace contextRef="#ctx0" brushRef="#br0" timeOffset="11475.41">17286 19029 11967 0,'0'0'1072'0,"0"0"-864"16,0 0-208-16,0 0 0 0,0 0 5120 0,0 0 960 16,0 0 208-16,0 0 48 15,14 5-5936-15,-1 7-1168 0,-2 5-256 0,-1 1-32 16,-1 1 352-16,-2 6 64 0,-5 6 0 0,-2 3 16 15,-2 8 144-15,-4 1 32 0,-2-2 0 0,-3 3 0 0,-4 0 448 0,-1-1 0 0,-2 1 0 0,-1-3 0 16,0 1 160-16,2 0 32 0,2-3 0 0,2-2 0 16,2-3-192-16,-1-2 0 0,6-6 144 0,-2-1-144 15,2-5 0-15,2-1 0 0,2-3 0 0,-1-6-128 32,1 1-1488-32,2-11-304 0,0 0-48 0,0 0-16 0</inkml:trace>
  <inkml:trace contextRef="#ctx0" brushRef="#br0" timeOffset="11877.51">18330 18979 26719 0,'0'0'2368'0,"0"0"-1888"15,0 0-480-15,-9 9 0 0,0-3 1792 0,0 6 256 16,1-1 48-16,-2 4 16 16,-4 3-2112-16,-2 4-608 0,-3-2-32 0,-6 4 0 0,-3 0 192 0,-5 3 48 15,-3-4 0-15,-5 4 0 16,-4 1-208-16,-4 0-32 0,-8-5-16 0,2-1 0 0,-2 1 368 0,5-1 80 0,3-8 16 16,5 2 0-16,3-2 192 0,4-1 0 0,4-5 0 15,3 1 0-15,0-4 192 0,6 0-192 0,5 0 192 0,3-1-192 16,-1-2 128-16,5-2-128 0,1 1 0 15,11-1 0-15,0 0 192 0,0 0 0 0,0 0-16 0,8 7 0 16,3-1 16-16,6 1 0 0,3 3 0 0,6-1 0 16,2 3-48-16,2 1 0 0,2-2 0 0,2 6 0 15,1 3 16-15,3 3 0 0,0 0 0 0,4-1 0 16,2 6-160-16,-4-2 0 0,-2 4 0 0,-3-4 0 16,-3 4 0-16,-3-6 0 0,-2 1 0 0,-3-2 0 15,2 0-320-15,-7-3 16 0,0-1 0 0,-1 3 0 31,-2-4-1520-31,-2-3-304 0,-2 0-64 0</inkml:trace>
  <inkml:trace contextRef="#ctx0" brushRef="#br0" timeOffset="12251.37">19139 18857 23951 0,'0'0'1056'0,"0"0"224"0,0 0-1024 0,0 0-256 0,0 0 0 0,0 0 0 16,0 0 2176-16,-5 10 368 0,5-10 80 0,-2 18 0 31,-1 1-2448-31,2 4-496 0,0 4-112 0,-1 1-16 0,0 3 448 0,1 5-128 0,-2 5 128 0,0 2 0 16,1-1 0-16,-2 2 0 0,0-2 0 0,-1-2 0 16,0-5 0-16,1-3 0 0,0-4 0 0,2-1 0 15,-1-2-224-15,1 0-112 0,-1-5-32 0,2-1 0 31,0-2-2000-31,1-1-416 0</inkml:trace>
  <inkml:trace contextRef="#ctx0" brushRef="#br0" timeOffset="12613.1">19298 20226 4607 0,'0'0'400'0,"0"0"-400"0,0 0 0 0,0-12 0 0,-1-1 6496 0,0-3 1216 0,-1-2 240 0,2 1 48 31,0-2-6736-31,3 1-1264 0,-2 0-448 0,4 0 16 16,-1 4-48-16,0-1-16 0,-2-3 0 0,4 0 0 0,1 3 96 0,1 0 16 0,-2 1 0 0,2 1 0 16,-1 2 384-16,1 2 144 0,-2 1 0 0,1 3 0 15,-1 1 144-15,-1 1 32 0,-5 3 0 0,0 0 0 16,0 0-320-16,0 0 0 0,0 0 128 0,0 0-128 16,7 10-128-16,-7-10-96 0,2 14-16 0,-2-14 0 31,-4 11-1344-31,-2 1-272 0</inkml:trace>
  <inkml:trace contextRef="#ctx0" brushRef="#br0" timeOffset="15960.63">22524 18523 16575 0,'-14'11'1472'0,"4"1"-1168"16,-6-2-304-16,-1 2 0 0,2 2 3424 0,2-1 624 15,3-3 128-15,4 3 32 0,1-4-3664 0,1 2-736 16,4 3-128-16,5-1-48 0,2 0 368 0,6 2 0 16,5 2 0-16,4 0 0 0,4 2 0 0,5 0 0 15,4-1 0-15,1-1 0 0,-3-1 0 0,4 0-192 16,2-4 32-16,1-3 16 0,2 3-176 0,2-5-16 15,4 1-16-15,3-3 0 0,3-4 32 0,-1 0 0 16,2-2 0-16,-4 0 0 0,-3-4 128 0,-1-4 48 0,1 0 0 16,-1-2 0-16,0-3 144 0,4 0 128 0,2-3-128 15,0-3 176-15,0-6 192 0,-5-2 32 16,-3-2 16-16,-1-7 0 0,-1-6 192 0,2-2 32 0,-1-4 16 0,3-2 0 16,3-2-208-16,1-3-64 0,1-7 0 0,-2 0 0 15,-5-2-112-15,0 1-16 0,-2-3-16 0,3-2 0 16,-2-2-48-16,2-3-16 0,0 1 0 0,3-2 0 15,5-3-176-15,0 1 0 0,1-5 0 0,-3-2 0 16,-3-5 0-16,-2-1 0 0,-2-1 0 0,6 0 0 16,-4-3-368-16,1-1 48 0,1-4 16 0,-3 4 0 31,-1 3-96-31,-4 1-32 0,-4-2 0 0,-5-3 0 0,-7 2 96 0,-5 5 16 0,-4 3 0 0,-6 2 0 16,-4-1 320-16,-2-3-144 0,-4-1 144 0,-1 3 0 15,-4 6 0-15,-2-4 0 0,-2-1 0 0,0-2 0 0,1 0 0 16,-1 1 0-16,1 1 144 0,-2-2-144 15,-2-2 192-15,0-2-32 0,-4 1-16 0,1 1 0 0,-1 4-16 0,-2-1 0 16,-1-3 0-16,-4 0 0 0,-2 0-128 0,-5 3 0 16,-1 3 144-16,-4-1-144 0,0 2 208 0,-2 0-16 15,-3-1-16-15,1 2 0 0,0 6-176 0,-5-3 0 16,-4 1 0-16,-8-2 128 0,1-5-128 0,-1 0 0 16,2 3 0-16,2-3 0 0,1 0 0 0,1 0-176 15,2-2 176-15,-5-1-192 0,-6 2 192 0,-1 5 0 16,-2-3 0-16,2 1 0 0,-2-1 0 0,2-1 0 15,2 5 0-15,-6-1 0 0,-7 3 0 0,-3-3 0 16,-6-2 0-16,2 1 0 0,0 2 0 0,-1 4 0 16,-2 3 0-16,-6 1 0 0,-5-2 0 0,0 1 144 15,4-1-144-15,-4 5 0 0,-2 0 240 0,-4 0-64 0,-4-1-16 16,4-1 0-16,4-1-160 0,-5 0 0 0,-8-2 0 0,2-1 0 16,0-1 0-16,1 1 0 0,0-7 0 0,-4 3 0 15,0 0 0-15,1-1 0 0,3 2 0 0,-6-3 0 16,-8 2 0-16,5-1 0 0,3-2 0 0,-6 5 0 15,-5 1 0-15,-1 0 0 0,3 1-144 0,-3-2 144 16,-4-2-128-16,-1 1 128 0,3 3-192 0,-3 4 192 16,-1 3-176-16,-2-1 176 0,3 0-160 0,0-4 160 15,-4 1 0-15,1-1 0 0,-1 1 0 0,2-2 0 16,-2 3 0-16,1-1 0 0,2-1 0 0,-2-2 0 16,-1 0 0-16,2 4 0 0,-1 2 0 0,0 2 0 15,-3 1 0-15,-2-1 0 0,-1-2 0 0,-1 2 0 16,-3 1 0-16,5 1 0 0,0 5 0 0,1 2 160 15,-2-3 0-15,1-1 0 0,4-2 0 0,-1 2 0 0,0 1-160 0,1-1 0 16,5 1 144-16,0 2-144 0,-2-3 0 0,2 1 0 16,5 3 0-16,0-6 0 0,1 2-176 0,-1-1 176 15,-3 1-208-15,5 1 80 0,5 1-32 0,-3 0 0 16,-8 2 0-16,12-4 0 0,6 0 160 0,-2 1 0 16,-6-5 0-16,7 7 0 0,8-2 0 0,3 3 0 15,0 0 0-15,0 0 0 0,-2-6 0 0,5 5 0 16,2 1 144-16,6-1-144 0,1 5 176 0,-2 2-176 15,-4 2 160-15,4 2-160 0,5 0 176 0,3-3-176 16,4 2 192-16,-4 1-192 0,-4-2 0 0,2 1 0 16,3 2 0-16,7-2 0 0,5-3 0 0,-1 2 0 15,2 0 0-15,-1-3 0 0,-4 0-128 0,1-1 128 0,4-3-208 0,6 2 80 16,0 2 816-16,7 0 160 0,-1 0 48 0,-3 2 0 31,0 1-1584-31,-3-1-304 0,0-2-64 0,4 3-16 0,3 0 896 0,1 2 176 0,4 0 0 0,4 4 0 16,2-4 192-16,0 2-64 0,1 1 0 0,2 3 0 15,1-2-128-15,0 1 0 0,0-5 0 0,5 5 0 16,2 0 0-16,3-1 0 0,2 2 0 0,1 3 0 16,2-1 0-16,2-3 0 0,-1 4 128 0,3 1-128 15,3-1 0-15,0 1 0 0,0-3-160 0,1 4 160 16,1 1 0-16,3 1 0 0,-2-2-128 0,5 2 128 16,3 0 0-16,-1-1 0 0,2 2 0 0,2 0-144 15,1 0 144-15,4-2 0 0,2-1 0 0,2 3 0 16,2-1 0-16,1-1-160 0,5 2 160 0,0-2 0 15,1-2-144-15,1 0 144 0,1 0 0 0,3 4-144 0,4 0 144 0,2 1 0 16,1-1 0-16,4 3 0 0,3-2 0 0,2 2-128 16,3 2 128-16,-2 0 0 0,-2 3 0 0,1 0 0 15,0 1 0-15,0 5-128 0,0 1 128 0,2 3 0 16,-1 2 0-16,4 4 0 0,7-1 0 0,-2 4 0 16,2-5 0-16,-2 4 0 0,-1-5 0 0,0 3 0 15,0-2 0-15,2 3 0 0,0-3 0 0,3 5 0 16,3-5 0-16,1 5 0 0,1-4 0 0,-1 2 0 15,-6-3 0-15,-2 3 0 0,-5-1 0 0,3 3 0 16,0-2 0-16,-4 2 0 0,-2 2 0 0,1-1 0 16,1 0 0-16,-3 2 0 0,-2 2 0 0,-3 1 0 15,-3 1-128-15,-3 2 128 16,-4-2-752-16,-4 3-64 0,-2-1-16 0,-5-1-12080 0</inkml:trace>
  <inkml:trace contextRef="#ctx0" brushRef="#br0" timeOffset="16410.72">12071 1230 21183 0,'-7'-7'1888'0,"3"2"-1504"0,4 5-384 0,0 0 0 0,0 0 144 0,14-1-144 16,2-1 192-16,0 2-192 0,1 2 0 0,1-1 0 15,-1 2-240-15,2-2 80 0,0-1 160 0,2 1 0 16,0-1 0-16,4 0 0 0,0 2 0 0,3 2 0 15,1 3 0-15,2-2 0 0,0 2 160 0,5 1 16 16,5 0 0-16,1 4 0 0,-2-7 48 0,0 2 16 16,-5 0 0-16,-2 2 0 0,-1 3 0 0,-1 3 0 15,-3 1 0-15,0 0 0 0,-4 2 16 0,-1 0 0 0,-3 0 0 16,-2 3 0-16,-3 2 112 0,-4 4 16 16,-3-3 16-16,-4 4 0 0,-5-1 0 0,-3 4 0 0,-5 2 0 15,-6 4 0-15,-6 3-48 0,-5 3-16 0,-6 1 0 0,-1 5 0 16,-8 0-160-16,-2 2-48 0,-7-1 0 0,-1-3 0 15,-3-7-128-15,3 1 0 0,3-2 0 0,3 3-8608 16,5-2-1632-16</inkml:trace>
  <inkml:trace contextRef="#ctx0" brushRef="#br0" timeOffset="19646.4">13807 1173 6447 0,'0'0'576'0,"0"0"-576"0,-6 6 0 0,6-6 0 16,-5 11 1200-16,1 1 128 0,4-12 16 0,0 7 16 15,0-7-816-15,0 0-160 0,7 9-48 0,1-4 0 16,-8-5-64-16,13 0-16 0,-1 0 0 0,1-1 0 16,4-1 192-16,0-1 48 0,2-3 0 0,3 2 0 15,1 1 80-15,2 1 32 0,2-1 0 0,5-1 0 16,5 2-96-16,1 1 0 0,0-1-16 0,1 1 0 16,-4 0-240-16,-1 1-32 0,-1 1-16 0,0 2 0 0,-1-1-208 15,1 1 144-15,-1 1-144 0,-2 1 128 0,-2 0-128 0,-1 2 0 16,-3-2 0-16,1 4 0 15,0 1-560-15,-2 3-32 0,-3-5-16 0,-1 1-4976 16,-4-4-1008-16</inkml:trace>
  <inkml:trace contextRef="#ctx0" brushRef="#br0" timeOffset="19980.97">13956 1776 27583 0,'0'0'1216'0,"14"-2"256"0,6-1-1168 0,7 1-304 0,7 0 0 0,5 1 0 16,5 0 0-16,0 0 0 0,-3-2 0 0,-1 2 0 16,1 1 0-16,1 0 0 0,0 0 0 0,1 0 0 15,0 0 0-15,3 2 0 0,1 1 0 0,0-2 0 16,0-1 0-16,-2-2 0 0,-4-2 0 0,-1 1 0 16,-2 1-384-16,0-2-64 15,-1-180-32-15,-2 363-11280 0</inkml:trace>
  <inkml:trace contextRef="#ctx0" brushRef="#br0" timeOffset="23732.64">16759 308 5519 0,'0'0'496'0,"0"0"-496"16,0 0 0-16,0 0 0 0,0 0 1408 0,0 0 192 0,0 0 48 0,0 0 0 15,0 0-912-15,0 0-176 0,0 0-48 0,0 0 0 16,0 0-288-16,0 0-64 0,0 0-16 0,0 0 0 15,0 0-144-15,-7 12 0 0,1 2 0 0,-1 2 128 16,0 3-128-16,3-5 160 0,-1 5-160 0,-1 4 160 16,-1 4 64-16,1 0 16 0,-1 3 0 0,2 4 0 15,-1 1-64-15,-4 22-16 0,2-9 0 0,2-8 0 16,1-6-160-16,2-7 0 0,3-2 0 0,0-5 128 16,0-4-128-16,0-5-144 0,4 1 144 0</inkml:trace>
  <inkml:trace contextRef="#ctx0" brushRef="#br0" timeOffset="24117.2">17198 385 17503 0,'0'0'1552'0,"0"0"-1232"0,0 0-320 0,0 0 0 0,0 0 640 16,0 0 64-16,0 0 0 0,-5 12 16 0,0-2-720 0,3-1 0 16,-3-1 0-16,-2 5 0 0,-3-1 0 0,-1 0 0 15,-3 2 0-15,-2 1-160 0,1-1-32 0,-12 9-16 16,4-5 0-16,6-3 0 0,0-4 208 0,4 1-176 16,-1 2 176-16,2-5-160 0,-1 0 160 0,2-4 0 15,0 2 0-15,3-2 0 0,8-5 0 0,-9 5 0 16,9-5 0-16,0 0 0 0,-5 9 0 0,1-2 0 15,4-7 0-15,-4 12 0 0,4-1 0 0,0 1 0 0,0 0 0 0,2-3 0 16,4 2 128-16,-3-1-128 0,2 3 160 0,1 1-160 16,0 0 160-16,2-1-160 0,-1-1 160 0,3 4-160 15,0-1 288-15,1 0-32 0,-2-1-16 0,1 1 0 16,1 1 48-16,2-1 16 0,0 1 0 0,2-2 0 16,0-3-304-16,2 0 0 0,-1-5 0 0,2 2 0 15,0-4 0-15,1-3-224 0,1-1 16 0</inkml:trace>
  <inkml:trace contextRef="#ctx0" brushRef="#br0" timeOffset="24419.64">17625 550 10127 0,'0'0'896'0,"-6"-7"-704"0,0 4-192 0,6 3 0 0,0 0 2208 0,0 0 416 16,0 0 64-16,0 0 32 0,0 0-2144 0,0 0-448 15,11 2-128-15,1 1 0 0,-1 0 0 0,2 3 0 16,-2 0-144-16,6-1 144 0,-1 1-192 0,2 2 64 0,1-3 128 0,3 0-208 15,-2-1-144-15,2-1-32 0,-2-1 0 0,0-1 0 32,-1 2-304-32,-1 1-64 0,-3-3-16 0</inkml:trace>
  <inkml:trace contextRef="#ctx0" brushRef="#br0" timeOffset="24640.9">17580 898 11055 0,'0'0'976'0,"0"0"-784"0,0 0-192 0,0 0 0 0,0 0 2240 0,0 0 384 0,0 0 96 0,0 0 16 0,10 3-2224 0,1-2-512 16,3-1 0-16,1 1 0 0,2-1 0 0,1-1 0 15,2 0 0-15,2-3 0 0,4 4-192 0,4-4 16 16,1 0 16-16,1-1 0 15,-1 1-576-15,-1-3-112 0,-3 0-32 16</inkml:trace>
  <inkml:trace contextRef="#ctx0" brushRef="#br0" timeOffset="25032.76">18598 460 10127 0,'6'-20'896'0,"1"10"-704"0,3-1-192 0,2-1 0 16,6 5 3440-16,5-2 656 0,1 3 128 0,5 3 16 16,-2 2-3392-16,4 1-672 0,-1 0-176 0,1 2 0 15,-3 5 0-15,-4 0 0 0,-3 0 0 0,-9-1 0 16,1 3 0-16,-1 2 0 0,0 1 0 0,-2 4 0 15,-2 1-224-15,-3 1 80 0,-3 1 16 0,-4 19 0 16,-6-1-128-16,-3-1-32 0,-5 0 0 0,-4-3 0 16,-5-1 288-16,-3-4-128 0,-4-4 128 0,3-1 0 15,2-3 0-15,4 1 0 0,4-1 192 0,4-2-48 16,4-3 16-16,1 0 0 0,5 0 0 0,3-1 0 16,2 0-160-16,3-3 0 0,4 0 144 0,4-3-144 15,5 1 144-15,5-6-144 0,6-1 192 0,3-2-192 0,2-2 384 16,4 0-48-16,-1-3 0 0,1-3 0 0,-2 2-16 0,4-4 0 15,2 1 0-15,2-4 0 0,0 0-320 0,1 2 144 16,3-2-144-16</inkml:trace>
  <inkml:trace contextRef="#ctx0" brushRef="#br0" timeOffset="26350.71">16527 2488 12783 0,'0'0'560'0,"0"0"128"0,8-7-560 15,-1 0-128-15,4 0 0 0,-1-1 0 0,1 2 144 0,2-3 0 0,1 2 0 0,0-2 0 16,0 2-16-16,2-2 0 0,2 0 0 0,1 0 0 15,0 4 208-15,2 1 48 0,0 2 0 0,1-5 0 16,-1 0 96-16,0 3 32 0,-2-4 0 0,0 3 0 16,-3 1-128-16,0 2 0 0,-1-1-16 0,-2 3 0 15,-3 3-144-15,0 2-32 0,-10-5 0 0,10 10 0 16,-3-2-64-16,-2 4 0 0,-3 1-128 0,-1 2 192 16,-2 3-32-16,-3 2-16 0,-1 5 0 0,-4-1 0 15,-2 2 112-15,-1 1 32 0,-3 0 0 0,-3-3 0 16,-2 1 112-16,-4 2 32 0,1-3 0 0,-2 4 0 0,-5-2 0 0,2 2 0 15,-2-3 0-15,2 2 0 0,1-4-144 0,2-1-32 16,-1 0 0-16,2 1 0 0,1-1-96 0,4-5-32 16,4 1 0-16,0 0 0 0,-2 0-128 0,2-4 0 15,4-2 144-15,0 0-144 0,1-1 0 0,3-3 0 16,0 1 0-16,7-9 0 0,0 0 0 0,0 0 0 16,0 0-176-16,0 0 176 0,0 0-128 0,3 10 128 15,-3-10 0-15,11 11-144 0,2-4 144 0,4 2 0 16,2-3 0-16,3 0 128 0,3 2 176 0,4-3 32 15,3 0 16-15,3-4 0 0,5 2 64 0,2-2 16 16,1 1 0-16,0 0 0 0,-2-1-96 0,-2-1-16 16,-1-1 0-16,-1-1 0 0,0-1-64 0,-1-2 0 0,-2 2-16 0,1 0 0 15,0-6-240-15,0 1 0 0,1 2 0 0,0-3 0 16,-2 2 0-16,-1-1-160 0,0 1 0 0,-5 1 0 31,-5-1-2048-31,-3 2-416 0</inkml:trace>
  <inkml:trace contextRef="#ctx0" brushRef="#br0" timeOffset="28302.4">17474 1813 8287 0,'0'0'368'0,"0"0"80"0,0 0-448 0,0 0 0 0,5-13 0 0,-2 6 0 16,-3 7 608-16,1-10 32 0,-1 10 16 0,0 0 0 15,0 0-240-15,0 0-48 0,-4-7-16 0,4 7 0 16,0 0-80-16,0 0-16 0,-12 2 0 0,0 1 0 16,2 5 80-16,0-2 16 0,-2 2 0 0,1 3 0 0,-1 5 208 0,0-2 32 15,-4-3 16-15,2 3 0 0,2 3-128 0,-3 0-32 16,-1 3 0-16,0 1 0 0,3 1-176 0,0 2-32 16,2-3-16-16,-2 4 0 0,0 0-64 0,5-3-16 15,-1-2 0-15,2 0 0 0,3-1-144 0,2-1 160 16,-1-3-160-16,5 1 160 0,1-1-160 0,4-2 0 15,0-3 0-15,5 0 0 0,1-5 0 0,2-1 160 16,3-4-160-16,1-1 160 0,0-3-160 0,1-3 0 16,0-4 144-16,1 0-144 0,-2 0 128 0,-1-4-128 15,-1 2 160-15,1-1-160 0,0 0 192 0,0-2-64 16,0 1-128-16,-2-2 192 0,-2-2-48 0,-1 0-16 16,-2 0 0-16,1 0 0 0,-3 0 144 0,-2 1 32 15,-2 0 0-15,-2 3 0 0,-1 2 192 0,-3 2 32 0,-1 2 16 0,-3-1 0 16,-3 2 48-16,-1 3 16 0,-1-1 0 15,-2 4 0-15,-2 1-192 0,0 2-32 0,0 2-16 0,2 3 0 16,-1-2-368-16,2 3 0 0,-1 1-160 0,3-1 160 31,2 2-1840-31,7-9-256 0</inkml:trace>
  <inkml:trace contextRef="#ctx0" brushRef="#br0" timeOffset="28819.82">18528 2099 19119 0,'0'0'832'0,"0"0"192"0,0 0-816 0,0 0-208 16,0 0 0-16,0 0 0 0,0 0 0 0,0 0 0 15,0 0 128-15,-5 8-128 0,5-8 0 0,-9 10 0 0,0 3 0 0,1-1 0 16,0 5 240-16,-1 2 0 0,-2 4 0 0,0-2 0 15,-2 1-48-15,-2 7 0 0,-3 6 0 0,2-4 0 16,0 2 80-16,1 4 16 0,-3 5 0 0,2 0 0 16,-1 0-80-16,2 4-16 0,0-5 0 0,1 3 0 15,0-1 32-15,1 3 0 0,4-4 0 0,0-4 0 16,4-2-32-16,1-3 0 0,1-3 0 0,0-3 0 16,1 0-64-16,2-4-128 0,2-4 176 0,2-2-176 15,0-1 272-15,1-2-48 0,1-4-16 0,2 1 0 16,1-4-16-16,0 0-16 0,1-2 0 0,0-1 0 15,0 0-176-15,2 1 0 0,2-2 0 0,0-2 0 16,-2 0 0-16,3 0 0 0,-1-1 0 0,2-1 0 16,-1-1-416-1,0-4-16-15,-1 3 0 0,1-2 0 0,-4 0-1440 0,-1-6-304 0</inkml:trace>
  <inkml:trace contextRef="#ctx0" brushRef="#br0" timeOffset="29096.69">17997 2600 24527 0,'-13'-13'1088'0,"7"7"224"0,0-4-1056 0,3 2-256 0,0-1 0 16,3 3 0-16,0 6 0 0,0 0 160 0,9-12-160 0,4 5 128 15,-2 2-128-15,4-2 0 0,3 4 0 0,1-1 0 16,3-1 0-16,2-2 0 0,1 3 0 0,1 3 0 16,-1-3 192-16,3-1-64 0,1 2 0 0,2-1 0 15,1 0-128-15,0-2-224 0,-1 0 48 0,1 3 16 32,-6 0-352-32,-1-3-64 0,-1-1 0 0,-2 4-6400 0,-2-5-1264 0</inkml:trace>
  <inkml:trace contextRef="#ctx0" brushRef="#br0" timeOffset="29737.34">18949 1766 21071 0,'0'0'928'0,"-2"-9"208"0,2-2-912 0,3 3-224 0,1-2 0 0,2 4 0 16,-1-2 256-16,3 2 0 0,1 1 0 0,1-2 0 16,1 2-256-16,3 0 176 0,2-3-176 0,1 2 160 15,2 4-16-15,0-2 0 0,1-1 0 0,0 2 0 16,0 2-144-16,-1 1 128 0,0 1-128 0,-1 2 128 15,0 0 0-15,-3-1-128 0,-1 2 192 0,-1-1-64 16,-2 4-128-16,0 2 0 0,-5 2 0 0,-2 1 0 16,-3 3 0-16,-4 3 0 0,-2-1 0 0,-2 4 0 15,-5 3 0-15,-2 0 192 0,-4-4-192 0,-1 6 192 16,-2-1 144-16,-2 1 48 0,-1 3 0 0,1 1 0 16,0-3-48-16,1 1 0 0,3-4 0 0,3-1 0 0,6-1-336 15,-1-3 144-15,3 1-144 0,1-1 0 0,2-1 0 16,3 1 0-16,0 0 0 0,2-2 0 0,3-5 0 0,2-3 0 15,1 3 0-15,4-6 0 0,3 0 0 0,2 2 0 16,4-3 0-16,2 0 0 0,0 0 208 0,4-1-64 16,1-1-16-16,2 0 0 0,-1 2 96 0,2-1 16 15,2-2 0-15,2-1 0 0,2 1-112 0,2 0-128 16,-1-2 176-16,-2-3-176 0,-2-2 0 0,-2-1 0 16,-2 2 0-16,-1 3 0 15,-2-2-512-15,-2 0-224 0,-2 1-32 0,-5-2-11008 16</inkml:trace>
  <inkml:trace contextRef="#ctx0" brushRef="#br0" timeOffset="30438.41">16131 3607 17103 0,'0'0'752'0,"0"0"160"0,0 0-720 0,0 0-192 0,0 0 0 0,12 1 0 15,2-1 288-15,2 1 32 0,0-1 0 0,3 4 0 16,0-1-48-16,3-1 0 0,2-1 0 0,0 1 0 15,-1-1-144-15,2-1-128 0,2 0 192 0,2 1-192 16,2 0 256-16,2 1-48 0,1-2-16 0,3 0 0 16,2-2 176-16,7 1 16 0,5 2 16 0,2-1 0 15,1 0-16-15,-2 0-16 0,1-1 0 0,6-1 0 16,-2-1-16-16,4-1 0 0,3-3 0 0,3 2 0 16,4 0-32-16,-1-3-16 0,-3 2 0 0,0 0 0 15,-1-2 32-15,2 1 16 0,2 1 0 0,1-1 0 0,-1 1-208 16,-1-3-144-16,-6 3 192 0,-2 1-192 0,0-2 192 0,-2 4-192 15,-2 1 192-15,2 1-192 0,0-3 160 0,-4 0-160 16,-7 3 128-16,-2 0-128 16,-3 1-320-16,-6 0-160 0,-1 1-32 0,-4 3 0 15,-6-1-1984-15,-3 0-384 0</inkml:trace>
  <inkml:trace contextRef="#ctx0" brushRef="#br0" timeOffset="34940.25">16990 4468 17503 0,'0'0'768'0,"-1"-8"176"0,1 1-752 0,5-2-192 15,-2 0 0-15,5-1 0 0,2 0 512 0,4 0 80 16,-1-3 16-16,3 4 0 0,4-2-368 0,-3 3-80 15,2-2-16-15,2-1 0 0,2-1-144 0,2-3 0 16,2-2 0-16,-1 2-176 0,1 1 176 0,0 1 0 16,1 1 0-16,-3-1 0 0,-3 3 0 0,-2 1 0 15,-2 4 0-15,0 2 0 0,0 5 0 0,-3 3 0 16,-2 6 0-16,-2-1 0 0,-1 2 0 0,-1 4-128 16,-1 3 128-16,-3 2 0 0,-3 5 0 0,-4 1 0 15,-2 6 0-15,-2-2 176 0,-5-3 240 0,0 3 48 0,-4 5 16 16,-3 1 0-16,-2 1 224 0,-5 1 32 0,-3-1 16 15,-2 3 0-15,-3-1-176 0,1-2-48 0,2-3 0 0,0-2 0 16,4-2-160-16,2-6-48 0,2-1 0 0,3 1 0 16,1-5-192-16,2-1-128 0,0 0 160 0,5-1-160 15,-1-2 0-15,4 0 128 0,1-6-128 0,3 0 0 16,4-10 0-16,0 0 0 0,4 13 128 0,5-6-128 16,1 2 0-16,5-2 0 0,5-1 0 0,2 2 0 15,6-3 208-15,4 2-48 0,2 1-16 0,2-3 0 16,1 0-144-16,-3 0 160 0,-1-2-160 0,0-2 160 15,0-2-160-15,2-2 128 0,-1-3-128 0,2-1 128 16,-2 0-128-16,0-5 160 0,-2 1-160 0,1 1 160 16,3-4-512-1,-2 1-96-15,-3-1-32 0,-4 0-12128 0</inkml:trace>
  <inkml:trace contextRef="#ctx0" brushRef="#br0" timeOffset="35257.21">18138 3988 23039 0,'0'0'2048'0,"0"0"-1648"0,0 0-400 15,0 0 0-15,0 0 704 0,0 0 48 16,1 13 16-16,1 5 0 0,0 2-464 0,-1 5-96 0,-1 1-16 0,-1 3 0 16,-1-2 0-16,0 3 0 0,1 3 0 0,-3 3 0 15,1-2-64-15,1 3 0 0,-1 4-128 0,1-3 192 16,-1-4-192-16,2 3 0 0,-3 1 128 0,3 3-128 16,1-6 0-16,1-2 0 0,-1-5 0 0,1 3 0 31,2-3-1824-31,-1 1-256 0,0-1-48 0,-1-4-16 0</inkml:trace>
  <inkml:trace contextRef="#ctx0" brushRef="#br0" timeOffset="35483.18">18255 5361 24879 0,'0'0'2208'0,"-9"-3"-1760"0,1 1-448 0,8 2 0 0,0 0 1296 0,0 0 176 16,0 0 48-16,0 0 0 0,0 0-624 0,0 0-112 16,-2-7-16-16,2-3-16 0,0 3-368 0,2-4-64 15,2 2 0-15,0-2-16 0,0 1-304 0,1 1 160 16,0-1-160-16,1-2 128 0,0-2-256 0,1 0-64 16,-1 0-16-16,0 2 0 15,0-2-1840-15,2-4-352 0</inkml:trace>
  <inkml:trace contextRef="#ctx0" brushRef="#br0" timeOffset="36925.21">19204 284 2751 0,'0'0'128'0,"0"0"16"0,0 0-144 0,0 0 0 0,0 0 0 0,0 0 0 0,7-8 2832 0,-4-2 544 15,0 1 96-15,-3 9 32 0,0 0-2512 0,0 0-496 16,4-10-112-16,-4 10 0 0,0 0 144 0,-3-7 48 15,3 7 0-15,-5-9 0 0,-1 1-272 0,-2 3-48 16,-1-1-16-16,0 1 0 0,-1 1-240 0,-1-5 128 16,-2 0-128-16,0-2 0 0,-2 0 128 0,0-1-128 15,-2-1 0-15,-1 1 0 0,-1 0 0 0,-1-3 0 16,1-1 0-16,-1 2 0 0,-1 4 192 0,-2-3-48 16,-2 5-16-16,-4-4 0 0,-3 2 96 0,3 2 16 15,-1-1 0-15,0 3 0 0,-3 1-240 0,-1-1 176 16,-2-1-176-16,0 1 160 0,1-3-160 0,16 5 0 15,-4 2 0-15,-4-2 128 0,2-3-128 0,-4 4 0 0,-5-1 0 16,0 1 0-16,0-1-160 0,-31-3 160 0,9 3-208 16,5 0 80-16,3 3 128 0,0 1-192 0,1 0 192 0,0 2-192 15,2 1 192-15,-2-2-208 0,-1 1 80 0,-1-2 128 16,2-2-144-16,0 1 144 0,0 1 0 0,0-3 0 16,0 1 0-16,0 1 0 0,1 1 0 0,1 1 0 15,2 0 0-15,-3 2-128 0,-1-2 128 0,20 2 0 16,-3 0 0-16,-4 5 0 0,-2 0-128 0,-3 3 128 15,-1 1 0-15,-2 2 0 0,0 1 0 0,-34 17 0 16,11-8 0-16,9 1 0 0,4-1-128 0,6-1 128 16,3-1 0-16,3-2 0 0,4-6 0 0,1 4 0 15,2 5 0-15,3-2 0 0,-3-2 0 0,2 2 0 16,2 2 0-16,0 2 0 0,2-1 0 0,12-7 0 16,-3 4 0-16,-1 5 0 0,-4-1 0 0,0 3 0 15,-1 0-128-15,0 3 128 0,1-3 0 0,-17 25 0 16,10-9 0-16,7-5 0 0,0-6 0 0,5-2 0 15,3-5 0-15,6 2 0 0,0-4 0 0,2 1 0 16,2 1 0-16,2-2 0 0,1 3 0 0,2-2 0 0,3 3-128 0,2-4 128 16,2 0 0-16,0 2 0 0,4-5 0 0,1 2 0 15,4 0 0-15,1 0 0 0,5-1-128 0,5-1 128 16,-1-2 0-16,6-1 0 0,4-1 0 0,1-1-128 16,-1-3 128-16,3 0 0 0,-4-2 0 0,2 0 0 15,2 0 0-15,2-1 0 0,0 2 0 0,5-3 0 16,3 2 144-16,6-4-144 0,3 2 176 0,-1-4-48 15,-3-1-128-15,2 0 192 0,1 0-192 0,3-2 176 16,-1 1-176-16,6 0 160 0,3-3-160 0,-2 0 0 0,-1-1 0 16,-1-1 0-16,-1-1 0 0,0-3 0 0,1-1 0 15,3 1 0-15,8-3 0 0,-4-1 128 0,-3-4-128 0,-1-1 0 16,-1 2 0-16,0 2 128 0,-3-3-128 0,5-2 0 16,5-1 0-16,-3-4 0 0,-7-2 128 0,-1-2-128 15,-1 3 0-15,-1 1 0 0,-1-5 0 0,0 3 0 16,2 2 128-16,-2-5-128 0,-3 1 128 0,-5 1-128 15,-4-4 0-15,-3 5 0 0,-2 0 0 0,-1-1 0 16,-3 1 224-16,0-1 16 0,-2-2 0 0,-2 4 0 16,-2 1 0-16,-3-3 0 0,-4-1 0 0,-2 1 0 15,-4-6 112-15,-5 2 32 0,-3 0 0 0,-5-1 0 16,-4 2 256-16,-4-4 64 0,-3 0 16 0,0 15 0 16,-3-5-48-16,-2 0-16 0,-4 0 0 0,-3 0 0 15,-2-2-208-15,-2 0-64 0,-3 0 0 0,-25-21 0 0,5 7-384 16,-2 8 0-16,-1 1 128 0,-1 3-128 0,-3 1 0 15,-3 10-144-15,-3 4 144 0,-2 6-208 0,1 3 48 0,2 2 16 16,3 2 0-16,5 1 0 16,4 3-1088-16,6 0-224 15,4-2-32-15</inkml:trace>
  <inkml:trace contextRef="#ctx0" brushRef="#br0" timeOffset="37661.35">20599 2746 17503 0,'0'0'768'0,"-6"-5"176"0,1-3-752 0,2 2-192 0,3 6 0 0,0 0 0 15,0 0 992-15,0 0 160 0,0 0 48 0,0 0 0 16,0 0-864-16,0 0-160 0,-2 13-48 0,2 2 0 16,0 4 128-16,0 4 0 0,0-3 16 0,0 10 0 15,-1 0 176-15,-1 6 16 0,-1 2 16 0,-1 2 0 16,0 4-32-16,1 3-16 0,-1-2 0 0,0 8 0 16,0 4-192-16,2-3-48 0,-1 0 0 0,0-1 0 15,0-3-64-15,-1-2-128 0,0 0 176 0,0-7-176 16,0-4 128-16,1-4-128 0,0-1 0 0,0-6 0 15,-2 2 0-15,4-6 0 0,-1-2 0 0,-1-4 0 16,3-16-400-16,0 0-192 0,0 0-48 0,-11-2-11024 16</inkml:trace>
  <inkml:trace contextRef="#ctx0" brushRef="#br0" timeOffset="37910.28">19977 3347 9215 0,'-5'-6'816'0,"5"6"-656"15,0 0-160-15,0 0 0 0,11-4 4336 0,6 0 832 0,3 3 160 0,8-3 48 16,8-3-4064-16,8 3-800 16,8 1-176-16,7 0-16 0,6-3 192 0,6-1 64 0,3-3 0 0,-2 1 0 15,-3 1-160-15,-1 2-32 0,-3 2 0 0,4 0 0 16,2-2-192-16,-2-1-32 0,-5 2-16 0,0-2 0 15,-6 3-144-15,-2 1-192 0,-3 0 32 0,-5-4-9728 16,-5 1-1952-16</inkml:trace>
  <inkml:trace contextRef="#ctx0" brushRef="#br0" timeOffset="39142.85">22557 292 5519 0,'0'0'496'0,"-6"-7"-496"0,0 2 0 0,-1 1 0 16,1-2 1584-16,1 0 208 0,0 1 64 0,1 1 0 15,4 4-672-15,0 0-128 0,0 0-32 0,-10 2 0 16,10-2-160-16,-7 5-32 0,7-5-16 0,-6 12 0 16,1-3-480-16,0 4-80 0,-1 1-32 0,2 0 0 15,2 3-80-15,1 5-16 0,-1 2 0 0,-1-9 0 16,-2 7 64-16,3 5 16 0,-4-1 0 0,1 6 0 16,0 2 304-16,0 3 64 0,1 1 16 0,-5 31 0 15,6-13-464-15,-1-9-128 0,1-10 0 0,2-8 0 16,0-3-240-16,2-7-112 0,0-5-32 0</inkml:trace>
  <inkml:trace contextRef="#ctx0" brushRef="#br0" timeOffset="39526.83">22868 240 23151 0,'-9'-5'1024'0,"9"5"208"0,0 0-976 15,-8 5-256-15,2 4 0 0,-2 1 0 0,0 1 0 0,1-1 0 16,-3 6 0-16,-1 3 0 0,0 0 0 0,0 1 0 16,-3 4 0-16,5-11 0 0,0 2 0 0,0 3 176 0,-1 0-176 0,-2 0 160 15,0-2-160-15,-2 1 160 16,-2-2-160-16,-12 9 160 0,3-6-160 0,2-4 0 0,0-3 0 0,3-3 0 15,1 2-256-15,1-5 80 0,0-1 16 0,2 0 0 16,3 0 160-16,2-2 0 0,0 1 0 0,2-1 0 16,9-2 0-16,-7 5 0 0,7-5 0 0,-4 12 0 15,4-12 0-15,-3 12 176 0,6-1-48 0,1 1 0 16,2 1 80-16,3-2 16 0,3 1 0 0,3 2 0 16,3-3 112-16,3 3 32 0,3 0 0 0,3-1 0 15,0-5-80-15,-1-1-16 0,0 1 0 0,-1-3 0 16,1 0-96-16,2 3-32 0,1-2 0 0,0 0 0 15,0-2-144-15,2-1 0 0,-2 0 0 0</inkml:trace>
  <inkml:trace contextRef="#ctx0" brushRef="#br0" timeOffset="39791.3">23302 495 11055 0,'-2'-15'976'0,"0"10"-784"0,1-2-192 0,0-1 0 0,1 1 2832 0,1-2 528 16,0 2 96-16,2 3 32 0,1-3-2464 0,5 0-480 15,0 3-96-15,1-1-32 0,1 2-416 0,3 2 0 0,-1 0 128 0,2 0-128 16,3-1 0-16,1 1 0 0,0 1 0 0,0-1 0 31,0-2-416-31,0-2-64 0,2 0-16 0,-2 1 0 16,-2 2-800-16,0-2-176 0,-2-1-16 0</inkml:trace>
  <inkml:trace contextRef="#ctx0" brushRef="#br0" timeOffset="39974.91">23221 687 10127 0,'0'0'896'0,"0"0"-704"0,0 0-192 0,0 0 0 16,0 0 2208-16,0 0 416 0,0 0 64 0,0 0 32 16,0 0-1440-16,10 0-272 0,3 0-64 0,-1 0-16 15,1-1-352-15,2-2-80 0,2-2-16 0,2 1 0 0,1-2-320 0,-1-3-160 16,2 0 160-16,0-2-160 16,1 3-512-16,0-2-208 0,-3 1-48 15</inkml:trace>
  <inkml:trace contextRef="#ctx0" brushRef="#br0" timeOffset="40478.33">24061 153 25103 0,'0'0'1104'0,"-1"-6"240"0,3-3-1072 16,-2 9-272-16,7-5 0 0,3 2 0 0,3 3-144 0,1 3-96 0,0-2-16 0,1 4 0 15,0 3 64-15,-1-2 16 0,-1 4 0 0,0-1 0 16,-3 3 16-16,-1-3 0 0,-2 2 0 0,0-2 0 15,-4 2-128-15,-1 2-32 0,-4-4 0 0,-1 2 0 16,-3-2 128-16,0 1 32 0,-2-1 0 0,0 0 0 16,-4-4 160-16,1 4 144 0,-3-2-16 0,1 2-128 15,0-3 336-15,3-2-32 0,0 1-16 0,10-5 0 16,-6 9-160-16,6-9-128 0,0 0 144 0,1 11-144 16,-1-11 0-16,13 9 0 0,-1 1 0 0,2-3 0 0,3 0 0 0,-3 0 0 15,0-4 0-15,0 4 0 0,0 0 0 16,1-3 0-16,-4 4 0 0,-4-2 0 0,0-1 0 0,1 5 0 15,0-1 0-15,-3 4 0 0,-3-3 128 0,0 2-128 16,-2 2 0-16,-7 7 144 0,-3-2 256 0,-5-1 48 16,-3 0 16-16,-9-2 0 0,-4 1-224 0,-5-1-48 15,-1-2-16-15,4-2 0 0,-1-1-16 0,4-2 0 16,1 0 0-16,3-4 0 0,0 4-160 0,3-5-256 16,3-2 64-16</inkml:trace>
  <inkml:trace contextRef="#ctx0" brushRef="#br0" timeOffset="41294.99">24961 116 17503 0,'9'-19'1552'0,"-1"8"-1232"0,2 2-320 0,1-3 0 0,2 5 960 0,-2-3 144 0,1 3 32 0,-2-2 0 16,-1 3-960-16,-3 0-176 0,-2-2 0 0,-1 3 0 15,-3 5-384-15,-4-9 64 0,-3 3 0 0,-4 1 0 16,-3-3 320-16,-4 3 0 0,-2 1 0 0,7 0 0 16,-2-1 0-16,-4 1 0 0,-3 1-144 0,-1-2 144 0,0-2 0 0,-1 2 0 15,-1 1 0-15,-25-6 0 0,6 4 0 0,-1-2 128 16,3 2-128-16,2 1 0 0,-1-3 256 0,-1 3-64 15,-1 2 0-15,-2 0 0 0,0 0 16 16,-1 1 0-16,0 0 0 0,-2 1 0 0,-6-2-16 0,-3 0 0 16,-1-4 0-16,-3-2 0 0,-3 3-192 0,1 0 176 15,-1 3-176-15,0 1 160 0,1-1-160 0,-1 1 0 16,-2-7 0-16,3 2 0 0,-1-2 0 0,1 6 0 16,2 1 0-16,-3 2 0 0,0 3 0 0,0-3 0 15,-4-4-160-15,2 3 160 0,0 2-208 0,1 4 48 16,3 5 16-16,0 2 0 0,2 0 144 0,-2 4 0 0,-7-1 0 15,0 3 0-15,1 1 0 0,31-4-128 0,-5 3 128 0,-3 5 0 16,1 3 0-16,-2-1 0 0,0 4 0 0,1 0 0 16,3 3 0-16,-32 24 0 0,17-12 0 0,10-6 0 15,7-3 0-15,5 0 0 0,3-2 0 0,17-11 0 16,-2 1 0-16,2 6 0 0,0-1 0 0,2 1 0 16,2 3 0-16,0-1 0 0,4 2 0 0,-7 26 0 15,6-12 0-15,4-3 0 0,4-10 0 0,4-4 0 16,3 1 0-16,3-6 0 0,6 1 0 0,5-5-192 15,4 1 192-15,7 0 0 0,2 0 0 0,8 0 0 16,4-2 0-16,7 2 0 0,6-3 0 0,-1 1 0 16,-1 2 0-16,3-2 144 0,2-1-144 0,4 0 0 15,6-1 128-15,3 1-128 0,1-2 0 0,-4-1 0 16,-3-2 128-16,1 0-128 0,1 0 0 0,4 0 0 16,4 0 128-16,-2-9-128 0,-2-3 0 0,0-5 0 0,-1-1 0 15,2-5 0-15,1 3 128 0,1-9-128 0,3-6 0 0,-4 0 128 16,-7-6-128-16,-1 3 0 0,-2-1 240 0,0 0-64 15,3 3-16-15,-4-4 0 0,-3 1 32 0,-2 1 16 16,-7-4 0-16,0 2 0 0,-3-2-64 0,-3 3-16 16,-1-4 0-16,0 3 0 0,0-3-128 0,-1 0 160 15,-4-2-160-15,-3-2 160 0,-3-3 128 0,-6 0 32 16,-4 1 0-16,-6 1 0 0,-4-2 176 0,-8 15 32 16,-2-3 16-16,0 1 0 0,-4 1-112 0,-3-3-32 15,-3 2 0-15,-4 3 0 0,-2 2-272 0,-18-15-128 16,-2 7 128-16,-7 2-128 0,-4 0 0 0,-3 4-144 15,-2-1 0-15,1 3 0 0,0 2-112 0,4 2 0 0,0 6-16 16,6-3 0-16,2-1-16 0,5 2 0 0,0 0 0 0</inkml:trace>
  <inkml:trace contextRef="#ctx0" brushRef="#br0" timeOffset="42512.68">22409 2272 4607 0,'0'0'400'0,"-8"0"-400"0,-2 0 0 0,4 0 0 16,-2-2 2112-16,0 0 352 0,1 4 64 0,7-2 16 16,-11-3-1712-16,4 0-320 0,-1 0-80 0,2 1-16 15,6 2-96-15,-8-1-32 0,8 1 0 0,0 0 0 16,-9-8 16-16,3 2 0 0,6 6 0 0,0 0 0 16,-4-6 48-16,4 6 16 0,1-10 0 0,3 3 0 15,3-3-80-15,1 2-16 0,3-4 0 0,3 2 0 16,1-1-96-16,3 0-32 0,1 3 0 0,2-2 0 15,2 0-144-15,0 0 0 0,0 2 0 0,1 1-176 0,-1 1 176 0,0 5 0 16,-1 0 0-16,-2 1 0 0,-2 1 0 0,-3 6 0 16,-1 1 0-16,-1 3 0 0,-2 3 160 0,-2 3-32 15,-3 4-128-15,1 5 192 0,-2 4 16 0,-3 4 0 16,-2 3 0-16,-2 2 0 0,-6 1-64 0,-1 0-16 16,-1 4 0-16,-4-1 0 0,1-4 16 0,-1-3 0 15,-1-3 0-15,-1-4 0 0,-1-4 96 0,1 3 16 16,-1-2 0-16,2-2 0 0,-3-4-64 0,0-2-16 15,3-1 0-15,2-2 0 0,-1-1-16 0,0 0 0 16,3-7 0-16,1 2 0 0,1-2-160 0,9-7 0 16,-9 4-192-16,9-4 192 0,0 0-192 0,0 0 192 15,0 0-160-15,0 0 160 0,0 0-176 0,0 0 176 0,0 0-192 0,7-3 192 16,4-1-128-16,1 2 128 0,4-2 0 0,4 0 0 16,0 3 0-16,4-2 0 0,2 1 0 0,-1-3 0 15,1-4 0-15,-1 1-192 0,2-5 192 0,-2 2-160 16,-1 1-176-16,2-4-48 0,-1 0 0 0,1-1-6208 15,-2-1-1232-15</inkml:trace>
  <inkml:trace contextRef="#ctx0" brushRef="#br0" timeOffset="42897.24">23368 1642 13823 0,'0'0'608'0,"2"-7"128"0,-1 2-592 0,-1 5-144 16,5-7 0-16,-5 7 0 0,0 0 1088 0,0 0 192 16,6-6 48-16,-6 6 0 0,0 0-1008 0,0 0-320 15,12 8 160-15,-7 1-160 0,-5-9 192 0,4 15-64 0,-2-3 0 0,-2 4 0 16,0 3 304-16,-1 4 48 0,-2 0 16 0,1 2 0 16,-1 3-112-16,1-2 0 0,-1 2-16 0,-1 0 0 15,1 2-208-15,-1 2-32 0,0 1-128 0,0-5 192 16,0-1-192-16,2-6 0 0,-1 0 0 0,1-6 0 31,0-1-320-31,2-14-176 0,0 0-16 0</inkml:trace>
  <inkml:trace contextRef="#ctx0" brushRef="#br0" timeOffset="43380.93">24242 1802 7359 0,'0'0'656'0,"0"0"-528"15,0 0-128-15,0 0 0 0,-7 11 2192 0,2-2 416 16,5-9 80-16,-6 14 0 0,-2-1-2096 0,2 1-416 0,-1-2-176 0,2 2 128 16,-3 2-128-16,-1-1 160 0,-2 1-160 0,1 4 160 15,0-1 176-15,1 5 48 0,-1 2 0 0,0-1 0 16,0 3 80-16,0 0 32 0,-3 3 0 0,1 6 0 15,1 9-192-15,-2 1-48 0,-3 3 0 0,4-1 0 16,1-1-256-16,1-1 0 0,1-1 128 0,4-4-128 16,1-5 0-16,3-3 160 0,-2-1-160 0,6-6 128 15,-2 0 64-15,3-6 16 0,-1 1 0 0,3 2 0 16,1-1 80-16,2-4 16 0,1-1 0 0,2 0 0 16,3-1-112-16,1-1-32 0,1-6 0 0,1 0 0 15,1 1-448-15,0-5-96 0,0-3 0 0,0-4-16 16,1-1-752-1,-2-2-160-15,0-5-32 0,-4 1-7552 0</inkml:trace>
  <inkml:trace contextRef="#ctx0" brushRef="#br0" timeOffset="43641.13">23629 2444 4607 0,'0'0'400'0,"-3"-7"-400"15,3 7 0-15,0-11 0 0,4 2 5136 0,5 0 944 16,4 4 192-16,3 1 48 0,3 2-5056 0,3-2-1008 0,1 1-256 0,5 1 0 16,2-1 0-16,1 2 0 0,3-2 0 0,2 1 0 15,1-2 0-15,3 0 0 0,2 0 0 0,1-6 0 31,3-1-832-31,-4-3-64 0,-2-3-16 0,-5-1-10272 0</inkml:trace>
  <inkml:trace contextRef="#ctx0" brushRef="#br0" timeOffset="44180.6">24549 1286 10127 0,'-4'-18'896'0,"3"9"-704"16,0-2-192-16,2 4 0 0,-1 7 2288 0,0 0 416 15,4-11 96-15,-4 11 16 0,0 0-2272 0,10-1-544 16,-10 1 0-16,10 2 0 0,-10-2 0 0,13 5 0 16,-2-1 0-16,1-3 0 0,-1-1 0 0,2 0 0 15,0 0 0-15,2 1 0 0,0 3 0 0,1 0 0 16,-1 1 0-16,0 0 0 0,-4 2 0 0,1 3 0 16,-3-1 0-16,-2 2 0 0,0 3 0 0,0 0 0 15,-3-2 0-15,0-1 0 0,0-1 368 0,-4-10 0 0,2 13 0 0,0 1 0 16,-2 1 64-16,0-1 16 0,-3-1 0 0,-1 3 0 15,-1 1-128-15,-1-1 0 0,-3 1-16 0,0-1 0 16,-1 2-144-16,0 0-32 0,1-3 0 0,1-1 0 16,2-2-128-16,1 0 0 0,2 1 0 0,3-3 128 15,1 3-128-15,3-4 0 0,0 1 0 0,1 3 0 16,0-3 0-16,2 4 0 0,0 1 0 0,0 0 0 16,0-4 0-16,0 0 0 0,-5 2 0 0,1-2 128 15,-3 1-128-15,-2-3 0 0,0 1 144 0,-3 2-144 16,-4 1 528-16,-3 0 48 0,-3 0 0 0,-3-1 0 15,1 0-112-15,-4 2-16 0,1 0 0 0,-2 1 0 16,-1-4-448-16,2 2 0 0,-1 1 0 0,2-3 0 16,-2 2-512-1,2 0-208-15,0-4-48 0,2 0-11264 0</inkml:trace>
  <inkml:trace contextRef="#ctx0" brushRef="#br0" timeOffset="44814.3">22275 3369 1839 0,'-15'3'160'0,"5"-2"-160"16,-2 0 0-16,1 2 0 0,-1 0 2112 0,2-3 384 15,1 2 64-15,9-2 32 0,-7 0-1312 0,7 0-256 16,0 0-48-16,0 0-16 0,0 0-160 0,0 0-32 15,0 0-16-15,0 0 0 0,0 0-432 0,10-2-64 16,0 0-32-16,2 1 0 0,0-2 160 0,5-1 48 16,-2 3 0-16,5-2 0 0,3 0 176 0,4-2 32 15,3-2 16-15,6 2 0 0,7-4-144 0,6 4-16 16,3-4-16-16,0 0 0 0,-3-5-80 0,5 3-16 16,3-1 0-16,5 0 0 0,4 3 16 0,7-1 0 15,6 1 0-15,-2-3 0 0,-2 0-208 0,0 4-64 0,3-1 0 16,4 3 0-16,5 2-128 0,-3 1 160 0,-8 1-160 0,-1 2 160 15,-3-1-160-15,5 2 0 0,-4 3 0 0,0 0 0 16,-3-1 0-16,-7 2 0 0,-3 2 0 0,-8-3 0 16,-2-3 0-16,-3 3-176 0,-4-2 48 0,-2 3-7904 15,-5 0-1568-15</inkml:trace>
  <inkml:trace contextRef="#ctx0" brushRef="#br0" timeOffset="45815.44">22832 4041 12895 0,'-14'-10'576'0,"5"6"112"0,-1-2-560 0,1 1-128 16,3 1 0-16,6 4 0 0,-5-5 1984 0,5 5 352 16,0 0 80-16,0 0 16 0,0 0-1792 0,0-10-336 15,0 10-80-15,3-8-16 0,-3 8-208 0,8-9 0 16,-2 4 0-16,3-4 0 0,1 2 0 0,2-3 0 0,1 2 0 0,2-1 0 15,3 3 0-15,2 1 176 0,-1-4-176 0,5 2 160 16,3 2 0-16,1-4 0 0,1 3 0 0,2-2 0 16,0 5-16-16,0 1 0 0,-4 2 0 0,-1-1 0 15,-2-1-144-15,-2 0 128 0,-3 2-128 0,-1 3 128 16,-3 4-128-16,-2 4 0 0,-6-3 0 0,1 4 0 16,-4 1 0-16,-3-3 0 0,-2 0 0 0,-4 4 0 15,-4-1 0-15,-3 2 0 0,-2 1 0 0,-2 2 0 16,-2 0 192-16,-1 0-64 0,0-3 0 0,1 2 0 15,0-1-128-15,2-1 0 0,3-2 0 0,3 0 128 16,1-2-128-16,3-2 0 0,6-9 0 0,-4 13 0 16,0 1 0-16,3-3 0 0,1 2 0 0,5 0 0 15,-1-4 0-15,1 1-144 0,-5-10 144 0,9 14 0 0,1-2 0 0,0 4 0 16,-1-1 0-16,-1-1 0 0,-1 1 0 0,-2-1 0 16,-1-1 0-16,-4 1 0 0,0 2 0 15,-2 1 0-15,-5 1 0 0,-2-3 0 0,-2-4 192 0,-3 5 64 16,-4-2 0-16,-2 2 0 0,-3 1 80 0,-1-1 32 15,-3-1 0-15,2-2 0 0,1 0-144 0,1 0-32 16,1-5 0-16,3 3 0 0,1-6-192 0,3-3 176 16,1 1-176-16,2-4 160 15,2-2-1472-15,3-2-288 0,0-7-64 0</inkml:trace>
  <inkml:trace contextRef="#ctx0" brushRef="#br0" timeOffset="46115.91">24012 3555 11055 0,'0'0'976'0,"0"0"-784"0,0 0-192 0,0 0 0 15,0 0 4336-15,0 0 816 0,6 10 160 0,0 4 48 16,-2 5-4336-16,-1 4-880 0,-3 6-144 0,-2 1 0 16,1 7 0-16,-3 4-176 0,-2 0 176 0,1 1-128 15,0 0 128-15,0-1 0 0,0 3 128 0,-1 0-128 16,1 1 0-16,2-1 128 0,-4-1-128 0,1 2 0 16,-2-2-416-1,2 2-160-15,0-5-16 0,-1-2-16 0,0 0-1696 0,0-6-352 0,-3 6-64 0,2-15-16 16</inkml:trace>
  <inkml:trace contextRef="#ctx0" brushRef="#br0" timeOffset="46323.92">23944 4885 33167 0,'0'0'2944'0,"0"0"-2352"0,-6-6-464 0,6 6-128 15,0 0 1008-15,0 0 176 0,0 0 32 0,0 0 16 16,0 0-1232-16,0 0 0 0,0 0-208 0,0 0 16 31,10-4-544-31,-2 0-96 0,-1-1-32 0,2-7 0 16,3-4-2096-16,-5-1-432 0,3-14-64 0,-1 1-32 0</inkml:trace>
  <inkml:trace contextRef="#ctx0" brushRef="#br0" timeOffset="47484.35">26127 2618 20847 0,'-16'-10'912'0,"9"3"208"0,0 0-896 0,1-2-224 15,1 2 0-15,5 7 0 0,-5-7 624 0,5 7 80 16,0 0 0-16,0 0 16 0,0 0-240 0,0 0-48 15,-9 2-16-15,3 6 0 0,-2 2-16 0,2 5 0 16,-2 6 0-16,0 5 0 0,1 7-48 0,-2 4-16 16,1 3 0-16,-2 3 0 0,4 4-32 0,-3 4-16 0,0-2 0 0,1 0 0 15,1 0-160-15,-1 1-128 0,0 2 192 0,1-1-192 16,-1 0 128-16,1-4-128 0,-1-2 0 0,0-5 0 31,2-6-304-31,1-7-160 0,0-3-48 0,0-5-7792 16,1-9-1552-16</inkml:trace>
  <inkml:trace contextRef="#ctx0" brushRef="#br0" timeOffset="47699.28">25742 3122 31503 0,'0'0'1392'0,"16"-5"288"0,6 0-1344 0,6-4-336 0,1 4 0 0,6-4 0 0,7 3 0 0,7-3 0 16,4 0 0-16,8-1-128 0,5-1-64 16,2-5 0-16,-5-1 0 0,-1 0 0 15,-1 1-192-15,0 0-64 0,0 0 0 0,2 0-8336 16,-1 1-1680-16</inkml:trace>
  <inkml:trace contextRef="#ctx0" brushRef="#br0" timeOffset="48411.68">28430 241 4607 0,'0'0'400'0,"0"0"-400"0,0 0 0 0,0 0 0 16,0 0 3616-16,0 0 640 0,-5 15 128 0,1 2 32 16,0 0-3504-16,0 5-688 0,-1 2-224 0,0 5 128 15,-1 1-128-15,2-11 0 0,-1 4 0 0,-1 2 128 16,-2 3-128-16,-1 3 0 0,-2-2 0 0,1 1 0 15,-1-3 0-15,-6 19 0 0,1-12 0 0,6-9 0 0,3-3 0 16,1-9-128-16,1-3 0 0</inkml:trace>
  <inkml:trace contextRef="#ctx0" brushRef="#br0" timeOffset="48749.6">28497 292 18431 0,'0'0'816'0,"-10"5"160"16,1 1-784-16,0 3-192 0,2 3 0 0,-1-2 0 0,-1 4 0 0,0-2 0 0,-1 5 0 0,1-2 0 16,-2 2 0-16,4-7 0 0,0-3 128 0,-1 4-128 15,1-2 0-15,0-1 176 0,1 1-176 0,1 0 160 16,0-4-160-16,0 5 0 0,5-10-160 0,0 0 160 15,0 0 0-15,0 0 0 0,0 0 0 0,7 9 160 16,1 0-32-16,0-2-128 0,-1 2 192 0,2-3-64 16,2 2 96-16,-2 0 16 0,2 0 0 0,-1 3 0 15,-1 2 80-15,1-3 32 0,-1 3 0 0,1 0 0 16,-1-3-32-16,0 3 0 0,-2-4 0 0,2 3 0 16,0 1-320-16,0-3 0 0,-1 0 0 0,-1-3 128 31,0 0-496-31,-7-7-80 0,11 3-32 0</inkml:trace>
  <inkml:trace contextRef="#ctx0" brushRef="#br0" timeOffset="49060.92">29138 372 11967 0,'0'0'528'0,"0"0"112"15,0 0-512-15,0 0-128 0,0 0 0 0,0 0 0 0,0 0 2192 0,0 0 416 0,0 0 80 0,13 11 0 16,-2-4-1904-16,2 2-384 0,-2-6-80 0,1 2 0 15,0 0-320-15,1-1 128 0,0-1-128 0,0-3 0 16,-1 1 0-16,2-1 0 0,0 0-160 0,-1-1 160 31,0 0-576-31,-2-1 16 0,-11 2 0 0</inkml:trace>
  <inkml:trace contextRef="#ctx0" brushRef="#br0" timeOffset="49212.77">29006 692 20495 0,'0'0'896'0,"0"0"208"0,15 4-880 0,2 0-224 0,0-4 0 0,2 0 0 0,2-2 0 0,4-1 0 16,1-1 0-16</inkml:trace>
  <inkml:trace contextRef="#ctx0" brushRef="#br0" timeOffset="49551.46">30028 276 11055 0,'0'0'480'0,"0"0"112"15,0 0-464-15,0 0-128 0,0 0 0 0,0 0 0 0,-8 9 3840 0,2 3 768 0,1 1 128 0,1 2 48 16,0 1-3872-16,0 2-768 0,0 2-144 0,-1 1 0 16,-1-2 0-16,3-6 0 0,1 1 0 0,1 2 0 15,-1 1 0-15,2-2 0 0,2-1 0 0,0-1 0 16,2-3-192-16,6 7 48 0,-1-3 16 0,1-5 0 15,0-1-112-15,2-5-16 0,1-3 0 0,-1-2 0 16,2 1-192 0,2-3-64-16,1-3 0 0,2 0 0 0,-1-3-1360 15,1 0-288-15,5-10-48 0,-1-1-16 0</inkml:trace>
  <inkml:trace contextRef="#ctx0" brushRef="#br0" timeOffset="49761.05">30363 290 26655 0,'0'0'1184'0,"0"0"240"0,0 0-1136 0,-5 11-288 15,0 1 0-15,0 5 0 0,1-3 256 0,0 5 0 16,1 4 0-16,0-8 0 0,-1 3-256 0,-2 3 160 16,1 6-160-16,1-1 128 0,2-1-128 0,-2 2 160 0,1 2-160 0,-1 20 160 15,4-4-160-15,2-8 0 0,-2-7 0 0,2-2 0 31,1 3-2464-31,1-3-416 0</inkml:trace>
  <inkml:trace contextRef="#ctx0" brushRef="#br0" timeOffset="50736.24">27741 214 18431 0,'0'0'1632'0,"0"0"-1312"0,0-10-320 0,1 1 0 16,1 0 160-16,-2 9-32 0,0 0-128 0,0 0 192 15,0 0-192-15,0 0 0 0,0 0 0 0,0 0 0 16,0 0 0-16,0 0-128 0,0 0 128 0,-6 7 0 16,0 4-192-16,-2 2 192 0,0-2-192 0,-4 2 192 15,-1 0 0-15,-1-3-128 0,-1 1 128 0,-1-1 0 16,-1 2 0-16,-1 3 0 0,2 2 0 0,-6-1 0 16,3 3 256-16,0 0-64 0,0 2 0 0,9-6 0 15,-3 4 128-15,2 1 32 0,-1 3 0 0,0 3 0 16,0-2-96-16,2 5 0 0,1-1-16 0,-5 25 0 15,5-7-240-15,7-8 176 0,3 0-176 0,4-6 160 16,1-5-160-16,6-2 0 0,2-4 0 0,5 0 0 0,1-1 0 16,7 2 0-16,1-4-160 0,6 0 160 0,4-4 0 15,6 1 0-15,4-1 0 0,5-1 0 0,3-5 0 16,1 3 0-16,-2-5 0 0,3-2 0 0,5-2 128 16,4 2-128-16,6-4 0 0,2 0 0 0,3 0 0 0,-1 0 128 15,-2 1-128-15,2-1 0 0,2 0 0 16,5 0 0-16,2 0 0 0,-3 3 0 0,-6-2 0 0,0 1 0 15,-1-2 0-15,4 0 0 0,4-2 0 0,-3 1 0 16,-3 0 0-16,-2-2 0 0,0-2 0 0,6 1 0 16,2-1 128-16,0-1-128 0,-3-3 144 0,-2 3-16 15,-3-3-128-15,0 4 192 0,1-4-192 0,0 2 0 16,1 2-192-16,-6-4 192 0,-6 0 0 0,-4-2 0 16,-1 2 0-16,-2-1 0 0,-2 2 0 0,0-1 0 15,1 2 0-15,-5-3 0 0,-4 2 0 0,-1-2 0 0,-8 1 0 16,-2-2 0-16,-3-1 192 0,-4 2 32 0,0-3 16 0,-3 4 0 15,-1-3 48-15,-2 0 16 0,-1 2 0 0,-2-1 0 16,-2 0-48-16,-1 1-16 0,-1 0 0 0,-3 0 0 16,-2-7-240-16,-3 1 128 0,-2 2-128 0,-6 0 0 15,1 1 128-15,-3-1-128 0,-4-2 0 0,-1-2 0 16,0 0 0-16,-4 2 0 0,-4-1 0 0,-1-1 0 16,-1-1-144-16,7 9 144 0,-3-1 0 0,-3-5-144 15,-3 1 144-15,0-1 0 0,-4 0 0 0,-2 2 0 16,-5-1 0-16,-21-13 0 0,3 6 0 0,0 3 0 15,-1 0 0-15,0 4 0 0,2-3 0 0,-5 0 0 16,-2-3 0-16,0 1 0 0,-3-1 0 0,-1 1 128 16,-2 0-128-16,-3 0 0 15,-4 3 0-15,-4 0 128 0,-1 2-128 0,-2-3 0 0,-3-1 0 0,0 0 128 0,1 0-128 16,-2 0 0-16,-3 0 0 0,36 11 0 0,-6-3 0 0,-4 2 0 16,0 0 0-16,-4 3 0 0,-1-3-384 15,0 4 0-15,-1-3 0 0</inkml:trace>
  <inkml:trace contextRef="#ctx0" brushRef="#br0" timeOffset="51901.41">27839 2297 4607 0,'0'0'192'0,"-8"-3"64"0,1-5-256 0,0 0 0 15,2 2 0-15,5 6 0 0,0 0 2688 0,1-11 512 16,1-1 80-16,3 6 32 0,4-1-2592 0,1-1-512 16,1-1-208-16,2-3 176 0,2 2-176 0,2 1 0 15,-1-2 0-15,2 2 0 0,1-4 128 0,2 4-128 16,-1-1 192-16,2 2-64 0,0-3 112 0,3 2 16 15,0 0 0-15,2-1 0 0,-1 2 48 0,0 2 16 16,-2 0 0-16,0 2 0 0,0 3-320 0,-3 1 160 0,0 1-160 0,-2 3 128 16,-2 3-128-16,-5 1 128 0,-1 5-128 0,-5-2 128 15,-1 4 0-15,-4 6 0 0,-2 5 0 0,-7 5 0 16,-2 1 48-16,-5 8 0 0,-1 2 0 16,-5 7 0-16,-4-6 16 0,1 4 0 0,-2-3 0 0,3 0 0 15,-1-5 32-15,1-5 16 0,2-5 0 0,2-2 0 16,0-3 272-16,-1 2 64 0,3-3 16 0,-1-2 0 15,1-3-224-15,2 0-48 0,1 0-16 0,1-2 0 16,2-1-160-16,1-3-16 0,2-3-128 0,3 0 192 16,5-9-192-16,-2 6 0 0,2-6 0 0,0 0 0 15,0 0 272-15,0 0-32 0,11 1-16 0,4-1 0 16,-1 0 48-16,3-1 16 0,2 1 0 0,2 0 0 0,2-1 0 16,4-1 0-16,1 1 0 0,4 0 0 0,1-3-160 15,5 2-128-15,4-1 192 0,2-1-192 0,6 0 128 0,-4-3-128 16,-7-1 0-16,2-2 0 15,-1 1-224-15,-1-4-160 0,-1 2-16 0,-3 1-12272 16</inkml:trace>
  <inkml:trace contextRef="#ctx0" brushRef="#br0" timeOffset="53720.6">28410 1812 3679 0,'0'0'320'0,"-3"-10"-320"0,2 2 0 0,2-3 0 0,2 2 3744 0,0-3 672 16,3 5 144-16,1-3 32 0,3 1-3632 0,2-1-736 15,-1-1-224-15,2 2 128 0,1 1-128 0,1-1 0 16,0-4 0-16,1 3-128 0,1-3 128 0,1 2 0 15,1 0 0-15,0 0 0 0,0 0 0 0,2 0 0 16,-2 0 0-16,0 3 0 0,-3 1 0 0,0 2 0 16,-4 2 0-16,-1 3 0 0,-11 0 0 0,12 6 0 15,-4 3 0-15,-4 0 0 0,-6 3 0 0,-3 3 0 0,3 3 0 0,-6 1 128 16,-2 5 16-16,-3 4 16 16,-2-3 0-16,-1 5 0 0,-2-2 32 0,0-2 0 0,1-4 0 0,1-2 0 15,1 0 240-15,2-2 48 0,2-1 16 0,2-3 0 16,2-2-48-16,3-3-16 0,4-9 0 0,0 12 0 15,0-12-224-15,6 6-32 0,-6-6-16 0,11 7 0 16,0-5-160-16,3-2 0 0,2-1 0 0,0 0 0 16,3-1 0-16,2 0 128 0,0 0-128 0,1 2 0 15,1-2 144-15,2-1-144 0,2 1 160 0,1 2-160 16,0-1 0-16,1 1-320 0,0-2 64 0,-2 2-11072 16</inkml:trace>
  <inkml:trace contextRef="#ctx0" brushRef="#br0" timeOffset="55705.9">29482 2224 20271 0,'0'0'1792'0,"0"0"-1424"0,0 0-368 0,0 0 0 16,0 0 0-16,-2 9 0 0,1 2 0 0,-1 3 0 15,1 0 0-15,0 4 0 0,0 2 0 0,-1 1 0 16,-3-2 144-16,1 3 16 0,1 5 0 0,-3 1 0 15,1 5 64-15,0 3 16 0,0-1 0 0,0 3 0 16,-2-1-112-16,-1 4 0 0,0 1-128 0,1 0 192 16,-2-3-192-16,1-1 144 0,1-4-144 0,0-4 128 0,2-2-256 0,0-8-64 15,2-6-16-15,1-6-6272 16,2-8-1264-16</inkml:trace>
  <inkml:trace contextRef="#ctx0" brushRef="#br0" timeOffset="55944.18">29102 2571 26719 0,'-8'-8'1184'0,"8"8"240"0,0 0-1136 0,0 0-288 15,0 0 0-15,0 0 0 0,10-2 400 0,4 2 32 16,5 1 0-16,5 1 0 0,5 1-432 0,7 1 0 0,6-2 0 0,5 2 0 15,5-3 0-15,0-1 0 0,-3 0 0 0,2 2 0 16,-1-2 0-16,-1 0 0 0,-1-2-144 0,0 1 144 16,-2 0-288-16,-2-2 48 0,-2 1 16 0,-3-1 0 31,-2 2-640-31,-2-2-128 0,-4 0-32 0</inkml:trace>
  <inkml:trace contextRef="#ctx0" brushRef="#br0" timeOffset="58175.32">29509 1992 7359 0,'0'0'656'0,"0"0"-528"0,0 0-128 0,0 0 0 15,0 0 1280-15,0 0 208 0,0 0 48 0,0 0 16 16,1-8-560-16,-1 8-112 0,4-9-32 0,-4 9 0 16,5-11-144-16,-5 11-16 0,7-7-16 0,0 3 0 15,1-2-96-15,-8 6-32 0,10-5 0 0,-1 2 0 16,2-1-48-16,0 2-16 0,-11 2 0 0,11-4 0 15,0 3-160-15,-2-2-16 0,2 1-16 0,-11 2 0 16,11-2 32-16,-11 2 16 0,11 3 0 0,-2 1 0 16,-9-4 48-16,8 10 0 0,-4 0 0 0,2 4 0 15,-3 1 16-15,-3 3 16 0,-2 1 0 0,-1 3 0 16,-4 2-32-16,0-3 0 0,-2 2 0 0,-3 3 0 16,0-2 48-16,-1 3 0 0,0 1 0 0,2 1 0 15,-1-3-192-15,1 5-48 0,-2 1 0 0,2-3 0 0,0 0-192 0,3 3 144 16,0-3-144-16,3 3 128 0,-3 0-128 0,3-2 0 15,0-2 0-15,0 3 0 0,0-3 0 0,1 2 128 16,2 3-128-16,0-1 0 0,-2-5 0 0,4 2 0 16,0-1 0-16,2 0 0 0,0-3 0 0,1 1 0 15,1-6 0-15,1 0 0 0,-1-1 128 0,2 1-128 16,0-3 0-16,2 0 128 0,0-2-128 0,2-1 0 16,-1-4 144-16,1 0-144 0,0-3 0 0,1-1 0 15,1-2 0-15,4-3 128 0,1 0-128 0,-1-1 0 16,1-1-128-16,1 0 128 0,1-3-208 0,1-1 32 15,2 0 16-15,-1 1 0 0,2-1-32 0,1-4-16 0,2 0 0 16,-1-2 0 0,1 1-432-16,-1-1-96 0,-1 1-16 0,0 0-11888 0</inkml:trace>
  <inkml:trace contextRef="#ctx0" brushRef="#br0" timeOffset="58624.11">28969 2648 17103 0,'-13'4'752'0,"13"-4"160"15,-9 3-720-15,9-3-192 0,-7 3 0 0,7-3 0 0,0 0 624 0,0 0 80 16,0 0 32-16,0 0 0 0,0 0-320 0,14 0-64 15,-3-1-16-15,4-3 0 0,3 1 160 0,4-5 16 16,3 0 16-16,3-2 0 0,4 1-64 0,5-3-16 16,2-1 0-16,6 0 0 0,4-1-96 0,1-1-32 15,2 0 0-15,-2 1 0 0,-2 1-32 0,3 0-16 0,-2 1 0 16,0 4 0-16,-6-1-96 0,-3 4-32 0,-1 2 0 0,-4 3 0 16,-1 0-144-16,-3 0-192 0,-2 3 32 0,-2-2 16 31,-2-1-1264-31,-3 1-256 0,-3-1-64 0</inkml:trace>
  <inkml:trace contextRef="#ctx0" brushRef="#br0" timeOffset="59172.17">30255 1361 19343 0,'0'0'1728'16,"0"0"-1392"-16,0 0-336 0,0 0 0 0,0 0 528 0,0 0 48 0,0 0 0 0,0 0 0 15,0 0-352-15,0 0-64 0,0 0-16 0,5 14 0 16,-1 1 32-16,0 1 0 0,0 2 0 0,1 0 0 16,-3 2 112-16,2 3 32 0,0-1 0 0,1-2 0 15,0 1-128-15,0-1 0 0,-1-1-16 0,3-1 0 16,-2-3-176-16,1-1 0 0,0-5 0 0,1 1 128 15,4 1-128-15,-1-4 0 0,-1-3 0 0,3-2 0 16,0-1-288-16,2-1-96 0,-1-2 0 0,5-3-16 16,0-8-624-1,4 2-112-15,0-5-16 0</inkml:trace>
  <inkml:trace contextRef="#ctx0" brushRef="#br0" timeOffset="59408.63">30727 1301 23727 0,'0'0'1040'0,"0"0"240"0,-5 10-1024 0,1 2-256 16,0 3 0-16,0 5 0 0,-2 4 208 0,2 3 0 0,-3 6 0 16,-1 3 0-16,0 1 16 0,-1 1 0 0,1-2 0 15,0 5 0-15,0 0 32 0,2 2 0 0,0 0 0 0,0-1 0 16,1 3-256-16,0-3 128 0,0 0-128 0,0 0 0 31,0-3-1584-31,0-5-400 0,-4 6-96 0,3-9-16 0</inkml:trace>
  <inkml:trace contextRef="#ctx0" brushRef="#br0" timeOffset="59993.47">27377 3708 18431 0,'12'-12'816'0,"-1"5"160"0,3-3-784 0,8 4-192 0,3-3 0 0,7 1 0 16,5 4 800-16,6-3 112 0,6-1 32 0,8 2 0 15,8-3-432-15,1 3-96 0,-4-5-16 0,4 5 0 16,4-3-144-16,6 3-16 0,6 1-16 0,1-3 0 0,3 2-224 0,-4 2 176 16,1-2-176-16,3 0 160 0,3 3-160 0,2-1 160 15,-4-1-160-15,1 1 160 0,-5 0-160 16,-1 4 0-16,-2 0 0 0,0 0 0 0,-2-1 0 0,-7 0 0 16,-7-2 0-16,-2 2 0 0,-2-3 0 0,-2 4-320 15,-1-3 48-15,-1 1-6896 16,-1-1-1392-16</inkml:trace>
  <inkml:trace contextRef="#ctx0" brushRef="#br0" timeOffset="60449.94">28563 3966 20271 0,'0'0'896'0,"0"0"192"0,0 0-880 0,0 0-208 0,0 0 0 0,0 0 0 16,0 0 432-16,0 0 32 0,-2 12 16 0,-1 2 0 15,1 0-288-15,-1 1-64 0,1 5-128 0,-2 2 192 0,-2-2 208 0,2 3 48 16,-4 4 0-16,0-2 0 0,1 3 128 0,-2-2 48 16,3 0 0-16,-1 0 0 0,2 3-16 0,0-4 0 15,1-3 0-15,2 1 0 0,-1-3-96 0,3 2-32 16,3-4 0-16,-1-3 0 0,2-2-128 0,1-1-32 15,2 1 0-15,1-4 0 0,3 0-32 0,-1-5-16 16,4 0 0-16,1-2 0 0,3 1-128 0,3-3-16 16,2-5-128-16,0-2 192 0,3-2-416 0,2-1-96 15,1-4 0-15,1-1-16 16,1-2-1632-16,-1 0-320 0,0-1-64 0</inkml:trace>
  <inkml:trace contextRef="#ctx0" brushRef="#br0" timeOffset="60735.47">29010 3919 17503 0,'-8'-2'1552'0,"0"2"-1232"0,8 0-320 0,-9 5 0 15,2 1 2080-15,0 7 352 0,1 1 80 0,0 4 16 16,-3 2-1888-16,3 2-384 0,-1 6-80 0,1 0-16 15,-2 3 32-15,3 2 16 0,1 0 0 0,0 4 0 16,2 3 32-16,-1 0 0 0,1 5 0 0,-1-3 0 16,-2 1-80-16,0 2-16 0,0-2 0 0,0 0 0 15,0-4 48-15,1 0 0 0,0-5 0 0,2-1 0 0,-5-3-192 16,4-3 0-16,-3-3 144 0,4 0-144 0,2-3 0 0,0-1 0 16,0-5-160-16,2-2 160 15,1-4-2112-15,-3-9-304 0,0 0-64 16</inkml:trace>
  <inkml:trace contextRef="#ctx0" brushRef="#br0" timeOffset="61024.14">29794 3823 28559 0,'0'0'2544'0,"0"0"-2032"0,0 0-512 0,0 0 0 16,0 0 992-16,1 16 96 0,2 3 32 0,-1 7 0 16,1 0-896-16,-4 5-224 0,-3-4 0 0,0 2 0 15,0 4 0-15,0-1 0 0,0-2 0 0,-1 2 0 16,-1-1-192-16,1-4-96 0,0 3-16 0,0 1 0 31,-3 0-1808-31,1-4-352 0,-1 1-80 0</inkml:trace>
  <inkml:trace contextRef="#ctx0" brushRef="#br0" timeOffset="61246.04">29719 5169 39615 0,'-12'-13'3520'0,"7"7"-2816"15,0-1-560-15,5 7-144 0,-2-5 480 0,2 5 64 16,0 0 16-16,0 0 0 0,0 0-560 0,4-6-192 16,-4 6 0-16,10-6 0 15,0 1-608-15,0 1-112 0,2-3-32 0,-5 4-10624 16,3-1-2128-16</inkml:trace>
  <inkml:trace contextRef="#ctx0" brushRef="#br0" timeOffset="62471.96">18652 7380 17503 0,'0'0'1552'0,"0"0"-1232"16,4-7-320-16,1 2 0 0,6-3 1216 0,3 3 192 15,3-1 48-15,5-1 0 0,3 4-1040 0,5 1-208 0,3 0-32 0,2-1-16 16,6-2-32-16,-5 1 0 0,-1 2 0 0,1 0 0 16,3 1-128-16,3 0 160 0,0-2-160 0,5 3 160 15,0 4-160-15,4 0 0 0,0 1 0 0,0 1 128 16,-3-2-400-16,-1 5-96 0,-5 4-16 0,-4 1-9984 16</inkml:trace>
  <inkml:trace contextRef="#ctx0" brushRef="#br0" timeOffset="62760.67">19269 7947 4607 0,'0'0'400'0,"-10"5"-400"16,0-1 0-16,10-4 0 0,0 0 5312 0,0 0 960 15,10 7 208-15,8-4 48 0,6 3-5072 0,8-3-1008 16,4-1-208-16,6-4-48 0,2-3-32 0,1 0-16 16,5 0 0-16,1-1 0 0,2 2-144 0,4 1 0 15,3 1 0-15,5 2 128 16,-3-1-432-16,-1-1-80 0,-2-2-32 0,-3 2 0 15,-2 2-1696-15,-2 5-320 0</inkml:trace>
  <inkml:trace contextRef="#ctx0" brushRef="#br0" timeOffset="65795.86">21521 6428 1839 0,'0'0'0'0,"0"0"160"0,0 0-160 0,0 0 0 0,8-3 0 0,-8 3 0 15,0 0 2832-15,0 0 544 0,9 2 96 0,-3 6 32 16,-3 5-2368-16,-3 1-480 0,1-2-80 0,-3 2-32 15,-4 4-192-15,-2 5-32 0,-1 1-16 0,-1 7 0 16,-4 2 144-16,-2 3 48 0,-2 3 0 0,1 3 0 16,-2 6-128-16,2-2-32 0,1 2 0 0,0 0 0 0,2-2 64 0,4 0 16 15,3-4 0-15,0 1 0 0,1-4-144 16,5-3-16-16,-1-1-16 0,1-3 0 0,1-3 16 0,3 1 0 16,-2-4 0-16,4 1 0 0,-1 2-256 0,1-5 176 15,-1-2-176-15,3-2 160 0,1-1-160 0,2-1 0 16,3-1 144-16,-2-1-144 0,2-2 0 0,0-2 0 15,1-3 0-15,0 1 0 0,1-5-144 0,0 0-112 16,-1-1 0-16,0 1-16 16,3-3-1280-16,-2 0-256 0,-2-2-48 0</inkml:trace>
  <inkml:trace contextRef="#ctx0" brushRef="#br0" timeOffset="66054.85">21041 7073 13823 0,'-6'-6'1216'15,"-1"-5"-960"-15,2 4-256 0,5 7 0 0,3-12 1344 0,0 5 240 0,-3 7 32 0,11-9 16 16,-1 4-992-16,4 1-208 0,-1-1-48 0,0 5 0 15,3 2-384-15,-2 2 0 0,2-1 128 0,3 2-128 16,0 1 0-16,2-1 0 0,-1-1 0 0,2 1 0 16,-1 0-176-16,2-2-64 0,1-2-16 0,0-1-5840 15,1 0-1184-15</inkml:trace>
  <inkml:trace contextRef="#ctx0" brushRef="#br0" timeOffset="66479.67">21829 6336 11055 0,'4'-14'976'0,"0"7"-784"0,2-2-192 0,3 3 0 15,4 2 1984-15,2-1 368 0,4 1 64 0,3 1 16 16,3 1-1728-16,2 2-320 0,-1 4-80 0,0 4-16 16,-2-2-144-16,-4 2-16 0,1 3-128 0,-4 3 192 15,-3 1-192-15,-1 1 0 0,-3-1 0 0,-3 1 0 16,-4 1 0-16,-1 2 0 0,-4 1 0 0,-3 3 0 16,-4 0 0-16,-3 0 0 0,-5 4 0 0,-3-3 0 15,-4 0 0-15,-3 1 0 0,-2-2 0 0,1 1 0 16,1-1 0-16,4-4 144 0,3-2-16 0,3-4 0 15,5-1 80-15,3 1 16 0,4-3 0 0,3 0 0 16,2-10-80-16,4 12-16 0,3-3 0 0,1-2 0 0,4-3 160 0,4-1 32 16,6-3 0-16,5 0 0 15,2 0 192-15,4 0 32 0,1 0 16 0,1-3 0 16,-2-3-192-16,1-1-48 0,0 2 0 0,3-1 0 16,0 1-320-16,1 1-256 0,0-1 32 0,1-1-7712 15,-1 1-1536-15</inkml:trace>
  <inkml:trace contextRef="#ctx0" brushRef="#br0" timeOffset="66892.61">21229 7874 17503 0,'8'-7'1552'0,"1"-3"-1232"0,2 3-320 0,8-2 0 16,4 2 1472-16,5-2 256 0,5 2 32 0,4-2 16 0,2 1-1328 16,2-1-256-16,0 3-48 0,-3 2-16 0,-3 0-128 15,1-1 0-15,-2 1 0 0,2 2 0 0,-1 1-128 0,1-2-64 16,-3-3-16-16,3 3 0 15,-1 2-576-15,-2 1-112 0,-1 0-32 0,0 1-8640 16</inkml:trace>
  <inkml:trace contextRef="#ctx0" brushRef="#br0" timeOffset="67481.06">21308 8277 15375 0,'0'0'672'0,"0"0"160"0,0 0-672 0,0 0-160 0,0 0 0 0,0 0 0 16,0 0 128-16,0 0-128 0,0 0 192 0,0 0-64 15,0 0 48-15,0 0 0 0,10-5 0 0,-1 1 0 16,-1 0 192-16,0-4 32 0,1 2 16 0,3 0 0 16,-1-5-288-16,2 5-128 0,1-4 128 0,1 2-128 15,3-2 272-15,1 4-16 0,0-3-16 0,1 4 0 0,0 2-16 0,0 2 0 16,-2 1 0-16,-1 2 0 0,-1 1-32 0,-2 1 0 15,-2 3 0-15,0 1 0 0,-2 4-192 0,-2-1 176 16,1 2-176-16,-3 1 160 0,-1 1 64 0,-1 0 16 16,-2-1 0-16,-3 4 0 0,-1 4-64 0,-4-1-16 15,0 2 0-15,-3 4 0 0,-2-6-32 0,-3 1 0 16,-2 3 0-16,-1 1 0 0,-5-2 128 0,2 1 32 16,-2-2 0-16,3-1 0 0,0-3 32 0,1 0 16 15,0-1 0-15,4 0 0 0,3-3-80 0,2 0-32 16,3 0 0-16,2-3 0 0,3-1-224 0,2 1 128 15,-1-12-128-15,8 10 0 0,-2 1 160 0,5-3-160 16,-2-1 160-16,4 0-160 0,1 2 320 0,4-4-16 0,2 0-16 0,4 0 0 16,2-1 96-16,3-3 32 0,-2 0 0 0,2-1 0 15,1 0-240-15,3-1-48 0,3-1-128 0,2-5 192 16,1 2-336-16,3-1-80 0,0-7-16 0,2 2 0 31,0-1-1296-31,-1-1-256 0,-2 5-48 0</inkml:trace>
  <inkml:trace contextRef="#ctx0" brushRef="#br0" timeOffset="67940.82">23162 7462 19295 0,'0'0'848'0,"-3"-9"176"0,-1 0-816 0,4 9-208 16,0 0 0-16,0 0 0 0,-1-8 608 0,1 8 80 0,0 0 16 0,0 0 0 16,0 0-240-16,0 0-32 0,0 0-16 0,0 11 0 15,1 0-144-15,0 3-16 0,0 6-16 0,3 2 0 16,-3 0 48-16,3 6 16 0,0-2 0 16,0 9 0-16,-2 1-48 0,0 4 0 0,2-2 0 0,-2 3 0 15,-1-5-256-15,-1 3 160 0,2-3-160 0,-2 0 128 16,1-5-128-16,-1-3 0 0,-1 2 0 0,-2-6 128 15,1 0-128-15,-2-2 0 0,-1-2-192 0,0-1 192 32,-2-2-928-32,-2-2-64 0,0-6-16 0,0-1-9632 0</inkml:trace>
  <inkml:trace contextRef="#ctx0" brushRef="#br0" timeOffset="68148.03">22758 8022 17503 0,'0'0'1552'0,"0"0"-1232"0,-4-9-320 0,4 9 0 0,0 0 2640 0,0 0 480 15,9-10 80-15,4 5 32 0,4-2-2368 0,4 2-480 16,5 1-80-16,4-3-32 0,4-4-112 0,6 3-32 16,4-2 0-16,5-1 0 0,-4 1-128 0,1-4 160 15,-3 0-160-15,-1 2 160 0,3 1-320 0,-1-3-64 16,2 1-16-16,0 2 0 15,0-3-1520-15,1 0-304 0,0 3-64 0,-2-1-16 16</inkml:trace>
  <inkml:trace contextRef="#ctx0" brushRef="#br0" timeOffset="71742.87">24521 6388 11967 0,'0'0'1072'0,"-1"-9"-864"16,1 9-208-16,0-8 0 0,0 8 752 0,0 0 96 15,0 0 32-15,0 0 0 0,0 0-704 0,0 0-176 16,0 0 0-16,5 10 0 0,-5-10 0 0,3 14 0 16,-3-1 0-16,-3 4 0 0,-1 2 448 0,-1 1 48 0,0 4 16 0,-1 3 0 15,-2 0 80-15,-1 4 32 0,-1 6 0 0,0 6 0 16,-2 2-176-16,0 7-48 0,-1 5 0 0,0 2 0 15,1-5-208-15,1 0-64 0,3-8 0 0,0-1 0 16,3-5 80-16,2-3 16 0,5-6 0 0,0-7 0 16,1-3 16-16,0-3 0 0,3-4 0 0,0 0 0 15,5-4-48-15,1 0-16 0,0-2 0 0,4-1 0 16,2-3-176-16,1 0 0 0,0-4 0 0,2 0 0 16,5 1-176-16,-1-1-64 0,-1-1-16 0,0-3 0 31,-1-2-816-31,-1-3-160 0,-2 1-48 0,-3-2 0 0</inkml:trace>
  <inkml:trace contextRef="#ctx0" brushRef="#br0" timeOffset="71978.17">23962 7040 15663 0,'-10'-13'1392'0,"3"2"-1120"16,4-1-272-16,3 3 0 0,2-2 2624 0,6 5 448 16,6-1 112-16,4 1 16 0,3-1-2528 0,8-1-496 15,6 0-176-15,3-2 0 0,4 2 0 0,0-2 0 16,1 0 0-16,-1-2 0 0,2 2-256 0,2 0-48 16,1-3-16-16,2 2 0 15,-1-3-1488-15,1-1-304 0,2-1-64 0</inkml:trace>
  <inkml:trace contextRef="#ctx0" brushRef="#br0" timeOffset="72556.53">24985 5773 19519 0,'0'-11'864'0,"0"11"176"0,7-10-832 0,1 4-208 0,4 1 0 0,2-2 0 0,0 4 0 0,2 0 0 16,3 2 0-16,6 1 0 0,1 2 240 0,2 3-48 16,0 2-16-16,0-1 0 0,0 4-48 0,-1-1 0 15,-2 3 0-15,1-1 0 0,-2 4 64 0,0 1 0 16,0 0 0-16,0-2 0 0,-2 1 64 0,-2-2 32 16,-1 1 0-16,-3 1 0 0,-5 1-96 0,-2-2-32 15,-3-2 0-15,-2 4 0 0,-1 1 144 0,-3 0 16 16,-3-2 16-16,-1 2 0 0,-1-2-48 0,-4 1-16 15,0 2 0-15,-2 0 0 0,0-4 32 0,-1 2 0 0,1 0 0 0,-1-1 0 16,1 0-48-16,2-2-16 0,0-2 0 0,1 2 0 16,2 1-240-16,2-5 144 0,0 1-144 0,4-10 128 15,-2 10-128-15,1 2 0 0,1-1 0 0,1-3 0 16,-1-8 0-16,4 13 128 0,-1-5-128 0,1 4 0 16,1-6 128-16,-1 3-128 15,-4-9 128-15,5 10-128 0,-1 3 144 0,0 1-144 0,0-3 160 16,-3 1-160-16,-2 1 0 0,-1-3 128 0,0 2-128 0,-1 4 0 15,-3-4 0-15,-2 0 0 0,-2 2 0 0,1 1 0 16,-1-2 0-16,1-2 0 0,-2 2 0 0,1 0 0 16,-2-6-384-1,1 3-64-15,-1-3 0 0,2 2-11568 0</inkml:trace>
  <inkml:trace contextRef="#ctx0" brushRef="#br0" timeOffset="73093.22">23972 7729 12895 0,'0'0'1152'0,"-9"-2"-928"0,9 2-224 0,0 0 0 16,-7-5 2496-16,7 5 448 0,0 0 80 0,0 0 32 16,0 0-2368-16,12-1-480 0,4-1-80 0,5 0-128 15,6 1 160-15,5-1-160 0,6-1 160 0,5-1-160 0,0-2 336 0,4-1-16 16,3-3-16-16,4 3 0 0,9-4-176 15,3 4-128-15,4-5 144 0,0 5-144 0,0-5 128 0,-4 5-128 16,-4-2 0-16,2 2 0 0,-2 5 128 16,1 1-128-16,2 1 0 0,-2 0 144 0,-4 0-144 0,-4 0-256 15,-7 0 64-15,-2 1 16 16,-3 1-1440-16,-2 1-304 0,-4 3-48 0,-5-1-16 16</inkml:trace>
  <inkml:trace contextRef="#ctx0" brushRef="#br0" timeOffset="73616.07">24169 8195 2751 0,'0'0'256'0,"-6"-9"-256"0,-1 0 0 0,5 1 0 16,2 8 5296-16,0 0 1008 0,6-9 208 0,4 4 32 16,4-3-5392-16,2 3-1152 0,0 2 0 0,2-3-272 15,0 1 112-15,0 1 32 0,2 2 0 0,2-1 0 16,-1-2-16-16,2 1 0 0,0 0 0 0,0 0 0 16,-2 2-48-16,-2-1-16 0,-1 3 0 0,-2 3 0 15,-4-2 208-15,0 2 0 0,-12-3 0 0,7 2-144 0,-7-2 144 16,0 0 0-16,5 9 0 0,-5-9 0 15,-2 10 0-15,-2 2 0 0,0-2 128 0,-5 3-128 0,0-2 192 0,-2 1-48 16,1 0 0-16,0 0 0 0,-1-2 32 0,3 3 0 16,0-3 0-16,3 1 0 0,1-1-176 0,4-10 0 15,0 9 0-15,0-9 0 0,0 0 0 0,10 10 0 16,2-5-192-16,2 2 192 0,2 0 0 0,3-1 0 16,2-3 0-16,1 5 128 0,5-3 48 0,1-1 0 15,1 4 0-15,-1-2 0 0,-1 2-176 0,-3 2 0 16,0 1 144-16,-3-3-144 0,-5-2 192 0,-1 3-48 0,-6-3 0 15,0 6 0-15,-1 2 176 0,-4-3 16 16,-4 1 16-16,-3 2 0 0,-2 6 96 0,-5 0 32 0,-5 3 0 16,-4 3 0-16,-7-5-128 0,-2 6-32 15,-5 1 0-15,0 1 0 0,-3-2-96 0,2 1-32 16,2-4 0-16,2 0 0 0,2-2 624 0,2-3 112 0,4-1 32 0,1-8 0 31,2 0-2304-31,3-5-448 0,2-1-80 0,1-4-11664 0</inkml:trace>
  <inkml:trace contextRef="#ctx0" brushRef="#br0" timeOffset="74536.7">26408 7148 14735 0,'1'-14'640'0,"-1"14"160"0,0-12-640 0,1 1-160 0,-1 11 0 0,5-10 0 16,-5 10 1920-16,0 0 368 0,0 0 64 0,0 0 16 16,5-10-1472-16,-5 10-304 0,0 0-48 0,0 0-16 15,0 0-272-15,9 14-64 0,-1 1-16 0,-3 3 0 16,-1 1 32-16,1 5 16 0,-4 6 0 0,0 5 0 16,1 3 64-16,-2 4 16 0,0 6 0 0,0 4 0 15,-2 2-96-15,0-1-16 0,-3 2 0 0,0 1 0 0,-2 2-192 16,0-2 128-16,-2-4-128 0,1-2 0 0,1-3 0 15,1-9-336-15,-1-3 48 0,0-7 16 16,0-5-1456-16,0-5-272 16,1-5-64-16,-2-4-16 0</inkml:trace>
  <inkml:trace contextRef="#ctx0" brushRef="#br0" timeOffset="74760.39">25585 7761 32255 0,'0'0'2864'0,"0"0"-2288"15,8-8-576-15,12 3 0 0,13 2 688 0,7 1 16 0,8-2 16 0,4 1 0 16,3 0-720-16,6 0 0 0,4-1 0 0,6 0 0 16,4-2 0-16,-3 1 0 0,-1-3 0 15,-1 2 0 1,-2 1-1152-16,-2-4-128 0,-1 3-32 0,2-6-8144 15,2 2-1616-15</inkml:trace>
  <inkml:trace contextRef="#ctx0" brushRef="#br0" timeOffset="78454.17">27700 7537 5519 0,'0'0'496'0,"0"0"-496"16,0 0 0-16,0 0 0 0,0 0 1008 0,0 0 96 16,0 0 32-16,0 0 0 0,0 0-992 0,0 0-144 15,0 0 0-15,0 0-192 0,-6 4 192 0,6-4 0 16,0 0-160-16,0 0 160 0,0 0-144 0,0 0 144 0,-9 6-192 0,9-6 192 15,0 0 0-15,-8 3 0 0,8-3 0 0,-7 2 144 16,7-2-144-16,0 0 0 0,-9 1 0 0,9-1 128 16,0 0 512-16,0 0 112 0,-9 4 16 0,9-4 0 15,0 0 304-15,0 0 64 0,0 0 16 0,0 0 0 16,0 0-208-16,0 0-48 0,0 0 0 0,0 0 0 16,0 0-320-16,0 0-64 0,0 0 0 0,0 0-16 15,11 8-176-15,2-4-16 0,2-3-16 0,3 0 0 16,3-1-160-16,0 0-128 0,3-1 144 0,3-2-144 15,2 0 224-15,1-3-48 0,-3 1-16 0,4 2 0 16,-1-5 32-16,4 2 16 0,0-1 0 0,4 1 0 16,3 2 48-16,2 1 16 0,1 0 0 0,3-4 0 15,2 0-80-15,2 0-32 0,-2-3 0 0,-2 3 0 0,-1-4-160 16,1 1 160-16,0 0-160 0,1 5 160 16,2 0-160-16,2 0 0 0,1-2 0 0,1 1 0 0,-3 2 0 15,-3 0 0-15,-2-1 0 0,-1-1 0 0,0 0 0 0,1 3 0 16,1 1 0-16,-4 0 0 0,3 0 0 0,-4 0 0 15,0 0 0-15,-3 1 0 0,0 2 0 0,-3 0 0 16,-6-1-160-16,-3-1 160 0,-3 0-176 0,0 1 176 16,-3 1-192-16,-1-2 192 15,-2-2-448-15,-2 2 32 0,-3 0 0 0,0 2 0 16,-13-1-1456-16,10 0-304 0</inkml:trace>
  <inkml:trace contextRef="#ctx0" brushRef="#br0" timeOffset="79686.53">28682 7842 16991 0,'0'0'752'0,"0"0"144"0,0 0-704 0,5-8-192 0,0 1 0 0,0 2 0 0,-5 5 128 0,6-6 0 15,-6 6 0-15,4-7 0 0,-4 7-128 0,0 0 0 16,0 0 0-16,0 0-176 0,-1-8 176 0,1 8 0 16,-5-7 128-16,5 7-128 0,-9-5 0 0,2 2 0 15,-1 2 0-15,0-2 0 0,-1 3 176 0,0 0-48 16,0 0 0-16,9 0 0 0,-10 0 208 0,-1 0 48 16,-1 3 0-16,2-1 0 0,-1 2 208 0,-1 2 48 15,2-1 16-15,-3 2 0 0,1 0-128 0,0 1-16 16,-1 5-16-16,1 0 0 0,-2 0-16 0,0 5 0 15,0 4 0-15,-2 1 0 0,0 1-80 0,1 3-16 16,-1-4 0-16,1 2 0 0,1 2-224 0,2-5-160 0,0 5 192 16,-2-1-192-16,3 3 128 0,0 0-128 0,-2 3 0 0,2 0 0 15,2-4 0-15,1 2 0 0,-1 1 0 0,4 3 0 16,1 4 0-16,1-1 0 0,2 1 0 0,3-4 0 16,2-1 0-16,3 0 0 0,-1-3 0 0,4-1 0 15,3 0 0-15,3-2 0 0,1 2 0 0,2-5 0 16,4-3 0-16,1-2 0 0,0-3 0 0,0 1 0 15,0-1 0-15,1-2 128 0,0 0-128 0,2-6 160 16,-1-3-160-16,1-1 0 0,1-2 0 0,-1-3 0 16,-1-7 0-16,2 2 0 0,2-3 0 0,0 0 0 15,-1-1 0-15,-1 1 0 0,-1-4 0 0,0 2 0 16,-3 1 0-16,-2-3 0 0,-2 3 0 0,-6-3 0 0,0 1 0 16,-3 1 128-16,-2-1-128 0,-2-1 0 15,-4 4 128-15,0-2-128 0,-2 3 0 0,-1-5 128 0,-2 2 16 16,-2 1 0-16,-1-3 0 0,-2 3 0 0,0 1 0 15,-3-1 0-15,-3 0 0 0,-1-2 0 0,-1 6-144 0,-1-3 128 16,0 1-128-16,-2 3 128 0,-2-2-128 0,1 1 0 16,0 3 0-16,-3-4 128 0,2 0-128 0,1 2 0 15,1-3 0-15,0 4 0 0,-1 3 0 0,1 1 128 16,2 1-128-16,-1 2 0 0,1-1 160 0,0 5-160 16,1-2 192-16,1 1-192 0,1 0 192 15,2 1-192-15,-1 0 192 0,2 2-192 0,1 1 144 0,2 1-144 16,2-1 0-16,0 0 144 0,1 4-144 0,0-1 0 15,4-3 0-15,0 2 0 0,0 2 0 0,0-2 0 16,4-2 0-16,-2 3 0 0,-2-13-384 0,5 12 32 16,2-1 16-16,-7-11 0 15,7 7-640-15,-7-7-128 0,11 4-32 0,1-8-10432 0</inkml:trace>
  <inkml:trace contextRef="#ctx0" brushRef="#br0" timeOffset="80311.16">28483 6462 5519 0,'0'0'496'0,"0"0"-496"16,3-9 0-16,-3 9 0 0,0 0 496 0,0 0 0 15,9-5 0-15</inkml:trace>
  <inkml:trace contextRef="#ctx0" brushRef="#br0" timeOffset="80749.48">28513 6233 8287 0,'0'0'736'0,"0"0"-592"0,0 0-144 15,0 0 0-15,0 0 1152 0,0 0 192 0,0 0 32 0,0 0 16 16,0 0-832-16,0 0-176 0,0 0-16 0,0 0-16 16,0 0-224-16,0 0-128 0,0 0 160 0,0 0-160 15,5-4 128-15,-5 4-128 0,0 0 0 0,0 0 0 16,0 0 240-16,0 0-48 0,0 0-16 0,0 0 0 16,0 0 192-16,0 0 32 0,3 11 16 0,-3 2 0 15,-1 4 400-15,-3-1 80 0,-1 2 0 0,-1 4 16 16,-3 4-80-16,0 1 0 0,2 6-16 0,-1-1 0 0,-1 2-160 15,1-1-16-15,1 0-16 0,0 4 0 0,1 1-240 16,0 0-64-16,1-1 0 0,1-1 0 0,1-1-192 0,3 0-128 16,0-4 160-16,0-3-160 0,0-1 128 0,3-5-128 15,-1-3 0-15,2-1 144 0,0-5-144 0,1-1 0 16,-1 1 0-16,1-7 0 0,-5-6-288 0,0 0-96 16,13 3 0-16,-1-7-16 15,0-3-384-15,1-3-80 0,1 0-16 0,-2-3 0 16,1 3-1408-16,-2-3-272 0</inkml:trace>
  <inkml:trace contextRef="#ctx0" brushRef="#br0" timeOffset="81015.11">28103 6642 22111 0,'-5'-15'976'0,"5"15"208"0,-2-9-944 0,2 9-240 15,0 0 0-15,0 0 0 0,5-9 1024 0,2 5 176 0,2 3 16 0,5 0 16 16,0-1-1024-16,5 2-208 0,0 0 0 0,8 0 0 16,4-2 0-16,3-1 0 0,4 2 0 0,1-2 128 15,1 0-128-15,-1-1-192 16,-2-4 32-16,0 1 16 15,-1 0-304-15,2-3-64 0,-5 2-16 0,0 0-6896 0,-1-1-1360 0</inkml:trace>
  <inkml:trace contextRef="#ctx0" brushRef="#br0" timeOffset="81451.8">29067 5662 17503 0,'0'0'1552'0,"-8"-5"-1232"16,8 5-320-16,0 0 0 0,0 0 1072 0,0 0 144 0,0 0 48 0,-6 4 0 15,-1 3-832-15,2 4-176 16,2 0-16-16,-1 3-16 0,0 1 32 0,0 7 0 16,0-2 0-16,2 3 0 0,-1 2-48 0,2 2 0 15,2-3 0-15,1 3 0 0,0-3-208 0,3-2 128 0,1-1-128 0,2-3 0 16,1-5 160-16,1 0-160 0,4-6 160 0,0 2-160 15,0-4 160-15,0 2-160 0,0-4 160 0,1-3-160 16,1 0 0-16,0-2 0 0,1-3 0 16,0 1 0-1,0 0-240-15,-1-1-144 0,0-3-16 0,0 1-10416 0</inkml:trace>
  <inkml:trace contextRef="#ctx0" brushRef="#br0" timeOffset="81665.92">29313 5675 28559 0,'0'0'2544'0,"0"0"-2032"16,0 0-512-16,0 0 0 15,3 11-320-15,1 1-176 0,0 4-16 0,-1 4-16 0,0 6 352 0,-1 3 176 16,1 7-160-16,-3 6 160 0,-1 0 0 0,-1 6 0 15,0-4 0-15,-2 6 160 0,-1 5-160 0,1-1 0 16,0 2 0-16,1 0-7872 16,-1-1-1600-16</inkml:trace>
  <inkml:trace contextRef="#ctx0" brushRef="#br0" timeOffset="82632.9">29993 7257 24879 0,'0'0'2208'0,"0"0"-1760"0,0 0-448 0,16-4 0 15,-2 3 0-15,2 0 0 0,2 2 128 0,2-1-128 16,2-1 0-16,2 1 0 0,2-1 144 0,-1 1-144 16,3 1 0-16,-1 0 0 0,-1-2 0 0,1 1 128 0,-2 0-128 0,2 0-192 15,1-1 64-15,-1-1 0 0,-3 0-208 0,-1-5-48 16,-2 5 0-16,0-1-6704 15,-3 1-1344-15</inkml:trace>
  <inkml:trace contextRef="#ctx0" brushRef="#br0" timeOffset="82883.64">30051 7588 28559 0,'0'0'2544'0,"7"-5"-2032"15,6-2-512-15,4 3 0 0,4 1 256 0,5-1-32 16,3-1-16-16,4 2 0 0,2 3-208 0,4 0-128 16,0 1 128-16,3 2-208 0,-1 0 64 0,1-3 16 15,-2 0 0-15,-2 2 0 16,-5 1-672-16,-1-1-128 0,-3 3-32 0,-2 0-10720 0</inkml:trace>
  <inkml:trace contextRef="#ctx0" brushRef="#br0" timeOffset="86977.54">31421 6961 11055 0,'-8'-15'480'0,"6"10"112"0,-2-4-464 0,0 2-128 0,-5-3 0 0,4 4 0 16,1 3 1088-16,-2 1 208 0,-2 1 48 0,-1 1 0 16,2 0-784-16,-2 1-160 0,-3 0-16 0,1 2-16 15,-3-1-176-15,5 2-48 0,-2 2 0 0,-2-1 0 16,-1 2 80-16,-2 3 16 0,-1-1 0 0,0 4 0 16,2 2 112-16,-14 9 32 0,4 3 0 0,2-3 0 15,2 3-64-15,1-2-16 0,-2 4 0 0,3 0 0 16,0 3-80-16,0 1-16 0,0 2 0 0,3 0 0 15,0 2-80-15,2 0 0 0,3 0-128 0,2-2 192 16,5 0-192-16,3-4 176 0,2-1-176 0,4-1 160 0,4-4-160 0,4 3 0 16,0-5 0-16,3-1 0 0,2-1 0 0,2-3 0 15,1-3 0-15,3-1 0 0,-1-2 0 0,3-5 0 16,0 0-224-16,2-5 80 0,2-3 144 0,3-4-160 16,2-3 160-16,-1-2-160 0,-1-5 160 0,3-2 0 15,0-2 0-15,-1-2-128 0,-3-1 128 0,-2-1 0 16,1 0 128-16,-5-3-128 0,-3-1 304 0,-3-4-16 15,-2-2 0-15,-3-1 0 0,-2-1 416 0,-1-1 96 16,-3-1 16-16,-1 0 0 0,1 0-176 0,-4 2-16 16,1-2-16-16,-3 0 0 0,1 1-368 0,-1 0-80 0,-3 0-16 0,-2 3 0 15,1 10-144-15,-1-2-144 0,-2 1 144 0,0 4-208 32,-2 6-384-32,-1 2-80 0,1 2-16 0,0-1-7248 0,-3 6-1472 0</inkml:trace>
  <inkml:trace contextRef="#ctx0" brushRef="#br0" timeOffset="87343.45">31647 6251 12895 0,'0'0'576'0,"-10"5"112"0,-1 2-560 0,-1 2-128 16,1 8 0-16,-2 6 0 0,-2 2 1536 0,-1 8 288 16,0 1 48-16,-1 3 16 0,-2 1-1424 0,0 7-272 15,-1 3-64-15,-2 5-128 0,-2 5 272 0,0 5-48 16,-1 5-16-16,-2 4 0 0,-1 4 208 0,0 8 32 15,0 4 16-15,0-2 0 0,0 1-224 0,0-1-48 16,5 2-16-16,3-3 0 0,0-7-16 0,4-2 0 16,4-4 0-16,-1 1 0 0,0-6-160 0,2-1 0 15,-1-6 144-15,2-4-144 0,0-4 0 0,2-5-208 0,1-9 16 16,0-2 16 0,1-6-1632-16,1-4-336 0</inkml:trace>
  <inkml:trace contextRef="#ctx0" brushRef="#br0" timeOffset="88028.52">31834 8006 25791 0,'0'0'2304'0,"-9"-4"-1856"15,3-1-448-15,6 5 0 0,-7-8 192 0,7 8-48 0,0 0-16 0,0 0 0 16,0 0-128-16,0 0-176 0,8-7 48 0,0 2 0 16,2-4-16-16,3 4 0 0,1-4 0 0,3 2 0 15,5 1 144-15,1-2 0 0,1 3 0 0,0 3 0 16,0-1 0-16,0 2 0 0,-1 1 0 0,-4 1-128 15,-1-1 128-15,-4 2 0 16,-2 0 0-16,-2 2 0 0,-10-4 0 0,7 11-128 0,0-2 128 0,-6 3 0 16,-1 0-160-16,-4 0 160 0,-2 3-192 0,-4 0 192 15,-3 1 0-15,-2-1 0 0,-3-1 192 0,-1 1-48 16,-1-4 240-16,-3 3 64 0,0-3 0 0,1 1 0 16,3 2 0-16,4-2 16 0,2 0 0 0,4 1 0 15,3-6-336-15,6-7-128 0,-1 11 0 0,1-11 144 16,3 14-288-16,6-4-64 0,0 2-16 0,4-4 0 15,1 1-16-15,4-2 0 0,-1 0 0 0,3 0 0 16,-1 0 240-16,1 3 0 0,0 3-160 0,1-3 160 16,-4 3 0-16,1 1 0 0,-3-2 0 0,-1 1 0 0,-2 1 0 15,-2 2 208-15,-2-1-16 0,-3-1-16 0,-1 0 272 16,-3 0 64-16,-1 0 16 0,-3 0 0 0,-2 0 256 0,-4 2 48 16,-3 2 16-16,-5-1 0 0,-2-2-208 0,-4 1-32 15,-6 1-16-15,-2 0 0 0,-2-3-336 0,-2-1-64 16,-2 3 0-16,0-1-16 0,-1 0-176 0,0 1 0 15,-2-1-160-15,5-4 160 16,-1 1-2592-16,3-1-416 0</inkml:trace>
  <inkml:trace contextRef="#ctx0" brushRef="#br0" timeOffset="94301.21">12330 17988 8639 0,'0'0'384'0,"0"0"64"0,0 0-448 0,0 0 0 0,0 0 0 0,0 0 0 15,0 0 384-15,0 0 0 0,0 0-16 0,0 0 0 16,0 10-160-16,0-10-16 0,0 0-16 0,1 11 0 16,-1-11 144-16,0 0 48 0,0 0 0 0,3 10 0 15,-3-10-96-15,0 0-16 0,0 0 0 0,6 11 0 16,-6-11 160-16,0 0 32 0,12 6 0 0,-2 0 0 15,-10-6 64-15,17 4 32 0,-1-1 0 0,0 2 0 16,2 0-112-16,2 0-32 0,-1 0 0 0,7 1 0 0,-1 1-128 16,3-1-16-16,3 4-16 0,-6-3 0 15,1 0-240-15,-1-2 128 0,0-4-128 0,2 2 0 0,0 1 176 0,1-4-176 16,0-1 192-16,0-1-192 0,1 1 208 0,3 0-64 16,-3-1-16-16,3 1 0 0,2-1 16 0,4 0 0 15,3 1 0-15,-2 1 0 0,-2 0 80 0,-3 1 16 16,1 1 0-16,-2-1 0 0,1 0-64 0,-2-1-16 15,-2 0 0-15,0 0 0 0,-2 0-160 0,0 1 0 16,-2-1 0-16,2-1 128 0,-1 1-128 0,0-2 160 16,-2-1-160-16,1-1 160 0,0 2-160 0,-3-3 0 15,-1 1 0-15,-3 0-176 0,-1 0 176 0,-3 0 0 16,0 1 0-16,0 1 0 0,-3 1 0 0,-2-1 0 0,-2-2 0 16,-8 4 0-16,10-2 0 0,-10 2 0 0,0 0 0 15,9 0 0-15,-9 0 0 0,0 0 0 0,0 0 0 0,0 0 128 16,0 0-128-16,0 0 0 0,0 0 0 15,0 0-128-15,-8 11 0 0,-2-4 0 0,-2 0 0 0,0-4 0 16,-5-3 128-16,-2 0-128 0,-4 0 128 0,-2 0-128 16,-3-2-160-16,-1-1-32 0,-3 0 0 0,1 0 0 15,2-1 320-15,-3 3-192 0,-1 0 192 0,0-2-160 16,0 1 320-16,-1 0 64 0,0 0 16 0,-1 0 0 16,0 2 64-16,-6-1 16 0,-5 1 0 0,0 1 0 15,-1 1-64-15,0 0-16 0,2-2 0 0,-1 2 0 16,0-2-240-16,0 1 144 0,2-1-144 0,-5 0 128 15,0 1-128-15,-2-1 0 0,-2 0 0 0,2 1 0 16,1-1 288-16,3 0-32 0,4 0 0 0,0 0 0 16,2-1 0-16,4-1 0 0,5-2 0 0,-1 0 0 15,-1 0-48-15,1 0-16 0,-3 0 0 0,5-1 0 16,-1 0-192-16,3 1 0 0,2 1 0 0,5-2 0 0,1 1 128 0,4 1-128 16,3-2 0-16,3 0 144 0,1 3-144 0,2-1-192 15,8 3 32-15,0 0 16 0,0 0-80 0,0 0-16 16,0 0 0-16,0 0 0 0,8-6 240 0,6-1-192 15,0 3 192-15,5 2-192 0,2-1 192 0,7 2 0 16,4 0 0-16,2 1 0 0,-1-1 0 0,3-1 0 16,0 0 0-16,0 2 0 0,6 0 320 0,2 0 0 15,0-4 0-15,4 0 0 0,3-1-32 0,5-3 0 16,6 1 0-16,-1 0 0 0,-5-3-112 0,-1 0-32 16,-2 1 0-16,3-1 0 0,-1 1-144 0,2-1 192 15,2 4-192-15,-1-1 192 0,1 0-192 0,-7 3 0 0,-6-3 0 0,-2 1 128 16,-5 1-128-16,-2 2 0 0,-2 0 0 0,-4-1 0 15,-3 3 0-15,-1 2 0 0,-3-1 0 0,-2 0 0 16,-2 0-192-16,-1 4-64 0,-4-1 0 16,-2 1-7632-16,-1 1-1520 0</inkml:trace>
  <inkml:trace contextRef="#ctx0" brushRef="#br1" timeOffset="106924.27">24543 18607 3679 0,'0'0'320'0,"-12"5"-320"0,1-2 0 0,-2-1 0 16,3-1 3136-16,2-1 544 0,8 0 112 0,0 0 32 0,-8 4-2480 0,8-4-480 16,0 0-96-16,0 0-32 0,-8-1-336 15,8 1-64-15,0 0-16 0,0 0 0 0,0 0-128 0,0 0-16 16,0 0-16-16,0 0 0 0,0 0 0 0,0 0 0 15,0 0 0-15,0 0 0 0,9-3 96 0,2 3 32 16,1 0 0-16,4-1 0 0,5-3 16 0,3-1 0 16,0 1 0-16,3 0 0 0,-2 0 64 0,2-2 16 15,-2 1 0-15,2 1 0 0,0-1 80 0,0-1 32 16,4-1 0-16,1 0 0 0,0-2-112 0,1 2-32 16,1-3 0-16,3 4 0 0,2-4-96 0,-1 3 0 0,-1 0-16 15,-2 2 0-15,-2 2-240 0,-2-1 128 0,-3 2-128 0,-2-1 0 16,-5 2 0-16,1 1 0 15,-3 1 0-15,-1 3 0 16,-3 0-528-16,0 0-48 0,-1 2-16 0,-1 2 0 16,-5-2-1456-16,-1 4-304 0,-2 0-48 0,-5-10-16 0</inkml:trace>
  <inkml:trace contextRef="#ctx0" brushRef="#br1" timeOffset="107273.93">24355 18987 1839 0,'0'0'160'0,"0"0"-160"15,0 0 0-15,0 0 0 0,0 0 4832 0,0 0 928 16,0 0 192-16,0 0 48 0,0 0-4624 0,0 0-928 16,0 0-176-16,14 6-32 0,2-3 144 0,3-2 48 15,3-1 0-15,3 0 0 0,3 0 16 0,5 0 0 16,5-1 0-16,2 1 0 0,1-2-176 0,-2 1-16 16,-1 1-16-16,3-1 0 0,1-2-240 0,2 2 128 15,1 0-128-15,3-2 0 0,3 2 128 0,1 1-128 16,0 0 0-16,0 1 0 15,-3 2-352-15,-6-1-160 0,-4 2-48 0,-3 1-7568 0,-3 1-1504 16</inkml:trace>
  <inkml:trace contextRef="#ctx0" brushRef="#br1" timeOffset="108359.88">27665 17383 11055 0,'0'0'976'0,"6"-8"-784"16,0 2-192-16,5 0 0 0,1-2 2496 0,2 1 464 0,0 2 96 0,2-2 16 15,0 0-2256-15,-2-2-448 16,-2 2-96-16,-1-2-16 0,2 2 0 0,-4 2-16 16,-1-5 0-16,-1 5 0 0,-1-1-16 0,1-1 0 0,-7 7 0 0,6-5 0 15,-4-6 32-15,-2 11 0 0,0 0 0 0,-1-7 0 16,1 7-112-16,-6-6-16 0,-3 0 0 0,-3 3 0 16,-5 4-128-16,-5 1 160 0,-2-1-160 0,-4 2 160 15,-1 4-32-15,-2 0-128 0,2 0 192 0,-2 1-64 16,1-2 128-16,-3 3 0 0,-1-1 16 0,-2 2 0 15,2-1-32-15,-6 1-16 0,-3 1 0 0,-1-2 0 16,-3 1 32-16,-1-1 0 0,0 4 0 0,2-2 0 16,3 1-256-16,1 3 128 0,3 0-128 0,2 2 0 15,3-3 0-15,-1 1 0 0,0 2 0 0,-2 0 0 16,-5 0 0-16,-1 3 0 0,-2 3 0 0,-2 1 0 16,3 7 0-16,-2-2 0 0,0 2 0 0,2 3 0 0,-1 3 0 0,-1-2-160 15,-2 0 160-15,-1-1-128 0,-4-2 128 0,6-4-192 16,5 0 192-16,6-5-192 0,1 1 192 0,11-1 0 15,3-4 0-15,4-4 0 0,4-4 0 0,3 1 144 16,4-1-16-16,6-11-128 0,0 0 176 0,1 10-176 16,3 3 160-16,-4-13-160 0,15 7 144 0,3 0-144 15,4-3 128-15,4-2-128 0,5 0 160 0,4-2-160 16,6-2 192-16,2 1-192 0,2 1 192 0,0 0-192 16,1 0 192-16,3 0-192 0,3 3 0 0,1 1 0 15,3 1 0-15,1 1 0 0,2-3 0 0,-5 2 0 16,-4 1 0-16,-6-2 0 0,-4 2 0 0,-3 3-192 15,-2-1 48-15,-3 2 16 0,-2-3 0 0,-2 4 0 16,-2-2 0-16,-5 2 0 0,-1 0 128 0,-1-2 0 16,-7 3 0-16,2-5 0 0,-4 2 0 0,-3-1 0 0,-7-8 0 0,4 13 128 15,-3-3 48-15,-1 1 16 0,-5 1 0 0,-2-1 0 16,-3 2-48-16,-4 5 0 0,-1-1 0 0,-5 1 0 16,-2 4-144-16,-2-1 0 0,0 1 0 0,-3 2 0 15,0-1 0-15,-2 0-144 0,0 2 144 0,-4 0 0 16,-3 1-176-16,-3-3 176 0,-6 3-160 0,1 1 160 15,-2 4-192-15,0-4 48 0,-2-2 16 0,4-1 0 16,-2 5-32-16,1-2 0 0,1 0 0 0,2-3 0 16,0-4-16-16,1 1 0 0,2-4 0 0,6-1 0 15,2-4 176-15,6-3 128 0,3 3-128 0,5-3 176 16,-1 0-176-16,4-1 160 0,1 1-160 0,4-2 160 16,2 2-160-16,7-9 0 0,-4 7 0 0,4-7 0 15,0 0 0-15,0 0 0 0,12 9 0 0,2-5 0 16,5-1 0-16,4-2 0 0,4-1 0 0,5-1 0 0,5 2 0 0,1-2 0 15,1-2 144-15,3 2-144 0,1 2 192 0,6-1-48 16,2 0 0-16,3 0 0 0,6 0-144 0,4 0 0 16,0-1 144-16,-1-1-144 0,-7 2 0 0,2-1 144 15,0 0-144-15,1-3 0 0,1 2 0 0,-1 2 0 16,1 2 0-16,-4 1 0 0,-4-6 0 0,-5 6 0 16,-5-1-192-16,-4 2 48 15,-3 0-1568-15,-4-2-304 0,-3 0-64 0,-3 0-16 0</inkml:trace>
  <inkml:trace contextRef="#ctx0" brushRef="#br1" timeOffset="108876.07">25941 19520 19343 0,'0'0'1728'0,"0"0"-1392"15,-9 4-336-15,9-4 0 0,-9 4 1648 0,9-4 256 16,-9 6 48-16,4 5 16 0,5-11-1264 0,-2 11-240 15,-1 2-48-15,1 1-16 0,0 2-160 0,1 3-48 16,0 3 0-16,1 2 0 0,-1 3-192 0,1 5 144 0,0 1-144 0,-4 0 128 16,1 2 16-16,-1 3 0 0,1-1 0 0,-1 0 0 15,-1 1 112-15,2-1 0 0,-1 0 16 0,1-1 0 16,0 2-144-16,-3-5-128 0,2-4 144 0,1-4-144 16,1 0 0-16,-1-5 0 0,1-6-176 0,2-1 176 31,-2-7-1584-31,2-6-192 0,0 0-32 0,0 0-9776 0</inkml:trace>
  <inkml:trace contextRef="#ctx0" brushRef="#br1" timeOffset="109292.58">26476 19585 11967 0,'0'0'528'0,"0"0"112"0,0 0-512 0,0 0-128 0,7-5 0 0,-7 5 0 0,0 0 1664 0,0 0 288 16,0 0 64-16,0 0 16 0,0 0-1200 16,0 0-224-16,0 0-48 0,0 0-16 0,-12-2 48 0,-1 4 16 15,-1 2 0-15,-1 4 0 0,-1 2-304 0,-2 5-64 16,-1 2-16-16,-2 0 0 0,-1 2 16 0,-3 1 0 16,-1 0 0-16,-3 0 0 0,1 1 224 0,-2-2 48 15,2-3 16-15,2 1 0 0,-1-1-176 0,2-2-32 16,-1-1-16-16,3-3 0 0,0 1-128 0,2-3-32 15,3 1 0-15,3-3 0 0,1-1-16 0,4 1 0 16,1-4 0-16,9-2 0 0,0 0 64 0,0 0 16 16,0 0 0-16,0 0 0 0,0 0-80 0,0 0-128 15,0 0 176-15,0 0-176 0,9 8 0 0,1 1 0 0,6-4 0 16,2 1 0-16,0 2 0 0,1-3 0 0,4 4 0 0,0-2 0 16,1 3 0-16,0-1 0 0,3 3 0 0,-1-2 0 15,4 3 0-15,-2-2 0 0,-3-3 0 0,-1 3 0 16,-2 1 0-16,-2 0 0 0,-2 1-160 0,0 1 160 31,-3-3-448-31,-1 2-32 0,-3-1 0 0,2-6 0 16,-3-2-1504-16,-3-2-320 0,-7-2-48 0</inkml:trace>
  <inkml:trace contextRef="#ctx0" brushRef="#br1" timeOffset="109616.51">26556 19855 20271 0,'0'0'1792'0,"0"0"-1424"15,0 0-368-15,0 0 0 0,0 0 1696 0,0 0 272 16,0 0 48-16,0 0 16 0,0 0-1472 0,0 0-304 16,17-3-48-16,-2 2-16 0,0-2 0 0,4 0-16 15,3-4 0-15,3 2 0 0,2-5-176 0,1 2 192 0,-1-2-192 0,0 3 192 16,-1-6-192-16,0 7 0 0,-5 0 0 0,1 3 0 31,-2-1-688-31,-1 1-16 0,0 1 0 0,-1-1 0 16,-3 1-1440-16,-2-1-288 0,-1 1-64 0</inkml:trace>
  <inkml:trace contextRef="#ctx0" brushRef="#br1" timeOffset="109868.95">26645 19962 24191 0,'0'0'1072'0,"-7"2"208"0,7-2-1024 0,0 0-256 0,0 0 0 0,0 0 0 0,0 0 368 0,0 0 16 16,0 0 0-16,0 0 0 0,0 0-256 0,11-2-128 15,2-1 128-15,3 2-128 0,3-2 176 0,3 1-48 16,0-3 0-16,1 1 0 0,1 0-128 0,-1 0 0 16,-2-1 0-16,1 1 128 0,-1-1-256 0,0 3-64 15,-1-5-16-15,-2 3 0 16,1 1-1488-16,0 1-288 0,-1 2-64 0</inkml:trace>
  <inkml:trace contextRef="#ctx0" brushRef="#br1" timeOffset="110160.59">27436 19513 16575 0,'0'0'736'0,"0"0"160"0,0 0-720 0,0 0-176 0,-5 7 0 0,2 5 0 16,1 3 2656-16,1 2 496 0,-1 2 112 0,2 4 0 16,0 5-2368-16,2 0-464 0,-2 1-112 0,-2 6 0 15,2 2 64-15,2 3 0 0,-2-2 16 0,1 5 0 16,-1-4-96-16,0 3-32 0,1 0 0 0,0-1 0 15,-1 1-272-15,3-4 0 0,-2-2 128 0,3-5-128 16,-2 0-432-16,2-4-144 16,1-2-16-16,2-6-13040 0</inkml:trace>
  <inkml:trace contextRef="#ctx0" brushRef="#br1" timeOffset="121067.53">26399 16633 10943 0,'0'0'480'0,"0"0"96"0,0 0-448 0,-8 3-128 0,8-3 0 0,-8 6 0 16,8-6 720-16,0 0 128 0,0 0 32 0,-7 3 0 15,7-3-176-15,0 0-16 0,0 0-16 0,0 0 0 0,-8 7-208 0,8-7-32 16,-5 7-16-16,5-7 0 0,-4 12-48 0,0 0-16 16,2-3 0-16,-1 3 0 0,1-3 64 0,1 1 16 15,-1-1 0-15,2-9 0 0,0 10 32 0,0-10 16 16,0 0 0-16,3 10 0 0,-3-10-16 0,0 0 0 16,0 0 0-16,0 0 0 0,9-8 112 0,1 0 32 15,0-5 0-15,2-5 0 0,-1-2-192 0,2-4-32 16,-1 1-16-16,2-1 0 0,2-7-192 0,0 4-48 15,1-1 0-15,0 3 0 0,-1-4-128 0,2 3 0 16,-1 0 0-16,1 4 0 0,-1 0 0 0,0 5 128 16,0 1-128-16,-2 4 0 0,0 4 0 0,1 2 0 15,-2 3 0-15,-2 3 0 0,0 4 0 0,-2 2 0 0,-4 1 0 16,2 5 0-16,1 4 0 0,-1 1 0 0,-1 4 0 0,1 0 0 16,-1 7 176-16,0 0-48 0,-2 4-128 0,-3 2 192 15,1-1-192-15,-1 2 128 0,1 2-128 0,-3-2 0 16,-1-3 128-16,-1 0-128 0,2-2 0 0,-2-4 144 15,-1 0 32-15,0-4 0 0,0 1 0 0,-1-4 0 16,0-4 32-16,-2-1 16 0,1-1 0 0,1-6 0 16,4-7 48-16,0 0 16 0,0 0 0 0,0 0 0 15,0 0-16-15,0 0 0 0,0 0 0 0,0 0 0 16,0 0-16-16,0 0 0 0,-6-8 0 0,2-5 0 16,4-2-128-16,1-2-128 0,1-1 192 0,3-1-192 15,-2-1 128-15,6-2-128 0,2-3 0 0,0 2 0 16,-1 0 0-16,2-4 0 0,-2 2 0 0,1-3 0 15,-1 3 0-15,2-2 0 0,-1 1 0 0,1 5 0 0,-1 2 0 0,1 1 0 16,-4 0 0-16,4 4 0 0,2 0-144 0,-4 4 144 16,1-1-128-16,-2 4 128 0,-9 7 0 0,11-5-160 15,-11 5 160-15,12 0 0 0,-2 3-176 0,1 4 176 16,-3 2-160-16,0 7 160 0,0 3-128 0,-3 5 128 16,0 1 0-16,0 4-144 0,-1 1 144 0,-2 0 0 15,1 2 0-15,-2 0 0 0,-1-2 0 0,0 2 0 16,-1 0 128-16,1-6-128 0,-1 2 0 0,1-3 128 15,0 0-128-15,1-3 0 0,-1-3 0 0,1 1 128 16,2-1-128-16,-1-1 0 0,1-3 0 0,-1 2 128 16,2-1-128-16,0-1 0 0,0 1-160 0,2-2-96 15,0 0-32-15,2 0-9456 16,2-5-1904-16</inkml:trace>
  <inkml:trace contextRef="#ctx0" brushRef="#br1" timeOffset="124870.66">7955 13507 12895 0,'-10'-5'1152'0,"-2"-3"-928"16,1 2-224-16,-2 1 0 0,-1-5 1360 0,1 5 240 16,2 0 32-16,-1-2 16 0,1 2-1168 0,1 0-224 15,-2-1-64-15,2 2 0 0,0 1-16 0,2 2-16 16,1-1 0-16,7 2 0 0,-8 0-160 0,8 0 0 16,-6 1 144-16,6-1-144 0,-10 9 0 0,3 2 0 15,1 2 0-15,1 1 0 0,4 4 0 0,-2 3 0 16,-1 1 0-16,-1 2 0 0,0 3 0 0,1-2 0 15,2 6-128-15,-2-6 128 0,0 2 0 0,0-4 0 16,4-2 0-16,-1 0 0 0,0-2 0 0,1-2 0 0,0-3 0 0,2-1 0 16,-2-13 0-16,8 10 0 15,-8-10 0-15,9 12 0 0,-2-3 0 0,5-4 0 0,0 0 0 0,2-1 0 16,0-3 0-16,3-1 144 0,2-1 0 0,4-1 0 16,1-3 208-16,1 1 32 0,2 1 16 0,4-4 0 15,0 1-80-15,4 1-32 0,2-3 0 0,3 3 0 16,4 0-288-16,5 0 128 0,6 1-128 0,2 0 0 15,-1 0 128-15,2 2-128 0,-2-3 0 0,2 2 0 16,-1 1 0-16,1 0 0 0,2 1 0 0,2 0 0 16,7 1 0-16,-4-1 0 0,-8-1 0 0,1 2 0 15,3 0 0-15,3 2 0 0,1 0 0 0,3-1 0 16,5 3 0-16,-3-1 0 0,0-1 0 0,-2 5 0 16,2-5 0-16,4 1 0 0,3 2 160 0,1 3-160 15,0-3 0-15,-2 2 0 0,-1 1 0 0,1-3 0 0,3-1 0 16,4 1 0-16,2-1 0 0,-3 3 0 0,-2 2 0 0,0-2 0 15,3 1 0-15,4 0 0 0,3 1 0 0,-3-3 0 16,-3 2 0-16,2 0 0 0,-3-3 0 0,6 1 0 16,4 0 0-16,-6-1 0 0,-6 2 0 0,2-1 0 15,-1-2 128-15,6 2-128 0,3 3 0 0,-3-1 0 16,-8 3 0-16,3-4 0 0,-3-1 0 0,6-1 0 16,7 3 0-16,-4-1 0 0,-5-4 0 0,1 1 0 15,-1 0 0-15,5 2 128 0,4 3-128 0,-3 0 128 16,-6-6-128-16,0 3 128 0,-3-3 0 0,6 6-128 15,6 1 192-15,-4-2-64 0,-6-4 0 0,-4 1 0 16,0 3 0-16,5-5 0 0,1 3-128 0,-2-4 192 16,-1-3-192-16,-2 2 192 0,-3 4-192 0,-1-1 160 0,0-2-160 0,3 0 160 15,2-4 16-15,-4 4 0 0,-6 0 0 0,-1 1 0 16,0-1 48-16,1 2 16 0,4 1 0 0,-3-1 0 16,1-3 16-16,-3 3 16 0,-7-1 0 0,1 1 0 15,-1-1-144-15,5 2-128 0,0 2 144 0,1-5-144 16,-3-2 0-16,-2 0 128 0,-3 0-128 0,-2 0 0 15,-1-1 0-15,0 1 0 0,3-1 128 0,-2 0-128 16,2-2 0-16,-6-2 0 0,-5-1 0 0,-2 3 0 16,-2 0 0-16,-3-3 0 0,1 0 0 0,-6 1 0 15,-1 0 128-15,1 1-128 0,-1 0 0 0,-2-6 0 16,1-2 128-16,-2 0-128 0,-2 4 0 0,-2-3 144 16,-2-2 48-16,-2 1 0 0,-3 0 0 0,-1-2 0 15,0 0-48-15,1 2 0 0,-1-2 0 0,0 0 0 16,-1-1-16-16,-1 2-128 0,2-2 192 0,-3 0-64 0,0-2-128 15,-1 0 128-15,-2 1-128 0,2 0 128 0,0-2 48 0,0-2 0 16,-3-1 0-16,-1 1 0 0,-1-4 208 0,-1 0 32 16,1-2 16-16,0-4 0 0,-2-2-16 0,1-1 0 15,2-1 0-15,-4-2 0 0,-1 3-112 0,-2-1-32 16,0 2 0-16,1 3 0 0,-1 4-272 0,-2-1 128 16,-1 0-128-16,-2 6 0 0,-2 2 0 0,0 3-256 15,-1 2 32-15,1 13 0 16,0 0-1696-16,0 0-320 0</inkml:trace>
  <inkml:trace contextRef="#ctx0" brushRef="#br1" timeOffset="132475.51">28122 18295 4607 0,'0'0'192'0,"0"0"64"0,0 0-256 0,0 0 0 0,0 0 0 0,0 0 0 15,0 0 2096-15,0 0 368 0,0 0 80 0,0 0 16 16,0 0-1408-16,-7 0-288 0,7 0-48 0,0 0-16 15,0 0-80-15,0 0-16 0,0 0 0 0,0 0 0 0,0 0-144 0,0 0-48 16,0 0 0-16,0 0 0 0,0 0-256 0,0 0-64 16,0 0-16-16,0 0 0 15,2 10 48-15,-2-10 16 0,7 11 0 0,-7-11 0 0,7 10-64 0,3-4-16 16,1-2 0-16,-1 0 0 0,1 1 32 0,3-3 16 16,3 1 0-16,2-3 0 0,2 0 64 0,1 0 16 15,2 0 0-15,3 0 0 0,0 0-128 0,-3-1-32 16,-1-2 0-16,1 0 0 0,0-3 48 0,3 1 0 15,1 0 0-15,3-3 0 0,5 2 16 0,-1-2 0 16,4 2 0-16,0 1 0 0,3-3-192 0,0 1 192 16,0 0-192-16,-1-2 192 0,-3 3-192 0,-1-3 0 15,-2 3 0-15,3-1 128 0,-1 1-128 0,1 4 0 16,5 0 0-16,1 2 0 0,-2 3 0 0,2 1 0 0,3 2 0 16,1-1 0-16,-2 3 0 0,-3 1 0 0,-2-4 0 0,0 2 0 15,-1-2-224-15,4-1 32 0,0 0 0 0,6 1 0 16,-1-2 16-16,2-2 16 0,0-1 0 0,-1-3 0 15,-2-2 160-15,-1 0 0 0,-1-2 0 0,-1-2 0 16,1 4 0-16,1-3 0 0,0 0 128 0,4 2-128 16,3-4 128-16,-1 2-128 0,-2-5 128 0,-3 3-128 15,-2 1 240-15,1-2-32 0,0 2 0 0,0-1 0 16,1 2-208-16,1-1 128 0,0 2-128 0,-2-1 0 16,-2 3 0-16,-6 1 0 0,-1-1 0 0,-5 1 0 15,-2 1 0-15,-3-1 128 0,-3 0-128 0,1 0 0 16,-1-2 0-16,-2 3 0 0,1 1 0 0,1-1 0 15,1 2 0-15,-1 0 0 0,-1-1 0 0,-1 0 0 16,-1 0 0-16,-2 1 0 0,4 0 0 0,-2 1 0 0,-2 1 0 0,-1 0 0 16,-1 3 128-16,-1-1-128 0,-1-2 0 0,1 2 0 15,-3-2 0-15,-2 1 0 0,2 1 0 0,-2 2 0 16,-5-1 0-16,0 0 0 16,-7-4-448-16,0 0-128 0,6 10-16 0</inkml:trace>
  <inkml:trace contextRef="#ctx0" brushRef="#br1" timeOffset="138713.71">13506 20546 5519 0,'0'0'496'0,"0"0"-496"15,0 0 0-15,0 0 0 16,0 0-304-16,0 0-144 0,-8 3-48 0,8-3 0 0,-8 2 656 16,8-2 128-16,0 0 32 0,-7 4 0 0,7-4 672 0,0 0 144 15,-8 6 16-15,8-6 16 0,-5 9-464 0,0 4-112 16,-1-3-16-16,2 2 0 0,3 2-320 0,-3-4-64 15,0 0 0-15,1 1-16 0,2-2 16 0,1-9 16 16,-1 12 0-16,1-12 0 0,0 0 176 0,0 0 16 16,0 9 16-16,0-9 0 0,0 0-128 0,0 0-32 15,0 0 0-15,0 0 0 0,0 0-256 0,13-4 128 16,-7 0-128-16,3-5 0 0,1 2 128 0,-1-4-128 16,2 2 0-16,2-1 0 0,-2 3 224 0,3-3-64 0,-1 2-16 15,0 3 0-15,1-2 144 0,0 4 32 0,1 1 0 16,0 2 0-16,2 0-64 0,-1 3-16 0,-2 1 0 0,-1 3 0 15,0-3-48-15,1 3-16 0,-3 1 0 0,1 0 0 16,-1 2-176-16,1-1 160 0,-4 3-160 16,1-4 160-16,-1 5-160 0,2 0 160 0,-2 0-160 0,-1-2 160 15,-2 2-160-15,3-1 0 0,-3-4 0 0,0 2 128 16,2-3-128-16,-7-7 0 0,0 0 0 0,0 0 0 16,0 0 0-16,0 0 0 0,9 3 0 0,-9-3 0 15,10-5 0-15,-1 2-144 0,0-5 144 0,-1 0 0 16,0-3 0-16,1 4 0 0,-1-4 0 0,-1 3 0 15,2-2 0-15,-1 5 0 0,2 0 0 0,0 0 0 16,0 1 0-16,-10 4 0 0,14 0 192 0,-2 1-48 16,-12-1-144-16,12 7 0 0,2-1 0 0,0 6 128 15,-1-2-128-15,0 2 0 0,-3-3 0 0,1 2 128 0,0-1-128 0,-3 0 0 16,0 0 0-16,1-4 0 0,0-1 0 0,0 3 0 16,1-4 0-16,-1-2 0 0,2-3 0 0,-2 0 0 15,0-3 0-15,1-2 0 0,-1-1 0 0,0 2 0 16,0-2 0-16,1 0 0 0,0-2 192 0,0 3 0 15,-2 2 0-15,2-1 0 0,-2-1-64 0,2 3 0 16,-4 3 0-16,5 2 0 0,-11-2-128 0,11 2 0 16,-1 4 144-16,0 0-144 0,-1-1 128 0,0 2-128 15,0-2 128-15,0 3-128 0,0 1 0 0,-3-2-192 16,1 4 32-16</inkml:trace>
  <inkml:trace contextRef="#ctx0" brushRef="#br1" timeOffset="140953.99">16970 20439 3679 0,'0'0'320'0,"0"0"-320"0,0 0 0 0,-6-7 0 0,3-1 992 0,0-2 128 16,3 1 32-16,0-2 0 0,0 2-1152 0,1-3 0 15,2 3 0-15,1-3-240 0,-3-1 240 0,3-1 0 16,1 1 0-16,0-1 0 0,0-1 288 0,3 1-48 15,-2 3-16-15,2-3 0 0,-1 2 336 0,2 2 64 16,1-3 16-16,1 5 0 0,-3-1-64 0,4 4 0 0,-1-3 0 0,1 3 0 16,-1 1-144-16,3 0-48 0,-1 0 0 0,0 3 0 15,-1 0-208-15,2 2-48 0,0 0-128 16,0 3 192-16,-1-3 0 0,0 3 0 0,-1 0 0 0,1 2 0 16,-5 3 80-16,-1-2 16 0,1 2 0 0,-2-3 0 15,-6-6 272-15,8 11 48 0,-2-2 16 0,-2 3 0 16,-1-3-96-16,-3-9-16 0,3 10 0 0,1 1 0 15,1-3-272-15,2 2-64 0,-7-10-16 0,6 8 0 16,2-1-160-16,-1 1 160 0,1-4-160 0,0 0 160 16,0-2-160-16,1 1 0 0,4-3 0 0,-1 0-176 15,-1-3 176-15,2 2 176 0,1-3-48 0,1 0 0 16,3-5-128-16,0 2 0 0,-1 2 0 0,1-4 0 16,0 1 0-16,1-1 0 0,0 3 0 0,-1 3 0 15,0-1 0-15,-2 2 0 0,2 4 0 0,0 1 0 16,-2 0 128-16,2 0 0 0,1 4 0 0,1 0 0 15,3 0 128-15,1 3 32 0,-2-4 0 0,2 3 0 0,2-3-288 16,-2 2 0-16,0-2 0 0,-2-2 0 0,2 1 0 0,-1 0 0 16,-1-1 0-16,3-1 0 0,-1-1-144 15,2 2-48-15,1-3 0 0,4-1 0 16,-2 0-416-16,4-2-96 0,1-3 0 0</inkml:trace>
  <inkml:trace contextRef="#ctx0" brushRef="#br1" timeOffset="141901.87">16717 17554 1839 0,'0'0'160'0,"0"0"-160"0,-13-1 0 0,3 0 0 15,1-1 3904-15,9 2 736 0,0 0 160 0,-9-1 16 16,9 1-3968-16,-9-1-848 0,9 1 0 0,0 0-176 16,-10 0 176-16,10 0-160 0,0 0 160 0,0 0-160 15,-9 0 16-15,9 0 0 0,0 0 0 0,-6-1 0 16,6 1 144-16,0 0 0 0,0 0 0 0,0 0-128 15,-3-12 128-15,3 3 0 0,1-2 0 0,3 1 0 16,2-3 128-16,1-1-128 0,0 4 160 0,1-3-160 0,1 2 192 16,0 3-64-16,-2-2-128 0,1 3 192 0,-8 7 64 0,9-2 0 15,-9 2 0-15,11 2 0 0,-11-2 80 0,8 7 32 16,-2 3 0-16,1 1 0 0,-5 5-16 0,1 1 0 16,-3 2 0-16,0 1 0 0,0-3-112 0,0 1-32 15,-1-1 0-15,2-2 0 0,1 0-48 0,2-1-16 16,-4-14 0-16,8 10 0 0,-1 0-144 0,1-2 0 15,1-2 0-15,1-3 0 0,3 0-160 0,-2-2 160 16,1-1-208-16,-1-1 80 0,1-1-48 0,-1 1 0 16,1-4 0-16,0-1 0 0,0 3 32 0,0-1 0 15,2 2 0-15,2-2 0 0,-1-1 144 0,3 4 0 16,1 1 0-16,2 0 0 0,1 0 0 0,1 1 0 16,1 1 0-16,1 3-128 15,2-1-416-15,2-3-80 0,4 2-16 0,0-3 0 0</inkml:trace>
  <inkml:trace contextRef="#ctx0" brushRef="#br1" timeOffset="142825.99">20820 17417 21535 0,'0'0'960'0,"0"0"192"0,-9-3-928 0,9 3-224 16,0 0 0-16,0 0 0 0,-8-5 0 0,8 5 176 15,0 0-176-15,0 0 160 0,0 0-160 0,0 0 0 16,0 0 0-16,0 0 0 0,5-7-176 0,3 2 48 0,0-4 0 0,2 2 0 16,1-3-64-16,3 2 0 0,0-2 0 0,1 4 0 15,1-3 192-15,-1 3-192 0,0 1 192 16,0-3-192-16,1 3 192 0,-2 2 0 0,1 1 0 0,-1 1-128 15,-1 2 128-15,-2 4 0 0,-1 0 0 0,-2 6 128 16,1 1 80-16,-3 2 32 0,-1 4 0 16,-2 3 0-16,-1 1-48 0,0-2 0 0,-1-1 0 0,1-1 0 15,1 0-64-15,-1-2 0 0,2-3-128 0,1-3 192 16,-5-10-192-16,12 13 176 0,-3-7-176 0,2 2 160 16,1-4-160-16,0-3 0 0,2-4 0 0,0 1-176 15,3-3 176-15,-3 0 0 0,2 1 0 0,2-6-128 16,0 1 128-16,0-3 0 0,-1 5 0 0,1-3 0 15,-1 5 128-15,-1-1-128 0,0 1 128 0,0 4-128 16,1 1 0-16,0 1 0 0,1 4 0 0,0 1 0 16,-3-1 0-16,3 2 0 0,2 2-192 0,1 3 64 15,-2-2-592-15,0 3-112 0,0 2-32 16,-1-1 0-16</inkml:trace>
  <inkml:trace contextRef="#ctx0" brushRef="#br1" timeOffset="144654.88">28823 18848 11807 0,'0'0'512'0,"0"0"128"0,0 0-512 0,-4-8-128 16,-1 2 0-16,5 6 0 0,-8-5 832 0,1-1 160 16,-1-1 32-16,0 5 0 0,-2-1-16 0,3 2 0 15,-4 0 0-15,4 1 0 0,-3 0-304 0,2 2-48 16,-2 1-16-16,0 3 0 0,-2 3-256 0,2-1-48 0,1 2-16 0,-1-1 0 15,0 5-128-15,-2 2-16 16,1 2-16-16,-1 0 0 0,0 3-32 0,0 5 0 0,0-2 0 0,0 3 0 16,1 3 64-16,2 6 16 0,2 2 0 0,2 1 0 15,0 3-64-15,3 0-16 0,0 3 0 16,4 0 0-16,0 4-128 0,5 0 0 0,2 1 144 0,2 2-144 16,3 1 0-16,2-2 0 0,0-2 0 0,4-6 0 15,-2-1 0-15,3-4 0 0,1-1 0 0,1-3 0 16,1-3 0-16,4-2 0 0,0 0-160 0,1-7 160 31,-1-5-704-31,1-1-16 0,-2-6-16 0</inkml:trace>
  <inkml:trace contextRef="#ctx0" brushRef="#br1" timeOffset="145041.26">29355 18778 13823 0,'-10'1'1216'0,"10"-1"-960"0,-9 6-256 0,9-6 0 16,0 0 1472-16,-5 8 240 0,5-8 48 0,-4 11 16 15,7 3-1136-15,-2 0-208 0,0 1-48 0,2 1-16 16,1 5 80-16,1 3 32 0,-1 8 0 0,2 2 0 16,2 3-160-16,1 6-48 0,-3 7 0 0,2 2 0 15,0 2-144-15,0 0-128 0,1-3 144 0,-4-1-144 16,-1-1 128-16,0-2-128 15,0-3 0-15,-2-2 0 0,1 1 0 0,-2-6-240 0,-1-4 32 0,-1-3 0 32,-1-8-336-32,0-3-64 0,-1-6-16 0,3-13-9376 0</inkml:trace>
  <inkml:trace contextRef="#ctx0" brushRef="#br1" timeOffset="145466.31">29696 18721 18431 0,'-22'5'816'0,"10"3"160"0,-2 1-784 16,2 3-192-16,1 0 0 0,-1 4 0 0,6 2 1328 0,0 0 208 15,-1 0 64-15,2 1 0 0,0 1-1216 0,1 2-224 16,2-2-160-16,-2 2 192 0,0-1-192 0,2 2 0 15,-1 1 0-15,1-3 0 0,-2-1 0 0,1 2 0 16,-2-3 0-16,0 0 128 0,-1-2-128 0,-3 0 0 0,0-1 0 0,-1-3 0 16,1 0 144-16,-1-4-144 0,-1 0 160 0,3-3-160 15,-1 2 160-15,9-8-160 0,-9 4 160 0,9-4-160 16,-9 5 240-16,9-5-48 0,0 0-16 0,0 0 0 16,0 0-176-16,0 0 160 0,0 0-160 0,7 8 160 15,0 3-160-15,4-1 0 0,-2-4 144 0,4 3-144 16,1 0 160-16,4 4-32 0,-3-2-128 0,3 4 192 15,1 2-192-15,1 3 176 0,2 1-176 0,1-1 160 16,0 2-160-16,-2 0 0 0,1 1 0 0,-2-1 128 16,-2-4-128-16,-2-1 0 0,-2 1 0 0,-1 0 0 15,-1-1-448 1,-2-3 0-16,-5-3-16 0,-5-11 0 0,6 8-1856 16,-6-8-368-16</inkml:trace>
  <inkml:trace contextRef="#ctx0" brushRef="#br1" timeOffset="145746.76">30174 18830 25455 0,'0'0'1120'0,"-9"5"240"16,4 6-1088-16,1-3-272 0,2 6 0 0,2 3 0 0,0 2 160 0,1 4-32 0,0 5 0 15,2-1 0-15,-1 2 16 0,1 3 0 0,-2-2 0 0,2 4 0 16,-1 2-144-16,1 1 0 0,-1 0 0 0,-1 1 0 16,1-5-192-16,-2 0-80 0,0-5-16 0,1-4 0 31,-2 3-480-31,-1-6-80 0,0-3-32 0,-1-3-9536 0</inkml:trace>
  <inkml:trace contextRef="#ctx0" brushRef="#br1" timeOffset="145966">30060 19214 20383 0,'0'0'896'0,"0"0"192"0,0 0-864 0,0 0-224 0,0 0 0 0,0 0 0 0,11 0 464 0,2-1 48 16,1-2 16-16,0 1 0 0,2-3-96 0,3-4-32 16,2 0 0-16,3-1 0 0,1 2-128 0,1-3-16 15,-2 1-16-15,4 1 0 0,-3-2-240 0,3 4 0 16,-4 0 0-16,2-1-7264 16,-3 2-1456-16</inkml:trace>
  <inkml:trace contextRef="#ctx0" brushRef="#br1" timeOffset="146251.29">30732 18767 21183 0,'-10'2'1888'0,"2"5"-1504"0,3-1-384 0,0 4 0 16,4-2 1600-16,-1 6 256 0,2 1 64 0,3 3 0 16,1 2-1504-16,1 3-288 0,-1 5-128 0,1 2 0 15,2 5 128-15,0 7-128 0,-3 5 0 0,3 5 144 16,-2 3-144-16,0-1 0 0,-1 0 0 0,0-2 0 31,-1-3-672-31,0 0-16 0,1-6 0 0,-1-4 0 0,-3-4-384 16,1-5-80-16,0-5 0 0,-1-3-5792 0,0-9-1152 0</inkml:trace>
  <inkml:trace contextRef="#ctx0" brushRef="#br1" timeOffset="146710.29">30662 18416 19295 0,'-15'-1'848'0,"15"1"176"0,-9 0-816 0,9 0-208 0,0 0 0 0,0 0 0 15,0 0 352-15,0 0 32 0,0 0 0 0,0 0 0 16,0 0-256-16,0 0-128 0,11-4 160 0,2 1-160 16,1 1 0-16,3 0 0 0,0 2 0 0,4 2 0 15,0 0 128-15,2 5-128 0,5-1 0 0,0 2 144 16,3 2-144-16,0 3 128 0,4-2-128 0,-2 7 128 16,-1 6-128-16,-3 1 0 0,-4 7 144 0,1 1-144 15,-3 1 0-15,-2 5 144 0,-1 1-144 0,0 3 0 16,-4 3 400-16,-1 1-16 0,-1-1-16 0,-4 4 0 15,-1-2 240-15,-2 0 48 0,-3 4 16 0,-2-1 0 0,-2-1 32 0,-2-2 16 16,-2-5 0-16,-3-1 0 0,1-1-368 16,-2-3-80-16,1-4-16 0,-1-3 0 0,-2-3-256 15,0 1 0-15,0-5 128 0,1 0-128 16,0-1-432-16,0-2-144 0,-3-4-16 0,4-6-7664 16,-1-3-1520-16</inkml:trace>
  <inkml:trace contextRef="#ctx0" brushRef="#br1" timeOffset="147039.88">31895 17998 29599 0,'-13'1'1312'0,"13"-1"272"0,-10 6-1264 0,3 1-320 0,1 4 0 0,1 1 0 16,-1 2 384-16,1 5 0 0,0 4 16 0,1 3 0 15,-1 7-256-15,1 3-144 0,0 2 160 0,2 4-160 16,-1 1 0-16,2 0 0 0,-2 6 0 0,3-2 0 15,0 1-240-15,0 3-80 0,0 2-32 0,0 1 0 32,0-1-2000-32,0 0-400 0,0 1-64 0</inkml:trace>
  <inkml:trace contextRef="#ctx0" brushRef="#br1" timeOffset="147278.97">31985 19780 35935 0,'-15'-3'3200'0,"7"1"-2560"0,1-2-512 0,7 4-128 15,0 0 720-15,0 0 128 0,0 0 32 16,2-9 0-16,2 0-880 0,-4 9-192 0,9-9-16 0,1 3-16 31,3-1-1248-31</inkml:trace>
  <inkml:trace contextRef="#ctx0" brushRef="#br1" timeOffset="149389.26">28444 16816 3679 0,'0'0'320'0,"0"0"-320"0,0 0 0 0,0 0 0 15,0 0 2672-15,0 0 464 0,-5 9 80 0,5-9 32 16,-4 6-2016-16,4-6-400 0,0 0-64 0,0 0-32 16,0 0-160-16,0 0-48 0,0 0 0 0,0 0 0 0,0 0-192 0,-8 8-32 15,8-8-16-15,-6 7 0 0,6-7 0 0,0 0 0 16,-8 3 0-16,8-3 0 0,-7 2 96 0,7-2 0 15,0 0 16-15,0 0 0 0,-7-4 64 0,7 4 16 16,-2-8 0-16,1-1 0 0,1-2-32 0,3 0 0 16,3-6 0-16,-1 2 0 0,2 1-288 0,5-1-160 15,0-2 160-15,2 1-160 0,0-2 0 0,3 4 0 16,2 0 0-16,-1 1 0 0,2 3 0 0,2 1 0 16,-1 6 0-16,1 0 0 0,2 1 0 0,-2 4 0 15,-3 3 0-15,1 7-160 0,-1-1 160 0,-1 8 0 16,-2 5 0-16,0 3 0 0,-5 6 0 0,3 6 0 15,-4 8 0-15,-2 7 0 0,-4 0 0 0,-4 9 0 16,-2 8 0-16,-3-2 0 0,-3-3 0 0,-3-2 0 0,0-4 0 0,-6 1 0 16,0 2 0-16,-4-5 304 15,1 0-48-15,0-4-16 0,-2-6 336 0,0-2 64 16,-1-5 0-16,2-6 16 0,2-2-128 0,0-6-16 16,1-3-16-16,0-4 0 0,2 1-304 0,2-7-64 15,-2-5-128-15,4-2 192 0,-2-3-192 0,1-4 0 0,0-2 0 16,3-4 0-16,2 0 0 0,8 6-192 0,0 0 192 0,0-11-208 15,3 0-48-15,5 1 0 0,-1 3 0 0,3-1 0 16,3 3 112-16,2 1 16 0,2-1 0 0,3 0 0 16,2 1 128-16,2 3 0 0,0 1-144 0,4 4 144 15,3 0 0-15,-1 4 0 0,2 1-144 0,4 3 144 16,0 2 0-16,3 0 0 0,-3-3 0 0,3 4 0 16,-5 3 0-16,-1-1 0 0,-1-1 0 0,1 2 0 15,0-3 0-15,0 1 0 0,0-5 0 0,1 0 0 16,0-5-1280-16,-3-3-128 0,0 0-48 0</inkml:trace>
  <inkml:trace contextRef="#ctx0" brushRef="#br1" timeOffset="150095.91">29135 15983 4607 0,'0'0'192'0,"0"0"64"0,0 0-256 0,0 0 0 15,0 0 0-15,0 0 0 0,0 0 2576 0,0 0 480 16,0 0 80-16,0 0 32 0,0 0-2272 0,0 0-448 16,0 0-80-16,0 0-32 0,12 4 176 0,-12-4 48 15,0 0 0-15,9 9 0 0,-3 2 80 0,0 4 0 16,-2 3 16-16,0 3 0 0,0-4-144 0,-2 9-16 0,2 3-16 0,-2 5 0 15,0 2-288-15,2 2-48 16,-2 4-16-16,2 4 0 0,-2-3-128 0,-2 4 0 0,0-2 0 0,-2-3 128 16,1-6-128-16,-2-1 0 0,1-5 144 0,-1-2-144 15,1-6 0-15,-1-4 144 16,-1-4-144-16,2-3 0 0,2-11 0 0,0 0 0 16,0 0-192-16,0 0-6928 15,0 0-1392-15</inkml:trace>
  <inkml:trace contextRef="#ctx0" brushRef="#br1" timeOffset="150518.91">29499 15986 9215 0,'0'0'816'0,"0"0"-656"15,0 0-160-15,0 0 0 0,0 0 2736 0,0 0 512 16,0 0 96-16,-3 12 32 0,2 4-2416 0,1 1-464 16,0 2-112-16,-1 2 0 0,0 2-176 0,-2 0-16 15,3 2-16-15,-5 2 0 0,-1 2 48 0,-1-5 16 16,-3 0 0-16,0 2 0 0,-3-5 144 0,-1 2 48 16,-2-3 0-16,-1 0 0 0,1-3-16 0,0-3 0 15,0-1 0-15,-1-3 0 0,5-1-32 0,-1-1 0 16,-1-1 0-16,3-3 0 0,0-1-64 0,11-3-32 15,-9-2 0-15,9 2 0 0,-7-3-96 0,2-1 0 16,5 4-16-16,0 0 0 0,0 0-176 0,0 0 0 16,0 0 0-16,0 0 0 0,9-8 0 0,1 6 0 0,1 2 0 0,2 3 0 15,5 5 0-15,1 1-144 16,0 4 144-16,0 3 0 0,3 1 0 0,-1 1-128 0,1 1 128 16,-1 0 0-16,-2 0-128 0,1 1 128 0,-4 2-192 0,2-2 192 15,-3 2-576 1,-1-6 0-16,-1-3 0 0,0-2 0 0,-3 1-64 0,-1-5 0 15,1 0-16-15,-3-1 0 0,-7-6-1120 0,0 0-208 16</inkml:trace>
  <inkml:trace contextRef="#ctx0" brushRef="#br1" timeOffset="150905.01">29691 16335 6447 0,'0'0'272'0,"0"0"80"0,0 0-352 0,-8 7 0 0,8-7 0 0,0 0 0 15,0 0 4368-15,0 0 816 0,0 0 144 0,0 0 48 16,10 6-4144-16,2-1-816 0,-1-1-160 0,2 0-48 16,1-3-16-16,3-1 0 0,2-1 0 0,2-1 0 15,1 0-192-15,1-1 0 0,1 1 128 0,-1-1-128 16,-2 1-208-16,0 2-96 0,-2-2-16 0,1 1 0 15,-5 0-512-15,-1 1-128 0,0-1 0 0,-1-2-6224 16,-2 0-1248-16</inkml:trace>
  <inkml:trace contextRef="#ctx0" brushRef="#br1" timeOffset="151252.99">30318 15819 9215 0,'0'0'816'0,"0"0"-656"0,0 0-160 0,0 0 0 16,0 0 3280-16,7 10 624 0,-2 3 128 0,0-2 32 16,2 5-2848-16,-1 0-576 0,0 2-128 15,1 2 0-15,-1 6-256 0,-1-2-32 0,0 1-16 0,-1 2 0 16,-1 1-208-16,-2 3 144 0,-1 4-144 0,-1-2 128 16,-2 0-128-16,2-2 0 0,0-5 0 0,1 1 128 15,1-4-128-15,0-4-192 0,2-1 32 0,-2-2-7680 16,-1-4-1536-16</inkml:trace>
  <inkml:trace contextRef="#ctx0" brushRef="#br1" timeOffset="152190.96">30888 16455 20847 0,'0'0'912'0,"0"0"208"0,-1-11-896 0,1 11-224 0,0 0 0 0,0 0 0 15,8-7 368-15,-8 7 16 0,7-5 16 0,-7 5 0 16,0 0-64-16,9-4-16 0,-9 4 0 0,0 0 0 15,0 0 0-15,10 5-16 0,-10-5 0 0,8 10 0 0,-3 4-112 0,-1 1 0 16,-7 2-16-16,0 3 0 0,-4 6-48 0,2 3-128 16,-4 4 192-16,2 3-64 0,-6 3-128 0,1 3 192 15,1 2-192-15,0 3 192 16,-3 2-192-16,2 3 192 0,2-1-192 0,2 1 192 0,-2 1 16 0,4 1 16 16,-2-6 0-16,3-4 0 0,0 1 192 0,1-4 32 15,4-7 16-15,0-1 0 0,3-1-160 0,-1-4-48 16,2-4 0-16,1-1 0 0,2-2-256 0,3 0 0 15,-3-6 128-15,4 0-128 0,0-1 0 0,3 0 0 16,0-1-176-16,2-4 176 16,2 0-448-16,0-3 0 0,1-1 16 0,-1-2 0 15,0-5-352-15,-1-1-80 0,3 0-16 0,-3-5-10640 0</inkml:trace>
  <inkml:trace contextRef="#ctx0" brushRef="#br1" timeOffset="152478.41">30569 17086 18431 0,'0'0'1632'0,"0"0"-1312"0,-6-5-320 0,6 5 0 15,0 0 2288-15,0-7 384 0,5-1 80 0,3 4 0 16,3-2-2112-16,3 0-448 0,3 0-64 0,3 3-128 16,4-2 144-16,3 1-144 0,3-1 128 0,5 1-128 15,0-3 0-15,7 2 0 0,1 2 0 0,1-3 0 16,-4 0 0-16,-2 1-224 0,-5 3 32 0,-2-5 0 16,-3 3-1312-16,-5-1-256 15,-3 0-48-15</inkml:trace>
  <inkml:trace contextRef="#ctx0" brushRef="#br1" timeOffset="153037.54">31281 15674 6447 0,'0'0'576'0,"0"0"-576"0,0 0 0 0,0 0 0 0,0 0 2448 0,0 0 384 15,0 0 80-15,9 7 16 0,-9-7-1872 0,0 0-368 16,9 7-80-16,0 0-16 0,-2 1 112 0,1 4 0 15,-2-3 16-15,3 6 0 0,-2 0-208 0,-1 2-64 16,0 1 0-16,-1 2 0 0,1 2-256 0,-4 2-48 16,2 2-16-16,-3 0 0 0,-2 3-128 0,0 2 0 15,-1-2 0-15,1 0 128 0,-1-1-128 0,-4 0 0 16,1 0 0-16,0-4 0 0,0-1 0 16,-1-1 0-16,-1-1 0 0,2-2 0 0,2-2 0 0,0-5 0 15,1-1 0-15,0-4 0 16,2-7-1632-16,0 0-208 0</inkml:trace>
  <inkml:trace contextRef="#ctx0" brushRef="#br1" timeOffset="153382.94">31622 15726 19343 0,'0'0'848'0,"0"0"192"0,-10 0-832 0,10 0-208 0,-9 9 0 0,1-1 0 0,2 3 928 15,-1-1 144-15,0 2 16 0,-2 2 16 16,-1-1-848-16,-2 2-256 0,2 1 0 0,-1 2 128 16,-1 1-128-16,-1-1 0 0,-1-3 0 0,1 1 0 0,-1 0 128 15,1-2 0-15,0-3 0 0,3 1 0 0,2-1 320 0,2-6 64 16,0 2 0-16,6-7 16 0,-5 7-144 15,5-7-48-15,0 0 0 0,0 0 0 0,0 0-144 0,0 0-48 16,0 0 0-16,0 0 0 0,0 0 48 0,7 9 0 16,-7-9 0-16,13 9 0 0,-3-5-48 0,3 2 0 15,-3 2 0-15,3-3 0 0,-1 1-144 0,1 2 0 16,0-3 144-16,1 5-144 0,-2-1 0 0,4 4 0 16,-1-2 0-16,-1 2 0 0,-3 0-352 0,1-3 16 15,-2 1 0-15,0 3 0 16,-1-5-512-16,1 1-112 0,-2-1 0 0,-1 0-6608 15,0 0-1328-15</inkml:trace>
  <inkml:trace contextRef="#ctx0" brushRef="#br1" timeOffset="153705.97">31973 15674 8287 0,'0'0'736'0,"0"0"-592"0,0 0-144 0,-7 12 0 15,3-1 2944-15,2 2 576 0,-1 2 96 0,3 4 32 16,0 1-2896-16,0 3-576 0,0 0-176 0,0 1 0 15,0 4 0-15,0 0 128 0,0 4-128 0,0 2 0 16,-3 2 176-16,1-2-48 0,1 1-128 0,0-4 192 0,-3 1-192 16,3-5 0-16,1-6 0 0,0 0 0 0,-2-3-192 15,2-4 32-15,0-2 0 0,0-12 0 16,0 0-352-16,0 0-64 0,0 0 0 0</inkml:trace>
  <inkml:trace contextRef="#ctx0" brushRef="#br1" timeOffset="153952.14">31753 15927 27759 0,'0'0'1216'0,"0"0"272"0,0 0-1184 0,0 0-304 0,0 0 0 0,11-5 0 16,4 1 224-16,-1 2-16 0,2-1 0 0,1-1 0 15,2 1-208-15,2 0-160 0,0 0 32 0,2 1 0 32,0-2-240-32,1-1-32 0,0 1-16 0,1 2 0 15,-2 0-288-15,-4-1-48 0,0-2-16 0,-2 1 0 0,0 1-1536 0,-3 2-304 16,2-5-64-16,-16 6-16 0</inkml:trace>
  <inkml:trace contextRef="#ctx0" brushRef="#br1" timeOffset="154225.43">32508 15481 26079 0,'0'0'1152'16,"0"11"256"-16,4 5-1136 0,1 4-272 0,1 7 0 0,0 1 0 0,2 5 192 0,-2 1-32 15,-2 3 0-15,-1 0 0 0,-1-3-160 0,0 3 0 16,-2 2 0-16,-2 6 0 0,0-2-240 0,-1 3-128 16,3-4-16-16</inkml:trace>
  <inkml:trace contextRef="#ctx0" brushRef="#br1" timeOffset="158026.81">30721 14538 17903 0,'-8'10'784'0,"3"0"176"0,0 0-768 0,0 1-192 16,2 0 0-16,2-2 0 0,1-9 0 0,0 13 0 15,0-13-144-15,2 10 144 0,-2-10 0 0,0 0 192 16,0 0-16-16,8 10 0 0,-8-10 0 0,13 5 0 16,-13-5 0-16,12 0 0 0,-1 0 16 0,1-1 0 15,-2-2 0-15,1 1 0 0,-4-5 80 0,2 1 32 16,-1 1 0-16,1-5 0 0,0 2 224 0,-2-5 48 15,-2 2 16-15,2-4 0 0,-1-3 160 0,0-1 16 16,-1-4 16-16,1-1 0 0,-3 0-240 0,0-3-48 0,1 2-16 0,-2-6 0 16,1-1-80-16,-1-2-16 0,1-4 0 0,2-3 0 15,0-5-208-15,1-1-48 0,3-4-128 0,-2-1 192 16,0 2-192-16,1-1 176 0,1-1-176 0,0-1 160 16,0 3-160-16,0-8 0 0,-1 0 144 0,1-1-144 15,0-5 0-15,0 3 144 0,1-2-144 0,0 2 0 16,-2-5 192-16,0 1-64 0,-1-6 0 0,-2-1-128 15,3-4 160-15,-2 2-160 0,1 1 128 0,-2 0-128 16,-1-4 0-16,-1-3 128 0,3-1-128 0,-4-2 0 16,3 7 0-16,-1 1 0 0,2 0 0 0,-3 0 0 15,1-2 0-15,0 5 0 0,-1 2 0 0,2 4 0 16,0 2 0-16,3-1 0 0,-2 4 0 0,1-2 0 16,2 2 0-16,-3-2 0 0,2 4 0 0,-1 2 0 15,1 4 0-15,0 1 0 0,-3 0 0 0,0-2 0 0,1 2 0 0,-2 3 0 16,1 0 0-16,-1 2 0 0,-2 1-144 0,0 6 144 15,0 2 0-15,-2 2 0 0,0-2 0 0,1 2 0 16,-1 3 0-16,0 0 0 0,-1-4 0 0,-1 4 0 16,2 4 0-16,-2-3 0 0,2-3 0 0,0-1-128 15,-1 1 128-15,1-2 0 0,0 1 0 0,0 0-128 16,0 0 128-16,1-1 0 0,-2-3-176 0,1 2 176 16,0 0-160-16,0-1 160 0,0 2 0 0,0 0 0 15,-1 3 0-15,1-1 0 0,-1 5 0 0,-1 3 0 16,1-1 0-16,0 4 0 0,-1-4 128 0,1 4 0 15,-1 1 16-15,-1-1 0 0,3 1 48 0,-4 1 16 16,2 1 0-16,-2-2 0 0,0 1-208 0,0-1 176 16,-2-1-176-16,1-1 160 0,0 3-160 0,1 2 0 15,-1 0 0-15,1 0 0 0,0-1 0 0,2 2 0 0,-1-2 0 0,1 4 0 16,0 0-256-16,1 3 80 0,0 1 16 0,1 1 0 16,0 3-48-16,1-3-16 0,0 4 0 0,-1 0 0 15,0 8-96-15,0 0 0 0,0-5-16 0,0 5 0 31,0 0-176-31,0 0-48 0,0 0 0 0,0 0 0 16,0 0-272-16,0 0-48 0,-2 13-16 0,-1 0-10000 0</inkml:trace>
  <inkml:trace contextRef="#ctx0" brushRef="#br1" timeOffset="158611.31">30461 10249 15663 0,'0'0'688'0,"0"0"144"0,-9-1-656 0,2-2-176 15,7 3 0-15,0 0 0 0,0-11 2368 0,1 0 448 16,2 0 96-16,0-4 16 0,2-1-2368 0,3-2-560 16,1-1 0-16,1-5 0 0,0-4 0 0,2-4 0 15,-1-6 0-15,-1 0 0 0,3 0 0 0,0-3 0 0,-2-1-192 0,2 2 192 16,0 2 0-16,1-1 0 0,1-2 0 0,0 1 0 16,3 0 0-16,-3 0 0 0,2-2 224 0,-1 2-64 15,2 2 80-15,-1 0 16 0,-1 1 0 0,1 0 0 16,-1 2-16-16,1 3 0 0,-2 1 0 0,0 6 0 15,-1-2-80-15,0 4-16 0,0 4 0 0,-1 0 0 16,-2 4-144-16,2 1 128 0,1 3-128 0,1-2 128 16,0-1-128-16,1 4 0 0,-1-3 0 0,1 0 0 15,2 3-208-15,-1-1 80 0,-1 0 128 0,0 4-208 16,-1-2 48-16,1 4 16 0,2 1 0 0,0 1 0 16,0 1 144-16,0 2-192 0,-3 1 192 0,3 4-192 15,-2 7 192-15,2-1-160 0,-2 6 160 0,2 3-160 16,-1 4 160-16,1 2 0 0,-1 3 0 0,1 1 0 0,1 3 0 15,3 4 0-15,-2 4 192 0,2 1-64 0,-1 6 160 0,2 0 32 16,0 5 16-16,0 0 0 0,0-1-32 16,-2 0-16-16,0 0 0 0,-1 0 0 0,-1-1-96 0,0-1 0 15,2-3-16-15,-1 1 0 0,3-3-176 0,0 0 0 16,2-3 0-16,4 0 0 16,1-2-272-16,1-2-144 0,5 0-32 0,1-4 0 15,2-1-2048-15,2-6-400 0,12 7-96 0,-16-4-16 0</inkml:trace>
  <inkml:trace contextRef="#ctx0" brushRef="#br1" timeOffset="166485.53">21523 9508 2751 0,'-12'-4'256'0,"12"4"-256"0,0 0 0 0,-9-2 0 0,0 1 1536 16,9 1 272-16,0 0 48 0,-5-7 16 0,0 0-704 0,4 0-144 16,2-3-16-16,2 5-16 0,-3 5-416 0,6-11-96 15,2 0-16-15,1-1 0 0,0 4-256 0,-1 0-48 16,-1 3-16-16,2 0 0 0,0-2 144 0,-2 2 32 15,-7 5 0-15,10-2 0 0,-10 2-64 0,12 0 0 16,-2 2 0-16,-10-2 0 0,11 12 48 0,0-2 0 16,-1 4 0-16,-1-1 0 0,-2 0-96 0,1 2-16 15,0 2 0-15,-1-1 0 0,0-1-192 0,-1 2 176 16,0-1-176-16,1 0 160 0,2-4-160 0,-2 1 0 16,3 0 0-16,-2-4 128 0,2 2-128 0,-1-4 0 0,2 0 0 15,1-3 0-15,1-5 0 0,1-1 128 16,-3 0-128-16,4-4 0 0,1-1 0 0,-1-4 0 0,1-1 128 0,2-4-128 15,2-2 0-15,0-5-256 0,-4 0 64 0,2-3 16 16,0-6 176-16,-1-3 0 0,0 1 0 0,0 1 0 16,-4 0 0-16,3 1 0 0,-1-2 0 0,-1-2 0 15,-1-1 0-15,-1 3 0 0,2 1 0 0,0 1 128 16,-1 2-128-16,1 4 128 0,0 2-128 0,3 0 128 16,-1 3-128-16,2 1-160 0,-4 3 160 0,2 4-8672 15</inkml:trace>
  <inkml:trace contextRef="#ctx0" brushRef="#br1" timeOffset="172271.83">24459 9506 10943 0,'0'0'480'0,"0"0"96"0,-4-7-448 0,4 7-128 15,0 0 0-15,0 0 0 0,0 0 0 0,0 0 0 16,0 0 0-16,0 0 128 0,0 0-128 0,0 0 0 16,-2 9 128-16,2 3-128 0,1 2 320 0,1 0-16 0,0 1 0 0,0 5 0 15,1 1 80-15,1-2 32 16,-1 1 0-16,3 3 0 0,-1 2 16 0,1-1 0 0,0 2 0 0,3 1 0 15,0-5-80-15,1 4-16 0,-1-5 0 0,3 0 0 16,-1-1-80-16,0-1-32 16,0-2 0-16,-1-6 0 0,1-4 112 0,1-4 32 0,-1-3 0 0,2-2 0 15,-3-3 288-15,3-8 64 0,1-4 16 0,1-2 0 16,1-2-192-16,1-7-32 0,1-6-16 0,1-6 0 16,0-2-128-16,3-5-32 0,0 4 0 0,1-4 0 15,0 1-336-15,0-1 0 0,1 4 0 0,0 2 0 16,2 4 0-16,-1 4-192 0,-1 4 32 0,2 1 0 15,2 5-1856-15,-2 0-368 16</inkml:trace>
  <inkml:trace contextRef="#ctx0" brushRef="#br1" timeOffset="173505.23">28364 10259 11967 0,'0'0'1072'0,"0"0"-864"16,-5-1-208-16,5 1 0 0,0 0 384 0,0 0 16 15,0 0 16-15,0 0 0 0,0 0-592 0,0 0-112 0,0 0-32 0,0 0 0 16,0 0 320-16,0 0 0 0,0 0 176 0,0 0-176 16,0 0 272-16,0 0-48 0,0 0-16 0,0 0 0 15,13-1-208-15,-13 1 176 0,0 0-176 0,6-5 160 16,-2 0-160-16,-1-4 128 0,-1 0-128 0,-1-1 128 16,-1 2 0-16,-1-2-128 0,-1 1 192 0,0-4-64 15,1 4 192-15,1 1 48 0,-4-4 0 0,3 3 0 16,-1-3 80-16,2 0 0 0,0 12 16 0,2-15 0 15,-2-5 0-15,1 0 0 0,3 1 0 0,2-1 0 16,2 0-32-16,1-2-16 0,-1-5 0 0,4 2 0 16,-1 1-144-16,2-2-16 0,0 2-16 0,1-2 0 15,-3-2-240-15,7 0 176 0,-2 2-176 0,1-3 160 16,1 2-160-16,0-2 0 0,-1 0 0 0,1 1 0 0,1-1 0 16,0 1 0-16,-1-3 0 0,2 1 0 15,0 3-160-15,0-2-16 0,-1-1 0 0,1 5 0 16,2 3-384-16,-2 1-80 15</inkml:trace>
  <inkml:trace contextRef="#ctx0" brushRef="#br1" timeOffset="174338.76">27944 9680 14735 0,'-7'-9'1312'0,"-2"-1"-1056"16,1 1-256-16,2 0 0 0,0 0 384 0,6 9 0 0,-6-9 16 0,6 9 0 15,-5-6-64-15,5 6-16 0,0 0 0 0,0 0 0 16,-2-10-64-16,2 10-32 0,0 0 0 0,0 0 0 16,1-10-32-16,-1 10 0 0,0 0 0 0,5-7 0 15,-5 7-192-15,0 0 0 0,12-1 0 0,-2 2 0 16,0 2 0-16,-1 1 0 0,-9-4-128 0,13 10 128 15,-2 2 0-15,0 1 0 0,-2 2 0 0,3 1 0 16,-2-2 0-16,1 5 0 0,2 1 0 0,0 2 0 16,-2 2 0-16,2-1 224 0,0-3-16 0,1 3 0 15,0 1 80-15,0-1 16 0,0 5 0 0,2-4 0 16,1-5-96-16,-1 1-16 0,1-1 0 0,-2-1 0 16,3 0-64-16,-2-4-128 0,0-1 176 0,-1-4-176 15,0 1 224-15,0-4-64 0,-1-1-16 0,-1-3 0 0,0-4 224 16,-3-4 32-16,0-2 16 0,1-3 0 0,3-6-96 15,-2-2-32-15,-1-4 0 0,2-6 0 0,-2-3-128 16,2-2-32-16,-3-2 0 0,4-3 0 0,-1-3-128 0,2-5 0 16,1 1 0-16,0-2 0 0,2-4 0 15,2 1 0-15,1 0 0 0,0 5 0 16,2-1-448-16,0 7 0 0,0 0-16 0,1 5 0 16,1 3-1648-16,1 3-320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2:40.56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18680 11712 28799 0,'-22'-5'1280'0,"6"4"256"0,0 1-1232 0,2-1-304 0,2-2 0 0,12 3 0 15,-10-2 960-15,10 2 144 0,0 0 32 0,-7-3 0 16,7 3-560-16,0 0-96 0,0 0-32 0,0 0 0 16,-2-14-288-16,4 4-160 0,-2 10 160 0,5-9-160 31,1 0-240-31,0 0-144 0,2 0-16 0,-2 2-16 0,-6 7-1760 16,0 0-336-16,7-7-80 0,-7 7-9600 0</inkml:trace>
  <inkml:trace contextRef="#ctx0" brushRef="#br0" timeOffset="172.14">18591 12518 16575 0,'0'0'736'0,"-10"4"160"0,-2-4-720 0,1 0-176 16,11 0 0-16,0 0 0 0,0 0 4256 0,0 0 816 16,0 0 176-16,0 0 16 0,0 0-4208 0,2-10-848 15,-2 10-208-15,5-8 0 16,2-2-304-16,1 2-96 0,0 3-32 0,2-1 0 15,0 1-2208-15,0 0-448 0</inkml:trace>
  <inkml:trace contextRef="#ctx0" brushRef="#br0" timeOffset="704.93">21059 11131 21183 0,'-14'-3'1888'0,"0"1"-1504"0,-3 0-384 0,2 2 0 16,-2 2 1456-16,0 1 208 0,-2 1 64 0,-4 0 0 0,-4 2-1392 0,-3-2-336 16,-2 1 0-16,-4 2 0 15,-3-2 0-15,-3 6 128 0,-3-4-128 0,-3 6 0 0,-4-2 144 0,-7 5-144 16,0 0 192-16,-2 2-192 0,5 4 144 0,2 2-144 16,3-3 0-16,11 1 144 0,4-2-144 0,12-1 0 15,5-1 0-15,6 0 0 0,4-2 0 0,6 2 0 16,4 0-192-16,6 0 192 0,6-3-384 0,6 2 64 15,5-2 0-15,6 1 0 0,4 3 192 0,3 2 128 16,2 4-160-16,6 4 160 0,0 3 0 0,3-3 0 16,-3 6 0-16,-3-2 0 0,-2 0 128 0,-2-1 0 15,-3-7 16-15,-2 3 0 0,-3-3 160 0,-5 2 16 16,-3-3 16-16,-5 0 0 0,-1 1 48 0,-7-2 0 0,-3 3 0 0,-6-2 0 16,-4 0 192-16,-6 4 32 0,-5 2 16 0,-8 1 0 15,-9 4-112-15,-6 0 0 0,-5 0-16 0,-11 2 0 16,-8-3-256-16,-4-1-48 0,-1-1-16 0,0-3 0 15,3 4-176-15,3-4-176 0,6-6 48 0,3-4 0 32,4-6-1664-32,2-7-320 0,4-2-64 0</inkml:trace>
  <inkml:trace contextRef="#ctx0" brushRef="#br0" timeOffset="1147.07">21052 11860 10127 0,'0'0'896'0,"0"0"-704"16,0 0-192-16,0 0 0 0,4 14 4240 0,3-3 816 15,1 3 176-15,3 0 16 0,-1 1-4032 0,4-3-800 16,0-1-160-16,4 1-48 0,3-6 112 0,2 0 32 15,1 2 0-15,-1-5 0 0,2-3-160 0,0-2-16 16,-1-2-16-16,0-4 0 0,0-3-160 0,0-3 0 16,-1-3 144-16,-1-2-144 0,-2-2 128 0,-1-3-128 15,-1 0 128-15,-2-4-128 0,-2 3 0 0,-1-2 144 16,-3 0-144-16,-1 3 0 0,-4-1 144 0,-2 3-144 0,-3 4 0 0,-4-1 144 16,-6 3 64-16,0 3 16 15,-7 4 0-15,-2 3 0 0,-3 4-32 0,-3 7-16 16,-3 1 0-16,-1 9 0 0,0 5-176 0,-1 6 128 0,0 7-128 0,1 5 128 15,3 9-128-15,3 1 0 0,3-1 0 0,2 5 0 16,3 0 0-16,2-1 0 0,4-1 0 0,-1-6 0 16,4 1 0-16,2-5 0 0,3-4 0 0,5 0 0 15,-2-6-176-15,6-3 48 0,2 1 0 0,5-5 0 16,0 1-192-16,6 0-16 0,-2-2-16 0,5-3 0 31,1-3-1344-31,3-6-272 0,3-1-48 0,1-5-10288 0</inkml:trace>
  <inkml:trace contextRef="#ctx0" brushRef="#br0" timeOffset="1531.12">22187 11902 30575 0,'-16'1'1344'0,"6"2"304"0,0 0-1328 0,-1 1-320 15,11-4 0-15,-2 13 0 0,-1-2 0 0,3 2 144 16,2 0-144-16,1 1 0 0,4 0 0 0,3-2-304 16,1-3 48-16,3-1 0 0,0-4-112 0,4-2-16 15,0-3 0-15,1-3 0 0,3-1 128 0,2-6 0 16,1-2 16-16,2-2 0 0,2-3 240 0,0-2 0 0,1-2 0 0,0-1 0 16,-1-4 0-16,-2 2 0 15,-2 2 144-15,-2-2-144 0,-4 0 304 0,-2 4-48 0,-6 2 0 0,0 1 0 16,-5 2 224-16,-2 3 32 0,-6 0 16 0,2 13 0 15,-11-9 144-15,-4 3 32 0,-6 6 0 0,-3 5 0 16,-4 0-256-16,-1 8-64 0,-3 3 0 0,-1 7 0 16,1 5-64-16,-1 6 0 0,0 8-16 0,2 0 0 15,3 5-176-15,3 0-128 0,5 5 144 0,5-3-144 16,3-6 0-16,5-1 0 0,2-4 0 0,5-4 0 16,4-3 0-16,4-3-128 0,4-4-16 0,4-2 0 31,5-7-464-31,4-2-96 0,4-5 0 0,7-5-9376 0,5-6-1872 0</inkml:trace>
  <inkml:trace contextRef="#ctx0" brushRef="#br0" timeOffset="2366.67">23798 12522 19343 0,'0'0'1728'0,"-10"1"-1392"0,0-1-336 0,2 2 0 16,8-2 2160-16,0 0 352 0,-9 2 80 0,9-2 16 15,0 0-1936-15,-6-4-384 0,6 4-80 0,-5-6-16 16,1-6 80-16,4 0 16 0,2-5 0 0,2-1 0 16,0-3-288-16,1-3 0 0,1-7-128 0,3 1 128 15,0-2-208-15,4-2 48 0,0-2 16 0,1-2 0 16,0-4-48-16,1 0 0 0,1-6 0 0,1 1 0 15,1-4 192-15,0-4-160 0,-1-5 160 0,2 3-160 16,-1 1 160-16,1-2 0 0,0-7 0 0,0 3 0 16,0-4 0-16,-1 3 304 0,-1 2-48 0,-1 5-16 15,1 0 80-15,1 6 32 0,-2 3 0 0,1 6 0 0,-1 4-160 16,-1 5-48-16,-2 7 0 0,0-1 0 0,-2 7-144 16,1 3 0-16,-3 2 0 0,0 4 0 0,-9 10 0 0,8 0-176 15,-8 0 176-15,11 11-128 0,-4 3-112 0,0 9-16 16,-2 2 0-16,0 10 0 0,-1 5 80 0,-2 7 16 15,1 7 0-15,-1 6 0 0,1 4 160 0,1 5 0 16,-1 0 0-16,2-2-128 0,1 2 128 0,0-2 0 16,0-1 0-16,2-7 128 0,-2-5 208 0,2-2 48 15,0 0 16-15,-2-8 0 0,3-2 16 0,-2-4 0 16,2-3 0-16,0-5 0 0,-1-2-224 0,2-9-32 16,-2-3-16-16,-1-6 0 0,2-2-144 0,0-6 192 0,-9-2-192 0,11-6 192 15,0-7-192-15,0-6 128 0,-1-4-128 16,2-8 128-16,0-10-128 0,1-7-192 15,-1-4 32-15,0-6 16 0,1-6 144 0,0-3 0 0,-2 0 0 0,3-8-128 16,1-1 128-16,4 0 0 0,3-1 0 0,0 1 0 16,2 4 0-16,-1 7 0 0,1 2 0 0,1 9 0 15,2 4 0-15,1 6 0 0,0 7 0 0,0 5 0 16,-1 8 0-16,-2 0 0 0,0 6 0 0,1 5 0 16,-3 4 0-16,0 6 0 0,-2 3 0 0,-2 2 0 15,0 5 0-15,3 4-128 0,-4 7 128 0,0 10-128 31,-2 7-256-31,-1 7-32 0,-1 10-16 0,-1 4 0 0,-2 5 240 0,1 5 32 0,-2 4 16 0,-1 3 0 16,1 3 144-16,-2-4 0 0,-2-4 0 0,-1-5 0 16,0-5 0-16,-1-2 256 0,0-3-48 0,-2-2 0 15,1-2-32-15,0-2-16 0,-2-1 0 0,0-5 0 16,-1-1-1440-16,1-7-304 16,1-3-48-16</inkml:trace>
  <inkml:trace contextRef="#ctx0" brushRef="#br0" timeOffset="2765.22">26022 11660 24879 0,'-2'-13'1088'0,"2"8"256"0,0 5-1088 0,-1-11-256 16,-1 3 0-16,1-1 0 0,1 9 2368 0,-1-7 400 15,1 7 96-15,0 0 16 0,-8-9-2400 0,-1 5-480 0,-1 4 0 0,-3 4-176 16,-2 5-16-16,-1 1 0 0,-3 3 0 0,-2 3 0 15,0 5 0-15,-1 3 0 0,-2 2 0 0,1 0 0 16,0 3 192-16,2 3 0 0,1-3-144 0,4 2 144 16,7-2 0-16,0-3-144 0,5 1 144 0,2-5 0 15,2-4 0-15,2-6 0 0,-2-12 0 0,10 7 0 16,-10-7 0-16,12 0 0 0,2-3 128 0,0-6-128 16,1-1 256-16,-1-6-32 0,-1-5-16 0,0-3 0 15,-2 1 0-15,0-1 0 0,0-1 0 0,0-1 0 16,-2 3 0-16,1 0 0 0,-1 4 0 0,-1 4 0 15,1 6 64-15,-1 0 16 0,0 4 0 0,2 4 0 16,0 2-288-16,2 8 160 0,1 3-160 0,3 7 128 16,3 6-128-16,1 2 0 0,3 4 0 0,1 5 0 15,1 3 0-15,1 9 0 0,2 1 0 0,3-2 0 16,1 0-528-16,-2-4-96 0,-2-5-16 0,-1-4 0 16,-2-8-2448-16,-1-8-496 0,-2-14-112 0</inkml:trace>
  <inkml:trace contextRef="#ctx0" brushRef="#br0" timeOffset="2998.81">26916 10463 33167 0,'-8'-12'2944'0,"8"12"-2352"0,-6-3-464 16,6 3-128-16,0 0 848 0,-6 6 160 0,1 7 16 0,0 7 16 15,1 8-1040-15,0 8 0 0,1 5 0 0,1 12-192 16,-1 3 192-16,-1 8-176 0,2 6 176 0,-2 7-160 16,4 4-32-16,-2 7 0 15,0 3 0-15,0 7 0 16,-3 5-672-16,-2-5-144 0,2-4-16 0,-1-5-8864 0,-2-8-1760 0</inkml:trace>
  <inkml:trace contextRef="#ctx0" brushRef="#br0" timeOffset="3515.28">26537 11539 13823 0,'0'0'1216'0,"-4"16"-960"16,3-1-256-16,4 0 0 0,3-1 4144 0,4 1 784 15,3-1 144-15,2-2 48 0,3-7-3776 0,5-4-768 16,5-3-128-16,2-9-48 0,5-5-128 0,3-8-16 15,2-11-16-15,0-4 0 16,-5-9-688-16,2-3-144 0,-1-4-32 0,1-4 0 16,-2-5-400-16,1-3-64 0,-2-11-32 0,1-1 0 0,-1-7 640 15,-2-3 128-15,-3-3 32 0,1-7 0 0,2-4 320 0,-4-1 0 16,0-1-144-16,0 4 144 0,-1 7 128 0,-3 17 96 16,-1 12 16-16,-4 16 0 0,-1 15 144 0,-3 12 48 15,-4 7 0-15,1 10 0 0,-12 5 192 0,10 13 32 16,-1 7 16-16,-3 16 0 0,-2 13-544 0,-3 12-128 0,-2 12 0 15,-4 8 0-15,-4 4 0 0,-2 9 0 0,-1 8 0 0,0 5 0 16,-2 3 0-16,2 0 0 0,2-2 0 0,4-10 0 16,-3-8 192-16,0-7 96 0,1-14 32 0,3-9 0 15,0-6 544-15,1-6 112 0,2-10 32 0,-1-5 0 16,1-10-384-16,2-4-80 0,0-5-16 0,0-8 0 16,0-6-240-16,0 0-48 0,5-16-16 0,-2-6 0 15,3-3-16-15,0-7 0 0,3-6 0 0,2-7 0 16,2 0-208-16,3-2 0 0,4 5 0 0,1 6 0 15,3 3-192-15,4 6 192 0,3 6-192 0,1 7 192 16,1 6 0-16,5 9 0 0,5 11 192 0,3 3-48 16,2 7-144-16,-1 6 0 0,-2 7 0 0,-1 7 128 15,1 4-128-15,-2 10-144 0,0 10 144 0,-1 5-208 16,-3 4-32-16,-1-1 0 0,-1 1 0 0,-1-4 0 16,-2-5-1280-16,-2-2-256 0,-2-8-48 15,-3-4-13568-15</inkml:trace>
  <inkml:trace contextRef="#ctx0" brushRef="#br0" timeOffset="4136.62">22566 13793 22111 0,'0'0'976'0,"-1"-6"208"0,-2-4-944 0,3 10-240 0,9-11 0 0,5 1 0 16,8 0 2864-16,2 1 528 0,3-1 96 0,2 4 32 16,5 1-2928-16,6-2-592 0,0 3 0 0,6 3-192 15,1 4 192-15,3 3 0 0,-1-1 0 0,1 1-128 0,-3 6-16 0,-6-3 0 16,-6 2 0-16,-6 4 0 15,-3-2-112-15,-6-1-32 0,-5 2 0 0,-2 1 0 0,-5-1 288 0,-6-3 192 16,-2 1-16-16,-3 3-16 0,-4 1 288 0,-3 4 48 16,-4-1 16-16,-2 2 0 0,-5 3-32 0,2 2 0 15,0-5 0-15,4 2 0 0,0-2-480 0,2-2 0 16,3 1 0-16,5-6 0 0,3-4 0 0,4 2-240 16,0-2 32-16,6 2 0 0,2-1-160 0,4 3-16 15,2 1-16-15,0 1 0 0,1 1 208 0,4-2 64 16,-1 2 0-16,0-1 0 0,0-2 128 0,-3 4 0 15,-3 2 0-15,2-1 0 0,-9-1 0 0,-2 1 256 16,-5 2-64-16,-4 1-16 0,-4 5 304 0,-9 1 64 16,-5 4 16-16,-4 5 0 0,-5 3-48 0,-6 2 0 0,-6-2 0 0,-5-3 0 15,-4-2-240-15,0 0-48 0,0-1-16 0,2-4 0 32,3-3-496-32,6-7-96 0,7-3-32 0,2-4 0 15,3-7-2272-15,3-2-448 0</inkml:trace>
  <inkml:trace contextRef="#ctx0" brushRef="#br0" timeOffset="4549.52">24270 13452 31327 0,'-8'-5'2784'0,"2"0"-2224"15,-2 1-560-15,-1 3 0 0,-2 1 1280 0,-3 5 128 16,-4 5 48-16,-6 8 0 0,-6 6-1200 0,-5 11-256 16,-3 9 0-16,-2 1 0 0,0 5 0 0,0 6 0 15,-2 7 0-15,3 3 0 0,1 4 0 0,3 6 0 16,2 1-144-16,3 0 144 0,3-4 0 0,4-3 0 16,4-4 0-16,5-5 0 0,4-5-128 0,5-3 128 15,5-8 0-15,5-7 0 0,3-8-208 0,3-9 64 16,4-3 16-16,3-5 0 0,0-9 128 0,2-6 0 15,6-3 0-15,0-5 0 0,4-8 0 0,3-5 256 16,1-8-48-16,4-5 0 0,2-5-64 0,0-1-16 0,-2 2 0 0,-1 2 0 16,-2 2 0-16,-5 2 0 0,-3 2 0 0,-7 5 0 15,-2 2 64-15,-5 7 16 0,-4 4 0 0,-4 5 0 16,-3-1 16-16,-2 10 0 0,-9 0 0 0,-3 8 0 16,-5 3-224-16,-5 11 176 0,-6 1-176 0,-2 1 160 31,-4 5-480-31,-1 1-80 0,2 3-32 0,0 0 0 15,1-1-1168-15,4-1-256 0,3-7-32 0,2-4-12896 0</inkml:trace>
  <inkml:trace contextRef="#ctx0" brushRef="#br0" timeOffset="5016.13">25539 13274 30399 0,'-25'7'2704'0,"3"-1"-2160"16,-7 2-544-16,-1 4 0 0,-2 8 1952 0,1 0 288 15,3 4 48-15,-3 5 16 0,-5 4-1904 0,-3 4-400 16,-1 4 0-16,1 6 0 0,-1-3-208 0,4 5 16 15,1 2 16-15,3 2 0 0,3 0-48 0,1 1-16 16,3 0 0-16,5 2 0 0,2 7 16 0,5-4 0 0,4-2 0 16,5-6 0-16,6-6 96 0,3-5 128 0,5-4-208 0,4-9 80 15,5-6 128-15,6-4 0 0,6-6 0 0,6-3 128 16,5-7 64-16,5-3 32 0,3-3 0 0,4-7 0 16,-1-6-64-16,2-7-16 0,0-8 0 0,0-4 0 15,3-4-144-15,1-7 0 0,4-4 0 0,-1-4 0 16,-6-2-160-16,-4-2 160 0,-6 3 0 0,-6-1-144 15,-4 1 144-15,-7 1 0 0,-6 2 160 0,-8 0-160 16,-4 0 320-16,-6 3-48 0,-7 4 0 0,-4 6 0 16,-5 3 176-16,-6 4 16 0,-3 2 16 0,-3 9 0 15,-3 4-208-15,-3 4-32 0,-9 2-16 0,-3 7 0 16,-4 3-224-16,0 3 0 0,1 4 0 0,0 1-160 31,3 4-1456-31,2-2-304 0,5 5-48 0,5-4-14032 0</inkml:trace>
  <inkml:trace contextRef="#ctx0" brushRef="#br0" timeOffset="5517.34">27502 12481 41759 0,'-13'-7'1856'0,"3"3"368"0,-3 1-1776 0,-1 1-448 0,-2 1 0 0,-1 3 0 16,0 2 128-16,-1 6-128 0,-2-1 128 0,-5 6-128 16,-1 2-208-16,-5 2-128 0,-3 5-32 0,-2 5 0 31,-1-2-288-31,-2 5-64 0,-4 3-16 0,-2 5 0 15,-1 5 208-15,2 4 32 0,0 4 16 0,-2 7 0 0,-4 8 224 0,4 2 64 0,2 0 0 0,7 5 0 16,8 2 192-16,5 5 0 0,3 2 0 0,9-1-144 16,4-1-48-16,7-8 0 0,5-9 0 0,6-5 0 15,4-7 192-15,6-7 0 0,7-3 0 0,7-6 0 16,7-8 0-16,2-2 224 0,4-7-32 0,3-7 0 16,0-11 16-16,5-9 0 0,2-7 0 0,6-17 0 15,6-8-208-15,1-11 0 0,0-2 0 0,-1-8 0 16,-3-8 0-16,0-3 0 0,-1-3 0 0,0-8 0 15,-2 2 432-15,-3-4 32 0,-9 1 16 0,-9-3 0 0,-9-4 176 0,-8 4 48 16,-4 3 0-16,-7 9 0 0,-5 8-192 0,-7 8-16 16,-4 7-16-16,-4 7 0 0,-6-2 208 0,-3 9 32 15,-7 6 16-15,-11 5 0 0,-12 3-352 0,-13 2-64 16,-13 8 0-16,-11 5-16 16,-5 10-608-16,-11 11-112 0,-10 10-32 0,1 8 0 15,3 4-1536-15,-2 7-304 0,-2 3-64 0</inkml:trace>
  <inkml:trace contextRef="#ctx0" brushRef="#br0" timeOffset="11437.92">8619 13811 25743 0,'0'0'2288'0,"0"0"-1840"0,-12-1-448 0,12 1 0 0,-9 0 224 0,9 0-48 0,0 0-16 0,0 0 0 15,-12 3-160-15,12-3 128 0,-8 4-128 0,8-4 128 16,0 0-128-16,0 0 0 0,0 0 0 0,0 0 0 16,0 10-384-16,3-2 32 0,-3-8 16 0,12 9 0 0,4-4 128 0,3-1 16 15,6-3 16-15,4-3 0 0,5-2 176 0,3-1 0 16,7-6 0-16,5 0 0 0,3-4 176 0,3-7-48 16,0-5 0-16,3 2 0 0,1-5 144 0,6-9 32 15,8-5 0-15,3-4 0 0,1-10 240 0,6 0 48 16,0-3 16-16,6-3 0 0,5 1 96 0,0-3 32 15,2-5 0-15,1 1 0 0,1-2-192 0,4 5-32 16,4 5-16-16,-1-2 0 0,-5 2-208 0,3 1-32 16,1 4-16-16,3 2 0 0,-4 4-240 0,-1 6 144 15,-3-1-144-15,0 6 128 0,4 6-128 0,-9 5 0 0,-9 3 0 0,-3 7 0 16,-1 0 0-16,0 1 0 0,3 2 0 0,-4-1 0 16,-5-2-320-16,-6 3 48 0,-6-1 16 0,-4 2 0 31,-6 0-384-31,-1 2-80 0,-5 0-16 0,-2-1 0 15,-6 2-2080-15,-4-2-400 0,0-13-96 0,-14 0-16 0</inkml:trace>
  <inkml:trace contextRef="#ctx0" brushRef="#br0" timeOffset="11921.56">7961 11220 23039 0,'0'0'2048'0,"0"0"-1648"15,0 0-400-15,0 0 0 0,0 0 416 0,0 0 0 0,11 16 0 0,3-1 0 16,4 0-608-16,4 3-128 0,5 1-32 0,3 3 0 16,4 2 352-16,6 4 0 0,4-2 160 0,8 4-160 15,6 3 208-15,1 1-64 0,1 3-16 0,0 0 0 16,3 2-128-16,5 3 0 0,3 3 0 15,5 4 128-15,7 3-128 0,-2 3 160 0,-1 2-160 0,5 7 160 16,4 4 48-16,5 3 16 0,4-2 0 0,3 4 0 16,-3 0 0-16,5 7 0 0,7 4 0 0,0-1 0 15,-2 0 64-15,2-2 16 0,3 1 0 0,2-1 0 16,0 1 112-16,2 2 32 0,-1-6 0 0,5-1 0 16,3 1-64-16,0-2-16 0,-2 1 0 0,2 1 0 15,6-2-192-15,-2-3-48 0,-1 0 0 0,4 4 0 16,4 4-464-16,-4 0-112 0,-4 7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3:11.28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10216 532 14623 0,'0'0'640'0,"-4"-9"144"0,-2-2-624 0,2 3-160 15,0-1 0-15,4 9 0 0,-2-6 656 0,2 6 112 16,0 0 0-16,0 0 16 0,0 0-112 0,0 0-32 16,0 0 0-16,0 0 0 0,0 0-304 0,0 0-64 0,0 0-16 0,0 0 0 15,0 0-128-15,0 0-128 16,2 14 192-16,3 0-192 0,0 2 368 0,0 7-48 0,1 3 0 0,0 8 0 15,0 3 0-15,1 1-16 0,-2 1 0 0,-1 6 0 16,-2-1-48-16,1 5 0 0,-3 1 0 0,0 1 0 16,-2-2 160-16,-1 3 32 0,-1 2 0 0,-3 0 0 15,0-1 64-15,-2 2 0 0,-4 2 16 0,0 3 0 16,-1-1-144-16,3 1-16 0,0-6-16 0,-2-4 0 16,1-1-96-16,2-1 0 0,-1-2-16 0,1-3 0 15,2-5-112-15,0-2-128 0,1-3 176 0,0-4-176 16,4-2 144-16,-1-3-144 0,0-1 0 0,0-3 144 15,0-2-144-15,2-3 0 0,1-4 144 0,-1 2-144 16,2-4 0-16,2 0 0 0,-2-9 0 0,2 13 0 16,3-4 0-16,-1 1 0 0,1-3 0 0,1 4 128 0,-6-11-128 0,12 7 0 15,-1 2 0-15,2-3 0 0,0 2 0 0,2 1 0 16,0 0 0-16,3 1 128 0,2 3-128 0,3-4 0 16,3 2 128-16,0-2-128 0,4 2 0 0,4 3 144 15,5-5-144-15,3 1 0 0,1-4 176 0,-1 0-176 16,-1 3 160-16,1-4-160 0,1 3 160 0,3-3-160 15,2-2 160-15,4 2-160 0,3 4 0 0,4-5 128 16,-1-1-128-16,2-1 0 0,-3-2 0 0,0 0 0 16,2-1 0-16,2 0 0 0,2 1 160 0,6 0-160 15,3 1 160-15,-1-2-160 0,-3-4 144 0,1 1-144 0,0 0 128 16,6 0-128-16,4 4 128 0,1-1-128 16,0-2 128-16,0 0-128 0,-1-1 128 0,4 1-128 0,3 3 128 0,3-2-128 15,2-2 0-15,-2 1 128 16,-2 1-128-16,5 2 0 0,4 0 0 0,-2-1 0 0,2-5 128 0,-2 1-128 15,0 3 0-15,4 1 0 0,3-1 0 0,0 1 0 16,-7-3 0-16,1-1 0 0,2 3 0 0,6-1 0 16,5-1 0-16,-1 2 128 0,-6-5-128 0,6 2 0 15,5 1 0-15,-3-1 0 0,-2-2 128 0,4 0-128 16,1-4 0-16,2 1 0 0,0-3 0 0,-2 3 128 16,-2 1-128-16,3 0 0 0,4 0 0 0,-4 2 128 15,-8 0-128-15,5 3 0 0,4 1 0 0,-2-3 0 16,-4 1 0-16,-1 2 0 0,-1 1 0 0,2 0 0 15,4-3 0-15,-2 2 0 0,-5 1 0 0,4-1 0 16,5-1 0-16,-5-2 0 0,-5 1 0 0,0 1 0 16,2 1 0-16,1-3 0 0,1 0 0 0,-3 1 0 0,-2-4 0 0,3 2 0 15,4-3 0-15,-2 3 0 0,-6-4 0 0,-2 3 0 16,2-4 0-16,-2 4 128 0,2-3-128 0,-3 2 0 16,-5-2 0-16,0 1 0 0,2 1 0 0,-2-3 0 15,-3 2 0-15,0-3 0 0,-5 2 0 0,3 2 0 16,0 1 0-16,-1-1 128 0,-4 1-128 0,2-1 0 15,-5 0 0-15,2 1 0 0,0 4 0 0,1-3 0 16,-1-2 0-16,-4 2 0 0,-4-1 0 0,-1 5 0 16,-3 0 128-16,3 1-128 0,3-2 0 0,-4 0 0 15,-6-1 0-15,-3 0 0 0,-4 1 0 0,-2 3 0 16,-2 1 0-16,-3-1 0 0,-1-2 128 0,1 1-128 16,0-1 128-16,-6 1-128 0,-6 0 192 0,-1 1-64 0,-4-3 0 0,-3 3 0 15,-1 1 16-15,-4 0 0 16,-2 0 0-16,0 0 0 0,-6 0-144 0,-1 0 160 0,-2 0-160 0,-3 0 160 15,-2 0-160-15,0 0 128 0,-12 0-128 16,9-1 128-16,-9 1-128 0,6-5 128 0,-6 5-128 0,5-5 128 16,-2-4-128-16,-3 1 160 0,-2-3-160 0,0-2 160 15,-1 1-160-15,-2-2 0 0,-1 0 144 0,-2-1-144 16,-2-1 0-16,0-2 128 0,0-1-128 0,-2-2 0 16,1-1 0-16,-2-5 0 0,-1 0 0 0,4-2 0 15,-1 1 0-15,-1-4 0 0,2 0 0 0,1-2 0 16,-1-3 0-16,2 0 0 0,3-2 0 0,1 2 0 15,2-2-144-15,2-3 144 0,2 2-160 0,2 1 160 16,1-5 0-16,2 3-144 0,0 1 144 0,1 2 0 16,0-1 0-16,-1-2-128 0,0 1 128 0,-1 1 0 15,0 3 0-15,2 0 0 0,-2 0 0 0,4 1 0 0,-2-2 0 0,-2 18 0 16,1-5 0-16,0 0 0 0,1 1 0 0,0-1 0 16,-1 2 0-16,1 2 0 0,0-1 0 0,4-14 0 15,1 5 0-15,-2 6 0 0,-2 5 0 0,-1 1 0 16,-2 2 0-16,-1-1 128 0,-1 0-128 0,-1 3 0 15,1 3 0-15,-3 1 0 0,-1 3 0 0,0-2 0 16,-1 4 0-16,1 5 0 0,-4-7 0 0,-1 0 0 16,-2 0 128-16,0-2-128 15,-4 4 0-15,0 3 0 0,-2-1 0 0,-1 1 0 16,-3-1 0-16,-3 2 0 0,-1 0 0 0,-3-2 0 0,-2-1 0 0,-2 3 0 16,-2-3 0-16,-2 0 0 0,-1 1 0 0,-4 0 0 0,-2 2 0 15,-2-1 0-15,-1 2 0 0,-4 3 0 0,-1 1 0 0,-2-2-128 16,-3 1 128-16,-2 1 0 0,0 0 0 15,-4-2 0-15,-3-2 0 0,-1-1 0 0,0 0 0 0,-3 2 0 16,-1 3 0-16,-3-2 0 0,-1-2 0 0,-3 0 0 16,-2 0 0-16,-3 4 0 0,-2-1 0 0,-1-1 0 15,-2-2 0-15,0 3 0 0,-3-1 0 0,1 1 0 16,-3 0 0-16,-1 0 0 0,0 0 0 0,-4-2 0 16,-1 0 0-16,0-1 0 0,1 0 0 0,-1-1 0 15,0-2 0-15,-1 3 0 0,-3 2 0 0,-4-1 0 16,2-4 0-16,-2 2 0 15,-1 0 0-15,0 1 0 0,-1 1 0 0,0 0 0 16,-3 2 0-16,0-2 0 0,1 2 0 0,-1-1 0 0,1 1 0 0,0 1 0 16,-3-1 0-16,1 0 0 0,-1 1 0 0,1 0 0 15,1-2 0-15,-1-1 0 0,-1 3 0 0,1-3 0 0,-1 2 0 16,1 0 0-16,-3-1 0 0,0-1 0 0,1-1 0 0,2 3 0 16,1-2 0-16,0 2 0 0,-2-1 0 0,1 1 0 15,1 3 0-15,-1 0 0 0,0-3 0 0,1-2 0 16,3 1 0-16,0 1 0 0,2 1 0 0,-1 0 0 15,-1-4 0-15,1 1 0 0,1 2 0 0,0 2 0 16,1-1 0-16,-1 0 0 0,4-4 0 0,3 1 0 16,1 1 0-16,1 0 0 0,-2-2 0 0,1 3 0 15,0 1 0-15,1 1 0 0,4-2 0 0,-1-1 0 16,-3-2 0-16,2 0 0 0,1 0 0 0,4 2 0 16,2 0 0-16,-1-1 0 0,0-1 0 0,-2 2 0 15,5-1 0-15,3-1 0 0,1-1 0 0,1 1 0 16,-1 0 0-16,4 0 0 0,-1 0 0 0,3 0 0 0,1 0 128 0,3 2-128 15,2 3 160-15,0-2-32 0,-2-3-128 0,0-1 192 16,1 2-192-16,1 1 176 0,0 0-176 0,2 2 160 16,3 2-160-16,-1-1 0 0,-3-2 0 0,1-1 128 15,3-1 0-15,0-1 0 0,3 0 0 0,1 3 0 16,5 2 96-16,-1 0 16 0,5-1 0 0,1 0 0 16,0-4 0-16,0 0 0 0,4 0 0 0,2 1 0 15,2-2-64-15,2 2-16 0,1 2 0 0,4-1 0 16,-1-1-160-16,7 1 0 0,0-1 144 0,2 1-144 15,1 1 0-15,4-2 0 0,1-3 0 0,2 3 128 16,1 1-128-16,2 2-128 0,1-1 128 0,4-1-192 16,1 0-336-1,7-2-80-15,0 0-16 0</inkml:trace>
  <inkml:trace contextRef="#ctx0" brushRef="#br0" timeOffset="3016.57">6849 3131 13823 0,'0'0'1216'0,"0"0"-960"0,6-4-256 0,1 2 0 16,1-1 1792-16,0 1 304 0,2 1 64 0,0 1 16 15,1-3-1744-15,-1 1-432 0,-3-2 0 0,1 0 0 16,-3-1 256-16,-5 5-48 0,4-7 0 16,0 0 0-16,-4 0 144 0,0-1 32 0,0 8 0 0,-8-11 0 15,-1-1-16-15,-2 0 0 0,-5 1 0 0,-1-3 0 16,-6 1-112-16,-3 2-32 0,-4-3 0 0,-4-3 0 15,-3-1-224-15,0-2 176 0,1-4-176 0,1 1 160 16,-2-2 32-16,-3-3 16 0,4 2 0 0,-3-2 0 16,1 3 48-16,-2-4 0 0,-4 2 0 0,-1-2 0 15,-6 3 32-15,0-3 16 0,-1-3 0 0,1-1 0 16,0 0-176-16,-1 4-128 0,-1 0 144 0,-3 2-144 16,-4-4 0-16,-4 1 0 0,-6-1 0 0,3 1 0 15,2-1 0-15,2 6 128 0,0 0-128 0,0 0 0 16,-2 4 0-16,-4 0 176 0,-2 2-176 0,1-1 160 0,3 1-160 0,1 3 0 15,0 2 0-15,-3 0 0 0,-5 0 0 0,-2 0 0 16,1 2 0-16,1 1 0 0,1 4 0 0,1 2 0 16,1 1 0-16,-4 3 0 0,-5 1 0 0,3 3 0 15,2 1 0-15,2 2 0 0,3 0 0 0,-2 4 0 16,-4-1 0-16,2 1 0 0,0-1-144 0,3 4 144 16,1 1 0-16,4-4 0 0,2 2 0 0,-2 3 0 15,-4-1 0-15,3-3 0 0,2 2 0 0,4 4-128 16,1-1 128-16,4 3 0 0,3 0 0 0,2 5 0 15,3 4 0-15,-5-1 0 0,-8 2 0 0,2 2 0 16,2-3-128-16,3 4 128 0,5 2 0 0,2 1 0 0,2 2 0 16,5 0 0-16,0-4 0 0,5 3 0 0,-1 1 0 15,2 0 0-15,1-1 0 0,1 3 0 0,3-1 0 0,2 1 0 16,3 0-128-16,4 1 128 0,2 2 0 0,1 0 0 16,6-2 0-16,2 1 0 0,1-2 0 0,3 3 0 15,0 0 0-15,4 3 0 0,2-4 0 0,4-2 0 16,0-3 0-16,7-2-128 0,2-1 128 0,4-1 0 15,-1-3 0-15,9 0 0 0,3-2 0 0,5 0 0 16,4-6 0-16,2 1 0 0,-1-3 0 0,2 2 0 16,1 0 0-16,4-2 0 0,-1 1 0 0,7-1 0 15,4 2 0-15,3 0 0 0,4 1 0 0,-2-2 0 16,-3-1 0-16,0 0 0 0,2 0 0 0,3 0 0 16,5-2 0-16,0-3 0 0,7-3 0 0,-1 1 0 15,-3-3 0-15,3 0 0 0,-3-4 0 0,6-2 0 16,1 1 128-16,6-4-128 0,-4-1 0 0,-1-3 144 15,0 2-144-15,2-2 0 0,4 1 0 0,2-4 0 0,-2-2 128 0,0 0-128 16,-2-1 0-16,1 1 128 0,5 2-128 0,-3 1 0 16,1-7 0-16,-2 3 128 0,-1 1-128 0,-2-1 0 15,2 3 144-15,1-5-144 0,0 2 0 0,-2-2 0 16,-7 5 0-16,1-6 128 0,-1 0-128 0,4-1 0 16,4 2 0-16,-5-2 128 0,-8-3-128 0,-1 2 0 15,0 0 0-15,-2-1 0 0,2 2 0 0,-1-1 144 16,-2 0-144-16,-3-3 0 0,-4 0 128 0,-2-2-128 15,-3 0 0-15,-3-2 0 0,-3 1 128 0,1 0-128 0,-2 1 0 16,1 1 0-16,0-3 144 0,-6-2-144 16,-5-1 0-16,-4 0 144 0,-5 0-144 0,-4 3 0 15,-1-2 144-15,-3-2-144 0,-4 0 0 0,-1-2 144 0,-5 4-144 0,-2-3 0 16,-4 2 192-16,-2-4-192 0,-3 1 192 16,-3-3-192-16,-3-3 160 0,-3 1-160 0,-3 4 128 0,-3-4-128 15,-4-2 128-15,-2 0-128 0,-4-2 128 0,-4 1-128 16,-6 3 128-16,-6 0-128 0,-5 3 0 0,-1 0 128 15,-4-1-128-15,0 0 0 0,-1 2 144 0,0-4-144 16,-1 0 0-16,-3 0 0 0,-6 2 0 0,1 3 0 16,-2-1 128-16,0 1-128 0,-1-2 128 0,1 0-128 15,-1 5 128-15,-3-2-128 0,-7 3 160 0,1 2-160 16,-2 0 0-16,0 4 0 0,2 2 0 0,-1 0 0 16,0-1 0-16,-4 2 0 0,-8-3 0 0,4 4 0 15,2 0 0-15,2 3 0 0,2-2 0 0,-4 2 0 16,-4 2 0-16,-1-2 0 0,5 2-128 0,1 0 128 0,1 4 0 0,1 0 0 15,-5-1 0-15,1 4 0 0,0 1 0 0,1 2-128 16,1 3 128-16,0 5 0 16,-1-2 0-16,-4 3-128 0,-1 3 128 0,1-1 0 0,3 0 0 0,3 4 0 15,1-1 0-15,-1 0 0 0,-3-2-128 0,1 2 128 16,5 0 0-16,3 2 0 0,4-1 0 0,-1 3 0 16,-1 0 0-16,-1 1 0 0,-3 1 0 0,6 1-128 15,3 1 128-15,4 1 0 0,1 5 0 0,2 0 0 16,-1 2-128-16,2 1 128 0,-3-1 0 0,4 1 0 15,4 1 0-15,4 0 0 0,2-1-192 0,4-2 64 16,3 0 128-16,4 1-208 0,4 4 80 0,1-1 128 16,1 2-208-16,2-2 80 0,3 0 0 0,1-2 0 0,2 0 0 15,2 1 0-15,2 1 128 0,2 2-208 0,5-1 80 0,3 1 128 16,4-5-192-16,3-1 192 0,3-1-192 16,5 6 192-16,3 0-128 0,5 1 128 0,4-2 0 0,2-2 0 15,-1-3 0-15,6-1 0 0,0-3-144 0,3 2 144 16,3-4 0-16,2 0 0 0,3 1 0 0,2-1 0 15,5-4 0-15,4 1 0 0,5-2 0 0,2-1 0 16,0-1 0-16,1-2 0 0,0-4 0 0,3 2 0 16,0 2 0-16,7-4 0 0,4 1 0 0,3 1 0 15,0-6 0-15,-2 3 0 0,-1 1 0 0,2 2 0 16,3-5 128-16,7 2-128 0,3-2 0 0,-2-4 0 16,-4 5 0-16,-1-3 128 0,1-1-128 0,5 1 0 15,5 1 0-15,-3-2 0 0,-6-1 128 0,-1-1-128 16,3-1 0-16,4 1 0 0,6 0 0 0,-3 1 0 0,-7-3 128 0,0 0-128 15,-1 0 0-15,5 0 144 0,4 0-144 16,-2-5 0-16,-4-2 0 0,-2 4 128 0,-3-1-128 16,4-3 0-16,1 2 0 0,-2-5 128 0,-6-1-128 0,-3-2 0 15,-3 2 0-15,2 2 128 0,-2-4-128 0,4 0 0 16,-1 1 0-16,-6-4 0 0,-5 0 0 0,-1-1 128 16,-6-1-128-16,0 1 0 0,-4-2 0 0,1 0 0 15,3 1 0-15,-2 0 0 0,-2-4 0 0,-5 2 0 16,-5-2 0-16,-3 1 0 0,0-1 0 0,-3 2 0 15,-4-6 0-15,-2 2 0 0,0 3 144 0,-2-6-144 16,-2-1 160-16,1-1-160 0,-2 3 0 0,-1-2 0 16,-4 0 0-16,0-1 0 0,-1 1 128 0,-1 0 0 15,-2-2-128-15,-2 1 192 0,-6-1 64 0,-2-1 0 16,-1 1 0-16,-1 4 0 0,-1-5-16 0,-5 2 0 0,-3-4 0 0,-5 1 0 16,-4-1-32-16,-4 0 0 0,-4-1 0 0,-4 2 0 15,-6-1 0-15,-1 0 0 0,-4-3 0 0,-2-1 0 16,-4 0-208-16,-2 4 144 0,1 3-144 0,-5 4 128 15,-4 1-128-15,-3 1 0 0,0 1 0 0,-1 0 0 16,0 2-304-16,1 3-32 0,1 2-16 0,2 8 0 31,-1-1-2064-31,-7 10-400 0,-35 8-96 0,8 4-16 0</inkml:trace>
  <inkml:trace contextRef="#ctx0" brushRef="#br0" timeOffset="7941.8">20763 7156 5519 0,'5'-8'496'0,"0"4"-496"0,-1 0 0 0,1 2 0 16,1-6 768-16,-1 3 48 0,1 0 16 0,-1-1 0 15,-1-1-384-15,-1 3-64 0,1-1 0 0,-4 5-16 16,0-9 80-16,0 3 32 0,0-4 0 0,0 5 0 16,0 5 0-16,0 0 0 0,-3-12 0 0,3 12 0 15,0 0 32-15,-6-6 0 0,6 6 0 0,0 0 0 16,-10-10-192-16,2 6-16 0,-1 0-16 0,9 4 0 15,-11-2-112-15,-1 0-32 0,1 1 0 0,-1 4 0 16,1 0 144-16,-3 4 32 0,-3 0 0 0,0 0 0 0,-2 4-128 16,-1-1-32-16,0 3 0 0,-3 4 0 0,0-1 112 0,-2 2 32 15,-3 1 0-15,-1-1 0 0,-1 1-32 0,0 1 0 16,-1 1 0-16,1 3 0 0,1 1-16 0,-2 4-16 16,1-1 0-16,-1 3 0 0,-1 2-64 0,1 0-16 15,-1 0 0-15,1 1 0 0,1 1 16 0,-3-1 0 16,-2 0 0-16,2 2 0 0,0-2-48 0,2-1-128 15,3-5 192-15,2 3-64 0,2 0 0 0,4 1 0 16,1-5 0-16,2 1 0 0,2-5-128 0,1 3 0 16,0 0 0-16,0-2 0 0,1 1 0 0,1-2 0 0,-2 3 0 15,1-1 0-15,1-2 0 0,1 3 0 0,1-4 0 16,0-1 0-16,3-3 0 0,3-2 0 0,2-1 0 0,2-5 0 16,0-10-224-16,0 0 80 0,6 11 16 0,-6-11 0 31,12 1-592-31,-1-2-112 0,1-6-32 0,-1-4 0 0</inkml:trace>
  <inkml:trace contextRef="#ctx0" brushRef="#br0" timeOffset="9074.95">19044 7252 13295 0,'0'-16'576'0,"1"5"144"0,1-1-576 0,1-4-144 0,2 4 0 0,2-1 0 15,-1-2 384-15,2 1 32 0,-1 1 16 0,1 4 0 16,-2-2-112-16,1 6-32 0,-3-2 0 0,-4 7 0 16,0 0-144-16,0 0-16 0,0 0-128 0,0 0 192 0,0 0-64 0,0 0 0 15,-4 14-128-15,-1 3 192 0,-4 1 0 0,-1 2-16 16,-2 5 0-16,-1 0 0 0,-2 2 48 0,0 3 16 16,0 1 0-16,1 4 0 0,-4-1 192 0,1 0 32 15,0-2 16-15,1-3 0 0,1 1-64 16,4-4-16-16,2 1 0 0,2-4 0 0,2 2-176 0,3-2-32 15,0-4-16-15,2 0 0 0,0-1-176 0,4-3 0 16,1 1 0-16,4-6 128 0,4 0-128 0,1-2 0 16,2-2 0-16,2-3 128 0,1-3-128 0,2-3 0 15,-2-2 144-15,2-1-144 0,4-2 160 0,-3-2-32 16,5 2-128-16,-1-5 192 0,0 2-192 0,2 0 128 16,0-2-128-16,3-2 0 0,2 2 0 0,-2 1 0 15,3 0 0-15,-1 0 0 16,-3 3-512-16,-2 1-32 0,-3 0-16 0,-3-1-9024 0</inkml:trace>
  <inkml:trace contextRef="#ctx0" brushRef="#br0" timeOffset="9668.48">19127 7529 14735 0,'-8'-13'1312'0,"3"2"-1056"0,-1 0-256 0,-1-2 0 15,3 1 560-15,2 2 48 0,1-4 16 0,1 4 0 16,0 1-496-16,0 9-128 0,1-9 0 0,-1 9 0 0,2-9 0 0,0-1 176 16,-2 3-176-16,0 7 192 0,0 0-192 15,0 0 0-15,0 0 144 0,0 0-144 0,0 0 0 0,0 0 0 16,0 0 0-16,2-9 0 15,1 0-368-15,-3 9-32 0,0 0-16 0,1-6 0 16,-1-2-384-16,0 8-80 0,0 0-16 0,0 0 0 16,-6-4 320-16,6 4 48 0,-8 0 16 0,0 0 0 0,-1 0 512 0,9 0 0 15,-10 6 0-15,1 2 0 0,1-4 272 0,0 3 176 16,-1 4 16-16,4 3 16 0,-1 1 224 0,-1 1 32 16,0 5 16-16,0-1 0 0,0 2-240 0,-1-2-32 15,0 2-16-15,1 3 0 0,-1-3-64 0,0 2-16 16,2-1 0-16,0-3 0 0,1-1-16 0,1-2-16 0,1-5 0 15,2 0 0-15,1-12-128 0,-1 11-32 0,1-11 0 16,0 0 0-16,0 0 48 0,0 0 0 0,0 0 0 0,10 4 0 16,0-4 128-16,4-3 16 0,-1-5 16 15,3-3 0-15,3-3 48 0,3-3 16 0,6-5 0 0,2-2 0 16,1 0-160-16,7-2-48 16,-1-3 0-16,7-3 0 0,5 2-256 0,3-3 0 0,3-7 0 0,-2 2 0 15,-2 0 0-15,1 0 0 0,0 1 0 16,0-1 160-16,0 1 16 0,4 2 0 0,3 0 0 0,-1 1 0 15,1 0-176-15,-2-1 192 0,-1 0-192 0,-2 2 192 16,4 1-192-16,-4 3 0 0,1-2 0 0,1 6 0 16,4-3-144-16,-3 5-64 0,-1-3-16 0,-4 5 0 15,-4-1-672 1,-1 3-144-16,-2-1-32 0,-3 2-5824 0,-3 0-1168 0</inkml:trace>
  <inkml:trace contextRef="#ctx0" brushRef="#br0" timeOffset="10572.55">18937 10398 17791 0,'0'0'784'0,"0"0"176"0,0 0-768 0,0 0-192 0,0 0 0 0,0 0 0 16,0 0 256-16,0 0 32 0,0 0 0 0,0 0 0 15,-7-5-32-15,2-3-16 0,5 8 0 0,-6-9 0 16,1-5 80-16,2 2 0 0,-1-1 16 0,1-5 0 15,1-5-192-15,0 0-144 0,1-1 192 0,-1-2-192 16,-1-1 144-16,0-4-144 0,2 3 0 0,1-6 144 16,-1-5-16-16,-3-2-128 0,0-1 192 0,2-2-64 15,-2 0-128-15,0 4 128 0,-1-5-128 0,2 6 128 16,1-1-128-16,1 5 128 0,-1 2-128 0,4 5 128 16,-1 2 192-16,3 5 16 0,-3 0 16 0,4 4 0 15,0-1 32-15,0 6 16 0,3 4 0 0,-2 1 0 0,2 3-272 0,2 2-128 16,2 2 0-16,0 5 128 15,1 6-128-15,1 0 0 0,0 1 0 0,-1 6-176 0,2 0 176 0,1 1 0 16,1 2 0-16,1 1-128 0,1 2 128 0,0-2 0 16,0 2 0-16,1 1 0 0,1-3 0 0,-1 0 0 15,2-2 0-15,-1-1 0 0,-1 0 0 0,3-1 0 16,2-3 0-16,0 3 0 0,0 0 0 0,2-2 0 16,0 2 0-16,-2-4 0 0,1-1 0 0,-2-4 0 15,-3 1 0-15,0-5 0 16,-4-5-704-16,0-1-96 0,-3-3-32 0,-3-3 0 0</inkml:trace>
  <inkml:trace contextRef="#ctx0" brushRef="#br0" timeOffset="10988.5">19119 9849 12895 0,'0'0'576'0,"0"0"112"0,0 0-560 0,3 10-128 0,0 4 0 0,5 3 0 15,2 3 2112-15,2 2 384 0,0 2 64 0,2 2 32 16,2 0-2128-16,-1 3-464 0,1 2 0 0,0-2 0 0,4 3 0 15,0 1 0-15,3 1 0 0,3 0 0 0,3 2 0 0,3-3 0 16,2-3 0-16,-1 1 0 0,-1 1 0 0,2-3 0 16,2 4 0-16,0-3 0 15,3 0 0-15,1-2 0 0,2 2 0 0,4-3 0 0,2 1 0 0,4-7 0 16,3 0 0-16,0 2 0 0,-3-3 144 0,1 0-16 16,3-2 0-16,4 0 0 0,2 0 336 0,7-2 64 15,6-1 16-15,-1-1 0 0,-2-1 48 0,2 1 16 16,3-4 0-16,8 2 0 0,7-1-160 0,-1-3-16 15,0 2-16-15,0-2 0 0,3 2-288 0,5-3-128 16,8 2 128-16,-3 0-128 16,-2 0-384-16,5 1-144 0,5 6-48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5:29.5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23891 15597 8287 0,'-23'12'736'0,"8"0"-592"16,-2 4-144-16,1 3 0 0,-1 2 3648 0,4 4 688 15,4-1 144-15,3 7 16 0,1 1-3248 0,1-1-656 16,3 4-128-16,1 4-16 0,2 3-160 0,2 3-32 15,3 3 0-15,-1 1 0 0,2 2 0 0,1 1-16 16,2 3 0-16,0 0 0 0,2-2-64 0,0-2-16 0,-2-5 0 0,1-1 0 16,-2-5-160-16,-1-3 192 0,-4-6-192 0,-1-5 192 15,-2-4-192-15,-2-1 160 0,-1-7-160 0,1-2 160 16,0-12-32-16,-6 7-128 0,-3-2 192 0,0-3-64 16,-1-4 352-16,-1-5 64 0,0-4 16 0,1-4 0 15,-2-4-144-15,4-8-32 0,0-6 0 0,2-5 0 16,-1-5-384-16,5-3-192 0,0-1 0 0,4-4 16 15,-1-3 32-15,3-3 0 0,0-3 0 0,3 1 0 16,2 1 144-16,4-2 0 0,2 3 0 0,5 0-128 16,6 2 128-16,2-1 0 0,2 0 128 0,5 3-128 15,-1 2 128-15,-1 5-128 0,-3 7 128 0,0 3-128 16,-2 4 0-16,-4 7 0 0,-1 7 0 0,-3 6 128 16,-1 6-320-16,-1 5-64 0,-4 6-16 0,0 9 0 15,-1 4-48-15,-3 6 0 0,-4 8 0 0,-3 5 0 16,-6 2 320-16,-3 4 0 0,-4-2 0 0,-4 1 0 0,-3 1 240 0,-1-2 96 15,-1 2 32-15,-2 2 0 0,-6-6-128 0,1-1-32 16,2-2 0-16,0-4 0 0,0-4-208 0,4-8 0 16,2-4 0-16,4-8-160 15,2-5-1744-15,5-9-336 16</inkml:trace>
  <inkml:trace contextRef="#ctx0" brushRef="#br0" timeOffset="313.33">24657 15799 18431 0,'-5'12'816'0,"3"1"160"0,-1 0-784 0,-1 3-192 0,4 5 0 0,4 5 0 16,0 5 2352-16,1 3 416 0,0 3 96 0,0 4 16 16,0 3-2000-16,0 3-400 0,-2 3-80 0,3-3-16 15,1 1-256-15,0 2-128 0,0-4 128 0,1-2-128 16,0-7 0-16,-2-4 128 0,1-11-128 0,-2-6 0 15,-3-4 0-15,-2-12 0 0,0 0 0 0,0 0 0 16,0-14 0-16,0-7 0 0,-2-7 0 0,-1-4 0 16,1-4 0-16,-1-4 0 0,1 0 0 0,0-5 0 15,2 2-224-15,3 2 32 0,1-1 0 0,-2 4 0 16,2 1 192-16,3 3-144 0,0 5 144 0,5-1-128 16,0 4 128-16,2 3 0 0,2 4 0 0,0 2-128 15,-1 3-64-15,3 5 0 0,0 4 0 0,0 5-8384 16,0 4-1664-16</inkml:trace>
  <inkml:trace contextRef="#ctx0" brushRef="#br0" timeOffset="1297.84">25459 15825 28559 0,'-12'11'2544'0,"1"6"-2032"16,5 6-512-16,2 0 0 0,2-1 528 0,2 6 16 16,1-2 0-16,3 5 0 0,1-2-384 0,0 2-160 15,1 0 128-15,5-5-128 0,-1-1 0 0,1-4 0 16,1-4 0-16,0-1 0 0,1-9 0 0,0 0 0 0,1-6 0 0,0-2 0 16,1-4 0-16,1-2 0 0,2-2 0 0,0-5 0 15,-5-5 0-15,-2-1 0 0,-1 1 0 0,-1 0 0 16,-2 0-144-16,-5 1 144 0,-2 1 0 0,-1 5 0 15,-4-1 0-15,-2-1 0 0,-1 4 0 0,-4-3 144 16,-3 2 208-16,0 3 32 0,-3-2 16 0,0 4 0 16,0-3-96-16,-3 4-32 0,3 2 0 0,1-1 0 15,2 2-272-15,1-1 0 0,0 2 128 0,3 1-128 16,0 0 0-16,4 1 0 0,7-1-128 0,0 0 128 16,0 0-256-16,0 0 64 0,0 0 0 0,0 0 0 15,0 0-160-15,0 0-32 0,10-5 0 0,3 0 0 16,1-5 64-16,1 2 16 0,1-3 0 0,4 2 0 15,0-4 112-15,4 3 0 0,1 1 16 0,2-1 0 0,2 0 176 0,-1-2-128 16,-1 2 128-16,0-3-128 0,-3-2 128 0,-2-3 0 16,0-2 0-16,-1 0 0 0,-1-4 240 15,3-2 16-15,0 1 16 0,1-5 0 0,0 1 0 0,0 5 0 16,-2 1 0-16,1-1 0 0,-2 2-272 0,-2 1 160 16,-2 3-160-16,-2 2 128 0,-1 2-128 0,-2 5 0 15,-12 9 144-15,7-7-144 0,-7 7 0 0,0 0 0 16,0 0 0-16,4 14 0 0,-4 4 0 0,-2 5 0 15,-4 5 0-15,0 6 0 0,-3 4 0 0,0 3 0 16,2 4 0-16,0-5 0 0,4 2 0 0,3-1 0 16,0-4 0-16,5-4 0 0,1-5 0 0,4 0 0 15,3-4 0-15,2-1-128 0,3-4 128 0,0-5 0 0,1-4 0 16,0-6 0-16,0-2 0 0,1-3 0 0,2-2 0 0,-1-7 0 16,0-1 272-16,-2-6 48 0,1 0 0 0,-1-3 0 15,-1-4-32-15,0 1 0 0,0 2 0 0,-3 0 0 16,-2 1-160-16,-2 0-128 0,-5 2 192 0,-1 3-192 15,-1-2 128-15,-1 3-128 0,-3 2 0 0,0 1 0 16,-5-1 176-16,0-2-32 0,-3 4 0 0,-1-3 0 16,0-2-144-16,-2 2 0 0,-1 3 0 0,2 0 0 15,1 3-368-15,2 1 0 0,-2 1 0 0,2 2 0 16,7 3-16-16,0 0 0 0,0 0 0 0,0 0 0 16,-6-4 160-16,6 4 32 0,0 0 0 0,0 0 0 15,4-11 192-15,2-2-144 0,2 0 144 0,3-3-128 16,2-1 128-16,4-3 128 0,0-5-128 0,1-3 176 15,0-7 800-15,1-1 176 0,1-4 16 0,2-4 16 16,0-3-1680-16,-2-2-336 0,0-3-64 0,-2-2 0 0,1-2 896 0,-1-2 0 16,-3 2 0-16,-1 3 176 0,-2 5-48 15,-2 0 0-15,-4-2 0 0,-2 5 0 0,-2 2 32 0,-2 3 0 16,-1 3 0-16,-1 6 0 0,-3 7-160 0,-1 5 128 16,0 4-128-16,0 5 128 0,-3 7-128 0,0 6 0 15,0 4 144-15,0 7-144 0,0 7 128 0,2 12-128 16,-2 8 160-16,4 12-160 0,0 5 224 0,2 11-48 15,2 3-16-15,2 11 0 0,3 3 80 0,2 12 16 16,2 5 0-16,2 10 0 0,3 12-112 0,2 7-16 16,1 5 0-16,2 4 0 0,3 2-128 0,-2-9 0 15,-2-4 0-15,1-12 128 0,-1-6-128 0,-2-13 0 16,-2-10 0-16,-2-9 0 16,-1-11-560-16,-2-8-32 0,-3-6-16 0,0-6 0 15,-2-4-1184-15,-2-7-224 0,-1-8-48 0</inkml:trace>
  <inkml:trace contextRef="#ctx0" brushRef="#br0" timeOffset="1514.31">26423 16199 23951 0,'0'0'2128'0,"1"-11"-1696"0,3-1-432 0,9-2 0 16,8-6 2992-16,11-3 512 0,7-4 96 0,14-4 32 16,6-2-2752-16,5-3-560 0,2-1-96 0,1-1-32 0,2-3-192 0,2-1 0 15,3 3 0-15,2 1 0 16,6-4-2096-16,-9 1-304 0</inkml:trace>
  <inkml:trace contextRef="#ctx0" brushRef="#br0" timeOffset="1931.79">28154 13846 29487 0,'-23'36'1296'0,"7"-8"288"0,-1 4-1264 0,2 14-320 0,4 8 0 0,3 12 0 16,4 5 1072-16,0 7 144 0,3 10 48 0,2 3 0 16,3 8-944-16,-1-1-192 0,0-2-128 0,4-6 144 15,-2-5-144-15,0-14-144 0,-1-12 144 0,0-14-208 16,-2-12-48-16,2-12-16 0,-2-9 0 0,-2-12 0 31,0 0-112-31,6-12-32 0,-1-7 0 0,0-5 0 0,0-10 208 0,1-2 32 0,1-4 16 0,1 3 0 16,3 0 0-16,0 6 0 0,0 1 0 0,3 8 0 15,3 3 288-15,0 3 64 0,-2 2 16 0,1 5 0 16,1 4 240-16,-1 4 64 0,1 2 0 0,-3 4 0 16,-1 7-240-16,-2 3-32 0,-1 3-16 0,-2 2 0 0,-3 4-80 0,-4 4-16 15,-2 3 0-15,-2-2 0 0,-3 2 0 0,-2 0 0 16,-2 1 0-16,-3-3 0 0,-1 1-128 0,-1-5-256 16,-3-2 64-16,4-5 16 15,3-7-1456-15,0-1-288 0,-3-5-64 0,2-2-11136 16</inkml:trace>
  <inkml:trace contextRef="#ctx0" brushRef="#br0" timeOffset="2136.77">28633 14584 20271 0,'12'15'1792'0,"4"4"-1424"0,5 6-368 0,5 2 0 15,6 6 896-15,1 1 128 0,0-1 0 0,-2 4 16 16,-3 1-832-16,0 3-208 0,0 6 0 0,-3-1 0 16,0 1 0-16,-4-4-128 0,-1-3 128 0,-1-6-208 31,-1-4-1232-31,0-5-240 0,1-4-48 0,-5-17-16 0</inkml:trace>
  <inkml:trace contextRef="#ctx0" brushRef="#br0" timeOffset="2348.67">29153 14277 4607 0,'0'0'192'0,"-2"16"64"0,-2 1-256 0,3 6 0 0,2 6 0 0,4 7 0 0,4 9 7616 0,2 7 1488 15,3 11 304-15,2 3 48 0,-1-1-7296 0,1 6-1456 16,1 3-304-16,2 7-48 0,3 2-352 0,0 5 128 15,0 1-128-15,1 5 0 16,0 2-1232-16,0 7-320 0,-2 3-64 0,0-7-14544 16</inkml:trace>
  <inkml:trace contextRef="#ctx0" brushRef="#br0" timeOffset="2921.54">25712 17730 24879 0,'-40'0'2208'0,"9"2"-1760"16,-7 2-448-16,0 1 0 0,0 0 1920 0,3 4 288 0,4 0 64 0,-1 5 16 15,-2 4-1760-15,2 1-336 0,1 1-192 0,1 3 192 16,-1 1-64-16,1 0-128 15,-6 4 192-15,2 3-64 0,-1 4 16 0,2 7 0 0,-1 1 0 16,4 6 0-16,2 3-144 0,2 3 0 0,5-1 0 0,3 1 0 16,1-3 0-16,10-1 0 0,2-4 0 0,5-1 0 15,3-4-144-15,6-6-16 0,8-4 0 0,4-5 0 32,6-8-352-32,7-8-64 0,6-3 0 0,6-8-16 15,2-9-1328-15,1-7-256 0,-4-9-48 0,1-5-9584 0</inkml:trace>
  <inkml:trace contextRef="#ctx0" brushRef="#br0" timeOffset="3565.89">26193 17545 11967 0,'-18'5'1072'0,"4"3"-864"0,-4 0-208 0,0 6 0 0,-2 1 3456 0,2 5 656 15,0 0 128-15,-1 10 32 0,-2 1-3296 0,-2 6-656 16,1 5-128-16,2 2-16 0,1 3 0 0,0 1 0 15,1-1 0-15,3 1 0 0,1 2 48 0,4-7 16 16,2-2 0-16,4-4 0 0,3-6-240 0,2-1 0 16,3-8 0-16,1-3 0 0,1-6 0 0,3-6 0 15,3-5-176-15,1-4 176 0,-1-5-272 0,3-7 64 16,1-6 16-16,4-6 0 0,-1-7 192 0,-1-3 192 16,1-8-48-16,-1 4 0 0,0-2-144 0,-2-2 128 0,-2 4-128 0,-1 4 128 15,-3 3-128-15,-4 4 192 16,-3 2-192-16,-4 3 192 0,-2 1 192 0,-2 5 32 0,-4 6 16 0,-1-1 0 15,-2 0 96-15,1 6 32 0,-2 0 0 0,2 5 0 16,-1 0-432-16,4 2-128 0,-1 0 0 0,9 0 0 16,0 0-144-16,0 0-96 0,0 0-16 0,0 0 0 31,0 0-208-31,0 0-48 0,14-7-16 0,3-7 0 0,4-3 224 0,2 0 48 0,2-4 16 0,4 1 0 16,2-2 240-16,-2 1 0 0,2 2 0 0,-5 2-144 15,0 4 144-15,-1 2 0 0,1 6 0 0,-1 2 0 16,0 3 0-16,0 7 0 0,-1 2 0 0,0 5 0 15,0 3 144-15,-1 7 64 0,-2 2 16 0,-1 4 0 16,-3-2 112-16,-4 3 32 0,-4 1 0 0,0-3 0 16,-4 0 128-16,-3-1 16 0,-2-4 16 0,2-1 0 15,-4-3-112-15,1-2-32 0,0-4 0 0,0-1 0 0,1-13-224 0,0 0-160 16,0 0 192-16,0 0-192 0,0 0 128 16,0 0-128-16,-5-15 0 0,2-3 0 0,3-1 0 0,4-4 0 15,-2-2 0-15,2 2-192 0,1-5 64 0,2 1 128 16,-1 0-208-16,2 3 80 0,-2 4 128 0,3 2 0 15,-2 3 0-15,4 6 0 0,-1 3 0 0,3 4 0 16,2 2 0-16,1 8 0 0,1-2 0 0,-2 9 0 16,3 5 0-16,0 0 0 0,1 3 0 0,-1 2 0 15,-2-1 0-15,3 6-128 0,-1-5 128 0,0 3 0 16,0-4 0-16,2 0 0 0,-2-1 0 0,-1-4 0 16,3-4 0-16,0-3-128 15,1-1-352-15,2-3-64 0,1 0-16 0,1-5 0 16,-1-3-2240-16,-1-3-448 0</inkml:trace>
  <inkml:trace contextRef="#ctx0" brushRef="#br0" timeOffset="3933.98">27544 17235 20271 0,'-14'-8'1792'0,"4"5"-1424"0,-4-1-368 0,1-1 0 0,2 1 2928 0,1 1 512 0,-1 1 96 0,0 2 32 16,2 1-2928-16,0 3-640 0,0 4 0 0,0-2 0 31,0 5-400-31,-1 2-32 0,-1 6 0 0,-1 1 0 0,1 0 32 0,0 1 0 0,-1 2 0 0,1 5 0 16,0-1 128-16,4 1 16 0,-2-4 16 0,3 2 0 15,3-3 112-15,3-4 128 0,0 3-208 0,1-3 80 0,4-1 0 0,3-3 0 16,1-1 0-16,4-5 0 0,-1-1 128 0,5-5 128 15,1 0-128-15,2-2 176 0,0-1 432 16,6 0 96-16,-1 0 0 0,3 3 16 0,0 1-160 0,0-1-48 16,0 0 0-16,-5 3 0 0,-3 2-256 0,-2-2-64 15,-5 3-16-15,-2 1 0 0,-2 6-176 0,-4 0 192 16,-6 1-192-16,-3 3 192 0,-2 2-192 0,-4 3 0 16,-6-1-192-16,-3-1 192 15,-2 1-1552-15,-1-2-192 0,-1-3-48 0,-1-3-11312 0</inkml:trace>
  <inkml:trace contextRef="#ctx0" brushRef="#br0" timeOffset="4200.35">27942 16336 28447 0,'0'0'1264'0,"0"0"256"0,0 0-1216 0,0 0-304 0,-5 11 0 0,1 6 0 16,3 4 368-16,-2 8 16 0,2 1 0 0,0 11 0 16,-3 5-384-16,3 7 0 0,-1 6 0 0,2 3 0 15,-1 0 0-15,2 4 0 0,2 2 0 0,2 3 0 16,0 1 0-16,3 1 0 0,0 2 128 0,3-3-128 16,0 1-336-16,1-7-144 0,-1-6-32 0,-3-11 0 15,-6-9-704-15,1-11-160 0,-6-11-32 16,2-6 0-16,1-12-1488 15,0 0-304-15,-12-10-64 0</inkml:trace>
  <inkml:trace contextRef="#ctx0" brushRef="#br0" timeOffset="4566.92">27801 17311 19295 0,'-18'-17'848'0,"9"4"176"0,3 0-816 0,1 3-208 15,0-1 0-15,3 3 0 0,2-2 928 0,3 1 144 16,2-1 16-16,3 3 16 0,2 0-400 0,1 2-64 16,6 1-32-16,-2-4 0 0,0 1-96 0,2-4-32 15,0 1 0-15,1-5 0 0,-1-2 96 0,1-2 0 16,-1-2 16-16,2-7 0 0,1-1 144 0,1-2 32 15,1-1 0-15,1 4 0 0,-2-3-400 0,2-1-80 16,-1 3-16-16,-1 2 0 0,-2-1-272 0,0 5 0 0,1 5 0 0,-4 3 0 16,1 5 0-16,-2 1 0 0,-2 5 0 0,1 7 0 15,0 8 128-15,0 4-128 0,-1 4 0 0,-4 4 0 16,0 9 160-16,0 2-160 0,0 6 128 0,-4 2-128 16,2 7 240-16,-4 1-48 0,0 1 0 0,-3-6 0 15,0 0 128-15,0-9 32 0,-3-9 0 0,2 0 0 16,0-5-32-16,0-10-16 0,1-12 0 0,0 0 0 15,0 0-96-15,0 0-16 0,0 0 0 0,-2-16 0 16,1-7 32-16,0-4 0 0,-1-8 0 0,2-1 0 16,2-2-224-16,2 1 0 0,2 0 0 0,0 2-160 15,3-1 0-15,3 3 0 0,-1-1 0 0,2 2 0 16,1 4 160-16,2 0-160 0,1 4 160 0,2-1-160 16,0 3-16-16,1 3 0 0,1 2 0 0,1 5 0 15,0 3-656 1,1 0-144-16,-1 5-32 0,-1 3-9136 0,-1-1-1824 0</inkml:trace>
  <inkml:trace contextRef="#ctx0" brushRef="#br0" timeOffset="4866.41">29006 16389 24879 0,'-4'12'2208'0,"0"2"-1760"15,0 2-448-15,3 5 0 0,4 5 2048 0,-1 5 336 16,2 4 64-16,0 1 16 0,1 0-1968 0,1 0-496 0,-1-1 0 0,4-2 0 16,1 0 224-16,2-1-48 15,-1-4-16-15,1-4 0 0,-1-5-160 0,-1-5 160 0,-1-2-160 0,0-7 160 16,-9-5 0-16,12-1 0 0,-2-3 0 0,0-10 0 16,-1-4 16-16,0-6 0 0,0-8 0 0,-2-5 0 15,0-6-16-15,-1-2 0 0,-1 1 0 0,0 2 0 16,-2 1-160-16,-3 2-144 0,0 2 144 0,-2 2-208 15,1 1-96-15,1 4-16 0,-2 6 0 0,0 0 0 32,2 1-512-32,0 5-128 0,-2 1 0 0,2 5-8784 0,0 3-1760 0</inkml:trace>
  <inkml:trace contextRef="#ctx0" brushRef="#br0" timeOffset="5150.58">29738 15917 34959 0,'-20'15'1536'0,"7"-3"336"0,-2 4-1488 0,-1 5-384 16,1 3 0-16,0 2 0 0,-2 6 0 0,2 2 0 16,-1 3 0-16,3 1 0 0,0 2 0 0,2 1 0 15,-1-3-160-15,3 0 160 0,3 0-224 0,2-2 64 16,2-2 16-16,2-2 0 15,3-6-288-15,4 0-48 0,2-6-16 0,3-3 0 0,2-5 176 0,3-3 16 16,2-8 16-16,3-2 0 0,2 0 576 0,2-8 112 16,2 0 32-16,3-5 0 0,1-2 0 0,1-3 0 0,0-2 0 0,2-2 0 15,2-3-432-15,-1-1 0 0,-1-4 0 0,-1-4-10208 16,-3-2-1968 0</inkml:trace>
  <inkml:trace contextRef="#ctx0" brushRef="#br0" timeOffset="5384">30117 15163 39039 0,'-15'0'1728'0,"7"4"368"0,-1 1-1680 0,4 8-416 0,-1 2 0 0,3 7 0 0,0 8 144 0,2 7-144 16,1 4 160-16,1 10-160 15,1 3 0-15,0 5 0 0,2 6 0 0,1-1 0 0,2 8 0 0,0-1-128 16,2 1 128-16,1 4 0 0,3-1-288 0,1 3 0 16,0 2 0-16,1-5 0 15,0 1-2480-15,1-7-496 16,-4-8-112-16</inkml:trace>
  <inkml:trace contextRef="#ctx0" brushRef="#br0" timeOffset="5601.05">29973 16133 16575 0,'0'0'1472'0,"0"0"-1168"0,0 0-304 0,0 0 0 16,10-2 5568-16,3-2 1040 0,1-4 224 0,3 3 32 16,3-4-5456-16,4 0-1088 0,3-5-320 0,4-1 144 15,3-3-144-15,2-2-224 0,3-2 48 0,2-1 16 31,4-1-288-31,2 0-48 0,0 0-16 0,-1-2 0 16,-6 5-1344-16,-1-1-288 0,-5 3-48 0,-2 3-16 16,-3 0-1504-16,-2 2-320 0</inkml:trace>
  <inkml:trace contextRef="#ctx0" brushRef="#br0" timeOffset="5795.09">30824 16100 6447 0,'2'20'576'0,"-2"-7"-576"0,-2-4 0 0,0 1 0 0,2 2 4608 0,3-2 832 0,-1 1 144 0,2-2 48 0,-3 1-4432 0,4-3-880 15,2 0-192-15,-1-2-128 0,2 3 0 0,1-2 0 16,-2-3 0-16,-7-3 0 0,11 5-288 0,-5 1-64 16,1 1-16-16,2-6 0 15,-9-1-464-15,0 0-80 0,0 0-32 0</inkml:trace>
  <inkml:trace contextRef="#ctx0" brushRef="#br0" timeOffset="6417.6">31300 15581 29487 0,'0'0'1296'0,"-7"14"288"0,-1 2-1264 0,-1 1-320 0,4 5 0 0,0 1 0 16,1 5 1376-16,0 1 224 0,2 0 32 0,0 3 16 16,1 0-1344-16,2-3-304 0,2 0 0 0,1-3 0 15,3 2 0-15,1-5-144 0,1-3 144 0,2-2-160 16,1-5-96-16,1-6 0 0,-1-1-16 0,2-6 0 16,0-3 144-16,1-7 128 0,1-2-192 0,0-4 192 15,1-6 0-15,-1-1 128 0,0 0 0 0,-4-4 16 16,0 1-144-16,-3-3 192 0,-3 1-192 0,-1 1 192 0,-2 0-192 15,-2 2-144-15,-2 2 144 0,-3-3-208 0,-4 2-16 0,-1 4 0 16,-2 1 0-16,-2 0 0 0,-3 0 80 0,2 2 16 16,0 2 0-16,2 0 0 0,-2 3 128 15,4 3 0-15,2 2 0 0,5-1 0 0,-3 1 0 0,4-4-128 16,1 2 128-16,4-3-128 0,4-3 128 0,3-1-192 16,1 4 192-16,3-2-192 0,3-3 192 0,2 1 0 15,1 0 0-15,2 0-128 0,0 1 128 0,0 2-160 16,1 3 160-16,-1-1-160 0,-2 5 160 0,1 1 0 15,-1 1 0-15,2 4 0 0,-3 7 0 0,1 1 0 16,0 8 0-16,2 7 0 0,-2 3 0 0,1 7 0 16,-2 3 0-16,1 2 128 0,-2 3-128 0,-3-1 176 0,-4 1-176 0,-2-4 192 15,-2-8 240-15,-2-2 48 0,-1-8 16 0,-1-1 0 16,1-6 128-16,-2-4 16 0,-2-8 16 0,0 0 0 16,0 0-400-16,1-9-96 0,-2-5-16 0,1-7 0 15,-2-10-144-15,1-2 0 0,-2-3 0 0,3 0 0 16,2-1-304-16,0 1-32 0,2 2-16 0,0 1 0 15,-2 0 128-15,6 5 32 0,5 1 0 0,-3 4 0 16,1 4 192-16,3 1 0 0,4 3 0 0,0 4 0 16,2 2 336-16,3 5-32 0,3 1-16 0,0 5 0 15,0 1-160-15,-1 8-128 0,1 1 144 0,-1 4-144 16,0 0 0-16,-11-4 0 0,3-1 0 0,1 4-160 31,-1 2-1104-31,1 1-208 0,-1 1-64 0,-3 0 0 0</inkml:trace>
  <inkml:trace contextRef="#ctx0" brushRef="#br0" timeOffset="6597.28">31198 14914 50911 0,'0'0'2256'0,"0"0"464"0,0 0-2176 15,0 0-544-15,0 0 0 0,12 4 0 16,1 2-1136-16,8 4-336 0,3-1-64 0,2 0-12608 16,-1-1-2544-16</inkml:trace>
  <inkml:trace contextRef="#ctx0" brushRef="#br1" timeOffset="15298.32">11702 11975 20271 0,'0'0'896'0,"-10"-2"192"0,2 1-880 0,8 1-208 16,-7-3 0-16,7 3 0 0,0 0 656 0,0 0 96 16,0 0 16-16,0 0 0 0,0 0-512 0,0 0-80 15,0 0-32-15,0 0 0 0,0 0-144 0,0 0 0 16,0 0 0-16,0 0 0 0,0 0 0 0,-4-5 0 0,0-3 0 0,1 2-176 15,-3 0 32-15,1-3 0 0,0 0 0 16,-1-1 0-16,-3 2 144 0,-2-2-128 0,1 0 128 0,-1 0-128 16,-2-6 128-16,-2 1 0 0,-3-1 128 0,3 0-128 15,-2 2 144-15,1-1-144 0,-2-2 192 0,0 1-192 16,-2-2 128-16,1 3-128 0,-3 0 0 0,2 1 0 16,-2 1 192-16,1-2-64 0,-4-1 0 0,4 2-128 15,-3 1 256-15,2-1-48 0,2-3-16 0,-3 2 0 16,0-2 16-16,0 1 0 0,0-2 0 0,2 0 0 15,-1 2-208-15,-2-2 0 0,-2-1 0 0,1 1 0 16,0 0 128-16,0 0-128 0,1 3 0 0,-1 1 0 16,-2 1 0-16,0-2 0 0,2 1 0 0,2 3 0 15,-2 1 208-15,2 3-48 0,-3-2-16 0,6 7 0 0,-2-2 176 16,1 1 16-16,-2 1 16 0,0 1 0 16,-1-1-128-16,1 2-32 0,-1 0 0 0,-1 0 0 15,-5 2-192-15,1-2 176 0,-1 0-176 0,-1 1 160 0,1 1-160 0,-2 0 0 16,0-1 0-16,3 1 0 0,-1 0 0 0,1 0 0 15,0 3 0-15,0 2 0 0,0-2-160 0,1 2 160 16,-2 2 0-16,2 2-144 0,0 0 144 0,-2 3 0 16,-2 0 0-16,-2-1-128 0,-3 2 128 0,0 1 0 15,0 0 0-15,3 1 0 0,2 1 0 0,0 0 0 16,1-1 0-16,0 0 0 0,1 0 0 0,-1-1 0 16,2 2 0-16,0 0 0 0,-1-3 0 0,-1 1 0 15,-4 0 0-15,-3-1 0 0,0-2 0 0,0 2 0 16,1 1 0-16,1-3 0 0,3 4 0 0,0 1 0 0,0 1 0 15,0 1 0-15,3 1 0 0,0-1 0 0,1-1 0 0,5 4 0 16,-1 2 0-16,-1-2 0 0,0 1 0 0,0 3 128 16,2-3-128-16,1 3 0 0,0-3 0 15,2 1 128-15,2 2-128 0,1-3 0 0,1 4 0 0,3-4 0 16,3 3 0-16,1-3 0 0,2 3 0 0,3 1 0 16,1 1 0-16,3-2 0 0,1 2 0 0,2-2 0 15,1 2 0-15,2 4 0 0,0 1 0 0,4-3 0 16,1-1 0-16,2 2 128 0,2-4-128 0,1 0 0 15,3 0 0-15,-1-3 0 0,6-2 0 0,0 1 128 16,0 1-128-16,1-4 144 0,-3-2-144 0,1 0 160 16,3 0-160-16,0-1 192 0,0-1-192 0,3-2 192 15,2-1-192-15,3-1 128 0,-2-2-128 0,2 2 128 16,3 1-128-16,2-4 160 0,0 0-160 0,3-1 160 16,5 0-160-16,-6 0 0 0,-3-2 0 0,0-1 0 0,1-1 128 0,-3 1-128 15,0-3 0-15,3 0 128 0,0 0-128 0,2-1 0 16,2 2 144-16,1-3-144 0,0-1 0 0,-1-1 144 15,3-3-144-15,-5 2 0 0,0-1 144 0,-1 0-144 16,1 0 0-16,0 0 144 0,1-3-144 0,1 2 0 16,0 2 144-16,4-2-144 0,2-2 0 0,-1 0 128 15,-3 3-128-15,-2-4 0 0,-2 0 0 0,-2 2 0 16,-1-3 0-16,0 2 0 0,-2-2 0 0,2-1 0 16,-3 1 0-16,3 0 128 0,0 1-128 0,3-3 0 15,-4 1 128-15,0-4-128 0,-3-1 144 0,0 3-144 16,-5-2 192-16,0-3-192 0,-4-2 240 0,0 0-64 15,2 0-16-15,-5-2 0 0,-3-2 0 0,3 0 0 0,-1 0 0 0,-1 0 0 16,0-1 32-16,-1-1 0 0,-2 3 0 0,1-2 0 16,-2-5-64-16,-1 4-128 0,-1-3 192 15,-3 2-64-15,-1 0-128 0,0-1 0 0,-2 0 144 0,0-2-144 16,-3 3 128-16,-2-6-128 0,-2 0 128 0,-1-2-128 16,-3-2 144-16,0 0-144 0,-5-2 192 0,0-1-192 15,-1-4 160-15,-3 4-160 0,-2-1 128 0,0 4-128 16,-3 1 0-16,0 1 128 0,-2 1-128 0,-2 1 0 15,0 2 272-15,-3-1-16 0,-3 5-16 0,2 0 0 16,-2 2-48-16,-3 1 0 0,-3-3 0 0,-2 2 0 16,1 2 0-16,-1-1-16 0,-2-2 0 0,4 3 0 15,3 2-176-15,3 4 0 0,3 4 144 0,-1-1-144 16,4 5 0-16,1-1 0 0,3 5 0 0,2 5-192 16,-1 0-1040-16,1 6-224 0,1 1-32 0,-1 6-8368 15,2 4-1664-15</inkml:trace>
  <inkml:trace contextRef="#ctx0" brushRef="#br1" timeOffset="16124.37">10004 13299 5519 0,'0'0'240'0,"0"0"64"0,-12-5-304 0,2 1 0 16,0 1 0-16,2 1 0 0,8 2 2544 0,-9-4 448 0,2 1 80 0,0 1 32 16,7 2-1696-16,0 0-352 0,-7-5-64 0,-1-2-16 15,2 2-128-15,1 1-16 0,5 4-16 16,-7-5 0-16,2-1-256 0,5 6-48 0,-5-6-16 0,5 6 0 16,-4-6-144-16,4 6-32 0,-2-10 0 0,2 3 0 15,2-5-320-15,2 3 128 0,3-2-128 0,0-2 0 16,1-1 0-16,-1 2 0 0,1-2 0 0,2-2 0 15,2 2 0-15,0 2 0 0,1-4-144 0,0 2 144 16,-3 3-128-16,0 3 128 0,0-2-160 0,2 5 160 16,-1 4-128-16,1 2 128 0,0 4 0 0,1 4-144 15,-1-1 144-15,2 4 0 0,-2 5-144 0,1-1 144 16,-4 2 0-16,2 3 0 0,-1 0 0 0,-1 5 0 16,2-4 0-16,0 1 0 0,-1 4 0 0,-1-3 0 15,2 5 0-15,-2 1 0 0,2 1 0 0,-1 2 0 16,0-2 0-16,0 1 0 0,0 3 0 0,-1 1 0 0,-1 0 0 15,-2-3 0-15,0-2 0 0,1 0 0 0,-1-4 0 0,1 1 128 16,-2-6-128-16,-2 1 0 0,1 0 0 0,0-1-176 16,-1-6 16-16,-2-2-7328 15,-2 0-1456-15</inkml:trace>
  <inkml:trace contextRef="#ctx0" brushRef="#br1" timeOffset="16508.89">10084 13737 15663 0,'0'0'688'0,"0"0"144"0,0 0-656 0,0 0-176 0,0 0 0 0,2 12 0 16,5-2 1840-16,2 5 336 0,2 3 64 0,2 3 0 15,-2 5-1792-15,2-2-448 0,0 6 0 0,4 2 0 16,0 6 192-16,1 0-64 0,0 1-128 0,-1 1 192 16,1 5 16-16,0-2 0 0,0 0 0 0,1 3 0 15,1 4 16-15,2-1 0 0,-1 1 0 0,1 2 0 16,0 1 0-16,0 2 0 0,3-2 0 0,-1 1 0 16,-3-1-80-16,1-1-16 0,1 0 0 0,0-1 0 15,1-5-128-15,0 1 128 0,-1 0-128 0,1-6 128 16,3-5 96-16,1 1 16 0,1-1 0 0,3-2 0 0,1-2-96 0,4-3-16 15,-2-2 0-15,2-2 0 16,0 1-128-16,-1-6 192 0,-5-2-192 0,0 0 192 0,-1-2-192 0,1 1-192 16,1-2 32-16,-1-4 16 15,1 0-2224-15,1-4-448 0</inkml:trace>
  <inkml:trace contextRef="#ctx0" brushRef="#br1" timeOffset="17063.18">12261 14809 16575 0,'-9'-11'736'0,"0"8"160"0,-2 0-720 0,0 2-176 0,0-3 0 0,1 0 0 16,1 3 1744-16,-1 1 320 0,0 1 64 0,-1 4 16 16,-2-1-1568-16,3 2-304 0,0 3-64 0,-3 0-16 15,-1 3-192-15,0 0 128 0,-1 2-128 0,-1 3 0 16,2-1 144-16,-1 7-144 0,1 1 128 0,-1 3-128 15,-2 4 128-15,2 3-128 0,-1 2 0 0,2 3 128 0,1 4-128 0,3-2 192 16,1-3-192-16,1 1 192 0,1 1-16 0,3 0 0 16,1-1 0-16,3-3 0 0,0-1 0 0,4-3 0 15,0-3 0-15,2-1 0 0,3-4-48 0,1-2-128 16,3-3 192-16,3-3-64 0,4-3-128 0,0-2 0 16,3-7 0-16,1-4 128 0,3-4-128 0,-1-6 0 15,0 0 0-15,-1-7 0 0,1-4 128 0,-1-2-128 16,0 1 0-16,1-2 128 0,-1-4-128 0,1 4 0 15,-1-5 144-15,1 0-144 0,-2-1 0 0,0-1 128 16,-1 3-128-16,-2 0 0 0,0-4 0 0,-4 3 0 16,4 1 0-16,-7-3 0 0,-4 2 0 0,-2 0-128 15,-5 1 128-15,0 2 0 0,-4 3 0 0,-3 1 0 0,-3 1 0 0,-1 5 0 16,-5 0-128-16,-4 2 128 0,-2 0-128 0,-1 3 128 16,-3 3-240-16,0-2 48 0,0 4 0 0,0 1 0 31,2-2-336-31,2 2-64 0,1 2-16 0,4-4-10784 0</inkml:trace>
  <inkml:trace contextRef="#ctx0" brushRef="#br1" timeOffset="17359.22">12474 14352 27647 0,'-13'5'2448'0,"1"0"-1952"0,1 6-496 0,0 1 0 0,2 6 0 0,0 2 0 16,0 6-176-16,0 1 176 0,-3 3 0 0,2 7 208 16,-2 5 0-16,-4 5 0 0,2 4-208 0,-1 1 0 15,0 1 128-15,1 3-128 0,0 1 0 0,1 3 0 16,-2 2 128-16,2-2-128 0,2 0 0 0,2-2 0 15,-1 0 0-15,2-1 0 0,0 0-208 0,2 1 16 16,-2-3 0-16,2 0 0 16,1-4-704-16,0-6-128 0,0-1-16 0</inkml:trace>
  <inkml:trace contextRef="#ctx0" brushRef="#br1" timeOffset="17653.24">12997 15341 21183 0,'0'0'1888'0,"-4"12"-1504"0,2 2-384 0,2 1 0 16,2 1 1600-16,2 3 256 0,1 3 64 0,0 6 0 16,-1-1-1232-16,1 3-240 0,2-2-64 0,-1 5 0 0,0 2-160 0,2 0-32 15,-4 1-16-15,2 1 0 0,-1-4-320 0,0 0-64 16,0 1-16-16,-1-2 0 16,0-4-1680-16,-1 1-336 0,0-5-64 0</inkml:trace>
  <inkml:trace contextRef="#ctx0" brushRef="#br1" timeOffset="18759.03">12883 15212 12895 0,'-9'-9'576'0,"9"9"112"0,-5-8-560 0,0 2-128 0,0 1 0 0,5 5 0 15,-5-8 1984-15,5 8 352 0,-5-5 80 0,5 5 16 16,0 0-1664-16,0 0-320 0,-7-4-64 0,1 4 0 0,6 0-256 0,0 0-128 16,-8 1 160-16,8-1-160 15,-10 7 0-15,2 0-160 0,2-2 0 0,0 2 0 0,1 0 160 0,-2 2-208 16,3 3 80-16,1 0 128 0,-1-3-192 0,-4 4 192 15,2 0-160-15,-2-1 160 0,1 2 0 0,-2 2 0 16,4 1 0-16,-3 1 0 0,-1 0 0 0,0 1 0 16,0-1 0-16,2 1 0 0,-1 1 0 0,2 1 208 15,-1-1-16-15,2 4 0 0,0 0 48 0,0 3 0 16,1-4 0-16,2 2 0 0,0 2-80 0,4-3-16 16,-2 0 0-16,0 0 0 0,4-2 48 0,-1 0 16 15,1-3 0-15,2 0 0 0,0-1-208 0,1-1 0 0,2-1 128 16,1-1-128-16,0 0 0 0,2 0 0 0,2-4 0 0,0-3 0 15,0-4 0-15,1-1 0 0,3-2 0 0,1-2 0 16,0-3 160-16,-1-2-160 0,2-7 160 0,-1-1-160 16,0-3 176-16,-2 0-176 0,-1-2 192 0,2-4-192 15,0-4 208-15,0-1-64 0,0-5-16 0,-2-1 0 16,-2-3 16-16,-1-1 0 0,-1 0 0 0,1-4 0 16,-1 0-144-16,-2 2 0 0,-1 5 144 0,0-1-144 15,-3 0 0-15,-1 5 128 0,-5 0-128 0,-4 3 0 16,-3 0 144-16,-2 3-144 0,-2-2 192 0,-1 3-192 15,-5 4 448-15,-2 2-32 0,-2 4 0 0,-2 5 0 16,-1-1-32-16,-3 7 0 0,1 3 0 0,2 0 0 16,1 4-256-16,3 6-128 0,1 0 0 0,1 6 128 15,3 0-480 1,3 1-96-16,5-1-32 0,2 0-8208 0,0 1-1632 0</inkml:trace>
  <inkml:trace contextRef="#ctx0" brushRef="#br1" timeOffset="19081.14">14024 15325 23951 0,'0'0'2128'0,"-9"3"-1696"0,2 4-432 0,2 4 0 15,2 2 1584-15,4 1 224 0,1 4 48 0,3 2 16 16,0 2-1440-16,1 1-304 0,-1 2-128 0,3 2 128 16,-6 2-128-16,4-1 0 0,-4 6 0 0,2-1 128 15,-8 3-128-15,0-2 0 0,-3 2 0 0,-5 1 128 31,-2-2-432-31,-1 1-80 0,-3-2-32 0,-3-2 0 0,-1-3-1760 16,-1-2-368-16,0-7-64 0</inkml:trace>
  <inkml:trace contextRef="#ctx0" brushRef="#br1" timeOffset="19560.28">14764 14441 23951 0,'0'0'2128'15,"-10"3"-1696"-15,0 2-432 0,-2 3 0 0,0 6 1104 0,-5 2 144 0,-1 3 32 0,-1 7 0 16,-1 4-1056-16,0 3-224 15,-2 3 0-15,2 1 0 0,-1 2 0 0,3 4 0 0,1 0 0 16,0 7 0-16,2 0 0 0,1 0-160 0,1 2 160 0,3 1 0 16,1-1-176-16,3-3 176 0,2 2-160 0,5-8 160 15,1-2-176-15,3-3 176 0,2-6-192 0,3 0 192 16,2-3-256-16,2-6 48 0,1-3 16 0,2-2 0 16,4-3 48-16,1-3 16 0,2-7 0 0,3-3 0 15,1-4 128-15,0-2 224 0,0-8-48 0,0-3-16 16,-3-6 112-16,0-5 32 0,1-4 0 0,-1-6 0 15,-3-2-304-15,1-5 0 0,-2-3 0 0,1-2 0 16,0-1-144-16,-2 1-48 0,-1-3 0 0,-1 2 0 16,-3 0 192-16,-4 5 0 0,-2-2 0 0,-2 4 0 15,-4 4 160-15,0 2 16 0,-7 3 0 0,0 5 0 16,-2 3-48-16,-3 5-128 0,-2 4 192 0,-3 5-64 16,-3 5-128-16,-2 3-192 0,-1 6 32 0,-3 3 16 15,3 3-416-15,-1 4-80 16,1-2 0-16,2 3-7248 0,2 1-1456 0</inkml:trace>
  <inkml:trace contextRef="#ctx0" brushRef="#br1" timeOffset="19828.22">14896 14139 27695 0,'0'0'1216'0,"0"0"272"0,0 0-1184 0,0 0-304 0,-6 10 0 0,1 5 0 16,2 6 496-16,1 0 32 0,-2 6 16 0,0 2 0 16,0 7-240-16,1 4-48 0,0 2-16 0,2 1 0 15,-1 5-16-15,1 4 0 0,0 1 0 0,0 3 0 16,-2 1-224-16,1 4 176 0,-2-1-176 0,0 1 160 16,-1-1-160-16,-2-2 0 0,1-1 0 0,0-1 0 15,-1-2-160-15,2-4-64 0,0-4-16 0,0-5 0 31,0-6-624-31,3 0-128 0,-1-5-32 0,0-6-11616 0</inkml:trace>
  <inkml:trace contextRef="#ctx0" brushRef="#br1" timeOffset="20068.09">15622 15203 20271 0,'0'0'896'0,"0"15"192"0,-1 0-880 0,3 3-208 16,2 2 0-16,4 2 0 0,-3 3 1744 0,4 3 304 16,-2-1 64-16,1 3 16 0,-2 1-1552 0,2 1-304 15,-2-2-64-15,1 1-16 0,-3 1-192 0,-1-3-256 16,1 1 48-16,-1 0-8176 15,-1-5-1616-15</inkml:trace>
  <inkml:trace contextRef="#ctx0" brushRef="#br1" timeOffset="20409.38">16441 15253 23039 0,'0'0'1024'0,"0"0"192"0,0 0-960 0,0 0-256 15,0 0 0-15,4 16 0 0,1-2 1792 0,0 4 320 16,2 3 64-16,1 1 16 0,0 2-1744 0,-3 5-448 16,0 0 0-16,0 4 0 0,-4 2 0 0,2-2 0 15,-2 2 0-15,-1 2 0 0,-3 0 0 0,1-1 0 16,-6-3-144-16,1-1 144 16,-4-5-864-16,1 1-64 0,-6-6-16 0,0-4-11712 0</inkml:trace>
  <inkml:trace contextRef="#ctx0" brushRef="#br1" timeOffset="20896.75">17057 14543 25791 0,'0'0'1152'0,"-6"15"224"0,-3-1-1104 0,1 5-272 0,1 4 0 0,-1 6 0 16,0 4 144-16,1 6-16 0,-1-3-128 0,2 4 192 16,-3 1-192-16,1 4 0 0,1-2 0 0,-1 7 0 15,0 1 0-15,2 0 0 0,0 0 0 0,-1 1 0 16,1 0 256-16,1 0-32 0,2-3-16 0,1 0 0 0,1-7 32 0,1-2 0 15,0-1 0-15,5-6 0 0,1-3-240 0,3-3 128 16,2-1-128-16,2-8 0 0,1-2 176 0,4-8-176 16,0 0 192-16,3-5-192 0,2-5 384 0,3-5-48 15,2-3 0-15,3-6 0 0,2-4-64 0,5-7-16 16,2-2 0-16,-1-5 0 0,-2-4-64 0,0-3 0 16,-1 0-16-16,-2 1 0 0,0-5-176 0,-5 2 160 15,-2-4-160-15,0 4 160 0,-6-4-160 0,1 3 0 16,-4-3 144-16,-5 7-144 0,-2-1 0 0,-3 2 128 15,-3 3-128-15,-3 5 0 0,-2 1 176 0,-5 5-48 0,-4-1 0 16,-2 5 0-16,-3-4-272 0,-3 5-64 0,-2 5-16 0,-2 2 0 31,-1 0-480-31,-2 4-80 0,0-2-32 0,2 3 0 16,1 3-1840-16,3 0-368 0,-3-4-80 0,5 2-16 0</inkml:trace>
  <inkml:trace contextRef="#ctx0" brushRef="#br1" timeOffset="21144.57">17576 14285 16575 0,'0'0'1472'0,"0"0"-1168"0,-4 9-304 0,1 6 0 0,2 5 3296 0,0 8 608 15,0 2 112-15,-3 8 16 0,-1 5-3216 0,0 1-656 16,-2 6-160-16,0 2 0 0,-3 5 896 0,-2 2 128 15,-1 2 48-15,-1 1 0 16,-2 5-1648-16,-1 3-320 0,0 0-64 0,3 0 0 0,-2-5 768 16,1 0 192-16,0-3 0 0,0-3 0 0,-2-5-352 0,3 0-32 15,-2-1 0-15,0-7 0 16,0-3-1888-16,2-6-384 0</inkml:trace>
  <inkml:trace contextRef="#ctx0" brushRef="#br1" timeOffset="21762.19">17671 15602 25167 0,'-6'-9'1104'0,"6"9"240"0,-4-9-1072 15,1 3-272-15,1-3 0 0,2 9 0 0,2-10 832 0,2-2 96 16,3 2 32-16,2-1 0 0,2-1-576 0,3 2-128 16,4-3 0-16,2 2-16 0,2-2-112 0,1-1-128 15,1 0 176-15,1 4-176 0,1-2 0 0,-2 2 0 16,-3 1 0-16,1 1 0 0,-2 0-240 0,-2 4 48 15,-1-1 16-15,-2 5 0 0,-2 0-80 0,1 5-32 16,-3 0 0-16,-2 5 0 0,-3-1-32 0,-3 6-16 16,-3 3 0-16,-3 0 0 0,-4 2 336 0,-2 6 0 15,-3 2 128-15,0 4-128 0,-2-3 288 0,0 4-32 16,-2 1 0-16,2 2 0 0,-1-2 64 0,-1 0 0 0,2-1 0 0,1 2 0 16,1-2-320-16,2-7 128 0,3 1-128 0,2-4 0 15,2-4 0-15,3-1 0 0,3-4 0 0,2-4 0 16,-5-10 0-16,11 10 0 0,1-3 0 0,2-1 0 15,1-2 0-15,3-3 0 0,-2-1 0 0,3 0 0 16,1-3 224-16,2 0-64 0,2-4-16 0,2 2 0 16,-1-4-144-16,2 0 0 0,-1-2 0 0,6 0 0 31,-2-5-1600-31,1 1-192 0</inkml:trace>
  <inkml:trace contextRef="#ctx0" brushRef="#br1" timeOffset="22195.17">18722 15364 20271 0,'0'0'896'0,"0"0"192"0,0 0-880 0,0 0-208 0,0 0 0 0,0 0 0 16,2 12 608-16,-2-12 80 0,0 0 16 0,12 5 0 15,2-4-256-15,4-1-32 0,2 0-16 0,5-3 0 16,-1 0 128-16,2-4 32 0,6 2 0 0,-2-1 0 15,1-3-112-15,1 4-32 0,2-2 0 0,3 1 0 16,1 1-192-16,2-3-32 0,4 2-16 0,3 2 0 16,4-3-176-16,3 3 0 0,0 2 144 0,2 0-144 15,-2 1 0-15,-4-2 0 0,2 1 0 0,1-1 0 16,-3 3 0-16,1 0 0 0,3-1 0 0,-2-2 0 16,0 1-240-16,-4-1 48 0,-5-1 0 0,-1-1 0 15,-2 0-144-15,-3 3-32 0,1 0 0 0,-5 2 0 16,-1-1-1712-16,-4 0-352 0</inkml:trace>
  <inkml:trace contextRef="#ctx0" brushRef="#br1" timeOffset="22615.62">19837 14983 19343 0,'0'0'1728'0,"0"0"-1392"0,0 0-336 0,13-3 0 15,2 2 1360-15,7 0 208 0,4 1 32 0,2 2 16 16,7 2-1392-16,-3 0-224 0,1-3-160 0,1 2 32 15,5 0 128-15,2 3 0 0,2-3 0 0,2 0 0 16,2 1-144-16,2 1 144 0,5 1-160 0,-2 1 160 16,-3 3 0-16,-2-4 0 0,-1 0 0 0,-3 3 0 15,-1-2-192-15,-1 0 48 0,-3-3 16 0,-1 0 0 16,0 4 128-16,-3-2 128 0,-1 0-128 0,-2 3 176 16,-3-3-176-16,-2 5 0 0,-3-1 0 0,-4 1 0 15,-6-3 224-15,0 2 16 0,-8 4 0 0,-1 0 0 16,-6 4-16-16,-5 3 0 0,-6-2 0 0,-5 2 0 15,-6 0 16-15,-5 6 0 0,-4 0 0 0,-4 5 0 0,-4-4-240 0,-3 5 0 16,-5 2 128-16,1 2-128 16,0 0-656-16,2 0-176 0,0-2-48 15,7-3-10192-15</inkml:trace>
  <inkml:trace contextRef="#ctx0" brushRef="#br1" timeOffset="24213.67">23173 14862 17503 0,'0'0'1552'0,"0"0"-1232"0,0 0-320 0,0 0 0 16,0 0 1408-16,0 0 208 0,0 0 48 0,1 9 16 16,0 2-1392-16,-1 3-288 0,0 0 0 0,-1 0 0 15,-3 3 0-15,-2 1 0 0,-4-1 0 0,-1 2 0 16,-3 4 0-16,-1-1 0 0,-1-2 0 0,-3 2 0 15,-3 5 0-15,-2-3 0 0,-2-3 0 0,0 1 0 16,-1 2 0-16,0-4 0 0,-1 1 0 0,2-3 0 16,-1-1 0-16,-1 0 0 0,-1-1 0 0,1-3-144 0,0-3 144 0,1 3 0 15,0 0 0-15,-3-6-128 0,-3-2 128 0,-1-2 0 16,-1 1-144-16,2-3 144 0,1-2 0 0,1-3 0 16,1 0 160-16,2 0-160 0,2 1 208 15,0-5-64-15,2 0-16 0,1-2 0 0,2 2 0 0,2-3 0 16,1 0 0-16,3-2 0 0,2 0 0 0,-1 2 0 15,4-3 0-15,1-3 0 0,2 3-128 0,2-1 160 16,0 0-160-16,1 2 160 0,1-1-32 0,1 1-128 16,2-1 192-16,2 3-64 0,0-2-128 0,2 4 192 15,1-2-192-15,0-1 192 0,0 2-192 0,3-1 0 16,1 3 0-16,0-3 0 0,1 1 0 0,3 1 0 16,1-3 0-16,2 3 0 0,2-2 0 0,2 2 0 0,1-1-192 0,0 4 192 15,2-2-176-15,1 3 176 16,0-2-128-16,3 1 128 0,1 4 0 0,1-1 0 0,-1 0 0 0,1 1 0 15,1-1 0-15,-4-2 0 0,-2 0 0 0,1 3 0 16,-4 0 0-16,0 1 0 0,-2 0 0 0,0 3 0 16,1 0 0-16,0-1 0 0,1 3 0 0,-1 1 0 15,0 2 0-15,2 2 128 0,2 0 0 0,-2 0 0 16,2 1-128-16,0 2 0 0,-1-3 0 0,1 2 0 16,0-2 0-16,2 2 0 0,-1-2 0 0,-1 2 0 15,0-6 0-15,-2 5 0 0,-3-4 0 0,0 2 0 16,-1-3 0-16,-2-3 0 0,0 2 0 0,-1 3 0 15,-1-1 0-15,-1-2 0 0,3-2 0 0,-2 3 0 16,-1-1 0-16,0-1 0 0,-1-1 0 0,0 1 0 0,-1-5 0 0,-11 2 0 16,12 0 0-16,-2 0 0 0,-10 0 0 0,11 0 0 15,-11 0 0-15,10 0 0 0,-10 0 0 16,11-2 0-16,-11 2 0 0,0 0 0 0,0 0 0 0,0 0-160 16,0 0 160-16,0 0-160 0,0 0-96 0,0 0 0 15,0 0-16-15,0 0 0 16,0 0-240-16,0 0-32 0,0 0-16 0,0 0 0 15,2 10-336-15,-2-10-80 0,0 0-16 0,-2 9-7920 16</inkml:trace>
  <inkml:trace contextRef="#ctx0" brushRef="#br1" timeOffset="25131.19">23404 14648 11055 0,'0'0'976'0,"-9"-3"-784"0,1-4-192 0,0 1 0 15,0-2 2272-15,0-1 416 0,-1 3 64 0,0-5 32 16,-2-2-2160-16,1 0-432 0,-3 0-192 0,0 0 160 16,-1 0-160-16,-1 1 160 0,-1-4-160 0,-2 2 160 15,-1 2-160-15,-4 2 0 0,-1-1 0 0,-5 3 0 16,-3-2 0-16,-3 5 0 0,-1 2 0 0,-5 2 0 16,0 2 0-16,-1 3 0 0,-1 3 144 0,0 4-144 15,-2 4 0-15,2 3 0 0,-1 1 0 0,-1 8 0 16,-2 5 0-16,3-1 224 0,-2 1-48 0,5-1-16 15,3 2 96-15,2 2 32 0,3 3 0 0,4 4 0 16,3-1-64-16,1 1-16 0,2 0 0 0,3 0 0 16,2 2 208-16,3-2 32 0,0 2 16 0,5-1 0 15,-1-3-176-15,5 2-32 0,2-1-16 0,3-2 0 16,2-2-64-16,3 0-16 0,2-3 0 0,5 1 0 0,-1-6-160 0,6 0 128 16,2-1-128-16,4-2 128 0,-1 0-128 0,6-4 0 15,4-4 0-15,2-3 128 0,3-5-128 0,3-1 0 16,0-4 144-16,3-5-144 0,0-5 0 0,-1-8 0 15,-3-3 0-15,0-5 128 0,-3-6 48 0,4-1 16 16,-1-5 0-16,1-2 0 0,2-2 176 0,-1 0 32 16,2-3 16-16,0-3 0 0,2 2-288 0,-5-1-128 15,-2-5 128-15,-4-1-128 0,-4 1 0 0,-2-2 0 16,-4 4 0-16,-3 0 0 0,-2-2-144 0,-3 5 144 16,-3-2 0-16,-5 2 0 0,-3 0 0 0,-3-2 272 15,-6 4-16-15,-4 3-16 0,-3 4 240 0,-4 2 48 16,-3 5 16-16,-4 3 0 0,-3 0-224 0,-5 6-32 0,-3 7-16 0,-3 1 0 15,-2 7-272-15,-3 1 0 0,0 4 0 0,1 5 0 16,3-2 0-16,2 6-272 0,3-2 48 0,4 6 16 31,4 4-1344-31,2 2-272 0,4 1-48 0,2-4-10864 0</inkml:trace>
  <inkml:trace contextRef="#ctx0" brushRef="#br1" timeOffset="25464.87">23193 14094 25791 0,'-11'-2'2304'0,"-1"-3"-1856"0,3 2-448 0,-2 2 0 0,2 2 1072 0,9-1 112 16,-7 14 32-16,-1 0 0 0,-3 3-1024 0,1 3-192 15,0 3 0-15,-1 6 0 0,-5 3 0 0,0 6 0 16,-3 5 128-16,-2 9-128 0,0 5 0 0,-3 5 0 16,-2 2 128-16,-2 8-128 0,-1 1 0 0,-1 6 0 15,-2 2 0-15,-3 3 0 0,2 3 0 0,-1 0 0 16,-3-1 0-16,-5-3 0 0,-6 4 0 0,-3 2 0 16,-2 1 0-16,1 0 0 0,1-2 192 0,4-2 0 15,5-2 0-15,6-5 0 0,7-3 128 0,4-4 16 16,4-8 16-16,5-6 0 0,3-5-352 0,3-3-240 15,2-7 48-15,3-5-9280 0,1-6-1840 16</inkml:trace>
  <inkml:trace contextRef="#ctx0" brushRef="#br1" timeOffset="29636.85">13212 12719 11967 0,'-10'-3'1072'0,"2"1"-864"15,-2 1-208-15,10 1 0 0,-10-4 688 0,0 1 80 16,0 1 32-16,1-1 0 0,0 2-384 0,1 1-80 16,1-1-16-16,0-1 0 0,1 0 16 0,6 2 0 15,-9 1 0-15,0-1 0 0,0-2-144 0,0 2-16 16,-1 0-16-16,2 1 0 0,2-1-32 0,1 2-128 16,-3 0 192-16,2-1-64 0,6-1 0 0,0 0-128 0,-8 4 192 0,8-4-64 15,0 0 112-15,0 0 16 0,0 0 0 0,0 0 0 16,0 0 144-16,0 0 48 15,13 11 0-15,0-6 0 0,-2-1-16 0,5-1 0 0,1-3 0 0,4 0 0 16,0 0 64-16,3 0 16 0,1-3 0 0,0 1 0 16,2 0-208-16,1 1-48 0,1 0 0 0,1 1 0 15,1 0-96-15,-1 0-32 0,0 1 0 0,0 0 0 16,1 1-128-16,0-1 160 0,2-1-160 0,1 1 160 16,2 0-32-16,-3 1-128 0,-3-2 192 0,-2 1-64 15,-3 1 0-15,0 0 0 0,1-1 0 0,-1-1 0 16,1 0-128-16,-1 1 160 0,2-1-160 0,-2 2 160 15,1-2-160-15,0 2 192 0,1 1-192 0,4 0 192 16,-1 4-192-16,4-3 0 0,-2 1 144 0,0 1-144 16,2-2 0-16,-2-2 0 0,0 2 0 0,2-3 0 0,1-3 0 0,0 1 0 15,2-1 0-15,0 2 0 16,2-2 0-16,-1-1 144 0,3-1-144 0,4 2 0 0,2-1 128 16,1 1-128-16,-5 1 0 0,3-1 0 0,1 1 256 0,1 0-16 15,2-2 0-15,2-1 0 0,3 2-240 0,4-1 144 16,5 2-144-16,-3 1 128 0,-4 1 0 15,3-2 0-15,1-1 0 0,2 2 0 0,3 2-128 0,4 2 128 16,7 0-128-16,-7 1 128 0,1-1-128 0,0-1 0 16,3 5 0-16,2 0 0 0,5-2 0 0,1 2 0 15,-2-5 0-15,1 3 0 16,-1-1-1232-16,4-2-240 0,1 1-32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3:26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2658 8471 14735 0,'0'0'1312'0,"0"0"-1056"16,0 0-256-16,0 0 0 0,0 0 384 0,0 0 0 16,10 6 16-16,0-3 0 0,-10-3 0 0,14-3 0 15,0-4 0-15,1-1 0 0,2-5-80 0,0-1 0 16,-1-3-16-16,3-2 0 0,1-2-48 0,5 0-16 16,-5-3 0-16,5-7 0 0,3 1-240 0,2-4 0 15,3-4 128-15,1-1-128 0,2-3 0 0,2-5 0 0,0-3-144 0,1-2 144 16,-3-4-256-16,-2-1 64 0,0 0 0 0,2-3 0 15,0 0 192-15,0 1 0 0,3-2 0 0,-4 0 0 16,-3 1 0-16,1-1 0 0,1 2-144 0,-1 2 144 16,-2-4 0-16,-2 4 0 0,-1 2 144 0,-2 3-144 15,-6 0 256-15,0-2-64 0,-2-2-16 0,-3 2 0 16,-2 3 80-16,0 4 32 0,-2 0 0 0,-2 8 0 16,-1 2-288-16,-5 4 160 0,-3 3-160 0,-2 4 128 15,-1-1-128-15,0 5 0 0,-4 2 0 0,1 4 0 16,-1 2 0-16,-3 4 0 0,3-2 0 0,-3 7 0 15,1 1 0-15,-2 4 128 0,0 6-128 0,-3-1 0 16,-1 2 0-16,-3 6 0 0,-4 2 0 0,0 3 0 16,-3 1 0-16,1 4 0 0,-2 2-128 0,3 2 128 15,-3 7 0-15,3 6 0 0,0 4-144 0,2 1 144 0,0 4 0 0,2 5 0 16,0 2 0-16,0 3 0 0,3 1 0 0,1 2 128 16,1 1-128-16,2-2 0 0,2-3 320 0,2 1-48 15,3-2 0-15,1 1 0 0,1 2 48 0,-2-2 0 16,3 0 0-16,0-1 0 0,0 0-64 0,2-1 0 15,0 0 0-15,0-1 0 0,0-2-128 0,2-2-128 16,-1-5 144-16,2-2-144 0,-1-5 0 0,2-2 128 16,3-2-128-16,0-5 0 0,-1-3 0 0,3-2 0 15,0-6 128-15,4-1-128 0,1-3-256 0,2-2-112 16,2-1-16-16,1-7-10048 0</inkml:trace>
  <inkml:trace contextRef="#ctx0" brushRef="#br0" timeOffset="339.42">4279 7768 26079 0,'-14'8'1152'0,"5"1"256"0,0 2-1136 0,0 4-272 0,1 7 0 0,1 3 0 0,0 8 0 0,0-1 0 16,-3-1 0-16,-1 1 0 0,0-2 0 0,1 1 0 15,-2-4 0-15,5 3 0 0,-1-4 0 0,0 4 0 16,1-4 0-16,-2 1 0 16,0-3-496-16,0-3 0 0,0-5 0 0,2 2-10528 0</inkml:trace>
  <inkml:trace contextRef="#ctx0" brushRef="#br0" timeOffset="1023.54">4960 7729 12895 0,'0'0'1152'0,"0"0"-928"0,0 0-224 0,0 0 0 15,0 0 3088-15,11 10 576 0,0 1 112 0,-3 5 32 16,0 0-3072-16,-3 4-608 0,-2 1-128 0,-3 7 0 15,-4 0 0-15,-2 4 0 0,-3 2 0 0,-2-2 0 16,-3-3 0-16,2 1 0 0,-2 1 0 0,-1-4-128 16,-2 1 128-16,2-6 0 0,2-1-144 0,2-3 144 15,0-6-352-15,0 0 0 0,2-6 0 0,9-6 0 16,0 0-304-16,-9-5-64 16,3-4-16-16,1-4 0 0,5-2 16 0,5-7 0 15,-1 0 0-15,6-1 0 0,1-5 512 0,5 1 208 0,1-1-176 0,4 3 176 0,3-1 464 0,2 1 192 16,2-4 48-16,3 4 0 0,1 3-128 0,3-3-32 15,2 6 0-15,1 4 0 0,-1 2-352 0,-1 2-192 16,-2 5 192-16,-1-1-192 0,-2 3 176 0,-2 3-176 16,0 1 160-16,-2 4-160 0,-2 4 128 0,-2 1-128 15,-1 4 0-15,-2 3 144 0,-1 2-16 0,-1 2 0 16,-4 0 0-16,-1 1 0 0,-2-2 96 0,-3-2 16 16,-1-1 0-16,0 0 0 0,-1 2-80 0,-1-1-16 15,-2-2 0-15,-3-1 0 0,0-4 0 0,-3 3 0 16,3-13 0-16,-4 7 0 0,-1 2-144 0,5-9 192 15,0 0-192-15,0 0 192 0,0 0-192 0,-9-1 0 0,9 1 0 0,0 0 0 16,-2-13-160-16,4-1-64 16,2-1-16-16,4-2 0 0,2 0 32 0,4-2 0 0,4-3 0 15,2-1 0-15,3 1 208 0,2 0 0 0,2 2 0 0,2 1 0 16,-1-1 0-16,1 2 0 0,1 1 0 0,1 0 160 16,3 2-160-16,1 2 0 0,1 0 0 0,1 4 0 15,-2 2 0-15,2 4 0 0,1 3 0 0,0 3 0 16,0 4 0-16,1 5 0 0,-4 4 0 0,-1 6 0 15,-4 2 0-15,-5 2 0 0,-1 4 0 16,0-1 0-16,-1 3 192 0,-2 1-32 0,-2 1-16 0,-1-2 0 16,-2-3 0-16,1 4 0 0,-2-2 0 0,-2 0 0 15,-2-2-144-15,0 1 0 0,-2 2 0 0,0-7 0 16,-2-2-256-16,-2 3 0 0,-3-2 16 0,1 1 0 16,-5-1-1536-1,-1-3-304-15,-8 3-64 0,-5-8-16 0</inkml:trace>
  <inkml:trace contextRef="#ctx0" brushRef="#br0" timeOffset="1314.35">4650 6586 28559 0,'-19'-15'2544'0,"1"2"-2032"0,3 5-512 0,15 8 0 31,0 0-1248-31,0 0-352 0</inkml:trace>
  <inkml:trace contextRef="#ctx0" brushRef="#br0" timeOffset="2343.17">2788 9789 14735 0,'0'0'1312'0,"-7"13"-1056"16,1-4-256-16,1 6 0 0,1 5 2016 0,3 10 352 15,2 5 64-15,2 5 0 0,-1 5-1984 0,-1-1-448 16,-1 1 0-16,-1 1 0 0,-3 1 0 0,0-4 0 15,1 2 0-15,-1-3 0 0,0 0 0 0,0-2 0 16,-1-3 0-16,4-1 0 0,-2-1 0 0,1-2 0 16,-1-2 0-16,1-2-6976 15,-1-5-1344-15</inkml:trace>
  <inkml:trace contextRef="#ctx0" brushRef="#br0" timeOffset="2786.66">3464 9429 27007 0,'0'0'1200'0,"0"0"240"0,0 0-1152 0,0 0-288 0,0 0 0 0,6 16 0 16,1 3-256-16,-1 0-96 0,-4 1-32 0,-3 7 0 15,-4 0 384-15,-4 4 0 0,-1 1 0 0,-7 4 0 0,-2 3 160 0,-2-1-160 16,-5 2 192-16,0 0-192 0,-2 4 0 16,0-4 0-16,-5 5-240 0,1-3 80 0,-2-2 160 15,-3-2-192-15,-1-3 192 0,-2-3-192 0,2-3 192 0,4-5-160 16,3 0 160-16,5-6-160 0,1-4 160 0,4-1-192 16,0-3 192-16,4-1-192 0,1-4 192 0,4 1 0 15,3-2 0-15,9-4 0 0,-8 2 0 0,8-2 0 16,0 0-128-16,0 0 128 0,0 0 0 0,8 9 0 15,2 0 0-15,3 3 128 0,3-3 80 0,2 3 32 16,1-2 0-16,3 3 0 0,3 2 32 0,3 2 16 16,1 1 0-16,3 1 0 0,0-1-288 0,-3-1 0 15,-2 6 0-15,-1-4 0 0,0-1 0 0,-1 0 0 0,-2 0 0 0,3 1 0 16,-3-3-144-16,2 1 144 0,-2-1-128 16,0 1 128-1,1-3-576-15,-1-3-16 0,-2 2-16 0,2 0-6800 0,0-4-1360 16</inkml:trace>
  <inkml:trace contextRef="#ctx0" brushRef="#br0" timeOffset="3135.13">3927 10055 6447 0,'0'0'272'0,"0"0"80"0,-6-7-352 0,3 1 0 0,3 6 0 0,0 0 0 0,0 0 4864 0,0 0 896 16,0 0 176-16,14 3 32 0,1 2-4864 0,0 0-976 15,2 1-128-15,0 4-144 0,1-1 144 0,4 1 0 16,2-3 0-16,3 0 0 0,2 0 0 0,1-1 0 15,2 2 0-15,1-6 128 0,-2 1-128 0,2-2 0 16,0-1 0-16,1 0 128 0,2-1-128 0,1 1 0 16,-2 0 0-16,2 0 0 0,1 0 0 0,2 0 0 15,-2 0 0-15,1 0 0 16,-1 0-464-16,-1 0-16 0,-5 0 0 0,-2-1 0 16,0-2-1632-16,-2 3-336 0</inkml:trace>
  <inkml:trace contextRef="#ctx0" brushRef="#br0" timeOffset="3523.83">4704 9748 19343 0,'0'0'1728'0,"-10"-3"-1392"0,1-6-336 0,4 4 0 16,5 5 2176-16,0 0 352 0,10-8 80 0,4 3 16 16,8 1-2624-16,0 2-640 0,-2-1-64 15,3 3 0-15,-2 3 512 0,5 0 192 0,1 1 0 0,-1 4-144 0,2-2 144 0,0 2 0 16,0 2 0-16,0 4 0 0,0-3 0 0,1 5 0 16,4-2-192-16,-1 1 64 0,-1-2 128 0,-2 1 0 15,-1 2 0-15,-3 1 0 0,-3-2 0 0,-3 0 0 16,-2 2 0-16,-4-2 0 0,-2 1 0 0,-5 0 0 15,-1 0 0-15,-2 1 0 0,-3-1 0 0,-3 2 128 16,-2 2-128-16,-6 2 176 0,-5 0-176 0,-5-2 192 16,-6 3-192-16,-6 2 192 0,-8 1-16 15,-1 3 0-15,-2-4 0 0,-2 3 0 0,0-2-176 0,-1 3 160 16,0-1-160-16,-1 2 160 16,-2 2-496-16,1-3-112 0,-2 1 0 0,6-1-7376 0,4-6-1472 15</inkml:trace>
  <inkml:trace contextRef="#ctx0" brushRef="#br0" timeOffset="4374.64">6967 10013 21183 0,'0'0'944'0,"0"0"192"0,0 0-912 0,0 0-224 0,0 0 0 0,0 0 0 0,-1 11 1424 0,1 2 240 16,-2 1 64-16,2 1 0 15,-2 1-1728-15,-1 1-320 0,0 1-80 0,-2 5-16 16,-3-1 224-16,-1 2 64 0,-1 4 0 0,-3-2 0 0,-2 4 128 0,-3-1 0 16,-5-1 0-16,-4 4 128 0,-2 2-128 0,0 0 0 15,0 1 0-15,0-5 0 0,-2-1 0 0,3-1 0 16,1-4 0-16,2-1 0 0,0-1 0 0,-1-2 192 16,1-5-64-16,-1-1 0 0,-2-1-128 0,3-1 0 15,-3-5 0-15,-1-2 0 0,-3 0 0 0,-1-3-128 16,-1-4 0-16,0-5 0 0,3 2-16 0,1-7 0 15,0 1 0-15,3-6 0 0,4-6 144 0,3 1-160 0,1-3 160 16,2-1-160-16,3 0-128 0,6 1-32 0,0 2 0 16,4 3 0-16,3 1 464 0,3 1 96 0,3-3 16 15,2 4 0-15,2 0 16 0,3-1 16 0,4-1 0 0,1 0 0 16,3 0-288-16,1 1 0 0,3 3 0 0,4-1 0 16,3 2 0-16,1 1-304 0,2 1 64 0,-1 1 16 15,-3 5 224-15,1-1 0 0,-1 5-160 0,1 3 160 16,-1-1 0-16,2 5 0 0,-3 0-144 0,3 5 144 15,0 2 0-15,1 2 0 0,0 0 0 0,3-2 0 16,2 4-160-16,1 0 160 0,-1-1-128 0,-1 2 128 16,-4-3 0-16,-3-1 0 0,3-1 0 0,-2 2 0 15,1-2 0-15,0-1 0 0,0 3 0 0,0 0 0 0,-2-4 0 16,2 1 144-16,0 0-144 0,3-3 160 0,1-2-160 0,2 0 0 16,-3-2 144-16,0 0-144 0,-2 1 144 0,-1-1-144 15,-2-7 192-15,-1 0-192 0,-1-4 0 0,0-3 0 16,-2 1 0-16,-1-7 0 0,1-2 0 0,-1-1 0 15,-3-2-160-15,0 1 160 0,1-3 0 0,-1 2 0 16,0-1 0-16,-5 0 0 0,0 1 0 0,-3 0 128 16,-3 0 0-16,-1 0 0 0,-1 1 128 0,-1 1 0 15,-3 0 16-15,-4 1 0 0,-2 0 80 0,-7-1 16 16,-2-2 0-16,-2 2 0 0,-5 0-368 0,-1 1 144 16,-1 0-144-16,-2 1 0 0,-4 5 320 0,0-1-64 15,-3 2 0-15,0 3 0 0,-1 2 48 0,1 1 0 0,-3 1 0 16,2 1 0-16,0 1 96 0,-2 0 32 15,1 4 0-15,-3 0 0 0,-3 5-240 0,1 0-32 0,-1 1-16 0,4 6 0 16,1 0-144-16,3 0 0 0,2 2 0 0,2 2 0 16,0 1-352-16,1 5 0 0,1-1 0 0,1 1 0 31,2 3-1920-31,-2-4-384 0</inkml:trace>
  <inkml:trace contextRef="#ctx0" brushRef="#br0" timeOffset="5506.96">8884 5604 31327 0,'0'0'2784'0,"0"0"-2224"0,-1-11-560 0,1 11 0 31,-3-9-3552-31,3 2-816 0,0 7-176 0,0 0-16 0,0 0 3296 0,0 0 672 0,0 0 128 16,0 0 16-16,0 0 320 0,4 13 128 0,-3 1-128 0,-1 3 128 16,-2 1 0-16,-1 1 192 0,-2 3 0 0,4 6-16 0,-2 1 256 0,1 7 48 15,-1 4 16-15,-1 2 0 0,-1 5-64 16,3 0-16-16,-2 5 0 0,1 6 0 0,1 4-128 0,0 8-32 15,0 6 0-15,-1 5 0 0,2-1 0 0,0 7 0 16,1 2 0-16,0 4 0 0,0 7 0 0,0-2-16 16,1 2 0-16,0 5 0 0,6 3 16 0,-2-180 16 15,-1 362 0-15,-2-180 0 0,1 4 48 0,-1 4 0 16,1 5 0-16,1-1 0 0,1 3 96 0,1 1 32 16,-1 2 0-16,0 1 0 0,-3-4-96 0,-2 5-16 15,0 2 0-15,0 1 0 0,0-1 176 0,-2-1 16 16,-2 1 16-16,2-1 0 0,-1-5-32 0,0-2 0 0,0 1 0 15,0-7 0-15,1-2-208 0,2-5-48 0,1 4-16 16,2-6 0-16,-2-7-240 0,2-2 128 0,0-4-128 16,0-4 0-16,-2-3 128 0,0-6-128 15,1-11 0-15,0-3 144 16,1-9-512-16,-1-6-96 0,2-1-32 0</inkml:trace>
  <inkml:trace contextRef="#ctx0" brushRef="#br0" timeOffset="6889.4">10660 5743 5583 0,'0'0'240'0,"2"-10"64"0,1 4-304 0,-1-3 0 0,-2 9 0 16,5-9 0-16,-1-4 0 0,-1 3 0 0,1-1 0 0,-4-2 0 15,1 2 160-15,-1-2-32 0,0-1 0 0,0 2 0 16,-1 1 528-16,1-3 112 0,-3 0 0 0,0 4 16 16,1-2-16-16,-1 5-16 0,0-3 0 0,-1 3 0 15,-3 1-304-15,1 0-48 0,-2 2-16 0,8 4 0 16,-11-5 0-16,1 3 0 0,-2 2 0 0,1 4 0 15,-2 1-48-15,2 0-16 0,-3 8 0 0,-1 2 0 16,-5 4 80-16,1 3 16 0,0 3 0 0,0 5 0 16,-2 1-240-16,-2 5-48 0,0 1-128 0,-1 6 192 15,-2 5-32-15,0 5-16 0,-2 0 0 0,-2 3 0 16,0 5 96-16,-2 4 16 0,-3 2 0 0,-2 5 0 16,-1 5-64-16,-4 5 0 0,-5-3 0 0,-2 5 0 15,-2 4 0-15,2 2 0 0,4 3 0 0,2 3 0 16,1 5-48-16,3 3-16 0,2 0 0 0,5 4 0 0,2 2 192 0,7 5 16 15,2 6 16-15,4 5 0 0,0-2-96 16,7 10 0-16,2 1-16 0,6 3 0 0,4 1-48 16,6-1-16-16,3 6 0 0,6-2 0 0,3-2 32 0,7 0 16 15,3-3 0-15,10-5 0 0,4-3 16 0,8-2 0 16,8-4 0-16,8-5 0 0,4-10-384 0,3-3-80 16,-1-6-16-16,3-5-10688 0</inkml:trace>
  <inkml:trace contextRef="#ctx0" brushRef="#br0" timeOffset="8072.28">15836 5661 11967 0,'0'0'528'0,"0"0"112"0,11-3-512 16,2 2-128-16,2 2 0 0,3 3 0 0,2 2 1568 0,3 1 288 0,3-2 48 0,0 4 16 16,1-4-1552-16,0 5-368 0,-1-1 0 0,4 5 0 15,0 1 0-15,3 3 0 0,3 2 0 0,2 4 0 16,0 7 0-16,-1-1 0 0,0 2 0 0,-2 2 0 15,2 3 240-15,-1 7-48 0,-2 0 0 0,-1 4 0 16,1 4-192-16,1 3 176 0,-1 2-176 0,2 6 160 16,-1-2-160-16,1 5 0 0,-2-5 0 0,-1 4 0 15,-1-3 0-15,-3 4 160 0,-2 5-32 0,-2 0-128 16,-1 4 0-16,1 0 0 0,-4 4-160 0,0 0 160 16,-4 5 0-16,1 1 0 0,1 4 0 0,-2 5 128 15,-2-1 112-15,-1 5 16 0,-1 3 0 0,-2 5 0 0,-3-2 0 16,-3 4 0-16,-4-1 0 0,-2 0 0 15,-2-2 16-15,-2-3 16 0,-2-1 0 0,-2 0 0 0,-3-3 144 16,-2 3 16-16,-4 1 16 0,-1-1 0 0,-2-2-48 16,-3 4-16-16,-3 5 0 0,-2-2 0 0,-3-3 112 15,-4 2 32-15,-1 3 0 0,-2-5 0 0,0-2-48 16,2-7-16-16,0-3 0 0,4-2 0 0,2-6-272 0,2-2-48 16,0 0-16-16,1-6 0 0,4-4-144 0,1-1 160 15,0-5-160-15,-1-2 160 0,4-7-160 0,-1-2 0 16,1-9-160-16,0-3 160 15,-2-6-1552-15,-1-6-224 0,-2-3-32 16,-3-8-16-16</inkml:trace>
  <inkml:trace contextRef="#ctx0" brushRef="#br0" timeOffset="10205.79">12016 11714 19519 0,'0'0'864'0,"-9"-6"176"0,0 1-832 0,3 2-208 15,6 3 0-15,0 0 0 0,0 0 0 0,0 0-192 16,0 0 48-16,0 0 0 0,0 0 144 0,0 0 0 16,0 0 0-16,0 0 0 0,4-11 0 0,2 4 0 0,0 0 0 0,2 0 0 15,1 3 128-15,1-1-128 0,1-3 160 0,3 1-160 16,2-6 0-16,1 2 0 0,0-3 0 0,1-3 0 15,0-2 0-15,1-4-256 0,-2-1 16 0,5 1 16 16,-3-2 224-16,1 0-176 0,0 1 176 0,0 0-160 16,-1 1 160-16,1 4 0 0,-1 0 0 0,0 3 0 15,0 0 0-15,-2 7 0 0,0 1 160 0,0 4-160 16,1 5 144-16,0 4-144 0,-2 7 128 0,1 4-128 16,-2 3 192-16,-1 8-64 0,0 6 0 0,-4 6 0 15,2 8 16-15,-3 3 0 0,-3-1 0 0,-2 0 0 16,-2 0-144-16,1 1 0 0,-2-6 0 0,-1 1 0 15,0-7-192-15,0 0 16 0,1-1 16 0,-1-5 0 32,0-6-480-32,-1-1-80 0</inkml:trace>
  <inkml:trace contextRef="#ctx0" brushRef="#br0" timeOffset="10519.83">12284 11664 13823 0,'-6'-5'1216'0,"-1"0"-960"16,-3 1-256-16,1 1 0 0,0 3 2560 0,2 3 448 15,7-3 112-15,0 0 16 0,-5 11-2656 0,1 1-480 16,1 2-192-16,2 6 16 0,-1 6 176 0,3 2-128 15,1 3 128-15,2 4-128 0,0 3 128 0,2 6 0 0,-2 3 0 0,1 3 0 16,0 1 0-16,-1-2 0 0,-1 0 0 0,-2 1 0 16,-1 0-176-16,-1 0 176 15,-2-5-208-15,1 2 80 16,-2 2-496-16,-1-5-80 0,0 1-32 0,-3-3 0 16,0-3-464-16,2-3-80 0,0-6-32 0</inkml:trace>
  <inkml:trace contextRef="#ctx0" brushRef="#br0" timeOffset="11174.53">12519 14075 5519 0,'0'0'496'0,"-9"-7"-496"0,-3-2 0 0,-1 2 0 0,-1 0 4048 0,1 2 720 0,2-3 144 0,-1 2 16 15,0 1-3952-15,-1-2-784 0,0 1-192 0,-2 2 0 16,-1-4 0-16,-4 5 0 0,1-1 0 0,-5 3 0 16,-1 1-256-16,-1 0 32 0,0 2 16 0,-2 4 0 15,0 3 64-15,-1 4 16 0,-3 0 0 0,1 6 0 16,2 5 128-16,1 1 0 0,4 6 0 0,1 1 0 15,1-1 0-15,5 5 128 0,1 3-128 0,6 3 176 16,-3 5-176-16,8 0 128 0,2 2-128 0,1 4 128 16,2-1 48-16,4-1 0 0,1-4 0 0,3-1 0 15,1-9-176-15,3-4 0 0,2-4 144 0,2-2-144 16,0-6 0-16,-1-5 128 0,2-5-128 0,-1-6 0 16,1-5 0-16,0-2 0 0,-2-10 0 0,1-2 0 0,1-4 0 0,-1-6 144 15,2-4-16-15,-1-5-128 0,-3-6 144 16,2-1-144-16,-2 0 0 0,0-2 144 0,0-1-144 0,1 4 0 15,-2 5 0-15,-1 7 0 0,-1 3 128 0,-3 6 0 16,-1 3 0-16,1 6 0 0,-8 9 272 0,0 0 48 16,10 0 16-16,-1 5 0 0,0 6-320 0,1 4-144 15,0 5 128-15,2 4-128 0,0 6 128 0,1-1-128 16,0 4 128-16,-1 2-128 0,1 1 0 0,0-2 0 16,1-2 0-16,1-1 0 0,2-7-256 15,-1 0 64-15,1-1 0 0,0-2 16 16,0-2-448-16,0-1-80 0,-2 0-32 0,0-5-9920 0</inkml:trace>
  <inkml:trace contextRef="#ctx0" brushRef="#br0" timeOffset="11487">13062 14666 24879 0,'-5'-1'2208'0,"0"-2"-1760"0,0-2-448 0,5 5 0 16,-4-3 1088-16,4 3 144 0,0 0 32 0,0 0 0 16,0 0-1264-16,9 12 0 0,-3 4-208 0,2 3 16 15,1 1 192-15,-2 3-176 0,1 1 176 0,-2 3-160 0,-3 4-112 16,1 1-32-16,-2 0 0 0,0 2 0 0,-2 2 48 0,0-1 0 15,0-1 0-15,0-1 0 0,0 1 256 0,-2-2-160 16,1-3 160-16,-2-1-128 16,0-5-448-16,-1-2-64 0,0-4-32 15,0-4 0-15,0-2-1072 0,4-11-224 16,0 0-32-16,-15 3-6560 0</inkml:trace>
  <inkml:trace contextRef="#ctx0" brushRef="#br0" timeOffset="11860.25">13459 14654 20271 0,'0'0'1792'0,"0"0"-1424"0,-9-4-368 0,0 2 0 16,9 2 2048-16,-9 0 352 0,3 6 64 0,-1 4 16 15,1-4-2048-15,1 7-432 0,-2 1 0 0,0 5 0 16,-2 2-144-16,-1 2 144 0,0 4 0 0,-4 0-144 15,-2 4-48-15,0 0 0 0,-1-2 0 0,1 0 0 16,-1-4-16-16,1 0-16 0,0-2 0 0,1-3 0 16,1-2 224-16,2-3 0 0,0-3 0 0,1-2 0 15,-2 1 0-15,3-3 0 0,0 0 0 0,2-5 0 16,8-3 0-16,-6 5 0 0,6-5 0 0,0 0 0 16,0 0 0-16,0 0 160 0,0 0-32 0,11 14 0 0,3-2 64 0,3-2 0 15,-2 3 0-15,3-3 0 16,-1 3-192-16,2 1 192 0,3-2-192 0,0 0 192 0,-1 1-192 15,2 2 0-15,3 0 144 0,-2-2-144 16,1-1 0-16,-2 2 0 0,1-1 0 0,2-3 0 16,0 4-416-16,1-2-48 0,0-2-16 15,1 0-11840-15</inkml:trace>
  <inkml:trace contextRef="#ctx0" brushRef="#br0" timeOffset="12112.5">14125 14722 14735 0,'0'0'640'0,"0"0"160"0,0 0-640 0,0 0-160 0,-8 0 0 0,8 0 0 16,0 0 3760-16,0 0 720 0,0 15 128 0,1-1 48 15,2-1-3808-15,1 5-848 0,-2 7 0 0,2 1 0 16,0 3 0-16,1 4 0 0,-1 4 0 0,0 1 0 15,1 5 0-15,-1 3-128 0,-2 0 128 0,-1-2 0 16,-1-3-192-16,0-4 32 0,-1-5 0 0,0-3 0 31,0-5-400-31,-3-1-80 0,-4-5 0 0,3-3-16 16,0-1-640-16,0-5-128 0,-4 0-32 0</inkml:trace>
  <inkml:trace contextRef="#ctx0" brushRef="#br0" timeOffset="12324.4">13887 15041 31967 0,'0'0'1408'0,"0"0"304"0,0 0-1376 0,0 0-336 0,0 0 0 0,14 8 0 0,-1-1 464 0,3-3 32 16,2-1 0-16,1-2 0 0,1-1-304 0,3 0-64 15,3-2-128-15,3 0 192 0,4 1-192 0,3 0 128 16,0-1-128-16,0 0 0 0,-2-3 0 0,-2 0-336 15,1 0 48-15,0-4 16 16,0 2-1408-16,0-3-288 0,0 3-48 0,-1-4-10784 0</inkml:trace>
  <inkml:trace contextRef="#ctx0" brushRef="#br0" timeOffset="12592.59">15135 14439 26719 0,'-2'9'2368'0,"0"-3"-1888"0,0 4-480 0,-2 4 0 16,2 4 2256-16,0 9 368 0,4 6 64 0,3 4 0 15,0 3-2208-15,0 6-480 0,1 0 0 0,-2 2 0 16,-1 0 0-16,0 2 0 0,0 3 0 0,-2 3 0 15,-1 3 0-15,1-3 0 0,-1-2 128 0,-1 0-128 0,0-6-176 16,-3-5-80-16,-1-1-32 0,-1-1-10336 16,-1-2-2080-16</inkml:trace>
  <inkml:trace contextRef="#ctx0" brushRef="#br0" timeOffset="14918.88">10801 6253 2751 0,'0'0'256'0,"0"0"-256"0,0 0 0 0,0 0 0 15,0 0 2080-15,0 0 368 0,0 0 80 0,0 0 16 0,0 0-1392 16,0 0-256-16,0 0-64 0,0 0-16 0,-8 1-176 0,8-1-48 16,0 0 0-16,0 0 0 0,0 0-176 0,0 0-32 15,0 0-16-15,0 0 0 0,3-9-80 0,2-2-16 16,4 1 0-16,3-3 0 0,2-3-112 0,4-2-32 16,2 0 0-16,5 1 0 0,0-2-128 0,2 0 0 15,-1 0 0-15,0 1 0 0,1 1 0 0,-2 3 0 16,-3 0 0-16,-1 4 0 0,1-1 0 0,-2 6 0 15,2 3 0-15,-1 3 0 0,-2 3 0 0,0 6 0 16,1 0 128-16,-1 7-128 0,-2 3 144 0,1 7-144 16,-1 2 160-16,-5 4-160 0,1 5 368 0,-3 5-32 15,-1 1 0-15,-2 5 0 0,-2 5-208 0,-5-4-128 16,-3-6 160-16,-2 1-160 0,1-1 128 0,-3 1-128 0,-4-3 0 16,-3 3 0-16,0-3 144 0,-2 0-144 0,-3 2 128 15,-3-1-128-15,2 2 160 0,-2-3-160 0,1-2 192 0,-2 1-192 16,0-3 208-16,0-1-64 0,0-1-16 0,-2-3 0 15,-2-4-128-15,-1 2 160 0,0-6-160 16,1 0 160-16,-2-4-160 0,4-5 160 16,1-3-160-16,3-3 160 0,1 0-160 0,2-6 0 15,-2-4 0-15,5 1 0 0,1 1 0 0,1-4 0 16,1 1 0-16,2-3 0 0,1-2 0 0,9 6 0 0,0 0 0 0,0 0 0 16,-5-8 0-16,5 8 0 0,0 0 144 0,5-9-144 15,3 3 0-15,3 2 128 0,3-1-128 0,4 1 0 16,3 3 0-16,4 1 0 0,4-1 0 0,4 1 0 15,5 0 0-15,2 0 0 0,2 1 0 0,-2 0 128 16,0 1-128-16,-1 1 144 0,1 1-144 0,-1 0 160 16,2-1 112-16,1-2 32 0,0-2 0 0,3 1 0 0,1 2 160 0,1 2 48 15,0-4 0-15,-2-3 0 0,-5 1-64 16,0-2-16-16,-1 0 0 0,2 2 0 0,-2-3-192 16,1-1-48-16,-2 1 0 0,2-3 0 0,4-1-192 15,0-2 0-15,-2 3 0 0,-1-3 0 16,-4 2-1712-16,-6-1-272 0</inkml:trace>
  <inkml:trace contextRef="#ctx0" brushRef="#br0" timeOffset="16361.66">13691 903 15375 0,'0'0'672'0,"-4"-6"160"0,-1-3-672 0,0 4-160 0,5 5 0 0,-6-8 0 15,1 2 576-15,5 6 64 0,-9-5 32 0,3-3 0 16,6 8-416-16,-8-8-64 0,0 3-32 0,1-2 0 16,-2 2-160-16,0 0 0 0,-1-2 0 0,-2 2 0 15,0 3 0-15,-5-3-176 0,-1-2 48 0,3 1 0 16,-1 1-112-16,-1-3-16 0,-1 3 0 0,2 0 0 15,-1-1 256-15,1 0 0 0,-2 1 0 0,1-1 0 16,1 1 0-16,-1 2 0 0,-1 2 0 0,2 1 0 16,-1-2 0-16,1 3 0 0,3 1 176 0,0 2-48 15,1 0 48-15,-4 2 16 0,4-1 0 0,-1 3 0 16,0 2-48-16,1 2 0 0,-2-3 0 0,1 3 0 0,-1-3 48 16,1 4 0-16,1 1 0 0,-1-3 0 15,-1 3 0-15,-1 2 0 0,1 0 0 0,1 3 0 0,1-1-192 0,2 4 160 16,0 3-160-16,0-1 160 0,0 3-160 0,1-2 0 15,0 2 144-15,1 2-144 0,1 0 128 0,2-2-128 16,0 1 160-16,-1-2-160 0,5 0 0 0,0-3 0 16,0 1 0-16,1 0 0 0,1-3 0 0,1-1 0 15,5 0 0-15,0 2 0 0,4-2 128 0,0 2-128 16,2-3 0-16,3 0 144 0,5-1 0 0,0-2 0 16,3 0 0-16,1-5 0 0,-3 2-144 0,0-6 160 15,-2 2-160-15,1-5 160 0,-1 1-32 0,0 0 0 16,1-3 0-16,-1 0 0 0,3-2 64 0,-3 0 0 0,1-1 0 15,-1-2 0-15,-1-1 64 0,1 1 0 0,-1-2 16 16,2 0 0-16,-3-3 16 0,-2 2 0 0,2-5 0 0,0 5 0 16,5-7-64-16,-3 4-16 0,-1-2 0 15,0 2 0-15,-1-4-208 0,-2-1 128 0,-2 0-128 0,2 2 0 16,-5-1 176-16,0-4-176 0,-2 1 192 0,-1-2-192 16,-3 0 384-16,-1-1-16 0,-3 0-16 0,-1-1 0 15,-1-4-32-15,-3-2-16 0,-4 1 0 0,0-4 0 16,-3-3-96-16,-4 4-16 0,-1-3 0 0,-1 0 0 15,-1 1-64-15,-1 4-128 0,0 4 176 0,1 0-176 16,1 2 704-16,0 2 16 0,1 3 16 0,-1-1 0 16,2 0-480-16,2 4-112 0,2 4-16 0,0 0 0 15,1 5-672-15,1 1-144 16,9 2-16-16</inkml:trace>
  <inkml:trace contextRef="#ctx0" brushRef="#br0" timeOffset="20408.03">11684 5531 3679 0,'0'0'160'0,"0"0"32"0,0 0-192 0,0 0 0 0,0 0 0 0,7-8 0 15,-7 8 1440-15,7-6 240 0,-7 6 48 0,8-5 16 16,-8 5-1392-16,7-8-352 0,-7 8 0 0,8-5 0 15,-8 5 0-15,6-5 128 0,-6 5-128 0,8-9 0 16,-8 9 320-16,0 0 0 0,4-7 0 0,-4 7 0 0,0 0 128 0,0 0 32 16,1-9 0-16,-1 9 0 15,0 0-48-15,0 0-16 0,0 0 0 0,0 0 0 0,0 0-176 0,0 0-48 16,0 0 0-16,0 0 0 0,0 0-64 0,0 0-128 16,0 0 176-16,0 0-176 0,0 0 192 0,-2 11-64 15,2-11 0-15,0 14-128 0,-3-4 256 0,2 2-48 16,1 2-16-16,-2-3 0 0,1 3 80 0,0 0 16 15,0 5 0-15,1 2 0 0,-2 0 144 0,2 3 16 16,0-2 16-16,2 1 0 0,-1 2-64 0,1-1-16 16,0 4 0-16,2 2 0 0,-3 1-64 0,1 2-32 15,0 1 0-15,-1-4 0 0,0-2 32 0,0 0 0 16,1-4 0-16,0 0 0 0,0 0-128 0,1-2-32 0,-3-2 0 16,3-2 0-16,1 0-160 0,0-4 0 0,-1-4 0 15,-3-10 0 1,0 0-1600-16,0 0-336 0</inkml:trace>
  <inkml:trace contextRef="#ctx0" brushRef="#br0" timeOffset="20946.6">12134 5282 16575 0,'0'0'1472'0,"0"0"-1168"0,0 0-304 0,0 0 0 0,0 0 624 0,0 0 64 15,0 0 16-15,0 0 0 0,0 0-704 0,-2 11 0 16,-1 0 0-16,-1 1 0 0,-1-2 0 0,0 2 0 15,0 1 0-15,-1 1 0 0,-5 3 0 0,0 2 288 16,-2 1-32-16,-1 0 0 0,-2-1 32 0,1-1 0 16,-3 1 0-16,0 0 0 0,0-1-96 0,2-1-32 15,-1 0 0-15,2 1 0 0,0-4-160 0,-1-2 0 16,1 2 0-16,0 0 128 0,2 0-128 0,0-3 0 16,2-1 0-16,1 1 0 0,0-2 128 0,1 0-128 15,1-3 0-15,8-6 128 0,-7 5-128 0,7-5 0 16,-7 9 0-16,7-9 128 0,0 0-128 0,0 0 0 0,-4 9 0 0,4-9 128 15,0 0 0-15,0 0 0 0,4 13 0 0,-3 1 0 16,3-4 176-16,1 1 16 0,0 2 16 0,3-3 0 16,1 3 96-16,1 2 16 15,0-2 0-15,2 1 0 0,0 0-272 0,0 0-48 0,1-3-128 0,-1 3 192 16,1-1 80-16,1 1 16 0,1-2 0 0,0-1 0 16,1 2-96-16,-1-4-32 0,2 2 0 0,-2-3 0 15,0 1-32-15,0-3 0 0,-1 2 0 16,0-2 0-16,0-1-128 0,0 3 0 0,0-3 0 0,0-2 0 31,0 0-896-31,-1 0-272 0,0-2-48 0,-3-1-16 0</inkml:trace>
  <inkml:trace contextRef="#ctx0" brushRef="#br0" timeOffset="22614.48">12369 5540 12095 0,'0'0'528'0,"0"0"112"0,0 0-512 0,0 0-128 0,0 0 0 0,0 0 0 15,0 0 576-15,0 0 96 0,-9-1 16 0,9 1 0 16,0 0-112-16,0 0-32 0,0 0 0 0,0 0 0 16,0 0-128-16,0 0-32 0,-8-2 0 0,8 2 0 15,0 0-192-15,0 0-64 0,0 0 0 0,0 0 0 16,0 0-128-16,0 0 0 0,0 0 0 0,0 0 0 0,0 0 0 0,3 13 0 16,-3-13 0-16,11 12 0 0,-1-6 192 0,2-4 16 15,1 1 0-15,1 0 0 0,4-2 288 0,3-1 48 16,1 0 16-16,4 0 0 0,0 0-144 0,2 0-32 15,0-1 0-15,-1-1 0 0,-3 2-160 0,-1 0-32 16,0 0-16-16,-3 0 0 0,3-1-176 0,-3 1 0 16,1 0 0-16,-4 1 128 0,0 1-128 0,-2 1 0 15,-1-1-160-15,-4 0 160 16,1 1-1760-16,-11-3-256 0</inkml:trace>
  <inkml:trace contextRef="#ctx0" brushRef="#br0" timeOffset="22968.59">13124 5146 16575 0,'0'0'1472'0,"0"0"-1168"0,0 0-304 0,0 0 0 16,3 13 688-16,-1 2 80 0,2 0 0 0,-2 6 16 15,-4 4-336-15,1 5-80 0,1 5-16 0,-3 0 0 0,0 1 144 16,-2 1 16-16,-2 0 16 0,2 1 0 0,0 1-96 0,-1 2-32 15,-2 0 0-15,3-3 0 0,1 0-240 0,2 0-160 16,-2 3 192-16,1-1-192 16,-1 3-288-1,3 2-160-15,0-6-48 0</inkml:trace>
  <inkml:trace contextRef="#ctx0" brushRef="#br0" timeOffset="24634.08">14478 5976 9215 0,'0'0'400'0,"-9"-4"96"0,0-1-496 0,0 4 0 0,2 3 0 0,7-2 0 16,-9 9 2384-16,3 1 384 0,-2 1 80 0,0 3 16 15,1-3-2288-15,-2 4-576 0,-3 2 0 0,1 3 0 16,-2 3 0-16,0 0 0 0,-2 1 0 0,0 4 0 0,-2-3 0 0,2 5 0 16,0 0 0-16,-2 2 0 0,0 9 208 0,0-1-64 15,-1 1-16-15,3 2 0 0,-3-2 80 0,3 0 16 16,-2 3 0-16,3-1 0 0,2 6-96 0,-1-2-128 16,0 1 176-16,3 3-176 0,1 2 208 0,2-3-64 15,0-5-16-15,3 1 0 0,2-5-128 0,3 0 0 16,3-2 0-16,1-2-176 0,1-5 400 0,3-1 80 15,3-1 16-15,1-5 0 0,0 2-160 0,1-3-32 16,0 0 0-16,4-2 0 0,-1-3-128 0,1-4 0 16,1-4 144-16,0 2-144 0,-2-5 0 0,0-2 128 0,0-5-128 15,-1 1 0-15,-1-1-192 0,3-1-96 0,-1-5-32 16,-1-4 0 0,-1-3-608-16,-1 1-128 0,-1-6-32 0</inkml:trace>
  <inkml:trace contextRef="#ctx0" brushRef="#br0" timeOffset="24918.84">13782 6880 26895 0,'-6'-17'1184'0,"4"8"256"0,2-1-1152 0,4 2-288 0,5 2 0 0,3-4 0 0,5 2 0 16,3-1 0-16,3 3-128 0,4 0 128 15,2 1 0-15,3-2 0 0,1-2-128 0,4 4 128 0,2 0 0 0,3 0 0 16,0 1 0-16,0 0 0 0,-5 2 0 0,-3-1 0 16,-1 0 0-16,-1 1-144 0,-2 0 144 0,-2-1-160 15,-1 1 160-15,0 0-160 16,-2 0-736-16,-1-1-160 0,-2-2-32 15,-2 0-9440-15</inkml:trace>
  <inkml:trace contextRef="#ctx0" brushRef="#br0" timeOffset="25327.86">15086 5550 11967 0,'0'0'528'0,"0"0"112"0,-4-9-512 0,4 9-128 0,0 0 0 0,0 0 0 16,0 0 912-16,0 0 160 0,0 0 16 0,0 0 16 0,0 0-752 0,0 0-160 16,-8 12-16-16,2 3-16 0,1 1 384 0,-2 4 80 15,1 0 16-15,1 4 0 16,-4 3-112-16,2 2-16 0,-2 1 0 0,1 5 0 0,-1 3-192 0,0 0-32 16,0 1-16-16,-1 0 0 0,0-1-64 0,-1-1-16 15,2 2 0-15,0-1 0 0,-1-1-192 0,1-1 0 16,-2-3 0-16,3-3 0 0,-1-1 0 0,0-2 0 15,0 1-128-15,1-3 128 16,1 1-592-16,-2-3-64 0,5-7-16 16,-4-6 0-16</inkml:trace>
  <inkml:trace contextRef="#ctx0" brushRef="#br0" timeOffset="25775.4">15378 5671 20271 0,'0'0'1792'0,"0"0"-1424"0,0 0-368 0,0 0 0 16,0 0 480-16,-8 10 32 0,1 3 0 0,-1 2 0 15,2 0-512-15,-4 2 0 0,-1 3 0 0,0 2 0 16,-2 3 0-16,-2 3 0 0,-1 1 0 0,-4-3 0 15,-1-1 128-15,-2 1-128 0,-2-3 0 0,-1-1 144 16,1 0-144-16,1-3 0 0,-1-1 0 0,4-2 0 0,-1-3 0 16,3 0 0-16,1-2 0 0,2-3 0 15,-1-2-144-15,3 1 144 0,0-5 0 0,2 1 0 0,-1-1 0 16,4-1 0-16,0-1 0 0,9 0 0 0,0 0 0 16,0 0 144-16,0 0-144 0,0 0 128 0,0 0 128 0,0 0 32 15,0 0 0-15,0 0 0 0,6 13-32 0,5-1 0 16,-1-2 0-16,3 3 0 0,1-2-64 0,1-1 0 15,1 2-16-15,2-4 0 0,1 3-176 0,0-4 0 16,0 2 0-16,2-1 128 0,0 1-128 0,2-2 0 16,0 5 0-16,-3-6 0 0,3 2 0 0,-2-3 0 15,-1-3-144-15,-1 1 144 16,-1-1-1584-16,-3 0-208 0,3-2-32 0,-5-5-16 0</inkml:trace>
  <inkml:trace contextRef="#ctx0" brushRef="#br0" timeOffset="26061.88">15589 5633 15663 0,'-2'-12'1392'0,"-1"0"-1120"0,0 1-272 0,3 0 0 15,0 11 1680-15,0 0 288 0,0 0 48 0,0 0 16 0,0 0-1648 16,0 0-384-16,3 15 0 0,0 3 0 16,-1 2 0-16,-2 6 0 0,-1 1 0 0,0 4 0 15,1 4 0-15,-3 3 0 0,0 0 0 0,-2-1 0 0,2 1 0 0,-1-3 128 16,0 0-128-16,0-1 0 0,-1-2 0 0,-1-3 0 16,-1 0 0-16,2-5 0 0,-1 2 0 0,0-4 0 15,-2-2 0-15,0-2 0 16,-1-3-432-16,0 0-128 0,1-5-16 0,-4 0-9088 15</inkml:trace>
  <inkml:trace contextRef="#ctx0" brushRef="#br0" timeOffset="26272.44">15395 6037 24191 0,'0'0'1072'0,"0"0"208"0,0 0-1024 0,15 0-256 0,0 1 0 16,2-1 0-16,0 0 0 0,2 2 0 0,1 0 0 0,1 2 0 16,1-2 128-16,2 0-128 0,1 0 0 0,3 1 0 15,0-1 144-15,3 0-144 0,1-1 0 0,-1-1 144 16,1 0-144-16,-3 0 0 0,-3 0 0 0,-1-3 0 31,-1-2-1808-31,0 1-352 0</inkml:trace>
  <inkml:trace contextRef="#ctx0" brushRef="#br0" timeOffset="26509.01">16180 5541 27647 0,'0'0'2448'0,"0"0"-1952"0,-9 9-496 0,5 6 0 0,2 4 736 0,3 7 48 0,2 6 16 0,-1 3 0 0,1 3-800 0,-3 8 0 16,-1 2 0-16,-1 2 0 0,-3-2 0 0,1 1 0 15,1-5 0-15,-3 2 160 0,1-3-400 0,0-1-80 16,-1-4 0-16,0-5-16 16,-1-2-1872-16,1-5-368 0</inkml:trace>
  <inkml:trace contextRef="#ctx0" brushRef="#br0" timeOffset="27636.33">15804 1249 6447 0,'-6'-17'576'0,"2"7"-576"0,0-4 0 0,-1 1 0 0,0 5 2000 0,-2-3 304 16,1 3 48-16,-3 0 16 0,2 3-1488 0,-5 4-304 15,-1 1-48-15,-2 1-16 0,-3-1-288 0,-2-1-64 16,-3 2-16-16,0 1 0 0,0 1 96 0,0 3 16 16,-2-2 0-16,1 2 0 0,0 2-64 0,1-2-16 15,0 5 0-15,1-3 0 0,1 4 144 0,0-1 48 16,0 5 0-16,0 1 0 0,0 2-96 0,-1 4-16 16,-3-1 0-16,-2 1 0 0,-2 1-80 0,0 3-32 15,-1 2 0-15,2-2 0 0,0 4-144 0,4 0 160 16,1-1-160-16,2 2 160 0,-1 1-32 0,4 3 0 15,1 1 0-15,-1-2 0 0,4 1-128 0,2 1 0 0,2-2 0 16,3 1 0-16,-1-2 0 0,3 3 0 0,1 0 0 0,3-2 0 16,1 1 0-16,1-3 0 0,2-6 0 0,2 1 0 15,2-2 0-15,4 1 0 0,3-1 0 0,1 0 0 16,3-5 0-16,2-2 0 0,2-3 192 0,3 1-64 16,2-3 48-16,3-4 0 0,3 1 0 15,0-3 0-15,-1-2-48 0,1-2 0 0,-1-1 0 0,0-2 0 16,-3-2-128-16,0-1 160 0,0-3-160 0,2-2 160 15,-2 0-160-15,0-2 160 0,-1 2-160 0,0-5 160 16,-1 2-160-16,1-4 0 0,0-1 144 0,1-3-144 16,0-2 0-16,-1-3 128 0,-1-2-128 0,0 0 0 15,-3 2 0-15,-1-4 0 0,-3-4 0 0,-2 2 128 16,-3-3-128-16,-2-2 0 0,0 1 0 0,-3-2 128 16,-1 2-128-16,-3 0 0 0,-1-5 128 0,-1 0-128 15,-4-1 320-15,-3 2-16 0,1 0 0 0,-3 4 0 0,-2 4 144 16,0 2 48-16,-2 1 0 0,-1 2 0 0,-1 4 112 0,-3 2 32 15,-2 2 0-15,-3 2 0 0,-5 3-448 0,-3 1-64 16,-2 5-128-16,-2 3 176 16,-3-1-608-16,2 4-112 0,2 3-32 0,0 1 0 15,2 7-1664-15,1-2-352 0</inkml:trace>
  <inkml:trace contextRef="#ctx0" brushRef="#br0" timeOffset="28894.07">10676 7911 10127 0,'0'0'896'0,"0"0"-704"16,-10-4-192-16,1-3 0 0,3 2 1088 0,6 5 176 15,-8-4 32-15,2-1 16 0,-1-4-1072 0,1 4-240 16,0-2 0-16,1 0 0 0,1 2 0 0,-1-2 0 15,-2 0 0-15,4 4 0 0,-4-4 0 0,7 7 0 16,-4-9 0-16,4 9 0 0,-5-5 0 0,5 5 0 16,0 0 0-16,0 0 0 0,-2-7 0 0,2 7 0 0,0 0 128 15,0 0-128-15,0 0 0 0,0 0 128 0,0 0-128 0,0 0 0 16,0 0 304-16,0 0-16 0,0 0 0 0,6-6 0 16,-6 6 224-16,12-1 32 0,-4-1 16 0,5 2 0 15,1 0 16-15,4 2 16 0,0-1 0 0,3 3 0 16,1 0-96-16,3 0-32 15,3 0 0-15,3 1 0 0,1 4-240 0,2-2-48 0,5 4-16 0,2-5 0 16,4 0-160-16,-2 1 0 0,-4-2 0 0,3-3 0 16,0 3 128-16,1 0 0 0,2-1 0 0,1 0 0 15,3 1 80-15,4 0 16 0,6-2 0 0,-2-1 0 16,-2 0-80-16,-1-2-16 0,2-2 0 0,-1 2 0 16,2-1 32-16,3 1 0 0,2 1 0 0,4-1 0 15,0-1-32-15,-1-2 0 0,-2 2 0 0,0-3 0 16,-1 1-128-16,3 0 160 0,4 0-160 0,2 3 160 0,2-1-160 15,-2-3 0-15,-1-2 144 0,1 1-144 0,-4 2 160 16,7 0-32-16,3-4-128 0,1 1 192 16,-3 0-192-16,-1-3 0 0,-3 2 0 0,6-2 0 0,2 0 144 15,1-1-144-15,0 3 128 0,-3-3-128 0,-5 3 224 16,-1 0-32-16,3-1-16 0,-2-1 0 0,6 1 144 0,-2 3 48 16,-2-2 0-16,-3 2 0 0,-3 1 16 0,-1 1 16 15,-1 2 0-15,3 1 0 0,1 0-112 0,-4 1-32 16,-7 0 0-16,-1 1 0 0,-1-1-64 0,-3 0-32 15,0 3 0-15,1 0 0 0,2 1 32 0,-1-1 16 16,-3 1 0-16,-5 0 0 0,-6 3-208 0,-4-5 128 16,-2 3-128-16,-3 0 0 0,-2-1 0 0,-5 0 0 15,-3 1 0-15,-3-2 0 0,0-1-240 0,-6-1-80 0,-3 1-32 16,-1 2 0 0,-10-5-320-16,9 4-64 0,-9-4-16 0,0 0 0 15,0 0-2016-15,0 0-416 0</inkml:trace>
  <inkml:trace contextRef="#ctx0" brushRef="#br0" timeOffset="29838.28">11598 8268 19007 0,'-13'-3'832'0,"5"3"192"0,0 1-832 16,-4 3-192-16,2 0 0 0,0 5 0 0,0 0 0 0,-3 4 144 0,-4 3-144 0,0 2 128 15,-3 0-128-15,1 5 0 0,-1 3-192 0,1-3 192 16,2 3-128-16,-2-1 128 0,0-2 0 0,-1 5 0 16,0 0 0-16,-2 4 0 0,0 2 0 0,0 1 0 15,-3 5 0-15,1 1 0 0,0 0 128 0,4 3-128 16,2 4 240-16,1 2-48 0,2-2 0 0,2 0 0 16,-1-2 80-16,3-2 16 0,2 5 0 0,3-4 0 15,2 1-144-15,1 3-16 0,3-4-128 0,7 4 192 16,0-4-192-16,4 1 128 0,-1-5-128 0,1-1 0 15,2-4 0-15,2-3 0 0,3 1 0 0,0-3 0 0,2-3-192 16,3-4-144-16,2-2-32 0,1-5 0 16,2-3-1312-16,0-1-272 0</inkml:trace>
  <inkml:trace contextRef="#ctx0" brushRef="#br0" timeOffset="30212.73">12208 8360 20271 0,'0'0'896'0,"0"0"192"16,0 0-880-16,0 0-208 0,0 0 0 0,-8 13 0 0,4 4 928 0,1 4 144 0,0 9 16 0,-1 0 16 15,-2 4-960-15,0 3-144 0,-1 5 0 0,-2 1-192 16,-2 6 192-16,1 0 0 0,-4 0 0 0,2 5 0 16,1 5 0-16,2-3 0 15,-1-2 0-15,2-3 0 0,2-3 0 0,1-2 0 16,0-3 0-16,1-2 0 0,1-5 0 0,1-3 0 0,-2-2 0 0,1-1 0 31,3-6-608-31,-2-1-80 0,1-2-16 0,-1-2 0 16,0-3-512-16,0-7-96 0,2-9-32 0,0 0-6800 0</inkml:trace>
  <inkml:trace contextRef="#ctx0" brushRef="#br0" timeOffset="30633.48">12635 8480 13823 0,'0'0'608'0,"0"0"128"0,0 0-592 0,0 0-144 0,0 0 0 0,0 0 0 0,-3 13 2480 0,1 1 464 16,-3 2 80-16,-2 3 32 0,-3 2-2512 0,-2 3-544 15,-4-1 0-15,-1 3 0 0,-4-2 0 0,-3 3 0 16,-1 0 0-16,0-2 176 0,1-2-176 0,-1-3-224 15,-1-2 48-15,1-1 16 0,0-3 160 0,-2-2 0 16,0 1 0-16,1-5 0 0,1-1-176 0,-1-1 176 16,2-1-208-16,1 0 80 0,1-4-64 0,2 2 0 15,-1-2 0-15,5 0 0 0,3-1 192 0,3 0 0 0,10 0 0 0,0 0 0 16,0 0 128-16,0 0 48 0,0 0 16 0,1 12 0 16,4-2-192-16,5 4 0 0,3 0 0 15,1 2 0-15,3 4 0 0,2 0 0 0,0-1 0 0,2-2 0 16,4 0 0-16,0-1 128 0,2 2-128 0,1-1 128 15,1 1-128-15,0-2 192 0,0-1-192 0,2 2 192 16,-1-2-192-16,1-1 0 0,-2 0 0 0,0 0 128 16,-2-2-128-16,0 0 0 0,-3 1 0 0,-2-3 0 15,-3 2-496 1,-3-5-128-16,-2 2-16 0</inkml:trace>
  <inkml:trace contextRef="#ctx0" brushRef="#br0" timeOffset="30882.33">13150 8518 24879 0,'-10'-5'2208'0,"10"5"-1760"0,-7-5-448 0,7 5 0 0,0 0 1264 0,0 0 160 0,0 0 48 15,2 11 0-15,1 7-1296 0,1 4-176 16,-3 4-192-16,-1 4 32 0,-1 4 160 0,0 3 0 16,-2 5-144-16,-2 0 144 0,-1 6 0 0,0 3 0 0,-1 2 0 0,0-3 0 15,-2-3-384-15,-2-4 64 16,0-2 0-16,1-4 0 16,1-8-688-16,1-4-128 0,-1-8-16 0,2-7-10256 0</inkml:trace>
  <inkml:trace contextRef="#ctx0" brushRef="#br0" timeOffset="31123.22">12796 8861 14735 0,'0'0'640'0,"0"0"160"0,0 0-640 0,0 0-160 0,0 0 0 0,0 0 0 0,0 0 2336 0,0 0 432 15,11-5 96-15,0 0 16 16,0-3-2352-16,3 2-528 0,2 0 0 0,1 1 0 0,3 0 0 0,0 1 0 15,0-1 0-15,6 1 144 0,3-1-144 0,3 1 0 16,6-2 144-16,0 1-144 0,0 2 0 0,-1 0 0 16,-1 0 0-16,-1-1 0 0,1 1-192 0,-2 1 0 15,-1-1 0-15,1 2 0 16,-2-2-512-16,1 2-128 0,-1-4 0 0,1-1-9216 16</inkml:trace>
  <inkml:trace contextRef="#ctx0" brushRef="#br0" timeOffset="31415.76">13981 8461 20271 0,'0'0'1792'0,"-13"2"-1424"0,1 1-368 0,-1 3 0 16,2 5 1984-16,2 4 336 0,1 3 64 0,0 3 16 15,2 10-1952-15,-3 2-448 0,1 5 0 0,0 3 0 16,-5 4 0-16,4 2 0 0,-2 5 0 0,0 4 0 16,1 2 0-16,1 0 0 0,-1-2 0 0,1-4 0 15,0-5 0-15,3-1 0 0,-2-4 0 0,2-2 0 16,1-6-448 0,-1-3-48-16,-2 0-16 0,0-7 0 0,3 0-768 15,0-4-144-15,0-7-48 0,0-3 0 0</inkml:trace>
  <inkml:trace contextRef="#ctx0" brushRef="#br0" timeOffset="31838.3">14284 8148 6447 0,'0'0'576'0,"0"0"-576"0,6-6 0 0,3 3 0 15,2 1 4416-15,5 2 768 0,4 4 144 0,3 3 48 16,2 5-4352-16,2 3-848 16,1 3-176-16,2 3 0 0,1 5 0 0,1 3 0 0,1 3 0 15,0 5 0-15,0 6 0 0,-1 5 0 0,-2 4 0 16,-2 2 0-16,-6 2 0 0,-5 5 0 16,-4 1 0-16,-5 3 0 0,-7-2 0 0,-3 2 0 0,-4-4 0 0,-1-2 0 15,-8-6 448-15,-4-1 0 0,-3-2-16 0,-6 0 0 16,-5-1-96-16,-4-2-16 0,-2 0 0 0,-3-1 0 15,-3-1-320-15,-2-4-288 0,-4-5 48 0,-3-3-8080 16,-4-5-1600-16</inkml:trace>
  <inkml:trace contextRef="#ctx0" brushRef="#br0" timeOffset="32864.75">13532 2327 6447 0,'-10'-8'272'0,"3"3"80"0,-2-5-352 0,0 2 0 0,0-3 0 0,-1 4 0 15,2 4 672-15,-1-2 64 16,-1 1 16-16,0 1 0 0,0 2 288 0,0 2 64 0,-1 2 16 0,2 1 0 15,-1 1-416-15,1 1-64 0,-2 5-32 16,-2 2 0-16,-2 2-256 0,1 4-48 0,-6 4-16 0,2 1 0 16,0 6-80-16,-1-1-16 0,-1 1 0 0,1 5 0 15,0-3-192-15,-2 2 176 0,0-2-176 0,-1 2 160 16,0 2-160-16,3 0 0 0,3 3 0 0,-1 0 128 16,-1-2 80-16,3 0 16 0,1 0 0 0,2-1 0 15,-1 5-48-15,3 0-16 0,1 1 0 0,2-2 0 0,2 2-160 16,1 2 192-16,1-5-192 0,1 0 192 0,2-2-192 0,2-1 0 15,0-2 0-15,3-3 0 0,3-5 0 0,1 1 0 16,1-5 128-16,3-2-128 0,2-1 208 0,1-1-32 16,2-2-16-16,1-2 0 0,0-1 32 0,3-4 0 15,0-1 0-15,-1-3 0 0,0-3-192 0,0 1 0 16,1-5 0-16,-1 1 0 0,0-1 0 0,-1-2 240 16,4-4-48-16,-1 2 0 0,0-1 0 0,0-3 0 15,0-1 0-15,2-1 0 0,-2-3-48 0,1 0-16 16,-1 0 0-16,1 1 0 0,2-2-128 0,-2-1 0 15,-1-1 144-15,-2-3-144 0,0 1 0 0,-1-3 128 16,0 0-128-16,1-5 0 0,-4 0 0 0,1-2 128 16,-1 2-128-16,-1 3 0 0,1-2 0 0,-2 0 0 15,0-2 0-15,1 1 0 0,-4-4 0 0,2 2 0 0,-2 2 0 16,-2-3 128-16,-2 1-128 0,-3 0 192 16,-2 0-64-16,-1-3 0 0,-4 0 176 0,0-1 32 15,-3-2 16-15,-2 2 0 0,-1 2 48 0,-4-2 16 0,1-2 0 0,-3 2 0 16,-2-3-144-16,1 5-16 0,-3 4-16 15,1 4 0-15,-1 1 48 0,-3 4 16 0,-1 2 0 0,0 2 0 16,-1-1-144-16,0 3-32 0,-2 4 0 0,-1-1 0 16,1 4-128-16,-1 0-144 0,5 1 144 0,-2 3-208 31,0 1-1584-31,0 2-320 0,0 3-64 0,3 1-8112 0</inkml:trace>
  <inkml:trace contextRef="#ctx0" brushRef="#br0" timeOffset="33777.44">15275 8057 18431 0,'0'0'1632'0,"-9"-4"-1312"0,3-1-320 0,6 5 0 16,0 0 848-16,0 0 112 0,0 0 0 0,0 0 16 15,-9-1-464-15,9 1-112 16,0 0-16-16,0 0 0 0,-8 8-192 0,2 5-64 16,1-1 0-16,0 3 0 0,0 0 160 0,0 5 32 0,0 5 0 15,-1 0 0-15,0 6 128 0,0 2 48 0,1 0 0 0,0 9 0 16,-1 2-64-16,1 4-16 0,0 2 0 0,0-1 0 15,0-1-208-15,0 1-32 0,1-1-16 0,0-1 0 16,-1 0 32-16,2 0 0 0,-3-3 0 0,4-1 0 16,1-1-192-16,-1-3 160 0,1-2-160 0,1-3 160 15,0-4-160-15,1-6 0 0,1-1-192 0,-2-3 192 16,0-5-1728 0,0-2-208-16,0-13-48 0</inkml:trace>
  <inkml:trace contextRef="#ctx0" brushRef="#br0" timeOffset="34124.55">15253 9721 24879 0,'0'0'1088'0,"-10"-6"256"0,-2 1-1088 0,1-2-256 0,3 0 0 0,2 0 0 15,3-2 512-15,0 0 32 0,1 0 16 0,0-1 0 16,2 0-704-16,3-4-144 0,-1 0-32 0,1-3 0 31,2-1-208-31,0-1-48 0,1 0-16 0,3 0 0 16,2 0 16-16,-1 0 0 0,-3 4 0 0,3 2 0 0,-2 3 576 0,-3 1 0 0,0 3 144 0,-5 6-16 15,0 0 288-15,0 0 64 0,0 0 16 0,8 11 0 0,-3-2-96 16,-1 5-16-16,-2-1 0 0,1-1 0 16,-2 1 64-16,0 1 0 0,1-4 0 0,-2 2 0 0,0-12-80 0,2 14-16 15,2-4 0-15,0 0 0 0,-4-10-352 16,0 0 0-16,6 8-192 0,2-1-12160 16</inkml:trace>
  <inkml:trace contextRef="#ctx0" brushRef="#br0" timeOffset="37725.11">19277 4969 4607 0,'0'0'400'0,"0"0"-400"0,0 0 0 0,0 0 0 16,0 0 1168-16,0 0 160 0,0 0 16 0,0 0 16 15,0 0-704-15,0 0-144 0,0 0-16 0,0 0-16 16,0 0-208-16,0 0-32 0,0 0-16 0,0 0 0 15,0 0-224-15,-5 10 0 0,-1-2 0 0,6-8 0 16,-2 10 0-16,-3 2 0 0,5-12 0 0,-7 9 0 16,1-1 0-16,-3-1 0 0,3 0 0 0,-2 2 0 0,-1-1 144 0,0 2-144 15,-1-1 128-15,0 1-128 0,0 4 128 0,-5 0-128 16,-1 1 128-16,0 3-128 0,-3 3 256 0,0-1-48 16,-3 2 0-16,-1 5 0 0,-1 7 96 0,-1 1 16 15,-3 2 0-15,-5 5 0 0,-7-1-128 0,-4 4 0 16,1 0-16-16,-1 4 0 0,1 1-176 0,0 0 0 15,1 2 0-15,0 4 0 0,1 5 160 0,-1 0-160 16,0 1 192-16,-2 1-192 0,-2 6 352 0,2 5-32 16,-1 5-16-16,6-1 0 0,3 4 16 0,3 2 16 15,3 5 0-15,3 3 0 0,4 6-32 0,3 5-16 0,4 4 0 16,-1 4 0-16,1 2-160 0,2 7-128 0,3 5 144 16,0 1-144-16,0 4 128 0,4 2-128 15,-1-3 0-15,4 0 144 0,6-1 48 0,0-5 0 0,2-2 0 0,9-6 0 16,3-7 192-16,8-3 32 0,7-2 16 0,8-8 0 15,8-6-224-15,16-3-32 0,13-5-16 0,5-4 0 16,3-5-160-16,9-2 0 0,10-7 144 0,4 1-144 16,2-10-160-16,3 2-96 0,-4-2-32 0,5 0-9328 15</inkml:trace>
  <inkml:trace contextRef="#ctx0" brushRef="#br0" timeOffset="38809.96">23801 5265 16287 0,'0'0'720'0,"10"2"160"0,0 0-704 0,8 6-176 0,-1-2 0 0,9 8 0 15,2 4 0-15,4 0-256 0,1 2 64 0,5 2 16 16,6 4 176-16,0-1 128 0,-3-3-128 0,1 4 176 15,-2-2 32-15,-1 5 16 0,1-1 0 0,-1 3 0 16,0 1 112-16,2-2 32 0,0 2 0 0,1 2 0 16,1 4-48-16,1 7-16 0,1 0 0 0,-3 4 0 15,-3 0-16-15,-3 1 0 0,-2 0 0 0,2 4 0 16,-4 5 112-16,1-1 32 0,0 1 0 0,-2 5 0 0,1 4-32 0,-1-3 0 16,-1 1 0-16,1 1 0 0,-3-2-176 15,-3 2-32-15,-2 3-16 0,-1 1 0 0,-2-1-16 0,-2 0 0 16,-3 0 0-16,-4 3 0 0,-3 2 80 0,-2 2 16 15,-6 6 0-15,-2 3 0 0,-6-2 16 0,-2 4 16 16,-3 2 0-16,-2 4 0 0,-6 0-128 0,-2-1-32 16,-3 0 0-16,1-2 0 0,-3 3 64 0,0-5 0 15,0-5 0-15,0 0 0 0,1-1 16 0,-1-7 16 16,0-1 0-16,0 1 0 0,2 4 128 0,-1-5 32 16,-1 0 0-16,-1-2 0 0,-3-1-224 0,1-1-32 15,1 0-128-15,2-6 192 0,1-5-192 0,2 0 0 16,-1-6 128-16,5-1-128 0,-1-5-208 0,2 0-96 15,1-2-16-15,1-3-8448 0,2 0-1712 16</inkml:trace>
  <inkml:trace contextRef="#ctx0" brushRef="#br0" timeOffset="39842.14">20596 11517 13823 0,'0'0'608'0,"0"0"128"0,0 0-592 0,0 0-144 16,0 0 0-16,-6 3 0 0,6-3 464 0,0 0 64 0,0 0 16 16,0 0 0-16,0 0-112 0,0 0-32 0,0 0 0 0,0 0 0 15,0 0-16-15,0 0-16 0,0 0 0 0,1-10 0 16,1-1-176-16,2-3-16 0,4-4-16 0,0 0 0 16,2-3-160-16,0-5-144 0,3 2 144 0,2-8-208 15,1 0-16-15,2-1 0 0,1-5 0 0,3 3 0 16,-1-1 224-16,1 3 0 0,-2 0 0 0,5 0 0 15,-1 0 0-15,1 2 0 0,-5 3 0 0,3 3 0 16,0 3 128-16,-1 3 80 0,-4 4 16 0,2 5 0 16,-5 1 160-16,2 5 16 0,-3 0 16 0,0 6 0 15,-2 1-80-15,-1 4-16 0,-1 3 0 0,0 3 0 16,0 1-320-16,-1 9 144 0,1 1-144 0,0 7 0 16,-2 6 128-16,2 1-128 0,-4 3 0 0,2 5 0 15,-2-3 0-15,2 3 0 0,0-4 0 0,-1-1 0 16,0-2 0-16,-1-3 0 0,0-5 0 0,1 0 0 15,-2-3 0-15,0-5 0 0,-1 0 0 0,1-6 0 16,-1-4-368-16,-1-2-176 16,-3-11-32-16,0 0-8464 0</inkml:trace>
  <inkml:trace contextRef="#ctx0" brushRef="#br0" timeOffset="40166.9">21021 11079 20271 0,'-14'-2'896'0,"6"2"192"0,8 0-880 0,-9 4-208 0,9-4 0 0,-8 10 0 15,2 0 192-15,0 5 0 0,-3 3 0 0,4 2 0 16,0 4 48-16,0 3 0 0,0 4 0 0,-2 4 0 15,2 3-64-15,0 7-16 0,1-2 0 0,0 7 0 16,-1 2 32-16,3 0 16 0,-2-1 0 0,3-2 0 16,1 1-80-16,2-2 0 0,1-2-128 0,2 1 192 15,0-3-192-15,5 2 144 0,0-4-144 0,4 0 128 16,4-3-128-16,2-3 0 0,3-4 0 0,0-4 0 16,1 2 128-16,0-4-128 0,2-1 192 15,2-2-64-15,1 1-128 0,3 0 0 0,2-2 0 0,2 1 0 16,1-2-448-16,5 2-112 0,2-2-16 15</inkml:trace>
  <inkml:trace contextRef="#ctx0" brushRef="#br0" timeOffset="41162.75">20803 12728 6447 0,'0'0'272'0,"0"0"80"15,-4-5-352-15,4 5 0 0,0 0 0 0,0 0 0 0,0 0 2592 0,0 0 448 16,0 0 96-16,0 0 0 0,0 0-2256 0,0 0-464 15,0 0-96-15,0 0 0 0,-2 13 32 0,1 6 16 16,1 0 0-16,0 5 0 0,1 4 64 0,1 6 16 16,-2 2 0-16,4 2 0 0,-1 5-128 0,-1 3-32 15,1-2 0-15,-1 2 0 0,1 1-128 0,1-4-32 16,-4-3 0-16,2-5 0 0,0-3-128 0,0 0 0 0,1-5 0 16,-1-1 128-16,-1-5-128 0,2-4 0 0,0 1 0 15,-1 0 0 1,1-2-304-16,-1-3-80 0,-2-13-32 0,0 0 0 0</inkml:trace>
  <inkml:trace contextRef="#ctx0" brushRef="#br0" timeOffset="42452.93">20372 13877 8287 0,'0'0'368'0,"0"0"80"0,0 0-448 0,0 0 0 0,0 0 0 0,0 0 0 16,0 0 2096-16,8 8 336 0,2-1 64 0,4-2 0 16,4-2-1984-16,5-1-512 0,5-3 0 0,4 0 0 15,-2-3 432-15,4-5-16 0,2 1 0 0,3-2 0 16,3 1 96-16,4-2 32 0,1 1 0 0,5-3 0 16,5 0-144-16,2 3-16 0,-1-3-16 0,1 1 0 15,1 2-144-15,-7-1-32 0,2 6 0 0,-1-2 0 16,0 0-192-16,2 4 0 0,1-1 0 0,-1-1 0 15,-7 2 0-15,-3 2 0 0,-1-2 0 0,-6 3 0 16,-1 0-560-16,-4 0-144 16,-2 2-48-16,-5 1 0 0</inkml:trace>
  <inkml:trace contextRef="#ctx0" brushRef="#br0" timeOffset="43180.11">20941 14559 8287 0,'0'-11'736'0,"1"-4"-592"0,1-3-144 0,2 0 0 16,-1 0 1584-16,-2 3 272 0,1-1 64 0,0-1 16 15,-2-2-1344-15,0 3-272 0,-3 0-48 0,-1 2-16 16,-1-1 64-16,0 2 16 0,1-1 0 0,-2 3 0 15,-3 1 48-15,0-2 16 0,0 2 0 0,-1 3 0 16,-1 3-208-16,-2 1-64 0,0 1 0 0,-3 4 0 16,2 2 0-16,-3 2 0 0,0 8 0 0,-1 0 0 15,-1 4-128-15,1 2 0 0,0 1-192 0,0 3 192 16,-1 4 0-16,3 0 0 0,0 1 0 0,2 4 0 0,2 0 336 16,-1 4 48-16,3 0 0 0,3 1 0 0,4-2 32 15,0-2 16-15,3 2 0 0,0-2 0 0,1-4-240 0,3-4-32 16,1-3-16-16,3 1 0 0,1-3-144 0,1-2 128 15,1-2-128-15,2-3 128 0,1-5-128 0,-1-3 0 16,3-2 0-16,2-4 0 0,0-1 128 0,1-6-128 16,4-1 128-16,-1-6-128 0,0-2 128 0,3 0-128 15,0-2 128-15,3-1-128 0,-3-3 0 0,5-2 0 16,-1-1 0-16,-2 1 0 0,-5-3 0 0,0 3-144 16,-3-6 0-16,-2 3 0 0,-2-7 144 0,-2 5-128 15,-2 4 128-15,-1-3-128 0,0 2 128 0,-5 1 0 16,1 3 0-16,-3 3 0 0,1 2 0 0,-3 4 0 15,-1 4 0-15,0-1 0 0,0 10 0 0,0 0 128 0,0 0-128 0,0 0 0 16,0 0 0-16,0 0 0 0,0 0 0 0,0 10 0 16,0 3 0-16,0 1-160 0,0 3 160 0,0 6-160 15,0 0 160-15,2 3 0 0,-1 0 0 0,1 6 0 16,2-1 0-16,1 2 0 0,0 0 0 0,3-2 0 16,0-3 0-16,-2 2 0 0,2-1 0 0,1-6 0 15,1-2 0-15,0-2 0 0,1 0 0 16,1-1 0-16,1 0-128 0,-1-4 0 0,1-1 0 0,0-7-6576 15,1-1-1296-15</inkml:trace>
  <inkml:trace contextRef="#ctx0" brushRef="#br0" timeOffset="43551.9">22010 14479 26719 0,'0'0'1184'0,"-9"4"240"0,-3 0-1136 0,5 4-288 15,-4 4 0-15,8 5 0 0,0 3 960 0,2 8 144 0,-2 1 32 0,1 3 0 16,-1 1-1008-16,1-1-128 0,-1 0-192 0,2 6 64 16,0 0 128-16,-2 1 0 0,0-2 0 0,2 0 0 15,0 0-192-15,-2 1 32 0,0-3 16 0,0-1 0 32,0-1-256-32,2-6-48 0,1-5-16 0,-2-2 0 15,0-5-176-15,2-4-48 0,0-11 0 0,0 0 0 16,0 0-320-16,0 0-64 0,0 0-16 0,0 0 0 15,12-1-1328-15,-2-4-272 0,-2-12-48 0,3-2-16 0</inkml:trace>
  <inkml:trace contextRef="#ctx0" brushRef="#br0" timeOffset="44000.98">22480 14563 17503 0,'-18'17'1552'0,"0"1"-1232"15,-1 1-320-15,1 0 0 0,1 4 832 0,-1 2 96 16,-1-2 32-16,0 0 0 0,0-2-960 0,0 1 0 15,-3-3 0-15,2-1-176 0,-2-2 176 0,-1 0 0 0,1-5-144 0,1 2 144 16,-2 0-352-16,-1-5 0 16,-2-2 0-16,0-1 0 0,-2-2 16 0,2 1 0 0,2 1 0 0,4-2 0 15,2-1 336-15,5 0-144 0,3-1 144 0,10-1 0 16,0 0 224-16,0 0 160 0,0 0 16 0,0 0 16 16,12 11-416-16,2-2 0 0,2 3 0 0,3-5 0 15,7 4 288-15,0-3 80 0,2 5 16 16,4 2 0-16,0 2 16 0,1-1 16 0,1-2 0 0,2 7 0 15,1 0 224-15,0 1 64 0,1 0 0 16,2-1 0-16,2 1-112 0,3-1-16 0,1-2 0 0,-1 2 0 16,0-3-320-16,-2-1-80 0,-2 2-16 0,4 1 0 15,-1-1-1168 1,0 0-224-16,1 4-48 0,0-3-16 0</inkml:trace>
  <inkml:trace contextRef="#ctx0" brushRef="#br0" timeOffset="49901.78">20760 5473 2751 0,'0'0'256'0,"0"0"-256"0,0 0 0 0,0 0 0 16,0 0 2624-16,0 0 464 0,0 0 112 0,0 0 0 15,0 0-2272-15,0 0-464 0,0 0-80 0,0 0-32 16,4 11-80-16,2 0-16 0,1 0 0 0,-2 1 0 16,7 2 112-16,1 4 16 0,2 0 0 0,4 0 0 15,3-2-112-15,3 1-16 0,5-2 0 0,0-5 0 16,1 0-256-16,-1-6 0 0,1-1 0 0,-3-3 0 15,0-4 160-15,0-2-160 0,0-6 128 0,-1-2-128 16,0-2 0-16,2-2 0 0,-1-3 0 0,0 1-176 16,-1-3 176-16,2-2 0 0,3 1 0 0,0-4 0 15,-2 1-208-15,-2-3-16 0,2-5 0 0,-6 1 0 0,-1-3 224 16,-3 1-176-16,-4 2 176 0,0-3-160 0,-4 2 160 0,-1 0 0 16,-5 1 0-16,-1 4 0 0,-2-1 0 0,-2 6 0 15,-1-2 160-15,0 5-160 0,-3 2 432 0,-1 2-16 16,1 3 0-16,-2 2 0 0,-1 3 96 0,3 0 0 15,-2 4 16-15,5 6 0 0,-9-2-240 0,-3 6-48 16,2 1-16-16,-3 8 0 0,-1 2-224 0,-2 3 176 16,-2 1-176-16,2 1 160 0,-7 3-160 0,1 4 0 15,0 3 0-15,1 6 0 0,-2 3 128 0,3 3-128 16,-1 0 128-16,2 5-128 0,0 4 192 0,0 3-64 16,0-1 0-16,0 0 0 0,0-1-128 0,2-1 0 0,1 1 0 0,1-3 0 15,-1-4 0-15,4-3 0 0,0 0 0 16,3-4 0-16,-1-2 0 0,0-3 0 0,0 0 0 0,2-4 0 15,2-4 208-15,-1-4-32 0,5-3-16 0,-2-4 0 16,0-1-32-16,4-13 0 0,0 0 0 0,0 0 0 16,0 0 64-16,0 0 16 0,0 0 0 0,0 0 0 15,0 0 80-15,9-8 16 0,0-2 0 0,4-5 0 16,-2-3-304-16,6-1 0 0,-1 0 0 0,3-3 0 16,0 3 0-16,2 1 0 0,-1 3-208 0,3 1 80 15,-1 2 128-15,0 6 0 0,3 1 0 0,0 4 0 16,0-2 0-16,3 7-128 0,0 1 128 0,3 3 0 15,-3 4 0-15,-1 2-160 0,-3-1 160 0,-4 1 0 16,-2 3 0-16,-3-1-128 0,-4-1 128 0,0 2 0 16,-2 0 0-16,-2-4 0 0,0-1 0 0,-2 1 0 15,0 1 0-15,-3-4 0 0,-2 1 0 0,-2 2 0 0,-3-3 0 16,1 0 0-16,-4 3 0 0,-3-3 0 0,-5 2 0 0,-1-4 0 16,-2 3 0-16,-2-5 0 15,-2 2 0-15,2-3 128 0,2 0-128 0,1 1 0 0,1-2 144 16,5-1-16-16,0 2 0 0,3 1 0 0,9-6-128 0,-7 6 0 15,7-6 0-15,-4 13 0 0,4-4 0 0,2 2 0 16,-2-11 0-16,7 16 0 0,0-2 0 0,4 1 0 16,0 0 0-16,3 2 0 0,4-2 0 0,0 3 0 15,1-4 0-15,1 0 128 0,2 1-128 0,1-2 0 16,-2-1 0-16,1-3 0 0,-1 3 0 0,1-5 128 16,0 3-128-16,0-7 0 0,-1-3 0 0,-1 0-192 15,2 1 0-15,-1-3-7520 16,0-3-1504-16</inkml:trace>
  <inkml:trace contextRef="#ctx0" brushRef="#br0" timeOffset="50251.08">22646 4697 27007 0,'0'0'1200'0,"0"0"240"0,-5-6-1152 0,5 6-288 0,0 0 0 0,0 0 0 0,0 13 0 16,0 4-144-16,3 6 16 0,-2 4 0 0,-1 7 128 0,-1 4 0 15,-2 4 0-15,3-1 0 0,0 1 224 0,-1 4 80 16,0 5 16-16,1-2 0 0,0-2-144 0,0 2-32 16,-2 3 0-16,1-3 0 0,0-4-144 0,1-1 0 15,-1-6 0-15,-1-2 0 0,1-2-224 0,1-2-128 16,-1-2-32-16,0 1-7760 16,-2-6-1568-16</inkml:trace>
  <inkml:trace contextRef="#ctx0" brushRef="#br0" timeOffset="50600.92">22646 6509 21183 0,'0'0'944'0,"-6"-8"192"0,0 3-912 0,6 5-224 0,0 0 0 0,0 0 0 16,-3-9 1680-16,3 9 304 0,0-8 48 0,0 8 16 15,3-9-1600-15,-1 1-320 0,-1-3-128 0,2 2 0 16,-2-3 0-16,3 2 128 0,-1-3-128 0,0-2 0 16,1 1 0-16,-1 0 0 0,-2 3 0 0,2 1 0 0,-3 0 0 0,0 0 0 15,1 4 0-15,-1 6-160 0,0 0 160 0,0 0 0 16,0 0-144-16,0 0 144 15,0 0-144-15,-10 10 144 0,1 4-192 0,0 2 192 0,-3 2-144 0,5 0 144 16,-2 0 0-16,1-1-144 0,1 0 144 16,2 0-192-16,0-6 192 0,1 0-8288 15,1 1-1552-15</inkml:trace>
  <inkml:trace contextRef="#ctx0" brushRef="#br0" timeOffset="52871.11">18857 7519 11919 0,'0'0'512'0,"0"0"128"0,0 0-512 0,14 4-128 15,-4-2 0-15,4 2 0 0,3-1 432 0,1-2 48 16,-2 0 16-16,2-1 0 0,0 0 32 0,2 0 16 16,2-2 0-16,2-1 0 0,2-2 0 0,4 1 0 15,2 0 0-15,2 2 0 0,3-1-64 0,5 0-16 0,5 0 0 16,2-2 0-16,3 0-160 0,0-3-48 0,-2 4 0 0,2 1 0 16,2-5-256-16,1 5 128 0,3 2-128 0,7 0 0 15,2 0 176-15,2-2-176 0,-2 1 160 0,0 0-160 16,1 2 192-16,3 3-64 0,3-2-128 0,2-1 192 15,1-1-192-15,0 0 0 0,-4-6 0 0,0 6 0 16,1 0 144-16,4-2-144 0,6-1 128 0,-1-1-128 16,-4-4 224-16,-1 3-32 0,-1-3-16 0,3 4 0 15,-1 2 80-15,2 1 0 0,-1-6 16 0,-1 3 0 16,-4 1-144-16,1 2-128 0,0-3 144 0,3 1-144 16,3-1 240-16,-5 1-48 0,-4-2-16 0,-2 1 0 15,0 1-48-15,1 0 0 0,3-2 0 0,-2 2 0 16,-2 1 128-16,-6-1 32 0,-5-1 0 0,-2 4 0 15,-1 0-80-15,0 1-16 0,1 0 0 0,-1 0 0 16,-2-1-16-16,-2-1-16 0,-5 2 0 0,-3 2 0 16,-5-1-160-16,-2 0 0 0,-1 0 0 0,-2 3 0 0,-4 1 0 15,0 0 0-15,-4-1-144 0,-3 3 144 16,-3-2-624-16,-3 6-64 0,-4-1-16 0</inkml:trace>
  <inkml:trace contextRef="#ctx0" brushRef="#br0" timeOffset="54324.2">19029 8425 16927 0,'0'0'752'0,"0"0"144"0,-9-11-704 0,1 5-192 0,8 6 0 0,0 0 0 16,-4-11 0-16,2 6 160 0,2 5-160 0,-3-9 160 15,3 9 32-15,0-9 0 0,0 1 0 0,3-1 0 16,-1 0-64-16,2 0-128 0,1 0 192 0,3 0-64 15,1-5-128-15,2 0 160 0,2 1-160 0,2-3 160 16,2-2-160-16,-1 2 128 0,2-1-128 0,0 2 128 16,1-2-128-16,-1 5 0 0,1 1 0 0,1 1 0 15,-1 4 0-15,0 5 0 0,0 1 0 0,2 2 0 16,-1 3 0-16,-2 7 0 0,0 0 128 0,-1 5-128 0,1 3 144 16,-3 3-144-16,-2 3 160 0,-1 5-160 0,-4 6 192 15,-2 8-64-15,-4 3-128 0,-2 5 192 0,-8-1-64 0,1 2 0 16,-3 0-128-16,-4-1 192 0,-3-5-16 0,-2 0-16 15,0-2 0-15,0 0 0 0,0-7 288 0,0-1 48 16,0-3 16-16,1-2 0 0,1 0 0 0,1-8 0 16,-1 1 0-16,2-4 0 0,0-1-256 0,1-2-32 15,1 0-16-15,2-4 0 0,-2-1-208 0,2-4 128 16,-2 0-128-16,1-3 0 0,2-1 128 0,1-2-128 16,1-3 0-16,8-1 0 0,-9 0 128 0,9 0-128 15,0 0 0-15,0 0 144 0,0 0-144 0,0 0 192 0,0 0-192 16,0 0 192-16,0 0-64 0,0 0 0 0,0 0 0 0,14 3 0 15,1-2-128-15,3 3 0 0,-2 2 0 0,3-1 0 16,2 2 0-16,0 0 0 0,2 0 0 0,1 0 0 16,2-2 0-16,2-1 0 15,3 0 128-15,2-1-128 0,2 0 240 0,-2-1-48 0,-1-2 0 0,-1-2 0 16,1 2 0-16,-1-3 0 0,-2 0 0 0,0 0 0 16,-2 1-192-16,2 1 0 0,-2-2 128 0,-2 1-128 15,-1-4 0-15,0 4 0 0,-2 1-192 0,0-1 192 31,-3 1-848-31,0 0-64 0,0 0-16 0</inkml:trace>
  <inkml:trace contextRef="#ctx0" brushRef="#br0" timeOffset="54698.37">19986 7670 20847 0,'0'0'912'0,"0"0"208"0,-6 2-896 0,6-2-224 0,-6 11 0 0,4 4 0 16,1 4 0-16,-1 3 144 0,2 5-144 0,-1 4 128 16,-1 8-128-16,-1-1 0 0,2-1 144 0,-2 2-144 15,1-1 176-15,-1 0-48 0,1 0 0 0,-1-5 0 16,0-1-128-16,1-1 128 0,-1-6-128 0,3 1 128 15,-1-6-128-15,1-2 0 0,0-4 0 0,0-3-6576 16,-2 0-1184-16</inkml:trace>
  <inkml:trace contextRef="#ctx0" brushRef="#br0" timeOffset="55089.27">20236 7856 21183 0,'0'0'1888'0,"4"-9"-1504"0,1 1-384 0,-5 8 0 16,0 0-480-16,0 0-160 0,0 0-48 0,0 0 0 0,0 0 688 0,0 0 0 16,0 0 0-16,0 0 0 0,0 0 0 0,-5 14 144 15,-4 0-16-15,-2 2-128 0,-2 0 240 0,-2 2-64 16,-3 0-16-16,0 1 0 0,0 1-160 0,1-3 160 15,0-1-160-15,1 1 160 0,0-1-160 0,1 1 160 16,0-3-160-16,1 0 160 0,1-7-160 0,-2 5 0 0,0-3 0 0,1 1 0 16,0-4 0-16,3 2 0 0,3-4 0 0,8-4 128 15,0 0-128-15,0 0 0 0,0 0 0 0,0 0 0 16,-2 12 160-16,4-3 0 0,-2-9 0 0,7 13 0 16,2-4 192-16,3 2 32 0,2-2 16 0,0 0 0 15,0-1-176-15,1 1-32 0,0-3-16 0,2 3 0 16,-1-3-176-16,2 1 160 0,0 0-160 0,-1-3 160 15,3 1-160-15,-1 1 0 0,-2-1 0 0,2 1 0 32,1-3-800-32,-1 2-32 0,5-2-16 0,-5-3 0 0</inkml:trace>
  <inkml:trace contextRef="#ctx0" brushRef="#br0" timeOffset="55493.98">20475 8125 11967 0,'0'0'1072'0,"0"0"-864"0,0 0-208 0,0 0 0 15,0 0 1872-15,0 0 336 0,0 0 64 0,0 0 16 16,0 0-1504-16,12-1-288 0,0 1-64 0,2 0-16 15,-1 0-112-15,1-1-32 0,1 0 0 0,3-1 0 16,1 1-144-16,2 0-128 0,0-3 192 0,3 1-192 16,-2 1 0-16,1 1 0 0,-2-1 0 0,1 2 0 15,1 0-512 1,-3 0-224-16,-2 0-32 0</inkml:trace>
  <inkml:trace contextRef="#ctx0" brushRef="#br0" timeOffset="55912.44">21083 7870 4607 0,'0'-14'400'0,"1"4"-400"0,-1-3 0 0,4-2 0 0,1-1 3680 0,3 4 656 0,2 2 128 0,0-3 16 0,0 3-3424 0,2 1-688 16,0 1-144-16,2 2-32 0,0 1-32 0,0 1-16 16,-1 0 0-16,1 4 0 0,-3 0-144 0,1 5 0 0,2-1 0 0,-3 2 0 15,-1 3 0-15,-1-1 0 16,-1 2 0-16,-2 0 0 0,-1 3 0 0,-1 3 0 0,-4 5 0 0,-1-1 0 16,-3 2 0-16,0-1 0 0,-3 0 0 0,-2-1 0 15,-1-1 128-15,-1 1-128 16,0 0 0-16,1-3 128 0,1-1 320 0,0-1 64 0,4-1 16 0,0 0 0 15,1-3-80-15,3 1-32 0,1-3 0 0,2 2 0 16,-2-11-96-16,7 9-32 0,-7-9 0 0,10 10 0 16,0-1-160-16,0 0-128 0,2-2 192 0,-1 2-192 15,1-4 208-15,0 3-64 0,2-3-16 0,1-1 0 16,1 0-128-16,0-3 0 0,2 3-160 0,1-3 160 16,0-1-384-16,3 0 32 0,3 0 0 0,1 0 0 15,-1 0-1568 1,0-1-304-16</inkml:trace>
  <inkml:trace contextRef="#ctx0" brushRef="#br0" timeOffset="56425.47">22423 8002 15663 0,'0'0'688'0,"0"0"144"0,0 0-656 0,0 0-176 0,-9 0 0 0,9 0 0 15,-9 10 896-15,1 2 160 0,1 3 32 0,-1 5 0 16,-1 1-832-16,3 5-256 0,-2 7 160 0,0 4-160 16,1 0 384-16,-1 4-16 0,1 2 0 0,-1 4 0 15,-1 6-144-15,0 7-32 0,-1 0 0 0,0 2 0 0,-2 2-192 16,1-2 128-16,-2 0-128 0,3-5 0 0,0 3 128 0,1-8-128 15,0-5 0-15,1-5 0 0,3-1 128 0,0-5-128 16,0-3 0-16,1-2 144 0,2 0 144 0,2-2 32 16,0-1 0-16,2 1 0 0,2-3-80 0,1 0-16 15,2-3 0-15,0-1 0 0,2-2-224 0,1 1 0 16,1-4 128-16,0-3-128 0,0-2 0 0,2-6 0 16,0 3-192-16,1-5 192 15,1 0-688-15,0-4-16 0,1-4-16 0,0-3-9248 16</inkml:trace>
  <inkml:trace contextRef="#ctx0" brushRef="#br0" timeOffset="56686.42">21839 8822 25791 0,'-11'-13'1152'0,"4"7"224"0,1-3-1104 0,2 3-272 0,3 0 0 0,1 6 0 16,2-8 384-16,-2 8 0 0,9-7 16 0,3 2 0 15,2-2-240-15,2 1-160 0,2 3 192 0,4-4-192 16,3 2 192-16,6 3-64 0,2-3 0 0,0-1-128 16,1 3 0-16,-1 0 0 0,-2 2 0 0,0 1 0 15,1 0 0-15,1 0 0 0,0 0 0 0,2-1 0 16,0-2-576-1,2 2 0-15,0-3-16 0,1 3 0 16,3-2-672-16,-2 2-128 0,1-2-16 0</inkml:trace>
  <inkml:trace contextRef="#ctx0" brushRef="#br0" timeOffset="57326.57">22984 7602 1839 0,'0'0'160'0,"0"0"-160"0,0 0 0 0,0 0 0 0,3-9 3136 0,-3 9 576 15,0 0 128-15,0 0 32 0,0 0-2272 0,0 0-448 16,0 0-80-16,0 0-32 0,8 9-352 0,-1 2-80 16,0 7-16-16,-2 6 0 0,-3 0-160 0,1 8-48 15,-1 1 0-15,0 4 0 0,-2 2-128 0,0 2-48 16,-2 3 0-16,1-2 0 0,-3 0-208 0,3 0 176 0,-2-6-176 0,0-6 160 16,-1 0-160-16,0-2 0 15,-1-6 0-15,0-1 128 0,0-3-288 0,0-3-64 16,0-4-16-16,-1-3-10272 0</inkml:trace>
  <inkml:trace contextRef="#ctx0" brushRef="#br0" timeOffset="57743.39">23438 7675 18431 0,'0'0'816'0,"0"0"160"0,0 0-784 0,0 0-192 0,0 0 0 0,0 0 0 0,0 0 928 0,-7 11 144 16,-1 1 16-16,2 2 16 0,-2 1-848 0,-1 1-256 15,-1-2 0-15,-1 2 128 0,-2 1-128 0,-1-1 0 16,-1 1-128-16,-2 1 128 0,-1-1 0 0,3 0 0 15,-2-2 0-15,2 0 0 0,1-3 0 0,2 1 0 16,0-1 0-16,3-3 0 0,-1-1 0 0,2-4 0 16,2-1 0-16,6-3 0 0,-6 8 0 0,6-8 0 15,0 0 0-15,0 0 0 0,0 0 0 0,0 0 0 16,-4 6 128-16,4-6-128 0,-1 9 320 0,2 2 0 0,3 1 0 16,1 0 0-16,1-2-32 0,0 3-16 0,6 1 0 0,-1 1 0 15,2 0 80-15,1 2 16 16,1-1 0-16,4 2 0 0,2 0-32 0,2-2 0 0,-4-2 0 0,2-2 0 15,1 0 16-15,-2 1 0 0,1-4 0 0,0 2 0 16,-2-3-176-16,3 2-48 0,-1-2 0 0,4 1 0 16,-1-4-128-16,1 2 0 0,2 1 0 0,0 1 0 31,1 4-1792-31,-2 1-352 0,9 5-64 0,-7-2-16 0</inkml:trace>
  <inkml:trace contextRef="#ctx0" brushRef="#br0" timeOffset="59372.99">26133 4458 24351 0,'0'0'1088'0,"0"0"208"0,0 0-1040 16,0 0-256-16,0 0 0 0,0 0 0 0,0 0 0 0,4 16 0 15,1 1-128-15,0 5 128 0,0 1 0 0,0 5 0 16,0 1 0-16,0 4 0 0,-1 4 0 0,0 6 320 16,-1 3-64-16,-2 5 0 0,0 1-96 0,-1 5-32 15,0 0 0-15,0 6 0 0,0 5 32 0,0 6 0 16,-2 3 0-16,0 7 0 0,1 2-160 0,-2-1 192 0,-2 6-192 16,3 5 192-16,-2 6-64 0,0 1 0 0,-2 3 0 15,2 1 0-15,-2 1-128 0,1 0 128 16,0 0-128-16,-2-1 128 0,1-1 96 0,1 0 16 0,0 1 0 0,0-2 0 15,-2-1 112-15,1 2 32 0,-2 2 0 0,-1-1 0 16,2 1-128-16,-1 1 0 0,-1-2-16 0,2-2 0 16,-1 2 48-16,0-1 16 0,1-2 0 0,-1-1 0 15,2 2 656-15,-1 2 144 0,1-4 32 0,-2 1 0 32,3-2-1680-32,-1 0-336 0,-2 3-64 0,2-2-16 0,-2-1 960 0,1-1 0 0,0 2 128 0,0-2 0 15,-1-6-128-15,2-2 0 0,-1-2 0 0,2-2 0 16,0-1 0-16,3-1 0 0,-3-4 0 0,2-5 128 15,-1-6-128-15,2 0 0 0,0-4 0 0,1 1 128 16,0-4-128-16,1-2 0 0,2-3 0 0,1 0 0 0,1-4 0 16,1-2 0-16,0 2 0 0,3-4 0 15,-2-3 0-15,3-4 0 0,0 2-192 0,1-5 64 16,-1-1-1376-16,3-4-272 16,0-2-48-16</inkml:trace>
  <inkml:trace contextRef="#ctx0" brushRef="#br1" timeOffset="72949.2">3907 17166 10127 0,'0'0'896'0,"-10"-2"-704"0,3-1-192 0,-4 1 0 0,1-2 3680 0,10 4 704 16,0 0 144-16,0 0 16 0,0 0-3600 0,0 0-736 16,0 0-208-16,0 0 0 0,0 0 0 0,0 0 0 15,16-3-208-15,-2 2 64 0,1-3 16 0,3 1 0 16,-1 0 0-16,5 0 0 0,3 1 128 0,5-1 0 16,1 1 0-16,8 1 0 0,3 1 0 0,1 0 0 15,0 0 0-15,1 1 0 0,2 1 0 0,1 1 0 16,0 2 0-16,0 1-128 0,0-1 128 0,2 4-192 15,0 2 192-15,-2 0-192 16,-6-2-576-16,-3 1-112 0,-6-2-16 0,-5 2-9440 0</inkml:trace>
  <inkml:trace contextRef="#ctx0" brushRef="#br1" timeOffset="73158.93">3986 17746 24879 0,'0'0'2208'0,"0"0"-1760"0,0 0-448 0,14 0 0 16,5 0 1536-16,9 0 240 0,9 0 32 0,5 0 16 16,5-1-1648-16,1-2-336 0,-1-1-64 0,4-1-16 15,3 3-176-15,3-1-32 0,1-1-16 0,6 2-8320 16,3-6-1664-16</inkml:trace>
  <inkml:trace contextRef="#ctx0" brushRef="#br1" timeOffset="73750.14">5790 18024 7359 0,'0'0'320'0,"0"0"80"0,0 0-400 0,0 0 0 0,0 0 0 0,0 0 0 15,0 0 5504-15,10-5 1008 0,4-1 208 0,0-2 32 16,3-3-5696-16,2-3-1056 0,1-9-384 0,5-2 16 16,2-6 16-16,1-6 0 0,1-5 0 0,2-2 0 15,-1-8-144 1,2-3-16-16,-1-2-16 0,2-3 0 0,4 0 208 0,1 1 32 0,0-6 16 0,-1-1 0 16,-6-5 272-16,1-2 272 0,-1 1-48 0,1 2-16 0,-1 4 240 0,1-3 32 15,-1 3 16-15,-2 1 0 0,-1-2-64 0,-2-1-16 16,0 7 0-16,-1 3 0 0,-1 4-288 15,-1 7-128-15,-1-1 128 0,-4 6-128 0,-3-2 0 0,-2 6 0 16,-3 1 0-16,-4 2 0 0,-3 6 0 0,-4 4 0 16,-1 4 0-16,-4 4 0 0,-2 0 0 0,-1 7 0 15,-1 2 0-15,-2 4 0 0,0 4-192 0,-2 4 192 16,-2 5-192-16,-1 9 192 0,1 6-224 0,-1 5 80 16,-1 10 16-16,-2 4 0 0,1 8 128 0,-3 3 0 15,1 5-144-15,0 3 144 0,0 0 0 0,0 6 0 16,1 3 0-16,1 1 0 0,1-1 0 0,4 6 192 15,-1-2-192-15,1 4 192 0,0-1 0 0,2 2 16 0,4-5 0 0,0-2 0 16,2-3-80-16,6-3-128 0,3-1 176 0,1-2-176 16,0-7 0-16,2-5 0 0,2-5 0 15,2-7 0-15,3-5-288 0,1-2-64 0,0-9-16 0,2-2 0 32,2-4-1520-32,1-6-304 0,2-5-64 0</inkml:trace>
  <inkml:trace contextRef="#ctx0" brushRef="#br1" timeOffset="73980.6">7300 17274 32255 0,'0'0'1424'0,"-10"0"304"0,-4 4-1392 0,1 4-336 15,2 3 0-15,3 5 0 0,4 4 1200 0,1 4 160 16,-1 4 48-16,-3 4 0 16,0-3-1744-16,0 2-352 0,1 0-64 0,1 2-16 15,-1 2-2048-15,0-3-432 0,1-2-80 0,0-1 0 0</inkml:trace>
  <inkml:trace contextRef="#ctx0" brushRef="#br1" timeOffset="74534.53">8088 17191 33919 0,'0'0'1504'0,"0"0"304"0,-7 15-1440 0,0 3-368 0,2 6 0 0,1 5 0 16,3 4 0-16,-3 0-240 0,-1 1 48 0,-4-2 0 15,0-1-160-15,0-1-32 0,1-3 0 0,-1 0 0 32,0-6-816-32,0-2-160 0,2-3-48 0,2-6 0 15,5-10 352-15,0 0 64 0,0 0 16 0,0 0 0 0,0 0 848 0,0-9 128 0,7-5 0 0,0-3 160 16,4-2 80-16,0 0 16 0,6 0 0 0,0 1 0 16,2-2 80-16,2 2 32 0,0 0 0 0,5 3 0 15,-1 4 208-15,3 2 32 0,1 0 16 0,3 5 0 16,1 3-240-16,2 2-32 0,-1 3-16 0,0 2 0 15,-2 1-336-15,-3 5 144 0,-2 1-144 0,-3 1 0 16,-2 3 0-16,-3 2-192 0,-3 0 0 0,-2 0 0 0,-2-1-32 0,-3-4 0 16,-3-2 0-16,0 0 0 0,-6-12 224 0,0 0 192 15,0 0-48-15,9 6 0 0,-9-6 112 0,10 1 32 16,-10-1 0-16,13-7 0 0,-2-5-96 0,2-4 0 16,1-2-16-16,1-1 0 0,1 0-176 0,0-2-272 15,2-3 64-15,2 1 16 0,3 3 0 0,3 1 16 16,-1 1 0-16,6 0 0 0,2 1 176 0,1 4 176 15,2 4-48-15,-3 1 0 0,1 6 192 0,1 4 16 16,2 6 16-16,0 2 0 0,4 4-160 0,0 5-16 0,-1 3-16 0,3 5 0 16,3-1-16-16,-1 3 0 0,-2 1 0 15,-5-4 0-15,-4 4-144 0,-2-6 128 0,-3 0-128 16,-2 0 128-16,-3-2 0 0,0-2-128 0,-2-1 192 0,-2-2-64 16,-1-3-320-16,-1-4-64 0,-3-1 0 0,-2-6-9152 15,-13-3-1808-15</inkml:trace>
  <inkml:trace contextRef="#ctx0" brushRef="#br1" timeOffset="74745.75">7842 16207 26719 0,'-11'-12'1184'0,"5"3"240"0,-3-2-1136 0,0 0-288 16,-1-6 0-16,4 3 0 0,3 5 1808 0,3 9 304 15,4-6 64-15,-4 6 16 16,0 0-3792-16,13-1-752 0,-2 3-144 0</inkml:trace>
  <inkml:trace contextRef="#ctx0" brushRef="#br1" timeOffset="75165.69">5941 18394 12895 0,'0'0'1152'0,"-4"10"-928"0,-4-2-224 0,0 2 0 0,0 3 4560 0,4 2 880 16,1 6 160-16,3 1 32 16,0 10-5376-16,0-1-1088 0,-2 2-224 0,0 1-32 15,-1 0 336-15,-1 1 80 0,1 0 16 0,-1 1 0 16,-1 0-2288-16,0-3-464 0,-4 5-96 0,2-9-16 0</inkml:trace>
  <inkml:trace contextRef="#ctx0" brushRef="#br1" timeOffset="75550.69">6424 18490 4607 0,'0'0'400'0,"-11"3"-400"0,-3 0 0 0,0 1 0 15,0 5 7072-15,1 0 1328 0,0 2 272 0,-2 6 48 32,-3-1-7552-32,-2 1-1504 0,-3 0-304 0,2 1-64 15,-2 3 112-15,0-2 16 0,-1 0 16 0,-2-2 0 0,1-1-752 0,-1-2-160 0,0-3-16 0,0 1-16 16,3 0 432-16,3-4 96 0,1-2 16 15,4-2 0-15,2-5 720 0,4-2 240 0,9 3 0 0,0 0-160 16,0 0 480-16,0 0 112 0,0 0 16 0,0 0 0 0,10 5 192 0,4 0 64 16,2 3 0-16,1 2 0 0,4 4-224 0,2 1-32 15,2 3-16-15,3 1 0 0,2 2-48 0,3-1-16 16,4 0 0-16,-1 2 0 0,-2 2-240 0,-1-1-128 16,-3-4 128-16,0 3-128 0,-2 2 0 0,0-4-320 15,-1-2 64-15,-2 2 16 16,-1 1-1776-16,-3-4-352 0,7 5-80 0,-7-9-16 0</inkml:trace>
  <inkml:trace contextRef="#ctx0" brushRef="#br1" timeOffset="75829.58">7043 18655 33167 0,'0'0'2944'0,"0"0"-2352"0,0 0-464 0,0 0-128 16,16 4 768-16,3-2 144 0,4 5 32 0,-1-4 0 31,5 2-1328-31,0-1-272 0,5 0-48 0,2-3-16 0,3 1-176 15,1-2-48-15,0-2 0 0,1 0 0 0,-4-5-720 16,-2 4-160-16,-1 1-32 0,-2 0 0 0,-1-2-48 0,-3-1-16 0,-1 1 0 16,-2 2 0-16</inkml:trace>
  <inkml:trace contextRef="#ctx0" brushRef="#br1" timeOffset="76187.47">7219 18518 25791 0,'0'0'2304'0,"0"0"-1856"0,0 0-448 0,0 0 0 16,9-5 1904-16,6 2 272 15,6-2 64-15,5-1 16 16,2 0-2416-16,2 4-480 0,3-2-112 0,0 0-16 0,1 3 496 0,2 1 80 0,3 1 32 0,-1 6 0 31,0-4-320-31,0 4-64 0,0 2-16 0,0 0 0 16,4 3 16-16,-4 5 0 0,-3 1 0 0,-4-1 0 15,-1 4 96-15,-6 0 32 0,-5 2 0 0,-5-1 0 0,0-2 416 0,-5 3 224 0,-3 4-32 0,-5-2 0 16,-3 4 192-16,-6-2 48 0,-2 2 0 0,-7 2 0 16,-4-3-48-16,-6 2 0 0,-5-3 0 0,-2 2 0 15,-3 2-384-15,-2-3 0 0,1 1 0 0,-2-5-176 16,1 2-1360-16,1-5-256 0,0-3-64 0,1-5-16 15</inkml:trace>
  <inkml:trace contextRef="#ctx0" brushRef="#br1" timeOffset="76804.77">9643 18767 11967 0,'0'14'528'0,"0"-14"112"0,-5 9-512 0,-2-3-128 0,-3 2 0 0,-3-1 0 16,2-3 4736-16,-3 5 896 0,-1 5 192 0,-4 0 48 31,-5 0-5200-31,-7-4-1040 0,-6 0-208 0,-4 2-32 15,1-3 96-15,-1 1 0 0,-1-3 16 0,2 4 0 16,-4-4 32-16,1 2 0 0,-1-3 0 0,-1-1 0 0,1 2 464 0,-1-3 0 0,2-2 0 0,2-1 0 16,3-1 0-16,5-1 0 0,4 1 0 0,5-1 0 15,3-3 0-15,4-2 0 0,1 1 0 0,4 0 0 16,1-3-240-16,4 3 48 0,7 5 16 0,-5-5 0 16,1-4 176-16,4 9-208 0,0 0 80 0,0 0 128 15,4-8 0-15,3 1 0 0,1 3 0 0,3 1 0 16,3 2-192-16,4 0 48 0,1 1 0 0,5 1 0 15,2 2 144-15,3 0-192 0,3 2 192 0,2 1-192 16,-1-4 0-16,1 2-16 0,0 2 0 0,-1-2 0 16,-2-1-48-16,1-1 0 0,0-1 0 0,1 1 0 0,0 0 448 0,3 2 64 15,2-1 32-15,1-1 0 0,1 1 96 0,2 2 32 16,1 0 0-16,-4-3 0 0,-2-2-224 0,0-1-64 16,-2 0 0-16,-3-3 0 0,1-1-128 0,-2 1 0 15,-3-4 144-15,-4 2-144 0,0 0 144 0,-1-1-144 16,-5 0 192-16,0 2-192 0,-6-4 144 0,1 4-144 15,-2-4 0-15,-2 1 144 0,-2-1 32 0,-2 0 0 16,-3-6 0-16,-2 2 0 0,-2 3 144 0,-3-5 16 16,-4-3 16-16,-3-1 0 0,-2-1-16 0,-1 1 0 15,-3 2 0-15,-1 1 0 0,0 2-64 0,-2 5-16 16,0 0 0-16,2 6 0 0,-1 1-112 0,-1 2-16 16,1 2-128-16,0 2 192 0,-2 4-192 0,2-1-288 15,1 9 64-15,0 0 16 16,0 1-368-16,0-1-64 0,-1-2 0 0,4 3-16 15,1-1-1616-15,2 0-320 0,0-2-64 0,2-4-16 0</inkml:trace>
  <inkml:trace contextRef="#ctx0" brushRef="#br1" timeOffset="77616.8">10639 16015 10127 0,'0'0'896'0,"0"0"-704"0,0 0-192 0,0 0 0 0,0 0 3728 0,0 0 720 16,0 14 144-16,0 1 16 15,2 3-4032-15,0 1-832 0,2 4-144 0,-3 4-48 0,3-1 448 0,0 6 0 16,-2 4 0-16,2 2 0 0,0 6 0 0,1 2 192 16,0 6 0-16,2 4-16 0,-2 5 272 0,1 3 64 15,-1 4 16-15,1 6 0 0,2 5 16 0,-2 1 0 16,-1 6 0-16,1-1 0 0,-1-2 832 0,0 1 160 16,-1-1 48-16,-1-6 0 15,0 1-1584-15,-2-1-432 0,-1-1-16 0,0-3-16 0,-1-2 464 0,0-4 240 16,-2-6-32-16,1 3 0 0,-1-7 16 0,0 2 0 15,0-1 0-15,1-2 0 0,0-8-64 0,1 2-16 0,-1-2 0 16,1-5 0-16,-2 2-144 0,2-4 0 0,0-3 0 0,0 1 0 31,-1 1-320-31,0 0-80 0,2 0-32 0,-1-4 0 16,-1 3-432-16,1-3-96 0,0 1 0 0</inkml:trace>
  <inkml:trace contextRef="#ctx0" brushRef="#br1" timeOffset="83561.47">18969 9644 11967 0,'0'0'1072'0,"0"0"-864"0,-6-2-208 0,6 2 0 16,-7-5 736-16,7 5 96 0,0 0 32 16,0 0 0-16,-9-4-720 0,4 1-144 0,5 3 0 0,0 0 0 15,-9-1 0-15,9 1 0 0,-6-1 144 16,6 1-144-16,0 0 0 0,0 0 0 0,0 0 0 0,0 0 0 16,-1-7 288-16,1 7-32 0,-5-7-16 0,5 7 0 15,0 0 112-15,-2-7 32 0,2 7 0 0,-1-10 0 16,1 10 112-16,0-7 16 0,-1 0 16 0,1 7 0 15,-1-9 112-15,1 9 32 0,0-7 0 0,0 7 0 16,0 0-144-16,0 0-16 0,2-12-16 0,-2 12 0 16,0-6-192-16,0 6-48 0,0 0 0 0,0 0 0 15,7-12 0-15,-7 12 0 0,0 0 0 0,5-7 0 16,2-3-96-16,1 3-32 0,-2 1 0 0,3 0 0 16,-3-1-128-16,3-3 0 0,0-1 0 0,3 2 0 15,-3-4 0-15,2 4 0 0,0-2 144 0,2-1-144 16,1-2 144-16,3-1-144 0,-2-1 192 0,4-1-192 0,0-1 272 15,3 0-48-15,2-2-16 0,3-5 0 0,0 2 0 0,5 0 0 16,3-4 0-16,3 3 0 0,2-4 32 0,4 0 0 16,1-6 0-16,1-1 0 0,1-1-80 0,1-1-16 15,2-1 0-15,2 1 0 0,3 1-16 0,2-3 0 16,3-2 0-16,-2 0 0 0,-1 5 16 16,1-3 0-16,0 3 0 0,-2 0 0 0,1 0-16 0,3 3 0 15,1-1 0-15,0 1 0 0,-1-1 32 0,-6 2 0 16,0 4 0-16,-5 0 0 0,0 3-160 0,-4-2 160 15,-4 0-160-15,1 0 160 0,0 2-160 0,0 2 0 16,1-1 0-16,-2 1 0 0,-3 4 0 0,-5 1 0 0,0-1 0 16,-4 1 0-16,-2 1 0 0,-3-1 0 0,-2 3 0 0,-2 3 0 15,-2 3 0-15,-3 2 0 0,-1-2 0 16,-2 4 0-16,-2 0-160 0,-10 5 160 0,11-3 0 0,-11 3-144 16,0 0 144-16,9-3 0 0,-9 3-144 0,0 0 144 15,0 0 0-15,0 0 0 0,0 0 0 0,0 0 0 16,0 0 0-16,0 0 0 0,0 0 0 0,0 0 0 15,0 0-144-15,0 0 144 0,0 0 0 0,0 0 0 16,0 0 0-16,0 0-128 0,0 0 128 16,0 0 0-16,0 0 0 0,0 0 0 0,0 0-128 0,0 0 128 15,0 0 0-15,0 0 0 0,0 0 0 0,0 0 0 16,0 0-128-16,0 0 128 0,0 0 0 0,0 0 0 16,0 0-176-16,0 0 176 0,3 9-160 0,-3-9 160 15,0 0-320-15,0 0 48 0,2 7 0 0,-2-7 0 16,1 9-256-16,-1-9-48 15,4 10-16-15,-4 1-7744 0,-1 1-1552 0</inkml:trace>
  <inkml:trace contextRef="#ctx0" brushRef="#br1" timeOffset="84734.02">11610 6053 17727 0,'0'0'784'0,"0"0"176"0,0 0-768 0,0 0-192 0,0 0 0 0,0 0 0 0,0 0 0 0,0 0 0 16,-7 0 0-16,7 0 0 0,0 0 0 0,0 0 0 16,0 0 144-16,0 0-144 0,0 0 208 0,0 0-16 15,0 0-16-15,0 0 0 0,0 0 48 0,0 0 16 0,0 0 0 16,0 0 0-16,0 0 272 0,0 0 64 0,0 0 16 0,0 0 0 16,10-3-16-16,1-5-16 0,2 0 0 0,1 0 0 15,1-4-48-15,3-3 0 0,0-2 0 0,5 0 0 16,1-3-144-16,3 0-48 15,3 1 0-15,3-6 0 0,3-2-32 0,3 0-16 0,7-1 0 0,1-2 0 16,1 1-96-16,1-5-32 0,-2-1 0 0,0-6 0 16,1 3-144-16,2-1 0 0,-1-1 144 0,3 3-144 15,4-2 144-15,1-4-144 0,-1 1 192 0,-2 1-192 16,-2-1 384-16,0 4-48 0,1 0 0 0,1 1 0 16,-3-1-32-16,5 5-16 0,1 1 0 0,0 5 0 15,-1-2-288-15,-5 5 0 0,-6-1 0 0,-1 4 0 0,-5 4 0 16,-3 3 0-16,-5 6 0 0,-3 2 0 15,-3 0-432 1,-5 6-80-16,-2 3-32 0,-4 5 0 0,-3-2-1984 16,-3 7-400-16,-7 5-80 0,-7-1 0 0</inkml:trace>
  <inkml:trace contextRef="#ctx0" brushRef="#br1" timeOffset="86343.49">11652 16455 16575 0,'0'0'1472'0,"-6"-5"-1168"15,6 5-304-15,-5-11 0 0,1 5 928 0,4 6 128 16,-1-11 32-16,1 3 0 0,1-1-1088 0,-1 9-352 15,3-9 0-15,-1-2 0 0,1 1 160 0,1 1 48 16,1-1 0-16,1 1 0 0,0-3 0 0,3 3 0 16,0-3 0-16,3-2 0 0,0 1 352 0,2-1 80 15,3-1 16-15,2 2 0 0,0 1 160 0,1 0 48 0,2-2 0 0,2 5 0 16,0-3-112-16,2 4-16 0,2 0 0 16,3 0 0-16,-1-2 0 0,0 4 0 0,-1-3 0 0,-1 5 0 15,-4 0-112-15,2 2-16 0,-4 2-16 0,-2 2 0 16,-2 3-112-16,-3 3 0 0,-1 1-128 0,-1 5 192 15,-2 4-64-15,-2 1 0 0,-3 0-128 0,-2 1 192 16,-4 3-192-16,-2 2 128 16,-4 1-128-16,-2 4 0 0,-4 2 192 0,-3-1-48 0,-3 2-16 0,0 0 0 15,-2 0 0-15,-3 1 0 0,0-1 0 0,-2 3 0 16,-2-1 64-16,0-2 0 0,3-1 0 0,0-1 0 16,0-6-192-16,1 2 0 0,1-4 0 0,2 0 0 15,1-3 0-15,1-4 0 0,2 1 0 0,2-3 0 16,2-1 128-16,2-6-128 0,1 2 0 0,2-4 128 15,7-5 16-15,0 0 0 0,0 0 0 0,0 0 0 16,0 0 112-16,0 0 32 0,0 0 0 0,0 0 0 0,0 0-80 16,0 0-16-16,0 0 0 0,0 0 0 0,10 5-192 15,2-1 0-15,2-4 0 0,3 0 0 0,1-2 0 16,2 2 176-16,3 0-176 0,4 0 160 0,4 0-32 16,3 2 0-16,0-1 0 0,1-1 0 0,1 0 64 0,0 0 0 15,-3-1 0-15,2 1 0 0,3 0 16 0,1 1 16 16,-1-1 0-16,0 2 0 0,-1-1-96 0,1-1-128 15,1-3 176-15,2 2-176 0,-2-1 0 0,-1 2 0 16,-1 0 0-16,-2 2 0 16,-4-1-704-16,0 3-32 0,-1-1-16 0,0 2-12816 15</inkml:trace>
  <inkml:trace contextRef="#ctx0" brushRef="#br1" timeOffset="89495.21">21801 9609 8751 0,'0'0'384'0,"0"0"80"0,0 0-464 0,0 0 0 15,0 0 0-15,0 0 0 0,-1 7 384 0,1-7 0 16,0 0-16-16,0 0 0 0,0 0-240 0,0 0-128 15,0 0 160-15,0 0-160 0,0 0 192 0,0 0-48 0,0 0-16 0,0 0 0 16,0 0 336-16,0 0 64 0,0 0 16 0,0 0 0 16,0 0 256-16,11 0 48 0,-11 0 16 0,10-2 0 15,-10 2-32-15,11 0-16 0,-11 0 0 0,10-3 0 16,-1-1-240-16,-9 4-64 0,10-3 0 0,0-5 0 16,0 0 0-16,-1-3 0 0,1 2 0 0,2-4 0 15,2-1-96-15,1-1-32 0,1-3 0 0,5-3 0 16,3-5-64-16,3-3-32 0,2 0 0 0,0 0 0 15,3-5-96-15,-2 0 0 0,2 1-16 0,2-2 0 16,2-4-176-16,2 1 192 0,2 0-192 0,0-3 192 16,3-3 128-16,2 2 16 0,2-6 16 0,0 2 0 15,-1 3 0-15,-2 1 0 0,-2-4 0 0,0 4 0 16,1-5-144-16,-1 5-16 0,3-4-16 0,2 2 0 16,2-4-176-16,1 1 128 0,1 0-128 0,-3-1 128 15,-3 7-128-15,-1-6 192 0,-2 3-192 0,3 0 192 0,-2 4-64 16,-1 2 0-16,-2 3 0 0,2-3 0 0,2 1-128 0,-1 1 0 15,-3 2 144-15,4-1-144 0,-7 2 0 16,-3 7 0-16,-4-2 0 0,-2 4 0 0,-4-3-144 16,2 4 144-16,-3 1-160 0,-3 2 160 0,-1-3-144 0,-2 5 144 15,-3 2-128-15,-2 3 128 0,-1 0 0 0,-4 2 0 16,0 3 0-16,-7 8 0 0,3-8 0 0,-3 8 0 16,0 0 0-16,0 0 0 0,0 0 160 0,0 0-32 15,2-8-128-15,-2 8 192 0,0 0-64 0,0 0 0 16,0 0-128-16,0 0 192 0,0 0-192 0,0 0 0 15,0 0 0-15,0 0 0 0,0 0 0 0,0 0 0 16,0 0 0-16,0 0-160 0,0 0-80 0,0 0-16 16,0 0 0-16,0 0 0 15,-5 8-320-15,5-8-64 0,-6 8 0 0,6-8-16 16,0 0-1648-16,-5 7-320 0,5-7-64 0,-16 9 0 0</inkml:trace>
  <inkml:trace contextRef="#ctx0" brushRef="#br1" timeOffset="91774.89">14950 6350 2751 0,'0'0'256'0,"0"0"-256"16,0 0 0-16,0 0 0 0,0 0 1280 0,0 0 192 16,0 0 64-16,0 0 0 0,0 0-1216 0,0 0-320 15,0 0 128-15,0 0-128 0,0 0 0 0,0 0 0 16,0 0 0-16,0 0 0 0,0 0-160 0,0 0 32 0,0 0 0 0,0 0 0 16,0 0-176-16,0 0-16 0,-3-7-16 0,3 7-2816 15</inkml:trace>
  <inkml:trace contextRef="#ctx0" brushRef="#br1" timeOffset="92539.53">14809 6462 19407 0,'0'0'848'0,"-3"-7"192"0,3 7-832 0,-1-11-208 0,1 2 0 0,0 9 0 16,0 0 224-16,0 0 0 0,7-9 0 0,-7 9 0 15,8-10 80-15,-2 2 16 0,1 2 0 0,-7 6 0 16,9-8-64-16,-2 2-16 0,0-4 0 0,2 2 0 16,-1-3-64-16,1 2-16 0,4-4 0 0,-2 2 0 15,1 0-16-15,2-3 0 0,1 2 0 0,3-4 0 0,-2-1-16 0,5-4 0 16,-1 0 0-16,4 0 0 0,2-2-128 0,3-3 128 16,1-1-128-16,5-1 128 0,2 1 64 15,0-2 0-15,-2-1 0 0,3 2 0 0,-2-5 144 16,3 1 48-16,2 3 0 0,1 1 0 0,1-3 48 0,4 4 16 15,3-2 0-15,1 3 0 0,1-4-80 0,-2 4-16 16,-2-1 0-16,-1 0 0 0,0 1-64 0,0-2-16 16,0 2 0-16,0 3 0 0,1-2-112 0,0 2-32 15,1 0 0-15,-1-1 0 0,-2 1-128 0,-3 1 0 16,-6 1 144-16,1-1-144 0,-1 3 0 0,-3 1 0 16,-3 1 0-16,-5 3 0 0,1 2 0 0,-3 1 0 15,-4 3 0-15,1-1 0 16,-1 4-528-16,-2 1-32 0,-3 3 0 0,-1 0-8112 0,-2 1-1632 0</inkml:trace>
  <inkml:trace contextRef="#ctx0" brushRef="#br1" timeOffset="93680.93">13319 16119 13823 0,'0'0'608'0,"0"0"128"0,-3-5-592 0,3 5-144 0,0 0 0 0,-2-10 0 16,0 2 2480-16,2 8 464 0,0 0 80 0,0 0 32 15,0 0-2480-15,0 0-576 0,0 0 0 0,0 0 0 16,0 0 0-16,0 0 0 0,0 0 0 0,0 0 0 16,0 0 0-16,0 0 0 0,0 0 0 0,0 0 0 15,0 0 0-15,0 0 128 0,0 0-128 0,0 0 144 16,-5 13-16-16,0 0 0 0,0 2 0 0,-1 3 0 0,1 2 80 0,-2 4 16 16,0 0 0-16,-1 4 0 0,-1-1 160 0,0 5 16 15,0 0 16-15,2-1 0 0,-5 4 48 0,2 1 16 16,1 1 0-16,2 3 0 0,-1-1-224 0,2 1-64 15,2 0 0-15,-1 2 0 0,0-1-192 0,1-6 0 16,0-3 0-16,3-4 0 16,2 1 0-16,2-3 0 0,-1-3 0 0,5-4 0 0,-1-7 0 0,3 1 0 15,1 1 0-15,1-5 0 0,3 0 128 0,0-3-128 16,2 2 0-16,1-3 144 0,3-2-144 0,0-1 0 16,0-2 0-16,2 0 0 0,-1-2 0 0,1-1 0 15,0 1 0-15,-1-5 0 16,0 0-368-16,-1 3-96 0,2-3-32 0,-2 0 0 15,-1-3-1920-15,-4-2-384 0</inkml:trace>
  <inkml:trace contextRef="#ctx0" brushRef="#br1" timeOffset="93966.6">12941 16523 4607 0,'0'0'400'0,"-9"-1"-400"0,-1-4 0 0,3 0 0 15,7 5 6416-15,0 0 1200 0,0 0 256 0,0 0 32 16,0 0-7008 0,14-3-1408-16,1 0-288 0,4 0-48 0,3-1 656 0,6 0 192 0,6 3 0 0,3-1 0 15,1 0 0-15,1-2-144 0,1-1 144 0,2 2 0 0,0-3-176 0,2 3 176 16,-1-2-160-16,4 1 160 0,3 0-288 0,1 1 32 15,0 0 16-15,-1-3 0 16,1 3-224-16,-4 1-48 16,-5 4-16-16,-2-2 0 0,-2 0-1184 0,-3 1-224 0,-3 0-48 15,-4-1-16-15</inkml:trace>
  <inkml:trace contextRef="#ctx0" brushRef="#br1" timeOffset="94702.92">11406 17427 6447 0,'0'0'576'0,"0"0"-576"0,0 0 0 16,6-8 0-16,6 0 5072 0,4 0 912 0,7 3 176 0,5-2 48 15,2 2-5168-15,5 3-1040 0,-1-2-176 0,3-1-48 16,0 4 224-16,2-1 0 0,4 1 192 0,2 1-192 16,-1 1 0-16,5 2 0 0,3-1 0 0,1 1 0 15,-1 0 0-15,-1-1 0 0,-1 1 0 16,-2-1 0-16,0 3 0 0,2 0 160 0,0-1-160 0,5 3 128 15,5-2 192-15,5-2 48 0,-1-1 0 0,-1 0 0 16,-2 1 80-16,3-1 0 0,-1 3 16 0,7-1 0 16,1-3-96-16,1 1-32 0,-4-2 0 0,1 0 0 15,-3-2-112-15,3 1-32 0,-2 2 0 0,3-1 0 16,4-1-192-16,-5 1 128 0,-4-2-128 0,-1-1 0 16,-4 1 128-16,-4-1-128 0,-3 0 0 0,-1 2 0 15,-1 0 0-15,-2 0 0 0,1-1 0 0,-3 2-160 16,-4 0-208-16,-5 0-32 15,-5 0-16-15,-2 0 0 0,-4 0-1296 0,-4 2-256 16,-4 0-48-16</inkml:trace>
  <inkml:trace contextRef="#ctx0" brushRef="#br1" timeOffset="100809.86">11150 10291 911 0,'0'0'0'0,"0"0"0"0,0 0 0 0,0 0 0 15,0 0 512-15,0 0 0 0,0 0 16 0,0 0 0 16,0 0-528-16,3-5 0 0,-3 5 0 0,0 0 0 0,2-11 0 0,-2 11 0 15,4-7 0-15,-4 7 0 16,0 0 208-16,0 0 48 0,0 0 0 0,0 0 0 0,7-10 320 0,-7 10 80 16,0 0 16-16,0 0 0 15,0 0-64-15,0 0-16 0,0 0 0 0,0 0 0 16,5-6 0-16,-5 6 0 0,0 0 0 0,0 0 0 16,0 0-80-16,10-3-32 0,-10 3 0 0,10-1 0 0,-10 1-32 0,11-1-16 15,0 1 0-15,0 0 0 0,-11 0 48 0,13 0 16 16,-3 0 0-16,3 0 0 0,1 1-80 0,-2 2-16 15,0-3 0-15,2 1 0 0,-2 0-80 0,5-1 0 16,-1 1-16-16,4-1 0 0,1 2-144 0,2-2-32 16,4 0 0-16,1-2 0 0,2 1-128 0,2 0 0 0,-1 1 0 0,-1-1-176 15,-1-2 176-15,2-2 0 16,2 0 0-16,-1 1 128 0,-1 0 16 0,1-3 16 16,0 0 0-16,1 5 0 0,0-5 16 0,3 4 0 0,0-1 0 0,3 0 0 15,-1-1 112-15,-1-2 32 16,-1 4 0-16,0-2 0 0,-2-3-96 0,3 2-16 15,0 1 0-15,1-2 0 0,0 2-80 0,2 1 0 0,-1-2-128 16,4 1 192-16,2 2-192 0,-1 1 128 16,1-2-128-16,-3-2 0 0,-3-1 144 0,1 1-144 0,-2-1 128 0,2 4-128 15,-1-1 240-15,-1-2-48 0,0 2 0 16,1 1 0-16,4 3-32 0,1-1-16 0,-2 0 0 0,-2-1 0 16,1 0-144-16,-3-1 0 0,-4 1-160 0,1 0 160 15,-1 1 0-15,-1 1 160 0,0 3 0 0,-1 2 0 16,1-4 48-16,-3 2 16 0,4 0 0 0,-1 5 0 15,-2-2 64-15,0-1 16 0,-1 2 0 0,1-3 0 0,-1-2 16 16,-3 2 0-16,0 0 0 0,-2 1 0 0,-1 0-80 16,2-1-16-16,-1 1 0 0,-2 3 0 0,3-3-80 0,-2 2-16 15,1 0 0-15,1 0 0 0,-2 1-128 0,2-2 0 16,2 3 144-16,2-1-144 0,0 2 0 16,-1-2 0-16,3-1 0 0,-1 2 0 0,-2-1 0 0,-4-1 0 15,1-3 0-15,-2 0 128 0,0 0-128 0,0 1 0 16,0-1 0-16,2-3 128 0,-2 1-128 0,0 0 0 15,0-1 0-15,2-1 0 0,-2-1 0 0,2-1 0 16,0 1 0-16,1 1 0 0,-1-1 0 0,1 1 0 16,3-1 0-16,-2 1 128 0,-2-2-128 0,-1 0 0 15,-2 1 128-15,-1 1-128 0,-1 0 0 0,0-2 0 16,-2 0 0-16,2 0 0 0,0 2 0 0,-1 0 0 16,0 0 0-16,-1 0 0 0,-1 0 0 0,0 2 0 0,0 2 0 0,0-4 0 15,-3-2 0-15,1 2 0 16,0 2 0-16,0-2 0 0,-1 0 0 0,1 2 0 0,-2-2 0 0,0 1 0 15,0-1 0-15,-2 0 0 16,2 0 0-16,-2 0 0 0,-2 0 0 0,-10 0 0 0,13-1 0 16,-4 0 0-16,-9 1 0 0,10-1 0 0,-10 1 0 15,0 0 0-15,10-4 0 0,-10 4 0 0,0 0 0 16,0 0 128-16,10-2-128 0,-10 2 0 0,0 0 0 16,0 0 0-16,0 0 0 0,9-2 0 0,-9 2 0 0,0 0 0 15,0 0-128-15,8-4 128 0,-8 4-128 0,0 0 128 16,0 0-416-1,0 0 0-15,0 0 0 0,0 0 0 16,0 0-1760-16,0 0-336 0,0 0-80 0</inkml:trace>
  <inkml:trace contextRef="#ctx0" brushRef="#br1" timeOffset="102744.4">15611 7931 10127 0,'0'-9'896'0,"1"-2"-704"16,-2-1-192-16,1 3 0 0,2-2 1216 0,-2 4 224 15,0-2 32-15,0 9 16 0,0 0-1232 0,0 0-256 16,0 0 0-16,0 0 0 0,0 0 0 0,0 0 0 15,0 0 128-15,0 0-128 0,0 0 0 0,-2 16 128 16,-3 0-128-16,1 2 0 0,-3 0 192 0,-1 1-16 16,-4 1 0-16,1 3 0 0,-3 1 272 0,0 6 48 15,-3 0 16-15,-1 4 0 0,1 3 128 0,-4 6 16 16,-2-1 16-16,0 8 0 0,-1 3 144 0,-1 3 16 0,-2 4 16 0,-1 4 0 16,-4-2-224-16,1 3-48 0,-1-3-16 0,0 4 0 15,2 1-240-15,0 2-32 0,2-4-16 0,2 1 0 16,-1-1-80-16,0-3 0 0,1 2-16 15,-1-5 0-15,0 1-32 0,2-1 0 0,1-3 0 0,2-2 0 16,2-2-144-16,1-5 0 0,1 0 144 0,3-1-144 16,-1-5 0-16,2-4 0 0,0-2 0 15,0-3 0-15,2-7-304 0,0 2-80 0,2-4 0 0,0-3-16 16,1-4-1520 0,0-4-320-16</inkml:trace>
  <inkml:trace contextRef="#ctx0" brushRef="#br1" timeOffset="103257.9">14474 7893 21183 0,'0'0'1888'0,"0"0"-1504"16,0 0-384-16,0 0 0 0,-7 4 640 0,7-4 48 0,0 0 16 0,-2 14 0 15,2 2-704-15,3 1 0 0,2-2-256 16,0 1 80-16,3 2 176 0,2 1 256 0,3 0-64 0,1 3-16 16,2 2 112-16,3 3 32 0,4 1 0 15,2 3 0-15,3 3-112 0,2 0-16 0,0-2 0 0,1 3 0 16,-1 3 64-16,1 2 0 0,-1-1 0 0,3 4 0 16,0-2-112-16,2 4-16 0,0 0 0 0,1 5 0 15,-1-3 0-15,5 1-128 0,-1-1 192 0,3 0-64 16,0 4 96-16,1-1 16 0,-1-2 0 0,0-4 0 0,-4 2 48 15,2-1 16-15,-1 3 0 0,1 0 0 16,-2-3-128-16,0 3-32 0,-1-3 0 0,1 2 0 0,-1 3-16 0,-2-4 0 16,1 0 0-16,-3-4 0 0,-3-3-128 15,-2 3 128-15,-3-2-128 0,-1-1 128 0,-1-1-128 0,-2-1 0 16,-2-3 0-16,-1 1 0 16,-1-1-1472-16,-3 0-336 0,-2-2-64 0</inkml:trace>
  <inkml:trace contextRef="#ctx0" brushRef="#br1" timeOffset="104739.28">22936 4540 12895 0,'-6'-8'1152'0,"-3"4"-928"0,-3 0-224 0,0 2 0 16,-2 6 1488-16,-1 1 256 0,-2 2 48 0,-2 6 16 15,-3 2-1488-15,-2 4-320 16,-3 3 0-16,-2 2 0 0,-3 0 0 0,-4 3 0 0,-6 4-128 0,-3 2 128 16,-3 3 0-16,0 5 0 0,-5 1 0 0,4 0 0 15,-3 5 0-15,1 1 0 0,-1 6 0 16,-4-1 0-16,-5 2 0 0,1 1 0 0,2-3 0 0,2 4 0 16,2-3 0-16,3 0 0 0,2 0 0 0,3-1 0 0,-1 2 0 15,0-1 128-15,-1 1-128 0,-1 0 0 0,1-2 320 16,2 2-32-16,3-4-16 0,1-1 0 0,2 0 16 15,0 1 0-15,3-2 0 0,3 1 0 0,1-6-160 0,0 3-128 16,-1-2 144-16,-1-1-144 0,1 0 0 0,2-4 0 16,2-4 0-16,0-6 0 0,2-2-128 0,4-5-128 15,5-1-32-15,3-6-9072 16</inkml:trace>
  <inkml:trace contextRef="#ctx0" brushRef="#br1" timeOffset="106207.5">12091 17845 15663 0,'0'0'1392'0,"0"0"-1120"15,0 0-272-15,0 0 0 0,-6-7 1808 0,6 7 304 16,0 0 64-16,0 0 16 0,-6-7-1696 0,6 7-352 0,0 0-144 0,0 0 128 16,0 0-128-16,0 0 0 0,0 0 0 0,0 0 128 15,7 13-128-15,-1 0 0 16,1 3-192-16,-2 7 192 0,-2 1 0 0,0 8 0 0,-2 2 0 0,2 6 0 16,-3 3 144-16,-3 5 0 0,-1 4 0 0,-2 0 0 15,-2-1 96-15,0-2 16 0,-4-2 0 0,1 0 0 16,-1-4 0-16,1 0 16 0,-2-1 0 0,2-3 0 15,2-2-272-15,-1-1 0 0,2-3 0 16,2-3 0 0,-1-3-384-16,3 0-16 0,1-7-16 0,0-3-7056 0,-1-6-1408 0</inkml:trace>
  <inkml:trace contextRef="#ctx0" brushRef="#br1" timeOffset="106645.03">12730 18008 31503 0,'0'0'1392'0,"-9"0"288"0,1 0-1344 0,-1 1-336 15,-2 3 0-15,4 1 0 16,7-5-496-16,-10 10-160 0,-3 2-48 0,0-1 0 0,-1 2 256 0,-2 2 64 15,-3 3 0-15,-3 1 0 16,-2 0-480-16,-2 0-96 0,0 0 0 0,0 1-16 16,0 0-80-16,2-1-16 0,-2-5 0 0,2 0 0 0,0 1 720 0,1-4 144 15,3 1 16-15,-2 0 16 0,3-4 176 0,1 1 0 16,2-4 128-16,3-2-128 0,0-1 240 0,3-2-32 16,10 0 0-16,0 0 0 0,0 0 448 0,0 0 96 15,-5-5 16-15,5 5 0 0,0 0-112 0,0 0-16 0,0 0 0 0,13-1 0 16,1-2-224-16,0 4-48 0,3 2-16 0,5 2 0 15,-2 3-144-15,3-1-16 0,1 4-16 0,2-1 0 16,-1 2-176-16,2 4 0 0,1-2 0 0,1 1 0 16,-1 1 0-16,1 0 128 0,1-2-128 0,-4 2 0 15,0 1 0-15,-2-1 0 0,-3 1 0 0,0-1 0 16,-2 2-368-16,-1 0-48 0,-2 0-16 16,-1-3 0-16,-1 0-1680 0,-1-3-320 0</inkml:trace>
  <inkml:trace contextRef="#ctx0" brushRef="#br1" timeOffset="106926.19">13569 17881 18431 0,'0'0'1632'0,"0"0"-1312"16,0 0-320-16,0 0 0 0,0 0 3072 0,-5 7 528 0,0 4 112 0,5 0 32 31,0 7-3744-31,3 1-560 0,-3 4-208 0,-3 2-32 0,3 8 592 0,-2 3 208 0,-2 3-144 0,-1 7 144 16,-2 2-240-16,2 2 48 0,-2-2 0 0,0-3 0 31,1-2-208-31,0-5-48 0,0-2 0 0,0-3 0 0,0-4-2256 15,1-2-464-15</inkml:trace>
  <inkml:trace contextRef="#ctx0" brushRef="#br1" timeOffset="107177.03">13349 18218 30927 0,'0'0'1360'0,"0"0"304"0,0 0-1344 0,0 0-320 0,0 0 0 0,13-8 0 0,0 2 0 0,1 2-256 16,1 0 32-16,3 1 16 0,1-2 32 0,1 4 16 16,2-1 0-16,3 0 0 0,3-1-160 0,3 1-48 15,2 0 0-15,0 0 0 16,-4 1-288-16,0 0-64 0,-1 0-16 0,-2 1 0 15,-3-2-1744-15,-2-1-336 0</inkml:trace>
  <inkml:trace contextRef="#ctx0" brushRef="#br1" timeOffset="107425.74">14387 18004 40831 0,'0'0'1808'0,"-9"10"368"0,-1 2-1728 0,2 3-448 0,3 4 0 0,2 4 0 16,5 9-544 0,-1 5-192-16,0 1-32 0,0 2-16 0,-1 4 304 0,0-4 64 0,-1 3 16 0,0 2 0 15,0-4-336 1,-1-1-64-16,1 1-16 0,0-2 0 0,-3-2-1744 15,4-4-368-15,-3-10-64 0,1-4-16 0</inkml:trace>
  <inkml:trace contextRef="#ctx0" brushRef="#br1" timeOffset="109409.47">15386 15836 2751 0,'0'0'128'0,"0"0"16"0,0 0-144 0,0-7 0 0,0-3 0 0,0 10 0 0,0 0 3456 0,0 0 672 16,1-8 128-16,-1 8 32 0,0 0-3344 0,0 0-672 15,0 0-128-15,0 0-16 0,0 0 48 0,0 0 16 16,0 0 0-16,0 0 0 0,0 0 144 0,4 14 48 15,0-2 0-15,-2 2 0 0,-2 0 176 0,0 2 32 0,0 2 16 0,0 1 0 16,0 0-96-16,0 5-32 0,0 3 0 0,0 0 0 16,0 3-64-16,0 6-16 0,-1 2 0 15,0 5 0-15,-1 1-48 0,0 1-16 0,-1 0 0 0,1 6 0 0,-2-2 160 16,0 5 16-16,2 3 16 0,-2 0 0 0,0 1-144 0,0 5-16 16,-1-5-16-16,1 2 0 0,-1-2-128 0,1 2-32 15,0 1 0-15,1 1 0 16,-4 5 0-16,2-6-16 0,1-2 0 0,1 1 0 0,-2-2-16 0,1 0 0 15,0-4 0-15,0 2 0 0,0 1 48 16,0 1 16-16,-1-2 0 0,2-3 0 0,0-1-32 0,-1 0-16 16,2-3 0-16,-2-2 0 0,1-2-176 15,2 0 192-15,0 2-192 0,-1-4 192 0,1 3-192 0,1-3 0 16,0 3 0-16,0-7 128 0,0-2-128 0,0-1 128 16,0-1-128-16,0 1 128 0,0-4-128 0,1-2 0 15,-1 3 0-15,2 0 128 0,-2 0-128 0,1-2 0 16,0-5 0-16,-1 2 0 0,2-5 0 0,-1-1 0 15,0-1 0-15,2-3 0 0,-1-5 0 0,-1-2 0 16,-1-11 0-16,0 0 0 0,0 0 0 0,0 0-144 16,0 0 144-16,-3-8-208 0,0-3 208 0,1-4-144 0,-1-5 144 15,0-6-128-15,1 0 128 0,1-6 0 16,-2 0 128-16,2-1-128 0,-2 1 0 0,7-3 0 16,-1-5 0-16,-1 0 0 0,1-2 0 0,1-7 0 0,1-3 0 0,1-2-128 15,-1-4 128-15,1 1-128 0,1 1 128 0,-3-2-128 16,1-2 0-16,0 3 0 0,0-7 0 15,-1 3 0-15,-3-5 128 0,1 3 0 0,1-2 0 0,0-3 0 16,-1 2 0-16,1 0 0 0,-2-4 0 0,0-1 0 16,2-3 0-16,-1 5 0 0,1-1 0 0,1 4 0 15,1 3 0-15,0-2 0 0,-1 4-144 0,1-2 144 16,-1 2-160-16,-2 2 160 0,1 7-208 0,0 3 80 16,-1-2 128-16,-1 4-192 0,-1 4 192 0,0 3-192 15,0-3 192-15,0 2 0 0,-1 1-144 0,-1-2 144 16,2 2 0-16,0 1 0 0,0 1 0 0,0 0 0 15,0-3-288-15,0 3 64 0,0 0 16 0,0 0 0 16,-2-1-64-16,1 3-16 0,-1-1 0 0,1 2 0 16,-1 1 160-16,0 4 128 0,0 2-192 0,-1 1 192 0,1 5 0 0,-1 3 0 15,1 1 192-15,-1 1-48 0,-1 3-144 0,2 0 0 16,0 4 144-16,1-1-144 0,1 11 0 0,0 0 0 16,0 0 0-16,0 0 0 0,0 0 0 0,0 0-128 15,0 0 128-15,-5 13-192 0,2 1 192 0,1 4-192 16,-1 2 192-16,1 2-192 0,-1 6 192 0,2 1 0 15,1 5 0-15,-3 1 0 0,2-1 0 0,0 4 0 16,0 1 160-16,1 6-160 0,0-3 192 0,0 7-48 0,1 4-16 16,0 3 0-16,0 3 0 0,-1 5 0 15,0-3 0-15,0 4 0 0,-1 2 48 0,0-3 0 16,0 0 0-16,-3 4 0 0,-2 4-48 0,0-1-128 16,1-1 192-16,-1 3-64 0,1-1-128 0,-1 3 0 15,-1 0 0-15,1 5 0 0,-2-1 128 0,-1-3-128 0,4-3 192 0,-2 1-64 16,-1-3 32-16,0 1 0 0,1 2 0 0,2 0 0 15,0-3-160-15,-3-1 160 0,3-3-160 16,-2 0 160-16,1 2-160 0,2 1 0 0,0-1 0 16,2-5 128-16,-1 1-128 0,2-2 0 0,0-4 0 0,-2-2 0 15,2 1 0-15,-1-5 0 0,0-3 0 0,1-2 0 16,0-6 128-16,1-1-128 0,0-7 0 0,0-4 128 16,-3-4-128-16,2-3 128 0,0-4-128 0,1-3 128 0,0-2 0 15,1-4 0-15,-1-10 0 0,0 0 0 0,0 0 80 16,0 0 16-16,0 0 0 0,0 0 0 0,0 0-16 0,0 0 0 15,0 0 0-15,0 0 0 0,0 0 16 0,0 0 0 16,0 0 0-16,0 0 0 0,0 0-16 0,-9-2 0 16,1-2 0-16,8 4 0 0,0 0-80 0,0 0 0 15,-9-9-128-15,9 9 192 0,-6-5-192 0,6 5 0 16,0 0 128-16,-6-10-128 0,-1 2 0 0,2-1 0 16,0 3 0-16,1-3-160 0,2 0-32 0,-2-1 0 15,0-1 0-15,0-5 0 0,2 0-64 16,1-1-32-16,-4 1 0 0,2-5 0 0,2-1 0 0,1-5 0 15,0 0 0-15,0-5 0 0,1-2-16 0,2 0 0 0,-1 2 0 0,2-4 0 16,0-3 96-16,1 1 16 16,2 0 0-16,-1-3 0 0,0-3 192 0,0 0-176 15,1-5 176-15,-1-1-160 0,-2-2 160 0,1 5 0 0,-1 0 0 16,-2-3 0-16,-1 0 128 0,2 0 48 16,0-6 16-16,-3-1 0 0,2-5 64 0,1-4 0 15,-1-2 16-15,1 3 0 0,-1 1-272 0,0 1 128 0,0-4-128 16,2-2 0-16,1-2 0 0,1 4 0 0,2 6 0 15,-2-2 0-15,-2 4 0 0,0 0-144 0,2 1 144 0,-1-1 0 16,0 1 0-16,-3-3 0 0,4-2 0 16,-2 6 0-16,-2 0 0 0,1 4-128 0,0-1 128 0,0 1 0 15,1-4-160-15,1 6 160 0,0 1-192 0,0 2 192 16,0 5-160-16,2 1 160 0,-2 6-128 0,0 2 128 0,-1 1 0 16,0 1 0-16,-1 2 0 0,1 3 128 0,0-2-128 0,0 2 128 15,0 2-128-15,0 0 128 0,-2-3-128 16,1 6 0-16,-1-1 0 0,1 1 128 0,-2 2-128 15,0 2 0-15,-1 3 0 0,1 2 0 0,2 0 0 0,-3 4 0 16,0 3 0-16,0 6 0 0,0 0 0 0,0 0 0 16,0 0 0-16,0 0 0 0,0 0-192 0,0 0 64 15,0 0 0-15,0 0 0 0,0 0-64 0,0 0 0 16,0 0 0-16,-4 14 0 16,3-1-288-16,1-2-64 0,0 2-16 15,0 3 0-15,0 3-1744 0,-1 1-368 0,-2 11-64 0,-1-8-16 0</inkml:trace>
  <inkml:trace contextRef="#ctx0" brushRef="#br1" timeOffset="110250.66">10634 15739 4607 0,'0'0'400'0,"-5"-4"-400"16,-2-3 0-16,0 2 0 0,7 5 3216 0,-4-4 560 0,1-4 128 0,3 8 0 16,0 0-2960-16,0 0-608 0,0 0-112 0,0 0-32 15,0 0-192-15,0 0 128 0,0 0-128 0,0 0 0 16,0 0 0-16,0 0 0 15,0 0 0-15,5 14 0 0,-2 1 0 0,1 2 128 16,-1-2-128-16,-1 2 0 0,2-1 384 0,-3 3-32 0,2 2 0 0,1 0 0 16,-2 5 128-16,1 3 32 0,-1 4 0 15,1 2 0-15,-1 2-32 0,1 4 0 0,0 2 0 0,-1 0 0 16,-1 4-160-16,1-2-16 0,0 1-16 0,1-1 0 16,-1 2 96-16,1 2 0 0,-1 0 16 0,2 2 0 15,-3 1-112-15,1 2-32 0,-2 0 0 0,0 0 0 16,-2 0-48-16,0 1-16 0,-1 0 0 0,0 4 0 15,-1 0 80-15,0-1 16 0,-1 3 0 0,0-3 0 0,1-4 0 16,-4 1 0-16,2-2 0 0,0 1 0 0,-1 0-144 0,1 1-16 16,0 0-128-16,-1-2 192 0,2-1-192 15,0-1 128-15,1-5-128 0,2-2 0 0,-1-1 144 0,3-1-144 16,-2-2 128-16,0-3-128 0,1 2 160 0,1 0-160 16,1 2 192-16,-1 0-192 0,2-3 128 0,0 0-128 15,1-2 0-15,-2-3 0 0,-1 0 0 0,0-3 0 16,1-2 0-16,2 1 0 0,-2-4 0 0,2-3 0 15,-2-1 0-15,0-1 0 0,0 1 0 0,1-2 0 16,-1-2 0-16,0 2-144 0,-1 0 144 0,1 1-192 16,1-3 192-16,-2 0-192 0,0-2 0 0,0-1-16 15,0-2 0-15,1-1 0 16,-1-11-288-16,0 0-48 0,0 11-16 0,0-11-8160 0,0 0-1648 16</inkml:trace>
  <inkml:trace contextRef="#ctx0" brushRef="#br1" timeOffset="111261.76">16248 17301 10127 0,'0'0'896'0,"0"0"-704"16,0 0-192-16,0 0 0 0,10-1 3616 0,2 0 688 15,2 1 144-15,4 0 32 0,1 1-3904 0,2-1-784 0,-1-1-160 0,4-1-16 16,-2 1 384-16,3 0 0 0,2 1 0 0,1-1 0 15,0-2 0-15,1 2 0 0,3 1 0 0,1 2 0 16,1 1 128-16,3 2-128 0,2 1 160 0,2 1-160 0,-3-2 256 0,0 2-32 16,-2-2-16-16,-2 3 0 0,1 0-208 0,-1-2 0 15,-1 4 0-15,-1-2 0 16,-1 3-288-16,0-2-96 0,-3 3-32 0,-1-3 0 16,-2-1-1680-16,0 0-336 0</inkml:trace>
  <inkml:trace contextRef="#ctx0" brushRef="#br1" timeOffset="111584.24">16226 17906 17503 0,'0'0'768'0,"0"0"176"0,0 0-752 0,13-4-192 16,-1 3 0-16,10-1 0 0,10-3 3696 0,5 5 704 0,2 0 144 0,5 3 16 31,4 0-4032-31,1-1-800 0,3 0-176 0,7 1-16 0,7 1 240 0,1 1 48 0,1-1 16 0,-2-3 0 31,-2 2-864-31,1 1-192 0,-5 1-16 0,4-1-11600 0</inkml:trace>
  <inkml:trace contextRef="#ctx0" brushRef="#br1" timeOffset="122834.51">25888 16947 23263 0,'-21'-3'1024'0,"9"3"224"0,-2 0-992 0,1 0-256 15,2-1 0-15,2 1 0 0,-3 2 496 0,1 3 48 16,-1 0 16-16,0 1 0 0,-1 2-336 0,-1 1-64 16,1 3-16-16,-2-2 0 0,0 3-144 0,-2 1 0 0,1 2 0 0,-2 2 0 15,-1-2 0-15,2 1 0 0,2-2 0 0,1-3 0 16,4 2 0-16,2 0 0 0,2-3 0 0,2 1 0 16,3-1 0-16,0-1 0 0,3 2 0 0,2 0 128 0,0 0-128 0,1 0 0 15,0-3 0-15,2 3 128 16,4 2-128-16,0-4 128 0,1-1-128 0,0 2 128 0,2-2 80 0,0 3 16 15,1-3 0-15,-1 2 0 0,-1-2 48 0,-3 2 16 16,2 1 0-16,-2-2 0 0,-2 3 0 0,-2 2 0 16,-1 0 0-16,-2-2 0 0,-3 0 32 0,-2 1 0 15,1-1 0-15,-4 1 0 0,0 2 80 0,-4-1 32 16,-3 0 0-16,-1 3 0 0,-4 1-112 0,-2-1 0 16,-4-2-16-16,0-2 0 0,0-1-80 0,0-1-16 15,-1-1 0-15,0-3 0 0,0-1-64 0,0-2-16 16,1-3 0-16,3-2 0 0,1-3-128 0,2-1 0 15,0-3 0-15,3 2 0 16,3-6-848-16,3 2-48 0,1-3-16 0,4-1 0 16,3 0-1808-16,3-3-352 0,2-3-80 0</inkml:trace>
  <inkml:trace contextRef="#ctx0" brushRef="#br1" timeOffset="123080.06">26296 16910 12895 0,'-13'7'1152'0,"4"-2"-928"0,-2 4-224 0,-1-1 0 16,1 3 3696-16,1 1 688 0,1 6 144 0,0 2 16 15,1 2-3440-15,1 0-688 0,-2 4-144 0,1 3-16 0,0 4-256 0,2 0 128 16,-2-1-128-16,2 0 0 0,1-2 0 15,-1 2 0-15,-1-5 0 0,4 1 0 16,-1-5-1616-16,0-1-224 0,1 0-32 0,2-8-9632 16</inkml:trace>
  <inkml:trace contextRef="#ctx0" brushRef="#br1" timeOffset="123451.53">26676 17015 24879 0,'-10'17'2208'0,"-2"4"-1760"0,1 6-448 0,2 5 0 16,0-2 1088-16,1 3 144 0,-1 0 32 0,1 2 0 16,-1 0-768-16,1-2-160 0,-1-6-16 0,4-2-16 15,0-5-128-15,1-3-32 0,0-4 0 0,4-13 0 16,-2 8-144-16,2-8 0 0,0 0 0 0,0 0 128 15,2-13-320-15,2-4-80 0,1-3-16 0,3-4 0 32,1-7-336-32,1 0-64 0,1-5-16 0,2 2 0 15,1 2-144-15,0 0-48 0,4 6 0 0,0 1 0 0,-1 5 896 0,1 2 0 0,1 2 0 0,-1 8 0 16,-1 2 512-16,-1 4 32 0,-1 5 0 0,1 5 0 16,-4 2-192-16,1 6-32 0,0 3-16 0,-3 8 0 0,-2 1-80 0,-2 5-16 15,-2 1 0-15,0 3 0 0,-4 3-208 0,0-1 176 16,-3-2-176-16,3-5 160 15,-1-4-160-15,-1 1 0 0,0-6-160 0,2-4 160 16,-1-4-1920-16,-1-5-272 16,2-10-64-16</inkml:trace>
  <inkml:trace contextRef="#ctx0" brushRef="#br1" timeOffset="123735.31">27539 16809 25791 0,'0'0'1152'0,"0"0"224"15,-9 2-1104-15,3-1-272 0,6-1 0 0,-12 6 0 0,1 3 1616 0,-1 0 272 0,1 2 48 0,-2 3 16 16,-2-1-1504-16,-3 4-320 0,5 2-128 0,-3 2 128 16,-3 0-128-16,-4 0 0 0,1 3 0 0,1 4 0 15,-1-3 0-15,1 5 0 0,-1-3 0 0,3 2 0 16,5 0-144-16,0-6 144 0,4 1-192 0,3-1 192 15,4-3-432-15,-1-1 32 0,4-1 0 0,5 0 0 32,0 0-112-32,5 0 0 0,2-2-16 0,1 1 0 0,4-3-48 0,3 1 0 0,1-1 0 0,0 0 0 15,2-4-1856 1,0-1-384-16</inkml:trace>
  <inkml:trace contextRef="#ctx0" brushRef="#br1" timeOffset="124152.13">27577 16967 25791 0,'-10'9'1152'0,"10"-9"224"0,-6 10-1104 0,2-1-272 15,4-9 0-15,4 14 0 0,2 0 1456 0,5-1 224 16,1 1 48-16,6 0 16 0,3-1-1376 0,5-2-368 15,2-1 0-15,3-4 0 0,4 1 0 0,2-4 0 16,-1-3 0-16,-1-1 0 0,-4-3-144 0,0-5-96 16,-1 2-16-16,1-6 0 15,-3-1-272-15,0-1-64 0,-1-2-16 0,-2-1 0 16,-2-1-32-16,-1 0-16 0,-3-1 0 0,0 1 0 0,-3 0 368 0,-2 0 80 0,-1 1 16 0,-2 0 0 16,-3 3 192-16,-4 2 240 0,0 3-48 0,-4-3-16 15,-2 2 384-15,-3 2 80 0,-4 3 0 0,-1-1 16 16,0 2 112-16,-1 5 0 0,-3 2 16 0,-2 4 0 15,1 5-336-15,-3 6-64 0,2 1 0 0,0 3-16 16,4 7 16-16,0-1 0 0,2 3 0 0,5 1 0 16,0-1-128-16,5 3 0 0,3 1-16 0,2-1 0 15,4-7-240-15,2 2 176 0,3-2-176 0,2-1 160 16,4-3-160-16,0-3 0 0,4-3 0 0,0-1 0 16,0-1-320-16,2-2-64 0,-1-3 0 0,4-5 0 15,-1-4-1408 1,3-4-272-16,-3-4-64 0</inkml:trace>
  <inkml:trace contextRef="#ctx0" brushRef="#br1" timeOffset="124986.04">29724 15890 19343 0,'0'0'848'0,"-5"-7"192"0,-1-3-832 0,0 3-208 0,1 3 0 0,5 4 0 15,0 0 2368-15,0 0 448 0,0 0 64 0,0 0 32 16,0 0-2288-16,0 0-464 0,-5 16-160 0,3 1 0 16,-2 2 0-16,1 4 0 0,0 7 0 0,0 0 0 15,0 6 0-15,1 6 0 0,-2 0 0 0,3 7 0 16,0 3 0-16,1 5 0 0,1 2 0 0,3 2 0 15,-1-1 0-15,1 1 0 0,1 1 0 0,0-6 0 16,2-3 0-16,-1-8 0 0,2-2 0 0,1-7 0 0,-3-5 0 0,3-5 0 16,0-2 0-16,-2-6 0 15,2-6-400-15,0-1-48 0,0-10 0 0,1-8-12352 16</inkml:trace>
  <inkml:trace contextRef="#ctx0" brushRef="#br1" timeOffset="125206">29393 16437 25791 0,'0'0'2304'0,"0"0"-1856"0,0 0-448 0,14-3 0 15,7 1 2464-15,3-2 400 0,4 3 80 0,4-2 0 16,1 1-2368-16,4 0-576 0,5 0 0 0,1-2 0 15,3 0 0-15,4 2-224 0,8-1 32 0,-4 1 0 32,-4 0-1088-32,-2 0-192 0,-7-1-64 0,-2-1-12800 0</inkml:trace>
  <inkml:trace contextRef="#ctx0" brushRef="#br1" timeOffset="125501.66">31056 16414 26719 0,'0'0'2368'0,"-6"9"-1888"16,-1 2-480-16,4 3 0 0,0 4 1216 0,4 2 128 16,3 5 48-16,1 4 0 0,-1 0-1120 0,0 2-272 15,0 2 0-15,-2 0 0 0,3-4-160 0,-1 0-96 0,0 0 0 16,0-2-16 0,0-2-2192-16,-2-5-432 0</inkml:trace>
  <inkml:trace contextRef="#ctx0" brushRef="#br1" timeOffset="125689.27">30853 16071 23951 0,'0'0'2128'16,"0"0"-1696"-16,0 0-432 0,0 0 0 0,0 0 2944 0,0 0 496 0,0 0 96 0,10 6 32 15,-10-6-4304-15,14 1-864 16,2 1-160-16,2-1-12784 0</inkml:trace>
  <inkml:trace contextRef="#ctx0" brushRef="#br1" timeOffset="126003.14">31715 16165 34095 0,'-16'4'3024'0,"-1"1"-2416"16,-1 2-480-16,-1 2-128 0,0 5 1408 0,0 2 256 15,1 3 48-15,1-2 16 0,2 0-1600 0,2-2-304 16,2-3-64-16,2 2-16 16,4 0-576-16,2-4-128 0,3 0-32 0,0-10 0 15,4 13-208-15,2-5-32 0,3 1-16 0,3-1 0 16,0 1 304-16,2 0 64 0,0 2 16 0,0 1 0 0,0-2 544 0,0 4 96 0,0-1 32 0,-1 2 0 15,0 1 192-15,-3 1 0 0,0-1 192 0,-5 1-192 16,0-1 576-16,-1 0 16 0,-4-1 0 0,-1-1 0 16,-4 1 176-16,-3 0 48 0,-5 1 0 0,1 1 0 15,-5 0-400-15,-2-4-80 0,-4-3-16 0,-3 1 0 32,-9-6-2048-32,-3-2-400 0</inkml:trace>
  <inkml:trace contextRef="#ctx0" brushRef="#br1" timeOffset="126720.37">26204 18152 20271 0,'-24'1'1792'0,"9"0"-1424"0,-2 0-368 0,3 1 0 15,2-1 848-15,-1 1 112 0,1 2 0 0,2-2 16 16,0 0-352-16,-1 1-80 0,-2-3-16 0,0 0 0 16,-2-2 32-16,-2 2 0 0,1 0 0 0,-1 2 0 0,0-1-96 0,3 3-16 15,0 0 0-15,2 4 0 0,1 6-272 16,1-2-176-16,-1 2 192 0,4 4-192 0,-2 2 0 0,3 5 0 16,0-2 0-16,3 3 0 0,3 2 0 0,1-2 0 15,4 1-160-15,0-4 160 0,3-4 0 0,2-1 0 16,5 0 0-16,0-3 0 0,1-1 0 0,0-5 128 15,2-2 0-15,0-4 0 0,1-3 16 0,0-1 0 16,-1-3 0-16,0-4 0 0,-2 1 80 0,1-5 16 16,-2 2 0-16,0-3 0 0,-1 0-64 0,0 3-16 15,-6-4 0-15,-1-1 0 0,-2 1-160 0,0 4 0 16,1-2 144-16,-1 5-144 0,-5 7 128 0,0 0-128 16,0 0 128-16,0 0-128 0,0 0 0 0,0 0 0 15,0 0 0-15,0 0 0 0,10 6 0 0,3 8 128 0,-1 3-128 0,2 1 0 16,1 1 0-16,5 2 0 0,1 3 0 15,-1 6 128-15,1 0-128 0,2-5-160 0,0 0 160 0,-1-6-208 32,0-3-1440-32,1-3-272 0,4-3-64 0,-3-7-10208 0</inkml:trace>
  <inkml:trace contextRef="#ctx0" brushRef="#br1" timeOffset="127038.48">27512 18024 18431 0,'0'0'1632'0,"0"0"-1312"16,0 0-320-16,0 0 0 0,0 0 2176 0,0 0 384 15,1-10 64-15,-1 10 0 0,0 0-1792 0,-3-6-384 16,-1-2-64-16,-5 3 0 0,0 1-32 0,-1 3 0 15,-3 0 0-15,0 1 0 0,1 2-352 0,-2 2 144 16,-1 5-144-16,1 1 0 0,-4 4 0 0,-1 4-192 16,-2 0 0-16,1 1 0 0,1 4 64 0,0 2 128 15,0-3-208-15,2 3 80 0,2 3 128 0,5-4 0 16,2 2 0-16,4-5 0 0,3 1 0 0,2-2 0 16,3-1 0-16,4 0 128 0,3-1-128 0,3 0 0 15,3 0 0-15,3 0-128 16,0-2-432-16,2-2-80 0,1-2 0 0,1-5-7744 0,0 1-1536 0</inkml:trace>
  <inkml:trace contextRef="#ctx0" brushRef="#br1" timeOffset="127420.42">28046 17976 30575 0,'0'0'1344'0,"-9"1"304"0,-1 1-1328 0,1 0-320 0,0 1 0 0,0 3 0 16,2-1 384-16,-1 4 16 0,0-3 0 0,0 3 0 15,0 0-400-15,0 0 0 0,1 1 0 0,-2 3 0 0,1-3 0 0,2 3 0 16,1 3 0-16,1-2 0 16,0-1 0-16,3 2-192 0,1 1 64 0,2-1 128 0,1 1-432 0,2-2 48 15,1-5 0-15,2 3 0 16,1-5-192-16,2 1-16 0,1-5-16 0,2-3 0 0,1-4 400 0,0 0 80 15,2-1 128-15,-1 0-208 0,0-5 208 0,-1 1 192 16,-1-5-48-16,0 1 0 0,-2 0 240 0,0-2 64 16,-2 0 0-16,-2-1 0 0,-2 4 32 0,-1 2 16 15,-2-2 0-15,-3 5 0 0,0 7 96 0,-5-11 32 16,-3 6 0-16,-2-1 0 0,-3 2-96 0,-1 0-16 16,-2 0 0-16,0 1 0 0,2-2-512 0,0 2 0 15,0 1 0-15,3 0 0 16,2 2-704-16,9 0-32 0,0 0-16 0,0 0-9248 0,0 0-1856 0</inkml:trace>
  <inkml:trace contextRef="#ctx0" brushRef="#br1" timeOffset="127789.09">28342 17960 28559 0,'0'0'1264'0,"0"0"272"0,0 0-1232 0,0 0-304 0,0 0 0 0,4 12 0 16,-1-2 368-16,2 3 16 0,0 2 0 0,1 5 0 16,1 1-384-16,-1 6 0 0,-1-2 0 0,0 6 0 15,-2-1 0-15,-1-1 0 0,-2 1 0 0,0-6 0 16,-1-3 128-16,1-3-128 0,0-5 128 0,-1-2-128 0,1-11 320 0,0 0-16 16,0 0 0-16,0 0 0 0,0 0 16 0,0 0 16 15,2-11 0-15,2-2 0 0,0-3-336 16,1-3 128-16,0-4-128 0,1 0 0 0,2-2 0 15,2 0 0-15,0 4 0 0,2 2 0 0,-2 2-176 0,3 2 176 16,-1 2-208-16,1 6 80 0,2 1 128 0,0 3 0 16,1 3-144-16,-1 5 144 0,2 1-160 0,0 6 160 15,0-1-208-15,-1 6 80 0,-2 0-96 0,0 2-16 16,-1 7 0-16,-2-1 0 16,-2 4-272-16,0 1-64 0,0-1-16 0,-2-1 0 15,-2-4-512-15,-2-5-112 0,0-2 0 0,-1-5-6480 16,-2-12-1296-16</inkml:trace>
  <inkml:trace contextRef="#ctx0" brushRef="#br1" timeOffset="128172.16">29222 17910 17503 0,'0'0'1552'0,"0"0"-1232"0,-5-6-320 0,5 6 0 16,-4-7 2816-16,4 7 512 0,-5-9 112 0,1 6 16 16,4 3-2800-16,0 0-656 0,-9-4 0 0,0 3 0 15,0 2 0-15,0 3-176 0,-3 1 32 0,0 5 0 16,-2 0-48-16,0 4-16 0,-2 3 0 0,-1-1 0 16,1 1-64-16,1-1-16 0,3 2 0 0,1-2 0 15,-1 0 160-15,5-4 128 0,2 1-192 0,1 0 192 0,4-13 0 0,-2 11 0 16,4 1 0-16,2 0 0 0,-4-12 128 0,7 13-128 15,3-3 0-15,2 0 144 0,2-2 32 0,1 0 0 16,-1-1 0-16,1-2 0 0,0 3-48 0,2-2-128 16,-2-1 192-16,1 2-64 0,-3-1-128 0,1 1 192 15,-1 1-192-15,-3-1 192 0,-10-7-192 0,9 11 0 16,-4-2 0-16,-5-9 128 0,-1 12-128 0,-3 0 192 16,-3 0-192-16,-4 0 192 0,1 2-192 0,-5-2 0 15,-1-1 0-15,0 2 0 16,0-5-448-16,0 1-128 0,1-4-32 0,3 0-7744 15,-1-4-1552-15</inkml:trace>
  <inkml:trace contextRef="#ctx0" brushRef="#br1" timeOffset="128424.56">29554 17468 13823 0,'0'0'608'0,"0"0"128"0,0 0-592 0,-7 6-144 0,1 5 0 0,1 0 0 15,1 3 3584-15,0 1 672 0,-1 3 144 0,0 2 16 16,-1-1-3488-16,-1 5-704 0,1 4-224 0,1 1 128 16,1 2-128-16,0 2 0 0,0 1 0 0,2 1 0 15,-1-2 0-15,1-2 0 0,-1 1 0 0,-2 0 0 16,3-3-1152-1,-1-3-288-15,1 0-64 0,-2-4-10320 0</inkml:trace>
  <inkml:trace contextRef="#ctx0" brushRef="#br1" timeOffset="128867.46">29190 17872 25791 0,'0'0'1152'0,"0"0"224"0,0 0-1104 0,0 0-272 16,3 11 0-16,3-3 0 0,3 1 640 0,2-4 80 15,2 0 16-15,5 0 0 0,3-4-336 0,5-1-64 16,2-1-16-16,2-3 0 0,1-1-320 0,2 0 0 16,-3-2 0-16,1-2 128 0,-3 0-256 0,0 0-64 15,2-1 0-15,-2 2 0 16,0-1-400-16,-1 3-96 0,-2 1-16 0,1-2 0 16,-6 2-128-16,1 1-16 0,-4 2-16 0,-1-1 0 0,-2-2 512 0,-2 3 96 15,0-2 32-15,-3 1 0 0,-9 3 672 0,0 0 144 16,0 0 32-16,8-3 0 0,-8 3 144 0,0 0 48 0,0 0 0 0,0 0 0 15,0 0-64-15,0 0-16 0,0 0 0 0,0 0 0 16,-7 10-336-16,-2 2-64 0,-1-3-16 0,1 1 0 16,-4 2-144-16,4-2-48 0,0 3 0 15,4 0 0-15,-2-3-128 0,2 2 0 0,0 2 0 0,2-1 0 16,2 1 0-16,-1-1 0 0,2 0 0 0,3-3 0 16,0 2 0-16,0-3 0 0,2 0 160 15,2-1-160-15,-1 1 320 0,2-4-64 0,1 0 0 0,1 0 0 16,1-3-64-16,1 1-32 0,-1-3 0 0,2 0 0 15,0-1-160-15,-1-2 0 0,4-3 144 0,-3 1-144 0,1 0 0 16,-1-4-192-16,1 0 32 0,-1-1 0 16,-2 2-560-16,1-5-112 15,-1-1-32-15,-1 2-8480 0,-2-5-1712 0</inkml:trace>
  <inkml:trace contextRef="#ctx0" brushRef="#br1" timeOffset="129203.97">30152 17724 15663 0,'0'0'1392'0,"0"0"-1120"16,0 0-272-16,0 0 0 0,0 0 2480 0,0 0 432 15,0 0 96-15,5 9 0 0,-5-9-2432 0,4 13-576 16,-1 1 0-16,-1-1 0 0,0-2 288 0,-2 4 16 0,0 1 0 16,2 0 0-16,-2 2-16 0,0 0 0 15,0 1 0-15,0-1 0 0,0-2 0 0,1 1 0 0,1-2 0 0,-1-5 0 16,-1-10-112-16,2 12-32 15,-2-12 0-15,0 0 0 0,0 0-144 0,0 0 0 0,0 0 0 0,0 0 0 16,0 0 192-16,12-7-32 0,-3-3-16 0,1-3 0 16,-4 2-144-16,2-3 128 0,3-3-128 0,0 3 128 15,0 0-128-15,0 4-144 0,1 0 144 0,1 5-208 16,-1-1 80-16,1 1 128 0,0 3-208 16,1 4 80-16,0 3 128 0,0 1-160 0,0 0 160 0,0 6-160 15,1-1 160-15,-1 2-208 0,-3 2 80 0,1 2 128 16,-1 1-240-16,-1-2 80 0,-1-1 16 15,0 1 0-15,-1 1-1136 0,1 4-240 16,0-2-32-16,-2-4-6064 0,-2-5-1216 0</inkml:trace>
  <inkml:trace contextRef="#ctx0" brushRef="#br1" timeOffset="129497.37">30832 17226 30575 0,'0'0'1344'0,"0"0"304"0,0 0-1328 0,0 0-320 0,-5 14 0 0,4-1 0 15,2 0 0-15,-1 4 128 0,-1 4-128 0,2 4 0 16,3-2 0-16,-1 6 0 0,-1 1 0 0,2 1 0 15,0 1 0-15,1 0 0 0,3 1 0 0,-1 0 0 16,0 3 0-16,1-2 0 0,3-1 0 16,-1-3 0-1,0-3-512-15,0 0-64 0,-1-6 0 0,0 0-16 16,-1-2-2432-16,-2-3-496 0</inkml:trace>
  <inkml:trace contextRef="#ctx0" brushRef="#br1" timeOffset="129751.1">30632 17691 18431 0,'0'0'1632'0,"0"0"-1312"0,0 0-320 0,11 4 0 0,3-3 2496 0,4-1 416 16,3-1 96-16,5-1 0 0,6-1-2016 0,3-1-416 16,5-5-64-16,4 3-32 0,4 1-288 0,2-3-64 15,-2 3-128-15,-1 1 192 0,-2-2-192 0,-2 0 0 16,-1 1 0-16,-3-4 0 15,-2 1-1600-15,-2-3-272 0,-4 2-48 16,-4-4-16-16</inkml:trace>
  <inkml:trace contextRef="#ctx0" brushRef="#br1" timeOffset="130465.49">26784 19090 3679 0,'0'0'320'0,"0"0"-320"15,0 0 0-15,4-9 0 0,-3 0 2784 0,-1 9 480 16,4-10 112-16,0-3 16 0,1 5-2128 0,0-1-432 16,-1 3-64-16,-4 6-32 0,3-10 224 0,-3 10 64 0,0 0 0 15,0 0 0-15,0 0-128 0,0 0 0 0,2-9-16 0,-2 9 0 16,0 0-224-16,0 0-32 0,0 0-16 15,0 0 0-15,-12 0-176 0,1 0-48 0,-2 1 0 0,0 3 0 16,1 6-224-16,-4 0-160 0,1 4 192 0,1 7-192 16,0 0 128-16,1 3-128 0,1-2 0 15,3-2 0-15,2 1 144 0,4-1-144 0,0-2 0 16,2 0 144-16,-2-2-144 0,6-1 128 0,-1 1-128 0,3-6 128 16,2 0-128-16,-7-10 0 0,11 6 0 0,1 1 128 15,-2-3-128-15,0-4 0 0,-10 0 0 0,14-3 0 16,-5 0 144-16,0 0-144 0,0-2 160 0,0 1-160 15,-4-3 192-15,0-3-64 0,0 0-128 0,0 1 192 16,-1-2-192-16,-2 3 144 0,1-2-144 0,-1 1 128 0,0-2-128 16,-2 11 192-16,0 0-192 0,5-7 192 15,-5 7-192-15,6-9 128 0,-6 9-128 0,0 0 128 0,0 0-128 16,12 7 0-16,-2-1 0 0,0 8 128 0,-1 0-128 16,1 4 128-16,0 1-128 0,4 1 128 0,-4-2-128 0,0 0 0 15,2-2-192-15,-2-2 192 0,-1-1-192 0,1-2 192 16,-1-4-192-16,2 3 192 0,-2-5-256 0,-9-5 80 15,9 6 16-15,-9-6 0 0,0 0 160 0,14 4-160 16,-14-4 160-16,9-4-160 16,1-1-1216-16,-1-1-240 0,-1-5-48 0</inkml:trace>
  <inkml:trace contextRef="#ctx0" brushRef="#br1" timeOffset="130936.32">27555 18912 14735 0,'-8'6'1312'0,"-1"-2"-1056"0,0 0-256 0,-1-1 0 0,-1 4 3200 0,0-2 592 16,-2 1 112-16,1 3 32 15,-1-3-2976-15,0 5-608 0,-1-2-112 0,1 1-32 0,-1-4-208 0,0 4 128 16,0 0-128-16,-2 3 0 16,1 2 0-16,-1 1 0 0,2-5 0 0,3 1 0 0,2-1 0 0,4-3 0 15,5-8-144-15,-2 10 144 0,2-10-288 0,0 0 32 16,8 9 16-16,4 0 0 0,-1-3 64 0,3 0 16 15,2 1 0-15,0-2 0 0,1 1 160 0,0 3 0 16,2-3 128-16,0 4-128 0,1-4 224 0,-1 0-32 16,-2 2 0-16,0-2 0 0,-2 3 0 0,-2-4-16 15,-2 1 0-15,-2 3 0 0,-4 0 96 0,-1 1 32 16,-4-10 0-16,-2 15 0 0,-3 1 144 0,-4-4 16 16,-2 0 16-16,-3 3 0 0,-1-1-352 0,-3 0-128 15,-2-3 0-15,-2 1 144 0,1-4-400 0,1-2-64 0,0-1-32 16,-2-2 0-1,-4-3-1296-15,6-2-256 0,-1-2-48 0,4-1-10016 0</inkml:trace>
  <inkml:trace contextRef="#ctx0" brushRef="#br1" timeOffset="131380.2">28825 18641 12895 0,'0'0'576'0,"-7"9"112"0,-4-5-560 0,1-1-128 16,0 0 0-16,10-3 0 0,-7 9 4528 0,0 0 864 0,1 1 176 16,2 0 48-16,0 2-4416 0,3 3-880 15,-2 3-192-15,3 2-128 0,0 2 208 0,3 3-64 0,-1 0-16 0,2 7 0 16,-1 0-128-16,-1 2 160 0,2-1-160 0,-1 7 160 15,-1-3-160-15,1 2 0 0,-2-2 0 0,0-2 0 16,2-3-176-16,-3-4-64 0,-1 0-16 0,-1-6 0 31,1-4-320-31,1-3-80 0,-4-4-16 0,4-11 0 16,0 0-1216-16,0 0-240 0,-9 3-48 0,9-3-9360 0</inkml:trace>
  <inkml:trace contextRef="#ctx0" brushRef="#br1" timeOffset="131709.44">29186 18673 29087 0,'0'0'1280'0,"0"0"272"0,0 0-1232 0,0 0-320 0,0 0 0 0,0 0 0 0,5 12 512 0,-1-1 32 16,-4 0 16-16,0 3 0 0,-1-1-304 0,-2 2-64 15,-2 0-16-15,0 2 0 0,-5 1-32 0,-1 1 0 16,-3 1 0-16,-3 2 0 0,-1 2-16 0,-1-3-128 15,-2 3 192-15,-1 1-64 0,2-6 48 0,-1 0 0 16,0 0 0-16,0-1 0 0,1-3 96 0,0 0 32 16,-1-5 0-16,4 2 0 0,0-5-304 0,4 1 160 15,2-4-160-15,2 0 128 0,9-4-128 0,0 0 0 16,0 0-160-16,0 0 160 0,0 0-192 0,0 0 192 16,9 3-208-16,2 0 80 0,3-1 128 0,2 1 0 0,1 0 0 15,1 0 0-15,1 4 0 0,0 0-128 0,-1 0 128 0,1 2 0 16,0-1 0-16,0 5 0 0,0 0 0 15,0-3-128-15,1 2-48 0,-1-2 0 0,-2 4 0 0,4-2 0 32,-4-3-608-32,1 1-128 0,-4 2-32 0,0-6-8272 0,0 1-1664 0</inkml:trace>
  <inkml:trace contextRef="#ctx0" brushRef="#br1" timeOffset="132057.41">29466 19012 32943 0,'-12'-1'1456'0,"12"1"304"0,-8 2-1408 0,8-2-352 0,0 0 0 0,0 0 0 0,0 0 128 0,0 0-128 16,0 0 160-16,15 4-160 0,0-4 0 0,3 0-192 15,0 0 16-15,2-2 0 0,0-2 176 0,3-5 0 16,3 0 0-16,-1 0 0 0,2 0 0 0,1 0 0 16,1 0 0-16,-2-1 0 0,-3 3-240 0,3 0-16 15,0-2 0-15,1 4 0 16,0-2-560-16,-2 2-112 0,-6-1-32 0,3 0 0 15,-3 2-1856-15,-2 0-368 0,1 1-80 0,-6-6 0 0</inkml:trace>
  <inkml:trace contextRef="#ctx0" brushRef="#br1" timeOffset="132391.1">29877 18601 28559 0,'0'0'2544'0,"0"0"-2032"0,-9-1-512 0,9 1 0 16,0 0 1424-16,0 0 192 0,0 0 48 0,12-5 0 15,2 0-1472-15,3 3-192 0,1 0-208 0,2 0 32 16,2 0 176-16,0 2-160 0,0 0 160 0,1 2-160 16,1 0 160-16,0 2-208 0,0 2 80 0,-2 1 128 0,1 4-272 0,-2 1 64 15,0 0 16-15,-2 4 0 0,-1-2 32 0,-2 2 16 16,-2 2 0-16,-1 0 0 0,-2-4 144 0,-3 3 224 15,-3 0-48-15,-1 1-16 0,-2 0 160 0,-3-1 48 16,-3 2 0-16,-2 1 0 0,-2 0 48 0,-3-1 16 16,-3 0 0-16,-3 1 0 0,0 2-240 0,-4-3-32 15,-2-4-16-15,1 2 0 0,-1-2-288 0,1-1-64 16,2-5-16-16,2 0 0 16,0-4-1168-16,2-4-224 0,2-1-48 15,1-1-12336-15</inkml:trace>
  <inkml:trace contextRef="#ctx0" brushRef="#br1" timeOffset="133157.84">31530 18513 27695 0,'0'0'1216'0,"0"0"272"0,0 0-1184 0,0 0-304 0,0 0 0 0,0 0 0 0,0 0 288 0,0 0 0 15,0 0 0-15,0 0 0 0,-7 6-288 0,0 2 0 16,0-2-128-16,0 4 128 0,-2-1 0 0,-1 2 0 16,-1 2 0-16,-2 1 0 0,-2 4 0 0,0 1 0 15,-3 1 0-15,0 1 0 0,-1-1 128 0,0-1 0 16,0 1 16-16,-2-1 0 0,0 0 352 0,0-1 64 16,0 0 16-16,-1-1 0 0,1-1-176 0,0 1-16 15,-2-2-16-15,3 0 0 0,-2-5-368 0,2 2 144 16,-1-7-144-16,-2-1 0 0,1-4 0 0,2-3 0 15,1-2 0-15,1 0 0 0,1-7 128 0,1 0-128 16,-1-5 0-16,2 1 0 0,2 0 0 0,2-5-352 0,-2-1 48 0,6-1 16 16,3 1 128-16,0-3 32 0,3 5 0 0,2 0 0 15,3 1 128-15,2 1-128 0,6 0 128 16,0 5-128-16,1-1 128 0,2 5 0 16,2-2 128-16,2 6-128 0,1 1 0 0,2 2 0 0,1 0 0 0,1 4-128 15,-4 0 128-15,0 1-192 0,1 3 192 0,0 0-192 16,1-1 192-16,1 4 0 0,1 3 0 0,1 2 0 15,1 0 0-15,1-2 0 0,-2 1 0 0,3 0 0 16,1-2 0-16,-1-1 176 0,-1-4-48 0,1 0 0 16,0-1 192-16,0-4 16 0,-2-2 16 0,1-4 0 15,-4-5-48-15,-1 2-16 0,-5-5 0 0,4-1 0 16,-2-2-288-16,-1-2 0 0,-2-1 0 0,-1 0 0 16,-1-3 160-16,-1 3-160 0,-1-1 128 0,-5 1-128 15,1-5 368-15,-3 2-16 0,-3 2 0 0,0 2 0 0,-2-1 208 0,-3 2 32 16,-1 5 16-16,-1 2 0 0,-1-1-32 15,-4 8-16-15,-3 0 0 0,-4 3 0 0,-3 3-208 16,-5 2-32-16,-3 5-16 0,-10 0 0 0,-6 3-304 16,-3 4 128-16,-1 4-128 0,2 0 0 0,3 2-144 15,2 0-144-15,6 6-32 0,-1-2 0 16,6 1-1264-16,0-3-256 16,3 3-48-16</inkml:trace>
  <inkml:trace contextRef="#ctx0" brushRef="#br1" timeOffset="145170.81">19162 16922 18431 0,'-5'-2'1632'0,"-5"-4"-1312"0,0-2-320 0,0 3 0 16,-2 4 1152-16,1-1 144 0,-1 5 48 0,1-2 0 16,-2 3-1792-16,0 0-336 15,1 0-80-15,-1-2-16 0,-1 1 704 0,0-2 176 0,-2 1 0 0,-1 1 0 0,0-1 0 0,0 2 0 16,-1-1 160-16,0 1-160 0,-1-2 320 0,0 2-48 15,0 2 0-15,0 1 0 0,0 4-64 0,1-2-16 16,1 4 0-16,1-1 0 0,-1 1-192 0,0 4 0 16,-2 1 0-16,-1 2 0 0,1 5 0 0,0 1 0 15,0 4 0-15,0 3 0 0,-2 2 416 0,2 1-16 16,-3 3 0-16,2 0 0 0,0 5-80 0,3 0 0 16,0 3-16-16,1 0 0 0,0 2-304 0,4 5 128 15,0 2-128-15,2-2 0 0,1 0 144 0,2-1-144 16,0-2 0-16,3 0 144 0,2 1-144 0,1 0 0 15,1 0 0-15,2 1 128 0,3 3-128 0,4-6 0 0,-1-4 0 0,3-1 0 16,3-5 128-16,3-3-128 0,-1-3 128 0,2-1-128 16,0-2 256-16,2-2-48 0,3-4 0 0,2 1 0 15,2-5 80-15,4 0 16 0,2-1 0 0,2-4 0 16,2-2 48-16,6-1 16 0,7-4 0 0,2-3 0 16,1-4-176-16,0-7-16 0,-4-3-16 0,1-3 0 15,-2 2-160-15,3-7 0 0,-2-1 0 0,5-1 128 16,4-4-128-16,1-3 0 0,-2-1 0 0,-2-3 0 15,-5 1 0-15,-1-4 0 0,-3-2 0 0,-3 1 0 16,-3-1 0-16,-1-1 0 0,-4-1 0 0,-1-3 0 16,-2 0 304-16,0 1-32 0,-4-4 0 0,-3 3 0 15,-3-1 144-15,-2 3 32 0,-4 0 0 0,-4 1 0 16,-2-1-240-16,-2-1-32 0,-3-4-16 0,-2 1 0 16,-3 0-304-16,0-3-64 0,0-1-16 0,-5 1 0 0,-2 1-64 15,1-2-16-15,-6 3 0 0,1 1 0 0,-2 0 48 0,-3 0 0 16,-2 1 0-16,0-2 0 0,-3-3 80 15,2 3 32-15,-1 1 0 0,0 4 0 0,0 3 144 16,-1 1 0-16,1 1 0 0,0 0 0 0,-3 3 0 0,0 4 0 16,-1 2 0-16,-2-1 0 0,1 2 0 0,0 3 0 15,-3 1 0-15,0 2 0 0,-2 2 0 0,0 2-128 16,-4 0 128-16,-2 1 0 0,-1 2 0 0,0-2 0 16,0 2 0-16,1-1-128 0,0 2 128 0,0 1 0 15,2 2-144-15,1 2 144 0,0-1-144 0,1 3 144 16,2 2-192-16,0 2 192 0,1-2-176 0,1 4 176 15,0 3-160-15,2-1 160 0,-1 4 0 0,1-3 0 0,0 5-128 0,3 0 128 16,0 0 0-16,3 4 0 16,1 2-160-16,1 4 160 0,0 0 0 0,1 1 0 0,0 6 0 15,0 0 0-15,1 2 0 0,0 3 0 0,1 2 0 0,0 4 0 16,-2-2 0-16,2 3 0 0,0 3 0 0,0-4 0 16,-1 0 0-16,2 3 0 0,0-2-144 0,5-2 144 15,-1 4 0-15,1-4 0 0,-1 1 0 0,1 1 0 16,2-3 0-16,0 4 0 0,2 3 0 0,3-5 0 15,0-3 0-15,4 0 0 0,2 3 0 0,-1-2 0 16,2-1 160-16,3 2-160 0,2-1 160 0,2 3-160 16,0-1 144-16,2 3-144 0,4-2 128 0,3 0-128 15,0 0 144-15,2-3-144 0,1 0 160 0,2 0-160 16,2-3 128-16,1-1-128 0,0 1 0 0,5-4 144 16,3-2-144-16,5-3 160 0,4-1-160 0,-3-1 160 15,-2-5-160-15,1-2 0 0,1-3 0 0,0-1 0 0,0-4 0 16,2 0 0-16,-1-6 0 0,5 0 128 0,2-5 0 15,1-4 0-15,0-4 0 0,-4 0 0 0,-3-4 64 0,-3-1 16 16,-2-1 0-16,-2-5 0 0,-1 0-16 0,-1 1-16 16,-3-1 0-16,0-2 0 0,0 0-32 0,1-5 0 15,-2 1 0-15,0-2 0 0,-3 1-144 0,-2-4 160 16,-3 2-160-16,-3 0 160 0,-1-6-32 0,-4 0 0 16,-2-4 0-16,-3 0 0 0,0 0-128 0,-4-2 128 15,-2-1-128-15,-1-4 128 0,-1 1-128 0,-3-2-144 16,-2-6 144-16,-1 0-208 0,-4-3 208 0,0-4-192 15,0 2 192-15,-3-1-192 0,0 3 192 0,0-1 0 16,-2 0-160-16,1 4 160 0,-4-1 0 0,1 1 128 16,0-3 0-16,-2 3 0 0,0 6 64 0,-3 1 16 0,0 5 0 15,-2 3 0-15,-1 4-16 0,-3 2 0 0,3 3 0 0,-4 3 0 16,-3 3-192-16,-3-1 0 0,-2 3 0 0,-4 3 0 16,-2 3-288-16,-7 7 48 15,-2-1 16-15,-7 7 0 16,-4 0-368-16,1 5-80 0,4 6-16 0,0 1-8576 0,0 5-1712 15</inkml:trace>
  <inkml:trace contextRef="#ctx0" brushRef="#br1" timeOffset="148471.54">22255 2066 5519 0,'0'0'496'0,"0"0"-496"16,0 0 0-16,0 0 0 0,0 0 656 0,0 0 48 16,0 0 0-16,0 0 0 0,0 0-64 0,0 0-16 15,0 0 0-15,0 0 0 0,0 0 336 0,0 0 64 0,-5-5 0 0,5 5 16 16,-9-2-96-16,0 0-32 0,-2 0 0 0,-2 2 0 15,-1 2-144-15,0 2-48 0,0 0 0 0,0 2 0 16,0 2-64-16,-3-2-16 0,0 4 0 0,-1-1 0 16,-1 3-64-16,2-2-32 0,2 4 0 0,1 1 0 15,1 0-272-15,2 3-48 0,-1 1-16 0,2 2 0 16,1-2-208-16,2 2 128 0,-1 2-128 0,4 0 0 16,3 2 128-16,2 2-128 0,4-3 0 0,4 2 144 15,3-3 48-15,2 1 16 0,1-4 0 0,4-2 0 16,3-3 64-16,2-2 16 0,1-7 0 0,3-1 0 15,4-5 80-15,1-2 16 0,1-3 0 0,3-2 0 16,3-5-208-16,-2-2-48 0,1-2 0 0,3 2 0 16,-4-2-128-16,-1-1 0 0,-1-2 144 0,-3-1-144 0,-3-3 0 0,-6 3 144 15,-3-2-144-15,-2 0 0 0,-3-2 160 0,-2 3-160 16,-4-1 128-16,-1 3-128 0,-2-1 448 0,-4 1 0 16,-3 1 0-16,-3-1 0 0,-5-4 128 0,-2 3 16 15,-4-2 16-15,1 2 0 0,-3 2-352 0,-2 0-80 16,-5 4-16-16,-1 4 0 0,0-2-160 0,1 6 0 15,-3 0 0-15,3 2 0 0,1 3 0 0,1 1 0 16,3 1 0-16,3 3-176 16,0-2-288-16,1 6-64 0,-1-3-16 15,3 1 0-15,1 2-1440 0,2-3-272 0,1 0-64 0</inkml:trace>
  <inkml:trace contextRef="#ctx0" brushRef="#br1" timeOffset="148953.47">23195 1834 11055 0,'0'0'976'0,"0"0"-784"0,0 0-192 0,0 0 0 15,13 8 2224-15,-4 0 400 0,-1 4 64 0,-2-1 32 16,0 3-1696-16,0 1-320 0,-4 3-80 0,1 1-16 15,-3 5-368-15,-2 2-80 0,0-5-16 0,-2 3 0 16,-1 3 48-16,0-3 0 0,-3 2 0 0,-1-2 0 16,2-4-32-16,-4 2 0 0,6-2 0 0,-1-1 0 15,0-1-160-15,-1-2 192 0,1 0-192 0,2-4 192 0,-2-5-64 0,6-7 0 16,-8 7 0-16,8-7 0 0,0 0 256 16,0 0 32-16,0 0 16 0,-7-7 0 0,3-2 144 0,2-5 48 15,2-1 0-15,3-3 0 0,1-2-416 0,2-1-80 16,1 2 0-16,1 0-128 0,1-1 0 0,3 1 0 15,-2-2 0-15,3 4 0 0,1-1 0 0,2 2 0 16,2 0 0-16,0 1 0 0,0-1 0 0,1 5 0 16,0 2 0-16,1 0 0 0,2 5-128 0,-2 4 128 15,-1 4 0-15,1 6-144 0,1-1 144 0,-1 7 0 16,0 1-144-16,-2 4 144 0,3 3 0 0,-5-1 0 16,-1 2 0-16,-1 3 0 0,3 4 0 0,-3 1 256 15,-2 0-32-15,0 1-16 0,-1-3-16 0,0-2 0 0,-3-4 0 16,0 1 0-16,-2-2-192 0,1-1 128 15,-3 2-128-15,-1-3 0 0,0-3 0 0,1-1-320 0,0-3 64 0,-3-2 0 32,0-1-1472-32,-1-12-304 0,0 0-48 0</inkml:trace>
  <inkml:trace contextRef="#ctx0" brushRef="#br1" timeOffset="149437.43">25289 1011 22111 0,'0'0'1968'0,"-13"-1"-1584"0,4 1-384 0,-1 1 0 0,0 2 240 0,-1 1-48 16,0 3 0-16,0-1 0 0,-2 6 64 0,1-2 16 16,-2 3 0-16,-3 1 0 0,-1-1-272 0,-1 0 0 15,-1 4 128-15,-3 2-128 0,3 3 0 0,1 1 0 16,-4-3 0-16,2 4 0 0,1 4 0 0,-2 1 0 15,1 3 0-15,-1 4 0 0,1 0 0 0,0 8 0 0,1-1 0 0,1 3 0 16,1-4 224-16,2 2-16 0,2-2 0 0,0 1 0 16,1 3 144-16,1-5 32 0,2-2 0 0,1 3 0 15,3 0-144-15,0 0-32 0,2 1 0 0,3-6 0 16,1-1-208-16,2-1 144 0,2 0-144 0,4-1 128 16,2 1-128-16,1 1 0 0,3-2-160 0,1-6 160 15,1-1-256-15,4-4 64 0,-1-2 0 0,5-1 0 31,2-4-304-31,2-1-48 0,3-1-16 0,0-4-6816 0,3-1-1376 0</inkml:trace>
  <inkml:trace contextRef="#ctx0" brushRef="#br1" timeOffset="149771.84">25267 1906 24879 0,'-21'-1'1088'0,"11"1"256"0,10 0-1088 0,0 0-256 16,0 0 0-16,0 0 0 0,0 0 1664 0,0 0 288 15,0 0 48-15,15 6 16 0,0 0-1568 0,3-3-320 16,2-3-128-16,4-1 0 0,3-3 128 0,2-2-128 0,3-1 0 0,2 0 0 16,5-1 0-16,-1 2 0 0,4-3 0 0,1 2 0 15,1 0 0-15,-2-1 0 0,-2 0-128 0,-3-2 128 16,-2 0-160-16,-2 1 32 0,-1 0 0 0,0 2 0 31,-2 3-464-31,0-2-96 0,-3-1-16 0,1 5-8256 0,0-1-1648 0</inkml:trace>
  <inkml:trace contextRef="#ctx0" brushRef="#br1" timeOffset="150514.9">27615 1493 25791 0,'0'0'2304'0,"0"0"-1856"16,7 10-448-16,0-1 0 15,0 5-448-15,-2 0-192 0,-3 2-48 0,-1 0 0 0,-4 1 688 0,-4 1 0 16,-3 0 0-16,-4 4 128 0,-4 1-128 0,-2-1 0 15,-3 5 0-15,-1-4 0 0,-3 0 0 0,-1 2 0 0,-1 1 128 16,-1 0-128-16,-6-1 384 0,-3-1 0 0,-6 0 0 0,1-1 0 16,-1-3 128-16,-1 2 16 15,3-3 16-15,1-3 0 0,0 0-240 0,3-1-48 0,1-2-16 16,2-6 0-16,-3 0 64 0,1-2 16 0,-1-5 0 0,1-2 0 16,0-3 96-16,5-1 32 0,4 0 0 15,5-5 0-15,3 0-192 0,4-3-48 0,1-5 0 0,6-1 0 16,4-1-208-16,3 1-256 0,5-2 48 0,4 3 16 15,4 0-32-15,3 0 0 0,1-8 0 0,4 6 0 16,7 2 48-16,2 0 16 0,2 0 0 0,1-1 0 16,3-1 160-16,-3-2-192 0,0 4 192 0,1 1-192 15,-1-1 192-15,3 4 0 0,0 3 0 0,4 1-128 16,1 3 128-16,3 1 0 0,1 3 0 16,1 3 0-16,0 1-192 0,2 2 64 0,-2 2 0 0,-2 2 0 15,-3 1-64-15,-1 0 0 0,0 2 0 0,-1-4 0 0,1 5 192 16,0-2 0-16,0 1-144 0,0-1 144 15,0 3 0-15,2-2 0 0,-1 1 0 0,-1-2 0 0,-3-1 0 0,-2-2 0 16,-1-2 0-16,-3-2 0 0,-3 1 160 16,-1-1-160-16,0-1 192 0,-1 1-192 0,-1-2 176 0,0-3-176 15,-2 0 160-15,-1-1-160 0,-1-1 0 0,-3 1 128 16,0 0-128-16,-3-4 0 0,-1 1 0 0,-1-2 128 16,-2 1-128-16,0-4 0 0,-2-1 368 0,-2 0-32 15,-2 2 0-15,-2-5 0 0,-1-3 224 0,-3 1 32 16,-1-2 16-16,-1 1 0 0,-4 0-192 0,2 1-32 15,-1 2-16-15,0 4 0 0,0 4-112 0,-2 1-32 16,-1 0 0-16,0 4 0 0,-4 2-224 0,0 2 144 16,-2 2-144-16,-1 2 128 0,0 2-320 0,0 4-80 0,-1-1-16 15,-1 3 0 1,1 2-400-16,0-4-80 0,-2 3 0 0,2 1-16 16,2 0-1696-16,1-3-336 0</inkml:trace>
  <inkml:trace contextRef="#ctx0" brushRef="#br1" timeOffset="150819.29">28905 1616 24479 0,'0'0'1088'0,"0"0"208"0,7 5-1040 0,0 3-256 0,1 0 0 0,1 3 0 0,-4-2 384 0,1 5 0 15,1 0 16-15,-4 5 0 0,1 1-272 0,0 1-128 16,2 1 0-16,-3 6 128 0,0-1-128 0,-3 2 0 16,-2 1 0-16,0 0 0 0,-3 4 0 0,-2 2 192 15,0-3-192-15,-3-1 192 0,-4-2-32 0,-3 0 0 16,-1 0 0-16,-1-5 0 0,-2 0-160 0,-2-5 0 15,-2-1 144-15,1-1-144 0,0 0 0 0,0-2-256 16,0-7 32-16,1-3-11664 0</inkml:trace>
  <inkml:trace contextRef="#ctx0" brushRef="#br1" timeOffset="151651.2">30254 1464 11967 0,'0'0'1072'0,"0"0"-864"0,0 0-208 0,-4 11 0 0,2-1 2944 0,-1 0 528 16,1 3 112-16,-2 0 32 0,3 0-2768 0,-3 1-544 15,-1 1-112-15,-3 0-32 0,0-1-160 0,-2-1 0 16,0-1 0-16,-1 4 0 0,-3-2 0 0,2-2-144 16,-1 2 144-16,1 2-208 0,-2-5 208 0,1-2 0 15,-1 0 0-15,0 0 0 0,0 2 0 0,-1-1 0 16,-2-1 0-16,-2-4 0 0,-4-1 0 0,0 1 0 15,1-2 208-15,-4-1-64 0,1 0 112 0,-1-2 32 16,1-3 0-16,2-1 0 0,3-2-160 0,-1 0-128 16,0-6 192-16,2 3-192 0,1-2 128 0,1-1-128 15,2 1 0-15,1-3 0 0,1 0 192 0,1-1-192 16,0-2 192-16,2 2-192 0,0-5 144 0,4 0-144 0,0-1 0 0,4-1 144 16,1 3-144-16,2 0 0 0,3 1 0 0,2 2 0 15,4 2 0-15,-1 4-176 0,3-2 176 0,0 6-192 16,2-2 192-16,2 4 0 0,1 1 0 0,1 0 0 15,3 4 0-15,0 3 0 0,3 1 0 0,2 5-128 16,-1-2 128-16,2 6 0 0,2 1 0 0,0 3 0 16,2 1 0-16,-2 0-128 0,0 2 128 0,0-1 0 15,1-1 0-15,0-1 0 0,1-2 0 16,1 1 0-16,-2-1 0 0,1 0 176 0,-1-6-176 0,1 1 192 16,0 2-48-16,2-3 0 0,-1 0 0 0,0-3 0 15,0-5 48-15,-2 1 16 0,-2-8 0 0,0 1 0 16,-2 1-64-16,-1-1-16 0,-2-2 0 0,1 0 0 15,-1-2-128-15,1-2 0 0,-1 2 0 0,0-1 0 0,2 3 0 16,-3-3 128-16,-2 2-128 0,1-4 0 0,0 4 0 0,-1-2 0 16,-2 1 128-16,0-1-128 0,0 0 0 15,-2 0 0-15,-2 1 0 0,-1-4 128 0,-1 2-128 16,-2-4 0-16,-3 0 144 0,-2 1-144 0,-3-1 0 16,-2 0 0-16,-3-2 0 0,-2 1 0 0,-5-1 0 15,-4 1 0-15,-3 1 0 0,-2-1 0 0,-1-2 160 0,-2 2-32 16,-1 0-128-16,1 2 192 0,-1 2 128 0,-1-1 32 15,-3 6 0-15,0-2 0 0,0 3-64 0,1 4-16 16,-1 3 0-16,0 6 0 0,-1 0-272 0,-2 3 128 16,-2-1-128-16,-2 3 0 0,0 4 0 0,-2-2 0 15,0-3 0-15,5 4 0 0,1-1-192 0,2 2-32 16,3-1-16-16,-1 2 0 16,5 0-1408-16,1-1-272 0,0 1-64 0,4 0-10000 0</inkml:trace>
  <inkml:trace contextRef="#ctx0" brushRef="#br1" timeOffset="152106.34">30643 473 2751 0,'0'0'256'16,"0"0"-256"-16,0 0 0 0,0 0 0 0,0 0 4048 0,0 0 768 15,0 0 160-15,11-1 16 0,3 1-3776 0,7 3-768 16,0 1-160-16,6 3-32 0,4 0-16 0,4 4-16 16,6-1 0-16,3 5 0 0,3 4-80 0,0 4-16 15,0 5 0-15,-1 4 0 0,-3 2-128 0,2 5 160 16,-1 3-160-16,1 6 160 0,-3 1-32 0,2 6 0 16,1 4 0-16,-1 4 0 0,-2-3 16 0,-4 6 0 0,-5-3 0 15,-2 5 0-15,-6 2 288 0,-2 1 48 16,-4 1 16-16,-1 1 0 0,-5-1 96 0,-6 5 32 15,-5 3 0-15,-6 1 0 0,-5 3-304 0,-6 1-64 0,-6-2-16 0,-7 3 0 16,-8 2-48-16,-10 5 0 0,-9 2 0 0,-5 3 0 16,-3 2-16-16,-6 2-16 0,-3 5 0 0,-13 1-9104 15,-16 2-1808-15</inkml:trace>
  <inkml:trace contextRef="#ctx0" brushRef="#br1" timeOffset="156274.69">22554 16972 16575 0,'0'0'1472'0,"0"0"-1168"0,0 0-304 0,0 0 0 16,-4-13 1184-16,4 13 176 0,0 0 48 0,0 0 0 15,0 0-928-15,0 0-176 0,-4-9-48 0,4 9 0 16,0 0 400-16,0 0 80 0,0 0 16 0,-9-5 0 15,-1 3-320-15,1 6-64 0,-5 2-16 0,1 0 0 16,-1 7-352-16,-3 2 144 0,-5 2-144 0,-2 3 0 16,-2 2 176-16,0 6-176 0,-5-2 160 0,-1 6-160 15,-2 0 176-15,-2 1-176 0,-2 3 192 0,-5-1-192 16,-5-1 272-16,-3 0-48 0,-5-1-16 0,3 0 0 16,0-3 128-16,3-2 32 0,5 3 0 0,2-9 0 15,2 0 80-15,2 2 32 0,-1-2 0 0,0-2 0 16,-6 2-224-16,3 1-64 0,0-2 0 0,3 0 0 0,5 0-192 0,0 1 0 15,2 1 0-15,1 0 0 0,6-3 0 0,-1 0 0 16,5 2 0-16,1-1 0 0,2-1 128 0,2-1-128 16,3-2 0-16,3 0 0 0,1-1 0 0,3-5 128 15,7-11-128-15,-2 11 0 0,2-11 0 0,0 0 128 16,6 8-128-16,6-1 0 0,-1-2 176 0,8-3-176 16,4-2 192-16,4 0-192 0,2-2 368 0,3 2-48 15,3-2 0-15,3 1 0 0,6 1-16 0,3 1-16 16,5 1 0-16,-3 0 0 0,2 1-112 0,1 5-32 15,2-2 0-15,0 6 0 0,4-2-144 0,1 4 160 16,4 0-160-16,-1 1 160 0,-2 4-160 0,-4 0 128 0,-4 0-128 16,0 1 128-16,-1-1-128 0,-2-2 0 0,1 1 0 0,1 0 128 15,1 0-128-15,-1 0 0 0,-3-2-192 0,-5-4 192 32,-4 0-704-32,-2 0-32 0,1-5 0 0,-2 2 0 15,-2-5-1920-15,-1-4-384 0,13-9-80 0,-12-2-16 0</inkml:trace>
  <inkml:trace contextRef="#ctx0" brushRef="#br1" timeOffset="157042.84">23455 17005 30351 0,'0'0'1344'0,"0"0"272"0,0 0-1296 0,2-10-320 0,2-4 0 0,6 2 0 15,4-3-256-15,3-3-112 0,3-2-16 0,2-4-16 16,1-2 48-16,1-1 16 0,-1-4 0 0,1-3 0 16,0-4 144-16,0-2 48 0,-1 2 0 0,0 0 0 15,-3-2 144-15,1 4 0 0,-1 0 0 0,0 2 0 16,-1 2 0-16,0 4 0 0,0 0 0 0,-1 5 0 15,-1 3 208-15,-2 2 32 0,-1 1 0 0,0 4 0 0,-4 1 192 0,0 4 32 16,0 0 16-16,-1 2 0 0,2 4-192 0,0 2-32 16,0 1-16-16,2 2 0 0,0 4-112 0,1 0 0 15,0 3-128-15,1-1 192 0,2 5-192 0,-2 1 144 16,-1 2-144-16,-1 4 128 0,-2 3-128 0,0 6 0 16,1-1 144-16,-2 5-144 0,-1 7 0 0,-1 2 144 15,-1 7-144-15,-3 3 0 0,0 3 192 0,-2 2-192 16,1 3 192-16,-3 4-192 0,0 8 320 0,0 4-64 15,-1 1 0-15,-1 4 0 0,0-2 16 0,1 4 0 16,-1-2 0-16,1 2 0 0,2 1 48 0,-2-3 0 16,0-2 0-16,-1-6 0 0,1-1 64 0,-3 0 0 0,2 1 16 15,1-3 0-15,-2-1-160 0,3-4-48 0,-3-7 0 0,2-3 0 16,0-6-192-16,1 0 128 0,0-4-128 0,2-2 0 16,1-7 0-16,1-1 0 0,0-2 0 0,-1-2 0 31,0-11-496-31,1-3-80 0,-2-3-32 0,0-6 0 15,-2-9-1712-15,0 0-352 0,0 0-64 0</inkml:trace>
  <inkml:trace contextRef="#ctx0" brushRef="#br1" timeOffset="157458.76">23597 18937 1839 0,'0'0'160'0,"0"0"-160"15,0 0 0-15,0 0 0 0,0 0 5568 0,0 0 1072 16,0 0 208-16,0 0 64 0,0 0-5504 0,14 3-1088 16,1-2-320-16,3 1 144 0,0 2 112 0,2 1 0 15,1-1 16-15,0-1 0 0,1 0 32 0,2 4 0 0,3-2 0 0,2 0 0 16,1 4 16-16,9-4 16 16,-3 3 0-16,9-2 0 0,6-3 192 0,2-3 48 0,2 0 0 0,0-3 0 15,-3-2-128-15,4 0-32 0,1 0 0 0,2 1 0 16,3-2 48-16,1 0 16 0,3 1 0 0,-2-2 0 15,-5 0-224-15,1 1-64 0,-3 0 0 0,1 2 0 16,-2 0-192-16,1 2-288 0,1-2 64 0,-1 4-15648 16</inkml:trace>
  <inkml:trace contextRef="#ctx0" brushRef="#br1" timeOffset="166699.96">19620 16713 23439 0,'0'0'1024'0,"-9"-3"240"0,0 1-1008 0,9 2-256 0,-9-3 0 0,9 3 0 16,-9 0 560-16,2 0 64 0,7 0 16 0,-11 0 0 16,1 3-192-16,0-2-48 0,0 0 0 0,-2 2 0 15,-3 2-240-15,-1-1-160 0,-2-3 192 0,-4 3-192 16,-3 1 144-16,-3 1-144 0,-3-3 0 0,0 2 144 15,-1 2-144-15,-2-2 0 0,-2 3 144 0,-1 2-144 16,-1-1 0-16,-1 3 0 0,-3 0 0 0,-2 4 0 16,-1 1 0-16,-4 4 0 0,-3-1 0 0,-1 3 0 15,6 0 0-15,1 3 0 0,3-1 0 0,2 4 0 0,4 0 0 16,4 0 176-16,3 4-16 0,2 3 0 0,2 0 160 16,3 0 48-16,3 3 0 0,4-1 0 0,0 2-128 15,4 1-32-15,1 0 0 0,1 4 0 0,0 1-208 16,2 4 0-16,1 4 0 0,4 2 0 0,-1 2 0 0,2 0 0 15,1-5 0-15,2 0 0 0,0-1 0 0,4-2 0 16,0 3 0-16,4-3 0 0,3 1 0 0,2-1 0 16,1-4 0-16,3-2 0 0,1-4 160 0,4-2-160 15,-2-5 160-15,2-3-160 0,5-6 144 0,3-2-144 16,2-3 128-16,4-2-128 0,1-6 208 0,5-2-32 16,4-3-16-16,0-3 0 0,4-4 32 0,-4-2 0 15,0 0 0-15,-1-3 0 0,-1 0-48 0,2-3 0 16,-1 1 0-16,3-1 0 0,0-1 0 0,1-4 0 0,-1 1 0 0,-3-1 0 15,-4-2-16-15,-4-1 0 16,-4-3 0-16,-2-3 0 0,-3-1 64 0,-1-5 0 0,-1-4 0 0,-2-4 0 16,-2-5 16-16,0-5 16 0,-2-4 0 0,-1-7 0 15,-2-2 0-15,-3-1 0 0,0-4 0 0,0-5 0 16,-1-2-48-16,-1 2-16 0,0 5 0 0,-3 1 0 16,-4 1-160-16,-2 3 0 0,-1 3 144 0,-6 1-144 15,-1 3 128-15,-3 0-128 0,-3 3 128 0,-3 4-128 16,-1 5 0-16,-1 9 0 0,-1 8 0 0,0 6 128 15,-3 6-432-15,-3 7-80 0,-1 5 0 0,-5 6-16 32,-1 5-2048-32,0 7-416 0</inkml:trace>
  <inkml:trace contextRef="#ctx0" brushRef="#br1" timeOffset="171518.78">24657 16293 3679 0,'-14'4'320'0,"0"5"-320"0,3-4 0 0,3-1 0 0,8-4 2688 15,0 0 480-15,0 0 96 0,0 0 0 0,0 0-1792 0,12 1-384 16,3-2-64-16,5-3 0 0,2-9 32 0,5-1 16 15,-1-5 0-15,5-2 0 0,6-3-464 0,3-7-96 16,7-3 0-16,7-2-16 0,4-1-496 0,3-1 0 16,0 0 0-16,-5 1 0 0,-5 2 0 0,-1 1 0 15,-1 1 0-15,-2 7-160 16,-1-1-736-16,-3 7-160 0,-5 2-32 0,0 4-8704 0</inkml:trace>
  <inkml:trace contextRef="#ctx0" brushRef="#br1" timeOffset="171735.12">24876 16597 23039 0,'0'0'2048'0,"14"-13"-1648"0,4 3-400 0,3-5 0 15,6-3 256-15,5-2-48 0,5-4 0 0,6 1 0 16,5 0 64-16,-2-4 16 0,-2 2 0 0,3-3 0 16,-3 2-288-16,3 0 0 0,1 3 0 0,3 2 0 15,0 2-448 1,1 2-128-16,1 0-48 0,-5-1-6352 0,-3 0-1280 0</inkml:trace>
  <inkml:trace contextRef="#ctx0" brushRef="#br1" timeOffset="172103.45">25022 15543 27647 0,'-6'-15'2448'0,"6"9"-1952"0,5-3-496 0,4 0 0 15,5-5 0-15,9 1-320 0,7-2 64 0,7 0 0 16,4-2 256-16,-1 2 176 0,1 0-32 0,2 1 0 16,3 1-144-16,4 2 0 15,3-3 0-15,5 6 0 0,5 0 0 0,-1 7 0 0,-5 1 0 0,-3 4 0 32,-5 5-368-32,-2 2-48 0,-4 6-16 0,-2 4 0 15,-3 2-160-15,-5 0-48 0,-6 5 0 0,-4 1 0 0,-7 4 512 0,-6 3 128 0,-6 2 0 0,-5 4 0 16,-7-1 416-16,-4 2 160 0,-5 3 16 0,-6 3 16 15,-5 1-32-15,2 1 0 0,-2-1 0 0,0 3 0 16,0-1-368-16,1 0-80 0,5-6 0 0,-2-3-128 31,1-6-256-31,2-3-176 0,2-6-16 0,3-3-7552 0,1-6-1520 0</inkml:trace>
  <inkml:trace contextRef="#ctx0" brushRef="#br1" timeOffset="172605.08">26774 14520 6447 0,'-18'4'272'0,"5"0"80"0,-3 0-352 0,-2 2 0 0,-2-2 0 0,2 2 0 16,1 4 2992-16,1 0 528 0,-1 3 96 0,2 5 32 16,1 2-2208-16,1 2-432 0,1 1-96 0,0 1-16 15,2 5-384-15,2 2-96 0,2 3-16 0,2 3 0 16,2-2 32-16,2 0 0 0,0-2 0 0,5 0 0 0,2 1-112 0,3-3 0 15,2-6-16-15,2 3 0 0,0-4-304 0,1-2 0 16,0-4 128-16,2-3-128 0,2-2 0 0,0-7 0 16,0-1 0-16,0 0 0 0,0-6 0 0,2-6-352 15,1-1 48-15,-1-8-7552 16,-1-2-1504-16</inkml:trace>
  <inkml:trace contextRef="#ctx0" brushRef="#br1" timeOffset="172952.73">27229 14476 23951 0,'-18'9'2128'0,"-1"-4"-1696"0,0 0-432 0,0 5 0 16,0 3 384-16,0 2-16 0,0 5 0 0,2-1 0 15,1 2-16-15,2-1 0 0,1 4 0 0,3 1 0 16,2 0-352-16,4-3 0 0,3 1 0 0,3-2 128 15,5-5-128-15,0-3 0 0,5 0 0 0,2-2 0 16,2-7-128-16,2-2-112 0,0-3-16 0,2-1 0 16,3-3-16-16,-1-6-16 0,-1 0 0 0,1 2 0 15,0-6 288-15,-5-2-128 0,1-2 128 0,-2 0 0 16,-3 0 0-16,-1-1 0 0,-3 1 160 0,-4-2-32 16,-1-2 32-16,-3 6 16 0,-2 5 0 0,-2-1 0 15,-3 0 336-15,-3 4 80 0,-3-2 16 0,1 6 0 16,-4-2-304-16,-2 3-64 0,-1 3-16 0,1 3 0 15,4 2-608-15,2 4-128 0,0-3-32 0,4 2 0 16,3 0-1888-16,4-7-368 0</inkml:trace>
  <inkml:trace contextRef="#ctx0" brushRef="#br1" timeOffset="173304.16">27480 14098 22111 0,'-2'19'976'0,"1"-4"208"0,1 6-944 0,2 2-240 0,2 2 0 0,2 3 0 15,1 5 576-15,-1 4 80 0,-2 2 16 0,0 2 0 16,1-2-352-16,0 1-64 0,-1-2 0 0,-1-5-16 16,0-6-240-16,0-7 128 0,-3-5-128 0,0-6 0 15,0-9 272-15,0 0-32 0,0 0-16 0,0 0 0 16,-3-11 208-16,2-7 32 0,-2-6 16 0,2 1 0 15,0-5-128-15,1 1-32 0,1-5 0 0,0 2 0 16,2-1-192-16,1 0-128 0,-1 1 128 0,2 4-128 16,2-1 0-16,4 3 0 0,1 2 0 0,2 2 0 15,0 2 0-15,3 3 0 0,3 1 0 0,0 8 0 16,3 2 0-16,2 8-160 0,2 1 160 0,-2 5 0 16,1 5-144-16,-1 3 144 0,-1 2 0 0,-3 6-144 15,-5-1-96-15,-1 8-16 0,-2 3 0 0,-1-1 0 16,-5 1-640-16,2-3-144 15,-1-1-32-15,-2-8 0 0,-2-4-848 0,0-3-160 0,-2-5-32 0</inkml:trace>
  <inkml:trace contextRef="#ctx0" brushRef="#br1" timeOffset="173654.48">27972 13639 2751 0,'0'0'256'16,"0"0"-256"-16,0 0 0 0,0 0 0 0,0 0 5376 0,11 7 1024 0,-1 1 192 0,1 6 64 15,3 4-5232-15,1 4-1040 0,2 5-192 0,2 2-64 16,3 4-128-16,-2 4 128 0,2 3-128 0,-1 0 128 16,2 0-272-16,-1 5-64 0,-3-3-16 0,-2-4 0 31,-1-5-352-31,-2-10-64 0,-3-7 0 0,-2 0-16 0,-4-5 416 0,-5-11 96 0,0 0 16 0,0 0 0 15,0 0 720-15,3-11 160 0,-1-2 16 0,-2-6 16 16,-1-6 96-16,1-5 16 0,1 0 0 0,-1 2 0 16,0-4-432-16,0 2-80 0,-2-2 0 0,2-3-16 15,0 0-48-15,1-1 0 0,2 2 0 0,0 1 0 16,7 2-320-16,-2 7 0 0,4 1 0 0,0 3 0 16,2 6-288-16,0 0-80 0,1 0-16 0,-1 5 0 15,0 2-1728 1,-1 3-368-16</inkml:trace>
  <inkml:trace contextRef="#ctx0" brushRef="#br1" timeOffset="174003.45">28685 13649 28271 0,'0'0'1248'0,"0"0"272"0,0 0-1216 0,12-2-304 16,1-3 0-16,3-3 0 0,2 2 192 0,1-7 0 0,-1-1-16 0,0-1 0 15,-1-3-368-15,1-1-80 16,-3-1-16-16,1 1 0 16,-2 0-368-16,-3 2-80 0,-3 0-16 0,-2 1 0 15,-1 2-272-15,-4 0-48 0,-3-1-16 0,-2 3 0 16,-4 5 400-16,0-1 80 0,-4 3 16 0,1 6 0 0,-5 6 592 0,0 1 0 0,-2 8 192 0,0 2-64 15,2 2 272-15,1 7 48 0,-1 3 16 0,4 6 0 16,0 3 16-16,3 2 0 0,3-2 0 0,3-3 0 16,2-1-192-16,4-3-32 0,2-4-16 0,0-3 0 15,4-7-240-15,0-4 0 0,5-2 0 0,-2-3-160 32,4-4-400-32,-2-5-80 0,-2-3 0 0,2-6-9216 0</inkml:trace>
  <inkml:trace contextRef="#ctx0" brushRef="#br1" timeOffset="174320.07">29213 13177 2751 0,'0'0'128'0,"-6"6"16"0,1 3-144 0,2 2 0 15,2 3 0-15,1 1 0 0,2 5 5696 0,2 1 1088 16,-3 5 240-16,3 2 32 0,0 3-5488 0,1-3-1104 15,0 2-208-15,-1-4-64 0,-1 2-192 0,-1 1 0 16,1-4 0-16,-2-3 0 0,-1-1 0 0,-1-6 0 16,-1-2 0-16,2-13 0 0,0 0 0 0,0 0 0 15,0 0 0-15,-5-10 0 0,3-3 448 0,0-5 32 16,2-6 16-16,2 0 0 0,0 0-48 0,0-6 0 0,-1 0 0 0,1-1 0 16,2-2-208-16,0 0-48 0,-2-1-16 0,2 3 0 15,3 3-176-15,3 1 0 0,4 2 0 0,2 1 128 16,0 0-128-16,5 2-176 0,3 1 48 0,2-2 0 31,-1 1-1152-31,-1 2-208 0,-2 1-48 0</inkml:trace>
  <inkml:trace contextRef="#ctx0" brushRef="#br1" timeOffset="174704.04">30000 12654 22111 0,'-19'-7'976'0,"7"4"208"0,0 0-944 0,0 2-240 0,1-3 0 0,-1 9 0 0,1 3 1888 0,-2 4 336 16,-1-1 64-16,-1 4 16 0,-2 3-1824 0,-2 4-352 15,-2 6-128-15,-1 2 0 0,3-1 0 0,2 4 0 16,1 0 0-16,1 2 0 0,3 0 0 0,6 1-320 16,0-2 64-16,4-6 16 15,2-1-272-15,4-9-64 0,1-8-16 0,3-1 0 0,1-7 288 0,1-2 64 16,1-1 16-16,1-4 0 0,0-7 224 0,2-1 192 15,3-5-48-15,-1-1 0 0,-2 0 176 0,3-3 48 16,0 0 0-16,-3 1 0 0,-1 0-128 0,0 4-32 16,-1 1 0-16,-1 2 0 0,-2 0-80 0,2 7-128 15,-4-1 176-15,-7 8-176 0,0 0 192 0,14 3-192 16,-4 4 192-16,-2 3-192 0,-5 6 224 0,0 7-64 0,-1 5-16 16,-2 6 0-16,-2 2-144 0,-1 4 192 0,0 5-192 0,-3-3 192 15,0 3-192-15,-4 2 0 0,0 6 0 0,0 0 0 16,-3 0 0-16,0-3 0 0,-2-6 0 0,0-3 0 15,-2-5-288-15,2-8-96 0,2-2 0 0,0-7-16 32,1-6-1520-32,2-5-320 0</inkml:trace>
  <inkml:trace contextRef="#ctx0" brushRef="#br1" timeOffset="175121.5">30264 12541 27871 0,'0'0'1232'0,"0"0"256"0,0 0-1184 0,0 0-304 16,0 0 0-16,0 0 0 0,0 0 352 0,0 0 16 15,0 0 0-15,0 0 0 0,0 0-208 0,13-8-32 16,-3-4-128-16,3-2 192 0,1 1-192 0,-2 0-160 16,-1-4 32-16,0-1 0 0,-1-1 128 0,2-3-192 15,-3 0 192-15,1 2-192 0,0-2 192 0,-2 1 0 16,-5-1 0-16,1 3 0 0,-1 1 0 0,-3 2 0 0,-2 2 0 0,0 1 0 16,-2 2 192-16,-2 4-48 0,-3 5 0 0,-1 2 0 15,0 2 128-15,-3 3 32 0,-2 7 0 0,-1 7 0 16,-1 4-304-16,1 7 0 0,1 3 0 0,0 6 0 15,-1 0 0-15,4 5 0 0,2 0 0 0,2-1 0 16,3 0 0-16,2-6 0 0,2-3 0 0,4-8 0 16,0-6-192-16,4-2 48 0,0-3 16 0,6-3 0 31,1-9-352-31,1 0-64 0,3-6-16 0,5-2 0 16,2-5-1616-16,5-1-336 0</inkml:trace>
  <inkml:trace contextRef="#ctx0" brushRef="#br1" timeOffset="175488.92">31191 11683 11967 0,'-19'-1'528'0,"6"2"112"0,-1 0-512 0,-1 3-128 15,-2 4 0-15,1-1 0 0,1 5 3840 0,-6 2 720 16,-2 4 160-16,2 2 16 0,-1-1-3584 0,-1 1-736 16,3-1-144-16,2 0-16 0,4-2-256 0,1 0 0 15,4-3 0-15,6 0 0 0,4-1 0 0,5 1-160 16,1-1 0-16,4-3 0 0,1 3-160 0,3 1-48 16,4 0 0-16,1-3 0 0,2 2 176 0,2 0 16 0,0 0 16 0,-1-1 0 15,-1 1 160-15,-1 1 0 16,1 0 0-16,-1 4 0 0,2 1 128 0,-4 0 64 0,-1 1 16 0,-3-1 0 15,1-1 240-15,-4 2 64 0,-1 1 0 16,-4-2 0-16,-2 0 144 0,-5 0 48 0,-2 1 0 0,-6 1 0 16,-3 2-272-16,-5-2-48 0,-4 1-16 0,-5 2 0 15,-6 4-544-15,-2 2-96 0,0 0-32 0,-9-1-14496 16</inkml:trace>
  <inkml:trace contextRef="#ctx0" brushRef="#br1" timeOffset="176011.62">28101 15233 7359 0,'-5'-7'656'0,"-3"1"-528"0,-1-2-128 0,2-1 0 15,-2-2 4352-15,1 4 832 0,-1-2 160 0,0 1 32 16,0 1-3728-16,0-2-752 0,-1 4-160 0,0-2-32 16,-3 1-256-16,3 2-48 0,-1 0-16 0,-1 1 0 15,1 1-192-15,-1 7-64 0,1-2 0 0,0 5 0 16,0 6-128-16,1 2 0 0,0 4 0 0,2 2 0 15,0 5-128-15,1 1 128 0,2 2-160 0,3 3 160 16,0 0 0-16,2 3 0 0,3 1-128 0,3 1 128 16,4 1 0-16,0 1 0 0,2-2 0 0,-1 0-144 0,1-5 144 15,-2 0 0-15,1-4 0 0,1-5 0 16,-1 1-320-16,-1-6 0 0,-1-3 16 0,0-3 0 16,1 0-1360-16,-1-3-256 0,-1-4-64 15</inkml:trace>
  <inkml:trace contextRef="#ctx0" brushRef="#br1" timeOffset="176431.92">27568 15692 27647 0,'0'0'1216'0,"0"-9"256"0,0-6-1168 0,7-2-304 15,4-2 0-15,4 1 0 0,4-3 736 0,4-3 96 16,3-2 0-16,3 2 16 0,3-4-720 0,1 5-128 15,-3 2 0-15,1-3 0 0,-5 1-320 0,0 2 32 16,-2 1 0-16,-4 3 0 16,1 1-192-16,-2 1-32 0,-3 1-16 0,-2 5 0 15,-1 1 16-15,0 4 0 0,-13 4 0 0,11 3 0 0,-2 2 240 0,-3 4 48 16,-1 2 16-16,-2 3 0 0,-2 4 208 0,-1 5 240 16,-1 0-48-16,0 6-16 0,-2 2 48 0,-1 0 16 0,0 2 0 0,2 0 0 15,1 1 48-15,-1-5 16 0,1-3 0 0,1-4 0 16,0-4 128-16,4-2 16 0,2-3 16 0,1-5 0 15,4-3-256-15,1-3-48 0,-1 1-16 16,3-7 0-16,2-4 144 0,0-2 32 0,-1-2 0 0,1-6 0 16,2-4-80-16,-1 1-16 0,-2-1 0 0,0-2 0 15,1-3-48-15,-2 3-16 0,-2-3 0 0,-2 2 0 16,-3 1 416-16,-3 1 96 0,-4 4 16 0,-2 1 0 16,1 4-240-16,-3 3-64 0,0-2 0 0,-1 5 0 15,5 8-128-15,-6-7-48 0,-3 1 0 0,1 5 0 16,8 1-368-16,0 0-80 0,-10 3-16 0,10-3 0 15,0 0-2304-15,-9 4-448 0</inkml:trace>
  <inkml:trace contextRef="#ctx0" brushRef="#br1" timeOffset="176749.9">28538 15086 19343 0,'-9'18'1728'0,"3"3"-1392"16,1 2-336-16,2 1 0 0,2 4 2896 0,3 0 512 16,1 0 112-16,-1-4 0 0,0 0-2800 0,2-3-560 15,-2-5-160-15,1-4 0 0,-3-12 240 0,0 0-16 16,3 10 0-16,-3-10 0 0,0 0 80 0,0 0 16 15,4-12 0-15,0 1 0 0,-1-9 48 0,-1-3 16 16,1-1 0-16,1-7 0 0,-1-1-384 0,2 1 0 0,1-4 0 0,-1 3 0 16,2 1-352-16,2 4 16 0,3-1 0 15,0 5 0 1,0 3-144-16,0 2-32 0,4 1 0 0,-1 3 0 16,1 3-432-16,-2 3-80 0,2-2-32 0</inkml:trace>
  <inkml:trace contextRef="#ctx0" brushRef="#br1" timeOffset="177668.86">29639 14467 20271 0,'-12'-2'1792'0,"-2"2"-1424"16,3 0-368-16,-2 4 0 0,1 3 2928 0,-1 5 512 16,0 2 96-16,-1 4 32 0,-1 2-3104 0,1 2-608 15,-4 2-128-15,2 3-32 0,-1-3 32 0,2 4 0 16,0-1 0-16,-1-1 0 0,2-3 272 0,2 0-192 16,-1 1 192-16,1-2-160 0,4-2 160 0,1-2-128 15,3-3 128-15,2-8-128 0,2-7 128 0,0 0 0 16,0 0 0-16,0 0 128 0,0 0 240 0,10-5 48 15,0-3 16-15,0-4 0 0,2 0 32 0,-2-2 16 16,0 1 0-16,0-1 0 0,0-1-288 0,3-2-48 16,1 0-16-16,-1 0 0 0,-2 6-128 0,-1-1 0 15,2 1 0-15,-2 4 128 0,2 4-128 0,-1 1 0 0,0 5 0 0,1 3 0 16,-2 7 0-16,4 1 0 0,-1-3 0 16,-1 6 0-16,2 2 0 0,0 1 0 0,0 3 0 15,2-5 0-15,-1-7-128 0,1-1 128 0,1-2 0 0,1-3 0 16,-4-6 0-16,2-4 0 0,1-2 0 0,2-4 0 15,0-4 0-15,0-3 0 0,0-4 0 0,-1-2 128 16,2-4 0-16,-2-1 0 0,-3-4 0 0,2 0 0 16,-5 2-128-16,1 3 0 0,-1-2 0 0,-2 1 0 15,-4 2 176-15,0-3-48 0,0 2-128 0,-3-3 192 0,0 2-16 16,-2 1-16-16,-1-3 0 0,3 7 0 0,-3 0-160 16,0 4 0-16,0 1 0 0,0 2 0 15,0 7 0-15,0 0 0 0,0 10-128 0,0 0 128 0,0 0-160 16,0 0 160-16,0 0-208 0,0 0 80 0,-3 13-16 0,3-2 0 15,3 2 0-15,-1 2 0 0,0 3 144 0,0 1-192 16,1 1 192-16,-1 2-192 0,5 1 16 0,-4-2 0 16,2 0 0-16,2 0 0 0,-1 1 176 0,2-3-128 15,-1-3 128-15,1-3-128 0,1-3 128 0,0-5-128 16,1-2 128-16,1-1-128 0,2-2 128 0,0-3 0 16,0-1 160-16,1-6-160 0,1-1 224 0,1-4-48 15,1-3-16-15,1-1 0 0,-1 0-160 0,2-4 0 0,-3 0 0 0,2 1 0 16,-1-5 0-16,1 0 0 0,0-2 0 15,0 1 0-15,0-2 0 0,-1-6 0 16,1-1 0-16,-1-2 0 0,-3-2 0 0,1 0 0 16,-2 1 0-16,-2-4 0 0,-1 1 0 0,-1 1 0 0,-3-3 128 0,-2-1-128 15,-1-4 0-15,-3-1 0 0,-1 1 0 0,-2-1 0 16,-5 4 0-16,2 0 0 0,-2 5 0 0,1 0 128 16,-1 5-128-16,-1 5 160 0,-2 5-160 0,-2 4 160 15,0 4 16-15,-1 5 0 0,-2 3 0 16,1 6 0-16,-1 4-176 0,0 2 0 0,-1 4 0 0,1 8 128 15,1 3-128-15,-3 7 0 0,0 8 0 0,0 3 0 16,2 5 0-16,0 6-144 0,2 4 144 0,2 6 0 0,1 9 0 0,6-2 0 16,2 4 0-16,1 4 0 15,5-3 0-15,2-6 0 0,3-5 0 0,2-5 0 0,2-3 0 16,5-8 224-16,3-5-64 0,3-2-16 0,1-3-144 0,4-5 160 16,2-7-160-16,1-5 160 15,5-7-160-15,-2-1 0 0,1-6 0 0,-1-3 0 16,0-6-496-16,3-3-128 0,-1-5-16 0,-1-5-14816 15</inkml:trace>
  <inkml:trace contextRef="#ctx0" brushRef="#br1" timeOffset="178154.53">31177 12776 2751 0,'-1'-19'256'0,"-1"10"-256"0,2 9 0 0,-3-12 0 0,0 1 3568 0,3 11 656 16,0 0 144-16,0 0 32 0,0 0-2176 0,0 0-432 15,-8 8-96-15,2 3-16 0,1 11-592 0,2 5-112 16,2 7-16-16,1 5-16 0,0 6-192 0,3 2-48 15,2 8 0-15,-3 3 0 0,1 1-272 0,-1-1-64 16,1 4-16-16,1 1 0 0,1-1-96 0,0-5-32 16,1-4 0-16,3-6 0 0,0-2 240 15,1-9 48-15,2-5 16 0,0-5 0 0,2-7-16 0,4-3 0 16,0-3 0-16,0-8 0 0,1-2-320 0,1-3-192 16,0-4 192-16,3-4-192 15,-2-7-1440-15,-1-3-400 16,-1-2-80-16</inkml:trace>
  <inkml:trace contextRef="#ctx0" brushRef="#br1" timeOffset="178317.19">31057 13335 5519 0,'0'0'240'0,"-10"-5"64"0,3-4-304 0,4-5 0 16,7 2 0-16,3-1 0 0,5 0 7488 0,3-2 1424 15,4 1 304-15,5-1 48 0,3-3-7456 0,5-1-1488 16,3-3-320-16,5 1 0 0,2-3 0 0,5-2-128 0,1-3 128 0,2-2-160 31,3 0-1888-31,-6 0-368 0,-2-1-80 0</inkml:trace>
  <inkml:trace contextRef="#ctx0" brushRef="#br1" timeOffset="179841.3">29959 11618 8287 0,'-11'8'736'0,"-2"-4"-592"16,2-2-144-16,-1-2 0 0,2-4 4016 0,1 2 768 15,0-4 144-15,4 0 48 0,5 6-3952 0,-5-5-768 16,2-4-256-16,3 9 128 0,-2-7-128 0,2 7 176 16,-1-8-176-16,1 8 192 0,-2-10-192 0,4 2 0 15,-1-3 0-15,-1 1 0 0,0 0 0 0,0-3 0 16,-1 0 0-16,-1 0 0 0,0-3 0 0,-2-3 192 15,4-5-192-15,-3 0 192 0,-2-6 128 0,2 2 48 16,-3-5 0-16,1 0 0 0,-2-4 192 16,0-2 32-16,1-9 16 0,2-2 0 0,-1-1-80 0,1-1-16 0,1-6 0 15,0-1 0-15,3 1-256 0,0-3-48 16,-1 0-16-16,1-2 0 0,1 0-32 0,2-3-16 0,-1 1 0 0,1 0 0 16,-2 0-144-16,-1 3 160 0,-3-4-160 0,2 2 160 15,0-3 48-15,0-2 16 0,-1-3 0 0,1 2 0 16,-2 0-32-16,2-2 0 0,2-2 0 15,-1-4 0-15,0 0-192 0,3 0 176 0,0-2-176 0,-1 1 160 16,1-3-160-16,2 0 160 0,-2-4-160 0,5 3 160 16,-2 3-16-16,2 0 0 0,-3 0 0 0,-1-3 0 15,-1 1-16-15,-2-1-128 0,-2 7 192 0,-2-3-64 0,3 2 48 0,-3 2 0 16,-3-7 0-16,1 5 0 0,2-6 80 16,-4 5 0-16,-1 1 16 0,1-3 0 0,-2-1-112 0,1-5-32 15,2-4 0-15,-1 1 0 0,-2 3-128 16,3-5 0-16,2 1 0 0,-2-4 0 0,0-4 0 0,1 5-256 15,-2 1 64-15,2-4 16 0,-1 0-112 0,-3 3-32 16,0 4 0-16,0 1 0 0,-2 3 80 0,-1 4 16 16,-1-2 0-16,1 7 0 0,-2-2 224 0,1 3 0 15,2-1 0-15,-1 1-144 0,2-4 144 0,0 2 0 16,2-2 0-16,1 0 0 0,0 5 0 0,1 1 0 16,1-1 0-16,0 0-128 0,-2 2-64 0,2 2 0 15,0 3 0-15,1-1 0 0,-2 3-96 0,1-1-32 16,-3 1 0-16,1 4 0 0,-2-2 128 0,-1 3 32 15,-2 2 0-15,-1 3 0 0,1 3 160 0,-5 2 0 0,2 1 0 0,0-1 128 16,-3 4-128-16,-1-2 128 16,-3 0-128-16,3 2 128 0,3 2-128 0,-2 3 0 15,-3 3 128-15,5 1-128 0,1 4 0 0,-1 4 0 0,0 2 0 0,1-1 128 16,1 3-128-16,0-2 0 16,0 4 0-16,1 5 0 0,2 3 0 0,2 4 0 0,-1-2 0 0,1 0 0 15,0 2 0-15,1-1 0 0,2 1 0 0,-1 3 0 16,1-1 0-16,1 4 0 15,5 5 0-15,-5-5-128 0,0-4 128 0,0 3-160 0,0 1 160 16,5 5-160 0,0 0-544-16,-5-7-96 0,5 7-32 0,0 0-13408 0</inkml:trace>
  <inkml:trace contextRef="#ctx0" brushRef="#br1" timeOffset="180624.87">28590 4144 16575 0,'0'0'736'0,"0"0"160"0,-5-6-720 0,0 0-176 0,0-5 0 0,1 4 0 16,0-3 624-16,0 1 80 0,2-4 32 0,-1-1 0 15,3 0-544-15,-1-1-192 0,-1 1 0 0,0-3 144 16,0 0 624-16,-2-3 112 0,1-5 16 0,2 2 16 16,-1-1-192-16,2-4-32 0,-2-1-16 0,0 0 0 15,0-4-208-15,1-3-32 0,-1-1-16 0,-1 2 0 16,1-1-288-16,-2 0-128 0,2-1 0 0,0-1 128 16,1 3 144-16,1 2 32 0,0 1 0 0,1 0 0 15,0-2 336-15,0 2 64 0,3 0 0 0,1 0 16 0,0 3-176 0,1 4-32 16,0 2-16-16,0-1 0 0,2 2-256 0,0 4-48 15,-2 4-16-15,2 3 0 0,-1 0-176 16,1 3 0-16,1-1 144 0,1 4-144 0,0-3 0 0,0 2 0 16,3 1 0-16,-2 1 0 0,2-1 0 15,0 2 0-15,-1 2 0 0,1 0 0 16,2-2 0-16,3 3 0 0,1-2 0 0,3 2 0 0,1 1 0 0,1 0 0 16,0 3 0-16,1 1 0 0,0 2 0 15,-1-2 0-15,-1 5 0 0,0-4 128 0,-1 2-128 0,3 2 128 0,0-1-128 16,-1 1 128-16,0 0-128 0,2-1 144 15,2 3-144-15,-4-2 160 0,1 1-160 0,2 3 0 16,0-2 0-16,-2-1 128 0,4 0-128 0,-1-2 0 16,-1 3 0-16,0-3 128 0,-2 2-128 0,1 1 0 15,-2-1 0-15,-1 2 0 0,-3-1 176 0,1 0-48 16,1-1-128-16,0 5 192 0,-1 0-64 0,2 1 0 0,1-2-128 0,1 3 192 16,-3-1-192-16,1 4 0 0,-1-3 0 15,-1 2 0-15,1 0 0 0,1 1 0 0,0 0 0 0,1 0 0 16,-1-4 0-16,1 2 0 0,-1 3 0 0,2 1 0 15,-2-1 0-15,-1-2 0 0,-2-1 0 0,1 0 0 16,-2 3 0-16,0-2 0 0,0 0 0 0,0-2 0 16,-1-4 0-16,1-1 0 0,-2 1 0 0,1 0 0 15,0-4-144-15,-1 0-80 0,-1-2-16 0,-1-1 0 16,-1-4-1728-16,-2-1-336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6:48.13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1108 2278 19119 0,'0'0'832'0,"-10"0"192"0,10 0-816 0,0 0-208 16,-7 2 0-16,7-2 0 0,0 0 0 0,0 0 0 15,0 0 0-15,0 0 0 0,0 0 0 0,7 7 0 0,-7-7 128 0,13 13-128 16,2 5 208-16,3 3 0 16,2 5 0-16,1-1 0 0,-1 6 80 0,3 6 16 15,4 5 0-15,1 5 0 0,5 1-80 0,3 9-16 0,4 5 0 0,2 8 0 16,2 4-208-16,0 6 0 0,-4 0 128 0,0 5-128 16,-1 3 0-16,-3-2 0 0,-2-5 0 0,-1-3 0 15,-5-4 0-15,0-7 0 0,-1-6 0 0,-5-5 0 0,3-6 0 16,-4-8 0-16,0-7 0 0,-2-3 0 0,-2-4 0 0,0-4 0 15,-1-6 0-15,0-5-160 16,-4-5-1392-16,0-5-288 0</inkml:trace>
  <inkml:trace contextRef="#ctx0" brushRef="#br0" timeOffset="350.38">1227 2318 6447 0,'-11'-3'576'0,"0"2"-576"0,0-3 0 0,0 2 0 15,11 2 2208-15,0 0 336 0,-8-3 64 0,8 3 16 16,-3-9-1472-16,3 9-304 0,1-6-48 0,4-6-16 16,0 0-432-16,4-2-96 0,4 0 0 0,4-3-16 15,0-3 80-15,4-3 0 0,3-2 16 0,1 0 0 16,4-4-80-16,3-3-32 0,4 1 0 0,1-4 0 16,-2 2-224-16,0-2 0 0,-2-3 0 0,-2 3 0 15,-1 1 0-15,0 1-128 0,-2 0-16 0,-1 2 0 16,-3 7-368-16,0 4-64 0,-1 5 0 0,-3 2-5328 15,-1 5-1072-15</inkml:trace>
  <inkml:trace contextRef="#ctx0" brushRef="#br0" timeOffset="632.77">1744 2822 27935 0,'0'0'1232'0,"0"0"256"0,0 0-1184 0,0 0-304 16,0 0 0-16,4-8 0 0,10-1 0 0,1 1 0 0,5-3-176 0,5-2 176 15,0-5-144-15,4-5 144 0,3-2 0 0,2-4-144 16,2-1-112-16,1-3 0 0,0-2-16 0,-1-5 0 31,-1-3-624-31,-2 2-112 0,0 1-16 0,-3-4-16 16,-2 0-128-16,2-2-32 0,-2 6 0 0,1-1-7696 0</inkml:trace>
  <inkml:trace contextRef="#ctx0" brushRef="#br0" timeOffset="1069.1">2222 1349 1839 0,'-12'-5'160'0,"2"-2"-160"16,3 1 0-16,7 6 0 0,0 0 4624 0,0 0 896 16,0 0 176-16,0 0 48 0,5 16-4688 0,2-1-928 15,4 3-128-15,1 1-160 0,2 2 160 0,3 1 0 16,-1 5 0-16,3-2-128 0,3 6 128 0,0-6 0 16,3 3 0-16,2-4 0 0,-1 0 0 0,0-2 0 0,2-6 0 0,0-4 0 15,0-2 0-15,-2-6 0 0,0-5 0 0,-2-4 0 16,-1-6 224-16,-2-3-32 0,0-5 0 0,-1-4 0 15,0-1 160-15,3-4 32 0,0 2 0 0,0-5 0 16,0-3-176-16,-3 1-16 0,2-2-16 0,0 2 0 16,0 0-176-16,0 2 0 0,-3-4 0 0,0 1 128 15,-2 0-128-15,-1 2 0 0,-2-1 0 0,0 5 0 16,0 1-272-16,-2 6-96 0,-2 3-16 0,-3 2 0 31,1 6-640-31,-2 3-144 0,-6 7-32 0</inkml:trace>
  <inkml:trace contextRef="#ctx0" brushRef="#br0" timeOffset="1369.53">2974 1676 16575 0,'-14'1'736'0,"7"2"160"0,-2 1-720 0,9-4-176 16,-6 5 0-16,6-5 0 0,0 16 1536 0,2 1 256 15,6 3 64-15,-1-1 16 0,2 1-1488 0,0 6-384 16,-1 1 0-16,2 4 0 0,0 2 240 0,4 3-32 0,-1 1 0 0,2 0 0 16,2 1 80-16,0-1 16 15,1 1 0-15,0 1 0 0,-1 3-304 0,0-1 0 0,-1 1 0 0,-4-5 0 16,1-4-160-16,0-2 160 0,-2 0-160 0,-1-7 160 31,-1-1-736-31,1-3-48 0,-1-4-16 0,0-4-6048 0,0 0-1200 0</inkml:trace>
  <inkml:trace contextRef="#ctx0" brushRef="#br0" timeOffset="1725.88">3607 923 25103 0,'-15'-14'1104'0,"10"7"240"0,1-2-1072 0,7 0-272 15,2 0 0-15,8 0 0 0,4-1 0 0,6 1 0 16,3-4 0-16,2 1 0 0,2-2 0 0,1 0 0 16,-1-3 0-16,2 2 0 0,-1 1 0 0,4 0 0 0,-1 0 0 0,3-1 0 15,1 1 0-15,-3 0 0 0,4 1-128 0,-2 0 128 31,-1 5-1808-31,-3-1-272 0</inkml:trace>
  <inkml:trace contextRef="#ctx0" brushRef="#br0" timeOffset="2018.46">3925 757 31327 0,'-14'-8'2784'0,"4"6"-2224"15,10 2-560-15,-6 9 0 0,4 0 0 0,6 7-352 16,3 6 48-16,3 6 16 0,3 1 128 0,3 4 32 16,-1 8 0-16,3 1 0 0,0 5 128 0,2 0 0 15,2 3 0-15,-1 4 0 0,1 2-160 0,0-2 160 16,-3-3-192-16,-3 3 192 15,-2-2-448-15,1-1 32 0,-2-4 0 0,-1 0 0 16,-3 1-192-16,-1-5-32 0,-2 2-16 0,-1-7 0 16,-2 0-368-16,-1-5-80 0,-1-6-16 0,-1-1-9120 0</inkml:trace>
  <inkml:trace contextRef="#ctx0" brushRef="#br0" timeOffset="2257.67">3718 2195 24527 0,'-11'-8'1088'0,"7"2"224"0,3-1-1056 0,7 0-256 0,5-5 0 0,8 1 0 16,6-1 336-16,10-3 16 0,7-3 0 0,9-1 0 15,6-2 96-15,9-5 0 0,8 3 16 0,0-5 0 16,-2 0-208-16,3-1-32 0,4 2-16 0,4-1 0 15,3 3-208-15,-1-3 144 0,-1 3-144 0,0-2 128 16,1 1-544 0,4 5-112-16,3 3-32 0</inkml:trace>
  <inkml:trace contextRef="#ctx0" brushRef="#br0" timeOffset="12858.99">7170 13380 11967 0,'-5'-10'528'0,"5"10"112"0,-3-8-512 0,3 8-128 0,-3-11 0 0,3 11 0 16,-4-8 576-16,4 8 96 0,0 0 16 0,0 0 0 15,1-10-400-15,-1 10-80 0,0 0-16 0,0 0 0 16,0 0 160-16,0 0 32 0,0 0 0 0,0 0 0 16,0 11 64-16,-1 3 0 0,-1 3 16 0,0 2 0 15,0 3-160-15,-1 3-48 0,-2 4 0 0,3 7 0 16,-1 3-64-16,1 6 0 0,-4-2-16 0,1 5 0 16,3 2-176-16,-2 3 128 0,-1 6-128 0,-1 2 128 15,-1 5 96-15,0 4 16 0,-1 1 0 0,0 3 0 16,-2 2 0-16,0 5 0 0,-1-3 0 0,-1 3 0 0,1 0-112 0,-2 2 0 15,0-8-128-15,1 0 192 0,-1-1 16 16,1-1 0-16,2-3 0 0,-1-2 0 0,-1-1 96 0,1-5 16 16,1-2 0-16,-2-4 0 0,0-3-64 0,-1 0 0 15,-1-5 0-15,1 0 0 0,0 0-64 0,1-3 0 16,-2-2-16-16,1-5 0 0,2 0-176 0,0 1 0 16,-1-1 144-16,0 0-144 0,2-4 0 0,1-1 0 15,-1-2 0-15,4 2 128 0,1-3-128 0,1 1 0 16,1-3 0-16,3-5 0 0,2-2 0 0,1 0 0 15,2-2 0-15,3-2 128 0,2-1-128 0,3-2 0 16,0 0 0-16,4-2 128 0,3-2-128 0,1 4 128 16,2-2-128-16,1-1 128 0,0 3 32 0,3 3 16 0,4-3 0 15,0 0 0-15,2 2 16 0,3 0 0 0,2-1 0 0,4 1 0 16,4 1 0-16,3 1 0 0,7-3 0 0,-2 0 0 16,-2-1-16-16,1 0 0 0,1-1 0 0,4-2 0 15,1-2-32-15,3 3 0 0,4-3 0 0,3-1 0 16,-2-4-144-16,-1 3 0 0,-1 3 144 0,2-4-144 15,3-1 0-15,5 0 0 0,4-2 0 0,-3-2 0 16,-3 2 0-16,-1-2 0 0,2-1 0 0,3-1 0 16,5-2 0-16,0 1 0 0,-2-5 0 0,0 5 0 15,-1-2 0-15,4 0 0 0,2-1 0 0,2-1 0 16,-1 0 0-16,-1 4 0 0,-5-6 0 0,4 5 0 16,3-1 0-16,2 2 0 0,1 0 0 0,-1-2 0 15,-3-2 0-15,3 1 0 0,5-2 0 0,-1 2 128 16,-1 0-128-16,-1 0 0 0,1-4 0 0,4 3 128 0,5-3-128 0,-2 1 0 15,-4-1 0-15,-1 0 0 0,0 1 0 0,5 1 128 16,3 2-128-16,-4-1 0 0,-7 1 0 0,6 2 0 16,0 1 0-16,2-3 0 0,0-2 0 0,0 2 0 15,-4 3 0-15,3-2 0 0,4-1 0 0,-2 0 0 16,-4 1 0-16,-1-5 0 0,-1 2 0 0,7-3 0 16,4 1 0-16,-3-3 128 0,-7 2-128 0,4-3 0 15,3 1 0-15,0 1 0 0,-1-7 0 0,-3 4 0 16,-2-1 0-16,3 2 0 0,0 2 0 0,-1-2 0 15,-2-3 0-15,-2 3 0 0,-2 3 0 0,3-2 0 16,2 3 0-16,-3-1 128 0,-5 3-128 0,-1-2 0 16,-2 4 0-16,6-3 0 0,5 2 0 0,-3 0 144 15,-2 0-144-15,0 1 0 0,-1 0 0 0,6-4 0 0,1 1 0 0,-3-2 0 16,-2 3 0-16,-1-6 0 0,5 0 0 0,0 3 0 16,-1-3 0-16,-2 4 0 0,-5-3-176 0,3 0 176 15,-1 3-128-15,3-1 128 0,-2 3 0 0,-3-1 0 16,-3 0 0-16,2 6 0 0,-2-1 0 0,0 1 0 15,-4-2 0-15,-2 3 0 0,-5-1 0 0,-3 1 0 16,-4 0 0-16,2 0 0 0,3-1 144 0,-5 0-144 16,-2-2 128-16,-2 0-128 0,-2 0 0 0,0 3 128 15,-3-2-128-15,3 2 192 0,2-1-192 0,-1-1 192 16,1-1 16-16,-4 2 16 0,-2-1 0 0,-2 1 0 16,1 0-32-16,-1 2-16 0,-4-1 0 0,2-1 0 15,0-2-176-15,2 0 192 0,-6 0-192 0,-3 3 192 16,-3-3-192-16,0-1 0 0,-4 2 0 0,0 1 128 15,-4 1-128-15,-1-1 160 0,-3 2-160 0,-1-1 160 0,0 4-160 16,-3-1 192-16,1 1-192 0,-5 1 192 0,-2-3-192 0,-2 1 0 16,-3 1 0-16,-2-3 128 0,-2 0-128 0,-1 0 0 15,-1 0 0-15,-3 0 0 0,-8 0 0 0,11 0 0 16,-11 0 0-16,10-4 128 0,-3-2-128 0,0-1 0 16,-1 1 0-16,-1-4 0 0,-1 1 128 0,0-4-128 15,0-5 128-15,-2 1-128 0,-1-1 0 0,2-5 0 16,-2-6 0-16,1-1 0 0,-2 0 0 0,0-6 0 15,0-3-128-15,0-2 128 0,1 1 0 0,0-6 0 16,0-1 0-16,1-3 128 0,-1-2-128 0,1-2 128 16,1-4-128-16,-2-1 128 0,3-4-128 0,-1 4 0 15,2-5 0-15,-2-1 0 0,3 0 176 0,0-3-48 16,0-5-128-16,3 2 192 0,0 0 32 0,1-2 0 0,0 1 0 0,2 0 0 16,1-2-224-16,1-1 176 0,0 0-176 0,1 0 160 15,0 1-160-15,0-2 0 0,2 2 0 0,1-3 0 16,-2-2-256-16,3-4 80 0,2 7 16 0,0 0 0 15,1 1-192-15,2-2-32 0,0-1-16 0,0-2 0 16,3 3 176-16,-3 4 32 0,0 4 16 0,-1 3 0 16,0 0 176-16,1 0 0 0,-4 2 0 0,2 6 128 15,0 2-128-15,-1 2 0 0,0 1 0 0,-1 2 0 16,-1 8 0-16,-1 1 0 0,0 5 0 0,-2 3-128 16,-6 4 128-16,2 2 0 0,-2 4 0 0,-1 3 0 15,0 0 0-15,-3 1 0 0,-1 6 0 0,-2 1 0 16,-2-1 0-16,-1 4 0 0,-1-1 160 0,-1 1-160 15,-1 2 0-15,-1-1 0 0,-1 1 0 0,-4 3-160 16,-3-4 0-16,1 3 0 0,-7-1 0 0,0 0 0 0,-6 2 32 16,0-4 0-16,-1 2 0 0,-5-1 0 0,-1 0 128 0,-4 4 0 15,-2-1 0-15,-3-1 0 0,-6 2 0 0,-1 3 0 16,-3-3 0-16,0 3 0 0,0 0 0 0,-3 1 144 16,-3 1-144-16,-4 3 0 0,-4-2 160 0,-6 3-160 15,-5 3 128-15,0-2-128 0,2 2 0 0,-2 1 128 16,-2 0-128-16,-5 0 0 0,-6 2 128 0,0-2-128 15,3 1 0-15,-1 0 128 0,-1 3-128 0,-5 0 0 16,-6-3 0-16,2 1 0 0,5-3 0 0,-2 3 0 16,-1 1 0-16,-4-5 0 0,-2 4 0 0,2-5 0 15,0-2 0-15,-2 3 0 0,-5 0 0 0,1 0 0 16,0-3 0-16,2 1 0 0,2 2 0 0,-5 2 0 16,-4-3 0-16,7-1 0 0,1 1 0 0,-2 1 0 0,-5 5 0 0,0-3 0 15,-2 1 0-15,2 2 0 0,2-1 0 0,-5 2 0 16,-5-3 0-16,6 2 0 0,0 0 0 0,-4-1 0 15,-7 1 0-15,4 1 0 0,5-3 0 0,1 2 0 16,-4 2 0-16,2-3 0 0,0-1 0 0,4 2 0 16,2-4 0-16,-1 5 0 0,-3-3 0 0,2 2 0 15,7 1 0-15,-3-3 0 0,-3 1 0 0,1 2 0 16,1-6 0-16,3 6 0 0,3-1 144 0,-4 0-144 16,-7 0 0-16,2-2 0 0,5 1 0 0,-4 2 128 15,-8-1-128-15,4-1 0 0,4 2 0 0,1-1 0 16,0 7 0-16,-1-5 0 0,-2-5 0 0,3 0 0 15,3 4 0-15,-3 0 0 0,-5-6 0 0,5 3 0 16,6-3 0-16,0 3 0 0,2 0 0 0,-1 0 0 16,-3-6 0-16,5 1 0 0,4 3 0 0,-3-3 0 0,-3 1 0 0,2-2 0 15,3 0 0-15,3 0 0 0,3-2 0 0,0 3 0 16,-4 2 0-16,2-3-128 0,2-3 128 16,5 3 0-16,3 3 0 0,-2-2 0 0,-5-2 0 0,3-1 0 15,2 1 0-15,6-1 0 0,3 1 0 0,3 0 0 16,1-1 0-16,-1 1 0 0,-5 2 192 0,3 1-48 15,5-2 0-15,3 0 0 0,2 1 48 0,1 2 16 16,0 0 0-16,-2 2 0 0,0-4-32 0,1-3-16 16,2 3 0-16,3 0 0 0,1-1 32 0,2 0 16 15,4 0 0-15,-1 2 0 0,-1-2-80 0,-1-3-128 16,1 1 176-16,4-1-176 0,6 0 208 0,3 0-64 16,1 1-16-16,5 0 0 0,2 1-128 0,4-3 128 0,2 0-128 15,4 2 128-15,3 1-400 0,4-2-96 0,2 3-16 0,3 0 0 31,2 2-2496-31,8-6-496 0</inkml:trace>
  <inkml:trace contextRef="#ctx0" brushRef="#br0" timeOffset="15260.66">10714 19386 20271 0,'0'0'1792'0,"-6"-3"-1424"0,-4-2-368 0,1 1 0 16,3 0 1696-16,-2 2 272 0,8 2 48 0,0 0 16 31,0 0-2032-31,0 0-416 0,0 0-80 0,0 0-16 0,0 0 336 0,0 0 176 0,0 0-192 0,0 0 192 16,0 0-160-16,2 15 160 0,1-3-128 0,0 2 128 16,-2 1 0-16,0 3 0 0,0 2 0 0,1 2-128 15,-2 2 128-15,0 0 0 0,-2 5 0 0,0 0 0 16,1 2 0-16,-3 1 0 0,0-7 0 0,0 3 0 15,-1-3 0-15,1 2 0 0,2-5 0 0,-2-2 0 32,0-1-400-32,0-4-112 0,3-1 0 0,-3-6-6640 0,4-8-1312 0</inkml:trace>
  <inkml:trace contextRef="#ctx0" brushRef="#br0" timeOffset="15644.64">11185 19227 30351 0,'-18'6'1344'0,"4"2"272"0,-4-2-1296 0,-2 7-320 16,-4 0 0-16,-3 1 0 15,-1 3-352-15,-1 2-144 0,-2 2-16 0,2-5-16 16,2 1-32-16,1-1 0 0,-1-2 0 0,4 0 0 15,-2 0 48-15,2-4 16 0,0 2 0 0,1-3 0 16,2 0-208-16,-1-4-32 0,1 0-16 0,2 1 0 0,2-3 496 0,2-3 80 0,1 0 32 0,3 0 0 16,10 0 144-16,-8-1 192 0,8 1-32 0,0 0-16 15,0 0 352-15,0 0 64 0,0 0 16 0,0 0 0 16,0 0-288-16,0 0-48 0,14 5-16 0,3 2 0 16,1-2-96-16,1 2-128 0,1 3 176 0,4-1-176 15,2 2 208-15,0 3-64 0,0-4-16 0,0 2 0 16,2 2-128-16,2-2 0 0,0 2 144 0,1 2-144 15,-1-1 0-15,-1-1 0 0,-1-1 0 0,-1-1 0 16,-4 2 0-16,-1-4-288 0,-1 1 48 0,1 0 16 31,-4 1-848-31,-1-1-160 0,1-5-48 0</inkml:trace>
  <inkml:trace contextRef="#ctx0" brushRef="#br0" timeOffset="15905.14">11471 19377 26719 0,'0'0'2368'0,"-9"-7"-1888"15,0 0-480-15,4 1 0 0,5 6 1328 0,0 0 160 16,0 0 48-16,12-4 0 15,4 1-1968-15,3 2-384 0,0-4-80 0,4-2 0 0,2 4 464 0,2 0 112 16,-2-1 0-16,2-1 16 16,2 3-432-16,-1-1-96 0,-1 1 0 0,0 2-16 15,-1 0-32-15,1 0 0 0,-2 0 0 0,-2 1-5952 16,-4 0-1184-16</inkml:trace>
  <inkml:trace contextRef="#ctx0" brushRef="#br0" timeOffset="16118.43">11631 19646 18431 0,'0'0'1632'0,"0"0"-1312"0,-8 8-320 0,8-8 0 16,0 0 2096-16,0 0 336 0,0 0 80 0,0 0 16 16,-1 9-2272-16,1-9-448 0,0 0-80 0,0 0-32 0,11 7 304 0,2-3 0 15,0-1 0-15,1-3 0 16,2-1-512-16,2-2 0 0,2 0 0 0,2-3 0 15,2 0-496-15,-1-1-80 0,1-3-32 0,-1 3 0 0</inkml:trace>
  <inkml:trace contextRef="#ctx0" brushRef="#br0" timeOffset="16445.03">12526 19229 24879 0,'-13'4'2208'0,"-5"4"-1760"16,-2 1-448-16,-2 3 0 0,1 5 1968 0,-1 1 304 16,3 6 64-16,1 5 16 15,0 3-2352-15,3 0-432 0,2 6-96 0,-2 0-32 0,4 0 352 0,2 0 64 0,-3 5 16 0,6-2 0 32,-2-3-512-32,5-3-112 0,1-7-16 0,1-3 0 0,1-5 352 0,3-4 64 0,-1-8 16 0,3 3 0 15,3-9 336-15,1-2 0 0,0-1 160 0,5-3-160 16,-3-6 512-16,3-2 0 0,1-3 0 0,2-5 0 15,-1-2 208-15,2-2 48 0,-4-6 0 0,6-1 0 16,1 2-64-16,-2-3 0 0,-1 3 0 0,-3 2 0 16,-2 4-32-16,-2 0-16 0,-1 3 0 0,-3 2 0 15,-2 3-272-15,-4 4-48 0,-2-1-16 0,-4 5 0 16,-2-4-320-16,-6 6-240 0,-3-2 48 0,-3 3 0 16,-3 3-2096-1,-4 1-400-15</inkml:trace>
  <inkml:trace contextRef="#ctx0" brushRef="#br0" timeOffset="18477.62">16375 14341 3679 0,'0'0'160'0,"0"0"32"0,0 0-192 0,-7-8 0 15</inkml:trace>
  <inkml:trace contextRef="#ctx0" brushRef="#br0" timeOffset="22866.06">14999 19354 21247 0,'0'0'944'0,"0"0"192"0,-11-4-912 0,2 2-224 15,1-2 0-15,8 4 0 0,0 0 0 0,0 0-160 16,0 0 32-16,0 0 0 0,-6-4 128 0,6 4 0 16,0 0 0-16,0 0-128 0,0 0 288 0,0 0 64 15,-6 9 16-15,1 0 0 0,2 3-112 0,0 2 0 16,1-2-128-16,1 4 192 0,-2 4 64 0,1 5 0 0,-2 0 0 0,1 5 0 16,-2 1-112-16,0 2-16 0,0 3 0 0,0-3 0 15,0 1-128-15,0-1 0 0,0 0 0 0,1-1 128 16,0-5-128-16,0 0-224 0,0-4 48 0,4-4 16 31,-1-5-1760-31,1-2-368 0</inkml:trace>
  <inkml:trace contextRef="#ctx0" brushRef="#br0" timeOffset="23268.22">15364 19365 27519 0,'0'0'1216'0,"-9"2"256"0,0-1-1168 0,-2 0-304 0,-2 3 0 0,-2 1 0 16,-2 3-1024-16,1-2-256 0,-1 3-48 0,0-1-16 16,-3 3 576-16,0-3 96 0,0 2 32 0,-1-4 0 15,1 2 96-15,2-3 32 0,2-3 0 0,1 1 0 16,2-2-352-16,0-1-64 0,0 0-16 0,2 0 0 0,1-2 944 0,1-2 256 15,1 1 0-15,8 3 16 0,-6-9 544 0,6 9 96 16,0 0 32-16,0 0 0 0,0 0-400 0,0 0-80 16,0 0-16-16,0 0 0 0,0 0-144 0,0 0-48 15,0 0 0-15,8 14 0 0,-1 2-256 0,2-1 0 16,-1 0 0-16,1 0 0 0,-1-2 0 0,1 1 0 0,0 1 0 16,0-1 0-16,-1-2 0 0,2 1 0 0,3-1 160 0,-2 0-160 15,-3 0 144-15,2 2-144 0,0-3 160 16,0 0-160-16,0 0 192 0,2 0-48 0,-1 1-16 0,1-2 0 15,-2 2-128-15,0 2 0 0,0 0 0 0,0-1 0 16,-2 1-256-16,0 0-64 0,-1-2-32 0,1-3-9504 16</inkml:trace>
  <inkml:trace contextRef="#ctx0" brushRef="#br0" timeOffset="23531.71">15613 19439 21183 0,'0'0'1888'0,"0"0"-1504"0,0 0-384 0,0 0 0 0,8-9 1536 0,3 4 256 15,3 3 32-15,4-1 16 16,2 2-2576-16,1 1-512 0,3 0-96 0,-1 0-32 0,0 1 928 0,-2 2 192 16,-2-3 48-16,-1 2 0 15,-1 1-624-15,-3 1-128 0,-2 1-32 0,0 0-4960 16,-12-5-1008-16</inkml:trace>
  <inkml:trace contextRef="#ctx0" brushRef="#br0" timeOffset="23742.34">15476 19655 12895 0,'0'0'1152'0,"0"0"-928"0,0 0-224 0,0 0 0 16,0 0 3312-16,0 0 608 0,0 0 128 0,13-2 32 16,1-1-3536-16,1-1-704 0,1 2-144 0,3-1-16 15,1 1-48-15,1-1 0 0,3-1 0 0,2 2 0 31,0-3-96-31,2 2-32 0,3-1 0 0,-2 3 0 0,-2 0-272 0,-2 0-64 16,-1-1-16-16,-1 1-5552 0,0-2-1088 0</inkml:trace>
  <inkml:trace contextRef="#ctx0" brushRef="#br0" timeOffset="24045.92">16338 19240 8287 0,'0'0'368'0,"0"0"80"0,0 0-448 0,0 0 0 0,0 0 0 0,0 0 0 15,0 0 4720-15,0 0 848 0,0 0 192 0,0 0 16 31,1 19-5408-31,2 1-1088 0,0 2-224 0,0 6-32 0,-3 2 720 0,0 2 256 0,-1 1-192 0,-2 2 192 16,1 2 0-16,-2 0 0 0,-1 0 0 0,-2-1 0 16,0 1 0-16,0-3 0 0,2-1 176 0,0 0-48 15,-2-3-128-15,1-4-208 0,3-5 48 0,-2 1-11120 16</inkml:trace>
  <inkml:trace contextRef="#ctx0" brushRef="#br0" timeOffset="28765.47">19059 19306 28047 0,'-6'-9'1232'0,"6"9"272"0,-5-12-1200 0,1 7-304 0,4 5 0 0,0 0 0 16,0 0-224-16,0 0-96 0,-1 14-32 0,1 3 0 31,2 2-288-31,1 1-48 0,-1 3-16 0,2 4 0 16,-3-2 224-16,-1 3 32 0,-1-1 16 0,1 3 0 15,0-2-208-15,0 0-32 0,0-2-16 0,0-1 0 0,0-3 336 0,1-2 64 0,-1-2 16 0,2-2 0 16,0 0 0-16,0-2 0 0,-1-2 0 0,0 0 0 16,0-2-688-16,-1-10-128 15,-1 8-16-15</inkml:trace>
  <inkml:trace contextRef="#ctx0" brushRef="#br0" timeOffset="29126.58">19428 19318 18431 0,'0'0'816'0,"0"0"160"0,-3-9-784 0,3 9-192 16,-3-8 0-16,3 8 0 0,0 0 1824 0,0 0 320 16,-9 3 64-16,1 5 16 0,2-2-2000 0,-3 5-400 15,-3-3-80-15,-2 4 0 0,-3-2 64 0,-4 3 0 0,-2 1 16 0,-1 1 0 16,-1-2-80-16,-1 1-32 0,-3 1 0 0,2 0 0 15,1-2 288-15,-1-2-128 0,4 1 128 0,3-3 0 16,2-3 0-16,3-1 0 0,1 0 0 0,2 2 0 16,2-4 0-16,3-1 0 0,7-2 0 0,0 0 0 15,0 0 0-15,0 0 0 0,0 0 0 0,0 0 0 16,0 0 208-16,0 0 0 0,0 0 0 0,8 12 0 16,3-1-64-16,3 3-16 0,3 1 0 0,4 1 0 15,2 1-128-15,2 1 0 0,0 2 144 0,3 0-144 16,2 1 0-16,-2 0 128 0,0 3-128 0,1-2 0 15,0-3 0-15,4-1-256 0,-2 0 32 0,-2-3 16 16,-3-1-720 0,0-3-144-16,-6 2-16 0</inkml:trace>
  <inkml:trace contextRef="#ctx0" brushRef="#br0" timeOffset="29370.74">19805 19411 5519 0,'9'-2'496'0,"1"-2"-496"16,2-1 0-16,3-2 0 0,3 5 4016 0,7-1 704 0,5 2 144 15,5 0 16 1,0 1-4752-16,-1 0-960 0,-1 0-192 0,-1 1-8192 0</inkml:trace>
  <inkml:trace contextRef="#ctx0" brushRef="#br0" timeOffset="29565.47">19810 19714 15663 0,'0'0'1392'0,"0"0"-1120"0,3-5-272 0,-3 5 0 15,6-7 3072-15,5 1 544 0,0 1 112 0,4 2 32 16,4 2-3904-16,4 0-784 0,3-3-160 0,0 3-16 16,4-2-736-16,-2 1-144 0,11-2-16 0,-6-6-16 0</inkml:trace>
  <inkml:trace contextRef="#ctx0" brushRef="#br0" timeOffset="29988.87">20569 19350 21183 0,'4'-9'1888'0,"1"0"-1504"0,2-1-384 0,0 1 0 16,3-2 576-16,6 3 32 0,3-2 16 0,2 6 0 31,2 3-1136-31,1 1-240 0,2 0-32 0,0 1-16 0,1 4 576 0,0 4 224 0,0-1-176 0,1 3 176 16,-1-2 0-16,1 4 0 0,-1 3 0 0,-3 2 0 15,-3-3 0-15,-4 2 256 0,-3 0-16 0,-6 0-16 16,-2 4 112-16,-4-1 32 0,-6-1 0 0,-5 5 0 15,-4 3 0-15,-5-3 0 0,-1 3 0 0,-5-2 0 16,-2 3 336-16,-4-2 64 0,4 0 0 0,0-2 16 16,3 1-336-16,0-1-64 0,6-5 0 0,-1-3-16 15,6-3-368-15,2-2 0 0,3 1 0 0,3-6 128 0,4-6 0 16,0 0 0-16,0 0 0 0,7 5 0 0,5-5 368 0,2-1 80 16,7 0 0-16,4-2 16 0,3 1 160 15,3-3 16-15,9-3 16 0,4 3 0 0,5-4-400 0,1 3-64 16,1 1-32-16,3-2 0 15,2 3-1680-15,-2 6-336 0,3 4-64 0,4-1 0 16</inkml:trace>
  <inkml:trace contextRef="#ctx0" brushRef="#br0" timeOffset="32759.76">18049 14317 20271 0,'0'0'1792'0,"0"0"-1424"15,0-12-368-15,0 0 0 0,0 0 1360 0,0 12 208 16,0 0 32-16,0 0 16 16,0 0-3696-16,0 0-736 0</inkml:trace>
  <inkml:trace contextRef="#ctx0" brushRef="#br0" timeOffset="33529.97">14746 13892 14735 0,'0'0'1312'0,"0"0"-1056"15,0 0-256-15,-9-4-6496 0</inkml:trace>
  <inkml:trace contextRef="#ctx0" brushRef="#br0" timeOffset="35662.21">24131 19498 25391 0,'0'0'1120'0,"-10"-3"240"0,-2 2-1088 0,4-3-272 0,-1-1 0 0,9 5 0 16,0 0 0-16,0 0 0 0,0 0 0 0,0 0 0 15,0 0 0-15,0 0 0 0,0 0-208 0,0 0 80 16,0 0 128-16,0 0 144 0,0 0-16 0,10 9-128 16,-3-2 256-16,0 2-48 0,-7-9-16 0,7 10 0 15,-7-10-64-15,11 14-128 0,-4 2 176 0,0 0-176 16,-1 1 272-16,0 1-48 0,-1-2-16 0,0 2 0 15,1 0 0-15,-1-2 0 0,0-3 0 0,-1 2 0 16,-2-1-208-16,1 0 0 0,0-5 0 0,-3 1-160 16,2 2-224-16,-2-3-64 15,1 1 0-15,-2-3 0 0,1-7-432 0,-2 12-80 0,2-12-32 16,-2 6-6144-16,2-6-1232 0</inkml:trace>
  <inkml:trace contextRef="#ctx0" brushRef="#br0" timeOffset="35918.97">24673 19494 5519 0,'-8'14'496'0,"2"-8"-496"0,-5 3 0 0,-1-1 0 16,-4 2 3456-16,0 3 608 0,-2 4 112 0,0 6 32 31,0 1-4896-31,1-2-976 0,-4 2-192 0,0-1-3120 0,0-5-624 0</inkml:trace>
  <inkml:trace contextRef="#ctx0" brushRef="#br0" timeOffset="36114.99">24337 19761 2751 0,'0'0'128'0,"0"0"16"0,0 0-144 0,2-10 0 0,1 2 0 0,1-2 0 15,1 2 2256-15,1-1 432 0,2 2 64 0,1 2 32 16,-2-2-2048-16,4 2-416 0,0-1-64 0,2-1-32 16,-1 1 96-16,1 2 32 0,1-1 0 0,0 3 0 15,1-1-352-15,1 2 0 0,-1-1 0 0,3 2 0 16,1 0 192-16,0 3-48 0,0 1 0 0,1 3 0 0,2 0 320 16,-1 3 64-16,1-1 16 0,0 4 0 0,-1-1 96 15,0 1 32-15,-4 1 0 0,0 1 0 0,-4 1-368 16,-1-3-80-16,1 0-16 0,-3 0 0 0,-2 1-448 0,0-4-80 15,-2 3-32-15,-2-2-5520 16,-2-2-1104-16</inkml:trace>
  <inkml:trace contextRef="#ctx0" brushRef="#br0" timeOffset="36416.08">25049 19517 28559 0,'0'0'2544'0,"0"0"-2032"0,0 0-512 0,0-7 0 16,0 7 0-16,0 0-336 0,11-5 48 0,3 0 16 31,0 3-560-31,1 0-128 0,-1 1 0 0,2 0-16 0,3 1 704 0,0-1 144 0,0-2 128 0,1 0-192 31,3 0-176-31,-1 0-32 0,-3 1-16 0,0-1 0 0,-1 2-80 0,-1-1-16 16,-1 2 0-16,0 0-5760 0,-3 0-1168 0</inkml:trace>
  <inkml:trace contextRef="#ctx0" brushRef="#br0" timeOffset="36648.05">25227 19691 30575 0,'0'0'1344'0,"0"0"304"0,0 0-1328 0,0 0-320 16,0 0 0-16,0 0 0 0,0 0 0 0,0 0 0 15,0 0 0-15,0 0-128 0,0 0 0 0,12-1 0 16,2-5 0-16,0 0 0 0,0 0 128 0,3-2 0 15,1-1 0-15,1 0 0 0,0 0 0 0,1 3-128 0,1-4 128 16,3 2-128-16,-3-2-112 0,2 1-16 0,1-2 0 0,-1 1 0 31,-1 1-1664-31,-1-1-352 0,1 2-64 0</inkml:trace>
  <inkml:trace contextRef="#ctx0" brushRef="#br0" timeOffset="37160.99">25855 19395 2751 0,'0'0'256'0,"0"0"-256"0,-5-7 0 0,0 1 0 0,-2-4 6736 0,2 2 1312 15,1-1 256-15,4 9 48 16,0 0-7936-16,4-6-1584 0,-4 6-320 0,10-8-64 16,-2 1 720-16,2 2 160 0,0-6 32 0,3 6 0 0,1-2 640 0,2 0 0 15,2 1 0-15,1-2 0 0,2 3 256 0,-1 1 48 16,2 1 0-16,0 3 0 0,3 2 144 0,-3 2 48 16,0-1 0-16,-2 3 0 0,-1 3-304 0,-1 0-64 15,-4 0-128-15,-2-3 192 0,-2 3-64 0,-4 0-128 16,-2 2 176-16,-5 3-176 0,-3-5 384 0,-2 4-16 15,-3-3-16-15,-4 1 0 0,-4 1 0 0,1-2 0 0,-1 1 0 16,0 3 0-16,-1-5-112 0,1 3-32 0,6-5 0 16,1 4 0-16,0-5-208 0,3 1 0 0,7-7 0 0,0 0 0 15,0 11 0-15,0-11 0 0,7 10-128 0,3-1 128 16,1 2-208-16,3 3 64 0,3 1 16 0,0-1 0 16,8 3 128-16,1 2 0 0,2 4 0 0,1 0-128 15,2 1 128-15,-2 1 0 0,-2-1 0 0,-5 1 0 16,-5 1 0-16,-3-5 128 0,-4-2-128 0,-4 0 176 15,-6 2-48-15,-6 4 0 0,-4-4 0 0,-10 5 0 16,-11 3 64-16,-10-3 0 0,-14 4 0 0,-9 1 0 16,-7 4-192-16,-6-1-176 0,-7 0 48 0,-13-2-9472 15,-15-1-1904-15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7:44.7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25316 348 1839 0,'0'0'160'0,"0"0"-160"0,10-5 0 0,-1-3 0 16,-2 2 1520-16,1-3 272 0,0 1 48 0,1 2 16 16,-2-2-640-16,2 3-128 0,-1-4-32 0,-2 4 0 15,-6 5-512-15,10-3-96 0,-10 3-32 0,8-3 0 16,-8 3-192-16,0 0-32 0,0 0-16 0,0 0 0 16,0 0 144-16,0 0 48 0,0 0 0 0,2 11 0 15,-3 3 176-15,-3 3 32 0,-2 3 16 0,2-6 0 16,0 2-112-16,-1 9-32 0,0 3 0 0,0 0 0 15,0 3-128-15,0 2-48 0,0 3 0 0,-3 25 0 16,3-14-144-16,3-6-128 0,0-7 144 0,5-5-144 0,1-5 0 16,2-2 128-16,2-7-128 0,2-3 0 0,1-3 0 0,-1-2 176 15,-10-7-176-15,17-1 160 0,1-3 64 0,2-5 16 16,4 2 0-16,2-6 0 0,0-2 16 0,4-2 16 16,1-2 0-16,0-3 0 0,-2 1-272 0,-1-3 128 15,-3-2-128-15,-2 2 0 0,-2-3 144 0,-3 5-144 16,-2-3 0-16,-2 5 144 0,-1 0-144 0,-1 2 0 15,0 4 0-15,-2 4 0 0,-2 0 0 0,-8 10 0 16,0 0 0-16,0 0 0 0,10 5 0 0,-4 2 0 16,-2 9-176-16,0 1 176 0,-2 2 0 0,-2 7 0 15,-2 3 0-15,-2 7 128 0,-1 2 160 0,-1 10 32 16,-3 0 16-16,-3 6 0 0,-2 2 48 0,0 1 16 0,-1-1 0 16,0 0 0-16,0-5-64 0,1-3-16 0,-2-6 0 0,2-5 0 15,0-4 16-15,3-5 0 0,-1-3 0 0,1-5 0 16,-2-2-192-16,2 0-144 0,-1-3 192 0,0-3-192 15,-4-3-192-15,1-2-160 0,1 0-32 0,-2-5-7872 16,-2-2-1568-16</inkml:trace>
  <inkml:trace contextRef="#ctx0" brushRef="#br0" timeOffset="312.95">26553 46 19983 0,'0'0'880'0,"0"0"192"0,0 12-864 0,-2-2-208 15,0 4 0-15,-1 4 0 0,-1 2 896 0,-1 6 128 16,-4-1 16-16,0 3 16 0,-2-6-352 0,0-2-64 16,0 0 0-16,-1 2-16 0,0-2-368 0,1 2-80 15,1-4-16-15,-2-1 0 0,3 0-160 0,2-3 160 16,-1-1-160-16,6-7 160 16,-1 2-688-16,0-3-144 0,3 2-32 0</inkml:trace>
  <inkml:trace contextRef="#ctx0" brushRef="#br0" timeOffset="706.47">26851 592 13295 0,'0'0'576'16,"0"0"144"-16,0 0-576 0,0 0-144 0,0 0 0 0,0 0 0 0,0 0 768 0,0 0 112 16,9 4 16-16,4-4 16 0,-2 0-400 0,3-3-96 15,2-3-16-15,1-1 0 0,4 1-192 0,2-3-32 16,2 3-16-16,2-5 0 0,1 6-160 0,-2 0 0 16,0-1 0-16,0 2 128 0,2 2-368 0,0 2-80 15,-2-2 0-15</inkml:trace>
  <inkml:trace contextRef="#ctx0" brushRef="#br0" timeOffset="869.32">26952 833 17327 0,'0'0'768'0,"0"0"160"0,0 0-736 15,0 0-192-15,0 0 0 0,9 7 0 0,2-4 832 0,4-3 144 0,3-1 32 0,4-3 0 16,3 0-496-16,6 1-80 0,3-1-32 0,4-3 0 15,3-1-400-15,1-1 0 0,1 0-192 0</inkml:trace>
  <inkml:trace contextRef="#ctx0" brushRef="#br0" timeOffset="2268.23">28180 266 10127 0,'0'0'448'0,"0"0"96"15,0 0-544-15,0 0 0 0,0-6 0 0,0 6 0 0,0 0 1184 0,0 0 128 16,0 0 32-16,0 0 0 0,0 0-832 0,0 0-176 16,0 0-16-16,0 0-16 0,0 0-48 0,-2 13 0 15,0-2 0-15,-2 4 0 0,-2 3 96 0,2 6 16 16,-3 2 0-16,4-8 0 0,-2 6 16 0,-1 5 16 16,1 3 0-16,3 2 0 0,-1 3-112 0,-1 0-32 15,2-2 0-15,-2 28 0 0,3-13-256 0,1-9 128 16,0-8-128-16,2-2 0 0,2-7 240 0,3-1-64 0,-1-6-16 0,2-1 0 15,0-1-32-15,3-2-128 0,-1-3 192 0,2-4-64 16,1 2-128-16,2-2 0 0,3-3 0 0</inkml:trace>
  <inkml:trace contextRef="#ctx0" brushRef="#br0" timeOffset="2484.34">27967 698 21183 0,'-18'0'944'0,"10"2"192"0,8-2-912 16,-9 4-224-16,9-4 0 0,-7 3 0 0,7-3 336 0,0 0 32 0,0 0 0 0,0 0 0 0,0 0-112 0,0 0-32 16,0 0 0-16,16 2 0 0,1-5 96 15,4-1 0-15,3-5 16 0,4 0 0 16,4-6-176-16,2 3-32 0,3-2-128 0,2 1 192 15,2-1-688-15,-2 0-144 0,-2 4-16 0</inkml:trace>
  <inkml:trace contextRef="#ctx0" brushRef="#br0" timeOffset="2798.7">29196 365 14735 0,'0'0'1312'0,"0"0"-1056"0,0 0-256 0,0 0 0 15,0 0 656-15,0 0 80 0,0 0 16 0,0 0 0 16,-8 7-208-16,4 2-32 0,-1 1-16 0,0 4 0 15,-1 2-144-15,-1 3-32 0,1 2 0 0,2 4 0 16,-3-2 80-16,-2 27 16 0,3-6 0 0,1 2 0 16,0-5-416-16,-1 3 0 0,2-2 128 0,0 4-128 15,0-2-208-15,0 1-80 0,2-1-16 0,1-8 0 16,-3-6-2224-16,1-6-448 16</inkml:trace>
  <inkml:trace contextRef="#ctx0" brushRef="#br0" timeOffset="3009.26">28947 771 12895 0,'0'0'1152'0,"0"0"-928"16,0 0-224-16,0 0 0 0,0 0 912 0,8-6 144 15,0 0 32-15,-8 6 0 0,11-2-240 0,-1-2-32 16,2-1-16-16,0 1 0 0,2 0-528 0,2 3-96 15,3-3-32-15,1 1 0 0,2 0-144 0,3 0 0 16,2 0 0-16,3 3 0 0,1 0-128 0,0 1-128 0</inkml:trace>
  <inkml:trace contextRef="#ctx0" brushRef="#br0" timeOffset="3419.06">29802 343 20271 0,'0'0'896'0,"0"0"192"0,0-12-880 0,3 5-208 15,4-4 0-15,2 6 0 0,1-1 0 0,1 2 0 16,2 2 128-16,1 0-128 0,-1 0 128 0,4 0 0 15,-1 2-128-15,-1 2 192 0,0-1-192 0,0 2 0 16,2-1 0-16,-1 2 0 0,0 4 128 0,-5-1-128 16,1 5 0-16,-4 0 0 0,-1 2 0 0,-5-1-160 15,0 4 0-15,-2 4 0 0,-4 7-96 0,-3 1 0 16,-1 4-16-16,-5 4 0 0,-4 0 272 0,-18 30-128 16,0-12 128-16,1-7 0 0,0-7 0 0,1-8 0 15,1-4 0-15,5-6 0 0,4-5 0 0,4-1 272 16,2-2-16-16,3-4-16 0,3-1 32 0,4-2 16 15,7-8 0-15,0 0 0 0,0 0-288 0,0 0 160 16,0 0-160-16,0 0 128 0,12 8-128 0,4-4 0 0,2-1 0 16,4 0 128-16,5-3-128 0,4-1 128 0,3-1-128 0,5-1 128 15,-2-1-128-15,1-4-256 0,-6 2 64 0</inkml:trace>
  <inkml:trace contextRef="#ctx0" brushRef="#br0" timeOffset="4021.02">30612 490 7359 0,'-12'-1'656'0,"12"1"-528"0,-12-2-128 0,5 4 0 0,7-2 3776 0,-10 6 704 0,3 6 160 0,0 2 32 0,-1 0-3568 0,0 5-704 16,1 3-144-16,0 1-16 0,-3 5-240 0,0-4 0 16,2 2 128-16,2 1-128 0,2-6 0 0,0 6 0 15,2-3 0-15,2-2 0 0,5-1 0 0,1-2 0 16,3-1 0-16,3-4 0 0,0-1 0 0,4-7 0 16,1 2 0-16,4-6 0 0,-1-3 0 0,4-4 0 15,3-3 0-15,-2 1 0 0,2-5 0 0,1-2 0 16,-3-2 0-16,2-1 0 0,-1 1 0 0,-1-2-128 15,2-1 128-15,-2 1 0 0,-1-1-240 0,0 0 64 16,-2-3 16-16,-2 5 0 0,-2 1-96 0,-3 6 0 0,-2 1-16 16,-1 7 0-16,-12 2 272 0,11 2-192 0,-1 7 192 0,-1 4-160 15,-1 6 160-15,-2 4 0 0,-2 1 0 0,-2 9 0 16,1 1 240-16,-3 7 16 0,-3 9 16 0,-3 4 0 16,-4 5-272-16,-5 8 160 0,-4 3-160 0,-8 0 128 15,-5-5-128-15,-4 1 0 0,-2 0 0 0,0-8 0 16,0-3 128-16,2-7 0 0,2-8 0 0,5-6 0 15,0-2 176-15,-1-9 16 0,5-6 16 0,1-3 0 16,1-8 64-16,0-5 16 0,1-5 0 0,0-7 0 16,-1-3-32-16,0-2-16 0,-3-4 0 0,4-2 0 15,-1-2-208-15,2-3-32 0,4-2-128 0,4-4 192 16,4 0-192-16,5 3 128 0,4 3-128 0,4 0 0 16,7 4 0-16,7 4 0 0,4 3 0 0,7-1 0 15,5 1-176-15,3 3 176 0,1 0-160 0,6 3 160 16,5 5-144-16,8 5 144 0,6 4-128 0,3 6 128 15,2 0 0-15,-4 2-128 0,-8 0 128 0,-3 1 0 16,-3 1 0-16,-7 3 0 0,-2 0 0 0,-3 4-128 0,-1 3-160 16,-2 0-32-16,0 5 0 0,-1-2-7888 15,-1 2-1584-15</inkml:trace>
  <inkml:trace contextRef="#ctx0" brushRef="#br0" timeOffset="19133.68">15909 6426 4607 0,'0'0'192'0,"0"0"64"0,0 0-256 0,0 0 0 0,0 0 0 0,0 0 0 16,0 0 1984-16,0 0 336 0,0 0 80 0,0 0 16 16,0 0-1648-16,0 0-320 0,13 5-64 0,-1-6 0 15,0-3 208-15,2-5 48 0,4 0 16 0,2-4 0 16,3-1-32-16,3 0-16 0,0-1 0 0,4-3 0 15,3-3-400-15,-2-3-80 0,4 1 0 0,-1-1-128 16,0-6 0-16,-1-1 0 0,-2-5 0 0,-1-1-192 16,0-1 192-16,-1-3-192 0,0-6 192 0,0 2-192 15,1-2 192-15,-5-2 0 0,0 3 0 0,0-2 160 16,-2 0-160-16,1 1 0 0,-3 0 0 0,0 5-176 16,-4-1 176-16,-1 2 0 0,-4 3 0 0,0-3 0 0,-3-1 160 0,-2 5-32 15,-2 0-128-15,-2 8 192 0,-3 4 160 0,-3 3 32 16,-2 3 0-16,0 1 0 0,-2 3-80 0,-2 5-16 15,-1 2 0-15,-2 3 0 0,-1 1-288 0,-1 8 128 16,-2 1-128-16,-3 9 0 0,-3 3 0 0,-1 6 0 16,-1 2 0-16,-2 8 0 0,-1 4 0 0,-1 8 0 15,-1-1 0-15,-1 4 0 0,2 1 0 0,2 1 0 16,0 4 0-16,1-2 0 0,-2-1 192 0,2 1-32 16,3 1 0-16,2 3 0 0,1-1 96 0,3 0 32 15,3-3 0-15,1-2 0 0,3 1-32 0,3-1 0 16,2-4 0-16,1-1 0 0,3-4-256 0,2 0 128 15,2-1-128-15,3-3 0 0,0 0 0 0,1-4 0 0,3-6 0 0,0 1 0 32,2-7-496-32,1 1-96 0,-3-5-32 0</inkml:trace>
  <inkml:trace contextRef="#ctx0" brushRef="#br0" timeOffset="19378.62">17029 5869 29487 0,'-14'3'1296'0,"14"-3"288"16,-10 11-1264-16,2 3-320 0,5 4 0 0,-4 4 0 0,2 0 0 0,0 3 0 15,0 3 0-15,1-3 0 16,-1 5 0-16,0 4 0 0,0-4 0 0,0-1 0 0,0 2 0 0,2-5 0 15,-2 1 0-15,1-7-144 16,2 0-512-16,-2-4-112 0,-1 1 0 0,2-8-7424 16,3-9-1488-16</inkml:trace>
  <inkml:trace contextRef="#ctx0" brushRef="#br0" timeOffset="19899.93">17364 5905 26255 0,'0'0'1152'0,"0"0"256"0,3 11-1120 0,4 2-288 15,-2 1 0-15,-1 2 0 0,2 2 224 0,-1 1-16 0,-1 3 0 0,-2 2 0 16,-2 1-208-16,0 1 144 0,-1-1-144 0,-1-3 128 16,-1-3-128-16,1-1 192 0,-1-2-192 0,2-4 192 15,1-12-192-15,0 0 0 0,0 0 144 0,0 0-144 16,0 0 0-16,0 0 0 0,5-13 0 0,1-3 0 31,2-4-496-31,1-1-16 0,-2-5 0 0,2 2 0 16,1 1 80-16,1-2 16 0,0 2 0 0,2 4 0 0,1 1 416 0,1 2 0 0,1 0 0 0,2 4-128 15,0 4 304-15,1 3 64 0,-1 5 16 0,1 0 0 16,0 0-112-16,0 5-16 0,-1 3 0 0,0 3 0 16,-2 3-128-16,1 1 0 0,-2 2 144 0,-2-2-144 15,-2 3 176-15,-1 0-48 0,-2 1 0 0,0 1 0 0,-2-5 0 0,0 2-128 16,1-3 192-16,-1-1-64 0,0-6 192 15,-6-7 16-15,0 0 16 0,12 5 0 0,-1-5 32 0,2-3 0 16,0-4 0-16,1 0 0 0,-2-5-384 0,0 1 0 16,2-5 0-16,0 1 0 15,2-3-256-15,1 1-128 0,1-1-32 0,1 1 0 0,1-2 240 0,0 3 176 16,1 0-208-16,0 4 80 0,2 4 416 0,1 3 96 16,0 5 0-16,1 0 16 0,0 4-80 0,2 1-32 15,1 4 0-15,0 2 0 0,1 3 16 0,1 0 0 16,1 0 0-16,-3 8 0 0,-5-1-112 0,0 4-32 15,-3 4 0-15,-1-1 0 0,-1 0-160 0,-2-3 0 16,-2-1 0-16,-1-3 0 0,0-4 0 0,-3-3-224 16,-2-3 48-16,-1-1 16 15,-2-4-1408-15,-5-6-288 0,0 0-48 0</inkml:trace>
  <inkml:trace contextRef="#ctx0" brushRef="#br0" timeOffset="20085.59">17664 5034 38127 0,'-11'-15'1680'0,"6"7"368"0,0-1-1648 0,5 9-400 0,0 0 0 0,0 0 0 16,0 0 0-16,0 0 0 0,0 0 0 0,10 8 0 15,2-2-1568-15,-6 4-352 0,-6-10-64 0,7 11-12928 16</inkml:trace>
  <inkml:trace contextRef="#ctx0" brushRef="#br0" timeOffset="20537.41">15850 7087 20271 0,'-18'4'896'0,"9"1"192"0,1 1-880 0,-1-1-208 0,1 2 0 0,-1 1 0 0,0 4 0 0,1-4 0 16,-1-2-144-16,2 2 144 0,-1-5-256 0,8-3 64 16,-10 4 0-16,1 0 0 0,-1-3-112 0,1-1-16 15,0-1 0-15,0-2-5200 16,-2 0-1056-16</inkml:trace>
  <inkml:trace contextRef="#ctx0" brushRef="#br0" timeOffset="21381.77">19804 5442 1839 0,'-10'-5'160'0,"-1"-1"-160"0,-3 1 0 0,1 1 0 15,0-3 5456-15,0 5 1072 0,2-1 192 0,-2 3 64 16,-2 2-5440-16,2 0-1088 0,-3 2-256 0,-2 0 0 15,-1 0 0-15,-1 2 0 0,-3 3 0 0,-1 1 0 16,-2 3 0-16,1 3 0 0,-3 2 0 0,0 1-128 16,0 0 128-16,0 4 0 0,1 4 0 0,2 2-128 15,-2 0 128-15,5 4 0 0,2 0 0 0,4 3 128 16,0 2-128-16,5 0 0 0,1-1-176 0,2 0 176 16,3 0 0-16,4-4 0 0,1-4 0 0,4-7 0 15,2-6 0-15,5-2 0 0,-1-5 0 0,7-1 0 16,2-5 240-16,5-3-64 0,8-3-16 0,4-6 0 15,3-1 48-15,2-6 16 0,-2-4 0 0,0-5 0 0,0-2-224 16,-1-4-240-16,-1-2 48 0,1 0 16 0,-1-1 0 0,-1 2 0 16,0-1 0-16,-3-1 0 0,-1-3 176 0,-3 1-192 15,-2 1 192-15,-6 0-192 0,-4 1 320 0,-4 2 64 16,-4 4 16-16,-6 0 0 0,-3 6 224 0,-3 0 32 16,-6 0 16-16,-4 5 0 0,-4-5 80 0,-2 4 16 15,-4 4 0-15,-1 7 0 0,-1 0-384 0,-4 2-64 16,-1 3 0-16,0 3-128 15,-2 5-336-15,-1 1-176 0,-2 0-48 0,-1 3 0 16,0 6-2256-16,1-5-448 0</inkml:trace>
  <inkml:trace contextRef="#ctx0" brushRef="#br0" timeOffset="21632.27">19682 5058 3679 0,'0'0'160'0,"0"0"32"0,0 0-192 0,0 0 0 0,0 0 0 0,0 0 0 15,-9 5 5008-15,2 3 960 0,-1 6 192 0,0 2 48 16,-1 4-4896-16,1 2-976 0,-3 6-192 0,1 2-144 16,0 1 160-16,0 8-160 0,0 5 128 0,-2 0-128 15,0 5 192-15,-2 4-32 0,0 2-16 0,-2 3 0 16,-1 3-144-16,-4 0 0 0,-2 4-192 0,-1-1 192 15,-1 1-512-15,-1-6 0 0,0-3 16 0,1-4 0 16,3-2-1568-16,3-6-320 0,1-6-64 0</inkml:trace>
  <inkml:trace contextRef="#ctx0" brushRef="#br0" timeOffset="22067.65">19913 6224 26719 0,'0'0'1184'0,"11"-10"240"0,-1 1-1136 0,4-3-288 16,5 0 0-16,2 0 0 0,4-1 944 0,-3-1 128 16,0-1 16-16,0 0 16 15,-1 1-1264-15,0-1-256 0,2-1-48 0,-6 5-16 16,-1 2-128-16,-2-2-32 0,-3 3 0 0,-1 2 0 0,-10 6 208 0,0 0 48 0,0 0 0 0,0 0 0 15,0 0 176-15,0 11 32 0,-4 3 16 0,-3 4 0 16,-3 2 160-16,-3 3 0 0,-2 5 160 0,-1-1-160 16,0 2 304-16,1-2-48 0,3 3 0 0,-2-3 0 15,3-7 208-15,1-1 48 0,3-2 0 0,2-3 0 16,0 0-32-16,4-3 0 0,1 2 0 0,0-13 0 16,0 0-272-16,0 0-48 0,0 0-16 0,11-11 0 15,1-1-144-15,0-1 0 0,2-2 0 0,3-3 0 16,1 2 0-16,1-1-192 0,1 3 32 0,2 4 16 15,-1-1 144-15,2 6 0 0,0-2 0 0,1 6 0 16,-1 2 240-16,1 6-32 0,2 0 0 0,-1 8 0 0,0 3-208 0,0 8 128 16,-3 5-128-16,-2 4 0 0,-4 2 128 0,-2 1-128 15,-1 1 0-15,-4 3 144 0,-3-1-144 0,-3-2 0 16,-3-2 0-16,-3-1 0 16,-1-5 0-16,-1-1-304 0,-3-5 48 0,-3-3-13184 15</inkml:trace>
  <inkml:trace contextRef="#ctx0" brushRef="#br0" timeOffset="22850.83">15222 7492 11967 0,'0'0'528'0,"0"0"112"0,-9-3-512 0,9 3-128 16,0 0 0-16,0 0 0 0,0 0 3072 0,0 0 576 16,6-9 112-16,3-3 16 0,0 5-3216 0,1-5-560 15,0 2-304-15,3-7 48 0,0-5 0 0,-1-1 0 16,1-1 0-16,1-3 0 0,1 3 0 0,2-6 0 16,-2 4 0-16,3 0 0 0,1 5 256 0,0 3-128 15,-1 1 128-15,0 3 0 0,-1 6 0 0,1 4 0 16,-1 1 128-16,-1 6-128 0,1 3 256 0,-3 7-32 0,1-2-16 0,-1 10 0 15,-1 1-64-15,-2 4-16 0,-2 3 0 0,-1 3 0 16,-2 1 0-16,-1 3 0 0,0 2 0 0,-3-1 0 16,-2-1 96-16,-2-3 16 0,0-5 0 0,-1-1 0 15,-1-5 256-15,2-5 48 0,-1 0 16 0,1-3 0 16,-1-4-80-16,3-10-16 0,0 0 0 0,0 0 0 16,0 0-240-16,0 0-48 0,0 0-16 0,3-10 0 15,2-4-160-15,-1-4 0 0,2-1 0 0,3-5 0 16,2-1-432-16,2-1 48 0,1-2 0 0,-1 3 0 15,2-2 144-15,2 5 48 0,0 1 0 0,-1 2 0 16,-4 1 192-16,0 5 0 0,2 4 0 0,-2 6 0 16,0 3 176-16,1 3-176 0,-1 4 160 0,1 2-160 15,0 5 128-15,-1 3-128 0,1 5 0 0,0 5 144 0,-2-1-144 0,1 7 0 16,-3 6 0-16,-3-1 0 0,-1 2 0 0,-1-3 0 16,-2-2 0-16,-2-7 0 0,-1-2 0 0,0-5 0 15,0-5 0-15,1-1 0 0,0-1 0 0,0-1-176 16,1 0 176-16,-1-13-8368 15,0 0-1584-15</inkml:trace>
  <inkml:trace contextRef="#ctx0" brushRef="#br0" timeOffset="23165.71">16366 7229 3679 0,'0'0'320'0,"0"0"-320"0,0 0 0 0,0 0 0 16,0 0 4912-16,0 0 912 0,5 9 176 0,0 1 32 15,3-3-4816-15,2 2-976 0,2-4-240 0,5 1 0 16,2 2 0-16,3-5 176 0,2 1-176 0,1 1 160 15,4-2 48-15,2-1 16 0,1-2 0 0,2 0 0 16,4 2-224-16,2-2 128 0,2-2-128 0,-3 0 0 16,-2-1 0-16,-2 0-192 0,-3 0 16 0,1 0 0 15,-2 1-704-15,-2-2-144 16,-2 2-16-16,-4-4-16 0</inkml:trace>
  <inkml:trace contextRef="#ctx0" brushRef="#br0" timeOffset="23517.46">16907 6966 29599 0,'0'0'1312'0,"-6"-4"272"0,0-6-1264 0,6 10-320 0,0 0 0 0,0 0 0 16,0 0 0-16,10 0 0 0,2 1 0 0,4 4 0 15,0-1-128-15,5 3 128 0,3-1-208 0,0 2 80 16,1 4 128-16,3 0-160 0,0 3 160 0,3 0-160 16,-3-1 0-16,0 0 0 0,0 3 0 0,-3 1 0 15,-2-6-32-15,-5 2 0 0,-1 0 0 0,-4 0 0 16,-1-4 48-16,-3 2 0 0,-3-2 0 0,-4 3 0 16,-2 1 144-16,-3 1 0 0,-6 0 0 0,-5 3 0 15,-5 1 0-15,-6 1 176 0,-4-1-176 0,-1 2 192 16,-2 3 64-16,-1 0 0 0,-1-2 16 0,1-3 0 15,2-3-96-15,-1 1-32 0,3-7 0 0,2 3 0 16,2 2-144-16,3-2-272 0,1-7 64 0,2-2-8240 16,0-4-1664-16</inkml:trace>
  <inkml:trace contextRef="#ctx0" brushRef="#br0" timeOffset="24083.96">18670 6910 29951 0,'0'0'1328'0,"0"0"272"0,5 13-1280 0,2-2-320 15,-1 2 0-15,-2 5 0 0,-4 1 0 0,-3 0 0 0,-3 0 0 16,-3 1 0-16,-6 2 0 0,-3 0 0 0,-2-1-144 0,-3 2 144 15,-3-3 0-15,0 2-160 0,-1-2 160 0,-2-1 0 16,-3-1-192-16,-2 0 192 0,-2 0-192 0,-2-3 192 16,2-3-320-16,1-1 64 15,4 2 0-15,-1-3 0 0,1 1 256 0,1-3-128 0,1 0 128 0,1-2 0 16,2 2 0-16,0-2 0 0,3 0 0 0,3 1 0 16,1-5 0-16,4-1 0 0,1-2 0 0,2-1 0 15,3-2 0-15,9 4 0 0,-6-5 0 0,6 5 0 16,0 0-320-16,1-10 32 0,4-2 16 0,3 2 0 15,1 4-48-15,1 0 0 0,1-1 0 0,2 0 0 16,1-4 320-16,3 5-160 0,0-1 160 0,3 1-128 16,0 1 128-16,1 2 0 0,5 0 0 0,-2-1 0 15,3 0-160-15,3 1 160 0,2 2-192 0,4-1 192 16,2-1-416-16,1-1 32 0,1 0 0 0,-2-2 0 16,-1-5-656-1,-1-1-128-15,1-4-32 0,-1-2 0 0,-2 1 256 0,0-3 48 0,-3-3 16 0,0 1 0 0,-2 1 560 0,-3-1 128 16,-1-1 0-16,-3 3 16 0,-2 0 624 0,-5 2 112 15,-4 3 16-15,-3 2 16 0,-4 0 864 0,-4 3 160 16,0 10 48-16,-12-6 0 0,-4 1-416 0,-3 1-80 16,-4 6-16-16,-5 2 0 0,-3 0-432 0,-4 6-80 15,-7 0-32-15,0 6 0 0,-1 0-288 0,1 1-64 16,0-3-16-16,0 0 0 0,0 2-240 0,1 1 0 16,0-1 0-16,6 2 0 15,3 0-1280-15,4 0-320 0,3-2-48 0,3-2-10512 0</inkml:trace>
  <inkml:trace contextRef="#ctx0" brushRef="#br0" timeOffset="24987.71">21371 5601 27471 0,'0'0'1216'0,"0"0"256"0,0 0-1184 0,0 0-288 16,12-1 0-16,3 2 0 0,4 2 0 0,5-1 0 0,4 3 128 0,4 2-128 15,0-6 0-15,3 1 0 0,1 0-208 0,2 0 80 16,4-1 128-16,1-1 0 0,1 0 0 0,0-1 0 16,1 0-160-16,0 1 0 0,1 0 0 0,-3 0 0 31,-5 1-496-31,-2 2-112 0,-4-1 0 0,-6 2-10288 0</inkml:trace>
  <inkml:trace contextRef="#ctx0" brushRef="#br0" timeOffset="25184.79">21410 6126 29999 0,'0'0'1328'0,"0"0"272"0,0 0-1280 0,0 0-320 15,17 8 0-15,6-2 0 0,8-1 160 0,2 1-32 16,4 1-128-16,3-3 192 0,2-2-64 0,3-1-128 16,2-2 176-16,2 0-176 0,1-3 0 0,3 0 0 15,5-3 0-15,0 0 0 16,-1 0-768-16,-2-5-96 0,-2 1-32 0,-1-2-7616 16,-2-4-1536-16</inkml:trace>
  <inkml:trace contextRef="#ctx0" brushRef="#br0" timeOffset="26301.89">25164 4918 6447 0,'23'-3'576'0,"-7"3"-576"16,-4-3 0-16,4 2 0 0,-2 1 2272 0,0 0 352 0,-2 0 64 0,1 0 0 16,-2 0-1344-16,1 1-288 15,-12-1-48-15,10 0-16 0,-10 0-368 0,0 0-80 0,9 6-16 0,-9-6 0 16,0 0-144-16,0 0-16 0,0 0-16 0,0 0 0 16,-5 11-160-16,-4 0-48 0,-3-5 0 0,-3 3 0 15,-5-2-16-15,-6 0 0 0,-3 2 0 0,-4-1 0 16,-5-1-128-16,-3-1 0 0,-1 2 0 0,-1-1 0 15,-1 0 0-15,-2 4 0 0,-1-4 0 0,-4 3 0 16,-4 3 0-16,-6 0 0 0,-5 1 0 0,-1 0 0 16,1 2 0-16,1 1 0 0,3-1 0 0,-3 1 0 15,-1-3 0-15,0 1 0 0,-2-1 0 0,3 0 0 16,6 1 0-16,2 2 0 0,2 1 0 0,0 2 0 16,1 3 0-16,-2 2 0 0,-3 1 0 0,2-6 0 15,1-1 0-15,5-1 0 0,5-2 0 0,10 2 0 0,0-1 0 0,8-2 0 16,4-2 0-16,5-2 0 0,4-1 0 0,3-3 0 15,1-1 0-15,11-6 0 0,-4 10-160 0,4-10 160 16,4 13-208-16,7-7 80 0,3 2 128 0,6-1-208 16,6-3 80-16,6 3 128 0,4-1 0 0,8-2 0 15,3 0 0-15,6-1 0 0,6-3 0 0,-3 0 160 16,-2 0-160-16,3 0 160 0,2 0-160 0,1 0 192 16,2 0-192-16,1 0 192 0,1 3-64 0,-3-2 0 15,-8 2 0-15,-2-1 0 0,-4 2-128 0,-5 0 0 16,-5 1 0-16,-1-1 0 0,-5-2 0 0,-3 3 0 15,-5 1 0-15,-2-1 0 0,-2-2 0 0,-3 4 0 16,-2 0 0-16,-2 0 128 0,-5 3-128 0,-2-1 192 16,-5-9-192-16,-3 14 192 0,-6 1-192 0,-4-1 0 15,-4-1 0-15,-3 2 128 0,-5 2-128 0,-5 2 0 0,-1 1 144 0,-4 3-144 16,-2-3 160-16,-2 1-32 0,-3 0-128 0,0 2 192 16,-4 2-192-16,-6 0 0 0,0-1 0 0,0 0 0 15,0-1 0-15,1 5 0 0,0-3 0 0,2 4 0 16,0-2 0-16,-1 2 0 0,-5-5 0 0,0 6 0 15,1-1 128-15,3-1-128 0,1-1 176 0,4-1-176 16,4 6 208-16,2 0-64 0,2-3-16 0,2 3 0 16,2-3-128-16,2-3 160 0,1 0-160 0,6-2 160 15,2 0-160-15,4 2 0 0,3-4 0 0,4-5 0 16,4 2 0-16,7-2-144 0,1-6 144 0,7 1-208 16,7 0 208-16,5-3 0 0,5 0 0 0,4-1 0 15,3-3 0-15,5-2 0 0,6-1 128 0,5-2-128 16,6 0 256-16,8-1-48 0,8-3-16 0,4-2 0 15,0-1 160-15,2 1 32 0,0-3 0 0,5 1 0 0,7-3 96 0,-1 0 32 16,3-2 0-16,-2-1 0 16,-3-3-272-16,-1 3-48 0,4 0-16 0,-2 2 0 0,-2-2-176 0,-7 0-144 15,-6 2 144-15,-4 2-208 16,-5 0-1472-16,-4 2-304 0,-3-1-48 0</inkml:trace>
  <inkml:trace contextRef="#ctx0" brushRef="#br0" timeOffset="26853.69">23157 7266 27519 0,'0'0'1216'0,"0"0"256"0,-10 0-1168 0,10 0-304 16,0 0 0-16,-9 5 0 0,3 4 224 0,0 3-16 16,-1 4 0-16,1 4 0 0,-2 3-208 0,2 1 0 15,1 4 0-15,-2 0 0 0,0 3 0 0,-1 1-128 16,1-6 128-16,0 2 0 0,1-1 0 0,-1 1 0 0,0-4 0 0,-1 2 0 16,2-4 0-16,-2-1 0 0,3-1 0 0,0-2 0 15,1-4-288-15,0-1 0 0,1-6 0 0,3-7 0 31,0 0-1456-31,0 0-304 0,0 0-48 0</inkml:trace>
  <inkml:trace contextRef="#ctx0" brushRef="#br0" timeOffset="27268.69">23634 7140 25391 0,'0'0'1120'0,"0"0"240"0,0-182-1088 0,0 364-272 0,0-182 0 0,0 0 0 0,-6 5 0 0,-2 4 160 16,-2-1-160-16,-2 5 128 0,0 1-128 0,-5 0-176 16,1 1 48-16,-2-1 0 0,-1 1 0 0,0-5 0 15,-2 3 0-15,0 1 0 0,-3-1-16 0,-1-2 0 16,0 2 0-16,-2 1 0 0,1-3 144 0,-1 1-208 15,0-1 80-15,2-1 128 0,3 2-128 0,1-3 128 16,-1 1 0-16,3-3 0 0,0 0 0 0,1-5 0 16,2 1 0-16,2 3 0 0,0 2 0 0,2-2 0 15,3 2 0-15,4-3 0 0,5-5 0 0,-4 9 240 16,2 0-64-16,4 1-16 0,5 3 96 0,0 0 32 16,2 0 0-16,4-1 0 0,0-1-80 0,4 2-16 0,1-3 0 0,1 3 0 15,2 3-32-15,0 1-16 0,1-1 0 0,1 0 0 16,0-3-16-16,0 1-128 0,-1-1 192 0,1-1-64 15,0 0-128-15,-2 1-144 0,-1-4 144 0,0 0-208 32,1-5-464-32,-2-1-96 0,-2 0 0 0,2 0-10288 0</inkml:trace>
  <inkml:trace contextRef="#ctx0" brushRef="#br0" timeOffset="27577.54">24001 7341 21183 0,'0'0'944'0,"0"0"192"0,3-8-912 0,2 0-224 16,3 1 0-16,3 0 0 0,4 1 1024 0,3 3 176 16,1 0 16-16,3-1 16 0,1-1-1232 0,2 1 0 15,1 1-288-15,-1 0 48 0,0 1 96 0,-2-2 16 16,-2 0 0-16,-1 1 0 0,0 2-48 0,1-1 0 16,-2-2 0-16,-2-1 0 15,-1 2-752-15,-2 1-160 0,-3 0-16 0,-1 2-8320 0</inkml:trace>
  <inkml:trace contextRef="#ctx0" brushRef="#br0" timeOffset="27819.42">23944 7558 22111 0,'0'0'1968'0,"0"0"-1584"0,7-6-384 0,4 4 0 16,4-1 1600-16,7-1 256 0,3 2 32 0,8 0 16 16,5 1-1648-16,3-1-256 0,4 0-176 0,-3-2 32 15,-1-2 144-15,1 0-208 0,2 1 80 0,-1-4 128 16,0 2-512-16,0-1 0 16,2 0 16-16,-1 2 0 0,1-3-752 15,-3 0-160-15,-3-6-16 0,-2-1-8816 0</inkml:trace>
  <inkml:trace contextRef="#ctx0" brushRef="#br0" timeOffset="28320.75">24774 7126 18431 0,'0'0'1632'0,"4"-7"-1312"0,2-5-320 0,3 5 0 16,4-4 2096-16,2 4 336 0,3-3 80 0,1 3 16 16,7 0-2128-16,0 2-400 0,3 1 0 0,3 0-224 15,1 1 224-15,2 2-192 0,0 0 192 0,1 0-192 16,-2-1 192-16,-1 4 0 0,-1 0 0 0,-4 3-144 15,-4 0 144-15,-4 0 0 0,-2 3 0 0,-4 2 0 16,-2 4-256-16,-6 5 48 0,0 5 0 0,-3 2 0 16,-6-3-48-16,-2 3-16 0,-2 0 0 0,-7-1 0 15,-4 2 272-15,-3 3 144 0,-1-2-16 0,-5 3 0 16,-2 3 368-16,-3-2 64 0,-1-5 16 0,2 2 0 0,2-4-320 16,2 2-48-16,2-4-16 0,3 1 0 0,3 1-192 0,4-3 0 15,1-3 0-15,5-1 0 0,0-2 0 0,3-2 0 16,2-3-144-16,2 1 144 0,2-12-128 0,2 14 128 15,-2-14 0-15,9 12-144 0,4-2 400 0,2-5 96 16,4 1 16-16,5-3 0 0,4-1 224 0,6 0 48 16,5 0 16-16,3-2 0 0,2 0-288 0,2-1-64 15,-2 0-16-15,2-3 0 0,1-1-288 0,1 0 0 16,1 0 0-16,4-3 0 16,6 0-1952-16,2 1-400 0,28-9-80 0,-16 1 0 15</inkml:trace>
  <inkml:trace contextRef="#ctx0" brushRef="#br0" timeOffset="30704.91">25956 4682 18543 0,'5'-13'816'0,"3"3"176"0,5 1-800 0,5-3-192 0,2-1 0 0,4 1 0 16,1 0 0-16,2-1 0 0,-1 0-192 0,0 3 192 0,2-1 0 15,-1 2 0-15,-2-3 0 0,0 5 0 0,0-4 0 0,-11 9 0 16,0-3-192-16,4 0 192 0,-2 2 0 0,1 1 0 15,-1 3 0-15,0 2 0 0,-2 3 0 0,7 7 0 16,-4 6 0-16,-6 4 0 0,-5-1 0 0,-4 9 128 16,-5-1-128-16,-3 6 144 0,-4 5-16 0,-3 2 0 15,-2 5 0-15,-3-1 0 0,-2-1 0 0,-2-4-128 16,-1-5 192-16,-1-2-64 0,0-3 272 0,0-1 48 16,-1-6 16-16,4-1 0 0,-1-2 176 0,4-4 48 15,2-3 0-15,3-4 0 0,2 1-448 0,3-3-96 16,8-9-16-16,0 0 0 0,0 0-128 0,0 0 0 15,0 0 0-15,0 0 0 0,8 6 0 0,2-5 0 0,3-1 0 0,2 0 0 16,5 0 0-16,1 0 0 16,1 2 192-16,4 1-64 0,2 1 48 0,2 3 0 0,2-2 0 0,1 2 0 15,3 0-176-15,1-4 0 0,0 3 0 0,2-1 128 16,3 0-304-16,2-4-64 0,2-1-16 0,1 0 0 31,-1-3-1728-31,-3-5-368 0</inkml:trace>
  <inkml:trace contextRef="#ctx0" brushRef="#br0" timeOffset="33173.11">30338 5005 15663 0,'0'0'688'0,"0"0"144"0,-1-10-656 0,1 10-176 0,0 0 0 0,0 0 0 15,0 0 2464-15,0 0 464 0,0 0 80 0,0 0 32 16,0 15-2480-16,-2 4-560 0,-1 1 0 0,-3 3 0 16,-1 3 0-16,1-1 0 0,-3 7 0 0,0 0-144 15,-1 1 144-15,-2 7 0 0,1 4 0 0,-1 3 0 16,1-3 0-16,-2 4 0 0,0 4 0 0,3 1 0 16,1 1 0-16,0-4 0 0,2-6 0 0,2 1 0 15,0-3 0-15,5-4 0 0,2-4 0 0,2 1 0 16,0-6 0-16,2-4 144 0,3 1-144 0,1-1 0 15,4-6 192-15,0-2-192 0,1-3 192 0,3-3-192 16,1 0 176-16,3-3-176 0,3 1 160 0,-1-4-160 0,6-1-128 16,-5-2-128-16,1 2-32 0,-1-4 0 15,-1-1-1568-15,-1-3-320 0,4-1-64 0,-7-1-16 16</inkml:trace>
  <inkml:trace contextRef="#ctx0" brushRef="#br0" timeOffset="33424.01">29786 5579 23039 0,'0'-9'2048'0,"5"2"-1648"16,4-3-400-16,8 3 0 0,8-2 2432 0,10 4 384 0,8 2 96 0,4-4 16 15,0 3-2496-15,1 1-432 0,-1 0-224 0,3-1 32 16,-1 0-64-16,2 1 0 0,-3-1 0 0,2 0 0 16,-2-2-96-16,-1-2-32 0,-1 2 0 0,-4-3 0 31,-4 1-448-31,-2-1-80 0,-3 0-32 0,-3-1-11712 0</inkml:trace>
  <inkml:trace contextRef="#ctx0" brushRef="#br0" timeOffset="33791.99">31043 4224 9215 0,'4'-11'816'0,"0"3"-656"15,-4 8-160-15,5-10 0 0,0 5 2896 0,-5 5 560 16,0 0 96-16,10 0 32 0,-10 0-2688 0,11 4-512 16,-11-4-128-16,6 13 0 0,0 1-128 0,-1 1-128 15,-1 5 176-15,-1 3-176 0,-2 1 384 0,-1 5-48 16,0 3 0-16,0-1 0 0,-1 2-160 0,-1 1-48 0,0 0 0 0,-1 3 0 15,1 1-128-15,-1-1 160 0,-1-2-160 0,2-1 160 16,-1-1-160-16,1-1 0 16,1-6 0-16,1 0 0 0,0-5-192 0,0-3-80 0,0-2-16 0,2-5 0 31,-2-11-1648-31,0 0-336 0</inkml:trace>
  <inkml:trace contextRef="#ctx0" brushRef="#br0" timeOffset="34157.11">31798 4171 23951 0,'-8'0'2128'0,"-3"3"-1696"15,0 3-432-15,-2 5 0 0,1 6 576 0,-5 2 48 16,-1 1 0-16,0 7 0 0,-1 1-624 0,-1 1 0 15,-2-3 0-15,0 0 0 0,-3-3 0 0,2 0 0 16,1-3 0-16,-1 2 0 0,1-3 0 0,-3 0 0 16,-2 0 0-16,3-1-128 0,1-1-64 0,0-2-16 15,0-3 0-15,3 1 0 0,1 1 208 0,1-4-144 16,3 1 144-16,2 0-128 0,3-3 128 0,2-1 0 16,2 1 0-16,6-8-128 0,0 0 128 0,0 0 128 15,0 11-128-15,5 1 176 0,4-3 64 0,4-3 16 16,4 2 0-16,4 2 0 0,3 1 64 0,4-2 32 15,4 1 0-15,3-1 0 0,3 4-48 0,2 1-16 0,-2 2 0 0,1-3 0 16,-1-1-288-16,1 0 160 0,-1 1-160 0,0 0 128 16,0-1-128-16,-1 2 0 0,0 0 0 0</inkml:trace>
  <inkml:trace contextRef="#ctx0" brushRef="#br0" timeOffset="34957.68">25946 5966 19407 0,'0'0'848'0,"10"-5"192"0,1-2-832 15,4 0-208-15,3 3 0 0,2-2 0 0,2-2 480 0,2 4 48 16,4 0 16-16,1-1 0 0,4 3-288 0,5-3-64 16,1 0-16-16,2-3 0 0,-1 2 16 0,1-3 0 15,5 0 0-15,5 2 0 0,5 0 0 0,8 2 16 16,6-6 0-16,1 5 0 0,1-4 16 0,1 2 0 15,-1 5 0-15,4-3 0 0,3 4-224 0,4-1 176 0,2 0-176 0,0-1 160 16,-4-4-160-16,2 4 160 0,2 2-160 0,2-1 160 16,0-1-160-16,-3-2 160 0,-6 0-160 0,-2 1 160 15,-2-3-160-15,2 3 0 0,-2-1 0 0,-4-2 0 16,-4 2 0-16,-4-2-144 0,-2 2 0 0,-2 2 0 31,-1-4-496-31,-1 3-80 0,0 3-32 0,-1-2-6096 0,-2 1-1232 0</inkml:trace>
  <inkml:trace contextRef="#ctx0" brushRef="#br0" timeOffset="36197.75">27018 6428 20271 0,'0'0'896'0,"0"-8"192"0,0-6-880 0,0 1-208 0,1 5 0 0,-1 8 0 16,5-9 928-16,-5 9 144 0,0 0 16 0,0 0 16 16,10-2-832-16,-10 2-272 0,0 0 160 0,10 5-160 15,-10-5 0-15,9 11 0 0,-5 1 0 0,1 0 0 16,-3 6 0-16,-2 5 0 0,-2 1 0 0,0 3 128 15,-2 1 32-15,0 6 0 0,-1 2 0 0,-1 6 0 16,-2 4-160-16,0 1 160 0,1 5-160 0,-1 2 160 16,-1 5-160-16,-1-3 0 0,0 0 0 0,1-4 0 15,-1-3 128-15,1-5-128 0,1-5 0 0,2-6 128 16,1-4 0-16,1-7-128 0,0-4 192 0,2-3-64 16,-1-7-288-16,3-8-64 0,0 0-16 0,0 0-7328 15,0 0-1472-15</inkml:trace>
  <inkml:trace contextRef="#ctx0" brushRef="#br0" timeOffset="36616.08">27716 6287 22111 0,'0'0'976'0,"0"0"208"0,-8 9-944 0,0 0-240 0,5 4 0 16,-3 5 0-16,1 1 752 0,-2 2 96 15,-3 5 32-15,-3-1 0 0,-2 7-704 0,-2 0-176 0,-2-3 0 0,0 3 0 16,-3-2 0-16,1-3 0 0,-2 0 0 0,-1-3 128 16,0 0-128-16,-1 0 192 0,-1-5-192 0,-2 0 192 15,-4 0-192-15,1-1 0 0,-3 1 144 0,1-2-144 16,1-3 0-16,3-3 0 0,2 2 0 0,3-2 0 15,1-6 0-15,6 2 0 0,3-1 0 0,1-1 0 16,3 1 0-16,3 2 0 0,7-8-144 0,-2 6 144 16,1 3 0-16,3 2-144 0,3 0 144 0,3 0 0 15,3 3 0-15,2 2 0 0,2-1 128 0,3 1-128 16,2 3 192-16,3-1-48 0,3 1-16 0,2 2 0 16,1 4 0-16,-2-1 0 0,-1-1 0 0,1 4 0 15,0-3-128-15,-3-1 0 0,-3-3 0 0,2 1 0 16,-2-4 128-16,-1-1-128 0,-1-1 128 0,-1 0-128 0,-3 0-224 0,-2 1-128 15,-2-2-32-15,-2-6-11232 16</inkml:trace>
  <inkml:trace contextRef="#ctx0" brushRef="#br0" timeOffset="36929.22">28328 6123 22111 0,'0'-10'1968'0,"0"1"-1584"0,0 9-384 16,0 0 0-16,0 0 2528 0,0 0 416 0,12 7 96 0,-2 5 16 15,-2 6-2544-15,-2 5-512 0,-2 6 0 0,-3 6-208 16,-2 3 80-16,-1 9 128 0,0 0-208 0,-2 5 80 15,-1 3 128-15,-1 6 0 0,-2 0 0 0,-1 5 0 16,-2-1 0-16,-2 2 0 0,-1 4 0 0,0-2 0 16,-1-4-240-16,-1-4 48 0,1-2 0 0,0-4 0 31,4-5-688-31,-1-6-128 0,2-6-16 0,1-6-16 16,1-7-1296-16,1-1-256 0,0-6-48 0</inkml:trace>
  <inkml:trace contextRef="#ctx0" brushRef="#br0" timeOffset="37152.68">28223 7688 32655 0,'0'0'1440'0,"0"0"304"0,0 0-1392 0,2 10-352 16,-2-10 0-16,3 14 0 0,1-1 128 0,-1-4-128 15,-3-9 128-15,4 14-128 0,-4-14 128 0,4 9-128 16,-4-9 128-16,0 0-128 16,0 0-320-16,0 0-144 0,0 0-32 0,0 0 0 15,0 0-1664-15,-9-9-336 0</inkml:trace>
  <inkml:trace contextRef="#ctx0" brushRef="#br0" timeOffset="40064.24">9242 4668 5519 0,'0'0'240'0,"0"0"64"0,-6-10-304 0,0 4 0 0,1-3 0 0,1 4 0 15,4 5 1792-15,-4-7 288 0,-2 0 64 0,0 1 16 16,0-1-1712-16,0 2-320 0,6 5-128 0,-9-7 0 16,0-3 0-16,0 4 0 0,-1-3 0 0,0 1 0 15,0-2 0-15,-2 3 0 0,-1-5 0 0,1 3 128 16,-2-2 0-16,0 2 0 0,0-1 0 0,-1 2 0 15,-2-2-128-15,-1 4 144 0,-1-3-144 0,-2 4 160 16,-7-1 16-16,2 3 0 0,-3 3 0 0,0 0 0 16,-2 0-176-16,1 3 0 0,0 0 0 0,2 1-176 15,0 2 176-15,1 4 0 0,-4 2 0 0,0 1 0 16,0 3-160-16,-1 4 160 0,0 3-192 0,0 0 192 0,1 3-272 0,-2 0 48 16,0-2 16-16,-3 3 0 0,3-3 208 0,4-1 0 15,3 1 0-15,3-1 160 0,3 0 384 0,2 1 80 16,3-2 16-16,2-2 0 0,2 2-32 0,2 3 0 15,-1-1 0-15,2 3 0 0,3-3-160 0,1 2-16 16,2 4-16-16,0 1 0 0,1-2-272 0,2 1-144 16,1-3 160-16,1 4-160 0,3 0 144 0,0 2-144 15,3 0 128-15,1 0-128 0,3-2 0 0,-2 1 0 16,4 1 0-16,3-5 0 0,3-2 0 0,1-3-144 16,6 0 144-16,2-1-208 0,0-2 208 0,2-2-192 15,0-3 192-15,-1-1-192 0,0-1 192 0,2 0 192 0,3-5-48 0,0 3 0 16,3-6 112-16,1 0 32 0,2-1 0 15,1-3 0-15,4-4 64 0,0-2 16 0,-1-1 0 16,-3 0 0-16,-3-3-112 0,-1 1 0 0,2-5-16 0,0-3 0 16,-1-1-32-16,1-1 0 0,-2 1 0 0,1-2 0 15,0-2-16-15,0 3-16 0,-3-1 0 0,-2-1 0 16,-2-4-48-16,-3 0-128 0,-6 1 192 0,-1-3-64 16,-6 2 48-16,0-2 0 0,-3-1 0 0,-3 3 0 15,-2-3 48-15,-2 2 16 0,0-6 0 0,-3-1 0 16,-1-1 48-16,-3 2 16 0,-2-1 0 0,0-1 0 15,-2-4-48-15,-2 1-16 0,-2 1 0 0,-2-1 0 16,1 1-112-16,-1 0 0 0,-2 5-128 0,0 4 192 16,-4-2-64-16,0 5-128 0,-3 3 176 0,-4 1-176 15,-4 1 144-15,2 2-144 0,-6 6 0 0,1 2 144 16,-3 4-144-16,-2 2-144 0,0 5 144 0,-2 5-208 16,-2 5-1456-16,0 5-272 15,4-1-64-15</inkml:trace>
  <inkml:trace contextRef="#ctx0" brushRef="#br0" timeOffset="41628.85">24231 4268 1839 0,'0'0'160'0,"0"0"-160"0,0 0 0 0,0 0 0 15,0 0 3808-15,0 0 736 0,-2 14 128 0,-1 0 48 16,1-4-3760-16,-3 2-768 0,-5 4-192 0,-1 2 0 15,0-2 192-15,-2 1-48 0,-3-1 0 0,-3 1 0 16,-4-2 48-16,-1 1 0 0,-2-2 0 0,1 2 0 16,-1 0-64-16,-2 1 0 0,-3 2 0 0,-2-1 0 15,-3-1 32-15,2 1 0 0,-1 0 0 0,1 0 0 16,-3 0-160-16,0-3 0 0,0-4 0 0,-1 1 128 0,-2 0 0 16,0-3 0-16,2 0 0 0,2-4 0 0,2 0 64 15,1 0 0-15,1-1 0 0,2-5 0 0,1-2 0 16,2-2 16-16,0 0 0 0,3 0 0 0,1-4-80 0,0 0 0 15,-1-6-128-15,1-3 192 0,2 1-192 0,2-3 128 16,1 0-128-16,3 0 0 0,1-2 0 0,3 2 128 16,1 3-128-16,5 1 0 0,4-1 0 0,3 2 0 15,2 0 128-15,4 0-128 0,2-3 0 0,4 2 0 16,3 1 128-16,2 2-128 0,2 2 0 0,2-3 0 16,-1 0 0-16,4 3 0 0,0-2 0 0,2 0 0 15,2 4 0-15,2-1 0 0,2 4 0 0,2-1 0 16,1 4 0-16,2-1 0 0,3 1 0 0,1-1 0 15,2-1-128-15,-2 4 128 0,-2 1 0 0,-1 0 0 0,0 0 0 16,-2 0 0-16,0 0 0 0,0 5 0 0,0 2 0 0,2 0 0 16,-2 3 0-16,1-1 0 0,1 3 0 0,-2-1 0 15,-3-2 0-15,0-1 0 0,-2-3 0 0,-3 0 0 16,0 1 0-16,-4-1 0 0,2-1 0 0,1 0 0 16,-1 1 0-16,2-2 128 0,-1 0-128 0,0-1 0 15,-1 1 128-15,3 1-128 0,-1 3 0 0,2-5 0 16,0-1 160-16,-1 1-160 0,-1-2 160 0,-4 0-160 15,0 0 0-15,-3 0 128 0,-3-2-128 0,-2 1 0 16,-2-3 0-16,-2-3 0 0,-1 0 128 0,-2-2-128 16,-3 2 144-16,1 0-16 0,-4-1 0 0,-5 8 0 15,1-11 192-15,-2-1 48 0,-3-4 0 0,-3 4 0 16,-5 2-48-16,-2-4 0 0,-2 0 0 0,-3 1 0 16,-6 1-64-16,-1-2 0 0,-5 0-16 0,-6 4 0 0,-5-2-240 0,1-1 128 15,-1 3-128-15,-3-2 0 0,1 5 128 16,-1 2-128-16,1 3 0 0,0 5 0 0,1 6 0 0,0 1 0 15,-3 4 0-15,0 4-160 16,-1 6-432-16,3 1-96 0,1 4-16 0</inkml:trace>
  <inkml:trace contextRef="#ctx0" brushRef="#br0" timeOffset="46815.73">26744 3778 13823 0,'0'0'1216'0,"0"0"-960"16,0 0-256-16,0 0 0 0,0 0 1312 0,0 0 224 16,0 0 32-16,0 0 16 0,0 0-1120 0,2 13-208 15,-1-4-64-15,2 5 0 0,-2 1-192 0,3 2 0 16,-3-2 0-16,1 5 0 0,1-1 400 0,0 3-16 15,-1 1 0-15,4 3 0 0,-2 1-96 0,3 5-32 16,-2 0 0-16,0-2 0 0,-1 1-64 0,1 1-32 16,0-6 0-16,2 2 0 0,-4 1-160 0,-1-2 0 0,1 0 144 0,0-3-144 15,-3-1 128-15,2-2-128 0,-2 1 128 0,0-3-128 16,0-5 0-16,1 3 0 0,2-3-192 0,-1 0-6736 16,1-7-1344-16</inkml:trace>
  <inkml:trace contextRef="#ctx0" brushRef="#br0" timeOffset="47254.14">27386 3693 19919 0,'-9'-8'880'0,"9"8"192"0,0 0-864 0,-8-1-208 16,8 1 0-16,0 0 0 0,-9 5 176 0,1 3-16 15,-1 3 0-15,3 6 0 0,-1 3-160 0,-1 2 0 16,-3 3 0-16,0-1 0 0,-3 2 0 0,-3 1 0 16,0-5 0-16,-4 4 0 0,0-2 0 0,-2-1 160 15,-1 2-160-15,0-2 160 0,-2 0 144 0,2-1 16 16,1-1 16-16,0-2 0 0,3-1-48 0,-2-5-16 15,3 0 0-15,3-1 0 0,-1-2-112 0,3 1-32 0,1-3 0 0,2 1 0 16,1-6-128-16,1 1 0 0,1 1 0 16,8-5 128-16,0 0-128 0,0 0 128 0,0 0-128 0,0 0 128 15,0 0 240-15,0 0 32 0,0 0 16 16,0 0 0-16,7 11 48 0,0 2 16 0,3 1 0 0,3-1 0 16,4 2-224-16,0-1-64 0,3 1 0 0,-1 2 0 15,0-1-192-15,1 1 144 0,2-2-144 0,-2 1 128 16,3 5 48-16,0-3 0 0,0-3 0 0,1-1 0 15,0-3-48-15,1-2-128 0,2 3 192 0,0-2-64 32,-1-4-1648-32,1-1-336 0</inkml:trace>
  <inkml:trace contextRef="#ctx0" brushRef="#br0" timeOffset="51753.18">27554 4223 15775 0,'0'0'704'0,"0"0"128"0,0 0-656 0,0 0-176 15,0 0 0-15,0 0 0 0,0 0 624 0,0 0 80 16,0 0 32-16,0 0 0 0,0 0-368 0,0 0-80 16,0 0-16-16,0 0 0 0,7-6-80 0,0-1-32 15,2 4 0-15,-1-4 0 0,-8 7-32 0,12-1-128 16,1-4 192-16,0 2-64 0,0 2 64 0,1-3 16 16,-1-2 0-16,3 1 0 0,-1 0-48 0,3-3-16 15,1 2 0-15,1 2 0 0,3-2-144 0,-3 1 0 16,1 1 144-16,-1 0-144 0,-1-1 0 0,0 1 128 0,0-1-128 15,-1 2 0-15,-3-2-256 0,-1 1-112 0,-2 2-16 0</inkml:trace>
  <inkml:trace contextRef="#ctx0" brushRef="#br0" timeOffset="52192.88">28073 3652 18543 0,'0'0'816'0,"9"-10"176"0,1 3-800 0,3-4-192 0,1 4 0 0,1-1 0 0,3 3 208 0,1 3 0 16,0-3 0-16,1 1 0 0,2 2-64 0,1 1-16 15,-2 1 0-15,1 1 0 0,-1 3-128 0,0 0 0 16,-2 0 0-16,-3 2 0 0,-2 3 0 0,-1 0 0 16,-4 5 0-16,-3 1-176 0,-4 3 304 0,-1 1 64 15,-1 0 16-15,-1 3 0 0,-3 3 208 0,-3-2 32 16,-2 1 16-16,-3 2 0 0,-3-1 64 0,-1 2 16 16,-3-3 0-16,-1-1 0 0,-2-4 224 0,2 1 64 15,-2-1 0-15,4 2 0 0,2-2-288 0,5-2-48 16,-1 1-16-16,2 0 0 0,6-1-304 0,0-5-176 15,2 1 192-15,2-2-192 0,0-11 128 0,7 8-128 0,2 0 0 0,4-4 0 16,1-3 192-16,6-1-192 0,2 0 192 0,1-1-192 16,3-2 192-16,-1-2-192 0,1 1 192 0,2 0-192 15,0 0 192-15,-1-2-192 0,-2 1 192 0,5 0-192 16,-2-3 128-16,1 3-128 0,0 0 0 0,0 3-8896 16,1-2-1808-16</inkml:trace>
  <inkml:trace contextRef="#ctx0" brushRef="#br0" timeOffset="56509.03">22391 3654 19343 0,'-8'-12'1728'0,"1"3"-1392"0,-1-2-336 0,2 3 0 15,-1 1 768-15,7 7 96 0,-1-5 16 0,1 5 0 16,0 0-608-16,0 0-112 0,0 0-32 0,0 0 0 16,0 0-128-16,0 0 0 0,0 0 0 0,5 15 0 15,-1-1 0-15,0 0 0 0,0 1 0 0,-2 4 0 16,3 1 0-16,-2 6 0 0,-1 1 0 0,1 4 0 15,-1 2 0-15,1 6 0 0,-3 5-176 0,0 4 176 0,0 8 0 0,0 7 0 16,0 5 0-16,-3 5 0 0,-2 2 160 0,-1 6 16 16,0 0 0-16,-1 6 0 0,-2 2-176 0,2 2 128 15,-1 5-128-15,-2 1 128 0,1-1 32 0,-2 4 0 16,0-4 0-16,1 3 0 0,-1 1 208 0,1 2 32 16,-2 3 16-16,2 1 0 0,0 2 64 0,0 0 16 15,1-1 0-15,1-2 0 0,0-1-208 0,1-5-32 16,-1 1-16-16,1-6 0 0,-2-2-48 0,2 0 0 15,-2 0 0-15,-1-2 0 0,-1-1-64 0,-2-3-128 16,-2-1 176-16,1 3-176 0,-3 2 192 0,1-5-192 16,-1-6 192-16,1-4-192 0,-2-6 144 0,1-6-144 15,2-4 0-15,0-4 144 0,1 0-144 0,0-4 192 16,3-5-192-16,0-4 192 0,2-3-192 0,1-3 0 0,-1-2 0 16,0 1 128-16,0-4-128 0,0-1 0 0,0-1 0 0,1 0 128 15,1-3-128-15,-1 2 0 0,1-4 0 0,1 1 0 16,1 3 0-16,3-5 0 0,-2-3 0 0,3-1 0 15,1 2 0-15,1-4 0 0,2-1 0 0,-1-4 0 16,2 0 0-16,1-3 0 0,1 1 0 0,2-2 0 16,0 0 0-16,1-2 0 0,-1 0 0 0,4 0 0 15,-1-2 0-15,2-1 0 0,1-1 0 0,4-2 0 16,3-1 0-16,4-2 0 0,1 2 0 0,5-1 0 16,-1-1 0-16,2-1 0 0,0 0 0 0,1-1 0 15,0 3 0-15,4-2 128 0,1 0-128 0,3 2 0 16,2-1 0-16,4 0 0 0,4 2 0 0,2 0 0 15,0 1 0-15,1-3 0 0,-5-3 0 0,2 4 0 16,1-2 0-16,2 2 0 0,2-1 0 0,3-4 0 16,4 1 0-16,0 0 0 0,0-3 0 0,-1 2 0 0,-1-3 0 0,1 2 0 15,3-2 128-15,5 3-128 0,2-3 0 0,-2 2 0 16,0-4 0-16,-2 6 0 0,-4-2 0 0,4 2 0 16,0 1 0-16,4-1 0 0,1 2 0 0,0 0 0 15,-5-5 0-15,-2 3 0 0,2 2 0 0,3 0 0 16,4-2 0-16,3-1 0 0,0 1 0 0,0-4 0 15,-4 0 0-15,2 2 0 0,1 3 0 0,5-3 0 16,3 2 0-16,-4 0 0 0,-4-2 0 0,-1 3 0 16,3-3 0-16,2 2 128 0,4 1-128 0,-1-3 0 15,-4 2 0-15,2 2 0 0,-4 0 0 0,4-1 0 16,0 0 0-16,2 3 0 0,-1 0 0 0,-3 1 0 0,-1 0 0 16,2 3 0-16,2 0 0 0,2 3 0 0,-3 4 0 0,-1-3 0 15,-5 2 0-15,1-1 128 0,1-3-128 0,2-1 0 16,3-1 0-16,-3 2 0 0,-5-3 128 0,0 0-128 15,1-1 0-15,3-1 0 0,1-3 0 0,1 2 0 16,-2-1 0-16,0-1 128 0,-3 3-128 0,3-4 0 16,1-1 0-16,1 1 0 0,1 2 128 0,-5-1-128 15,-2-2 0-15,-1 1 0 0,0 0 0 0,2 0 0 16,3 0 0-16,-4 1 0 0,-4-3 0 0,1 1 0 16,-2 2 0-16,0 3 0 0,1-4 0 0,2-1 0 15,2-1 0-15,-4 2 0 0,-5-5 144 0,-1 4-144 16,0-3 144-16,2 2-144 0,3-2 192 0,2 2-192 15,5-3 192-15,-5 0-192 0,-3-4 192 0,0 2-192 0,0 3 144 16,1-2-144-16,2 2 0 0,-1-3 144 16,-4-2-144-16,-2 6 0 0,-4-4 0 0,-1 3 0 0,-1-3 0 0,2 1 0 15,0 2 0-15,2-1 0 0,-1 1 0 0,-4-2 0 16,-2 2 0-16,-1-4 0 0,-2-1 0 0,1 3 0 16,-2-2 128-16,1 2-128 0,1 2 0 0,-1-1 0 15,-1 2 0-15,-3-3 0 0,-5 2 0 0,-2-1 0 16,-3-1 0-16,-1 5 0 0,-2 2 0 0,-2 0 0 15,1-1 0-15,-5 2 128 0,2 0-128 0,0 2 0 16,0-2 0-16,-1 2 0 0,1 0 0 0,-1-1 0 16,-1 0 0-16,-2 2 0 0,-2 2 0 0,-2-2 0 15,-3 0 0-15,2-2 0 0,-2 2 0 0,-1 2 0 16,-1 0 0-16,-8-1 0 0,0 0 0 0,0 0 0 16,0 1 0-16,2-2 0 0,0 1 0 0,0 2 0 0,-3 0 0 0,9 5 0 15,-3-4 0-15,-2 1 0 0,-4 0 0 0,3-1 0 16,-4 0 128-16,-9-4-128 0,8 6 128 0,-8-6-128 15,0 0 208-15,0 0-32 0,0 0-16 0,0 0 0 16,0 0-16-16,9 4 0 0,-9-4 0 0,0 0 0 16,0 0 64-16,0 0 16 0,0 0 0 0,3-10 0 15,-3-2 32-15,-1-1 16 0,-4-4 0 0,1-6 0 16,-2-1-112-16,-2-6-32 0,-1-1 0 0,0-5 0 16,-1-3-128-16,0-2 0 0,0-1 0 0,1-6 0 15,1-3-176-15,1-4 176 0,0-3-128 0,2-1 128 16,2-3-176-16,-3 3 176 0,1 5-208 0,2-5 80 15,-1-4 0-15,0-1 0 16,3-1 0-16,-1-5 0 0,1 1-80 0,2 5-16 0,2 4 0 0,1 1 0 0,1-8-96 16,1 1 0-16,2 0-16 0,-1-1 0 0,1-3 16 0,1 5 16 15,-1 4 0-15,-1 1 0 0,1-4 160 0,1-3 144 16,0-1-208-16,0 0 80 0,1 0 128 0,0 0-160 16,0 6 160-16,0-6-160 0,2-6 160 0,-1-2 0 15,1 2 0-15,0 4 0 0,2 5 0 0,1 0 0 16,1 6 0-16,-2-5 0 0,-2 0 0 0,0-2 0 15,-3 2 0-15,-2 3 0 0,0 2 0 0,-2 1 0 16,-1 3 0-16,-2-1-128 0,-2-2 128 0,0 0 0 16,0-1 128-16,0 0-128 0,-1 2 128 0,0 1-128 15,-1 4 128-15,1-1-128 0,1-5 0 0,-1-1 0 16,-2-1 0-16,2 0 0 0,1-3 0 0,0 5 0 16,-1 2 0-16,-2 4-128 0,3 0 0 0,0 0 0 15,3-3 0-15,-3 2 0 0,0 2 128 0,0 0 0 0,0 3 0 0,0 2 0 16,0 7 0-16,0 1 0 0,0 2 0 0,-3 3 128 15,3 0-128-15,0 1 176 0,-1-2-176 0,-2 3 192 16,-2 2-48-16,3 6 0 0,0-1 0 0,0 4 0 16,-3 0-16-16,0 0 0 0,0 3 0 0,2 0 0 15,-2 3-128-15,0 1 160 0,-1-1-160 0,2-1 160 16,1 2-160-16,-1 3 0 0,-1-2 0 0,2 0 0 16,0 2 0-16,0-1 0 0,-2 3 0 0,2-1 0 15,-1 4 0-15,4 5 0 0,-5-9 0 0,5 9 0 16,-8-6 0-16,8 6 0 0,-10-4 0 0,10 4 0 15,-13-1 0-15,0 1 0 0,1 1 0 0,-1 0 0 16,-1-1 0-16,-1 0 0 0,-2 3 0 0,-1-1 0 16,1 2 0-16,5 0 0 0,0-3 0 0,-2 3 0 0,-3-3 0 0,0 3 0 15,-3-1 0-15,0 3 0 0,-3-1 0 0,-20 3 0 16,2 2 128-16,0-5-128 0,1 3 0 0,2-2 0 16,-1-2 144-16,-1 3-144 0,-5-3 0 0,1 1 0 15,-3 0 0-15,21 0 0 0,-5-2 128 0,-3-1-128 16,-5 2 128-16,-4 0-128 0,-2 0 0 15,-2-2 0-15,0 1 0 0,-42 1 0 0,13 0 0 0,10 2 0 16,5-2 0-16,-1 0 0 0,-4-1 0 0,1 3 0 16,1-1 0-16,-1-2 0 0,1 1 0 0,-1 1 144 15,0-1-144-15,-2-1 0 0,-7 0 0 0,1 1 0 16,1 0 0-16,1 0 0 0,0-2 128 0,-1 2-128 16,0 0 0-16,-2 0 0 0,-2-2 0 0,1 0 0 15,1-1 0-15,3 0 0 0,1 3 0 0,-1 0 0 16,-4 0 0-16,-1-2 0 0,-1-1 0 0,2-1 0 0,2-1 0 15,-1 4 0-15,0 1 0 0,0 1 0 0,-6 0 0 0,2-3 0 16,5 0 0-16,2-1 0 0,2 3 0 0,-4-1 0 16,0 4 0-16,-2-3 0 0,-1 1 0 0,0-1 0 15,1-2 0-15,5 2 0 0,0 1 0 0,-5 4 0 16,-5-3 0-16,1 1 0 0,4-5 0 0,1 3 0 16,2-1 0-16,-2-3 0 0,-2 2 0 0,1-1 0 15,-2 1 0-15,4-1 0 0,2 0 0 0,2-2 0 16,3 0 0-16,-4 1 0 0,-4 0 0 0,0-1 0 15,3 0 0-15,0 2 0 0,4-1 0 0,2 4 0 16,1 4 0-16,-2-3 0 0,-4-2 0 0,0 1 0 16,2-1 0-16,2 2 0 0,1 6 0 0,3-2 0 15,2 0 0-15,-2 3 0 0,-5-3 0 0,1 3 0 16,0-6 0-16,1 3 0 0,3-2 0 0,2 2 0 0,4-1 0 0,-2 0 0 16,-1 0 0-16,0 0 0 0,-4-2 0 15,4 1 0-15,0-3 0 0,3 3 0 0,3-1 0 16,2 1 0-16,0 1 128 0,0-4-128 0,-2 1 0 0,0 2 0 15,-2-2 0-15,2 3 0 0,0-1 0 0,4 1 160 16,1 0-160-16,1 2 128 0,2-2-128 0,-2 1 160 16,-3-2-160-16,0 3 160 0,-6-2-160 0,2 3 0 15,1 0 144-15,5-2-144 0,-1 1 0 0,5-3 0 16,1 1 0-16,-1-1 0 0,0 2 0 0,-1 2 0 16,0-5 0-16,-1 0 0 0,-1-1 0 0,1-4 0 15,5 0 0-15,1 0 128 0,0 2-128 0,2 2 0 0,3 0 0 0,-4 0 0 16,4-2 0-16,-1 2 0 0,-2-1 0 15,-4 4 128-15,-4-1-128 0,2-2 0 0,-1-1 0 16,5 0 0-16,-2 0 128 0,1 5-128 0,-1-1 128 16,3 3-128-16,2-3 0 0,0 1 128 0,-1 0-128 0,-4-2 0 15,-2 2 0-15,2-3 0 0,-3 1 0 0,3 1 128 16,1-4-128-16,1 4 0 0,-1-4 0 0,3 3 0 16,0 1 0-16,1-1 0 0,-1 3 0 0,2 0 0 15,-2-2 0-15,-3 4 0 0,-1-4 128 0,4 2-128 16,0 2 0-16,3-3 128 0,2 1-128 0,2-1 0 15,2 2 0-15,2 1 0 0,3-4 0 0,1 2 0 16,2-2-192-16,1 2-96 0,3 2-32 0,0-4-14944 16</inkml:trace>
  <inkml:trace contextRef="#ctx0" brushRef="#br0" timeOffset="62443.87">21596 140 8287 0,'0'0'736'0,"0"0"-592"15,8-7-144-15,2 2 0 0,-2-4 0 0,2 4 128 16,-2-3-128-16,3 3 128 0,-2 1-128 0,0 0 0 16,0-2 0-16,0 1 0 0,0 1 0 0,-9 4 0 15,6-5 160-15,-6 5-160 0,6-6 656 0,-6 6 32 16,0 0 0-16,0 0 0 0,0 0 16 0,0 0 16 15,0 0 0-15,0 0 0 0,0 0-256 0,0 0-48 16,0 0-16-16,-9 9 0 0,-1-3-144 0,-1 3-16 16,-2-4-16-16,0-1 0 0,-1 2-16 0,-2 2 0 15,1-2 0-15,-6 2 0 0,0-3 48 0,-4 0 0 0,-1 1 0 0,0 1 0 16,1-4-80-16,-3 5-16 0,-1-2 0 0,-2 0 0 16,-1 0-16-16,-2-1 0 0,-1-2 0 0,-2 2 0 15,-1 1 64-15,-2-1 16 0,-2 5 0 0,-1-1 0 16,-4-1 16-16,1 1 0 0,-1-4 0 0,0 2 0 15,-2-2-96-15,-4 2-16 0,-1-1 0 0,-2 0 0 16,-1 6-128-16,-3-4 0 0,-2-5 144 0,2 4-144 16,-2-3 0-16,-1-2 128 0,-3-1-128 0,4 2 0 15,-3 5 0-15,0-3 0 0,-1-2 0 0,3 0 0 16,0-2 0-16,2-1 128 0,-4 3-128 0,1 2 0 16,-1-1 128-16,-1-2-128 0,-3 2 160 0,3 1-160 15,1-2 128-15,0-1-128 0,1-1 0 0,-4 3 144 16,3 0-144-16,-1 0 0 0,0-4 0 0,1-3 0 15,-1 2 0-15,5-1 0 0,-1-2 0 0,-2 1 0 16,3 1 0-16,0-1 0 0,2-2 0 0,1 0 0 0,4 1 0 16,0-4 0-16,1 1 0 0,1-2 0 0,0 4 0 0,0 1 0 15,-1 4 0-15,1-2 128 0,-2-1-128 0,2-2 0 16,1 2 0-16,0 1 0 0,1-1 0 0,1 1 0 16,-1-2 0-16,2 0 0 0,1 3 0 0,1 0 0 15,3-1 0-15,0-2 0 0,-3 1 0 0,4-2 0 16,3 2 0-16,2-1 0 0,0 0 0 0,2 2 0 15,2-3 0-15,0 2 0 0,4-1 0 0,0 1 0 16,0-6 0-16,2 2 0 0,2 5 0 0,0-2 0 16,3-1 0-16,0-1 0 0,0-1 0 0,2 0 0 15,0 2 0-15,1-1 0 0,-1-4 0 0,3 1 0 16,0-2 0-16,4 3 0 0,1 1 0 0,0 3 0 16,1-3 0-16,2 0 0 0,0 1 192 0,1-2-32 0,1 3-16 0,0 2 0 15,7 3-144-15,-6-2 0 0,6 2 0 0,0 0 0 16,0 0 0-16,0 0 0 0,0 0 0 0,0 0 0 15,-8 4 128-15,8-4-128 0,-5 11 0 0,0 2 128 16,3 3-128-16,0 3 128 0,2 3-128 0,0-1 128 16,2 0-128-16,-1-1-144 0,0 3 144 0,1 4-208 15,0-1 208-15,-1-5 128 0,-1 5 0 0,0 6-128 16,-1 5 208-16,1 2-64 0,0 6-16 0,0 3 0 16,-1 3-128-16,-2 48 0 0,2-14 0 0,0-3 0 15,1-6 0-15,0 0 0 0,-2 2 0 0,1-2 0 16,0 0 0-16,1 4 0 0,-1-1 0 0,-2 1 0 15,3-2 0-15,-1-2 0 0,-2 3 0 0,1-2 0 16,-1 2 0-16,1-1 0 0,-2-3 0 0,0-3 0 16,0 1 0-16,-1 0 128 0,0 2-128 0,0 3 128 0,-1-1 16 15,-1 1 0-15,0 0 0 0,-1-3 0 0,0-2 112 0,1 2 0 16,-2-1 16-16,-1 0 0 0,-2-3-128 0,1-1-16 16,-6 0-128-16,3 0 192 0,-1-3-192 0,1 3 128 15,0-3-128-15,0-2 0 0,-1 1 128 0,0-4-128 16,-2 2 0-16,1-2 144 0,-1-3-144 0,2-3 0 15,0-3 144-15,3-1-144 0,-1-5 0 0,2 2 144 16,2-2-144-16,0-5 0 0,0-2 0 0,2-4 0 16,-1-3 0-16,2-1 0 0,-2-2 0 0,3-4 0 15,1 0 0-15,0-2 0 0,1-3 0 0,0-1 0 16,0-1 0-16,2 0 0 0,2-1 0 0,2-2 0 16,2 0 0-16,-1-2 0 0,2 0 0 0,2-4 0 15,-1 1 0-15,5-2 0 0,2-1 0 0,2-2 0 0,2-1 0 0,1 3 0 16,0-4 0-16,4 1 0 0,0 0 0 0,0-3 0 15,1-2 0-15,2 0 0 0,2-1 0 0,2 0 0 16,-1-3 0-16,6 0 0 0,0-1 0 0,5 1 0 16,4-3 0-16,3-1 0 0,5 0 0 0,-2 1 0 15,-2-1 0-15,0-2 0 0,2 1 0 0,0-1 0 16,-1 2 0-16,5-1 0 0,1 3 0 0,4-2 0 16,2 3 0-16,-3 0 0 0,-3-2 0 0,0 0 0 15,-1 2 0-15,0-1 0 0,-1 2 0 0,4 2 0 16,3-2 0-16,1-4 0 0,0 2 0 0,-2-3 0 15,0 1 0-15,0 4 0 0,-2-4 0 0,1 1 0 16,5 3 0-16,2-2 0 0,1 2 0 0,-3-1 0 16,-3-4 0-16,0 3 0 0,-2 2 0 0,1 3 0 15,-1-2 0-15,3-2 0 0,3 0 0 0,-1-1 0 16,-4-7 0-16,-1 0 0 0,-1 3 0 0,-1 0 0 0,-1 4 0 0,2-2 0 16,2 2 0-16,-1-2 0 0,1-6 0 0,-3 1 0 15,-3 6 0-15,-2-5 0 0,-4 1 0 0,2 2 0 16,-2-3 0-16,2 6 0 0,0 2 0 0,1 0 0 15,-1 3 0-15,-3-1 0 0,0-1 0 0,-3 2 0 16,-2 0 0-16,-2 2 0 0,-1 1 0 0,-1 3 0 16,-1 3 0-16,-2-3 0 0,0 0 0 0,0 0 0 15,-1-2 0-15,-2-1 0 0,-1 5 0 0,0 0 0 16,-2-3 0-16,-1 0 0 0,-3 0 0 0,-1 1 128 16,-3-1-128-16,0-2 0 0,-2 2 192 0,0 2-192 15,-3 0 192-15,1-4-192 0,-4 1 144 0,1-1-144 0,-2 2 0 16,0-3 144-16,-11-1-144 0,0 0 192 0,10-1-192 0,-10 1 192 15,0 0 16-15,10 1 16 0,-10-1 0 16,0 0 0-16,9-7 96 0,-3 2 0 16,-6 5 16-16,7-12 0 0,-4 3-64 0,0-4-16 0,-1 1 0 0,1-1 0 15,-2-3-256-15,2-2 128 0,-3-3-128 0,1-1 0 16,0 0 128-16,1-1-128 0,-2-6 0 0,2-2 0 16,1-6 0-16,-1 1 0 0,1-1 0 0,-1-5 0 15,2-7 0-15,0-3 0 0,1-2-144 0,0-3 144 16,0 1-144-16,2-4 144 0,-1-5-160 0,3-1 160 15,1-3 0-15,1-2 0 0,3-3 0 0,3 1 0 16,-3-4 0-16,1 5 0 0,0-1 0 0,2 1 0 16,-2-8 0-16,0 4 0 0,-1-1 160 0,3-1-160 15,-2-1 128-15,0-4-128 0,2-1 0 0,-2 0 128 16,-1 4-128-16,0-1 0 0,0-2 0 0,0 2 0 0,0-4 0 0,0 4 0 16,0 0 0-16,1 0 0 0,3-2 0 0,0 2 0 15,-2 4 0-15,2-1 0 0,0 2 0 0,1 2 0 16,0 3 0-16,0 4 0 0,-1 4 0 0,0 6 0 15,0 1 0-15,-1-1 0 0,1-3 0 0,0 6 0 16,-1 1 144-16,-9 24-144 0,1-1 0 0,2-3 144 16,-3-2-144-16,3 5 0 0,-1 1 128 0,-1 1-128 15,-2 5 0-15,6-14 0 0,-3 5 0 0,-2 12 0 16,-4 4 0-16,-4 16 0 16,0 0-1440-16,0 0-192 0,-7 12-32 0,-4 3-16 0</inkml:trace>
  <inkml:trace contextRef="#ctx0" brushRef="#br0" timeOffset="66515.19">17306 4137 5519 0,'0'0'496'0,"0"0"-496"0,0 0 0 0,0 0 0 15,0 0 1104-15,0 0 128 0,0 0 32 0,0 0 0 16,0 0-624-16,0 0-128 0,0 0-32 0,0 0 0 15,11 5 32-15,1 0 16 0,3 1 0 0,3-3 0 16,1-2-48-16,3 0-16 0,1-1 0 0,2 0 0 0,3 0-256 0,3 0-48 16,-1 0-16-16,3-1 0 0,2 0-16 0,1-2-128 15,4-1 192-15,1 1-64 0,4 0 48 0,1 2 0 16,-1 0 0-16,-2-1 0 0,-4 0 80 0,2 2 0 16,-2 0 16-16,1 0 0 0,-1 0-16 0,-1 0 0 15,-2 1 0-15,1 0 0 0,2 1-256 0,0 0 0 16,1-1 0-16,-3 2 0 0,-4 1 128 0,-3-2-128 15,-3 1 144-15,-3-2-144 0,-2 2 192 0,-3-1-48 16,-3-1-16-16,0 3 0 0,-4 0 48 0,0-1 0 16,-3 0 0-16,-9-3 0 0,0 0-176 0,0 0 0 15,0 0 144-15,0 0-144 0,0 0 224 0,0 0-32 16,-5 12 0-16,-6-5 0 0,-1 2 80 0,-2-4 16 0,-3-1 0 0,-1 4 0 16,-1 0-144-16,-1 3-16 0,-3-1-128 0,-2 2 192 15,-2-5-192-15,0 3 0 0,-2-2 0 0,0 2 0 16,-2-3 144-16,1 3-16 0,1-1 0 0,-3-1 0 15,1-4-128-15,-2 1 0 0,0 2-160 0,0-3 160 16,-1-1 0-16,-2 1 0 0,-1 1 0 0,-2-2 0 16,-2-1 0-16,-1-2 0 0,0-2 0 0,2-2 0 15,2-1 0-15,1 1 0 0,1 2 128 0,1-2-128 16,-1-5 0-16,2 2 0 0,1-1 0 0,0 0 0 16,-1 2 0-16,0-6 0 0,0 1 0 0,3-1 0 15,2-2 0-15,1-2-192 0,1 1 192 0,5 1-192 16,2 1 32-16,4-1 16 0,3 0 0 0,2 2 0 15,2 2 144-15,1-2-160 0,1 0 160 0,0 2-160 16,2 0 160-16,1 2 0 0,1-2 0 0,0 2 0 0,3 8 0 16,-1-10 0-16,1 3 0 0,0 7 0 0,2-9 0 15,1 2-128-15,-3 7 128 0,5-5 0 0,-1-2-144 0,-4 7 144 16,9-6-160-16,-2 4 160 0,3-1-128 0,-1 1 128 16,4-2 0-16,1 4-144 0,3 4 144 0,2-2 0 15,1 1 0-15,4 1 0 0,2-2 0 0,2 3 192 16,2-1-32-16,1-1-16 0,0 2-144 0,2 1 0 15,2-2 0-15,0-1 0 0,1-1 0 0,3 2 0 16,-2 2 0-16,5-1 0 0,3 0 128 0,2 3-128 16,1-3 0-16,-1 1 128 0,-4 1 64 0,2-2 0 15,-2 1 0-15,0 3 0 0,0-5-192 0,-3 1 0 16,-1-1 144-16,2 2-144 0,2-2 0 0,0 0 128 0,2-2-128 16,-6 2 0-16,-1-1 0 0,-1-3 144 0,-4-2-144 15,0 1 0-15,-1-1 0 0,0 0 0 0,-2 0 0 0,-1-1 0 16,-3 1 0-16,-1-1 0 0,-1-3 0 0,-1 1 0 15,-1 0 208-15,0 0-64 0,-2-2-16 0,-2 1 0 16,-3 1-128-16,-2-2 0 0,-2 2 0 0,-2 3 0 16,-9 2 0-16,8-8 0 0,-8 8 128 0,0 0-128 15,0 0 208-15,0 0-32 0,0 0-16 0,0 0 0 16,-3-7 48-16,3 7 16 0,-11-4 0 0,2 3 0 16,-1 1-224-16,-1 2 128 0,-4 1-128 0,2 0 0 15,-3 1 128-15,-1 3-128 0,1-1 0 0,-2 3 0 16,0-2 176-16,-1 4-176 0,-1-4 192 0,-2 1-192 15,-3 1 128-15,1 0-128 0,-3 0 0 0,0-1 0 16,-2 3 0-16,-1-1 0 0,-3-4 0 0,-4 2 0 16,-3 2 0-16,0 1 0 0,-1-3 0 0,-1 3 0 0,4-5 0 0,-3 0 0 15,0 2 0-15,0-3 0 0,-1 0 0 0,0 1 0 16,0-1 0-16,-2-1 0 0,-1 1 0 0,-2-1 0 16,0-4 0-16,2 0 0 0,3 0 128 0,0 0-128 15,0 0 0-15,2 0 0 0,-1 0 0 16,4 0 0-16,4 0 0 0,3-1 0 0,-1-3 128 0,2 0-128 15,2 0 192-15,2 2-192 0,1-2 0 0,1 0 0 16,-3 1 0-16,6-2 0 0,2 3 0 0,3-2 0 16,1 1 0-16,1 2-192 0,2-1 192 0,1 2 0 15,2 2 192-15,8-2-192 0,-8 1 0 0,8-1 0 16,0 0-160-16,0 0 160 0,0 0-192 0,-5 9 192 0,5-9-192 16,0 0 192-16,0 0-384 0,5 12 64 0,3-6 0 15,0 1 0-15,3-2 48 0,2 0 16 0,2 0 0 0,3 0 0 16,0 0 256-16,2-1 0 0,0-3 0 0,3 2 0 15,1-1 0-15,0 1 0 0,1 2 0 0,0-3 0 16,2 1 0-16,-1 1 0 0,1-1 0 0,4 3 0 16,0-4 0-16,4 1 0 0,0 0 0 0,2 2 144 15,4 1-144-15,2-4 128 0,2-3-128 0,2-2 128 16,0-3-128-16,-4 0 0 0,0-2 0 0,-1-2 128 16,-3 2-128-16,2-3 0 0,-3-1 144 0,0 3-144 15,-1-2 0-15,1 1 144 0,2-4-144 0,2 0 0 16,0 2 128-16,-4 2-128 0,-3-2 0 0,-3 0 0 15,-5 2 128-15,1 0-128 0,-4 2 0 0,-2 3 0 16,-2 0 0-16,-2 5 0 0,-3 2-160 0,-4 6-10624 16</inkml:trace>
  <inkml:trace contextRef="#ctx0" brushRef="#br1" timeOffset="72350.4">16822 4045 10127 0,'-18'-14'448'0,"8"9"96"0,0-4-544 0,1 4 0 0,0 0 0 0,2-1 0 16,0 1 1664-16,1 3 208 0,6 2 48 0,0 0 16 15,-8-3-1040-15,8 3-192 0,0 0-64 0,0 0 0 0,0 0-256 0,0 0-48 16,0 0-16-16,0 0 0 16,0 0-64-16,0 0-32 0,0 0 0 0,0 0 0 0,0 0-16 0,0 0 0 15,12 3 0-15,0 2 0 0,2 4 176 0,4 0 48 16,1 4 0-16,2 2 0 0,0 2-112 0,2-1-32 16,1 2 0-16,3 0 0 0,2-4 0 0,3 0 0 15,1-1 0-15,4-3 0 0,2 0 96 0,6 1 32 16,3-4 0-16,4-2 0 0,1 1-96 0,-2-5-32 15,-1-2 0-15,1 0 0 0,1-4-96 0,0 1 0 16,0 0-16-16,3-1 0 0,2-3-176 0,0 3 0 16,0-4 0-16,-1 2 0 0,-6-6 144 0,1 2-144 15,0-3 160-15,-2-3-160 0,-2 1 240 0,1 0-48 0,3 0-16 16,0-1 0-16,-1 0-176 0,-2-1 0 0,-4 0 0 0,0 1 0 16,-4 1 0-16,1 1 0 0,-4 1 0 0,0-2 0 15,-4 0 0-15,0 3 0 0,-6 4 128 0,1-1-128 16,0 0 0-16,-3-2 0 0,-3 2 0 0,-3 3 0 15,-4 3 0-15,0 0 0 0,-9-2 0 0,-6 6 0 16,0 0 0-16,0 0 0 0,0 0 0 0,0 0 0 16,-2 9 0-16,-7 1 0 0,-1 2 0 0,-4 4 0 15,-4 2 0-15,-1 1 0 0,-3-2 0 0,0 1 0 16,-1 3 0-16,0-1 0 0,0-1 0 0,-4 4 0 16,0 0 0-16,-2-2 0 0,-3 0 0 0,1 0 0 15,-1 1 0-15,-2-2 0 0,-3-1 0 0,-3-1 128 16,-3-1-128-16,0-2 160 0,-4-1-160 0,1 1 160 15,0 2-160-15,2-2 160 0,-3-2-160 0,1-2 160 16,0 2-160-16,-2-1 192 0,-4-3-192 0,-1-2 192 16,-2-5-64-16,1-2 0 0,2-2 0 0,1-2 0 0,1 0 0 0,1-1-128 15,4 1 192-15,-2-2-64 0,-3 1-128 0,2-2 0 16,1-4 0-16,2-2 128 0,4-1-128 0,2-2 0 16,2-1 0-16,3 2 0 0,2-2 0 0,3 0 0 15,0 0 0-15,4 1 0 0,4 0 0 0,2 1-144 16,1 0 144-16,3-2 0 0,3 1 0 0,2 0-128 15,0 1 128-15,4 3 0 0,1 0-144 0,1 1 144 16,0 0-208-16,3 3 80 0,-1-1 128 0,2 9-128 16,2-9 128-16,-2 9-128 0,0 0 128 0,6-7-192 15,-6 7 192-15,10-5-192 0,0 3 32 0,2 4 0 16,-1 3 0-16,1 2 0 0,-1-2 160 0,2 5-160 16,2 0 160-16,0 5-160 0,6 3 160 0,-1 0 0 0,3 1-144 0,1 4 144 15,1-1 0-15,5-2 0 0,0 0 0 0,6 3 0 16,2 4 0-16,4-4 128 0,-3 0 0 0,1-2 0 15,-2-2 0-15,0-1 0 0,0-1 0 0,1-3 0 16,3-3-128-16,0 0 0 0,0-3 144 0,2 1-144 16,3-4 0-16,1-1 144 0,3-4-144 0,-3-3 0 15,-3-2 144-15,-1-4-144 0,-1 0 0 0,0-1 144 16,-1-1-144-16,-1-1 0 0,-2-3 0 0,0 2 0 16,1-1 128-16,2 2-128 0,-1-2 0 0,-2-3 128 15,-2 1-128-15,-3-1 0 0,-3 1 0 0,0 0 0 16,-1 2 0-16,-2-1 0 0,-1-1 0 0,-2-1 0 15,-3 4 0-15,-2 2 0 0,-2-2 0 0,-3 1 128 16,-2 3-128-16,-3 1 0 0,-2 3 0 0,-8 5 0 0,0 0 0 16,0 0 0-16,0 0 0 0,0 0 0 15,0 0 0-15,0 0 0 0,0 0 0 0,-7 13 0 0,-2-3 0 0,-1 4 0 16,-3 1 0-16,-2 0 0 0,0-1 0 0,-3 2 0 16,-2-2 0-16,-3 1 0 0,-1-1 0 0,-2 1 0 15,1-1 0-15,-4 0 0 0,-4-1 0 0,-3-1 0 16,-1 0 144-16,-1 1-144 0,-3-5 0 0,2 1 128 15,0-4-128-15,-2 2 0 0,-1-3 128 0,1-2-128 16,-3 2 160-16,-1 0-160 0,0-4 192 0,-4 0-48 16,-4 0-16-16,-2-4 0 0,1-1 0 0,-1-4-128 15,1 1 192-15,1 2-64 0,-2-2-128 0,2 3 0 16,0-4 144-16,-1 3-144 0,0 1 0 0,4-5 0 16,6 2 0-16,3-2 128 0,1 1-128 0,4-1 0 0,4 2 0 15,-1-1 128-15,4 4-128 0,3-4 128 0,2 2-128 16,4-2 128-16,-1 0-128 0,4 3 0 0,-1-5-128 0,2 5 128 15,2-4 0-15,2 4 0 0,0-3 0 0,1 2 0 16,3 2 0-16,2 0-128 0,6 5 128 0,-5-5 0 16,5 5-176-16,0 0 176 0,0 0-208 0,0 0 80 15,0 0 128-15,0 0-208 0,0 0 80 0,11 1 128 16,2 3-176-16,1 3 176 0,0-1-128 0,2 4 128 16,2 0 0-16,0 3-160 0,0 2 160 0,2-2 0 15,4 1 0-15,3 0-128 0,1 0 128 0,5 1 0 16,-1-2 0-16,5 2 0 0,0 0 0 0,7 1 0 15,3-2 160-15,1-4-160 0,1 1 160 0,0-7-160 16,2 0 256-16,2 0-32 0,2-1-16 0,2-3 0 16,3-3 16-16,4-5 0 0,2-1 0 0,0-5 0 0,-6-2-96 0,2-2-128 15,-1 0 176-15,0-1-176 0,0-1 144 16,0-3-144-16,4-3 0 0,-4 2 144 0,-4-3-144 0,-4 5 0 16,-2-1 0-16,-2 1 0 0,-5 4 0 0,-3 4 0 15,-4 0 0-15,-2 3-176 16,-1 6-1248-16,-6 5-256 0,-6 4-48 15,-5 4-16-15</inkml:trace>
  <inkml:trace contextRef="#ctx0" brushRef="#br1" timeOffset="74303.64">22409 7631 17791 0,'-9'-12'784'0,"2"4"176"0,0 0-768 0,2-1-192 15,5 9 0-15,0 0 0 0,-5-8 576 0,5 8 96 0,0 0 16 0,0 0 0 16,0 0-176-16,0 0-16 0,0 0-16 0,0 0 0 16,0 0-480-16,0 0 0 0,0 0 0 0,0 0 0 15,9 5 0-15,-1 3 0 0,1-2 0 0,3 2 0 16,-1 1 256-16,3 0 16 0,0 2 0 0,5 1 0 16,4-1 128-16,3 3 32 0,0 3 0 0,3 1 0 15,2 1 80-15,-2 2 32 0,2 5 0 0,0-4 0 16,6 0-144-16,-1 4-16 0,1-1-16 0,1 0 0 15,3 1-112-15,2-3-32 0,4 3 0 0,1-4 0 16,3-3-96-16,-1-4-128 0,-6-2 176 0,3 0-176 16,3-3 192-16,1-3-192 0,1 4 192 0,2-2-192 15,3 2 144-15,1-3-144 0,1 2 0 0,-3-4 144 16,-2 3-144-16,-1-4 0 0,1 1 0 0,0 2 0 16,2-3 144-16,3-1-144 0,2-1 160 0,-2-3-160 0,0-2 128 0,-3-2-128 15,-2-1 0-15,1-5 144 0,1 1-144 0,1-2 0 16,0 2 144-16,2-4-144 0,-1-2 0 0,-2 1 0 15,-5-5 0-15,-1-1 128 0,-3-1-128 0,1 4 0 16,-3-3 0-16,2 3 128 0,-2-2-128 0,2-2 0 16,0-3 0-16,-3 5 0 0,-4 6 0 0,-3 1 0 15,-5-1 0-15,-2 5 0 0,-4-4 0 0,-3 5 0 16,-3-2 0-16,-1 5 0 0,-1-1 0 0,-3 0 0 16,-1 3 0-16,-1 1 0 0,-2 1 0 0,-11 0 0 15,10 0 0-15,-10 0 0 0,11 0 0 0,-11 0 0 16,0 0 0-16,0 0 128 0,0 0-128 0,0 0 0 15,0 0 0-15,0 0 0 0,0 0 0 0,-2 11 0 16,-3-3 128-16,-4 3-128 0,-2 2 0 0,-4-3 144 0,-2 1-144 16,-3 3 0-16,-2 2 144 0,-1 1-144 0,-2 4 0 0,-3-7 144 15,-3-2-16-15,-4 2-128 0,-3-3 192 0,-2 1-64 16,2 2 32-16,0 0 0 0,0-1 0 0,0 1 0 16,-3 0-160-16,6 1 0 0,-4-3 144 0,0-1-144 15,-2 2 0-15,-3-4 0 0,-6 1 0 0,-3-3 128 16,-3 2-128-16,4-4 0 0,-4-1 0 0,1 3 0 15,-1-2 0-15,0-2 0 0,-1 1 0 0,-3 1 0 16,-6-2 0-16,3-1 0 0,0 2 0 0,5 0 128 16,0 0-128-16,2 0 0 0,2-2 0 0,-3 2 0 15,-4 0 0-15,0 2 0 0,-1-2 0 0,2 0 0 16,3-2 0-16,2 1 0 0,2-3 0 0,-1 0 0 16,1 0 0-16,0-3 0 0,-3-2 0 0,2 0 0 0,1-4 0 0,1 2 0 15,1-5 0-15,3 3-128 0,-2-3-80 0,2 0-16 16,-1 2 0-16,-3-4 0 0,0 0-80 15,-1-1-16-15,2-2 0 0,5 1 0 0,3 1 128 0,5-3 0 16,3-3 16-16,5 4 0 0,5 3 176 0,0 0 0 16,4 3 0-16,3 1 0 0,3-4 128 0,2 3-128 15,0 2 128-15,4 1-128 0,3 3 0 0,1 1 144 16,5 4-144-16,0 0 0 0,0 0 0 0,-5-6 0 16,2-3 0-16,3 9 0 0,0 0-128 0,0 0 128 15,9-2-208-15,1-1 80 0,1-3 128 0,0 3-192 16,4 1 192-16,2 3-192 0,1 3 192 0,2 1 0 15,2-1-144-15,0 1 144 0,4 5 0 0,1 0 0 16,1 3 0-16,3 2 0 0,5 0 0 0,2 1 0 0,1-4 0 0,3 5 0 16,0-3 128-16,0 1-128 0,0-2 0 0,1-1 128 15,4 2 0-15,2 2-128 0,2-2 192 16,3-2-64-16,5 4 16 0,-1-1 0 16,1 0 0-16,-1 2 0 0,-6-2-144 0,5 0 192 0,1-2-192 0,3 1 192 15,1 0-192-15,2 0 0 0,2-1 0 0,-3-2 0 16,-4 0 0-16,-1-3 128 0,2-2-128 0,2 2 0 15,3 0 0-15,1-2 0 0,1-3 128 0,-3-1-128 16,-6 2 0-16,1-3 0 0,-1-2 0 0,2 1 128 16,0-3-128-16,2 2 128 0,3-4-128 0,-1-3 128 15,-3 2 0-15,-4-5-128 0,-3 0 192 0,1-3-64 16,-1-2-128-16,1-1 0 0,1-2 0 0,2 0 128 16,-1 0-128-16,-3-1 0 0,-5 0 0 0,-5-5 0 0,-2 2 0 15,-1-3 0-15,-2 0 0 0,-1 5 0 0,-1-1 0 16,-2-1 0-16,-4 3 0 0,1 1 0 0,-1 0 0 0,-2 0 0 15,-4 0 0-15,-3 2 0 0,-4 4 0 0,-4 3 0 16,-3-1 0-16,-1 3 128 0,-2 1-128 16,-8 7 0-16,0 0 0 0,0 0 0 0,0 0-240 0,0 0-16 15,0 0-16-15,0 0 0 16,-8 3-1392-16,-2 6-288 16,-4 0-48-16,3 1-16 0</inkml:trace>
  <inkml:trace contextRef="#ctx0" brushRef="#br1" timeOffset="77357.45">16272 12879 2751 0,'0'0'128'0,"0"0"16"0,0 0-144 0,7-1 0 16,-7 1 0-16,9-3 0 0,-9 3 1088 0,7-2 176 15,-7 2 32-15,10-3 16 0,-10 3-1312 0,7-1-176 16,-7 1-80-16,11-1 0 0,-11 1-112 0,0 0-16 0,7-3 0 0,-7 3 0 16,0 0 384-16,9-4 0 0,-9 4 160 0,0 0-160 15,0 0 816-15,9 0 48 0,-9 0 16 0,0 0 0 16,0 0-272-16,0 0-48 0,0 0-16 0,0 0 0 15,0 0 64-15,0 0 16 0,0 0 0 0,0 0 0 16,0 0 320-16,0 0 64 0,0 0 16 0,0 0 0 16,0 0-208-16,0 0-48 0,-15 4 0 0,-3 1 0 15,-2 2-320-15,-3-4-80 0,-4 4-16 0,-2 0 0 16,-2-4-128-16,1 3-32 0,-2 2 0 0,-1-3 0 16,0 0-32-16,-3 3-16 0,1-3 0 0,-2 1 0 15,0 1-144-15,-1-2 0 0,-3 2 0 0,-1 1 0 16,0-4-192-16,0 2 192 0,2 2-192 0,0-2 192 15,2 3-144-15,0-3 144 0,1 1 0 0,0 2 0 16,0 1 0-16,2 1 0 0,0 3 0 0,1-4 0 0,-1 2 0 16,0 0-128-16,3 0 128 0,2 2 0 0,6-1 0 0,3-2 0 15,2 0 0-15,5 3 0 0,4 0 0 0,4-2 0 16,1 1-128-16,5 1 128 0,4-3 0 0,6 0-192 16,4 2 192-16,6 0-160 0,5-6 160 0,6 1 0 15,2 0 0-15,3-3 0 0,-1-1 256 0,3-1 0 16,4 0-16-16,2-2 0 0,-1 0 144 0,3-1 16 15,-1 0 16-15,4-1 0 0,1 0 0 0,-1 1 0 16,-1-1 0-16,-3-1 0 0,-2 0-160 0,-5 1-48 16,-1-1 0-16,-3 2 0 0,-2 2-208 0,-4 3 144 15,-4-5-144-15,-2 2 128 0,-3 1-128 0,-3 2 0 0,-3-1 0 16,-3 1 0-16,-10-5 0 0,0 0 0 0,5 9 0 0,-5 3 128 16,-5 0-128-16,-4 1 0 0,-5 0 0 0,-5 4 0 15,-5 1 0-15,-4 0 0 0,-3-1 0 0,-2 2 0 16,-2 2 0-16,-2 0-144 0,-2 2 144 0,-2 1 0 15,-4 4-144-15,0-3 144 0,-2-1 0 0,1 1-144 16,0 1 144-16,3 2 0 0,-4-4-144 0,1 5 144 16,0-2-160-16,1 3 160 0,-4-2-208 0,0 1 80 15,-1-1-16-15,4-2 0 0,4 0 0 0,4 0 0 16,5 2 144-16,5-4 0 0,2 0 0 0,4 0 128 16,4-1-128-16,4-3-240 0,1 3 64 0,5-4 16 15,0-1 16-15,5-1 0 0,1-1 0 0,3-2 0 16,3-1-176-16,4-4-16 0,0 0-16 0,5-3 0 15,2 0 224-15,4 1 128 0,3-2-160 0,2 0 160 16,3 1 0-16,5-2 288 0,3-1-32 0,6-1-16 0,1 1 128 0,4-2 16 16,-3 2 16-16,3-2 0 0,1 0-144 0,0 2-16 15,1-2-16-15,2 3 0 0,0 1-32 0,1 1-16 16,3-3 0-16,-2 0 0 0,-4 1-176 16,-1 1 0-16,-2-1 144 0,-2 0-144 0,-2 0 0 0,-3 0 0 15,-1 1 0-15,-3-3 0 0,-1-2 0 0,0 2 0 16,-1 1 0-16,-2 1-128 15,-3 4-1472-15,-4-3-272 0</inkml:trace>
  <inkml:trace contextRef="#ctx0" brushRef="#br1" timeOffset="77987.39">14948 14763 5519 0,'0'0'496'0,"0"0"-496"15,0-9 0-15,0 9 0 0,0 0 4256 0,0 0 752 16,6-9 160-16,-6 9 16 0,0 0-4240 0,0 0-944 0,0 0 0 0,10 5 0 15,-10-5-160-15,7 9 160 0,1 2 0 0,-4 1-144 16,-2 2 144-16,-2 5 0 0,-1 6 0 0,-2 0 0 16,0 6 0-16,-4 2 192 0,2 0 0 0,-1 8-16 15,-2 0 192-15,-1 2 32 0,0 1 16 0,1 0 0 16,-1-1-256-16,0-4-160 0,-1-3 192 0,1-1-192 16,0 0 0-16,0-2 0 0,0-3 0 0,1-3 0 15,1-3 0-15,-1-2-144 0,0-1-16 0,2-4 0 31,0-4-704-31,1-2-144 0,0-5-16 0,5-6-16 0</inkml:trace>
  <inkml:trace contextRef="#ctx0" brushRef="#br1" timeOffset="78421.58">15484 14800 23951 0,'0'0'2128'0,"0"0"-1696"15,-8 0-432-15,8 0 0 0,-9 1 2624 0,9-1 448 16,-6 8 96-16,-1-1 16 16,0 7-4080-16,-3 3-800 0,-1 1-160 0,-3-1-48 15,-2 4 1072-15,-3 0 224 0,-3 0 32 0,-2 2 16 16,-6-4-528-16,-4 2-128 0,-2 2 0 0,-4 1-16 15,0-3 272-15,0-2 48 0,3 0 16 0,2-2 0 0,0 0 640 0,5-3 128 0,2-3 128 0,5 0-192 16,3-8 192-16,3 1 0 0,4 0 160 0,5 0-160 16,8-4 448-16,0 0 0 0,0 0 0 0,0 0 0 15,0 0 256-15,0 0 32 0,0 0 16 0,0 0 0 16,0 0-368-16,8-4-64 0,4 3 0 0,1 2-16 16,1 3-144-16,2-2-32 0,2 0 0 0,2 1 0 15,1 6-128-15,1 0 0 0,-1 5 0 0,0-1 128 16,2 0-128-16,1-1 0 0,1 2 0 0,-1-2 0 15,0 1 0-15,0 0 0 0,0 4 0 0,-3 1 0 16,1-3 0-16,-1-2 0 0,-3-1 0 0,-1 2 128 16,0 2-128-16,-2-2 0 0,-1 0 0 0,-1 0-176 31,-2-3-368-31,1-1-80 0,-2 0-16 0,-1-3-9696 0</inkml:trace>
  <inkml:trace contextRef="#ctx0" brushRef="#br1" timeOffset="78767.75">15570 15091 20271 0,'0'0'1792'0,"0"0"-1424"0,0 0-368 0,0 0 0 16,5-7 832-16,3 4 80 0,1-1 32 0,1-1 0 16,1 1-944-16,2 1-256 0,1 0 0 0,1-1-16 15,2 1 272-15,0-1 0 0,1 1 128 0,1-1-128 16,2 0 0-16,-1 0 0 0,-1 0 0 0,0 1 0 15,-2 0 0-15,-2 2-160 0,-1-1 0 0,0 2 0 32,0 0-288-32,-1 2-48 0,-2-2-16 0,-1 4 0 15,-10-4-1824-15,10 8-368 0</inkml:trace>
  <inkml:trace contextRef="#ctx0" brushRef="#br1" timeOffset="78942.7">15484 15402 18431 0,'0'0'1632'0,"0"0"-1312"16,0 0-320-16,0 0 0 0,12-1 1536 0,0 0 224 15,4-1 48-15,1 1 16 0,-2-5-1520 0,3 2-304 16,0 0 0-16,2 2-128 0,3-3-48 0,1-2 0 16,1 2 0-16,1 1-7040 15,-1 2-1408-15</inkml:trace>
  <inkml:trace contextRef="#ctx0" brushRef="#br1" timeOffset="79574.63">16422 14937 1839 0,'0'0'160'0,"0"0"-160"16,-11 1 0-16,11-1 0 0,-10-2 4448 0,10 2 864 15,-9 0 160-15,9 0 32 0,0 0-4432 0,-8 6-896 16,1 3-176-16,7-9 0 0,-6 11-144 0,1 5 16 0,1 1 0 0,0 4 0 16,0 0 128-16,2 4 0 0,-2 4 0 0,0 0 0 15,0 4 0-15,0 0 128 0,-2 1-128 0,4 2 128 16,-1 1-128-16,3-4 144 0,-1-1-144 0,3-3 160 16,2 0-160-16,4-5 192 0,-1-2-192 0,2-4 192 15,1-4 160-15,2-3 32 0,1-4 16 0,2-2 0 16,-1-3 48-16,2-6 16 0,2-1 0 0,0-4 0 15,0-6 96-15,0-3 16 0,-1-2 0 0,2-8 0 16,-1-4-224-16,0 2-32 0,0-3-16 0,-2-2 0 16,0-4 16-16,-2-3 0 0,-2 3 0 0,-3 2 0 15,0 1 112-15,-5 4 16 0,-3 3 16 0,-1 2 0 16,-2 6-128-16,-1 1-16 0,-5 2-16 0,-2 2 0 16,-4 1-304-16,-2 6-256 0,-3 0 64 0,-5 7-9232 15,-1 1-1840-15</inkml:trace>
  <inkml:trace contextRef="#ctx0" brushRef="#br1" timeOffset="80607.45">15547 12095 6447 0,'0'0'272'0,"0"0"80"0,12 2-352 0,-1 1 0 16,0 3 0-16,2-2 0 0,2 1 960 0,1 2 128 15,-2-2 32-15,0-2 0 0,0 4-768 0,-2 0-160 0,0 0-16 16,-1 2-16-16,2-3 160 0,-3 6 16 0,-4-1 16 0,-2 3 0 16,-1 1 224-16,-3 3 64 0,-1 0 0 0,-5 2 0 15,-2 0-144-15,-3 5-32 0,-1-3 0 0,-5-1 0 16,-2 0-112-16,0 1-32 0,-1 0 0 0,-1-2 0 15,0 0 128-15,-2-1 0 0,0-1 16 0,-1 1 0 16,0-1 112-16,0 0 0 0,-4-2 16 0,3 0 0 16,-1-5-192-16,-1 0-32 0,0 0-16 0,1-5 0 15,-2 2-160-15,-2-5-48 0,2-6 0 0,3-1 0 16,2-1 0-16,2-5 0 0,-1-2 0 0,3-4 0 16,2-2-144-16,2-1 192 0,2-4-192 0,2 1 192 15,2-1-192-15,1 3-176 0,1 0 48 0,4 1 0 0,1-3 128 16,4 3 128-16,0 0-128 0,3 2 176 0,1 5 16 15,3-1 16-15,2-1 0 0,3 6 0 0,3 1-208 16,2 2 0-16,1 3 0 0,3 2 0 0,2 4 0 16,1 1 0-16,-1 3 0 0,1 2 0 0,-2 4-128 0,0 3 128 15,-1 0 0-15,0 4 0 0,-2-1-144 0,2-1 144 16,-1 1 0-16,0-2-144 0,-2-4 144 0,1 0 0 16,2 0 0-16,2-5 0 0,-1 0 0 0,1-3 0 15,2-1 0-15,3-2 128 0,2-3 48 0,1-5 16 16,1-4 0-16,-1-1 0 0,-1 1-16 0,0-5 0 15,-3-3 0-15,1 1 0 0,-3-1-176 0,0 1 0 16,-3-2 0-16,-1-1 0 0,-2-3 192 0,-4 1-64 16,1-1 0-16,-1-2 0 0,-5 1 304 0,0 3 48 0,-5 1 16 0,-1-2 0 15,-4-2-48-15,-2 3 0 0,-2 0 0 16,-5 1 0-16,-4 1 64 0,-1 3 0 0,-3 3 0 0,-3 1 0 16,-2 4-256-16,-4 1-32 0,0 4-16 0,-4 4 0 15,-5 6-208-15,-2 2 0 0,-2 5 0 0,-3 4 0 31,-1 5-288-31,0 1-160 0,3-1-16 0,3 5-8768 0,3 1-1760 0</inkml:trace>
  <inkml:trace contextRef="#ctx0" brushRef="#br1" timeOffset="82042.38">16835 12830 12543 0,'0'0'560'0,"0"0"112"0,-8-3-544 0,8 3-128 15,-9-1 0-15,9 1 0 0,-9-3 240 0,9 3 16 16,-9-4 0-16,2 1 0 0,7 3-256 0,-9-4 0 0,9 4 0 16,-9-4 0-16,9 4 0 0,-9-3 0 0,0 0 0 0,9 3 0 15,-7-8 208-15,7 8 0 0,-9-5 0 0,9 5 0 16,-5-10 304-16,5 10 48 0,-3-8 16 0,3 8 0 15,1-13-64-15,4 6 0 0,3-1 0 0,4 1 0 16,1-2-256-16,4 0-48 0,3 0-16 0,2 2 0 16,0 1 16-16,-1-2 0 0,0 3 0 0,0 4 0 15,-1-3-16-15,2 2-16 0,-2-2 0 0,1 4 0 16,-3 5-176-16,-2-1 0 0,-1-2 0 0,-1 5-176 16,-1 3 176-16,-2-1 0 0,-2 4 128 0,0 1-128 15,-2-1 176-15,-4 5-48 0,-1 3 0 0,-4 0 0 16,-3 3 320-16,-1 4 48 0,-4-4 16 0,-2 6 0 15,-3 2-128-15,0-2-32 0,-2 2 0 0,0 0 0 16,-1 1-176-16,1-5-48 0,2 0 0 0,0-6 0 0,-1 0-128 16,4-2 0-16,0-2 0 0,1-3 128 15,-1-1-128-15,4-1 0 0,-1 0 0 0,1-4 128 0,-1 0-128 0,3-3 0 16,6-6 0-16,0 0 0 0,0 0 0 0,0 0 0 16,0 0-144-16,0 0 144 0,0 0 0 0,0 0 0 15,11 3 0-15,2-3 144 0,-2 0 64 0,6-2 16 16,-2 0 0-16,3 0 0 0,0 0-64 0,2 1-16 15,2-3 0-15,-2 3 0 0,2 1-144 0,0 0 0 16,1 0 0-16,0 0 128 0,1 0-128 0,1 0 0 16,0-2 0-16,-2 1 0 15,-3-2-496-15,1 1 32 0,-1-1 0 0,-2 1-6896 16,-3-3-1360-16</inkml:trace>
  <inkml:trace contextRef="#ctx0" brushRef="#br1" timeOffset="82411.5">17494 12263 14735 0,'0'0'1312'0,"0"0"-1056"16,0 0-256-16,0 0 0 0,0 0 1136 0,0 0 160 15,0 0 48-15,-3 15 0 0,0 0-1152 0,1 2-192 16,-2 0 0-16,0 3-192 0,0 1 192 0,-1 3 0 15,-1-1 0-15,-1 4 0 0,4 2 0 0,-3 4 160 16,1 0-160-16,2 0 192 0,0-3-192 0,0-1 0 16,2 1 0-16,0-6 0 0,0-2-144 0,1-3-16 15,0-1 0-15,1-3-5536 16,-1-1-1120-16</inkml:trace>
  <inkml:trace contextRef="#ctx0" brushRef="#br1" timeOffset="82841.12">17719 12292 11967 0,'0'0'1072'0,"0"0"-864"0,-8 2-208 0,0 5 0 15,2 0 2496-15,1 6 448 0,-1 0 80 0,1 3 32 16,-2 2-2672-16,-2 0-512 0,-3 0-128 0,3 0 0 16,-2-1 256-16,0 1 0 0,-2 0 0 0,0 1 0 15,0 3 0-15,-1-3-128 0,-1-3 128 0,0-1 0 0,-2 2-256 0,1-3 48 16,-1 0 16-16,2-3 0 0,1-3-80 0,1 2-16 16,2-5 0-16,1-2 0 15,10-3-208-15,-9 1-32 0,0-1-16 0,9 0 0 0,0 0 320 0,0 0 64 16,-6-4 16-16,6 4 0 0,0 0 576 0,0 0 112 15,0 0 32-15,0 0 0 0,0 0 0 0,0 0 16 16,10 5 0-16,-1 4 0 0,1-1-320 0,-2 2-64 16,3-2-16-16,0 4 0 0,1 0-192 0,-1 2 0 15,1 0 0-15,-1 1 0 0,-1-4 0 0,1 3 0 16,-1 0 0-16,0 0 0 0,-4-5-240 0,2 1-80 16,-1-4-32-16,-7-6 0 15,11 7-592-15,-11-7-112 0,15 4-32 0,-15-4 0 0</inkml:trace>
  <inkml:trace contextRef="#ctx0" brushRef="#br1" timeOffset="85443.73">16727 13707 2751 0,'0'0'256'0,"0"0"-256"0,0 0 0 0,0 0 0 16,-7 2 2528-16,7-2 464 0,0 0 80 0,0 0 32 15,0 0-2480-15,0 0-496 0,7 10-128 0,0-1 0 16,-7-9 0-16,16 9 144 0,0-5-144 0,4 0 160 16,5 0 16-16,0-4 0 0,2 0 0 0,2-4 0 15,3 0 352-15,3 0 80 0,5 0 16 0,3-1 0 16,4 1 160-16,5 2 48 0,7-1 0 0,3 2 0 15,3-3-32-15,1-1 0 0,-3 3 0 0,5 0 0 0,-5 2-256 0,6 0-48 16,2 2-16-16,0-2 0 0,0 0-288 0,-6-2-64 16,-1 1-128-16,-3 1 192 0,-3 1-192 0,2 1 0 15,0-2 0-15,0-2 0 0,2-1 0 0,-5 0-288 16,-6-1 64-16,-3-1 16 16,-6 0-1392-16,-6 1-256 0,7-5-64 0,-14 5-16 0</inkml:trace>
  <inkml:trace contextRef="#ctx0" brushRef="#br1" timeOffset="85853.55">16873 14229 22111 0,'0'0'1968'0,"0"0"-1584"16,0 0-384-16,0 0 0 0,0 0 1360 0,0 0 192 16,9 9 48-16,0 2 0 0,-2 2-1440 0,0 6-160 15,-1 4-272-15,0 0 64 0,-1 2 208 0,1 6 0 16,-1 2 0-16,0 1 0 0,-1 1 0 0,-2 0 0 16,1 2 0-16,-2 0-144 0,-1 0 0 0,-1 0 0 15,-1-2 0-15,1-2 0 16,-1-4-496-16,0-1-112 0,2-2-16 0,-2-5 0 15,-1-3-1536-15,1-6-304 0</inkml:trace>
  <inkml:trace contextRef="#ctx0" brushRef="#br1" timeOffset="86293.88">17385 14042 4607 0,'-1'12'192'0,"-3"-7"64"0,-4 0-256 0,0 4 0 0,-1 1 0 0,-2 9 0 16,1 4 5424-16,0 1 1040 0,1 1 192 0,-2 3 64 15,-2-2-5664-15,-2 0-1056 0,-2-1-352 0,0-1 0 16,-3-3 0-16,3 0 0 0,-1-4 0 0,1 1 0 15,0-4-640 1,3-4-128-16,-2 1-32 0,1-4 0 0,-1 0 192 0,2-5 48 0,1-3 0 0,1 0 0 16,2-5 80-16,1 3 0 0,2-2 16 0,0-3 0 0,7 8 544 0,0 0 96 15,-2-9 32-15,2 9 0 0,0 0 784 0,0 0 176 16,6-8 16-16,-6 8 16 0,12-3-112 0,0 3-32 16,1 2 0-16,1 6 0 0,1-2-208 0,1 6-48 15,-1-1-16-15,-1 3 0 0,2 1-96 0,1 2-16 16,-2 1 0-16,2-1 0 0,-2 0-160 0,0 1-32 15,-1-1-128-15,0 1 192 0,0 3-192 0,1-4 176 16,2-1-176-16,-2 1 160 0,-1 0-160 0,-3-3 0 16,2-3 0-16,-3 2 128 0,2 1-128 0,-3-2-272 0,-2-1 64 15,0-1 16 1,-1-3-1920-16,-6-7-384 0</inkml:trace>
  <inkml:trace contextRef="#ctx0" brushRef="#br1" timeOffset="87616.81">17573 14239 23951 0,'0'0'2128'0,"0"0"-1696"0,-5-6-432 0,3 1 0 15,2 5 1616-15,0 0 240 0,0 0 64 0,0 0 0 32,1 12-2112-32,1 2-432 0,1 2-80 0,1 0 0 0,0 2 448 0,-1 4 80 0,1-2 32 0,1 5 0 15,0 2 144-15,2-2-192 0,-2 2 192 0,1 0-192 16,1 1-64-16,-1 0 0 0,0 0-16 0,1 4 0 31,-1-1-1280-31,0-1-256 0,-1-1-48 0,1-5-16 0</inkml:trace>
  <inkml:trace contextRef="#ctx0" brushRef="#br1" timeOffset="87809.76">17750 15259 15663 0,'0'0'1392'0,"0"0"-1120"16,0 0-272-16,0 0 0 0,-4-7 5712 0,0 0 1088 15,4 0 224-15,4 0 32 16,3 0-6512-16,-7 7-1312 0,10-5-256 0,-3-2-48 16,3-2-944-16,-1-2-192 0,2 0-32 0</inkml:trace>
  <inkml:trace contextRef="#ctx0" brushRef="#br1" timeOffset="96550.52">18317 12677 18431 0,'-13'-13'1632'0,"6"10"-1312"0,1-3-320 0,1 0 0 15,3-5 528-15,1 3 48 0,1 8 0 0,0 0 0 16,0 0-48-16,0 0 0 0,0 0 0 0,0 0 0 16,0 0-320-16,0 0-64 0,0 0-16 0,0 0 0 15,0 0-128-15,0 0 160 0,2 13-160 0,-2-1 160 16,-2 2 16-16,-2 4 0 0,0 3 0 0,-1 5 0 16,1 2-176-16,2 4 0 0,-1 1 0 0,0 1 128 15,1-1 32-15,1 4 0 0,-1 3 0 0,1-1 0 0,1-1 128 0,0-3 32 16,1-4 0-16,2 0 0 0,1-6-16 0,1 2 0 15,2-5 0-15,2-5 0 0,1 2-176 0,2-2-128 16,-1-1 144-16,1-4-144 0,1-2 0 0,2 0 128 16,3-3-128-16,-1-5 0 0,0 1 0 0,-3-1 0 15,1-2-192-15,-1 1 192 16,-1-1-704-16,-2-1-48 0,-1-1 0 16,-2-2-6720-16,-8 4-1344 0</inkml:trace>
  <inkml:trace contextRef="#ctx0" brushRef="#br1" timeOffset="96766.67">18042 13118 16575 0,'0'0'1472'0,"0"0"-1168"0,0 0-304 0,8-9 0 15,0-4 3008-15,2 5 528 0,2-4 112 0,2 2 32 16,2 2-2736-16,2-3-560 0,-1 2-96 0,2-2-32 15,2 0-32-15,2-1-16 0,2-2 0 0,2 0 0 16,2 1-208-16,0-1 0 0,-1 1 0 0,-1 4-160 31,-3-1-1344-31,-2 3-272 0,-2-2-48 0</inkml:trace>
  <inkml:trace contextRef="#ctx0" brushRef="#br1" timeOffset="97042.56">18627 12218 27935 0,'0'0'1232'0,"0"0"256"0,0 0-1184 0,0 0-304 16,0 0 0-16,0 0 0 0,-1 15 272 0,1 3 0 15,2 3 0-15,1 1 0 0,1 9-272 0,-1 1 0 16,1-4 0-16,0 3 0 0,0 1 0 0,0 3 0 16,0 1 0-16,-1 0 0 0,1-2 0 0,-1-3-352 15,-1-3 48-15,2-4 16 16,-4 0-2048-16,1-7-416 0</inkml:trace>
  <inkml:trace contextRef="#ctx0" brushRef="#br1" timeOffset="97368.1">19119 12176 25455 0,'0'0'1120'0,"-11"5"240"0,-1 0-1088 0,2 6-272 0,0-3 0 0,-2 5 0 15,0 1 240-15,-1 3-16 0,-1 2 0 0,-1 0 0 16,-2 1-224-16,-2-1 128 0,-3 2-128 0,1-2 0 15,-2-2 128-15,4 0-128 0,-5-1 0 0,3 0 0 0,2-2 0 0,2-3 0 16,0 1 0-16,3-1 0 0,3-6 128 0,2 0-128 16,2 4 0-16,7-9 0 0,0 0 0 0,0 0 0 15,0 0 0-15,0 0 0 0,12 10 0 0,2 0 224 16,2-4-64-16,5-1-16 0,3 1 448 0,2-1 96 16,4 3 16-16,-2-2 0 0,0-3 96 0,1-2 32 15,-4 3 0-15,5-2 0 0,0-1-320 0,2 3-64 16,1-1-16-16,0-1 0 0,0 2-432 0,3 4 0 15,0-2 0-15,3-3-10112 16,0-2-2000-16</inkml:trace>
  <inkml:trace contextRef="#ctx0" brushRef="#br1" timeOffset="98902.39">24397 10529 5519 0,'1'-12'240'0,"-1"12"64"0,3-11-304 0,-1 1 0 0,-1-4 0 0,2 1 0 15,-1 3 1968-15,2 0 336 16,0 2 64-16,1-1 0 0,0 4-1168 0,-5 5-240 0,0 0-64 0,9-6 0 16,-1 1-224-16,-8 5-48 0,0 0-16 0,0 0 0 15,11 9-288-15,-3 0-64 0,-3 3-16 0,-1 4 0 16,0 1 80-16,-2 5 32 0,-2 2 0 0,-1 7 0 15,-3-1 224-15,-1 4 32 0,0 5 16 0,-2 0 0 16,0 5-112-16,-1 1-32 0,-1-2 0 0,-1 3 0 16,-1 0-80-16,-1-2-16 0,-2-4 0 0,0-1 0 15,0-2-16-15,0-3-16 0,0-2 0 0,3 1 0 16,-1 0-176-16,1 0-48 0,0-1 0 0,0 0 0 16,2-1-128-16,2 0 0 0,2-4 0 0,-2 2 0 15,2-2 0-15,2 2 0 0,-3-4 0 0,3 2 0 16,-1-2 0-16,1 1 0 0,1-5 0 0,-1 0 0 15,1-1 0-15,0-1 128 0,2-1-128 0,2 0 0 16,0-3 0-16,-2 0 0 0,3 0 128 0,-2-1-128 0,0-5 0 0,-1-9 160 16,5 13-160-16,0-4 160 0,1 1 32 0,-6-10 16 15,7 8 0-15,2 1 0 0,0-4-80 0,1 0 0 16,0 0-128-16,3-1 192 0,2-2 16 0,3 2 0 16,0 0 0-16,2 2 0 0,2-2-16 0,1 2 0 15,1 1 0-15,3-3 0 0,-1 1-192 0,6 2 144 16,4 0-144-16,0 2 128 0,3-1 0 0,-1 5-128 15,-1-1 192-15,-1-1-64 0,0 0-128 0,1 0 0 16,1 1 0-16,3-2 128 0,-1 2-128 0,5-1 0 16,-1-3 0-16,3 2 0 0,2-1 0 0,-1-1 0 15,-1-5 0-15,-1 0 128 0,-3-3-128 0,3 0 128 16,0-1-128-16,3 2 128 0,1-1 0 0,3 0-128 0,3-1 192 0,1 1-64 16,2-2-128-16,-5 0 0 15,-2-3 144-15,2 1-144 0,3 2 160 0,3 0-32 0,3 2-128 0,3-1 192 16,3 0-48-16,-2-3-16 0,-2-2 0 0,1 2 0 15,2-1-128-15,2-3 128 0,3 2-128 0,2-1 128 16,-1-3-128-16,-3 2 0 0,-2-2 0 0,0 3 128 16,-1-3-128-16,3 3 0 0,2-2 0 0,-2 3 128 15,-2-4-128-15,-3 2 0 0,-1-2 0 0,-1 2 128 16,3-3-128-16,-1 2 0 0,1-5 0 0,-3 3 0 16,-3 2 0-16,-4-3 0 0,-5 3 0 0,-1-1 0 15,-2 4 0-15,-2-3 0 0,-2 3 0 0,-1-3 0 16,0 1 0-16,-4 3 0 0,-2-3 0 0,-2 3 0 15,-3 1 0-15,-5 1 0 0,-3-1 0 0,-2 3 0 0,0 1 0 16,-4 0 0-16,2 0 128 0,-2 0-128 0,-2-2 0 0,0 2 0 16,-2 0 0-16,-1 0 128 0,0-1-128 0,-1 0 128 15,0-1-128-15,-3 1 128 0,0-3-128 0,-4-2 192 16,-6 6-192-16,8-9 192 0,-2-4 0 0,-1-2 0 16,-5-4 0-16,-1-3 0 0,-2-5 128 0,0-4 16 15,-6-7 16-15,0-5 0 0,-5-2-160 0,1-7-16 16,-2-9-16-16,0 0 0 0,1 0-160 0,0 0 128 15,2 5-128-15,3 8 128 0,2 6-128 0,2 6 0 16,0 6 0-16,-1 6 0 0,1 5-208 0,3 3-32 16,-3 5 0-16,0 3 0 15,-2-1-2160-15,0 3-432 0</inkml:trace>
  <inkml:trace contextRef="#ctx0" brushRef="#br1" timeOffset="99903.83">29571 7677 17903 0,'-3'-16'784'0,"0"9"176"0,1-3-768 0,-1 2-192 16,3 8 0-16,0-10 0 0,-1 5 592 0,1 5 80 16,0-9 16-16,0 9 0 0,1-7 16 0,-1 7 16 15,4-8 0-15,-4 8 0 0,5-8-160 0,-5 8-48 16,0 0 0-16,8-4 0 0,-1-2-208 0,-7 6-48 16,0 0-16-16,12-1 0 0,-12 1-240 0,12 3 0 15,0 1-144-15,-2 0 144 0,0 2 0 0,-1 4 0 0,2-1 0 0,-2 5 0 16,0 4 192-16,0 2-32 0,0 5 0 0,0 0 0 15,-3 6 64-15,1 3 16 0,-1 3 0 0,-2 3 0 16,-3 6-112-16,-1 1-128 0,-2 3 176 0,-2 2-176 16,-3-3 304-16,-2 0-48 0,-3-1-16 0,-2 0 0 15,-3-3 176-15,-2 2 32 0,-4-3 16 0,0 5 0 16,-2 3-96-16,-3-4-32 0,-2-5 0 0,-4 3 0 16,-2-3-48-16,-4 2-16 0,0-5 0 0,-1 1 0 15,3-1-32-15,0-1-16 0,2-2 0 0,2 1 0 16,2-3-224-16,1 0 144 0,2-2-144 0,1-5 128 15,4-1-128-15,0-5 0 0,0-3 0 0,1-1 0 16,1 0-496 0,2-5-80-16,1-4 0 0,1-4-16 0,4-1-560 15,1-4-128-15,2-6 0 0,2 0-11184 0</inkml:trace>
  <inkml:trace contextRef="#ctx0" brushRef="#br1" timeOffset="100337.02">30217 7402 18431 0,'0'0'1632'0,"-7"-6"-1312"0,7 6-320 0,0 0 0 15,-9 0 1264-15,9 0 176 0,-8 9 32 0,0 2 16 16,5 4-1232-16,-3 3-256 0,1 2 0 0,0 5 0 16,0-3 0-16,1 4 192 0,1 2-16 0,-1 5-16 15,1 3 80-15,1 0 16 0,0 4 0 0,1 3 0 16,0 4-32-16,0 4 0 0,-1 4 0 0,1 4 0 15,0 2 64-15,-3 3 16 0,0 2 0 0,-2 1 0 16,-3-1-16-16,-1 0 0 0,-2 1 0 0,-2-6 0 16,-3 1 160-16,-5-4 16 0,-2 1 16 0,-4-1 0 15,-5-4 0-15,-5-3 0 0,-4-1 0 0,1 0 0 0,3-4-176 0,-5-3-48 16,-1 3 0-16,1-4 0 0,-1 1-256 0,-5 0 0 16,-1-4 0-16,-8-2-144 15,-4-2-1856-15,-1-1-368 16</inkml:trace>
  <inkml:trace contextRef="#ctx0" brushRef="#br1" timeOffset="106738.3">24590 10596 10127 0,'0'0'896'0,"0"0"-704"0,2-9-192 0,0-2 0 15,-4 2 432-15,2 0 48 0,0 3 16 0,-2-3 0 16,1 3-64-16,-3-5-16 0,-1 4 0 0,-3-3 0 16,3 3-192-16,-3 1-32 0,-1-3-16 0,2 1 0 15,-1-4-176-15,1 0 0 0,0 3 0 0,1-3 0 31,1-1-368-31,0 1-48 0,0 0-16 0,0-1 0 16,1 3-544-16,0-3-112 0</inkml:trace>
  <inkml:trace contextRef="#ctx0" brushRef="#br1" timeOffset="107726.38">24407 10219 10367 0,'0'0'448'0,"0"0"112"0,0 0-560 0,0 0 0 0,0 0 0 0,0 0 0 0,-6-4 400 0,6 4-16 15,0 0-16-15,0 0 0 0,0 0 224 0,0 0 48 16,0 0 16-16,0 0 0 0,0 0 112 0,0 0 32 15,0 0 0-15,0 0 0 0,-8 8-160 0,8-8-16 16,-4 12-16-16,-1 2 0 0,-1-2-80 0,1 2-16 16,-2 5 0-16,1 4 0 0,-2-2-128 0,1 5-16 15,-1 4-16-15,0 5 0 0,1 3 48 0,-1 5 16 16,2 3 0-16,-2 4 0 0,0 3-64 0,1 3-16 16,-1-1 0-16,2 6 0 0,-1 4-128 0,1-4-16 15,0-2-16-15,-3-2 0 0,3-5 32 0,-2 1 16 16,-1 1 0-16,0-2 0 0,-1 0-32 0,-1-2-16 0,-2-1 0 15,1 1 0-15,2-3 16 0,0-5 0 0,-5-7 0 16,3 1 0-16,1-6 48 0,2 0 16 0,0 0 0 16,0-3 0-16,0 1-64 0,0 0 0 0,0-3 0 0,2 1 0 15,1-1-192-15,-1-3 128 0,1-1-128 0,1 0 0 16,1 1 128-16,1-4-128 0,1-5 0 0,1 0 0 16,1-1 128-16,2-1-128 0,1-3 0 0,2-2 144 15,-5-6-144-15,9 5 0 0,0 0 0 0,2-1 0 16,2-4 0-16,3-2 128 0,3 0-128 0,3-1 0 15,2 1 128-15,0-1-128 0,0 1 0 0,-1-2 128 16,-1 2-128-16,1 0 0 0,1 1 0 0,0-1 0 16,0 2 0-16,0 2 0 0,4-1 0 0,0 1 0 15,3 0 0-15,2-2 0 0,4 0 0 0,2 0 128 16,3 0-128-16,2-3 0 0,2-4 0 0,-1 2 0 16,-2 1 0-16,0 0 0 0,2-1 0 0,2 0 0 0,1 2 0 0,4-3 0 15,1-1 0-15,5 2 0 16,-1-1 0-16,-2-2 0 0,-6 2 0 0,3-4 0 0,2 5 0 0,2 0 0 15,2-4 0-15,4 2 0 0,4-3 0 0,-2 3 0 16,-4-2 0-16,-1 2 0 0,-3 1 0 0,2-2 0 16,0 3 0-16,3 3 0 0,3-1 0 0,-1-1 0 15,-1 3 0-15,-2 0 0 0,-1 1 0 0,-1 0 0 16,1 0 0-16,0 0 0 0,4 0 0 0,-1 1 0 16,1-2 0-16,-3 0 0 0,-3-2 0 0,-2 1 0 15,-2-2 0-15,2-3 0 0,0 2 0 0,2 1 0 16,4-1 0-16,0-1 0 0,0 1 0 0,-2-1 0 15,-4-2 128-15,1 3-128 0,-1-4 0 0,0 3 0 16,-1 2 0-16,2 0 0 0,1-2 0 0,-2 1 0 0,-1 2 0 16,-5-1 0-16,-2-2 0 0,-1 2 0 0,0 3 0 0,-2 1 0 15,1 1 0-15,-1 3 128 0,1 2-128 0,-1 1 0 16,2-2 128-16,-5 5-128 0,-3-1 128 0,-5 2-128 16,-3 3 0-16,-2-2 128 0,-1 0-128 0,-2 2 0 15,-1-6 0-15,-1 2 0 0,-2-4 128 0,0 6-128 16,-2-3 0-16,2 2 0 0,-4-7 144 0,0 5-144 15,-2 1 128-15,-1 0-128 0,0-5 128 0,-1 2-128 16,-2-2 192-16,2-1-48 0,-1 2 0 0,-4 2 0 16,-8-8 48-16,0 0 16 0,11 3 0 0,-11-3 0 15,0 0-208-15,0 0 176 0,0 0-176 0,0 0 160 16,0 0-32-16,0 0-128 0,0 0 192 0,0 0-64 16,0-10 0-16,-2 0 0 0,-1-5 0 0,0-2 0 15,-1-1-128-15,-1-2 128 0,-1-5-128 0,1-5 128 16,1-3-128-16,1-3 192 0,1-9-192 0,0-1 192 0,2-7-64 0,0-9 0 15,0-6 0-15,2-3 0 0,0-5 48 0,3 2 0 16,4 2 0-16,-1 0 0 0,-3 0 96 0,3 3 32 16,-2 5 0-16,-2 1 0 0,0 5 224 0,-2 6 48 15,-1 3 16-15,-1 9 0 0,2 4-240 0,-4 6-48 16,1 4-16-16,-1 7 0 0,-2 3-288 0,2 2 0 16,-1 6 0-16,3 8 0 0,-4-10-304 0,4 10-16 15,-9-1 0-15,9 1 0 16,-11 2-688-16,0 10-144 0,0 5-16 0,-2 4-16 15,-2 3-1536-15,-2 3-304 0</inkml:trace>
  <inkml:trace contextRef="#ctx0" brushRef="#br1" timeOffset="112529.14">20918 16043 6447 0,'0'0'576'0,"1"-9"-576"0,-1 9 0 0,0-9 0 16,0 9 1792-16,0 0 256 0,0 0 64 0,0 0 0 15,0 0-1568-15,0 0-304 0,0 0-64 0,0 0-16 16,9 9 288-16,-3 4 64 0,-1 2 16 0,0 7 0 16,-1 4 48-16,-1 1 0 0,-2 5 0 0,-1-1 0 15,0 2-160-15,1-1-32 0,-2 3 0 0,0 1 0 16,-1 0-48-16,1 0-16 0,-1-2 0 0,0-2 0 15,-1-2 128-15,3-3 0 0,1 0 16 0,-1-3 0 16,0-4-192-16,0-1-32 0,2-4-16 0,-2 1 0 16,3-5-224-16,-1-2-160 0,-2-9 32 0,0 0-6800 15,0 0-1360-15</inkml:trace>
  <inkml:trace contextRef="#ctx0" brushRef="#br1" timeOffset="112930.56">21404 16043 23375 0,'-16'13'1024'0,"6"-6"240"0,-2 7-1008 0,0 1-256 16,3 3 0-16,-1 3 0 0,-1-1 0 0,0 3 0 15,-2-3 0-15,1 2 0 0,-4-2 0 0,1 2 0 0,0-5 0 0,-2 3 0 16,1-4 0-16,2-3-192 0,-3-4 192 0,2 1-160 16,0-5-32-16,1 1 0 0,4 2 0 0,-4-4 0 31,1-3-176-31,0 1-32 0,2 1-16 0,1-2 0 0,-1-1 144 0,11 0 16 0,-10 4 16 0,10-4 0 16,0 0 240-16,0 0 208 0,0 0-32 0,0 0-16 15,0 0 80-15,0 0 16 0,0 0 0 0,7 10 0 16,0 2-32-16,3-5 0 0,2 2 0 0,0-1 0 15,4 3-32-15,-2-1-16 0,4 2 0 0,3 2 0 16,-1 0 16-16,3-1 16 0,0 1 0 0,1 2 0 16,1 2-64-16,-1 0-16 0,-1-2 0 0,-1 2 0 15,3-1-128-15,-1-1 0 0,-3 1 0 0,1-5 128 16,1 1-128-16,0 0 0 0,-4-6-160 0,2 1-6976 16,1-5-1392-16</inkml:trace>
  <inkml:trace contextRef="#ctx0" brushRef="#br1" timeOffset="113214.72">21851 16207 22111 0,'0'0'976'0,"0"0"208"0,0 0-944 0,0 0-240 0,10-3 0 0,5 1 0 15,4 0 1456-15,5 1 240 0,4-4 48 0,3 4 16 16,1 0-1328-16,1-2-272 0,1 0-160 0,0 2 192 16,-2-1-192-16,0 0 0 0,0-1 0 0,-1 1-176 31,-1 1-528-31,-2 1-96 0,-1 3-32 0,-1 0-11024 0</inkml:trace>
  <inkml:trace contextRef="#ctx0" brushRef="#br1" timeOffset="113436.88">22114 16383 21183 0,'0'0'1888'0,"0"0"-1504"0,0 0-384 0,0 0 0 0,0 0 1296 0,0 0 192 16,9 2 48-16,5-1 0 0,-2-1-1392 0,2 0-144 15,3-1-272-15,2-1 64 0,3-1 208 0,2-4-176 16,2 1 176-16,2 1-160 16,3-3-592-16,1 1-112 0,-1-1-32 0</inkml:trace>
  <inkml:trace contextRef="#ctx0" brushRef="#br1" timeOffset="113829.87">23174 15950 25791 0,'-13'1'1152'0,"3"2"224"0,-1 2-1104 0,-1 6-272 0,1 3 0 0,-1 4 0 16,0 2 0-16,0 2 0 0,-1 7 128 0,3-1-128 15,1 4 0-15,3 0 0 0,2-2 0 0,5 3 0 16,3 2 0-16,4-1 0 0,2 2 0 0,4-1 0 16,3 2 0-16,0-1 0 0,2-1-176 0,0-2 176 15,-1-1-352-15,0-8 32 0,-1-3 16 0,0-6 0 16,0-4 304-16,1-6 0 0,-1 2-128 0,1-9 128 0,0-3 352 0,0-5 128 15,-2-1 32-15,2-6 0 0,0-2 272 0,0-6 64 16,0-3 16-16,-3-5 0 0,0-2-160 0,-2 0-48 16,-2-2 0-16,-2 1 0 0,-3 0 64 0,-3 1 16 15,-3 1 0-15,-4 2 0 0,-2 3-160 0,-4-2-48 16,-2 7 0-16,0 0 0 0,-4 5-528 0,1 2 0 16,0 6-160-16,0-2 160 15,-2 6-1920-15,-1-1-256 0</inkml:trace>
  <inkml:trace contextRef="#ctx0" brushRef="#br1" timeOffset="114730.25">20824 12146 4607 0,'-9'0'400'0,"-2"2"-400"16,1 1 0-16,0 1 0 0,0 5 2496 0,0-2 432 16,1 3 80-16,0 0 0 0,-1 2-2176 0,-2 7-432 15,-2 4-80-15,2 4-32 0,-4 4 80 0,1 4 16 16,0 0 0-16,-2 6 0 0,0 9-64 0,-1 2-16 15,0 1 0-15,-1 4 0 0,0 0-304 0,-1 9 160 16,-2-1-160-16,2 6 128 0,-2 6-128 0,3-4 0 16,-4-3 0-16,3-1 0 0,2 1 0 0,3-1 0 15,-1-2 0-15,5 0 0 0,3-1 0 0,1 1 0 16,-1-4 0-16,6-3 0 0,2 1 0 0,3-1 0 16,5-3 0-16,5-1 0 0,5 2 288 0,3 1-32 0,6-3 0 0,5-1 0 15,3-4-256-15,1 1 0 0,1 3-208 0,2 1 80 16,3 0-64-16,4 2 0 0,2 6 0 0,4 0-5568 15,5 2-1104-15</inkml:trace>
  <inkml:trace contextRef="#ctx0" brushRef="#br1" timeOffset="115400.92">23173 12096 19007 0,'0'0'832'0,"0"0"192"0,0 0-832 0,11-4-192 0,0 3 0 0,3 1 0 16,-1 1 0-16,0 6 0 0,1 3 0 0,2-1 0 16,-2 2 0-16,4 6 0 0,1 2 0 0,2 1 0 15,0 2 192-15,2 6 0 0,1 3 0 0,2 5 0 16,2 3 64-16,1 3 16 0,0 5 0 0,2 4 0 15,-1 4-112-15,2 0-32 0,-2-3 0 0,-2 0 0 0,-2-3-128 16,-2 2 0-16,-2-1 0 0,-1-1 0 16,1-4 0-16,-2 3 0 0,-2 0 0 0,2 1 0 0,-2 4 0 0,0 1 192 15,-3 0-64-15,0 6 0 0,-1-2 304 0,-2 9 48 16,-2-1 16-16,-1 5 0 0,-3-1-144 0,-2 6-32 16,0 3 0-16,-4 0 0 0,-4 1-112 0,1-4-16 15,-2-2-16-15,0-3 0 0,0-1 112 0,0-5 32 16,-1-7 0-16,1-2 0 0,1-5 96 0,1-3 32 15,1-9 0-15,-1-3 0 0,1 0-160 0,0-8-32 16,-1 0 0-16,1-4 0 0,0-1-256 0,-1-6 128 16,-1-3-128-16,1 0 0 15,-1-2-240-15,0-5-144 0,4-7-48 0</inkml:trace>
  <inkml:trace contextRef="#ctx0" brushRef="#br1" timeOffset="116364.74">26133 15199 2751 0,'0'0'256'0,"-4"-8"-256"16,0 2 0-16,2 1 0 0,2-3 3008 0,0 8 544 15,1-9 112-15,4 0 32 0,-1 3-2544 0,1-2-512 0,-5 8-112 0,5-6-16 16,-1 0 112-16,-4 6 16 0,0 0 0 0,0 0 0 15,0 0-160-15,0 0-32 0,9-3 0 0,-9 3 0 16,11 6-96-16,-2 3-32 0,-2 3 0 0,-2 4 0 16,0 3 0-16,0 4-16 0,0 5 0 0,-1 3 0 15,1 2 96-15,-1 7 32 0,-2 0 0 0,-1 4 0 16,-2 2-176-16,-3 6-48 0,1 0 0 0,1-1 0 16,0-5-16-16,-1-2-16 0,1-8 0 0,0-5 0 15,2-4-176-15,2 0 192 0,-1-1-192 0,2-7 192 16,0-2-192-16,2 0-272 0,0-4 64 0,1-4-11760 15</inkml:trace>
  <inkml:trace contextRef="#ctx0" brushRef="#br1" timeOffset="116783.06">26786 15228 3679 0,'0'0'320'0,"0"0"-320"0,-2-8 0 0,-1 3 0 0,3 5 5632 0,0 0 1040 15,0 0 224-15,0 0 32 16,0 0-5968-16,-6 8-1184 0,-3 6-240 0,-1 0-48 0,-3 1 352 0,-2 6 160 16,-3-2-128-16,-1 3 128 0,-3 1-144 0,1 3 144 0,-2-3-160 15,0 0 160-15,-1 3 0 0,0-4 0 16,1-2 0-16,0 1 0 0,1-4 0 0,1 1 0 0,0-3 0 0,4-1 0 15,-1-5 0-15,1 3 0 0,1-5 0 0,2 2 0 16,2-4 0-16,2-1 0 0,1-3 128 0,9-1-128 16,-9-1 0-16,9 1 0 0,-8-4 0 0,8 4 0 15,-6-4 144-15,6 4-144 0,0 0 0 0,0 0 144 16,0 0-16-16,0 0-128 0,9-6 192 0,2 4-64 16,-1 8-128-16,1-1 0 0,2 4 0 0,-2 0 0 15,3 5 0-15,2 2 0 0,-1 1 144 0,1 2-144 16,2 1 0-16,0-1 0 0,-2 0 0 0,1 0 0 15,-1 2 0-15,2-3 144 0,-1-1-144 0,-1 0 0 16,1-2 0-16,1 0 0 0,-3-1 0 0,1-5 0 16,2-1-144-16,-1-3-144 0,-2-2-32 0,0 0-7632 15,0 0-1536-15</inkml:trace>
  <inkml:trace contextRef="#ctx0" brushRef="#br1" timeOffset="117099.68">26945 15372 21183 0,'0'0'1888'0,"0"0"-1504"0,0 0-384 0,0 0 0 15,0 0 1120-15,0 0 160 0,14 6 16 0,2-2 16 16,-1 0-1168-16,3-2-144 0,1-2-192 0,2 0 32 16,3-2 32-16,2-1 0 0,1 1 0 0,2-2 0 15,3-1-160-15,2 0-32 0,1 1 0 0,-1 0 0 31,0-1-496-31,-4 1-96 0,-2 2-32 0</inkml:trace>
  <inkml:trace contextRef="#ctx0" brushRef="#br1" timeOffset="117315.8">27122 15679 31103 0,'0'0'1376'0,"0"0"288"0,0 0-1344 16,13-7-320-16,3 3 0 0,6-1 0 15,3-3-368-15,3 3-144 0,1-1-16 0,3-2-16 0,0 3 160 0,1 0 48 16,-1-3 0-16,-2 4 0 16,5 1-1776-16,-4-4-368 0,1 2-64 0,-1 0-16 0</inkml:trace>
  <inkml:trace contextRef="#ctx0" brushRef="#br1" timeOffset="117801.86">28265 15125 32879 0,'0'0'1456'0,"0"0"304"0,0 0-1408 0,0 0-352 16,0 0 0-16,6 6 0 15,0 3-400-15,0 7-160 0,-3 0-16 0,1 6-16 0,0 3 592 0,0 3 0 16,-2 4 0-16,2 4 128 0,-4 2 0 0,0 5 0 15,-1 0 0-15,-3 5 0 0,0 2 0 0,-1 1 0 0,3 5 0 16,-2-3 0-16,0-6-128 0,-4 0 0 0,2-9 0 16,1-2-176-1,1-6-320-15,0-5-64 0,-1-4-16 0,0-3 0 16,-1-3-1856-16,2-6-368 0,4-9-80 0,-14-11 0 0</inkml:trace>
  <inkml:trace contextRef="#ctx0" brushRef="#br1" timeOffset="118488.03">25593 12147 17727 0,'0'0'784'0,"-12"-1"176"0,2-3-768 0,1 3-192 0,9 1 0 0,0 0 0 16,-9 1 192-16,1 3 0 0,0 0 0 0,0 4 0 15,-2 1 176-15,2 5 32 0,1-1 16 0,-2 5 0 16,0 1-32-16,0 4-16 0,-2 7 0 0,2 2 0 15,-3 6-176-15,-3 4-16 0,1 3-16 0,-1 3 0 0,0 5-160 0,-1 2 0 16,1 2 144-16,-1 5-144 0,-2 6 224 0,-1 6-32 16,-3 3 0-16,-1 2 0 0,-2 2 144 0,-1 6 32 15,0-1 0-15,2 3 0 0,2 4-192 0,3-5-48 16,4-5 0-16,3-1 0 0,6-5-128 0,8-4 0 16,7-6 0-16,8-2 0 0,2-8 0 0,6-2 0 15,5-3 0-15,1-4 0 0,7-6 0 0,-1 1 0 16,3 1 0-16,4-5 0 15,6 0-1104-15,6 1-160 0,6 3-16 0,8-5-8256 0</inkml:trace>
  <inkml:trace contextRef="#ctx0" brushRef="#br1" timeOffset="119101.95">27963 12128 13823 0,'3'-14'1216'0,"0"8"-960"16,-1-3-256-16,3 4 0 0,-5 5 1312 0,10-3 224 16,1-1 32-16,0 4 16 0,2 3-1328 0,-1 1-256 15,1 3 0-15,1 5-144 0,-1 3 144 0,2 3 0 0,0 3 0 0,2 6 0 16,1-2 0-16,-1 7 192 0,1 4-32 0,3 2-16 16,0 0-144-16,1 7 192 0,1-1-192 0,0 6 192 15,2 0 192-15,-1 0 32 0,0 0 16 0,2 2 0 16,-6 2 16-16,0 4 16 0,-1 3 0 0,-2 0 0 15,-3 5-16-15,-3 4 0 0,0-2 0 0,-4 6 0 16,-3 2-64-16,0 6 0 0,-5-4-16 0,-3 8 0 16,-3-3 64-16,-3 3 16 0,-1 0 0 0,-5 2 0 15,-1-3-80-15,-5-1-16 0,-5-3 0 0,-1-1 0 16,-2-1 112-16,-2-4 32 0,-2-3 0 0,1-3 0 16,5-3-176-16,0-7-48 0,2-6 0 0,2-3 0 15,1-7-272-15,2-1 160 0,-1-7-160 0,1-3 128 16,-2-3-320-16,1-7-64 0,-1-3 0 0,-2-6-9104 15,-1-9-1824-15</inkml:trace>
  <inkml:trace contextRef="#ctx0" brushRef="#br1" timeOffset="124143.19">28505 9343 7359 0,'0'0'320'0,"0"0"80"0,0 0-400 0,0 0 0 0,3-5 0 0,-3 5 0 15,0 0 1744-15,0 0 272 0,0 0 48 0,0 0 16 0,0 0-1664 0,0 0-416 16,0 0 0-16,0 0 0 0,0 0 0 0,0 0 0 15,0 0 0-15,0 0 0 0,1 10-256 0,-1-1-16 16,0-9-16-16,0 0 0 16,0 0-240-16,0 0-48 0,0 10-16 0,0-10-4912 15</inkml:trace>
  <inkml:trace contextRef="#ctx0" brushRef="#br1" timeOffset="125203.84">26602 11361 14047 0,'0'0'624'0,"0"0"128"0,0 0-608 0,0 0-144 0,0 0 0 0,0 0 0 16,0 0-464-1,0 0-128-15,13 2-32 0,-13-2 0 16,0 0-96-16,11 2-32 0</inkml:trace>
  <inkml:trace contextRef="#ctx0" brushRef="#br1" timeOffset="126572">21727 12939 4607 0,'0'0'400'0,"-7"1"-400"0,-2-1 0 0,9 0 0 0,0 0 2816 0,0 0 496 0,0 0 80 0,0 0 32 15,0 0-2544-15,0 0-512 0,0 0-112 0,0 0 0 16,-1-7 80-16,4-5 32 0,0 2 0 0,2-4 0 16,1 0-48-16,5-3 0 0,0 0 0 0,2-4 0 15,1 1-80-15,1 0-32 0,3-2 0 0,1-1 0 16,0 0-208-16,1 3 0 0,2-2 0 0,1-1 0 16,1 2 0-16,0-1 0 0,-1 1 0 0,0 2 0 15,-3 1 0-15,0 1 0 0,-2 2 0 0,-3 2 0 16,-2 3 0-16,-1 0 0 0,-1 5 0 0,-3-2 0 15,-1 1 0-15,-7 6 0 0,0 0 0 0,0 0 0 16,0 0 128-16,0 0 16 0,0 0 16 0,0 0 0 16,7 14 32-16,-5 3 0 0,-2 3 0 0,-2 4 0 0,-2 4-16 15,0 4 0-15,-2 3 0 0,2 6 0 0,-3 1 144 0,0 6 48 16,-2 6 0-16,0 3 0 0,3 7-16 0,-1-2 0 16,1 1 0-16,0 1 0 0,-1 2-112 0,1 3-32 15,1-5 0-15,0 3 0 0,-2 0 96 0,1-1 16 16,1-2 0-16,-1-7 0 0,-2-6 96 0,0-1 32 15,-1 1 0-15,2-2 0 0,0-7-64 0,1-2-16 16,0-3 0-16,-1 0 0 0,4 2-176 0,-4-6-16 16,0-2-16-16,-1 1 0 0,2-6-160 0,-1 2 0 15,1-6 0-15,0-2 0 0,-1-2 0 0,2-3 0 16,0-1-144-16,0 2 144 16,0-8-960-16,5-8-64 0,0 0-32 0,0 0-7376 0,0 0-1472 0</inkml:trace>
  <inkml:trace contextRef="#ctx0" brushRef="#br1" timeOffset="126922.7">21204 14576 17503 0,'0'0'768'0,"0"0"176"0,0 0-752 0,0 0-192 16,2-10 0-16,-2 10 0 0,14-4 1552 0,5 1 288 16,3 2 48-16,3-1 16 0,2 0-1248 0,6-1-240 15,5-1-48-15,5-1-16 0,6-4-64 0,0 0-16 16,0-1 0-16,3-2 0 0,2-2 0 0,5 3 0 15,2 2 0-15,4-2 0 0,6 0-272 0,-3 0 128 16,-7 5-128-16,0-2 0 0,-1 4 0 0,1 3 0 16,-2 1 0-16,2 2 0 15,1 3-336-15,-1 3-176 0,-3 0-48 0,-4 2 0 16,-6-2-1504-16,-1 2-304 0,15 1-64 0,-8 1-16 0</inkml:trace>
  <inkml:trace contextRef="#ctx0" brushRef="#br1" timeOffset="132203.21">25839 12415 5519 0,'0'0'240'0,"0"0"64"0,0 0-304 0,0 0 0 0,-10 1 0 0,10-1 0 16,0 0 1728-16,-7 6 304 0,-1-1 48 0,8-5 16 0,0 0-1264 0,0 0-240 15,-6 3-48-15,6-3-16 0,-12 4-160 0,12-4-48 16,0 0 0-16,0 0 0 0,0 0-192 0,0 0-128 16,0 0 160-16,0 0-160 0,0 0 0 0,-1 10 0 15,1-10 0-15,0 0 0 0,0 0 0 0,0 0 0 16,8 4 0-16,0-4 0 0,1-6 192 0,2 1-64 15,1 0-128-15,0-3 192 0,0 2 32 0,2-1 0 16,2-4 0-16,-4 6 0 0,2-3-224 0,2 2 176 16,-1 1-176-16,0-2 160 0,-1 4 32 0,0 0 0 15,0 2 0-15,-1 2 0 0,-1 2 48 0,-1 0 16 16,-11-3 0-16,12 12 0 0,0 3-64 0,-3 3 0 0,-2 0 0 0,0 3 0 16,-4 7-48-16,0 2-16 0,-4 1 0 0,-1 2 0 15,-4-1 0-15,-2-3-128 0,-2 2 192 16,-1-1-64-16,-4-2 112 0,-3 3 16 0,0 2 0 0,0 0 0 15,-1-3 0-15,1 0 16 0,1-2 0 0,0-3 0 16,1 3-32-16,0-4-16 0,5 0 0 0,-1-1 0 16,1-8-96-16,2 1 0 0,1-1-128 0,1-2 192 15,0-7-192-15,7-6 176 0,-6 8-176 0,6-8 160 16,-4 6-160-16,4-6 0 0,0 0 0 0,0 0 0 16,0 0 0-16,0 0 128 0,0 0-128 0,0 0 0 15,0 0 0-15,0 0 0 0,10 0 0 0,-1-1 0 16,3-2 160-16,-1 2-160 0,2-4 192 0,1 2-192 15,0 1 176-15,2-1-176 0,0 1 160 0,1-2-160 16,3 0 128-16,0 3-128 0,1 0 0 0,4-2 0 16,-2-1 0-16,2 2 0 0,-3-2 0 0,-1-1 0 0,3 0 0 0,-1 1 128 15,-1-4-128-15,-1 4 0 0,0 2 0 0,0 1 0 16,-3-3 128-16,-1 2-128 0,-3 2 0 0,0-1 0 16,-3-3 0-16,1 4 0 15,-2 2-640-15,0 1 0 0,0 1-16 0</inkml:trace>
  <inkml:trace contextRef="#ctx0" brushRef="#br1" timeOffset="134327.4">27239 12222 6447 0,'0'0'272'0,"0"0"80"16,0 0-352-16,0 0 0 0,0 0 0 0,8-5 0 0,-8 5 1728 0,0 0 288 15,11-3 48-15,-11 3 16 0,0 0-1488 0,10 0-288 16,-10 0-64-16,0 0-16 0,0 0 32 0,0 0 0 15,0 0 0-15,0 0 0 0,5 11 160 0,-3 1 32 16,-4 2 16-16,-2 0 0 0,-2 1 48 0,-2 3 16 16,-3 4 0-16,0 1 0 0,-1 0 0 0,1 5 0 15,-2-2 0-15,0 6 0 0,2 0-48 0,-1 0-16 16,1 1 0-16,0 1 0 0,0-1-128 0,4 0-16 16,-3 3-16-16,3-3 0 0,1 1-176 0,1-2-128 15,0-3 192-15,2 0-192 0,1-5 160 0,0 1-160 16,2-5 128-16,2-1-128 0,0-1 144 0,2-3-144 0,0-5 160 15,3 3-160-15,0-4 0 0,0 0 128 16,-7-9-128-16,13 10 0 0,0 0 0 0,-1 0 176 0,0-3-176 16,3-5 160-16,2 1-160 0,-1-1 0 0,1 3 0 0,1-2 0 15,-1-3 0-15,2 0 0 0,-1 0 0 0,0 0 0 16,-3 0-272-16,1 0-96 0,-1 2-16 0,-3 0 0 31,0-1-576-31,-4 1-128 0,-8-2-32 0,8 2-8304 0</inkml:trace>
  <inkml:trace contextRef="#ctx0" brushRef="#br1" timeOffset="134611.06">26853 12661 19343 0,'-6'-9'1728'0,"6"9"-1392"16,0 0-336-16,-1-8 0 0,2-1 848 0,-1 9 112 15,0 0 0-15,11-2 16 0,0-2-544 0,3 2-112 16,1 0-32-16,6 1 0 0,3-1 80 0,4-1 16 16,6 0 0-16,2 2 0 0,6-2-64 0,3 2-16 15,4-3 0-15,1-2 0 0,1-2-304 0,-2-1 128 16,-5 0-128-16,-1-1 0 15,-1 3-336-15,-2-2-176 0,-5 0-48 0,-2 2-10688 0</inkml:trace>
  <inkml:trace contextRef="#ctx0" brushRef="#br2" timeOffset="162597.6">11858 18010 3679 0,'0'0'320'0,"0"0"-320"0,0 0 0 0,-5-8 0 16,-1-1 1984-16,1 2 336 0,5 7 64 0,-7-10 16 16,7 10-1584-16,-6-9-320 0,0-1-64 0,1 2-16 15,5 8-288-15,-4-11-128 0,-3 5 128 0,7 6-128 16,-5-11 0-16,5 11 0 0,0 0 128 0,0 0-128 16,-6-5 368-16,6 5 32 0,0 0 16 0,0 0 0 0,0 0 176 0,0 0 48 15,0 0 0-15,0 0 0 16,6-6-32-16,5 2 0 0,-1 0 0 0,2 2 0 0,5-2 160 15,2-1 16-15,1 0 16 0,6 1 0 0,3-4 48 0,4 1 16 16,5 0 0-16,-1-3 0 0,1 0 64 0,2 1 16 16,-2-1 0-16,2 1 0 0,1-2-304 0,1 4-64 15,0 2-16-15,1 1 0 0,0 3-432 0,2 0-128 16,-1-2 0-16,0 3 0 0,-6 0 0 0,-5 0 0 16,-1 0 0-16,-6 3 0 15,-2 1-416-15,1 2-96 0,-5-2 0 0,-2 4-16 16,-4 0-2352-16,0-1-480 0</inkml:trace>
  <inkml:trace contextRef="#ctx0" brushRef="#br2" timeOffset="162864.73">11998 18370 9215 0,'-13'3'400'0,"5"-2"96"0,-3 0-496 0,2-1 0 0,9 0 0 0,0 0 0 16,0 0 3712-16,0 0 640 0,0 0 128 0,9-2 16 15,5-3-3216-15,5 2-640 0,3-1-128 0,3-1-16 16,2-1-48-16,1-1-16 0,0-3 0 0,3 4 0 16,-1-3-144-16,3 4-32 0,0 0 0 0,3 0 0 15,-4 2-256-15,4 3 0 0,1 0 128 0,5 4-128 16,0 2-288-16,1 1-112 0,-3 3-32 15,-3-2 0-15,-4 3-1728 0,-2-3-336 0,0 1-80 0</inkml:trace>
  <inkml:trace contextRef="#ctx0" brushRef="#br2" timeOffset="163299.78">13863 17363 16575 0,'0'0'736'0,"0"0"160"0,-5-7-720 0,5 7-176 0,-4-5 0 0,4 5 0 16,0 0 3072-16,0 0 592 0,0 0 112 0,0 0 32 16,0 0-3088-16,0 0-720 0,-6 9 0 0,1 0 0 15,-1 5 0-15,1 1 0 0,-1 3 0 0,1 2 0 16,-1 2 0-16,-1 5 0 0,1 0 0 0,-2 5 0 16,3 2 0-16,0 3 0 0,-1 0 0 0,1-1 0 15,0 2 192-15,-1 0-32 0,0 0-16 0,4-4 0 0,-4-1 48 0,3 0 16 16,-1-2 0-16,0-2 0 0,0 2 48 15,2-1 16-15,0-3 0 0,1 1 0 0,-1-3-144 0,-1 1-128 16,2-6 144-16,1-2-144 0,0 0 0 0,0-3 0 16,1-2 0-16,0-2-160 15,-1-11-656-15,0 0-128 0,2 13-16 0,-2-13-8064 16,0 0-1616-16</inkml:trace>
  <inkml:trace contextRef="#ctx0" brushRef="#br2" timeOffset="163598.03">13337 18563 8287 0,'-8'7'736'0,"-1"-1"-592"0,1-2-144 0,8-4 0 16,0 0 4464-16,0 0 848 0,0 0 192 0,0 0 16 15,0 0-4288-15,0 0-848 0,0 0-192 0,13 6-16 16,2-1 80-16,5-1 0 0,2-3 16 0,4-2 0 16,2-4 0-16,5 3 0 0,4-2 0 0,2 2 0 15,3-1-144-15,0 0-128 0,-1-1 144 0,-2 2-144 16,0-2 0-16,0 1 128 0,-1 1-128 0,0-3 0 16,0 0 0-16,-1 1 0 0,-3 3-192 0,2-1 192 15,-2 1-576-15,2 1-16 16,-3 1 0-16,-3 2 0 0,-2-2-2000 0,-5 0-400 0</inkml:trace>
  <inkml:trace contextRef="#ctx0" brushRef="#br2" timeOffset="163984.68">13518 19011 21183 0,'0'0'944'0,"0"0"192"0,0 0-912 0,0 0-224 0,0 0 0 0,0 0 0 16,0 0 2256-16,0 0 416 0,0 0 80 0,0 0 0 15,12 6-2192-15,-1 4-560 0,3 0 0 0,-1 3 0 16,0 1 160-16,-1 3-160 0,1-1 128 0,-1 3-128 15,-2 2 0-15,0 0 0 0,-1 1 0 0,-2 2 0 16,0 0 0-16,-2 0 0 0,-1-1 0 0,-1-1 0 16,0-6 0-16,1 1 0 0,-2 1 144 0,2-3-144 15,0-4 0-15,1 2 0 0,-1 0 0 0,1-3 0 16,1 1 128-16,2-3-128 0,-2 1 128 0,2-3-128 16,-2 3 0-16,8-3 144 0,-1-2-144 0,1-1 0 15,3 1 128-15,2-4-128 0,2-3 0 0,1 2 0 16,1-2-256-16,1 1-176 0,0-2-16 15,1-1-16-15,0-3-1680 0,-1 3-336 16,0-2-64-16</inkml:trace>
  <inkml:trace contextRef="#ctx0" brushRef="#br2" timeOffset="164282.46">14280 19011 34959 0,'0'0'1536'0,"-9"4"336"0,0 4-1488 0,1 1-384 0,2 3 0 0,1 3 0 16,0 2 480-16,0 3 32 0,0 2 0 16,1 3 0-16,3 4-512 0,-4 4 0 0,-1 0 0 0,1 3 0 15,-1-1 128-15,1 2-128 0,-1-1 0 0,-1 2 144 16,-2 1-144-16,0 1 0 0,1-3 0 0,-3 1 0 15,1 3-256-15,1-5 64 0,0 0 0 0,0-6 16 32,1 1-400-32,0-3-64 0,0-5-32 0,5-4 0 15,-1-4-528-15,1-1-96 0,1-5-32 0,2-9-7872 0,0 0-1568 0</inkml:trace>
  <inkml:trace contextRef="#ctx0" brushRef="#br2" timeOffset="164917.23">15494 17369 7359 0,'0'0'656'0,"0"0"-528"0,0 0-128 0,0 0 0 16,0 0 2192-16,0 0 416 0,0 0 80 0,0 0 0 15,0 0-1200-15,-4-4-240 0,0-4-48 0,4 8-16 16,0 0-288-16,-4-8-48 0,4 8-16 0,-5-5 0 16,-1-1-496-16,0 2-96 0,-2 0-32 0,0 3 0 15,-1-3 208-15,-1 3 32 0,-1 1 16 0,2 0 0 16,-1 1-224-16,-2 1-48 0,1 1-16 0,1 1 0 15,-3 5-176-15,0 0 192 0,-1 4-192 0,0 2 192 16,-4 3-192-16,1 2 0 0,-5 0 0 0,-1 7 0 0,-1 2 0 0,0 4 0 16,1 4 0-16,1 3 0 0,1 3 0 0,0 0 0 15,1 3 0-15,1-3 0 0,-1 0 0 0,1 3 0 16,0 2 0-16,-1 1 0 0,1 2 0 0,2 1 0 16,-1 2 0-16,0 2 128 0,1 1 112 0,2 1 16 15,1-2 0-15,2-1 0 0,-1 4 128 0,3 3 16 16,2-2 16-16,3 2 0 0,2 1-96 0,1-4-32 15,1 0 0-15,2-5 0 0,1 0-160 0,3-1-128 16,3-1 144-16,2 2-144 0,2-5 0 0,6-2 128 16,-1-4-128-16,7-1 0 0,1-6 0 0,4-3-192 15,4-5 48-15,5-1 0 16,5-4-2160-16,7-4-416 0</inkml:trace>
  <inkml:trace contextRef="#ctx0" brushRef="#br2" timeOffset="166399.87">28971 17458 23775 0,'0'0'1056'0,"0"0"224"0,8-3-1024 0,-8 3-256 0,12 0 0 0,-1 0 0 15,2 3 416-15,2 0 32 0,3 4 16 0,3-1 0 16,4 2-304-16,2 3-160 0,3 2 160 0,1 2-160 16,4-1 160-16,3 4-160 0,4 5 160 0,1 0-160 15,2 3 0-15,0 6 0 0,0 5 0 0,-2 5 0 0,-2 0 0 0,2 5 0 16,0 4 0-16,-1 5 0 0,-1 1 0 16,-1 5 0-16,1 7 0 0,-1-1 0 0,-2 2 352 0,-3-2 80 15,-4-2 16-15,-3 0 0 0,-5 0 384 0,-4-4 64 16,-4 4 32-16,-4-5 0 0,-2 0-256 0,-4-3-48 15,-2-5-16-15,-3 0 0 0,-3-1-208 0,0-2-32 16,-3 0-16-16,-1-3 0 0,-5-3-352 0,-3-2 0 16,-5-5 0-16,-7-9-128 15,-8-4-2096-15,-4-6-400 0</inkml:trace>
  <inkml:trace contextRef="#ctx0" brushRef="#br2" timeOffset="167368.06">19959 18746 17215 0,'0'0'768'0,"0"0"144"0,0 0-720 0,0 0-192 16,0 0 0-16,0 0 0 0,0 0 192 0,-5-5 0 15,5 5 0-15,-4-7 0 0,-1 3-192 0,5 4 0 16,0 0 0-16,-6-5 0 0,0 0 128 0,0 0 0 16,6 5 0-16,0 0 0 0,-6-5 96 0,6 5 16 15,0 0 0-15,0 0 0 0,0 0 96 0,0 0 32 16,0 0 0-16,0 0 0 0,3 11 32 0,2-3 16 15,-5-8 0-15,12 11 0 0,1 0 64 0,2 0 16 0,3-4 0 0,0 1 0 16,-2-4-16-16,5-2 0 0,0-2 0 16,5 0 0-16,-1 3 272 0,3-3 48 0,3-1 16 0,2-1 0 15,4 0-224-15,1 0-32 0,1 1-16 0,4-1 0 16,3-2-288-16,-1-1-64 0,-3 1-16 0,1 0 0 16,-4-4-176-16,-1 3 0 0,-2 2 0 0,0 0 0 15,-1 1 0-15,-2-2 128 0,-1 0-128 0,0 5 0 16,0 6 0-16,-2-2 0 0,-1 0 0 0,-1 1 0 31,-1 0-352-31,-3-1-160 0,-1-1-16 0,-4 3-8416 0,-2-2-1680 0</inkml:trace>
  <inkml:trace contextRef="#ctx0" brushRef="#br2" timeOffset="167867.7">22400 18019 24015 0,'0'0'1056'0,"0"0"224"0,0 0-1024 0,0 0-256 0,0 0 0 0,-2 13 0 16,2-2 336-16,2 1 16 0,-2 2 0 0,1 4 0 16,0 2-224-16,-1 4-128 0,-1-2 160 0,1 3-160 15,0 3 320-15,0 3-48 0,0-3 0 0,-1 3 0 16,1 5 256-16,0 0 48 0,-2-3 16 0,2 0 0 0,-1-2-96 16,0 3-32-16,0-1 0 0,-1 0 0 0,0 0-320 0,2-5-144 15,0 0 128-15,0-4-128 0,0-1 0 16,2 1 0-16,0-1 0 0,0-2 0 15,1-5-320-15,-1-2-160 0,1-1-32 0,1-4-8240 16,-4-9-1648-16</inkml:trace>
  <inkml:trace contextRef="#ctx0" brushRef="#br2" timeOffset="168583.94">23309 18506 2751 0,'0'0'128'0,"0"0"16"0,0 0-144 0,0 0 0 0,0 0 0 0,0 0 0 0</inkml:trace>
  <inkml:trace contextRef="#ctx0" brushRef="#br2" timeOffset="168818.79">23267 18506 7359 0,'0'0'656'16,"0"0"-528"-16,0 0-128 0,0 0 0 0,0 0 2768 0,0 0 528 16,0 0 96-16,0 0 32 0,0 0-1952 0,7 9-384 15,2-3-64-15,3 0-32 0,0-4 32 0,5 1 16 16,2-3 0-16,3-3 0 0,3 2-320 0,3-2-64 15,1-1-16-15,5 1 0 0,5 0-144 0,3-1-48 0,2-2 0 0,-2-3 0 16,-3 3-96-16,0-3-32 0,-4 1 0 0,-1-1 0 16,0 2-320-16,-1-2 144 0,0 4-144 0,-4 1 0 15,-1 0 0-15,-2-1-224 0,0 2 16 0,-3 2 0 32,-2 0-592-32,-3 1-112 0,-4 0-32 0,-2 1-12112 0</inkml:trace>
  <inkml:trace contextRef="#ctx0" brushRef="#br2" timeOffset="169468.76">24886 17969 21999 0,'0'0'960'0,"0"0"224"0,-8-6-944 0,1 1-240 15,-1 2 0-15,2-3 0 0,-1 0 496 0,7 6 48 16,-7-5 16-16,2 1 0 0,0-2-560 0,5 6 0 16,0 0-160-16,-2-8 160 0,2 3 0 0,0 5 0 0,4-10 0 0,1 4 0 15,4-2 0-15,3 3 0 0,0 1 0 0,4-2 128 16,-1 1 32-16,3 1 0 0,1 3 0 0,2-1 0 16,2-2 112-16,1 4 32 0,1 2 0 0,1 0 0 15,3 1 16-15,3-1 0 0,1 3 0 0,-1 4 0 16,0 0-160-16,-4 3-32 0,-3 2 0 0,-3 0 0 15,-4 1 0-15,-2 5-128 0,-1-1 192 0,-3 4-64 16,-1 1-128-16,-2 6 160 0,-2-2-160 0,-2 5 160 16,-4 5-160-16,-2 0 0 0,-3-1 0 0,-3 0 0 15,-1-1 0-15,-4 1 0 0,-1 0 0 0,-3-1 0 16,1-3 0-16,-2 0 128 0,-2 0-128 0,-1 0 0 16,-2 0 0-16,2-3 0 0,-2-4 0 0,3 1 0 15,0-5 0-15,1-1 0 0,2-3 0 0,0-4-176 16,5-3-16-16,-3-3-16 0,3-3 0 0,2 0 0 15,9-5 0-15,0 0 0 0,-9 0 0 0,9 0 0 0,0 0 208 0,0 0 0 16,0 0 0-16,7-9 0 0,0 3 0 0,4-3 160 16,3 2 0-16,8-2 0 0,1 1 32 0,3 0 16 15,4 3 0-15,0 1 0 0,1-1-32 0,-2 0-16 16,-1 1 0-16,0 1 0 0,1 2-160 0,2-1 0 16,-1-1 0-16,2 2 0 15,0 1-432-15,-2 0-112 0,1-3-32 0,0 3 0 16,1 4-1632-16,-1 0-336 0</inkml:trace>
  <inkml:trace contextRef="#ctx0" brushRef="#br2" timeOffset="170452.55">26549 17730 4607 0,'0'0'192'0,"0"0"64"0,0 0-256 0,0 0 0 16,6-11 0-16,-6 11 0 0,8-12 4944 0,-8 12 944 15,7-16 192-15,-3 6 48 0,-4 10-4880 0,0 0-976 16,6-15-272-16,-6 15 0 0,0 0 0 0,0 0 0 15,6-14 0-15,-6 14 0 0,0 0 128 0,0 0-128 16,0 0 0-16,0 0 0 0,0 0 0 0,0 0 0 16,0 0 0-16,5 5 0 0,-2 8 0 0,0 2 0 0,-3 5 0 0,-3 1 0 15,1 0 128-15,1 9 32 16,-2-2 0-16,1 6 0 0,-4 3 160 0,3 2 16 0,0 1 16 0,1-2 0 16,-2 4 160-16,1 2 16 0,1-6 16 0,-1 2 0 15,-1-1-96-15,4 2-32 0,0-3 0 0,3-4 0 16,-1-2-208-16,4 1-32 0,-1-3-16 0,2 1 0 15,3-6-32-15,2 2-128 0,1-4 192 0,1-1-64 16,3-3-128-16,4 1 160 0,0 3-160 0,6-3 160 16,2-1-160-16,3-1 192 0,0-1-192 0,0-5 192 15,-2 0-192-15,1-2 128 0,-1-5-128 0,1-1 128 16,-3-2-272-16,-1-3-64 0,1-4-16 0,-1-4 0 31,-3 0-1200-31,-2-2-240 0,-3-1-64 0,-1-2-11264 0</inkml:trace>
  <inkml:trace contextRef="#ctx0" brushRef="#br2" timeOffset="170720.17">26293 18251 32255 0,'0'0'1424'0,"0"0"304"0,0 0-1392 0,12-5-336 16,-1-2 0-16,3-3 0 0,1 4 1728 0,6-3 256 15,4 2 64-15,4 2 16 0,2 0-1808 0,4 0-256 16,4 1-288-16,1 1 64 0,1-4 224 0,2 3 0 0,3 1 0 0,0-1 0 16,-2-1-208-16,-4 3 0 15,-2 0 0-15,-5-1 0 16,-1 2-368-16,-2 1-64 0,-1-1 0 0,-2-2-10288 0,-3 1-2048 0</inkml:trace>
  <inkml:trace contextRef="#ctx0" brushRef="#br2" timeOffset="174121.5">14308 15348 3503 0,'0'0'144'0,"1"-6"48"0,-1 6-192 0,0-10 0 0,0 3 0 0,0 7 0 16,0-12 0-16,-1 5 144 0,0-4-144 0,1 11 128 15,-2-8-128-15,1-1 0 0,1 9 0 0,0-9 128 16,0-3 240-16,0 6 32 0,0 6 16 0,0 0 0 16,0 0 832-16,0-9 160 0,0 9 48 0,0 0 0 15,0 0 32-15,0 0 16 0,0 0 0 0,0 0 0 16,0 0-576-16,0 0-112 0,0 0-32 0,0 0 0 16,4 13-176-16,-2-3-32 0,2 3-16 0,-1 1 0 0,-2-2 128 0,0 1 16 15,0 1 16-15,-1 4 0 16,0 1-128-16,-1 0-16 0,-1 0-16 0,-1 1 0 0,-1 3-112 0,-1 0 0 15,1 1-16-15,-1 3 0 0,-1-3-80 0,0 5-16 16,-1-3 0-16,0 4 0 0,-1 1-80 0,0-3 0 16,-1 1-16-16,2-4 0 0,-1 2-48 0,1-4 0 15,-1 1 0-15,0 3 0 0,1-4-192 0,2 0 128 16,-2-2-128-16,1 0 0 0,-2-1 128 0,3-2-128 16,0-1 0-16,1 1 144 0,1-1-16 0,0-2-128 15,0-2 192-15,1-1-64 0,2 0-128 0,0-12 192 16,6 10-192-16,-6-10 192 0,7 11-192 0,-7-11 160 15,10 8-160-15,1-2 160 0,1-2-160 0,-1-2 0 16,1-2 144-16,0 0-144 0,1 0 128 0,2 0-128 0,-2 0 160 16,3 1-160-16,2 0 144 0,3 0-144 0,-1 1 128 0,5 3-128 15,1-3 0-15,2 1 0 0,2-2 128 0,1 3-128 16,3 0 0-16,4 1 0 0,0-4 0 0,6 2 0 16,-1-2 0-16,-1 0 0 0,-3 0 0 0,1-1 128 15,-1 0-128-15,0-2 0 0,5-1 0 0,-3 0 0 16,1-3 0-16,5 3 0 0,4-2 0 0,1-3 0 15,-1 0 0-15,-1 2 0 0,-3-3 0 0,0 3 0 16,0-3 0-16,1 2 0 0,-1-1 128 0,3 0-128 16,3-1 0-16,2 0 0 0,0 3 144 0,-2-4-144 15,-3 2 144-15,0-2-144 0,2 2 192 0,-1-2-192 16,-1-1 144-16,3 2-144 0,2-3 0 0,2 6 144 16,2-6-144-16,-6 6 128 0,-3 0-128 0,-2-1 128 15,1 1-128-15,-3-3 0 0,-1 1 0 0,3 6 0 0,0-6 0 0,4 3 0 16,3 0 0-16,-3-2 0 0,-2 0 0 0,-2 5 128 15,-1-3-128-15,-1-2 0 0,-3 2 0 0,3 1 0 16,-4-1 0-16,4 1 0 0,4 2 0 0,0-1 128 16,-2-2-128-16,-1-1 0 0,-2 1 192 0,-3 2-32 15,0 1-16-15,-3 0 0 0,1-3-144 0,-2 4 160 16,1 1-160-16,2 0 160 0,2-1-160 0,0 1 0 16,-1-1 0-16,0 1 0 0,-1 0 0 0,-2 0 0 15,-2 1 144-15,0 0-144 0,0 2 0 0,0 0 0 16,-2 0 0-16,-1-1 128 0,0 2-128 0,-1 1 0 15,2 0 128-15,1-1-128 0,-2-2 0 0,2 1 144 0,-2 0-144 16,-2 1 0-16,-4-2 240 0,0 1-64 0,0 1-16 16,0-1 0-16,-2 0-160 0,2 2 128 0,-2-1-128 0,0-2 128 15,0 2-128-15,-1 1 128 0,1-2-128 0,-3 1 128 16,3-3-128-16,0 1 0 0,-2 1 0 0,0 0 0 16,-2 0 0-16,0 0 0 0,-1-1 0 0,-2 0 0 15,-1 2 0-15,-1-2 0 0,0 2 0 0,-3-2 0 16,-1 1 128-16,-1 0-128 0,1 0 0 0,0 4 128 15,-2-2 16-15,-1-4 0 0,1 0 0 0,-1 1 0 16,-10-2 0-16,11 3 0 0,-1 3 0 0,-1-3 0 16,-9-3-144-16,10 4 128 0,-10-4-128 0,9 5 128 15,-9-5-128-15,9 7 0 0,-9-7 0 0,0 0 128 16,9 3-128-16,-9-3 0 0,0 0 144 0,0 0-144 16,0 0 144-16,0 0-144 0,0 0 192 0,0 0-192 0,0 0 240 0,0 0-64 15,0 0-16-15,0 0 0 0,0 0 16 0,6-9 0 16,-6 9 0-16,6-10 0 0,-4-1-32 15,-2-3 0-15,0-4 0 0,0-2 0 0,0-3 48 0,0-6 16 16,-2-4 0-16,2-3 0 0,-2-3-80 0,4-2-128 16,0 0 176-16,2-3-176 0,1-1 0 0,1 2 0 15,1 4 0-15,0 1 0 0,1-1 0 0,-2 3 0 16,5-1 0-16,-4 2 0 0,3 0 0 0,-3 0 0 16,-1 1 0-16,0 4 0 0,-1 2 0 0,1 1 0 15,0 3 0-15,-4 5 0 0,2 1-192 0,-1 4 192 16,-2 3-208-16,-1 11 80 15,0 0-256-15,0 0-32 0,0 0-16 0,0 0 0 16,0 0-1936-16,-2 10-400 0,-1 6-80 0</inkml:trace>
  <inkml:trace contextRef="#ctx0" brushRef="#br2" timeOffset="177541.81">20433 640 6447 0,'0'0'576'0,"3"-9"-576"0,1-2 0 0,-2 3 0 15,-2 8 336-15,7-9-32 0,-2 2-16 0,1-1 0 16,0 3-288-16,-6 5 160 0,0 0-160 0,8-4 128 16,-8 4 272-16,8-5 48 0,-8 5 16 0,0 0 0 15,0 0 112-15,0 0 32 0,10 1 0 0,-10-1 0 16,9 8-128-16,-3 6-32 0,-1 1 0 0,-1 2 0 15,0 0-64-15,-2 4-32 0,-2-1 0 0,0 4 0 16,-2 3-48-16,-2-3-16 0,-1 3 0 0,-3-2 0 0,-1 6-96 16,-1-1 0-16,0 3-16 0,-4 3 0 0,-4 1 16 15,3 2 0-15,-3-1 0 0,0 3 0 0,2 7 64 16,1-1 0-16,-1 0 16 0,2-2 0 0,3-2 16 0,-1-2 0 16,4 1 0-16,0 2 0 0,2-3-160 0,1-3-128 15,-1-6 144-15,3-1-144 0,3-3 128 0,0-1-128 16,1-2 0-16,1-2 0 0,4-4 0 0,-1-3 0 15,1-4 0-15,2 2 0 0,3-2 0 0,2-3 128 16,1 1-128-16,0-4 0 0,3-1 0 0,5 0 0 16,2-2 0-16,0-2 0 0,1-3-192 0,0-2-16 15,0 0-16-15,-3-1-5344 16,-3-1-1056-16</inkml:trace>
  <inkml:trace contextRef="#ctx0" brushRef="#br2" timeOffset="177782.94">20268 1417 11967 0,'-13'-14'528'0,"6"3"112"0,-2 3-512 0,1-4-128 0,3 3 0 0,3-1 0 16,2 2 2720-16,2-2 512 0,3 4 96 0,3-2 32 15,2 2-2784-15,4 1-576 0,3-1 0 0,4 0-192 16,2 3 192-16,8 0-176 0,0-1 176 0,6-3-160 16,3 2 160-16,-1-4-160 0,-1 1 160 0,2-1-160 15,-2 1-416-15,0 2-96 16,-1-3-16-16</inkml:trace>
  <inkml:trace contextRef="#ctx0" brushRef="#br2" timeOffset="178108.57">20886 311 4607 0,'-10'1'400'0,"-2"3"-400"0,1 1 0 0,-1 8 0 16,1 4 2528-16,5-3 416 0,-3 6 96 0,-2 7 16 15,3 4-2320-15,-1 5-464 0,0 3-80 0,0 5-32 16,1 4 96-16,-8 40 32 0,2-11 0 0,1-6 0 16,2-6-96-16,-1-4-32 0,1-8 0 0,1-7 0 15,1-3-160-15,2-6 0 0,0-3 0 0,2-7 128 16,1 0-128-16,3-8-144 0,1-4 144 0,-3-5-5344 15,3-10-944-15</inkml:trace>
  <inkml:trace contextRef="#ctx0" brushRef="#br2" timeOffset="178413.84">21247 543 11967 0,'-9'-11'1072'0,"0"7"-864"16,-2 2-208-16,-2 2 0 0,0 2 3248 0,0 6 592 16,-1 2 128-16,1 6 32 0,-3 2-3200 0,-2 8-640 15,-1 8-160-15,-2 3 0 0,-3 2 0 0,-2 2 128 16,0 0-128-16,-1 3 128 0,1-1 0 0,4 4 0 16,-1-2 0-16,5 1 0 0,3-3-128 0,4 3 0 15,3-3 0-15,4 1 0 0,4-7 0 0,4-3-144 16,3-2 144-16,7-3-208 0,5 1-80 0,7-4-16 0,2 1 0 0,3-1 0 15,4 1 304-15,-1 0 0 0,-1 4 0 0,1-3 0 16,2 2-144-16,2 3 144 0,2 3-208 0,0 2 80 31,3 3-1408-31,4 1-288 0</inkml:trace>
  <inkml:trace contextRef="#ctx0" brushRef="#br2" timeOffset="180810.18">19885 2370 18431 0,'0'0'1632'0,"0"0"-1312"16,0 0-320-16,0 0 0 0,-5-6 352 0,5 6 0 15,0 0 0-15,0 0 0 0,-10-2-128 0,3 5-32 16,-1-1 0-16,-2 7 0 0,-3 0 16 0,-1 4 0 0,0-2 0 0,0 6 0 16,0 1 112-16,-1 3 32 0,1 6 0 0,-3 3 0 15,1 2 80-15,-1 8 16 0,1 0 0 0,-1 6 0 16,0 5 0-16,0 4 0 0,-1 1 0 0,2 3 0 15,-1-3-256-15,3-2-64 0,1-2 0 0,2-3 0 16,2-2-128-16,-2 2 0 0,2-6 0 0,1 0 128 16,2-5-128-16,1-2 0 0,0-4 0 0,0-6 0 15,2 0-144-15,2-5-64 0,-3-2-16 0,3-2 0 32,-1-3-672-32,2-7-144 0,0-7-32 0</inkml:trace>
  <inkml:trace contextRef="#ctx0" brushRef="#br2" timeOffset="181181.9">20124 2600 15663 0,'-1'-15'1392'0,"-1"7"-1120"15,-1-3-272-15,3 11 0 0,-4-8 1888 0,4 8 320 16,0 0 64-16,0 0 16 0,0 0-1648 0,0 0-336 15,-7 11-64-15,2 7-16 0,-1 1-48 0,0 7-16 16,-2 2 0-16,0 9 0 0,-3 6 112 0,-1-1 32 16,-4 0 0-16,0 1 0 0,-3-4-304 0,-1-1 160 15,-3-1-160-15,0-4 128 0,-1-2-128 0,-1-7 0 0,1 1 0 0,0-5 0 16,1-3 0-16,2 0-192 16,0-3 64-16,1-1 128 0,1-1-336 0,1-3 48 0,2 0 16 0,3-5 0 15,0 0 0-15,6-1 0 0,7-3 0 0,0 0 0 16,0 0 128-16,0 0 144 0,0 0-208 0,0 0 80 15,0 0 128-15,15 9 144 0,3 0-16 0,2 3-128 16,4 0 288-16,3 5-48 0,3 1-16 0,2 2 0 16,4 0-16-16,1 2 0 0,2 0 0 0,-2 2 0 15,-3-3-208-15,-2-2 128 0,-2 1-128 0,0 0 0 16,-4-4 0-16,-3-2-320 0,0 0 64 0,-3-7-7280 16,-2-3-1440-16</inkml:trace>
  <inkml:trace contextRef="#ctx0" brushRef="#br2" timeOffset="181495.11">20545 2023 20271 0,'-6'-6'1792'0,"6"6"-1424"16,0 0-368-16,0 0 0 0,0 0 1648 0,0 0 256 15,-1 11 48-15,2 7 16 0,1 6-1648 0,1 8-320 16,1 7 0-16,0 8 0 0,-4 7 0 0,1 1 0 0,-1 5 224 0,-1 5-64 16,-3 6-16-16,-1 0 0 0,-2 1 0 0,0-1 0 15,-4 5-144-15,0-4-192 0,-2-4 32 0,2-5 16 31,-1-7-832-31,1-7-176 0,2-5-16 0,0-6-6304 0,0-3-1248 0</inkml:trace>
  <inkml:trace contextRef="#ctx0" brushRef="#br2" timeOffset="181675.51">20559 3715 35935 0,'-7'-5'3200'0,"0"1"-2560"0,7 4-512 0,-5-8-128 0,5 8 0 15,-4-6 176-15,4 6-176 0,0 0 192 16,0 0-1744-16,0 0-352 0,0 0-64 0,13-1-7584 16,-2 1-1520-16</inkml:trace>
  <inkml:trace contextRef="#ctx0" brushRef="#br2" timeOffset="184048">18711 1095 1839 0,'0'0'160'0,"-6"-6"-160"0,6 6 0 0,0 0 0 15,0 0 2560-15,0 0 464 0,0 0 112 0,0 0 0 16,0 0-2384-16,0 0-496 0,0 0-80 0,0 0-32 0,0 0-144 0,0 0 0 16,0 0 0-16,0 0 0 0,0 0 240 0,0 0 16 15,0 0 0-15,0 0 0 0,0 0 208 16,0 0 48-16,10-4 16 0,0-1 0 0,-2 0-176 0,2-5-32 15,-1 2-16-15,3-4 0 0,2 1-112 0,0 1-32 16,0-4 0-16,3 0 0 0,1 0-160 0,2 1 192 16,2-2-192-16,2 0 192 0,-1 1-64 0,-1 0 0 15,1 1 0-15,-1 2 0 0,0 2 80 0,2 0 16 16,-1 2 0-16,3 1 0 0,-2 2-16 0,2 2 0 16,-1 0 0-16,1 4 0 0,-1 2-80 0,3 3 0 15,-2 0-128-15,0 3 192 0,1-1-192 0,-2 6 0 16,-1 1 128-16,-1 3-128 0,-2 2 144 0,-4 3-16 0,-3 3 0 0,-2 2 0 15,-4-1 64-15,-3 4 0 0,-3 3 0 0,-3 0 0 16,-4-2-16-16,-3 2 0 0,-5 1 0 0,-3-4 0 16,-3-1 112-16,-3 1 32 0,-3 0 0 15,-2-2 0-15,0 1 48 0,2 1 16 0,1-1 0 0,0-3 0 16,1 2-96-16,0-5-16 0,0 3 0 0,0 0 0 16,0 1-128-16,-1-1-16 0,3-4-128 0,0 2 192 15,3-1-192-15,1-2 0 0,0-3 128 0,1-1-128 16,-1-1 0-16,3-4 0 0,-2 0 128 0,3-4-128 15,1 1 0-15,4-1 0 0,1-3 0 0,7-7 0 16,0 0 128-16,0 0-128 0,0 0 0 0,0 0 0 16,0 0 128-16,7 7-128 0,-7-7 0 0,14 0 144 15,-1-3-144-15,5-1 0 0,0 2 0 0,1-3 0 16,0-4 0-16,4 2 0 0,1-1 144 0,0 1-144 0,4 0 128 16,0 0-128-16,0 2 128 0,2-1-128 0,-1 1 128 0,3 1-128 15,-1 1 160-15,2 1-160 0,2-1 128 0,-2 1-128 16,-1 2 0-16,-2 0 144 0,-3 0-144 15,-3 0 0-15,-4 0 144 0,1 0-144 0,-2 0 0 0,-2 2 0 16,0 1 0-16,-1-1 128 0,-2 0-128 0,-1 1 0 16,-3 1 0-16,0 1 0 0,-1-2 0 0,-1-1-240 15,-8-2 64-15,0 0 16 16,0 0-1952-16,0 0-384 0</inkml:trace>
  <inkml:trace contextRef="#ctx0" brushRef="#br2" timeOffset="185447.23">14741 1358 14447 0,'-12'-4'640'0,"6"3"128"0,6 1-608 0,0 0-160 0,-7-2 0 0,7 2 0 15,0 0 576-15,0 0 96 0,-4-6 16 0,1-1 0 0,3 0-192 0,4 1-48 16,1-3 0-16,2 0 0 0,-2-3-192 15,1-2-32-15,2 1-16 0,-1-1 0 0,1-3-208 0,0 0 144 16,2-2-144-16,-3 1 128 0,4 4-128 0,-5 0 0 16,2 0 144-16,-2 2-144 0,2 0 0 0,-1 3 128 15,1 2-128-15,-1 4 0 0,-7 3 0 0,12 0 128 16,-1 5-128-16,0 5 0 0,-3 1 0 0,3 7 0 16,0 4 0-16,0 3 128 0,2 7 128 0,0 2 48 15,0 3 0-15,-2 4 0 0,-1 4-176 0,-2 1-128 16,-3 4 192-16,-1-6-192 0,-2 0 256 0,-2-5-64 15,-4 0-16-15,-2 1 0 0,-4-1 16 0,-2-1 16 16,-4-3 0-16,-3-1 0 0,-3-2 0 0,-1 1 0 16,-1-1 0-16,0-3 0 0,1-5-64 0,2-2-16 0,-1-5 0 0,2 0 0 15,1-4 64-15,1-5 0 0,1 0 0 16,3-5 0-16,5-2-64 0,1-1-128 0,8 0 192 16,0 0-64-16,0 0 16 0,0 0 0 0,0-8 0 0,5-1 0 15,1 2-16-15,5-2 0 0,6 4 0 0,2-5 0 16,0 1 0-16,5-3 0 0,3 3 0 0,5-1 0 15,2 3-128-15,4-1 192 0,5 3-192 0,3 2 192 16,2-1-192-16,5 1 0 0,0 0 0 0,-1-1 0 16,-2 3 0-16,-2-2 0 0,-2 0 0 0,-1-2 128 15,-3 1-128-15,0 1 0 0,0 2 0 0,1 1 0 16,-1-1 0-16,-1-1 0 0,-1 0 0 0,-2-1 0 16,-3 3 0-16,-2 5 0 0,-3-2-160 0,-4 1-7808 15,-2 5-1568-15</inkml:trace>
  <inkml:trace contextRef="#ctx0" brushRef="#br2" timeOffset="186814.74">16039 18016 6447 0,'0'0'272'0,"-9"-3"80"0,-1-1-352 0,-1-1 0 15,3-1 0-15,8 6 0 0,0 0 4864 0,0 0 912 16,0 0 176-16,0 0 48 0,0 0-4816 0,0 0-960 15,0 0-224-15,0 0 0 0,0 0 0 0,13 7-192 16,-1-2 64-16,4 4 0 0,-4 0 128 0,4 3-192 16,-1-3 192-16,3 3-192 0,1 2 192 0,2 0 0 15,3 4 0-15,3 0-128 0,4-2 128 0,-2 0 0 0,4-2 0 0,1 0 0 16,-1 1 0-16,0-4 176 0,3 1-48 0,-2-5 0 16,2 1 144-16,-4-4 32 0,2 1 0 15,0-5 0-15,2-4 16 0,1 0 16 0,1-6 0 16,1-1 0-16,-2-6-80 0,0-2 0 0,-3-6-16 0,-3 3 0 15,1-2-240-15,-2-3 144 0,-1-2-144 0,-1 0 128 16,0-3-128-16,-5 1-144 0,0 5 144 0,-1-4-208 16,-5 5 80-16,-3-2 128 0,-2 4-208 0,-2 3 80 15,-4 1 128-15,-2 1 0 0,-4 2 0 0,-1 1 0 16,-3 2 0-16,-2 3 0 0,-4-1 0 0,-3 6 0 16,-4 0 0-16,-2 1 0 0,-2 3 0 0,-3 4 0 15,-2 2 0-15,1 0 0 0,-2 3 0 0,0 2 0 16,1 2 0-16,-4 0 0 0,-1 2 0 0,-4 1-128 15,0 2 128-15,0 0 0 0,2 1 0 0,3 0 0 16,1 2 0-16,1 5 0 0,1 4 0 0,-1 3 0 0,0-1 0 0,1 2 144 16,-1 3-144-16,2 5 0 0,1-1 128 0,0 7-128 15,2-1 0-15,0 2 0 0,0-2 128 0,3 1-128 16,1 1 0-16,4-1 0 0,1 2 160 0,7 2-160 16,2 2 128-16,4 0-128 0,1 1 176 0,4-3-48 15,3-4-128-15,5 1 192 0,2-4-64 0,2-4-128 16,3-3 176-16,2 0-176 0,0-1 224 0,5-1-64 15,1-2-16-15,3-4 0 0,2-1-16 0,1-3-128 16,4 0 192-16,3-5-64 0,5-4-128 0,4-2 0 16,5-3 0-16,-1-3 0 0,-2-5 0 0,2-4 0 15,0-2 144-15,1-4-144 0,1-1-192 0,3-6-96 16,5-5-32-16,-1-3 0 16,-4-3-2176-16,-4-1-432 0</inkml:trace>
  <inkml:trace contextRef="#ctx0" brushRef="#br2" timeOffset="187515.97">17352 16996 12895 0,'0'0'576'0,"0"0"112"0,-4-5-560 0,4 5-128 16,0 0 0-16,8-9 0 0,3 2 2176 0,7 1 416 0,0-1 80 0,5 3 16 15,1 1-2304-15,0 1-384 16,5-4-192-16,1-1 0 0,0 1 192 0,2-2 0 0,0 3 0 0,1 1 0 15,1-2 0-15,3 2 144 0,0 0-144 0,-2 3 160 16,0 1-160-16,-4 3 0 0,-6 0 0 0,-4 5 0 16,-2 0 0-16,-3 3 0 0,-4-3 0 0,0 3 0 15,-3 2 192-15,-3 0 16 0,-2 2 0 0,-4 3 0 16,-3 1 96-16,-2 2 16 0,-5 6 0 0,0-3 0 16,-5 5-48-16,-3 4 0 0,-4 2 0 0,-1-1 0 15,-1-1-80-15,0-2-32 0,-1-1 0 0,-1-4 0 16,1 0-32-16,3-2-128 0,3 1 192 0,2-4-64 15,4-3-128-15,0-4 0 0,0 0 0 0,3-1 0 16,1-1 0-16,3-4 0 0,6-8 0 0,0 0 0 0,0 0 0 0,0 0 0 16,0 0 0-16,0 0 0 0,0 13 288 15,0-13 80-15,0 0 16 0,9 10 0 0,-1-1-96 0,3-3-16 16,-1 0 0-16,5 1 0 0,4-2-80 16,0 3 0-16,0-5-16 0,4-1 0 0,3 0-176 0,0-2 0 15,2-1 144-15,0 0-144 0,0-2 0 0,-1-1 144 16,0-3-144-16,-2 2 0 0,0-4 0 0,1 1 0 15,-2-2 0-15,0 1-192 16,0-2-1312-16,-2 2-256 0,-1-5-48 0,-3 0-16 0</inkml:trace>
  <inkml:trace contextRef="#ctx0" brushRef="#br2" timeOffset="188267.06">18772 16614 17503 0,'0'0'1552'0,"0"0"-1232"0,0 0-320 0,3-9 0 15,0 1 1760-15,-3 8 288 0,0 0 64 0,10-4 16 16,-2-3-1696-16,-8 7-432 0,0 0 0 0,0 0 0 16,0 0 0-16,8 10 0 0,-3-3-224 0,-1 6 80 15,-4 4 144-15,-2 0 0 0,0 2 0 0,-3 3 0 16,-3 4 0-16,0 0 0 0,2 5 0 0,-1 3 176 15,-2 0 80-15,0 3 0 0,0 3 16 0,1 2 0 16,1 2 32-16,-2-2 0 0,0 6 0 0,0-1 0 16,1 3-16-16,2-1 0 0,-3 2 0 0,3-5 0 15,1 0-32-15,1-3-16 0,1 0 0 0,3-3 0 0,0-2-64 16,3-3-16-16,1-2 0 0,2-3 0 0,2-4-160 16,2 2 0-16,4-7 144 0,-2-4-144 0,4-1 192 15,3-4-16-15,4 0-16 0,5-1 0 0,1-4-160 16,5-2 0-16,-1-3 0 0,1-2 0 0,0-2 0 0,0-2 0 15,1 0-128-15,2-4 128 16,0 2-432-16,0-2-16 0,1-3 0 0,0-2 0 16,0-2-1456-16,-1-1-288 0,12-11-64 0,-10 7-16 0</inkml:trace>
  <inkml:trace contextRef="#ctx0" brushRef="#br2" timeOffset="188509.05">18522 17240 30399 0,'0'0'2704'0,"0"0"-2160"0,-7-11-544 0,3 2 0 15,2-1 2144-15,7 2 320 0,8-2 64 0,6 4 16 31,5-3-2864-31,6 1-576 0,5 0-128 0,4 2 0 0,6 0 704 0,9-3 128 0,9 1 48 0,1-2 0 32,0 1-736-32,-2-4-144 0,-1 2-16 0,0 1-8784 0,-2-4-1760 0</inkml:trace>
  <inkml:trace contextRef="#ctx0" brushRef="#br2" timeOffset="193109.98">23863 9018 8287 0,'0'-13'736'0,"1"3"-592"0</inkml:trace>
  <inkml:trace contextRef="#ctx0" brushRef="#br2" timeOffset="193819.73">23747 11103 9727 0,'0'0'432'0,"0"0"80"0,0 0-512 0,0 0 0 0,0 0 0 0,0 0 0 16,0 0 160-16,0 0-160 0,0 0 128 0,0 0-128 15,0 0 0-15,0 0-176 0,8-7 16 0,-8 7 0 16,0 0-64-16,0 0-16 0,7-4 0 0,-7 4 0 31,0 0-144-31,0 0-48 0</inkml:trace>
  <inkml:trace contextRef="#ctx0" brushRef="#br2" timeOffset="196913.05">26245 9733 6447 0,'0'0'576'0,"0"0"-576"15,-8-1 0-15,8 1 0 0,0 0 896 0,0 0 64 16,0 0 0-16,0 0 16 0,0 0-784 0,0 0-192 15,-7-3 0-15,7 3 0 0,0 0 0 0,-7-6 0 0,7 6 0 0,0 0 0 16,0 0 0-16,0 0 0 0,0 0 128 0,0 0-128 16,-7-4 0-16,-1 2 176 0,0 0-176 0,8 2 160 15,-10 2-160-15,10-2 192 0,-7 4-192 0,7-4 192 16,-11 3 32-16,11-3 16 0,-7 5 0 0,7-5 0 16,0 0 160-16,0 0 48 0,0 0 0 0,-5 7 0 15,5-7 0-15,0 0 16 0,-4 9 0 0,4-9 0 16,0 0 112-16,1 9 0 0,2 1 16 0,-3-10 0 15,0 0-144-15,6 7-48 0,-6-7 0 0,12 11 0 16,-2-5-144-16,2 0-16 0,0 1-16 0,3-2 0 16,0 1-96-16,2 0-128 0,2-2 176 0,1 0-176 15,-1 0 256-15,0 1-64 0,2-3-16 0,2 1 0 16,-3 1-176-16,3 0 0 0,1-1 0 0,1 0 0 16,2 1 0-16,0-2 128 0,1 1-128 0,0-2 0 15,0-1 0-15,2 0 0 0,-1 0 0 0,3 0 0 16,1 0 144-16,0 1-144 0,-1 1 160 0,-1-2-160 0,-3-2 192 0,-2 1-48 15,0 0-16-15,0 0 0 0,1-2 16 0,-1 2 0 16,-2 0 0-16,0-1 0 0,-1 1 64 0,-2 1 16 16,1-1 0-16,0 1 0 0,-3-2-224 0,0-1 0 15,0 1 0-15,-1 1 0 0,-3 1 192 0,-1 0-48 16,-2-1-16-16,0 0 0 0,-1-1-128 0,0 2 0 16,-11 0 0-16,11 0 0 0,-11 0 0 0,0 0 0 15,0 0 0-15,0 0 0 0,0 0 128 0,0 0 0 16,0 0 0-16,0 0 0 0,0 0-128 0,0 0 0 15,-5 10 0-15,-3-3 0 0,-3-2 0 0,-2 3 0 16,-1-3 224-16,0 3-64 0,-2 3-160 0,-1 0 0 0,1-3 0 0,-1 2 0 16,1-2 0-16,-1 3 160 0,0-1-160 0,0 0 160 15,-1-5-32-15,-1 4-128 0,0-1 192 16,0 2-64-16,-2-4-128 0,1 2 0 0,0 2 144 0,-1-3-144 16,1-1 0-16,-2-4 144 0,-1-2-144 0,-1 0 0 15,1 3 176-15,-2-3-176 0,-3 0 160 0,0-3-160 16,-1-7 0-16,1 3 128 0,0-3-128 0,0 1 0 15,-1-4 0-15,1 1 0 0,-1 2 128 0,2-2-128 16,-1 0 0-16,1 1 0 0,0-6 0 0,2 2 0 16,0 1 0-16,-1 1 0 0,-2 1 0 0,2 0 0 15,0 4 0-15,2-2 0 0,-1 4 0 0,3-3 0 16,4 1 0-16,2 3 0 0,-2-1 0 0,4 2 0 16,1 2 0-16,3-3 0 0,0-1 0 0,1 4 0 15,1-2 0-15,8 4 0 0,-7-4 0 0,7 4 0 0,0 0 0 0,-7-7 0 16,7 7 0-16,-5-7 0 0,5 7 0 15,-4-6-160-15,4 6 160 0,0 0-128 0,-1-10 0 16,1 10 0-16,0 0 0 0,0 0 0 0,0 0 128 0,0 0-208 16,0 0 80-16,0 0 128 0,10-3-192 0,-10 3 192 15,13 2-160-15,1 1 160 0,1 4 0 0,3-1 0 16,1 7 0-16,3-2 0 0,-1 4 0 0,3 2 0 16,2-2 0-16,-1 3 0 0,3 2 0 0,-2 2 0 15,2-2 208-15,0 2-64 0,1-2 48 0,1-1 0 16,2 0 0-16,0 0 0 0,4-3-64 0,2-2 0 15,1-3 0-15,3 2 0 0,1 1-128 0,0-5 192 16,1 0-192-16,-5-6 192 0,-3-3-192 0,-1 0 0 16,1 0 144-16,-3 0-144 0,0-1 0 0,0-1 128 15,-1-1-128-15,1-2 0 0,-3-3 0 0,3-2 0 0,-1 3 0 0,0-4 0 16,-2 4 0-16,1-3 0 0,-2-1 0 0,-3-3 0 16,-3-1 0-16,-3 0 0 0,-1 0 0 0,-1 2 0 15,-2 2 0-15,-3 2 0 0,1-3 0 0,-4 2 128 16,-2 2 0-16,-2 3 16 0,-6 5 0 0,0 0 0 15,4-7 208-15,-4 7 32 0,0 0 16 0,0 0 0 16,-8-3-144-16,-1 4-48 0,-1 3 0 0,-1 3 0 16,-3-4-208-16,-1 5 0 0,-3 2 128 0,-3 3-128 15,-4 2 0-15,0 3 0 0,-5 0 0 0,0-2 0 16,-5 0 0-16,2-2 0 0,-1-2 0 0,1 0 0 16,-1 4 0-16,1-1 0 0,-3-2 0 0,0 0 0 15,1-2 0-15,-2 2 0 0,-1-2 0 0,-4-4 0 16,-3-2 0-16,0-1 0 0,-2-4 0 0,0 0 0 15,1-2 0-15,0 0 0 0,2-3 0 0,0 1 0 0,2-4 128 16,-1 2-128-16,0-4 0 0,-1 1 0 0,-1-6 0 0,3-1 0 16,1-1 0-16,5-1 0 0,4 0 144 0,3 0-144 15,2-1 128-15,3 1-128 0,1-1 192 0,4 2-64 16,1 0 0-16,3 3 0 0,-1 3-128 0,5-1 0 16,0 5 0-16,2-2 0 0,2 2 0 0,2 1 0 15,5 6 0-15,0 0 0 0,-4-4-256 0,4 4 64 16,0 0 0-16,0 0 16 0,0 0-64 0,0 0-16 15,0 0 0-15,0 0 0 0,12 12 112 0,1-4 16 16,1 4 0-16,1 2 0 0,1 0 128 0,3 1 0 16,3 4-144-16,3-1 144 0,2-2 0 0,5 1 0 15,4 0 0-15,0 0 0 0,1 2 0 0,1-1 0 0,2-3 0 0,-1 1 0 16,-2-1 0-16,2-1 0 0,-2-4 0 0,3 3 0 16,0 0 0-16,2-3 0 0,0 0 144 0,2-4-144 15,0-1 0-15,0-1 0 0,0-3 0 0,-4-1 128 16,-1 2-128-16,-1-4 0 0,-3 0 0 0,2-3 0 15,-1-2 0-15,1 2 0 0,-2-4 0 0,1 3 0 16,-2-3 0-16,-1 3 0 0,-1-4 0 0,0 2-128 16,-2-3 128-16,1-1 0 0,-3-3 0 0,-3 1 0 15,-5 2 0-15,-1 2 0 0,-1-4 0 0,-2 3 0 16,-4-1 0-16,-2 0 0 0,-1 0 0 0,-1 5 0 16,-8 7 0-16,0 0 0 0,0 0 0 0,8-4 0 15,-8 4 0-15,0 0 144 0,0 0-144 0,0 0 0 16,0 0 0-16,0 0 0 0,-8 10 0 0,-1 1 0 0,0-3 0 15,-1 2 0-15,-1 3 0 0,-1-3 0 0,-1 2 128 16,1-2-128-16,-2 2 0 0,-3 2 0 0,-1-7 0 16,-2 2 0-16,-3-4 0 0,0 1 0 0,-2 3 144 0,-2-4-16 15,-2 1-128-15,-2-2 192 0,1-1-192 16,-1-2 0-16,-2-1 0 0,-1 0 0 0,-2 0 0 0,1-1 0 16,-2 0 0-16,-1-2 0 0,-3-3 0 0,0-1 128 15,1 1-128-15,2-6 0 0,1-3 0 0,2 1 0 16,4 3 128-16,1-3-128 0,4-1 0 0,3 1 0 15,1-2 0-15,4 4 0 0,2-2 0 0,2 2 0 16,3 3 0-16,0-2 0 0,4 5 0 0,0-1 0 16,7 7 0-16,0 0 0 0,-3-5 0 0,3 5 0 15,0 0 0-15,0 0 0 0,0 0-128 0,0 0 128 16,10 12-192-16,1-2 192 0,3 1-160 0,3 4 160 16,3 1-128-16,4-1 128 0,4-4 0 0,4 3 0 0,6 3 0 0,4-1 0 15,2 1 160-15,2-2-32 0,-1-2-128 0,1 0 192 16,-3-2 48-16,1-2 0 0,3 2 0 0,0-3 0 15,0 3-96-15,0-3-16 0,5 1 0 16,-1-4 0-16,0-2-128 0,-3-3 0 0,-3-2 0 0,-3 0 0 16,-1-1 0-16,-2 2-304 0,-1-3 48 0,-1-1 16 31,-3 1-1872-31,-1 0-368 0</inkml:trace>
  <inkml:trace contextRef="#ctx0" brushRef="#br2" timeOffset="199541.83">18706 1024 1839 0,'0'0'0'0,"0"0"160"0,0 0-160 0,0 0 0 0,0 0 0 0,0 0 0 16,-4 7 1248-16,4-7 224 0,-4 12 32 0,4-12 16 15,-2 8-880-15,2-8-160 0,0 0-32 0,-2 11-16 16,0-2 112-16,2 0 32 0,2-2 0 0,0 4 0 15,-2-11-16-15,2 8 0 0,1 3 0 0,-1-2 0 16,1-1-192-16,1 1-48 0,-4-9 0 0,3 9 0 0,-3-9-64 16,0 0 0-16,0 0-16 0,9 4 0 0,-9-4 128 0,12 0 16 15,-2-1 16-15,4-3 0 0,-3-6-48 0,2 0-16 16,1-4 0-16,3 0 0 0,0-2-16 16,4 1-16-16,2-3 0 0,2-1 0 0,1-4-128 0,0 1-32 15,2-4 0-15,0 3 0 0,1 2-144 0,1 0 0 16,-1 1 144-16,0 1-144 0,-1 2 0 0,-1 3 0 15,-1 2 0-15,1 3 0 0,0-1 0 0,0 5 128 16,-2 1-128-16,0 4 0 0,1 4 128 0,-1-1-128 16,3 2 160-16,0 6-160 0,-5-4 160 0,0 6-160 15,-2 2 160-15,1 2-160 0,-4 2 192 0,-3 1-64 16,0 6-128-16,-1 3 192 0,-1 4-192 0,-1-1 128 16,-2-1-128-16,-3 1 0 0,0 0 0 0,-3 2 0 15,-2 1 0-15,-2 0 0 0,-2-1 192 0,-4 2-48 0,-2 0-16 0,-5-2 0 16,-1 0 80-16,-1 3 16 0,-3 1 0 0,-3-1 0 15,-1-1-224-15,-4-1 176 0,1 2-176 0,-5-1 160 16,1 2-160-16,0-2 0 0,1-2 144 0,3-4-144 16,-2-2 128-16,4 0-128 0,3-4 160 0,1-1-160 15,0 1 240-15,1-2-48 0,0 0-16 0,1-2 0 16,2-1-48-16,1-2 0 0,2-3 0 0,0 0 0 16,2-4-128-16,1 0 0 0,0-4 0 0,9-6 128 15,-9 7-128-15,9-7 0 0,0 0 144 0,0 0-144 16,0 0 176-16,0 0-48 0,0 0 0 0,0 0 0 15,0 0 48-15,0 0 0 0,0 0 0 0,0 0 0 16,0 0-48-16,0 0-128 0,12-3 192 0,0-1-64 0,2 0-128 0,2 2 0 16,1 1 0-16,5-2 0 0,1-1 176 15,5 0-48-15,5 2-128 0,0-1 192 0,4 1-32 16,3-1-16-16,0-1 0 0,-1-1 0 0,-2 2-144 16,0 0 0-16,-3-1 144 0,1-1-144 0,-2 1 0 0,0-1 0 15,-1 3 0-15,-2-5 128 0,-2 2-128 0,3 1 0 16,-5-4 0-16,2 2 128 0,0 3-128 0,0-2 144 15,-1-2-144-15,-2 2 160 0,-2 1-160 0,-3 0 0 16,-2-1 0-16,-3 2 0 0,1 0 0 0,-5-1 128 16,-1-1-128-16,-10 5 0 0,0 0 0 0,0 0 0 15,0 0 0-15,0 0 0 0,0 0 0 0,0 0 0 16,0 0 128-16,0 0-128 0,0 0 0 0,0 0 0 16,-10 5 144-16,-1-1-144 0,-1-1 0 0,0-1 0 15,-4 1 0-15,1 2 0 0,-1-3 0 0,-2 1 0 16,-1-1 0-16,-2 1 0 0,-2-2 0 0,2 0 0 0,-2 1 0 15,0 0 0-15,-1 1 0 0,-1-1-160 0,-1 0 16 0,-1 1 0 16,1 1 144-16,-2 1-160 0,-1 0 160 0,1 1-160 16,0 1 160-16,-2-2 0 0,-1 2 0 0,-5 1 0 15,-1 0 0-15,-2 1-128 0,-2-1 128 0,2 3 0 16,2-2 0-16,1 2 0 0,1-2 0 0,3 0 0 16,1-1 0-16,6 2-128 0,2-4 128 0,1 3-128 15,5-4 128-15,3 2 0 0,1 2 0 0,1-4 0 16,2 0 0-16,1 1 0 0,2-2 0 0,7-4 0 15,0 0 0-15,-9-1 0 0,9 1 0 0,0 0 0 16,0 0 0-16,0 0-128 0,0 0 128 0,-5-7 0 16,2-3-224-16,3 2 32 0,3-3 16 0,1 1 0 15,1 1 32-15,-1-1 0 0,2 0 0 0,0-4 0 0,1 2 144 16,0 1 0-16,2-3-144 0,3 0 144 0,-1 0 0 0,3 1 0 16,2-2 0-16,2 1 0 0,0 1 0 0,2 2 0 15,2-2 0-15,1 0 0 0,1 4 144 0,0-2-144 16,3 0 160-16,0 0-160 0,-2 2 0 0,3 1 128 15,-3-5-128-15,2 1 0 0,-3 0 0 0,-1-5 0 16,-4-1 0-16,0-1 0 0,-2-4 0 0,-1-1 128 16,-4 1-128-16,-1-3 0 0,-1-1 0 0,-2-1 0 15,-2 0 0-15,-1-5 0 0,1 0 0 0,-4-3 0 16,1 0 0-16,-2 0 0 0,-1 0 128 0,-1 1-128 16,-2-2 0-16,1-1 0 0,-4 0 0 0,3 0 0 15,-2-2 0-15,-1 5 0 0,-1-1 0 0,-1 3 0 0,1 1 0 16,-2 2 0-16,-2 3 0 0,0 3 0 0,-3 5 0 0,-2 1 0 15,-4 4 176-15,-1 4-176 0,-3 0 192 0,-3 3-192 16,-2 2 0-16,-3 4 0 0,2 2 0 0,-4 3 0 16,-1 0 0-16,-1 5 0 0,-1 0-128 0,2 3 128 15,-1 4-240-15,1 0 48 0,-1 2 16 0,0 0 0 16,1 2-48-16,-1 0-16 0,-1-1 0 0,4 2 0 16,3-2-16-16,2 0 0 0,5 0 0 0,3-3 0 15,2-2-16-15,4-5-16 0,0 0 0 0,5-1 0 16,3 1 32-16,6-9 0 0,0 0 0 0,0 0 0 15,0 0-64-15,0 0 0 0,0 0 0 0,11-1 0 16,1-2 112-16,2-2 16 0,2 1 0 0,4 0 0 16,3-6 192-16,3 2 0 0,2-3 0 0,3 2 0 15,4-2 0-15,-3 3 160 0,-3-3-160 0,0 2 192 0,-1 0-192 16,0 2 0-16,0-1 144 0,0 1-144 0,0 3 0 16,0 2 128-16,0-1-128 0,1 6 0 0,-1 1 0 0,2-1 0 15,4 4 0-15,0 3 0 0,0 4 0 0,-1 3 0 16,0 2 0-16,-4 3 128 0,-3 3-128 0,-3 4 0 15,-4 1 0-15,-3-2 0 0,-2 3 0 0,-2-4 128 16,-5-1-128-16,0 2 128 0,-2-1-128 0,-3 2 0 16,0-2 128-16,-2 3-128 0,-3-2 160 0,-1 3-32 15,-5-1-128-15,2 2 192 0,-2 2-192 0,-8 4 128 16,0 1-128-16,-2 0 0 0,-7-3 128 0,3-1-128 16,3-3 0-16,2-4 144 0,2 1-144 0,4-3 0 15,3 0 0-15,5-3 128 0,2-1-128 0,2-2 0 16,1 2 0-16,3-4 0 0,1-4 0 0,5-1 0 0,2 0 0 15,3-6 0-15,4-1 0 0,3-4-176 0,2-2 48 0,4-2 0 16,-2-3 128-16,5-3 0 0,1-1 0 0,1-1-128 16,1-5 128-16,0 1 0 0,1 0-144 0,0 1-6064 15,2-1-1200-15</inkml:trace>
  <inkml:trace contextRef="#ctx0" brushRef="#br2" timeOffset="200459.96">14679 1286 1839 0,'9'-10'160'0,"-3"-1"-160"16,2 0 0-16,1-2 0 0,1-1 1760 0,1 0 320 15,1 2 64-15,0-1 16 0,1 3-1024 0,0 3-208 16,1 4-32-16,0-4-16 0,-1 6-240 0,1 5-64 0,-2 2 0 0,2 2 0 15,0 2-160-15,0 4-32 0,-2-1-16 0,-1 4 0 16,1 4-112-16,-2 0-32 16,-1 0 0-16,-3 3 0 0,-1 1-16 0,-2-1 0 0,-3 2 0 0,-2 2 0 15,-1 2 80-15,-3 1 16 0,-2 2 0 0,-3-1 0 16,0-1-32-16,-3 2 0 0,-1 2 0 0,-1-2 0 16,1 0 64-16,0 0 16 0,0-1 0 0,2 1 0 15,0-4-112-15,3-2-32 0,-1-3 0 0,-1 0 0 16,2-4-208-16,-3-1 0 0,2-2 128 0,-1-4-128 15,1-2 0-15,1-2 0 0,1-4 0 0,9-5 0 16,0 0 0-16,0 0 0 0,0 0 0 0,-1-10 0 16,4 1 0-16,5-4 0 0,7 0-144 0,3 1 144 15,5-4 0-15,1 1 0 0,5 0 128 0,3 1-128 16,5 4 256-16,4 0-48 0,3 5-16 0,5 0 0 16,1 1-192-16,5 0 144 0,2 0-144 0,-2 3 128 0,-3 1-128 15,0 2-192-15,0 3 32 0,-3 6 16 0</inkml:trace>
  <inkml:trace contextRef="#ctx0" brushRef="#br2" timeOffset="204326.07">24407 576 17503 0,'-3'-10'1552'15,"1"1"-1232"-15,1-1-320 0,1 3 0 16,0-4 0-16,1 4 0 0,-1 7 0 0,0 0 0 16,5-8 0-16,-5 8 0 0,0 0 128 0,0 0-128 0,0 0 0 0,0 0 0 15,10 3 128-15,-10-3-128 0,10 10 256 0,-2 3 0 16,-2-1 0-16,-1 6 0 0,-1 4 96 0,-3 2 16 16,-2 3 0-16,0 4 0 0,-3 2-48 0,-1 2 0 15,-3 2 0-15,-1 1 0 0,0-1-160 0,1-1-32 16,-3 1-128-16,3-1 192 0,-4-1-192 0,4-3 128 15,-2-4-128-15,3-4 0 0,-1 2 144 0,0-1-144 16,3-4 128-16,0-1-128 0,0-2 144 0,3-1-144 16,-1-3 160-16,2 0-160 0,1-3 128 0,1 0-128 15,2-5 0-15,0 2 144 0,-3-8 48 0,9 6 16 16,1 1 0-16,3 0 0 0,-1-2 128 0,-1 1 32 16,6-1 0-16,-1 0 0 0,2 0-144 0,2 2-32 0,2-3 0 0,2 3 0 15,4 0-64-15,2-2 0 0,5 2-128 0,2 0 192 16,0-4 0-16,1 2-16 0,1-1 0 0,2 1 0 15,1-3-48-15,2 1-128 0,5-1 192 0,4 1-64 16,8-1 0-16,2 0-128 0,4-2 192 0,-4 0-64 16,-2-3-128-16,3-1 0 0,2 2 144 0,4-2-144 15,2 1 160-15,2-2-32 0,-2 0-128 0,0 2 192 16,-5-5-192-16,4 5 0 0,0 0 0 0,4 0-160 16,4 3 160-16,-1-3 0 0,-5-2 0 0,1 2 0 15,-2 0 0-15,5 0 0 0,2 2 0 0,1 0 128 16,1-3-128-16,-1-4 0 0,-4 2 0 0,4 1 0 15,4 5 0-15,1-4 0 0,3-2 0 0,-4 1 0 16,-4-5 0-16,0 6 0 0,2 4 0 0,2 1 0 0,2-2 0 0,-2 1 0 16,-7-1 0-16,2 2 0 15,0 1 0-15,4 5 0 0,2 0 0 0,-1-3 0 0,-4 0 0 0,-3 4 0 16,0-2 0-16,0 4 0 0,2-2 0 0,0 2 0 16,-2-5 0-16,-2 0 0 0,-4 3 0 0,1-3 0 15,-1 1 0-15,4 2 0 0,4-3 0 0,-6-1 0 16,-3-1 0-16,-1 3 0 0,-4-3 0 0,1 1 0 15,0 1 0-15,1 2 0 0,1-2 0 0,-2 0 128 16,-5 0-128-16,-1-1 0 0,-6-2 0 0,1 3 0 16,-2 2 0-16,1-1 128 0,-1-2-128 0,2 3 0 15,-2 0 128-15,-3-5-128 0,-3 3 0 0,-3 2 128 16,-1-3-128-16,-1 1 0 0,0 1 0 0,-1-1 0 16,0-1 0-16,-2 2 128 0,3 2-128 0,0-4 0 15,1 1 0-15,-1 1 0 0,-4-2 0 0,-3 0 0 0,-4 0 0 0,2 1 128 16,-3-3-128-16,-1 1 0 0,-1-1 0 0,-2 1 0 15,2-1 0-15,-1 2 0 0,-1-1 128 0,-1-1-128 16,-1 0 128-16,-2 0-128 0,-1-1 128 0,-3 1-128 16,0-1 0-16,0-1 144 0,-6 0-144 0,1-1 0 15,-1 1 288-15,-2-2-48 0,-1 0-16 0,0-2 0 16,-9 4 112-16,10-8 32 0,-3 2 0 0,-2 0 0 16,3-4 0-16,0 1 0 0,-3-4 0 0,0-2 0 15,0-3-64-15,0-1-16 0,3 0 0 0,-2-3 0 16,0-2-96-16,1 0-32 0,-2-7 0 0,2 2 0 15,0-3-160-15,-1-2 0 0,-1-4 0 0,2 0 128 16,-1-3-128-16,0-1 0 0,1-1 144 0,-1-2-144 16,2 2 0-16,-1 0 144 0,2 2-144 0,0 4 0 0,0 3 160 0,0 4-160 15,0 2 128-15,0 2-128 0,-2 5 128 16,2 3-128-16,-2 1 0 0,-2 6 128 0,0 1-128 0,-5 10-192 16,0 0 32-16,0 0 16 15,0 0-1872-15,9 10-368 0,-3 4-80 0</inkml:trace>
  <inkml:trace contextRef="#ctx0" brushRef="#br2" timeOffset="207011.57">31800 1297 10127 0,'-5'-5'896'0,"0"-3"-704"0,-1 1-192 0,1 3 0 15,5 4 0-15,-6-5 0 0,0 1 0 0,6 4 0 16,-7-4 0-16,7 4 0 0,-9-1 0 0,9 1 0 16,-6-3 192-16,6 3-32 0,0 0-16 0,0 0 0 15,-1-8 432-15,1 8 96 0,5-7 16 0,3 5 0 16,2-1-240-16,2-2-64 0,4-1 0 0,1 1 0 16,5-2-240-16,2 3-144 0,2 1 160 0,5-1-160 0,6-4 128 0,4 3-128 15,1 1 0-15,1-2 0 0,-1 1 128 16,-18 4-128-16,4 1 0 0,5 1 0 0,3 1 0 0,2 3 128 15,-1 1-128-15,1 0 0 0,1 4 0 0,30 9 0 16,-13-1 0-16,-9-3 0 0,-6-2 0 0,-5 1 0 16,-1 1 128-16,-3 2-128 0,-2 0 240 0,-13-4 0 15,2 1 0-15,-2 6 0 0,1 5 16 0,-1 1 16 16,-1 7 0-16,1 3 0 0,-2 2-64 0,11 35-16 16,-7-10 0-16,-4-6 0 0,-5-5-16 0,0 2-16 15,-1 2 0-15,-4 5 0 0,-4 1-32 0,1 4 0 16,-1 0 0-16,-1-3 0 0,-3-2-128 0,2 3 0 15,1 5 0-15,-1 5 0 0,-2 7 0 0,1-3 0 0,1-1 0 16,-1 2 0-16,1-3 0 0,-2 9 128 0,-2 7-128 0,0-2 0 16,0-2 0-16,-1 0 0 0,-1 2 0 0,0 5 0 15,-2 9 0-15,-1-5 128 0,0-1-128 0,-1 5 0 16,0 8 0-16,1-2 128 0,1 1-128 0,-2 0 0 16,2 4 0-16,4-51 0 0,-2 12 0 0,0 9 0 15,-1 6 0-15,2 10 0 0,-5 7 0 0,4 2 0 16,-5 1 0-16,-8 106 0 0,3-31 0 0,2-23 0 15,0-15 0-15,0-3 0 0,-1-1 0 0,2-4 0 16,-1-5 0-16,0 4 0 0,0 4 0 0,-2-4 0 16,-2-2 0-16,1 1 0 0,2 0 0 0,1 4 0 15,1 3 0-15,-2-2 0 0,-1-3 0 0,-1 3 128 16,1 4 144-16,1-5 32 0,-1-5 0 0,-1 3 0 16,1 8 80-16,-3-5 0 0,0-6 16 0,9-60 0 0,-2 14-16 15,-1 11-16-15,-1 7 0 0,-2 8 0 0,-1 3-160 0,1 8-16 16,-2 4-16-16,-18 120 0 0,5-45-176 0,5-20 160 15,6-17-160-15,-2-10 160 0,-3-12-160 0,1 1 160 16,1 3-160-16,2-7 160 0,-2-15-160 0,1 9 160 16,1 1-160-16,0-6 160 0,-3-10-160 0,1 4 0 15,0 4 144-15,11-61-144 0,-2 10 256 0,-1 6-32 16,-2 8 0-16,-1 3 0 0,-2 7-32 0,1 2-16 16,-1 3 0-16,-21 99 0 0,5-37-32 0,2-20 0 15,4-21 0-15,1-6 0 0,4 0-144 0,-1-10 128 16,0-1-128-16,1-5 128 0,0 0-128 0,3-2 0 0,0-6 0 15,1-1 0-15,-1-6 0 0,1 0 0 16,2 0 0-16,-1-6 0 0,0-3 0 0,-1-4 128 0,2 0-128 16,-2-2 0-16,-1-3 0 0,-1 1 0 0,-4-2 128 15,-1-4-128-15,-3-5 128 0,-1-2 0 0,0-4 0 0,0 0 0 16,1-2 64-16,2-1 0 0,-2-1 0 0,5-2 0 16,-1 0 0-16,2-5 0 0,0 0 0 0,2-2 0 15,1-5 0-15,2-3 16 0,2-1 0 0,1-1 0 16,1 1-64-16,1-1-16 0,-3-3 0 0,2-1 0 15,1 0-128-15,0-5 128 0,0 1-128 0,-1-5 128 16,1-1-128-16,0 1 0 0,1-2 0 0,0-2 0 16,-2 2 128-16,3-2-128 0,3-1 0 0,0-2 128 15,-1 2-128-15,2-1 0 0,0-1 144 0,1 2-144 16,0-3 0-16,4 0 144 0,-3-2-144 0,3 1 0 16,1 0 0-16,1 1 0 0,-1-1 0 0,1-1 0 15,1 0-160-15,0 1 16 0,0-3 0 0,-1 2 0 0,1 1-144 0,-1-4-32 16,1 1 0-16,-1 1 0 15,-1-3-192 1,1 0-32-16,-3-3-16 0,6-6 0 0,-6 6-160 0,6-6-48 0,-9 5 0 0,9-5-6848 16,-7-5-1360-16</inkml:trace>
  <inkml:trace contextRef="#ctx0" brushRef="#br2" timeOffset="207412.11">30351 15524 27647 0,'-12'-7'2448'0,"-1"-1"-1952"0,1 3-496 0,0 0 0 15,5 2 1152-15,7 3 144 0,0 0 32 0,-7 10 0 31,2 7-1648-31,1 3-320 0,-1 7-64 0,0 6 0 0,0 9 544 0,0 2 160 0,-1 6 0 0,-1 6 0 16,0 5 0-16,-1 3 0 0,-2 5-144 0,4 1 144 16,-2-1 0-16,0-7 0 0,2-1 0 0,1-6 0 15,0-8 0-15,1 0 0 0,1-5 0 0,1 1 0 16,-1-3 0-16,3-2 0 0,-3-1 0 0,3-1 0 16,-3-1 160-16,2-1-16 0,0-2 0 0,1-3 0 0,0 0 80 15,2 1 16-15,1-6 0 0,2 1 0 16,0 2 32-16,2-6 16 0,5-3 0 0,1-1 0 0,1 1-96 0,5-3 0 15,2-5-16-15,7-1 0 0,6-4-48 16,8-5 0-16,5-4 0 0,6-1 0 0,0-5-128 0,7 0 128 16,6-4-128-16,9-3 128 15,10-3-512-15,5-3-128 0,3 0 0 0,5 0-13872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1:24.97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5266 8395 23039 0,'-5'-13'2048'0,"1"0"-1648"0,1-4-400 0,1 1 0 16,2 1 320-16,2-1-32 0,0 2 0 0,2 0 0 15,0 2-288-15,1-1 0 0,-3 3 128 0,1 0-128 16,-1 4 464-16,-2 6 48 0,0 0 0 0,0-9 0 0,0 9-80 0,-3-4-16 16,-6 0 0-16,0-1 0 0,-3 3-240 0,-3 2-48 15,-5 1-128-15,-6 4 192 0,-4-2-192 0,-3 2 0 16,-4 3 0-16,-4 1 0 0,-2 3 0 0,-3-1 128 16,-2 2-128-16,-4 2 0 0,-5 3 368 0,-4 0-32 15,-8 1 0-15,2 2 0 0,4 2-16 0,1 2-16 16,1-4 0-16,1 3 0 0,1 3-112 0,-2-7 0 15,-3-1-16-15,2-3 0 0,2-2 16 0,3-5 0 16,3-1 0-16,4-1 0 0,3 0-32 0,-1 0 0 16,1-5 0-16,-1 2 0 0,-3 1-16 0,3 2 0 15,0-5 0-15,3 1 0 0,3 0-144 0,5 4 0 0,-1-2 0 0,5 1 0 16,0 2 128-16,5-3-128 0,4 0 0 0,4 3 128 16,-2-5 32-16,4 3 0 0,4 1 0 0,0-2 0 15,0-2-160-15,4 1 160 0,-3 1-160 0,5-3 160 16,-1 2-160-16,1 0 0 0,8-4 144 0,-8 9-144 15,3-3 0-15,3 6 0 0,-3-1 0 0,2 3 0 16,2 1 0-16,0 4 0 0,-1 2 0 0,5 8-128 16,1 1 128-16,1 9 0 0,0 2 0 0,0 4-128 15,3 1 128-15,-2 5 0 0,3 2 0 0,0 3 0 16,0 4 0-16,0 4 0 0,2 8 0 0,-3-1 0 16,2 1 0-16,-3 6 128 0,2 1-128 0,-1-1 0 15,-2 8 0-15,2 0 128 0,0 4-128 0,-2 2 0 16,-1 1 0-16,-1 6 128 0,-2-1-128 0,1 3 0 15,-3 0 0-15,0 0 128 0,0 5-128 0,0-4 0 0,-1-3 0 0,-1 2 0 16,0-3 0-16,-1 5 0 0,2 5 0 0,-2-2 0 16,1-1 0-16,-1 3 128 0,2 4-128 15,0 1 192-15,0 0-64 0,-1 2 0 0,1 2-128 0,0 0 128 16,1 2-128-16,0 3 128 0,-2 1-128 0,2-1 0 16,0-2 0-16,0 1 0 0,0-1 0 0,0-1 128 15,2-1-128-15,-2 4 0 0,0-8 0 0,0 3 0 16,1-1 0-16,2-2 0 0,-1-2 0 0,2 0 0 15,-2 2 0-15,2-4 128 0,1-5-128 0,0-4 0 16,-1-2 0-16,0-3 0 0,1 5 0 0,2-7 0 16,-2-3 0-16,1 1 0 0,0 2 0 0,1-1 128 15,0-4-128-15,0-3 0 0,-1-3 0 0,-1 6 0 16,1 1 0-16,-2-2 0 0,1-4 0 0,0-3 0 0,0-1 0 0,1 0 0 16,-1 3 0-16,1-3 0 0,-1 0 0 0,1-1 128 15,1-3-128-15,-2-2 0 0,0-1 0 0,0 1 0 16,0 0 0-16,0-1 0 0,-1-1 0 0,0-2 0 15,-2-2 0-15,1 2 0 0,-3-1 0 0,0-2 0 16,0 2 0-16,0-3 0 0,-3 0 0 0,3-5 0 16,-3 1 0-16,0 1 0 0,1 0 0 0,-1-3 128 15,0 0-128-15,2-2 0 0,-1-2 0 0,-1-3 0 16,1-1 0-16,-1-3 0 0,-1-2 0 0,0 1 0 16,2-2 0-16,-5 2 0 0,1-2 0 0,1 1-128 15,-4 0 128-15,0-4-128 0,-1 3 128 0,0-4-128 16,-2 0 128-16,2 1 0 0,-4-4 0 0,4 5-128 0,-1 0 128 0,1-2 0 15,-2 0 0-15,2-4 0 16,0-1 128-16,0-5-128 0,-2-5 160 0,5 2-160 0,0-4 256 0,2-1-64 16,-1-2 0-16,-1-3 0 0,-2 0-192 0,2-1 176 15,0 0-176-15,1-2 160 0,0 1-160 0,2-5 0 16,1 1 0-16,1 1 128 0,-2-1-128 0,0-2 0 16,3 2 0-16,0 1 0 0,-1-4 0 0,2 2 0 15,0-12 0-15,2 11 0 0,-2-11 0 0,5 9 0 16,-5-9 144-16,7 10-144 0,4-5 128 0,-1 0-128 15,5 3 160-15,0-3-160 0,4-1 160 0,5 1-160 16,3 0 160-16,7-1-160 0,8-2 192 0,2 1-64 16,1-2-128-16,8-1 192 0,0 0-64 0,3-1-128 15,-1 0 176-15,-2-2-176 0,-1 0 304 0,0-3-48 16,0 0-16-16,-2-1 0 0,-3-1-112 0,2 1 0 0,2-2-128 0,-1 3 192 16,-3 2-192-16,-5 2-192 0,-4-4 48 0,-5 3 0 31,-2-2-560-31,-6 2-96 0,-3-6-32 0,-6 1-10176 0,-2-4-2032 0</inkml:trace>
  <inkml:trace contextRef="#ctx0" brushRef="#br0" timeOffset="1451.07">2446 14755 25455 0,'0'0'1120'0,"-4"8"240"0,0 2-1088 0,4-10-272 0,0 10 0 0,1 0 0 16,-1 2 192-16,0-12 0 0,5 7-16 0,-5-7 0 15,0 0 176-15,0 0 32 0,0 0 16 0,0 0 0 16,0 0 400-16,-11-5 80 0,-2-6 16 0,-3-2 0 16,-2-1-448-16,-1-5-64 0,-4-4-32 0,-1 0 0 15,-2-1-224-15,0-4-128 0,-2 3 128 0,-2-4-128 0,-1-1 0 0,-4 1 0 16,0-4 0-16,-3-1 0 0,-2 1 0 0,1 2 0 16,1 2 0-16,3 0-128 0,1 3 128 0,5 1 0 15,1 2 0-15,4 4 128 0,2 1-128 0,3 3 0 16,-3 1 0-16,2 3 0 0,4-2-128 0,2 3 128 15,1 2-128-15,1 4 128 0,2 0 0 0,10 4-128 16,-10 0 128-16,1 0 0 0,9 0-128 0,0 0 128 16,0 0-128-16,0 0 128 0,-9 5-128 0,9-5 128 15,0 0-128-15,-4 8 128 0,4-8 0 0,0 0-160 16,-1 12 160-16,1-12 0 0,0 11 0 0,0-11-128 0,0 0 128 16,0 0 0-16,0 0 0 0,0 0 0 15,0 0 0-15,0 0 0 0,8 6 0 0,-8-6 0 0,0 0 0 0,13 0 144 16,-5-2-144-16,1-1 0 0,-9 3 0 0,13-5 0 15,-1 1 128-15,1 1-128 0,3 0 0 0,-1-1 128 16,-1-1-128-16,4-1 0 0,1 2 0 0,2-4 0 16,2 1 0-16,0-5 0 0,3 2 0 0,-1-4 128 15,0-4-128-15,2 0 0 0,-1-1 0 0,0 2 0 16,1-1 0-16,-3 0 0 0,0-1 128 0,-2 0-128 16,-4-1 0-16,-1-2 0 0,-3 3 0 0,0 0 0 15,2 1 0-15,-4 0 0 0,-1-1 0 0,-3 1 0 16,0 3 0-16,1 2 0 0,-1-1 0 0,-2 2 0 15,0 3 0-15,1 0 0 0,-7 9-176 0,0 0 176 16,0 0 0-16,0 0-160 0,0 0 160 0,0 0 0 16,0 0-160-16,10 10 160 0,-4 0-128 0,-1 7 128 15,0 3-144-15,-3 6 144 0,-2-2-160 0,-2 7 160 0,2 1-192 0,-3 5 48 16,0 1 16-16,0 3 0 0,1 2 0 0,-1 0 0 16,1 4 0-16,-2 0 0 0,-1 2 128 0,0 2 0 15,0-2 0-15,-3 2 0 0,2 1 176 0,-2-1-48 16,-1 0 0-16,0 0 0 0,1-4 48 0,-3-2 0 15,1 1 0-15,0-4 0 0,1-2-176 0,-1-2 128 16,-2 0-128-16,2-3 128 0,-4-2-128 0,2-2 0 16,0-2 144-16,-1-3-144 0,1-2 0 0,0-3 0 15,2-2 0-15,0-5 128 0,1-3-128 0,1-4 0 16,1 0 128-16,7-7-128 0,-9-2 144 0,0-3-144 16,0 0 192-16,3-4-192 0,1-5 128 0,0-2-128 15,1-5 0-15,-4-4 0 0,1-3 176 0,1-5-176 0,3-5 160 16,-1-2-160-16,0-2 208 0,1 0-48 0,3-7-16 0,-3-2 0 15,3-2-144-15,-3-3 192 0,1-3-192 16,0 3 192-16,4-1-192 0,0-1 0 0,1-1 144 0,-1 3-144 16,-1-1 0-16,1-3 0 0,-1 2 0 0,-1 1 128 15,-1 1-128-15,-2 2 0 0,1 4 128 0,-1 3-128 16,1 1 0-16,-2 0 144 0,0 4-144 0,-1-1 0 16,-3 1 128-16,1 2-128 0,0 1 0 0,0 1 0 15,-1 4 0-15,0 2 0 0,-1-1 0 0,2 5 0 16,-3 4 0-16,2 2 0 0,-2-1 0 0,4 3 0 15,-2 5 0-15,2 2 0 0,-1 1 0 0,2 6 0 16,0 0 0-16,5 6 0 0,0 0 0 0,0 0 0 16,0 0-144-16,0 0 144 0,-4 7-128 0,4 6 128 15,1 0-176-15,5 5 176 0,-3 3-208 0,5 3 80 0,1 2 128 0,2 4 0 16,2 5-144-16,1 0 144 0,0 5 0 0,1 5 0 16,1 1 0-16,1 2 0 0,2 3 0 0,0 0 160 15,3 0-16-15,1 0 0 0,1 1 48 0,4 4 0 16,0 2 0-16,-1-2 0 0,-2-2 64 0,2 0 32 15,-2 0 0-15,2 0 0 0,1 0-32 0,-1 0-16 16,-2 2 0-16,0-2 0 0,0-6-112 0,0-1 0 16,-1 1-128-16,3-1 192 0,1-6-192 0,0 1 0 15,1 0 0-15,0-3 0 16,1 2-288-16,0 5-160 0,-1-2-16 0,0 5-10064 16,1 1-2016-16</inkml:trace>
  <inkml:trace contextRef="#ctx0" brushRef="#br1" timeOffset="18297.1">9980 7672 22863 0,'-21'-8'1008'0,"10"4"208"0,1 2-960 0,1-2-256 0,0 0 0 0,1 1 0 16,1 0 208-16,-4 0 0 0,3 2 0 0,-1 0 0 16,0-1-32-16,0 1-16 0,0-3 0 0,1 2 0 15,2 2-32-15,6 0 0 0,-9-2 0 0,9 2 0 16,-10-1 48-16,4 1 0 0,6 0 0 0,0 0 0 15,0 0 80-15,0 0 0 0,0 0 16 0,0 0 0 16,0 0-16-16,0 0 0 0,11 4 0 0,4 1 0 16,4-1 128-16,5-2 0 0,4 2 16 0,4 0 0 15,3 1-48-15,1-1-16 0,3-3 0 0,4 2 0 16,0-1-96-16,7-2-32 0,3-1 0 0,5 1 0 0,6-1-80 0,1 1-128 16,-2 0 176-16,1-3-176 0,-1 1 192 0,4-2-64 15,-1-3 0-15,6 4-128 0,6-1 288 0,-2-4-48 16,-2 1-16-16,2 0 0 0,3-2 0 0,5 3 0 15,5-2 0-15,-4 2 0 0,-5 1-224 0,0-3 128 16,-4 2-128-16,3 2 0 0,1-2 144 0,-1 2-144 16,-2 0 128-16,1-1-128 0,-4 0 256 0,2 2-16 15,-1 1-16-15,0-1 0 0,1 3-96 0,-1 0 0 16,-7-2-128-16,-1-1 192 0,0-2-192 0,-1 5 176 16,-1 1-176-16,3 3 160 0,-2-1-160 0,-4-1 0 0,-4 2 144 15,-3-1-144-15,1 2 0 0,-6-1 0 0,-3-2 0 16,-2 1 128-16,-4-2-128 0,-2 0 0 0,0 0 0 0,-4 1 0 15,-2-1 0-15,-2 2 0 0,-3-1 128 0,-3-1-128 16,-3 1 0-16,-2-1 0 0,-2 1 0 0,-4 2 128 16,-3-1-128-16,1 2 0 0,-12-5 0 0,9 4 128 15,-9-4-128-15,9 5 144 0,-3 4-144 0,-6-9 160 16,0 0 64-16,0 0 16 0,0 0 0 0,-3 10 0 16,-2 0-48-16,-5-5-16 0,-4 0 0 0,-5 2 0 15,-4-5-48-15,-5 1-128 0,-4-1 192 0,-7 1-64 16,-8-5-128-16,-3 4 128 0,1-1-128 0,-6 2 128 15,-3-6-128-15,-5 6 0 0,-1-1 0 0,-1 1 0 16,-6-2 0-16,3 3 0 0,2-1 0 0,3 3 0 16,-4-5 0-16,1 0 0 0,-1-1 0 0,-4 1 0 15,-4-1 0-15,1 2 128 0,3 0-128 0,0-1 128 0,0-1-128 0,-6 0 0 16,-5 2 0-16,-1 0-176 16,0 5 176-16,1-2 0 0,-1 2 0 0,-3 2 0 0,-5 1 0 15,1 1 0-15,1 0 0 0,3-2-128 0,-1 2 128 0,-2-2 0 16,-5 3-144-16,4-3 144 0,2-1-256 0,7-1 32 15,5 2 0-15,3-3 0 0,3 3 32 0,3-5 0 16,6-4 0-16,6 0 0 0,6 1 192 0,4 0 0 16,3 2 0-16,4-1 0 0,3 0 0 0,3-2 0 15,5-2-128-15,3 4 128 0,1-1 0 0,4-1 0 16,3-1 0-16,2 1-144 0,1 0 144 0,4 0-208 16,9 0 80-16,0 0 128 0,0 0-352 0,0 0 48 15,0 0 16-15,0 0 0 0,0 0 32 0,18 0 0 0,1-2 0 16,4 1 0-16,3 0 256 0,6-2-160 0,6 1 160 0,4-1-128 15,8 2 128-15,4-3 0 0,7 0 0 0,6 1 0 16,0-1 0-16,4-3 0 0,2 4 0 0,5-1 0 16,6 0 0-16,3 1 128 0,2 0-128 0,1 1 0 15,1 0 0-15,6 1 0 0,3 1 0 0,2 2 128 16,-1 4-128-16,0 2 176 0,1 5-176 0,6-2 192 16,6 2-192-16,0 1 128 0,-5-1-128 0,0-1 128 15,3 1-128-15,-8-3 0 0,-7-3 0 0,-1-2 0 16,-1 0 128-16,0-8-128 0,3-1 0 0,-4-1 128 15,-6-1-128-15,-5-3 0 0,-2 3 0 0,0-5 128 16,0 4-128-16,-6-6 0 0,-7 2 0 0,-7 2 128 16,-5-3-128-16,-7 3 0 0,-4-1 144 0,-5 4-144 15,-7 0 0-15,-5 1 0 0,-5 1 0 0,-4 2 128 0,-5 0-128 0,-5 2 0 16,-9 0 128-16,0 0-128 0,0 0 192 0,-15 4-48 16,-4 2 0-16,-9 3 0 0,-5-1-144 0,-7 3 192 15,-2-1-192-15,-6 4 192 0,-3 0-192 0,-10 1 160 16,-9-4-160-16,-6 0 160 0,0 3-160 0,-3-1 0 15,-4-1 0-15,-6 1 0 0,-8 2 0 0,-3-2 0 16,-1-1 144-16,-2 2-16 0,-9 1-128 0,0-4-160 16,-5 1 160-16,-2 2-208 0,-5-4 208 0,-3-1 0 15,-4-2-160-15,2 1 160 0,0-4 0 0,2-2-176 16,1-3 176-16,8 0-128 0,7-2 128 0,1-2 0 16,-1-4 0-16,7 2 0 0,7-5 0 0,5 5 0 15,5 1 0-15,0 0 0 0,-2-3 0 0,7 0 0 16,7 0 0-16,4 1 0 0,2-1 0 0,5 2 0 0,-1 2 0 0,1-2 0 15,3 0 0-15,6 2 0 0,5-4 0 0,5 3 0 16,4-1 0-16,5 0 0 0,1 3 0 16,6-1 0-16,5-3 0 0,5 3 0 0,2 1 0 0,7-2-128 15,4 1 0-15,6 5 0 0,0 0 0 0,0 0 0 16,9-5-128-16,7-3 0 0,8 3-16 0,7 1 0 16,4-3 144-16,14 0 128 0,4 5-192 0,12-3 192 15,7-4 0-15,6 1 0 0,1-2 0 0,6 2 0 16,6-2 0-16,5 3 176 0,3-5-48 0,3 6-128 15,-2-4 160-15,8 2-160 0,5-2 128 0,-1 2-128 16,-3-3 160-16,5 4-160 0,1 0 192 0,2 1-192 16,-1 0 128-16,1 0-128 0,0 1 0 0,0 2 0 15,0 3 0-15,-4-1 0 0,-5 1 0 0,4 1 0 16,2-1 0-16,-5 3 0 0,-7 0 0 0,-2-1 0 0,0-1 0 0,-3-1 0 16,0 2 0-16,-4-5 0 0,-8-1 144 0,-2 0-144 15,-5-4 0-15,-1 0 144 0,-5 0-144 0,-7-3 0 16,-8-1 0-16,-7 5 0 0,-6-3 128 0,-7 3-128 15,-5-3 0-15,-9 5 128 0,-7 2-128 0,-6 3-192 16,-10 0 32-16,0 0 16 16,-10 3-400-16,-10 7-80 0,-12 3-16 15,-16 9-9264-15,-17 2-1856 0</inkml:trace>
  <inkml:trace contextRef="#ctx0" brushRef="#br1" timeOffset="19862.46">28598 3340 8287 0,'0'0'736'0,"0"0"-592"0,0 0-144 0,0 0 0 16,0 0 1584-16,0 0 272 0,0 0 64 0,5-7 16 15,-5 7-720-15,0 0-128 0,6-3-48 0,-6 3 0 16,8-7-32-16,-8 7-16 0,7-4 0 0,-7 4 0 16,9-2-96-16,-9 2 0 0,9 1-16 0,0 2 0 15,-9-3-304-15,10 9-64 0,-2-2-16 0,0 6 0 16,0 2-160-16,0 3-16 0,-3 4-16 0,2 0 0 15,0 6-144-15,-3 0-32 0,-1 3 0 0,-2 2 0 16,-1 3-128-16,0 0 128 0,0 0-128 0,0-2 128 16,-3-2 16-16,1-4 0 0,-1 0 0 0,-1-4 0 15,1-2 48-15,1-3 0 0,-2-4 0 0,2-1 0 16,-1-1-192-16,2-6 192 0,1-7-192 0,0 0 192 16,0 0-192-16,0 0 0 0,0 0 0 0,0 0 0 0,0 0 128 0,6-6-128 15,1-7 0-15,-1-1 128 0,2-3-128 0,2-1 128 16,-2 0-128-16,2 0 128 0,2-2-128 0,1 1 0 15,-1 0 144-15,0 0-144 0,5 1 0 0,-1 0 0 16,1 2 0-16,1 0 0 0,1 1 0 0,-1 1 0 16,-2 0 0-16,2 1 0 0,-4 4 0 0,1-2 0 15,-1 1 0-15,0 1 0 0,-1 3 0 0,1-3 0 16,-3 2 0-16,-1-2-128 0,-2 3-112 0,-2-3-16 16,-2 2 0-16,4-4 0 15,-2 4-384-15,-2-2-64 0,-4 9-32 0,6-9-7824 16,-2 3-1552-16</inkml:trace>
  <inkml:trace contextRef="#ctx0" brushRef="#br1" timeOffset="20337.3">28875 3693 7359 0,'0'0'656'0,"0"0"-528"0,0 0-128 0,0 0 0 16,0 0 1552-16,0 0 288 0,0 0 48 0,0 0 16 16,-5-5-1072-16,2-4-192 0,3 9-64 0,-1-9 0 15,0-3 192-15,1 0 48 0,0 2 0 0,1-4 0 16,0-1-16-16,2-1 0 0,-2 2 0 0,3-3 0 0,0-7-176 0,1-1-48 15,1 2 0-15,2-4 0 0,-1-4-208 0,4-3-48 16,-1-4-16-16,1-3 0 0,-1-1 16 0,2-5 0 16,0 2 0-16,2-2 0 0,0 3 96 0,3-1 32 15,-1 1 0-15,0 1 0 0,0 2 64 0,1 2 32 16,2-1 0-16,1 5 0 0,1 0-240 0,-2 4-48 16,1-3-16-16,2 1 0 0,-1 4-240 0,-1 4 128 15,0 1-128-15,-3 1 0 0,0 4 0 0,-2 1 128 16,-2 1-128-16,-2 5 0 0,1 0 0 0,-5 1 0 15,-2 3 0-15,2 1 0 0,-1 1 128 0,-6 6-128 0,8-2 0 16,-8 2 0-16,0 0 0 0,0 0 0 16,11 0 0-16,-4 0 0 0,-7 0 0 0,0 0 0 0,10-1 0 0,-10 1 0 15,0 0-416-15,0 0 32 0,0 0 0 0,0 0 0 32,0 0-432-32,0 0-80 0,0 0 0 0,0 0-11392 0</inkml:trace>
  <inkml:trace contextRef="#ctx0" brushRef="#br1" timeOffset="21063.6">30038 1619 2751 0,'0'0'128'0,"-5"-3"16"0,-1-1-144 0,0-1 0 0,6 5 0 0,-6-4 0 16,0 3 4800-16,-2 1 912 0,0 0 192 0,0 3 48 16,-3 1-4496-16,-3 3-896 0,-2 1-176 0,-2 3-48 15,0 2 96-15,-2 0 16 0,-5-1 0 0,2 6 0 16,1 1-96-16,3 2-16 0,-1-2 0 0,2 2 0 0,0 2-144 0,3-1-48 15,2 1 0-15,4 0 0 0,2-4-144 0,3-2 0 16,1-3 0-16,6 2 0 16,2-2 0-16,2 0 0 0,5-2 0 0,2-2 0 0,1 4 0 0,7-5 128 15,4-1-128-15,2-2 128 0,0 4-128 0,2-2 0 16,3 5 0-16,-2-4 0 0,-4 2 0 0,-3 3 0 16,-2 0 0-16,-3-1 0 0,-4 2 0 0,-2 2 0 15,-2-1 0-15,-2 1 0 0,-4-2 208 0,-1 0 16 16,-1 3 0-16,-6 0 0 0,1 1 368 0,-3 0 80 15,-3 1 16-15,-4 4 0 0,0 3-304 0,-4-3-64 16,0-1-16-16,-3 1 0 0,-4-3-496 0,0-4-80 16,-1-6-32-16,1-4 0 15,-2-6-1920-15,2-2-384 0,8-3-80 0</inkml:trace>
  <inkml:trace contextRef="#ctx0" brushRef="#br1" timeOffset="21447.3">30604 1474 3679 0,'-11'5'320'0,"1"4"-320"0,0-3 0 0,0 8 0 16,-3 1 5232-16,-1 3 976 0,2 4 192 0,-2 4 32 0,-2 4-5088 0,1 3-1008 15,0 1-208-15,2 0-128 16,3 2 0-16,2-2 0 0,3-2 0 0,4 0 0 16,1-4 0-16,2-5 0 0,2-2 0 0,3-3 0 0,2-3 0 0,2-2 128 15,0-7-128-15,5 2 0 0,-2-8 144 0,0-5-16 16,-2-1 0-16,1-5 0 0,0 1 304 0,1-6 48 16,0-2 16-16,-3-2 0 0,2-6 192 0,-2 2 32 15,-1 0 16-15,-1 0 0 0,-2 1-208 0,-2 1-32 16,-5-3-16-16,-1-1 0 0,-5 0 48 0,0-1 16 15,-5-1 0-15,-1 1 0 0,0 1-240 0,-4 5-48 16,1 5-16-16,1 6 0 0,-1 0-240 0,0 4 0 16,-2 5 0-16,-1 1-160 15,3 1-480-15,-2 6-80 0,1 4-32 0,2 1-9600 16,0-1-1920-16</inkml:trace>
  <inkml:trace contextRef="#ctx0" brushRef="#br1" timeOffset="21747.4">30729 761 26783 0,'0'0'1184'0,"0"0"240"0,-2-7-1136 0,2 7-288 0,-3-8 0 0,3 8 0 16,0 0 272-16,0 0 0 0,0 0 0 0,-3 8 0 15,3-8-64-15,-6 13-16 0,1 5 0 0,-1 1 0 16,2 4 128-16,0 1 0 0,2 7 16 0,-1 2 0 16,2 3-160-16,0 4-48 0,-2 4 0 0,3 6 0 0,3 3 0 0,-2 3-128 15,2 5 192-15,-2-4-64 0,0-3-128 0,2-1 0 16,-1-5 0-16,1-6 0 0,-2-6 0 0,3-3 128 16,-2-8-128-16,2-2 0 0,0 0 0 0,-1-8 0 15,0-4-192-15,-1-1 192 16,-2-10-816-16,0 0-32 0,0 0-16 0,0 0-11744 0</inkml:trace>
  <inkml:trace contextRef="#ctx0" brushRef="#br1" timeOffset="22181.19">31088 1108 24703 0,'0'0'1088'0,"0"0"240"0,0 0-1072 0,0 0-256 0,0 0 0 0,2 10 0 16,1 3 432-16,0 2 16 0,0 3 16 0,-3 3 0 16,2 2-64-16,-1 4-16 0,0-2 0 0,0 7 0 15,-1-1 0-15,0 0-16 0,2 1 0 0,-4 1 0 16,0-5-176-16,1-1-48 0,-1-4 0 0,0-3 0 15,1-5 64-15,-1-3 16 0,2-12 0 0,0 0 0 16,0 0 352-16,0 0 80 0,2-16 16 0,1-1 0 16,1-5-192-16,1-5-32 0,2-2-16 0,0-5 0 15,1-4-240-15,2-2-64 0,3 2 0 0,-2 1 0 0,1 3-128 0,4 3 0 16,3 0 0-16,2 5 0 0,1 7 0 0,0 7 0 16,0 0-128-16,-2 11 128 0,0 2 0 0,2 11 0 15,0 1 160-15,2 12-160 0,0 5 224 0,-1 10-64 16,-2 3-16-16,0 5 0 0,-4-1-144 0,0 5 192 15,-2 2-192-15,0-1 192 0,-2 2-192 0,-1-2 0 16,-2-2 0-16,0-4-176 16,0-9-544-16,0-2-112 0,-1-5-32 0,-1-6-9168 15,-2-6-1824-15</inkml:trace>
  <inkml:trace contextRef="#ctx0" brushRef="#br1" timeOffset="24102.62">14774 7238 12895 0,'-12'-2'576'0,"3"-1"112"0,-3 1-560 0,2 0-128 0,-1 0 0 0,11 2 0 16,-12-3 896-16,12 3 128 0,-9-2 48 0,9 2 0 16,0 0-368-16,0 0-64 0,0 0 0 0,0 0-16 15,0 0-256-15,4-9-48 0,-4 9-16 0,6-9 0 16,2 2-176-16,0 4-128 0,1-1 144 0,1-1-144 0,0 1 128 0,1 1-128 16,2 2 0-16,0 1 144 0,2 0-144 0,2 0 128 15,-1-1-128-15,2 1 128 0,-2 0-128 0,-2 2 0 16,2 2 0-16,-1 4 128 0,0-3 48 0,-1 4 0 15,-2 1 0-15,0 4 0 0,1 0 192 0,-2 1 32 16,0 6 16-16,-1-1 0 0,1 1 64 0,-2 2 16 16,0 5 0-16,1-1 0 0,0 2-48 0,-1 2-16 15,0-2 0-15,1 4 0 0,-1 1-192 0,0 3-48 16,-3 0 0-16,2 0 0 0,-2-3-192 0,1 1 176 16,-2-1-176-16,-1 1 160 0,-2 2-160 0,2-1 0 15,-1-2 0-15,-2 1 0 0,-1-4 0 0,0-1 128 0,0-1-128 16,0 3 0-16,1-8 160 0,-1 4-160 0,0-3 192 15,1 3-192-15,2-4 144 0,0-1-144 0,0 4 0 0,2-3 144 16,-2 1-144-16,1 1 0 0,-2-6 0 0,1 4 0 16,-2 2 0-16,3-3 0 0,-2-1 0 0,2 3 0 15,-4-4 0-15,3 1 128 0,-1 3-128 0,0-3 0 16,-2-2 0-16,1-2 0 0,-1 1 0 0,0-1 0 16,0 0 208-16,0-2-32 0,0-1-16 0,2 1 0 15,0-5 48-15,-1 3 16 0,2 4 0 0,0 0 0 16,0-1-224-16,1 1 144 0,0 1-144 0,-1 0 128 15,1 2-128-15,1-2 0 0,0 0 0 0,0 0 128 16,-1 1-128-16,1-1 0 0,2-1 0 0,-1 1 0 16,-1 0 0-16,1 2 128 0,1-4-128 0,0 1 0 15,0-1 0-15,0 1 0 0,0-2 128 0,-1 2-128 16,0 0 0-16,0-1 0 0,1 0 0 0,1 1 128 0,-1 0-128 0,4-1 0 16,-5-3 0-16,2 2 128 0,-2-2 64 0,0 1 0 15,2 3 0-15,1-2 0 0,-2-2-32 0,2-1 0 16,-1 2 0-16,0-1 0 0,-1 0-160 0,-2-5 128 15,3 0-128-15,-8-9 128 0,6 9-128 0,-2 1 0 16,-4-10 0-16,5 8 128 0,-5-8-128 0,0 0 0 16,0 0 0-16,0 0 128 0,0 0-128 0,3 8 0 15,-3-8 0-15,0 0 128 0,0 0-128 0,0 0-144 16,0 0 144-16,0 0-208 16,0 0-208-16,0 0-32 0,0 0-16 0,0 0 0 15,0 0-1392-15,-8-7-256 0,-1 0-64 0</inkml:trace>
  <inkml:trace contextRef="#ctx0" brushRef="#br1" timeOffset="24565.23">15240 9279 12895 0,'-20'6'1152'0,"8"-4"-928"0,-5 1-224 0,1-1 0 16,-1 1 832-16,2 1 112 0,1-2 16 0,1 1 16 16,1-3 16-16,0 2 0 0,2-1 0 0,2 1 0 15,1-1-112-15,7-1-32 0,0 0 0 0,0 0 0 16,0 0-256-16,0 0-48 0,0 0-16 0,0 0 0 16,0 0-320-16,0 0-64 0,7 11-16 0,3 2 0 15,4-3 96-15,-1 3 16 0,2 1 0 0,4 0 0 16,2 2 16-16,-1 2 0 0,6 1 0 0,-4 3 0 15,1-3-48-15,0 0 0 0,-2 0 0 0,0-1 0 0,1-2 32 0,-2-2 0 16,0-2 0-16,1 1 0 0,-2-6 80 0,0 1 0 16,-1-4 16-16,-1-2 0 0,-1-3 144 0,-2-2 32 15,1-2 0-15,-1-2 0 0,-3-1-80 0,1-3-16 16,-2-2 0-16,-2-5 0 0,-2-3-192 0,-2-2-32 16,-3-5-16-16,-1-2 0 0,-2-4 80 0,-2-3 0 15,-1-1 16-15,0-4 0 0,-1 0-80 0,4 2 0 16,1-4-16-16,-2 5 0 0,3 1-176 0,3 2 192 15,-2 1-192-15,3 4 192 0,0 4-192 0,-1 2 0 0,2 5 0 0,-1 2 128 16,1 3-128-16,2 4 0 0,-3 1 0 0,-4 10 0 16,0 0-288-16,0 0-32 0,0 0-16 0,0 0 0 31,0 0-1776-31,0 0-336 0,0 0-80 0</inkml:trace>
  <inkml:trace contextRef="#ctx0" brushRef="#br1" timeOffset="25584.53">14900 9277 9215 0,'-8'5'816'0,"-2"-1"-656"0,0-2-160 0,1 2 0 16,9-4 2944-16,-9 5 544 0,9-5 112 0,-7 5 32 15,7-5-2944-15,0 0-688 0,0 0 0 0,0 0 0 16,0 0 272-16,0 0 48 0,0 0 0 0,0 0 0 16,0 0 80-16,0 0 32 0,0 0 0 0,10 4 0 15,3 0-224-15,2 1-32 0,0-1-16 0,5 0 0 16,2 2-160-16,3 4 0 0,3 2 0 0,4-1 0 15,5 6 0-15,3-1 0 0,-2 2 0 0,0 0 0 16,-4 0 0-16,-1-1 0 0,-2 1 0 0,-2 0 0 16,-1 0 0-16,-1-2 0 0,-5-2 0 0,-5-5 0 15,3-1 128-15,-4-3-128 0,0-3 0 0,-2 0 128 16,-1-5 304-16,-3-1 48 0,-2-3 16 0,-1-1 0 16,-2-5 176-16,0-1 32 0,-2-3 16 0,-2-4 0 15,-1-2-336-15,-1-1-64 0,-2-5 0 0,0 1-16 0,-3 0-128 0,1 1-32 16,0 1 0-16,1 1 0 0,2 0-144 15,1 3 0-15,1 0 0 0,0 0 128 0,0 3-128 0,1 2 0 16,3 5 0-16,0-1 0 0,-2 5 0 0,-2 8 0 16,0 0 0-16,0 0 0 0,6-9-304 0,-6 9-32 15,0 0-16-15,0 0 0 16,0 0-1296-16,12 6-256 0,-12-6-48 0</inkml:trace>
  <inkml:trace contextRef="#ctx0" brushRef="#br1" timeOffset="26434.47">14399 7407 8287 0,'0'0'736'0,"-7"-1"-592"0,7 1-144 0,-8-4 0 0,8 4 1840 0,-6-8 336 16,2 3 64-16,4 5 0 0,0-9-1600 0,0 9-336 15,2-8-64-15,2-4-16 0,1 3 32 0,2-2 0 16,0-1 0-16,3 2 0 0,1-4 128 0,0 2 16 15,2 3 16-15,1-4 0 0,4 0-128 0,-1 2-32 16,1-2 0-16,2 2 0 0,3 0 48 0,0 0 0 0,0 3 0 0,3 1 0 16,-4 2-48-16,1 2-16 0,1 2 0 15,-1 1 0-15,-2 1 32 0,-1 2 16 0,-1 0 0 0,0 4 0 16,1-3 160-16,0 2 16 0,-3 3 16 0,0-3 0 16,-1 4-64-16,1-1-16 0,-3 4 0 0,2 0 0 15,-2 2-16-15,-1 3-16 0,0 2 0 0,0 0 0 16,-2 2-96-16,0 1-16 0,1 2 0 0,-2 0 0 15,0 1-128-15,2 2-128 0,0 5 192 0,0-2-192 16,-3-2 144-16,-2 1-144 0,1 2 0 0,-3-5 144 16,-1 0-144-16,0-2 0 0,-1 3 0 0,0 0 128 15,-3 1 64-15,0-2 0 0,0 2 0 0,0 2 0 16,-3-2 16-16,0 1 16 0,-2 2 0 0,0-3 0 16,-1 3-48-16,0 1-16 0,-2-1 0 0,5-4 0 15,-4-1 16-15,2 3 0 0,-1-2 0 0,-1 4 0 16,2 2-32-16,0-1 0 0,1-2 0 0,-1 1 0 15,2-2-144-15,0 2 0 0,2-4 0 0,0 1 0 16,1 2 0-16,0-5 0 0,0 3 0 0,1-2 0 0,1 2 0 0,2-2 0 16,1 0 0-16,2-2 0 0,0 6 0 0,2-1 0 15,1-2 0-15,2 3 0 0,0 2 0 0,1-1 0 16,2-3 0-16,1 3 0 0,-1 2 0 0,0-2 0 16,-1-2 0-16,3 2 0 0,-2 0 0 0,0-1 0 15,-2-3 0-15,-2 2 0 0,-1-6 160 0,1 1-160 16,-5-3 192-16,0-4-192 0,2-1 176 0,-2-1-176 15,-1-7 160-15,-5-9-160 0,0 0 0 0,0 0 0 16,11 5 0-16,-11-5 0 16,11-9-496-16,-2-3-144 0,1 0-16 0,2-5-16 15,-2 1-1808-15,-1-4-352 0</inkml:trace>
  <inkml:trace contextRef="#ctx0" brushRef="#br1" timeOffset="27085.54">14572 9141 10127 0,'0'0'896'0,"-9"5"-704"0,0 0-192 0,9-5 0 0,0 0 2736 0,0 0 512 16,0 0 96-16,0 0 32 0,0 0-2896 0,12 8-480 16,-1-6-288-16,1 1 32 0,2-2 112 0,0 0 16 15,0 1 0-15,0-1 0 0,0 0 128 0,1 3 0 16,3-1 0-16,-3-1 0 0,1 1 0 0,-2 0 144 15,2 4-144-15,0-2 0 0,2 2 208 0,1 4-64 16,0 3-16-16,1-3 0 0,2 1 0 0,-2 3-128 16,3 0 192-16,0 2-64 0,1 0 64 0,-1 0 16 15,-1-4 0-15,3 1 0 0,-1 1 48 0,3-1 0 0,0-3 0 0,-1 1 0 16,1 0-80-16,-3-1-16 0,-2 0 0 16,1-2 0-16,-4 1-160 0,-1-2 0 0,-3 1 0 0,1-4 128 15,-5-2-128-15,0 1 0 0,-1-1 0 0,-10-3 0 16,0 0 0-16,12 0 128 0,-12 0-128 0,11-3 0 15,-11 3 128-15,10-6-128 0,-2 1 0 0,-2 1 128 16,-6 4-128-16,5-10 192 0,0 1-192 0,-2-1 192 16,1 2-64-16,0-3-128 0,-2 1 192 0,-1-1-64 15,2-1-128-15,2-1 0 0,-1 0 144 0,0-2-144 16,-1 1 176-16,1-1-48 0,0-3 0 0,1 0 0 16,2-1 80-16,-1-2 16 0,-1-2 0 0,1-3 0 15,3 2 48-15,0-3 16 0,0 1 0 0,0 3 0 16,-1-3-144-16,-1 5-16 0,0 0-128 0,-1 2 192 15,0 3-192-15,-1 1 0 0,0 1 0 0,-1 3 0 0,0 0 0 16,-4 11-160-16,0 0 160 0,0 0-192 16,0 0-176-16,0 0-32 15,0 0-16-15,0 0 0 0,0 0-224 0,0 0-64 0,0 0 0 0,0 0 0 16,4 11-272-16,-4-11-64 0,2 11-16 0,-2 0 0 0</inkml:trace>
  <inkml:trace contextRef="#ctx0" brushRef="#br1" timeOffset="27634.42">14706 9333 19343 0,'-13'4'1728'0,"4"-2"-1392"0,-2 1-336 0,2-1 0 15,9-2 704-15,0 0 80 0,0 0 16 0,0 0 0 16,0 0-608-16,0 0-192 0,0 0 128 0,0 0-128 16,7-5 0-16,3 1 0 0,2-1 128 0,1 1-128 15,-1 1 192-15,2 1 0 0,0 1-16 0,3 1 0 16,1 1-48-16,2 1-128 0,3 1 192 0,2 4-64 15,1-1-128-15,4 1 0 0,3 3 0 0,3-1 0 16,2 2 0-16,3 3 128 0,1-1-128 0,1 1 0 0,1-2 144 0,-2 1-144 16,-5-3 160-16,-1 2-160 0,-2-5 0 0,-3 4 128 15,-3-6-128-15,-1 2 0 0,0-3 0 0,-1-1 128 16,-4-1-128-16,0 1 0 0,-2-2 192 0,-1 2-64 16,-2 0-128-16,-2 0 192 0,-1-1-192 0,-1-2 128 15,-2-1-128-15,1 1 0 0,-12 0 128 0,7 0-128 16,-7 0 0-16,0 0 144 0,4-7-144 0,-4 7 0 15,-2-8 0-15,-3 0 128 0,-4-3-128 0,-3-3 0 16,-2 0 144-16,-1 0-144 0,0-4 0 0,-2 0 0 16,1-3 0-16,1 0-192 0,1 1 192 0,0-2 0 15,2 2-144-15,3 1 144 0,2 1 0 0,0 2 0 16,2 0 0-16,1 1 0 0,4 1 0 0,0 4 0 16,0-3 0-16,3 3 0 0,-1 1 128 0,-2 9-128 0,6-11 0 0,0 3 128 31,0-1-528-31,2 2-112 0,-1 0-32 0,1-2 0 15,0 2-1376-15,-2-3-256 0</inkml:trace>
  <inkml:trace contextRef="#ctx0" brushRef="#br1" timeOffset="28386.7">14384 7175 15599 0,'0'0'688'0,"0"0"144"0,-9 0-656 0,9 0-176 0,0 0 0 0,0 0 0 15,0 0 432-15,0 0 48 0,0 0 16 0,0 0 0 16,0 0-96-16,3-12-16 0,1 2 0 0,3-1 0 15,1-1-32-15,2 1-16 0,0-3 0 0,4-2 0 16,0 2-16-16,3 3-16 0,-1-2 0 0,3 3 0 16,4 2-112-16,-1-2-32 0,1 3 0 0,2 4 0 15,2 2-160-15,2 3 0 0,-2 2 0 0,-2 5 0 16,0-1 0-16,-2 6 0 0,0 1 0 0,0 2 0 16,-1 0 0-16,-3 4 0 0,-3-1 0 0,0-1 0 15,0 0 272-15,-2 3-16 0,0 1-16 0,0 3 0 16,-1 4 208-16,-2-1 32 0,1 1 16 0,-2 5 0 15,-1 0-16-15,0 2 0 0,-3 1 0 0,2 2 0 16,0-1-160-16,-2 4-48 0,0-2 0 0,0 3 0 16,-2 0-144-16,1 1-128 0,-2-3 192 0,-1 3-192 15,-2-1 144-15,-1-3-144 0,1-2 0 0,-1 1 144 0,-1-2-144 0,2-1 160 16,-1 0-160-16,0-1 160 0,1 0 64 0,1 3 16 16,-1 1 0-16,1-2 0 0,-1-2-112 0,2 2 0 15,-1-1-128-15,1-1 192 0,1 0-192 0,0-2 128 16,0-2-128-16,1 1 0 0,4 0 128 0,-6 0-128 15,2-1 0-15,0-3 144 0,0 2-144 0,2 1 0 16,1-4 0-16,1-1 0 0,0-1 0 0,3 2 0 16,0-4 0-16,1 0 128 0,2-4-128 0,0 0 0 15,3-3 0-15,1 0 0 0,1-1 0 0,1-3 0 16,-1 1 0-16,0-1 0 0,-1-3 0 0,1 1 0 16,0 2 0-16,-1-3 0 0,-2 0-336 0,1 2 48 15,-1-6 16-15,0 2 0 16,-1 0-432-16,-1-5-64 0,-3 1-32 0,-11-4 0 15,12 1-1280-15,-12-1-256 0</inkml:trace>
  <inkml:trace contextRef="#ctx0" brushRef="#br1" timeOffset="28803.18">14783 9213 25791 0,'0'0'2304'0,"-2"11"-1856"0,2-11-448 0,3 15 0 0,5 1 320 16,2 2-48-16,4 1 0 0,3 2 0 0,-1 1-272 0,5 0 0 15,1-3 0-15,3 0-144 0,1-1 144 0,2 0 0 16,2 0 0-16,1 1 0 0,7 0 0 0,-1 0 0 15,-1-1 0-15,-2-1 0 0,1-1 0 0,-7-2 0 16,-3-6 0-16,-3 1 0 0,-3-5 0 0,-2-1 0 16,-1-2 0-16,-2-2 0 0,-3-3 144 0,-1 0 16 15,-10 4 0-15,8-13 0 0,-2 1 192 0,1-1 32 16,-2-4 16-16,0 0 0 0,0-2-64 0,-1-3-16 16,1-2 0-16,2 0 0 0,0-6-112 0,0 4-16 15,1-2-16-15,1 1 0 0,-1-2 16 0,-1 1 16 0,5 0 0 16,-2-3 0-16,0 2-80 0,0 1-128 0,-1 2 176 0,-1 0-176 15,-2 3 0-15,0 0 0 0,-1 3 0 0,-1 3 0 16,-1 6-192-16,-3 0-128 16,-3 4-48-16,3 7 0 15,0 0-1488-15,0 0-288 0</inkml:trace>
  <inkml:trace contextRef="#ctx0" brushRef="#br2" timeOffset="36374.46">3843 10028 15663 0,'0'0'1392'0,"0"0"-1120"15,0 0-272-15,-2-9 0 0,4-2 544 0,-2 11 48 16,0 0 16-16,6-8 0 0,0-1-448 0,-6 9-160 15,8-6 0-15,-8 6 144 0,10-3-144 0,-10 3 192 16,10-7-192-16,2 3 192 0,0 3-192 0,-12 1 0 16,7-2 0-16,2 1 0 0,1 0 0 0,1 0 192 15,1-2-192-15,2 0 192 0,1 0 176 0,3-1 32 16,17-4 16-16,1 1 0 0,-2 2-128 0,1 1-32 16,-2-4 0-16,0 3 0 0,-2-1 48 0,1-3 0 15,1 2 0-15,2 1 0 0,1-5 48 0,4 0 16 16,-1 4 0-16,5 2 0 0,4-4 64 0,1 4 16 0,4 0 0 0,-5 0 0 15,-2 1-16-15,-1 1 0 0,4 1 0 0,0-2 0 16,3-2-48-16,3 2-16 0,3 0 0 0,1 0 0 16,-1 0-112-16,0 0 0 0,-2 1-16 0,1-1 0 15,0-3-240-15,3 4 144 0,-2-1-144 0,7 1 128 16,2 1-128-16,-3-2 0 0,-3 3 144 0,-1-1-144 16,1 1 0-16,-3 1 0 0,3 0 0 0,1 0 0 15,2 0 0-15,-2 0 0 0,-2 0 0 0,-2 1 0 16,-3 1 0-16,2-2 128 0,1 0-128 0,0 1 0 15,0 3 0-15,2-2 0 0,3 0 0 0,-1-1 0 16,-5 1 0-16,0 1 0 0,0-2 0 0,-1 0 0 16,0 1 0-16,1 2 0 0,3-2 0 0,0 1 128 15,1-2-128-15,-3 3 0 0,0-2 0 0,-4 2 0 16,-2-1 0-16,-1-1 0 0,0 1 0 0,4 1 128 16,2-1-128-16,-1 2 0 0,-1-1 0 0,-5-1 0 0,0 1 0 15,-2 2 144-15,1-2-144 0,-1-2 0 0,0 1 192 0,4 1-192 16,3 1 192-16,-2 0-192 0,-1 0 128 0,-1 3-128 15,-9-3 0-15,1 0 0 0,-1-3 128 0,0 3-128 16,-1-1 0-16,0-3 0 0,-4-1 0 0,2 2 0 16,3-1 0-16,-3 0 0 0,-3-1 144 0,-3 1-144 15,0-1 0-15,-5 0 144 0,-3-1-144 0,-2 0 0 16,-2 1 0-16,0-1 0 0,-3-1 0 0,-1 2 0 16,-2-1 0-16,-2 0 128 0,-2 0-128 0,-1-1 0 15,-10 2 144-15,9-1-144 0,-9 1 0 0,0 0 144 16,0 0-144-16,0 0 0 0,0 0 1024 0,0 0 112 15,0 0 16-15,0 0 0 16,0 0-1600-16,-9-5-304 0,-2 2-64 0,-2 1-16 0,-1 1 688 0,-3-2 144 0,-2 1 0 0,-2 3 0 16,-3 3 0-16,-4-3 0 0,-4 0 0 0,-5 2 0 15,-4 0 0-15,-1 3 0 0,-1-3 0 0,-1 0 0 16,-2-1 0-16,-1 2 0 0,1 1 0 0,-1-1 0 16,-1 1 0-16,-7 3 0 0,-6-2 0 0,0 2 0 15,0 1 0-15,1-3 0 0,1 4 0 0,0-3 0 16,1 2 0-16,-5-4 0 0,-5 1-128 0,-1 3 128 15,-1-3 0-15,2 3-192 0,1-4 192 0,3 3-192 16,-1 1 192-16,-4-2 0 0,-2 2 0 0,1-5-144 16,1-4 144-16,2 0 0 0,0 1 0 0,2 3 0 15,0-1 0-15,-4 1-192 0,-4-6 192 0,2-2-192 16,2-2 192-16,3 1-208 0,0-3 80 0,1 3 128 16,1 1 0-16,-2-2 0 0,-4 1 0 0,0 0 0 15,0-5 0-15,3 3 0 0,2 1 0 0,3-2 0 16,0 2 0-16,-4-2 0 0,-3 6 0 0,3-1 128 0,1 0 16 0,5 1 0 15,-1 4 0-15,4-2 0 0,1 0-144 0,-1 0 0 16,-4 1 144-16,-3 1-144 0,1 1 0 0,2-2 0 16,0 2 0-16,4 2 128 0,3-1-128 0,1 2 0 15,-3 2 128-15,0-5-128 0,-3-3 0 0,4 0 0 16,2 0 0-16,0 0 0 0,2 2 0 0,4-1 0 16,0 0 0-16,6 2-128 15,0-2-272-15,0 0-48 0,-1-1-16 0,1 0 0 16,1 3-224-16,3 1-32 0,4-2-16 0,3 3-7776 15,5 4-1536-15</inkml:trace>
  <inkml:trace contextRef="#ctx0" brushRef="#br3" timeOffset="41794.75">15668 15454 11055 0,'0'0'976'0,"-6"-7"-784"0,-2-6-192 0,3-1 0 16,1-1 1680-16,4 0 304 0,0-6 48 0,4 3 16 15,1 2-1520-15,1-2-288 0,2 2-64 0,2 2-16 16,-1 1 80-16,4 0 16 0,-2 4 0 0,1 0 0 16,2 4 48-16,-2-2 16 0,1 0 0 0,0 6 0 15,-1 4 0-15,0 0 0 0,-2 1 0 0,0 0 0 16,-1 1-128-16,0 4-32 0,0-3 0 0,-3 3 0 15,-6-9-160-15,5 10 0 0,-1-2 0 0,-4-8 0 16,-1 9 208-16,1-9-32 0,0 0-16 0,-9 11 0 16,-3-3 544-16,0 2 96 0,-3-2 32 0,-3 3 0 15,-3-1-32-15,-1 3 0 0,-4 0 0 0,-1 3 0 16,-1 3-368-16,-1 2-80 0,2-1-16 0,0-1 0 16,-1 0-336-16,2 0 144 0,3 2-144 0,2-1 0 0,2-2 128 15,2 0-128-15,1-2 0 0,0 1 0 0,2-2 0 0,2 3 0 16,1-2 0-16,-1 1 0 0,2-2 0 0,-1 1 0 15,2 4 0-15,3-5 0 0,-2-4 0 0,3 1 0 16,2 0 0-16,0-3 0 0,2 3 0 0,1-3 0 16,0-9-128-16,4 12 128 0,1 0 0 0,2-3 0 15,3 2 0-15,2-2 0 0,1 2 0 0,4-2 0 16,0 1 0-16,7-1 0 0,-1 0 0 0,4 3 0 16,2-3 192-16,5 1-192 0,4-3 240 0,6 5-64 15,1-5-16-15,2 4 0 0,2-5-32 0,0 4 0 16,-3-2 0-16,1 1 0 0,1-3-128 0,1 3 0 15,-2 0 144-15,1 0-144 0,0 0-224 0,-1 0-112 0,-3-1-32 0,-6 1 0 32,-7 0-2096-32,-4-2-416 0</inkml:trace>
  <inkml:trace contextRef="#ctx0" brushRef="#br3" timeOffset="44963.89">15369 15865 23439 0,'0'0'1024'0,"17"-3"240"0,3 0-1008 0,5-4-256 0,6 3 0 0,5 3 0 0,3-1 192 0,8-1-16 16,5-1 0-16,4-1 0 0,1 3 16 0,-1 0 16 15,-1 0 0-15,1 0 0 0,1 2-208 0,4 3 0 16,3-2 128-16,2 3-128 0,4 0 224 0,-4 2 0 16,-4-2 0-16,0 1 0 0,-1 4 160 0,2-1 16 15,3 2 16-15,2-1 0 0,3 1-64 0,-2-2-16 16,-4 0 0-16,1 0 0 0,-1 2 48 0,3-1 0 15,5 1 0-15,-1-2 0 0,-2 2-160 0,0-4-32 0,-2 2 0 16,0-3 0-16,0-2-32 0,3 1-16 0,4-2 0 0,-2 2 0 16,0-3-144-16,-1 2 0 0,0-2 0 0,-1 0 128 15,0 1-128-15,5 0 0 0,4 1 144 16,0-1-144-16,-3 3 240 0,-1-1-32 0,0-1 0 0,4 3 0 16,4 2 16-16,-1-2 0 0,-2 3 0 0,-1-3 0 15,0 6-48-15,7-3-16 0,-1 2 0 0,1-2 0 16,-2 2-32-16,-3 1-128 0,0 0 192 0,2 1-64 15,1 1-128-15,0-5 0 0,-2 1 0 0,-1-1 0 16,-2 1 0-16,2-2 0 0,0 2 128 0,2-6-128 16,1 0 0-16,-3-1 0 0,-5-1 0 0,2-1 0 15,0 2 0-15,5-3 0 0,0-2 0 0,-2 2 0 16,-3-1 0-16,-1 0 0 0,-2-1 0 0,6 2 128 16,4 3-128-16,-2-2 0 0,-2-1 0 0,0 2 0 15,-2 1 0-15,3 2 0 0,4 4 0 0,-1-2 0 0,-7-3 128 0,1 3-128 16,-1 1 128-16,5 2-128 0,1-4 0 15,2 4 0-15,-5-6 0 0,-2 0 0 16,-5 0 0-16,5 0 0 0,0-2 0 0,4 0 0 0,3-2-320 0,-3-2 48 16,-4 1 16-16,2-3 0 0,2 3 256 0,3-2-128 15,2 0 128-15,0-1 0 0,-7-5 0 0,3 5 0 16,4 0 0-16,0 2 0 0,4-6 240 0,-3 0-48 16,-2-2-16-16,0 3 0 0,2-2-48 0,3 1-128 15,2 0 192-15,-1-2-64 0,-2 3-128 0,-2-2 0 16,5 5 0-16,-1-4 0 0,1 1 0 0,-4 2 0 15,-2-3 0-15,1 5 0 0,6 1 0 0,-2 1 0 16,-3-2 0-16,-1 1 0 0,-2-3 0 0,1 2 0 0,3 2 0 16,-2-3 0-16,-5-2 0 0,-1-2 0 0,0 3 0 15,-2 0 0-15,2-2 0 0,0 2-224 0,-1-4 48 16,-4 2 16-16,-4 3 160 0,1-2 0 0,-1-2 0 0,0 3 0 16,4-1 0-16,-6-1 0 15,-3 3 0-15,-2 1 0 0,-2-3 0 0,-1 5 0 0,1 0 0 0,-1 1 0 16,-1 1 0-16,-3 0 0 0,-2 5 0 0,-3-1 0 15,-1 1 0-15,0 4 0 0,-1-3 0 0,0 3 0 16,0-1 0-16,-2 2 0 0,-1-3 0 0,-5 1 0 16,-4-4-128-16,-3 1 128 0,-5 0-128 0,-3-2 128 15,-1 1-160-15,-3 2 160 0,-3-2-192 0,-2 2 192 16,-3 0-144-16,-3-4 144 0,-3 0 0 0,-2 1-144 16,-11-4 144-16,8 6 0 0,-8-6 0 0,0 0-128 15,0 0 128-15,0 0-192 0,-6 8 192 0,-4-2-192 16,-4 1 192-16,-4-5-128 0,-4 2 128 0,-3 0-128 0,-4 1 128 0,-5-1 0 15,-4-2 0-15,-5 2-128 0,-6-2 128 0,-5 0 0 16,-3-2 0-16,0 0-128 0,-2 0 128 0,0 0-208 16,-4 2 80-16,-4-2 128 0,-7 2-192 0,-1-6 192 15,-4 0-160-15,1 1 160 0,-1 2 0 0,-4 0 0 16,-3 1 0-16,-3-1 0 0,-2-3 0 0,0-1 0 16,2 2 0-16,-6-1 0 0,-8 2 0 0,-2-6 0 15,-1 3 0-15,-4 3 0 0,-2 0 0 0,-1 1 0 16,-2-2 0-16,3 3 0 0,2 3 0 0,-4 0 0 15,-7-1 0-15,4 2 0 0,3 4 0 0,-3-3 160 16,-4-3-160-16,2 1 128 0,2-2-128 0,-1 1 0 16,-3 1 0-16,1-3 128 0,2-1-128 0,0 1 0 15,-2 2 0-15,1 0 0 0,-2-2 0 0,2 1 128 0,2 0-128 16,-4 0 0-16,-4-1 176 0,1 4-48 0,3 4-128 16,-3-4 192-16,-7-3-192 0,4 3 0 0,3 5 0 0,-4-4 0 15,-7-3 0-15,5 3 0 0,6 4 0 0,-3-4 0 16,-5 3 0-16,3-3 0 0,5-1 0 0,0 1 0 15,-3 0 0-15,8-1 0 0,2 0 0 0,0-1 0 16,-1 3 0-16,2-6 0 0,3-4 0 0,1 2 0 16,-1 0 0-16,1-1 0 0,0 0 0 0,5-1 0 15,4 0-160-15,-3 1 160 0,-4-2-128 0,5 3 128 16,6-6 0-16,1 6 0 0,1-1 0 0,1-1 0 16,-1 0 0-16,4-1 0 0,4 3 128 0,1-1-128 15,1 2 128-15,-1-2-128 0,-1 0 160 0,1-2-160 0,8 2 0 16,3-1 0-16,-1-1 0 0,-1-1 0 0,-4 1 0 15,4-2 0-15,6-3 0 0,5 3 0 0,0-2 0 16,1 1 0-16,-3-3-160 0,3-1 160 0,-2-2 0 0,4-1-160 16,4 0 160-16,1 2 0 0,4 3 0 0,2-3 0 15,0 0 0-15,-3 4 0 0,-4-2 0 0,-1 2 0 16,2-2 0-16,3 3 0 0,0-1 0 0,3 4 0 16,2 0 128-16,-1 0-128 0,-3 1 0 0,0 2 128 15,-1-1-128-15,3 0 0 0,2 2 0 0,3 0 0 16,0 1 0-16,2-3 0 0,2 2 0 0,1 1 0 15,4 0 0-15,-3 0 0 0,-5-1 0 0,0 1 0 16,0 0 0-16,1 0 0 0,2 0 0 0,2 1 0 16,0 3 0-16,2-2 0 0,1 1 0 0,1 0 0 0,4 0 0 0,-1 1 0 15,1 2 0-15,0-2 0 0,1 1 0 0,1 3-160 16,2-4 160-16,4 2 0 0,0 2 0 0,4-2 0 16,1-2 0-16,5 2 0 0,0-2 0 0,4-1 0 15,3 1 0-15,1-2 0 0,9-2 0 0,0 0 0 16,-6 6 0-16,6-6 0 0,0 0 0 0,0 0-128 15,0 0 128-15,0 0 0 0,0 0 0 0,9 7 0 16,1-2 0-16,3-3 0 0,-1 5 0 0,6-5 0 16,1 2 0-16,4-4 0 0,1-1 0 0,3 1 0 15,7 1 0-15,2-1 0 0,1-2 160 0,1 0-160 16,0 1 128-16,1 0-128 0,5-2 0 0,1-1 144 16,1 2-144-16,10 1 0 0,0-1 0 0,4 1 0 15,-1 0 0-15,1-1 0 0,0 2 0 0,-2 0 0 16,3 0 0-16,6 0 0 0,2 0 0 0,4-1 0 15,-1 0 0-15,2 0 0 0,-3-1 0 0,2 1 0 16,0-1 0-16,6 0 0 0,5 1 0 0,0-3 0 0,-5-1 0 0,3-2 0 16,-1 0 0-16,5 1 0 0,8-2 0 0,0 2 0 15,-4-2 0-15,-1 2 0 0,4 1 0 0,5 0 0 16,4-2 0-16,1 2 0 0,-5 0 0 0,3-2 0 16,5 1 0-16,-2 3 0 0,1-4-144 0,-2 2 144 15,0 1 0-15,5-1 0 0,4-2 0 0,0 3 0 16,-4-2 0-16,4-1 0 0,2 2 0 0,0 3 0 15,-4-5 0-15,3 5 0 0,3-1 0 0,0 2 0 16,-3 1 0-16,0 0 0 0,0 0 0 0,1 0 0 16,2-1 0-16,-3 1 0 0,-2-2 0 0,3 2 0 15,4-1 0-15,-1 0 0 0,-3-1 0 0,2 2 0 0,5 0 0 16,-3 2 0-16,-3-4 0 0,4 2 0 16,2 0 0-16,-4 0 144 0,-4 0-144 0,-1 2 0 0,-3-2 0 0,3 1 0 15,4 0 0-15,-4 2 0 0,-4-2 0 0,1 0 0 16,2-1 0-16,-2 3 0 0,-5 1 0 0,-1 0 0 15,0-2-144-15,0 3 144 0,0 2 0 0,-4-2 0 16,-5-2 0-16,2 2 0 0,2 1 0 0,-3-3 0 16,0 0-192-16,-2 1 64 0,-3 0 128 0,4 1-208 15,3-3 208-15,-3-1 0 0,-5 2-160 0,-1-2 160 16,-1-1 0-16,4-1 0 0,1 1 0 0,-3-3 0 16,-5 2 0-16,-1-3 0 0,-3-2 0 0,1 2 0 15,1 2 0-15,-2-3 0 0,-1-1 0 0,-2 1 0 16,-3 0 0-16,0-1 192 0,-2 1-192 0,4 1 192 15,4 0-192-15,-3-1 0 0,-6 3 0 0,-3 2 0 16,0 0 0-16,2 0 0 0,-3-3 0 0,2 2 128 16,4 0-128-16,-5 1 0 0,-3 0 0 0,-1-2 128 0,0 2-128 0,0-1-144 15,-1 0 144-15,1-1-208 0,-1 2 208 16,-3-1 0-16,-7 1-160 0,0 0 160 0,-4 0 0 0,1 1 0 16,-3 1-144-16,-2 0 144 0,-1 0 0 0,1 0 0 15,2-2 0-15,2 3 0 0,-6 2 0 0,-2 0 0 16,-4-1 0-16,-3 2 144 0,-1 2-144 0,-1-2 0 15,-3 2 0-15,-1-2-176 0,-1 2 176 0,-1-1 0 16,-3-3 0-16,-1 2 0 0,-2 1 0 0,-1-3 0 16,-2-1 0-16,0 4 0 0,1-4 0 0,0 0 0 15,-5 0 0-15,1 0 0 0,-2-1 144 0,0 3-144 16,-2 0 192-16,-2-3-192 0,-8-2 0 0,0 0 0 16,9 3 0-16,-9-3 0 0,0 0 0 0,0 0 0 0,0 0 0 0,0 0 0 15,0 0 0-15,-8 11 0 0,-3-4 0 16,-5-3 0-16,-3-1 0 0,-1 0 0 0,-2-1 0 0,-2 0 0 15,-1-2 0-15,-5 0 0 0,-1 0 0 0,-2 0 0 16,-2 1 0-16,0 2 0 0,-2-1 0 0,-1-1 0 16,-4 3 0-16,-7 0 0 0,-4-2-128 0,-3 1 128 15,1-2 0-15,0 3-144 0,-4 4 144 0,-2-4 0 16,-6 2 0-16,-3 3 0 0,-6-3 0 0,-2 2 0 16,0-4 0-16,1-2-128 0,-2 3 128 0,-7 2 0 15,-8-4-144-15,0-1 144 0,2 0-160 0,-2 2 160 16,1-1-160-16,-7 0 160 0,-7-1-160 0,0 0 160 15,2-1 0-15,-7 2 0 0,-6 0-128 0,3 0 128 16,1 1 0-16,1 0 0 0,-3 0 0 0,-1 0-144 0,-1-2 144 16,3 5 0-16,2-5 0 0,-1 2 0 0,-6-3 0 0,5 2 0 15,4 0 0-15,-4 1-128 0,-5-1 128 16,2-1 0-16,6 2 0 0,-5 1 0 0,-5-1 0 0,2-1 128 16,4-3-128-16,-1 0 0 0,-5 3 0 0,1-1 0 15,-1-2 0-15,1 1 0 0,0 2 0 0,-1-3 0 16,-1-2 0-16,5 2-128 0,3 5 128 0,-2-1 0 15,-5-5 0-15,4 2 0 0,6 0 0 0,-2-1 0 16,-4-1 128-16,2 0-128 0,5 0 0 0,0 1 0 16,-4 0 0-16,3-3 0 0,3-3 0 0,1 2 0 15,0 1 0-15,-3 0 128 0,-3-8-128 0,3 6 0 16,3-1 0-16,-4 1 0 0,-7-1 0 0,-1-3-128 16,7 1 128-16,-6 3-192 0,-2 0-80 0,0 0-32 0,2 0 0 15,-1-2 0 1,0 5-128-16,3-1-16 0,2-1-16 0,12 2 0 0,10-1 240 0,7 1 48 0,5 1 16 0,6-1 0 15,5 0 352-15,14-2 80 0,4 0 16 0,5 2 0 16,5 2 112-16,5 0 32 0,5-3 0 0,4 6 0 16,4-1-304-16,5 1-128 0,2-2 128 0,5 3-128 15,2 0 0-15,10-4 0 0,0 0 0 0,0 0 0 16,0 0 0-16,0 0 0 0,15 10 0 0,4-4 0 16,4-1 0-16,6-2 0 0,7-3 0 0,7-2 0 15,6 1 0-15,11-3 0 0,11 2 192 0,7-2-64 16,-1-2 0-16,6 1 0 0,3 2 0 0,10 3 0 15,9-1-128-15,1 1 0 0,-3-2 0 0,7 4 0 16,9 2 0-16,-1-1 0 0,1-1 0 0,7 1 0 16,8 1 0-16,-1 1 0 0,-2 2 0 0,5-4 0 0,5 1 0 0,-1 0 0 15,-2 1 0-15,6-1 0 0,5 0 0 16,-1 1 0-16,-1 0 0 0,5-1 0 0,5-3 0 0,1 3 0 16,3 0 0-16,-5 2 0 0,-5-3 0 0,3-1 0 15,5 3 0-15,-4 3 0 0,-8-3 0 0,5 3 0 16,1-1 0-16,3 0 0 0,-4 3 176 0,-1-3-48 15,-2 1-128-15,1-3 192 0,3 1-192 0,-5 2 176 16,-5-4-176-16,3-2 160 0,3 2-160 0,-8-3 0 16,-9-1 0-16,3 0 0 0,2 0 0 0,-6 0 0 15,-8 2 0-15,2-1 0 0,2 2 0 0,-6-3-176 16,-8 0 176-16,0 1-128 0,0 0 128 0,-4-1 0 16,-2-1 0-16,-5 1-128 0,-7 0 128 0,-2 2 0 15,-3 1 0-15,-1 1-128 0,-6-2 128 0,-4 3 0 16,-2 0 128-16,1 2-128 0,-1 2 0 0,3-3 0 0,-1 0 0 15,-4 2 0-15,-5-2 128 0,-3 3-128 0,-2-2 128 0,-1 2-128 16,-3-6 0-16,0 2 0 0,1 4 0 0,-6-2 0 16,-6 0-192-16,-2 2 32 0,-2-4 16 0,-3 4 0 31,-1-2-368-31,-3 0-80 0,-1 0-16 0,0-4 0 16,-1 2-544-16,0 0-96 0,-3-1-32 0,0-2-10160 0</inkml:trace>
  <inkml:trace contextRef="#ctx0" brushRef="#br3" timeOffset="45415.2">28227 15556 21183 0,'0'0'944'0,"0"-10"192"0,-2 2-912 0,1-2-224 15,1 10 0-15,1-6 0 0,-1 6 2288 0,8-7 400 16,3 5 96-16,5 1 16 15,1 3-3072-15,5 1-624 0,5 2-112 0,2 0-16 0,4 5 736 0,3-1 160 0,0 2 128 0,5 1-192 16,2 3 192-16,6 3 0 0,3 2 0 0,2 3 0 16,2 0 0-16,2 0 192 0,-2 2-32 0,-3-2-16 15,-4-1 176-15,-5-2 16 0,-2 0 16 0,-5 3 0 16,-6 0 112-16,-3-1 32 0,-5-1 0 0,-5 3 0 16,-5-1 16-16,-6 3 16 0,-5-1 0 0,-6 1 0 15,-6 3 48-15,-6 4 16 0,-9-3 0 0,-7 3 0 16,-7 2-80-16,-10 0-32 0,-9-3 0 0,-9 2 0 15,-8 2-160-15,-7 0-16 0,-3-3-16 0,-4 2 0 16,-5-2-1712 0,-3-1-352-16,-2 0-64 0,9-3-16 0</inkml:trace>
  <inkml:trace contextRef="#ctx0" brushRef="#br3" timeOffset="46732.68">26847 15257 20783 0,'-14'-4'912'0,"6"4"208"0,1 2-896 0,7-2-224 0,0 0 0 0,-9 5 0 16,3 1 192-16,0 4-16 0,-2 3 0 0,4 2 0 16,-1 4-176-16,1 4 0 0,0 7 0 0,-1 0 0 0,0 4 0 0,0 6 0 15,0 4 0-15,0-2 0 0,1 3 144 0,2-7 0 16,-1-4 0-16,2-5 0 0,-2-2 112 0,3-5 32 15,3-5 0-15,-1-3 0 0,0-3 96 0,-2-11 32 16,0 0 0-16,0 0 0 0,9 6 64 0,1-5 16 16,2-2 0-16,0-5 0 0,2-3-112 0,0-3-32 15,-1-3 0-15,3 1 0 0,1-2-224 0,0-1-128 16,1 0 128-16,3 3-128 0,-1 0 0 0,-1 4 0 16,1-2 0-16,2 4 0 15,-1-1-480-15,0 5-112 0,-1 0-32 0,3 2-7200 16,-3-2-1456-16</inkml:trace>
  <inkml:trace contextRef="#ctx0" brushRef="#br3" timeOffset="47048.54">26872 15677 15999 0,'-12'-7'704'0,"12"7"160"0,-6-6-688 0,-1-4-176 0,2 2 0 0,3-2 0 16,2 1 848-16,2-2 144 0,1-1 32 0,2 1 0 16,1-3-256-16,3-1-64 0,3-1 0 0,-1 0 0 15,3-2-144-15,3-1-48 0,2 0 0 0,2 1 0 16,5-2-240-16,-1-1-48 0,6-1-16 0,-1-4 0 0,2 2-80 0,1-1-128 15,4 2 176-15,-2 2-176 0,-2 1 0 0,-1 1 0 16,-1 1 0-16,-5 2 0 31,-4 4-1360-31,-3 5-384 0,-4-1-80 0</inkml:trace>
  <inkml:trace contextRef="#ctx0" brushRef="#br3" timeOffset="47482.64">27475 14818 11055 0,'-5'-8'480'0,"1"3"112"0,2-3-464 0,2 8-128 0,-3-5 0 0,3 5 0 15,0 0 2032-15,0 0 384 0,0 0 80 0,0 0 0 16,0 0-2016-16,-2 14-480 0,-1 4 0 0,2 1 0 15,-2 1 0-15,1 4 0 0,-2 4 0 0,2 0 0 16,-1 3 0-16,0 1 0 0,2-2 0 0,0-1 0 16,1 2 0-16,1-4 0 0,2-1 0 0,1-5 0 15,-2-4 0-15,2-1 224 0,0-4-48 0,1-3-16 16,-5-9 320-16,11 9 64 0,-11-9 16 0,12 0 0 16,-3-5 272-16,3-1 48 0,2-6 16 0,2-3 0 15,-1-5-272-15,3-3-48 0,1 0-16 0,1-5 0 0,-1 1-368 0,4-2-192 16,0 0 192-16,-2 2-192 0,0 4 0 15,0-1 0-15,0 2 0 0,-3 3 0 0,-2-1 0 16,-3 4 0-16,-3-2 0 0,-2 3 0 0,-3-1 128 0,-2 5-128 16,-3-1 0-16,-5 5 0 0,-4-3 0 0,-2 3 0 15,-4 0 0-15,-4 2 0 0,-3 2-208 0,-2-1-160 16,0-2-16-16,1 3-16 16,1 2-368-16,2 1-80 0,-2-1-16 0,7 1 0 15,1-2-1040-15,1 2-208 0</inkml:trace>
  <inkml:trace contextRef="#ctx0" brushRef="#br3" timeOffset="47799.41">27624 14279 16575 0,'0'0'736'0,"-10"0"160"0,0 0-720 0,1 2-176 0,-1 2 0 0,2 1 0 16,-2 0 848-16,2 7 144 0,1 2 32 0,-1 0 0 15,0 2-688-15,2 4-128 0,0 7-16 0,1 0-16 16,-1 5 96-16,3 2 32 0,-1 3 0 0,1 6 0 16,2 3 144-16,2 3 16 0,2 0 16 0,2 1 0 15,-3 6-144-15,1 0-16 0,0 1-16 0,-1-2 0 16,1-5-48-16,-3-5 0 0,1 2 0 0,1-6 0 0,0-3-80 0,0-2-32 15,1-4 0-15,1-2 0 0,1-3-144 0,0-3 0 16,0-6-192-16,1-5 192 16,1-1-2320-16,-7-12-352 15</inkml:trace>
  <inkml:trace contextRef="#ctx0" brushRef="#br3" timeOffset="48218.6">28036 14948 15663 0,'-14'11'1392'0,"4"-2"-1120"0,-2-2-272 0,2 7 0 15,0 4 1472-15,-1 0 224 0,2 0 48 0,0 3 16 16,2 7-1152-16,2-3-224 0,-1 2-64 0,5-4 0 16,1 1 0-16,1 0-16 0,3-5 0 0,1-1 0 15,1-4-112-15,2 0-32 0,-1-1 0 0,4-5 0 16,-1-1-160-16,0-4 0 0,0-1 144 0,0-3-144 0,0-2 128 0,2-4-128 15,-1-2 160-15,2-5-160 0,-3-1 272 0,0-2-32 16,-1-1-16-16,-2 1 0 0,-2-1-48 0,-1-1-16 16,-3 1 0-16,-1 1 0 0,-3 3-160 0,1 0 192 15,-2-1-192-15,-2 1 192 0,-1 4-192 0,1-1-176 16,-3 0 48-16,1 4 0 16,-1 3-1824-16,2 1-352 0</inkml:trace>
  <inkml:trace contextRef="#ctx0" brushRef="#br3" timeOffset="48558.62">28078 14521 17503 0,'-15'-1'768'0,"15"1"176"0,-11-5-752 0,5 1-192 0,6 4 0 0,0 0 0 15,3-7 2496-15,4-2 448 0,5 1 112 0,4-3 16 16,5-1-2416-16,3-2-464 0,4-1-192 0,3-3 128 0,4 0-128 0,0 2-272 16,2 1 64-16,-2-1 16 15,-4 4-2304-15,-3-2-448 0</inkml:trace>
  <inkml:trace contextRef="#ctx0" brushRef="#br3" timeOffset="48748.21">28262 14769 12895 0,'0'0'576'0,"-7"-4"112"0,7 4-560 0,0 0-128 15,-3-6 0-15,2 2 0 0,1 4 3856 0,9-12 752 16,2-2 128-16,3 0 48 0,5-3-3792 0,1-1-752 0,5-5-240 0,0 0 128 16,2-2-128-16,-1-2-208 0,-1 2 48 0,3 1 16 31,-3 3-2480-31,-1 2-480 0,5-7-96 0,-3-1-32 0</inkml:trace>
  <inkml:trace contextRef="#ctx0" brushRef="#br3" timeOffset="49150.64">28673 13688 26367 0,'-18'-16'1168'0,"9"10"240"0,0 3-1120 0,0 3-288 0,9 0 0 0,-10 5 0 0,0 4 0 0,1 3 128 16,-1 3-128-16,1 7 0 0,1 4 0 0,-1 4 0 16,1 3 0-16,0 4 0 0,2 4 0 0,3 0 0 15,2 1-160-15,2 5 160 0,2 5 0 0,2-2 0 16,2-3-144-16,3-3 144 0,3-6 0 0,-1-5 0 15,0-8 0-15,2-5 0 0,0-6 192 0,0-3 80 16,2-6 32-16,0-2 0 0,2-4 464 0,0-3 112 16,-2-8 16-16,3-4 0 0,4-4-160 0,0-3-32 15,2-4 0-15,0-1 0 0,-1-6-272 0,-4-1-64 16,-1 0-16-16,-4 1 0 0,-4-2 64 0,-4 2 16 0,-3 1 0 0,-3-2 0 16,-2-2 48-16,-3 2 16 0,-3-2 0 0,-4 5 0 15,-1 4-240-15,-2 3-32 0,-3 4-16 16,-2 6 0-16,-4 5-208 0,-2 0 128 0,-1 5-128 0,-4 4 0 31,-3 3-1008-31,-4 8-288 0,-4 4-64 0,1 9-9216 0,-4 1-1840 0</inkml:trace>
  <inkml:trace contextRef="#ctx0" brushRef="#br4" timeOffset="56339.25">9668 11110 15135 0,'-1'-14'672'0,"1"5"144"0,0-4-656 0,-1 3-160 0,1 10 0 0,2-9 0 16,-2-2 496-16,1 2 64 0,-1 9 16 0,0 0 0 15,0 0-160-15,0 0-32 0,0 0 0 0,0 0 0 16,0 0-192-16,-3 13-32 0,-1 3-16 0,-1 3 0 16,-3 1-16-16,-2 0 0 0,-4 1 0 0,1 1 0 15,-2-1-128-15,0 3 0 0,-2-1 0 0,1 2 128 16,-1-1-128-16,1-4 128 0,-2-1-128 0,-1 0 128 15,-2-2 112-15,-1-1 16 0,-4-1 0 0,2-2 0 16,0 0 0-16,2 1 16 0,2-3 0 0,1 1 0 16,0 0-128-16,2-4-16 0,1 1-128 0,2-4 192 0,-2 1-192 15,5 1 0-15,2-5 0 0,-1 1 0 16,10-3 128-16,-8 5-128 0,8-5 0 0,0 0 0 0,0 0 192 0,0 11-48 16,0-3-16-16,5 2 0 0,4-3 64 0,4 1 0 15,2-3 0-15,4 4 0 0,0-1-192 0,6 2 128 16,3-3-128-16,3-2 128 0,0 0 0 0,3 0-128 15,-1-3 192-15,-1 0-64 0,-3-2-128 0,-1 1 160 16,-1 0-160-16,0 0 160 0,-2 1-160 0,0 2 0 16,1-1 0-16,-1 1 0 0,2-1 0 0,-2 2 0 15,0 1 0-15,-3-1 0 0,-1 0 0 0,-2 2 0 16,1-4-224-16,0 1 80 16,-3 3-560-16,-3 0-96 0,-3-2-32 0,-3 2-9024 0</inkml:trace>
  <inkml:trace contextRef="#ctx0" brushRef="#br4" timeOffset="56738.7">9266 11541 6447 0,'-10'-9'576'0,"7"1"-576"0,3 8 0 0,-4-9 0 16,0-1 2352-16,3 2 352 0,1-2 80 0,0 10 16 16,5-6-1712-16,1-2-352 0,0 2-64 0,3 3-16 15,3 1-320-15,3-2-64 0,4 3-16 0,3 1 0 16,3 0 64-16,3 1 0 0,0 3 0 0,4 0 0 0,-2-2 96 0,3 2 32 16,0 0 0-16,3 2 0 0,1-2 64 15,2 1 32-15,3 1 0 0,5 0 0 16,4-1 64-16,2 2 16 0,3-3 0 0,-3-3 0 0,-6-1-64 0,2 0-16 15,-2 0 0-15,3 0 0 0,-2-2-80 0,2 1-16 16,0-1 0-16,3-2 0 0,0 1 0 0,-2-1-16 16,-3-3 0-16,-1 0 0 0,-4 2-96 0,-1 2-16 15,-1-1 0-15,-2 2 0 0,0 1-192 0,0 1-128 16,4 0 160-16,-2 1-160 0,-2 1 0 0,1 1 0 16,-2 1 0-16,-5 0 0 15,-4 6-384-15,-2-1-192 0,-6 1-16 0,-2 0-13616 0</inkml:trace>
  <inkml:trace contextRef="#ctx0" brushRef="#br4" timeOffset="58290.97">15461 7377 2751 0,'-8'1'256'0,"8"-1"-256"0,-9 6 0 0,0-1 0 15,2-1 1120-15,-2 1 176 0,4 2 48 0,5-7 0 16,-9 2-928-16,9-2-176 0,-9 3-48 0,9-3 0 15,-8 4-192-15,8-4 144 0,0 0-144 0,0 0 128 16,-9 2 304-16,9-2 48 0,0 0 16 0,0 0 0 16,0 0-96-16,0 0-16 0,0 0 0 0,0 0 0 15,0 0-208-15,0 0-48 0,0 0-128 0,0 0 192 16,0 0-192-16,0 0 0 0,0 0 0 0,0 0 0 16,3 10 208-16,-1 4 0 0,1-4 0 0,0 2 0 15,-3-12 256-15,3 15 48 0,0 0 16 0,1-1 0 0,-3 3 64 0,4 1 16 16,-1 1 0-16,0 0 0 0,1 1-128 0,0 0-32 15,1 2 0-15,1 3 0 0,0 3-48 0,2-1-16 16,0 1 0-16,1 4 0 0,2 1-160 0,0-1-32 16,0 1-16-16,3 0 0 0,-1 0 32 0,1 1 16 15,3 0 0-15,2 2 0 0,2 1-80 0,1 0-16 16,0-2 0-16,3 4 0 0,1 1-128 0,0 5 0 16,-4 0 0-16,-2 6 128 0,0 4-128 0,-1 1 0 15,-1 4 0-15,0-4 0 0,0-4 0 0,-1 0 0 16,0 0 0-16,0-4 0 0,-2 0 0 0,2 1 0 15,-2-6 128-15,1 3-128 0,-1-6-176 0,1-1-64 16,-1-3-16-16,1-4 0 16,-4-4-512-16,2-1-96 0,-1-7-32 0</inkml:trace>
  <inkml:trace contextRef="#ctx0" brushRef="#br4" timeOffset="58973.75">15900 7246 14447 0,'0'0'640'0,"0"0"128"0,-8 2-608 0,8-2-160 0,-9 3 0 0,9-3 0 16,-8 5 624-16,3 4 80 0,0 0 32 0,1 5 0 16,0 3-352-16,0 4-80 0,1 2-16 0,-1 1 0 15,0 3-80-15,1 4-16 0,0 5 0 0,-1 2 0 16,0 3 64-16,0 1 16 0,-1-2 0 0,0 6 0 16,3-1-112-16,-2 2-32 0,-1-4 0 0,0 3 0 15,-3-1-128-15,3 0 128 0,-4-10-128 0,4-2 128 0,0-8 128 16,0-2 32-16,0-4 0 0,2-4 0 0,2-4-96 15,1-11-32-15,0 0 0 0,0 0 0 0,0 0-32 0,0 0 0 16,9-1 0-16,0-4 0 0,-3-5 0 0,4-2-128 16,-2 0 192-16,2-5-64 0,1 1-128 0,1-1 0 15,0-1 0-15,1 0 0 0,2-1-320 0,-2 2 64 16,1 0 16-16,-1 3 0 16,1 4-464-16,0-2-80 0,-1 4-32 0,-2-1-8128 0</inkml:trace>
  <inkml:trace contextRef="#ctx0" brushRef="#br4" timeOffset="59215.7">15812 7970 25791 0,'0'0'1152'0,"0"0"224"0,-7-5-1104 0,3 0-272 0,4 5 0 0,3-13 0 31,1 1-288-31,2-5-112 0,4-2-32 0,3-4 0 0,1-2 560 0,4-6 96 0,2 0 32 0,3-1 0 16,4 0-128-16,2-2 0 0,1-1-128 0,2 0 192 15,0-1-192-15,4 2 0 0,2-1 0 0,0 1 0 16,-1 4-192-16,-3 2-144 0,-2 0-32 0,-3 4-6992 16,-2-3-1408-16</inkml:trace>
  <inkml:trace contextRef="#ctx0" brushRef="#br4" timeOffset="59707.92">16700 6639 17615 0,'-22'0'768'0,"10"2"192"0,0 2-768 0,0 1-192 0,0 2 0 16,2 2 0-16,0 5 448 0,-2 5 64 0,2 3 16 0,1 3 0 16,0 2-144-16,-1 3-16 0,1 3-16 0,3 1 0 15,0 1 0-15,2 2 0 0,0 0 0 0,0 0 0 16,4 1-176-16,3-1-48 0,2-2 0 0,1 0 0 15,1-2-128-15,1-2 0 0,3-5 0 0,0-3 0 16,2-4 0-16,1-4 0 0,1-4 0 0,3-3 0 16,1-2 240-16,2-4-48 0,0-5 0 0,0-6 0 15,2-1 64-15,1-5 0 0,-1-4 0 0,-1-7 0 16,-3-2-128-16,5-3-128 0,-2-1 176 0,-1-2-176 16,1-3 128-16,-2 0-128 0,-2 0 0 0,0 3 0 15,-4 1 128-15,0 1-128 0,-3 4 0 0,-1-3 0 16,-3 0 0-16,-2 4 160 0,-3 4-160 0,-4 0 128 0,-2 3 64 15,-2 1 0-15,-3 1 0 0,-3 3 0 0,0 2-64 16,-4 0-128-16,-1 1 192 0,-2 3-64 0,-1 0-128 0,0 4-224 16,0 3 48-16,-2 1 16 15,1 1-416-15,-1 1-96 0,-1 1-16 0,3 0 0 16,1 1-416-16,1-1-96 0,1 0-16 0</inkml:trace>
  <inkml:trace contextRef="#ctx0" brushRef="#br4" timeOffset="60010.04">16684 6113 10127 0,'-7'-4'896'0,"2"2"-704"0,5 2-192 0,0 0 0 15,0 0 1856-15,-4 11 320 0,2-1 80 0,-1 8 16 16,3 5-1456-16,0 4-304 0,-1 7-48 0,1 6-16 16,1 4 96-16,0 2 16 0,5 3 0 0,-4 5 0 15,1 0-256-15,-1 9-48 0,-1 2-16 0,2 7 0 16,0 6 16-16,-1-1 0 0,2 1 0 0,-4-1 0 16,-3-3-256-16,2-4 128 0,0-5-128 0,0-4 0 15,-1-8 192-15,4-5-48 0,-2-2-16 0,1-5 0 16,0-6-128-16,3-3 0 0,2-3-160 0,1-6 160 15,-1-4-592-15,0-3-32 0,1-10 0 16</inkml:trace>
  <inkml:trace contextRef="#ctx0" brushRef="#br4" timeOffset="60674.96">17280 6967 13823 0,'-14'-5'608'0,"14"5"128"0,-10-2-592 0,2-1-144 15,8 3 0-15,0 0 0 0,-8 3 2080 0,8-3 384 0,-2 14 80 0,2 1 16 16,1 3-1520-16,4 8-288 0,-1 5-64 0,2 6-16 16,3 5-160-16,3 6-16 0,2 4-16 0,0 3 0 15,-2 1-192-15,1 1-32 0,1 4-16 0,-1-1 0 16,-1-4-240-16,0 1 0 0,-1-1 0 0,1-4 0 31,-1-4-1424-31,1-5-384 0</inkml:trace>
  <inkml:trace contextRef="#ctx0" brushRef="#br4" timeOffset="68413.9">15466 7440 3679 0,'0'0'320'0,"0"0"-320"0,0 0 0 0,-5 4 0 16,-2-4 1680-16,7 0 272 0,-5 0 48 0,5 0 16 15,0 0-800-15,-5-1-176 0,0-2-16 0,5 3-16 16,0 0-336-16,0 0-64 0,0 0-16 0,0 0 0 0,0 0-336 0,0 0-64 16,0 0 0-16,0 0-16 0,0 0-16 0,0 0 0 15,0 0 0-15,0 0 0 0,0 0 48 0,0 0 16 16,0 0 0-16,0 0 0 0,0 0 160 0,0 0 16 15,0 0 16-15,0 0 0 0,14 4-144 0,-1 4-16 16,-3 1-16-16,1-3 0 0,2 2-32 0,1-3 0 16,-2 2 0-16,4 5 0 0,-1 0-208 0,1 1 0 15,0 2 0-15,-1-1 0 0,1 0 0 0,-1 0 0 16,3 2 128-16,-4 1-128 0,-2 5 0 0,2-3 0 16,-2-2 0-16,2-1 0 0,-3 1 0 0,-1-1 0 15,3 1 0-15,-2-2 0 0,-2 0 0 0,2 2 0 0,-4-2 0 0,3 0 0 16,1 3 0-16,-1-1 0 0,0-2 0 15,-1 5 0-15,0 2 0 0,1-2 0 0,1 2 0 0,-1-1 0 16,1 0 128-16,0 0-128 0,-2 0 0 0,1-1 0 16,-2-4 128-16,1 1-128 0,0-1 0 0,-2 1 144 15,2-3 16-15,-1 1 0 0,-1 0 0 0,1 1 0 16,0 0-32-16,-1 1-128 0,0 1 192 0,1-1-64 16,0 1-128-16,-2 1 0 0,1 2 144 0,-1-1-144 15,0-1 0-15,1-1 0 0,-2-3 0 0,3 3 0 16,-3 2 0-16,0-1 128 0,-1-1-128 0,-1-4 0 15,1-1 0-15,0-4 0 0,-4-9 0 0,5 8 0 16,-5-8-192-16,6 7-96 0,-6-7-32 0,0 0-9824 16</inkml:trace>
  <inkml:trace contextRef="#ctx0" brushRef="#br4" timeOffset="69364.1">15401 7242 11055 0,'0'0'976'0,"0"0"-784"0,-9 0-192 0,9 0 0 16,0 0 1152-16,-8 2 176 0,8-2 32 0,0 0 16 15,-6 8-800-15,2 4-176 0,4-4-16 0,0 4-16 16,0-1-368-16,3-1 0 0,-1 4 0 0,1 2 128 16,-1 0-128-16,2 2 176 0,1 0-176 0,2 1 192 15,0 0-64-15,2 0-128 0,1-1 192 0,1 2-64 16,1 3-128-16,1 1 0 0,2-1 0 0,-2 1 0 16,2 0 0-16,2-1 0 0,-1 0 0 0,1 3 0 15,-2-4 0-15,2 0 0 0,0-2 0 0,2 1 0 0,-1 0 160 16,0 0-160-16,0-2 192 0,1 0-192 0,0 1 192 0,0 0-192 15,-2 1 192-15,-1 2-192 0,2-3 192 0,-2 2-192 16,0-2 192-16,-1 3-192 0,3 0 128 0,-3 1-128 16,1-4 0-16,1 7 0 0,-2-2 128 0,2 5-128 15,-1-4 144-15,2 5-144 0,0-1 128 0,1 2-128 16,-1 1 0-16,0 3 0 0,-1-1 192 0,0 1-48 16,-2-3-16-16,0 0 0 0,2-3-128 0,-2-3 0 15,2-1 0-15,-2-1-176 0,0 0 304 0,-1 1 64 16,3-5 16-16,0 1 0 0,0-3 96 0,-1 1 16 15,0 5 0-15,0-4 0 0,-2-2-128 0,0 3-32 16,0 0 0-16,-1 3 0 0,2-1-160 0,-1 4 0 0,1-3 0 0,2 5 128 16,-1-4-128-16,-2 4 0 0,-1-4 0 0,1 4 0 15,0 1 0-15,0-1 0 0,-1 1 0 0,0 0 0 16,-1-4 0-16,1 1 0 0,0 2 0 0,1-1 0 16,-2 2 0-16,2 1 0 0,-1-3 0 0,0 1 0 15,-1 2 0-15,1-3 0 0,-1-2 0 0,0 1 0 16,2-1 0-16,-1 2 0 0,-2-4 0 0,0 5 0 15,0-4 0-15,-1 3 0 0,-1-3 0 0,1 2 0 16,2 5 0-16,-1 0 0 0,2-1 0 0,-2 3 0 16,1 1 0-16,-2-2 0 0,0-1 0 0,-2-1 0 15,1 1 0-15,0 3 0 0,-2-2 0 0,3 0 0 16,-1-2 0-16,0 2 0 0,1 2 0 0,0 1 0 16,1 4 0-16,-1-5 0 0,0-1 0 0,0-1 0 15,-1 0 0-15,1-1 0 0,2-2 0 0,-3-2 0 0,-1-3 0 0,3 0 0 16,-1-2 128-16,0 1-128 0,0 0 0 0,3-3 128 15,-3-5-128-15,3 4 128 0,-2-1-128 0,4 2 0 16,-1 1-160-16,2-1 160 0,0 5-192 0,3 1 48 16,2 0 16-16,-1 1 0 0,2 4-192 0,0 0-48 15,3-1 0-15,-3-3 0 16,0 2-192-16,0 2-32 0,1 1-16 0,-3-2 0 16,-1-1-112-16,0 2-32 0,1 2 0 0,3 2 0 15,-2-1-384-15,-1-1-80 0,2-2 0 0,-1 2-2752 16,-1-4-560-16</inkml:trace>
  <inkml:trace contextRef="#ctx0" brushRef="#br4" timeOffset="70098.95">19325 14045 1839 0,'25'30'0'0,"-7"-9"160"0,1 3-160 0,2 1 0 16,1 1 0-16,0-1 0 0,-2-2 576 0,1-3 96 16,0 2 16-16,0-1 0 0,-4 4-560 0,3-4-128 15,-1 2 0-15,0-1 0 0,1 1 0 0,-1-3 0 16,1 1 0-16,1 4 0 0,-2 1 0 0,2-2 0 15,1 3 0-15,1-4 0 0,0 1 0 0,1-1 0 16,4-3 0-16,0-1 0 0,-1-1 0 0,-2 0 0 16,-1 0 0-16,-1-2 0 0,0 2 0 0,-3-1 0 0,1-2 0 0,-1 0 0 15,-1 2 0-15,1-1 0 0,-2 2-192 0,1 0 192 16,0-2-304-16,3 0 64 0,-2-2 16 16,1-2 0-16,-2 0 0 0,2 0 0 0,1 1 0 0,1-1 0 15,1 2 224-15,3 2 0 0,-3-3 0 0,2-2 0 16,2 3 0-16,-2 2 0 0,-2-3 0 0,0 4 0 15,-2 0 128-15,1 0 80 0,-4 2 16 0,5 2 0 16,-1 2 48-16,0-1 16 0,-2-2 0 0,1-1 0 16,-2 1 48-16,2-2 16 0,-2-6 0 0,4 2 0 15,-1 0 224-15,1-1 32 0,0-1 16 0,2 0 0 16,0 2 0-16,2-2 0 0,2-1 0 0,-2 1 0 16,0-5-304-16,-4 3-64 0,-1 1-16 0,1 1 0 15,-3 2-240-15,4-1 0 0,-3 1 128 0,1-1-128 16,-1 1 0-16,0-4 0 0,0 1 0 0,1 2 0 15,1-4 0-15,1 1 0 0,-4-2 0 0,5 2 0 0,0-5 0 16,4 1 0-16,0 2 0 0,-1-3 0 0,1 0 0 16,-4 3 0-16,3-2 0 0,-2 0 0 0,-1 2 0 0,-1-4 0 15,0 1 0-15,1 1-160 0,-3-2-112 0,2 2-32 16,1 3 0-16,0-1 0 16,5 3-336-16,-3-3-80 0,0-2-16 0,0-2 0 0,2-1 336 15,-1 1 64-15</inkml:trace>
  <inkml:trace contextRef="#ctx0" brushRef="#br4" timeOffset="72106.5">22664 15803 6447 0,'0'0'576'0,"0"0"-576"0,0 0 0 0,0 0 0 15,13 0 768-15,0 0 32 0,-13 0 16 0,15-2 0 16,-1 1-256-16,-3-1-48 0,5-1-16 0,-4 0 0 15,2 1-192-15,0-1-48 0,0 0 0 0,3-1 0 16,0-1-64-16,1 1-32 0,1-1 0 0,0 2 0 16,0 1-160-16,3-1 0 0,0 1 0 0,1-2 128 0,-1-1-128 15,4 1 0-15,-2 0 0 0,0 0 0 0,-1-2 192 0,-1 1-64 16,-1 0 0-16,2-3 0 0,-6 2-128 0,0 1 160 16,1-3-160-16,0 2 160 0,0-1 16 0,0 0 0 15,-1 0 0-15,1-3 0 0,3 0 48 0,-2-1 16 16,0-1 0-16,1 3 0 0,0-3 16 0,2 3 16 15,2-3 0-15,-1 1 0 0,4 1-272 0,-1-2 160 16,1 3-160-16,1-2 128 0,-1 1-128 0,-3-1 0 16,0 1 0-16,-2 3 128 0,-3-5-128 0,0 5 0 15,0-5 0-15,3 5 0 0,-2-5 0 0,0 4 0 16,-2 0 0-16,2 0 0 0,2-4 0 0,1 4 0 0,1-5 0 0,-1 1 0 16,2 1 0-16,1-2 0 0,0 1 0 0,0 0 0 15,0-1 0-15,1-1 0 0,-1-1 0 0,-1 1 0 16,0 3 0-16,1-6 0 0,-6 1 0 0,1 0 0 15,-2 1 208-15,1 0 16 0,-1 1 0 0,0-1 0 16,0-1 32-16,0 0 0 0,0-2 0 0,4-1 0 16,0 1-64-16,1-1 0 0,-1 0 0 0,1 0 0 15,0-1-64-15,2-2 0 0,-1 1-128 0,2 3 192 16,0 1-192-16,2-1 176 0,-2-1-176 0,-2-1 160 16,-1 0-160-16,-1 1 0 0,-1-2 0 0,-3-2 0 15,0-1 0-15,0 1 0 0,0-2 0 0,0 1 0 16,-1-2 0-16,1-2 0 0,0 4 0 0,1-2 0 15,1 0 0-15,-1-2 0 0,0 2 144 0,2-1-144 0,1 4 0 0,0 3 0 16,-1-5 0-16,1 4 0 0,0 0 0 0,0 1 0 16,0 0 0-16,1 1 0 0,-2 1 0 0,-3-1 0 15,-1 0 0-15,-1 1 0 0,-1 3 0 0,-1-2 0 16,-1-2 0-16,1 0 0 0,0 0 128 0,-1 0-128 16,0-1 160-16,0-1-160 0,0-2 256 0,0 3-64 15,4-3 0-15,-1-2 0 0,-1 2-64 0,1 1 0 16,-1 3-128-16,1-2 192 0,-1-1-192 0,1 0 128 15,-1 1-128-15,2-1 0 0,0-2 0 0,1 2 0 16,0 2 0-16,-1-3 0 0,0-2 224 0,-1 2-48 16,1-4-16-16,0 2 0 0,-1 2 32 0,0-2 16 15,-1-1 0-15,-1 2 0 0,0-3-80 0,-1 3 0 16,0-3-128-16,1 5 192 0,1-1-192 0,0-1 128 0,3-1-128 0,-1 2 0 16,-3-2 0-16,2 2 0 0,-1 2 0 0,2-4 0 15,0 1 160-15,0 1-160 0,-1-3 160 0,0 2-160 16,1-1 0-16,0-1 0 0,-1 3 0 0,2-4 0 15,3 2 0-15,-2-2 0 0,1 2 0 0,-2 0 0 16,1-1 0-16,-1 3 0 0,0 0 0 0,0-1 0 16,-2 0 0-16,-1-3 0 0,1 2 0 0,1 0 0 15,-2-3 0-15,2 2 0 0,2-5 0 0,-1 1 0 16,-1 2 0-16,0-1 0 0,1-3 0 0,1 1 0 16,1 1 0-16,2-3 0 0,-3 1 0 0,0 4 0 15,2-1 0-15,0 1 0 0,-1 0 0 0,2-1 0 16,1 1 176-16,-1-2-176 0,0-1 192 0,-1 1-192 15,-1-1 192-15,-1-2-64 0,-3 1 0 0,0 0-128 16,-2 0 144-16,0-1-144 0,0 0 0 0,2 3 144 0,-2 0 16 16,3 0 0-16,-3-2 0 0,2 2 0 0,-2-1 16 0,1-1 0 15,2-1 0-15,1 1 0 0,-1-1-48 0,1 2 0 16,1-4 0-16,0 0 0 0,1-1-128 0,2 1 0 16,0-1 0-16,2 2 0 0,1 1 0 0,0 1 0 15,-3-1 0-15,3 1 0 0,-3-1 0 0,-2-1 0 16,-2-2 0-16,0 0 0 0,-1 1 0 0,0 1 0 15,0-1 0-15,2 2 0 0,-2-1 144 0,0 0-144 16,-2 1 160-16,1 3-160 0,-1 0 208 0,2 1-48 16,-1-1-16-16,-1 0 0 0,-1-1-144 0,3 3 0 15,-1-3 144-15,-1-1-144 0,-1 1 0 0,-1-2 0 16,0-1 0-16,2-2 0 0,-2-1 0 0,1 3 0 0,0 0 0 16,0 2 0-16,-2 0 0 0,1 3 0 0,-1-5 0 15,1-1 0-15,0 0 0 0,-1-1 128 0,-1-1-128 0,1 2 0 16,-2-1 0-16,1 1 0 0,-1-1 0 0,1 0 0 15,-1 1 0-15,2 0 0 0,0 1 0 0,1 0 128 16,0-2-128-16,0 2 0 0,-1 0 0 0,1-2 0 16,-1-2 0-16,1-3 0 0,-1 3 0 0,1-1 0 15,-1-1 0-15,1 1 0 0,-2 1 0 0,1 0 0 16,0 2 0-16,-1-2-160 0,0-2 160 0,-1 1-160 16,-2 1 160-16,1 1-192 0,-3-1 192 0,2 0-192 15,-1-3 192-15,1 2-160 0,-2 1 160 0,-1 1-160 16,2 0 160-16,-1 0 0 0,0 0 0 0,0 0 0 15,1 3 0-15,1 0 0 0,-2-1 0 0,1-1 0 0,0-4-208 16,-1 2-16-16,-2-1 0 0,3-1 0 16,0 5-208-16,-1 3-32 15,1 0-16-15,0 3 0 0,-2 3 0 0,2 0 0 0,-2 0 0 0,3 3 0 0,-2-2 192 0,1 2 32 16,-2 3 16-16,2-1 0 0,-2-1 240 0,1-1-176 16,-1 1 176-16,0-1-160 0,1-5 160 0,0 4 0 15,1-1 0-15,-3 0 0 0,3 5 0 0,-1 1 0 16,0 1 0-16,-1 0 0 0,-1 1 0 0,0 0 0 15,0 1 0-15,0-1 0 0,1 3 0 0,-1 1 0 16,1 3 0-16,-2-2 0 0,-2 0 0 0,1-1 0 16,1-1 0-16,0 3 0 0,-1 2 0 0,4-2 0 15,-5 2 160-15,3-1-160 0,-1 1 128 0,2-2-128 0,-3 5 0 16,2-1 0-16,-5 7 0 0,5-7 0 16,-5 7 0-16,7-5 0 0,-2-4 0 0,0 4 0 0,-5 5 0 0,4-6 0 15,-4 6 0-15,0 0 0 0,0 0 0 0,0 0 0 16,6-8 0-16,-6 8 0 0,0 0 0 15,0 0 0-15,0 0 0 0,0 0 0 0,0 0 0 0,9 1 0 16,-9-1 0-16,0 0 0 0,0 0-128 0,6 11 128 16,-2-3 0-16,-1 4 0 0,-2 2 0 0,0-1 0 15,-1 2 144-15,0 1-16 0,-1 5 0 0,0 4 0 16,-2-1 0-16,0 4-128 0,1-2 192 0,-3 5-64 16,1 1-128-16,-1 0 0 0,1 1 144 0,-4 3-144 15,2 2 0-15,-2 1 144 0,1-1-144 0,0 2 0 16,-1 0 128-16,-1 4-128 0,-1-4 0 0,-1 2 0 15,0 1 128-15,-2-2-128 0,0 2 0 0,0 3 0 16,0 1 128-16,-1-2-128 0,-1 0 0 0,-1 0 0 16,2 3 0-16,-3 2 160 0,-3 1-160 0,-1 2 128 0,-1 4-128 0,-2 0 0 15,-3 2 0-15,-1 1 0 0,3-1 0 16,-2 0 0-16,-3 0 0 0,-1 5 0 0,1-2 0 0,-1 3 0 16,1 4 0-16,-1-6 0 0,3 0 0 0,-1 0 0 15,1-1 0-15,-1 3 0 0,-2 3 0 0,-2 3 0 16,-2 1 0-16,-2 1 0 0,-4 0 0 0,3 4 0 15,1 2 0-15,0 2 0 0,-1-1 0 0,1 4-176 16,2 1 176-16,-1-4-192 0,1 2 32 0,-4 1 0 16,-3 2 0-16,-3-1 0 0,-5 1-160 0,1 0-16 15,-2 0-16-15,4 1 0 16,-2 2-240-16,4 0-48 0,-2-1-16 0,2 3 0 16,1 7-368-16,-6 0-64 0,-6 0 0 0,0-6-16 15,2 0-368-15,0 2-64 0</inkml:trace>
  <inkml:trace contextRef="#ctx0" brushRef="#br0" timeOffset="82958.03">12090 13403 16575 0,'-14'4'1472'15,"2"2"-1168"-15,0 0-304 0,-1 5 0 16,0 0 256-16,0 4 0 0,-1 3 0 0,0 1 0 16,-1 1-80-16,-3 3-32 0,2-1 0 0,-2 1 0 15,-1 0 80-15,-1 1 16 0,-2-1 0 0,0 3 0 16,0-1 16-16,0 0 0 0,-3 2 0 0,0-2 0 0,1 4 80 0,0-1 32 16,-1 1 0-16,-1-1 0 0,0-3-80 0,-2 3-16 15,0-2 0-15,-2 2 0 0,-1-4-272 0,1 1 128 16,2 0-128-16,3-3 0 0,1-2 0 0,1-2 0 15,1-2 0-15,3 1 0 0,1 1 160 0,3-4-160 16,1-3 128-16,3 0-128 0,2 1 144 0,1-5-144 16,3 2 160-16,5-9-160 0,0 0 384 0,0 0-32 15,0 0 0-15,0 0 0 0,0 0 16 0,9 8 0 16,-9-8 0-16,14 6 0 0,4-1-128 0,2-1-32 0,2-2 0 0,2-1 0 16,3 0-64-16,3-1-16 0,3-1 0 0,2 0 0 15,0 1 128-15,1-2 0 0,-2 0 16 0,0-1 0 16,-1-1-16-16,2 3-16 0,-1 0 0 0,0 1 0 15,3 0-240-15,0 0 0 0,0 2 0 0,1 2 0 16,0-1 0-16,0 1 0 0,0-2 0 0,-2 3 0 16,-4 1 0-16,-2 2 0 0,-2 1 0 0,-2-1 0 15,-3 3-416-15,-2-1 32 0,0 2 0 0,-4 2 0 32,-1-4-1728-32,-4 1-352 0,0 3-64 0,-12-14-16 0</inkml:trace>
  <inkml:trace contextRef="#ctx0" brushRef="#br0" timeOffset="83424.03">11638 14115 1839 0,'0'0'160'0,"-7"1"-160"16,-3-1 0-16,10 0 0 0,-11-3 3536 0,11 3 688 15,0 0 128-15,0 0 16 0,0 0-3152 0,0 0-640 16,0 0-128-16,0 0-32 0,0 0-416 0,0 0 128 16,0 0-128-16,0 0 0 0,0 0 0 0,0 0 0 0,0 0 0 0,16-1 0 15,-4 0 304-15,2-3-32 16,2-6 0-16,1 6 0 0,1 4 176 0,4-3 48 0,1-4 0 0,3 0 0 15,5 1 128-15,2-3 16 0,5 0 16 0,4-2 0 16,5-3 0-16,0 0 0 0,0 1 0 0,0-1 0 16,-4-1-176-16,3 1-32 0,0 0-16 0,2 0 0 15,3-5-16-15,2-1 0 0,2 4 0 0,1 0 0 16,0-2 0-16,-3 0 0 0,-4 2 0 0,0-1 0 16,2 1 64-16,1-2 16 0,-1 3 0 0,2-1 0 15,2 1-192-15,0-1-48 0,-1 0 0 0,-4 0 0 16,-4 1-256-16,-4-1 160 0,-2-1-160 0,-1 1 128 15,-3 1-128-15,-1 4 0 0,-4-2 0 0,1 0 0 16,-3 0-256-16,-3 3-96 0,-2 1-16 0,-1 2 0 16,-1 2-1520-16,-3 0-304 0,-5 2-64 15</inkml:trace>
  <inkml:trace contextRef="#ctx0" brushRef="#br0" timeOffset="85704.08">12932 13719 6447 0,'0'0'272'0,"0"0"80"0,0 0-352 0,0 0 0 0,0 0 0 0,0 0 0 16,0 0 2144-16,0 0 352 0,0 0 80 0,0 0 16 15,0 0-1728-15,7-5-352 0,0-4-64 0,4 2 0 16,-1-3-240-16,2 1-32 0,2-4-16 0,2 0 0 16,0 2-160-16,2-2 0 0,1-3 0 0,0 0 128 0,0 1-128 0,-1 1 0 15,-1 0 0-15,2-1 0 0,-2 0 0 0,1-1 0 16,0 1 0-16,1-1 128 0,1 3 144 0,2-2 32 15,-2-2 0-15,1-1 0 0,4-1 128 0,2 0 16 16,-1 0 16-16,5 0 0 0,-3-4-192 0,4 2-32 16,2 0-16-16,0 2 0 0,-1-1-48 0,-1-1-16 15,-1-1 0-15,-1 0 0 0,-3 0 32 0,0-2 0 16,-2-4 0-16,-2 4 0 0,2-1-32 0,1 1 0 16,-1-3 0-16,1 3 0 0,0 1-160 0,0-4 128 15,0 0-128-15,0 1 128 0,3 2-128 0,2-1 192 16,0-1-192-16,1 2 192 0,1-4-32 0,0 2 0 15,-2-3 0-15,-2 2 0 0,0-3 0 0,0 1 0 0,-2 1 0 0,1 0 0 16,0 1-160-16,0-2 0 0,-3 1 144 0,2 0-144 16,-1-3 0-16,-1 5 144 0,0-5-144 0,2 3 0 15,-1 0 128-15,1 0-128 0,-1 4 0 0,3-4 0 16,-2 0 288-16,-2-1-48 0,-1 3-16 0,-1 0 0 16,-1 2 16-16,-2-1 0 0,1 0 0 0,-1 3 0 15,-1 2-96-15,0 1-16 0,-1 0 0 0,1 1 0 16,-1-1-128-16,0 1 0 0,-1-2 144 0,0 1-144 15,-1-1 0-15,0 0 0 0,-1 1 0 0,0 0 128 16,2 2-128-16,-1-1 0 0,-1 1 0 0,3 1 0 16,-5-1 0-16,1 2 0 0,0 1 0 0,-3-1 128 15,3-2-128-15,2 3 0 0,-4 0 0 0,0 3 0 16,-2-3 0-16,-2 2 0 0,0 3 0 0,-1-2 0 0,0 1 0 16,-2-2 0-16,1 2 0 0,-1 1 0 15,-2-2 0-15,1 3 0 0,1-1 0 0,2 3 0 0,-1-4 0 0,2 1 0 16,-1-4 0-16,1 4 0 0,1-2 0 15,1 3 0-15,0-2 0 0,2 0 0 0,-1 1 0 0,1 0 0 16,-1-1 0-16,2 0 0 0,-3 1 0 0,0-3 0 16,0 2 0-16,0-1 0 0,-2 1 0 0,0 2 0 15,-1 3 0-15,1-3 0 0,-3 2 0 0,-5 6 0 16,6-6 0-16,-6 6 0 0,5-8 0 0,-5 8 0 16,0 0 0-16,0 0 0 0,7-4 0 0,-7 4 128 15,7-4-128-15,-7 4 0 0,0 0 0 0,8-5 0 16,-8 5 0-16,8-4 128 0,-8 4-128 0,7-5 0 15,-7 5 0-15,10-2 0 0,-2-2 0 0,-8 4 0 16,8-5 0-16,-1 1 0 0,1 2 0 0,1-1 0 0,0-1 0 0,-9 4 0 16,7-5 0-16,-7 5 0 0,8-4 0 0,-8 4 0 15,9-2 0-15,-9 2 0 0,0 0 0 0,0 0 0 16,0 0 0-16,9 0 0 0,-9 0 0 0,0 0 0 16,0 0 0-16,0 0 0 0,9 0 0 0,-9 0-128 15,0 0 128-15,10 0 0 0,-10 0 128 0,11 0-128 16,-11 0 0-16,8-3 0 0,-8 3 0 0,9-2-128 15,-2-2 128-15,-7 4 0 0,8-1 0 0,-8 1 0 16,0 0-160-16,9-2 160 0,-9 2-192 0,0 0 192 16,0 0-224-16,0 0 64 0,0 0 16 0,0 0 0 15,0 0-208-15,0 0-32 0,0 0-16 0,0 0 0 16,0 0-432-16,0 0-96 16,0 0-16-16,0 0-9632 0</inkml:trace>
  <inkml:trace contextRef="#ctx0" brushRef="#br0" timeOffset="86275.64">15247 11196 18015 0,'0'0'800'0,"0"0"160"0,0 0-768 0,0 0-192 0,0 0 0 0,0 0 0 16,9-9 160-16,0 3-16 0,1 2 0 0,0-1 0 16,0 0-144-16,2 1 0 0,1 2 144 0,-1-1-144 15,2-3 192-15,2-1-16 0,-1 1-16 0,3-2 0 16,1 3 80-16,0-5 16 0,1 1 0 0,-1-1 0 15,3 5-48-15,-2 0 0 0,-1-1 0 0,0 2 0 16,0 0-64-16,2 0-16 0,0-1 0 0,1 3 0 16,-4 0-128-16,2 0 160 0,0-1-160 0,1 2 160 15,-2 0 96-15,0 1 0 0,-1 0 16 0,-3 0 0 16,-1 0 96-16,-1 1 16 0,-2 1 0 0,-1 2 0 16,-1 0-64-16,-9-4-16 0,8 9 0 0,-2 1 0 15,-1 0-48-15,-2 3 0 0,-3-4 0 0,0 4 0 0,-3-1-16 16,-1 1-16-16,-1 1 0 0,-1 1 0 15,-3 2 80-15,0 1 16 0,0-1 0 0,0 2 0 0,-1-1 48 0,-1 1 16 16,-2 2 0-16,1-2 0 0,0 0-192 0,0-1-16 16,-2 2-16-16,2 2 0 0,-1-1-160 0,1-1 160 15,1 2-160-15,0-2 160 0,0-1-160 0,3-1 0 16,1-1 0-16,1-1 128 0,-1-4-128 0,2 0 0 16,0-1 0-16,1 0 128 0,4-11-128 0,-5 8 0 15,5-8 0-15,0 0 0 0,-5 9 0 0,5-9-192 16,0 0 0-16,0 0 16 15,0 0-384-15,0 0-80 0,0 0 0 0,0 0-16 16,-7-7-1568-16,7 7-304 0</inkml:trace>
  <inkml:trace contextRef="#ctx0" brushRef="#br0" timeOffset="89363.38">29049 4959 10479 0,'0'0'448'0,"0"0"128"0,0 0-576 0,0 0 0 0,0 0 0 0,0 0 0 15,-9-2 848-15,9 2 64 0,-9 1 16 0,0 0 0 16,0 3-416-16,1 1-96 0,-1 1-16 0,2-2 0 15,-3 3 160-15,2 1 16 0,-2-2 16 0,0 2 0 16,-1-1 0-16,-1 4 0 0,0-1 0 0,-1 3 0 16,-1 0-176-16,-1-1-32 0,-2 2-16 0,-2 3 0 15,0 1-16-15,-1 0 0 0,-1-1 0 0,2 1 0 0,1-1-16 0,3-1 0 16,1-2 0-16,3-1 0 0,1-2 32 0,1 2 0 16,2-4 0-16,2 1 0 0,5-10-48 0,-2 9-16 15,2-9 0-15,0 0 0 0,2 13 48 0,-2-13 16 16,7 6 0-16,1 2 0 0,3-4-48 0,0 1 0 15,2 1 0-15,2-2 0 0,3-2-320 0,1 0 144 16,0 0-144-16,4 2 0 0,0 2 128 0,1-2-128 16,0 1 0-16,0-1 0 0,0 2 0 0,0-2 0 15,-2 1 0-15,0 3 0 0,-3 0 0 0,0 3 0 16,-1-1 0-16,-3 3 0 0,-4-2 0 0,1-3 0 16,-2 1 0-16,-2-2 0 15,0 4-512-15,-8-11 0 0,9 6 0 0,-9-6 0 16,9 8-1456-16,-9-8-288 0,0 0-64 0</inkml:trace>
  <inkml:trace contextRef="#ctx0" brushRef="#br0" timeOffset="89863.08">28849 5279 10127 0,'0'0'896'0,"0"0"-704"0,0 0-192 0,0 0 0 0,0 0 1024 0,0 0 192 16,8-8 16-16,-8 8 16 0,9-6-544 0,-9 6-96 16,9-5-32-16,-9 5 0 0,11-2 16 0,-11 2 0 15,12-5 0-15,0 2 0 0,1-1-32 0,0 3-16 16,-3-1 0-16,1 0 0 0,1-2-160 0,1 3-48 15,1 0 0-15,2 1 0 0,-1 0-16 0,4 0 0 16,2-1 0-16,3-1 0 0,3 2 0 0,2-2-16 16,3 1 0-16,1-1 0 0,1 2-160 0,0 2-16 15,3-1-128-15,-1-1 192 0,-2-1 16 0,-2-1 0 16,-2 1 0-16,1 0 0 0,-2 1-16 0,2 0-16 16,-1 0 0-16,1 1 0 0,-3 0-176 0,0-1 128 15,2 2-128-15,1 0 128 0,-1 2-128 0,1 1 0 0,2 0 0 16,-3-1 128-16,1 0-128 0,-1-2 0 0,-2-2 0 0,-1 3 0 15,-3-2 0-15,0-1 0 0,0-1 144 0,-2-2-144 16,0 1 320-16,-2 0 0 0,0 4 0 0,1-2 0 16,-2 0-16-16,-2 0-16 0,0 0 0 0,-2 1 0 15,-1 0-112-15,-1 3-32 0,-4-1 0 0,-9-3 0 16,0 0-144-16,11 1 0 0,-11-1 0 0,0 0 0 16,0 0 0-16,0 0-320 0,0 0 48 0,0 0 16 31,0 0-2144-31,0 0-416 0,-15 5-96 0,1-5-16 0</inkml:trace>
  <inkml:trace contextRef="#ctx0" brushRef="#br0" timeOffset="90796.23">30761 4753 12543 0,'0'0'560'0,"0"0"112"0,0 0-544 0,10-5-128 16,-1 0 0-16,-1-1 0 0,0 1 960 0,-8 5 144 16,8-4 48-16,-8 4 0 0,7-7-448 0,-7 7-96 15,0 0-16-15,0 0 0 0,0 0-16 0,0 0-16 16,4-10 0-16,-4 10 0 0,0 0 16 0,0 0 16 16,-7-2 0-16,0-1 0 0,-2 1-192 0,-1 2-32 15,-2 1-16-15,-1 3 0 0,-1 0-16 0,-1 4 0 16,-1 1 0-16,-1 4 0 0,1-3-160 0,-1 4-48 15,1 0 0-15,-1 4 0 0,0 0-128 0,4 0 0 0,-3 2 0 0,1 1 128 16,0 4-128-16,2-2 0 0,0 2 0 0,2 2 0 16,-2-3 0-16,3 4 0 0,1 1 0 0,1 1 0 15,1 2 0-15,2-4 0 0,0-1 0 0,3-3 0 16,6 4 0-16,0-3 0 0,0 2 0 0,2-3 0 16,3-2 0-16,0-3 128 0,-1-3-128 0,3-2 0 15,2-2 208-15,1-3-32 0,0 0-16 0,2-3 0 16,1 0-32-16,1 1 0 0,1-5 0 0,0 1 0 15,0-4-128-15,1-1 0 0,0 1 144 0,1-4-144 16,-1-3 192-16,0 3-48 0,1-4 0 0,-1 0 0 16,-2-5 48-16,1-1 0 0,-1-3 0 0,-2 1 0 15,-3-1 16-15,-2-1 16 0,1 0 0 0,-2-3 0 16,-2 0-64-16,-2-3-16 0,-2 0 0 0,-2-6 0 16,-3 1 32-16,0 2 0 0,-2-2 0 0,0 5 0 0,-3-2-176 0,-2 2 160 15,-3 2-160-15,0 0 160 0,0 4-160 0,-5 1 160 16,0 2-160-16,-1 4 160 0,1-2-160 15,-3 4 0-15,-2 3 0 0,1 0 128 0,0 1-304 0,1 3-64 16,1 2-16-16,1 2 0 16,-1 2-560-16,7-1-112 0,0 2-32 0,0 0-11568 0</inkml:trace>
  <inkml:trace contextRef="#ctx0" brushRef="#br0" timeOffset="91164.18">30954 4404 18143 0,'-8'-12'800'0,"8"12"160"0,-7-7-768 0,1-2-192 0,-1 2 0 0,1 2 0 16,6 5 832-16,0 0 112 0,-10-1 16 0,2 1 16 15,-3 0-384-15,2 4-80 0,0 2 0 0,-1 8-16 16,0 1-48-16,0 4-16 0,-1 2 0 0,3 3 0 16,-3 3-176-16,2 1-48 0,1 5 0 0,0 5 0 15,-1 4-208-15,0 3 128 0,0 8-128 0,-1 3 0 16,-1 3 160-16,0 2-160 0,-1 7 160 0,-1-4-160 16,0 0 224-16,1 0-48 0,-1-7-16 0,3-4 0 15,0-2 160-15,1-4 48 0,0-2 0 0,1-7 0 0,2-5-64 0,1-4-16 16,0 1 0-16,0-4 0 0,1-5-128 0,0-1-32 15,0-4 0-15,2-3 0 0,0-3-272 0,2-10-64 16,0 0-16-16,0 0-8416 16,0 0-1664-16</inkml:trace>
  <inkml:trace contextRef="#ctx0" brushRef="#br0" timeOffset="91613.48">31275 5171 16575 0,'10'-12'1472'0,"-2"7"-1168"0,2-6-304 0,2 5 0 16,2-3 1008-16,2 3 144 0,-1 1 16 0,1-2 16 15,2 2-144-15,1 3-16 0,0 0-16 0,-1 1 0 16,-1 1-464-16,-2 1-96 0,-2 1 0 0,-1 2-16 16,0 3-256-16,-5 2-48 0,-1 4-128 0,-4 2 192 15,-3 3-192-15,-3 3 0 0,-2 5 128 0,-3 7-128 16,-5 8 144-16,-4 4-16 0,-4 4 0 0,-2-2 0 16,-3-2 112-16,3-1 16 0,-4 0 0 0,4-4 0 15,1-4 272-15,3-3 64 0,1-8 16 0,2 0 0 16,2-3 176-16,4-3 48 0,3-4 0 0,3-2 0 0,0 1-208 0,2-3-48 15,3-3 0-15,0-8 0 0,0 0-64 0,13 6 0 16,1-2-16-16,4-3 0 0,2 2-176 0,6-3-16 16,3-2-16-16,5 1 0 0,4 1-144 0,3-1-16 15,1-4-128-15,0 0 192 0,-4 1-192 0,1 3 0 16,-3-2 128-16,-2 1-128 0,2-4 0 0,-4 3 0 16,-1 0 128-16,1 3-128 0,-1 3-256 0,-3 0-112 15,-2 3-16-15</inkml:trace>
  <inkml:trace contextRef="#ctx0" brushRef="#br5" timeOffset="98133.51">13787 15588 11055 0,'0'0'976'0,"0"0"-784"0,-13-4-192 0,3 0 0 16,10 4 2080-16,0 0 368 0,0 0 80 0,0 0 16 15,-10-1-1808-15,10 1-352 0,0 0-80 0,0 0-16 16,0 0-64-16,0 0-16 0,-12 6 0 0,2 4 0 15,2 3 16-15,-1 1 0 0,2 1 0 0,-1 3 0 16,2 4-16-16,-2 4 0 0,-3 4 0 0,-3-2 0 16,-1 2-80-16,-1-1-128 0,-2 3 176 0,3-1-176 15,0-2 176-15,-2-4-176 0,0 1 160 0,0 0-160 16,1 1 336-16,2 0-16 0,1-7-16 0,0 2 0 16,0-2 48-16,1-1 16 0,0 2 0 0,2-7 0 15,0-2-80-15,2 2-16 0,3-1 0 0,1-4 0 16,4-9-96-16,0 0-32 0,0 0 0 0,2 13 0 0,-2-13 80 15,7 7 16-15,2 2 0 0,4-5 0 0,3 0-96 0,4-1-16 16,0 1 0-16,4-1 0 0,0-1-128 0,4 0 192 16,3 1-192-16,-2 0 192 0,-1 0-192 0,-1 0 0 15,-1 1 0-15,0 0 0 0,-1-1 0 0,1-1 0 16,-2-1 0-16,0 3 0 0,0-3 0 0,0 1 0 16,-1-2 0-16,0 1 0 15,-1 0-320-15,-1-1-128 0,2-1-48 0,-4 0 0 16,0-1-784-16,3 1-176 0,-2 0-16 0,-2-3-9520 0</inkml:trace>
  <inkml:trace contextRef="#ctx0" brushRef="#br5" timeOffset="100643.5">13719 16231 16527 0,'0'0'720'0,"0"0"176"0,0 0-720 0,-2 11-176 0,2-11 0 0,-2 12 0 16,2-12 496-16,0 0 64 0,0 0 16 0,0 0 0 15,7 7-224-15,-7-7-32 0,9 8-16 0,-2-3 0 16,-7-5-96-16,13 3-16 0,-3-1 0 0,0 1 0 0,-10-3-32 0,12 1-16 16,-12-1 0-16,13 0 0 0,-1-1 32 0,0 0 0 15,-12 1 0-15,11-6 0 0,-11 6 16 0,13-2 0 16,-3-2 0-16,1-1 0 0,0 1-192 0,-11 4 192 16,11-4-192-16,-1-1 192 0,-10 5-192 0,10-6 128 15,-10 6-128-15,13-4 128 0,-3 0 0 0,-10 4 0 16,12-6 0-16,-5 0 0 0,-7 6 80 0,12-4 16 15,-1 0 0-15,-11 4 0 0,9-6 16 0,-9 6 0 16,12-4 0-16,-12 4 0 0,11-5-48 0,-11 5 0 16,9-8 0-16,-9 8 0 0,10-5-16 0,-1 1-16 15,-1-5 0-15,-8 9 0 0,10-5-160 0,-3 0 0 0,0-2 144 0,-1 0-144 16,-6 7 0-16,8-7 0 0,1-1 0 16,-2 3 128-16,0-3-128 0,-7 8 0 0,7-6 0 0,-7 6 0 15,8-8 0-15,-2 1 0 0,1 1 0 0,-7 6 128 16,6-8-128-16,2 1 0 0,0 2 0 0,-8 5 0 15,9-9 128-15,0 3-128 0,-9 6 160 0,7-6-160 16,-7 6 192-16,7-11-48 0,1 4-16 0,-2-1 0 16,-6 8-128-16,0 0 0 0,8-8 144 0,-2 0-144 15,-6 8 0-15,8-7 0 0,-3-3 0 0,0 2 128 16,-5 8-128-16,5-8 0 0,1-1 0 0,-6 9 128 16,4-9-128-16,1 1 0 0,-5 8 0 0,7-7 0 15,-7 7 0-15,5-11 144 0,-5 11-144 0,6-6 0 16,0-2 192-16,-6 8-192 0,7-6 192 0,-1-2-192 0,1 1 144 15,-7 7-144-15,6-8 0 0,0 0 144 0,-1 3-144 0,-5 5 0 16,7-7 0-16,-1-1 128 0,-6 8-128 16,8-4 0-16,-8 4 0 0,0 0 0 0,7-7 0 0,0 0 0 15,-7 7 0-15,0 0 0 0,0 0 144 0,6-6-144 16,-6 6 160-16,6-10-160 0,-6 10 176 0,7-8-176 16,-2-1 192-16,-5 9-192 0,5-6 128 0,-5 6-128 15,5-10 0-15,-5 10 0 0,6-7 0 0,-6 7 0 16,8-8 128-16,-2 1-128 0,-6 7 0 0,9-5 0 15,-2-3 0-15,-7 8 0 0,7-6 0 0,-7 6 0 16,7-5 0-16,-7 5 0 0,6-9 0 0,0 4 0 16,-6 5 0-16,7-6 0 0,-7 6 0 0,7-9 0 15,-3 2 0-15,-4 7 0 0,6-7 0 0,-6 7 0 0,5-7 0 0,2 1 0 16,-2-4 0-16,-5 10 0 0,9-6 0 0,-4-3 0 16,0 1 0-16,0-1 0 0,-2 3 0 0,0-3 0 15,-3 9 0-15,6-9 0 0,-3-4 0 0,2 4 0 16,-1 1 0-16,0 1 0 0,-1-2 0 0,0 2 0 15,1-4 0-15,-3 5 0 0,2-4 0 0,0 2 0 16,-1-3 0-16,1 3 0 0,-1-2 0 0,2 2 0 16,-4 8 0-16,4-8 0 0,0-1 0 0,1 1 0 15,-5 8 0-15,4-9 0 0,-1 1 0 0,-3 8 0 16,3-11 0-16,-1 2 0 0,-2 0 0 0,0 9 0 16,2-11 0-16,-2 11 0 0,1-8 0 0,-1 8 0 15,0-13 0-15,1 5 0 0,1-3 0 0,-1 4 0 16,1-3 0-16,-2 10 0 0,0-9 0 0,0 9 0 15,0-12 0-15,3 2 0 0,-2 2 0 0,-1 8 0 16,1-11 0-16,-1 11 0 0,2-9 0 0,-2 9 0 0,3-11 0 16,-3 11 0-16,0-9 0 0,0 9 0 0,0-12 0 0,0 12 0 15,0-7 0-15,0 7 0 0,2-12 0 0,-2 12 0 16,0-9 0-16,0 9 0 0,0-10 0 0,0 10 0 16,0 0 0-16,2-7 0 0,-2 7 0 0,0 0 0 15,3-9 0-15,-3 9 0 0,5-9 0 0,-5 9 0 16,0 0 0-16,2-10 0 0,2-1 0 0,-1 4 0 15,-3 7 0-15,2-10 0 0,0 2 0 0,-2 8 0 16,0-11 0-16,0 3 0 0,0 8 128 0,1-13-128 16,-1 3 0-16,2-1 0 0,0 2 0 0,-2 0 0 15,0-4 0-15,0 4 0 0,0-3 128 0,0 0-128 16,0 1 0-16,-2-3 0 0,0 0 128 0,2 1-128 16,0 2 144-16,-3-3-144 0,2 0 0 0,1 0 128 0,0 1-128 15,0-2 0-15,0 2 0 0,1-1 0 0,1 0 128 0,-1-1-128 16,3-1 0-16,-2 0 0 0,1 1 0 0,-1-1 0 15,3 0 0-15,-1-1 0 0,0 2 0 0,1 0 0 16,0-3 0-16,2-1 0 0,-1-4 0 0,0 3 0 16,-1 3 0-16,0 0 0 0,1-4 0 0,-1 1 0 15,0-1 0-15,0 1 0 0,0 0 0 0,0-2 0 16,0 1 0-16,0-2 0 0,0-1 0 0,2-1 0 16,-1 4 0-16,-1-1 0 0,0-4 0 0,1 1 0 15,1 2 128-15,-1-3-128 0,1-1 0 0,-1 0 0 16,0 5 0-16,1-1 0 0,-1-3 0 0,0 2 0 15,-1-3 0-15,2 2 0 0,-1 0 0 0,0-1 0 16,1 3 0-16,-1 0 0 0,-1-2 0 0,0 3 0 16,0 1 0-16,-1-3 0 0,-1 1 0 0,-2 1 0 0,0-1 0 15,-1-1 0-15,3 1 0 0,-2 3 0 0,0 0 0 0,1-1 0 16,-1-3 0-16,0 2 0 0,0 3 0 0,1-2 0 16,-4-2 0-16,4 3 0 0,-2-1 0 0,0 2 0 15,0-2 0-15,0 3 0 0,0-1 0 0,0 0 0 16,-2 0 0-16,1-1 0 0,0 1 0 0,0 2 0 15,-1-1 0-15,1 0 0 0,1 0 0 0,0 0 0 16,-4 2 0-16,2-2 0 0,-2 0 0 0,1 2 128 16,0 1-128-16,0-1 0 0,-1 1 0 0,0-2 0 15,1 1 0-15,0-1 0 0,-1 2 0 0,0-1 0 16,1-1 0-16,-1-1 0 0,0-1 0 0,0 1 0 16,0 1 0-16,1 0 0 0,-3 2 0 0,3-2 0 0,1 1 0 15,-3-1 0-15,2-2 0 0,-1 1 0 0,0-1 0 0,0 0 0 16,-1 2 0-16,1-1 0 0,2-1 0 0,-2 0 0 15,0 0 0-15,0 1 0 0,0 0 0 0,-1 0 0 16,0-2 0-16,-1-2 0 0,0 2 0 0,-1 1 0 16,1 1 0-16,-1-2 0 0,1-2 0 0,1-1 0 15,-4-2 0-15,3 2 0 0,-2-5 0 0,0 3 0 16,1-1 0-16,-1-1 0 0,3 3 0 0,0-4 0 16,-1 3 0-16,2-3 0 0,-1 2 0 0,1 1 0 15,-1 2 0-15,0-1 0 0,0-4 0 0,-3 3 0 16,2-3 0-16,-2 1 0 0,2-2 0 0,-1-3 0 15,-1 0 0-15,1 2 0 0,0-1 0 0,-2-2 0 16,2-1 0-16,2 1 0 0,-4 1 0 0,2 0 0 16,0-1 0-16,1 1 0 0,0 2 0 0,-3-1 0 15,0-3 0-15,1 0 0 0,1 1 0 0,-1 0 0 0,0-2 0 0,-1 6 0 16,2-1 0-16,0-2 0 0,-1 0 0 0,0 0 0 16,-2-1 0-16,2 0 0 0,-1-1 0 0,2 1 0 15,-2-2 0-15,1 1 0 0,2-1 0 0,1 0-128 16,-3 3 128-16,3-1 0 0,0-1 0 0,0 1-128 15,0 1 128-15,0 1 0 0,1-1-128 0,1 0 128 16,1-1 0-16,-1 1 0 0,-1 3 0 0,4-2 0 16,-1 5 0-16,0-2 0 0,0-4 0 0,1 5 0 15,-2 2 0-15,1 1 0 0,0-4 0 0,-1 4-128 16,1-3 128-16,-1 4 0 0,2 1 0 0,-2 2 0 16,-1-4 0-16,3 1 0 0,-3 0 0 0,0-2 0 15,1-1 0-15,-1 5 0 0,2-2 0 0,1 0 0 16,-2 1 0-16,0 2 0 0,1 2 0 0,1-1 0 0,-3 1 0 0,2-1 0 15,0 0 0-15,1 1 0 0,-1 2 0 0,1-1 0 16,-2 0 0-16,2 1 0 0,-1 2 0 0,0 2 0 16,0-5 0-16,-1 1 0 0,2 0 0 0,0 0 0 15,-1 3 0-15,1 2 0 0,-1-2 0 0,1-2 0 16,0-1 0-16,0 2 0 0,1 0 0 0,0 0 0 16,1-1 0-16,-1 3 0 0,1-2 0 0,1 2 0 15,-2-1 0-15,3 5 0 0,-4-4-128 0,4 3 128 16,0 0 0-16,-4 9 0 0,5-7 0 0,-1-4 144 15,-2 4-144-15,1-3 0 0,0 2-160 0,1-1 160 16,-4 9 0-16,8-4 0 0,-1-1 0 0,0-2 0 16,-1 0 0-16,1 0 0 0,-1 0 0 0,3 3 0 15,-2 1 0-15,2-1 0 0,-9 4 0 0,13-4 0 16,-2 0 0-16,1 3 0 0,-2-3-160 0,3 0 160 0,-2 4 0 16,-1 4 0-16,2-3 0 0,-2 1 0 0,1-4 0 15,0 2 0-15,0 0 0 0,1 0 0 0,0 0 0 0,2 3 0 16,-2-1 0-16,2 1 0 0,-2-3 0 0,1 0 0 15,0-1 0-15,1 1 0 0,0 2 0 0,0 0 0 16,0-2 0-16,0 0 0 0,-2-3 0 0,1 0 0 16,0 2 0-16,-2-1 0 0,-1 0 0 0,2 2 0 15,-2 0 0-15,-10 0 0 0,11-1 0 0,0 1 0 16,-2 0 0-16,-9 0 0 0,11 0 0 0,0 1 0 16,-2 1 0-16,3-1 0 0,-12-1 0 0,14 1 0 15,-2-1 0-15,0 0 0 0,-12 0 0 0,14 3 0 16,-1-1 0-16,-1 1 0 0,0-2 0 0,0 2 0 0,1-2 0 15,0 1 0-15,-2 1 128 0,3-3-128 0,-1 0 128 0,0 0-128 16,-1 0 0-16,1 1 0 0,0 1 128 16,1-1-128-16,-3-1 0 0,2 0 0 0,0-1 0 0,-1 1 0 15,0 0 0-15,1 0 0 0,-3-2 0 0,0 1 0 16,-1-2 0-16,-9 3 128 0,11-3-128 0,-2 0 0 16,-9 3 0-16,9-2 0 0,-9 2 0 0,9-4 0 15,-9 4 0-15,0 0 0 0,8-4 0 0,-8 4 0 31,0 0-384-31,0 0-48 0,0 0-16 0,0 0 0 16,8-4-592-16,-8 4-128 0,0 0-32 0</inkml:trace>
  <inkml:trace contextRef="#ctx0" brushRef="#br5" timeOffset="101170">15077 9343 2751 0,'0'0'128'0,"0"0"16"0,0 0-144 0,0 0 0 0,0 0 0 0,0 0 0 16,-9 0 2160-16,9 0 400 0,0 0 64 0,0 0 32 15,0 0-1632-15,-4 10-320 0,4-10-64 0,0 0 0 16,0 10-224-16,4 2-32 0,2-5-16 0,1 2 0 16,0-5-32-16,3 2 0 0,-1 2 0 0,4-2 0 15,2 3-32-15,1-2-16 0,1-1 0 0,1 2 0 16,0-4-32-16,2 1-16 0,-1 1 0 0,0-1 0 15,-1-2-64-15,0 2-16 0,0 0 0 0,1 0 0 16,-1-3-16-16,-1 3 0 0,1 2 0 0,-1-3 0 16,-1 1 64-16,0 2 16 0,-2 0 0 0,0 4 0 15,-3-2-16-15,-1 4 0 0,-2-3 0 0,-2 1 0 16,-1 2 144-16,-2-3 32 0,-3 2 0 0,0 2 0 0,-4 0 192 0,-1 0 32 16,-4 2 16-16,-1 2 0 15,-2 1 0-15,-2-1 0 0,2 0 0 0,-4-1 0 0,-1 1-240 16,0 0-32-16,-1-4-16 0,2 1 0 0,0-2-336 0,2-3 144 15,1 0-144-15,1-3 0 16,2 0-320-16,1-2-160 0,9-5-32 16,-9 2-11824-16</inkml:trace>
  <inkml:trace contextRef="#ctx0" brushRef="#br5" timeOffset="105189.43">15481 9787 3679 0,'0'0'320'0,"0"0"-320"0,0 0 0 0,0 0 0 0,0 0 992 0,0-7 128 15,0 7 32-15,-1-10 0 0,1 10-896 0,-2-8-256 16,2 8 0-16,0 0 128 0,-3-10-128 0,0 4 0 15,3 6 0-15,-4-10 0 0,4 10 144 0,-5-8 16 16,5 8 0-16,-5-10 0 0,1 1-160 0,4 9 0 16,-3-11 0-16,0 4 128 0,3 7-128 0,0 0 0 15,-1-11 0-15,1 11 0 0,0 0 0 0,-2-9 0 16,2 9 0-16,0 0 0 0,0-10 0 0,0 10 0 16,0-10 0-16,0 10 0 0,0 0 0 0,0 0 192 0,0 0-192 0,0 0 192 15,0 0 128-15,3-8 48 16,-3 8 0-16,0 0 0 0,0 0-112 0,0 0 0 0,0 0-16 0,0 0 0 15,0 0 112-15,0 0 32 0,0 0 0 0,10-3 0 16,-10 3-32-16,10-1 0 0,-10 1 0 0,10 5 0 16,-1 2 32-16,0 2 16 0,-1-1 0 0,1 4 0 15,1 2-80-15,0-1-32 0,0-1 0 0,2 4 0 16,-1 3-144-16,2 0-16 0,1 0-128 0,1 1 192 16,3 3-192-16,-3-1 0 0,-1-2 128 0,1 1-128 15,-2 5 0-15,1-3 0 0,0-2 128 0,-2 1-128 16,0-4 0-16,-2-2 0 0,-1 1 0 0,-1-2 0 15,-3 2 192-15,0-1-64 0,-1-2-128 0,0-2 192 0,-3-1 32 16,0 0 0-16,-1-11 0 0,2 8 0 16,-2-8 128-16,0 0 32 0,-3 10 0 0,3-10 0 0,0 0 16 0,0 0 16 15,0 0 0-15,0 0 0 16,-10-5-208-16,10 5-32 0,-10-6-16 0,1-4 0 0,0 1-160 0,1-3 0 16,-2 2 144-16,1-3-144 0,0-1 0 0,0 2 0 15,0 0 0-15,2-2 0 0,-1 3 128 0,1-1-128 16,-2-2 160-16,0-3-160 0,1-2 128 0,-2 0-128 15,0-2 0-15,1 3 144 0,1 3-144 0,1-1 0 16,-3-1 0-16,2 2 0 0,0-2 0 0,2 2 0 16,0 1 0-16,-1 0 0 0,-2 0 0 0,3 3 0 15,1 2 0-15,1-1 0 0,0 3 0 0,2 1 0 16,-1-3 0-16,3 9 0 0,-1-6 0 0,1 6 0 0,0 0 0 16,0 0 0-16,0 0-144 0,0 0 144 0,0 0 0 15,0 0 0-15,11 3-144 0,-1 1 144 0,1 4 0 16,0 1-144-16,1 5 144 0,2 0 0 0,1 0 0 0,3 1-128 15,1 0 128-15,0 2 0 0,0 1 0 0,0 1 0 16,-1 0 0-16,-1 0 0 0,3 0 0 0,-5 0 0 16,-3-5-160-16,1-1 0 0,0-3 0 0,-2 0-9328 15</inkml:trace>
  <inkml:trace contextRef="#ctx0" brushRef="#br5" timeOffset="106511.26">28989 4141 5695 0,'0'0'256'0,"0"0"48"0,-6-8-304 0,2 0 0 16,0 2 0-16,4 6 0 0,0 0 704 0,-4-8 96 15,4 8 16-15,0 0 0 0,0 0-96 0,-3-7-16 0,3 7 0 0,0 0 0 16,-5-8-112-16,5 8-16 0,0 0-16 0,0 0 0 16,0 0 64-16,0 0 16 0,-6-8 0 0,6 8 0 15,0 0-192-15,0 0-16 0,0 0-16 0,-8 4 0 16,-1 1-160-16,1-1-16 0,0 4-16 0,2 1 0 16,-4 0 144-16,2 1 16 0,-2-1 16 0,0 2 0 15,0 3-80-15,0-3-32 0,-1 3 0 0,1 0 0 16,0 2-32-16,1-1-16 0,-2-2 0 0,3 1 0 15,1 0-112-15,1 1 0 0,3-1-128 0,-1-4 192 16,4-10-192-16,-4 10 0 0,4-10 128 0,0 0-128 16,-1 9 0-16,1-9 0 0,0 0 0 0,0 0 0 15,4 13 0-15,1-6 0 0,-5-7 0 0,6 9 0 16,-6-9 0-16,11 7-192 0,0 0 192 0,0-3-160 0,-11-4 160 16,13 3 0-16,-2-1-144 0,-1 1 144 0,1-1-192 0,0 2 16 15,0-4 16-15,2 1 0 16,1-3-208-16,-4-3-32 0,2 0-16 15,-1 1 0-15,-1 0-544 0,0 0-96 0</inkml:trace>
  <inkml:trace contextRef="#ctx0" brushRef="#br5" timeOffset="106783.42">28741 4364 4607 0,'0'0'400'0,"0"0"-400"0,0 0 0 0,12-5 0 15,-1-1 1920-15,2 1 288 0,1-3 64 0,2 2 16 16,2 1-1408-16,0-4-288 0,1 1-48 0,1-3-16 16,1-3-48-16,0 1-16 0,1-1 0 0,1 0 0 15,1 0-128-15,2 3-16 0,0-1-16 0,2-1 0 16,3 5-304-16,-1-3 160 0,-1 5-160 0,2-3 128 15,-1 3-128-15,3 1 0 0,-1-2-192 0,-1 4 192 32,-3 0-800-32,-3 2-32 0</inkml:trace>
  <inkml:trace contextRef="#ctx0" brushRef="#br5" timeOffset="107258.08">29931 3872 10127 0,'-10'-3'448'0,"10"3"96"0,-9-4-544 0,1 0 0 15,8 4 0-15,0 0 0 0,-10 6 1616 0,1-1 224 16,-1 4 32-16,-1-2 16 0,2 1-1472 0,-3 3-288 16,1 0-128-16,-2 2 0 0,-1 2 0 0,3 2 0 0,-2-1 0 0,3 1 0 15,0 2 128-15,1 0-128 0,0-1 0 0,4-1 0 16,0 1 128-16,2-4-128 0,2 1 0 0,2-3 144 16,2-1-144-16,2 2 0 0,1-4 0 0,2 1 0 15,2-4 0-15,4-1 128 0,-1-1-128 0,3-1 128 16,3-3 80-16,3-1 16 0,2-2 0 0,2-5 0 15,-2-1 224-15,0-3 32 0,0-3 16 0,0-1 0 16,-2 0-16-16,-1-2 0 0,-3-1 0 0,1 0 0 16,-1 1-32-16,-1-1 0 0,-3-1 0 0,-3 1 0 15,-2-3-112-15,-3-1-16 0,-3 3-16 0,-1-1 0 16,-4 0-176-16,-2 2-128 0,-1 1 144 0,-4 0-144 0,-4 0 128 16,-1 2-128-16,0 2 0 0,0 4 144 0,-1 0-144 15,1 4 0-15,0 0-160 0,1 4 160 16,1-1-576-16,0 2 0 15,2 1-16-15,0 2-9856 0</inkml:trace>
  <inkml:trace contextRef="#ctx0" brushRef="#br5" timeOffset="107540.97">30021 3557 15775 0,'0'0'704'0,"0"0"128"0,0 0-656 0,0 0-176 16,0 0 0-16,0 0 0 0,0 0 816 0,0 0 128 0,0 0 16 0,0 0 16 15,7 12-624-15,-3 2-128 0,-2 3-32 0,-3 2 0 16,-4 4 48-16,-2 5 0 0,0 1 0 0,-2 7 0 16,-1 3 80-16,-3 2 32 0,-2 1 0 0,0 4 0 15,-2 0 16-15,-1 3 0 0,3 5 0 0,-3-1 0 16,-2 0-224-16,2 1-144 0,4-1 192 0,0-1-192 15,1 0-176-15,3-8-144 0,3-6-16 0,1-7-16 32,1-3-784-32,4-7-144 0,1-7-48 0,0-14 0 0</inkml:trace>
  <inkml:trace contextRef="#ctx0" brushRef="#br5" timeOffset="108079.28">30307 4151 20671 0,'-12'-9'912'0,"5"5"192"0,2 0-880 0,5 4-224 0,0 0 0 0,0 0 0 16,-4-9 512-16,4 9 64 0,0 0 16 0,0 0 0 15,6-9-464-15,-1-1-128 0,1 5 0 16,3-1 0-16,4-2 0 0,2 4 0 0,4-1-176 0,3-1 176 16,2 0 0-16,1 2-144 0,2-1 144 0,-2 2 0 15,-3 2 0-15,-2 2 0 0,-1 2 0 0,-1 2 0 16,-4-1 0-16,-1 2-160 0,-6 3 160 0,0 1 0 15,-3 3 0-15,-3 1 0 0,-2 0 0 0,-3 0 0 16,-1 1 0-16,-2 3 224 0,0-1-16 0,-1-1 0 16,3-1 272-16,-3 1 48 0,3 0 16 0,1-1 0 15,3-2-192-15,1 2-32 0,0-1-16 0,0-3 0 16,4-3-304-16,1 0 0 0,4 1 0 0,-4-3 0 16,3 3 0-16,1-3 0 0,-1 0 0 0,3 2-144 15,-3-2 0-15,3 1 0 0,0-2 0 0,-2 1 0 0,1 7 144 16,-1 0 0-16,-3-2 0 0,1 2 0 0,-3 2 0 0,-2-1 0 15,-2-1 160-15,-1 5-160 0,-3 3 640 0,-4 0 48 16,-4-2 0-16,-4 0 0 0,-3 0 64 16,-2 2 16-16,-2 1 0 0,-5 2 0 0,-5-2-336 0,-5-2-64 15,-5 0-16-15,-2 2 0 0,1 2-352 0,-2-2 0 16,0-4 0-16,3 1-9536 16,2-2-1840-16</inkml:trace>
  <inkml:trace contextRef="#ctx0" brushRef="#br2" timeOffset="116164.52">16414 17885 26607 0,'0'0'1168'0,"-5"7"256"0,0 2-1136 0,-5-3-288 0,2 3 0 0,-2-1 0 16,-2 0 0-16,1-3 0 0,-3-4 128 0,0 2-128 16,-2-1 0-16,-2-2-256 0,-1-2 64 0,0-1 0 15,0 0 16-15,-1 1 16 0,-1-3 0 0,1 4 0 16,0-2-144-16,-1 0-16 0,-1 2-16 0,-1 1 0 15,-2 0 192-15,2 3 144 0,-2-1-192 0,-2 2 192 16,-2 1 0-16,-2-1 0 0,-1-3 0 0,-2 2 0 16,-3-2 0-16,-3-1 144 0,-5 0-144 0,1-1 192 15,-1 0-192-15,1-2 0 0,-2 2 0 0,1-2 0 16,2 1 128-16,0-2 0 0,-2 0 0 0,-2 0 0 16,-3 2 0-16,-3-2 0 0,0-3 0 0,2 4 0 15,2-1 64-15,0 0 16 0,1-1 0 0,0 2 0 16,-3 2-32-16,-3 1-16 0,-4-1 0 0,-3 0 0 0,-1-1-160 15,-2 0 0-15,1-3 0 0,-1 2 0 16,-1-1 0-16,-3 2 0 0,-6-3 0 0,-1-2 0 0,-1 1 0 0,2-3-192 16,3 1 64-16,-1 1 128 0,1-5-384 0,-6 4 64 15,-7 0 0-15,4 2 0 0,4-5 176 0,2 5 144 16,0 3-192-16,-3 1 192 0,-6 1 0 0,2 1 0 16,2-2 0-16,0 5 144 0,1 1 112 0,0 1 0 15,-8-1 16-15,1 1 0 0,0 0-64 0,1-1-16 16,3-3 0-16,1 3 0 0,-5 0-192 0,-3-4 0 15,-5-3 0-15,4 0 0 0,5 0 0 0,2 1 0 16,-2 0 0-16,-4-3 0 0,-1-2 0 0,3 4 0 16,3-5 0-16,2 4 0 0,-2 2 0 0,-2 0 0 0,-5 0 128 0,1-2-128 15,2-4 0-15,2 3 0 0,1 0 0 16,-2-2 0-16,-7 0 144 0,4-2-144 0,5 0 128 0,1-2-128 16,2 0 0-16,-5-2 0 0,-5 0 0 0,4 4 0 15,7-2 0-15,1 2 0 0,1-3 0 0,-6 2 0 16,-5 1 0-16,0-1 0 0,8 3 0 0,2-2 0 15,4 1 320-15,-6 2-32 0,-7-3 0 0,3 2 0 16,4-1 96-16,2 2 0 0,3-2 16 0,-2 1 0 16,0 2-80-16,0-3-32 0,0 2 0 0,-2 4 0 15,6-2-96-15,4-1-32 0,3 1 0 0,-4 0 0 16,-4 3-160-16,0 0 0 0,2-1 0 0,1 0 0 16,2-6 0-16,0 2 0 0,-1-3 0 0,0 2 0 15,-3 2 0-15,3-1 0 0,5 1 0 0,2 2 0 16,2 3 0-16,0 0 128 0,-1 3-128 0,-1 1 0 0,-6 2 0 15,5-2 0-15,4 2 0 0,0 2 0 0,0-3 0 16,2-2 0-16,0-1 0 0,-5 2 0 0,-5 1-160 0,3-1-16 16,3-2 0-16,-2 2 0 0,5-1 32 0,4 0 0 15,4 0 0-15,-5 0 0 0,-3-2 144 0,2 1-192 16,-1 3 192-16,2 2-192 0,2-3 192 0,3-1 0 16,1 3-144-16,4 1 144 0,0-2 0 0,2 3 0 15,-3-2 128-15,0-1-128 0,-4 3 128 0,4-2-128 16,1 1 0-16,2-1 128 0,1-2-128 0,3 1 128 15,3-3-128-15,1 4 128 0,3-3-128 0,-1 0 0 16,1-1 0-16,0 0 128 0,-2-2-128 0,-1-2 0 16,2 2 0-16,-1 0 0 0,3-1 0 0,0 1 0 15,0-1 0-15,1 1 0 0,2 0 0 0,2 2 0 16,0 1 0-16,2 2 128 0,2-2-128 0,1 0 0 0,2 0 0 0,-1 1 0 16,2 1 0-16,-2-1 0 0,-1-2 144 0,0 1-144 15,1-2 0-15,-3 2 0 0,3-1 0 0,1 3 0 16,3-1 0-16,-1-1 128 0,3-2-128 0,1 3 0 15,-3-1 128-15,5 1-128 0,0-1 128 0,1-1-128 16,0 3 0-16,2 2 144 0,0-3-144 0,0 1 0 16,2-2 128-16,-2 4-128 0,2-2 0 0,-1 1 0 15,3 1 0-15,-2-2 0 0,2 1 128 0,0 3-128 16,-1-4 144-16,2 4-16 0,-1-1-128 0,1 3 192 16,0-2-64-16,0 2-128 0,0 0 176 0,-1 1-176 15,1 2 128-15,-2 0-128 0,4-1 0 0,-2 3 0 16,-1 4 0-16,1 2 0 0,0 0 0 0,-1 2 0 15,0 4 0-15,2 1 0 0,0 4 0 0,1 4 0 0,-1 5 0 16,0-1 0-16,2 2 0 0,-2 2 0 0,0 3 0 0,1-1 0 16,0 0 0-16,3 1 0 0,-2 1 0 0,2 0 0 15,2 2 0-15,-2-1 0 0,2-2 0 0,-1-1 0 16,1 0 0-16,-1-4 0 0,0 0 128 0,2 1-128 16,-1-4 0-16,2 1 0 0,-3 1 0 0,4 1 0 15,-1 3 0-15,1-3 0 0,-1 0 0 0,2-5 0 16,0 1 0-16,0-5 0 0,3 0-144 0,0-3 16 15,0-3 0-15,0-2 0 0,-1 0 0 0,1-3 0 16,5-1 0-16,0 1 0 0,2-2-48 0,1-2 0 16,1-3 0-16,1 1 0 0,2-2 176 0,3-3-192 0,2-1 192 15,5-1-192-15,1 0 192 0,2 2 0 16,2-5 0-16,-1 4 0 0,-1-3 0 0,3 3 0 16,1-6 0-16,4 5 128 0,3-1-128 0,2 2 128 0,5-2-128 0,7 1 128 15,5-2-128-15,0 2 0 0,-2-1 0 0,2 1 128 16,3-4-128-16,6 3 0 0,7-2 0 0,-2 2 0 15,3-4 0-15,0-1 0 0,-2-2 0 0,3 1 0 16,5 2 0-16,2-3 0 0,2-3 0 0,2 2 0 16,-4-2 0-16,5 1 0 0,5 1 0 0,2-1 0 15,-3-1 0-15,1 0 0 0,-1 1 0 0,7 0 0 16,7 1 0-16,-3 1 0 0,-6-2 0 0,4 2 0 16,5 0 0-16,0-2 0 0,-2 0 0 0,3 0 0 15,-1 0 0-15,3-1 0 0,0 0 128 0,1-3-128 16,-3-2 128-16,7 1-128 0,4-1 128 0,0 0-128 15,-8-2 0-15,6 2 144 0,7-4-144 0,-3 2 0 16,-4-4 0-16,4 3 0 0,8-1 0 0,-7-1 0 0,-3 5 0 16,4 0 0-16,8 1 0 0,-5-1 0 0,-6 4 0 0,4-3 0 15,6-3 0-15,-4 4 0 0,-6 1 0 0,4-3 0 16,7 1 0-16,-6 3 0 0,-4-1 0 0,7 1 0 16,4-3-144-16,-4 3 144 0,-8 4-224 0,9 0 32 15,3 0 16-15,-6 0 0 0,-6 1 32 0,-1-2 0 16,3-1 0-16,-3 2 0 0,-6 1 144 0,1-1 0 15,1 2-144-15,-2-1 144 0,-2-1 0 0,-3 2 0 16,-4-3 0-16,3 1 0 0,1-1 0 0,-2 3 0 16,-7-3 0-16,3 3 0 0,3-3 0 0,-3 0 0 15,-1 3 0-15,-3 0 0 0,-3 1 0 0,4-1 0 16,2 1 128-16,-6 3-128 0,-6-3 0 0,0 1 0 16,-1 3 0-16,1-3 128 0,-1-1-128 0,-4 2 0 0,-5-5 0 0,-4 2 0 15,-1-1 0-15,3-3 0 0,-2-2 0 0,-2-3 0 16,-7 2-192-16,-1-5 48 0,-5 2 0 0,0-1 0 15,-2-2-16-15,3 3 0 0,-1-2 0 0,-6 2 0 16,-7 2 160-16,-4-1 0 0,-3 3 0 0,-3-1-128 16,-3 0 128-16,-3 2 0 0,-2 0 160 0,-1 1-160 15,-1 1 256-15,-1 0-32 0,0 1-16 0,-3-2 0 16,-1 0-80-16,-1 1-128 0,-2 0 176 0,-2 1-176 16,-5-1 128-16,-2-1-128 0,0 0 0 0,-2 0 0 15,-3-1 0-15,-10 1 0 0,10-3 0 0,-10 3 0 16,6-4-192-16,-6 4-32 0,3-13-16 0,-3 3 0 15,-1-2 240-15,-3-2-192 0,-2-7 192 0,-2-3-192 0,-3-5 0 16,-3 0 0-16,-2 1 0 0,1-3 0 0,-4-2 192 16,-3-1 0-16,2-2 0 0,-2-3 0 0,1-4 624 0,-3-7 16 15,1-3 0-15,1-2 0 0,2-5-64 0,1 2 0 16,0 3 0-16,2 2 0 0,2-3-176 0,1 1-32 16,0 1-16-16,5-1 0 0,0 0-32 0,4 2 0 15,0 8 0-15,0 5 0 0,1 2 0 0,2 2-16 16,-1 2 0-16,2 3 0 0,-1 2-304 0,1 0 0 15,0 2 0-15,1 0 0 16,0 4-512-16,1 0-144 0,2 4-48 0,-2 2-9584 16,3 3-1920-16</inkml:trace>
  <inkml:trace contextRef="#ctx0" brushRef="#br3" timeOffset="122173.92">15697 9776 3679 0,'0'0'320'0,"0"0"-320"0,0 0 0 0,0 0 0 16,0 0 1280-16,0 0 192 0,0 0 48 0,0 0 0 15,0 0-608-15,0 0-112 0,0 0-32 0,0 0 0 16,-6 9-352-16,6-9-80 0,-7 5-16 0,7-5 0 15,0 0-320-15,-5 9 128 0,5-9-128 0,0 0 0 16,0 0 0-16,0 0 0 0,0 0 0 0,0 0 0 31,-7 3-480-31,7-3-64 0,0 0-16 0</inkml:trace>
  <inkml:trace contextRef="#ctx0" brushRef="#br3" timeOffset="122346.93">15723 9704 1839 0,'0'0'160'0,"0"0"-160"15,0 0 0-15,0 0 0 0,7-8 1520 0,-7 8 272 16,0 0 48-16,0 0 16 0,0 0-1168 0,0 0-240 16,0 0-32-16,0 0-16 0,0 0 64 0,0 0 16 15,0 0 0-15,0 0 0 0,0 0-272 0,0 0-48 16,0 0-16-16,0 0 0 0,0 0-144 0,0 0 0 16,-7-9 0-16,0 6 0 15,7 3-320-15,-11-5-112 0</inkml:trace>
  <inkml:trace contextRef="#ctx0" brushRef="#br3" timeOffset="123870.7">15430 9612 2751 0,'0'0'128'0,"0"0"16"0,0 0-144 0,0 0 0 0,0 0 0 0,0 0 0 16,0 0 1664-16,0 0 288 0,0 0 64 0,0 0 16 0,1 12-1248 0,-1-12-240 16,0 0-48-16,2 10-16 0,-2-10-16 0,2 12 0 15,-2-12 0-15,4 11 0 0,-4-11 0 0,5 9 0 16,-2 2 0-16,-1-2 0 0,-2-9 0 0,4 13 0 15,-3 0 0-15,3-4 0 0,-4-9-96 0,4 12-32 16,-4-12 0-16,5 13 0 0,0-4-16 0,0 2-16 16,-5-11 0-16,7 10 0 0,-1 1 16 0,0-2 0 15,-1-1 0-15,2 1 0 0,0 0-16 0,1-2 0 16,0 1 0-16,0 0 0 0,1 4-48 0,-1-4-16 16,0 4 0-16,2 1 0 0,0-3-112 0,-1 2-128 15,0 4 176-15,0-1-176 0,0-1 208 0,-1 1-64 16,3 0-16-16,-2 2 0 0,-2-2 64 0,1 3 0 0,-1 0 0 0,1 0 0 15,-2-1-48-15,3 1 0 0,-1 0 0 0,0 0 0 16,-1 0 16-16,2 1 0 0,-1 0 0 0,-1 0 0 16,2-1-32-16,-1-1 0 0,-1 2 0 0,1-1 0 15,0-1-128-15,-2 1 160 0,2-2-160 0,-1 1 160 16,1-1-160-16,0-1 128 0,-2 1-128 0,3-1 128 16,-3 1 0-16,2 1-128 0,-1-1 192 0,2 1-64 15,0 0-128-15,0-1 128 0,1 1-128 0,0-1 128 16,-2 1-128-16,2 0 160 0,0 0-160 0,1-1 160 15,-1-2-160-15,0 2 192 0,0-1-192 0,0 1 192 16,0 1-192-16,1 1 192 0,-2 0-192 0,3-3 192 16,-2-4-192-16,2 3 160 0,-1 0-160 0,1 3 160 15,-1-5-160-15,1 1 0 0,-1 1 0 0,2 1 0 16,-1 1 0-16,1-2 128 0,2-3-128 0,-3 3 0 16,-1 1 0-16,2 1 0 0,1-1 0 0,-1 0 0 0,-2 2 128 15,2-2-128-15,1 0 0 0,-1 0 128 0,-3-2-128 0,2-1 128 16,0-1-128-16,-2 3 128 0,0-1-128 0,-1 1 160 15,3-2-160-15,-2 1 160 0,-1-3-160 0,1 4 0 16,-1-1 144-16,1-2-144 0,-1 1 0 0,2 4 0 16,1 0 0-16,-1 0 128 0,-3-2-128 0,1 1 0 15,-2 1 0-15,2-1 128 0,0 1-128 0,0-2 0 16,0-2 0-16,0 0 0 0,0 1 0 0,-2-3 144 16,2 2-144-16,1 2 0 0,-2-3 144 0,2 2-144 15,-2 1 0-15,1-4 144 0,0 0-144 0,-2 3 0 16,2-2 144-16,1 3-144 0,-1 0 128 0,1-1-128 15,-2-1 160-15,3 0-160 0,1 2 128 0,-1-2-128 0,-1 0 0 16,2 2 144-16,-2-1-144 0,1-2 128 0,0 2-128 0,-1 0 128 16,1-3-128-16,1 3 0 0,-1 1 0 0,2 1 128 15,-3-2-128-15,3 2 0 0,-3-1 0 0,0 0 0 16,-1-3 0-16,-1 2 0 0,-1 1 128 0,1 0-128 16,-1-1 0-16,1-1 160 0,0 2-160 0,-1-2 160 15,1-1-32-15,1 2-128 0,0-3 192 0,0 2-64 16,0 2-128-16,1-3 0 0,1 1 144 0,-1 0-144 15,-2-2 0-15,1 3 144 0,-2 0-144 0,4-2 0 16,-1 2 128-16,0 1-128 0,0 0 0 0,0-1 0 16,1 1 0-16,0 0 0 0,-1 0 128 0,0 0-128 15,0-2 0-15,1 4 0 0,-1-2 0 0,0 2 0 16,1-1 144-16,1-1-144 0,-1 2 0 0,2 1 144 0,1 0-144 16,0-2 0-16,-1 0 0 0,1-1 0 0,-2 2 0 0,1-1 128 15,0 0-128-15,2 0 0 0,-2 1 0 0,-1-1 0 16,1-1 0-16,1 1 0 0,0 2 0 0,0-2 0 15,0-1 0-15,-1 2 0 0,0 1 0 0,-2-1 0 16,3 0 128-16,-1-2-128 0,1-2 0 0,-2 2 0 16,4 3 0-16,-2-3 0 0,0-1 0 0,0-1 128 15,2 5-128-15,-2-1 0 0,1 0 128 0,2 0-128 16,-1 1 0-16,2 0 128 0,0 1-128 0,1 1 0 16,0 0 144-16,3 2-144 0,1 0 0 0,-1 1 0 15,0-2 0-15,-2 2 128 0,3-3-128 0,-4 1 0 16,3-1 0-16,-2 0 0 0,-3 0 0 0,-1 2 0 15,1 0 0-15,-1 1 0 0,3-3 0 0,-1-1 128 0,0 0-128 16,0-1 0-16,-2 1 0 0,2 0 128 0,0-4-128 0,0 3 0 16,0-1 0-16,1 1 128 0,-3-1-128 0,2 1 0 15,0-1 0-15,0 2 0 0,-1 0 0 0,1 0 128 16,-3-6-128-16,6 1 0 0,-2 4 0 16,-1-1 0-16,-2-1 0 0,2 3 0 0,0-1 0 0,-1-1 128 15,-1 2-128-15,2 0 0 0,-2-2 0 0,-2 1 0 16,-1-1 0-16,1 2 0 0,0-1 0 0,0-2 0 15,0-1 144-15,1 0-144 0,1 1 192 0,0-1-192 16,-2 0 128-16,1 1-128 0,0-1 0 0,0 2 0 16,2-2 0-16,0-2 0 0,-2 3 0 0,1 1 0 15,-2-1 128-15,2 0-128 0,-1-1 0 0,1 0 0 16,2 1 128-16,-1-2-128 0,-1 1 0 0,1-4 0 16,-1 3 0-16,1 2 0 0,1-1 0 0,-3-2 0 0,5 0 0 0,-2 4 0 15,0-2 0-15,-3 2 0 0,0-2 128 16,-1 1-128-16,0-1 0 0,0 3 0 0,0-1 0 0,0 0 0 15,0-5 0-15,0 2 0 0,-1 1 0 0,2 0 0 16,-2-1 0-16,1-1 0 0,0 0 128 0,-2-2-128 16,2 4 0-16,0 1 0 0,0-2 0 0,0-1 0 15,-1 2 0-15,0 0 0 0,0 0 0 0,-1-2 0 16,0 2 0-16,-1 1 0 0,2-2 0 0,1 0 0 16,-1 0 0-16,-1 0 0 0,2-5-192 0,0 3-32 15,0-2-16-15,-2 1 0 16,0 2-592-16,2-1-128 0,3 2-32 0,-3 1-12784 0</inkml:trace>
  <inkml:trace contextRef="#ctx0" brushRef="#br3" timeOffset="125622.67">28645 3477 11055 0,'0'0'480'0,"0"0"112"0,-9-1-464 15,9 1-128-15,-8-5 0 0,1 0 0 0,7 5 704 0,-7-5 112 16,7 5 16-16,-9-3 16 0,9 3-336 0,0 0-80 16,-9-5-16-16,9 5 0 0,0 0-160 0,0 0-16 15,0 0-16-15,0 0 0 0,-7-6 208 0,7 6 32 16,0 0 16-16,0 0 0 0,0 0-80 0,0 0-16 15,0 0 0-15,0 0 0 0,0 0-64 0,2 11-32 16,1 3 0-16,1-3 0 0,0 3 0 0,-1 3 0 16,2 1 0-16,1 3 0 0,-1 1-96 0,1 1 0 15,3-2-16-15,1 2 0 0,-1 3-48 0,-1-2 0 16,-3 4 0-16,0-3 0 0,-1 6-128 0,-2-6 0 0,-1 2 144 0,2-4-144 16,-3-3 272-16,0 0-16 0,-1 1 0 15,1-5 0-15,0-2 0 0,0 0-16 0,-2-4 0 0,2-10 0 16,0 0 16-16,0 0 16 0,0 11 0 0,0-11 0 15,0 0 96-15,0 0 16 0,0 0 0 0,0 0 0 16,0 0-192-16,9-11-48 0,-1 1 0 0,-2-4 0 16,1 0-144-16,-1 0 128 0,0 0-128 0,1 0 128 15,-2 0-128-15,2 0 0 0,2 3 0 0,-1-2 128 16,-2 2-128-16,2 2 0 0,-2-1 0 0,2 2 0 16,1-1 0-16,-3 3 0 0,-6 6 0 0,8-8 0 15,-2-2-304-15,-6 10 16 0,8-5 0 0,-8 5 0 16,9-1-2064-16,-9 1-400 0</inkml:trace>
  <inkml:trace contextRef="#ctx0" brushRef="#br3" timeOffset="126414.82">28668 3937 10127 0,'0'0'896'0,"0"0"-704"0,0 0-192 0,0 0 0 0,0 0 1248 0,0 0 224 0,0 0 32 0,0 0 16 15,0 0-704-15,0 0-144 0,0 0-32 0,0 0 0 16,0 0-16-16,0 0-16 0,0 0 0 0,9-6 0 15,-1-1 0-15,-2 1 0 0,0-4 0 0,0 1 0 16,-2-2-336-16,2-3-64 0,1 0-16 0,-2 0 0 16,-1-4 64-16,1-1 0 0,-1-4 0 0,1 1 0 15,-4 1 128-15,0-2 16 0,0-3 16 0,-1 5 0 16,-2-2 96-16,1-1 32 0,-1 0 0 0,-1-3 0 16,1 1-96-16,0 4 0 0,-1-4-16 0,2 2 0 15,0 0-176-15,-2-2-48 0,-3 4 0 0,-1-1 0 16,1-1-208-16,-2 2 144 0,0 0-144 0,-3 2 128 15,0-4-128-15,-2 1 128 0,-2 1-128 0,0-1 128 16,-2 2-128-16,-1-1 0 0,1 1 0 0,-2 0 0 0,-1-2 0 0,3-2 0 16,-2 1 0-16,1-3 0 0,-1 3 0 0,-2 4 0 15,0-1 0-15,-2 1 0 0,0-3 0 0,-1 3 0 16,0-1 0-16,-4 2 0 0,1 2 0 0,-1-1 0 16,0 0 0-16,0 0 0 0,-1 0 0 0,2 2 0 15,-3 1 0-15,1 1 0 0,-1 1 0 0,0-1 0 16,2 3 0-16,0 2 0 0,0-3 0 0,-3 5 0 15,-2-5 0-15,0 5 0 0,0-2 0 0,-4 1 0 16,-2-1 0-16,0 3 0 0,0-3 0 0,1 2 0 16,1 2 0-16,1-1 0 0,-1 1 0 0,1 2 0 15,1 2 0-15,-2 0 0 0,-3 0-144 0,1 1 144 0,-6 0 0 0,2 2 0 16,0-1 0-16,1 2 0 0,-1 2 0 0,3 1 0 16,1-1 0-16,1 2 0 0,2 0 0 0,1-1 0 15,-1-1 0-15,-1 2 0 0,-4 1 0 0,0 2 144 16,-3-4-144-16,4 3 160 0,-4-1-160 0,4 3 160 15,-1-2-160-15,3 4 0 0,1 0 0 0,0-1 128 16,0 4-128-16,0 0 0 0,-1 1 0 0,-1-1 0 16,-2-3 0-16,1-2 128 0,-1 3-128 0,2 2 0 15,0-2 176-15,3-2-48 0,-1 1-128 0,2 1 192 16,5 3-64-16,1-4 0 0,2-1-128 0,1 1 192 16,2 2 0-16,1-2-16 0,-1-2 0 0,3 2 0 15,2-1-176-15,0-1 192 0,1 0-192 0,1-2 192 16,2 2-192-16,1-4 0 0,0 0 0 0,3-2 0 15,0-2 0-15,11-3 0 0,-8 4 0 0,8-4 128 16,0 0-416-16,0 0-96 0,0 0 0 0,0 0-16 16,0 0-2560-16,0 0-512 0</inkml:trace>
  <inkml:trace contextRef="#ctx0" brushRef="#br3" timeOffset="127955.67">28696 3506 6447 0,'0'0'272'0,"0"0"80"0,0 0-352 0,0 0 0 0,0 0 0 0,0 0 0 15,0 0 1488-15,0 0 240 0,0 0 32 0,0 0 16 16,0 0-1024-16,0 0-208 0,0 0-32 0,0 0-16 16,0 0 240-16,0 0 48 0,0 0 16 0,0 0 0 15,0 0-32-15,0 0-16 0,10 2 0 0,-10-2 0 16,0 0-288-16,0 0-48 0,0 0-16 0,0 0 0 15,0 0-240-15,6-8-160 0,-6 8 192 0,4-6-192 16,-3-3 320-16,-1 9-32 0,-1-9-16 0,0 2 0 16,-2-1 112-16,-1 1 32 0,-1-2 0 0,-1 3 0 0,-2-2-16 0,-1 1 0 15,-1-1 0-15,-1-2 0 0,-1 4-48 0,0-2-16 16,-4 3 0-16,1-2 0 0,-1-3-176 16,-1 5-32-16,1-2-128 0,-1 3 192 0,-1 1-192 0,2 3 144 15,-2-1-144-15,0 0 128 0,-1-1-128 0,-1 2 160 16,-2 0-160-16,-2 2 160 0,-1-1-16 0,-2 0 0 15,-1-1 0-15,-3 1 0 0,0 1-144 0,-1 2 0 16,0 1 144-16,0 1-144 0,0 3 0 0,1 2 144 16,-1 3-144-16,1 2 0 0,1 0 128 0,1 1-128 15,-2 0 0-15,-1 2 0 0,-2 2 0 0,-2-1 0 16,-2 0 0-16,0 2 0 0,1 0 0 0,0 1 0 16,-2-3 128-16,1 2-128 0,0 0 0 0,1 3 0 15,1-3 0-15,3 3 0 0,0 3 176 0,1-6-176 0,-1 1 160 16,2 0-160-16,-5-2 256 0,2-2-64 15,-2 1 0-15,4 0 0 0,3-1-16 0,0-1-16 0,1 2 0 0,-1 3 0 16,2-1-32-16,3 1-128 0,0-2 192 0,2 4-64 16,3-5-128-16,0 3 0 0,0-2 0 0,0 2 0 15,1 0 0-15,-1-1 0 0,-3 1 0 0,3 2 0 16,-2-2 0-16,-1 0 0 0,-1 0 0 0,-1-3 0 16,0-1 0-16,0 1 0 0,0 0 0 0,1-1 0 15,1-2 0-15,0 1 128 0,0 0-128 0,-1 1 0 16,0 1 128-16,2 2-128 0,2-3 128 0,2 0-128 15,-4 0 224-15,2 0-32 0,1-1-16 0,2 0 0 16,1-2-176-16,-3 0 192 0,1-2-192 0,1 1 192 16,-1-1-192-16,1 0 0 0,2-4 0 0,0 1 128 15,1-3-128-15,2 0 0 0,-2-5-160 0,4 0 160 16,1-3-1984-16,8 0-320 16</inkml:trace>
  <inkml:trace contextRef="#ctx0" brushRef="#br3" timeOffset="128541.03">24933 5393 13823 0,'0'0'1216'16,"-8"-4"-960"-16,1 1-256 0,-1 2 0 0,8 1 1200 0,-10 1 192 0,1 2 32 0,0-1 16 16,0 2-368-16,0 4-80 0,1-1-16 0,-3 5 0 15,0-2-272-15,1 4-48 0,-3 2-16 0,2 5 0 16,-1 0-112-16,2 6-16 0,-3 1-16 0,3 4 0 0,0 1-176 0,1 0-48 16,0 1 0-16,2 2 0 0,-1 1-144 0,3-2-128 15,4 2 192-15,1 0-192 0,3-3 128 0,2 1-128 16,4-5 0-16,0-4 0 0,1-2 0 0,2 0 0 15,2-6 0-15,2-4 0 0,2-3 128 0,4-2-128 16,-3-5 0-16,5-4 0 0,0-7 0 0,3-1 128 16,1-5-128-16,4-2 0 0,-2-4 176 0,2-4-176 15,0-4 160-15,-2-2-160 0,-1-4 208 0,-2 0-48 16,-5 0-16-16,-2 2 0 0,-5-1-144 0,-6 3 192 16,-4 1-192-16,-3-4 192 0,-4 1 336 0,-3-1 80 15,-4-3 16-15,0 4 0 0,-5-1-160 0,-2 3-16 16,-3 4-16-16,-3 4 0 0,-3 2-288 0,-2 4-144 15,0 1 160-15,1 3-160 0,0 4 0 0,2 3-160 0,1 0 0 16,3 0 0 0,1 1-1776-16,4 0-368 0,2 2-64 0</inkml:trace>
  <inkml:trace contextRef="#ctx0" brushRef="#br3" timeOffset="128843.1">25259 4958 20271 0,'0'0'1792'0,"-2"-10"-1424"0,1 1-368 0,0-1 0 16,-1 5 880-16,2 5 96 0,0 0 32 0,0 0 0 0,0 0-528 16,0 0-96-16,-6 8-32 0,-2 6 0 0,0 2-192 15,-1 7-32-15,0 6-128 0,1 6 192 0,1 9 32 0,-2 1 0 16,0 6 0-16,2 5 0 0,-2 6 16 0,-1 6 0 15,-1 2 0-15,-1 5 0 0,0 6 32 0,-2 0 16 16,1 2 0-16,-2-3 0 0,2-2-32 0,-2-7-16 16,1-6 0-16,1-7 0 0,0-8-80 0,2-6-16 15,-1-4 0-15,1-5 0 0,1-4-144 0,-2-9 160 16,2-2-160-16,3-5 160 0,0-4-384 0,2-6-80 16,5-5-16-16,0 0-12672 0</inkml:trace>
  <inkml:trace contextRef="#ctx0" brushRef="#br3" timeOffset="129159.53">25519 5726 25791 0,'0'0'2304'0,"-5"10"-1856"0,1 1-448 0,0 4 0 16,-1 1 640-16,3 3 48 0,-2 2 0 0,-1 5 0 16,-1 2-256-16,3-2-48 0,-2 1-16 0,1 2 0 15,0-2-176-15,2 0-16 0,-1-4-16 0,3-4 0 16,0 1 64-16,3-3 16 0,2-2 0 0,0-6 0 16,-5-9 16-16,8 9 16 0,3-6 0 0,-1-1 0 0,2-5 32 15,0 1 0-15,2-6 0 0,3 0 0 0,1-3-64 16,3 2-16-16,0-4 0 0,0 4 0 15,-1-3-224-15,2 0 0 0,0 2 0 0,-1-1 0 16,0-1-576-16,-1 1-96 0,-2-4-32 0,-2 2-8896 16,1 1-1792-16</inkml:trace>
  <inkml:trace contextRef="#ctx0" brushRef="#br3" timeOffset="129397.47">25991 5675 27119 0,'-10'14'1200'0,"4"-4"256"0,0 4-1168 0,1 4-288 0,1 6 0 0,0 4 0 15,1 5 1728-15,-1 4 272 0,-1 2 64 0,1 7 16 16,0-2-1824-16,0 6-256 0,0 1-256 0,2 1 64 16,1 0 560-16,-1-1 112 0,4 0 32 0,-2-2 0 15,0 0-320-15,1-6-64 0,1 0-128 0,2-5 192 16,-3-5-416-16,1-2-96 0,0-2 0 0,1-5-16 31,-1-4-2096-31,1-2-400 0,1-4-96 0,0 0-16 0</inkml:trace>
  <inkml:trace contextRef="#ctx0" brushRef="#br3" timeOffset="130492.68">23890 7683 10127 0,'0'0'448'0,"0"0"96"0,-8-6-544 0,3 1 0 0,5 5 0 0,0 0 0 16,0 0 3168-16,0 0 528 0,0 0 96 0,0 0 32 16,-7 6-2608-16,4 5-528 0,-1 0-112 0,4 4 0 15,0 3-320-15,2 7-64 0,2 4-16 0,1 4 0 16,2 2-176-16,0 3 128 0,2 7-128 0,0 3 128 0,1 4-128 0,-1 2 160 15,1 1-160-15,0 1 160 0,1 0-160 0,-1-4 0 16,-3-6 0-16,0-7 128 0,-2-6-128 16,-1-2 128-16,-1-10-128 0,0-4 128 0,-3-17 320 0,0 0 48 15,0 0 16-15,0 0 0 0,0 0 112 0,6-12 16 16,-3-4 16-16,2-5 0 0,0-3-400 0,3-9-96 16,1-1-16-16,1-3 0 0,2 1-144 0,2 5-272 15,2 5 64-15,-2 2 16 0,1 5-128 0,3 5-32 16,0 3 0-16,-1 4 0 0,-1 2 352 0,1 6-176 15,-4 5 176-15,1 1-128 0,0 7 128 0,-1 3 0 16,-2 1 0-16,-1 2-128 0,-3 5 128 0,-2 4 0 16,-4 5 0-16,-1-5 0 0,-4 1 128 0,-2 2 64 0,-3-1 16 15,-2-2 0-15,-2 1 208 0,-2 0 32 16,-2-5 16-16,-1 3 0 0,-6-4-208 0,0-4-64 0,-4-1 0 16,0-5 0-16,1-5-192 0,1-4-240 0,2-7 48 0,3-7 16 31,2-4-1648-31,3-5-336 0,2-6-64 0,3-5-9888 0</inkml:trace>
  <inkml:trace contextRef="#ctx0" brushRef="#br3" timeOffset="130802.84">24319 7129 12895 0,'0'0'1152'0,"-5"13"-928"0,-1 1-224 0,1-2 0 0,1 3 3424 15,3 6 640-15,1 6 128 0,2 4 32 0,1 5-2944 0,3 3-576 16,3 4-112-16,0 5-16 0,-2 4-368 0,2 2-64 16,3 0-16-16,2-1 0 0,0-1-128 0,1 2 192 15,1 0-192-15,1 0 192 0,1-2-192 0,0-5 0 16,-3-1 144-16,3-5-144 15,2-2-336-15,-2-9-144 0,0-3-32 16,-2-7 0-16,-2-6-640 0,-1-4-128 0,-4-5-16 0,2-5-16 16,-1-3-288-16,2-3-48 0,-3-6-16 0</inkml:trace>
  <inkml:trace contextRef="#ctx0" brushRef="#br3" timeOffset="131176.47">24962 7626 10127 0,'-11'1'896'0,"-2"2"-704"0,-2 2-192 0,1-1 0 16,-1-2 3680-16,2 2 704 0,0 5 144 0,1 0 16 16,-4 3-3248-16,5 1-656 0,-1 1-128 0,2 4-16 15,0 0-256-15,2 2-48 0,1 3-16 0,2 0 0 16,2-2-48-16,2 4-128 0,0-3 192 0,1-1-64 15,2-2-128-15,1-3 0 0,1-2 0 0,1-5 0 16,-5-9 0-16,7 8 0 0,-7-8 0 0,13-1 0 0,-4-6 0 16,1-2 0-16,0-6 0 0,-1-1 0 15,-3-4 0-15,1 0 160 0,-1-7-160 0,1 3 160 0,-2 1-160 0,-2-1 0 16,3 3 144-16,-3 3-144 0,1 4 0 16,-1 5 0-16,2 0 0 0,-5 9 128 0,0 0-128 0,0 0 0 15,9-2 0-15,-9 2 0 0,11 10 144 0,-1 1 16 16,3 6 0-16,-2 3 0 0,1 3-160 0,-1-2 192 15,2 4-192-15,1-2 192 0,-4-3-320 0,3-1-64 16,1 0-16-16,0-1 0 16,1-3-624-16,2-5-128 0,-2-1-32 0,-1-6-7312 15,0-5-1456-15</inkml:trace>
  <inkml:trace contextRef="#ctx0" brushRef="#br3" timeOffset="131526.04">25392 7293 25567 0,'-14'6'1136'0,"4"-1"224"0,2 8-1088 0,-2-2-272 0,2 5 0 0,-2 1 0 16,0 4 352-16,0 4 16 0,1 1 0 0,-1 3 0 16,0 1-112-16,2-3-32 0,-1 2 0 0,0-3 0 0,2 2-96 0,2-5 0 15,2-2-128-15,2-3 192 0,-1-5-192 0,2-2 176 16,4-2-176-16,-4-9 160 0,7 5-160 0,-7-5 0 16,11 0 0-16,-1-2 0 0,0-4 0 0,2-2 128 15,-1 0-128-15,2-2 0 0,1-3 0 0,2-2 0 16,0-2 0-16,0-1 0 15,0 2-544-15,0-1-32 16,1 2-16-16,-1 0-7472 0,-1 1-1472 0</inkml:trace>
  <inkml:trace contextRef="#ctx0" brushRef="#br3" timeOffset="131825.31">25391 6744 26543 0,'0'0'1168'0,"-5"9"256"0,1 3-1136 0,1 1-288 0,3 0 0 0,2 5 0 15,-1 3 352-15,1 1 16 0,2-1 0 0,1 6 0 16,0 1-48-16,3 4-16 0,2 0 0 0,3 1 0 16,1 2-304-16,1 3 0 0,0-1 128 0,2 0-128 15,-1 0 0-15,1 0 0 0,-1-2 0 0,2 0 0 16,0-2 128-16,0-7-128 0,0-1 0 0,-1-4 0 15,1-3 0-15,-4-8 0 0,-1 0 0 0,-3-5 0 16,0 0-144-16,0 1 16 0,-10-6 0 0,9 1 0 0,-1-2-96 16,0-3-16-16,-8 4 0 0,0 0 0 15,0 0-592-15,0 0-112 16,5-8-16-16,-5 8-6688 0,0 0-1328 0</inkml:trace>
  <inkml:trace contextRef="#ctx0" brushRef="#br3" timeOffset="132133.9">25572 7396 8287 0,'-7'-10'368'0,"3"1"80"0,2 1-448 0,0-5 0 0,2-1 0 0,0-2 0 16,3-3 3552-16,2-2 624 0,5 0 128 0,-1-5 32 16,2 0-2992-16,5 2-608 0,1-4-112 0,1 1-32 15,0-2-128-15,-1 1-16 0,3 0-16 0,3-4 0 16,-2 1-160-16,1 1-16 0,-2-2-16 0,2 2 0 16,0 6-240-16,0-2 176 0,1 2-176 0,-2 5 160 15,-4 1-160-15,4 2 0 0,-1 4 0 0,-1 4 0 31,-1 0-1776-31,-3 3-224 0,-2 2-48 0</inkml:trace>
  <inkml:trace contextRef="#ctx0" brushRef="#br3" timeOffset="132336.66">25876 7261 31679 0,'0'0'1408'0,"0"0"272"0,0 0-1344 0,14 6-336 0,2 2 0 0,4 1 0 0,3 0 576 0,2-2 32 16,3-4 16-16,3 2 0 0,0 3-320 0,5-3-64 15,3-1-16-15,0-2 0 0,-3-1-400 0,-1-1-80 16,-3-1 0-16,-1 1-16 16,-1-4-1808-16,0 0-352 0,-1-2-80 0</inkml:trace>
  <inkml:trace contextRef="#ctx0" brushRef="#br3" timeOffset="133962.34">26282 4704 7359 0,'0'0'656'0,"0"0"-528"0,0 0-128 0,0 0 0 0,0 0 1280 0,0 0 208 16,6-9 48-16,-6 9 16 0,4-8-464 16,-4 8-112-16,5-9-16 0,-5 9 0 0,5-7-224 0,-1-4-48 15,2 4-16-15,-1-3 0 0,0 1-192 0,2-1-32 16,-1 1-16-16,1-2 0 0,1 3-128 0,4-4-32 15,-1-3 0-15,2 1 0 0,0 1 48 0,1-2 0 16,1-2 0-16,1-2 0 0,1-1 48 0,2-3 16 16,1 0 0-16,1 2 0 0,2-5-80 0,-2 2-16 15,1 2 0-15,1 0 0 0,0-4-96 0,1 5 0 16,0-1-16-16,0 3 0 0,-1 0 48 0,0-2 16 16,0 4 0-16,0-1 0 0,-3-1-112 0,0 1-128 15,1 3 176-15,-1-2-176 0,2-1 160 0,-1 2-160 0,1-1 128 16,1 1-128-16,1-2 0 0,0 0 0 0,3 1 128 15,-3-1-128-15,1 0 0 0,2 0 0 0,1 0 0 0,1-1 128 16,0 0-128-16,1 0 0 0,-2 1 0 0,-2-1 0 16,0 0 0-16,-1-1 0 0,-2 1 0 0,0 1 0 15,1 0 0-15,0 2 0 0,2 2 0 0,-2-2 0 16,0 1 0-16,-1-1 0 0,2 0 0 0,2 1 0 16,0 2 0-16,1-1 0 0,1-1 0 0,0 3 0 15,1 0 0-15,0-1 0 0,-2-1 0 0,0 4 0 16,-3-1 0-16,1-1 0 0,-6 3 0 0,0-2 0 15,-1 5 0-15,0-5 0 0,0 3 0 0,-1-4 0 16,0 1 144-16,1 2-144 0,0-3 160 0,0 3-160 16,0-2 176-16,0 5-176 0,-1-2 192 0,0 2-192 0,0-1 128 15,-1-2-128-15,1 2 0 0,1-2 0 0,0 3 0 0,0-3 0 16,1 0 128-16,-3 1-128 16,1 2 144-16,2-1-16 0,0-3-128 0,-3 4 192 0,0-2-192 0,-2 2 128 15,-1 1-128-15,0-2 0 0,-1 4 0 0,-2-1 0 16,-1 3 0-16,1-1 0 0,1 1 160 0,-2 1-160 15,-10 0 160-15,12 3-160 0,-1 0 256 0,0 1-64 16,-1 1 0-16,0-1 0 0,-1 1-64 0,-2 4 0 16,1-3-128-16,-2 2 192 0,5 0-32 0,-4-2-16 15,1 3 0-15,-1-1 0 0,1 3-144 0,0-2 192 16,-1 2-192-16,-2-2 192 0,2 1-192 0,-1 3 0 16,0-1 0-16,-2 2 0 0,0 1 0 0,0 0 0 15,0 0 144-15,-2 2-144 0,1 1 256 0,-2 1-32 16,2 0 0-16,-2 1 0 0,-1 0 48 0,0 5 16 0,-1 0 0 15,-1-2 0-15,0-2 16 0,-2 4 0 0,-1-1 0 0,1-3 0 16,-1 1-112-16,0 0-32 0,1-3 0 0,-2-2 0 16,1-3-160-16,1 0 128 0,1-1-128 0,-3-4 128 15,6-9-128-15,-5 9 0 0,5-9 0 0,0 0 0 32,-9 5-512-32,9-5-192 0,-10-1-48 0,10 1-9120 0,-10-7-1840 0</inkml:trace>
  <inkml:trace contextRef="#ctx0" brushRef="#br3" timeOffset="134316.91">28338 3780 13823 0,'0'0'1216'0,"0"0"-960"0,0 0-256 0,0 0 0 0,0 0 1920 0,0 0 352 16,0 0 64-16,0 0 16 0,8 7-1600 0,-2 3-320 15,1-1-64-15,-1 0-16 0,-1-1 96 0,2 2 32 16,-1-1 0-16,2 1 0 0,0-2 128 0,0 2 32 16,2 4 0-16,-1-4 0 0,0 1-224 0,0 2-32 15,1-4-16-15,2 1 0 0,-1-2 16 0,2-3 0 16,1-1 0-16,3-4 0 0,0-5-16 0,2-2 0 16,3 0 0-16,2-6 0 0,-1-4 32 0,3 0 16 15,1-5 0-15,0-5 0 0,-1 2 32 0,4-6 0 16,-1 1 0-16,0 1 0 0,-1-2-80 0,-1 2-16 15,-2 0 0-15,-3-1 0 0,-3 6-224 0,-1 0-128 0,0 4 160 16,-4 2-160-16,-2 0 0 0,1 5 0 0,-2 1 0 0,-2 2 0 31,-1 2-1088-31,-8 8-224 0,5-6-32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4:15.8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2725 182 5519 0,'0'0'240'0,"0"0"64"0,0 0-304 0,0 0 0 0,7 13 0 0,-2-1 0 15,1 0 400-15,0-3 32 0,1 1 0 0,-2-2 0 16,4 2 160-16,-9-10 48 0,9 6 0 0,-9-6 0 15,11 6-80-15,-1 0-16 0,-10-6 0 0,13 5 0 16,-13-5-224-16,14 6-32 0,-3-1-16 0,-11-5 0 16,11 4-272-16,-11-4 160 0,0 0-160 0,0 0 128 15,0 0-128-15,0 0 0 0,0 0 0 0,0 0 128 16,0 0-128-16,0 0 0 0,0 0 144 0,3-6-144 16,-6-4 352-16,-2 2 0 0,-3-3 0 0,-2-1 0 15,-3 0 224-15,-1-4 64 0,-3 1 0 0,1-1 0 16,-1 0 16-16,0 0 16 0,-2-3 0 0,-2 2 0 15,0 2-64-15,-2 2-16 0,-1-2 0 0,-6 2 0 0,-6 7-128 16,-4-2-16-16,-1 3-16 0,-1 4 0 0,-3-2-48 0,-1 2 0 16,0 2 0-16,-2 1 0 0,2-4-192 0,2 4-64 15,-1-1 0-15,-1 3 0 0,-2 0 32 0,0 3 0 16,1 1 0-16,0 3 0 0,-2 4-160 0,2 6 0 16,0 4 144-16,3 4-144 0,2 1 0 0,3-1 0 15,-1 3 0-15,1 3 0 0,-2 0 0 0,18-14 0 16,-4 7 0-16,2 3 0 0,1 3 0 0,2 4-128 15,1 3 128-15,3-1 0 0,4 4 0 0,-8 37-160 16,11-10 160-16,7-9 0 0,5 1-128 0,6-2 128 16,4 1 0-16,7-2 0 0,2 2 0 0,7-3 0 15,5-4 0-15,6-2 0 0,5-4 0 0,3-3 0 16,2-2 0-16,3-4 0 0,1-3 0 0,4-3 0 16,5-3 0-16,4-6 0 0,3 0 0 0,0-3 0 0,-3-4 0 0,0-9 0 15,-3 0 0-15,-1-6 144 0,0-4-144 0,4-7 128 16,3-2 0-16,0-6 0 0,-7-3 0 0,-4-7 0 15,-2 0 48-15,-3-7 0 0,-2-6 0 0,0 0 0 16,-3-4-48-16,0 1-128 0,0-4 192 0,-4-1-64 16,-2-4-128-16,-4-2 0 0,-4 1 144 0,-4 0-144 15,-6-3 0-15,-3 2 128 0,-3-1-128 0,-3 1 0 16,-4 1 144-16,-4 0-144 0,-3-1 192 0,-3 1-192 16,-1 2 384-16,-3 20-48 0,-5-7 0 0,-2 2 0 15,-6-2 0-15,-1 3 0 0,-3 1 0 0,-6 3 0 16,-7 4-16-16,-41-16-16 0,1 9 0 0,-1 15 0 15,-3 12-304-15,-3 12 0 0,-7 5 0 0,2 7-144 16,-4 4-656-16,10 3-128 0,7 8-32 0,41-16 0 16,3 3-848-16,4 0-176 0</inkml:trace>
  <inkml:trace contextRef="#ctx0" brushRef="#br0" timeOffset="1051.31">22690 10378 20271 0,'-23'-10'896'0,"2"3"192"0,-8 1-880 0,-1-2-208 15,-3 4 0-15,0 2 0 0,-2 2 496 0,2 0 48 16,1 2 16-16,1 2 0 0,-1 4-128 0,-1 1-32 16,-2 5 0-16,2 5 0 0,-1 4-400 0,0 5 0 15,-1 5 0-15,0 1 0 0,-2 3 0 0,0 2 0 16,-1-1 0-16,2 8 0 0,3 0 0 0,7 2 0 0,4 2 0 0,4 2 0 15,7 1 0-15,3 2 0 0,4 0-144 0,4-3 144 16,4-4 0-16,4 2 0 0,1-2-128 0,6-7 128 16,4-3-128-16,5-4 128 0,2-1-192 0,4-4 192 15,3-2-208-15,3-3 64 0,-2 0 16 0,7-6 0 32,-2-3-352-32,3-2-64 0,1-2-16 0,2 1 0 0</inkml:trace>
  <inkml:trace contextRef="#ctx0" brushRef="#br0" timeOffset="1385.3">23287 10782 27407 0,'-28'0'1216'0,"9"5"256"0,-1 3-1184 0,-2 6-288 0,-2 6 0 0,-2 8 0 0,0 6 0 0,-2 4 0 15,0 3-208-15,2 3 80 0,2 0 128 0,6-1 0 16,1 0 0-16,6-2-128 0,4 3 128 0,4-3-128 16,5-5 128-16,1-3-128 15,1-7-320-15,3 0-48 0,1-7-16 0,3-8 0 0,1-1 176 0,2-8 16 16,2-5 16-16,1-6 0 0,2-2 432 0,1-6 64 16,-1-2 32-16,0-5 0 0,-2-1 224 0,0-1 64 15,-2-3 0-15,-1 2 0 0,-1 2-80 0,-2 1-16 0,-2-4 0 16,-2 5 0-16,-2-3-96 0,-3 4 0 0,-2 1-16 0,-2 3 0 15,-2 1-48-15,-2 0-16 0,-5-1 0 0,0 6 0 16,-1 4-240-16,-1 2-288 0,-3-1 64 0,2 5 16 31,0 4-1712-31,3 1-320 0</inkml:trace>
  <inkml:trace contextRef="#ctx0" brushRef="#br0" timeOffset="1867.91">23718 10648 19343 0,'0'0'848'0,"1"14"192"0,2 2-832 0,1 3-208 0,2 4 0 0,2 7 0 0,2 4 1408 0,0 3 224 16,-3 1 48-16,1 1 16 0,0 2-1120 0,-3-1-208 16,0-6-48-16,0-3-16 15,0-5-144-15,-1-7-32 0,0-5 0 0,-2-5 0 0,-2-9-128 0,0 0 192 16,0 0-192-16,0 0 192 0,5-7 320 0,0-6 64 15,2-6 0-15,0-6 16 0,1-1-272 0,2-1-48 16,0-4-16-16,2-1 0 0,1 3-400 0,0-1-96 16,3 0-16-16,-1 4 0 0,3 1 128 0,1 2 128 15,1 5-208-15,3 3 80 0,1 4 128 0,0 2 0 16,1 8 0-16,-3 2-128 0,0 5 128 0,0 6 0 16,-1 3 0-16,-2 4 0 0,0 5 0 0,-2 8-128 15,-2 1 128-15,-3 6 0 0,-4 4 0 0,0 3 0 16,-2 3 0-16,0-9 0 0,-4-5 0 0,4-11 0 15,-3-7 0-15,0-4 0 0,-3-13 0 0,0 0 128 0,0 0-128 0,0 0 128 16,10-9 80-16,0-5 32 0,0-7 0 0,1-1 0 16,1-2-112-16,-1-4 0 0,1 0-128 0,-1-2 192 15,2 0-192-15,0 5-240 0,1 2 48 0,2 5 16 16,1 2-16-16,1 2 0 0,-2 4 0 0,3 4 0 16,1 4 192-16,5 4 0 0,-3 6 0 0,3 1 0 15,0 7 0-15,0 7 0 0,1 7 0 0,-3 4 0 16,-4 3 0-16,0 5 0 0,-3 6 0 0,-2 2 0 15,-2 4-128-15,-1 2-64 0,2 3 0 0,-3-2 0 32,0-4-2224-32,1-7-448 0</inkml:trace>
  <inkml:trace contextRef="#ctx0" brushRef="#br0" timeOffset="2502.33">25710 10764 11055 0,'-4'-15'480'0,"3"5"112"0,-2 1-464 0,2-3-128 0,2 1 0 0,-1 11 0 0,-4-9 1856 0,3-2 336 16,-3 2 80-16,-1-2 16 0,-2 6-1520 0,-2 0-320 15,-2 0-48-15,0 1-16 0,-2 1-48 0,-2 1-16 16,-4 1 0-16,0 2 0 0,-1 2-96 0,-1 2-32 15,1 3 0-15,1-1 0 0,-1 6-192 0,2-3 0 0,4 2 0 0,-2 2 0 16,1-2 0-16,1 2 0 0,0 4 0 0,2 1 0 16,0 3 0-16,1-2 0 0,-1 2 0 0,2 3 0 15,0 4 368-15,0 4-32 0,1-1 0 0,-3 0 0 16,2 2 48-16,0-2 0 0,0 0 0 0,0-2 0 16,0-2-64-16,1 3-16 0,1-3 0 0,3 2 0 15,0-1-48-15,2-3 0 0,6 1 0 0,1-5 0 16,-1 1-48-16,3-1-16 0,0 0 0 0,0-5 0 15,1-3-192-15,-1 2 144 0,-1-5-144 0,0 0 128 16,0-3-128-16,-5-8 0 0,0 0 0 0,0 0 128 16,0 0-128-16,0 0 0 0,0 0 144 0,0 0-144 15,4-13 256-15,-1-3 0 0,-1-5-16 0,-2 0 0 16,-1-1 64-16,-2-4 16 0,1 0 0 0,-1-3 0 16,-2 1 128-16,3-1 16 0,0-2 16 0,2-1 0 15,3-6-112-15,1-1-32 0,2-3 0 0,2 1 0 0,1-2-336 0,2 2 0 16,3 5 0-16,1-3 0 0,2 1 0 0,1 3-256 15,1 3 32-15,1 1 16 0,0 7 816 0,2 0 160 16,3 5 48-16,1 5 0 16,0 1-1504-16,4 3-288 0,0 6-64 0,3 4-16 0,2 3 800 0,-2 7 256 15,-3 1-160-15,1 7 160 0,-6 5-208 0,-2 5 32 16,-4 8 16-16,-4 8 0 16,-3 1-272-16,-5 6-48 0,-3 1-16 0,-4-3 0 0,-2-6 288 0,-2-3 48 15,-4-8 16-15,-2-4 0 0,-4-6 336 0,-4 1 80 16,-5 0 16-16,-2-4 0 0,-7-2 96 0,2-6 32 15,-3 1 0-15,1-10 0 0,0-2-416 0,2-2 128 0,-1-8-128 0,3-1 0 32,3-5-1856-32,2-2-448 0,1-4-80 0</inkml:trace>
  <inkml:trace contextRef="#ctx0" brushRef="#br0" timeOffset="2868.81">26630 10585 11967 0,'0'0'1072'0,"0"0"-864"0,-8-6-208 0,0 3 0 16,-3 0 3776-16,0 6 704 0,-2 3 128 0,-1 4 48 16,-2 1-3696-16,-3 3-720 0,-3 5-240 0,0 4 128 15,-2 1-128-15,4 4 0 0,1-2 0 0,2 2-128 0,2-1 128 0,4-2 0 16,2-2 0-16,1-4 0 0,0 0 0 0,3-2 0 15,2-9 0-15,3-8 0 0,0 0 0 0,0 0-128 16,0 0 128-16,0 0-128 0,1-7 128 0,1 0 0 16,1-4 0-16,1-1 0 0,1-3 0 0,0-3 144 15,1-1 0-15,1 0 0 0,0 1-16 0,1 3 0 16,1 4 0-16,0-1 0 0,-2 3 16 0,2 2 0 16,1 6 0-16,2 6 0 0,-2 2 80 0,3 9 16 15,1 3 0-15,1 9 0 0,3 6-112 0,0 7-128 0,-1 1 176 16,0 1-176-16,-1 2 240 0,2-3-64 0,0-3-16 15,1-5 0-15,3-6-304 0,-1-5-64 0,3-4-16 0,2-5 0 32,-2-7-1248-32,0-5-256 0,-2-7-64 0</inkml:trace>
  <inkml:trace contextRef="#ctx0" brushRef="#br0" timeOffset="3168.61">27083 10523 32191 0,'0'0'1424'0,"-8"8"304"0,4 5-1392 0,0 10-336 0,3 2 0 0,0 7 0 15,1 0 176-15,0 4-48 0,-1 2 0 0,-1 1 0 16,1-2 192-16,0 1 48 0,-2-2 0 0,3-3 0 16,0-3-208-16,0-7-32 0,0-6-128 0,3-5 192 15,-2-3-400-15,-1-9-96 0,0 0-16 0,6-12 0 16,1-5 192-16,2-7 128 0,1-7-192 0,1-4 192 0,1-6-160 0,0 2 160 15,1-6-128-15,-2 3 128 0,1 3 0 16,-1-4 0-16,1-2 0 0,1 1 0 0,2-1 0 16,1 8 0-16,2 6 0 0,1 6 0 0,2 4 0 0,0 4 0 15,1 5 0-15,-2 1 128 0,-1 5-320 0,-1 4-48 16,0 3-16-16,-2 3 0 16,1 3-2096-16,-2 0-416 0</inkml:trace>
  <inkml:trace contextRef="#ctx0" brushRef="#br0" timeOffset="3469.11">27759 10576 21183 0,'0'0'1888'0,"0"0"-1504"0,0 0-384 0,15 3 0 16,4-2 3088-16,3-1 560 0,1-1 96 0,2-1 32 16,-2 1-2960-16,2-2-592 0,1-7-224 0,-1 1 176 15,-1-3-176-15,-1-5-272 0,-1 1 64 0,-2-3 16 16,-2-3 48-16,-4 2 16 0,-1 1 0 0,-3-2 0 15,-3-2 128-15,-4 0 0 0,-4 2 0 0,-4-1 0 16,-2 3 272-16,0 3-16 0,-4 2 0 0,-1 5 0 16,-3 5 0-16,-1 4-16 0,-2 2 0 0,-2 9 0 15,2 4-48-15,1 5 0 0,-1 7 0 0,3 6 0 16,1 4-192-16,1 6 0 0,4 0-144 0,4 6 144 16,4-5-128-16,4 2 128 0,5-6 0 0,2-1-144 15,5-6 16-15,3-3 0 0,3-4 0 0,7-6 0 16,1-4-320-16,5-5-48 0,2-8-16 0,6-5 0 15,3-6-1008-15,5-6-208 0,1-2-32 0</inkml:trace>
  <inkml:trace contextRef="#ctx0" brushRef="#br0" timeOffset="3820.12">29613 9339 15663 0,'3'-10'1392'16,"-3"10"-1120"-16,5-8-272 0,-5 8 0 0,0 0 3312 0,10 8 592 0,-1 5 128 0,-3 6 32 16,-3 8-3216-16,1 6-640 0,-3 11-208 0,-1 8 128 15,0 4 0-15,0 10 0 0,-1 7 0 0,0 3 0 16,-2 9-128-16,-1 1 128 0,-2 5-128 0,-2 4 128 16,-1 5-128-16,-1 1-192 0,-3 2 64 0,1-8 0 15,-2-10-2592 1,1-8-512-16,2-14-96 0,0-15-32 0</inkml:trace>
  <inkml:trace contextRef="#ctx0" brushRef="#br0" timeOffset="4204.53">29285 10295 32879 0,'0'0'1456'0,"7"-5"304"0,8 1-1408 0,5-1-352 16,7-1 0-16,2 1 0 0,3 2 256 0,1-3-32 15,0 1 0-15,2-3 0 0,0-6-224 0,1 0 128 16,1 0-128-16,-1 0 0 0,3-2 0 0,-4 2 0 16,-1-3-128-16,0 2 128 0,-4 1-208 0,-2 5 64 0,-3-3 16 0,-3 7 0 15,-3 5 128-15,-2 2 0 16,-2 4-144-16,-4 4 144 0,-3 4-256 0,-3 7 32 0,-4 4 0 16,-3 7 0-16,-3 5 0 0,-2 3 0 0,0 3 0 0,2-4 0 15,1-1 224-15,4-3-144 0,7-2 144 0,4-6-128 16,1-2 128-16,5-5 0 0,1-6 0 0,1-6 0 15,0 0 272-15,2-5-16 0,1-5 0 0,1-4 0 16,1-4 208-16,1-4 48 0,1-4 0 0,-2-1 0 16,1-3 48-16,-2-2 16 0,-2 3 0 0,-4-1 0 15,-3 2 512-15,0-4 128 0,-1-1 0 0,-5 1 16 16,-3-6-336-16,-6 0-80 0,-7 1-16 0,-2 0 0 16,-2 6-672-16,-4 3-128 0,-1 2 0 0,-3 4 0 31,-6 0-1200-31,-4 8-192 0,-6 2-32 0,-4 4-10512 0,-6 5-2096 0</inkml:trace>
  <inkml:trace contextRef="#ctx0" brushRef="#br0" timeOffset="4787.18">24385 13330 19343 0,'-7'-7'1728'0,"0"-5"-1392"0,2 3-336 0,1-3 0 16,2 3 1648-16,3-1 256 0,2-3 48 0,2 0 16 16,1-1-944-16,8-2-176 0,1-2-32 0,6-1-16 15,3-4-160-15,4 4-48 0,5 0 0 0,5 0 0 16,4-2-144-16,2 2-48 0,0 2 0 0,-2 1 0 15,-6 7-240-15,1 1-160 0,-2 4 192 0,-2 4-192 16,-3 1 0-16,-2 8 0 0,-2 4-240 0,-4 7 80 0,-1 7-64 0,-5 2-16 16,-3 6 0-16,-4 5 0 0,-7 1 80 15,-3 2 16-15,-5 1 0 0,-9-2 0 0,-5 1 144 0,-1-1 256 16,-3 2-64-16,0-1-16 0,-1-4 224 0,3-1 48 16,1-2 16-16,3-2 0 0,3-5-144 0,5-4-48 15,0-5 0-15,2-1 0 0,2-2-272 0,2-4 0 16,4-13 0-16,1 9 0 0,-1-9-192 0,7 7-32 15,2-5-16-15,3-3 0 0,5-2 240 0,2 1-192 16,4-4 192-16,3 0-192 0,2 3 192 0,3-2 0 16,3 2 0-16,2 3 0 0,-1 0 0 0,4 1 0 15,-1-1 0-15,0 4 0 16,1-1-1904-16,-3 0-272 0,-3-3-64 0</inkml:trace>
  <inkml:trace contextRef="#ctx0" brushRef="#br0" timeOffset="4985.56">26256 13591 21183 0,'-6'-9'1888'0,"1"3"-1504"0,2-4-384 0,2 2 0 16,0-4 5632-16,2 6 1072 0,2-3 208 0,-3 9 32 15,5-6-5712-15,-5 6-1232 0,4-5 0 0,3-3-208 31,1 4-352-31,-8 4-64 0,7-5-16 0,-7 5 0 0,7-7-1152 16,-7 7-224-16,4-9-48 0,-2-1-16 0,-2 1-672 16,0-3-144-16</inkml:trace>
  <inkml:trace contextRef="#ctx0" brushRef="#br0" timeOffset="5403.92">26597 12718 13823 0,'-8'-10'1216'0,"2"1"-960"0,2-4-256 0,3 4 0 15,2-4 4464-15,6 3 848 16,3 0 160-16,4-3 32 0,4-1-4416 0,6 2-896 0,7-5-192 0,5 1 0 15,1-2 0-15,4-1 0 0,-1-3 0 0,3 2 0 16,1-2 0-16,1 2 0 0,0 1 160 0,2 1-160 16,1 3 176-16,-1 1-176 0,-1 2 160 0,0 1-160 15,-2 3 0-15,-4 2 0 0,-6 3 0 0,-1 6 0 16,-1 3 0-16,-3 2-128 0,-1 7 128 0,-3 4-208 16,0 3-48-16,-2 10-16 0,-4 4 0 0,0 9 0 15,-3 3 80-15,1 6 0 0,-3-1 16 0,0 2 0 16,-3-1 176-16,-1 2 0 0,-2 3 0 0,0-2 0 15,-5-1 0-15,2 1 0 0,-3-1 0 0,-2-4 0 16,0-2 128-16,-3-6-128 0,-1-2 128 0,1-4-128 0,-3-1 0 0,0 0 0 16,0-2 0-16,-1-1-128 15,-2-1-1248-15,-1-3-240 0,-1-3-48 0,-2-3-10976 16</inkml:trace>
  <inkml:trace contextRef="#ctx0" brushRef="#br0" timeOffset="5637.46">27052 13362 20271 0,'0'0'1792'0,"0"0"-1424"0,-8-9-368 0,5 2 0 16,3 7 4224-16,2-11 784 15,6 3 160-15,6-4 16 0,5 4-3968 0,8-2-784 0,6 1-176 0,7-2-16 16,9 2 32-16,4-4 16 0,4 1 0 0,2-4 0 15,0-1-288-15,4-1 160 0,1 0-160 0,5 0 128 16,4 0-304-16,-2-2-64 0,-4-4-16 0,-2 4 0 31,0-1-1360-31,-2 3-288 0,0 3-48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4:3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6096 19744 8287 0,'0'0'736'0,"0"0"-592"0,0 0-144 0,0 0 0 16,0 0 512-16,10-2 80 0,-10 2 16 0,8-9 0 16,-2 2-608-16,1-2 0 0,-2 2-144 0,-5 7 144 15,6-5 0-15,2-2 0 0,0 2 0 0,-8 5 0 16,7-3 0-16,-7 3 160 0,12-3 16 0,-2 3 0 16,-10 0 528-16,12 1 96 0,-4 1 32 0,-8-2 0 0,10 3 256 15,-10-3 64-15,7 7 16 0,-1 0 0 16,-6-7-80-16,6 7-32 0,-6-7 0 0,5 9 0 0,-5-9-288 0,0 0-64 15,3 8-16-15,-3-8 0 0,6 11-128 0,-4-5-32 16,-2-6 0-16,0 0 0 0,0 0-128 0,5 11-16 16,0-5-16-16,1 2 0 0,-6-8-112 0,6 6-32 15,2-4 0-15,0 2 0 0,1-2-16 0,1 2 0 16,1-1 0-16,2-2 0 0,2 0 48 0,2-1 16 16,1 2 0-16,3-2 0 0,3 0-128 0,4 0-16 15,1 0-128-15,2 0 192 0,3 0-192 0,4 0 0 16,4 0 128-16,5-2-128 0,6 0 0 0,-3-6 0 15,-1 1 128-15,-1-4-128 0,0 2 0 0,-1-2 128 0,3 2-128 16,-3-2 0-16,1 0 128 0,4 3-128 16,3 1 0-16,0 0 0 0,-2 3 0 0,2 3 0 0,-3 1 0 0,2 1 0 15,1 3 0-15,2 1 0 0,2 4 0 0,6 2 0 16,-1 2 0-16,-1 3 0 0,-5 0 0 0,-2-1 0 16,-5 1 0-16,1-2 0 0,-5-1 0 0,-1 0 0 15,-4 1 0-15,-3-2 0 0,1-1 0 0,-3 1 0 16,-6-7 0-16,-5 3 0 0,-6-4-160 0,-5 0 160 15,-1-2 0-15,-4 1 0 0,-3-2 0 0,-7-1 0 16,0 0 192-16,0 0-16 0,0 0-16 0,0 0 0 16,0 0 240-16,-10 5 48 0,-8-5 16 0,-5 1 0 15,-5 2-208-15,-6-2-64 0,-4 0 0 0,-4 1 0 16,1-1-192-16,-2 3-208 0,-4-3 32 0,1 3 16 16,-2-2-16-16,-2 1 0 0,-2-2 0 0,-4 2 0 0,-1-3 176 0,-2 0 0 15,6-2 0-15,-3 1 0 0,1 0 0 0,2 0 0 16,0-2 0-16,-2-1 0 0,-4 2 0 0,0-2 0 15,1 0 128-15,1 2-128 0,5-3 128 0,1 2-128 16,3 2 128-16,2-1-128 0,3 2 0 0,-1 0 0 16,2 0 0-16,0 0 0 0,-3 2 128 0,5 0-128 15,1 2 128-15,6-3-128 0,4 2 0 0,4-2 0 16,2 0 0-16,1 1 0 0,4-2 0 0,4-2-128 16,0 1 128-16,3 1 0 0,2-2-192 0,9 2 32 15,0 0 16-15,0 0 0 0,0 0 784 0,0 0 176 16,9-9 16-16,5 5 16 15,4 1-1584-15,7 2-320 0,6 0-64 0,7 1-16 0,9 0 880 0,5 0 256 16,3-1 0-16,1-1 0 0,-1-2 0 0,4 3 0 16,1 0 0-16,3 1 0 0,5 1 0 0,2-1 0 0,2-2 0 0,-1-1 0 15,-2 1 0-15,-2-1 0 0,1-1 0 0,3 0 0 16,1 1 0-16,2-1 0 0,-8-1 144 0,-4-2-144 16,-6 1 0-16,-4 0 0 0,-2 1 0 0,-3 1 0 15,-4 1 128-15,-1 3-128 0,-2-1 128 0,-6 0-128 16,-4-1 0-16,-3 2 0 0,-4-1 0 0,-5 1 0 15,-3 0 0-15,-4 1 0 0,-11-1 128 0,0 0-128 16,0 0 256-16,0 0-32 0,-8 4 0 0,-10 0 0 16,-14 0-96-16,-4 1 0 0,-3-1-128 0,-3-3 192 15,-6-1-192-15,-3 1-160 0,-1 2 32 0,-4-1 0 16,-1 0 128-16,-6-2 0 0,-3-2-144 0,3 1 144 16,2-3 0-16,3 2 0 0,3-2 0 0,4-1 0 15,2 0 144-15,1 0 48 0,-2-3 16 0,3 0 0 16,3-1 32-16,6 2 0 0,5-1 0 0,7-2 0 0,6 6-112 0,5-2-128 15,3 2 176-15,6 2-176 0,1-1 128 0,5 3-128 16,0 0 0-16,13 3 0 0,3 3 0 0,8 3-272 16,7-2 16-16,3 4 16 0,4-4 64 0,3 3 16 15,0-5 0-15,3 2 0 0,3-3-32 0,1-1 0 16,2 1 0-16,5 0 0 16,4 0-288-16,5-4-64 0,1-4-16 0,0 0 0 15,-4-1-1168-15,-2-1-224 0,1-3-48 0,0 4-16 0</inkml:trace>
  <inkml:trace contextRef="#ctx0" brushRef="#br0" timeOffset="1349.49">9026 19881 17503 0,'0'0'1552'0,"0"0"-1232"0,0 0-320 0,-9 4 0 16,9-4 1280-16,0 0 192 0,0 0 32 0,0 0 16 31,0 0-1664-31,0 0-336 0,0 0-64 0,0 0-16 0,0 0 352 0,14 2 64 0,2-2 16 0,-1 0 0 15,0-4-64-15,3-1 0 0,1 1 0 0,3 0 0 16,2 1 192-16,2-2 0 0,5-1 0 0,-1 1 0 16,5 1 192-16,4-5 64 0,6 2 0 0,0-6 16 15,1 0 176-15,0 0 16 0,1-2 16 0,0-1 0 16,0-3 96-16,4-2 32 0,0-3 0 0,5 0 0 16,1-3-80-16,4 1-16 0,-4-2 0 0,0 2 0 15,-1 2-64-15,-1 0-32 0,1 0 0 0,0 0 0 16,1 1-128-16,3 4-32 0,1 1 0 0,-4 0 0 15,-5-1-256-15,-5 3 128 0,-4 3-128 0,-3 0 0 0,-4-2 128 0,-1 3-128 16,-5 4 0-16,-3-3 0 0,-3 5 144 0,-2 0-144 16,-3-1 0-16,-3 2 144 0,-2 3-144 0,-5-1 192 15,-9 3-192-15,0 0 192 0,0 0-192 0,0 0 128 16,0 0-128-16,0 0 128 0,0 0-128 0,-11 3 192 16,-4-2-192-16,-3 3 192 0,0 5-192 0,-5-2 0 15,-1 0 0-15,-3 2 0 0,-2-2 0 0,-2 5 128 16,0-4-128-16,-4 4 0 0,-1 2 128 0,-6-3-128 15,-5 1 0-15,-2 2 128 0,-3 0-128 0,0-2 0 16,0 2 144-16,-1 3-144 0,-3 1 0 0,-2 0 0 16,-3-2 0-16,-1 3 0 0,-3 1 0 0,3 2 0 15,1 0 0-15,5-1 0 0,3-2 0 0,3 3 0 0,3-2 0 16,3 1 0-16,-1-4 0 0,2 2 0 0,-2 3 0 0,2-3 0 16,2-1 0-16,7-2 0 0,4-4 0 0,5-1 0 15,3-2 0-15,4-1 0 0,3-4 0 0,3 0 0 16,12-4 0-16,0 0 0 0,0 0 0 0,0 0 0 15,0 0 0-15,0 0-128 0,9-7 128 0,5 1 0 16,5-6 0-16,8 1-160 0,6-4 160 0,9-1 0 16,7 0 0-16,5-2 0 0,-1-1 128 0,4-4-128 15,3 0 192-15,4 0-64 0,3-2-128 0,5 0 192 16,6-2-192-16,-3 1 128 0,-4 4-128 0,-2-4 0 16,-3 2 0-16,1 2 0 0,-1 0 0 0,0-1 0 15,1 0 192-15,-6 0-64 0,-7-3-128 0,-3 6 192 16,-4 4-64-16,-4 2 0 0,-5 2-128 0,-2-1 192 15,-7 3 64-15,-2 3 0 0,-3 2 0 0,-5-1 0 16,-4 5-64-16,-2 0 0 0,-13 1 0 0,0 0 0 0,0 0-48 0,0 0-16 16,-2 11 0-16,-9 1 0 0,-6 1-128 15,-9 2 0-15,-6 1 144 0,-7 3-144 0,-7 3 0 0,-5 2-208 16,-3-2 16-16,-7 4 16 0,-13 1 48 0,3-3 0 16,-2 0 0-16,1 1 0 0,-1-1 128 0,0 2 0 15,-2-3-144-15,-2 0 144 0,0 1 0 0,5-2 0 16,4-4 0-16,5 0 0 0,2-2 0 0,2-1 0 15,2-3 0-15,0 0 0 0,-2 1 0 0,6-4 0 16,2 1 0-16,5-3 0 0,4 1-192 0,5-2 48 16,4-1 0-16,4 1 0 0,4-3 0 0,3-1 0 15,4-1 0-15,6-1 0 0,1-1-16 0,11 1 0 16,0 0 0-16,0 0 0 0,8-10 32 0,5 2 0 0,6-4 0 0,8 1 0 16,4 0-64-16,7-3 0 0,7 0 0 0,10 0 0 15,8-4 192-15,3-2 0 0,3-2 0 0,0 1 0 16,-1-1 0-16,2-1 0 0,1-2 0 0,3 2 0 15,4 0 0-15,-5-1 0 0,-4 1 0 0,-6 1 0 16,-3-2 128-16,-4 3 0 0,-4 0 0 0,-3 2 0 16,-6 1 112-16,-3 2 16 0,-4-1 16 0,-5 5 0 15,-7 2-112-15,-7-2-32 0,-6 4 0 0,-11 8 0 16,0 0-128-16,0 0-176 0,0 0 48 0,-14 2-9376 16,-12 5-1872-16</inkml:trace>
  <inkml:trace contextRef="#ctx0" brushRef="#br0" timeOffset="3318.63">11085 19186 20959 0,'-7'13'928'0,"2"-2"192"0,-3 3-896 0,-1 3-224 0,-1 3 0 0,2-2 0 16,3-1 176-16,-1-4-16 0,-3-1 0 0,0 2 0 15,-1 0-160-15,-1-4 0 0,-3-1 0 0,0-1 0 16,-3-1 0-16,3-2 128 0,0 0-128 0,-4 0 0 16,-2-2 240-16,1-2-48 0,0-1 0 0,1-2 0 15,-1-5 288-15,1 0 48 0,0-3 16 0,3-3 0 16,-1-5-64-16,4-5-16 0,1-2 0 0,2 1 0 15,1-2-144-15,3 3-16 0,3-3-16 0,0 0 0 16,4-2 304-16,1 3 64 0,1 2 16 0,4-1 0 16,1 0-304-16,2 5-64 0,3 2-16 0,4 2 0 0,1 0-288 0,3 3 0 15,2 1 0-15,4 4 0 0,1 2 0 16,3 5 0-16,1 5-176 0,1 0 176 0,2 7-336 0,-4 1 32 16,-3 2 16-16,-3 6 0 0,-1 7 32 0,-5 7 16 15,-2 0 0-15,-4 3 0 0,-4-1 240 0,-4 1 0 16,-4-3 0-16,-5-2 0 0,-3 1 512 0,-5-5 0 15,-1-1 0-15,-1 2 0 0,-2-8 192 0,-3 1 16 16,-1-1 16-16,-1-4 0 0,-5-6-160 0,1 0-48 16,-1-6 0-16,2-2 0 0,-1-4-144 0,1-4-48 15,-1-2 0-15,3-8 0 0,1-4-336 0,2-6 0 16,2-7 0-16,2-4-128 16,0-1-416-16,4-3-80 0,1-7-16 0,5 4 0 0,3-2 320 0,3 5 64 15,1 4 16-15,6 3 0 0,1 4 240 0,6-1 0 0,1 5 0 16,6 2 0-16,1 3 0 0,3 6 0 0,3 2 0 0,2 7 0 15,2 2 0-15,-1 5 0 0,-1 8-192 0,-3 4 192 16,-2 5-304-16,-3 8 48 0,2 9 0 0,-5 6 0 16,-3-2 64-16,-7-2 32 0,-2-6 0 0,-5 0 0 15,-3-3 480-15,-4-4 80 0,-4 2 32 0,-3-4 0 16,-3-1 272-16,-2-1 48 0,-1-4 16 0,-1-3 0 16,-1-2-112-16,3-3-16 0,-5-4 0 0,-2-5 0 15,-2-2-240-15,-2-3-48 0,1-6-16 0,0 0 0 16,-1-4-336-16,2-4 0 0,1-6-160 0,2-1 160 15,3 1-320-15,1-6 64 0,5 4 0 0,3-1 0 16,2 4 112-16,3 3 144 0,3-2-208 0,4 4 80 16,1 3 128-16,2 1 0 0,4 1-144 0,3 7 144 15,5 3-192-15,-1 5 48 0,4 2 0 0,4 4 0 16,2 8-64-16,-1 3-16 0,1 4 0 0,-1 1 0 0,-6 1-48 0,-4 3-16 16,-3-7 0-16,-4 0 0 0,-3 2 144 0,-3-4 144 15,-6-4-208-15,-2 1 80 0,-4-1 384 0,-1 0 96 16,-5 2 16-16,-3-3 0 0,-2-3 80 0,-3-1 32 15,-2-1 0-15,-2-3 0 0,-1-3-112 0,0-3-32 16,3-4 0-16,-2-3 0 0,3-1-192 0,1-6-144 16,2-1 192-16,2-6-192 0,2-3 0 0,3-8 0 15,1-2 0-15,4-3-144 0,4 0-48 0,4-2 0 16,1-2 0-16,3 4 0 0,4 3 192 0,6 6-208 16,-1 0 80-16,5 5 128 0,1 3-192 0,3 5 192 0,3 3-192 0,4 5 192 15,3 4-256-15,3 3 64 0,-1 3 0 0,2 7 16 16,-2 1-48-16,-3 6-16 0,-2 3 0 0,-6 4 0 15,-5 2-112-15,-5 2-32 0,-3-3 0 0,-4 3 0 16,-4-3 384-16,-3 1 0 0,-6-1 128 0,-1-2-128 16,-2 3 528-16,-5-5 32 0,-4-3 0 0,-2-1 0 15,-3-1 0-15,-2-4 0 0,-2-2 0 0,0-8 0 16,0-2-240-16,2-2-32 0,0-6-16 0,3-1 0 16,1-6-272-16,3-3 0 0,2-2 0 0,3-3 0 15,2-1 0-15,4 0-272 0,3-1 48 0,3 0 16 16,2 3 48-16,4 3 16 0,-1 2 0 0,4 3 0 15,3 2 144-15,3 3-160 0,-1 4 160 0,6 4-160 16,-1 2-112-16,3 4-32 0,0 4 0 0,2 8 0 16,2 7-576-1,1 1-112-15,1 7-32 0,-2 4-14304 0</inkml:trace>
  <inkml:trace contextRef="#ctx0" brushRef="#br0" timeOffset="4452.85">11251 19143 11055 0,'0'0'976'0,"-9"5"-784"0,1-2-192 0,8-3 0 0,-7 3 1280 0,7-3 192 16,-8 5 64-16,8-5 0 0,-6 8-1120 0,6-8-224 15,-7 5-32-15,7-5-16 0,0 0-144 0,0 0 0 16,-5 7 0-16,5-7 128 0,0 0 16 0,0 0 0 15,0 0 0-15,0 0 0 0,0 0 144 0,0 0 32 16,0 0 0-16,0 0 0 0,0 0 176 0,0 0 32 16,0 0 16-16,9 0 0 0,1-3 208 0,0 0 32 15,1 2 16-15,-1-4 0 0,-1-4-32 0,2 0-16 16,1-3 0-16,0 0 0 0,0 1-192 0,3-3-48 16,-1-3 0-16,2-2 0 0,3 0-128 0,2 0-48 15,3 1 0-15,0-1 0 0,5-4-80 0,1 0-32 0,1 2 0 0,2-3 0 16,-1-6-96-16,0 1 0 0,0 1-128 0,1-2 192 15,1-1-64-15,2 2-128 0,-2-4 176 16,4 1-176-16,0 2 192 0,3 3-64 0,0-1 0 0,1 3-128 16,-2 0 160-16,0 0-160 0,-5 1 128 0,1-2-128 15,-1 4 256-15,4 0-16 0,-4-1-16 0,1 0 0 16,-3 0 64-16,2 3 16 0,2 0 0 0,3-1 0 16,0-2-80-16,1 2-16 0,1-1 0 0,-5 3 0 15,-2 1-208-15,-3 1 144 0,-3-3-144 0,-1 4 128 16,-1-1-128-16,0 2 0 0,-6 1 0 0,0 4 0 15,-2-4 128-15,-1 3-128 0,-3 0 0 0,-1 0 128 16,-1 2-128-16,-3 1 0 0,-3 7 144 0,-7 1-144 16,8-4 0-16,-8 4 128 0,0 0-128 0,0 0 0 15,0 0 176-15,0 0-48 0,0 0 0 0,0 0 0 16,-11-1-128-16,-2 2 160 0,0 2-160 0,-1 5 160 0,-2 2-160 16,-1 4 0-16,-2-3 0 0,0 4 0 0,-1 2 0 0,-2 1 0 15,-1 1 0-15,0 1 0 0,-1 2 0 0,-4-3 0 16,-2 1 0-16,-3 2 0 0,-3 2 0 0,0 3 0 15,-3-3 0-15,1 4 0 0,-2-3 0 0,0 6 0 16,0-1 0-16,-4 1 0 0,-1 2 0 0,-2 2-144 16,-5 3 144-16,0-1 0 0,-1 3 0 0,1-1 0 15,2-1 0-15,3 0 0 0,3-1 0 0,3-1 0 16,1-2 0-16,5-1 0 0,1-2 0 0,0-3 0 16,4 0 0-16,-1-4 0 0,1-1 0 0,-1-4-128 15,2 1 128-15,4-2 0 0,3-4-144 0,3 0 144 16,0-2-208-16,5-4 80 0,3 2 128 0,2-5 0 0,9-5 0 15,0 0-128-15,0 0 128 0,0 0 0 0,0 0-144 0,11-9 144 16,1-3 0-16,7-5-176 0,4 1 176 0,3-5-128 16,5 2 128-16,2-6 0 0,4-2 0 0,1-5 0 15,0 2 0-15,3-6 0 0,2-3 0 0,3-3 128 16,2-3-128-16,5-2 0 0,6-2 0 0,-1 2 128 16,-2 2-128-16,-4-3 0 0,0 4 128 0,-1-2-128 15,-4 5 0-15,-1 0 144 0,-4 1-144 0,-1 7 0 16,-2 4 160-16,-2 1-160 0,-5 3 128 0,-3 8-128 15,-5-1 0-15,-4 6 0 0,-4 5 0 0,-5 2 0 16,-11 5 0-16,0 0 0 0,0 0-144 0,0 0 144 31,0 10-560-31,-5 5 0 0,-5 3 0 0,-3 2 0 0,-3 2-1888 16,-1 1-384-16,-8 6-80 0,2 0-16 0</inkml:trace>
  <inkml:trace contextRef="#ctx0" brushRef="#br0" timeOffset="5670.46">12822 17138 23727 0,'0'0'1040'0,"0"0"240"0,-10 6-1024 0,10-6-256 0,-9 3 0 0,2 2 0 16,4 7 448-16,0 1 64 0,1 1 0 0,-1 2 0 15,-1 2-512-15,2 4 128 0,-1 4-128 0,2 3 0 16,-4 3 0-16,1 4 0 0,0 2 128 0,0 9-128 16,0 1 0-16,1 3 0 0,-1 3 0 0,0-2 0 15,1-3 240-15,-2 0 0 0,0-8 0 0,1-1 0 16,2 1 240-16,-1-10 48 0,1 0 16 0,-1-2 0 15,1-4-64-15,-1 1-16 0,1-5 0 0,0-1 0 16,1-5-176-16,1-4-32 0,0 1-16 0,0-12 0 16,0 0-112-16,0 0 0 0,0 0-128 0,0 0 192 15,0 0-64-15,0 0-128 0,0 0 176 0,10-4-176 16,2-6 160-16,0 2-160 0,2-6 128 0,3 1-128 16,1 1 160-16,3-2-160 0,4-2 192 0,1 5-192 15,2 2 128-15,5-2-128 0,0 2 0 0,5-3 0 16,3 5 0-16,1-2 0 0,1 1 0 0,-1-1 0 0,-4 3 0 0,0 1 0 15,-2 1 0-15,0 1 0 0,-2 2 0 0,-1 1 0 16,-2 3 0-16,-2 2 0 0,-1 1 0 16,-4-1 0-16,3 3 0 0,-3-2 0 0,0 2 0 0,-2 1 0 15,-3 0 0-15,-2 0 160 0,-1-3-32 0,-2 2 0 16,-3-3 0-16,-1 1 0 0,-2 2 80 0,-8-8 16 16,0 0 0-16,4 9 0 0,-4-9-32 0,0 0 0 15,-2 11 0-15,2-11 0 0,-9 6-64 0,-1 1 0 16,-1-5-128-16,-2-2 192 0,-1-1-64 0,0-3-128 15,0-1 176-15,-1 0-176 0,-2-6 144 0,1 0-144 16,-1-3 0-16,2-2 144 0,0-4-144 0,0-6 192 16,1-1-192-16,0-4 192 0,1-6 0 0,3-3 0 0,-3-4 0 15,4-1 0-15,2-4-192 0,1 3 0 0,3-1 0 16,1 6 0-16,1 1 0 0,1 3 0 0,0 0 0 0,3 3 0 16,-3 2 0-16,2 1 0 0,2 3 0 0,-1 4 0 15,-1 3 0-15,1 2 0 0,-1 0-144 0,2 1 144 16,-4 1 0-16,4 2 0 0,0 0 0 0,-1 1 0 15,1 0 0-15,0 1 0 0,0-1 0 0,-2 1 0 16,1 3 0-16,-1-1 0 0,0 3 0 0,-2 8 0 16,4-10 0-16,-4 10 0 0,0-8 0 0,0 8 0 15,0 0 0-15,0 0 144 0,-9-6-16 0,9 6 0 16,-12-1-128-16,1 3 0 0,-2 3 0 0,-1 0 0 16,-2-1 0-16,-2 3 128 0,-1 0-128 0,-3 0 0 15,-2 4 0-15,-1-1 0 0,-2 3 0 0,-4 1 0 16,-4 1-208-16,-3-1-32 0,-4 0 0 0,-2 3 0 15,3-1-320-15,1 1-64 0,1-1-16 0,6 1 0 16,1-3-1376-16,5-3-288 0,4-1-48 16,5-1-10224-16</inkml:trace>
  <inkml:trace contextRef="#ctx0" brushRef="#br0" timeOffset="6977.62">13398 17221 9215 0,'0'0'816'0,"0"0"-656"15,0 0-160-15,-7 6 0 0,7-6 2080 0,-7 9 384 16,0-4 80-16,7-5 16 0,-7 8-2016 0,2 0-400 15,5-8-144-15,-9 7 0 0,1 2 0 0,2-2 0 16,-2 1 0-16,3-1 0 0,-3-1 0 0,8-6 0 16,-7 9 0-16,0-4 0 0,7-5 352 0,-7 9-32 15,3-3-16-15,4-6 0 0,-6 8 352 0,2 1 80 0,4-9 16 16,-4 9 0-16,4-9-144 0,-4 10-32 0,4-10 0 0,-1 9 0 16,1-9-128-16,0 0-48 0,0 0 0 0,0 0 0 15,0 0 0-15,0 0 0 0,6 9 0 0,-6-9 0 16,10 2-16-16,1-3 0 0,0-1 0 0,0-6 0 15,0-1 48-15,0-2 0 0,1-2 0 0,0-4 0 16,2 0-144-16,0-6-32 0,1-3 0 0,3 0 0 16,0-2-256-16,1-4 160 0,5-1-160 0,0 0 128 15,3-3-128-15,2 3 128 0,1 0-128 0,0-1 128 16,-1-2-128-16,1 1 0 0,-4-1 144 0,1-1-144 16,1 0 0-16,0-3 144 0,0-1-144 0,1 1 0 15,0 0 128-15,2-1-128 0,-2 0 0 0,4 3 0 16,1 1 0-16,1 2 128 0,0-1-128 0,1 1 0 15,1 0 128-15,-4 1-128 0,-4 2 0 0,-1 3 0 0,0-3 0 16,-1 0 0-16,-2 2 0 0,3 1 0 0,-2-2 0 16,0 5 0-16,0-2 128 0,-1 5-128 0,-1-1 208 0,-1 3-16 15,0 3 0-15,0 1 0 0,0-1-64 0,-2 1-128 16,2 1 176-16,-1 2-176 0,-2 0 160 0,-2 1-160 16,-2 3 128-16,-2 0-128 0,0 2 0 0,-5-1 0 15,0 5 128-15,-2-3-128 0,-7 7 0 0,5-7 128 16,-5 7-128-16,0 0 128 0,0 0-128 0,0 0 192 15,0 0-192-15,0 0 192 0,0 0-192 0,-9-1 0 16,-3 0 0-16,0 3 128 0,-5 4-128 0,2 2 0 16,-2 1 0-16,0 5 0 0,-3-1 0 0,0 2 0 15,1 3-128-15,-1 1 128 0,-2 1 0 0,0 3-144 16,1 5 144-16,-1 0 0 0,-1 3-160 0,1 2 160 0,-1-1-128 16,-2 4 128-16,0 4-144 0,-2-2 144 0,-1 0-160 0,-1 2 160 15,-4 1 0-15,-1-2 0 0,-1 0-128 0,-4 2 128 16,0 2 0-16,1-1 0 0,3 4 0 0,1-2 0 15,2 3 0-15,2-2 0 0,-2-1 0 0,3-2 0 16,-2 1 0-16,2-2 0 0,1-4 0 0,0 2 0 16,0 1 0-16,0 2 0 0,-4-3 0 0,0-2 0 15,-1-2 0-15,3 1 0 0,-1-5 0 0,6-6 0 16,2-2 0-16,1-3 0 0,3 0 0 0,3-2 0 16,1-5 0-16,3 0 0 0,-1-2 0 0,3-3 0 15,1-2 0-15,9-6 0 0,0 0 0 0,0 0 0 16,0 0 0-16,0 0 0 0,0 0 0 0,0 0-144 15,2-11 144-15,4-5-128 0,4-3 128 0,2-1-128 16,2-4 128-16,3-2 0 0,2-5 0 0,4-4 0 0,4-2 0 16,2-2 0-16,7-3 0 0,3-2 0 0,1 2 0 15,-1-4 0-15,-1-1 0 0,2-3 128 0,2-2-128 16,2-2 0-16,1-7 128 0,2 1-128 0,0 3 0 0,2-1 0 16,3 5 0-16,0 0 128 0,-3-2-128 0,-4 0 0 15,-1 2 0-15,-1 1 128 0,-2 0-128 0,-1 2 0 16,2 3 128-16,-4 4-128 0,2 5 128 0,-1 3-128 15,1 2 160-15,-2 7-160 0,-3 0 192 0,-3 3-48 16,-4 3-16-16,-4 2 0 0,-3 3-128 0,-5 5 128 16,-3 4-128-16,-2 3 128 0,-11 3-128 0,0 0 0 15,0 0 0-15,0 0 0 0,-2 13-272 0,-2 1 64 16,-4 3 16-16,-2 3 0 16,-1 1-432-16,-2 2-80 0,-2 0 0 0,-2 4-13664 0</inkml:trace>
  <inkml:trace contextRef="#ctx0" brushRef="#br0" timeOffset="8657.43">15279 14563 13823 0,'0'0'1216'0,"0"0"-960"0,0 0-256 0,0 0 0 0,0 0 2688 0,0 0 480 15,0 0 96-15,0 0 32 0,0 0-2736 0,0 0-560 16,0 0 0-16,0 0-192 0,0 0 192 0,0 0 0 16,0 0 0-16,0 0 0 0,2 16 0 0,0 0 256 15,-2-2-48-15,-4 3-16 0,-4 0 48 0,-2 5 0 16,-1 2 0-16,-6 3 0 0,-1-3-32 0,-2 6 0 16,-2 4 0-16,-2 1 0 0,-1 1-80 0,1 2 0 15,0-1-128-15,-1 2 192 0,1-1 64 0,-1-1 16 0,2-1 0 16,-2-2 0-16,3-1 192 0,0-1 48 0,1-4 0 0,0 1 0 15,4-4-112-15,-1 2-16 0,0-5 0 0,0 1 0 16,0-3-144-16,-1 3-48 0,0-2 0 0,1 2 0 16,1-2-192-16,0-1 0 0,1 2 0 0,0-5 0 15,4 1 144-15,-1-4-144 0,4-1 128 0,0-2-128 16,4-3 0-16,5-8 0 0,0 0 0 0,0 0 0 16,-6 8 0-16,6-8 0 0,0 0 0 0,0 0 0 15,0 0 0-15,0 0 0 0,11 3 0 0,2-1 0 16,2-2 0-16,3 0 128 0,2 0-128 0,2 0 0 15,1 0 0-15,1 0 0 0,1 2 0 0,2 2 0 16,2-1 0-16,3 3 0 0,2-2 0 0,3 3 0 16,1 4 0-16,4 1 0 0,0 1 0 0,4 1 0 15,4 0 0-15,-2-1 0 0,-1-3 0 0,-3 0 0 16,0-2 0-16,-4 2 0 0,0-5 0 0,-1 1 0 0,0 2 0 0,0-4 0 16,-1-1 0-16,0 3 0 0,0-3 0 15,0 0 0-15,0 2 0 0,-6-2 0 0,-4 0 0 0,-3 0 0 16,1-1 0-16,-6 0 0 0,-1 0 0 0,-1 1 0 15,-3-1 0-15,2 3 0 0,-6-2 0 0,-1-1 0 16,-1 2 128-16,-9-4-128 0,8 5 0 0,-8-5 0 16,6 8 0-16,-6-8 0 0,0 0 0 0,0 0 0 15,3 6 0-15,-3-6 0 0,0 0 144 0,0 0-144 16,0 0 160-16,0 0-160 0,0 0 144 0,0 0-144 16,-13-2 128-16,4-2-128 0,-1-6 192 0,0-2-32 15,-2-4-16-15,1-3 0 0,-5-7 48 0,0 1 0 16,0-8 0-16,-2-3 0 0,-2-3-48 0,-3-6 0 0,1 1 0 15,-1-4 0-15,-1 2-16 0,1-1-128 0,0-3 192 0,2 1-64 16,-1-3-128-16,4 1 128 0,3 0-128 0,0 0 128 16,2 4-128-16,2 5 160 0,-1 1-160 0,2 1 160 15,0 2-160-15,1 5 0 0,0 3 0 0,1 4 0 16,1 0 0-16,-2 6 0 0,4 2 0 0,0 4 0 16,0 0 0-16,0 5 0 0,0-2-176 0,-1 7 176 15,6 4-400-15,0 0 0 0,-8 0 0 0,-1 3 0 31,0 2-544-31,0 4-96 0,0-1-32 0,0 5 0 16,0 4-1488-16,0-1-288 0,-1 2-64 0</inkml:trace>
  <inkml:trace contextRef="#ctx0" brushRef="#br0" timeOffset="10200">15578 14779 3679 0,'0'0'160'0,"0"0"32"16,0 0-192-16,0 0 0 0,0 0 0 0,0 0 0 0,0 0 2736 0,0 0 496 0,0 0 96 0,0 0 32 16,-2 13-2416-16,2-13-496 0,-2 9-80 0,2-9-32 15,-3 10-80-15,3-10-32 0,-5 12 0 0,0-5 0 0,-1 2 64 16,6-9 16-16,-9 5 0 0,-1 0 0 0,2 0 240 0,8-5 48 15,-9 5 16-15,9-5 0 0,-7 3 112 0,7-3 32 16,0 0 0-16,0 0 0 0,0 0-64 0,0 0-16 16,0 0 0-16,0 0 0 0,-6-10-48 0,5 1-16 15,1-4 0-15,1 1 0 0,6-2-224 0,-1-4-32 16,1-3-16-16,4 1 0 0,-1-4-176 0,3 0-32 16,1-7-128-16,1-1 192 0,0-3-192 0,4-2 0 15,3-2 128-15,1-2-128 0,2-1 0 0,2 0 0 16,1-4 0-16,-1-1 0 0,-2-4 0 0,2-3 0 15,1-3 0-15,2-4 0 0,-2 2 0 0,3 4 0 0,0 0 0 16,3 0 0-16,-5 3 0 0,3 1 0 0,-1-1 0 16,4 2 0-16,-2 1 0 0,0 4 0 0,-1 2 0 0,-2 1 0 15,-2 1 0-15,-3 3 0 0,0 3 0 0,-3 0 0 16,1 2 176-16,-4 3-176 0,-1 2 192 0,-1 0-192 16,-3 2 128-16,-2 2-128 0,-1 5 0 0,-4 1 0 15,-2 1 0-15,-1 3 128 0,-1 1-128 0,-2 0 0 16,-2 3 192-16,-1 1-64 0,0 4 0 0,-2-1-128 15,4 6 128-15,0 0-128 0,-6-3 0 0,6 3 0 16,-8 3 0-16,8-3 0 0,-11 9 0 0,2 2 0 16,-1-2 0-16,1 4 0 0,-2 2 0 0,0 4 0 15,1 3 0-15,-2 0 0 0,1 5 0 0,-2 1 0 16,-2 4 0-16,-2 3 0 0,1 2 0 0,-2 4 0 16,0 3 0-16,-1 2 0 0,2 10 0 0,-4 0 0 15,1-1 0-15,-2-2 0 0,2-2 0 0,1 0 0 0,1 2 0 16,-1 2 0-16,0 3 0 0,0 0 0 0,-2-1 0 15,1 0 128-15,1-2-128 0,-1-3 160 0,2-1 16 0,3-3 0 16,-1-5 0-16,1 0 0 0,1-3-32 0,1-2 0 16,2-1 0-16,1-2 0 0,0-2-144 0,1-1 0 15,2-7 0-15,0 0 128 0,-1-2-128 0,3-4 0 16,1-4 144-16,1-4-144 0,3-11 0 0,0 0 144 16,0 0-144-16,0 0 0 0,0 0 144 0,0 0-144 15,2-9 0-15,3-7 144 0,1-4-144 0,5-10 0 16,-4-4 0-16,5-5 0 0,0-3 0 0,5-5-144 15,2-2 144-15,3-2 0 0,1 1 0 0,2-8 0 16,3 0 0-16,1-2 0 0,2-7 0 0,4 1 0 16,6 1 0-16,2-2 0 0,0-1 0 0,-3-2 0 15,-1-3 0-15,-2 1 0 0,-1 2 0 0,-1 4 0 0,-2 2 0 0,0 0 0 16,-3 4 0-16,-1 4 0 0,-3 3 0 16,0 2 0-16,-2 0 0 0,-2 9 0 0,-3 3 0 0,-1 5 0 15,-5 3 0-15,0 9 0 0,-4 2 0 0,-3 5-160 16,-2 2 160-16,-1 7 0 0,-3 6 0 0,0 0 0 15,-7 2 0-15,-4 6 0 0,-4 3 128 0,-2 8-128 16,-3 8 0-16,-2 2 0 0,-2 7 0 0,0 3 0 16,-5 6 0-16,1 3 0 0,-1 2 0 0,-2 7-128 15,-1 3 128-15,-1 3 0 0,-1 2 0 0,-6 6 0 16,-3 8 0-16,-1-1 0 0,-3-5 0 0,2 2 0 16,1 0 0-16,-1 3 0 0,2-2 128 0,1-1-128 15,1-6 0-15,6-3 0 0,1-6 0 0,0-2 0 0,1-3 128 16,2-4 0-16,-1-3 0 0,1-2 0 15,2 1-128-15,4-5 128 0,2-3-128 0,2-10 128 0,4-2-128 0,3-8 0 16,1-4 0-16,4-6 128 0,9-9-128 16,0 0 128-16,0 0-128 0,0 0 128 0,-5-8-128 0,4-5 0 15,3-7 0-15,5-8 0 0,3-6 0 0,5-7 0 16,4-4 0-16,5-7-128 0,6-6 128 0,4 0-128 16,3-1 128-16,1-5-128 0,0-2 128 0,3-3-208 15,-1-1 80-15,5 0 128 0,2 0-128 0,1 4 128 16,2 1 0-16,2-2 0 0,3-2 0 0,-5 3 0 15,-3 3 0-15,-5-2 0 0,-5 9 0 0,-4 4 0 16,-2 6-144-16,-5 3 144 0,-4 6 0 0,-4 4 0 0,-5 5 0 16,-5 1 0-16,0 8 0 0,-3 5 0 0,-2 5 128 15,-3 9-128-15,0 0 144 0,0 0-16 0,0 0 0 0,-12 9 0 16,1 5-128-16,-3 6 0 16,-6 8 144-16,-2 7-144 0,-2 4 0 0,-4 8 0 0,-3 3 0 0,-4 10-192 15,-5 3 192-15,0 3 0 0,-4 2 0 0,4-4 0 16,0 1 0-16,2 4-128 0,0-2 128 0,1 1 0 15,3 1 0-15,0-1-160 0,0-2 160 0,5-6 0 16,-3-4-320-16,3-4 64 0,-1-3 0 0,2-6 0 31,1-1-416-31,3-7-80 0,1-6-16 0,3-2-12864 0</inkml:trace>
  <inkml:trace contextRef="#ctx0" brushRef="#br0" timeOffset="18795.96">28341 8963 10303 0,'0'0'448'0,"0"0"112"0,0 0-560 0,0 0 0 16,0-11 0-16,1 4 0 0,-1 7 512 0,4-9-16 16,-4 2 0-16,0 7 0 0,1-7 96 0,1 0 32 15,0-1 0-15,-1-1 0 0,-1 4-48 0,0-1 0 16,0-2 0-16,-1 2 0 0,0-2-160 0,-2 2-32 16,0 2-16-16,3 4 0 0,-7-6-144 0,1 2-32 0,-3 1 0 0,0 3 0 15,-1 1 0-15,-3 2 0 0,-1 0 0 0,0 0 0 16,-1 1-16-16,-3 3-16 0,0 0 0 0,1 0 0 15,0 4 160-15,-1-1 16 0,-1 4 16 0,0 3 0 16,0 0-48-16,1 3-16 0,0 0 0 0,1 3 0 16,-4 3-160-16,2 0-128 0,1 2 144 0,3-3-144 15,-1 2 128-15,3-2-128 0,2 5 0 0,2-4 0 16,1 2 128-16,3-2-128 0,2 0 0 0,2-2 144 16,2 3-144-16,3-5 0 0,1-2 0 0,3-1 128 15,3-4-128-15,1 1 0 0,4-6 0 0,2 0 0 16,1-7 0-16,1-2 0 0,2-1 0 0,2-3 0 15,3 1 0-15,1-6 0 0,0-1 0 0,2-3 0 16,5-4 0-16,-2 2 0 0,1-1 0 0,2-3 0 16,-3-2 0-16,-3-2 0 0,-2 1 0 0,-1 0 128 0,-2 1-128 0,-2 1 192 15,1-1-192-15,-3 1 192 0,-4 1-192 16,-1 3 0-16,-2-1 0 0,-5 2 128 0,-3 2-128 0,-1 1 0 16,-4 1 0-16,-2 3 0 0,-2-2 240 0,-4 1-48 15,-1 3 0-15,-3-3 0 0,-6 2-192 0,-1 0 144 16,-2-2-144-16,-1 4 128 15,-4-1-528-15,0 1-112 0,-2 1-32 0,-2-1 0 16,1 0-160-16,0 0-48 0,-1-2 0 0,2 2-8400 0</inkml:trace>
  <inkml:trace contextRef="#ctx0" brushRef="#br0" timeOffset="19180.58">28541 8566 6447 0,'0'0'272'0,"0"0"80"0,0 0-352 0,0 0 0 0,0 0 0 0,0 0 0 16,-9 4 1824-16,0 0 288 0,9-4 64 0,-5 13 16 16,-2-3-1168-16,1 4-256 0,0 2-32 0,-1 6-16 0,1 2 0 0,0 3 0 15,-2 5 0-15,0 4 0 0,1 6 48 0,-2 7 0 16,0 5 0-16,-1 5 0 0,-2 2-16 0,0 0 0 16,-5 5 0-16,2-5 0 0,1 0-464 0,-3-4-96 15,-2-1 0-15,0-4-16 0,-1-3-176 0,1-9 160 16,-2-4-160-16,4-4 160 0,-1-7-160 0,1-1 0 15,1 2 0-15,0-7 128 0,1-3-128 0,3-3-176 16,0-4 48-16,2 0 0 16,1-4-1968-16,3-4-384 0</inkml:trace>
  <inkml:trace contextRef="#ctx0" brushRef="#br0" timeOffset="19696.9">29020 9403 17327 0,'0'0'768'0,"0"0"160"0,0 0-736 0,-9 4-192 0,1-1 0 0,1 2 0 0,0-1 688 0,-2 4 96 15,2 1 32-15,-2 2 0 0,0 3-496 0,-1 1-112 16,-2-1-16-16,1 3 0 0,-1 1-16 0,2 0-16 15,-2 1 0-15,0 2 0 0,2 0-160 0,1 0 160 16,3 0-160-16,2 1 160 0,1-1-160 0,2-1 0 16,2 0 144-16,4-1-144 0,3-1 0 0,0-2 0 15,1-4 0-15,2 0 0 0,4-5 128 0,-2 0-128 16,1-5 128-16,0-2-128 0,0-2 416 0,0-5 16 16,0-2 0-16,1-3 0 0,0-5 400 0,2-1 96 15,-1-2 16-15,0 1 0 0,-2-3-256 0,0 1-48 0,-2-3-16 0,-1 5 0 16,-3 1-48-16,-1 0-16 0,-5 0 0 0,2 2 0 15,-5-1-32-15,-3 4 0 0,-2-1 0 0,-4 3 0 16,1 2-144-16,-4 0-48 0,-5 3 0 0,0 5 0 16,1-1-512-16,-1 4-96 0,0-1-32 0,3 4-9744 15,-1 3-1968-15</inkml:trace>
  <inkml:trace contextRef="#ctx0" brushRef="#br0" timeOffset="21347.98">28113 10415 5519 0,'0'0'496'0,"0"0"-496"16,0 0 0-16,0 0 0 0,0 0 2224 0,0 0 336 16,0 0 80-16,0 0 16 0,0 0-1504 0,0 0-288 15,0-8-64-15,-3-1-16 0,3 9-64 0,0 0-16 16,-8-5 0-16,2 0 0 0,-5 0-64 0,11 5 0 16,-11-3-16-16,0 3 0 0,-2 1-128 0,1 3-32 15,1 4 0-15,0 1 0 0,-3 2-272 0,-2 6-48 16,2 4-16-16,2 2 0 0,-1 3-128 0,-1 0 0 15,5 5 144-15,0 2-144 0,2 0 0 0,3 3 128 0,0 2-128 0,1 0 0 16,3 1 0-16,4-1 0 0,1-2 0 16,4-4 0-16,3-4 0 0,0-5 0 0,4-4 0 0,1-3 0 15,1-3 0-15,4-8 0 0,2-6 0 0,0-3 0 16,1-5 0-16,1-1 0 0,-1-5 0 0,2-3 128 16,2-3-128-16,1-3 192 0,-1 0-64 0,0-4 0 15,1 3-128-15,-4-6 128 0,-2 5-128 0,-2-4 128 16,-5 5-128-16,-3-2 128 0,-3 4-128 0,-2-3 128 15,-4 0-128-15,-2 3 128 0,-3-2-128 0,-2 3 128 16,-2 3 96-16,-5 1 32 0,-2 1 0 0,-5 3 0 16,-1 5-96-16,-4 0-16 0,-3 4 0 0,-3 4 0 15,-6-2-144-15,3 4-176 0,-1 2 48 0,2 6 0 16,4 3-1392 0,-1 1-272-16,3-4-48 0</inkml:trace>
  <inkml:trace contextRef="#ctx0" brushRef="#br0" timeOffset="21638.19">28444 10132 11967 0,'0'0'1072'0,"-5"-6"-864"15,1 0-208-15,4 6 0 0,-4-8 2448 0,4 8 448 16,0 0 96-16,0 0 16 0,0 0-1968 0,-9 4-384 15,0 2-80-15,-1 2 0 0,0 6-384 0,-1 4-192 16,-5 4 192-16,1 8-192 0,-3 1 176 0,1 5-176 0,-4 1 160 0,2 5-160 16,0 6 240-16,-1 3-48 0,-2 1-16 0,-1 7 0 15,2-2-48-15,-1 8 0 0,-3-2 0 0,0 6 0 16,4 1-128-16,-2-2 0 0,3-3 144 0,2-3-144 16,1-6 0-16,3-3 0 0,2-9 0 0,1-3 0 31,4-10-672-31,2-1-96 0,2-2-32 0</inkml:trace>
  <inkml:trace contextRef="#ctx0" brushRef="#br0" timeOffset="21869">28951 10715 23951 0,'0'0'2128'0,"0"0"-1696"0,-2 17-432 0,0 2 0 0,2 4 960 0,0 6 96 15,-1 1 32-15,1 4 0 0,-2 5-608 0,-2 2-112 16,0 2-32-16,-2 4 0 0,0-5-208 0,3 2-128 16,-2-5 128-16,-1-2-128 0,0-2-192 0,2 1-128 15,-1-2 0-15,1 1-8176 16,2-2-1616-16</inkml:trace>
  <inkml:trace contextRef="#ctx0" brushRef="#br0" timeOffset="22565.26">28204 12035 11967 0,'0'0'1072'0,"-5"-6"-864"0,5 6-208 16,0 0 0-16,0 0 2544 0,-7-4 464 0,-2 1 80 0,9 3 32 16,-9 0-2160-16,-1 3-416 15,-1 1-96-15,-2 3 0 0,0 0-320 0,-1 5-128 0,-2 4 128 0,-1 2-128 16,1 2 128-16,1 0-128 0,-1 3 0 0,2 3 128 16,-1-2-128-16,2 4 0 0,2 1 0 0,0 1 0 15,4 3 0-15,0-1 0 0,0-3 0 0,5 2 0 16,0 1 0-16,5-6 0 0,1 1 0 0,2-4 0 15,3-5 0-15,2-2 0 0,5-2 0 0,3-7 0 16,-3-7 0-16,6-2 0 0,1-3 0 0,2-7 0 16,2-6 0-16,2-3 0 0,3 0 0 0,0-6 128 15,-1 0-128-15,0-1 160 0,-1-1-160 0,-2 1 160 16,-2-1-160-16,-3 1 0 0,-3-2 0 0,-3-1 0 16,-2 2 256-16,-4-3-16 0,-2-2-16 0,-1-2 0 15,-3 1 144-15,-3-1 16 0,-2-1 16 0,-2 3 0 16,-2 1-80-16,-1 6-32 0,-3 2 0 0,-2 4 0 15,0 5-288-15,-5 3 0 0,-2 4 0 0,-3 3 0 0,-4 1 0 16,-2 3 0-16,0 4-176 0,-1 0 176 16,2 3-704-16,0-1-16 0,5 3-16 15,4-1-11232-15</inkml:trace>
  <inkml:trace contextRef="#ctx0" brushRef="#br0" timeOffset="22799.12">28452 11608 5519 0,'0'0'496'0,"0"0"-496"16,0 0 0-16,0 0 0 0,0 0 3424 0,0 0 592 15,-6 6 112-15,0 6 32 0,-3-3-2656 0,2 3-528 0,-2 2-96 0,-3 3-32 16,-2 1 0-16,-2 2 0 0,-1 2 0 0,-1 8 0 16,-1 2-224-16,-5 4-48 0,1 4-16 0,-1 6 0 15,3 6-224-15,-1 4-32 0,0 6-16 0,2 6 0 16,-2 3-160-16,2 5-128 0,1 3 144 0,1 2-144 15,2-1 0-15,3-1-208 0,3-5 16 0,2-5 0 32,1-8-2400-32,3-8-480 0,0-7-80 0</inkml:trace>
  <inkml:trace contextRef="#ctx0" brushRef="#br0" timeOffset="23184.26">28635 12513 22111 0,'0'0'1968'0,"0"0"-1584"15,6-9-384-15,3 3 0 0,4-1 1264 0,-1 4 160 16,1-4 48-16,2 0 0 0,-2 0-848 0,2 5-176 15,0 1-16-15,-1 1-16 0,2 0-288 0,-4 2-128 16,-1 1 0-16,-3 4 128 0,0 7-128 0,-2 1 0 16,-2 5-160-16,-4 1 160 0,-2 6-128 0,-2 0 128 15,-4 4 0-15,-1 2-144 0,-2-2 144 0,1-3 0 16,1 1 0-16,0-5 128 0,0-2 192 0,3-1 64 0,2-2 0 16,3-2 0-16,1-4 32 0,3-1 16 0,4 0 0 15,2-6 0-15,2 1-144 0,2-2-32 0,0-4 0 0,2-1 0 16,4 0 16-16,4-1 0 0,1-4 0 0,1-1 0 15,0 4-272-15,0-7 0 0,3 0 0 0,-1-4 0 32,-2 2-1696-32,3 0-400 0,0 4-80 0,-1 0 0 0</inkml:trace>
  <inkml:trace contextRef="#ctx0" brushRef="#br0" timeOffset="23851.85">28171 13602 12895 0,'0'0'1152'0,"0"0"-928"0,0-9-224 0,-2-3 0 16,1 2 1360-16,-1-2 240 0,2 12 32 0,-3-13 16 15,-2 5-688-15,0-4-128 0,-1 4-16 0,-1-2-16 16,-2 1 224-16,0-1 32 0,0 5 16 0,-2 1 0 16,1 1-384-16,0 1-80 0,-2 2-16 0,2 5 0 15,-3 2-416-15,3 2-176 0,0 2 128 0,-1 4-128 16,-2 4 0-16,1 4 0 0,2 3 0 0,0-1 0 15,1 6 0-15,3-3 0 0,-1 1 0 0,4 0 0 16,0-4-160-16,6 3 160 0,0-3 0 0,4 0-144 16,0-1 144-16,5-4 0 0,-1 0 0 0,7-4 0 0,-3-2 0 0,4-5 0 15,3 0 0-15,1-4-128 0,1-4 128 0,2-2 0 16,0-2 0-16,2-6 0 0,4-1 0 0,-3-5 0 16,-1-5 0-16,1-4 0 0,-3-1 144 0,-1 3-144 15,-2-9 192-15,-3 2-192 0,-2 1 304 0,-2-3-48 16,-4 1-16-16,0 2 0 0,-5-3-112 0,-2 3-128 15,-2-2 176-15,-6 2-176 0,1 3 192 0,-6-5-64 16,-2 2 0-16,-1-1-128 0,-5 4 336 0,-1 2-32 16,-4 2-16-16,-2 5 0 0,-2 4-288 0,-1 1 0 15,-1 3 0-15,-1 5 0 16,2 1-304-16,2 5-112 0,0 3-32 0,0 2-8320 16,2 5-1680-16</inkml:trace>
  <inkml:trace contextRef="#ctx0" brushRef="#br0" timeOffset="24133.1">28454 13019 9215 0,'0'0'816'0,"0"0"-656"0,0 0-160 0,0 0 0 15,0 0 3168-15,0 0 608 0,0 0 112 0,0 0 16 16,-8 8-2624-16,1 6-512 0,-1 1-128 0,-2 4 0 15,-1 0-256-15,-2 6-32 0,-2 5-16 0,-1 4 0 16,-1 2-96-16,-1 4-32 0,-1 5 0 0,-3 2 0 16,1 4 32-16,1 6 0 0,1 6 0 0,2 6 0 0,-1-4-112 15,1 5-128-15,2 2 176 0,1 2-176 0,-2 3 128 0,2-4-128 16,-2-5 0-16,4-7 0 0,0-3 0 0,3-9 0 16,0-7 0-16,3-4 0 15,1-8-480-15,1-4 0 0,2-5 0 16,2-7 0-16,0-7-1696 0,0-7-352 0</inkml:trace>
  <inkml:trace contextRef="#ctx0" brushRef="#br0" timeOffset="24667.83">28870 13759 21935 0,'-13'-4'960'0,"13"4"224"0,0 0-944 0,0 0-240 0,0 0 0 0,0 0 0 16,0 0 0-16,1-10 128 0,-1 10-128 0,7-8 0 15,-2 2 224-15,4-2-48 0,0 3-16 0,1-3 0 16,-1 2 240-16,0 1 48 0,-2-1 16 0,1 2 0 16,-8 4-336-16,10-1-128 0,-10 1 0 0,10 3 144 15,-2 4-144-15,-8-7 0 0,6 9 0 0,-2 2 128 16,-2-2 112-16,-2 2 16 0,0 2 0 0,-3-1 0 0,0 2-16 0,-1 1 0 16,0 0 0-16,1 0 0 0,-2-2 64 15,1-2 16-15,4-11 0 0,-3 11 0 0,3-11-128 0,0 0 0 16,0 0-16-16,2 10 0 0,-2-10-176 0,5 11 0 15,-5-11 0-15,10 8 0 0,0 1 0 0,1-3 0 16,1 3 0-16,1-3 0 0,-2 2 0 0,3 2 0 16,0-1 0-16,-3 2 0 0,-2 1 0 0,-2-1 0 15,-1 2 0-15,-2 2 0 0,-3 1 192 0,-2-2-32 16,0-2-16-16,-3 4 0 0,-4 1 448 0,-2 1 96 16,-3 0 16-16,-2 1 0 0,0 1-192 0,-3 4-16 0,-1-3-16 15,-2-2 0-15,0-3-208 0,-2-2-32 0,0-2-16 0,0-1 0 16,3-6-224-16,0 0-128 0,0-1 128 0,3-183-208 31,0 361-2096-31,3-184-432 0,4-3-80 0</inkml:trace>
  <inkml:trace contextRef="#ctx0" brushRef="#br0" timeOffset="25596.94">28222 14857 27759 0,'0'0'1216'0,"0"0"272"0,0 0-1184 0,0 0-304 0,0 0 0 0,0 0 0 16,0 0 0-16,0 0 0 0,0 0 0 0,0 0 0 15,0 0 0-15,0 0 0 0,0 0 0 0,-3 9 0 16,3-9-640 0,0 0-16-16,0 0-16 0,-4 9-7104 0,4-9-1424 0</inkml:trace>
  <inkml:trace contextRef="#ctx0" brushRef="#br0" timeOffset="25791.62">28310 15320 26207 0,'0'0'1152'0,"0"0"256"0,0 0-1136 0,-7 3-272 16,7-3 0-16,0 0 0 0,0 0 272 0,0 0 0 15,-9 0 0-15,9 0 0 0,-8 0-272 0,8 0 128 16,0 0-128-16,0 0 0 0,-6-3-128 0,6 3-144 0,0 0-32 15,0 0 0 1,0 0-704-16,0 0-144 0,3-8-16 0,-3 8-5904 0,0 0-1184 0</inkml:trace>
  <inkml:trace contextRef="#ctx0" brushRef="#br0" timeOffset="25984.12">28322 15655 26607 0,'0'0'1168'0,"-9"3"256"0,1-2-1136 0,8-1-288 0,0 0 0 0,0 0 0 16,0 0-128-16,0 0-96 0,0 0-16 0,0 0 0 16,0 0-1136-16,0 0-224 15,0 0-64-15,0 0 0 0</inkml:trace>
  <inkml:trace contextRef="#ctx0" brushRef="#br0" timeOffset="26199.39">28305 16151 6447 0,'-11'9'576'0,"1"1"-576"16,-2 1 0-16,6-3 0 0,0 1 5136 0,6-9 928 15,0 0 176-15,-5 8 32 0,5-8-4928 0,0 0-976 16,0 0-208-16,0 0-32 0,0 0-128 0,0 0 0 0,0 0 0 0,0 0 0 31,5-7-512-31,2-6-128 0,1 1-32 0,2 0-7664 16,-1-2-1536-16</inkml:trace>
  <inkml:trace contextRef="#ctx0" brushRef="#br0" timeOffset="53586.88">22062 6327 7359 0,'0'0'656'0,"-4"-9"-528"15,4 9-128-15,-1-10 0 0,-2-2 1952 0,2 1 352 16,1 3 80-16,-3-1 16 0,3 9-880 0,-1-7-176 15,-2-3-48-15,3 10 0 0,0 0-624 0,-2-6-128 16,-1-1-32-16,3 7 0 0,0 0-192 0,0 0-64 16,0 0 0-16,0 0 0 0,0 0-96 0,0 0-32 15,-4 13 0-15,2 0 0 0,-1 7-128 0,2 4 0 16,-1 4 0-16,-2 5 128 0,0 4-128 0,0 2 128 16,-2 2-128-16,-1 3 128 0,0-1 0 0,-2 3 0 15,0-4 0-15,0 0 0 0,-1-4 96 0,1-7 16 16,-1-3 0-16,1-4 0 0,1 1 320 0,1-4 64 0,0-9 16 0,2 0 0 15,5-12-80-15,0 0-16 0,0 0 0 16,0 0 0-16,0 0-224 0,0-12-64 0,3-7 0 0,3-2 0 16,1-2-128-16,1-8-128 0,3-2 192 0,1-2-192 15,4-4 0-15,0 3 0 0,3-1 0 0,2 1 0 16,-1 2-192-16,0 5 48 0,1-2 16 0,-1 2 0 16,0 2 128-16,2 3 0 0,-2 5 0 0,0 7 0 15,1 2 0-15,-1 6 0 0,2 7 0 0,-3 3-128 16,0 5 128-16,0 6 0 0,-4 4 0 0,2 7-128 15,-5 2 128-15,1 6 0 0,0 3 0 0,0 3 0 16,-2 1 0-16,-1 2 128 0,-1-6-128 0,0 1 0 16,-3-4 0-16,1-1 128 0,0-2-128 0,0-1 0 15,-2-4 0-15,0-2 0 0,-1-5 0 0,-1-1 128 16,3 0-1328-16,-3-2-256 0,2-4-48 0</inkml:trace>
  <inkml:trace contextRef="#ctx0" brushRef="#br0" timeOffset="53954.71">22963 6326 22111 0,'0'0'976'0,"-6"10"208"0,2 0-944 0,1 4-240 0,1 4 0 16,-1 6 0-16,3 1 544 0,-1 7 64 0,0 0 16 0,2 1 0 16,-1 5-368-16,1 1-80 0,-1-1-16 0,5 2 0 15,0-3-160-15,0-3 0 0,2-1 0 0,0-6 0 16,2-2 0-16,0-6 0 0,1-3 0 0,0-5 0 16,1 0 144-16,0-7-144 0,-2-8 160 0,2-3-160 15,-2-6 752-15,1-5 48 0,1-1 16 0,-1-6 0 16,0-2-48-16,1 0-16 0,0-2 0 0,-4-4 0 15,1-2-352-15,-2 0-64 0,1 2-16 0,0 0 0 16,-2 3-32-16,2-1-16 0,0 3 0 0,0 3 0 16,0-3-272-16,1 2 128 0,-2-2-128 0,3 5 0 15,0 4-192-15,0 0-128 0,-1 0-48 0,-2 3-9248 16,3 3-1856-16</inkml:trace>
  <inkml:trace contextRef="#ctx0" brushRef="#br0" timeOffset="54521.03">23818 6104 25791 0,'3'13'2304'0,"2"1"-1856"16,-1 6-448-16,2 2 0 0,2 0 784 0,1 6 64 15,-3-3 16-15,0 9 0 0,1 2-320 0,-1 2-64 16,-2 3-16-16,-2 1 0 0,0-3-336 0,-2-1-128 15,-2 0 0-15,0-2 0 0,-2-4 128 0,0-4-128 16,-1-3 0-16,0-5 144 0,0-3-144 0,0-8 0 0,5-9 144 0,0 0-144 16,0 0 176-16,0 0-48 0,-3-9 0 0,2-6 0 15,2-3 0-15,2-2-128 0,-1-7 192 0,6 0-64 16,0-2-128-16,2 1 0 0,0-1 0 0,3 1-176 16,1-4 176-16,1 0-208 0,2 2 80 0,2 2 128 15,3-2-144-15,4 8 144 0,1-1 0 0,-1 2 0 16,4 4 0-16,-3 4 0 0,0 1 0 0,-1 9 0 15,-6 1 0-15,2 5 0 0,-5 3 0 0,0 4 0 16,-3-1-128-16,-1 8 128 0,-2 8 0 0,-2 2 0 16,1 6-128-16,-4 1 128 0,0 4 0 0,-3-2 0 15,-3-3 0-15,-1-6 0 0,0-3 0 0,-2-4 0 16,-1-2 224-16,1-1 48 0,0-7 16 0,3-10 0 16,0 0 48-16,0 0 16 0,0 0 0 0,0 0 0 15,3-10-208-15,2-7-144 0,0-1 192 0,1-3-192 0,3-5 0 0,0 2-176 16,0-8 0-16,2 2 0 15,2-1-208-15,2 0-64 0,2-3 0 0,2 7 0 16,0 0 192-16,3 5 48 0,0 2 0 0,1 3 0 0,1 3 208 0,-1 7 160 16,1 2-32-16,-1 3 0 0,-1 4 16 0,0 5 0 15,-2 2 0-15,0 8 0 0,-2 3-144 0,-5 8 0 16,-2 4 0-16,1-2 0 0,-5 1 128 0,1 3-128 16,-4 2 0-16,-2-3 128 0,1-4-128 0,-3 0 0 15,1 0 0-15,-1-6 0 0,0-2-240 0,1-6-16 16,1-1-16-16,-2-14-9008 15,3 6-1792-15</inkml:trace>
  <inkml:trace contextRef="#ctx0" brushRef="#br0" timeOffset="54922.38">24973 6165 20271 0,'0'0'1792'0,"0"0"-1424"0,0 0-368 0,0 11 0 16,3 0 1264-16,2-2 176 0,2 4 32 0,0-3 16 15,4 2-960-15,4 4-192 0,3-5-32 0,-1-2-16 16,4 2-288-16,0-2 0 0,1 0 0 0,2-4 0 16,4-1 0-16,-2 0 0 0,-4-5 0 0,1-3 0 15,-4-1 128-15,0-5-128 0,0 1 0 0,1-3 0 16,-3-2 256-16,2 0 0 0,3-2 0 0,-5-2 0 0,-2-1 0 0,-3-3 0 15,0 1 0-15,-2 0 0 0,-2 2-256 16,-3 0 0-16,-3 0 0 0,-2 3 0 0,-1 2-192 0,-4 1 192 16,-3 2-208-16,-1-3 80 0,1 1 128 0,-4 5 144 15,-1 3-16-15,2 3-128 0,0 7 288 0,-1 4-48 16,-1 3-16-16,2 7 0 0,1 4-224 0,0 6 0 16,-1 6 0-16,4 2 0 0,-2 0 0 0,3 3 0 15,3 3 0-15,0-1 0 0,2 2 128 0,5-1-128 16,-1-6 0-16,2-6 0 0,2-5 0 0,2-5 0 15,3-1 0-15,-2-5-160 16,0-3-224-16,3-3-32 0,1-1-16 0,2-7 0 16,-1-1-2128-16,2-4-448 0</inkml:trace>
  <inkml:trace contextRef="#ctx0" brushRef="#br0" timeOffset="55271.46">25893 6005 23039 0,'-8'12'2048'0,"2"3"-1648"0,-3 4-400 0,1 5 0 0,2 5 880 0,1 3 80 15,0 2 32-15,0 3 0 16,-2 0-544-16,2 0-96 0,1-3-32 0,-1-1 0 15,2-3-320-15,0-1 144 0,2-6-144 0,2-3 0 16,-1-6 176-16,0-3-176 0,0-11 160 0,0 0-160 0,0 0 192 0,0 0-64 16,0 0-128-16,8-13 192 0,-1-7 80 0,2-2 16 15,0-5 0-15,2 1 0 0,1-2-160 0,1 4-128 16,1-1 144-16,1 1-144 0,1 5 192 0,3 0-64 16,1 0-128-16,5 1 192 0,0 1 64 0,2 2 16 15,0 5 0-15,1 2 0 0,0 2-272 0,0-2 0 16,0 4 0-16,0 2-9296 15,0-1-1808-15</inkml:trace>
  <inkml:trace contextRef="#ctx0" brushRef="#br0" timeOffset="55499.1">27014 5938 20271 0,'0'0'1792'0,"-3"13"-1424"0,2 2-368 0,1 3 0 15,3 2 3312-15,-1 5 592 0,-1 1 112 0,1 4 16 16,-4 6-3232-16,2-3-656 0,-1 0-144 0,1 0 0 16,0 1-144-16,0 1-48 0,0 0 0 0,0 0 0 15,-1-4-1904-15,0 2-384 16,-2-1-80-16,-1-5 0 0</inkml:trace>
  <inkml:trace contextRef="#ctx0" brushRef="#br0" timeOffset="55855.32">27896 5858 26719 0,'0'0'2368'0,"0"0"-1888"0,-1-8-480 0,1 8 0 16,0 0 1216-16,0 0 128 0,0 0 48 0,-7 6 0 15,-3 3-1072-15,-2-1-320 0,-4 3 128 0,-5 2-128 16,-7 2 0-16,-3 3 0 0,-3 1 0 0,2 2 0 15,-2 3 0-15,1 0 0 0,0 3 0 0,2-2 128 16,2 6-128-16,4-4 0 0,2 3 0 0,5-4 0 16,3 1 0-16,2 4 0 0,1-2 0 0,5 0 0 15,1-3-128-15,2-1 128 0,2-5-128 0,5 1 128 32,2 0-448-32,0 0 0 0,5-6 0 0,3-4-8640 0,4-8-1744 0</inkml:trace>
  <inkml:trace contextRef="#ctx0" brushRef="#br0" timeOffset="56305.24">28552 5834 21183 0,'0'0'1888'0,"0"0"-1504"16,0 0-384-16,-6-4 0 0,6 4 1648 0,-11-3 256 15,1 6 48-15,0 3 16 0,-1 6-1424 0,-1 2-288 16,1 3-48-16,-3 2-16 0,-1 3-192 0,-2-3 0 16,-1 1 0-16,0 2 0 0,1 2-144 0,-4 3 144 0,2 3 0 15,3-2-144-15,0 2 144 0,0-4 0 16,2 0 0-16,1-3 0 0,6-3 0 0,2-1-160 0,1-2 160 16,2-4 0-16,5 0-192 0,-3-13 192 0,0 0-192 0,6 7 192 15,-6-7 0-15,13 1 0 0,0-4 128 0,0-2-128 16,0-4 336-16,0 2-16 0,0-5-16 0,-2 3 0 15,0-2-112-15,-1-2 0 0,-1 3-16 0,1-1 0 16,0 0-176-16,0 3 128 0,0 1-128 0,-2 1 128 16,0 2-128-16,2 3 128 0,-10 1-128 0,12 1 128 15,1 3-128-15,-1 3 0 0,-1 0 0 0,0 4 0 16,2-2 0-16,1 3 0 0,0-6 0 0,1 3 0 16,3-3 0-16,0 2 0 0,2-1 0 0,-1-3 0 15,3-4-256-15,0-1 64 0,-2-2 0 0,2-2 16 16,-1-2-144-16,3 0-16 0,0-4-16 0,1 2 0 15,-1-4-112-15,-3-2-32 0,0 0 0 0,-2 0 0 16,-1 1-464-16,-2-2-112 16,1 1-16-16,-3 0-9696 0</inkml:trace>
  <inkml:trace contextRef="#ctx0" brushRef="#br0" timeOffset="57089.85">29151 6071 10127 0,'0'0'896'0,"0"0"-704"16,0 0-192-16,0 0 0 0,0 0 3728 0,0 0 720 15,0 0 144-15,0 0 16 0,0 0-3552 0,10-5-720 0,3-2-144 16,-1-2-16-16,0-7-176 0,2 0 0 0,2-3 144 16,2-1-144-16,-3-5 0 0,4-1 144 0,3-1-144 0,1-2 0 15,0-4 128-15,-2-2-128 0,0 1 0 0,-1-3 0 16,0-2 0-16,-2-2 0 0,-3-5 128 0,-1 2-128 15,-1-6 0-15,-1-1 160 0,-2-3-160 0,-3-1 128 16,1-5-128-16,-2-2 192 0,-1-1-192 0,0-2 192 16,-2 5-192-16,0 2 192 0,0 4-192 0,1 10 192 15,0 7-192-15,-4 5 192 0,4 9-192 0,-2 5 192 16,1 3 64-16,-3 6 0 0,0 9 16 0,0 0 0 16,0 0-272-16,-9 15 0 0,1 10 0 0,-1 4 0 15,-2 9 0-15,1 6 0 0,-3 3 0 0,2 9 0 16,-1 4 0-16,0 9 208 0,-2 2-32 0,0 4-16 15,0 5-160-15,1-2 160 0,-1-5-160 0,2-4 160 16,2-7-32-16,3-2-128 0,0-5 192 0,4-5-64 0,3 1 64 0,1-5 16 16,1-7 0-16,2-2 0 0,1-4-208 0,3-3 0 15,1-8 0-15,2-1 0 16,2-5-1968-16,2-4-336 0</inkml:trace>
  <inkml:trace contextRef="#ctx0" brushRef="#br0" timeOffset="57773.78">30277 5391 17503 0,'-13'4'1552'0,"0"2"-1232"0,3 0-320 0,0 5 0 15,0-1 2384-15,4 5 432 0,-2 4 64 0,2 3 32 16,-1 3-2336-16,2 3-448 0,1 4-128 0,2 3 0 15,-1 0 0-15,1 1 0 0,-1-1-128 0,1 3 128 16,-1 2 0-16,1-3 0 0,0-3 0 0,0-2 0 16,-1-3 0-16,2-7 0 0,0-7 0 0,1-6 128 0,0-9 0 15,0 0 0-15,0 0 0 0,2-9 0 0,2-5 384 0,-1-4 96 16,3-2 16-16,-1-7 0 0,0-3-320 0,1-2-64 16,1-3-16-16,-1 0 0 0,1-2-224 0,-1-2 128 15,-1-5-128-15,3 4 0 0,-1 3 0 0,3 1 128 16,1 3-128-16,1 8 0 0,2 1 0 0,0 6 0 15,2 5 0-15,-3 3 0 0,4 7 0 0,0 5 0 16,-1 5-128-16,-1 7 128 0,-2 5 0 0,-2 6 0 16,0 0 0-16,-2 7 0 0,-2 5 0 0,-2 1 0 15,-3 1 0-15,-2 1 0 0,0-1 0 0,-2-6 0 0,-2-1 0 0,1-6 0 16,-1-6 0-16,4-8 272 0,0-12-48 0,0 10-16 16,0-10 48-16,0 0 16 0,0 0 0 0,6-6 0 15,2-7-272-15,2-2 160 0,0-5-160 0,2-2 128 16,-1-3-128-16,0-1-144 0,0-3 144 0,-1 1-208 15,-3-4 208-15,2 2-192 0,1 4 192 0,2 2-192 16,-2 6 192-16,2 6 0 0,-2-1 0 0,2 7 0 16,1 2 0-16,1 6 192 0,-4 3-48 0,3 6 0 15,-2 6-144-15,1 9 128 0,-2 4-128 0,-1 2 128 16,-4 5-128-16,1 4 0 0,-2-1 0 0,-1 4 0 16,-2 1 0-16,0-1 0 0,1-4-144 0,-1-2 144 15,3-6-176-15,-2-6 32 0,3-5 0 0,-1-4 0 16,-1-3-512-1,2-5-112-15,-1-2 0 0,-4-7-8448 0,0 0-1696 0</inkml:trace>
  <inkml:trace contextRef="#ctx0" brushRef="#br0" timeOffset="58140.56">30972 5509 24815 0,'0'0'1088'0,"0"0"256"0,0 0-1088 16,0 0-256-16,0 0 0 0,0 0 0 0,5 11 192 0,0 0-32 15,3-2 0-15,3 0 0 0,3-5-160 0,0 0 192 16,0-2-192-16,3-2 192 0,-2-1 16 0,0-2 16 16,-1-1 0-16,0-1 0 0,-1-5-224 0,0 1 0 15,-2-3 0-15,-1 0 0 0,1 2 0 0,-4-3 0 0,0 2 0 0,-1-1 0 16,-1-4 144-16,-2 1-16 0,-1 1 0 0,-4 3 0 15,-2 1 16-15,-1 6 0 0,-2 1 0 0,-3 1 0 16,-1 5 176-16,-2 2 16 0,-1 8 16 0,-1 3 0 16,-3 6 144-16,1 2 16 0,1 6 16 0,-1 5 0 15,1 3-16-15,1 4-16 0,4 1 0 0,3 0 0 16,-1 3-304-16,5-4-64 0,3-1-128 0,2-7 192 16,1-5-192-16,5-5 0 0,0-2 0 0,2-4 0 15,1-2-320-15,2-3 32 0,-1-2 16 0,1-7 0 31,-1-2-1856-31,2-5-368 0,1-5-80 0</inkml:trace>
  <inkml:trace contextRef="#ctx0" brushRef="#br0" timeOffset="58440.14">31492 4480 23039 0,'0'0'2048'0,"0"0"-1648"16,-9-3-400-16,9 3 0 0,0 0 1584 0,-6 17 224 15,0 2 48-15,2 5 16 0,0 10-1536 0,1 6-336 16,0 4 0-16,-3 8 0 0,0 7 0 0,0 8 0 16,-1 1 0-16,2 0-144 0,0 3 144 0,1-1 0 15,-1-1 0-15,3-3 0 0,0-2 0 0,2-5 0 0,-1-8 0 16,0-2 0-16,0-4-256 0,-1-3 16 0,1-5 16 0,-3-4 0 31,2-2-560-31,-2-8-112 0,-1-3-32 0,-1-2 0 16,-2-4-400-16,2-3-80 0,-2-5 0 0,8-6-8416 0</inkml:trace>
  <inkml:trace contextRef="#ctx0" brushRef="#br0" timeOffset="58892.4">31261 5586 18831 0,'7'-12'832'0,"0"6"176"0,2-5-816 0,1 0-192 0,5-3 0 0,0 0 0 0,2-1 576 0,1-1 80 15,2-7 16-15,4 1 0 0,-1 1-352 0,2-5-64 16,2 2 0-16,0-7-16 16,0 0 16-16,-2-1 0 0,-3 0 0 0,-3 0 0 0,-2-2 368 0,4-4 80 15,-6 0 0-15,2 0 16 0,-3-4 0 0,-2-2 0 16,-2-1 0-16,-1-1 0 0,-1-2-192 0,-3 3-32 15,0 1-16-15,0 3 0 0,2 2-240 0,-4 4-48 16,2 2-16-16,1 10 0 0,-1 6-176 0,0 3 0 16,-2 7 0-16,-3 7 0 0,0 0 0 0,7 13 0 15,-2 7 0-15,-1 8 0 0,-2 7 0 0,1 1 0 16,-3 13 0-16,0 5 0 0,-3 7 0 0,-1 7 0 16,-1 4 0-16,-1 1 0 0,0-3 0 0,-1-1 0 15,0-4 0-15,-1 0 0 0,0-8 320 0,1-3 16 16,2-7 16-16,-2-5 0 0,2-3 224 0,0-6 64 0,1-5 0 0,1-6 0 15,0-3-384-15,2-4-64 0,-1-1 0 0,2-14-16 16,0 0-176-16,0 0 0 0,0 0 0 0,0 0 0 16,0 0 0-16,0 0 0 0,0-11-224 0,4 3 80 15,1-2-176-15,2 3-48 0,0 1 0 0,2 2 0 16,-9 4 112-16,16 0 32 0,-5 3 0 0,2 4 0 16,1 2 224-16,0 4 0 0,-2 4-160 0,2 0 160 15,0 1-240-15,-1 1 32 0,0 2 0 0,-1 3 0 31,4 1-1392-31,-1 2-256 0,3-3-64 0,-6-5-16 0</inkml:trace>
  <inkml:trace contextRef="#ctx0" brushRef="#br0" timeOffset="59257.75">32098 5339 13823 0,'0'0'608'0,"0"0"128"0,0 0-592 0,0 0-144 15,0 0 0-15,11-5 0 0,-1 0 3904 0,0-1 768 16,0 1 128-16,2-4 48 16,-1 0-4400-16,0-1-864 0,2 2-176 0,0-3-48 15,0 2 96-15,-2-3 16 0,-1 3 0 0,0 0 0 0,-5 4 240 0,-5 5 48 16,7-4 16-16,-7 4 0 0,0 0 400 0,0 0 80 15,0 0 0-15,0 0 16 0,-7 8 48 0,-1 6 0 0,-3 3 0 0,1 0 0 16,-1 1-64-16,-1 3 0 0,1-1 0 0,1 1 0 16,1 5-64-16,1-4 0 0,2 0-16 0,2 0 0 15,1 0-176-15,3-1 192 0,4-3-192 0,-1-3 192 16,2-3-192-16,1 0 0 0,1 0 0 0,4-3 0 31,-1 2-656-31,-2-7-16 0,1-1 0 0,2-2 0 16,2-2-2016-16,1-2-416 0,23-12-80 0,-9 1-16 0</inkml:trace>
  <inkml:trace contextRef="#ctx0" brushRef="#br0" timeOffset="59713.41">32670 5176 23039 0,'-11'6'1024'0,"2"0"192"0,-2-2-960 0,-2 3-256 0,0 4 0 0,1 2 0 0,-6 0 1120 0,1 5 176 15,1 0 48-15,-1 3 0 0,2 4-848 0,0-1-176 16,-1 4-16-16,2-3-16 0,3 2-64 0,0-3-16 16,-2 1 0-16,4-1 0 0,0-1-208 0,5 3 0 15,-1-3 128-15,3-4-128 0,0-1 0 0,4-2 0 16,0-3 0-16,3-4 0 0,-5-9 0 0,9 9 144 16,-9-9-144-16,13 0 128 0,-2-7 160 0,1 0 32 15,0-9 0-15,0 0 0 0,-1-3-48 0,2-2 0 16,2-4 0-16,-2-2 0 0,-2-7-272 0,1-3 0 0,-1-4 128 15,1-3-128-15,-5 2 128 0,0-9-128 0,-3-6 192 0,-2-3-192 16,-1 2 512-16,-1-8 0 0,-1-9 0 0,1-3 0 16,0-4-192-16,0 4-32 0,-1 6-16 0,2 8 0 15,4 14-272-15,2 8 160 0,-1 11-160 0,-1 5 128 16,0 5 160-16,-1 5 32 0,-4 16 0 0,0 0 0 16,0 0-320-16,0 0 0 0,7 17 128 0,-3 5-128 15,-1 8 0-15,-1 8 0 0,0 7 0 0,-2 14-144 16,0 13 144-16,0 6-128 0,0 8 128 0,2 1-128 15,-2 0 128-15,3-3 0 0,1 1 0 0,1-4 0 16,2-6 0-16,1-11 0 0,-2-8 0 0,4-7 0 16,1-2 0-16,-1-5 0 0,0 0 0 0,1-4 0 15,1-2-400-15,1-7 0 0,-1-2 0 0,-4-17 0 16,1 1-2000 0,9 2-400-16</inkml:trace>
  <inkml:trace contextRef="#ctx0" brushRef="#br0" timeOffset="60612.12">32956 4906 22655 0,'0'0'0'0,"0"0"0"0,-7 9 464 0,-3 0 112 0,1-6 0 0,0 4 16 15,-1 3 112-15,0 1 32 0,-2-1 0 0,1 2 0 16,-1 1-96-16,6-7-32 0,-3 3 0 0,0 2 0 16,0 3-224-16,-2 0-32 0,1 0-16 0,-1 1 0 15,1 2-208-15,-6 14-128 0,4-9 128 0,3 0-128 16,3 0 0-16,3-3 144 0,2-3-144 0,1-3 0 16,3 0 0-16,1-1 0 0,1-3 0 0,1 1 0 15,2-3 192-15,2 2-192 0,1-2 192 0,-2-3-192 16,3 1 256-16,0-1-64 0,1-1-16 0,1 2 0 0,-1 1-16 0,1 0 0 15,0 1 0-15,10 5 0 0,-5 0-160 0,-4-3 160 16,-2 2-160-16,-4-1 160 0,-3 3 176 0,-2 1 48 16,-2-4 0-16,-3 0 0 0,1-10 256 0,-10 12 48 15,-1-3 16-15,-5 2 0 0,-3-2-240 0,-1 1-32 16,-2-2-16-16,11-2 0 0,-6-1-416 0,0-1 0 16,-4 1 128-16,1 2-128 15,-2-4-1600-15,1 2-368 0,0-1-64 0</inkml:trace>
  <inkml:trace contextRef="#ctx0" brushRef="#br0" timeOffset="61342.66">32137 5175 10127 0,'0'0'896'0,"-9"-1"-704"15,9 1-192-15,-12-1 0 0,3-3 2368 0,0 0 448 0,2 1 96 0,-3 3 16 16,2 2-2176-16,8-2-432 0,-10 5-96 0,1 0-16 16,1-1 96-16,-2 1 16 0,3 1 0 0,-4 1 0 15,1 3-64-15,1 0-16 0,-1 3 0 0,0 1 0 16,0-2-96-16,-2 6-16 0,1 2 0 0,1 5 0 15,0 0 208-15,2 4 48 0,3 0 0 0,2-2 0 16,5 1 0-16,0-1 16 0,2 2 0 0,5 0 0 16,4-1-272-16,-1-2-128 0,5-3 0 0,1-3 128 15,-2-1-128-15,2-4 0 0,1-5 0 0,1-1 128 16,1-5 128-16,-1-1 32 0,-1-5 0 0,-1 0 0 16,-2-1 128-16,0-2 32 15,0-5 0-15,-1 0 0 0,2-2-128 0,-3-4 0 0,-1-4-16 0,-7 7 0 0,2-2-32 16,-2-2 0-16,0-1 0 0,-1 0 0 0,-1-1 448 15,-3-1 96-15,-1-2 16 0,-1 0 0 0,-3-4 192 0,-1 3 64 16,-1 0 0-16,-2 0 0 0,1 3-576 16,-7-12-128-16,4 8 0 0,-1 10-16 0,4 5-368 0,0 3-160 15,1 2 16-15,1 3 0 16,5 1-496-16,-10-1-80 0,10 1-32 0</inkml:trace>
  <inkml:trace contextRef="#ctx0" brushRef="#br0" timeOffset="62260.59">23284 7336 19231 0,'0'0'848'0,"-3"-9"176"0,-5-1-816 0,2-2-208 0,-2 5 0 0,2-1 0 0,-2 2 1280 0,0 2 224 16,0-2 32-16,-1 1 16 0,-2 0-592 0,0-2-128 15,-2 2-32-15,1 1 0 0,-4 2-240 0,2-1-48 16,-3-1-16-16,0 3 0 0,1 1-256 0,-1 0-48 15,-2 4-16-15,1 1 0 0,2 1-176 0,-1 7 0 16,1 0 0-16,0 3 0 0,2 8 0 0,2 3 0 16,0 4 0-16,2 2 0 0,2 1 0 0,5 2 0 15,0 0 144-15,3 5-144 0,3 4 128 0,2-2-128 0,2 1 128 0,2-3-128 16,0 0 0-16,4-4 0 16,-1-4 0-16,1-2 0 15,1-3-400-15,0-1-48 0,-1-7-16 0,0 1 0 16,-5-7-784-16,1-2-160 0,0-3-16 0,-4-4-9904 0</inkml:trace>
  <inkml:trace contextRef="#ctx0" brushRef="#br0" timeOffset="62645.17">22791 7764 15663 0,'0'0'688'0,"0"0"144"0,-11 3-656 0,11-3-176 0,0 0 0 0,0 0 0 15,0 0 2288-15,0 0 416 0,0 0 96 0,0 0 16 16,10 4-2096-16,4-2-400 0,-1-3-96 0,4-2-16 15,4 0-208-15,2-8 0 0,1 1 0 0,4-5 0 16,2-3 0-16,1-1 128 0,-1-2-128 0,3-1 0 16,-1-1 0-16,-3 1 128 0,-4 3-128 0,-3 3 0 15,-1-2 128-15,-1 4-128 0,-2 4 176 0,-2 0-176 16,-2 5 0-16,0 2 0 0,2 6 0 0,-4 0 0 0,-3 5 0 16,3 5 192-16,-3 2-16 0,-1 4 0 0,-1 4 16 0,0 4 0 15,0-2 0-15,0 3 0 0,1-4-192 0,2-3 160 16,0-4-160-16,2 0 160 0,1-3-160 0,1 0 0 15,0-6 0-15,1-1 0 0,0-4 0 0,2-5 0 16,-2-3 128-16,3 0-128 0,-1-1 144 0,1-4-144 16,-3 0 160-16,2-6-160 0,-4-2 208 0,-2 1-48 15,-1-2-16-15,-1 0 0 0,-4-3 80 0,-1 3 16 16,1 1 0-16,-5 0 0 0,-4-1 272 0,1 0 48 16,-3 1 16-16,-1 2 0 0,-2 3-64 0,0 2-16 0,0 2 0 15,3 0 0-15,-3 0-368 0,3 3-128 0,6 6 0 0,0 0 144 31,0 0-1136-31,0 0-224 0,0 0-64 0,0 0-8128 0,0 0-1648 0</inkml:trace>
  <inkml:trace contextRef="#ctx0" brushRef="#br0" timeOffset="62944.52">24234 7566 32303 0,'-3'20'1424'0,"3"-7"304"0,-1-1-1376 0,5 0-352 0,0 4 0 0,1-5 0 16,-1 0 144-16,-4-11-144 0,0 0 192 0,0 0-192 0,10 5 256 0,-10-5-48 16,10-5-16-16,-1-6 0 0,-1-3-64 0,-2-5 0 15,0-4-128-15,1-1 192 0,-1-5-192 0,0 1 0 16,1-4 0-16,3 3 0 0,0 1 0 0,1-2 144 15,0 6-144-15,0 0 128 0,4 4-128 0,1 2-192 16,0 2 32-16,2 4 16 0,1-1-48 0,1 6-16 16,-1-2 0-16,3 5 0 15,2 0-1696-15,2 3-336 0</inkml:trace>
  <inkml:trace contextRef="#ctx0" brushRef="#br0" timeOffset="63510.53">25553 7561 21183 0,'0'0'944'0,"0"0"192"16,0 0-912-16,0 0-224 0,22 0 0 0,3-1 0 0,3-3 1984 0,-2 0 368 15,3 0 64-15,0-8 16 0,-1-4-1920 0,-1-3-368 16,-2-2-144-16,0-5 0 0,-3 3 0 0,1 0 0 16,0-5 0-16,-2 2-144 0,-4-2 144 0,1 4-208 15,-4-3 80-15,-2 4 128 0,-4 0-304 0,-1 2 64 16,-5-2 16-16,-2 5 0 0,-2 4 224 0,-5 1 0 15,-1 7 144-15,-4 1-144 0,-1 2 336 0,-3 7-16 0,-2 6-16 0,-1 6 0 16,0 3-112-16,0 1-32 0,0 7 0 16,1 3 0-16,1 2-32 0,2 3 0 0,1 4 0 0,3-1 0 15,-1-3-128-15,6-2 0 0,3-1 0 0,3-5 128 16,3 0-128-16,5-5 0 0,3-1 0 0,1-3 0 16,3-2-336-16,1-2 0 0,3-6 0 0,2-1 0 31,-1-4-416-31,4-3-80 0,3-3 0 0,2-3-7504 0,2-3-1504 0</inkml:trace>
  <inkml:trace contextRef="#ctx0" brushRef="#br0" timeOffset="63894.18">27473 6951 18431 0,'-18'2'816'0,"5"3"160"0,-1-1-784 0,-1 3-192 16,-1 3 0-16,-2 4 0 0,-1-1 2384 0,-5 3 432 15,-3 1 96-15,-1 0 16 0,2 1-2352 0,2-1-448 16,0 0-128-16,1 1 0 0,3 0-128 0,2 0-64 0,3-2 0 0,1-2 0 15,1-2 192-15,2-1-128 0,1 1 128 0,2-3-128 16,3-1-16-16,5-8 0 0,0 0 0 16,-3 9 0-16,3-9 144 0,0 0 0 0,0 0-144 0,8 13 144 15,3-5 0-15,0 1 0 0,-1-6 0 0,1 4 0 16,-1 0 144-16,1-3-144 0,-1 0 160 0,1-1-160 16,1-1 144-16,-2-1-144 0,1 1 128 0,-1-5-128 15,-2-5 0-15,1 3 0 0,-9 5 0 0,4-10-176 31,-1 3-1936-31,-1-5-400 0,-6-2-80 0,-4 4-16 0</inkml:trace>
  <inkml:trace contextRef="#ctx0" brushRef="#br0" timeOffset="64131.89">27100 7247 1839 0,'0'0'0'0,"0"0"160"0,0 0-160 0,-7 5 0 0,0 0 0 0,7-5 0 0,-6 7 2304 0,6-7 448 16,-8 3 64-16,8-3 32 15,-8 5-2608-15,8-5-528 16,-8 6-96-16,8-6-32 0,-10 6 416 0,5-1 0 0,5-5 0 0,-9 8 0 0,2-3 576 0,7-5 208 15,-7 7 48-15,2 1 0 0,5-8 160 0,-8 9 32 16,2 2 16-16,1-4 0 0,5-7-496 0,-7 6-96 16,7-6-32-16,-7 5 0 0,0 3-288 0,1-1-128 15,6-7 0-15,0 0 128 0,-9 7-128 0,3 2 0 16,-3-3 0-16,2-1 0 0,7-5 0 0,0 0 0 16,-10 3 0-16,1 0 0 0,0 1 0 0,2-1 0 15,0 3-160-15,7-6 160 16,-8 0-480-16,8 0 0 0,-8 0 0 0,8 0-4768 0,-10 4-960 0</inkml:trace>
  <inkml:trace contextRef="#ctx0" brushRef="#br0" timeOffset="64627.78">27447 6961 14735 0,'0'0'1312'0,"0"0"-1056"0,0 0-256 0,0 0 0 0,0 0 2240 15,0 0 384-15,0 0 64 0,0 0 32 0,-6 5-2080 0,-3 4-400 16,2-3-96-16,-4 6-16 0,-1-2-128 0,-4 3 0 15,-1 1 144-15,-4-3-144 0,-3 3 0 0,-1 1 0 16,-1 2 0-16,-2 1 0 0,3-1 176 0,1 3-48 16,0-1 0-16,2 0 0 0,4-2 0 0,3-1-128 15,2 2 192-15,2-5-64 0,4-1-128 0,2 1 0 16,1-1 144-16,2-1-144 0,2-11 0 0,5 12 0 16,1 3 0-16,5-3 0 0,0-6 0 0,2 2 224 15,1 1-48-15,2-2-16 0,5 4 224 0,0-3 64 16,1 3 0-16,1 0 0 0,0-3-96 0,-2 2-16 0,-1-4 0 0,0 2 0 15,-4 1-80-15,-1-3-32 0,-1 6 0 0,-5-6 0 16,-9-6 0-16,5 10 0 0,-5-10 0 0,0 13 0 16,-5 2 160-16,-5 2 16 0,-4-3 16 0,-4 0 0 15,-3-4-144-15,-5 1-16 0,-3 2-16 0,-2-3 0 16,0 1-64-16,-2-2-16 0,-2 0 0 0,6 0 0 16,1-1-160-16,1-4 0 0,1-2 0 0,2-3 0 31,3-4-1280-31,3 0-128 0,4-3-16 0,3 3-7744 0,2-5-1552 0</inkml:trace>
  <inkml:trace contextRef="#ctx0" brushRef="#br0" timeOffset="65084.94">28163 6591 28095 0,'0'0'1248'0,"0"0"256"0,0 0-1200 0,0 0-304 0,0 0 0 0,0 0 0 16,0 0 192-16,1 17 0 0,-2 2-16 0,0 2 0 16,-1 5 32-16,0 0 16 0,-2 4 0 0,0 4 0 15,1 2-32-15,-1 3 0 0,0 4 0 0,-1 6 0 16,-2 0-48-16,1 2-16 0,-2 1 0 0,1-1 0 15,-1-4 128-15,2 1 32 0,-1-2 0 0,2-2 0 16,0-3-16-16,2-3 0 0,-1-2 0 0,0-6 0 16,0-2-144-16,2-5-128 0,0-5 192 0,0-4-192 15,0-1 0-15,2-3 0 0,0-10 0 0,0 0-192 16,0 0-1856-16,0 0-352 0,0 0-80 0</inkml:trace>
  <inkml:trace contextRef="#ctx0" brushRef="#br0" timeOffset="65276.18">27829 7055 23951 0,'0'182'1056'0,"0"-182"224"16,0 0-1024-16,0 0-256 0,11 2 0 0,3 1 0 0,3-3 1440 0,2 0 224 16,1-4 64-16,2 0 0 0,-1-1-1408 0,3-4-320 15,3 0 0-15,2-2 0 0,-1 1-128 0,0-3-64 16,2-1-16-16,0-1 0 15,-1-2-640-15,1 2-128 0,-3 1-32 0,1-1-7088 16,-1-2-1424-16</inkml:trace>
  <inkml:trace contextRef="#ctx0" brushRef="#br0" timeOffset="65462.11">28678 6978 28559 0,'-9'15'2544'0,"5"-2"-2032"0,0 6-512 0,1 6 0 15,0 0 320-15,0 5-16 0,1 4-16 0,-1-1 0 16,2-1 144-16,0 1 16 0,1-1 16 0,0 1 0 16,0 0-272-16,1-1-64 0,3-3-128 0,-3-1 192 15,0-4-192-15,1 0-240 0,-1-2 48 0,0-6 16 16,1-4-2576-16,-1-1-512 16</inkml:trace>
  <inkml:trace contextRef="#ctx0" brushRef="#br0" timeOffset="65996.58">29240 7088 21183 0,'0'0'944'0,"0"0"192"0,0 0-912 0,-3 15-224 16,6-1 0-16,-3 3 0 0,1-2 2288 0,0 4 400 15,0 2 96-15,2-1 16 0,-2 0-2224 0,2 1-448 16,-2-1-128-16,2-2 0 0,-2-3 0 0,-1 0 0 16,0-2 0-16,0-3 0 0,0-10 0 0,0 0-240 0,0 0 80 0,0 0 16 15,0 0-112-15,0 0 0 0,0 0-16 16,2-10 0-16,0-4 80 0,0-3 0 0,1 1 16 0,1-2 0 16,-1-1 176-16,3-1 0 0,-1 1 0 0,1 0 0 15,2-2 0-15,1 3 176 0,1 4-48 0,1 0 0 16,2 0-128-16,1 6 0 0,0-3 144 0,0 8-144 15,4 0 144-15,-2 3-144 0,-1 3 192 0,1 2-192 16,-1 5 0-16,-2 0 0 0,-2 4 0 0,0 1 0 16,1 3 0-16,-3 0 0 0,0 1 0 0,-2 3 0 15,-2 0 0-15,0 3 0 0,-1-5 0 0,-1-2 0 16,-1-4 0-16,-2-14 0 0,0 0 192 0,0 0-192 16,0 0 352-16,0 0-32 0,0 0-16 0,0 0 0 15,12-11-48-15,-1 1-16 0,-1-4 0 0,1-2 0 16,3-2-416-16,-2-1-80 0,1 0 0 0,0-1-16 15,-1-3-192-15,2 4-48 0,0 0 0 16,0 1 0-16,2 1 368 0,-2 7 144 0,0 1-128 0,0 4 128 0,2 5 208 0,-2 1 128 16,0 6 32-16,0 4 0 0,-1 4-80 0,-2 2-16 15,1 2 0-15,-2 1 0 0,-1 3-272 0,-3 4 160 16,-3-3-160-16,0 3 128 0,0-2-128 0,-2-1-176 16,-1-2 48-16,0-3 0 15,-1 0-448-15,2-4-96 0,3-3-16 0,-4-12-8160 16,0 0-1648-16</inkml:trace>
  <inkml:trace contextRef="#ctx0" brushRef="#br0" timeOffset="66381.23">30291 6895 11055 0,'0'0'480'0,"0"0"112"0,0 0-464 0,-9-1-128 0,9 1 0 0,-9 2 0 15,0 5 4288-15,0-1 848 0,-1 3 176 0,1 2 16 16,-1 3-4288-16,1 1-848 0,2 5-192 0,-2-1 0 16,0-2 0-16,2 2 0 0,1-1 0 0,1 0 0 15,-1 1 0-15,4 0 0 0,1-1 0 0,1-3 0 16,1-1 0-16,1-6 0 0,-2-8-144 0,0 0 144 16,11 4 0-16,-11-4-128 0,13 0 128 0,-2-4 0 15,1-2 0-15,-1-6 144 0,-1 2 16 0,0-2 0 16,1 0 32-16,-3 2 16 0,1-3 0 0,2-1 0 15,-1 1-208-15,-3 2 0 0,1-2 128 0,0 4-128 0,-1-2 0 16,3 6 144-16,1-2-144 0,0 6 128 0,0 4-128 0,1 4 128 16,-2-2-128-16,0 7 128 0,2-1-128 0,-1 3 128 15,-1 0-128-15,2 1 128 0,-1-1-128 0,2 0 0 16,0 2 0-16,-1-2 0 0,1-2-288 0,2-3-32 16,-1-1-16-16,0-4 0 15,-1-2-640-15,1-3-128 0,0-11-32 0,1 1 0 16,2-4-1760-16,-1-2-368 0</inkml:trace>
  <inkml:trace contextRef="#ctx0" brushRef="#br0" timeOffset="66630.32">31052 6144 13823 0,'0'0'608'0,"-6"12"128"0,-2 1-592 0,3 2-144 0,4 6 0 0,0 3 0 16,-1 8 3712-16,1 1 720 0,-1 1 144 0,-1 8 32 16,1 1-3696-16,0 4-720 0,1-2-192 0,1 2 0 15,1 1 0-15,-1-2 0 0,-1 1 0 0,0-3 0 16,-2 2 0-16,2 1-224 0,0-5 48 0,-1-1 16 31,0-7-416-31,1-2-64 0,-2-9-32 0,0-2 0 16,2-2-1808-16,0-5-352 0,-3-1-80 0</inkml:trace>
  <inkml:trace contextRef="#ctx0" brushRef="#br0" timeOffset="66832.3">30727 6788 31263 0,'0'0'1392'16,"0"0"272"-16,10 7-1328 0,2-4-336 0,1 0 0 0,4-2 0 0,0 2 0 0,2-3 0 15,0 0 0-15,2-2-128 0,5 0 128 0,0-2 0 16,1-5 0-16,-1 4 0 0,-2 0-192 0,0-4-16 16,3 3 0-16,-3-4 0 15,-4 1-560-15,0-4-96 0,1 2-32 0,-2-2 0 16,-3 0-1936-16,0-1-400 0</inkml:trace>
  <inkml:trace contextRef="#ctx0" brushRef="#br0" timeOffset="67034.07">31554 6462 15663 0,'0'0'688'0,"0"0"144"0,0 13-656 0,0 3-176 0,0-2 0 0,0 4 0 16,-1 4 2816-16,0 1 544 0,0 3 96 0,-2 2 32 16,-2-3-2512-16,0 3-496 0,-3-1-96 0,2 1-32 15,0 1-160-15,-1-5-48 0,2-2 0 0,1 3 0 16,0-1-144-16,2-1 0 0,-1-3 0 0,2-3 0 15,1-3-992 1,-2-4-176-16,2-10-48 0,0 0-10880 0</inkml:trace>
  <inkml:trace contextRef="#ctx0" brushRef="#br0" timeOffset="67390.7">31866 6519 14735 0,'0'0'640'16,"0"0"160"-16,0 0-640 0,0 0-160 0,4 15 0 0,-1 0 0 0,0-5 2848 0,0 4 544 15,-3 2 96-15,0 0 32 0,0 2-2560 0,0 0-512 16,1 0-112-16,0-1-16 0,-1-1-192 0,1-2-128 16,1-4 128-16,-2-10-128 0,2 14 128 0,-2-14-128 0,0 0 160 0,0 0-160 15,0 0 0-15,0 0 128 0,10-2-128 0,0-3 0 16,1-5 0-16,-1-1 0 0,0-1 128 15,1-2-128-15,2 0 0 0,-1 0 0 0,-1 2 0 0,0-2 0 16,2 2 0-16,-1 3 0 16,-2-1 0-16,0 5 0 0,0 4 240 0,-10 1 0 0,13 1 0 0,-2 3 0 15,-2 5 32-15,1 1 16 0,2 4 0 16,-2 2 0-16,-2 1-160 0,0 0-128 0,3-1 144 0,-1-2-144 16,0 3 0-16,0-2 0 0,-1-3 0 0,1 1 0 15,2-5 0-15,0-3-128 0,1-1-16 0,-5-4 0 31,1-3-400-31,2 2-80 0,0-2-16 0</inkml:trace>
  <inkml:trace contextRef="#ctx0" brushRef="#br0" timeOffset="67702.45">32799 6406 29087 0,'0'0'1280'15,"0"0"272"-15,0 0-1232 0,-8 5-320 0,-1 4 0 0,-1 1 0 0,-3 4 0 0,-1 0 0 16,-1 1 0-16,-1 3 0 0,-2 1 0 0,1 1 0 16,1 0 0-16,-1 1 0 0,-1 2 128 0,2 1-128 15,1-3 192-15,2 2-192 0,0-1 0 0,3 0 0 16,1-5 0-16,4-3 0 0,5-2 0 0,0-12 0 16,0 11 0-16,0-11 0 0,7 8 0 0,-7-8 0 0,0 0 0 0,11 5 0 15,0 0 0-15,0-2 256 0,-1-3-48 0,0 2-16 16,0 2 32-16,0 4 0 0,-2-2 0 0,2 7 0 15,-2-2 32-15,-1 4 0 0,1 2 0 0,-2 1 0 16,-2 1-112-16,-1 0-16 0,-2 1 0 0,-1 3 0 16,-3 0-128-16,1-2 0 0,-2 1 0 0,-1 1 0 31,-3-3-1312-31,-1 1-192 0,-1-2-32 0</inkml:trace>
  <inkml:trace contextRef="#ctx0" brushRef="#br0" timeOffset="67908.84">31684 6412 39615 0,'0'0'3520'0,"0"0"-2816"0,0 0-560 0,0 0-144 15,0 14-3376-15,0-3-704 0</inkml:trace>
  <inkml:trace contextRef="#ctx0" brushRef="#br0" timeOffset="68349">30892 7555 26719 0,'0'0'2368'0,"-10"-3"-1888"0,0 1-480 0,1-1 0 16,9 3 400-16,-9-4-16 0,9 4 0 0,-10 4 0 16,1 1-720-16,3 1-160 15,-1 3-16-15,1-1-16 0,0 2-16 0,-1-1 0 0,2 2 0 0,-1 2 0 0,-1-1 336 0,1 2 64 16,1 1 16-16,0-1 0 0,0-3 128 0,-2 2 224 16,5 1-48-16,-2 0-16 0,2 0 320 0,-1 0 64 15,0 0 16-15,0 1 0 0,1-3 64 0,1 0 16 16,0 1 0-16,0 1 0 0,1-1-192 0,0-1-48 15,0 2 0-15,0-3 0 0,-2-1-208 0,2 1-64 16,-1-1 0-16,1 2 0 0,0-12-128 0,-1 10 0 16,-1 1 0-16,1 1-176 15,1-12-464-15,0 0-112 0,0 0-16 0,0 0 0 16,-2 7-256-16,2-7-64 0,0 0-16 0,0 0 0 16,0 0-768-16,0 0-160 0</inkml:trace>
  <inkml:trace contextRef="#ctx0" brushRef="#br0" timeOffset="69064.78">31182 7717 25567 0,'0'0'1136'0,"-9"0"224"0,-1-2-1088 0,2 2-272 0,8 0 0 0,-9 4 0 16,0 2 0-16,2 0 128 0,0 6-128 0,2-3 0 15,0 3 288-15,2 0-48 0,0 2-16 0,0 4 0 16,1 2-224-16,1 3-160 0,-1-2 32 0,2 0 0 16,-2 0 0-16,4 0 0 0,0-4 0 0,1-1 0 15,1-4-96-15,3-1-16 0,0-4 0 0,-7-7 0 16,13 2-64-16,-3-4-16 0,2-3 0 0,-1-1 0 0,0-1 656 0,1 1 128 16,-2-3 32-16,0-2 0 0,-2-5 112 0,-1-1 32 15,1 0 0-15,-2 3 0 0,0-1-368 0,-3 1-64 16,0-1-16-16,-2 2 0 0,-1-1 64 0,0-1 0 15,-1 1 0-15,-2 2 0 0,0 0-128 0,-3-2-128 16,4 0 176-16,-2 3-176 0,0 0 0 0,4 11-192 16,0 0 0-16,-4-8 0 0,4 8-96 0,0 0-16 15,-1-8 0-15,1 8 0 0,4-8 304 0,2-2-192 16,2 3 192-16,3-4-160 0,3 1 160 0,3-3-128 16,2-2 128-16,3-2-128 0,2-1 0 0,0-1 0 15,0-1 0-15,1-4 0 0,1-5 128 0,-1-1 0 0,-1-3 0 16,1 4 0-16,-1-1 128 0,-3 2 48 0,-2 0 16 15,-1 4 0-15,-3-2-64 0,-2 3 0 0,-1 2 0 16,-3 0 0-16,-3 4 112 0,0 0 16 0,-1 2 0 0,-3 0 0 16,0 3 176-16,-2 4 32 0,0 8 16 0,0 0 0 15,0 0-352-15,-4 12-128 0,-3 2 0 0,0 4 144 16,0 2-144-16,-1 5 0 0,-1 2 0 0,0 4 0 16,0 2 0-16,2 0 0 0,0 0 0 0,1 1 0 15,0-2 128-15,2 0-128 0,3-3 192 0,-1-8-64 16,2-4-128-16,3-4 192 0,2-6-192 0,-5-7 192 15,5 8 32-15,-5-8 16 0,12 4 0 0,0-8 0 16,0-2 16-16,2-3 16 0,2-4 0 0,1 0 0 16,0 3-272-16,1-1 0 0,-1-3-176 0,1 6 176 15,-1 2 0-15,2 3 0 0,1 2 0 0,0 3 0 0,0 4 192 16,-1-1 32-16,0 4 16 0,0 3 0 0,2 6 0 16,-3 1 0-16,-1-1 0 0,1 1 0 0,-3 1-48 15,2 2-16-15,-2-3 0 0,0-1 0 0,-1-2 96 0,3-3 32 16,2 0 0-16,0-1 0 0,-1-5 0 0,2-2 0 15,2 0 0-15,2-4 0 0,3-1-480 0,-11-1-80 16,5-4-32 0,4-1 0-16,0-1-576 0,2-2-112 0,1 2-32 0</inkml:trace>
  <inkml:trace contextRef="#ctx0" brushRef="#br0" timeOffset="69884.88">22172 7422 5519 0,'-11'-7'240'0,"2"3"64"15,-3 1-304-15,1 0 0 0,0-2 0 0,-2-1 0 0,1 0 5376 0,1-4 1008 0,-2 2 208 0,2-1 32 16,-3 7-5104-16,-3-1-1024 0,2 2-208 0,-1-1-32 16,-1-1-256-16,2-1 0 0,-3 0 0 0,1 4 0 15,0 3 0-15,0 2 0 0,2 0 0 0,0 0 0 16,-1 5 128-16,2-1-128 0,0 5 0 0,2 1 0 16,0 3 352-16,2 1-32 0,1 4 0 0,2 4 0 15,3-2 304-15,0 7 48 0,3 4 16 0,1 1 0 0,2 3-208 0,2 6-32 16,2 1-16-16,2 4 0 0,0 0-64 0,1 2-16 15,-1 3 0-15,3 5 0 0,-1-1-64 0,-1 1-16 16,1 0 0-16,0-3 0 0,0 1 32 0,0 0 0 16,-1-1 0-16,0 0 0 0,1-2-304 0,-1-3 0 15,0-2 128-15,0-2-128 0,-1-7 0 0,-2 1 0 16,0-3 128-16,1-3-128 0,0-6 0 0,0-7 0 16,-2-2-128-16,0-2 128 15,0-2-640-15,-1-4-16 0,-2-4-16 0,-2-10 0 16,0 0-1856-16,0 0-368 0,0 0-80 0,0 0-10272 0</inkml:trace>
  <inkml:trace contextRef="#ctx0" brushRef="#br0" timeOffset="70249.28">21544 8911 3679 0,'-5'27'160'0,"1"-10"32"0,-2 4-192 0,2 0 0 0,4 0 0 0,4 2 0 0,4-2 7376 15,3 3 1440-15,3-2 272 0,1 1 64 16,2-2-7376-16,-1 2-1488 0,1-4-288 0,1-2 0 0,0-8 0 15,4 0 0-15,1-6 160 0,3 1-160 0,0-4 240 0,1-4-64 16,1-7-16-16,1-7 0 0,-1-5 64 0,5-1 16 16,-1-6 0-16,1-1 0 0,1-3-240 0,-1-4 144 15,-2-3-144-15,-2 0 128 0,-3-2-272 0,-1 2-64 16,-1 3-16-16,3 4 0 16,-2 1-352-16,1 4-64 0,-5 1 0 0,0 0-10112 15,-3 5-2032-15</inkml:trace>
  <inkml:trace contextRef="#ctx0" brushRef="#br0" timeOffset="71853.64">21567 7101 7487 0,'0'0'320'0,"0"0"80"0,0 0-400 0,0 0 0 0,0 0 0 0,0 0 0 0,0 0 1536 0,0 0 240 15,0 0 32-15,0 0 16 0,-5-10-304 0,5 10-64 16,0 0-16-16,0 0 0 0,0 0-512 0,-6-4-96 16,6 4-32-16,0 0 0 0,-10-1-224 0,-1-1-32 15,2 1-16-15,-2 1 0 0,-3 1-16 0,-2 1-16 16,-4-1 0-16,3-1 0 0,-2 0 0 0,0-3 0 16,-2 1 0-16,1 1 0 0,-3 2 64 0,-1-1 16 15,-2-1 0-15,0 1 0 0,-4-4-160 0,0 2-32 16,-2 2 0-16,-1 0 0 0,-1 0-208 0,-4 0-48 15,-6 0-128-15,-1-2 192 0,-2-2 112 0,1-2 16 16,0-3 0-16,-1 2 0 0,0 0 128 0,0 0 48 16,-1-3 0-16,-3 1 0 0,-6-3-112 0,-3-2-32 0,0 1 0 15,0-1 0-15,-2-2-32 0,1-1 0 0,4-1 0 0,-1 3 0 16,0 1-32-16,-3 0-16 0,-5-1 0 0,3-3 0 16,-1-4-16-16,2 1-16 0,1 2 0 0,2-2 0 15,2 0-64-15,-3 2-16 0,-3 0 0 0,-1-3 0 16,1-1-32-16,0 4-128 0,5 1 192 0,1 3-64 15,1 0-128-15,0 1 0 0,-1-2 144 0,0 3-144 16,-7-1 128-16,5 1-128 0,4-2 128 0,1-1-128 16,3-1 0-16,3 4 0 0,1 3 0 0,2-4 128 15,1-3-128-15,1-1 0 0,-2-1 0 0,0 1 0 16,4 4 0-16,4-2 0 0,0-1 0 0,5 1 0 16,2-1 0-16,3 3 0 0,2-1 0 0,1 0 128 15,1-2-128-15,0 2 0 0,4 0 0 0,0 5 0 16,1 0 0-16,1 2 0 0,1-4 0 0,1 4 0 15,-1-4 0-15,2 1-160 0,-1 3 160 0,1 0 0 0,3 2-176 16,-3 2 176-16,2-1-160 0,3-1 160 0,3-1-160 0,1 4 160 16,-1-4-160-16,6 7 160 0,-6-4-208 0,6 4 48 15,0 0 16-15,0 0 0 0,0 0 16 0,0 0 0 16,0 0 0-16,0 0 0 0,0 0-80 0,0 0-16 16,0 0 0-16,12 2 0 0,-12-2-16 0,13 7 0 15,-1 1 0-15,1 5 0 0,-2-2-64 0,1 3-16 16,-1 0 0-16,2 4 0 0,-1 1 48 0,0 1 0 15,1 2 0-15,-2 3 0 0,3-3 16 0,0 6 0 16,3-1 0-16,-1 6 0 0,2-2-96 0,0 0-16 16,-3 1 0-16,2 0 0 0,-1 1 208 0,0 0 160 0,-1-3-208 15,-1 1 80-15,-2-1 128 0,2-1 0 0,-5 2 0 0,3-1 0 16,-2-4 0-16,-1-2 0 0,-1-1 0 0,-3-4 176 16,1 0 16-16,-1-3 0 0,-1 0 0 15,-2-2 0-15,2-2-192 0,-3 0 0 0,-1-12 0 0,0 10 128 16,0-10-128-16,0 0 0 0,0 0 144 0,-6 8-144 15,-2-7 144-15,0-1-144 0,0-1 192 0,-2-4-192 16,-2-4 224-16,1 0-64 0,-3-4-16 0,0 3 0 16,-1 2 64-16,-1-4 16 0,-1-2 0 0,-2 0 0 15,0-5 32-15,-2-4 0 0,0 1 0 0,-2 0 0 16,-1 0 0-16,-1-4 16 0,-4 2 0 0,0-3 0 16,1 2 16-16,1-3 0 0,1 2 0 0,-1-1 0 15,1-3-32-15,4-1 0 0,1-1 0 0,2 1 0 16,3 3-64-16,0-4 0 0,2-1-16 0,3 0 0 15,2 2-176-15,-2-2 0 0,4 0 0 0,0 1 0 16,2 0 0-16,1 3 0 0,2-3 0 0,-1 3 0 0,0-1 0 16,2 3 0-16,0 2 0 0,1 1 0 0,0 6 0 15,0 7 0-15,0 0 0 0,0 11 0 0,3-7 0 0,-3 7 0 16,0 0-176-16,0 0 176 0,12 0-192 0,1 4 64 16,-1 2 0-16,1 3 0 0,0-4 128 0,-1 3 0 15,5-3 0-15,1-2 0 0,3 2 0 0,3 0 0 16,3 0 0-16,1-3 0 0,4 2 0 0,0-1 0 15,-4-2 0-15,0-2 128 0,0-2 16 0,1 1 16 16,1-2 0-16,3-4 0 0,-2-1 80 0,-1 0 16 16,3 1 0-16,2-5 0 0,0 1-112 0,2 1-16 15,1-4 0-15,0 1 0 0,2 2-128 0,-3 0 0 0,-3 0 0 16,-2 4 0-16,0 1-288 0,-2 2-96 0,-1 1 0 16,-1 3-11424-16,-2 1-2272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5:59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5963 5451 17903 0,'0'0'784'0,"2"-9"176"0,0-1-768 0,0 1-192 0,1-1 0 0,-3 10 0 16,0 0 528-16,0 0 64 0,2-6 16 0,-2 6 0 15,0 0-304-15,0 0-64 0,0 0-16 0,0 0 0 16,0 0-224-16,0 0 144 0,-7 11-144 0,-2 0 128 16,-1 3-128-16,-1 5 0 0,-1 3 0 0,0 5 128 15,0 1-128-15,-4 7 0 0,1 7 0 0,1 3 0 16,-1 4 0-16,2 5 0 0,0 7 0 0,2 5 128 16,0 4 0-16,0 2 0 0,5 7 0 0,3 4 0 15,5 4 0-15,2-5-128 0,2-4 192 0,2-5-64 16,2-8-128-16,1-11 0 0,2-10 0 0,1-9 0 15,1-7 144-15,-1-9-144 0,3-7 160 0,2-6-160 16,2-7 256-16,-2-7-64 0,3-2 0 0,1-12 0 16,1-6 176-16,0-6 16 0,0-5 16 0,-1-3 0 0,0 1-272 0,1-1-128 15,0-5 128-15,0 4-128 0,-1-3 160 0,0 5-160 16,-2 1 192-16,0 0-192 0,2 5 224 0,-1 4-64 16,-3 1-16-16,-1 6 0 0,-2 2-144 0,-2 9 0 15,0 3 0-15,-1 6 128 0,-1 6-128 0,1 5 0 16,1 8 0-16,0 4 0 0,0 6 0 0,1 0 0 15,2 7 0-15,-1 6 0 0,1 13-144 0,1 3 144 16,1 7 0-16,0 4 0 0,0-4-256 0,3-2 48 16,2-10 16-16,-3-5 0 15,1-13-192-15,1-8-16 0,0-13-16 0,1-3 0 0,0-11 608 0,0-8 128 0,0-4 32 16,0-7 0-16,1-9 544 0,-3-2 96 0,1-2 32 0,1-3 0 16,-2-7-560-16,1 4-96 0,-4 3-32 0,-1-3 0 15,-3 1-112-15,-3 3-32 0,-2 1 0 0,-5 0 0 16,1-1 160-16,-3 1 32 0,-3 2 0 0,0 3 0 15,0 4-384-15,0 4 0 0,-2 4 0 0,0 2 0 32,-1 3-576-32,1 7-192 0,2 8-48 0,0 0-12448 0</inkml:trace>
  <inkml:trace contextRef="#ctx0" brushRef="#br0" timeOffset="343.95">7833 6159 29487 0,'2'23'2624'0,"3"7"-2112"16,-1 5-512-16,5 8 0 0,1 8 256 0,0-2-64 15,-2 1-16-15,-2-9 0 0,1-5-176 0,-5-4 0 16,-1-11 0-16,-1-5 0 0,0-6 160 0,0-10-160 15,0 0 192-15,0 0-192 0,0 0 368 0,-6-7-48 16,0-6 0-16,2-5 0 0,-1-3-144 0,0-5-48 16,2-6 0-16,1-1 0 0,-1-1-272 0,3 1-64 15,3 0-16-15,3 4 0 0,6-2 224 0,0 6 0 0,1-2 0 16,2 4 0-16,2 0 0 0,1 2 0 0,2 3 128 0,3 4-128 16,2-1 0-16,3 2 0 0,-1 4 0 0,1 1 0 15,1 5 0-15,0 1-224 0,-1 2 16 0,3 0 0 31,2 2-2416-31,-1 1-464 0</inkml:trace>
  <inkml:trace contextRef="#ctx0" brushRef="#br0" timeOffset="601.16">9456 5961 18431 0,'-10'1'1632'0,"1"4"-1312"15,-1 3-320-15,3 3 0 0,2 6 3984 0,4 6 736 16,3 2 144-16,1 9 16 0,-2 3-3968 0,1 5-784 16,-2 4-128-16,0-2 0 15,-2 5-480-15,1 1 16 0,-2 0 0 0,-2-5 0 16,-1-1-1632-16,-3-7-320 0,-1-4-64 0,-1-6-10176 0</inkml:trace>
  <inkml:trace contextRef="#ctx0" brushRef="#br0" timeOffset="911.01">10351 4785 23039 0,'0'0'1024'0,"0"0"192"0,0 0-960 0,0 13-256 0,0 4 0 0,4 10 0 16,3 7 1440-16,0 8 240 0,-4 4 48 0,0 10 16 15,1 9-1360-15,-7 7-384 0,1 7 128 0,-3 9-128 16,-2 6 0-16,0 4 128 0,-2 7-128 0,-1 1 0 0,1 1 0 15,-2-3 0-15,0-4 0 0,-2-3 0 0,-1-9 0 16,0-8 128-16,2-8-128 0,0-5 0 0,-2-9-192 16,1-5-96-16,1-6-16 0,0-8 0 15,2-8-816-15,1-9-160 0,0-8-48 16,2-9-10048-16</inkml:trace>
  <inkml:trace contextRef="#ctx0" brushRef="#br0" timeOffset="1161.32">10859 4671 23039 0,'0'0'2048'0,"0"0"-1648"16,0 0-400-16,8 11 0 0,1 8 704 0,0 9 48 0,0 6 16 0,-1 10 0 15,0 6-256-15,-3 10-64 0,-2 4 0 0,-3 9 0 16,-2 9 64-16,1 7 0 0,-5 9 0 0,-1 5 0 15,0 3-256-15,-1 5-32 0,1 6-16 0,-2-5 0 16,0-5-208-16,-1-6 0 0,-1-7 128 0,0-5-128 16,-2-6-144-16,1-9-80 0,-2-15-16 0,1-7 0 31,1-10-688-31,-2-6-144 0,2-9-16 0,-2-8-6912 0,0-9-1392 0</inkml:trace>
  <inkml:trace contextRef="#ctx0" brushRef="#br0" timeOffset="1394.83">9784 5630 32255 0,'0'0'2864'0,"0"0"-2288"15,0 0-576-15,19-2 0 0,6 0 352 0,11 1-32 16,8 1-16-16,5 1 0 0,3-1-128 0,2 2-32 15,6-2 0-15,3 0 0 0,3 0-144 0,4 1 0 16,2 3 0-16,-1-2 128 0,-5 0-128 0,-1 0-192 16,0-1 32-16,-2 3 16 15,-2 0-1392-15,2 1-288 0,-1-1-48 0</inkml:trace>
  <inkml:trace contextRef="#ctx0" brushRef="#br0" timeOffset="1861.7">11696 5895 20271 0,'0'0'1792'0,"0"0"-1424"0,0 0-368 0,14 6 0 15,5 0 3600-15,5 3 656 0,5 1 128 0,5 3 32 16,3-3-3744-16,4 2-672 0,1-6-272 0,1-3 16 16,2-6-128-16,-2-3-32 0,-1-4 0 15,-4-3 0-15,-3-5-96 16,1-4 0-16,-4 0-16 0,-2-1 0 0,-3-5-80 0,-3 2-16 16,-3-3 0-16,-2 2 0 0,-4-3 352 0,-4 1 64 0,1-1 16 0,-6-1 0 0,0 1 192 0,-3 5 0 15,-6 1 0-15,-3-3 0 0,0 2 0 0,-6-1 256 16,0 5-48-16,-5 4-16 0,-2 4 0 0,-3 6 0 15,-2 4 0-15,-1 3 0 0,-3 3 16 0,-1 8 0 16,-2 2 0-16,-2 6 0 0,-5 5-16 0,-5 2-16 16,-2 4 0-16,2 6 0 0,4 1 16 0,2 2 16 15,1 4 0-15,3 0 0 0,5 4 16 0,1-1 0 16,2 2 0-16,5-3 0 0,2 1 32 0,5-3 16 0,4 3 0 16,5-6 0-16,3 0-80 0,6-3 0 15,5-6-16-15,7 0 0 0,3-4-176 0,8-1 0 0,5 0 0 0,7-3 0 16,4-6-288-16,7-1 16 0,6-2 0 0,2-4 0 31,-1-8-1488-31,2-2-288 0,1-5-64 0</inkml:trace>
  <inkml:trace contextRef="#ctx0" brushRef="#br0" timeOffset="2328.37">13707 5249 24879 0,'-7'-8'2208'0,"1"-2"-1760"0,-1 5-448 0,2-1 0 0,5 6 1392 0,0 0 192 16,-9 5 32-16,4 2 16 0,-1 7-1376 0,0 7-256 16,1 9 0-16,-6 7-192 0,1 5 192 0,0 6 0 15,1 6 0-15,-2 8 0 0,-3 5 0 0,0 10 0 16,-1 5 0-16,-2 6 0 0,0 1 0 0,0 4 0 15,1 2 0-15,2 3 0 0,0-1 0 0,2-10 0 16,-1-5 0-16,3-13 0 0,1-11 128 0,1-9 48 16,2-12 16-16,2-11 0 0,2-6 512 0,0-7 128 15,2-13 0-15,0 0 16 0,0 0-96 0,7-8-32 16,-1-10 0-16,4-10 0 0,3-9-384 0,2-3-80 16,3-10 0-16,2-6-16 0,5-12-240 0,1-2 0 15,5-2-192-15,2 0 192 0,1 0-176 0,5 3 176 16,3 3-160-16,4 5 160 0,1 4 0 0,3 3 0 0,1 6-128 15,6 8 128-15,4 6 0 0,4 9 0 0,2-1 0 0,-2 12 0 16,-3 8 0-16,-2 9-144 0,0 5 144 0,-2 5-128 16,1 9 0-16,0 6 0 0,-1 9 0 0,-5 12 0 31,-5 8-432-31,-8 11-80 0,-6 3 0 0,-2 6-16 16,-4 7-432-16,-4-1-64 0,-5 0-32 0,-1-5 0 15,-2-6 16-15,-2-10 0 0,-4-5 0 0,-1-9 0 16,-2-4-208-16,-2-4-32 0,-3-5-16 0,-2-9-8448 0</inkml:trace>
  <inkml:trace contextRef="#ctx0" brushRef="#br0" timeOffset="2945.83">10670 5639 23951 0,'0'0'2128'0,"18"0"-1696"16,3-1-432-16,5 1 0 0,7 0 1040 0,1 1 128 15,4 4 32-15,4 2 0 0,6-2-736 0,1-3-144 16,-1 1-16-16,2-2-16 0,-2-1 112 0,0-3 32 16,2 1 0-16,3-2 0 0,2-1-176 0,5 0-16 15,2 0-16-15,-1-4 0 16,-3 3-928-16,-2-1-192 0,0-3-48 0</inkml:trace>
  <inkml:trace contextRef="#ctx0" brushRef="#br0" timeOffset="3680.9">10286 8696 6447 0,'0'0'576'0,"0"0"-576"15,-9 9 0-15,4 6 0 0,-1 11 6272 0,2 3 1136 16,1 8 224-16,3 7 48 0,2 5-6192 0,0 8-1232 15,2 5-256-15,1 8 0 0,-3 2 0 0,1 3-128 16,-3 3 128-16,-1 2 0 0,-3 5 0 0,-1 2 0 16,-3-6 0-16,-2 0 0 0,-5 2 0 0,1-7-128 15,-4-3 128-15,0-2 0 16,0-5-512-16,1-6-64 0,-1-2 0 0,1-5 0 16,2-4-768-16,1-10-144 0,1-6-48 0,1-1-6912 15,-2-5-1376-15</inkml:trace>
  <inkml:trace contextRef="#ctx0" brushRef="#br0" timeOffset="3979.97">9404 9696 18431 0,'0'0'816'0,"0"0"160"0,0 0-784 0,10 0-192 0,5 2 0 0,12 0 0 15,3 2 3536-15,10 2 672 0,7-1 128 0,6 3 16 16,6 1-3328-16,7-3-656 0,5 1-144 0,4-1-32 16,3 2 112-16,0 2 16 0,1-1 0 0,1 0 0 0,2 0-48 0,0-1 0 15,1-1 0-15,-4 0 0 0,-4-3-144 16,-3 0-128-16,-1 0 192 0,2 0-192 0,2-2-176 0,-4-1-144 15,-8 1-16-15,1-1-10512 16,-4-1-2096-16</inkml:trace>
  <inkml:trace contextRef="#ctx0" brushRef="#br0" timeOffset="6245.2">20121 2564 12783 0,'0'0'560'0,"-11"-1"128"0,1-1-560 0,1-1-128 0,0-1 0 0,9 4 0 16,-8-2 896-16,0-1 160 0,8 3 32 0,0 0 0 15,0 0-64-15,0 0 0 0,0 0 0 0,0 0 0 16,0 0-192-16,0 0-64 0,0 0 0 0,0 0 0 15,16-1-272-15,6 0-64 0,1 1-16 0,5-2 0 0,4-1-112 0,2-3-32 16,4 1 0-16,7 3 0 0,6-2-32 0,-1-1-16 16,5 1 0-16,-2-1 0 0,3-4-16 0,2 1 0 15,1 2 0-15,6-1 0 0,4 1 0 0,3 3 0 16,3-4 0-16,0 0 0 0,0 0 32 0,4-2 0 16,2 3 0-16,6-2 0 0,3 1-16 0,2-3 0 15,-2 2 0-15,6-3 0 0,6 4-48 0,0-6-16 16,-3-2 0-16,1 4 0 0,3-3-32 0,7 2-128 15,4 5 192-15,-3-5-64 0,-7 1-128 0,9 2 0 16,4 6 0-16,-3-2 128 0,-3-2-128 0,1 2 0 16,2 2 0-16,-2 2 0 0,-3 0 0 0,1 3 0 0,-5 1 0 15,3-3 0-15,2 0 0 0,-7 0 0 0,-8 0 0 0,-1 0 0 16,3 2 0-16,-2 1 128 0,-1 1-128 0,-5-6 0 16,-5-2 0-16,-4 2 0 0,-1 2 128 0,2 1-128 15,0 3 0-15,-4-3 0 0,-9-1 0 0,-2-1 128 16,-1-3-128-16,-3 2 0 0,-2-1 0 0,1 1 0 15,2-2 0-15,-4 1 0 0,-4 1 128 0,-5-2-128 16,-6 0 0-16,-1-1 0 0,-1 2 0 0,-1 2 0 16,-2 1 0-16,-2-1 0 0,-4-2 0 0,1 5 128 15,1 1-128-15,-2 4 0 0,-1-2 0 0,-6-3 0 16,0-3 0-16,-3 1 0 0,-2 3 0 0,-3 0 0 16,-4 3 0-16,-1-4 0 0,-3-1 0 0,-10-1 0 15,0 0 0-15,0 0 0 0,0 0 0 0,0 0 0 16,0 0 0-16,0 0 0 0,0 0 0 0,0 0 0 0,-13 5 0 15,-2-1 0-15,0 0 0 0,-6 0 0 0,-4 0 0 16,-4 0 0-16,-4-2 0 0,-3 2 0 0,0-3 0 0,-2 0 0 16,-4-1-144-16,-1 3 144 0,-3-1 0 0,1 4 0 15,-5 1-128-15,-3-3 128 0,-8-4 0 0,-2 0 0 16,-3 0 0-16,1 3 0 0,-3 0 0 0,-1 4 0 16,-1-1 0-16,-6 0 0 0,-8 0 0 0,0-1 0 15,-1-2 0-15,-4 6 0 0,-1-1 0 0,-7 1 0 16,-7-3 0-16,2 3 0 0,2 0 0 0,-7 0 0 15,-7-1 0-15,1-2 0 0,2 4 0 0,-1-2 0 16,0 2 0-16,-2-4 0 0,-4 1 0 0,3 0 0 16,2 2 0-16,-4 1 0 0,-4-2 0 0,4 1-128 0,6 0 128 0,-6 1 0 15,-8-4 0-15,3 4-128 0,8-1 128 0,-5 1 0 16,-5-1 0-16,7 0 0 0,1 0-128 16,2 0 128-16,-4-1 0 0,6 1-160 0,2-3 160 0,4 2-128 15,1-3 128-15,1 1-128 0,0 3 128 0,4-4-128 16,4 1 128-16,3 1 0 0,6-4-144 0,-5 4 144 15,1-1-368-15,6 1 0 0,1 1 0 0,5-1 0 32,6-3-128-32,1 1-16 0,-2-2-16 0,6 3 0 0,3-3 160 0,8 2 48 0,3 1 0 0,6-3 0 15,5-1 320-15,4 0-144 0,6-1 144 0,4 3 0 16,4 4 0-16,3-6 0 0,3 1 0 0,5 2 0 16,3 3 0-16,3-3 0 0,8-5 0 0,0 0 0 15,3 11 0-15,3-4 0 0,-6-7 0 0,18 8 0 16,3-1 0-16,3-3 0 0,2-2 0 0,4-1 0 15,5-3 128-15,7-1-128 0,3 1 176 0,8 1-176 0,6-3 272 16,7-3-48-16,6 1-16 0,3-7 0 0,1-1-208 0,6 2 0 16,6-4 128-16,5 0-128 0,4 1 0 15,0-1 0-15,3 0 0 0,4-1-160 0,8 3 16 0,-3-1 0 16,-2 0 0-16,3-2 0 0,5-1 144 0,0 3 0 16,0 1 0-16,4 2 0 0,1-1 0 0,-2-1 0 15,4 4 0-15,0-2 0 0,0 2 0 0,0 2 0 16,0 3 0-16,-2-1 0 0,-3 1 0 0,3 2 0 15,2 3 0-15,-3-1 0 0,-6-1 0 0,5-2 0 16,4 2 0-16,-6 0 0 0,-7-1 0 0,-1 1 0 16,3 1 0-16,-3 1 0 0,-4-3 0 0,-2 2 0 15,-7 2 0-15,3 0 0 0,0 1 0 0,-4-2 0 0,-4 0 0 16,-4 0 0-16,-2 2 0 0,3 2 0 0,-1 2 0 0,-3-1 0 16,-8-1 0-16,-4 1 0 0,-6 2 0 15,-2-5 0-15,1 2 0 0,1 0 0 0,-2 1 0 0,0 0 0 16,-5-3 0-16,-5 4 0 0,-6-1 0 0,-5-2 128 15,-2 0-128-15,-5-2 0 0,-2 2 0 0,-2 1 0 16,-3-1 0-16,-3 0 0 0,-2 1 0 0,-4-3 0 16,2 2 144-16,-4-2 16 0,1 0 0 0,0 2 0 15,0 1 0-15,-4-2 0 0,-3 1 0 0,1-1 0 16,-1-1-160-16,-1-1 128 0,-10 0-128 0,12 2 128 16,-3-4-128-16,-9 2 0 0,0 0 144 0,9 0-144 15,-9 0 144-15,8-1-144 0,-8 1 192 0,0 0-192 16,0 0 192-16,0 0-192 0,0 0 192 0,0 0-192 15,0 0 0-15,0 0 0 0,0 0 0 0,0 0 0 16,0 0 0-16,0 0-192 0,0 0 0 0,0 0-8128 16,0 0-1632-16</inkml:trace>
  <inkml:trace contextRef="#ctx0" brushRef="#br0" timeOffset="10968.95">23085 3351 11055 0,'0'0'480'0,"-3"13"112"0,1-2-464 0,-1 2-128 0,1 1 0 0,-1-5 0 16,3-9 960-16,0 11 160 0,-2 1 32 0,2-12 16 15,-5 9-208-15,-1 1-32 0,6-10-16 0,-5 10 0 16,-1 0-80-16,1-2 0 0,5-8-16 0,0 0 0 16,-4 10-448-16,4-10-96 0,0 0-16 0,0 0 0 15,0 0-96-15,0 0-32 0,0 0 0 0,9-14 0 16,1-2 160-16,2-4 32 0,0-1 0 0,2-10 0 16,3-2-320-16,-2-4 128 0,0-2-128 0,-3 1 0 15,1 0 0-15,-1 0 0 0,0-2 0 0,0 2 0 0,1 1 0 16,0 3 0-16,2 3 0 0,-1 2 0 0,-1 5 0 0,-1 2 0 15,1 6 0-15,0 6 0 16,0 0 0-16,-2 4 0 0,0 3 0 0,2 4-144 0,0 4 144 0,0 6 0 16,1 3 0-16,0 4-128 0,1 1 128 0,0 4 0 15,2 8 0-15,0 2 0 0,2 6 192 0,1 2-16 16,-3 3-16-16,1 7 0 0,-1 3-160 0,-2-1 192 16,0 0-192-16,-2-1 192 0,-2-2-192 0,-1 0 192 15,-3-6-192-15,0 2 192 0,2-7-64 0,0-1 0 16,-1-3 0-16,-2-1 0 15,1-5-512-15,-1-3-128 0,2-5 0 0</inkml:trace>
  <inkml:trace contextRef="#ctx0" brushRef="#br0" timeOffset="11285.56">23379 3626 24191 0,'1'25'1072'0,"3"-3"208"0,2 8-1024 0,5 8-256 0,3 7 0 0,3 8 0 16,1 3 512-16,2 7 64 0,2 3 0 0,1 2 0 0,2 3-208 0,2 6-48 15,2-4 0-15,-1 0 0 0,-4-6-144 0,1-3-48 16,1-1 0-16,3-4 0 0,2-1-128 0,2-3 0 16,1-4 144-16,3-2-144 15,3-2-448-15,5-5-144 0,2-1-48 0,0-7-7280 16,3-3-1456-16</inkml:trace>
  <inkml:trace contextRef="#ctx0" brushRef="#br0" timeOffset="11768.88">24981 5094 16575 0,'0'0'1472'0,"0"0"-1168"16,-3-9-304-16,3 9 0 0,0 0 1392 0,0 0 208 16,0 0 64-16,8 14 0 0,4 2-944 0,1 5-176 15,1 2-32-15,3 8-16 0,2 6 48 0,1 5 16 16,0 9 0-16,-1 0 0 0,0-1-256 0,1 3-48 15,-1-1-16-15,-1-1 0 0,-1 0-240 0,-1 0 0 16,1-1 128-16,-3 0-128 16,-2-4-448-16,2-3-144 0,-2-5-32 0,-1-7-7104 15,0-7-1424-15</inkml:trace>
  <inkml:trace contextRef="#ctx0" brushRef="#br0" timeOffset="12035.65">25687 5062 18431 0,'-13'-8'816'0,"4"6"160"0,-2-1-784 0,-2 3-192 0,3 0 0 0,0 5 0 16,1 8 1536-16,-3 2 256 0,2 6 48 0,0 8 16 15,0 3-1280-15,-1 10-240 0,0 6-48 0,2 10-16 16,-3 2 176-16,-1 9 48 0,0 3 0 0,1 3 0 15,-2 5-176-15,1 2-16 0,-1 4-16 0,4 3 0 16,0-2-288-16,-2-6 128 0,-1-2-128 0,2-8 0 0,1-6 128 16,2-6-128-16,-1-9 0 0,4-8 0 0,-1-9 0 0,2-9-256 15,3-5 64-15,1-6 0 16,0-13-1664-16,0 0-336 0,7-10-64 0</inkml:trace>
  <inkml:trace contextRef="#ctx0" brushRef="#br0" timeOffset="12386.03">26367 5075 16815 0,'5'-13'736'0,"-5"13"160"0,0 0-704 0,0 0-192 16,0 0 0-16,0 0 0 0,0 0 1168 0,0 0 208 15,-10 11 32-15,-3 9 16 0,0 6-784 0,1 2-144 0,-1 4-48 0,-1 7 0 16,0 7 64-16,1 2 0 0,2-2 0 0,2 1 0 15,3-4-80-15,2 1-16 0,4-5 0 0,4-5 0 16,1-2-224-16,4-6-32 0,1-5-16 0,1-4 0 16,1-5-144-16,0-5 0 0,0-5 0 0,1-4 128 15,1-6-128-15,1-6 0 0,-1-5 0 0,2-2 0 16,5-6 192-16,-4 0-32 0,0-5-16 0,-1 2 0 16,1-1-144-16,-3 0 160 0,-3-1-160 0,-3 3 160 15,-4-1 0-15,-5 2 0 0,-7 2 0 0,-1-1 0 16,-4 4 480-16,-3 1 112 0,-6-2 16 0,-1 5 0 15,0 1-320-15,2 7-64 0,-1 2-16 0,1 5 0 16,3 4-368-16,1 2 0 0,5 3 0 0,3 4-128 16,2-1-1536-16,5 4-320 0,3-3-48 15</inkml:trace>
  <inkml:trace contextRef="#ctx0" brushRef="#br0" timeOffset="12720.16">26996 4932 23951 0,'0'0'2128'0,"-9"11"-1696"16,3 3-432-16,1 1 0 0,2 0 1520 0,2 8 208 15,1 1 64-15,1 5 0 0,1 2-1328 0,1-1-256 0,4 2-48 0,-1 0-16 16,-1-5-144-16,1 3 0 0,5-3 0 15,0 2 0-15,1 0 0 0,0-6 0 0,1-3 0 16,1-4 128-16,0-4-128 0,-1-6 0 0,-1-4 0 0,1-2 0 16,1-2 0-16,0-5 0 0,-1-4 192 0,1-6-64 15,0-3 256-15,0-8 64 0,-2-1 0 0,1-2 0 16,-1-2 0-16,-2 0 16 0,0-1 0 0,0 2 0 16,-2-1-128-16,-2 0-16 0,-2-1-16 0,0-2 0 15,-1-1-304-15,4 3-176 0,-2 1 32 0,1 1 0 31,1 1-1712-31,-2 3-320 0,1 6-80 0,2 4-11120 0</inkml:trace>
  <inkml:trace contextRef="#ctx0" brushRef="#br0" timeOffset="13369.73">29461 4486 11055 0,'-15'-9'976'0,"-2"3"-784"16,-2-3-192-16,1 5 0 0,0 2 3712 0,-1 0 688 16,0 2 144-16,-1 4 16 0,-2 0-3568 0,-1 1-720 15,1 5-144-15,-3-2-128 0,0 2 128 0,-3 2-128 16,-2 2 0-16,-4 7 0 0,3 2 0 0,0 4 128 16,1 3-128-16,-1 3 0 0,2 3 256 0,2 2-48 15,3 4-16-15,4 1 0 0,3-1-48 0,6-2-16 16,3-5 0-16,7 1 0 0,5-1-128 0,2 0-192 15,3-2 32-15,7-2 16 16,2-5-416-16,3-2-80 0,0-5 0 0,3-2-16 16,2-3-560-16,2-2-96 0,1-2-32 0</inkml:trace>
  <inkml:trace contextRef="#ctx0" brushRef="#br0" timeOffset="13736.54">30168 4517 21183 0,'-8'-5'1888'0,"-2"-3"-1504"0,-2 2-384 0,1 3 0 16,-2 2 640-16,1 2 48 0,-1 3 16 0,0 6 0 0,-1 0-528 0,-2 7-176 16,-2 3 0-16,0 6 144 15,0-1-144-15,2 4 192 0,0-5-192 0,2 7 192 0,2-1-192 0,0 1 0 16,3 1 0-16,2-2 0 0,0-7 0 0,5-3 0 15,-1-2 0-15,3-1 0 0,3-3 0 0,-3-14 0 16,0 0 0-16,0 0 0 0,0 0-192 0,10-3 192 16,-2-6-160-16,-1 0 160 0,1-3 0 0,1-1 320 15,1-4-64-15,0-2 0 0,0-4-32 0,-1 3-16 16,0 1 0-16,-1 3 0 0,-3 0-80 0,1 9-128 16,-6 7 176-16,8-7-176 0,-8 7 352 0,10-1-32 15,-10 1-16-15,11 10 0 0,0 2-96 0,-1 4-16 16,0 2 0-16,0 4 0 0,2 0-192 0,0 3 0 15,1 4 0-15,1-4 0 16,0-2-1184-16,1-4-128 0,3-4-32 0,-2-2-9488 0</inkml:trace>
  <inkml:trace contextRef="#ctx0" brushRef="#br0" timeOffset="14061.06">30756 4527 23775 0,'0'0'1056'0,"-5"9"224"16,1 4-1024-16,0 4-256 0,1 4 0 0,1 2 0 15,-1 2 416-15,-1 0 32 0,0 3 16 0,-1-2 0 16,2 2-128-16,1-4-16 0,-2 3-16 0,1-3 0 16,0-4-176-16,0-2-128 0,0-3 192 0,2-2-192 0,0-4 128 0,1-9-128 15,0 0 0-15,0 0 0 0,0 0 192 0,4-9-64 16,0-4 0-16,2-2-128 0,2-4 144 0,0 0-144 15,3 1 0-15,3 0 144 0,0 2-144 0,2 3 0 16,-1 1 0-16,4 5 128 0,2 4 208 0,2 5 48 16,1 3 0-16,2 4 0 0,4 2 16 0,0 3 16 15,2 10 0-15,-1-2 0 0,-2 1-416 0,-3 3 128 16,1 1-128-16,-3 4 0 16,0-4-880-16,-1 5-256 0,-1 1-48 0</inkml:trace>
  <inkml:trace contextRef="#ctx0" brushRef="#br0" timeOffset="14806.3">25768 7219 7359 0,'-18'-9'656'0,"6"2"-528"0,-6-2-128 0,1 1 0 16,1 2 4704-16,1 2 912 0,1 0 176 0,0 0 32 16,0 3-4528-16,0 0-912 0,1 3-176 0,0 3-32 15,1-2-176-15,-4 3 0 0,2 3 0 0,-1 3 0 16,-1 3 0-16,-1 3-144 0,-1 6 144 0,2 2-208 15,0 7 208-15,0 7-192 0,-1 3 192 0,2 0-192 16,2 4 192-16,3-1 0 0,3 1 0 0,4-2-144 16,1-3 144-16,2-9 0 0,2-5 0 0,1-6 0 15,-1-2 0-15,5-5-128 0,0-3 128 0,0-4 0 16,-7-8 0-16,12 4 0 0,1-8 144 0,1 0-144 16,0 0 256-16,1-4-48 0,3-1-16 0,1-7 0 0,0-1 0 15,4-2-16-15,0-2 0 0,1 1 0 0,0-4-176 0,2 2 0 16,-1 1 144-16,-1 3-144 0,-2 1 0 0,-1 5 0 15,0 3 0-15,-3-2 0 0,-3 4 0 0,0 4 0 16,0 2 0-16,-1 4 0 0,0 2-192 0,-2 6 64 16,0 1 0-16,1 7 0 0,0-2 128 0,1 6-208 15,0-1 80-15,1 5 128 0,2 2-160 0,-3 0 160 16,3-5 0-16,1-1-144 0,0-4-208 0,2-2-32 16,-1-6-16-16,0-2-7824 15,0-1-1568-15</inkml:trace>
  <inkml:trace contextRef="#ctx0" brushRef="#br0" timeOffset="15071.41">26597 6367 20271 0,'-9'7'1792'0,"-1"3"-1424"0,-1-1-368 0,0 6 0 16,6 3 1648-16,0 7 256 0,0 8 48 0,3 6 16 16,-1 5-1520-16,2 2-320 0,1 3-128 0,0 6 128 15,2 5-128-15,0-1 0 0,-2 1 0 0,2 6 128 16,1 0-128-16,-1-2 0 0,1-2 0 0,-1-3 0 16,1-3 0-16,-1-3 0 0,2-1-160 0,-1-9 160 15,-1-8-960-15,1-6-80 16,1-5-32-16</inkml:trace>
  <inkml:trace contextRef="#ctx0" brushRef="#br0" timeOffset="15441.64">27502 6890 30351 0,'-10'-10'1344'0,"10"10"272"0,-6-4-1296 0,6 4-320 0,-11 0 0 0,1 2 0 16,0 1 0-16,-1 3 0 0,-2-1 0 0,-1 9-128 16,-3 5 128-16,-4 1 0 15,-6 2 0-15,-1 3-128 0,-1-3 128 0,0 0 0 0,1 2 0 0,0 3 0 16,2-4-144-16,6 2 144 0,2-3-160 0,7-3 160 16,1-3-368-16,3-2 32 0,5-1 0 0,3 0 0 31,-1-13-160-31,10 15-16 0,2-5-16 0,1 0 0 0,5-2 144 0,3 0 16 0,2-2 16 0,2 3 0 15,0-4 352-15,3 6 0 0,0-2 192 0,-1 1-64 16,-3-3 96-16,-1 3 16 0,-3-1 0 0,2 4 0 16,-3 1-48-16,-4-4 0 0,-1 1 0 0,-2-2 0 15,-6 1-32-15,-2 3-16 0,-7-2 0 0,-2 6 0 16,-4 1 144-16,-3 1 32 0,-5 0 0 0,-1 0 0 16,-2-3-144-16,-3 1-32 0,-2-3 0 0,1 0 0 15,1-6-1056-15,-2-2-224 0,5-4-32 0</inkml:trace>
  <inkml:trace contextRef="#ctx0" brushRef="#br0" timeOffset="15805.83">28389 6831 27647 0,'-25'5'2448'0,"7"-1"-1952"0,0 4-496 0,0 6 0 16,-2 10 272-16,5 1-32 0,1 6-16 0,2-2 0 15,2 3-224-15,1 1 0 0,3 3 128 0,1-1-128 16,4 0 0-16,-1-1 0 0,2-6 0 0,6-1 0 16,2-8 0-16,3-2 0 0,-3-1 0 0,5-4 0 15,2-3 0-15,2-5 0 0,-1-5 0 0,2-6 0 16,1-7 0-16,0-3 0 0,0-4 0 0,1-5 0 15,-4-2 0-15,-1-4 0 0,-1-1 0 0,-2 2 0 16,-2 0 288-16,-4-3-32 0,-2 1-16 0,-3 3 0 16,-3 5 288-16,-3 0 64 0,-3 0 16 0,-2 2 0 15,-2 3-112-15,1 1-32 0,-4 2 0 0,2 3 0 16,2 3-464-16,-1 6 0 0,5 2-176 0,7 3 176 16,0 0-2432-1,0 0-384-15</inkml:trace>
  <inkml:trace contextRef="#ctx0" brushRef="#br0" timeOffset="16290.6">29589 5741 7359 0,'0'0'320'0,"-5"-7"80"0,-1 2-400 0,6 5 0 15,0 0 0-15,0 0 0 0,0 0 4992 0,2 19 896 0,1 6 192 0,1 3 48 16,-2 3-4976-16,1 6-1008 0,-2 6-144 0,0 6 0 16,1-2-160-16,-4 7 160 0,1 7 0 0,-1 9-144 15,0 3 144-15,-2 7 0 0,-3 1 0 0,2 2-128 16,-2-6 128-16,1-2 0 0,0-5 0 0,1-2 0 15,-1-11 0-15,0-6 0 0,1-9 0 0,0-8 128 16,0-5 128-16,1-5 16 0,0-5 16 0,2-5 0 16,0-1-80-16,2-13-16 0,0 0 0 0,0 0 0 15,0 0-192-15,0 0 144 0,0 0-144 0,11-14 128 16,-4-4-304-16,2-1-64 0,1-6-16 0,0 1 0 31,2-3-208-31,-1-2-48 0,2-1-16 0,1 4 0 0,1-2 256 0,2 4 48 0,1 0 16 0,1 3 0 16,0 7 208-16,0 1 0 0,-1 7 0 0,-1 1 0 0,-1 4 160 15,-1 5-160-15,3 3 128 0,-4 3-128 0,-3 7 0 0,-1 2 0 16,0 1 0-16,-1 4 0 0,-2 2 0 0,-2 4 0 16,-1 3 0-16,-2 2 0 0,-1-2-192 0,-1-1 16 15,-1 1 16-15,-1 0 0 16,-3-2-432-16,1-4-96 0,1 0-16 0,1-7-10592 0</inkml:trace>
  <inkml:trace contextRef="#ctx0" brushRef="#br0" timeOffset="16688.88">30464 6482 29423 0,'-15'-8'1296'0,"4"7"288"0,0 5-1264 0,-1 1-320 0,0 6 0 0,-3 1 0 15,-2 6 0-15,0 3 0 0,1 2-176 0,-1 4 176 16,1 3-256-16,1 5 48 0,2-1 16 0,0-1 0 16,4 0 192-16,2 0-192 0,0 1 192 0,4-2-192 15,-1-3-64-15,1-7-16 0,2-3 0 0,1-4 0 16,0-7 112-16,0-8 32 0,0 0 0 0,0 0 0 16,0 0 320-16,9-10 64 0,1-8 0 0,-2 0 16 15,-2 0 32-15,2-2 0 0,-2-5 0 0,2 2 0 16,-2 1-112-16,-1 3-32 0,1 1 0 0,2 2 0 0,0 0 32 0,0 1 0 15,3 4 0-15,0 4 0 16,1 5-64-16,0 2-128 0,1 1 192 0,1 7-64 0,-1 3-128 0,-2 4 0 16,-1 1 144-16,2 3-144 0,0 1 0 0,1 9 0 15,-1 7 0-15,-1-3 0 0,-1-1 0 0,2-2 0 16,-2-3 0-16,-1 1 0 16,0-3-672-16,-1-6-48 0,4-3-16 15,-2-7-7824-15,-10-9-1552 0</inkml:trace>
  <inkml:trace contextRef="#ctx0" brushRef="#br0" timeOffset="16989.88">30851 6420 25791 0,'0'0'2304'0,"0"0"-1856"0,-5 11-448 0,2 6 0 15,-1 0 752-15,2 10 48 0,2 1 16 0,0 5 0 16,0 4-464-16,0 2-96 0,2 2 0 0,-1-3-16 15,2 0-112-15,-1-1-128 0,2-1 176 0,-2-2-176 16,2-1 144-16,0-4-144 0,0-2 0 0,2-8 144 16,1-9-144-16,2-2 0 0,-2-4 144 0,3-6-144 15,2-1 0-15,2-9 128 0,2-3-128 0,2-5 0 16,-1-5 0-16,0-5 128 0,2-3-128 0,-1 2 0 16,-1 1 144-16,-1-1-144 0,1 1 192 0,-3 1-192 15,0-3 320-15,0 3-32 0,0 4-16 0,2 5 0 16,1-3-272-16,-1 0 128 0,0 6-128 0,0 3 0 15,-1 2-304-15,1 1-160 16,-2 2-48-16,1 0-8656 0,-1 4-1744 0</inkml:trace>
  <inkml:trace contextRef="#ctx0" brushRef="#br0" timeOffset="17314.91">31679 6706 32255 0,'0'0'1424'0,"0"0"304"0,0 0-1392 0,10 3-336 15,3 0 0-15,2-3 0 0,3-3 288 0,1-4-16 16,0-3 0-16,1-6 0 0,2-3-272 0,1-6 0 16,-2-3-208-16,2-3 80 15,-1-2-560-15,-2-1-96 0,-2-3-32 0,-3 2 0 16,-3-2-144-16,-5 2-48 0,-2 1 0 0,-3 6 0 0,-5 1 1008 0,-2 5 288 0,-1 4 16 0,-4 8 0 15,-3 2 368-15,-1 5 80 0,-3 8 16 0,-2 7 0 16,-4 6-64-16,-2 11 0 0,0 8 0 0,-1 7 0 16,1 11-320-16,2 7-64 0,1 1 0 0,4 3-16 15,2-3-176-15,3 6-128 0,4 3 192 0,0-2-192 16,3-2-144-16,5-6-144 0,2 0-32 0,3-5 0 31,1-1-1808-31,3-6-368 0,3 15-80 0,2-16-16 0</inkml:trace>
  <inkml:trace contextRef="#ctx0" brushRef="#br0" timeOffset="17791.18">25597 8874 11055 0,'-12'-31'480'0,"5"15"112"0,-2-2-464 0,1 2-128 0,4 4 0 0,0 1 0 15,2 4 4416-15,-1 5 880 0,3 2 160 0,-1 10 48 16,1 7-4368-16,1 8-880 0,1 13-256 0,0 4 128 15,-2 9-128-15,3 5 0 0,-1 5 0 0,0 7-176 16,-1 9 176-16,1 5 0 0,1 7 0 0,-1 5 0 16,-2 7 0-16,2-2 0 0,0 0 0 0,-2-4 0 15,-1-1-496-15,0-12-160 16,-2-10-48-16,1-11 0 0,-1-16-1248 0,-1-12-256 0,-1-12-48 0</inkml:trace>
  <inkml:trace contextRef="#ctx0" brushRef="#br0" timeOffset="18325.8">25381 9595 29375 0,'0'0'1296'0,"0"0"272"0,12 9-1248 0,6-4-320 15,5 0 0-15,4-5 0 0,2-5 448 0,8-5 48 16,3-6 0-16,5-8 0 0,3-3-176 0,-1-9-16 0,-2-9-16 15,-2-6 0-15,-2-5-288 0,2-2-256 0,-2-7 64 0,2 3 0 32,-4-2-352-32,3-1-64 0,-4-5-16 0,-2 3 0 15,-4 4 0-15,-4 0 0 0,-6 0 0 0,-3 2 0 0,-3-2 320 0,-6 0 64 0,-4-3 16 0,-1 7 0 16,3 7 432-16,-2 13 96 0,1 7 16 0,-1 12 0 16,2 11 208-16,-8 9 48 0,0 0 16 0,6 23 0 15,-1 6-256-15,-1 13-48 0,-4 11-16 0,0 9 0 16,0 11-272-16,0 8 160 0,-1 6-160 0,-1 9 128 15,2 11-128-15,-2 2 0 0,-2 1 0 0,-1-1 128 16,0 0-128-16,-3-11 0 0,-1-13 0 0,0-11 0 16,-1-13 544-16,0-8 32 0,0-4 0 0,2-11 0 15,3-5 80-15,-1-9 32 0,0-5 0 0,2-5 0 16,2-2-464-16,2-12-96 0,0 0 0 0,0 0-128 16,0 0 0-16,2-14-144 0,2-3-16 0,1-1 0 0,0-1-176 0,2 0-48 15,3-2 0-15,3-1 0 0,2 7 144 0,1-2 32 16,0 2 0-16,1 2 0 0,-3 8 208 0,4 4 0 15,-2 1 0-15,2 4 0 0,1 7 0 0,1 1 0 16,1 3 0-16,0 3 0 0,2 2 144 0,0 0-144 16,1-1 0-16,0 3 144 0,-1-2-144 0,4 1 0 15,-2 0-192-15,1 5 192 0,-1-2-384 0,1 0 64 16,-2 1 0-16,-1-3 0 16,-1-3-160-16,-3-1-32 0,-1 1 0 0,-2-1 0 15,0-2-144-15,-2-1-48 0,0-4 0 0,0-1-7792 16,-3-8-1552-16</inkml:trace>
  <inkml:trace contextRef="#ctx0" brushRef="#br0" timeOffset="18708.04">26920 9325 32127 0,'-14'0'1424'0,"14"0"304"0,-8 8-1392 0,8-8-336 0,-2 13 0 0,2 1 0 16,6 1 0-16,2 3 0 0,3-2 0 0,3 2-192 15,4-2 192-15,4 1 0 0,2-4-144 0,2-3 144 16,2-5 0-16,4-4 0 0,0-5 0 0,2 1 0 0,3-5-144 0,0-1-16 16,-1-9 0-16,-1-3 0 15,-1-9-288-15,-3 0-64 0,-4-2-16 0,-3-2 0 16,-5 1-352-16,-3-2-64 0,0 0-16 0,-6 2 0 31,-5 4 416-31,-3 3 80 0,-4 6 16 0,-3 2 0 0,-4 0 624 0,-5 8 128 0,-1 5 16 0,-6 6 16 0,0 9 208 0,-6 6 32 16,-3 3 16-16,-5 7 0 0,-2 9 176 0,0 5 16 15,1 7 16-15,1 6 0 0,5 0-144 0,4 2-16 16,6 2-16-16,5 1 0 0,3 3-320 0,5-2-64 16,3-1-16-16,4 1 0 0,4-6-368 0,3-6-80 15,4-4-16-15,4-3 0 16,3-2-1536-16,4-4-304 0,4-8-64 0,4-7-10192 0</inkml:trace>
  <inkml:trace contextRef="#ctx0" brushRef="#br0" timeOffset="19077.72">29120 8263 33231 0,'-18'-33'1472'0,"7"10"304"0,-3-4-1424 0,4 4-352 0,-3-1 0 0,0 4 0 0,2 2 176 0,-3 0-48 16,-3-1 0-16,-2 2 0 0,-2 7-128 0,-2 1 0 15,-3 6 0-15,0 1-176 0,-3 5-160 0,-1 6-48 16,1 2 0-16,1 8 0 0,0 5 128 0,0 6 32 15,-1 6 0-15,2 8 0 0,3 1 224 0,1 6-144 16,3 3 144-16,2 9-128 0,3 10 128 0,0 3 0 16,3 9 0-16,2 5 0 0,0 6 0 0,2 3 0 15,4-5 0-15,1-3 0 0,0-4 0 0,2-7 0 16,-2-3 0-16,6-8 0 0,-1-7 0 0,2-6 0 16,1-5 128-16,2-5-128 0,-1-5-176 0,0-5-96 15,-1 0-32-15,-1-9 0 16,0-3-2128-16,-2-4-416 0</inkml:trace>
  <inkml:trace contextRef="#ctx0" brushRef="#br0" timeOffset="19279.04">28085 9539 32591 0,'0'0'1440'0,"0"0"304"0,0 0-1392 0,11-4-352 0,3-1 0 0,7-3 0 15,7 2-208-15,4-3-112 0,4 1-32 0,6-4 0 16,6-2 192-16,-1-3 160 0,-1 2-208 0,1-5 80 16,1-2-192-16,0 2-48 0,-1 1 0 0,0-1 0 15,-1 3-2304 1,-1 0-464-16</inkml:trace>
  <inkml:trace contextRef="#ctx0" brushRef="#br0" timeOffset="19543.14">29182 9066 10127 0,'0'0'448'0,"0"0"96"0,0 0-544 0,0 0 0 0,0 0 0 0,2 13 0 0,-4 2 2752 0,-3 4 432 16,-4 3 80-16,-2 4 32 0,-2 1-1696 0,-1 3-352 16,-1 4-64-16,0 1-16 0,0 2-464 0,2 0-112 15,3-2-16-15,2 0 0 0,3-1 176 0,2-2 16 16,5-7 16-16,2 1 0 0,1-5-320 0,1-3-64 16,0-3-16-16,2-5 0 0,1-3-112 0,-9-7-16 15,11-3-16-15,1-1 0 0,-1-2 144 0,2-8 16 16,1-2 16-16,2-6 0 0,1-10-176 0,-1 2-48 15,0-2 0-15,-1 0 0 0,-1-1-192 0,-1 1 0 0,-2 4 0 0,-1-1 0 16,-3 4 0-16,-2 1 128 0,-4 5-128 0,-1 2 0 16,-3 4 128-16,-2 2-128 0,0 1 0 0,-4 5 0 15,2 2-224-15,-1 3-144 0,-1 3-16 0,0 2-16 32,-1 6-2112-32,0 1-432 0</inkml:trace>
  <inkml:trace contextRef="#ctx0" brushRef="#br0" timeOffset="19874.36">29679 8095 11967 0,'0'0'528'0,"0"0"112"0,0 0-512 0,0 0-128 0,0 0 0 0,0 0 0 0,-5 11 4592 0,3 7 880 16,1 4 176-16,1 9 48 0,1 8-4528 0,0 6-896 16,3 4-272-16,-2 4 128 0,0 2 64 0,-1 7 0 15,0 2 0-15,-1 4 0 0,0 5-32 0,-1 4 0 16,0 2 0-16,-1 2 0 0,1-1-160 0,-1 0 128 16,-1-3-128-16,1-4 128 0,-2-1-128 0,0-9 0 15,1-2 0-15,0-6 0 0,-1-8 0 0,0-5 0 16,-1-7 0-16,1 0 0 0,-1-10-304 0,1-3-32 15,2-4-16-15,-2-8 0 16,1-4-1152-16,3-6-224 0,0 0-64 0,-2-10-11008 0</inkml:trace>
  <inkml:trace contextRef="#ctx0" brushRef="#br0" timeOffset="20155.6">30124 7853 12895 0,'0'0'1152'0,"0"0"-928"0,0 0-224 0,-1 16 0 16,2 9 3776-16,1 8 704 0,-1 6 128 0,1 10 48 15,1 2-3504-15,0 6-688 0,-2 5-144 0,0 8-16 0,0 4 80 0,-1 6 0 16,0 0 16-16,2 4 0 0,-2 3-144 0,0 2-16 15,0-1-16-15,0 1 0 0,-3-4-224 0,-2-5-240 16,4-5 48-16,-4-6 16 16,-2-5-848-16,1-11-160 0,0-9-32 0,1-4-16 15,-2-11-1792-15,2-9-368 16</inkml:trace>
  <inkml:trace contextRef="#ctx0" brushRef="#br0" timeOffset="20499.16">30796 8842 31615 0,'-22'-1'1408'0,"5"1"272"0,0 0-1344 0,-2 6-336 0,-2 6 0 0,0 8 0 15,-1 8 160-15,2 1-32 0,-1 4-128 0,4 5 192 16,0 7-192-16,0-1 0 0,2 2 0 0,1 2 0 15,2-3 0-15,0 2 0 0,2-1 0 0,2-2 0 32,2-4-480-32,3-3 16 0,3-7 0 0,2-7 0 15,0-3-112-15,1-6 0 0,-1-2-16 0,-2-12 0 0,0 0 352 0,13-12 80 0,-2-6 16 0,1-6 0 16,-1-5 144-16,1-3 192 0,-2-2-32 0,0-2-16 16,-1 2 32-16,-1 2 0 0,-2-1 0 0,-1 0 0 0,-1-1 464 15,-2-2 112-15,-2 2 16 0,-1 1 0 0,0 1-192 16,0 2-48-16,-1-2 0 0,1 5 0 15,2 4-528-15,2 7 0 0,-1 6 0 0,1 1-144 16,-3 9-1072-16,0 0-224 0,0 0-32 0,0 0-7424 16,10 10-1488-16</inkml:trace>
  <inkml:trace contextRef="#ctx0" brushRef="#br0" timeOffset="20891.82">31087 8808 22111 0,'-8'10'1968'0,"0"2"-1584"0,1 3-384 0,2 10 0 16,1 6 2912-16,3 6 496 0,1 3 112 0,2 0 0 15,1 0-2944-15,-1 0-576 0,3-1-176 0,0-8 0 16,2-3-16-16,0-7 0 0,2-2 0 0,1-1 0 15,1-4 192-15,-1-1-160 0,0-7 160 0,0-1-160 16,2-4 160-16,-1-3-208 0,2-3 80 0,-1-4 128 16,2-1-160-16,0-7 160 0,2-1 0 0,0-1-144 15,1-2 144-15,-1-5 0 0,1 2 0 0,-1-2 128 16,-1-2-128-16,-2 0 144 0,1 2-144 0,-1-2 160 16,1 0 0-16,-1 0 0 0,-3 5 0 0,0 1 0 15,-1-4-160-15,0 6 160 0,-5 1-160 0,1 6 160 16,0 4-160-16,0 3 192 0,-5 6-192 0,0 0 192 15,0 0-192-15,0 0-176 0,0 0 48 0,0 0 0 16,0 0-448-16,0 0-64 16,4 12-32-16,-4-12 0 0,0 0-416 0,0 0-64 0,0 0-32 0,0 0 0 15,0 0-1568-15,0 0-304 0</inkml:trace>
  <inkml:trace contextRef="#ctx0" brushRef="#br0" timeOffset="21443.07">31409 8781 12895 0,'-6'-6'1152'0,"0"2"-928"0,-1 0-224 0,7 4 0 0,0 0 4368 0,0 0 832 15,0 0 176-15,-7 9 16 0,0 1-4464 0,2 4-928 16,2 2 0-16,-1 3-272 0,2 2 272 0,2 6-128 16,-1 1 128-16,2 5 0 0,5 0 0 0,-3 1-128 15,1-1 128-15,1-1 0 0,3-1 0 0,1-3-128 16,1-2 128-16,1-7 0 0,1-2 0 0,-1-2 0 15,1-3 0-15,-1-4 0 0,1-4 0 0,-1-4 128 16,-1-4-128-16,2 1 0 0,0-8 320 0,1 1-16 16,0-5-16-16,-1-3 0 0,0-5-288 0,-1 2 0 0,0-3 0 15,-1-3 0-15,-1 1 0 0,-1 4 0 0,-1-3 0 16,-2 1 0-16,-1-4-176 0,0 2 176 0,-1 2-192 16,0 1 192-1,-2 1-704-15,0 5-48 0,2 2 0 0,0 4-12784 0</inkml:trace>
  <inkml:trace contextRef="#ctx0" brushRef="#br0" timeOffset="21859.88">31821 8566 32703 0,'0'0'1456'0,"-9"7"288"0,1 7-1392 0,-1 5-352 0,2 2 0 0,2 9 0 0,-1-1 0 0,3 4-128 16,-1 5 0-16,2 3 0 0,-1-3 128 15,2 3 0-15,0 2-144 0,0 3 144 0,-1-3 0 0,2-3 0 16,-3-5 0-16,0-7 0 0,0-7 0 0,1-3 0 16,-1-4 0-16,3-14 0 0,0 0 0 0,0 0 0 15,0 0 0-15,0 0 0 0,0 0 0 0,3-15 0 16,-1-3 0-16,2-2 0 0,1-3 0 0,-2 0 0 15,2-5 128-15,1 3-128 0,2-6 128 0,1 2-128 16,1 2 192-16,1-1-64 0,1 3-128 0,-1 1 128 16,2 3-128-16,4 1 128 0,-2 3-128 0,0 7 160 15,0 0-160-15,2 6 160 0,-1 3-160 0,0 3 128 0,0 6-128 16,-1 5 128-16,2 6-128 0,-1 4 0 0,1 5 0 0,-3 6 0 16,-3 2-176-16,0 7 176 0,-3 3-128 0,-1 2 128 15,-3 3-320-15,-2 5 32 0,-2-5 0 0,0-3 0 16,-2-4-96-16,0-7 0 0,1-6-16 0,0-6 0 31,0-7-352-31,1-9-64 0,0-9-16 0</inkml:trace>
  <inkml:trace contextRef="#ctx0" brushRef="#br0" timeOffset="22294.99">32588 8683 11967 0,'0'0'1072'0,"-8"-5"-864"0,-3 1-208 0,-1 2 0 0,2 2 4544 0,-1 4 848 0,1 2 176 0,1 6 48 0,0-1-4592 0,0 5-1024 16,0 4 0-16,0 6 0 0,0 5-160 0,0 1 160 16,0 2-128-16,2 3 128 0,0 2-128 0,4 0 128 15,-1 0-128-15,2-4 128 0,2 0-336 0,3-4 16 16,1-4 0-16,1-3 0 0,3-4-64 0,0-6-16 15,3-2 0-15,0-6 0 0,2-2 400 0,-3-6 0 16,1-5 0-16,3-2 0 0,4-5 160 0,-3-2 64 16,2-3 16-16,-1-2 0 0,1-3-240 0,-1 0 0 15,-2 0 0-15,-1-4 0 0,-3-3 0 0,1 3 0 0,-1 1 0 16,-1 2 0-16,-4-1 256 0,1 3 16 0,0 2 0 0,1 6 0 16,-2 4-144-16,0 3-128 0,-5 8 192 0,0 0-192 15,10 7 0-15,-2 6 0 0,-3 8 0 0,-1 7 0 16,-1 4 144-16,1 6-144 0,-1 2 0 0,-1 9 144 15,1-2-16-15,-2 11-128 0,-2 8 192 0,-2 4-64 16,0 3-128-16,0-3 192 0,-5-3-192 0,1-2 192 16,-2-7 144-16,-1-2 48 0,-1-4 0 0,0-2 0 15,-2-7-64-15,1-5 0 0,-2-5 0 0,-2-4 0 16,0-4-544-16,-2-4-112 0,2-4-32 0</inkml:trace>
  <inkml:trace contextRef="#ctx0" brushRef="#br0" timeOffset="22495.87">31746 7922 42447 0,'-6'-22'1872'0,"5"13"400"0,-1-1-1824 0,4 4-448 0,-2 6 0 0,0 0 0 16,11 4-1280-16,1 5-368 0,-1-2-64 0</inkml:trace>
  <inkml:trace contextRef="#ctx0" brushRef="#br0" timeOffset="23066.57">27111 10973 34095 0,'-20'-21'3024'0,"8"8"-2416"0,-5 1-480 0,2-2-128 0,2-1 352 0,-1 1 48 16,-1 3 16-16,0 0 0 0,0 2-416 0,-1-2 0 16,0-1 0-16,-1 2 0 0,-2-4 0 0,0 3 128 15,0 2-128-15,-1 1 0 0,-2 6 0 0,0 3 0 16,1 5 0-16,-1 3 0 0,-1 5 0 0,3 3-144 0,-3 3 144 0,4 10-160 15,1 7 160-15,3 4-160 0,2 5 160 0,3 1-160 16,3 4 160-16,0 3-128 0,2 5 128 0,3 6-128 16,0 2 128-16,1 4 0 0,0 4 0 0,1-3 0 15,2-2 0-15,0 2 0 0,-1-5 0 0,1-3 0 16,0-1-272-16,-1-4 16 0,-1-2 16 0,0-8 0 31,1-3-672-31,-2-8-144 0,-3-9-32 0,-1-4-8288 0,-1-8-1664 0</inkml:trace>
  <inkml:trace contextRef="#ctx0" brushRef="#br0" timeOffset="23477.29">26180 11806 31327 0,'0'0'2784'0,"0"0"-2224"0,0 0-560 0,15-1 0 0,3-3 592 0,2 0 16 15,5 2 0-15,0-3 0 0,0-3-448 0,2-2-160 16,2 0 0-16,4 0 144 0,3-4-144 0,2-2 0 15,4 0 0-15,1-1 128 0,4 1-128 0,2-2-176 16,2-4 48-16,-3 3 0 16,-4 0-240-16,-4-1-32 0,-7 0-16 0,-3 2 0 15,0 1-112-15,-5 5-32 0,-5 3 0 0,1 2 0 0,-1 7 560 0,-4 7-128 16,0-1 128-16,-5 9 0 0,2 6 208 0,-3 5 112 16,-2 1 0-16,-3 5 16 0,1 0-64 0,-2 1-16 15,0 6 0-15,0-2 0 0,-1-4 128 0,4-1 0 0,-1-3 16 0,3 0 0 16,1-5-48-16,3-2-16 0,0-5 0 0,1-3 0 15,0-6-96-15,1 0-32 0,1-5 0 0,3-3 0 16,0-9-208-16,3-1 176 0,0-8-176 0,-1-3 160 16,2-3-160-16,-4-1 0 0,-1-1 144 0,-4-2-144 15,-3 3 0-15,-2 0 0 0,-5 2 0 0,0-3 0 16,-4 2 224-16,-4 3-32 0,0-2 0 0,-6 0 0 16,-4 2 128-16,-2 1 32 0,-3 1 0 0,0 1 0 15,-3 2-352-15,3 4-208 0,-1 3 16 0,4 6 16 31,4-3-464-31,1 4-112 0,4 4-16 0,7-2-9760 0,0 0-1952 0</inkml:trace>
  <inkml:trace contextRef="#ctx0" brushRef="#br0" timeOffset="23797.23">27816 11334 1839 0,'0'0'160'0,"0"0"-160"0,0 0 0 0,6-8 0 0,2 3 5888 0,1 2 1152 16,2 1 240-16,0 7 32 0,-3 0-5808 0,4 9-1168 16,-5 1-336-16,2 5 144 0,-1 3-144 0,-2 7 192 15,1-1-192-15,-1 3 192 0,0 3-192 0,-3-1 0 16,0 1 144-16,-2 0-144 0,-1 0 256 0,1-7 0 16,-1-2-16-16,0-3 0 0,-1-6 368 0,1-3 80 0,-1-7 16 15,1-7 0-15,0 0-144 0,0 0-32 16,0 0 0-16,2-14 0 0,1-3 128 0,0-8 32 0,1 1 0 0,1-6 0 15,0-2-416-15,2 0-80 0,2-3 0 0,1 0-16 16,1 1-176-16,5 1 0 0,0 0 0 0,4 4 0 16,3 2-384-16,3 3 0 0,0 1 0 0,4 4 0 31,0 6-320-31,4 2-64 0,2 1 0 0,2 3-9376 0,3 3-1872 0</inkml:trace>
  <inkml:trace contextRef="#ctx0" brushRef="#br0" timeOffset="24047.66">29560 10951 26719 0,'0'0'2368'0,"0"13"-1888"0,3 1-480 0,3 7 0 0,3 7 1328 0,4 8 160 16,-2 8 48-16,3-1 0 15,-3 5-1536-15,2-3-512 0,-1 2 0 0,0 2 0 16,0-4 32-16,0 2 16 0,1 2 0 0,-1-5 0 16,-2-1-1472-16,0-6-304 0,-1-8-48 0</inkml:trace>
  <inkml:trace contextRef="#ctx0" brushRef="#br0" timeOffset="24311.31">30009 10939 21183 0,'-10'13'1888'0,"-1"8"-1504"0,0 6-384 0,1 8 0 15,1 3 3152-15,0 8 560 0,0 1 128 0,-1 5 0 16,-3 1-3072-16,-1 6-640 0,-1 4-128 0,0 2 0 16,-2 4 0-16,-1-1 0 0,-1 1 0 0,0-2 0 15,0-4-192-15,1 1 16 0,-1-3 0 0,2-1 0 16,0-5-336 0,2-7-80-16,-1-2-16 0,4-4 0 0,2-8-1648 15,-1-3-336-15,3-6-64 0,0-6-5264 0,3-6-1040 0</inkml:trace>
  <inkml:trace contextRef="#ctx0" brushRef="#br0" timeOffset="24648.62">30471 11100 23951 0,'0'0'1056'0,"0"0"224"0,-7 3-1024 0,-1 4-256 0,2 7 0 0,-1 4 0 15,2 3 1328-15,-1 5 208 0,-2 4 32 0,2 3 16 16,6 3-1280-16,-3-1-304 0,1 3 0 0,2 3 0 16,4 1 0-16,1-1-192 0,-1-4 64 0,1-3 0 15,0-9-128-15,1-4-32 0,2-6 0 0,-1-5 0 16,-7-10 288-16,11 0 0 0,-1-7 176 0,1-4-176 16,2-6 480-16,0-6-16 0,-3-7 0 0,0 0 0 15,0-3-64-15,-1 1-16 0,0-1 0 0,-4 0 0 16,0 1 80-16,-2-1 16 0,-2 4 0 0,-1-3 0 15,-1 3 128-15,-2 2 32 0,1-1 0 0,-4 5 0 16,0 2-352-16,-2 3-64 0,0 1-16 0,-1 2 0 16,-1 3-400-16,-2 4-96 0,-1 2-16 0,1 3 0 15,0 3-1520-15,2 3-304 16,-1 0-64-16</inkml:trace>
  <inkml:trace contextRef="#ctx0" brushRef="#br0" timeOffset="25001.37">30765 11017 35007 0,'-4'15'3120'0,"0"8"-2496"15,8 9-496-15,1 4-128 0,4 2 448 0,3 0 64 16,-1 1 0-16,2-3 16 0,2-4-400 0,0-7-128 15,2-6 0-15,2-5 0 0,1-3 0 0,3-7 160 0,-1-5-160 0,2 0 128 16,0-7-128-16,0-2 0 0,-2-8-160 0,-1 0 160 16,0-3-176-16,-2-6 176 0,1-1-192 0,-2-2 192 15,-3-2-128-15,2-1 128 0,-6-3 0 0,2 1 0 16,-2 0 0-16,-2-2 0 0,-2 1 0 0,-2 0 144 16,-2 2 128-16,0-1 32 0,0 0 0 0,-2 2 0 15,0-2-112-15,2 5-32 0,-1 7 0 0,-1 4 0 16,5 1-384-16,-3 5-80 0,-3 13-16 0,4-9 0 31,-4 9-304-31,0 0-64 0,0 0-16 0,0 0 0 16,0 0-592-16,5-7-128 0,-5 7-32 0,0 0-7952 0,7-8-1600 0</inkml:trace>
  <inkml:trace contextRef="#ctx0" brushRef="#br0" timeOffset="25361.42">31544 10716 29487 0,'-2'23'2624'0,"2"-4"-2112"16,0 5-512-16,2 4 0 0,3 6 512 0,2 7-16 15,-1 5 0-15,0 2 0 0,-1-4-496 0,-1-5 0 16,-1-9 0-16,-3-8 0 0,2-7 192 0,0-2 32 0,-2-13 16 0,0 0 0 16,0 0 96-16,0 0 32 0,2-21 0 0,1-5 0 15,-1-5 32-15,2-5 16 0,-1-5 0 0,2 1 0 16,1-3-208-16,0 1-32 0,5 0-16 0,0-1 0 16,3 1-160-16,3 4 0 0,4 1 0 0,1 4-176 15,3 1 176-15,4 8 0 0,1 2 0 0,4 6 0 16,0-1 0-16,3 6 144 0,3 7-16 0,-1 4-128 15,3 6-160-15,-3 7-144 0,-3 5-16 0</inkml:trace>
  <inkml:trace contextRef="#ctx0" brushRef="#br0" timeOffset="25944.83">26841 12816 36223 0,'0'0'1600'0,"-1"12"336"0,1 7-1552 16,2 8-384-16,5 4 0 0,-1 8 0 0,2 3 0 0,2 6 0 0,0 1 0 0,1 0 0 16,2 1 0-16,-1-5 0 0,0 0 0 0,1-6 128 15,0-3-128-15,-1-7 0 0,-3-7 0 0,2-7 0 16,-4-5 0-16,2-2 0 0,-9-8 0 0,9-1 0 15,0-6 128-15,2-3 64 0,-2-9 0 0,1-5 0 0,1-2 192 0,0 0 32 16,2-5 16-16,3-4 0 0,1-2-176 16,2-4-48-16,1-1 0 0,2 0 0 0,4-2-208 0,4 2 0 15,-4 4 0-15,2 2 0 0,0 3-128 0,-2 4 128 16,-5 7-192-16,0 4 192 16,-2 2-496-16,-1 2 16 0,-3 4 0 0,0 2 0 15,0 3-1312-15,-2 2-256 0,1 0-48 0,-1 0-12240 0</inkml:trace>
  <inkml:trace contextRef="#ctx0" brushRef="#br0" timeOffset="26141.8">27754 12725 33631 0,'0'0'1488'0,"-7"8"304"0,7-8-1424 0,-5 9-368 0,1 4 0 0,2 2 0 15,1 3 0-15,-1 1 0 0,-1 0-160 0,-1 4 160 16,-1 3 0-16,1 2 0 0,0 4 192 0,-1 1-48 15,0-2 64-15,1 0 16 0,0 9 0 0,2-3 0 16,-1-3-224-16,2-2 0 0,1-2 0 0,0 3 0 31,0-6-1344-31,1 0-224 0,0-6-32 0,1 0-7632 0,-2-2-1520 0</inkml:trace>
  <inkml:trace contextRef="#ctx0" brushRef="#br0" timeOffset="26666.23">28748 12826 31151 0,'0'0'1376'0,"0"0"288"0,-3-7-1328 0,3 7-336 15,0 0 0-15,-7-7 0 0,-4 3 0 0,0 1 0 16,-2 2 0-16,-5 2 0 0,-2 2 0 0,0 5-192 0,-3 0 192 0,0 0-192 16,-2 2 192-16,-1 4 0 0,1 4 0 15,-1 4-128-15,1-1 128 0,-2 7 0 0,-1 1-144 0,3 6 144 16,2 0 0-16,3 2 0 0,2 0 0 0,5 4 0 16,5-3 0-16,2 1 0 0,5-1 128 0,3 1-128 15,3-6 208-15,4-5-32 0,2-7-16 0,1-4 0 16,2-7-32-16,4-2 0 0,1-6 0 0,1-4 0 15,0-9 160-15,-1-3 32 0,2-5 0 0,1-5 0 16,1-10-320-16,0-4 0 0,2-4 0 0,0-5 0 16,1-5-176-16,-2-3-144 0,-1-1-16 0,-2-1-16 15,0-2 144-15,-5 2 16 0,-2 1 16 0,-1 0 0 16,-3-1 352-16,-2-4 64 0,-3-1 16 0,-4-4 0 16,-3 0 128-16,-3 3 16 0,-2 4 16 0,3 5 0 0,1 7-128 15,1 9-32-15,4 6 0 0,-2 12 0 16,0 7-256-16,0 13 0 0,0 0 128 0,0 0-128 15,0 13 0-15,1 9 0 0,1 9 128 0,2 6-128 0,0 5 0 0,1 8 0 16,0 4 0-16,-1 6-144 0,2 7 144 0,-1 1 0 16,2 0-144-16,0 0 144 0,0-5-240 0,2 1 32 15,-3-6 0-15,2-2 0 16,-1-6-496-16,1-4-80 0,-2-2-32 16,3-10-8608-16,1-8-1728 0</inkml:trace>
  <inkml:trace contextRef="#ctx0" brushRef="#br0" timeOffset="27246.91">29442 12777 13823 0,'0'0'1216'0,"-5"12"-960"0,-5-6-256 0,2 3 0 0,2-2 4576 0,6-7 864 16,0 0 192-16,0 0 16 16,3 12-5040-16,-3-12-1008 0,12 5-208 0,2-6-32 0,2-2 208 0,2-9 48 15,1-7 16-15,2-4 0 16,-2-6-464-16,1-2-112 0,2-2-16 0,-3-4 0 15,1-2 0-15,-2 2-16 0,-3-1 0 0,-2 5 0 0,-3 5 976 0,-1-3 160 16,-3 5 48-16,-3 0 16 0,-2 5 544 0,-2 1 96 16,-2 3 32-16,-1 3 0 0,-2 6-240 0,-2 2-32 0,-2 7-16 0,-3 7 0 15,-4 1-368-15,-2 7-80 0,-2 8-16 0,-2 3 0 16,0 6-16-16,-4 3-128 0,-3 3 192 0,0 8-64 16,-1-1 80-16,3 1 16 0,2 1 0 15,4-6 0-15,4-1 0 0,4-2 0 0,3 0 0 0,3-3 0 16,6-7-64-16,5 1-16 0,6-4 0 0,5 1 0 15,5-7-144-15,7-1-192 0,6-3 32 0,6-4 16 32,-1-4-496-32,3 1-80 0,2-3-32 0</inkml:trace>
  <inkml:trace contextRef="#ctx0" brushRef="#br0" timeOffset="27613.37">30813 12504 34959 0,'-21'0'1536'0,"4"0"336"0,-1 0-1488 15,-1 3-384-15,-1 7 0 0,1 1 0 0,0 8 256 0,0 4-32 16,0 0 0-16,1 8 0 0,1-1-224 0,1 4 0 15,1 2-192-15,2 1 192 0,0-1-336 0,3-1 32 16,2-1 16-16,3-1 0 0,3-1-48 0,2-5-16 16,2-2 0-16,5-6 0 0,4-3 80 0,1-5 16 0,2-1 0 0,2-6 0 15,2-1 400-15,2-5 96 0,2-1 16 16,-1-9 0-16,5 2 384 0,-1-4 64 16,2-3 32-16,0-2 0 0,-1-1-320 0,2-3-64 0,2-2-16 0,-2 3 0 15,-4 2-336-15,-1-4 0 0,-3 1 0 0,-4 1 128 16,-4 1-128-16,-3 0-208 0,-3 1 48 0,-3 1 16 31,-5 0-336-31,-4 1-64 0,-5-1-16 0,-6 1-9920 0,-3 2-1984 0</inkml:trace>
  <inkml:trace contextRef="#ctx0" brushRef="#br0" timeOffset="27999.38">27488 12209 39615 0,'-15'-9'3520'0,"2"-2"-2816"0,2 3-560 0,4 3-144 31,7 5-432-31,0 0-112 0,0 0-32 0,0 0 0 16,0 0-2432-16,0 0-480 0,13 4-96 0</inkml:trace>
  <inkml:trace contextRef="#ctx0" brushRef="#br0" timeOffset="28583.04">27034 14385 18015 0,'-11'-1'800'0,"11"1"160"0,-12-2-768 0,1 0-192 0,1 1 0 0,0 0 0 0,10 1 0 0,-11-2 0 15,0-3 0-15,2 2 0 16,0-3-1280-16,0 1-320 0</inkml:trace>
  <inkml:trace contextRef="#ctx0" brushRef="#br0" timeOffset="29187.59">26837 14309 11967 0,'0'0'528'0,"0"0"112"0,-9 1-512 0,9-1-128 16,0 0 0-16,0 0 0 0,-10 3 2256 0,3-2 432 16,7-1 64-16,0 0 32 0,0 0-2016 0,0 0-384 0,0 0-96 0,0 0-16 15,0 0-272-15,0 0 0 0,0 0 0 0,-9 1 0 16,9-1 0-16,0 0 0 0,-9 0 0 0,9 0 0 15,-10-1 160-15,1 0-160 0,1 1 128 16,0 0-128-16,0-1 320 0,-1-1 0 0,-3 1-16 0,-1 1 0 16,1 1 128-16,-3 2 16 0,-2-1 16 0,-1 4 0 15,0-1-208-15,-1 2-64 0,-1 5 0 0,-3-3 0 16,2 1 48-16,-2 4 0 0,-2-2 0 0,0 5 0 16,0 2-240-16,0 3 176 0,1-2-176 0,1 0 160 15,2 4-160-15,1 2 0 0,2-3 0 0,6 1 0 16,2 3 0-16,2-3 0 0,2-1 0 0,6 2 0 15,5-1 0-15,2 3 0 0,-1-4 0 0,3 1 0 16,0-1-224-16,5-3 80 0,-2-2 16 0,4-4 0 16,0-4 128-16,3-1 0 0,2-4-144 0,0-5 144 15,2-1 0-15,1-3 0 0,2-7 128 0,0-1-128 0,2-1 128 0,3-3-128 16,-1-4 128-16,2-3-128 0,1 0 0 0,0 0 0 16,-2-5 0-16,-5 1 0 0,-1-5-224 15,-4 2 80-15,-3 3 16 0,-2 1 0 0,-4 3 128 0,-1 0 0 16,-4 1 0-16,-2 3 128 0,-1 3 128 0,-2 3 16 15,-2 0 16-15,0 7 0 0,0 6 64 0,0 0 16 16,0 0 0-16,-7 1 0 0,0 4-208 0,1 7-32 16,-1 0-128-16,0 7 192 0,0 7-192 0,1 1 128 15,-1 3-128-15,-1 6 0 0,-1 3 0 0,-2 4 0 16,2-2 0-16,-2 2 0 0,0 3 128 0,0 2-128 16,-2 2 0-16,1 8 0 0,0 5 192 0,-2 4-64 15,-2 2-128-15,4-5 192 0,-2 0-64 0,1 3 0 0,-1 3-128 16,1-2 192-16,1-2 64 0,-1 0 0 0,2-5 0 0,2 2 0 15,0-6 16-15,2-4 16 0,2-5 0 0,3-4 0 16,2 2-96-16,2-8-32 0,1-5 0 0,2-3 0 16,1-4-160-16,2-4 0 0,0-4 0 0,2-7-176 31,1-5-320-31,3-2-64 0,0-1-16 0,3-6 0 16,0-2-544-16,2-5-112 0,2 0-32 0,-1-4-11328 0</inkml:trace>
  <inkml:trace contextRef="#ctx0" brushRef="#br0" timeOffset="29617.29">27486 14435 18431 0,'0'0'816'0,"-7"0"160"0,7 0-784 0,0 0-192 15,-6 5 0-15,6-5 0 0,-3 14 2064 0,1 4 368 0,2 2 80 16,2 6 16-16,1-1-2048 0,1 4-480 0,1 0 0 0,1 2 0 15,3 1 0-15,1-3 0 0,2-1 0 0,0-1 128 16,2-3 96-16,0-5 32 0,2-4 0 0,-1-6 0 16,0-1 432-16,2-6 80 0,0-3 32 0,1-5 0 15,1-3 80-15,2-7 16 0,0 0 0 0,3-4 0 16,0-7-288-16,2-4-48 0,-3-7-16 0,1 1 0 16,0-1-336-16,-4 5-64 0,-2-2-16 0,-4 2 0 15,-1 1-128-15,-3 1 0 0,-4 7 0 0,-2 1 0 16,-1-2 0-16,-1 3 0 0,0 4 0 0,-2 2 0 31,-2 2-432-31,0 5-160 0,2 0-48 0,0 9 0 16,0 0-2384-16,0 0-496 0</inkml:trace>
  <inkml:trace contextRef="#ctx0" brushRef="#br0" timeOffset="30706.05">28145 14200 11967 0,'0'0'528'0,"0"0"112"15,4-12-512-15,1 5-128 0,0-1 0 0,2 2 0 0,0-3 1856 0,1 2 320 16,-1 2 80-16,1-2 16 0,1 3-1712 0,-9 4-352 0,10-5-64 0,-10 5-16 15,10-3-128-15,-10 3 0 0,0 0 0 16,10 0 0-16,-10 0 0 0,0 0 0 0,0 0 0 16,0 0 0-16,0 0 0 0,0 0 0 0,0 0-144 0,0 0 144 15,0 0 0-15,0 0 0 0,0 0 0 0,8 8 0 16,-8-8 128-16,5 11-128 0,-5-11 0 0,0 0 0 16,0 0 0-16,0 0 0 0,0 0 0 0,0 0 0 15,4 11 0-15,-4-11 0 0,0 0 0 0,0 0-6160 16,0 0-1136-16</inkml:trace>
  <inkml:trace contextRef="#ctx0" brushRef="#br0" timeOffset="34134.87">28621 14257 18431 0,'0'0'1632'0,"0"0"-1312"16,-5-11-320-16,1 2 0 0,4 9 1856 0,0 0 320 15,0 0 48-15,0 0 16 0,2-13-1408 0,-2 13-256 0,0 0-64 0,0 0-16 16,10-1-336-16,-1 4-160 16,2 6 160-16,-1 2-160 0,-1 3 224 0,-1 6-48 0,1 7-16 0,0 1 0 15,-2 5 64-15,0 2 16 0,-3 3 0 0,1 6 0 16,-1-1-240-16,-3 2 128 0,-2-1-128 0,-3-2 0 15,-1-2 0-15,1-4 0 0,-5-6 0 0,2 0 0 32,-1-1-448-32,3-6-128 0,0-7-16 0,1 0-7968 0,2-8-1584 0</inkml:trace>
  <inkml:trace contextRef="#ctx0" brushRef="#br0" timeOffset="34568.58">29254 14196 23951 0,'-12'-11'1056'0,"6"7"224"0,0-3-1024 0,6 7-256 15,0 0 0-15,0 0 0 0,3-10 1200 0,6 1 176 16,4 3 32-16,5 0 16 0,5-6-1088 0,3 2-208 15,5 1-128-15,1-2 128 0,2 2-128 0,-2-3 0 16,-1 3 0-16,0 1 0 0,-3 2 0 0,-1 4 0 16,-1 2 0-16,0 2-128 0,-2-3-64 0,-2 5 0 15,-3 7 0-15,-3 0 0 0,-3 1-64 0,-3 2 0 16,-4 0-16-16,-2 7 0 0,-4-1 64 0,-2 2 16 16,-2-1 0-16,-5 6 0 0,-4 0 384 0,-3 4 96 0,-3 2 16 0,-3 3 0 15,0 2 96-15,1-1 32 0,0 1 0 0,2 3 0 16,2 1-16-16,1-3 0 0,4-3 0 0,1-1 0 15,3 2-176-15,5-6-48 0,3-6 0 0,3-1 0 16,3-1-192-16,2-3 0 0,3-1 0 0,2-3 0 16,2-6 0-16,3 0-288 0,2-5 64 0,4-1 16 15,2-1-144-15,0-3-32 0,1-3 0 0,1 0 0 16,0 0 0-16,0-1-16 0,0-4 0 0,-1 1 0 16,-2-1 0-16,-1-2 0 0,-1 2 0 0,-3-1-7664 15,-2 0-1536-15</inkml:trace>
  <inkml:trace contextRef="#ctx0" brushRef="#br0" timeOffset="34781.24">29288 14656 29311 0,'-9'-8'1296'0,"9"8"272"0,-1-5-1248 0,1-2-320 0,0 7 0 0,9-5 0 0,3 0 192 0,5-2 0 16,3 1-16-16,3 0 0 0,4-6-176 0,1 2-256 16,2 1 64-16,3-4 16 15,-2-1-336-15,2 2-64 0,3-1 0 0,0 1-16 16,3 2-1392-16,0-2-256 0</inkml:trace>
  <inkml:trace contextRef="#ctx0" brushRef="#br0" timeOffset="35186.25">30478 13995 29775 0,'7'-10'1312'0,"1"1"288"0,3 1-1280 0,5-2-320 0,1 4 0 0,4 1 0 16,2 0 176-16,0 2-32 0,2 3 0 0,0 1 0 16,0 2-144-16,-3 2 0 0,-1-1 0 0,-3 2 0 0,-1 3-144 0,0 1 144 15,-3 3-192-15,-3 4 192 16,-2 3-304-16,-4 7 48 0,-1-3 16 0,-5 5 0 0,-5 0 240 0,-5 4-192 16,-3 0 192-16,-2-1-192 0,-3-1 192 0,-3 3 0 15,-2 0 0-15,4 2 0 16,-1-3 128-16,5-1-128 0,3-8 192 0,3 1-192 0,2-3 240 0,4-3-64 15,3 0-16-15,2-3 0 0,3 0-16 0,1-2 0 16,2-2 0-16,0 0 0 0,2-7-144 0,3 1 0 16,0 1 0-16,4-5 0 0,-1 1 0 0,3-2 0 15,1 0 0-15,0 4 0 0,1-2-176 0,2-1 176 16,-1-2-128-16,4 0 128 0,0 0-336 0,0 0 16 16,-2 0 0-16,0-1 0 15,-1-3-1632-15,-2-2-320 0</inkml:trace>
  <inkml:trace contextRef="#ctx0" brushRef="#br0" timeOffset="35406.51">30449 14366 28447 0,'0'0'1264'0,"0"0"256"0,0 0-1216 0,0 0-304 15,0 0 0-15,0 0 0 0,11 2 400 0,4 0 32 0,3-1 0 0,2 3 0 16,4-4-304-16,2 0-128 0,1 1 0 0,4-1 128 16,4 0-128-16,3-1 0 0,1-3 0 0,3-1 128 15,4 1-288-15,0 1-64 0,-1-6-16 0,0 1-8592 16,-1-2-1712-16</inkml:trace>
  <inkml:trace contextRef="#ctx0" brushRef="#br0" timeOffset="35769.58">31612 14130 17503 0,'0'0'1552'0,"0"0"-1232"15,0 0-320-15,0 0 0 0,6-10 2448 0,3 2 432 0,1 3 96 0,1-3 16 16,2 1-2240-16,1-5-448 0,1 0-96 0,2 0-16 15,1-2-192-15,0 0 0 0,-3-1 0 0,0-2 0 16,-2 3-192-16,-1-1-16 0,-1-1-16 0,-4-2 0 16,0 1-64-16,-4 1-16 0,-1 2 0 0,-4 2 0 15,-1-2 112-15,-5 3 0 0,-2 5 16 0,-3-1 0 16,-2 6 176-16,-2 5 144 0,-3 0-16 0,0 2-128 16,-2 7 512-16,0 1 0 0,0 5 0 0,-1 2 0 15,0 5-176-15,0 4-32 0,0 3-16 0,3 3 0 16,2-1-288-16,3 1 0 0,6 1 128 0,2-4-128 15,4-4 176-15,1 2-32 0,4 1 0 0,1-2 0 16,2-3-144-16,6 1 0 0,1-5-160 0,2-3 160 16,2-2-640-1,1-4-16-15,2-7-16 0,2 0-12000 0</inkml:trace>
  <inkml:trace contextRef="#ctx0" brushRef="#br0" timeOffset="36103.18">32524 13965 23039 0,'-19'0'2048'0,"-4"1"-1648"16,-1 1-400-16,0 2 0 0,-1 5 1392 0,0 1 192 15,3 4 32-15,9-7 16 0,1 2-1328 0,1-2-304 16,1 3 0-16,1-1 0 0,1 3 0 0,3-1-192 15,1-1 64-15,4 4 128 16,2 0-496-16,3 0 32 0,1 3 0 0,3-1 0 0,2 2 160 0,2 0 48 0,2-2 0 0,13 15 0 16,-2-4 400-16,-3-3 96 0,-4-4 16 0,-3-1 0 15,-2 1 496-15,-4 1 96 0,-3-1 32 0,-3 3 0 16,-4-1 16-16,-4 1 0 0,-5 2 0 0,-3-1 0 16,-5 2 48-16,-4 0 16 0,-4-2 0 0,8-8 0 15,-4 1-240-15,-5 2-32 0,-3 2-16 0,-4 0 0 16,-4 5-416-16,-6-3-64 0,-5 0-32 0,-50 20 0 31,9-11-2336-31,9-6-448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6:43.85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6712 1493 27647 0,'-13'-24'1216'0,"4"8"256"0,0-1-1168 0,0 0-304 16,0 1 0-16,3-1 0 16,0 3-576-16,0 3-192 0,1-2-16 0,0-1-16 0,-4-1 608 0,0-2 192 15,1 1 0-15,-3 0 0 0,-3 1 0 0,-2-1 0 16,-3-2 0-16,-2 1 0 0,-3 1 0 0,-2 1-128 15,-4-1 128-15,-3 0 0 0,-3-1-224 0,-6-1 64 16,-2 5 16-16,-1-4 0 0,0-2 144 0,-1 0 0 0,1-4 0 0,-1 3 0 16,0-2 0-16,0 3 128 0,2 0-128 0,-5-1 176 15,-3 2 0-15,-4 0 0 0,-3-1 0 16,-1-3 0-16,1 2-48 0,2 1 0 0,-2 1 0 0,0 2 0 16,-2 0-128-16,-5 1 192 0,-5-3-192 0,1 0 192 15,1 1-192-15,2 1 160 0,-1 1-160 0,0 1 160 16,-3 1-160-16,-3 2 0 0,-6-3 144 0,2 3-144 15,2 2 0-15,-1-3 0 0,2 3 0 0,-6-2 0 16,-4 0 0-16,3-1 0 0,0 1 0 0,6 3 0 16,1-2 0-16,-1 2 0 0,-6-2 0 0,39 6 0 15,-8 0 0-15,-5-3 0 0,-3 3 0 0,-5 3 0 16,-1 1 0-16,-2 0 0 0,-4 1 0 0,-2 2 0 16,2 3 0-16,0 0 0 0,1 2 0 0,-62 11 0 15,14-1 0-15,15 0 0 0,9 1 0 0,7 1 0 0,6-2 0 16,2 2 0-16,-1 2 0 0,0 1-128 0,-2-3 128 0,5 1-160 15,3 1 160-15,4-2-160 0,5 1 160 0,-3 0-160 16,-6 0 160-16,4 2-160 0,3-3 160 0,3 0-160 16,7 1 160-16,2 0-160 0,5 3 160 0,0-1 0 15,3 1 0-15,0 2 0 0,0-3 0 0,1 1-128 16,4 1 128-16,5 1 0 0,3 2 0 0,3 0 0 16,2 1 0-16,3 4-128 0,1-1 128 0,14-13 0 15,-2 1 0-15,-1 2-128 0,3 3 128 0,-2 3 0 16,3 4 0-16,-1-2-128 0,2 3 128 0,-4 30 0 15,5-14-144-15,6-6 144 0,2-4-128 0,2-5 128 0,3-1-160 0,4-5 160 16,1-1-176-16,-2-13 176 16,2 2-192-16,3 1 192 0,1 0-144 0,4 3 144 0,1 0 0 15,2 0-144-15,4 2 144 0,25 18 0 0,-1-5 0 0,-2-6 0 16,-2-4 0-16,3 0 0 0,-4-4 0 0,2-2 0 16,0-1 0-16,2 0 0 0,3 0 0 0,5-1 0 15,5 3 0-15,1-3 0 0,0 0 0 0,0-1 128 16,-2-3-128-16,1-1 0 0,3 1 0 0,-2 4 128 15,4 0-128-15,3-2 0 0,2-5 0 0,-1 1 0 16,1 1 0-16,-1-3 0 0,0 1 0 0,5-2 0 16,5 2 0-16,0-3 128 0,-4 0-128 0,2-1 0 15,-1-1 0-15,5 3 144 0,2-1-144 0,1-2 0 16,-1-1 144-16,-2 1-144 0,1-2 0 0,0-2 144 16,0 2-144-16,1-2 0 0,2-2 0 0,-4-1 128 15,-3 0-128-15,1-2 0 0,-1-1 144 0,3-1-144 16,4-1 144-16,-4-2-144 0,-4 3 192 0,-1-4-192 0,0 1 208 0,1-2-64 15,4 3-16-15,-1-5 0 0,-3-3-128 0,-3 2 160 16,-4-2-160-16,1 4 160 0,-1-1-160 0,2-1 0 16,-2 0 144-16,-4-2-144 0,-5-2 0 0,-3 2 0 15,-4 0 0-15,-2-1 0 0,-2 2 0 0,1-3 0 16,-2 1 0-16,-2-2 0 0,-1-1 0 0,-4 0 128 16,-4-3-128-16,-5-1 0 0,-4 1 128 0,0-2-128 15,-1 1 128-15,-2-1-128 0,-2 1 144 0,0 0-144 16,-3 1 192-16,0-1-192 0,-3 1 288 0,-2 3-48 15,0-3-16-15,-1-2 0 0,2 0 32 0,-4-1 16 16,-1 2 0-16,0-1 0 0,1 1 128 0,-5 0 32 0,-1 3 0 16,-4-4 0-16,-1 1-112 0,-3 1-32 0,-4-3 0 0,-1 0 0 15,-4 0-96-15,-2 1-32 0,-2-3 0 0,-5 2 0 16,0-5-160-16,-3 2 160 0,-1-3-160 0,-3 0 160 16,-3 1-160-16,-3 3 0 0,2-3 0 0,-4 3 0 15,0 3 0-15,-3 1 0 0,-2-4 0 0,-4 2 0 16,-2 0 0-16,-1 3 0 0,1 0 0 0,2-3 0 15,1 4 0-15,-1-1 128 0,0-3-128 0,1 5 0 16,0-2 0-16,-4 0 0 0,-2 1 0 0,-4 1 0 16,-5-2 0-16,0-3 0 0,2 2 0 0,0 1 0 15,0 2-192-15,2 0 192 0,-1 1-160 0,-3 1 160 16,-3-1-208-16,-5 1 48 0,-1-2 16 0,30 9 0 16,-6-2-48-16,-5-2-16 0,-5 5 0 0,-3-4 0 15,-5 2-192 1,0 1-48-16,-2 0 0 0,-55-11 0 0,19 8 176 0,12 2 16 0,8 7 16 0,4-1 0 0,2 5 240 0,1-1 0 15,0 2 0-15,0 0 0 0,-1 1-128 0,1 2 128 16,0 2 0-16,-1 5-144 0,-3-4-32 0,2 1 0 16,1-1 0-16,-1 0 0 0,1 4-80 0,1 0-32 15,0 3 0-15,-1-5 0 0,-2 3 32 0,31-3 0 16,-5-1 0-16,-4 4 0 0,-4-2 256 0,-2 2-128 16,-4-1 128-16,-1 1 0 0,-2 2 0 0,-50 9 0 15,22-2 0-15,16-1 0 0,10-1 0 0,3 3 0 16,2 0 0-16,0 2 0 0,0 2 0 0,3-1 0 15,1-3 0-15,5 2 0 0,3 2 0 0,4-1 0 16,0-3 0-16,4 3 0 0,5 1 0 0,0-1 0 16,2-1 0-16,1 2 0 0,2 3 0 0,2 2 0 15,1 0 0-15,4 2 0 0,1 0-128 0,4 0 128 0,4 3 0 0,3 1 0 16,3 0-192-16,2-2 192 0,1 0-192 0,4 0 192 16,-1 2-192-16,3-4 64 0,3 0 128 0,2 1-208 15,5 1 208-15,0 0-176 0,3-3 176 0,5 2-160 16,2 0 160-16,4-2 0 0,2 1 0 0,2-1 0 15,4 2 0-15,-1 0 0 0,0-4 0 0,2 2 0 16,2 2 0-16,5-4 0 0,-1 3 0 0,4-5 0 16,4 2 0-16,6 1 0 0,3-3 0 0,1 2 0 15,0-3 0-15,3-1 0 0,1-1 0 0,1-2 0 16,2-2 0-16,5 0 0 0,6-1 160 0,3-2-160 16,-6-2 128-16,5-2-128 0,2 0 0 0,4 1 0 15,4-4 160-15,-1 0-160 0,-2-4 160 0,1 0-160 16,2-1 176-16,0 2-176 0,4-2 192 0,0 1-192 15,1-5 192-15,-1 1-192 0,-2 1 192 0,3 1-192 16,2 1 208-16,-1-4-64 0,-3-2-16 0,0-1 0 0,-1-1 0 0,5 4 0 16,2 2 0-16,0-5 0 0,-4-2-128 0,-2 0 160 15,0-2-160-15,2 0 160 0,2-3-160 0,-3-2 0 16,-2-3 0-16,-1 2 0 0,-2 3 0 0,2-4 128 16,2-2-128-16,-3-2 0 0,-7 0 0 0,-5-2 0 15,-1-4 0-15,-1-2 0 0,1 1 0 0,-3-5 0 16,-2 1 0-16,-7-1 0 0,-1-5 0 0,-5 1 0 15,-1 1-144-15,-4-3 144 0,-3 2 0 0,-1-1 0 16,-3-2 0-16,-2 0 0 0,-1 1 0 0,-5 1 320 16,-5-1-32-16,-4 0-16 0,-4 1 224 0,-5-1 32 15,-4 3 16-15,-4 1 0 0,-4 2-80 0,-3-2-16 0,-4-1 0 16,-5 3 0-16,-4 2-192 0,-2-2-32 0,-6 4-16 0,-5 0 0 16,-5 5-208-16,-4 3-160 0,-5 3 32 0,-6 7 0 31,-6 2-1424-31,-6 6-288 0</inkml:trace>
  <inkml:trace contextRef="#ctx0" brushRef="#br1" timeOffset="9606.85">6680 8905 18543 0,'-15'-16'816'0,"6"7"176"0,0 2-800 0,1-1-192 0,2 2 0 0,-1 3 0 16,7 3 0-16,-7-4 0 0,7 4 0 0,-9-3-160 16,1 0-96-16,8 3 0 0,-9-3-16 0,0 1 0 31,1-1-544-31,-1 2-96 0,0-1-32 0,9 2 0 0,-12-4 560 0,2 1 128 0,1 1 0 0,0-2 16 15,0 3 704-15,9 1 144 0,-10-4 32 0,1 0 0 16,0 3 16-16,9 1 16 0,0 0 0 0,0 0 0 16,-8-2 0-16,8 2 0 0,0 0 0 0,0 0 0 15,0 0-48-15,0 0-16 0,0 0 0 0,0 0 0 16,0 0-256-16,8-2-48 0,1-1-16 0,3 1 0 0,1 1 80 0,2-2 16 16,3 0 0-16,1 1 0 0,1-1-32 15,5 2 0-15,3 0 0 0,5-3 0 0,4 3-128 0,5-2-32 16,3 1 0-16,-2-2 0 0,-1 1-192 0,1 1 176 15,3-1-176-15,2 1 160 0,2-1-160 0,3-1 160 16,4-1-160-16,3 1 160 0,2 2-160 0,1-2 0 16,-4-2 0-16,2 2 0 0,0 3 256 0,3-2-16 15,2 2-16-15,3 0 0 0,-1 1-48 0,0-2-16 16,-5 0 0-16,1 0 0 0,-2 1-160 0,5 0 192 16,5 0-192-16,1-1 192 0,0 0-192 0,-5-2 0 15,-3 1 0-15,-1-2 128 0,-2-1 0 0,6 2-128 16,0-1 192-16,2 0-64 0,-3 0-128 0,0 0 0 0,-3-1 0 15,1 2 128-15,-1 1 16 0,2 1 0 0,2 0 0 0,0 1 0 16,-2-3 48-16,0 2 16 0,-4 0 0 0,1 1 0 16,-4 0-208-16,4 1 128 0,0 0-128 0,1 1 0 15,-2-1 0-15,-1 0 0 0,-4 0 0 0,-1 1 0 16,-1 1 0-16,-2 0 0 0,-2 0 0 0,2 1 0 16,3 0 0-16,2-1 0 0,-2 2 128 0,-2-1-128 15,-2-2 0-15,-1 0 0 0,-3 2 0 0,1-2 0 16,-5-1 784-16,7 1 224 0,2 1 32 0,2-1 16 31,1-1-1664-31,-4 1-336 0,-2-1-64 0,-2 0-16 0,0-1 1648 0,-3 1 320 0,-2 0 64 0,7 1 16 16,-2-1-1648-1,3 0-320-15,1 0-64 0,-3 0-16 0,-1 0 880 0,-4 0 144 0,-1 0 0 0,0 0 128 16,-2 0-128-16,-1 0 0 0,-2-1 0 0,1 0 0 0,-1 1 0 0,3 0 0 16,2 0 0-16,-1 0 0 0,-3-2 128 0,0 1 0 15,-3 0 0-15,-1 1 0 0,-1-3 48 0,0 6 16 16,-1-1 0-16,-1 0 0 0,0-2-192 0,0 2 0 15,-2 0 0-15,3 0 0 0,0 1 0 0,-1-1 128 16,-3 2-128-16,-2 0 128 0,0-3-128 0,-6 2 0 16,0-2 0-16,-3 0 0 0,-6 0 0 0,-2 2 0 15,-10-3 0-15,9 4 0 0,-9-4 0 0,0 0 128 16,0 0-128-16,0 0 128 0,0 0-128 0,0 0 0 16,0 0 0-16,-1 9 0 0,1-9 0 0,-10 10 0 15,-2-5 0-15,-4 0 0 0,-4 0 0 0,-3-2 0 16,-4-2 0-16,-4-1 0 0,0 0 0 0,-4 0 0 0,0 1 0 15,-2-1 0-15,-1-1-256 0,-3-2-64 0,-1-3-32 0,-6 2 0 16,-6-1 672-16,-5-1 128 0,-7 2 16 0,0 0 16 16,2 3-352-16,-2-3-128 0,-3-2 0 0,-3 2 0 15,-6 0 176-15,-2 3-176 0,-1-3 192 0,1 0-192 16,2 2 0-16,-3-1 0 0,-4 2-160 0,-2 0 160 16,-2-1 0-16,3 2 0 0,2 0 0 0,-3 0 0 15,-3 3-144-15,0-1 144 0,-3 1 0 0,0 1 0 16,1 0-160-16,-6-2 160 0,-6 1-128 0,1 0 128 15,1 2-176-15,-2 1 176 0,-3-3-208 0,-4 2 80 16,-4 1 128-16,4-3-128 0,4 0 128 0,-1 1-128 16,-6-2-48-16,6 2 0 0,5-3 0 0,2 1 0 15,2-1 176-15,0-1 0 0,0-1 0 0,4 1-128 0,4 0 128 16,2 1 0-16,0 1-144 0,2-2 144 16,-1 0 0-16,4 3 0 0,3 0 0 0,1-1 0 15,0 3-128-15,-2-1 128 0,-2 1 0 0,5 3 0 0,4-2 0 0,2 0 0 16,2 3 0-16,-4-2 0 0,-4 2-176 0,4-4 48 15,2 0 0-15,5 0 0 0,4 1-80 0,6-3-16 16,4 0 0-16,2 1 0 0,1 0 96 0,4-4 128 16,3 0-208-16,3 0 80 0,6 0 128 0,4-2 0 15,7-2 0-15,1 1 0 0,5-1 0 0,2 3 0 16,3-3 0-16,3-1 0 0,1 3 0 0,3 0 0 16,6 2 0-16,0 0 0 0,-7-3 0 0,7 3 0 15,0 0 0-15,0 0 0 0,0 0 0 0,0 0 0 16,0 0 0-16,0 0-128 0,10-3 128 0,4 1 0 15,0-2 0-15,3 2 0 0,2 1 0 0,4 0 0 0,5-2 0 0,4 2 0 16,1 0 0-16,5 0-128 0,0-1 128 0,1 0 0 16,2-2 0-16,2 1 0 0,0 1 0 0,6-1 0 15,-1 2 0-15,10 1 0 0,5-3 0 0,2 2 0 16,-1 0 0-16,4 0 0 0,-2-2 0 0,2 2 176 16,4 0-48-16,4-1-128 0,8 1 192 0,0 1-64 15,-4 0-128-15,4 1 192 0,-2-1-192 0,9 0 192 16,5 0-64-16,0 2 0 0,-5 0 0 0,3 2 0 15,3-3 16-15,3 0 0 0,2 1 0 0,0-1 0 16,-3-1-144-16,5 1 0 0,4 1 0 0,-1 0 0 16,-4 1 0-16,2-2 128 0,3 1-128 0,2 0 0 15,-2 0 128-15,-2 1-128 0,-3-3 128 0,5 1-128 16,5 2 128-16,-3-2-128 0,-6-1 0 0,2 1 128 16,-1 0-128-16,1 1 0 0,-2-1 0 0,-3 2 0 15,-3-1 0-15,4 1 128 0,4-2-128 0,-5 0 0 0,-4 0 176 16,-2 2-48-16,-2 0-128 0,1 2 192 0,1-4-192 15,-7 0 176-15,-4 0-176 0,-3-1 160 0,-4 0-160 0,0 2 0 16,2-4 144-16,-5 2-144 0,-6-2 0 0,-4-1 144 16,-4-2-144-16,-3 0 0 0,-4 0 208 0,-2-3-64 15,-1 2-16-15,-5 1 0 0,-1-4 96 0,-5 3 16 16,-2-3 0-16,-7 1 0 0,-4-1-48 0,-6 2 0 16,-5 2 0-16,-2-2 0 0,-4 0-32 0,-3 2-16 15,-3-6 0-15,-4 5 0 0,1 6-144 0,-5-11 0 16,-3 3 0-16,-2-2 0 0,-2 3 0 0,-6 0 0 15,-3 0 0-15,-7 2 0 0,-3-4 0 0,-5 4-176 0,-6 0 176 0,-4 0-192 16,-2 1 192-16,-5 2-208 0,-4-1 80 0,-8 2 128 16,-6 0-176-16,-8 1 176 0,-3-1-128 0,-10 1 128 15,3 1 0-15,-11 1-128 0,-11 1 128 0,-1-3 0 16,1 1-128-16,-9 2 128 0,-6 0-128 0,2 3 128 16,0-4-176-16,1 2 176 0,0 2-208 0,6 2 80 15,2-4 128-15,5 2-128 0,2 2 128 0,0-3-128 16,-5 1 128-16,3 2 0 0,6-4 0 0,-3 1 0 15,-5 1 0-15,2-2 0 0,-2-2 0 0,-1 3 0 16,-4 3-176-16,-4-3 176 0,-3-1-208 0,-4 4 80 16,-2-3-192-16,-4 1-48 0,-3 2 0 0,-2-2 0 15,-1 3-320 1,4-3-64-16,3 1-16 0,6 0 0 16,4-3 256-16,8 1 32 0,7-1 16 0,9 1 0 0,9-4 464 0,6-1 0 0,5 0 0 0,4-1 0 15,3-1 0-15,7-1 0 0,7 2 0 0,6-1 0 0,4 0 0 0,6-1 0 16,5 2 0-16,2 0 0 0,4 1 0 0,4-1 0 15,3-1 0-15,4 1-144 0,1 0 144 0,4-3 0 16,2 3 0-16,4-1-128 0,9 2 128 0,0 0 0 16,0 0-144-16,0 0 144 0,0 0-288 0,13-3 16 15,7 0 0-15,2 3 0 0,3-3 96 0,6 2 32 16,4-1 0-16,6-1 0 0,6 2 144 0,10 1 0 16,9 0 160-16,9 1-160 0,7 2 384 0,5-1 0 15,6 2-16-15,13-1 0 0,12 2 96 0,1 2 32 16,1 1 0-16,9 1 0 0,6-3-176 0,0 4-16 15,-4-2-16-15,5 2 0 0,5-4-288 0,1 2 160 0,-4 1-160 16,5-4 128-16,3 0 32 0,4 2 0 0,-3-4 0 0,3 1 0 16,2 0 32-16,1 1 0 0,0-1 0 15,-3 0 0-15,-3-3-192 0,-1 3 0 0,0 3 144 0,-7 1-144 16,-11 1 864-16,-2 1 96 0,-2 3 32 0,-9 2 0 31,-11 0-3120-31,-10 4-624 0,-10 3-128 0,-9 2-32 0</inkml:trace>
  <inkml:trace contextRef="#ctx0" brushRef="#br1" timeOffset="34741.43">17553 8156 20271 0,'-5'-32'896'0,"0"13"192"0,-3-1-880 0,-2-6-208 16,-3 1 0-16,-5-1 0 0,-4 4 416 0,-3-1 32 16,-3 0 16-16,-6-1 0 0,-7 2-464 0,-2-1-288 15,-4-6 32-15,-2 5 16 0,-1 0 112 0,-1 1 128 16,-1-1-208-16,-1-3 80 0,-3 1 128 0,-4 4 0 16,-2-4 0-16,2 3 0 0,-1-1 0 0,1-1 144 0,1-1-16 15,-1 0-128-15,1 4 320 0,-5 2-32 0,-6 1-16 0,1-3 0 16,7-5-144-16,1 6-128 0,2 2 192 0,1 0-192 15,-2-3 448-15,-4 4-32 0,-5 2 0 0,-1 0 0 16,-2 1-256-16,2 2-160 0,2-1 192 0,-3 4-192 16,-1-1 256-16,-3 3-48 0,-3-2-16 0,0 2 0 15,4-1 64-15,-1 4 16 0,3 2 0 0,-6 0 0 16,-4 2-272-16,-3 1 128 0,-1 2-128 0,3 1 0 16,-1-1 0-16,-5 3 0 0,-3 4 0 0,1 0 0 15,-1 3 0-15,6 0 0 0,-1 0 0 0,-2 1 0 16,-5 1 0-16,3 1 0 0,2 3 0 0,5 3-144 15,4 3 144-15,0 7 0 0,1-2-144 0,1-2 144 16,1 1 0-16,7-2 0 0,5 4 0 0,4 0 0 16,4 3 0-16,1 3 0 0,0 2 0 0,3 1 0 0,-1-2 0 0,7 0 0 15,5 1 0-15,4 3 0 16,4 5 0-16,3-2 0 0,3 3 0 0,5-4 0 0,3 3 0 0,5-3 0 16,3 6 0-16,5-5 0 0,3 2 0 0,5 2 0 15,6-2 0-15,-1 2 0 0,5 1 176 0,1-5-48 16,4 3-128-16,5-2 192 0,3 3-64 0,5-4-128 15,4 2 176-15,7 0-176 0,7-3 128 0,2 4-128 16,1-4 0-16,1 1 0 0,2-1 0 0,5-3 0 16,1 4 0-16,6-2 0 0,8-3 0 0,1 0 0 15,2 2 0-15,2-3 0 0,-1 0 0 0,9-1 0 16,4 3 0-16,4-1 0 0,-1 3 0 0,0-3 0 16,-1-1 0-16,6-1 0 0,6-1 0 0,1 1 0 0,-7-2 0 0,-1 0 0 15,1-4 0-15,4-1 0 0,1-2 0 0,-3-4 0 16,-2-1 0-16,3-3 192 0,3-1-16 0,1-2 0 15,2-6 272-15,1-1 48 0,2-3 16 0,3-2 0 16,5-5-80-16,-4-4-16 0,-3-1 0 0,3-3 0 16,7-7-32-16,-8-4-16 0,-5-1 0 0,-2-3 0 15,0-2-368-15,0 0 144 0,-3-7-144 0,-6-1 0 16,-7-2 160-16,1-2-160 0,2-4 128 0,-5-6-128 16,-6-5 208-16,-4 0-32 0,-4 0-16 0,-4-3 0 15,-4 0 192-15,-1 0 32 0,-3-3 16 0,-4-4 0 16,-4-2 128-16,-6-3 32 0,-6 0 0 0,-5-3 0 15,-4-3-240-15,-6 0-64 0,-6-2 0 0,-6 2 0 16,-4 1 32-16,-6 1 0 0,-9-1 0 0,-5 1 0 16,-5 0-16-16,-9 2 0 0,-7 5 0 0,-11 0 0 0,-10 2-272 15,-11 6-192-15,-8 9 16 0,-6 4 16 0,-4 3 16 0,-9 10 0 16,-9 4 0-16,-5 8 0 16,-4 7-320-16,0 8-64 15,-1 7-16-15,-9 10 0 0,-10 8-2064 0,-3 6-400 0</inkml:trace>
  <inkml:trace contextRef="#ctx0" brushRef="#br1" timeOffset="38275.98">18665 19318 25103 0,'0'0'1104'0,"0"-9"240"0,1-6-1072 0,-2-3-272 0,-1-2 0 0,-1-4 0 32,1 0-576-32,0 1-160 0,-2 0-32 0,2 5-16 15,-2 2-16-15,2 3 0 0,-2 0 0 0,0 3 0 0,-1 1 1072 0,0 2 224 0,0-4 32 0,-4 5 16 16,1-4-80-16,1 5-16 0,-1-4 0 0,-1 3 0 16,1-1-16-16,-3 0-16 0,-3 2 0 0,1-4 0 15,-2 0-224-15,-3-5-64 0,-2 0 0 0,-3-2 0 16,-4 1-128-16,-1 0 192 0,-1 0-192 0,0-2 192 15,-2 2 96-15,3 1 32 0,3 3 0 0,-2-3 0 16,-1 1 32-16,0 4 16 0,0-4 0 0,-1 6 0 16,-1-1-112-16,-3 4-32 0,-4-1 0 0,-4 0 0 15,-3 0-96-15,-5 2 0 0,-4 3-128 0,1 0 192 16,1-1-192-16,-2 1 128 0,-3 0-128 0,-7 1 0 16,-2-1 128-16,-8 0-128 0,-5-1 0 0,3 0 0 0,2-2 0 0,-2 2 0 15,-2-2 0-15,-4 3 0 0,-6 4 0 0,4-1 0 16,1-3 0-16,2 2 0 0,-1 3 176 0,-6 3-176 15,-9-3 192-15,4 0-192 0,2 2 160 0,0-1-160 16,-1-2 128-16,-3 5-128 0,-6-3 0 0,5-2 0 16,4-2 0-16,-1 3 0 0,-2 1 0 0,-1-4 0 15,-2 2 0-15,3-2 0 0,6 0 0 0,-4 2 128 16,2-3-128-16,0-1 0 0,-2-5 0 0,3 1 0 16,3 0 0-16,-1 3 0 0,-2 1 128 0,0-1-128 15,-1-3 128-15,-1-3-128 0,4 4 160 0,0-1-160 16,-4 1 192-16,0-2-192 0,-2-1 128 0,4 2-128 15,3 0 0-15,-2 2 0 0,-2-2 208 0,-2 0-16 0,4-1 0 0,2-3 0 16,0 2 48-16,-3 1 0 0,-3-3 0 16,-1 2 0-16,0 1-240 0,3-2 176 0,1 4-176 0,-1-1 160 15,-4 3-160-15,2-3 0 0,2-3 0 0,2 4 0 16,5 1 224-16,-3 1-32 0,-1-3-16 0,0 3 0 16,2 0-48-16,1 1-128 0,2 0 192 0,-4 1-64 15,-3-1-128-15,-1 0 0 0,2 0 0 0,3 1 128 16,3 2-128-16,-4-2 0 0,-2 2 0 0,0-1 0 15,1 2 0-15,2 2 0 0,3-2 0 0,-1 1 0 16,0 3 0-16,-1-4 0 0,-1 1 0 0,3 4 0 16,4-3 0-16,3 5 0 0,1-3 0 0,-3 2 0 15,-2-3 0-15,0-2 0 0,4 1 0 0,5-2 0 16,0 1 0-16,0 0 0 0,1 0 0 0,-3-2 0 0,0-1 144 16,2 1-144-16,3 0 160 0,-1-1-160 15,3-2 224-15,-1 4-48 0,-2-1-16 0,-3 0 0 16,-3-3-160-16,4 1 0 0,3 0 0 0,0 2 0 0,3 0 0 15,-5 2 0-15,-3-2 0 0,0 0 0 0,0-2 0 0,2 2 0 16,1 2 0-16,1 1 0 0,-2 1 0 0,-5 3 0 16,-3-3 0-16,5 4 0 0,4-4 0 0,3 5 0 15,0-4 0-15,0 4 0 0,-2 3 0 0,-3-2 0 16,-1-3 0-16,3 0 0 0,4-6-208 0,2 2 80 16,0 3 128-16,1-1-208 0,0 1 208 0,-3-4-144 15,-3 0 144-15,4 5-128 0,1-5 128 0,4 3 0 16,1-4 0-16,4-2 0 0,0 2 0 0,-2 0 0 15,-3 2 0-15,2-3 0 0,-1 1 0 0,5 1 0 16,2 2 0-16,3 0 0 0,-1 2 0 0,2-2-208 0,0 3 80 0,0-1 128 16,-2 4-384-16,-3-3 32 0,-3 0 16 0,3 3 0 15,0 0-48-15,3 1 0 0,2 0 0 0,2 1 0 16,0-1 208-16,2-1 48 0,0-1 0 0,1 2 0 16,-6-1 128-16,4-3 0 0,1 3 0 0,4-3 0 15,1 0 0-15,3 2 128 0,2-6-128 0,3 3 128 16,0 1-128-16,4 0 144 0,0-1-144 0,2 4 160 15,0-3-160-15,1 3 0 0,2 1 0 0,3 0 0 16,1-2 0-16,-1 0 0 0,2-2-192 0,2-1 192 16,1 4-144-16,3-3 144 0,2 1 0 0,2 1 0 15,2-2 0-15,4-10 0 0,-4 16 0 0,8-2 0 16,-1 2-128-16,4-1 128 0,2-1 0 0,3 1 0 16,0-1-144-16,4 1 144 0,-1-1 0 0,4-1-144 15,1 0 144-15,3 1 0 0,3-2 0 0,0 1 0 0,2 0 0 0,3 1 0 16,2-4 160-16,1 3-160 0,4 2 160 0,6-1-160 15,5-1 160-15,1-1-160 0,-1 1 128 0,0-1-128 16,-1 1 0-16,1 0 144 0,4 1-144 0,1-4 0 16,2 2 0-16,5 2 0 0,5-5 0 0,-3 2 0 15,-2-3 0-15,-2 1 0 0,2-6 0 0,3 4 0 16,1-1 0-16,5-1 0 0,3 5 0 0,-1-3 0 16,-4 2 0-16,2 1 0 0,-1 0 128 0,2 0-128 15,3 4 192-15,1 0-64 0,1 1 32 0,-4-1 0 16,2 2 0-16,-5-2 0 0,-2 1 0 0,6-4 0 15,4 2 0-15,-3 1 0 0,-3 0-160 0,-1-3 160 16,-4 1-160-16,3-2 160 0,1-2-160 0,5-1 128 16,5 1-128-16,-3-4 128 0,-4 0-128 0,-2 1 0 0,-1-2 0 0,5 0 128 15,4-3-128-15,1 0 0 0,0-1 0 0,-4-2 0 16,-1-2 0-16,1 3 0 0,3 0 0 0,4 0 0 16,2-3 0-16,-1 1 0 0,-4 0-144 0,0 0 144 15,-1 2 0-15,3-1 0 0,5 3 0 0,-3 0 0 16,-4 0 0-16,-1 0 0 0,-1-1 0 0,2 3 0 15,7 2 0-15,-3 1 0 0,-3-1 0 0,-3 1 0 16,-1-1 0-16,2 1 0 0,1 1 0 0,1-3 0 16,-1-3 0-16,-1 1 0 0,-2-1 0 0,-1 0 0 15,3 0 0-15,3 0 128 0,3-1-128 0,2 1 0 16,-3-3 288-16,2 1-32 0,2 1-16 0,5-4 0 16,5 1-96-16,-3 1-16 0,-1 1 0 0,3-5 0 15,3 1-128-15,0 1 0 0,0 1 0 0,-3-2 0 16,-2 1 0-16,4-4 0 0,6 1 0 0,-3 2 0 0,-7-3 0 0,1 1 0 15,0-2 0-15,3 4 0 0,3-5 0 0,-2 5 0 16,-2-3 0-16,3 3 0 0,2 0 0 0,0-2 0 16,-2 3 0-16,0 2 0 0,-2-1 0 0,4 1 0 15,2 0 0-15,-2 2 128 0,-4 0-128 0,2-2 0 16,2 2 0-16,-1-1 0 0,3 1 0 0,-6 1 128 16,-5-1-128-16,4 0 0 0,5-3 192 0,-1 3-64 15,-7-1 0-15,-2 1 0 0,-2-2 16 0,5 1 0 16,4 2 0-16,-3-3 0 0,-6 2-144 0,0 0 192 15,-1-3-192-15,1 2 192 0,3 0-192 0,-2 1 0 16,-4-2 0-16,1 2 128 0,-4 0-128 0,6-2 0 16,-3-3 0-16,1 2 0 0,-4 0 0 0,-4 1 0 15,0-5 0-15,4 2 0 0,1-1 0 0,-3 1 0 0,-1 1 0 0,-2-2-176 16,-5-1 176-16,4 2-128 0,4 3 128 0,-2-5-128 16,-4 2 128-16,-5-2 0 0,-2 2 0 0,1 1 0 15,-1-4 0-15,4 4 0 0,2-2 0 0,-2-2 0 16,-3 6 0-16,-1-1 0 0,-4-1 0 0,4 1 0 15,7-1 0-15,-2 0 0 0,0-3 0 0,-2 3 0 16,-5-4 0-16,-3 3 0 0,-2 1 0 0,1-3-128 16,1 0 128-16,3-1 0 0,-7 2 128 0,-2-3-128 15,-3 1 176-15,-2 0-48 0,-5 0 0 0,0-1 0 16,-5 2 16-16,2-2 0 0,2 0 0 0,0-4 0 16,1 1-144-16,-1 0 128 0,-5-1-128 0,-3-1 128 15,-2 1-128-15,-3 0 0 0,-4 0 144 0,-4-1-144 16,-2-2 160-16,-3 0-32 0,-3-2-128 0,-3 1 192 0,-3-3-48 0,-2 0-16 15,-1-2 0-15,-2 3 0 0,-3 1-128 0,-1-2 192 16,-3-4-192-16,-2 2 192 0,-3 0-192 0,-1-2 0 16,-3-2 0-16,0 3 128 0,-4-3-128 0,-3 2 0 15,-3-6 0-15,-2-2 0 0,-2 0 0 0,-6-3 0 16,-5 0 0-16,-2 0 0 0,-7 0-160 0,-7 2 160 16,-7-3 0-16,-2 2-144 0,-2-1 144 0,-3 2 0 15,-5-1-144-15,-4 1 144 0,-5 0-256 0,-8 1 32 16,-5 1 0-16,-5 0 0 15,-3 4-176-15,-10-1-48 0,-13 2 0 0,-2 3 0 16,-3 3-1232-16,-11 3-256 0,-13 5-48 0</inkml:trace>
  <inkml:trace contextRef="#ctx0" brushRef="#br1" timeOffset="49437.71">19118 19348 21183 0,'0'0'1888'0,"-7"-4"-1504"0,0-3-384 0,-3 2 0 16,-3 0 1792-16,-2-5 304 0,1-4 48 0,-3 4 16 15,-2-4-1776-15,-1 0-384 0,-8 0 0 0,-2 0 0 16,-1 0-144-16,-4-1 144 0,-1-2-160 0,0 1 160 16,0-2 0-16,1 1 0 0,-2 0-128 0,-1-1 128 15,1-2 0-15,0 0 0 0,-1-1 0 0,-4-1 0 16,-5-3 0-16,1 2 0 0,2-5 0 0,0 1-144 0,4-1 144 0,0 3 0 15,1-1 0-15,2 5 0 0,2-2 0 0,-1 1 0 16,0 6 0-16,1-1 0 0,-1 1 0 0,-3 1 176 16,-4 1-16-16,-1 2 0 0,1-2 96 0,0 0 32 15,1 0 0-15,0 3 0 0,-1-2-112 0,-2-2-32 16,-2 0 0-16,-1-1 0 0,-3 0 64 0,-4 2 16 16,-3-1 0-16,1-2 0 0,-2 2-224 0,2-1 0 15,0 2 128-15,0 3-128 0,-2-2 0 0,-2 7 0 16,-5-4 0-16,1 3 0 0,0-1 0 0,4 1 0 15,2 1 0-15,-1-1 0 0,1 2 0 0,-4 3 0 16,-4 1 0-16,-2-4 0 0,-2-1 0 0,2 3 0 0,3-1 0 0,2 1 0 16,1 1 0-16,-2 2 0 0,-6 2 0 0,2 0 0 15,1-2 0-15,1 1 0 0,4 1 0 0,-1 1 0 16,0 2 0-16,-3 1-128 0,-2-1 128 0,0 2 0 16,2 0 0-16,2-2 0 0,4 3 0 0,2 1 0 15,2-3 0-15,-1 3 0 0,-2-2 0 0,-1 3 0 16,-2-3 0-16,2 4 0 0,6-4 0 0,0 2 144 15,1-4 720-15,2 3 144 0,0 1 16 0,-1-3 16 32,-3 2-1648-32,0-2-336 0,-1 3-64 0,5 0-16 0,1-2 816 0,1 2 208 0,2-2 0 0,2 2 0 15,-1-4 0-15,1 5 0 0,-1-3 0 0,-1 5 0 16,-3-2 0-16,4 4 0 0,-2 1 0 0,4 1 0 0,3 0 0 16,3 1-128-16,2 0 128 0,1 3 0 15,1 0 0-15,2 0 0 0,3-1 0 0,-1 3-128 0,-2-1 128 0,1 2 0 16,0-1-144-16,2-3 144 0,2 1 0 0,2 4-144 15,2 1 144-15,1-4 0 0,0 2 0 0,5 1 0 16,1 0 0-16,3 3 0 0,-2 2 0 0,4 2-128 16,2-4 128-16,-1 2 0 0,4-3 0 0,2 1 0 15,2-4-128-15,2 2 128 0,2-2 0 0,3 2 0 16,2-5 128-16,3 3-128 0,1 0 160 0,2 2-160 16,2 2 160-16,2-3-160 0,1 1 128 0,3-1-128 15,3 4 0-15,1 0 144 0,3 4-144 0,2-1 0 16,2-5 0-16,0 4 0 0,2-6 0 0,2 4 0 15,-1-5 0-15,2-1 0 0,2 0 0 0,4 2 0 16,-2-3 0-16,6 0 0 0,1 2-128 0,5 0 128 0,4-1 0 0,0-3 0 16,0-2 0-16,0 2 0 0,0 2 0 0,1 2 0 15,2 0 0-15,4-2 0 0,6 1 0 0,1-1 0 16,1 2 0-16,-2-4 0 0,-3 0 0 16,0 0 0-16,1-2 0 0,6-1 0 0,4-2 0 0,-1 0 128 15,-2-1-128-15,0 1 0 0,-2-1 0 0,5 0 128 16,0 1-128-16,3-7 128 0,2 1-128 0,-2-2 128 15,-4-1-128-15,0 3 192 0,2-2-192 0,3 4 192 16,6-5-16-16,-4 1 0 0,-2-3 0 0,-1 1 0 16,-2 3-48-16,6-2 0 0,4 1 0 0,-4-2 0 15,-7 1-128-15,0-1 128 0,-5 2-128 0,2-1 128 16,5-2-128-16,-2-2 0 0,0-1 0 0,-4-1 128 16,-2-3-128-16,-1 0 128 0,-1-2-128 0,3-2 128 15,6 0-128-15,-3-4 0 0,-5-2 0 0,-4-1 0 0,-2-1 0 16,-2 1 0-16,-1-3 144 0,4-2-144 0,3 0 144 0,0-1-144 15,-9 0 192-15,-1 2-192 0,-5-7 240 0,-2 2-64 16,-4 0-16-16,0-3 0 0,-3 2-160 0,1-1 160 16,-2 2-160-16,0 1 160 0,1-5-160 0,-5 4 0 15,-3-4 144-15,-5 3-144 0,-1-5 0 0,-5 5 0 16,-1-3 0-16,-2 3 0 0,-3-7 0 0,-3 1 0 16,0 0 0-16,-4-4 0 0,-2 1 0 0,-2-2 0 15,-3 1 0-15,-2 0 0 0,-3 2 0 0,-2 0 0 16,-1-1 0-16,-4 1 128 0,-2-3-128 0,-2 2 0 15,-3 0 0-15,-1-2 0 0,-8 1 0 0,0-5 0 16,-2 0 0-16,-3 0 0 0,-4 2 0 0,-4 2 128 16,-4 0-128-16,-2 1 128 0,-3 1-128 0,2 1 0 0,1 1 0 0,0 4 0 15,-3-4 0-15,1 2 0 0,-3 4 0 0,-3-3 0 16,-2 1 0-16,-6-2 0 0,-4-2 0 16,2 5 0-16,1 1 0 0,0-1 0 0,-2-2 0 0,-2 2 0 15,0 3-224-15,-3 1 32 0,-7-4 16 0,4 3 0 16,5 2-16-16,0 1 0 0,2-1 0 0,0 3 0 15,-3 1 192-15,-4 2 0 0,-3 3 0 0,2-1 0 16,2 1 0-16,2 3 0 0,3-2 0 0,-3 0-128 16,-4 6 128-16,-4-3 0 0,-2 0 0 0,1-1 0 15,2 2 0-15,1 2 0 0,-1-2 0 0,-3 3 0 16,-5-2-176-16,2 3 176 0,3 1-208 0,1 1 80 16,1 3 128-16,0 1 0 0,-1 0 0 0,-2 4 128 15,-1-1-128-15,3-1 0 0,3 5 0 0,0-3 0 0,3 6 0 0,-4-3 0 16,-3 6 0-16,2-3 0 0,2-4 0 0,2 5-160 15,1-4 160-15,0 5-160 0,1 4-32 0,-3-2 0 16,-4 2 0-16,1 0 0 0,7-1-16 0,3 2-16 16,0 2 0-16,5-1 0 0,0 0 224 0,-1 5-144 15,-2-2 144-15,1 2-128 0,4 0-16 0,2 2 0 16,3 1 0-16,1 1 0 0,3-2 144 0,2 3-128 16,3-2 128-16,-1 2-128 0,-3 0 128 0,1-3 0 15,1 0 0-15,5-5 0 0,3 1 0 0,4 1 0 16,1 1 0-16,4-4 0 0,3 2 0 0,2 3 0 15,1-2 0-15,3 6 0 0,1 1 0 0,2-2 0 16,2 1 0-16,2 2 0 0,3-3 0 0,0 1-192 16,6-1 32-16,0-4 0 0,2 3 160 0,3-2-128 15,3-2 128-15,2 1-128 0,2-2 128 0,3 5-128 0,4-4 128 0,1 0-128 16,1 1 128-16,4-3 0 0,2 4 0 0,3-1 0 16,1-1 0-16,6 2 0 0,3-3 0 0,5 1 128 15,5 0-128-15,0-1 128 0,-1 0-128 0,1 0 128 16,0 0-128-16,2-3 0 0,3-2 0 0,2 1 0 15,0-1 0-15,7 1-160 0,3 0 160 0,0 0-208 16,-5 1 48-16,4-1 16 0,-2 4 0 0,1-4 0 16,4-1 144-16,3 0 0 0,3 1-144 0,3 2 144 15,-5-2 0-15,0 2 0 0,-1-1 0 0,4 0 0 16,5-2 0-16,1 1 0 0,-1 3 0 0,-3-2 0 16,0 1 176-16,0-2-48 0,2 1-128 0,2 0 192 15,3-1-16-15,-2 3-16 0,-5-7 0 0,0 2 0 16,-1-1-160-16,5-2 0 0,6 2 144 0,-1-8-144 15,-4 1 144-15,-1 1-144 0,-3-1 192 0,7 0-192 0,3 0 288 16,-2-1-48-16,-3-2-16 0,-2-1 0 0,-3 0-16 0,-1 0 0 16,2 1 0-16,3-4 0 0,2 1-80 0,-3-2 0 15,-5-4-128-15,-3 1 192 0,-1-1-192 0,4-1 144 16,2-4-144-16,-1 1 128 0,-4-4-128 0,-4 2 0 16,-4-4 0-16,-3 0 0 0,-5 1 0 0,1-1-192 15,2-4 32-15,-1 0 16 0,0-2 144 0,-4-3-160 16,-3-3 160-16,-6 0-160 0,-3 0 160 0,-2 0 0 15,-5-2-144-15,-3-1 144 0,-1-3 0 0,-5 0 0 16,-3 3-144-16,0-2 144 0,-1 6 0 0,-2-5 192 16,0 1-16-16,-1-4-16 0,0-2 16 0,-2 0 0 0,-3-4 0 15,-2-1 0-15,-2-5-176 0,-1 2 0 0,-2-5-160 0,-6 4 160 16,-2-2-240-16,-4 3 48 0,-1 4 16 16,-5 3 0-16,-3-2 176 0,-1 1-208 0,-2 2 80 0,-3-3 128 15,0-5 0-15,-2-1 0 0,-1 3 0 0,-3-2 0 16,-1-1-160-16,-2 3 160 0,-3-1 0 0,-3 0-144 15,-1 2 144-15,-2 4 0 0,-6 1 0 0,0 0-128 16,-5-3 128-16,2 1 0 0,-2 1 0 0,2-1-128 16,-1 1 128-16,1 0 0 0,0 0 0 0,-2 3 0 15,-6 0 0-15,2 3-160 0,-5 2 160 0,1-1 0 16,-1 3 0-16,2-3 0 0,0 5 0 0,0 3 0 16,-2-1 0-16,-3 2 0 0,-5 1 0 0,2-2 0 15,-1-1 0-15,2 3 0 0,1 1 0 0,-1 4 0 16,4-2 0-16,-3 1 0 0,-7 2 0 0,0 3 0 15,0-3 0-15,1 5 0 0,3-2 0 0,1 4 0 0,2 1 0 16,-3 1-160-16,-5-1 160 0,3 3-128 0,2 0 128 16,5 2-208-16,1 2 80 0,3 2 128 0,0-1-160 0,0-3 160 15,-2 4 0-15,-1 4-144 0,-1 0 144 0,4 2 0 16,6 2-144-16,2 0 144 0,2 3 0 0,1 3 0 16,-1 2 0-16,3 1 0 0,2 1 0 0,-3 3 0 15,-1 0 0-15,2 1 128 0,1 1 32 0,3 4 0 16,3-4 0-16,4 2 0 0,2 3-32 0,3 0 0 15,2-2 0-15,3 2 0 0,2 0-128 0,3 0 0 16,3-1 0-16,2-7 0 0,3 3-368 0,3-6 0 16,4 1 0-16,1-4-13264 0</inkml:trace>
  <inkml:trace contextRef="#ctx0" brushRef="#br1" timeOffset="51237.62">21265 19386 13823 0,'-11'5'1216'0,"0"4"-960"16,0-3-256-16,-1 2 0 0,2-1 2368 0,1-2 416 15,3 1 96-15,6-6 0 0,0 0-1856 0,0 0-384 16,-10 5-80-16,10-5-16 0,0 0 96 0,-8-7 32 16,8 7 0-16,-4-7 0 0,3-5-272 0,0 2-48 15,1-4-16-15,2-1 0 0,2-3-160 0,1-2-48 16,1-3 0-16,2-4 0 0,2 2 32 0,2-8 0 16,-1-3 0-16,4 0 0 0,2-3-32 0,2 2 0 15,0 0 0-15,0 4 0 0,3 1 0 0,-1 4-128 0,2 4 192 0,0 4-64 16,0 2-128-16,1 6 0 0,0 3 0 0,2 2 0 15,-1 6 0-15,-1 9 0 0,-1 2 0 0,0 8 0 16,-1 7 0-16,-1 8 0 0,1 8-144 0,-2 4 144 16,-1 8-144-16,-2-3 144 0,-5 0-208 0,0-8 80 15,-1-4 128-15,1-5 128 0,-5-4-128 0,2-3 176 16,0-2 48-16,0-5 16 0,2-6 0 0,1-2 0 16,1 1 16-16,1-9 16 0,-2-1 0 0,5-4 0 15,2-3-64-15,1-5-16 0,2-3 0 0,3-4 0 16,3-5-64-16,2-6 0 0,-1-8-128 0,0 0 192 15,-2 0-192-15,-1 0 0 0,0 1 0 0,-1 3 0 16,1 2 0-16,-1 8 0 0,-2 4 0 0,0 4-160 16,-2 7-16-16,1 4 0 0,-2 4 0 0,1 4 0 0,-1 9 16 0,0-1 0 15,-1 2 0-15,3 6 0 0,-2 5 160 0,-1 0 0 16,-1-1 0-16,-2-2 0 0,-4 5 0 0,-2-4 0 16,-2-5 0-16,0-2-128 0,-2-2 128 0,3-5 192 15,-3-1-32-15,3-5-16 0,-1 0 32 0,2-3 0 16,0-6 0-16,3-3 0 0,1-4-176 0,1-9 192 15,2-9-192-15,0-2 192 0,2-2-192 0,4-2 0 16,-1-2 0-16,1 2 0 0,1 1 0 0,0 5 0 16,-1 3 0-16,1 5 0 0,-2 0-160 0,1 7 160 15,0 4 0-15,1 7-144 0,-1 3 144 0,-1 3 0 16,3 6 0-16,-3 3-128 0,1 4 128 0,-1 3-128 0,0 0 128 0,-2 4-128 16,-4 7 128-16,0 4-160 0,0-3 160 15,-3 2-160-15,0-3-16 0,-2-6 0 0,1-4 0 0,-1-3 0 16,-2-4 176-16,1-7 0 0,0-3 0 0,2-4 0 15,-1-4 0-15,2-5 0 0,1-7 0 0,4-1 128 16,-2-9-128-16,2 0 128 0,0-4-128 0,1 3 128 16,0 2-128-16,1 0 0 0,4 3 0 0,-1 4 128 15,-1 3-128-15,1 2 0 0,1 2 0 0,1 6 0 16,-1-2 0-16,-1 6 192 0,-1 3-64 0,-2 2 0 16,-1 3-128-16,0 0 0 0,0 6 0 0,0-2 0 15,-1 4 0-15,0-2 0 0,-1 3 0 0,-2-1 128 16,-1-4-128-16,0 0 0 0,0 0 0 0,-1 0 128 15,-1-4 0-15,1 1 16 0,0-5 0 0,1-1 0 16,-2-1 192-16,2-3 48 0,2 2 0 0,-2-1 0 16,3 1-96-16,1-2-16 0,-3-1 0 0,3 3 0 15,0 1-144-15,0 1-128 0,0 0 144 0,1 5-144 0,-2 2 0 0,1 1 0 16,-1 3 0-16,-2 4 0 0,-2 0 0 0,-2 5-256 16,1 2 48-16,-2 6-10640 15,-3 0-2128-15</inkml:trace>
  <inkml:trace contextRef="#ctx0" brushRef="#br1" timeOffset="52920.55">25167 19270 4607 0,'0'0'192'0,"0"0"64"0,-6 12-256 0,-3-4 0 15,0-2 0-15,1-3 0 0,2 4 3920 0,-2 0 752 16,-1-3 128-16,2 0 48 0,7-4-3408 0,-9 5-672 16,0-2-144-16,9-3-32 0,-9-2 176 0,9 2 48 15,-9-7 0-15,3 0 0 0,1-3-176 0,1 0-16 16,-1-4-16-16,2-4 0 0,2-2-272 0,2-2-48 0,3-1-16 0,2 0 0 15,2-1-272-15,2-2 0 0,3 3 0 0,3 5 0 16,4 0 0-16,0 0 0 0,1 3 0 16,2 6 0-16,1 3 0 0,-2 3 128 0,1 2 0 0,-1 1-128 15,-2 3 0-15,-1 5 0 0,-1 4 0 0,-2 6 0 16,1 2 0-16,-4 5 0 0,-1 0-208 0,-2 3 80 16,-3-2 128-16,-5 2 0 0,-3-5 0 0,-3 1 128 15,-2-1 400-15,-3-4 96 0,-1-1 16 0,-2-3 0 16,0-3 112-16,-1-1 16 0,0-1 16 0,-1-2 0 15,-1-7-96-15,-2-1-32 0,0-2 0 0,1-2 0 16,0-5-288-16,1-1-64 0,-1-5-16 0,2-1 0 16,2 0-288-16,0-3-256 0,2-3 64 0,4 3 0 15,2 5-32-15,4 1 0 0,4 4 0 0,1 1 0 16,-1 1 224-16,5 5-144 0,1 3 144 0,4 4-128 16,-2 1 128-16,4 6-208 0,1 3 80 0,0 5 128 0,-4 3-320 0,-2 4 64 15,-2-2 16-15,-4 3 0 0,-2-5 240 16,-5 0-144-16,-1 1 144 0,-3-3-128 0,-2 0 416 0,-4-3 96 15,-1-3 0-15,-3-3 16 0,-1-1 64 0,1-1 16 16,1-5 0-16,1-5 0 0,1-3-176 0,0-4-48 16,2 0 0-16,-2-10 0 0,0-2-256 0,2-9-256 15,2-4 64-15,4-6 0 16,1-4-320-16,5 2-48 0,2-5-16 0,5 6 0 16,3 6 0-16,2 7-16 0,-1 3 0 0,1 5 0 0,2 2 432 0,1 5 160 15,-1 5 0-15,-1 6-144 0,-3 4 144 0,3 10 0 16,-2 4 0-16,-2 6 0 0,-2 5-192 0,-3 4-16 15,-3 6 0-15,-3-1 0 0,-4-1 208 0,-4-2-192 0,-4-1 192 16,0-8-192-16,1-4-80 0,0-6-16 0,0-5 0 0,-1-5-14320 16</inkml:trace>
  <inkml:trace contextRef="#ctx0" brushRef="#br1" timeOffset="53504.78">26567 18377 5519 0,'0'0'496'0,"0"0"-496"0,-11 7 0 0,2-3 0 15,1 1 6592-15,-1 3 1232 0,0-2 240 0,4 7 64 32,-2 1-6880-32,1 4-1248 0,-2 2-496 0,2 4 32 0,1 5 256 0,0 4 48 0,1 4 16 0,0 4 0 15,2 7-48-15,-3-2 0 0,1 3 0 0,1 5 0 32,-1 3-192-32,2-2-64 0,-3-2 0 0,2-1 0 0,-1-1-48 15,2-8-16-15,-1-3 0 0,2-10 0 0,-2-3 384 0,2-7 128 0,1-3 0 0,1-7-144 16,2-1-304-16,-3-9-48 0,0 0-16 0,0 0-7552 15,0 0-1536-15</inkml:trace>
  <inkml:trace contextRef="#ctx0" brushRef="#br1" timeOffset="53737.65">26878 18426 30287 0,'0'0'1344'0,"0"0"272"0,-3 18-1296 0,1 0-320 16,-1-2 0-16,1 7 0 0,-1 4 256 0,1 6 0 0,-1 5-16 0,1 0 0 16,0 5-240-16,2 3 0 15,3 2 0-15,-2-3 0 0,2 1 0 0,-2-6 0 0,0 0 0 0,-1-1 0 16,-1 2 0-16,0-3-240 0,-2-6 48 0,3-7 16 31,-4-5-528-31,1-6-96 0,-1-2-32 0,4-12 0 16,0 0-1360-16,0 0-288 0,-12-4-48 0</inkml:trace>
  <inkml:trace contextRef="#ctx0" brushRef="#br1" timeOffset="54004.28">26076 18898 9215 0,'0'0'816'0,"0"0"-656"0,0 0-160 0,0 0 0 0,11-4 5248 0,3 1 1024 16,5 1 208-16,5-2 48 0,8-1-5248 0,6-3-1056 15,7 2-224-15,2-7 0 0,1-2 0 0,4 1 0 16,2 2 0-16,3-3 0 0,3-1-144 0,2-2 144 16,4-2 0-16,-4 1-144 15,-6 2-400-15,-5 0-80 0,-5 3-16 0,-7 6 0 16,-4-1-1584-16,-6 4-320 0,-4 2-64 0,-4 3-8096 0</inkml:trace>
  <inkml:trace contextRef="#ctx0" brushRef="#br1" timeOffset="54239.75">26453 19031 24703 0,'0'0'1088'0,"0"0"240"0,0 0-1072 0,0 0-256 0,0 0 0 0,0 0 0 15,0 0 1392-15,12 3 208 0,1-1 64 0,3-2 0 16,4-2-720-16,5-2-144 0,4 0-32 0,5 1 0 16,6-2-256-16,5-1-48 0,7-4-16 0,2 0 0 15,-2-4-448-15,1 1 0 0,1 2 0 0,0-2 0 16,1 3-176-16,0 1-128 0,-2-1-16 0,0 2-16 16,1-1-1872-16,-6 1-368 0,12-2-80 15,-16 5-16-15</inkml:trace>
  <inkml:trace contextRef="#ctx0" brushRef="#br1" timeOffset="54604.58">28113 18256 20271 0,'0'0'1792'0,"0"0"-1424"0,0 0-368 0,0 0 0 16,0 0 3056-16,-8 2 528 0,8-2 128 0,-7 5 0 15,1 4-3280-15,2 1-672 0,0 4-128 0,2 4-16 16,-2 4 208-16,-1 5 176 0,1-1-208 0,-1 6 80 15,1 4 128-15,-4 4 0 0,1 9 0 0,-1 0 0 16,-1 1 0-16,0 2 0 0,1-3 0 0,0 0-128 16,3-9 128-16,0-1 0 0,1-4 0 0,1-4 0 15,2-6 0-15,-1 2 0 0,0-7 0 0,4 0 0 16,-1 1 0-16,1-5-288 0,-2-3 48 0,4-3 16 16,-4-10-688-1,0 0-144-15,0 0-32 0,0 0-11616 0</inkml:trace>
  <inkml:trace contextRef="#ctx0" brushRef="#br1" timeOffset="54871.91">28487 18319 19343 0,'0'0'848'0,"0"0"192"0,0 0-832 0,0 0-208 16,0 0 0-16,0 13 0 0,-1-2 3392 0,1 1 640 15,-1 2 128-15,-1 4 32 0,-1 2-3360 0,0 5-688 16,0 2-144-16,-2 9 0 0,3 6 0 0,-2 3 0 16,1 5 0-16,0 2 0 0,-4 3 0 0,2-2 0 15,1-1 0-15,1-5-144 0,-2-2 144 0,-1-6-160 16,1-2 160-16,0-4-160 0,-1-6-96 0,2-2 0 0,2-4-16 0,-1-5 0 31,0-6-304-31,3-10-64 0,0 0-16 0,0 0 0 16,0 0-1168-16,-7-6-224 0,-2-8-64 0</inkml:trace>
  <inkml:trace contextRef="#ctx0" brushRef="#br1" timeOffset="55155.4">27754 18643 2751 0,'0'0'256'0,"0"0"-256"0,0 0 0 0,0 0 0 0,0 14 7168 0,0-14 1408 16,0 0 256-16,11 6 64 0,3 0-6896 0,6-4-1376 15,8 1-288-15,4-4-48 0,5-1-144 0,5 0-16 16,3-1-128-16,3-2 192 0,4 0-192 0,3 0 0 16,3-3 0-16,3 1 0 0,5 0 0 0,-5-3 0 15,-4 3 0-15,-3-4 0 0,-5 1-320 0,-3 1 32 16,-1-1 16-16,-6 3 0 15,-5 2-496-15,-2-2-80 0,-4 3-32 0,-6 4 0 16,-5 0-1552-16,-4 4-320 0,-4 4-64 0,-8 1-8544 0</inkml:trace>
  <inkml:trace contextRef="#ctx0" brushRef="#br1" timeOffset="55362.55">27932 18990 35823 0,'0'0'1584'0,"12"4"336"0,0-2-1536 0,3-1-384 0,3 0 0 0,6 0 0 15,5 1 448-15,7-2 0 0,5 0 16 0,4 0 0 16,5-2-464-16,5 0 0 0,4-2 0 0,-3-5 0 31,-1 0-320-31,-2-4-176 0,-4 3-16 0,0-2-16 16,-2-1-1936-16,-5 1-384 0</inkml:trace>
  <inkml:trace contextRef="#ctx0" brushRef="#br1" timeOffset="55763.18">29454 18248 2751 0,'0'0'128'0,"0"0"16"0,0 0-144 0,0 0 0 0,0 0 0 0,0 0 0 16,0 0 6320-16,8 0 1232 0,-8 0 240 0,0 0 48 15,10 9-6416-15,-3 0-1280 0,-2 2-144 0,-3 5-256 16,-2 3 256-16,-1 0 0 0,-2 0 0 0,1 4-144 16,-2 5 144-16,0 3 0 0,-2 2 0 0,-2 8 0 15,1 1 176-15,-1 8-48 0,2 2 0 0,-2 0 0 16,2-4-128-16,2 1 0 0,-2-6 0 0,3 0 0 16,0-5 0-16,1-2 128 0,1-3-128 0,-2-3 0 15,1 1 0-15,0-1 0 0,1-4 128 0,2-2-128 16,1-6-144-16,0-6-64 0,1 0-16 0,-3-12 0 15,0 0-2432-15,0 0-480 16</inkml:trace>
  <inkml:trace contextRef="#ctx0" brushRef="#br1" timeOffset="56055.67">29857 18239 17503 0,'0'0'1552'0,"3"9"-1232"16,-3-9-320-16,0 13 0 0,-1 0 5008 0,-2 1 944 15,-1 6 192-15,1 1 48 0,-3 5-5056 0,1 4-1008 0,-1 6-128 0,1 3-192 16,0 6 192-16,0-2-160 16,0 7 160-16,0 1-160 0,1 2 160 0,0-1-208 15,0-4 80-15,-1 1 128 0,-1 0-304 0,1-8 64 0,0-3 16 0,-2-4 0 31,0-1-272-31,1-2-48 0,1-8-16 0,2-4 0 16,-1-3-128-16,3-3-16 0,1-13-16 0,0 0 0 16,-3 8-160-16,3-8-16 0,0 0-16 0,0 0 0 15,0-13-1648-15,0-4-336 0</inkml:trace>
  <inkml:trace contextRef="#ctx0" brushRef="#br1" timeOffset="56323.27">29092 18651 17503 0,'0'0'1552'0,"0"0"-1232"15,9 6-320-15,1-2 0 0,2-2 4816 0,4-4 912 16,7 0 176-16,5-1 48 0,6-1-4976 0,10 1-976 15,10-4-208-15,5 1-48 0,6-1 64 0,-1-3 16 16,1 0 0-16,1-1 0 16,0-5-512-16,3 2-96 0,0 0-32 0,-3 2 0 15,-4-2-240-15,-5 1-48 0,-3 5-16 0,-6-2 0 16,-6 3-1072-16,-6-2-224 0,-7 2-32 0</inkml:trace>
  <inkml:trace contextRef="#ctx0" brushRef="#br1" timeOffset="56539.46">29279 18940 39679 0,'12'11'1760'0,"-2"-5"352"0,1-2-1680 0,7-1-432 0,5-2 0 0,7 0 0 15,10-1 960-15,5-1 96 0,6 0 32 0,8-1 0 16,4 0-736-16,9-1-144 0,5-3-16 0,3-2-16 15,2 1-320-15,-1-6-64 0,-2 0-16 0,1 3 0 32,-4-4-1824-32,2 3-384 0,-1-1-64 0,-2-2-14288 0</inkml:trace>
  <inkml:trace contextRef="#ctx0" brushRef="#br1" timeOffset="58890.5">25135 19404 2751 0,'0'0'256'0,"-9"-3"-256"0,-2-6 0 16,2 4 0-16,0 0 2000 0,0-3 368 0,0 2 64 0,4 2 0 16,-2-1-1280-16,0 1-256 0,3 0-48 0,4 4-16 15,-7-1 80-15,7 1 16 0,-9-1 0 0,1 0 0 16,2 1-160-16,1-2-16 0,5 2-16 0,0 0 0 16,-10 4-112-16,10-4-32 0,0 0 0 0,-8 1 0 15,8-1-144-15,-9-1-16 0,9 1-16 0,0 0 0 16,-9-1 96-16,9 1 0 0,-7-8 16 0,2 2 0 15,2 0-160-15,-2-5-48 0,2 2 0 0,2-2 0 16,1 3-128-16,1-2-48 0,2 0 0 0,1 1 0 16,1 0 112-16,1 0 0 0,2 3 16 0,1 0 0 15,1 2-16-15,0 0 0 0,1 0 0 0,1 2 0 16,1 6-48-16,-1 1-16 0,0-2 0 0,0 5 0 16,0-2-64-16,-3 3 0 0,-3 0-128 0,-1 0 192 0,-1 0-64 15,-4-9 0-15,4 11-128 0,-3-2 192 16,-1 3-1056-16,0-12-224 15,0 0-32-15,-7 5-16 0</inkml:trace>
  <inkml:trace contextRef="#ctx0" brushRef="#br1" timeOffset="60943.68">26129 19743 12207 0,'-10'-10'528'0,"5"3"128"0,0 2-528 0,0-4-128 0,1 2 0 0,0-2 0 16,-1 1 256-16,1-3 0 0,2-2 16 0,0 3 0 16,2-4-128-16,0 1-16 0,0 2-128 0,2-4 192 15,-1 2-192-15,0-1 0 0,1 2-144 0,3 0 144 16,-5 5-192-16,1-3 48 0,0 3 16 0,0-4 0 16,-1 5 128-16,0 0 0 0,0 6 128 0,0 0-128 15,0 0 640-15,0 0 64 0,0 0 16 0,0 0 0 16,0 0 320-16,0 0 64 0,0 0 16 0,0 0 0 15,-8 9-480-15,2-1-112 0,4 6-16 0,1 3 0 0,1 2-192 0,3 0-32 16,3 5-16-16,1 0 0 0,1 2-16 0,2 1 0 16,5-3 0-16,-2 2 0 0,1-4-32 0,2-2-16 15,1 1 0-15,0-6 0 0,2-2 0 0,-2-4 0 16,0 1 0-16,1-4 0 0,-2 0-48 0,3-2-16 16,-2-1 0-16,1-3 0 0,1-3 16 0,2 1 0 15,1-5 0-15,2 2 0 0,1-1-16 0,3-2 0 16,2 2 0-16,1-4 0 0,1 1 64 0,3-4 16 15,1-2 0-15,1 0 0 0,0-2-64 0,1-1-16 16,-2-1 0-16,-2-1 0 0,-1-2-144 0,0 2 0 16,0 1 144-16,3 0-144 0,2 1 0 0,-1 1 144 15,1 2-144-15,1 4 0 0,1 3 0 0,1 3 0 0,-1-1 0 0,1 3 0 16,-2 2 0-16,-1 3 0 0,-2 5 0 0,0-1 0 16,-2 3 0-16,3 0 0 0,-3 2 0 0,0-2 0 15,-1 3 0-15,1-2 0 0,-1 3 0 0,-2 1 0 16,0-2 0-16,-2 2 128 0,-2 0-128 0,-3 2 160 15,-5-4-32-15,-2-2-128 0,-3 3 192 0,-3-3-64 16,-1-1 48-16,-2 0 0 0,-2 0 0 0,-1-3 0 16,-5-6 16-16,0 0 0 0,4 8 0 0,-4-8 0 15,0 0-192-15,0 0 0 0,8 3 144 0,-8-3-144 16,7-3 0-16,2-3 0 0,1-1 0 0,0 0 128 16,1-5-128-16,0 2 0 0,2-4 0 0,1 1 0 15,0-1 0-15,4 2 0 0,-2-1 0 0,3-1 0 16,0 3 0-16,3 3 0 0,-1-1 0 0,4 4-128 15,0 2 128-15,-1 3 0 0,8 3 0 0,0 6 0 0,1 1 0 16,1 5-160-16,0 3 160 0,2 1 0 0,0 3-128 16,-1 3 128-16,2-1 0 0,0 4 0 0,4-4 0 0,1 2 0 15,1 2 0-15,1-5 0 0,2-3 0 0,0-4 0 16,0-2-128-16,-3-3 128 0,-3-6 0 0,1-5 0 16,2-4 0-16,3-9 0 0,2-6 320 0,7-5 64 15,2-8 0-15,6-7 16 0,3-8 128 0,-2-4 32 16,-1-4 0-16,2 3 0 0,2 1-320 0,2 8-64 15,4-1-16-15,-2 3 0 0,-1 4-160 0,-5 3 0 16,-8 2 0-16,-3 7 0 16,-2 7-416-16,-8 1-112 0,-3 3-32 0,-4 7 0 15,-4 4-1904-15,-6 4-384 0,1 2-80 0,-14 6-16 0</inkml:trace>
  <inkml:trace contextRef="#ctx0" brushRef="#br1" timeOffset="61675.75">26644 20497 8287 0,'0'0'736'0,"0"0"-592"0,0 0-144 0,0 0 0 15,0 0 3072-15,0 0 592 0,11-8 112 0,3 0 32 16,3 2-3040-16,3-3-624 0,3 2-144 0,3 0 0 16,-2-2 192-16,1 4 0 0,1-2 0 0,-2 3 0 15,0 2-192-15,0 2 0 0,0 2 0 0,-2 0 0 16,-3 5 0-16,-1-2 0 0,-2 1 0 0,-2 3 0 16,-1-3-192-16,-3 3 192 0,-4 0-160 0,-2 4 160 15,-2-3 0-15,-2 3 0 0,-3 2 0 0,-1-1 160 16,-1-4 144-16,-1 3 16 0,-2 1 16 0,0-3 0 15,1 1-96-15,3-2-32 0,4-10 0 0,0 0 0 16,-5 9-48-16,5-9-16 0,0 0 0 0,5 10 0 0,-5-10-144 16,9 6 0-16,2-1 144 0,2 0-144 0,2-2 0 15,1 0 0-15,-2 0 0 0,1 2 0 0,-2 3 0 0,-1-3 0 16,-3 3 0-16,-1-1 0 0,-3 6 0 0,-4-3 0 16,-1 3 0-16,-5 4 0 0,-8 0 288 0,-2 1 32 15,-5 2 16-15,-3 3 0 0,0 0 208 0,-1-2 32 16,-3-2 16-16,3 0 0 0,1-4-176 0,2-4-32 15,0 0-16-15,2-4 0 0,3 0-368 0,2-5 0 16,-2-3-160-16,4 0 160 16,-1-2-1824-16,3-5-256 0,2-1-48 0</inkml:trace>
  <inkml:trace contextRef="#ctx0" brushRef="#br1" timeOffset="62226.74">27756 20600 27647 0,'-16'0'1216'0,"4"0"256"0,-2-2-1168 0,0 1-304 0,3 0 0 0,1-2 0 16,1 1 816-16,1 0 96 0,1 0 32 0,-1-1 0 0,3 2-944 16,-1-1-224-16,-1 0-32 0,1 1 0 15,6 1 64-15,-9-4 16 0,-1 2 0 0,1 2 0 16,-3 1-208-16,2 4-32 0,-1 0-16 0,-1 4 0 16,1 5-96-16,2 4-32 0,-1 1 0 0,1 5 0 0,0 0 304 0,3 0 64 15,-1 3 16-15,4-2 0 0,-1 3 176 0,2-3 0 16,2-5 0-16,0-1-128 0,2-3 128 0,0-2 224 15,2-2-48-15,-4-12-16 0,6 10 96 0,-6-10 0 16,0 0 16-16,0 0 0 0,12 1 128 0,1-3 32 16,-2-5 0-16,0-5 0 0,0-2 16 0,1-5 16 15,1-4 0-15,-2-5 0 0,2-1-272 0,0-4-64 16,-2-1-128-16,1 1 192 0,-2-1-192 0,1 4 0 0,1-2 0 0,-1-1 0 16,-2-2 0-16,1 1 0 0,1 0 0 0,-1 1 0 15,-1 1 0-15,2 3 0 0,0 6 0 0,1 4 0 16,-4 5 0-16,-2 4 0 0,-6 10 0 0,0 0 0 15,0 0 0-15,5 12-160 0,-2 7 160 0,-2 7-192 16,0 6 192-16,-1 3-192 0,-1 3 192 0,0 4-192 16,-1-1 192-16,0 3-192 0,-1 3 192 0,3 1-192 15,0-5-32-15,0-3-16 0,0-3 0 0,1-4 0 32,2-2-176-32,0-6-32 0,-1-3-16 0,2-4 0 15,-3-6-880-15,3-1-192 0</inkml:trace>
  <inkml:trace contextRef="#ctx0" brushRef="#br1" timeOffset="62597.4">27997 20703 8287 0,'0'0'368'0,"-7"6"80"0,1-2-448 0,6-4 0 16,0 0 0-16,0 0 0 0,0 0 3520 0,0 0 640 16,7 10 112-16,-7-10 16 0,13 4-3296 0,5-4-672 15,-2-4-128-15,2-4-16 0,-1 1-16 0,1-5 0 16,-1 1 0-16,1-4 0 0,0-2 48 0,-3 2 16 16,0-3 0-16,-2 4 0 0,-1 4-224 0,-2-3 176 15,-3-2-176-15,0 2 160 0,-6 3-160 0,-2 0 192 0,0 2-192 0,-3-1 192 16,-4 3 64-16,-1 2 0 0,-2-1 16 0,-1 4 0 15,0-1-64-15,-1 6-16 0,-1 4 0 16,0 5 0-16,0-1-192 0,1 4 0 0,0-1-144 0,3 3 144 16,3 1-128-16,-1 1 128 0,3 2 0 0,2-1-144 15,2-2-16-15,2-1 0 0,3-3 0 0,1-2 0 32,3-1-320-32,2-5-64 0,2 1-16 0,0-6 0 15,2-2-432-15,3-1-96 0,1-7 0 0</inkml:trace>
  <inkml:trace contextRef="#ctx0" brushRef="#br1" timeOffset="62895.48">28565 20531 23039 0,'-10'-4'2048'0,"3"2"-1648"16,0-2-400-16,-1 1 0 0,2-1 1024 0,-1 2 112 15,-2 1 16-15,3-1 16 0,0 2-976 0,6 0-192 16,-9 3 0-16,0 1 0 0,0 1-144 0,0 5 144 16,0 3-192-16,0-2 192 0,-1 2-352 0,0 3 32 15,-2 1 16-15,1 2 0 0,0 0-80 0,-1 0 0 16,2 0-16-16,0-1 0 0,3 0 128 0,4-2 16 16,0 0 16-16,3 0 0 0,0-2 96 0,4-1 16 15,0-2 0-15,6 2 0 0,0-2-80 0,3 1-16 0,1-7 0 0,2 1 0 31,-2-2-160-31,3-1-16 0,1-3-16 0,-1-4 0 16,2-4-1248-16,0 0-240 0</inkml:trace>
  <inkml:trace contextRef="#ctx0" brushRef="#br1" timeOffset="63157.99">28924 20495 23039 0,'-10'5'1024'0,"3"2"192"0,-4-2-960 0,1 4-256 0,4 2 0 0,0 3 0 0,-1 0 1600 0,2 4 256 15,0 2 64-15,3 2 16 0,0 0-1808 0,2 3-384 16,2-2-64-16,0-2 0 15,-1-1-192-15,1-1-48 0,0-3 0 0,1-1 0 16,-1-1-2080-16,-2-14-432 0,0 0-64 0,0 0-32 0</inkml:trace>
  <inkml:trace contextRef="#ctx0" brushRef="#br1" timeOffset="63693.75">29186 20389 27071 0,'0'0'1200'0,"-9"6"240"0,3 3-1152 0,1 0-288 0,1 3 0 0,3 4 0 16,0 2 0-16,1 2 0 0,1 1 0 0,1 1 0 15,1-2-160-15,-1-1 160 0,1-1-160 0,1 0 160 16,0-4-192-16,-2-1 192 0,1-2-208 0,-3-11 80 15,0 0-48-15,0 0 0 0,0 0 0 0,0 0 0 16,0 0 176-16,0 0 0 0,0 0 0 0,11-7 0 16,-2-2 0-16,-1-4 0 0,-3 0 0 0,1 2 128 15,1-4 0-15,-2-1 16 0,2-1 0 0,2 0 0 16,0 2-144-16,1 3 0 0,3 0 0 0,0 3 0 0,-2 0 0 16,0 5 0-16,3 1 0 0,-1 3 0 0,2 4-128 15,-1 1 128-15,0 6 0 0,0 0 0 0,-1 4-128 0,0 3 128 16,-2 0-160-16,-1 2 160 0,1 4-176 0,-5-2 176 15,0-2-192-15,-3 1 192 0,-2-2-160 0,-1-3 160 16,1-2-128-16,-2-1 128 0,1-13 224 0,0 0 128 16,0 0 32-16,0 0 0 0,0 0 272 0,0 0 64 15,-2-12 16-15,0-2 0 0,2-3-480 0,3-2-112 16,-1-3-16-16,3 3 0 0,3 0-128 0,-3 1 0 16,3 2 0-16,-1-1-176 0,1 4-32 0,1 7-16 15,-1 1 0-15,-8 5 0 0,10 0 224 0,0 5-144 0,-1 3 144 0,1 3-128 16,-1 4 128-16,1 3-192 15,0 2 192-15,-1 2-192 0,-1 6 64 0,-2-4 0 0,-1 3 0 0,2-3 0 32,-2-2-240-32,-2 4-32 0,0 0-16 0,1-1 0 15,0-3-768-15,-2-8-160 0,1-4-16 0</inkml:trace>
  <inkml:trace contextRef="#ctx0" brushRef="#br1" timeOffset="64344.81">30098 20363 29663 0,'0'0'1312'0,"-8"0"272"0,0-2-1264 15,2 2-320-15,0 2 0 0,6-2 0 0,-10 4 256 0,3 1 0 16,1 1 0-16,-1 3 0 0,0 0-256 0,1 3 0 16,-2 0-208-16,-1 2 80 0,-1-1 128 0,-2 2 0 15,2 4-144-15,0 2 144 0,0 3 0 0,1-2 0 16,0-3 0-16,1 0 0 0,3 1 0 0,2 0 0 16,-1-2 0-16,1-1 0 0,3-5 0 0,0 1 0 15,0-4 0-15,0-9 0 0,0 0 0 0,0 0 0 16,0 0 144-16,13 0-16 0,-13 0 96 0,13-5 32 15,-1-4 0-15,0-1 0 0,-2-4-48 0,0 0 0 16,-1-1 0-16,1 1 0 0,-1-2-208 0,-1 5 0 16,-2 3 128-16,-6 8-128 0,6-10 0 0,-6 10 0 0,9-5 128 0,-9 5-128 15,0 0 0-15,0 0 128 0,9 1-128 0,0 3 0 16,-4 5 0-16,2 2 0 0,-1 2 0 0,0 0 0 16,1 0-144-16,-2 1 144 0,1 0-208 0,0-3 80 15,-6-11 128-15,9 6 0 0,-9-6-144 0,13 0 144 16,0-1 0-16,-1-4 0 0,1-5 0 0,2-4 0 15,2-4 0-15,1-5 160 0,1-6-16 0,2-2 0 16,1-7-16-16,1 0 0 0,2-1 0 0,-3-2 0 16,3-8-128-16,-2 4 0 0,0-1 0 0,-1 1 0 15,-4-1 0-15,-1-1 0 0,-1 5 0 0,-2-3 0 16,-3 1 0-16,-1-2 0 0,0 0 0 0,-2-3 0 16,-2 2 0-16,-1 2 0 0,-2-1 0 0,-1 7 0 15,0 3 0-15,-2 8 0 0,-2 6-128 0,0 5 128 0,-1 3 0 0,1 5 0 16,-3 5 0-16,-3 6 128 0,0 0-128 0,1 8 0 15,-3 2 0-15,-3 11 0 0,-2 7 0 0,-3 12 0 16,4 10 0-16,-1 5-176 0,1 3 176 0,1 5-160 16,-1-4 160-16,4 6-160 0,2 8 160 0,3 2-208 15,3 3 80-15,2-8 128 16,5-2-512-16,-1-6 0 0,3-2 16 0,3-1 0 16,0 1-1328-16,2-3-272 0,1-3-48 0</inkml:trace>
  <inkml:trace contextRef="#ctx0" brushRef="#br1" timeOffset="65178.63">31351 20283 2751 0,'0'0'256'0,"0"0"-256"0,-11-1 0 0,-2 0 0 0,1-1 6160 0,4 1 1200 0,8 1 224 0,0 0 48 15,-9 3-6400-15,9-3-1232 16,-7 7-336-16,3 3-32 0,2-1 128 0,-1 4 32 15,2 4 0-15,0 3 0 0,1 7 208 0,0-1 0 16,0 6 0-16,0 4-144 0,1 2 144 0,-1 2 0 16,0 4 0-16,-1-2 0 0,0 1 0 0,-2-4 0 0,0-6 0 0,1-5 0 15,-2-2 0-15,2-7 144 0,-1-3 0 16,2-6 0-16,-2-1 320 0,3-9 64 0,0 0 16 0,0 0 0 16,0 0 32-16,3-15 0 0,-1-7 0 15,1-6 0-15,-1-5-352 0,2-2-64 0,-1-6-16 16,-2 2 0-16,4-2-144 0,-1 2 0 0,0-3 0 0,1-2 0 15,-1 3 0-15,5 1 0 0,1 3 0 0,1 2 0 16,-1 0-240-16,4 6-16 0,4 6-16 0,0 4 0 16,-3 1-160-16,3 7-16 0,-3 3-16 0,3 7 0 15,0 2 240-15,0 6 48 0,-3 4 16 0,-1 7 0 0,0 5-96 0,-3 3-32 16,-2 4 0-16,-4 2 0 0,-1 1 112 0,-4 3 32 16,-3 1 0-16,-3-2 0 0,-4-2 144 0,-1-7 0 15,-2 1 0-15,0-5 0 0,-3-3 512 0,0-2 176 16,2-1 32-16,2-2 16 0,0-4-48 0,2-1-16 15,1-5 0-15,0-2 0 0,-1-1-672 0,10-1 0 16,-10-3 0-16,10 3 0 16,-13-13-752-16,3 3-128 0,1-4-16 0</inkml:trace>
  <inkml:trace contextRef="#ctx0" brushRef="#br1" timeOffset="65479.34">31755 19477 15663 0,'0'0'1392'0,"0"0"-1120"0,0 0-272 0,0 0 0 0,-9 10 3600 0,6 2 672 0,-3 4 128 0,4 10 16 15,-1 2-3792-15,2 9-768 0,0 2-160 0,1 6-16 16,0 4 320-16,0 1 0 0,0 1-144 0,0 2 144 16,-1 3 0-16,-1-2 0 0,0 0-128 0,2-1 128 15,-3-2-304-15,2-4 0 0,-2-4 0 0,2-5 0 16,0-4-80-16,0-3-32 16,-1-3 0-16,1-4 0 0,0-1-672 0,-1-4-144 0,2-1-32 15,2-5-6160-15,-2-13-1216 0</inkml:trace>
  <inkml:trace contextRef="#ctx0" brushRef="#br1" timeOffset="65880.92">32137 20066 4607 0,'0'0'400'0,"-13"0"-400"15,-4 0 0-15,0 0 0 0,-3 0 6336 0,1 0 1168 16,2 1 240-16,0 4 64 0,1 3-6272 0,-1-2-1232 16,1 6-304-16,0-2 0 0,1 2 0 0,0 4 0 15,1-1 0-15,1 3-176 0,2 0 176 0,-1 2 0 16,-1-1 0-16,2-1-128 0,3-2-64 0,2-2 0 16,2-4 0-16,0 2 0 0,4-12 0 0,0 0-16 0,0 0 0 0,0 0 0 15,0 0 208-15,0 0 0 16,0 0 0-16,0 0 0 0,4-14 192 0,-1 1 16 0,-1 2 16 0,2-3 0 15,0-2-32-15,1 1 0 0,0 1 0 0,0 2 0 16,-1-2-64-16,0 3 0 0,0 4-128 0,-4 7 192 16,0 0-32-16,0 0-16 0,0 0 0 0,0 0 0 15,9 5-144-15,-4 8 160 0,1 4-160 0,-2 1 160 0,0 4-288 16,-3-1-64-16,0 5-16 0,0-3 0 16,2 2-240-16,-1-3-64 0,2-5 0 0,-1-5 0 15,-3-12-448-15,0 0-80 0,0 0-32 0,0 0 0 16,0 0-224-16,2-10-48 0,1-6-16 0,1-5 0 0</inkml:trace>
  <inkml:trace contextRef="#ctx0" brushRef="#br1" timeOffset="66183.75">32251 19640 22111 0,'0'0'1968'0,"0"0"-1584"16,-8-4-384-16,8 4 0 0,-9 0 2080 0,9 0 336 15,-8 1 64-15,8-1 16 0,-9 12-2000 0,1-1-496 16,-1 2 0-16,2 4 0 0,-2 2 0 0,1 2 128 16,0 5-128-16,1-1 0 0,-3 3 0 0,1-1 0 0,0 4 0 0,1-4 0 15,-1 1 0-15,3-2 0 16,-2-2 0-16,3-3 0 0,0 0-128 0,3-5 128 15,-1-1-192-15,3-3 192 0,3 1-192 0,0-1 64 0,1-2 128 16,1-1-208 0,3-1-176-16,-2 0-16 0,-6-8-16 0,14 2 0 15,-1-2-416-15,1-1-96 0,1-2-16 0</inkml:trace>
  <inkml:trace contextRef="#ctx0" brushRef="#br1" timeOffset="66562.84">32312 19923 27231 0,'0'0'1216'0,"0"0"240"0,0 0-1168 0,0 0-288 0,0 0 0 0,0 0 0 0,0 0 0 0,0 0 128 15,0 0-128-15,0 0 0 0,0 0 0 0,10 4 0 16,2-4 0-16,0-1 0 0,1-3 0 0,1 0 0 15,1-6 0-15,3 3 0 0,0-5 0 0,0 1 0 16,-2-1 0-16,-1-3 0 0,-1-3-160 0,-1 2 160 16,-1 2-160-16,-5 0 160 0,1 0-128 0,-2 1 128 0,-1 0 0 15,-2 4-144-15,-4-1 144 0,1 10 192 16,-7-7-32-16,0 0-16 0,-4 5 64 0,1 2 16 16,0 2 0-16,-1 5 0 0,-2-2-224 0,-2 6 128 0,2 1-128 0,0 4 0 15,0 2 0-15,1 1 0 0,0 4 0 0,2-2 0 16,1 0 0-16,2-1 0 0,-1 2-128 0,3 2 128 15,0-1-256-15,1-3 16 0,1 2 0 0,3-3 0 16,3-1 48-16,1-3 0 0,2-1 0 0,2-3 0 16,2-3-416-1,1-2-80-15,5-1-16 0</inkml:trace>
  <inkml:trace contextRef="#ctx0" brushRef="#br1" timeOffset="66884.48">32875 19800 17503 0,'0'0'1552'15,"0"0"-1232"-15,-10 0-320 0,10 0 0 0,-9 0 3024 0,9 0 560 16,0 0 96-16,0 0 32 15,-5 10-3584-15,5-10-720 0,0 9-144 0,0-9-32 16,1 14 208-16,3-2 48 0,1-3 0 0,0 2 0 0,0-2 192 0,0 2 32 0,0-1 16 0,-1 2 0 16,-1 1 144-16,-1-2 128 15,-2 2-192-15,0 1 192 0,-2 1 144 0,-1-2 144 16,-1 1 32-16,-1 1 0 0,-1 0 400 0,-2 2 96 16,-1-2 16-16,4-7 0 0,-1 3-64 0,-2-2 0 0,0 1 0 15,-3-2 0-15,1 2-576 0,-1-5-192 16,-2 0 128-16,-12 1-128 15,0-4-1616-15,0-5-384 0,0-6-80 0</inkml:trace>
  <inkml:trace contextRef="#ctx0" brushRef="#br1" timeOffset="67078.88">31580 19437 41119 0,'0'0'1824'0,"0"0"368"0,0 0-1744 0,0 0-448 15,0 0 0-15,0 0 0 16,0 0-2960-16,9 7-688 0,-2 5-128 0</inkml:trace>
  <inkml:trace contextRef="#ctx0" brushRef="#br1" timeOffset="109826.57">18018 18974 33279 0,'0'0'1472'0,"0"0"320"0,4-12-1440 0,-3 2-352 15,-1-2 0-15,0-1 0 16,-1 3-272-16,1-3-128 0,0 3-32 0,0 0 0 15,0-6-16-15,0 2 0 0,0 2 0 0,-1-1 0 0,-1-2 448 0,0-2 0 16,-2-1 0-16,-1-1 0 0,-1 2 0 0,-1-1 0 16,0-4 0-16,-2-2 0 0,-1 1 0 0,-2 0 0 15,-1-2 0-15,-2-1 0 0,-3-4 0 0,-2 5-160 0,-2-1 160 0,0 1 0 16,-3 2 0-16,-1-1 0 0,-3 2 0 0,-1 2 0 16,2-1 0-16,-1 2 176 0,-1 1 0 0,-3 2 0 15,-3-1-32-15,-1 2 0 0,-1 0 0 0,-5 0 0 16,-6-1-144-16,-3-4 0 0,-5 2 0 0,0 1 0 15,0-3 0-15,1 4 0 0,0 2 0 0,0 0 0 16,0-1 0-16,-4 2 0 0,-3 4 0 0,-1-2 0 16,2 0 0-16,1-3 0 0,0 1 0 0,0 0 0 15,1 3 0-15,-6-3 0 0,-5-1 0 0,0 4 0 16,1-3 0-16,2 3 128 0,1 1-128 0,3 3 128 16,1-1-128-16,-5 3 0 0,-5 2 0 0,2 1 0 15,2-2 0-15,0 3 0 0,3 3 144 0,-1-1-144 16,-1 2 0-16,-3 1 128 0,-6 3-128 0,3-6 0 0,3 2 0 15,2 2 128-15,3 0-128 0,-1-3 0 0,-2 2 0 0,-1 2 0 16,-1-3 0-16,4-2 0 0,3 2 0 0,3-2 0 16,3 0 0-16,-1 3 0 0,2-1 0 0,-4 3 0 15,-3 2 0-15,2 0 0 0,2 1 0 0,2 4 0 16,2-2 0-16,1 0-128 0,3 4 128 0,-3 0 0 16,-2 1-144-16,-1-1 144 0,-2 3 0 0,4-1-144 15,3-1 144-15,6 0 0 0,0 2 0 0,2 2 0 16,3-3 0-16,3 3 0 0,2 2 0 0,0 0-128 15,-1-3 128-15,1 1 0 0,0 0 0 0,3 1 0 16,2 2 0-16,3-2 0 0,1 0 0 0,2 4 0 0,1-2 0 16,2 0 0-16,-1-1 0 0,2 1 0 0,3 0 0 0,2 3 0 15,0-4 0-15,3 4 0 0,1-3 0 16,2 0 0-16,-1 4 0 0,5-3 0 0,-1 3 0 0,3-2 0 16,1 3 0-16,0-2 0 0,1 1 0 0,1 3 0 15,0-1 0-15,2 0 0 0,4 3 0 0,-1-1 0 16,1 5 0-16,3 0 0 0,2-2 0 0,-1 2 0 15,5 0 0-15,2-1 0 0,2-1 0 0,2-1 0 16,1 1 144-16,6-1-144 0,-2-3 128 0,4 2-128 16,2 0 160-16,3 1-160 0,4 0 192 0,4-1-192 15,2-2 0-15,0-1 0 0,-2 2 0 0,4 0 0 16,-1-5 0-16,3 1-144 0,0-3 144 0,4 2-128 16,4-4 128-16,6 1 0 0,3-1 0 0,1-3 0 15,-4 0 0-15,3-2 0 0,1-1 0 0,5-3 0 0,2-2 0 16,4 4 0-16,7-2 0 0,-3 1 128 15,-1-1-128-15,3 0 0 0,5 0 0 0,2 1 0 0,2 2 0 16,-2-3 0-16,-2-2 0 0,1 1 0 0,1 1 0 0,2 0 0 16,3-1 0-16,-2 1 0 0,-6 0 0 0,2 1 0 15,2-1 0-15,0-3 0 0,1 1 0 0,-2-3 0 16,-3 1 0-16,3 2 0 0,2-4 0 0,0-2 0 16,-4-2 0-16,-1-4 0 0,-5-1 0 0,-1-2 128 15,1 3-128-15,3-2 128 0,3-4-128 0,-3 0 0 16,-4-2 0-16,-2 1 0 0,0-3 192 0,2 0-16 15,1-3-16-15,-2-2 0 0,-5 1 64 0,-3-1 16 16,-2-1 0-16,-1-1 0 0,1-4-240 0,2 1 176 16,3 0-176-16,-3-1 160 0,-3 1-160 0,-5 0 0 15,-2-1 0-15,-2 0 0 0,-2-3 0 0,0 1 0 0,0-5 0 0,-3 2 0 16,-5-6 0-16,-4 3 128 0,-5-1-128 0,-4-3 128 16,-6-4-128-16,-3-5 192 0,-3-3-192 0,-6-4 192 15,-5-3 0-15,-6-2 16 0,-7 3 0 0,-5-3 0 16,-9-6-32-16,-5-7-16 0,-6-11 0 0,-8 2 0 15,-7-5-160-15,-9 3 160 0,-8 0-160 0,-7 0 160 16,-3-6-160-16,-7 4 0 0,-5 1 0 0,-7 3 128 16,-11 3-336-16,-3 1-80 0,-3-1-16 0,0 10 0 31,-1 8-400-31,-2 8-96 0,-1 5-16 0,8 12-9024 0,8 7-1808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8:16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11263 1459 21183 0,'3'-19'1888'0,"-2"7"-1504"0,1 2-384 0,-4-3 0 0,1 2 640 0,0 2 64 15,1-3 16-15,0 5 0 0,0 7-544 0,-3-12-176 16,1 5 0-16,-5-5 0 0,3 3 0 0,-6-2 0 15,0 3 0-15,-4-2 0 0,-4 1 0 0,-1-1-224 16,-4 4 64-16,-2-2 16 0,0 2 144 0,-7-2 0 16,-4 3 0-16,-1-1 128 0,2-4 0 0,-2 1 0 15,-1-4 0-15,0 5 0 0,-1-1 96 0,-1 2 32 16,-2-3 0-16,-3 3 0 0,0-2-112 0,-2 3-16 16,-7-4 0-16,-2 3 0 0,2-4-128 0,-1 5 192 15,3-5-192-15,1 3 192 0,-5-1 64 0,1 0 32 16,-1-3 0-16,-5 3 0 0,-2-2-160 0,4 2-128 15,6-4 192-15,-5 3-192 0,-9 0 496 0,-1-3-16 0,-3 4 0 0,-6-2 0 16,-4 1-336-16,2 2-144 0,7 2 128 0,1-2-128 16,1 3 128-16,-4-4-128 0,-2 4 0 0,-3 1 128 15,-3-5 0-15,1 3 0 0,0 0 0 0,-3-2 0 16,-4 3-128-16,-1 0 0 0,-1-4 0 0,2 1 0 16,4-2 0-16,-2 3 0 0,-3-2 0 0,0 1 0 15,-1-5 0-15,1 5 0 0,2-1 0 0,0 4 0 16,-4-2 0-16,2 1 0 0,2-1 0 0,1 1 0 15,3 2 0-15,-1 3 0 0,-3 2 0 0,0-2 0 16,-2-3 0-16,2 3 0 0,2 0 0 0,0-1 0 16,-3 1 0-16,-2-4 0 0,-3-3 0 0,4 3 0 15,0-1 0-15,0 1 0 0,-4 1 0 0,1-4 0 16,-1 1 0-16,4-2 0 0,4 1 0 0,-2 3 0 16,-1-2 0-16,-3 0 0 0,2-4 0 0,4 3 0 15,1-1 0-15,0 3 0 0,-1 0 0 0,0-2 0 0,0 2 0 0,2-3 0 16,3 1 0-16,0 2 0 0,0-3 0 0,-3 2 0 15,-1-1 0-15,3 2 0 0,2-4 0 0,1 3 0 16,1 0 0-16,-4 0 0 0,-3 2 0 0,1-3 0 16,4 0 0-16,4 5 0 0,-1-4 0 0,-3 2 0 15,-5 0 0-15,3 1 0 0,3-3 0 0,5 3 0 16,1 1 0-16,4 2 0 0,2-2 0 0,0 1 0 16,-3 2 0-16,2 1 0 0,-1 2 0 0,3-1 0 15,3 3 0-15,0 5 0 0,1-1 0 0,-1 3 0 16,-3-2 0-16,1 1 0 0,4 3-128 0,2 2 128 0,5 0 0 15,0 1 0-15,0-2 0 0,2 3 0 0,-1 3 0 0,0 1 0 16,-1 0 0-16,0 0-176 0,1-4 176 16,1 5-128-16,2 3 128 0,2 2 0 0,2-3 0 0,2 3 0 15,4-4 0-15,-3 5 0 0,-3-1 0 0,1 4 0 16,-1-3 0-16,2 0 0 0,1 2 0 0,2 0 0 16,3-2 0-16,18-10-128 0,-3 5 128 0,-1-1 0 15,-1 2 0-15,0 2 0 0,1-3 0 0,1 4 0 16,1-1 0-16,-15 25 0 15,11-5 0-15,6-6 0 0,3-2 0 0,6-1 0 0,1 0 0 0,4-1 0 16,1-1 0-16,4-1 0 0,2-2 0 0,1 2 0 16,1-2 0-16,3 0 0 0,2 0 0 0,1 0 0 15,2 0 0-15,2 2 0 0,5 1 0 0,2 1 0 16,2 0 0-16,-8-18 0 0,1 1 0 0,7 3 0 0,2 2 0 16,4 1 128-16,1 3-128 0,6-1 0 0,2 3 0 15,37 18 0-15,-11-9 0 0,-6-5 0 0,-5-3 0 0,1-3 0 16,-1 0 0-16,-1 2 0 0,7-6 0 15,2 3 0-15,0-5 0 0,1 0 0 0,-1-1 0 0,-1 1 0 16,2-2 0-16,2 1 0 0,0 4 0 0,8-1 0 16,5-1 0-16,-1-4 0 0,-2-3 0 0,2 2 0 15,2 4 0-15,6-3 128 0,5-1-128 0,2-1 0 16,-8-2 128-16,2 0-128 0,3 0 0 0,5-2 128 16,6 1-128-16,-1-1 0 0,-4-1 0 0,2-3 0 15,2 0 0-15,3-1 128 0,-1 1-128 0,3-5 0 16,-4 6 0-16,5-5 128 0,6 2-128 0,-3-2 0 15,-5-2 0-15,3 1 0 0,1 1 0 0,3-3 0 16,-1 1 0-16,0 1 0 0,-3 1 0 0,6-2 0 0,2 0 0 16,-1 2 0-16,-6-1 0 0,3 0 0 0,2 3 0 0,-1-3 0 15,-4-1 0-15,0 1 0 0,-2 0 0 0,6-1 0 16,4-3 0-16,-2 0 144 0,-4 1-144 0,2-2 0 16,4-2 144-16,-3 1-144 0,0-3 0 0,-2 2 144 15,-1-2-144-15,4 0 0 0,1 0 0 0,-1 2 128 16,-4-2-128-16,3-1 0 0,2 1 0 0,0 1 128 15,-5 1-128-15,1-1 0 0,5-2 144 0,-4 3-144 16,1 0 0-16,-2 1 128 0,-1-1-128 0,1 2 0 16,2-2 0-16,-2 2 0 0,-3 0 0 0,-1 2 0 15,5-4 0-15,-6 1 0 0,-1 0 0 0,-4 1 0 16,-1 0 0-16,2 0 0 0,3 0 0 0,-4 0 0 16,-5-1 0-16,-2-1 0 0,0 0 0 0,2-2 0 15,1-1 0-15,-2 0 0 0,-4-4 0 0,1 2 0 16,0-4 0-16,0 1 0 0,-1-2 0 0,-1-2 0 0,-3 0 0 0,2 3 0 15,-1-2 0-15,2 2 128 0,0 1-128 0,-2-3 0 16,-2 3 0-16,0-2 128 0,2 2-128 16,1 3 0-16,-1-5 0 0,-5 3 0 0,0-3 0 0,-5 3 0 15,1-3 0-15,0-1 0 0,4 5 0 0,-3-6 0 16,-5-4 0-16,-2 0 0 0,-3 0 0 0,-1-1 0 16,-1 1 0-16,0 2 0 0,3-2-176 0,-4 2 176 15,-4-2-208-15,-1 0 80 0,-1 0 128 0,-3 0 0 16,0-1-144-16,-1 1 144 0,1 1 0 0,1-1-144 15,-1-1 144-15,-4 1 0 0,-2-1 0 0,-3 1 0 16,-3 2 0-16,-1-1 0 0,-2 1 0 0,-3-1 0 0,-2 1 0 0,1-1 0 16,-3 0 0-16,-2 4 0 0,-1-5 0 0,-1-1 0 15,-2-5 0-15,-3 2 0 0,-3 0 0 0,-4 1 0 16,-5-3 0-16,1 2 0 0,-1 2 128 0,-1-2-128 16,-3-1 0-16,1 1 0 0,-3 0 0 0,2-1 0 15,-4-4 0-15,-1 3 0 0,0-2 0 0,-2 4 0 16,1-3 0-16,-3-1 0 0,-3 0 0 0,0 0 0 15,-4 1 0-15,0 3 0 0,-3-3 0 0,-4 4 0 16,1-1 0-16,-6 2 0 0,-5 0 0 0,-4 0 0 16,-3-1 0-16,-4 3 0 0,-2 2 128 0,0 0-128 15,0-1 0-15,0-3 0 0,-4 4 128 0,1-2-128 16,-1-1 0-16,-1 1 0 0,-1 2 0 0,-3 0 0 16,-3 1 0-16,-4-1 0 0,0-1 0 0,0 1 0 15,1-1 0-15,-2 2 0 0,1 1 0 0,-2 1 0 0,-1-1 0 0,-4 2 0 16,-4 0 0-16,0-3 0 15,-2-3 0-15,0 1 0 0,0 2 0 0,-2 3 0 0,-3 4 0 0,-3 2 0 16,-4-6 0-16,0 4 0 0,2-2 0 0,2 3-128 16,-1-2 128-16,-4 2 0 0,-3 0 0 0,0 0 0 15,1 2 0-15,2-2 0 0,2 0-128 0,-2-2 128 16,-2 2-192-16,-1 1 192 0,1 0-368 0,2 3 48 16,1 0 0-16,5 2 0 0,-2 0 176 0,-4 1 144 15,-2 0-192-15,2 1 192 0,4 1 0 0,-4 5-128 16,0 2 128-16,-6-1 0 15,-7 6-576-15,2 4-48 0,1 3-16 0</inkml:trace>
  <inkml:trace contextRef="#ctx0" brushRef="#br0" timeOffset="46917.35">3865 10075 22111 0,'0'0'1968'0,"-8"-4"-1584"16,-1-3-384-16,9 7 0 0,0 0 1216 0,0 0 176 16,0 0 16-16,0 0 16 0,0 0-720 0,0 0-128 15,0 0-48-15,4 11 0 0,-1 2-272 0,4-2-64 16,-2 2-16-16,1 2 0 0,0 3 64 0,0 4 16 16,-1 2 0-16,-2 0 0 0,0 3-80 0,-3 3-16 15,-3 3 0-15,0 2 0 0,-4 0-32 0,-2 2-128 0,-1 2 192 0,1 3-64 16,-3 3-128-16,-1-3 192 0,-1 2-192 0,2-2 192 15,1 1 16-15,-2-1 16 0,3-1 0 0,0-2 0 16,1 2 32-16,0-1 16 0,0-1 0 0,0 0 0 16,2-1-272-16,0 2 0 0,-1-7 128 0,2-1-128 15,-1-2 0-15,2-3 0 0,1 0 0 0,0-3 0 16,-1-1 144-16,2-3-144 0,3-1 0 0,2-4 144 16,0-3-144-16,2-1 0 0,1-2 0 0,3 0 0 15,-1-1 128-15,4-1-128 0,0-3 0 0,2-1 128 16,2-1 0-16,2-1 0 0,4-1 0 0,3-1 0 15,2 0 64-15,5 0 0 0,4-2 0 0,3 0 0 16,3 0-48-16,6-1 0 0,5 0 0 0,1 1 0 0,-1 1-144 0,2-1 0 16,-1-3 144-16,4 1-144 0,2 1 0 0,0 0 0 15,4-2 0-15,0 1 0 0,2 0 0 16,4-3 0-16,-6 1 0 0,3 1 128 16,1-4 0-16,0 3 16 0,3-2 0 0,1 2 0 0,0-3-16 0,0 4-128 15,-2-4 192-15,1 3-64 0,-1 2 0 0,7-1-128 16,3 2 192-16,-2 2-64 0,-2-4-128 0,-1 0 128 15,-2 1-128-15,3 4 128 0,3-3-128 0,1-1 0 16,-1-1 0-16,-1 2 0 0,-1-4 0 0,0 2 0 16,-1 2 0-16,4-4 0 0,4 1 0 0,-3-3 128 15,-4-1-128-15,-2-4 0 0,0 1 0 0,1 0 0 16,1 1 128-16,0-2-128 0,0 1 0 0,-1 1 0 16,-2 2 0-16,0-2 0 0,-1 4 0 0,3-1 0 15,1 4 0-15,-1-3 0 0,-1 5 0 0,-3-2 0 0,-1-1 0 0,1 5 0 16,1-1 0-16,1 3 0 0,1-1 0 0,-3 2 0 15,-3 2 0-15,-2 1 0 0,-1 3 0 0,-1-3 0 16,3 0 0-16,-1 1 0 0,0 1-192 0,-3-3 192 16,-6-3-192-16,-1 0 192 0,-1 3-192 0,-2 0 192 15,0 6 0-15,3-4 0 0,1 0 0 0,-1 2 0 16,-5-3 0-16,0 2 0 0,-3 3 0 0,-1 1 0 16,0 0 0-16,-2 4 0 0,-2-2 0 0,0 4 0 15,2-1 0-15,-1 1 0 0,0-4 0 0,-3-3 0 16,-4 1 0-16,-2-1 0 0,-2 1 0 0,-3-2 0 15,-2 1 0-15,-2-3 0 0,-2 3 0 0,-3-2 0 16,-2-4 0-16,2 2 0 0,-6 2 0 0,0-2 0 16,-3 0 0-16,-1 1 0 0,2-2 0 0,-3 0-176 15,-1-1 176-15,-9-3 0 0,0 0 0 0,9 2-128 0,-9-2 128 0,0 0 0 16,9 3 0-16,-9-3 0 0,0 0 0 0,7 1 0 16,-7-1 0-16,0 0 0 0,0 0 0 0,0 0 0 15,0 0 0-15,0 0 128 0,7-10-128 0,-3 2 0 16,-3-2 0-16,-1 1 128 0,-1-2-128 0,-1-2 0 15,0-2 0-15,-2-2 0 0,0-2 0 0,-1-3 0 16,0 0 0-16,0-8 128 0,0-3-128 0,-2 1 0 16,1-2 0-16,1-3 128 0,0-2-128 0,1-2 0 15,0 1 0-15,0-4 0 0,1 2 0 0,1 2 0 16,0-9 0-16,-1 6 128 0,1-1-128 0,-1 2 128 16,2 1-128-16,0 2 128 0,-1 2-128 0,2 3 0 15,0 3 0-15,3 2 128 0,-1 6 80 0,1-1 32 0,0 3 0 16,-1 6 0-16,1 4-80 0,0 1-16 0,-3 10 0 15,0 0 0-15,6-7-144 0,-6 7-192 0,0 0 32 0,0 0 16 32,0 0-1120-32,11 5-208 0,-5 4-64 0,-1 1-14272 0</inkml:trace>
  <inkml:trace contextRef="#ctx0" brushRef="#br0" timeOffset="48039.66">7952 9094 9215 0,'-9'1'816'0,"-1"-1"-656"0,1 3-160 0,0 1 0 16,0-1 2800-16,2 2 528 0,-1 4 96 0,2-1 32 16,1 3-2608-16,-2 1-512 0,0 3-96 0,-1 4-32 0,-1 1 32 0,0 6 0 15,-1-2 0-15,0 5 0 16,-1 3-80-16,-1 4-16 0,-2 1 0 0,-2 4 0 0,0 3-144 0,1 1 160 15,-1 2-160-15,-1-3 160 0,2-4-160 0,1 0 0 16,0-2 0-16,5-6 0 0,0-4 0 0,0-2 0 16,-1 0 144-16,2-6-144 0,1 0 128 0,0-1-128 15,2-3 128-15,1-2-128 0,2-4 128 0,2-10-128 16,-3 9 128-16,3-9-128 0,0 0 304 0,0 0-16 16,13-10 0-16,2-4 0 0,2-8 128 0,2-1 32 15,3 0 0-15,0-3 0 0,10 0-288 0,1-4-160 16,2-1 192-16,1 2-192 0,0-4 144 0,0 4-144 15,-1-2 0-15,2-2 144 0,1-1-144 0,4-1 128 0,0 0-128 0,5 2 128 16,-2 6-128-16,2-1 0 0,1 0 0 0,0 3-176 31,-1 4-1328-31,-4 4-272 0,-4-1-48 0</inkml:trace>
  <inkml:trace contextRef="#ctx0" brushRef="#br0" timeOffset="48433.8">8013 9571 17615 0,'-10'-16'768'0,"6"10"192"0,4 6-768 0,-1-12-192 16,2 2 0-16,4-1 0 0,2-4 320 0,3-3 16 15,4 0 16-15,4-1 0 0,3-3 352 0,6-4 64 16,3-1 0-16,7-5 16 0,6-3 48 0,7-2 0 16,6-1 0-16,0-4 0 0,-1 0-128 0,-1 0-32 15,5-5 0-15,0 4 0 0,4-1-96 0,0 4 0 16,7 2-16-16,-4 2 0 0,-2 2-80 0,-2 2-16 0,0 4 0 15,1 1 0-15,-2 4-464 0,2 4 0 16,3 4 0-16,-3 4 0 16,-1 4-1472-16,-4 5-384 0</inkml:trace>
  <inkml:trace contextRef="#ctx0" brushRef="#br0" timeOffset="49098.86">10719 7839 23951 0,'0'0'2128'0,"0"0"-1696"0,-7 5-432 0,2 7 0 0,2 2 272 0,1 7-16 16,-1 6-16-16,3 9 0 0,0 8-240 0,0 6 0 15,0 7-144-15,-1 3 144 0,0 6 0 0,-1 2 0 16,0 5 0-16,-1-4 0 0,1-5 0 0,-1 0 0 16,1-6 0-16,-2-2 0 0,1-4 0 0,1 1 0 15,-2-3 0-15,0-1-7360 16,-1-7-1392-16</inkml:trace>
  <inkml:trace contextRef="#ctx0" brushRef="#br0" timeOffset="49634.23">10374 8585 24879 0,'0'0'2208'0,"0"0"-1760"0,0 0-448 0,9 9 0 16,5 2 144-16,0-3-144 0,5 4 160 0,3-5-160 16,4 2 0-16,-2-5 0 0,1-1 0 0,1-5 0 15,1-1 192-15,1-9-64 0,2-3-128 0,1-3 192 16,-1-2-192-16,1-3 128 0,-2-4-128 0,0-3 0 16,2-5 0-16,-1-3-256 0,3-5 16 0,0 0 16 15,-4-4-80-15,2 0-16 0,1-3 0 0,-2 2 0 16,-6 3 320-16,-2-2-128 0,-4-1 128 0,-2 4 0 15,0-3 0-15,-4 5 0 0,1 1 0 0,-2 4 144 16,1 2 112-16,-2 7 32 0,0 7 0 0,-1 7 0 0,-3 7-128 0,-6 7-32 16,0 0 0-16,8 9 0 0,-3 7-128 0,0 8 192 15,-1 5-192-15,-1 12 192 0,-2 7 32 0,-1 11 16 16,1 4 0-16,-1 9 0 0,-1 3-16 0,0 2 0 16,-2 4 0-16,2-4 0 0,-3-7-224 0,-1-8 0 15,-2-7 128-15,1-8-128 0,-1-3 240 0,0-7 0 16,-2-9 0-16,3-3 0 0,1-7-112 0,0-8 0 15,5-10-128-15,0 0 192 0,-10-1 0 0,1-5-16 16,0-8 0-16,-1-5 0 0,2-4-176 0,2-3 0 0,3 1 0 0,1 2 0 16,0-5-240-16,4 4-80 0,1-3 0 0,2 8-16 15,1 6 336-15,1 2-144 0,1 2 144 0,2 5 0 16,1 4 0-16,3 8 0 0,4 2 192 0,0 8-48 16,0 2-144-16,2 7 0 0,0 0 0 0,2 6-176 15,-3 4 176-15,0 7 0 0,-1 3 0 0,1 6 0 16,0 6 0-16,-1-4-208 0,0-2 80 0,-2-11 128 31,1-8-2000-31,-1-8-288 0</inkml:trace>
  <inkml:trace contextRef="#ctx0" brushRef="#br0" timeOffset="49988.52">11689 8603 21183 0,'0'0'944'0,"0"0"192"0,0 0-912 0,0 0-224 16,0 0 0-16,0 0 0 0,0 0 1200 0,16 2 192 15,0-1 32-15,2-1 16 0,0-1-1184 0,1-3-256 16,1-3 0-16,2 1 0 0,1-2 0 0,-1 1 0 16,0-1 0-16,1-5 0 0,1-4-128 0,-1-1-16 15,-3-3 0-15,1 0 0 0,-1-1-64 0,-5-1-16 16,-2 2 0-16,-2-5 0 0,-2 0-80 0,-2 4-16 15,-4 2 0-15,-3 2 0 0,-2 0 144 0,-3 5 32 16,-5 2 0-16,-1 5 0 0,-1 2 304 0,-5 1 64 16,-3 5 16-16,-2 3 0 0,-1 7 64 0,3 2 16 15,0 4 0-15,1 9 0 0,1 3 0 0,3 3 16 0,1 7 0 16,3 0 0-16,4 4-336 0,2-1 0 0,2-5 0 0,3 1 128 16,3 0-128-16,2-3 0 0,1-3 0 0,2-2 0 15,2-11 0-15,1-1 0 0,1-3 0 0,2-1 128 31,4-5-624-31,1-1-112 0,1-8-32 0</inkml:trace>
  <inkml:trace contextRef="#ctx0" brushRef="#br0" timeOffset="50302.97">12444 8560 23039 0,'0'0'2048'0,"-7"10"-1648"0,0 3-400 0,4 0 0 0,0 2 992 0,2 3 112 16,-1 2 32-16,1-1 0 0,1 3-768 0,-1-5-160 15,-3-3-16-15,4-2-16 0,0-12 64 0,0 0 16 16,-2 11 0-16,2-11 0 0,0 0 0 0,0 0 16 16,-7-11 0-16,2-4 0 0,0-7 48 0,1-1 0 15,0-2 0-15,3-1 0 0,1-5-320 0,1 0 0 16,2-3 128-16,3 4-128 0,3 3 0 0,0 4 0 15,5 0-176-15,4 1 176 0,2 2-208 0,4 2 64 16,3 2 16-16,4 5 0 0,0 1 128 0,2 5 0 16,-5-1-144-16,0 2 144 15,-2 3-400-15,-2 1-16 0,1 1 0 0,-2 4-8208 16,-1 0-1632-16</inkml:trace>
  <inkml:trace contextRef="#ctx0" brushRef="#br0" timeOffset="50651.66">12958 8568 2751 0,'0'0'128'0,"11"0"16"0,1-3-144 0,2 1 0 0,2 2 0 0,6 2 0 16,2-2 5040-16,3 0 976 0,1-2 192 0,0-1 32 15,-3-1-4896-15,0-2-960 0,0-6-208 0,-3 4-48 16,3-5-128-16,-4 0 160 0,0 2-160 0,-4-5 160 15,0-1-160-15,-3-2 0 0,-1-1-160 0,-6 3 160 16,0-1-128-16,-4 0 128 0,-3 3 0 0,-5 1-144 0,-1 2 144 0,-4 5 0 16,-3-3 0-16,-3 5 0 0,-5 3 0 0,1 4 0 15,-3 4 128-15,0 5-128 0,-2 5 0 16,1 3 128-16,-2 2-128 0,1 10 0 0,-2 2 384 0,5 2 16 16,1 1 0-16,4 0 0 0,3-1-224 0,5 2-48 15,3 1-128-15,3-1 192 0,5 0-192 0,4-4 128 16,4-6-128-16,4 1 0 0,3-6 128 0,4 1-128 15,5-2 0-15,2-1 144 16,-2-1-528-16,4-2-96 0,1-5-32 0,3 1-7504 16,1 1-1520-16</inkml:trace>
  <inkml:trace contextRef="#ctx0" brushRef="#br0" timeOffset="51175.55">15829 8153 26719 0,'-12'-12'2368'0,"0"4"-1888"0,-4 2-480 0,-1 1 0 0,2-3 1072 0,-2 4 112 16,2 2 32-16,-1 2 0 0,-4 2-992 0,1 3-224 16,-5 4 0-16,1 4 0 0,1-1 0 0,0 8 0 15,-1 2-192-15,1 3 192 0,0 3-128 0,0 2 128 16,0 4 0-16,2 3-144 0,1 1 144 0,2 3 0 15,3 0 0-15,3-2 0 0,3-2 0 0,3-5 0 16,1-7 0-16,2-3 0 0,1-4 0 0,1-7 0 16,1-1 0-16,-1-10 0 0,0 0 0 0,0 0-160 15,13-10 160-15,-1-1 0 0,0-6 0 0,0-6 0 16,2-4 0-16,2-3 0 0,-2-4-304 0,1-1 48 16,1 0 16-16,0 3 0 0,2 0 112 0,-2 4 128 0,-1 4-208 15,1 5 80-15,-2 1 128 0,1 4 0 0,3 5 0 0,-1 4 0 16,0 5 128-16,-1 8 16 0,1 1 0 0,3 7 0 15,-1 5-144-15,0 4 0 0,0 3 0 0,1 4 128 16,-1 2-128-16,-2 0 0 0,0 1 144 0,-1-5-144 16,1-3-240-16,0-2-112 0,-1-2-32 0,2-4 0 31,-3-7-3264-31,0-3-672 0</inkml:trace>
  <inkml:trace contextRef="#ctx0" brushRef="#br0" timeOffset="51486.02">16220 8414 30575 0,'0'0'1344'0,"-7"15"304"0,1 2-1328 0,1 0-320 16,2 3 0-16,2 1 0 0,1 5 320 0,2-4 0 15,1 1 0-15,1-2 0 0,0-4-320 0,1-3 0 16,0 0 0-16,0-6 0 0,-5-8 0 0,0 0 144 15,10 1-144-15,0-3 160 0,0-3-160 0,1-9 0 16,-3-5 0-16,0-4-176 0,0-8 176 0,-1-1 0 16,2 2 0-16,0-7 0 0,0-6-160 0,0 5 0 15,0 2 0-15,1 1 0 0,0 0 160 0,2 1 0 16,-1 5 0-16,1 1 0 0,1 5 0 0,3 3 0 0,0 2 0 0,2 4 0 16,0 0 736-16,0 7 176 0,-2 1 48 15,2 7 0 1,0 3-1872-16,-2 2-368 0,0 3-80 0,-1 2-8064 0,0 1-1616 0</inkml:trace>
  <inkml:trace contextRef="#ctx0" brushRef="#br0" timeOffset="51835.93">16753 8344 13823 0,'0'0'608'0,"0"0"128"0,8 9-592 0,3-3-144 0,3 1 0 0,4 1 0 16,3 5 2864-16,-1-4 528 0,-1 1 128 0,1-6 0 16,2-4-2768-16,0-1-560 0,-1-4-192 0,2-3 0 15,0 2 128-15,-1-6-128 0,-1 0 0 0,-1-2 0 0,1-3 0 16,-3 1 0-16,-2-2 0 0,-2-1 0 0,-2-2 0 0,-2 2 0 16,-4-1 0-16,-2 2 0 0,-3-1 0 0,-2 3-176 15,-2 3 176-15,-2-1-160 0,-2 4 160 0,-4 3 0 16,0 4 0-16,-2 0-128 0,-1 3 128 0,0 5 0 15,-2 1 160-15,1 10-160 0,-1 5 0 0,2 6 128 16,2-2-128-16,-1 6 0 0,1 2 128 0,2 3 0 16,0 2-128-16,3 1 192 0,1 2-192 0,4 1 128 15,2-3-128-15,2-2 0 0,2-5 0 0,4-6 0 16,2 1 0-16,4-5 0 0,4-2 0 0,3-2 0 16,4-4 0-16,1-1 0 15,5-8-688-15,3-5-80 0,6-2 0 0</inkml:trace>
  <inkml:trace contextRef="#ctx0" brushRef="#br0" timeOffset="52336.55">19055 7546 31439 0,'0'0'1392'0,"0"0"288"0,-7 7-1344 0,4 7-336 15,-1 3 0-15,2 4 0 0,-2 9 0 0,2 1 0 16,-1 6 0-16,2 3 0 0,-2-1 0 0,2 2 0 16,0 3 0-16,2-3 0 0,3-4 0 0,0-4 0 15,1-3 0-15,1-2 0 0,2 0 0 0,2-6 0 16,1-3 0-16,3-1 128 0,3-3 0 0,2-4 16 0,1 0 0 0,4-2 0 15,3-2-144-15,1-6 0 0,2 1 0 0,4-4 128 16,1 1-128-16,3-3 0 0,3-2 0 0,0 0 128 16,-2-5-368-16,0 1-80 0,1-4 0 0,-2 2-16 31,0 0-1248-31,-1-2-240 0,-3-1-48 0,-2 0-10032 0</inkml:trace>
  <inkml:trace contextRef="#ctx0" brushRef="#br0" timeOffset="52553">20079 7422 19343 0,'0'0'848'0,"-10"4"192"0,-6-2-832 0,0 5-208 16,-5 6 0-16,2 5 0 0,-4 2 2224 0,2 7 400 15,-2-1 64-15,1 10 32 0,2 7-1856 0,1 7-368 16,0 7-80-16,5 3-16 0,0 5 0 0,2 3 0 15,2 5 0-15,1 5 0 0,2 1-272 0,0 1-128 16,2-5 128-16,2-1-128 0,0-2 0 0,3-4 0 16,0-6 0-16,3-1 0 15,-1-5-912-15,1-3-64 0,-1-6-16 0,2-5-7904 16,1-3-1568-16</inkml:trace>
  <inkml:trace contextRef="#ctx0" brushRef="#br0" timeOffset="53103.56">21379 8216 5519 0,'0'0'496'0,"0"0"-496"16,0 0 0-16,0 0 0 0,-2 15 5824 0,0 3 1056 15,1 1 224-15,1 6 32 0,1 6-5760 0,-1 5-1152 16,0 9-224-16,2-3 0 0,-1 0 0 0,1 2 0 16,1-3-128-16,-1 0 128 0,1-1 0 0,1-5 0 15,-3-7 0-15,2-7 0 0,-2-7 0 0,1-2-160 16,-2-12 160-16,0 0-128 0,0 0 128 0,7-13 0 15,-2-4 0-15,1-4 0 0,1-8 0 0,-1-4 256 0,2-4-64 16,0-4-16-16,1 0-176 0,1-6 0 0,2 0 144 0,1 2-144 16,1 4 128-16,2 0-128 0,2 2 128 0,4 3-128 15,3 6 0-15,2 0 0 0,-1 6 0 0,5 3 0 16,1 4 0-16,-1 7 0 0,1 1-192 0,0 5 64 16,-2 3 0-16,-2 5 0 0,0 2 0 0,-2 2 0 31,1 5-1584-31,-2-2-304 0,-1 3-64 0,-2-1-16 0</inkml:trace>
  <inkml:trace contextRef="#ctx0" brushRef="#br0" timeOffset="53377.42">22350 8036 26719 0,'0'0'2368'0,"0"0"-1888"15,0 0-480-15,0 0 0 0,-9 7 1696 0,0 7 240 16,0 2 48-16,1 6 16 0,-1 6-1648 0,0 4-352 16,-1 3 0-16,-1 3 0 0,3 0 0 0,-3 4-160 15,4 2 160-15,-2-4 0 0,1 2-208 0,1 0 64 16,-2-1 16-16,1-6 0 15,0 0-1424-15,1-9-288 0,3-1-48 0,0-9-6752 0,-1-6-1360 16</inkml:trace>
  <inkml:trace contextRef="#ctx0" brushRef="#br0" timeOffset="53838.85">22851 8219 24879 0,'10'-17'2208'0,"-5"6"-1760"0,0-3-448 0,-1 4 0 15,0 0 2032-15,0-1 320 0,-2 3 64 0,-2 8 16 16,0 0-1952-16,0 0-480 0,-5-8 0 0,-4 5 0 16,-3 5 0-16,-5 6 0 0,-2 2-176 0,-4 6 176 0,-2 2-192 0,-2 5 192 15,-1 3-160-15,-1-1 160 0,-3 4 0 0,4 3 0 16,1 2-128-16,3-3 128 0,3-2 0 0,3-2-176 15,3-2 176-15,3-6-160 0,3-4-192 16,4-6-32-16,5-9-16 0,0 0 0 0,0 0 400 0,0 0 0 16,0 0 0-16,13-1 0 0,1-4 0 0,1 0 128 15,0-5 0-15,3-3 0 0,0-3-128 0,0 0 0 16,0 0 0-16,-1 2 0 0,-1 0 0 0,-1 2 0 16,1 1 0-16,-2-1 0 0,-1 6 0 0,0 2 0 15,0 2 0-15,-2 6 0 0,-2 1 0 0,-2 2 0 16,0 6 0-16,-3 6 0 0,-2 6-128 0,-1 1 128 15,-2 6-128-15,-1 2 128 0,-1 2 0 0,-1 3 0 0,-1 2 0 0,-1 3 0 16,-2-1 0-16,-2 3-128 0,1-5 128 0,-1-1 0 16,0-1 0-16,1-5 0 0,0-5 0 0,-1-7-128 15,0-6-128-15,0 0 0 0,-2-10-16 0,-1 0 0 32,1-2-1792-32,-2-6-368 0,-3-9-64 0,3-5 0 0</inkml:trace>
  <inkml:trace contextRef="#ctx0" brushRef="#br0" timeOffset="54370.73">23662 7243 25791 0,'0'0'2304'0,"0"-11"-1856"0,0 11-448 0,0 0 0 0,0 0 1344 0,0 0 192 16,0 0 16-16,-5 16 16 0,1 2-1376 0,-2 11-192 15,-3 8-192-15,-1 5 48 0,-4 8 144 0,1 2 0 16,-1 2-144-16,-3 7 144 0,-2 8 0 0,2 6 0 16,-2 8 0-16,-1 3 0 0,0-1 0 0,0 4 0 15,-2-2 0-15,2-3 0 0,1-11 0 0,2-4 0 16,3-14 0-16,3-6 0 0,1-12 0 0,2-8 0 0,0-3 144 15,5-5-144-15,-4 1 0 0,3-4 128 16,2-4-128-16,-1-2 0 0,1-4 0 0,2-8 0 0,0 0 0 0,0 0 0 31,0 0-320-31,0 0-64 0,5-9-32 0,1-5 0 16,3-4-288-16,1-3-64 0,2-5-16 0,2 0 0 16,2-5 160-16,3 1 48 0,3-2 0 0,2-2 0 0,2-3 416 0,3 1 160 0,3-2 0 0,2 0-144 15,4-3 272-15,-1 2 64 0,0-2 16 0,-2 2 0 16,-2 3-208-16,0 4 0 0,-1-2 128 0,-3 5-128 15,-2 7 0-15,-1 1 0 0,-2 1 0 0,-1 7 0 16,-3 2 0-16,-1 6 0 0,-1 5 0 0,-4 4 0 16,-4 1 224-16,1 8-48 0,-2 5-16 0,-1 8 0 15,-2 1-160-15,-2 6 0 0,-1 4 0 0,-3 5 0 16,-3 4 0-16,-1 3 240 0,-2 3-48 0,0 6 0 16,-2 3 0-16,-1 2-16 0,0-4 0 0,0-5 0 15,0-4 0-15,2-7 0 0,-2-1 0 0,2-8 0 0,2-7-176 0,3-4-256 16,-3-8 64-16,5-15-7952 15,0 0-1600-15</inkml:trace>
  <inkml:trace contextRef="#ctx0" brushRef="#br0" timeOffset="54690.84">24706 7083 21183 0,'0'0'1888'0,"0"0"-1504"0,0 0-384 0,1 17 0 16,0 5 2288-16,-1 12 384 0,-1 5 80 0,-2 13 0 16,-2 5-2240-16,-2 9-512 0,-4 0 0 0,-1 8 0 15,-1 2 0-15,-1 3 0 0,-3 5 0 0,4 3 0 16,-4-2 0-16,2-4 0 0,-2 2 176 0,3-8-176 15,0-4 128-15,3-4-128 0,-1-5 0 0,2-3 0 16,0-1 0-16,4-5 0 0,2-9 0 0,1-5-144 31,2-6-320-31,1-3-64 0,3-10-16 0,0-3 0 16,4-7-352-16,0-4-64 0,4-3 0 0,0-6-16 16,2-5-1520-16,2 0-320 0</inkml:trace>
  <inkml:trace contextRef="#ctx0" brushRef="#br0" timeOffset="54921.67">24172 7945 15663 0,'9'-14'688'0,"-7"5"144"0,2-5-656 0,5 0-176 16,6 1 0-16,8 6 0 0,5 5 4608 0,10 2 896 15,9 2 192-15,7 3 16 0,3-1-4672 0,6 4-1040 16,6-1 0-16,2 3 0 0,-4-2 0 0,0-1-144 16,-4-3 144-16,-1 2 0 15,-1 3-2672-15,-1-4-448 0</inkml:trace>
  <inkml:trace contextRef="#ctx0" brushRef="#br0" timeOffset="55488.34">26864 8048 28559 0,'0'0'1264'0,"-1"-9"272"0,-2 1-1232 0,-1-1-304 15,4 9 0-15,-6-6 0 0,-3 2 0 0,-1 0-144 16,-2 2 16-16,-3-2 0 0,-5 0 128 0,-3-3-208 16,-1-1 80-16,-4 4 128 0,-1-1-144 0,-2 1 144 15,-3 2 0-15,1 2 0 0,1 2 0 0,3 5-128 16,2-2 128-16,4 7 0 0,4 2 0 0,0 7 176 15,-1-1-32-15,4 5 0 0,-1 7 0 0,3 4 0 16,1 2 0-16,4 1 0 0,5 1 48 0,2 0 0 16,0-4 0-16,5 1 0 0,3-3-16 0,2-5 0 0,1-1 0 0,1-10 0 15,4-4 64-15,1-5 16 0,1 1 0 0,1-5 0 16,1 0 144-16,0-6 48 0,1-4 0 0,0-1 0 16,1-6-304-16,1-2-144 0,-1-2 160 0,2-2-160 15,-3 0-128-15,1-2-128 0,-2-2-32 0,0 1 0 16,-1-2 112-16,-4 1 32 0,-1 2 0 0,-4-1 0 15,-1 2 144-15,-2 2 0 0,-1-1 0 0,1 5 0 16,-4 8 0-16,-1 5 0 0,0 0 0 0,0 0 0 16,9 3-128-16,-1 5 128 0,-1 4-128 0,3 4 128 15,2 2 0-15,2 6-160 0,-1 4 160 0,-1 5 0 16,-2-1 0-16,2 0 0 0,1 1 0 0,-2 0 0 16,-2-1-128-16,4-5 128 0,-2 0 0 0,1-1 0 31,-2-2-1344-31,0-6-176 0,-1-5-16 0,1-5-10512 0</inkml:trace>
  <inkml:trace contextRef="#ctx0" brushRef="#br0" timeOffset="55874.75">27188 8019 2751 0,'0'0'256'0,"0"0"-256"16,0 0 0-16,0 0 0 0,0 16 6416 0,0 4 1248 16,-1 2 240-16,0 6 48 0,-3 0-6352 0,1 5-1264 15,-1 1-336-15,1 2 0 0,-1-3 224 0,0 0-48 16,0-1-16-16,0-3 0 0,0 0 16 0,1-3 0 0,-1-5 0 0,1-7 0 16,1-4-176-16,2-10 0 0,0 0 144 0,0 0-144 15,0 0 176-15,0 0-48 0,4-8 0 0,1-8 0 16,0-10-128-16,2 0 160 0,2-4-160 0,1-1 160 15,3 3-160-15,4-2-144 0,-1-1 144 0,2 2-208 16,1-2 208-16,1 2 0 0,2 4 0 0,1 2 0 16,0 3-176-16,1 6 16 0,0 1 0 0,-1 7 0 15,-1-2-48-15,-1 7-16 0,0 3 0 0,-1 10 0 16,-2 2 224-16,-3 5 0 0,-1 2 0 0,-1 9-144 16,-2-1 144-16,-2 4-160 0,-3 4 160 0,-2 1-160 15,-1 1 16-15,-2 4 0 0,-1-2 0 0,0-2 0 16,-1-4-384-16,1-5-80 15,-2-4-16-15,5-3 0 0,-1-4-1328 0,1-7-272 16,1-3-48-16</inkml:trace>
  <inkml:trace contextRef="#ctx0" brushRef="#br0" timeOffset="56308.94">28730 7851 29823 0,'0'0'1328'0,"0"0"272"0,-14-1-1280 0,-3 2-320 0,-2 1 0 0,-1 5 0 16,-3 5-192-16,-2 5-80 0,-4 1-32 0,-3 1 0 15,-1-1 176-15,-3-2 128 0,2 2-192 0,3 0 192 16,3-1-128-16,5 1 128 0,4-1 0 0,4-1 0 31,5-6-640-31,4 3 0 0,2-4-16 0,2 1 0 16,4 3-288-16,4-3-48 0,4 3-16 0,4-4 0 0,4 2 672 0,4 2 128 0,-2-4 16 0,3 4 16 16,1 2 544-16,0 1 96 0,2 1 32 0,-2-1 0 15,1 0-112-15,-3 4-32 0,-2-1 0 0,-1 1 0 16,-2 1-80-16,-3-1-16 0,-4 2 0 0,-4 0 0 15,-3 0 128-15,-6-2 0 0,-2 0 16 0,-4 0 0 0,-3-1 176 0,-4 0 48 16,-5-1 0-16,-3-2 0 0,-4 1-144 0,0-2-32 16,-4-3 0-16,-5-5 0 0,-4-1-272 15,-1-2-176-15,-2-4 192 0,-1-5-192 16,2-1-1472-16,4-4-384 0,2 0-96 0</inkml:trace>
  <inkml:trace contextRef="#ctx0" brushRef="#br0" timeOffset="56841.64">29168 7958 31615 0,'0'0'1408'0,"0"0"272"0,0 0-1344 0,0 0-336 0,0 0 0 0,4 16 0 16,-1 3 0-16,-3 4-128 0,-1 5 0 0,-2 5 0 15,-2 0 128-15,0 5-128 0,0 3 128 0,0 1-128 16,-3-3 128-16,2 6 0 0,-1-3 0 0,2 0 0 16,1 0-256-16,3-8 0 0,2-7-16 0,3-6 0 15,1-8 64-15,7-4 16 0,-1-3 0 0,2-5 0 16,2-2 192-16,2-5 0 0,1-4 0 0,1-3 0 15,0-4 144-15,2-2 32 0,1-2 0 0,1-1 0 16,1-3 96-16,0 3 32 0,0 2 0 0,-1-1 0 0,-1 0-160 16,-1 2-16-16,-2 1-128 0,0 3 192 0,-1 2-192 0,-1 7 0 15,-2-1 0-15,-1 7 0 0,1 3-320 0,-2 3 64 16,0 2 0-16,-2 4 0 0,1 6 256 0,-1 4-160 16,-2 6 160-16,0 2-128 0,-2 1-16 0,0 1 0 15,-1-2 0-15,0-1 0 16,0 1-224-16,1-7-32 0,1-4-16 0,1-8 0 0,1-2 208 0,1-3 32 15,1-4 16-15,0-6 0 0,1-6 352 0,1-3 80 16,0-5 16-16,3-4 0 0,-5-2 48 0,4-5 16 16,0-1 0-16,2 0 0 0,-4-3-208 0,-3 1-144 15,3-1 192-15,-3 4-192 0,-4-3 144 0,1-2-144 16,-2 1 0-16,-1 1 144 0,-2 3-144 0,2 1 0 0,-1 5 0 16,-1 0 0-1,1-2-560-15,0 6 16 0,-4 2 0 0,3 7-8080 0,-1 0-1616 16</inkml:trace>
  <inkml:trace contextRef="#ctx0" brushRef="#br0" timeOffset="57290.81">30334 8302 32015 0,'18'-3'1408'0,"-4"2"320"0,0 0-1392 0,5 1-336 15,3 0 0-15,3 1 0 16,3 0-448-16,0-1-176 0,-1-2-16 0,-2-3-16 16,-1 0 160-16,-1-3 48 0,-1-5 0 0,-1-1 0 15,1-2-160-15,-2-2-32 0,-5-2 0 0,1-1 0 0,-4 1 256 0,-1 1 32 16,-4 3 16-16,0 0 0 0,-5 0 336 0,-2 3 208 15,-1 4-16-15,-3-2-16 0,-2 1 48 0,-3 2 16 16,-3 5 0-16,-2 5 0 0,-3 1-240 0,-4 5 0 16,-2 2 0-16,-1 3 0 0,0 3 160 0,-3 2-160 15,-2 3 160-15,-1 5-160 0,-1 1 208 0,-1 4-48 0,-2 0-16 0,5 1 0 16,0 2-144-16,2 3 0 16,-2 0 144-16,4 2-144 0,5 0 0 0,0-3 0 0,6-2 0 0,2-5 0 15,5 0 0-15,2-5 0 16,2 3 0-16,4-6 0 0,3 0 0 0,3-2 0 0,3-1 0 0,2-3 0 15,5 0 0-15,2-5 0 0,1-1-128 0,5-2 128 16,2-2-320-16,5-5 0 0,5-7 16 0,3 2-7440 16,0-5-1504-16</inkml:trace>
  <inkml:trace contextRef="#ctx0" brushRef="#br0" timeOffset="57656.8">31084 8071 21183 0,'0'0'1888'0,"0"0"-1504"0,-11 5-384 0,-2 4 0 0,-1 0 1904 0,-1 6 304 15,-2 5 64-15,1 7 16 0,-2 2-1840 0,0 7-448 16,-2 1 0-16,3 3 0 0,2 0 0 0,1 3 0 15,3 4 0-15,-1 2 0 0,1-2 0 0,2 0 0 16,2-5 0-16,2-5 0 0,1-5 0 0,2-4 0 16,1-6 0-16,-1-5 0 0,2-4 144 0,3-5-144 15,-3-8 128-15,0 0-128 0,8 6 352 0,-8-6-16 16,11 0 0-16,2-4 0 0,-1-1-32 0,4-6-16 0,0-2 0 16,5-3 0-16,0-2-288 0,3-1 128 0,0-5-128 0,1 1 0 15,-1-1 0-15,0-4 0 0,-1-2-160 0,0 4 160 16,0-4-208-16,1 8 80 0,0 2 128 0,0 1-208 15,0-1-160-15,2 4-16 0,0 2-16 0,0 3 0 32,-2 2-256-32,0 6-48 0,-2 0-16 0,-1-2-7696 0,2 1-1536 0</inkml:trace>
  <inkml:trace contextRef="#ctx0" brushRef="#br0" timeOffset="58057.97">32143 8171 28559 0,'0'0'2544'0,"-3"-10"-2032"0,1 4-512 0,-5-1 0 0,-3 3 1088 0,-4 3 128 15,-3 1 32-15,-6 5 0 16,-7 4-1248-16,-3 0-448 0,-1 4 16 0,-3 3 0 0,-3-2 240 0,-1 1 64 15,0-1 0-15,2 3 0 0,1-2 0 0,1 3 0 16,0 1 0-16,1 1 0 16,2 1-464-16,3 0-96 0,4 0-16 0,2-1 0 15,4 2-272-15,2-2-64 0,3-2-16 0,6-2 0 16,3-3 272-16,2-4 48 0,1 1 16 0,2 2 0 0,4-1 720 0,-1 0 0 16,2 3 0-16,3-1 0 0,4 1 512 0,3 4 80 15,1 1 32-15,2 0 0 0,1 0-32 0,1 3 0 0,-1-1 0 0,1 1 0 16,-3 0-144-16,-1-1-16 0,-3-1-16 0,-1 1 0 15,-5-1 96-15,-3-1 0 0,-2 0 16 0,-1 2 0 16,-6-1-32-16,-5-1-16 0,-4-1 0 0,-4 1 0 16,-2 0-160-16,-9 1-48 0,-7-1 0 0,-7-5 0 31,-7-1-1712-31,-7-3-352 0</inkml:trace>
  <inkml:trace contextRef="#ctx0" brushRef="#br0" timeOffset="65778.58">18560 12728 13823 0,'-13'-5'1216'0,"-1"0"-960"0,0 0-256 0,0 0 0 16,1 2 912-16,1 2 144 15,-1-1 32-15,0 1 0 0,0 0-384 0,-3 3-80 0,2 2-16 16,1-1 0-16,1 1-224 0,-1-4-64 0,0 1 0 0,3-1 0 16,1 0 144-16,9 0 32 0,-6 1 0 0,6-1 0 15,0 0-144-15,0 0-32 0,-8 0 0 0,8 0 0 16,0 0 144-16,0 0 32 0,0 0 0 0,0 0 0 16,0 0-256-16,10 4-48 0,3 0-16 0,2 0 0 15,3 1 112-15,5-1 32 0,-2-4 0 0,5 2 0 16,-1 3 0-16,3 3 16 0,3-2 0 0,2 4 0 15,1-3-32-15,3 3-16 0,1-3 0 0,4 5 0 16,4-6-32-16,0 1 0 0,-1 0 0 0,4-2 0 16,-6-2-80-16,3 1-32 0,-3-1 0 0,0-3 0 15,-1-1-144-15,0-1 0 0,-1-1 144 0,1-1-144 16,2 2 128-16,3-3-128 0,0-2 128 0,-2 2-128 0,-5-2 176 16,0-1-48-16,-1 3 0 0,-2 0 0 15,-5 0-128-15,2 1 160 0,-5 1-160 0,-1 2 160 0,-4 0-160 0,-1 0 0 16,-2-1 0-16,-2 1 128 0,-4 1-128 0,-1 3 0 15,-4-1 0-15,-1-1 0 0,-9-1 0 0,0 0 0 16,0 0 128-16,0 0-128 0,0 0 128 0,-2 12 0 16,-5-5 0-16,-3 1 0 0,-4 1-128 0,-1-4 0 15,0 3 0-15,-3-3 0 0,-4 1 0 0,-1 2 0 16,-1-3 0-16,-3 1 0 0,-2 1 0 0,0-4 0 16,0 2 0-16,-2-1 0 0,-2 1 0 0,-4-2 0 15,-3-2 0-15,-1-2 0 0,-1 1 0 0,0-1 0 16,3-2 0-16,-2-1 128 0,0 0-128 0,1-1 0 15,-1 0 0-15,1-4 128 0,2 3-128 0,-1-2 0 0,-3 2 0 16,0 0 0-16,0-4 0 0,-2 2 0 0,3-4 0 16,4 5 128-16,1-3-128 0,2 3 0 0,1 1 0 0,1 1 128 15,1-2-128-15,4 1 0 0,0 1 0 0,2 1 0 16,-1 0 0-16,5-1 0 0,-1 3 0 0,2 1 0 16,1-3 0-16,1 2 0 0,0-1-144 0,3 0 144 15,1 2 0-15,2 1 0 0,4 0 0 0,8 0 0 16,0 0 0-16,0 0 0 0,0 0 0 0,0 0 0 15,0 0 0-15,0 0-128 0,0 0 128 0,11 9 0 16,2-4 0-16,2 0 0 0,3 1-128 0,2-3 128 16,3 1 0-16,2-1 0 0,0 2 0 0,3-1 0 15,2 1 0-15,3 6 0 0,0-4 0 0,3 3 0 16,-1-2 160-16,2 3-160 0,3-3 160 0,0 2-160 0,2-3 0 16,3 1 0-16,2-2 0 0,-5 0 0 0,0 0 0 0,1-1 128 15,0-2-128-15,-1 1 0 0,1-2 128 0,-1 3-128 16,-2-1 0-16,-1-3 0 0,0 2 0 0,-1-1 0 15,-1 0 0-15,-4-2 0 0,-1-2 0 0,-4 1 0 16,-2-1 0-16,-4-1 0 0,-1 1 0 0,-1-5 0 16,2 1 128-16,-3 1-128 0,-1-3 0 0,-2 3 0 15,-1 0 128-15,-1-3-128 0,0 1 0 0,0 2 176 16,-2-3-176-16,-1 3 160 0,-2 2-160 0,-9 3 0 16,8-7 0-16,-8 7 0 0,0 0 0 0,0 0 0 15,0 0 0-15,0 0 0 0,0 0-144 0,0 0 144 16,0 0 0-16,0 0 0 0,-12 4 0 0,0-2 0 0,-1 2 0 15,0 0 0-15,-1 0 0 0,0 2 0 16,-4-2 0-16,3 0 0 0,-3-1 0 0,1 2 0 16,-4 1 0-16,3-1 0 0,-3 1 0 0,-3-1 0 0,-4-1 160 0,-3 0-32 15,-1 1 0-15,-3-1 0 0,-2-2 0 16,-1-1 0-16,0 1-128 0,0-2 192 0,-1 0-64 0,0-2 0 16,-2 1-128-16,3 0 0 0,1-2 0 0,-2-3 0 15,-3 2 0-15,-1-1 128 0,0-5-128 0,-2 2 0 16,2-3 0-16,2 2 0 0,0-2 0 0,5-2 0 15,0 0 0-15,2 0 0 0,2 3 0 0,3 1 0 16,3-2 0-16,3 5 0 0,2-2 0 0,3 3 0 16,-1 0 0-16,4 1 0 0,-3-1 0 0,4 4 0 15,2-1 0-15,2 2 0 0,-2 0 0 0,1 2-128 16,3-2 128-16,8 0-192 0,-9 1 192 0,9-1-192 16,-8 5 192-16,8-5-160 0,0 0 160 0,0 0-160 0,-5 6-16 0,5-6 0 15,0 0 0-15,5 12 0 0,3-6 176 0,2 4-208 16,2-3 80-16,6 1 128 0,0 1 0 15,4 3 0-15,1-2 0 0,1 4 0 0,1-1 0 0,2-1 0 16,2 1 0-16,3 2 0 0,1-1 0 0,-1-2 0 16,1 0 0-16,2 0 0 0,6-7 128 0,2 1-128 15,3 2 192-15,1-4-64 0,-1-2-128 0,-2 0 160 16,-2-4-160-16,3 1 160 0,-2 0-160 0,-1 0 192 16,0-2-192-16,2 0 192 0,-2-2-192 0,0 2 0 15,-2-1 0-15,-2 0 128 0,-3-4-128 0,-2 2 0 16,-3 0 144-16,-4-3-144 0,-3 1 0 0,-1-2 144 15,-3 2-144-15,-1-2 0 0,-2 5 128 0,-1-4-128 16,-2 0 0-16,-1-1 0 0,-1 4 128 0,-1-2-128 16,-2 3 0-16,-8 5 0 0,7-4 0 0,-7 4 0 0,0 0 0 0,0 0 0 15,0 0 0-15,0 0 0 0,0 0 0 0,0 0 0 16,0 0-160-16,0 0 16 0,0 0 0 0,-7-5 0 16,-2 1 144-16,-1 3-192 0,-3 2 192 0,0 3-192 15,1-1 192-15,-4 0 0 0,0 3-144 0,1 0 144 16,-1-2 0-16,0-2 0 0,-2 2 0 0,-1 0 0 15,-1 0 0-15,-3-1 0 0,-3-1 0 0,0-1 0 16,-5 2 0-16,-1-2 0 0,-2 0 0 0,1 2 0 16,0-1 0-16,-1-1 0 0,-1 1 0 0,0-1 0 15,-2 0 0-15,1 1 0 0,2-2 0 0,-2 0 0 16,1 0 0-16,-2 0 0 0,0-2 0 0,0 0-176 16,3-3 176-16,2 2 0 0,2-1-144 0,0 2 144 15,2-2 0-15,2-1 0 0,-1 2 0 0,2-2 0 0,-1 0 0 0,3-2-176 16,0 0 176-16,3 2-128 0,-2-4 128 0,5 5-192 15,-2-1 192-15,-1-2-192 0,1 0 192 0,2 0 0 16,-1 0 0-16,1 4-128 0,3-5 128 0,2 3 0 16,-1 1-144-16,3 1 144 0,-2-3 0 0,3 1-144 15,2 0 144-15,7 5 0 0,-10-4 0 0,10 4 0 16,-6-8 0-16,6 8 0 0,0 0-240 0,0 0 64 16,0 0 16-16,0 0 0 0,0 0-32 0,0 0 0 15,0 0 0-15,0 0 0 0,0 0 0 0,11 3 0 16,0 3 0-16,2 1 0 0,1-1 192 0,4 2-192 15,2 2 192-15,3 0-192 0,1 3 192 0,1-2 0 0,1 3 0 0,2 0 0 16,2 0 0-16,1-2 0 16,3 0 0-16,2 4 0 0,1-8 256 0,2 4-32 0,5 1 0 0,2-6 0 15,0 3 0-15,0-5 0 0,-2-1 0 16,-1 1 0-16,-1-3-64 0,0-2-16 0,-2-2 0 0,-2-1 0 16,1-3-16-16,1 0 0 0,0-4 0 0,2 0 0 15,2-4 48-15,-1-1 0 0,0-3 0 0,-4 0 0 16,-1 0-176-16,-1 0 0 0,-1-1 144 0,-3 2-144 15,-2-3 0-15,-5 3 0 0,-2 0 0 0,-2 1 128 32,-4 3-448-32,-4 4-64 0,-3-2-32 0,-2 7-14352 0</inkml:trace>
  <inkml:trace contextRef="#ctx0" brushRef="#br0" timeOffset="77170.95">18663 12924 19583 0,'-14'-11'864'0,"5"1"176"0,-1 0-832 0,1-4-208 0,0 1 0 0,1-1 0 0,2 3 0 0,-1-2 0 15,-1 2 0-15,0 1 0 0,-2-2-160 0,1 5-32 16,-1-2 0-16,-2 2 0 0,1-2 192 0,-1 4 0 15,3 2 0-15,1 0 0 0,1 0 416 0,7 3 64 16,0 0 16-16,-7 2 0 0,7-2 464 0,0 0 80 16,0 0 32-16,-5 6 0 0,5-6-112 0,-2 12-32 15,2-4 0-15,0-8 0 0,0 0-192 0,8 13-32 16,2-4-16-16,1 0 0 0,2-4-208 0,4 3-32 16,1-3-16-16,3-1 0 0,3-1-256 0,3 1-48 15,2-3-128-15,3 1 192 0,4-4-64 0,3 1-128 16,3-3 176-16,4 2-176 0,3-2 160 0,1-1-160 0,-2-4 128 15,2 1-128-15,2-3 128 0,2 2-128 0,2-2 128 0,7 0-128 16,3 3 208-16,2-3-32 0,0 0-16 16,2-2 0-16,0 3-16 0,2 0 0 0,4 4 0 15,3-5 0-15,3 1 0 0,-2 1 0 0,-3-2 0 0,2 5 0 16,1 0-16-16,4-1 0 0,4-1 0 0,-2 1 0 16,-3 1-128-16,1 4 192 0,2 2-192 0,6-3 192 15,0 1-192-15,2 1 160 0,-3-2-160 0,-1 7 160 16,1 0-16-16,5-2 0 0,-2 5 0 0,0 1 0 15,-5 0-144-15,2 2-144 0,3-1 144 0,-1 1-208 16,-3-2 208-16,1 1 0 0,-1-3 0 0,5 3 0 16,3-3 0-16,-1 2 0 0,-2 0 128 0,-1-2-128 15,0 0 144-15,5 1-16 0,4 0-128 0,-5 2 192 16,-6-4-192-16,1 4 0 0,2-2 128 0,2-1-128 0,0 2 0 0,0-6 0 16,-9 1 0-16,3 1 0 0,1-3 0 0,-1 3 0 15,0-1 0-15,-4 0 0 0,-3-3 0 0,4 4 0 16,-2 1 0-16,2 0 0 0,1-3 0 0,-4 2 0 15,-5 5 0-15,0-4 0 0,2-1 0 0,2 2 0 16,-2 3 0-16,-4-2 0 0,-7-1 0 0,-1-1 0 16,-2 3 0-16,-1 1 0 0,0-3 0 0,-1 3 128 15,-2-1-128-15,-5 2 0 0,-5-3 0 0,-5 4 0 16,-4-4 0-16,-1 5 0 0,-4-2 0 0,-2 1 0 16,-4 1 0-16,-2-3 0 0,-5 2 0 0,-1-2 0 15,-3 2-128-15,-3-4 128 0,0 0 0 0,-5 0 0 16,-3-1 0-16,0 0 0 0,-3-2 0 0,-9-4-192 15,0 0 48-15,6 7 0 0,-6-7 144 0,0 0 0 16,0 0 0-16,0 0 0 0,0 0 0 0,-5 10 0 0,-5-4 0 16,-2 0 0-16,-3-3 0 0,-5 1 0 0,-6-3 128 0,-3 0-128 15,-3-1 0-15,-3 0 0 0,-3-1 0 0,-3 1 0 16,-2 0 0-16,-4 0 0 0,-3-1 0 0,-7-1 0 16,-8-5 0-16,-3 2 0 0,-2-2 0 0,0-1 0 15,-1 1 0-15,-8-3 0 0,-9 2 0 0,0-3 0 16,1 1 0-16,1-3 0 0,4 0 0 0,-2 6 0 15,-4-3 0-15,1 1 0 0,-2-4 0 0,2 4 0 16,1-2 0-16,-3 3 0 0,-9-1 0 0,-1 3 0 16,2-3 0-16,-1 1 0 0,-3-2 0 0,-5 2-128 15,-6-2 128-15,-1 1 0 0,2-1 0 0,-3 3-128 16,-7-2-16-16,3 2 0 0,4-2 0 0,-1 2 0 16,-3 2 144-16,2-3-128 0,2 3 128 0,2 1-128 0,0-3 128 0,-1 1 0 15,-3 3 0-15,5-4 0 16,1 1 0-16,-2 2 0 0,-5-1 0 0,4-1 0 0,4 1 0 0,-3 2 0 15,-5 0 0-15,3 3 0 0,2-3 0 0,-1 1 0 16,0 2 0-16,-2 0 0 0,1-1 0 0,2 2 0 16,4 4 0-16,0-2 0 0,-3-4 0 0,6 1 0 15,4 0 0-15,1 1 0 0,0 0 0 0,2-1 0 16,0-1 0-16,5 1 0 0,3 3 0 0,1-2 0 16,0 3 0-16,2-2 0 0,0-1 0 0,3 3 0 15,5-1 0-15,1 1 0 0,2-2 0 0,2 2 0 16,1 1 0-16,4-1 0 0,7-3 0 0,5 2 0 15,4 1 0-15,6-2 0 0,3-2 0 0,5 4 0 0,3-2 0 16,3 0 0-16,2-2 0 0,7 0 0 0,1 0 0 16,6 0 128-16,1-2-128 0,5 2 0 0,3 0 0 0,8 0 0 15,0 0 0-15,0 0 0 0,0 0 0 0,0 0 0 16,12-2 0-16,6 1 0 0,4-2 0 16,5 1-128-16,2-1 128 0,2 0 0 0,3 2 0 0,6-1 0 15,4-1 0-15,4-1 0 0,4 2 0 0,8-1 128 16,10 1-128-16,3 0 0 0,2-1 0 0,2 0 0 15,3-1 144-15,8 3-144 0,3 0 192 0,5-1-192 16,-3-1 0-16,1 3 0 0,2 0 0 0,6 0-144 16,1-2 144-16,1 2 0 0,-1 2 0 0,4-2 0 15,2 2 0-15,0-1 0 0,0-1 0 0,0 3 0 16,1-1 0-16,5 2 0 0,0-1 0 0,1-1 0 0,-3 0 0 16,4 0 0-16,7 2 0 0,-6 0 0 15,-3-2 0-15,5 1 0 0,4-2 0 0,-2 0 0 0,-1 1 0 0,4-1 0 16,4 0 0-16,-3 2 0 0,-5-2 0 0,5 3 0 15,4-2 0-15,-5 1 0 0,-5-2 0 0,2 2 0 16,4 1 0-16,0-1 128 0,-6-1-128 0,0-1 0 16,2 0 0-16,-1 0 0 0,-1 1 0 0,-5-1 0 15,-1 2 0-15,1-2 0 0,-1-1 0 0,-3 1 0 16,-6 0 0-16,2 3 128 0,2-1-128 0,-3-1 0 16,-5 0 0-16,1 0 0 0,-3 2 0 0,2 1 0 15,-1-1 0-15,-6-2 0 0,-6 0 0 0,-6 0 0 16,0 1 0-16,-1 2 0 0,0-3 0 0,-6 1 0 15,-6-2 0-15,-5 0 0 0,-5 1 0 0,-3 0 0 16,-2 1 0-16,-5 1 128 0,0-3-128 0,-5 1 0 0,-3 0 0 0,-3-1 0 16,-5 0 0-16,-3 2 128 0,-3-2-128 0,-6-1 0 15,-1 3 0-15,-6-3 128 0,-1 0-128 0,-3 1 0 16,-10-1 0-16,0 0-192 0,0 0 32 0,0 0 0 16,0 0 16-16,0 0 0 0,-17 4 0 0,-3-2 0 15,-8-3 144-15,-5 1-128 0,-8 0 128 0,-3 0-128 16,-5 0 128-16,-3 0-128 0,-1 0 128 0,-3 1-128 15,-1-1 128-15,-3 0-192 0,-9 0 192 0,-3 0-192 16,-4 0 192-16,-2-1-128 0,-1 0 128 0,-3-1-128 16,-6 0 128-16,-4 1 0 0,-8-1 128 0,1 1-128 15,0 0 0-15,-6-1 0 0,-5 1-160 0,-1 0 160 16,2 1 0-16,-7 0-128 0,-2 0 128 0,0 1 0 16,-4-1 0-16,-3 1 0 0,-2-1 0 0,-1 0 0 15,-3-1 0-15,2 1-128 0,2-1 128 0,0-2 0 16,1 0 0-16,4-1 0 0,4 1-128 0,-3 1 128 0,-2-1 0 0,2 1 0 15,6 0 0-15,-5 4 0 0,-6-1 0 16,3 0 0-16,5 2 0 0,-3-1-160 0,-1 5 160 0,4-2-208 16,3-2 80-16,-1 4 128 0,-4-1-144 0,4-1 144 15,6 2 0-15,2 0 0 0,0 0-256 0,0 2 48 16,0-3 16-16,5 3 0 0,5-3 192 0,0-1-192 16,-1 3 192-16,3-4-192 0,4-3 192 0,4 1 0 15,4 1 0-15,0 0 0 0,-2-1 0 0,3 2 0 16,3 0 0-16,5-3 0 0,5 2 0 0,5-1 0 15,4-1 0-15,0 2 0 0,-1-1 0 0,5 0 0 16,1-1 128-16,7 0-128 0,6 1 128 0,3-2-128 0,3-2 144 0,4 1-144 16,2 1 0-16,4 0 0 0,3 0 0 0,4-1 0 15,1-1-192-15,1 2 32 0,4 0 0 0,3 0 0 16,2-2-96-16,9 2 0 0,0 0-16 0,0 0 0 16,0 0 80-16,0 0 32 0,0 0 0 0,15 5 0 15,4-2 160-15,4 0-160 0,5 0 160 0,5-1-160 16,4 0 160-16,6 0 0 0,5-2 0 0,7 0 0 15,5 0 0-15,2-2 0 0,0-1-144 0,4-1 144 16,2 1 0-16,3 0 0 0,5-2 0 0,4 1 0 16,6 2 0-16,0-2 0 0,-1 0 0 0,4-2 0 15,3 0 0-15,3 4 0 0,3-1 0 0,1 2 0 16,0-5 192-16,7 3-32 0,4 1-16 0,1 0 0 16,-2 1 0-16,2 0 0 0,4 0 0 0,1-1 0 15,1 2-144-15,1 0 0 0,0-1 0 0,3 1 128 16,2 0-128-16,2 0 0 0,1 0 144 0,1 0-144 0,-1-1 0 0,2-2 0 15,3 1 0-15,-1-1 0 0,-2 1 0 16,1 0 128-16,-1-3-128 0,0 0 0 0,1 3 0 0,-2-1 144 16,-3 1-144-16,1-2 0 0,0-3 224 0,-3 5-64 15,-7-3-16-15,1 2 0 0,2-1 48 0,-6 1 16 16,-10 1 0-16,-1 1 0 0,0 1 128 0,-3 1 32 16,-3 1 0-16,-2 1 0 0,-7 0 32 0,2-2 16 15,0 2 0-15,-4 1 0 0,-6-1-176 0,-8 2-48 16,-9-2 0-16,-7 1 0 0,-6 2 48 0,-4 4 0 15,-4-2 0-15,-5 2 0 0,-3 0-240 0,-3 2 0 16,-2 0 0-16,-4 2 0 0,-4 0 0 0,-4 3-160 16,-2 1 0-16,-7 1 0 15,-4 2-656-15,-6 0-128 0,-4 0-16 0,-6 0-9344 0,-7-2-1872 0</inkml:trace>
  <inkml:trace contextRef="#ctx0" brushRef="#br0" timeOffset="80006.59">4603 14017 16575 0,'-19'-4'1472'0,"-4"1"-1168"0,1 2-304 0,2 1 0 15,0 3 320-15,0-2 16 0,4-1 0 0,1 1 0 16,1 2 160-16,1-3 16 0,3-3 16 0,1 2 0 16,0-2-176-16,9 3-32 0,0 0-16 0,0 0 0 15,-8-5-48-15,8 5 0 0,0 0 0 0,0 0 0 16,0 0 80-16,0 0 16 0,0 0 0 0,0 0 0 16,0 0-224-16,0 0-128 0,13-4 160 0,1-1-160 15,3 2 304-15,0-1-48 0,4 3 0 0,3-2 0 16,4-1 160-16,4 0 32 0,4 1 0 0,4 0 0 15,1 2 32-15,1-2 16 0,2-1 0 0,0-1 0 16,4 3-176-16,2 0-16 0,4 1-16 0,4 0 0 0,5 1-128 0,0 1-32 16,2 2 0-16,-2 1 0 0,0-1-128 0,3 2 0 15,-1 2 0-15,3 3 0 0,5-2 0 0,-1 2 0 16,-1-3 0-16,-1 6 0 0,-1 0 0 0,1-2 0 16,0 1 0-16,10 0 0 0,11 0 240 0,0-1-48 15,-5-2 0-15,-2 1 0 0,-1 2-16 0,3-3-16 16,2 2 0-16,-3-2 0 0,-5 5-16 0,0 0 0 15,0-3 0-15,4 3 0 0,6 2-144 0,1 0 128 16,-5-1-128-16,-1-1 128 0,0-2-128 0,3 2 160 16,7 1-160-16,-3-1 160 0,-6-1-160 0,-2-1 0 15,4 1 144-15,1-1-144 0,5 0 128 0,-4 2-128 16,-2 2 128-16,-5-2-128 0,0-4 0 0,5 4 0 16,2-3 0-16,-3-1 128 0,-7 2-128 0,0-1 0 0,0 4 0 0,3-2 128 15,3-3-128-15,-3-3 0 0,-3-2 128 0,-3 4-128 16,1-3 192-16,1 4-48 0,0-5 0 0,-1-1 0 15,-1 5-16-15,-4-4-128 0,-3 0 192 0,0-1-64 16,-4-1-128-16,5 0 0 0,1 2 0 0,-4 1 128 16,-4-1-128-16,-3-4 0 0,-1 0 0 0,-5 2 0 15,0 0 0-15,-3 3 0 0,-2-3 128 0,1 1-128 16,-3-1 0-16,-2-1 0 0,-6-3 0 0,-1 1 128 16,-6-1-128-16,-4 1 0 0,-2 2 0 0,-5-2 0 15,-3-2 0-15,-1 0 0 0,-2 0 0 0,-4-1-176 16,1 0 176-16,-4 0-192 0,0-1 192 0,-9 4-192 15,0 0 192-15,0 0 0 0,0 0 0 0,0 0 0 16,0 0 0-16,0 0 0 0,0 0 0 0,0 0 0 16,-10-5 0-16,-1-1 144 0,0 1-144 0,-4 2 160 0,-3 2-160 0,-2 0 0 15,-5-1-160-15,-3-1 160 0,-5-3-160 0,-5 4 160 16,-6-1-160-16,-3 2 160 0,0-1-192 0,-2-1 48 16,-1 2 16-16,-1-2 0 0,-3 2-16 0,0 0 0 15,-2-2 0-15,-7 1 0 0,-1 2 144 0,0-2-208 16,1-4 80-16,-1-2 128 0,2 4-272 0,-3 1 64 15,-1 0 16-15,-5-2 0 0,-4 1-64 0,1 2 0 16,3-2 0-16,1 3 0 0,0-4 128 0,-5 2 128 16,-5 0-208-16,0 1 80 0,1 2 128 0,1-3 0 15,1 0 0-15,-2-1-128 0,-2 1 128 0,-1 2 0 16,-2-2 0-16,3 2 0 0,0-3 0 0,-1-1 0 16,0 3 128-16,-3-1-128 0,-2-1 0 0,1 1 0 15,2-3 0-15,0 3 0 0,-1-1 0 0,-2 1 0 16,-3-1 0-16,0-2 0 0,5 0 0 0,-1 1 0 0,0-3 0 0,0 3 0 15,-2-4 0-15,0 0 0 0,4 0 0 0,2 0 0 16,0 0 0-16,-2 2 0 0,-3 0 128 0,2-4-128 16,4 3 0-16,4-2 144 0,1 3-144 0,-4-4 0 15,-6 5 128-15,5-4-128 0,0 2 0 0,3-1 0 16,3 4 0-16,5 0 0 0,-3-1 0 0,-1 1 0 16,-1 0 192-16,2 0-64 0,6 1 0 0,3 1-128 15,3 1 128-15,2 2-128 0,0-2 0 0,-1 2 0 16,-2 0 0-16,5 0 0 0,4-1 0 0,2 1 0 15,4 0 128-15,2 0-128 0,3 0 0 0,4 0 0 16,1-1 0-16,2 1 0 0,-2 1 0 0,0-2 0 0,-2-2 0 16,4 0 0-16,2 0-192 0,4 0 192 0,6 1 0 0,3-1 0 15,2 1 0-15,4 1 0 0,3-2 0 0,3 2 0 16,8 1 0-16,0 0 0 0,0 0 0 0,0 0 0 16,0 0 0-16,0 0 0 0,14 0-176 0,5 0 176 15,1 0-192-15,7 0 192 0,5 1 0 0,3-1 0 16,6-1 0-16,2-1 0 0,0 0 0 0,4-2 0 15,4 2 0-15,4-6 0 0,5 0 128 0,6 2-128 16,6-3 176-16,2 1-176 0,-2-4 128 0,3-1-128 16,-1 5 0-16,6-2 0 0,7 3 128 0,-1-2-128 15,1 1 0-15,0 0 0 0,-2 1 0 0,7 2 0 16,6-3 0-16,0 2 0 0,-3-1 0 0,3 1 0 16,0 4 0-16,5-2 0 0,6 0 0 0,-5-2 0 0,-2 0 0 0,4 4 0 15,4 2 0-15,2 0 0 0,-4-5 0 0,5 1 0 16,0 4 0-16,0 0 0 0,6 0 0 0,-8-3 0 15,-1 1 0-15,3-1 0 0,5 2 0 0,-2-3 0 16,-7-2 0-16,3 1 0 0,1 1 0 0,-2-1 0 16,-6-1 0-16,-1 2 0 0,-1 3 0 0,2-2 0 15,0 0 0-15,-1 3 0 0,-6 0 0 0,4 0 0 16,2 0 0-16,-5 2 0 0,-5-1 0 0,-7 2 0 16,-10-2 176-16,-2 4-176 0,-3 2 160 0,-3 0-160 15,0 3 224-15,-4-2-48 0,-5 1-16 0,-4-2 0 16,-3 1-160-16,-3-1 160 0,-6 0-160 0,-1 3 160 15,2-2-160-15,-6 2 0 0,-2-3 144 0,-3 4-144 16,-3-5 224-16,-3 0-32 0,-4 2 0 0,-2-3 0 0,-5 4-192 16,-3-4 144-16,-4 0-144 0,-2 1 128 0,-8-6-128 0,0 0 0 15,3 7 0-15,-3-7 0 0,0 0 0 0,0 0 0 16,-13 5 0-16,-6-3 0 0,-4-2 0 0,-4-1 128 16,-3-3-128-16,-5 2 128 0,-3 0-128 0,-2-3 0 15,-2-5 0-15,-3 5-176 0,-1 0 176 0,-2 3-128 16,-1-1 128-16,-7-1-128 0,-5 0 128 0,-2-1 0 15,2 0 0-15,0 0-128 0,3-3 128 0,-2 2 0 16,0 1-144-16,-2-4 144 0,-7 3 0 0,1 1 0 16,-3-5 0-16,2 3 0 0,-2 0 0 0,1 1 0 15,-1 3 0-15,-7-2 0 0,-11-2 0 0,7 2 0 16,0-1 0-16,1-2 0 0,0 3 0 0,-6-3-144 16,-3 0 144-16,1 2-160 0,2-1 160 0,1 2 0 15,0 2-144-15,-6-3 144 0,-5 1 0 0,5 1 0 0,3 3 0 0,3-2 0 16,4 1 0-16,-5-1 0 0,-4 2 0 0,2-1 0 15,4 1 0-15,2 1 0 0,1 0 0 0,-5 0 0 16,-6 0 0-16,4 0 0 0,5 0 0 0,2 0 0 16,2 0 0-16,-5-1 0 0,-6 1 0 0,5 0 0 15,3 0 0-15,4 0 0 0,4 0 0 0,-2 1 0 16,-4-2 0-16,2 0 0 0,2-1 0 0,2 1 0 16,4-1 0-16,5-2 0 0,5-1 0 0,-1 2 0 15,-2-1 0-15,3 3 0 0,3-3 0 0,2 0 0 16,5 2 0-16,3-1 0 0,1 1 0 0,5 1 0 15,2 1 0-15,2-2 0 0,0 2 0 0,3 0 0 16,-1 0-320-16,4 2 48 0,3-2 16 0,1 0 0 16,8-2-128-16,1 1 0 0,1 0-16 0,5 1 0 0,3 0 400 15,10 0 0-15,0 0 144 0,0 0-144 0,0 0 128 0,0 0-128 16,0 0 0-16,0 0 0 0,0 0 0 0,18 5 0 16,2-1 0-16,3 2 0 0,1-2 144 0,5 0-144 15,3 1 0-15,2 1 144 0,3-1-144 0,3-1 192 16,0 1-192-16,5 0 192 0,3-1-192 0,4-2 128 15,4 4-128-15,6 0 128 0,7-2-128 0,0-2 0 16,-2 2 0-16,3 2 0 0,2-2 128 0,7 0-128 16,5 1 0-16,1 1 128 0,0 0-128 0,2-1 0 15,-1 0 144-15,8 0-144 0,8-1 128 0,-3 2-128 16,-2 0 128-16,1-1-128 0,3-1 128 0,5 1-128 16,3-3 160-16,1 0-160 0,-4 1 0 0,7-2 0 15,4 2 0-15,-1 2 0 0,-5 2 0 0,2-2 0 0,4 5 0 16,0-4 0-16,-3-4 0 0,-1 3 128 15,2 3-128-15,-1-4 0 0,-1-4 0 0,-1 0 0 0,-3 1 128 0,3-1-128 16,4-1 0-16,0 1 0 0,-10-3 0 0,4 2 0 16,1-6 144-16,3 1-144 0,-1 0 128 0,-3-3-128 15,2 0 256-15,0-1-48 0,1 2 0 0,-2-2 0 16,-4 1-64-16,2-2-16 0,5 2 0 0,-6-1 0 16,-9 3-128-16,-2 0 0 0,-4 2 0 0,-2-1 128 15,-2 5-128-15,-9-3 0 0,-7 3 0 0,-6 1 0 16,-4 0 0-16,-8 1-256 0,-1 3 64 0,-6 0-9536 15,-3-1-1920-15</inkml:trace>
  <inkml:trace contextRef="#ctx0" brushRef="#br0" timeOffset="97985.03">16649 651 22111 0,'-7'-20'1968'0,"5"7"-1584"15,1 1-384-15,1 0 0 0,5-2 208 0,0 4-32 16,0 1-16-16,2-1 0 0,0 4 112 0,0 2 32 15,-1-1 0-15,-6 5 0 0,9-3-144 0,-3 2-32 16,-6 1 0-16,9 4 0 0,0 2 32 0,-1 0 0 0,-2 6 0 16,0 4 0-16,1 6-32 0,0 5 0 0,-2 7 0 0,1 5 0 15,-3 3 112-15,4 3 16 0,-4 3 0 0,1 6 0 16,0 4-128-16,-1 2-128 0,-1-2 176 0,-1 1-176 16,-3-3 0-16,1-4 0 0,-1-5 0 0,0-7 0 15,-2-4 0-15,1-4-304 0,1-2 48 0,-1-5-7472 16,0-5-1488-16</inkml:trace>
  <inkml:trace contextRef="#ctx0" brushRef="#br0" timeOffset="98268.51">16110 1215 22111 0,'0'0'1968'0,"0"0"-1584"0,0 0-384 0,0 0 0 0,0 0 1264 0,19 0 160 15,9 2 48-15,8-2 0 0,7 0-912 0,2-4-176 16,0-1-48-16,5 3 0 0,2-3-112 0,3-2-32 16,1 1 0-16,2 2 0 0,4-2-192 0,-1-1 128 15,-2 0-128-15,-7-3 0 0,0-1 0 0,-2 1 0 16,-1-4 0-16,0 1 0 0,-1 2 0 0,3-3-128 15,2 1-16-15,-1-1 0 16,-4 0-1248-16,-3-1-240 0,-6-1-48 0</inkml:trace>
  <inkml:trace contextRef="#ctx0" brushRef="#br0" timeOffset="99819.68">18842 382 21183 0,'0'-9'1888'0,"-1"3"-1504"16,1 6-384-16,2-7 0 0,1-2 0 0,-3 9-160 0,1-5 16 0,-1 5 0 15,0 0 144-15,3-7 144 0,-3 7-16 0,-3-9-128 16,3 9 144-16,-8-9-144 0,-3 0 0 0,-2 3 144 16,2-3 48-16,-2 4 0 0,-2-3 0 0,0 2 0 0,-3-2-64 0,-3-2 0 15,1 4 0-15,-3-3 0 0,0 4-128 0,-2 2 0 16,-2-2 0-16,0 8 0 0,0 2 0 0,-3 4 0 16,1 6-160-16,1 4 160 0,-2-1 0 0,0 7 0 15,2 2 0-15,13-7 0 0,-1 8 0 0,-1 6 0 16,1 4 176-16,2 7-48 0,3 6 96 0,4 2 32 15,0 3 0-15,0 52 0 0,3-12-256 0,7-15 0 16,2-5 0-16,2-9 0 0,3-3 0 0,4-9 0 16,0-6 0-16,0-7 0 0,0-1 0 0,2-7 0 15,1-3 0-15,-1-3 0 0,-1-7-128 0,-4-3 128 16,2-4-192-16,0-2 192 16,-2-5-768-16,2-6-64 0</inkml:trace>
  <inkml:trace contextRef="#ctx0" brushRef="#br0" timeOffset="100286.98">17984 1178 27935 0,'0'0'1232'0,"-4"-8"256"0,3 2-1184 15,5-4-304-15,2 2 0 0,8-1 0 0,5 3 176 0,8-3-32 0,-1 0 0 0,7-5 0 16,4 0-144-16,4-1 0 0,3-2 144 0,4-1-144 16,-1-2 0-16,-2 1 0 0,-4-1 0 0,-3 1 0 15,-5-2-288-15,-4 3 32 0,1 2 0 0,-6-1 0 16,-1 3 48-16,-4 4 16 0,-4 0 0 0,-1 5 0 0,-4-1 192 16,-10 6-144-16,0 0 144 0,10 6-128 0,-10-6 128 0,7 14-208 15,-6 1 80-15,-1 7 128 0,-1 3 0 0,-2 7 0 16,1 1 0-16,0 0 192 0,2-4-64 0,0 2 0 15,5-6 0-15,2 2 0 0,2-4 0 0,2-2-128 16,2-3 192-16,3-1-64 0,5-5 64 0,3-4 0 16,1 0 0-16,3-7 0 0,3-4 64 0,0-5 32 15,0-3 0-15,-3-3 0 0,-1-2-96 0,-2-2 0 16,-2-2-16-16,-4-1 0 0,-1 0-32 0,-2-1 0 16,-3-1 0-16,-4 2 0 0,-4-3 240 0,-4 1 64 15,-3 0 0-15,-5 0 0 0,-3 0 144 0,-2 3 48 16,-4 3 0-16,0 3 0 0,-2 3-208 0,0 1-48 15,0 1 0-15,1 2 0 0,-1 6-384 0,3 4 128 16,-1 3-128-16,4 0 0 16,0 4-896-16,4 1-256 0,5 0-48 0</inkml:trace>
  <inkml:trace contextRef="#ctx0" brushRef="#br0" timeOffset="100586.89">19650 873 24879 0,'0'0'1088'0,"0"0"256"0,-6 11-1088 0,3 6-256 0,3 2 0 0,2 4 0 0,-1 2 848 0,-1-1 112 16,0 4 32-16,0-4 0 0,0-1-480 15,0-3-112-15,-1-2-16 0,-2-1 0 0,1-3-176 0,0-2-32 16,-1-5-16-16,3-7 0 0,-7 5-16 0,7-5 0 15,-10 0 0-15,1-5 0 0,1-4 48 0,2-5 16 16,1-4 0-16,1-2 0 0,4-6-208 0,0 2 128 16,4-4-128-16,2 0 0 0,2-1 0 0,3 5-320 15,3 2 64-15,4 1 0 0,3 0 16 0,1 5 16 16,4 4 0-16,2 1 0 0,4 5 64 0,3-1 16 16,3 5 0-16</inkml:trace>
  <inkml:trace contextRef="#ctx0" brushRef="#br0" timeOffset="100987.67">22092 810 17503 0,'-10'-7'1552'0,"0"-1"-1232"0,0 2-320 0,1-2 0 15,-3 3 1984-15,1 4 352 0,-2-1 64 0,-3 2 16 0,-2 0-1856 0,-4 2-368 16,-4-1-192-16,-4 3 192 0,0 5-192 0,-2 1 0 15,-2 4 0-15,-2 4 0 0,-1-1 0 0,0 4 128 16,-1 3-128-16,1 4 128 0,-1 2 0 0,3-2 0 16,2 3 0-16,5-1 0 0,5-5-128 0,5 3 0 15,4-4 144-15,6 2-144 0,3 1 0 0,7-3 0 16,1-1 0-16,6-3 0 0,3-1 0 0,4-1-160 16,5-4 16-16,4-2 0 0,3 0-48 0,2-1 0 15,2-4 0-15,4-2 0 16,3 3-1472-16,2-3-320 0,17-1-48 0,-7-3-16 0</inkml:trace>
  <inkml:trace contextRef="#ctx0" brushRef="#br0" timeOffset="101320.84">22909 868 30399 0,'0'0'2704'0,"-8"-2"-2160"0,-3 2-544 0,1 4 0 15,0 1-144-15,-1 5-144 0,-2 6-32 0,-1 3 0 16,-1 1 320-16,2 4 0 0,-2 3 0 0,3 0 0 16,1 0 0-16,2 7 0 0,0 0-128 0,5 0 128 15,2-3-208-15,0-1 16 0,1 1 0 0,4-6 0 32,1 2-320-32,1-6-48 0,0-7-16 0,4-5 0 0,2-1 224 0,2-7 32 0,2-5 16 0,0 1 0 15,6-3 512-15,-2 1 112 0,2-7 0 0,1-1 16 0,1-2-128 16,1-3-16-16,1-2-16 0,-1-3 0 0,-1 0-176 0,0-4-144 15,-2 4 144-15,-4 0-208 0,-1 0 208 0,-5 2 0 16,-3-2 0-16,-3 3 0 0,-1-4 0 0,-7 3 192 16,-5 2-48-16,1 3 0 0,-6 4 0 0,-1-1 0 15,-5 3 0-15,0 4 0 0,-1 3-144 0,-1 3 0 16,0 2-192-16</inkml:trace>
  <inkml:trace contextRef="#ctx0" brushRef="#br0" timeOffset="101706.23">23468 981 22111 0,'0'0'976'0,"-4"11"208"0,0 4-944 16,3 3-240-16,-1 0 0 0,2 1 0 0,2 3 832 0,-2 0 112 0,0 1 16 0,-2-4 16 16,0-2-400-16,1-4-64 0,-1-1-32 0,1-1 0 15,1-11-224-15,0 0-32 0,-4 6-16 0,4-6 0 16,0 0-48-16,0 0-16 0,0-14 0 0,0-4 0 16,0-1 0-16,1-1 0 0,3-2 0 0,1-2 0 0,2-1-144 0,0 0-192 15,2-3 32-15,1 3 16 0,2 0 144 16,1 3-208-16,1 3 80 0,1 0 128 0,-1 1-144 0,1 0 144 15,0 3 0-15,1 2 0 0,-1 3-144 0,0-1 144 16,-2 4 0-16,-1 0-144 0,0 2-192 0,-2 1-48 16,-10 4 0-16,11-3 0 15,0-2-256-15,-11 5-48 0,0 0-16 0,12-1 0 16,-12 1-176-16,0 0-32 0,8-4-16 0,-8 4 0 16,9-4 32-16,-9 4 16 0,8-9 0 0</inkml:trace>
  <inkml:trace contextRef="#ctx0" brushRef="#br0" timeOffset="102173.09">24170 845 24191 0,'0'0'1072'0,"0"0"208"0,0 0-1024 15,-6 12-256-15,2 5 0 0,0 2 0 0,1 3 128 0,-1 0-128 16,0 4 144-16,-2 2-144 0,1-3 128 0,-1 3-128 16,1-2 0-16,0-1 144 0,0-3 128 0,-1-5 32 15,1 0 0-15,0-2 0 0,-3-2-112 0,4-2 0 16,4-11-16-16,0 0 0 0,0 0 272 0,0 0 64 16,-5-12 16-16,3-5 0 0,2-3 32 0,3-3 0 15,3 0 0-15,0-5 0 0,2 1-352 0,2-4-64 16,0 1-16-16,1 2 0 0,2-2-128 0,1 4 0 15,1 0 0-15,2 4 0 0,1 3 0 0,-1 3-176 16,1 2 176-16,1 1-192 0,0 0 0 0,0 2-16 16,0 6 0-16,0 1 0 15,4 1-304-15,-1 6-48 0,0 1-16 0</inkml:trace>
  <inkml:trace contextRef="#ctx0" brushRef="#br0" timeOffset="102537.93">24608 1065 10127 0,'0'0'896'0,"0"0"-704"0,0 0-192 0,12-3 0 0,2 3 2880 0,2-3 560 16,-1-2 96-16,-1 2 32 15,2-3-2752-15,1 1-560 0,1-4-96 0,-2 1-32 16,0-5-128-16,-3 0-256 0,1 0 64 0,-1-2 16 0,-1-3 176 0,-1 3 0 16,1-1 0-16,-4 0-128 0,-1 1 128 0,-2 1 0 15,-1 1 0-15,-3 1 128 0,-1 12 48 0,0 0 16 16,-6-12 0-16,-2 5 0 0,-2 4 80 0,0 3 32 16,-3 3 0-16,0 3 0 0,-1 5-176 0,-1 1-128 15,-2 1 144-15,0 4-144 0,-1 2 0 0,0 6 128 16,2-1-128-16,0 4 0 0,1-3 0 0,2 3 0 15,4-4 0-15,0 2 0 0,6 0 0 0,1-3-160 16,4 3 32-16,1-5 0 16,4 0-352-16,3-4-64 0,0-1-16 0,4-6-6368 15,-1 0-1280-15</inkml:trace>
  <inkml:trace contextRef="#ctx0" brushRef="#br0" timeOffset="102921.09">25813 906 27119 0,'0'0'1200'0,"-9"-4"256"0,-3 0-1168 0,1 3-288 0,0 1 0 0,2 0 0 0,-3 0 0 0,-1 2 0 16,-3 1 0-16,-2-1 0 0,-3 3 0 0,-1 3 0 16,-2-3 0-16,0 5 0 0,-1-2 128 0,1 5-128 15,1 1 0-15,-2 1 0 0,1 1 0 0,0 2 128 16,5 1-128-16,1 0 0 0,1-1 0 0,5 0 0 16,0-3 0-16,3 3 0 0,2 1 0 0,3 0 0 15,1-5 0-15,3-1 0 0,3 1 0 0,3-4 0 16,2-1 0-16,5-3-144 0,3 2 144 0,3-3 0 15,4-4 0-15,4-1-128 0,2-2-64 0,3-2-16 16,2-1 0-16,2-2 0 16,-1-7-1904-16,3-2-384 0,14-8-80 0,-8-2-16 0</inkml:trace>
  <inkml:trace contextRef="#ctx0" brushRef="#br0" timeOffset="103138.73">26438 487 25791 0,'0'0'1152'0,"-2"9"224"0,-1 4-1104 0,3 6-272 0,-3 4 0 0,2 8 0 16,0 5 0-16,0 6 160 0,-1 4-160 0,2 5 128 16,-1 2-128-16,0 1 0 0,1 0 0 0,0 2 0 15,1 4 0-15,0 4 0 0,-1-3 0 0,2 1 0 16,-1-6 0-16,0-2-176 0,3-3 48 0,-3-9 0 15,3-4-832-15,1-3-176 0,0-6-16 0,2-7-16 0</inkml:trace>
  <inkml:trace contextRef="#ctx0" brushRef="#br0" timeOffset="103327.32">26375 1262 24879 0,'20'-16'2208'0,"0"10"-1760"16,7-3-448-16,12 5 0 0,11 3 2448 0,8 2 416 15,8 2 80-15,2-3 0 16,-2-3-2944-16,1-1-704 0,-4-2-96 0,-2 0-16 16,0 2-1776-16,-9-1-352 0,16-9-80 0,-19-3-16 0</inkml:trace>
  <inkml:trace contextRef="#ctx0" brushRef="#br0" timeOffset="104644.09">16392 2803 23951 0,'0'0'2128'16,"0"0"-1696"-16,0 0-432 0,0 0 0 0,0 0 448 0,0 0 0 16,0 0 0-16,0 0 0 0,0 0-256 0,0 0-32 15,0 0-16-15,13 8 0 0,0-4-144 0,2 1 0 16,2-4 0-16,2 4 128 0,1 0 16 0,4-1 0 15,2-1 0-15,4 1 0 0,3 2 48 0,4-4 0 16,5 0 0-16,2-1 0 0,2-1-64 0,-1 0 0 16,-3-3 0-16,0 2 0 0,-2-1-128 0,1-1 192 15,0-1-192-15,-2 2 192 0,-1 0 0 0,0 1 0 16,0 1 0-16,-2-1 0 0,-3-2-192 0,-1-2 0 16,-2-4 0-16,-3 6 0 0,-5 0 0 0,-3 2 0 0,-4-6 0 0,-4 2 0 15,-3 1 0-15,-8 4 0 16,0 0-192-16,1-10 192 0,-1 10-224 0,-11-6 80 0,-6 1 16 0,-4 0 0 15,-6 1 128-15,-5 0 0 0,-1 3 0 0,-2 0 0 16,-3 2 0-16,-1-1 144 0,0 0 0 0,2-3 0 16,-2-4 48-16,-2 2 16 0,-1 2 0 0,-1-1 0 15,-5-1-208-15,-2 3 0 0,-5 0 128 0,2 1-128 16,1-1 144-16,5-2-16 16,2-1 0-16,3 3 0 0,4 1-128 0,3 1-144 0,2 1 144 0,5 2-208 15,-2-1 208-15,5-2 0 0,0-2 0 0,3 6 0 16,2 0 0-16,3-2 0 0,3 1 0 0,3-2 0 15,2-1 0-15,9 0 0 0,-7-1 0 0,7 1 0 16,0 0 0-16,0 0 0 0,12 5 0 0,2 0 0 16,5-4 0-16,2-2 0 0,4 1 0 0,1 2 0 15,2-2 128-15,4 4-128 0,4-1 144 0,3-1-144 0,4-3 144 16,2 2-144-16,3 3 128 0,3-1-128 0,1-1 0 0,-1-1 0 16,-2-2 128-16,-2 1-128 0,-5-1 0 15,-2 1 0-15,-3 0 144 0,-3 1-144 0,-2-1 0 0,-4-1 0 16,-3-3 0-16,-1 0 0 0,-3 2 0 0,-4-1 0 15,-3 2 0-15,-2 0 0 0,-3-1 0 0,-9 2 0 16,0 0 0-16,0 0 0 0,0 0 0 0,-9-5-128 16,-4-1 128-16,-3 2-192 0,-3 2 192 0,-4-1 0 15,-3 2-144-15,0 1 144 0,-4 0 0 0,1 0 0 16,0 0 0-16,1 1 0 0,0 2 0 0,-3-1 0 16,0 1 0-16,-2-1 128 0,-3-2-128 0,2 0 0 15,1-1 144-15,0 0-144 0,3-1 0 0,5 1 0 16,0 0 0-16,2 0 0 0,1-3 0 0,3 0 0 15,1 1 0-15,5 2 128 0,1 2-128 0,2 2 0 16,1 1 0-16,9-4 0 0,0 0 0 0,0 0-128 16,0 0 128-16,0 0 0 0,1 9 0 0,5 1-128 15,3-5 128-15,5 0 0 0,3-2 0 0,6-1 0 0,3-2 0 0,5 0 0 16,3 0 0-16,6 0 0 16,4-2 0-16,3-2 128 0,-2-3-128 0,0-2 0 15,0-2 0-15,2-2 128 0,0 4-128 0,-1-2 128 0,-1-2-128 0,0 3 128 16,-1-3-128-16,-3 2 144 15,-4 3-144-15,-4-1 160 0,-4 4-160 0,-5 3 0 0,-5-1 0 16,-5 1 0 0,-1-2-1424-16,-13 4-176 0,0 0-16 0</inkml:trace>
  <inkml:trace contextRef="#ctx0" brushRef="#br0" timeOffset="105139.82">19953 2080 20271 0,'-27'-20'896'0,"11"6"192"0,-3-1-880 0,-3-1-208 0,-1 2 0 0,0 4 0 16,0-1 1216-16,0 4 208 0,-1 0 48 0,0 3 0 15,-3 3-960-15,1 3-176 0,-3 6-32 0,-1 1-16 16,0 6-160-16,-2 3-128 0,-1 5 144 0,-3 5-144 16,-3-2 160-16,-3 7-160 0,3 3 160 0,2 6-160 0,5 2 224 15,4 7-48-15,3 1-16 0,4 4 0 0,3 4-32 0,6 4 0 16,-2-2 0-16,5 1 0 0,1-2-128 16,4 0 0-16,3-3 0 0,1-2 0 0,1-3 0 0,3-4 0 15,0-7 0-15,1-3 0 0,0-6-160 0,2 0-112 16,-1-2-32-16,2-6 0 15,-2-4-688-15,-1-3-144 0,0-3-16 0,-1-2-9776 16</inkml:trace>
  <inkml:trace contextRef="#ctx0" brushRef="#br0" timeOffset="105340.14">18721 2948 20271 0,'0'0'1792'0,"0"0"-1424"16,10-9-368-16,7 4 0 0,6-4 2192 0,6 4 368 16,4-2 80-16,8 2 16 0,1 1-2048 0,2-3-416 15,-2-1-64-15,3 1-128 0,-1 0 0 0,1 0 0 16,-1 1 0-16,0 1 0 0,4 0-128 0,-1 1-128 16,-2-2-32-16,-1-2 0 15,-6-2-1616-15,-3 1-320 0,-2-4-64 0,-2 4-8352 0</inkml:trace>
  <inkml:trace contextRef="#ctx0" brushRef="#br0" timeOffset="105624.25">20044 2559 12895 0,'-6'7'1152'15,"1"5"-928"-15,-4 1-224 0,1 2 0 16,0 3 2352-16,-3 5 416 0,0 2 96 0,1 7 16 16,1 3-1760-16,1 1-352 0,3 0-64 0,1 0 0 0,2-1-416 0,0-1-80 15,2-2-16-15,4 0 0 0,1-1 0 0,4-6-16 16,3 0 0-16,-1-4 0 0,1-5 112 0,2-4 32 15,1-3 0-15,0-6 0 0,2-4 0 0,2-3 16 16,1-7 0-16,0-3 0 0,2-4-96 0,0-4-32 16,0-2 0-16,-1-1 0 0,-3 0-208 0,-2 0 144 15,-1-3-144-15,-2 3 128 0,-4-2-128 0,-3 1 0 16,-4-5 144-16,-4 1-144 0,-5-1 144 0,-3 1-144 16,-4-2 192-16,-2 4-192 0,-1 0 0 0,-1 6 0 15,-1 2 0-15,1 5 0 0,1 3-224 0,2 8-96 16,0 3-32-16,2 2 0 15,2 7-1760-15,2 2-368 0,2 2-64 0</inkml:trace>
  <inkml:trace contextRef="#ctx0" brushRef="#br0" timeOffset="105890.56">20582 2631 24879 0,'0'0'1088'0,"1"12"256"15,1 3-1088-15,1 6-256 0,1 4 0 0,1 3 0 0,-1 4 992 0,1 1 144 0,-1 3 16 0,-1-3 16 16,-1-7-528-16,1 2-128 0,-1-7 0 0,1-1-16 16,-3-1-16-16,1-5 0 0,2-3 0 0,-3-11 0 15,0 0-32-15,0 0-16 0,0 0 0 0,8-10 0 16,1-1 112-16,0-3 32 0,0-5 0 0,1-3 0 0,2-3-368 0,-1-2-64 16,1-1-16-16,0-1 0 15,2 3-128-15,3 1 0 0,-1 3 0 0,2 3 0 0,1 3-272 0,0 2 64 16,-1 2 16-16,2 2 0 15,1 5-1024-15,2 1-208 0,1 2-48 0,0-1-12976 16</inkml:trace>
  <inkml:trace contextRef="#ctx0" brushRef="#br0" timeOffset="106259.4">22786 2623 24639 0,'0'0'1088'0,"0"0"240"0,0 0-1072 0,0 0-256 0,0 0 0 0,0 0 0 15,0 0 816-15,-6 11 96 0,-1-1 32 0,2 6 0 16,-4 7-448-16,2 1-96 0,-1 2-16 0,1 5 0 0,-1 3-176 0,0 1-32 16,-1 0-16-16,3 2 0 0,-2 1-160 0,1 0 128 15,-1-1-128-15,1-3 128 0,-1-2-304 0,-1-1-64 16,3-6-16-16,-3 2 0 15,0-4-2432-15,0-5-512 0,-2 3-80 0,0-11-32 0</inkml:trace>
  <inkml:trace contextRef="#ctx0" brushRef="#br0" timeOffset="106633.43">22988 2942 26719 0,'-7'13'2368'0,"3"4"-1888"15,-1 4-480-15,2 5 0 0,4 4 1152 0,3 0 144 16,3-3 32-16,-1 1 0 0,-1-5-1040 0,1-4-288 16,0-4 0-16,1-1 128 0,2-6-384 0,1-5-96 15,2 0-16-15,0-8 0 0,1-4-16 0,1-6 0 16,1-4 0-16,1-8 0 0,-1-1 240 0,1-5 144 0,0 0-192 15,0 0 192-15,-1 0 0 0,1 0 0 0,-1-2 0 0,1 4 0 16,2 0 0-16,0 7 0 0,1-1 0 0,-1 4 0 16,0 4 208-16,-1 6-48 0,1 4-16 0,0 3 0 15,0 3 64-15,0 6 16 0,-1 6 0 0,1 6 0 16,-2 3-224-16,0 7 128 0,-1 4-128 0,2 1 0 16,-4 1 0-16,-2 0 0 0,-2 2 0 0,-2 0-160 0,0 1-32 15,-2-3 0-15,-3 1 0 0,1-1 0 0,-2-2-48 0,2-5-16 16,-1 0 0-16,2-7 0 15,0-3-1504-15,1-4-304 0,0-3-64 0</inkml:trace>
  <inkml:trace contextRef="#ctx0" brushRef="#br0" timeOffset="106974.5">24505 2810 2751 0,'-7'-10'256'0,"0"2"-256"16,-2-1 0-16,0 4 0 0,0-3 5344 0,-1 6 1024 15,0 1 208-15,-2 3 32 0,-2 4-5104 0,-1 1-1024 0,-3 5-208 0,-1 2-32 16,-1-1-240-16,0 5-192 15,-2 2 48-15,2 6 0 0,-2-3 144 0,-1 2 0 0,0-1 0 0,-1 0 0 16,0 4 0-16,1-2 0 0,0 3 0 0,7-5 0 16,4 2 0-16,5-6 0 0,1 0 0 0,6-1 0 15,4 2-144-15,4-2 0 0,3-4 0 0,6 0 0 16,3-2-64-16,3-3-16 0,3 1 0 0,0-2 0 16,-2 3-224-16,3 1-32 0,1-5-16 15,3 0-10384-15</inkml:trace>
  <inkml:trace contextRef="#ctx0" brushRef="#br0" timeOffset="107325.06">25253 2873 22111 0,'-16'-1'976'0,"6"4"208"0,-3 3-944 0,-3 0-240 16,0 7 0-16,0 3 0 0,-2 6 1600 0,-1 4 256 16,0 4 64-16,1 3 16 0,1 1-1664 0,5-1-272 15,2-5-176-15,2 4 32 0,2-3-112 0,2-2 0 16,3-3-16-16,1-1 0 0,5-6-96 0,-2-6-16 16,4-1 0-16,2-5 0 0,2-1 384 0,2-4 0 15,2-4 0-15,3-3 0 0,2-9 0 0,2 0 0 0,1-2 160 0,-2-1-160 16,0-1 0-16,-2-1 0 15,-3 4 0-15,-2-1-144 0,-1-3 144 0,-3 4 128 0,-2-1-128 0,-3 3 176 16,-1-2 80-16,-3 2 0 16,-2-2 16-16,-2 5 0 0,-1 3-96 0,-1-1-32 0,-1 4 0 0,-2 3 0 15,-1-1-304-15,0 4-64 0,-1 0-16 0,0 4 0 16,-1-2-1472 0,0 1-288-16,0 1-64 0,2-2-7968 0</inkml:trace>
  <inkml:trace contextRef="#ctx0" brushRef="#br0" timeOffset="107626.35">25478 2830 24479 0,'0'0'1088'0,"0"0"208"0,8 10-1040 0,0 5-256 16,-1 3 0-16,0 3 0 0,-2 3 640 0,0 1 64 16,-1 7 0-16,-2 1 16 0,-1-2-400 0,-1 2-64 15,-1-2-32-15,0 2 0 0,-3-2-32 0,4-7 0 16,-1 0 0-16,1-2 0 0,0-7 96 0,1-2 16 15,-1-13 0-15,5 11 0 0,-5-11 128 0,0 0 16 16,9 3 16-16,-9-3 0 0,13-9 80 0,-2-1 16 16,1-7 0-16,0-1 0 0,2-1-256 0,2 0-48 15,-5 0-16-15,4-4 0 0,2 0-240 0,-1 2 144 16,0-2-144-16,0 1 128 0,2-1-128 0,1 3 0 16,3 2 0-16,-2 2 0 0,-1 1-160 0,1 4 160 15,1 0-208-15,-1 2 80 0,-1-1-32 0,1 3 0 16,1 1 0-16,-1 4 0 15,-1 2-624-15,0 0-128 0,-1 1-32 0,0 0-8368 16,0 0-1680-16</inkml:trace>
  <inkml:trace contextRef="#ctx0" brushRef="#br0" timeOffset="107987.5">26443 2868 12895 0,'3'-9'576'0,"-3"9"112"0,5-6-560 0,-5 6-128 16,4-5 0-16,-4 5 0 0,0 0 2992 0,0 0 560 15,0 0 112-15,6 6 32 0,-1 7-2736 0,-2 1-560 16,-3 4-96-16,-3 2-32 0,-1 0-272 0,-1 5 128 16,-1 4-128-16,-2-3 0 0,1 5 0 0,0-1 0 15,1-3 0-15,0 1 0 0,-2-1 0 0,2 1 0 16,0-5 0-16,3-4 0 0,-1-3 128 0,0-3-128 15,4-13 0-15,0 0 0 0,0 0 128 0,0 0-128 16,0 0 192-16,0 0-192 0,1-13 384 0,2-2-48 16,1-3 0-16,1-3 0 0,1-1-160 0,2-2-48 15,-1-4 0-15,2 2 0 0,0-3-128 0,1 3 0 16,2-1 144-16,-1 3-144 0,2-4 0 0,1 4 0 16,0-1 0-16,2 6 128 0,2 4-128 0,1 5-160 0,0-2 160 0,-1 6-208 15,-1-3-128-15,-1 5-32 16,1 2 0-16,-1 3-8080 15,-1 4-1600-15</inkml:trace>
  <inkml:trace contextRef="#ctx0" brushRef="#br0" timeOffset="108391.85">27132 2965 26719 0,'0'0'1184'0,"0"0"240"0,0 0-1136 0,7 9-288 16,0 0 0-16,6 2 0 0,1 2 880 0,1-4 112 16,3 2 32-16,2-5 0 0,2 0-1024 0,3-4 0 15,-2-6-192-15,3 0 32 0,-2-1 16 0,0-5 0 16,-3 0 0-16,1-5 0 0,-3-3-80 0,3 0-16 15,-3-2 0-15,-1-2 0 0,-2-1 240 0,-2 0-192 16,-2 2 192-16,-2 1-192 0,-3 2 192 0,-2 1-192 16,-1 3 192-16,-4 2-192 0,-2 4 192 0,-3-1 0 15,-4 5 0-15,-4 4 0 0,-4 5 128 0,0 4-128 16,-5 8 192-16,-2 2-192 0,-4 1 144 0,-1 3-144 16,-3 5 0-16,4 0 144 0,-1 1-144 0,2 3 0 15,3 0 144-15,2-3-144 0,2 0 0 0,3-5 0 16,3 0 0-16,4-2 128 0,1-3-128 0,3 0 0 15,1-1 0-15,4-4 0 16,1-14-400-16,3 10-48 0,-3-10-16 0,12 9 0 16,2-6-2448-16,1-3-480 0</inkml:trace>
  <inkml:trace contextRef="#ctx0" brushRef="#br0" timeOffset="108662.09">28072 2822 29135 0,'-12'-3'1280'0,"2"1"288"0,0 2-1248 0,0 4-320 15,-1 4 0-15,1-2 0 0,-1 1 320 0,-2 3 0 16,-1 5 0-16,1 1 0 0,1 4-320 0,-1-1 0 16,-1-2 128-16,1 1-128 0,2 3 0 0,1 0 128 15,1 1-128-15,2 1 0 0,4-4 144 0,1-2-144 16,2 1 0-16,5-4 144 0,3-4-144 0,2 1 0 15,3-6 0-15,1-2 128 0,1 1-128 0,3-4 0 16,1-2-192-16,1-3 192 0,3-2-448 0,1-4 48 16,1-3 0-16,1-1 0 15,3-2-1760-15,-1-2-336 0</inkml:trace>
  <inkml:trace contextRef="#ctx0" brushRef="#br0" timeOffset="108929.92">28658 1990 27359 0,'0'0'1216'0,"-11"9"240"0,0 6-1168 0,-1 8-288 0,2 6 0 0,-2 7 0 15,-1 4 192-15,3 7-32 0,-3 7 0 0,2 8 0 16,-1 3-16-16,2 5 0 0,0 2 0 0,1 3 0 0,-1 5 32 0,0-2 0 15,-1-2 0-15,1 0 0 0,1-4-176 0,2-5 0 16,-1-3 144-16,2-9-144 0,-2-2 0 0,3-5 0 16,1-6 0-16,0-4-192 15,1-5-1552-15,1-8-320 0,-2-2-64 0,2-10-5168 16,-3-3-1040-16</inkml:trace>
  <inkml:trace contextRef="#ctx0" brushRef="#br0" timeOffset="109142.26">27683 2971 34095 0,'0'0'3024'0,"8"-9"-2416"16,6 4-480-16,12 1-128 0,9 3 496 0,10 0 80 15,7-2 0-15,3 6 16 0,4-1-400 0,9 1-64 16,4-1-128-16,8 1 176 0,6-2-176 0,-1-1 0 15,-5-2 0-15,0-1 0 16,1-2-896-16,4-3-192 0,6 3-64 0,-6-4-8992 0,-5 1-1808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6:06.5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18689 2177 9375 0,'0'0'416'0,"0"0"96"0,0 0-512 0,0 0 0 0,-6-4 0 0,6 4 0 16,-9-1 832-16,9 1 64 0,-9-2 0 0,9 2 16 16,-9 0-240-16,-1 0-48 0,2-1-16 0,-2 2 0 15,3 1-224-15,-1 0-64 0,8-2 0 0,-10 3 0 16,0-1-32-16,0 2-16 0,-1-3 0 0,1-1 0 15,0 0-32-15,0 0-16 0,0 0 0 0,2 0 0 16,8 0 96-16,0 0 0 0,-9 2 16 0,9-2 0 16,0 0 128-16,0 0 32 0,0 0 0 0,0 0 0 0,0 0-176 0,0 0-16 15,0 0-16-15,0 0 0 16,0 0-80-16,14-2-16 0,3 1 0 0,-1-1 0 0,2 0-32 0,1 0-16 16,3 0 0-16,3 2 0 0,4-1 112 0,6 0 32 15,-1-2 0-15,12 2 0 0,5-5 32 0,2-1 16 16,-3 1 0-16,2-3 0 0,0 2-128 0,5-2-16 15,0 1-16-15,4 3 0 0,5-4-176 0,0 4 0 16,-1-5 0-16,-1 3 128 0,-2 2-128 0,2-1 0 16,-1 1 0-16,7 2 0 0,3 0 128 0,-1-3-128 15,-2 4 0-15,0-1 128 0,-2 1-128 0,4 1 160 16,1-1-160-16,5 0 160 0,1-2-160 0,-2 1 0 16,0 1 144-16,-1-2-144 0,-1 1 128 0,4 0-128 0,6-2 160 0,-3 2-160 15,-3-1 0-15,0 3 0 0,-1-2 0 0,2 1 0 16,2-2 0-16,1 3 0 0,-4-2 0 15,-2 2 144-15,0-2-144 0,1 3 160 0,2-1-160 0,0 0 160 16,1 0-160-16,-8-1 0 0,-2-1 0 0,-1 0 0 16,2 0 0-16,1 2 0 0,4 2 0 0,-4-1 0 15,-4 0 0-15,-3 0 128 0,-2 0-128 0,0-1 0 16,1 2 128-16,3 2-128 0,0 2 128 0,-2-1-128 16,-3-2 0-16,-4 4 128 0,-7-4-128 0,2 3 0 15,-1-2 0-15,1-1 0 0,-5-1 128 0,1 3-128 16,-2 0 0-16,-1 1 0 0,-2-2 0 0,-7-2 0 15,-5 2 0-15,-5-1 0 0,-2-1 0 0,-1 1 128 16,-5-1-128-16,-1-1 0 0,-1 0 0 0,-4 0 0 16,-1 0 128-16,-3 0-128 0,-10 0 0 0,0 0 128 15,0 0-128-15,0 0 192 0,0 0-192 0,0 0 192 0,0 0 16 0,0 0 16 16,-13-6 0-16,-4 2 0 0,-2-1-224 0,-1 0 0 16,-3-1 0-16,-4 3 0 0,-2-4 0 0,-6 1 0 15,-7 0 0-15,-4-3 0 0,-1 1 128 0,-1-3-128 16,-1 2 0-16,1-3 144 0,-3 2-144 0,-1 1 0 15,-1 0 144-15,-6-1-144 0,-9 0 0 0,0 0 128 16,-2-4-128-16,2 1 0 0,0 4 144 0,0-1-144 16,-4 4 192-16,-4-4-192 0,-9-1 224 0,0-1-64 15,2 4-16-15,1 0 0 0,-1 5-144 0,-6-4 128 16,-5-4-128-16,0 4 128 0,4 0-128 0,-3 3 0 0,-1-1 0 0,-4-1 128 16,0 1-128-16,-1 3 0 0,3 2 0 15,-3 0 128-15,-10 0-128 0,5 0 0 0,0 0 0 16,2 3 0-16,-1 3 0 0,-3 0 0 0,0-3 0 0,5 3 0 15,2 3 0-15,-1-2 0 0,-5 0 0 0,2 0 0 16,4-2 0-16,0 5 0 0,4 1 0 0,-2 1 0 16,-3-3-128-16,3-3 128 0,4 3 0 0,3 1 0 15,1 4 0-15,0-5 0 0,-2 1-144 0,3-1 144 16,4 4 0-16,4 1-128 0,1 0 128 0,2-2 0 16,-5 2-144-16,6 2 144 0,6-2 0 0,5-3-144 15,4-1 144-15,7-1-128 0,3 1 128 0,2 0-128 16,1-3-16-16,1-1 0 0,0 1 0 0,5-2 0 15,7-2 0-15,5 3 0 0,4-1 0 0,1-2 0 16,5 0 144-16,4 1-128 0,3 1 128 0,4-1-128 16,9-4-48-16,0 0 0 0,0 0 0 0,0 0 0 15,0 0 176-15,4 9-208 0,-4-9 80 0,13 11 128 16,3-5-192-16,4 3 192 0,2-4-160 0,9 4 160 16,5-1 0-16,6 1 0 0,5-2 0 0,0-3 0 0,0-1 0 0,4-1 0 15,3 0 0-15,4 3 0 0,3-3 0 0,9 2 0 16,6-1 0-16,1-2 0 0,-2-1 0 0,3 1 0 15,4 3 0-15,5-4 0 0,6-3 0 0,-3 2 0 16,1 1 0-16,0 0 0 0,1 0 0 0,7 1 0 16,3 3 0-16,-3-3 0 0,-1-1 0 0,3 0 0 15,5 3 0-15,-1-3 0 0,-2 3 0 0,2-1 0 16,0-1 0-16,4 2 0 0,3 2 0 0,-1-3 0 16,-6 0 0-16,5-1 0 0,3-1 0 0,-1 0 0 15,-2 0 0-15,2 0 0 0,-1 0 0 0,1 0 0 0,-1 0 0 0,-1-1 0 16,-4-1 0-16,4 2 0 0,0 2 0 0,-5-2 0 15,-9 0 0-15,2 1 0 0,0 0 0 16,-3 3 0-16,-2-1 0 0,-6 0 0 0,-9-3 0 0,0 2 0 16,-2 2 0-16,-1-2 0 0,-1 1 0 0,-6-2 0 15,-5 1 0-15,-9 0 0 0,-3-2 0 0,-2 2 0 16,-5 0 0-16,-5-1 0 0,-4 0 128 0,-3 2-128 16,-4-2 0-16,-4 3 0 0,-4-3 0 0,-2 0 0 15,-5 1 0-15,-5 0 0 0,-8-2 0 0,0 0 0 16,0 0 144-16,0 0-144 0,-11-5 0 0,-6 1 144 15,-2 0-144-15,-7 1 0 0,-6-3 0 0,-4 3 128 16,-4-5-128-16,-4 2 0 0,-1 2 0 0,-9 0 0 16,-7 3 0-16,-5-3 0 0,-8-5 0 0,2 4 0 0,-2 1 0 0,-3 0 0 15,-3 2 160-15,-8-1-160 0,-7-2 144 0,1 4-144 16,1 0 0-16,-5-2 144 0,-6-5-144 16,-1 3 0-16,2-2 144 0,-1 0-144 0,-1 4 0 0,-3-3 128 15,-3-2-128-15,3 3 0 0,1-3 128 0,-5 3-128 16,-5 1 128-16,3-1-128 0,5-1 0 0,-3-1 144 15,0 2-144-15,-1-3 0 0,0 5 192 0,2 0-192 16,3-1 192-16,0-1-192 0,-2 0 128 0,3 3-128 16,6-1 0-16,1 1 0 0,-1-4 128 0,4 3-128 15,0-1 0-15,5 0 0 0,6-1 0 0,0 2 0 16,0 0 0-16,3 0 0 0,0 0 0 0,5 1 0 16,5-2 0-16,4 2 0 0,4-1 0 0,2 2 0 15,-2-2 0-15,4 3 0 0,4 0-128 0,4 3 128 16,6-1 0-16,5 2-144 0,3 0 144 0,6 0 0 0,4-2-144 15,5 2 144-15,1 0-160 0,5 1 160 0,5-1-208 16,2-2 80-16,2 3-96 0,9-5-16 0,0 0 0 0,0 0 0 16,4 12 48-16,3 1 0 0,4-7 0 0,4 3 0 15,4-3 48-15,6-1 16 0,6 3 0 0,4-3 0 16,5 1 128-16,8 1 0 0,7-3 0 0,6-2 0 16,4 2 0-16,2 0 0 0,2-1 0 0,4 0 0 15,6-2 0-15,5 1 0 0,5 1 0 0,1 1 0 16,-2 1 0-16,3-1 0 0,7 0 0 0,4 1 0 15,1 0 0-15,3-1 0 0,-1-2 0 0,7 2 0 16,5 0 0-16,0 0 0 0,-3-2 0 0,6 1 0 16,5 1 0-16,-1 1 0 0,-6 1 0 0,3-2 128 15,3 2-128-15,0 1 0 0,-4-3 0 0,2 1 0 16,3 4 0-16,-3-3 0 0,-3-1 0 0,0 4 0 0,-1 1 0 16,1 1 0-16,-2-3 0 0,-5 1 0 0,-2 2 0 0,0 1 0 15,2 1 0-15,-8-2 0 0,-10-5 0 0,-1 2 0 16,0 2 0-16,-2-2 128 0,0 2-128 0,-6-5 0 15,-8-1 0-15,-2 1 0 0,-2-1 0 0,-2 0 0 16,-1 1 0-16,-5 0 0 0,-7-5-192 0,-3 0 32 16,-9-2 16-16,-6 0 0 15,-3 1-240-15,-5-1-64 0,-4 0 0 0,-3-1 0 16,-6 1-48-16,-3-1-16 0,-6 1 0 0,-10 2 0 0,0 0 128 0,0 0 0 16,0 0 16-16,-9-12 0 0,-5 2 176 0,-4 1 48 15,-5 0 0-15,-3 3 0 0,-2 1-32 0,-7-4 0 0,-5 3 0 16,-7-5 0-16,-7 4 176 0,-4-5-128 15,-2 2 128-15,-1-3-128 0,-3 3 128 0,1 1 224 0,-3 3-48 16,-8-4-16-16,-9-3 176 0,-1 2 48 0,-1-2 0 0,0 4 0 16,0 0-112-16,-5 0-16 0,-9 0 0 0,1-1 0 15,1-1-32-15,-1-2-16 0,-2 2 0 0,-3-1 0 16,-1 0 0-16,-1 0 0 0,2 1 0 0,-3-3 0 16,-6 0-16-16,2 0-16 0,4 1 0 0,-4-1 0 15,-4 0 32-15,1 1 16 0,2 2 0 0,3-2 0 16,0 6-32-16,-2-4 0 0,-4 4 0 0,5-2 0 15,5 5-48-15,-4 0-16 0,-5-1 0 0,3 4 0 16,5 1-128-16,-1 4 0 0,2-2 0 0,1 2 0 16,2-1 0-16,4 3 0 0,5 3 0 0,2 2 0 15,0-2 0-15,1 4 0 0,0-3 0 0,9 3 0 0,5 1-320 16,4-2 48-16,1 0 16 0,2 1 0 16,2-1-304-16,8 0-48 15,6 2-16-15,6 0 0 0,7-4 80 0,4 3 16 16,7 1 0-16,5-2 0 0,4-2 256 0,5 3 48 0,7 1 16 0,2-2 0 0,6 0-48 15,7 2-16-15,5 0 0 0,8-1 0 0,6 2 272 0,9-1 0 16,8 3 0-16,10-5 0 0,12-3 0 0,6-2 0 16,3-3 144-16,8-1-144 0,9 2 352 0,8-1-16 15,8-3 0-15,6 2 0 0,1-2 0 0,11-1 0 16,9 2 0-16,5-1 0 0,1 0-48 0,6 0-16 16,7-2 0-16,9 2 0 0,7 1-80 0,2 1-32 15,-2 0 0-15,8 1 0 0,6-2-160 0,7 2 160 16,5 1-160-16,7 7 160 0,5-3-160 0,0 3 0 15,-2 4 0-15,1 0 0 16,0 1-1424-16,4 3-224 0,69 8-32 0,-39 2-16 0</inkml:trace>
  <inkml:trace contextRef="#ctx0" brushRef="#br0" timeOffset="3419.46">6774 9984 21183 0,'0'0'1888'0,"7"-13"-1504"0,5 4-384 0,3 0 0 16,7 0 1152-16,3-1 176 0,3 2 16 15,5 1 16-15,0-1-1120 0,5 2-240 0,1-3 0 0,0 1 0 16,2 2 0-16,3 1 0 0,4 1 128 0,2 0-128 15,0-2 0-15,-2 1 0 0,-2 1 128 0,-1-1-128 16,-1 1 0-16,3 0 0 0,0 2 0 0,3-1 0 16,1 1 0-16,4-2 0 0,2 1 0 0,-2 1 0 15,-2-1 0-15,-1 2 0 0,-2-2 0 0,2 3 0 16,0-5 0-16,5 4 0 0,3-1 0 0,4 2 0 16,-1-3 0-16,1 0 0 0,-2 2 0 0,-2 0 0 15,-3 1 0-15,7 0 128 0,2 0-128 0,1 0 128 16,-1 1-128-16,-2 0 0 0,-5 3 0 0,1-1 128 15,0-2 64-15,1 0 16 0,2 2 0 0,4-2 0 16,1 0-16-16,-3-1 0 0,-5 0 0 0,0 0 0 0,-3 0-16 16,1-1-16-16,1-3 0 0,0 3 0 15,5 0 48-15,-3 0 16 0,-4-2 0 0,-2 2 0 0,-4-1 80 0,-3 1 16 16,-1-1 0-16,-4-1 0 0,2-1-16 16,-2 2 0-16,0-1 0 0,0 1 0 0,1 0-48 0,-5 0 0 15,-2-1 0-15,-5 1 0 0,-4 0-32 0,-3 1-16 16,-2 1 0-16,-1-1 0 0,-2 1-208 0,-2 0 144 15,-2 0-144-15,-3 1 128 0,-3 0-128 0,-10-1 0 16,13 4 0-16,-4-1 128 0,-9-3-128 0,0 0 0 16,0 0 0-16,10 4 0 0,-3 1 0 0,-7-5-256 15,0 0 64-15,0 0 16 16,7 12-560-16,-2-3-112 0,-3 1-32 0,-2-10-12944 0</inkml:trace>
  <inkml:trace contextRef="#ctx0" brushRef="#br0" timeOffset="4537.51">23708 8896 13295 0,'-21'-16'576'0,"9"9"144"0,-1-6-576 0,-1 2-144 0,0-3 0 0,1 0 0 0,1-2 496 0,1 1 64 16,1 0 16-16,0 1 0 0,2-1-176 0,2 1-16 15,-2-2-16-15,2 4 0 0,1-1 112 0,1 0 32 16,0 1 0-16,1 1 0 0,0 2-48 0,3 9 0 16,-1-6 0-16,1 6 0 0,0 0-336 0,0 0-128 15,0 0 0-15,0 0 144 0,0 0-144 0,0 0 0 16,0 0 0-16,10 10 0 0,-4 6-144 0,-1 4 144 15,-1 7 0-15,-1 1 0 0,-1 7 0 0,-2 10 192 0,-4 7 0 0,-1 4 0 16,2 2 80-16,-4 7 16 0,0-1 0 16,-2 3 0-16,0 4 32 0,0-1 0 0,1-1 0 0,1-6 0 15,0-2-160-15,1-6-32 0,0-8 0 0,1-6 0 16,-1-6-128-16,1-7 192 0,0-3-192 0,0-7 192 16,-1-6 96-16,-1-3 32 0,7-9 0 0,-10-2 0 15,-1-5 320-15,-1-3 64 0,0-7 0 0,2-1 16 16,-2-8-400-16,1 1-96 0,0 0-16 0,3-7 0 15,0-1-208-15,4-2 0 0,3-4 0 0,1 0 0 16,2-4 0-16,5 1 0 0,3 1-192 0,5-5 192 16,0 2-304-16,6-3 48 0,-1 4 16 0,4-1 0 15,2 4 240-15,2 4-176 0,0 1 176 0,1 2-160 0,0 3 160 16,2 5 0-16,-2 6 0 0,-2 2 0 0,-2 6 0 0,0 5 0 16,-3 4-144-16,0 5 144 0,-2 3 0 0,-1 7 0 15,0 3 0-15,-5 5 0 0,-4 5-160 16,-3 1 160-16,-5 5 0 0,-4 2-144 0,-7 1 144 0,-1 0 0 15,-6-1 0-15,-3 1 128 0,-2-5 32 0,-5 0 16 16,-4-3 0-16,-5-2 0 0,-3-4-16 0,-2 0 0 16,-4-5 0-16,6-3 0 0,5-6-160 0,4-4 0 15,2-4 0-15,6-6-8192 16,3-3-1680-16</inkml:trace>
  <inkml:trace contextRef="#ctx0" brushRef="#br0" timeOffset="4838.2">24720 8039 12895 0,'-8'-4'1152'0,"2"2"-928"0,-1-2-224 0,7 4 0 16,0 0 3296-16,0 0 608 0,-5 9 128 0,1 6 32 15,-1 3-3248-15,-1 3-656 0,-3 10-160 0,0 3 0 16,-1 4 224-16,-3 5 16 0,-1 6 0 0,-2 3 0 16,0 5-32-16,-1 4 0 0,-2-1 0 0,1 2 0 15,1 4-208-15,2 0 128 0,0-5-128 0,2 4 0 16,2-3 0-16,-2 2 0 0,3-9 0 0,2-8 0 0,0-8 0 0,2-6-240 16,1-5 32-16,1-8 0 15,2-6-288-15,-1-2-48 16,3-12-16-16,0 0 0 0,0 0-368 0,0 0-80 0,0 0-16 0</inkml:trace>
  <inkml:trace contextRef="#ctx0" brushRef="#br0" timeOffset="5236.85">24956 8632 28047 0,'-14'13'1232'0,"5"1"272"0,-1 4-1200 0,1 5-304 0,1 7 0 0,3 3 0 15,0 3 0-15,0 3 0 0,1 2 0 0,1 2 0 16,0-1 0-16,2-4 0 0,-1 2 0 0,4-7 0 15,0-3 0-15,2-7 0 0,1-4 0 0,2-5 0 16,0-2-240-16,3-7 48 0,0-4 16 0,2-5 0 16,1-6 176-16,2-3 0 0,1-1 0 0,3-7 0 15,2-3 0-15,2-1 0 0,1-4 0 0,0 1 0 16,0-2 0-16,0-2-160 0,0 1 160 0,-1 4-208 0,-2-4 208 0,-1 4 0 16,-1-2 0-16,-2 5 0 0,-5-1 0 0,-2 2 0 15,-2-2 0-15,-3 3 0 16,-1 4 0-16,-4 5 0 0,-1 0 0 0,-2 3 0 15,1 4-368-15,2 6-128 0,0 0-16 0,0 0-10976 16</inkml:trace>
  <inkml:trace contextRef="#ctx0" brushRef="#br0" timeOffset="5671.35">26408 8498 29087 0,'1'-17'1280'0,"1"12"272"0,-2 5-1232 0,0 0-320 0,6-7 0 0,-6 7 0 15,0 0 0-15,0 0 0 0,0 0 128 0,0 0-128 16,-14 6 0-16,-4 0 0 0,-5 3-208 0,-5 3 80 16,-8 3 128-16,-3 0 0 0,-4 0 0 0,1 1 0 15,0-1 0-15,4 4-160 0,2 3 160 0,6 0 0 16,2 1-128-16,3 0 128 0,3 0 0 0,2-1 0 15,4 1-160-15,2-2 160 0,1-1-128 0,6-3 128 16,3 0-320-16,0-4 0 0,4-13 16 0,0 0 0 16,4 13 16-16,-4-13 0 0,10 5 0 0,1-2 0 15,1-4 288-15,1-3-160 0,1-1 160 0,2-6-128 16,2 3 272-16,1-4 64 0,1 1 16 0,3 1 0 16,0-3-96-16,0 3-128 0,0-2 176 0,-2 1-176 15,1 2 0-15,-3 3 0 0,0 3 0 0,-2 4 0 0,-5 4 160 16,0 2 32-16,-5 5 0 0,0 5 0 0,-3 3 0 15,-7 6 0-15,-5 8 0 0,-3 8 0 0,-4 5 304 0,-4 4 64 16,-4 2 16-16,-3 1 0 0,1 0-128 0,-3 2-32 16,-2-1 0-16,-2-1 0 0,-1 0-160 0,1-3-48 15,0-2 0-15,2-7 0 16,-3-7-608-16,1-7-128 0,-4-8-32 0,2-10 0 0</inkml:trace>
  <inkml:trace contextRef="#ctx0" brushRef="#br0" timeOffset="6139.83">28016 8678 28559 0,'0'0'1264'0,"-8"-2"272"0,8 2-1232 0,-9 2-304 15,1 10 0-15,3 0 0 0,2 7 768 0,0 4 80 16,0 3 32-16,1 6 0 0,-2 2-704 0,0 3-176 0,-1 0 0 0,1 1 0 15,2 5 0-15,-3-2 0 16,1-3 0-16,-1-1-176 16,0-2-240-16,0 2-48 0,-2-4-16 0,1-5-8560 15,0-1-1712-15</inkml:trace>
  <inkml:trace contextRef="#ctx0" brushRef="#br0" timeOffset="6604.55">28916 8537 27647 0,'0'0'1216'0,"0"0"256"0,-8 14-1168 0,0 4-304 0,-2 4 0 0,2 11 0 16,0 5 1024-16,0 5 128 0,-1 7 48 0,-1 4 0 0,-3 6-944 0,-1-2-256 15,-1-3 0-15,1-2 0 0,0-4 0 0,3-7 0 16,0-4 128-16,1-4-128 0,0-3 0 0,1-8 0 16,0-4 0-16,0-4 0 15,0-9-544-15,1-1-32 0,-1-9-16 0,1-3 0 16,-1-8-128-16,2-6-32 0,-1-5 0 0,3-2 0 16,1-4-80-16,1-1 0 0,2-3-16 0,4 2 0 0,1 2 1104 0,2-1 240 15,2-1 32-15,2 1 16 0,2 3 144 0,5 4 16 16,-1-1 16-16,6 3 0 0,2 2-224 0,4-2-48 15,3 3-16-15,3 1 0 0,2 3-64 0,0 1-16 16,0 4 0-16,1 3 0 0,0 6-192 0,1 3-32 16,0 3-128-16,0 6 192 0,0 0-64 0,2 6-128 0,2 4 176 0,-2 4-176 15,-3 3 128-15,1 2-128 0,-2 4 0 16,-4 5 0-16,-3 1 192 0,-4 7 0 0,-2-3-16 16,0 1 0-16,-4-2-176 0,-2-3 128 0,-2 2-128 0,-4-2 128 15,1-4-128-15,-3-5 0 0,-4-8-160 0,-1-3 160 31,-4-3-1600-31,0-15-208 0,0 0-48 0,-12 0-10880 0</inkml:trace>
  <inkml:trace contextRef="#ctx0" brushRef="#br0" timeOffset="6815.99">28663 7917 41471 0,'-7'-18'3680'0,"5"9"-2944"16,-1-1-592-16,3 10-144 15,0 0-704-15,0 0-160 0,0 0-32 0,14 10-16 16,0 3-192-16,0 1-48 0,0 4 0 0,-1 1 0 16,-1 2-2048-16,0 1-432 0,-1 7-80 0,-11-1 0 0</inkml:trace>
  <inkml:trace contextRef="#ctx0" brushRef="#br0" timeOffset="8092.39">7053 5799 22287 0,'0'0'976'0,"4"-10"224"0,4 2-960 0,5 0-240 15,4-1 0-15,5 2 0 0,2-3 0 0,8 5 0 0,0-3 0 0,3 5 0 16,2 0 128-16,1 2 0 0,0 0-128 0,1 2 192 16,-4 0-192-16,3 2 0 0,-1 0 0 0,1 3 0 15,2-1-192-15,0-2-64 0,0 4-32 0,6 2-6256 31,1-3-1264-31</inkml:trace>
  <inkml:trace contextRef="#ctx0" brushRef="#br0" timeOffset="8622.26">11483 5713 23551 0,'0'0'1040'0,"0"0"224"0,0 0-1008 0,11-3-256 0,0-1 0 0,-1-1 0 15,3 3 512-15,1-1 64 0,1 1 16 0,0 1 0 16,1-2 96-16,-1 2 16 0,-1-1 0 0,0 1 0 16,0 1-128-16,4 3-32 0,1 1 0 0,2-2 0 15,2 3-400-15,3 3-144 0,0-3 0 0,2 4 144 16,1-3-304-16,2 3-64 0,-1 0-16 0,6 2 0 15,2-3-1760 1,0 1-368-16,2-2-64 0,-2-4 0 0</inkml:trace>
  <inkml:trace contextRef="#ctx0" brushRef="#br0" timeOffset="9323.66">13742 5897 19343 0,'-4'-10'1728'0,"4"10"-1392"0,0-10-336 0,7 2 0 16,4-1 3408-16,15 0 624 0,14-2 112 0,17 2 16 16,16-1-3376-16,12 2-784 0,12-6 0 0,3 3 0 15,2 1 0-15,5-3 0 0,4 3-144 0,-5 1 144 32,-10 3-752-32,-3 0-64 0,-4 5-16 0</inkml:trace>
  <inkml:trace contextRef="#ctx0" brushRef="#br0" timeOffset="9956.86">3300 12090 23951 0,'-14'-7'2128'0,"14"7"-1696"16,-10-2-432-16,10 2 0 0,0 0 1024 0,0 0 128 15,0 0 32-15,11-4 0 0,2 2-1056 0,5-2-128 16,2-3-208-16,5 4 48 0,5-1 160 0,1 2 0 16,2-1 0-16,8-2 0 0,5 1 0 0,1 0 0 15,1 0 0-15,2-1 128 0,-3 0-128 0,0 1 0 16,0 3 0-16,2 0 0 0,4-2-224 0,4 3-64 16,5 3-16-16,-1-3 0 15,-1 0-1552-15,-3 1-304 0,-2 0-64 0,-2-1-16 0</inkml:trace>
  <inkml:trace contextRef="#ctx0" brushRef="#br0" timeOffset="10598.3">9532 12101 9215 0,'0'0'816'0,"0"-9"-656"0,-1-2-160 0,1 2 0 16,1-1 4464-16,3 2 848 0,2-3 192 0,5 2 16 15,0-3-4368-15,2 6-896 0,-1-3-256 0,2 3 128 16,-1-4-128-16,2 5 192 0,1-2-192 0,-1-2 192 16,1 0-192-16,2 1 0 0,1 1 0 0,2 0 0 15,-2 1 0-15,5 5 0 0,4-1 0 0,1-2 0 16,4 0 0-16,3 1 0 0,2 1-176 0,1 1 176 16,1 1-528-16,-4 0-32 0,4 0 0 15,-1 1 0-15,2 1-464 0,0 1-80 0,1 1-32 0,1 1-9888 16</inkml:trace>
  <inkml:trace contextRef="#ctx0" brushRef="#br0" timeOffset="11225.89">16817 12188 26255 0,'0'0'1152'0,"0"0"256"0,0 0-1120 0,0 0-288 0,10-7 0 16,0 2 0-16,-1-2 768 0,1 2 80 0,3 1 32 0,1-3 0 15,0 1-304-15,3 2-48 0,0-2-16 0,5 2 0 16,2 1-64-16,4 1 0 0,4 1-16 0,7 1 0 16,6 2-304-16,9 2-128 0,11-1 128 0,4 3-128 15,1-2 0-15,2 5 0 0,5 1-144 0,3 5 144 31,6 0-2064-31,2 3-304 0</inkml:trace>
  <inkml:trace contextRef="#ctx0" brushRef="#br0" timeOffset="12902.06">23872 11556 26207 0,'-21'-13'1152'0,"7"7"256"0,-2-3-1136 0,3 3-272 0,2 2 0 0,-1 0 0 15,12 4 0-15,-7-3 0 0,-1 3 128 0,8 0-128 16,-8 9 208-16,3 0-16 0,0 5 0 0,1 5 0 15,-1 5-192-15,2 4 144 0,-3 8-144 0,0 9 128 16,-2 2-128-16,3 7 160 0,-4 6-160 0,3 1 160 0,0 6-160 0,2-7 0 16,0-4 0-16,4-1 0 15,0-3-1152-15,3-3-256 0,2-3-48 0</inkml:trace>
  <inkml:trace contextRef="#ctx0" brushRef="#br0" timeOffset="13309.61">24564 11870 29951 0,'-14'8'1328'0,"7"-2"272"0,-2 7-1280 0,4 3-320 0,2 3 0 0,2 0 0 16,2 3-256-16,1-2-96 0,-1-2-32 0,1-3 0 16,2-2 192-16,1-7 48 0,-5-6 0 0,0 0 0 31,10-1-704-31,2-4-144 0,1-8-32 0,2-6 0 16,3-6 0-16,-1-6 0 0,4 1 0 0,0-1 0 15,1-3 256-15,0 0 64 0,-3-1 0 0,-1 2 0 0,-1 1 512 0,1 7 192 0,-1-2-144 0,-1 6 144 16,-1 2 784-16,1 3 240 0,-1 4 64 0,-1 5 0 15,-1 4-16-15,2 3 0 0,0 6 0 0,0 5 0 0,-2 7-560 16,2 1-128-16,-1 4 0 0,-1 6-16 0,1 4-96 16,-5 5-16-16,0 4 0 0,-3 7 0 0,-1 4-64 0,-1 2 0 15,-1 3-16-15,-3-4 0 0,-4-6-176 0,3-7 0 16,-1-5 144-16,2-5-144 16,0-7-1616-16,2-6-400 0,-1-7-80 0</inkml:trace>
  <inkml:trace contextRef="#ctx0" brushRef="#br0" timeOffset="13644.55">26086 10776 27407 0,'-13'0'1216'0,"4"6"256"0,-1 0-1184 0,0 11-288 0,-1 2 0 0,-2 6 0 15,1 11 0-15,-2 7 0 0,-1 4 0 0,-1 9 0 16,-2 4 128-16,1 2-128 0,1 4 192 0,2 4-192 15,1 4 336-15,2 1-32 0,-2 2-16 0,2 2 0 16,-1 0-128-16,3 1-32 0,0-1 0 0,0 1 0 16,2 0-1280-16,-3-9-272 0,-1-7-48 0,0-13-10048 15</inkml:trace>
  <inkml:trace contextRef="#ctx0" brushRef="#br0" timeOffset="13893.45">25421 11677 27935 0,'0'0'1232'0,"0"0"256"0,9-7-1184 0,9 2-304 15,7 1 0-15,8 1 0 16,6-1-832-16,4 1-240 0,5-1-32 0,0 1-16 15,1-5 544-15,-4-1 96 0,-3-2 32 0,-1 2 0 16,0-1-416-16,-1 3-80 0,0 0-16 0,0 3 0 16,2 1 368-16,2 3 64 0,-1 0 16 0,-1 0-4768 0,-2 0-944 0</inkml:trace>
  <inkml:trace contextRef="#ctx0" brushRef="#br0" timeOffset="14259.92">26415 11961 34847 0,'0'0'1536'0,"0"-10"320"0,4 0-1472 0,5 0-384 16,4-4 0-16,3-1 0 15,3-2-544-15,2-2-176 0,-1-3-48 0,2 0 0 0,-1-8 416 0,-1 5 80 16,0-2 16-16,-3 4 0 16,0-1-592-16,-3 1-112 0,-3 0-32 0,-2 2 0 15,-4-3-848-15,-5 5-160 0,-4 1-48 0,-3 5 0 16,-3-1 272-16,-3 8 48 0,-1 1 16 0,-3 5 0 0,0 2 1520 0,-1 7 320 16,-1 3 48-16,1 3 16 0,0 3 1088 0,3 5 240 0,0-1 32 0,2 8 16 15,2-4-224-15,3 7-64 16,3 2 0-16,2 0 0 0,2 1-576 0,5-3-112 0,-2-6-16 0,3-1-16 15,3-3-432-15,2-5-128 0,3-3 0 0,1-5 0 32,6 1-304-32,4-9-112 0,3-2-32 0,9-5-7296 0,7-10-1472 0</inkml:trace>
  <inkml:trace contextRef="#ctx0" brushRef="#br0" timeOffset="14612.97">27665 11256 28799 0,'-5'-9'1280'0,"5"9"256"0,0 0-1232 0,-10-1-304 0,2-2 0 0,-2 8 0 0,-3 0 0 0,-1 7 128 16,-3-1-128-16,0 6 0 15,-4 3 128-15,0 4-128 0,-2-1 0 0,1 6 0 16,-1 1 128-16,2 4-128 0,-2 2 0 0,3-1 0 16,-2-3 0-16,3 0 0 0,0-6 0 0,4 4 0 0,4-7 0 0,4-2 0 15,2-2-208-15,2-5 80 16,2-2-336-16,1-12-64 0,0 0-16 0,0 0 0 15,10 1 80-15,3-6 16 0,2-5 0 0,2-3 0 0,0-2 320 0,2-3 128 16,0-1 0-16,1 0-144 0,-1 0 144 0,0 1 0 16,-2 3 0-16,1 3 0 0,-3 2 208 0,1 5-16 15,-4 2-16-15,0 6 0 0,-2 2 272 0,0 8 48 16,-1 5 16-16,-1 4 0 0,-2 6-240 0,-2 3-32 16,-2 7-16-16,-2 4 0 0,-2 5 16 0,-2 0 0 0,-4 3 0 15,0 3 0-15,-3 3-112 0,1 2-128 0,-2-3 176 0,-1-3-176 31,-1-2-272-31,1-6-176 0,0-11-16 0</inkml:trace>
  <inkml:trace contextRef="#ctx0" brushRef="#br0" timeOffset="14944.19">28101 11419 22111 0,'0'0'976'0,"-8"7"208"0,0 0-944 0,2 5-240 0,1 4 0 0,4 3 0 0,2 5 2720 0,3 6 496 16,0 3 112-16,-2 0 0 0,1-1-2864 0,1 0-464 16,1-3-320-16,-3-3 64 15,3-2-160-15,0-5-32 0,0-6 0 0,-5-13 0 16,0 0-1648-16,9-4-336 0,0-9-64 0,-1-10 0 15,2-9-64-15,4-8-16 0,5-33 0 0,0 2-4896 0,3-1 5984 16,12-20-2064-16,13 3 3248 0,-21 43 304 16,-2 6 0-16,0 3 0 0,-1 1 3072 0,0 4 688 15,-2 5 128-15,1 4 16 0,-2 4-2704 0,2 2-560 16,-2 8-96-16,2 3-32 0,-1 3-512 0,1 6-224 16,0 4 16-16,-2 1 0 0</inkml:trace>
  <inkml:trace contextRef="#ctx0" brushRef="#br0" timeOffset="15277.58">29063 11020 28559 0,'0'0'1264'0,"-11"0"272"0,-1 0-1232 0,1 1-304 0,-1 4 0 0,1 6 0 15,1 6 656-15,-2 2 80 0,2 0 16 0,-1 3 0 16,-2 3-752-16,1 0 0 0,2 5 0 0,1-1 0 15,-1 1 0-15,3 3 0 0,1-1-128 0,3-1 128 16,0-1-128-16,2-2 128 0,2-5-192 0,3-4 192 16,2-5-240-16,-1-5 64 0,-5-9 16 0,13 8 0 15,0-4 160-15,0-4 0 0,-2-3 0 0,2-3 128 16,1-2-128-16,1-1 128 0,0 0-128 0,3-1 128 0,0 1-128 16,0-1 0-16,1 2 0 0,0-1 0 0,-2 3 0 0,1 2-192 15,0-2 192-15,0 1-192 0,1 1 192 0,-1 1 0 16,-2 2 0-16,-1 1 0 0,1 1 0 0,2 2 0 15,-1-2-128-15,1 3 128 0,-3 0-192 0,2 1 32 16,-1-1 16-16,0 0 0 16,-1 3-384-16,0-2-80 0,-1-2-16 0,3 1-7696 15,-3-2-1536-15</inkml:trace>
  <inkml:trace contextRef="#ctx0" brushRef="#br0" timeOffset="15545.23">29953 10270 33695 0,'0'0'1488'0,"-12"5"304"0,1 7-1424 0,1 6-368 0,2 8 0 0,0 13 0 15,1 7 0-15,-2 8-208 0,0 9 16 0,-1 0 16 16,0 5 176-16,-3 3 0 0,4 5 0 0,-1 8 128 16,1 4-128-16,0-1 0 0,2 0 0 0,-1-2 0 15,-2 1 0-15,2 0-240 0,-3-4 48 0,2-8 0 16,0-14-1952 0,3-9-384-16,-1-15-80 0</inkml:trace>
  <inkml:trace contextRef="#ctx0" brushRef="#br0" timeOffset="15770.01">29508 11109 31327 0,'0'0'1392'0,"0"0"272"0,0 0-1328 0,0 0-336 0,15-3 0 0,7 4 0 15,6 2-160-15,6 1-96 0,4-1-32 16,5 3 0-16,4-1-64 0,6-3-16 0,5-1 0 0,0-3 0 31,-2-2-1872-31,-2-4-368 0</inkml:trace>
  <inkml:trace contextRef="#ctx0" brushRef="#br0" timeOffset="16085.66">30766 11225 29487 0,'0'0'2624'0,"0"0"-2112"0,0 0-512 0,14-2 0 15,4-2 2208-15,6 2 336 0,7-1 64 0,2 0 16 16,2 0-2304-16,1-1-464 0,-3-1-96 0,1 0-16 16,-2-4 128-16,-4 1 128 0,-2-5-208 0,-5 1 80 15,-3-1-368-15,-3-1-64 0,-3 0-16 0,-5 0 0 16,-4-2-464-16,-6-1-112 0,-6 3 0 0,-5 3-16 15,-7 4 336-15,-7 6 64 0,-8 4 0 0,-6 3 16 0,-5 8 480 0,-1 0 80 16,-4-1 32-16,0 7 0 0,0 7 448 0,2 6 96 16,4 0 0-16,6 5 16 0,3 1-80 0,5 2-32 15,4 3 0-15,6 2 0 0,6 5-288 0,3-1 128 16,3-1-128-16,9-8 0 0,10-4 0 0,7-7-192 16,7-7 0-16,6-3 0 0,6-4 16 0,3-4 16 15,7-3 0-15,5-5 0 16,3-4-416-16,7-5-64 0,5-3-32 0</inkml:trace>
  <inkml:trace contextRef="#ctx0" brushRef="#br0" timeOffset="16715.46">21956 10312 19295 0,'-24'0'848'0,"11"1"176"0,2-1-816 0,1 4-208 15,-1-2 0-15,11-2 0 0,-8 3 640 0,8-3 64 16,0 0 32-16,0 0 0 0,0 0-160 0,0 0-16 0,0 0-16 0,20 4 0 15,5-1-16-15,7-1 0 0,2 1 0 0,8-1 0 16,4-4 16-16,6-1 0 0,5-1 0 0,11-1 0 16,9-4-112-16,10 1-32 0,4-2 0 0,3 2 0 15,2-3-176-15,9 2-32 0,10-2-16 0,2 2 0 16,-3-1-176-16,9 5 0 0,9 1 144 0,1-3-144 16,-2 2 144-16,8 4-144 0,10 1 192 0,0 0-192 15,-4 3 128-15,5 0-128 0,10 4 0 0,8-2 0 16,5-4 128-16,1 2-128 0,-1-5 0 0,6 0 0 15,8-3 128-15,5-3-128 0,6 3 0 0,4-4 0 16,-1 0 128-16,0 0-128 0,-2-1 0 0,7-1 0 16,4 2 0-16,5 0 0 0,0 1 128 0,-1-1-128 15,2 6 0-15,-2-1 0 0,-4 0 0 0,-7 0 0 16,-3-1 0-16,-5 1-144 0,1-5-16 0,-1 3 0 0,-2 3 0 16,-6-2 0-16,-8-2 0 0,-2-1 0 0,-2-2 160 0,1 2 0 15,-4-2-144-15,-8 5 144 16,-14 0-1104-16,-3 4-160 0,-4 1-16 15</inkml:trace>
  <inkml:trace contextRef="#ctx0" brushRef="#br0" timeOffset="17429.06">23944 12832 30399 0,'-23'18'2704'0,"-1"9"-2160"16,-1 4-544-16,3 9 0 0,3 4 576 0,4 7 0 15,0 5 0-15,2 1 0 0,0 2-448 0,3-6-128 16,0-5 0-16,1-2 0 0,3-9 176 0,2-3-176 16,0-8 160-16,4-3-160 0,0-7 0 0,4-4 0 0,0-1 0 0,-4-11 0 15,0 0-256-15,0 0-112 0,12-3-16 0,1-5 0 32,1-6-160-32,2-4-32 0,2-3-16 0,3-1 0 0,1-1 160 0,3-1 48 0,-3 2 0 0,3 4 0 15,-4 2 384-15,2 4-160 0,0 2 160 0,0 5 0 16,0 2 0-16,0 3 192 0,-2 3 0 0,1 2 0 15,-1 5 80-15,-1 0 16 0,-3 3 0 0,-1 2 0 16,-6 3-32-16,-3 2-16 0,-2 0 0 0,-3 2 0 16,-4 4-64-16,-1-3-16 0,-4 0 0 0,-2-3 0 15,-1-1-16-15,-1-1 0 0,-1-2 0 0,2-4 0 32,0-6-448-32,0 0-80 0,-2-3-32 0,0-3-8656 0,-1-3-1728 0</inkml:trace>
  <inkml:trace contextRef="#ctx0" brushRef="#br0" timeOffset="17745.43">24468 13375 4607 0,'20'-15'192'0,"-6"3"64"0,-4 5-256 0,3-4 0 0,0 2 0 0,-2 1 0 0,2 2 4992 0,0 4 960 16,-1-1 192-16,1 3 48 0,-3 3-4784 0,0 1-944 15,-2 7-192-15,1-2-32 0,-5 4-240 0,-2 2 0 16,2 4 0-16,0 3 0 0,-3 4 0 0,0 2 0 15,-2 2 0-15,4-1 0 0,3 5 128 0,0-2-128 16,1-5 0-16,2-2 144 0,2-5-144 0,2-1 0 16,0-6 0-16,-2-8 0 0,-1-2 0 0,2-7 0 15,-2-6 0-15,0-4 0 0,-1-9 144 0,0-4 0 16,0-8 0-16,0-3 0 0,-2-4-144 0,1 1 192 0,-6 2-192 0,1 2 192 16,-3 0-64-16,-1 4 0 0,-2 4 0 0,-1 3 0 15,-2 4 192-15,-2 3 48 0,2 4 0 0,-2 2 0 16,-1 7-368-16,0 1-256 0,1 8 32 0,-1 0 16 31,-1 2-416-31,1 4-80 0,1-2 0 0,2 2-7712 0,1 1-1536 0</inkml:trace>
  <inkml:trace contextRef="#ctx0" brushRef="#br0" timeOffset="17964.34">25561 12736 32415 0,'-15'8'1440'0,"5"5"288"15,-3 7-1376-15,0 10-352 0,2 7 0 0,-1 3 0 0,2 9 256 0,-1 4-32 16,1 4 0-16,-1 3 0 0,1 2 32 0,0-1 0 16,1 3 0-16,0-2 0 0,2 2-256 15,-1 2 0-15,0-2 0 0,2 4 0 16,-4-1-1632-16,2-5-416 0,-3 1-96 0</inkml:trace>
  <inkml:trace contextRef="#ctx0" brushRef="#br0" timeOffset="18396.68">25280 13315 28911 0,'0'0'1280'0,"0"0"256"0,12 8-1216 0,0-3-320 0,4 1 0 0,1 2 0 16,2-4-160-16,4-1-96 0,4 0 0 0,3-6-16 16,2-3-96-16,4-10-16 0,2-5 0 0,3-7 0 31,1 0-576-31,1-9-128 0,0-7-32 0,-4-1 0 16,-3-5-544-16,-4-2-96 0,-4 1-32 0,-4 4 0 0,-1 2 1088 0,0 3 192 15,-4 0 64-15,-3 5 0 0,0 3 1184 0,-4 5 240 0,0 0 48 0,-2 4 16 16,-3 0-16-16,-1 7-16 0,-4 7 0 0,1 3 0 15,-3 8-240-15,0 0-64 0,-3 10 0 0,-1 7 0 0,-2 6-32 16,-3 7-16-16,-1 8 0 0,0 7 0 0,-4 8-112 0,0 7-32 16,-2 1 0-16,1 9 0 15,-3 2-128-15,3 3-48 0,-1 0 0 0,-1 3 0 0,-2-4-16 0,0-4 0 16,-1-1 0-16,1-8 0 0,1-8 48 0,1-12 0 16,1-7 0-16,3-6 0 0,0-7-64 0,7-6-16 15,0-4 0-15,1-3 0 0,5-8-416 0,0 0-96 16,0 0-16-16,0 0 0 15,0 0-576-15,0 0-112 0,3-12-32 0,4 3 0 16,3-3-64-16,3 7-32 0,1-2 0 0,1 2 0 16,0 3 192-16,3 1 32 0,0 0 16 0,1 1-6160 0,0 2-1216 15</inkml:trace>
  <inkml:trace contextRef="#ctx0" brushRef="#br0" timeOffset="19179.88">25586 13600 20271 0,'-19'-5'1792'15,"-1"2"-1424"-15,-2 1-368 0,5-2 0 16,3 0 848-16,4 0 112 0,2 2 0 0,8 2 16 16,0 0-336-16,-1-8-80 0,2-1-16 0,4-1 0 0,1 0-256 0,7-4-48 15,4 0-16-15,3-3 0 0,3-4-224 0,2 0 0 16,7 1 128-16,2 0-128 0,3-4 0 0,1 1 0 16,0 1 0-16,1-1 0 0,-3 0 0 0,1 4 0 15,1 4 0-15,-1 4 0 0,0 0 0 0,-1 6 0 16,-4 5 0-16,2 3 0 0,-2 6 0 0,-1 1 176 15,0 6-48-15,-3 4-128 0,-5 4 272 0,0 4-48 16,-6 5-16-16,-4 2 0 0,-3 2-48 0,-6 0-16 16,-3 1 0-16,-4 2 0 0,-5 0-144 0,-2-2 160 15,-3-2-160-15,-1 0 160 0,0-1-384 0,0-4-80 16,3-2-16-16,-1-4-12048 0</inkml:trace>
  <inkml:trace contextRef="#ctx0" brushRef="#br0" timeOffset="19597.24">28323 12844 25791 0,'0'0'1152'0,"0"0"224"0,-11-11-1104 0,-4 4-272 0,-2-3 0 0,-1 5 0 0,-2 2 1200 0,-3 3 176 16,-4 3 32-16,-2 2 16 0,-3 5-1424 0,-6 1 0 15,0 2-320-15,-1 3 48 0,-1 2 16 0,-3 6 16 16,0 1 0-16,2 1 0 0,3 2 32 0,2 1 0 16,3-2 0-16,5 1 0 0,7-4 64 0,4-1 16 15,4-3 0-15,6 1 0 0,3-2-208 0,5-6-48 16,4-1 0-16,2 0 0 0,2-6 384 0,2 3 0 15,3-3 0-15,1 1 0 0,2 0 240 0,1-2 16 16,1 0 0-16,-1 2 0 0,1-2 192 0,-3 1 64 16,-2 3 0-16,-2-2 0 0,-4 1-288 0,0 3-48 15,-5 3-16-15,-2-2 0 0,-4 0-32 0,-6 3-128 16,-7 3 192-16,-6 1-64 0,-2 0 0 0,-5 1 0 0,-4 3 0 0,0-3 0 16,0 0-128-16,2-3-192 15,2-7 32-15,4-1 16 16,2-5-2352-16,4-4-448 0,-6-6-112 0,8-8-16 0</inkml:trace>
  <inkml:trace contextRef="#ctx0" brushRef="#br0" timeOffset="19815.8">28477 12941 30399 0,'0'0'1344'0,"-10"12"288"0,-2 3-1312 0,3 3-320 0,3 2 0 0,1 11 0 0,-1 4 1088 0,1 3 128 15,0 1 48-15,-1-1 0 0,0 1-1264 0,-2-2 0 16,1-1-288-16,0-1 48 16,1 0-2080-16,-1-5-432 0,-5 7-64 15,-1-10-9520-15</inkml:trace>
  <inkml:trace contextRef="#ctx0" brushRef="#br0" timeOffset="20314.66">29245 12739 16575 0,'0'0'1472'0,"-13"-3"-1168"0,-2-8-304 0,-2 4 0 16,-2-1 3904-16,1 3 736 0,2 2 144 0,-1 3 16 31,0 2-4480-31,-1 4-896 0,-3 4-176 0,0 4-32 0,-2 1 544 0,-1 6 240 0,-4 2-192 0,-3 6 192 16,-2-1-240-16,1 4 80 0,1 2 16 0,1 3 0 16,3 5 0-16,0 2 0 0,1-2 0 0,5 5 0 15,2-4 144-15,3 2-128 0,0-4 128 0,5-2-128 16,3-3 0-16,0-6 0 0,4-6 0 0,2-6 0 15,2-6 128-15,0-12 0 0,0 0 0 0,9-4 0 16,1-12 0-16,3-9 0 0,2-4 0 0,3-14 176 16,1-6-720-16,5-12-144 0,1-5-16 0,3-4-16 15,2-2-512-15,1 3-112 0,-3 3 0 0,-1 0-16 0,-2-4 1136 0,0 1 224 16,-4 0 0-16,0 1 0 0,-2 2 448 16,-2 6-32-16,0 6 0 0,-2 3 0 0,-1 5-416 0,-1 7 0 15,-2 7-224-15,-1 6 80 0,-4 7 400 0,-3 7 64 16,0 5 32-16,-3 7 0 0,0 0 352 0,-3 17 64 15,2 2 0-15,-3 13 16 0,-1 5-352 0,-2 6-80 16,0 9-16-16,-2 5 0 0,0 8 48 0,-2 6 0 16,-2 5 0-16,1 4 0 0,-2-2-80 0,0 5-16 15,3-2 0-15,1 4 0 0,0-1-288 0,2-6 0 16,1-10 0-16,0-11 0 16,4-5-528-16,0-13-224 0,3-8-32 0,1-12-7856 15,2-6-1552-15</inkml:trace>
  <inkml:trace contextRef="#ctx0" brushRef="#br0" timeOffset="20680.25">29462 12835 20271 0,'0'0'1792'0,"0"0"-1424"0,0 0-368 0,0 0 0 16,0 0 1520-16,0 0 224 0,0 0 48 0,0 0 16 15,13 10-1536-15,0 1-272 0,-2-2 0 0,2 1-208 16,1-3 208-16,0-2 0 0,1 1 144 0,0-3-144 16,2-5-128-16,-1-1-128 0,1-5-32 0,-1 0 0 15,1-6-80-15,-3 0-16 0,1-1 0 0,-2 0 0 16,-3-3 16-16,-1 0 0 0,-3-1 0 0,-3 0 0 16,-3 1-240-16,-7 3-48 0,-3 2-16 0,-5 1 0 0,-3 0 672 0,-3 5 0 15,-4 3 0-15,-1 5 0 0,-2 4 528 0,-2 7 96 16,-1 2 16-16,-5 2 0 0,-3 8 208 0,-2 0 48 15,2 7 16-15,2 3 0 0,2 4-288 0,5 3-64 16,2 6-16-16,5 0 0 0,1 3-352 0,8-2-64 16,1 0 0-16,4-5-128 0,4-2 0 0,5-4 0 15,2-4-160-15,6-4 160 16,3-5-1904-16,4-3-256 0,4-6-48 0,4-5-16 0</inkml:trace>
  <inkml:trace contextRef="#ctx0" brushRef="#br0" timeOffset="21000.28">31004 12569 36399 0,'-23'-8'1600'0,"4"6"352"0,-8 1-1568 0,-1-2-384 0,2 0 0 0,-4 9 0 16,0 6 0-16,-3 2-192 0,-3 4 0 0,-1 6 16 15,-2 3 32-15,-2 2 0 0,-1 5 0 0,-2-1 0 16,1 2-96-16,2 0-16 0,0 1 0 0,7-3 0 16,6 3-192-1,5-2-64-15,3-2 0 0,6 0 0 0,5 1-128 0,4-4-48 0,4 0 0 0,3 0 0 0,3-1 368 0,3 0 80 16,1-5 16-16,3 5 0 0,4-3 352 0,0 3 80 16,1-3 16-16,-1 1 0 0,2 3 208 0,-1 1 32 15,-3-5 16-15,-3 4 0 0,-2-2-112 0,-4 2-32 16,-2-1 0-16,-6 0 0 0,-5 0-144 0,-6-4-48 15,-7-2 0-15,-5 1 0 0,-4-2-144 0,-6-3-256 16,-7-1 64-16,-5-10-14512 0</inkml:trace>
  <inkml:trace contextRef="#ctx0" brushRef="#br0" timeOffset="21180.01">27700 13083 44223 0,'0'0'3936'0,"-14"-3"-3152"0,-1-1-624 0,4 0-160 32,3 3-1136-32,8 1-256 0,-1 9-48 0,1 5-16768 0</inkml:trace>
  <inkml:trace contextRef="#ctx0" brushRef="#br0" timeOffset="23318.81">3934 13170 14735 0,'0'0'1312'0,"-2"-9"-1056"15,-3-5-256-15,1 2 0 0,1 4 1280 0,3 8 208 16,-2-10 48-16,-1 2 0 0,-1 1-1280 0,0 0-256 16,-4 3 0-16,-1 1 0 0,-2-1 0 0,1 3 0 15,-1 1-128-15,-1 1 128 0,0 3 0 0,-1-1 0 16,-1 0 0-16,0 3 0 0,-1 4 0 0,-2 1 0 15,-1 1 0-15,-1 2 0 0,-3 4 0 0,-3 0 0 16,0 0 0-16,-3 2 0 0,-3 0 0 0,1 2 0 0,-3 5 0 16,2 3 0-16,0-1 0 0,-2 6 176 0,1-1-176 15,1 2 160-15,1 2 0 0,1 0 0 0,1 4 0 0,5-3 0 16,1-2-160-16,3 0 160 0,3-4-160 0,0-1 160 16,2-2-160-16,3 2 0 0,1 0 0 0,6-2 128 15,3-2-128-15,2 4 128 0,1 4-128 0,2-2 128 16,1 0-128-16,2 2 0 0,0-2 0 0,2 2 0 15,-1-4 144-15,2 1-144 0,-1-3 160 0,0 2-160 16,-3-3 0-16,3 2 128 0,0 0-128 0,2 0 0 16,-2-3 128-16,1 4 0 0,-1-3-128 0,1 3 192 15,-1 3 48-15,2 0 0 0,-1-1 0 0,-1 0 0 16,0 3-16-16,-3-3 0 0,0 0 0 0,-2 0 0 16,0-1 32-16,0 0 0 0,-3-3 0 0,-1 3 0 15,-3 1-32-15,0 0 0 0,-3-1 0 0,-1 1 0 16,-3 3 32-16,-2 0 16 0,1 0 0 0,-2-2 0 0,-1-3-48 0,0-3-16 15,-1 2 0-15,1-1 0 0,-4-3-16 16,0 4 0-16,2-5 0 0,-6 2 0 0,-3-1-64 0,1 0 0 16,-3-4-128-16,3 3 192 0,0-3-192 0,1-1 0 15,2-1 128-15,2-2-128 0,3-5 0 0,2-1 0 16,1 1 0-16,3-5 0 16,2-1-576-16,8-8-16 0,0 0 0 0,0 0 0 15,0 0-1760-15,0 0-336 0</inkml:trace>
  <inkml:trace contextRef="#ctx0" brushRef="#br0" timeOffset="24200.28">4075 15710 21183 0,'-6'-8'1888'16,"0"-3"-1504"-16,-1 1-384 0,2-3 0 0,0-2 432 0,-1 1 16 0,1 3 0 0,1 0 0 16,1 0-448-16,1 2 0 0,-3 0 0 0,1 1 0 15,-1 2 0-15,0-2 0 0,-2 3 0 0,0 1-176 16,-2-2-32-16,-1 5-16 0,-2 1 0 0,1 1 0 16,-1 3 48-16,0 0 16 0,-2-1 0 0,0 4 0 15,1 2 160-15,-1 0 0 0,-1 2 0 0,-1 4 0 16,0 2 0-16,-1 1 0 0,2-1 0 0,1 4 0 15,-2 0 256-15,4 5 0 0,1-3-16 0,0-1 0 0,1 1 64 16,1 3 16-16,3-2 0 0,2 3 0 0,2-5-80 0,2 4-16 16,2 2 0-16,3-4 0 0,3 0-224 0,1-2 0 15,0-3 128-15,2-1-128 0,3-3 0 0,3-5 0 16,0-1 0-16,3-7 0 0,1-2-160 0,3-2 160 16,0-7-128-16,2-1 128 0,-1-5 0 0,2-3 0 15,-2-3 0-15,2-4 128 0,0-2-128 0,0-1 128 16,-1 3-128-16,0-6 128 0,-6 1-128 0,-1 1 128 15,-2-4-128-15,-3 2 128 0,-6 2 112 0,-1-2 16 16,-5 1 16-16,-3 3 0 0,-4 1 480 0,-3 3 80 16,-3 4 32-16,-3-2 0 0,-4 5-224 0,-2 2-32 15,-6 6-16-15,1 1 0 0,0 4-592 0,-1 3 0 0,-1 1-224 0,3 2 64 32,0 3-464-32,1-1-80 0,5 3-32 0,1-1 0 15,4-3-2048-15,13-4-416 0</inkml:trace>
  <inkml:trace contextRef="#ctx0" brushRef="#br0" timeOffset="24951.15">4982 12649 14735 0,'0'0'640'0,"-7"-5"160"0,1-3-640 0,6 8-160 0,-5-6 0 0,5 6 0 16,0 0 1936-16,0 0 368 0,0 0 64 0,0 0 0 15,-7 10-2048-15,2 0-320 0,0 4-272 0,-1 0 48 0,0 2 224 0,-2 0 0 16,-2 4 0-16,-2 2 0 16,0 2 0-16,-1 5-144 0,-1 1 144 0,0 0 0 0,-1 2 0 0,-1 1 0 15,1 0 0-15,0 3 0 0,2 0 0 0,0 1 144 16,-3 0-144-16,2-1 160 0,0-7-16 0,1 3 0 16,3-2 0-16,0 2 0 0,0-3 48 0,2 1 0 15,4-4 0-15,0 1 0 0,-2-3 16 0,5 2 16 16,1-5 0-16,4 2 0 0,2-1-224 0,3 0 0 15,1 1 0-15,2-1 0 0,0-4 0 0,2 0 272 16,1-2-48-16,-1-1-16 0,0-2-32 0,0-3-16 16,0 2 0-16,2-3 0 0,-1 1-160 0,0-5 128 15,0-1-128-15,-1 1 128 0,2-3-128 0,-1 0 0 16,-1-2-192-16,2 0 192 16,-3-4-704-16,2-1 0 0,-2 2-16 0,0-2 0 15,-2-3-496-15,-1-2-80 0,2-5-32 0,-6 0 0 0</inkml:trace>
  <inkml:trace contextRef="#ctx0" brushRef="#br0" timeOffset="25218.93">4439 13141 32015 0,'-2'-9'1408'0,"2"9"320"0,0 0-1392 0,14-4-336 0,7-1 0 0,6 0 0 0,7 4-176 0,4-2-96 16,6 1-32-16,3-3 0 0,1-3 128 0,2 4 32 16,0 0 0-16,0 3 0 15,-1 2-560-15,2 2-128 0,2 1 0 0,6 1-11840 16</inkml:trace>
  <inkml:trace contextRef="#ctx0" brushRef="#br0" timeOffset="27386.23">6343 13864 24991 0,'-15'-6'1104'0,"4"0"240"0,0-2-1088 0,0 0-256 0,-1-1 0 0,3 3 0 16,0-3 0-16,4 3 0 0,-4-4 0 0,0 2 0 15,-1-3 0-15,0 4 128 0,-3-2-128 0,1 3 160 16,0 0-160-16,0-2 0 0,-1 3 0 0,-4-3-176 16,1 2 176-16,1 2 0 0,-2-1-144 0,-1 2 144 15,-1 3 0-15,-2 4-144 0,-2 0 144 0,0 1 0 16,-1 5-192-16,-2 0 64 0,0 4 128 0,0 4-208 16,1 4 208-16,-3 3 0 0,-2-1-160 0,0 4 160 0,-1-2 0 0,0 4 0 15,-1 5 0-15,3 0 0 0,5 0 0 0,2 1 256 16,3 1-32-16,1 3-16 0,2-1 0 0,3 6 0 15,1-3 0-15,2 5 0 0,-1-2-208 0,3 2 0 16,2-1 0-16,2 1 0 0,1 0 0 0,2 0 0 16,1 3 0-16,3-2 0 0,1-6 0 0,-1 1 0 15,4 2 0-15,3-7 0 0,3-3 0 0,1 0 0 16,0-1 0-16,3-3 0 0,4-6 0 0,3 0 0 16,3 1-128-16,3-6 128 0,2-1-192 0,2-4 192 15,-1-6-192-15,0-1 192 0,0-4-192 0,-1-4 64 16,0-4 128-16,2-6-208 0,3 0 208 0,1-6-176 15,2-1 176-15,3-10-160 0,1-2 160 0,3-6 0 0,3 0 0 0,-3-3 0 16,-6-4 0-16,-2 0 224 0,0-4-48 0,-2 2-16 16,-2-6-160-16,-4 0 0 0,-1 2 0 0,-4-2 128 15,-2 1-128-15,-3 1 128 0,-3 1-128 0,-1-3 128 16,1 0 256-16,-4 3 32 0,-2-1 16 0,-5-1 0 16,-2-4 144-16,-2 3 16 0,-4 3 16 0,-5-2 0 15,1 6-368-15,-2 1-80 0,-1 8-16 0,-2 7 0 31,-1 3-496-31,-2 6-96 0,-2 3-32 0,-3 5 0 16,-4 5-320-16,3 3-64 0,-1 4-16 0,2-1 0 16,1 3-624-16,5 1-128 0</inkml:trace>
  <inkml:trace contextRef="#ctx0" brushRef="#br0" timeOffset="27752.59">6653 13133 9215 0,'0'0'816'0,"-10"-3"-656"15,-5-1-160-15,2 2 0 0,1 4 2448 0,2 2 464 16,0 2 96-16,1 5 0 0,-1 6-2336 0,-3 3-480 15,2 8-192-15,-4 5 176 0,-1 9-176 0,0 5 160 16,-2 8-160-16,0 7 160 0,1 5 0 0,0 5 0 16,0-2 0-16,0 3 0 0,-4 2-32 0,1 3-128 0,-2 6 192 0,0-2-64 15,-6 0-128-15,-2 3 0 0,-3-4 144 0,0 4-144 16,0 1 0-16,0 1 0 0,0-2 0 0,0-1 0 16,0 1 128-16,0 2-128 0,1-3 128 0,2-4-128 15,-1 0 0-15,3-6 0 0,-1-10 0 0,0 0 0 16,-1-8 0-16,2 0-128 0,2-4 128 0,0-2-192 31,5-6-1600-31,-1-3-336 0,-5 4-64 0,6-13-16 0</inkml:trace>
  <inkml:trace contextRef="#ctx0" brushRef="#br0" timeOffset="28222.57">7740 13160 16575 0,'-15'-1'736'0,"3"1"160"0,1-3-720 0,-1 7-176 0,2 0 0 0,1 2 0 16,2 6 2352-16,-1 2 432 0,-1 2 96 0,-1 4 0 16,-2 5-2352-16,0 5-528 0,-2 3 0 0,1-1 0 15,-1 2 0-15,1 1 0 0,2-1-160 0,-1-1 160 16,1 1-592-16,1 1-48 0,0-2-16 15,2-4-6832-15,-1 0-1376 0</inkml:trace>
  <inkml:trace contextRef="#ctx0" brushRef="#br0" timeOffset="28720.19">8967 13123 19343 0,'-22'-11'1728'0,"9"7"-1392"0,-3-4-336 0,0 4 0 16,2 3 1104-16,2 2 160 0,0 2 16 0,-2 5 16 16,-3 1-1296-16,-4 5-384 0,1 3 0 0,-2 5-16 15,-1 3 240-15,-1 5 160 0,-3 4-192 0,0 5 192 16,-4 7-176-16,-1 2 176 0,-1 1-160 0,-2 7 160 0,-1 6 0 0,-3 1 0 15,-7 2 0-15,0 4 0 0,-2 0 0 0,6 0-144 16,4 4 144-16,3-3 0 0,5-4 0 0,2 1 0 16,2-1 0-16,4-3 0 0,1 0 0 0,2-2 0 15,3 2 0-15,0-2 0 0,2 3 0 0,4-3 128 16,1-5-128-16,3 3 0 0,2-2 176 0,3-2-48 16,1-2 0-16,2 0 0 0,2-1-128 0,3-1 0 15,3-4 0-15,0 0 0 16,1-7-640-16,3-2-128 0,3-4 0 0</inkml:trace>
  <inkml:trace contextRef="#ctx0" brushRef="#br0" timeOffset="29270.69">9962 14057 1839 0,'-19'-3'160'0,"-3"-4"-160"16,-5 2 0-16,3 3 0 0,0-2 4912 0,0 4 944 15,1 1 192-15,-1 3 32 16,-1 0-5296-16,-2 6-1056 0,-2 0-224 0,-1 3-32 0,-1 2 288 0,-1 2 64 16,-3 2 16-16,1 1 0 0,-5-1-32 0,-2 1 0 15,-2-2 0-15,5 1 0 0,3 3 192 0,4 1 0 16,5-4 0-16,5 1 0 0,3-1 0 0,4 0 0 15,2-2 0-15,5-1 0 0,2 2 0 0,2 0 0 16,3-2 0-16,1 0 0 0,2-4 0 0,3 1 0 16,3-1 0-16,3-2 0 0,2 4 128 0,1-2-128 0,3-4 160 0,3 2-160 15,3-2 320-15,3 2-48 0,4-2 0 0,-1 2 0 16,-1-3-64-16,-1 5-16 0,-5-2 0 0,0 0 0 16,-1 0 64-16,-1-1 16 0,-4 4 0 0,-3-3 0 15,-3 2-128-15,-2 2-16 0,-1-2-128 0,-6 3 192 16,-3-1-64-16,-3 3-128 0,-5 0 176 0,-3 2-176 15,-6 3 176-15,-4 3-176 0,-3-3 160 0,-7 5-160 16,-5 0 128-16,-4 1-128 0,0-1 0 0,0-2 144 31,3 0-480-31,0-2-112 0,2-2 0 0</inkml:trace>
  <inkml:trace contextRef="#ctx0" brushRef="#br0" timeOffset="29770.93">10022 13260 19343 0,'0'0'848'0,"0"0"192"0,0 0-832 0,0 0-208 0,11 9 0 0,3-1 0 15,2 2 704-15,2 2 80 0,1 4 32 0,2 1 0 16,-1 2-688-16,2 5-128 0,1-1 0 0,-1 6 0 15,1-1 0-15,0 6 0 0,-1 3 0 0,-1 8 0 16,2-2 0-16,0 4 0 0,-5-4 176 0,1 5-48 16,-1-1 96-16,0 2 32 0,-3 3 0 0,1 1 0 15,-2 2 96-15,0 2 32 0,-2 3 0 0,-2-2 0 16,-2-4 0-16,-1-2 16 0,0 2 0 0,-4 1 0 16,-1 2-144-16,-4 2-16 0,-3 2-16 0,-4 0 0 15,-3 0-64-15,-5-1-16 0,-3-2 0 0,-3 2 0 16,-2-3-16-16,-3 0 0 0,-3 2 0 0,1-5 0 15,-1-2-128-15,1-3 0 0,-1-7 0 0,2 0 0 0,-2-3-144 16,1-5-112-16,1-4-32 0,-3-3 0 16,1-2-1440-16,1-6-272 15</inkml:trace>
  <inkml:trace contextRef="#ctx0" brushRef="#br0" timeOffset="30343.29">11682 14096 21183 0,'-9'-7'1888'0,"-1"-6"-1504"0,-1 0-384 0,1 0 0 15,-1 1 752-15,-3 2 80 0,0 4 0 0,-3-3 16 16,0 3-976-16,-4 2-208 0,-3-3-48 0,0 5 0 15,1-1 384-15,0 3 0 0,0 4 0 0,-1 2 0 16,2 0 0-16,1 4 0 0,-2-1 0 0,0 6 128 16,-1 1-128-16,-1 6 128 0,-2 7-128 0,-1 2 128 0,0 3-128 0,-1 4 0 15,-2 3 0-15,-1-2 0 0,-2 3 0 16,1 3 0-16,0-2 0 0,6 5 0 0,4 3 0 0,6-4 0 16,1 1 0-16,6 2 0 0,3 0 240 0,3-2 16 15,2 0 0-15,2 2 0 0,3-3-256 0,3-1 176 16,-1-2-176-16,4 1 160 0,0-7-160 0,4-4 0 15,-2-4 0-15,5-7 0 0,0-4 0 0,2-7-144 16,1-8 144-16,0-7-160 0,1-6 32 0,2-3 0 16,0-10 0-16,-1-1 0 15,2-6-240-15,0-4-32 0,0-8-16 0,0-1 0 0,0-2 32 0,1-2 0 16,0-5 0-16,-1-1 0 0,-2-3 384 0,5-3 0 16,-2-10 0-16,3 4 0 0,1 1 0 0,1-4 128 0,5-2-128 15,-2-4 0 1,-3-5-352-16,-1-5-144 0,-2 1-16 0</inkml:trace>
  <inkml:trace contextRef="#ctx0" brushRef="#br0" timeOffset="30573.18">11970 12864 5519 0,'9'-15'496'0,"-4"8"-496"0,0-2 0 0,-5 9 0 16,0 0 2944-16,0 0 480 0,0 0 96 0,0 0 32 16,-1 13-2720-16,-5 5-560 0,-5 5-96 0,0 6-32 15,-4 8-16-15,0 9-128 0,-2 7 192 0,-1 3-64 16,2 1 432-16,-2 4 80 0,0 7 0 0,-1 5 16 15,2 6 96-15,1 1 16 0,-4 7 0 0,2 0 0 16,-1 0-128-16,0 0-32 0,1 2 0 0,1-2 0 0,1-2-160 16,-2-1-16-16,3-5-16 0,-2-2 0 0,2-2-288 15,1-1-128-15,0-2 128 0,0-3-128 0,1-11 0 0,2 1 0 16,-3-6 0-16,4-3 0 16,1-4-2256-16,1-7-336 15,-3 9-64-15,3-16-16 0</inkml:trace>
  <inkml:trace contextRef="#ctx0" brushRef="#br0" timeOffset="31121.53">13103 14130 27935 0,'-14'-14'1232'0,"4"6"256"0,-3-3-1184 0,1 4-304 0,1 0 0 0,-2 2 0 15,-1-2-512 1,0 0-144-16,-2 0-48 0,-1 2 0 0,-2-1 336 0,-1 1 64 0,-3 1 16 0,0 2 0 15,-1-1-32-15,-1 6-16 0,-2 0 0 0,-2 1 0 16,-3 4 336-16,-4 5-144 0,-4 3 144 0,-5 3 0 16,-2 1-144-16,3 5 144 0,3-1 0 0,5 0-144 15,6 0 144-15,6-2-128 0,5-3 128 0,3 0-128 0,5 0 128 16,2 1 144-16,3 2-16 0,2-1-128 0,3-3 208 0,3 4-64 16,4-2-16-16,3 2 0 0,2-2 0 0,2 3-128 15,4 1 192-15,2-4-64 0,5 0 16 0,3-1 0 16,2 0 0-16,4 0 0 0,3 0 48 0,-1 0 16 15,-2-3 0-15,-1 1 0 0,-3-1-48 0,-1 2-16 16,-2-1 0-16,-2 1 0 0,-1-2 16 0,-3 2 0 16,-2 0 0-16,-4-1 0 0,-3 0-32 0,-2 1-128 15,-4 0 192-15,-3-2-64 0,-6 1 0 0,-4 0-128 16,-4 2 192-16,-6-1-64 0,-5 3 224 0,-5 1 32 16,-4 4 16-16,-6 1 0 0,-8 3 96 0,-5 3 16 15,-5 0 0-15,1 2 0 0,-1-6-256 0,0 3-64 0,-2 1 0 16,4-4 0-1,2 0-512-15,-2 0-128 0,-2-3 0 0,3-1-16 16,2-3-1856-16,9-4-368 0</inkml:trace>
  <inkml:trace contextRef="#ctx0" brushRef="#br0" timeOffset="31754.99">14051 14437 28559 0,'0'0'2544'0,"0"0"-2032"0,0 0-512 0,8-7 0 16,2-3 1952-16,9 6 288 0,9 0 64 0,7 3 16 31,4 2-2320-31,1 3-304 0,1-2-144 0,3 3-16 0,3 3 320 0,3-2 144 0,2 3-128 0,5-1 128 16,4 0-320-16,2 1 32 0,-1-1 0 0,-1 3 0 0,-3 0-32 0,1-2-16 16,-2 1 0-16,2-2 0 15,-1 2-80-15,3-5-16 0,-1-2 0 0,-3-1 0 16,-4 1-272-16,-2 0-48 0,-4-1-16 0,-2-5 0 15,-2-3-256-15,-4 1-48 0,-2 1-16 0,-2-2 0 16,-2-1-288-16,-3 3-64 0,6-5-16 0,-12 6 0 0</inkml:trace>
  <inkml:trace contextRef="#ctx0" brushRef="#br0" timeOffset="32056.73">14331 15096 35935 0,'0'0'3200'0,"11"-3"-2560"0,3-3-512 0,12 1-128 15,9-1 912-15,11 2 176 0,9-1 16 0,6 1 16 32,8-1-1248-32,1-2-256 0,0 2-64 0,1 2 0 0,2-1 192 0,4 1 48 0,5-1 0 0,-5 3 0 15,1-1-320 1,-6 0-64-16,-4 2-16 0,-2-1 0 0,0 0-960 0,1-2-192 0,1 1-32 0,-2-2-12160 16</inkml:trace>
  <inkml:trace contextRef="#ctx0" brushRef="#br0" timeOffset="32989.33">17897 13540 8287 0,'-39'28'736'0,"-5"4"-592"0,-3 1-144 0,2 5 0 16,3 1 1600-16,4 6 304 0,4-1 48 0,2 3 16 16,4 2-1632-16,0-2-336 0,4 4 0 0,2-2 0 15,7 1 176-15,0-4 112 0,1-1 32 0,2 0 0 16,2-1-128-16,2-2 0 0,3 1-16 0,3-3 0 16,1-5-48-16,3 0-128 0,6-1 192 0,1-2-64 15,1 0 304-15,8-2 48 0,2 2 16 0,4-4 0 0,1 1 352 16,3 2 80-16,2-2 16 0,0 3 0 0,1 2-176 15,-1 0-48-15,1 1 0 0,0-1 0 0,0-2-336 0,-1 2-64 16,-3 2 0-16,-3 0-16 0,-2 4-32 0,-3-1 0 16,-4-3 0-16,-2-1 0 0,-4 0 32 0,-4 0 0 15,-2 1 0-15,-6 1 0 0,-5 1 48 0,-4 0 16 16,-6 1 0-16,-5 5 0 0,-4-2-48 0,-1 1 0 16,-6 1 0-16,1-2 0 0,-1 0-128 0,-1-1-48 15,0-2 0-15,-2 1 0 0,0-3-144 0,3-3 0 16,2-2 0-16,1-2 0 15,3-7-1088-15,3-3-240 0,2-1-48 0,3-5-11136 0</inkml:trace>
  <inkml:trace contextRef="#ctx0" brushRef="#br0" timeOffset="33491.61">18464 15810 18431 0,'0'0'816'0,"-11"-1"160"16,-3-3-784-16,-1 0-192 0,-1 2 0 0,4 1 0 0,2 1 2064 0,1 2 368 15,2 3 80-15,7-5 16 16,-10 6-2400-16,2 3-496 0,1 3-80 0,1 3-32 0,2 2 480 0,-3 2 0 16,4 0-128-16,-1 6 128 0,-3 4 0 0,2 6 0 15,0 0 0-15,3 9 0 0,0 5 0 0,2 2 0 16,2 1 0-16,1-4 0 0,3-1 0 0,2-3 0 15,3-6 0-15,1-5 0 0,1-7 0 0,4-4 0 16,0-7 0-16,4-4 0 0,0-9 192 0,1-4 64 0,0-7 32 0,0-4 0 16,3-7 288-16,0-7 48 0,0-7 16 0,2-5 0 15,-3-6-464-15,2-7-176 0,-1-3 128 0,-3-1-128 16,-1 0 0-16,-2 0-144 0,0 3 0 0,-1 2 0 16,-3 1 336-16,-3 5 64 0,-4-2 0 0,-5 5 16 15,-3 1-32-15,-3 5-16 0,-8 5 0 0,0 9 0 16,-4 5-224-16,-6 6-208 0,-2 3 32 0,-7 5 16 31,-3 3-224-31,-4 8-32 0,-5 5-16 0,-4 2-12480 0</inkml:trace>
  <inkml:trace contextRef="#ctx0" brushRef="#br0" timeOffset="34391.37">19114 13004 1839 0,'0'0'0'0,"5"-10"160"0,0 1-160 0,-1-2 0 0,0 3 0 0,1-3 0 15,0 4 4368-15,0-3 848 0,0 3 160 0,-5 7 48 16,5-9-4208-16,-5 9-848 0,5-6-176 0,-5 6-16 16,0 0 0-16,0 0 0 0,0 0 0 0,0 0 0 15,0 0-176-15,0 0 128 0,0 0-128 0,0 0 128 16,0 0-128-16,3 13 0 0,-3 2 144 0,-2 3-144 15,-1 2 176-15,-2 3-48 0,-3 4 0 0,-2 4 0 16,-3 6 48-16,-2 4 0 0,-2 0 0 0,-2 2 0 16,-2 3 80-16,-1 3 32 0,0 2 0 0,0 2 0 15,-3 5-16-15,4-2 0 0,2 1 0 0,2-5 0 16,3-4 80-16,4-5 16 0,5 1 0 0,4-2 0 16,2-4-368-16,3-4 0 0,2-5 0 0,3-1 0 15,1 0 0-15,3-5 128 0,1-4-128 0,1-2 0 16,0-3 0-16,2-4 0 0,1 1 0 0,-2-4 128 15,2-2-256-15,5-2-64 0,-2 0 0 0,4-3 0 16,-1-3-512-16,1-2-96 16,2-1-32-16,-3 0 0 0,1-4-1392 0,-2-1-272 0,7-12-64 0,-9 3-16 0</inkml:trace>
  <inkml:trace contextRef="#ctx0" brushRef="#br0" timeOffset="34641.46">18339 13588 32831 0,'-4'-17'1456'0,"4"4"288"0,0-1-1392 0,5 5-352 0,7-2 0 0,6 3 0 15,9-2 0-15,5 5 0 0,2-2-160 0,4 4 160 16,5-1-192-16,4 2 192 0,4 0-192 0,7 1 192 15,3 2 0-15,2 0-128 0,2-1 128 0,-5 3 0 32,-3 3-656-32,0 3-80 0,-2-4-16 0,2 4-8304 0,-1-4-1664 0</inkml:trace>
  <inkml:trace contextRef="#ctx0" brushRef="#br0" timeOffset="35274.6">21417 14059 26607 0,'-10'-16'1168'0,"4"2"256"0,-3-5-1136 0,-1 0-288 0,-1 0 0 0,3 3 0 15,-1-1 272-15,0 3 0 0,-3 0 0 0,0 2 0 16,-4-2-272-16,1 3 0 0,-1-1 0 0,-4 2-144 16,0 1-16-16,-1 0 0 0,-5 4 0 0,2 1 0 15,-1 0 16-15,-5 1 0 0,-3 6 0 0,-2 1 0 16,-2 0-32-16,-1 6 0 0,-3-1 0 0,3 5 0 15,1 5 176-15,1 0-128 0,1 4 128 0,2 3-128 16,-2-1 128-16,5 6 0 0,-1 7 128 0,2 3-128 0,0 2 256 0,0 1-32 16,-3 4 0-16,1 1 0 0,1 5-32 0,2 0-16 15,3 1 0-15,3 5 0 0,3 6 16 0,4-1 0 16,2-3 0-16,3 0 0 0,2 2-48 0,3-3 0 16,1 2 0-16,4-2 0 0,1 0 0 0,3-1 0 15,1-3 0-15,4-1 0 0,1-1 0 0,4 1 0 16,2-3 0-16,0 1 0 0,3-3-144 0,2 2 0 15,-1 0 144-15,2 1-144 0,-1-6 0 0,-1-2 0 16,-2-4 0-16,-1-4 0 16,-3-3-592-16,-1-2-48 0,-2-3 0 0,-2-6-7664 0,-2-3-1536 0</inkml:trace>
  <inkml:trace contextRef="#ctx0" brushRef="#br0" timeOffset="35558.87">20069 15021 29487 0,'0'0'2624'0,"15"-5"-2112"0,5 4-512 0,9-1 0 16,9 4 896-16,8 1 80 0,6 0 16 0,6-1 0 0,5 0-992 0,-3-2 0 16,0 0-192-16,-1 0 32 0,-3 0 160 0,-1 0 176 15,-3 1-48-15,0-1 0 0,-1 0-304 0,1 3-64 16,2-1-16-16,-6-1-9344 16,-2-3-1888-16</inkml:trace>
  <inkml:trace contextRef="#ctx0" brushRef="#br0" timeOffset="36110.46">22461 13968 29423 0,'-14'3'1296'0,"4"1"288"0,-4 0-1264 0,-2 5-320 0,0 2 0 0,-2 4 0 0,0 11 192 0,2 2-32 15,-6 2 0-15,1 6 0 0,-2 2-160 0,0 5-224 16,0 0 48-16,0 7 16 0,1 1 160 0,1 3 0 15,-2 4 128-15,-1 1-128 0,-3 6 128 0,3 2-128 16,-3 0 160-16,-1 2-160 0,-1 3 128 0,1 1-128 16,0 2 0-16,3-1 144 0,2-3-144 0,2-5 160 15,4 0-160-15,3-2 160 0,2-4-160 0,5-1 160 16,3 1-160-16,4-5 160 0,1-7 768 0,5-2 160 16,3 0 16-16,1-4 16 15,3-6-1664-15,2 1-336 0,3-2-64 0,6-4-16 0,3-3 704 0,5-1 128 0,3-5 128 0,5-3-192 16,2-3-128-16,2 0-16 0,3-8-16 0,2 1 0 31,0-6-1920-31,3-3-384 0</inkml:trace>
  <inkml:trace contextRef="#ctx0" brushRef="#br0" timeOffset="37026.87">23870 14736 4607 0,'-8'-10'400'0,"0"5"-400"16,-4 1 0-16,-1-4 0 0,-4 2 3744 0,-1 1 672 15,-1 1 128-15,-4 3 16 0,-2 1-3904 0,-7 1-656 16,-6 3-384-16,-3-3 64 0,-5 2 320 0,6-2-144 16,-2 2 144-16,1 0 0 0,-2 4-160 0,1-1 160 15,-1 6-128-15,-2-2 128 0,0 1 0 0,-4 2 0 16,-2 0 0-16,4 2 0 0,4 3 0 0,6 1 0 16,5 2 0-16,7 4 0 0,3-5 208 0,6 4 128 0,3 0 32 0,4 0 0 15,2 2-144-15,4 2-32 0,-2 2 0 0,5-1 0 16,1 1-192-16,3 0 0 0,3-3 128 0,4 0-128 15,2-5 128-15,7 1-128 0,5-1 176 16,7-3-176-16,6-1 320 0,6-2-32 0,1 2-16 0,1-3 0 16,-1-1 272-16,-2 0 48 0,0-3 16 0,-1 1 0 15,0 2-320-15,-1-1-64 0,-6-2-16 0,-1 2 0 16,1-4-208-16,-5 1 0 0,-3 2 128 0,-3-4-128 16,-6 3 0-16,-4-2 0 0,-5 2 0 0,-3-2 0 15,-6 2 0-15,-5 2 0 0,-3-3 0 0,-6 4 0 16,-7 1 160-16,-7 2-16 0,-3-2 0 0,-2 2 0 15,-2-2-16-15,-3 1 0 0,-3 0 0 0,0 2 0 16,-1 2-384-16,2-2-64 0,-1-2-32 0,2-1 0 16,0-2-1920-1,6-5-384-15,-6 2-80 0,15-6-16 0</inkml:trace>
  <inkml:trace contextRef="#ctx0" brushRef="#br0" timeOffset="37285.21">24648 15597 27647 0,'0'0'1216'0,"0"0"256"0,-10 4-1168 0,0 1-304 16,0 2 0-16,0 3 0 0,2 11 1536 0,-2-1 256 0,-3 2 64 0,-1 2 0 31,-2 5-1856-31,-2 5-304 0,-2 1-80 0,-1 3-32 0,0 0 224 0,-1 4 32 0,-1 2 16 0,-1 0 0 31,-1 3-688-31,-2 1-128 0,-1-4-16 0,-1 1-16 16,-1-3-1616-16,5-7-320 0</inkml:trace>
  <inkml:trace contextRef="#ctx0" brushRef="#br0" timeOffset="37760.39">25726 14885 34207 0,'0'0'1520'0,"-10"-9"304"0,0-4-1456 0,-3 1-368 0,1 3 0 0,-1 1 0 16,-2 4-384-16,-3 6-160 0,-4 5-32 0,-5 3 0 15,-2 6 64-15,-5 4 16 0,-2 7 0 0,1 2 0 0,-1 5 320 0,1 4 176 16,-2 5-192-16,-3 3 192 0,0 5-160 0,0 1 160 16,2 2-128-16,5 2 128 0,3-2-256 0,4 3 16 15,4 1 16-15,7-4 0 0,4 0-16 0,4-6 0 16,5-4 0-16,6-7 0 0,3-6 32 0,6-7 0 0,6-4 0 0,8-5 0 15,2-2 336-15,4-6 64 0,3-2 0 16,2-5 16-16,1-4 320 0,1 0 64 0,-1-7 16 16,3-1 0-16,0-4-432 0,6-3-176 0,1-4 128 0,1-1-128 15,4-4-192-15,-2-2-112 0,-1-3-16 0,-6 0-16 16,-4-2 16-16,-4 0 16 0,-3 1 0 0,-4 1 0 16,-5 2 304-16,-5 0 0 0,-3 0 0 0,-6 3 0 15,-4-1 0-15,-7 5 256 0,-4-3-64 0,-6 4 0 16,-7 0 16-16,-4 0 0 0,-5 4 0 0,-4 2 0 15,-6 0-208-15,-8 4-288 0,-10 1 64 0,-2 3 16 32,-1 4-1312-32,1 1-256 0,5 1-48 0,4 3-9184 0</inkml:trace>
  <inkml:trace contextRef="#ctx0" brushRef="#br0" timeOffset="38096.44">26209 14321 20271 0,'0'0'1792'0,"-9"-4"-1424"15,-3 1-368-15,-5 3 0 0,-3 3 3152 0,-4 7 560 16,-3 5 128-16,-2 7 0 15,-6 7-3616-15,-3 1-736 0,-5 9-128 0,-4 8-48 0,-5 9 496 0,-4 6 192 0,-6 3-176 0,3 7 176 16,3 7 0-16,5 0 0 0,3 6 0 0,2 4 160 16,3 4-160-16,1 8 192 0,0 4-192 15,-2 4 192-15,-6 4-192 0,-1-1 0 0,1 0 0 0,4-4 0 16,1-1-288-16,6-10 64 0,3-4 16 0,3-10 0 16,4-11-112-16,4-9-32 0,2-6 0 0,1-10 0 31,4-3-224-31,4-7-64 0,4-4 0 0,3-6 0 15,0-7-1616-15,5-5-336 0</inkml:trace>
  <inkml:trace contextRef="#ctx0" brushRef="#br0" timeOffset="38494.18">26924 14492 30351 0,'-17'-1'1344'0,"4"3"272"0,-4 2-1296 0,-6 5-320 0,-3 3 0 0,-3 8 0 15,-4 7 256-15,-3 4-32 16,-2 5 0-16,-2 5 0 0,-5 4-224 0,-2 6 0 0,0 6 0 0,0 3-160 16,0 5 160-16,-3 6 0 0,-2 5 128 0,0 6-128 15,1-5 0-15,4 1 0 0,4 1 0 0,6-1 0 16,6 5 0-16,5-5 144 0,7-1-144 0,5-4 0 16,1-5 0-16,10-3 0 0,1-10 0 0,4-2 0 15,1-2 896-15,6-10 64 0,4-6 0 0,1 0 16 31,8-4-1776-31,0-4-352 0,4-3-80 0,6-2-16 16,6-6 224-16,4-4 64 0,1-3 0 0,0-7 0 0</inkml:trace>
  <inkml:trace contextRef="#ctx0" brushRef="#br0" timeOffset="38911.41">27671 15179 26719 0,'-13'-12'2368'0,"-4"-2"-1888"16,-6-1-480-16,-3 2 0 0,-3 3 896 0,-3 7 96 16,-3 5 16-16,-5 4 0 0,-4 7-1008 0,-4 5-448 15,-3 3 48-15,4 1 0 0,3 2 400 0,6 0 0 16,5 7 0-16,5-2 0 0,4 3-384 0,5-1 0 15,4 2 0-15,3-2 0 16,5-4-192-16,3 3-48 0,3-3 0 0,6 1 0 0,4-5 368 0,5 1 64 16,3 1 0-16,5-2 16 0,2 3 400 0,4-4 80 0,1-3 16 0,2 2 0 15,-3-3 320-15,1-2 80 0,0-1 16 0,-1-3 0 16,-1 1-96-16,-3-1 0 0,-4-3-16 0,-4 1 0 16,-5-3-240-16,-1 2-64 0,-2-3 0 0,-2 3 0 15,-6-9-80-15,0 10-32 0,-2 4 0 0,-6-1 0 16,-3-4-208-16,-6 3 144 0,-4 1-144 0,-6 0 128 15,-6 1-128-15,-2 1 128 0,0 0-128 0,1-1 128 16,-1-2-128-16,5 0-144 0,1 2 144 0,3-6-208 31,3 2-560-31,5-6-96 0,6 0-32 0,3-6-12720 0</inkml:trace>
  <inkml:trace contextRef="#ctx0" brushRef="#br0" timeOffset="39327.49">27688 14627 21183 0,'0'0'1888'0,"0"0"-1504"0,0 0-384 0,0 0 0 15,10 4 2176-15,5 2 384 0,7 5 64 0,4 7 0 16,5 1-2368-16,-1 3-496 0,3 0-80 0,0 3-32 16,-1 0 352-16,-1 6 240 0,2 4-48 0,-1 2 0 15,-1 4-192-15,1 4 0 0,-1 0 0 0,-2 5 0 16,-2 1 0-16,-1 2 176 0,-4 3-176 0,-2 0 160 15,1-1-160-15,-6 2 0 0,-5 4 0 0,-5-3 128 16,-2 5-128-16,-6-4 0 0,-3-2 0 0,-6 2 0 16,0-4 0-16,-6-2 128 0,0 0-128 0,-7 1 128 15,-6-2 64-15,-1-1 16 0,-3-2 0 0,-1 1 0 16,-3-4-16-16,1-2-16 0,-2-6 0 0,1-2 0 16,-2-4-672-16,5-10-128 15,2-4-16-15,7-4-12992 0</inkml:trace>
  <inkml:trace contextRef="#ctx0" brushRef="#br0" timeOffset="39879.65">28713 14501 26895 0,'18'17'1184'0,"1"-6"256"15,4 6-1152-15,10 4-288 0,5 7 0 0,4 3 0 16,4-1-1008-16,-3 2-256 0,-2-3-48 0,-4-3-16 0,-3-1 1328 0,-2-1 0 15,0 2 192-15,-4 1 0 0,-2-1-32 0,1 2-16 16,-2-1 0-16,1 2 0 0,-1 3 304 0,-1 1 48 16,-1 1 16-16,-1 2 0 0,-3 4 32 0,-2 0 16 15,-5 2 0-15,-4 3 0 0,-4 7 48 0,-9 1 16 16,-4-1 0-16,-7 2 0 0,-4 2 80 0,-5 3 32 16,-7 3 0-16,-4-4 0 0,-1-2 32 0,-4 3 0 15,-4 2 0-15,-2 0 0 0,-3 2-400 0,-3 1-80 16,-5 2-16-16,0 1 0 0,1-4-272 0,0 3 0 15,4-3 0-15,3 1 0 16,0-1-624-16,3 0-80 0,5-2 0 0,2-3-9456 0,0-7-1872 0</inkml:trace>
  <inkml:trace contextRef="#ctx0" brushRef="#br0" timeOffset="40661.67">30530 15383 6447 0,'0'0'272'0,"0"0"80"0,-9-4-352 0,-2-3 0 16,-3-1 0-16,-3 4 0 0,-1-1 5696 0,-2 5 1056 0,-3 4 224 0,3 1 32 31,-3 7-6160-31,0-2-1232 0,-1 4-240 0,1 3-48 0,0 4 672 0,0 2 0 16,0 2 0-16,0 2 0 0,-1 5 0 0,-1 3 0 0,-2 3 0 0,0 6 0 15,1-3 0-15,-2 3 0 0,-1 1 128 0,-1 0-128 16,1 1 0-16,4-3 144 0,2 1-144 0,5-4 0 15,3-2 0-15,5-1 0 0,4-3 0 0,6-2 0 16,3-9 224-16,3-3-64 0,4-3-16 0,3-2 0 16,5-4 144-16,5-7 32 0,4-4 0 0,1-1 0 15,2-8-96-15,3-1-16 0,0-7 0 0,1-4 0 32,3-9-592-32,0-1-112 0,4-4-16 0,0-3-16 0,-1-2-224 0,1-2-32 0,-4-4-16 0,1-1 0 15,0-2 448-15,-2-4 96 0,-5-8 0 0,0 1 16 16,-1 2 464-16,-2-4 96 0,-1 2 0 0,-3-2 16 15,-2 1-48-15,-2-3-16 0,3-2 0 0,-1-3 0 0,-2 2-448 16,2 1-80-16,-2 2-32 0,-1 1 0 0,0 3-96 0,0 4 0 16,0-1-16-16,0 3 0 0,0 6 128 0,-1 9 16 15,-4 6 16-15,-1 9 0 0,-2 6 528 0,-2 4 96 16,-4 2 32-16,-5 12 0 0,0 0-144 0,0 0-16 16,0 0-16-16,-1 19 0 0,-4 7-240 0,-5 4 0 15,-4 11 0-15,-4 1-160 0,-4 9 160 0,1 3 0 16,-2 5 0-16,-1 8-128 0,-2 7 128 0,0 4 128 15,-2 5-128-15,2 3 176 0,2-5-176 0,1 2 160 16,-1-1-160-16,5-4 160 0,0-2-160 0,2-4 0 16,2-5 144-16,1-5-144 0,3-9 0 0,1-1 0 15,1-3 0-15,1-4 0 16,2-4-480-16,1-7-64 0,2-7-16 0</inkml:trace>
  <inkml:trace contextRef="#ctx0" brushRef="#br0" timeOffset="41014.4">31844 15471 26719 0,'0'0'1184'0,"0"-9"240"0,-4-1-1136 0,-1-3-288 0,-2 3 0 0,-2 0 0 15,-3 5 1664-15,0-2 288 0,0 3 48 0,-3 3 16 16,-3 1-2016-16,-2 3-192 0,-3 3-128 0,-1 3-48 0,-3 5 368 0,-5 3 0 15,-5 2 0-15,-2 1 0 16,-4 3-192-16,2 2 16 0,4-1 16 0,3 6 0 16,2-1-256-16,7 1-48 0,3 1-16 0,7-3 0 15,3 0-272-15,6-4-48 0,4 4-16 0,3-5 0 0,4 0 432 0,4 2 96 16,5-3 16-16,2 3 0 0,5 3 576 0,2-1 112 16,1-1 32-16,2 5 0 0,1-2 272 0,2 2 64 15,-3 2 16-15,-1-4 0 0,-2 1-80 0,-3 1-16 16,-3-3 0-16,-4 0 0 0,-1 1-256 0,-4 0-48 15,-4 3-16-15,-4 1 0 0,-7-1-256 0,-3 0-128 16,-8 2 0-16,-10 3 128 16,-8 2-528-16,-10-1-112 0,-8-1-32 0,-7-1-14480 0</inkml:trace>
  <inkml:trace contextRef="#ctx0" brushRef="#br0" timeOffset="41823.43">11092 11467 24879 0,'-5'-17'2208'0,"0"6"-1760"16,-3 0-448-16,4-2 0 16,0 1-1360-16,3 4-368 0,1 8-64 0,4-11 0 15,1 5 256-15,0-3 48 0,-5 9 16 0,6-8-5232 0</inkml:trace>
  <inkml:trace contextRef="#ctx0" brushRef="#br0" timeOffset="42496.37">11096 11279 12783 0,'0'0'560'0,"0"0"128"0,0 0-560 0,2-9-128 0,1 0 0 0,-2 3 0 16,-1 6 320-16,0 0 16 0,0-9 16 0,-1-1 0 15,1 10-160-15,0 0-16 0,0 0-16 0,0 0 0 16,-3-13 336-16,2 4 64 0,1 9 16 0,-3-10 0 16,3 10-224-16,-3-8-32 0,3 8-16 0,-6-10 0 15,6 10-464-15,0 0-96 0,-6-10 0 0,1 1-16 16,2 1-272 0,3 8-48-16,0 0-16 0,-3-11 0 0,3 11 480 0,-2-11 128 0,1 0 0 0,1 1 0 0,0 1 320 0,1-1 128 15,1 1 16-15,0 0 16 0,-2 9 240 0,0 0 48 16,4-10 16-16,-1 0 0 0,-3 10-208 0,0 0-32 15,0 0-16-15,5-6 0 0,-5 6-272 0,0 0-48 16,0 0-16-16,0 0 0 0,3-9 192 0,-3 9 48 16,4-8 0-16,-4 8 0 0,0 0 32 0,3-10 16 15,-1 2 0-15,-2 8 0 0,2-11-160 0,-2 4-16 16,0 7-16-16,0 0 0 0,-4-8-64 0,4 8-16 16,0 0 0-16,0 0 0 0,-10-4-208 0,-2 0 176 0,1 0-176 15,-1 4 160-15,1 4-160 0,1 2 0 0,-2 1 0 0,0-2 0 16,-1 1 0-16,0 2 0 0,-1-4 0 0,0 3 0 15,0 3 128-15,-1 3-128 0,-2-1 128 0,2 1-128 16,2 3 0-16,1-2 0 0,-1-2 0 0,2 2 0 16,-1 2 0-16,2 0 0 0,0-1 0 0,3 1 0 15,1-4 0-15,0 2 0 0,1 0 0 0,1-1 0 16,1-3 0-16,3-10 0 0,-1 13 0 0,1-13 0 16,3 14 0-16,0-4 0 0,-3-10 0 0,12 12 0 15,-1-7 0-15,3 2 0 0,2-2 0 0,1-1 0 16,5 0 0-16,3-1 0 0,1-1 0 0,3 1 0 15,3-1 0-15,-2-1 0 0,0 5 0 0,-3 0 0 16,-1-1 0-16,-2 0 0 0,-4 0 0 0,-1 4 0 16,-1 0 0-16,-1 4 0 0,-3 1 0 0,-3 2 0 0,-4-2 0 0,-4 4 0 15,-1 1 0-15,-4 0 0 16,-3-1 0-16,-5 1 0 0,-4 0 0 0,-2 3 128 0,-3 2 0 16,-6 1 0-16,-3-2 0 0,-5 2 0 0,-3 0-128 0,-5-3 192 15,-2 3-192-15,3-3 192 0,5-2-192 0,2-1 128 16,1 0-128-16,3-2 128 0,1-1-128 0,2-6-192 15,2-1 32-15,1-3-12352 0</inkml:trace>
  <inkml:trace contextRef="#ctx0" brushRef="#br0" timeOffset="43264.96">9432 10952 10127 0,'-8'-4'896'0,"-1"1"-704"16,-1-3-192-16,2 4 0 0,8 2 1984 0,-7-1 352 16,-1-3 80-16,1 3 16 0,-2-1-2240 0,-2 0-432 15,-1-3-80-15,0 2-32 0,2 3 160 0,0 0 48 16,-3-1 0-16,-1-2 0 0,0 0 144 0,-1 1 0 0,-1 1 0 0,-2 4 0 15,-1-1 0-15,-2 3 0 0,-5 2 0 0,1 0 0 16,1 5 0-16,-2-1 0 0,-1 3 0 0,-4 3 0 16,-2 0 0-16,-1 2 0 0,-2 2 0 0,1-2 0 15,-1-1 0-15,2 1 0 0,2 0 0 0,3-1 0 16,2-2 256-16,3 1-32 0,3-2 0 0,-1 3 0 16,5-1 96-16,6 1 0 0,1-3 16 0,3 1 0 15,2-4-160-15,3-1-48 0,1 0 0 0,2-2 0 16,-1-9 0-16,9 10-128 0,2-4 192 0,3 0-64 15,4-1 240-15,4-4 32 0,-2-1 16 0,7-1 0 16,3-1 48-16,4-1 16 0,3 0 0 0,0 0 0 16,-3 0-48-16,-1 1-16 0,-2 1 0 0,-3 1 0 15,-3 0-288-15,0 1-128 0,-4 3 0 0,-2 3 128 16,-1 0 32-16,-3 1 0 0,-2 2 0 0,-3 0 0 16,-2 0 96-16,-3 3 0 0,-3 2 16 0,-3-1 0 0,-3 3 96 0,-2 2 16 15,-4 2 0-15,-4 2 0 0,-4-1 96 0,-1 5 32 16,-4-2 0-16,-1 4 0 0,-4-3-176 0,-3 3-16 15,-3-4-16-15,-3 5 0 0,-3-4-176 0,-2 3-128 16,2-3 144-16,0 3-144 0,-2-3-192 0,-2 2-144 16,0 2-32-16,-1-5-13120 0</inkml:trace>
  <inkml:trace contextRef="#ctx0" brushRef="#br0" timeOffset="44866.58">5579 10927 9503 0,'3'-15'416'0,"0"6"96"0,2 1-512 0,0-1 0 15,1 1 0-15,-1 2 0 0,-4-2 736 0,1 3 48 0,-2 5 16 16,3-6 0-16,0-3 48 0,-3 9 16 16,-2-5 0-16,2-1 0 0,0 6-160 0,0 0-16 15,0 0-16-15,-4-7 0 0,4 7-160 0,0 0-48 0,-8-2 0 0,8 2 0 16,-11 1-272-16,1 2-64 0,0 0-128 0,-1 3 192 16,0-3-192-16,0 1 144 0,-2-1-144 0,1 3 128 15,-1-1-128-15,0 0 0 0,-1-1 0 0,0 1-176 16,-1-1 176-16,-3-2 0 0,3 1 128 0,0 1-128 15,-3 1 0-15,1-1 0 0,1-2 0 0,-2 5 128 16,-2 0-128-16,-2 0 0 0,-2 2 0 0,-2 1 0 16,-1 2 0-16,-3 2 0 0,0-2 0 0,2 2 0 15,2 2 0-15,6 0 0 0,2-4 0 0,6-3 0 16,3 1 0-16,1-1 224 0,4 4-48 0,4 1-16 16,0-1 0-16,3 1 0 0,1 0 0 0,1 0 0 15,0-3-160-15,2 2 0 0,4 1 0 0,1-2 0 0,1 0 0 0,5 1 128 16,2-5-128-16,2 1 0 0,-2-1 128 0,4-2-128 15,0-2 0-15,3-1 128 0,-3-1 80 0,0 1 16 16,0-2 0-16,-1 2 0 0,0-3 192 0,-2 2 32 16,0 2 16-16,0 0 0 0,-2 1-224 0,-2 2-48 15,-1 0-16-15,-2 4 0 0,-2-1-176 0,-1 3 0 16,-4 1 144-16,1 1-144 0,-6-2 336 0,-2 4 0 16,-2 0 0-16,-6 5 0 0,1 0 32 0,-6 1 0 15,-4 3 0-15,-4 3 0 0,-5 2-128 0,-2 2-32 16,-1 0 0-16,-7 0 0 0,-7 0-80 0,-5 0-128 15,-5 2 176-15,-3 0-176 16,-3 1-864-16,-3 1-288 0</inkml:trace>
  <inkml:trace contextRef="#ctx0" brushRef="#br0" timeOffset="47132.3">2747 9755 14735 0,'-13'-7'1312'0,"3"1"-1056"15,-4 0-256-15,3 2 0 0,2 0 320 0,0 0 0 16,-1 1 0-16,1 0 0 0,0 2-320 0,0 1 0 16,-3 0-208-16,0 1 80 0,-3-1 128 0,-2 3 0 15,0-1 0-15,0 2 0 0,-2-2 0 0,-2 2 0 16,-2-1 0-16,3 2 0 0,1 1 0 0,0-1 0 16,-1 2 0-16,-3 3 0 0,0 3 0 0,1-2 0 0,-1 2 0 0,2 3 0 15,-2 2 0-15,0 1 0 0,0 5 0 0,3 2 0 16,-3-2 0-16,-1 6 0 0,-3 3 0 0,0-2-128 15,-2-1 128-15,2 2 0 0,-2-4 0 0,1 4 0 16,3 2 0-16,1-1 0 0,3 3 128 0,2-1-128 16,1 0 0-16,2 0 0 0,1 2-160 0,2-1 160 15,2-3 0-15,2 1 0 0,2 0 0 0,3 2 0 16,2-7 0-16,2 6 0 0,0 0 0 0,2 0 0 16,2-2 208-16,1 2-48 0,0 1-16 0,3-2 0 15,1 3-16-15,1 0-128 0,0-2 192 0,2 5-64 16,0 0-128-16,0 4 0 0,1-5 144 0,3 2-144 15,4 1 208-15,0-3-16 0,-4 3-16 0,1 3 0 16,-1-2-48-16,1 3-128 0,-2-3 192 0,-1 5-64 16,-1-5 80-16,-1 2 16 0,-2-3 0 0,1 1 0 0,-2 1 32 0,-2 0 16 15,-1 1 0-15,1-4 0 0,-3 0 32 0,-1 2 0 16,1 0 0-16,-4 0 0 0,0-3-48 0,-2-2-16 16,-1-1 0-16,-1-2 0 0,-1 0 128 0,-2-1 16 15,-3 0 16-15,1-2 0 0,1 0-32 0,-1 0-16 16,-2 1 0-16,-3 0 0 0,-2-3-176 0,0 2-48 15,-2 4 0-15,-4-3 0 0,-3-2-128 0,-2 4-256 16,-1-1 64-16,-1 0-10544 0</inkml:trace>
  <inkml:trace contextRef="#ctx0" brushRef="#br0" timeOffset="48102.68">5949 10844 7359 0,'-6'-15'320'0,"2"6"80"0,-1-5-400 0,1 0 0 0,1 1 0 0,3 2 0 16,0-3 2784-16,0 2 480 0,2 1 80 0,-1 0 32 15,-2 3-2800-15,1 8-576 0,-2-10 0 0,-2 3-144 16,1 0-16-16,3 7 0 0,-5-8 0 0,-1 3 0 16,-1-4-32-16,0 4-16 0,7 5 0 0,-8-8 0 15,-1 3 208-15,9 5 0 0,0 0 0 0,-9-3 0 16,9 3 0-16,-10-2 0 0,1 1 0 0,9 1 0 15,-9 0 0-15,9 0 0 0,-10 4 0 0,1 2 0 16,0 3 0-16,1-1 0 0,2 2 0 0,0 0 0 16,0 4 0-16,1 4 0 0,2 0 208 0,0 3-64 15,3 3 48-15,3-1 0 0,0 3 0 0,1 4 0 16,0 6-192-16,2 1 192 0,2 1-192 0,0-1 192 0,-2 2-192 0,0-6 0 16,2-1 0-16,0-5 0 0,-1-6-192 0,2-3 16 15,-4-1 16-15,0-9 0 0,-5-8-128 0,0 0-32 16,0 0 0-16,10-5 0 0,-1-4 128 0,-1-6 32 15,1-8 0-15,-2-3 0 0,1-6-144 0,0-5-16 16,-2-4-16-16,2-4 0 16,-1 0-176-16,-2-5-48 0,2 2 0 0,-2 1 0 0,0-2 816 0,-1 2 176 15,-2 1 16-15,1-1 16 0,-2 5 400 0,0-1 80 16,-1-1 16-16,0 5 0 0,0 3-368 0,-1 1-64 16,-1-2-16-16,-1 3 0 0,-1-2-304 0,-1 3-64 0,0 2-16 15,-1 7 0-15,-1-1-128 0,1 5 0 0,0 0 0 0,-1 3 0 16,1 0 0-16,1 6 0 0,0-2 0 0,0 7 0 15,0-3 0-15,1 5 0 0,4 4 128 0,0 0-128 16,0 0 0-16,0 0 0 0,0 0 0 0,-3 13 0 16,2-1 128-16,2 6 0 0,2 5 0 0,1 1 0 15,-1 0 80-15,2 6 16 0,-1 4 0 0,0 2 0 16,2 2-32-16,1-2-16 0,0 1 0 0,1 1 0 16,-2 2-176-16,1-1 128 0,0-2-128 0,1-3 128 15,-2-2-128-15,3-1 0 0,-1-2 0 0,0-2 0 16,0 1 0-16,1-4 0 0,-1-1-144 0,1-3-6720 15,-2-3-1344-15</inkml:trace>
  <inkml:trace contextRef="#ctx0" brushRef="#br0" timeOffset="48500.45">6481 10235 22863 0,'-5'-15'1008'0,"4"6"208"0,0-4-960 0,2 2-256 16,2 1 0-16,-3 10 0 0,3-12 0 0,-3 12-208 15,0 0 32-15,0 0 16 0,0 0 160 0,0 0 0 16,-10-3 0-16,0 3 0 0,-1 6-128 0,-1 5 128 16,0 6-128-16,-1 1 128 0,-2 1-192 0,1 0 64 15,-2 1 0-15,2 1 0 0,3-4 128 0,-2 2 0 16,2 2 0-16,1 0-128 0,1-3 128 0,1 1-160 15,-1 0 160-15,5 2-160 0,-1-4-144 0,1 2-16 0,2-1-16 16,-1-1 0-16,0-3 176 0,0-5 160 0,3-9-208 0,0 14 80 16,3-3 128-16,-1-3 0 0,-2-8 0 0,0 0 128 15,4 12 128-15,0-3 48 0,0 1 0 0,-2-2 0 16,-2 4 80-16,0-2 0 0,-2 0 16 0,-1 3 0 16,0-3-16-16,-2 4 0 0,3 1 0 0,-3 2 0 15,-5-2-64-15,1 1 0 0,-1-2-16 0,-1 3 0 16,1-2-304-16,0 0 160 0,-1 1-160 0,2-4 128 15,-2-3-128-15,4-2-144 0,2 1 144 0,5-8-7424 16,-9 4-1344-16</inkml:trace>
  <inkml:trace contextRef="#ctx0" brushRef="#br0" timeOffset="49506.83">12484 10912 14735 0,'0'0'640'0,"1"-11"160"0,-1 11-640 0,0-6-160 16,0-4 0-16,0 10 0 0,4-10 1344 0,0 1 256 15,-4 9 32-15,1-8 16 0,0-1-1424 0,-1 9-224 0,-1-7-160 0,0-2 32 16,1 9 128-16,-4-10-160 0,0-4 160 0,-1 5-160 16,0-3 160-16,-2 3 224 0,-1 2-48 0,-1 3-16 15,0 0 224-15,-1 0 64 0,-2 3 0 0,1 4 0 16,-2 2-256-16,-1 1-64 0,-2 7 0 0,0 1 0 16,0 1-128-16,2 3 0 0,1 2 0 0,2 2 0 15,-1 1 0-15,5 3 0 0,1-2 176 0,3 3-176 16,0 2 304-16,2 3-48 0,1 1 0 0,1-1 0 15,2-2-128-15,0 1-128 0,1-3 192 0,1-1-192 16,0-3 128-16,2-1-128 0,-2-6 0 0,1-5 0 16,1-3 0-16,-7-9 0 0,10 2 0 0,0-6 0 15,0-6 144-15,0-4-144 0,2-6 0 0,0-4 144 16,1-7-144-16,1-6-224 0,-1-4 48 0,2-10 16 16,2-10-688-1,-1 1-144-15,-1-1-32 0,1-1 0 0,-1 1 192 0,1-3 16 0,-4 3 16 0,-1-4 0 0,-1-1 800 0,-1 3 0 16,-1 0 0-16,-2 2 192 0,-1 2-192 0,-2 1 128 15,-1 8-128-15,-2 1 0 0,0 1 128 0,-1 9-128 16,0 5 0-16,-2 10 0 0,-2 8 864 0,0 4 80 16,0 6 16-16,-1 6 0 0,-3 0-176 0,0 10-16 15,-1 8-16-15,0 4 0 0,-1 0-576 0,3 9-176 16,-5 5 0-16,0 4 0 0,-1 10 192 0,0-1-192 16,1 7 192-16,2 4-192 0,1 2 304 0,0 3-48 15,-2 2-16-15,7-4 0 0,-4 0-112 0,4-4-128 16,1-2 176-16,1-2-176 0,-1-3 128 0,1-3-128 0,1 1 0 15,4-6 0-15,-2 1 0 0,0-8 0 16,0-5 0-16,2-5-144 16,-1 1-1712-16,0-7-320 0</inkml:trace>
  <inkml:trace contextRef="#ctx0" brushRef="#br0" timeOffset="49908.62">13362 10268 23951 0,'-9'-3'2128'0,"-2"-4"-1696"15,-2 2-432-15,-2 4 0 16,1 1 1232-16,0 5 176 0,0 4 16 0,-3 2 16 0,-1 7-1440 0,-3 4-256 15,-3-2-64-15,-6 5 0 16,-3 7 320-16,0 4-176 0,2-2 176 0,-1 2-128 0,0 2-64 0,3-3 0 16,2-2 0-16,3 1 0 0,2-3-160 0,5 1-32 15,0-1-16-15,6-3 0 0,3-3 16 0,0-2 16 16,3-3 0-16,3-1 0 0,0-1 16 0,5-3 0 16,1-1 0-16,1 3 0 0,3-3 352 0,2-2 128 15,2 4 0-15,2-2 0 0,2 1 480 0,-1 0 96 16,1 0 0-16,1 2 16 0,-1 2-144 0,1-1-48 15,-2 0 0-15,-2 1 0 0,-2 1-272 0,-2 2-48 16,-2-1-16-16,-6 6 0 0,-5 0-192 0,-7 4 128 16,-7 5-128-16,-8 2 0 15,-5 3-272-15,-11 5-160 0,-10 1-16 0,-9 1-16 0</inkml:trace>
  <inkml:trace contextRef="#ctx0" brushRef="#br0" timeOffset="50668.41">7986 10273 10127 0,'0'0'896'0,"-10"4"-704"0,-2 0-192 0,3 2 0 16,-3 2 2576-16,1 5 496 0,-1 2 80 0,-3 7 32 16,-3 6-2784-16,-2 5-544 0,-3 5-112 0,-2 1-32 15,-3 3 288-15,0 1 0 0,-1-1 0 0,-1 4 0 16,2 0 0-16,2 2 0 0,-1-3 0 0,2 2 0 0,0 5 0 0,4-1 0 15,0-1 128-15,1-1-128 0,1-2 192 0,1-1-64 16,0 2-128-16,1 1 192 0,-1 0-192 0,-1-4 0 16,-3 4 0-16,3-1 0 0,6 2 0 0,4-3 0 15,2-5 0-15,4-4 0 0,6-3 176 0,4 0-16 16,2-1 0-16,4 0 0 0,2 1 128 0,1-1 32 16,-1-1 0-16,-1 3 0 0,-1-1-128 0,1 2 0 15,0-1-16-15,-2-1 0 0,2-2-16 0,-1 0 0 16,-4-4 0-16,0 1 0 0,-2-4 80 0,0 2 16 15,-4 4 0-15,0-4 0 0,-4 3 112 0,-3-1 16 16,-2-2 16-16,-2 1 0 0,-2-3-64 0,-3 2-16 16,-1 2 0-16,-1-1 0 0,-3 2-128 0,-1-4-48 0,-3-1 0 15,1-1 0-15,-3 2-336 0,-1-5-64 0,-1-4 0 16,0-3-12032-16</inkml:trace>
  <inkml:trace contextRef="#ctx0" brushRef="#br0" timeOffset="51369.73">7975 12245 13823 0,'-9'-3'1216'0,"0"2"-960"0,-2 0-256 0,3 1 0 15,-2 1 2528-15,2 3 464 0,1 4 80 0,0-2 32 16,1 5-2720-16,0-1-560 0,-2 3-96 0,-1 2-32 16,0 2 112-16,2-2 0 0,0-3 16 0,1-1 0 15,6-11-176-15,-4 10-32 0,4-10-16 0,0 0 0 16,0 0 80-16,0 0 32 0,0 0 0 0,0 0 0 15,0 0 288-15,0 0 0 0,0 0 176 0,0 0-176 0,12 0 240 16,-1-4-64-16,-1 1-16 0,0-2 0 16,-1-6-160-16,0 4 128 0,-1-6-128 0,-1 4 128 0,1-2-128 0,0 2 160 15,-3-3-160-15,0 0 160 0,2 1-160 0,-1 0 160 16,-3 3-160-16,1-2 160 0,-4 10-160 0,4-10 0 16,-3 1 0-16,-1 9 0 0,0-10 0 0,0 10 0 15,0 0 0-15,-2-8 0 0,2 8 0 0,-5-10 0 16,5 10 0-16,-9-5 0 0,-1 1-176 0,1 6 48 15,-2 0 0-15,-4 2 0 16,-1 2-1472-16,-6-1-304 0</inkml:trace>
  <inkml:trace contextRef="#ctx0" brushRef="#br0" timeOffset="51803.94">8414 9990 11055 0,'0'0'480'0,"-8"3"112"0,-1 2-464 0,9-5-128 15,-5 11 0-15,2 4 0 0,3 4 2448 0,3 4 480 16,0 1 80-16,-2 3 32 0,0 2-2384 0,0 6-464 15,1 3-192-15,1 0 128 0,2 1 128 0,-1 5 0 16,3-4 16-16,-1 3 0 0,0-1-272 0,2-2 160 16,1-1-160-16,-3-3 128 0,2-4-128 0,0-2 0 15,-1-3 0-15,1 1 0 16,1-5-576-16,-3-4-32 0,0-4-16 0,-1-2 0 16,-5-13-592-16,0 0-112 0</inkml:trace>
  <inkml:trace contextRef="#ctx0" brushRef="#br0" timeOffset="52013.78">8204 10528 26719 0,'0'-17'2368'0,"2"8"-1888"0,2-1-480 0,5 0 0 16,4-7 912-16,10 0 96 0,10-4 16 0,5 1 0 15,4-2-1024-15,2 1-240 0,-2-2-16 0,4 0-16 16,1-1-48-16,0 1-16 0,0-1 0 0,0-2 0 16,1 3-1712-16,1 3-352 0</inkml:trace>
  <inkml:trace contextRef="#ctx0" brushRef="#br0" timeOffset="52770.65">2653 12068 18431 0,'-18'5'1632'0,"-1"3"-1312"0,1 3-320 0,4 2 0 16,1 1 1536-16,5 3 224 0,1-1 48 0,3 3 16 15,1 0-1632-15,0 3-336 0,-1 1-64 0,2 0-16 16,0 3 224-16,1-2 0 0,4 4 0 0,-3-2-144 15,-3 2-64-15,2-4-16 0,2 0 0 0,2-2 0 32,-1-1-272-32,1-7-48 0,1-4-16 0,-4-10 0 0,0 0 192 0,0 0 48 0,11-7 0 0,2-5 0 15,1-4 320-15,-2-3 128 0,0-4 0 0,-1-4 0 16,2 2 192-16,0-6 16 0,-2 2 16 0,-1 1 0 16,2-2-32-16,-3 4 0 0,-3-1 0 0,0 2 0 15,-1-3 0-15,-1 4-16 0,-1 2 0 0,-3 3 0 16,-1 3 48-16,-1 3 16 0,-2 5 0 0,4 8 0 15,0 0-144-15,-7 2-32 0,-3 3 0 0,-2 4 0 16,0 5-432-16,-1 5-80 0,-4 6-32 0,2-3 0 16,-1-2-480-16,2 0-80 0,1-2-32 0</inkml:trace>
  <inkml:trace contextRef="#ctx0" brushRef="#br0" timeOffset="53338.15">2756 8899 18431 0,'0'0'816'0,"-4"-7"160"0,1-3-784 0,3 10-192 0,0 0 0 0,0 0 0 0,4-7 128 0,-4 7 0 16,0 0-128-16,0 0 192 0,0 0-192 0,8 13 0 15,0-2 0-15,-3 7-160 0,-2 5 160 0,1 3 256 16,-3 7-64-16,-1 0-16 0,-1 1 112 0,-3 5 32 15,2 6 0-15,-1 3 0 0,1 4 192 0,-1 2 32 16,2-1 16-16,1 2 0 0,0 2-192 0,0-2-48 16,0-2 0-16,3-1 0 0,0 0-320 0,2-2 144 15,0-7-144-15,1 1 0 0,-1-3 128 0,1-2-128 16,-1 1 0-16,4-6 0 0,0-2 0 0,4-4 160 16,-2-5-160-16,2-3 128 0,1-3-256 0,1-5-64 0,3-5-16 15,2-5 0 1,4-2-848-16,2-5-160 0</inkml:trace>
  <inkml:trace contextRef="#ctx0" brushRef="#br0" timeOffset="53603.48">2415 9574 33695 0,'-7'-16'1488'0,"8"8"304"0,5-2-1424 0,16 1-368 0,13-4 0 0,12-3 0 0,11-3 0 0,1-3-256 16,5-3 32-16,6 2 16 0,5 1 208 0,11-3-192 15,8 1 192-15,3-2-192 16,-2-5-592-16,9-1-112 0,11 1-32 0,-3 2-12640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7:17.3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5526 15189 24527 0,'-7'-13'1088'0,"2"7"224"0,1-1-1056 0,4 7-256 0,-3-12 0 0,1 4 0 15,2 8 224-15,3-12-16 0,-1 0 0 0,2 4 0 16,-4 8-80-16,6-7-128 0,-6 7 176 0,8-6-176 15,-8 6 128-15,10-1-128 0,-10 1 0 0,0 0 0 16,14 7 0-16,-1 5 0 0,-2 5 0 0,1 3 0 16,-1 2 0-16,-1 4 0 0,-1 4 128 0,2 3-128 15,-1 2 0-15,0 3 160 0,-2 3-160 0,-1-2 128 16,-1 0-128-16,1 0 192 0,-1 0-192 0,-1 2 192 0,-2-2-192 0,-1-2 0 16,5-1 0-16,-2-2 0 15,1-8 0-15,2 0 128 0,-2-4-128 0,1 0 0 16,-1-5-304-16,1-3-144 0,-1-2-16 0</inkml:trace>
  <inkml:trace contextRef="#ctx0" brushRef="#br0" timeOffset="283.38">6152 15016 30399 0,'0'0'2704'0,"-7"-3"-2160"0,0 2-544 0,7 1 0 16,0 0 976-16,-1 13 96 0,1 1 16 0,3 6 0 31,0 3-1248-31,0 6-240 0,-3 3-48 0,0 5-16 0,0 2 336 0,0 4 128 0,0 6 0 0,0 2-144 16,-3-1 144-16,2 4 0 0,-3 0-144 0,3 2 144 15,1 0-128-15,-1-2 128 0,-1-3-160 0,4-3 160 16,0-1-752-16,3 1-48 16,2-5-16-16,3 3-12608 0</inkml:trace>
  <inkml:trace contextRef="#ctx0" brushRef="#br0" timeOffset="3209.83">7235 16875 6447 0,'0'0'272'0,"10"-5"80"0,-2-1-352 0,0-3 0 15,-1 1 0-15,2 2 0 0,1-2 2000 0,2 2 336 16,-1-3 64-16,1 3 16 0,-2 1-1888 0,-1-4-368 15,-3 1-160-15,2-1 128 0,-1 2-128 0,1-2 128 16,-4 1-128-16,-4 8 128 0,7-10-128 0,-7 10 160 16,3-10-160-16,-2 0 160 0,-1 10 144 0,0 0 16 15,-1-7 16-15,1 7 0 0,-4-7 112 0,-2 2 32 16,-1 1 0-16,-1 0 0 0,-1 0-288 0,-2 3-48 0,0 0-16 0,-3 1 0 16,-4 0 16-16,-1 1 0 0,-1 3 0 0,0 0 0 15,-2-2-16-15,0 3 0 0,1 2 0 0,-2-1 0 16,-3 1-128-16,2 5 160 0,-1 1-160 0,-2-1 160 15,-1 4-160-15,3 0 0 0,-2 1 0 0,2 2 0 16,-1-1 0-16,1 2 0 0,2 0 0 0,-1 3 0 16,-2-1 0-16,1-1 0 0,2 1 0 0,3 3 0 15,-1-2 0-15,6 4 0 0,-1-3 0 0,2 1 128 16,0 3-128-16,2 4 0 0,3-1 0 0,3-1 128 16,1-1-128-16,1 1 0 0,1-2 0 0,3 2 0 15,2-3 0-15,2 2 0 0,2-2 0 0,4 2 0 16,3-2 0-16,1 1 160 0,2-3-160 0,5 2 160 15,2-3-160-15,4 1 0 0,0-2 0 0,2-1 0 0,1-2 144 0,0-3-144 16,1-2 160-16,2-2-160 0,2-7 192 16,1-2-64-16,-1-5-128 0,0-2 192 0,3-1 0 0,4-5 0 15,5-5 0-15,1-3 0 0,-1-5-32 0,-1-4-16 16,-4-3 0-16,0-1 0 0,-1-3-144 0,-2-2 160 16,-1 0-160-16,-2-3 160 0,-3 0-32 0,-1-3 0 15,-3-1 0-15,0-1 0 0,-1-4-128 0,-1-2 0 16,-3 2 0-16,-3-1 128 0,-2 2 64 0,-2 3 16 15,-3 2 0-15,-4-1 0 0,-5 2-48 0,-2 2-16 16,-6-2 0-16,-3 0 0 0,-7 1-144 0,-2 3 0 16,-4 1 0-16,-4 6 128 0,-6 4-272 0,0 4-64 0,-2 5-16 0,0 4 0 15,0 3 32-15,1 7 0 0,0-1 0 0,3 3 0 16,2 3 192-16,3 1-144 16,3-1 144-16,3 5-7088 15,-1-3-1328-15</inkml:trace>
  <inkml:trace contextRef="#ctx0" brushRef="#br0" timeOffset="3579.06">7686 16152 18431 0,'0'0'816'0,"-8"-4"160"0,-3-3-784 0,1 0-192 0,1 4 0 0,2 0 0 0,7 3 2544 0,0 0 464 15,-8 8 80-15,2 6 32 16,-1 2-2848-16,1 4-560 0,-4 6-112 0,-3 7-32 0,-1 3 432 0,-2 7-160 16,-3 2 160-16,-3 8 0 0,-2 5 0 0,0 7-128 15,0 6 128-15,-2 5 0 0,-4 3 0 0,0 0-128 16,-3 5 128-16,2 2 0 0,1 5 0 0,1-2 0 15,2-4 0-15,2 0 0 0,2-1 0 0,0-3 0 16,4 2 0-16,0-7 0 0,0-5 176 0,1-1-176 16,2-3 192-16,-1-2-192 0,-1-4 0 0,3-4 0 15,-1 2 0-15,2-6 0 0,0-3-128 0,5-3-144 0,-3-9-32 16,3-4 0 0,2-6-1696-16,2-1-352 0</inkml:trace>
  <inkml:trace contextRef="#ctx0" brushRef="#br0" timeOffset="4419.79">9026 16137 23151 0,'0'0'1024'0,"0"0"208"0,-11-1-976 0,1 1-256 16,-1 2 0-16,1 5 0 0,0-1 240 0,-1 7 0 16,-2-1 0-16,-4 6 0 0,-2 0-240 0,-2 3-288 15,-3 1 64-15,-2 2 16 0,-2 5 208 0,-1 1 0 16,4 3 0-16,-2 2 0 0,-1 3 0 0,0 4 0 16,0-1-160-16,0 7 160 0,0 5 0 0,1 0 0 0,2 3 0 0,0 0 0 15,0 0 0-15,3 3 256 0,0 4 0 16,2 2-16-16,0 4-32 0,3 0 0 0,3-2 0 0,0-2 0 15,5-2-208-15,2-2 176 0,4-3-176 0,4-1 160 16,5 3-160-16,2-7 0 0,1-3 0 0,4-4-176 31,2-4-496-31,3-7-96 0,2 0-32 0</inkml:trace>
  <inkml:trace contextRef="#ctx0" brushRef="#br0" timeOffset="4904.78">10108 16743 24879 0,'-3'-20'1088'0,"0"5"256"0,-5-6-1088 0,-1 2-256 15,-1-1 0-15,-4 3 0 0,0 1 1744 0,-3 4 304 16,-2 5 48-16,-2-1 16 16,-5 6-2544-16,-4 5-496 0,-7 5-96 0,-1 5-32 0,-3-1 608 0,-2 9 112 15,-3 4 16-15,-3 6 16 16,-1 4-576-16,-7 3-112 0,-3-1-32 0,0 1 0 16,1-1 160-16,8-1 32 0,8-1 0 0,7 1 0 0,7-5 688 0,3-3 144 15,9-1 0-15,6-5 0 0,2-2 464 0,6-2 48 16,3-3 16-16,2 1 0 0,3-1-96 0,5-4-32 0,3 1 0 0,2-1 0 15,6-2-48-15,0 3-16 0,5-5 0 0,3 3 0 16,3-2 96-16,1 3 16 0,2-4 0 0,4 0 0 16,-6-1-208-16,0-3-48 0,-3 2 0 0,-3 3 0 15,-2 0-192-15,-3 3 128 0,-3-3-128 0,-4 3 0 16,-1 1 0-16,-5-1 0 0,-4 4 0 0,-4 2 0 16,-4 1 0-16,-2 2 0 0,-8 0 0 0,-1 4 0 15,-5 1 0-15,-4 0 0 0,-5 3 0 0,-5 1 0 16,-7-1-176-16,-1 4-80 0,-4 1 0 0,2-5-16 31,3 0-672-31,4-8-128 0,6-2-16 0,1-5-16 0</inkml:trace>
  <inkml:trace contextRef="#ctx0" brushRef="#br0" timeOffset="5356.22">10145 16007 10127 0,'0'0'896'0,"10"8"-704"0,0 2-192 0,4 5 0 16,4 4 4256-16,6 6 816 0,5 6 176 0,3 5 16 16,2-3-4448-16,2 1-816 0,1 2-320 0,-3-1 0 15,-2 2 320-15,-3 1 0 0,-3 2 0 0,-3 2 0 16,-3 1 0-16,-2 1 128 0,-4 6-128 0,-3 0 0 15,-3 3 160-15,-4-1-16 0,-4 1 0 0,-4 1 0 16,-3 1-144-16,-3 0 160 0,-4 4-160 0,-5 2 160 16,-6 0-160-16,-6-1 0 0,-2-2 0 0,-2-1 0 15,-4-2 0-15,0-2 0 0,0-2 144 0,-2 3-144 0,-1-1 192 0,1 0-48 16,1 0 0-16,-1-5 0 0,-1-1-144 0,0-4 0 16,0-2 0-16,3-6 0 15,1-7-384-15,5 0-144 0,5-5-48 0,3-1-7920 16,5-4-1584-16</inkml:trace>
  <inkml:trace contextRef="#ctx0" brushRef="#br0" timeOffset="5853.96">11588 15686 16575 0,'-7'11'736'0,"3"-5"160"0,-1 2-720 0,-1 4-176 0,-3 4 0 0,5 4 0 0,0 8 3008 15,2 5 576-15,1 8 128 0,-1 4 0 0,1 5-3136 0,-3 9-576 16,3 7-208-16,-4 4 0 0,-3 1 208 0,-1 3 208 15,-2 3-32-15,-2 6-16 0,1 5 32 0,-4-2 16 16,-2-3 0-16,1 4 0 0,-1 0-80 0,-1 1-128 16,-2-1 176-16,1 2-176 0,-1-2 144 0,-2-3-144 15,2-4 0-15,1-2 144 0,0-1-144 0,1-6 0 16,0-1 0-16,1-8 0 16,1-6-496-16,2-4 32 0,0-5 0 0,2-6 0 15,-1-6-1968-15,4-7-400 0,-4 3-80 0,7-6-16 0</inkml:trace>
  <inkml:trace contextRef="#ctx0" brushRef="#br0" timeOffset="6254.3">12378 17769 11055 0,'-10'13'976'0,"2"-3"-784"0,-3-1-192 0,-2 3 0 15,-2 2 5456-15,0 4 1056 0,1 4 208 0,-1 5 32 16,1 6-6560-16,1 2-1328 16,-1-1-256-16,1 5-48 0,0 1 992 0,3-2 192 0,0 2 32 0,1-2 16 15,2 1 16-15,3-2 0 0,2-4 0 0,5-4 0 16,1-6-192-16,1-4-16 0,1-5-16 0,3-1 0 15,1-8 416-15,3-1 0 0,1-3 0 0,3-5 0 0,2-2 304 0,0-7 32 16,1-4 16-16,2-5 0 0,1-8 160 0,-2-5 16 16,1-4 16-16,-2-1 0 0,0-3-160 0,1 0-16 15,-1-4-16-15,-2 2 0 0,-3 0-64 0,-2 1-16 16,-3-1 0-16,-2 0 0 0,-3-3-272 0,-4 5 160 16,-4-1-160-16,-3 5 128 0,-5 3-368 0,-5 6-80 15,-4 5 0-15,-2-1-16 16,1 3-224-16,-3 4-32 0,-4 4-16 0,1 3 0 15,0 1-1760-15,2 0-336 0,-9-7-80 0,9 1-16 0</inkml:trace>
  <inkml:trace contextRef="#ctx0" brushRef="#br0" timeOffset="6697.65">12841 14994 26367 0,'0'0'1168'0,"0"0"240"0,-8-9-1120 0,3-1-288 0,-2 4 0 0,7 6 0 0,0 0 176 0,-7-4-32 15,7 4 0-15,-9 1 0 0,0 3-288 0,1 0-64 16,-1 2-16-16,0 4 0 0,-1 6 224 0,-1 0 0 16,-1 3 0-16,0 3 0 0,0 5 0 0,-2 2 128 15,-2 4 16-15,1 2 0 0,-3 2 48 0,0 4 0 16,2 1 0-16,-1 1 0 0,2 4-192 0,1 0 160 16,1 3-160-16,2 3 160 0,1 4-160 0,2-3 0 15,4-3 144-15,1-2-144 0,0-1 0 0,4-3 144 16,4-1-144-16,0-2 0 0,3-1 144 0,2-3-144 15,3-2 0-15,1-1 144 0,2 1-144 0,4-6 0 16,0-3 0-16,0-7 0 0,2-3-256 0,-1-4 0 0,1-1 16 0,0-1 0 31,2-6-272-31,-1-5-64 0,-2-2-16 0,0-3 0 16,-1-5-1392-16,-2 0-256 0,5-12-64 0,-8-1-16 0</inkml:trace>
  <inkml:trace contextRef="#ctx0" brushRef="#br0" timeOffset="6921.06">12177 15703 30399 0,'5'-14'2704'0,"1"6"-2160"0,0-6-544 0,5-4 0 16,5-3 1840-16,9-1 256 0,8 1 48 0,8 2 16 15,6 3-2352-15,5 0-448 0,5 4-112 0,2-4-16 0,-2 4 544 0,-1 2 224 16,-3-2-192-16,3 4 192 16,-1 1-1168-16,-1 3-112 0,1 4-32 0,0 0-8288 15,-1 3-1664-15</inkml:trace>
  <inkml:trace contextRef="#ctx0" brushRef="#br0" timeOffset="7554.72">14286 16873 21183 0,'19'-8'1888'0,"4"2"-1504"0,8-4-384 0,5 5 0 16,9-2 2768-16,12 5 496 0,12 0 80 0,5 1 32 31,2 1-3120-31,0 0-608 0,-1 0-128 0,4 1-32 0,4 2 208 0,0-2 48 0,1-1 0 0,-5 4 0 31,-4-1-512-31,-4-1-80 0,-2 1-32 0,-2 1 0 16,-1-1 272-16,-2 2 48 0,-6-2 16 0,-5-2 0 15,-6 3-112-15,-5 0-32 0,-4-2 0 0,-4 3-6432 0,-4-2-1296 0</inkml:trace>
  <inkml:trace contextRef="#ctx0" brushRef="#br0" timeOffset="7822.05">14252 17595 22111 0,'24'-10'1968'0,"-7"5"-1584"16,0-6-384-16,9 1 0 0,7-4 3232 0,11 3 560 15,12 2 112-15,15-1 32 0,13 3-3248 0,4 0-688 16,1 2 0-16,5 1-176 0,4-1 336 0,5-2 64 16,4 2 16-16,1 3 0 0,-3 1-384 0,8-2-80 0,3 2-16 0,-4 1 0 31,-8 1-1184-31,0 2-240 0,1-1-64 0,-6 1-12464 0</inkml:trace>
  <inkml:trace contextRef="#ctx0" brushRef="#br0" timeOffset="9022.62">18489 16437 18431 0,'-4'-9'1632'0,"-1"0"-1312"0,-2-4-320 0,1 4 0 15,1-5 2064-15,0 2 352 0,-2 0 64 0,2 0 16 16,1 1-2240-16,-4 3-432 0,-1-4-80 0,-1 3-32 16,-3-3 288-16,0 1-192 0,-3 2 192 0,0 1-160 15,0 0 160-15,-1 2-160 0,-1 0 160 0,-1 4-160 16,-2 1 160-16,-1 2 0 0,1 1-144 0,-2 6 144 15,-3 0 0-15,0 4-176 0,-4 5 176 0,0 2-128 16,-3 0 128-16,-2 5-160 0,1 4 160 0,-3-1-160 0,-3 3 160 0,-2 3 0 16,-2 2 0-16,4 2-128 0,3 1 128 0,5 2 0 15,4 4 0-15,5-2 128 0,3 6 272 0,3-4 64 16,3 3 16-16,4 2 0 0,3-1-112 0,2 4-32 16,1 0 0-16,2 0 0 0,4 0-336 0,2 1 144 15,3-4-144-15,2-3 0 0,3-4 0 0,1-5 0 16,4-7 0-16,2-1 0 0,3-3 144 0,3-3-144 15,4-7 0-15,6-4 144 0,0-1 32 0,2-7 0 16,1-1 0-16,2-5 0 0,-2-2 16 0,1-7 0 16,3-2 0-16,0-3 0 0,0-3-192 0,3-5 0 15,2-1 144-15,2-1-144 0,2-2 0 0,-1-7 0 0,-3-1 0 0,-3-5 0 16,-1-2 0-16,-3 1 0 0,-3-3 0 0,-4 2 0 16,-3 2 0-16,-2-1 0 0,-6 3 0 0,-5 3 0 15,-3 3-192-15,-3 4 64 0,-5 0 0 0,-3 5 0 16,-6 0-128-16,-1 3-32 0,-6 3 0 0,-4 2 0 31,-1-1-368-31,-6 5-80 0,-3-2-16 0,-1 0-11072 0</inkml:trace>
  <inkml:trace contextRef="#ctx0" brushRef="#br0" timeOffset="9340.04">18743 15609 29823 0,'-13'-14'1328'0,"4"6"272"0,-2 0-1280 0,-1 3-320 16,2 0 0-16,0 5 0 0,0 5 128 0,0 1-128 16,-3 8 192-16,-1 4-192 0,-3 4 0 0,-2 8-192 15,-4 3 0-15,-2 8 0 0,-3 5 192 0,-4 8 0 16,-2 8 0-16,-3 8 0 0,-1 9 0 0,0 4 0 15,1 1 0-15,0 6 0 0,3 3 0 0,-1 3 0 16,1 7 0-16,0 2 0 0,1-1 0 0,1 0 0 16,0 3 144-16,0-3-144 0,1-2 240 0,-2-6-48 15,-2-5-16-15,3-1 0 0,-2 1 96 0,2-9 32 16,1-9 0-16,1-3 0 0,9-4-304 0,2-8-192 16,2-6 16-16,3-4-9056 0,3-7-1824 15</inkml:trace>
  <inkml:trace contextRef="#ctx0" brushRef="#br0" timeOffset="9706.35">20169 15833 15663 0,'-18'8'688'0,"4"-6"144"0,-5 0-656 0,-6 3-176 0,-7 5 0 0,-5 8 0 0,-6 4 3776 0,-3 13 704 16,-2 4 160-16,-2 11 32 15,-2 4-4288-15,-1 7-864 0,-3 8-160 0,-1 6-48 0,-3 8 688 0,0 3 0 16,2 6 0-16,2 3 0 0,4 3 0 0,3 0 0 15,5 5 0-15,3 0 128 0,4 0-128 0,5-4 0 16,6-4 0-16,5-5 0 0,6-6-352 0,6-6 16 16,7-8 0-16,4-8 0 15,5-9-128-15,7-8-32 0,3-8 0 0,8-6 0 0,2-3 96 0,7-6 16 16,2-7 0-16,9-7 0 16,3-7-1120-16,8-7-224 0</inkml:trace>
  <inkml:trace contextRef="#ctx0" brushRef="#br0" timeOffset="10023.2">20848 16137 24879 0,'-9'4'2208'0,"-4"5"-1760"0,-2 1-448 0,-3 10 0 16,-1 6 1760-16,-1 9 272 0,-1 8 48 0,-2 12 16 16,1 7-1968-16,-5 4-384 0,-2 6-64 0,-2 4-32 15,-1 1 352-15,-2 6 0 0,1-2 0 0,4 6 0 0,3 3 0 0,3-2 0 16,6-3 0-16,4-6 0 0,1-2 0 0,6-4 0 16,4-10 0-16,4 1 0 0,4-6-192 0,3-4 192 15,3-7-192-15,3-8 192 16,4-3-448-16,4-7 16 0,1-4 16 0,2-6 0 15,0-3-224-15,1-5-32 0,0-10-16 0,1-6-7568 16,0-2-1504-16</inkml:trace>
  <inkml:trace contextRef="#ctx0" brushRef="#br0" timeOffset="10242.45">19497 17128 29487 0,'0'0'2624'0,"8"-7"-2112"0,4-2-512 0,8-1 0 15,9 3 2144-15,16-3 320 0,10 4 64 0,11-2 16 32,10 2-2544-32,4 1-704 0,5-3-32 0,2 0-16 15,0 0-560-15,4-1-112 0,3-4-32 0,-2 4 0 16,0-4-832-16,-6 2-160 0</inkml:trace>
  <inkml:trace contextRef="#ctx0" brushRef="#br0" timeOffset="10593.14">21314 15709 32767 0,'0'0'1456'0,"10"10"288"0,2 4-1392 0,8 7-352 0,6 7 0 0,12 9 0 15,11 8 0-15,6 4-288 16,3 6 48-16,0 2 16 0,1 7 464 0,-1 2 80 0,-5 2 32 0,-2 4 0 15,-4 1-144-15,-5 3-16 0,-7 2-16 0,-3 1 0 16,-8 5-176-16,-6-2 160 0,-10-2-160 0,-6 4 160 16,-4-2-160-16,-8 3 128 0,-7 3-128 0,-6-3 128 15,-5-5-128-15,-2-1 0 0,-3 1-160 0,-4-5 160 16,-4-2-288-16,-1 0 32 0,-2-6 16 0,-2-2 0 31,-2-8-1360-31,-3-2-256 0,-4-6-64 0</inkml:trace>
  <inkml:trace contextRef="#ctx0" brushRef="#br0" timeOffset="10907.34">23159 17109 36335 0,'12'-6'1600'0,"-1"2"352"0,0 0-1568 0,7-2-384 15,6 3 0-15,8 3 0 0,7 3 0 0,6 1 0 16,3 0-224-16,5-3 80 0,7 1-128 0,2 0-32 15,3-1 0-15,0 1 0 16,-2 4-800-16,4-4-176 0,-1 1-16 0,5-2-8224 0,3 1-1632 0</inkml:trace>
  <inkml:trace contextRef="#ctx0" brushRef="#br0" timeOffset="11457.73">26048 16511 15663 0,'-28'-7'688'0,"10"1"144"0,-6-2-656 0,-1 3-176 0,-2 0 0 0,0 5 0 0,-2 5 2176 0,-2 2 384 16,1 7 96-16,-4 3 16 0,-5 5-2224 0,1 6-448 15,0 1 0-15,1 5-128 0,0 6 128 0,4 6 192 16,2-2-32-16,1 7-16 0,4 4-144 0,2 4 0 15,2 1 0-15,4 2 128 0,3 4-128 0,6 1 0 0,0-5 0 16,5-1 0-16,3-5 0 0,5-4 0 0,1-4 0 0,5-1 0 16,4-2 0-16,1-6 0 0,7-5 0 0,3-4 0 15,5-1 128-15,5-6 112 0,5-4 16 0,7-6 0 16,6-6 240-16,3-7 48 0,0-5 16 0,1-8 0 16,2-7-400-16,2-5-160 0,1-6 128 0,4-4-128 15,3-5-144-15,-5-2-112 0,-4-5-32 0,-8 0 0 16,-7 1 288-16,-8-5 176 0,-4-1-32 0,-5 0 0 15,-8 0 432-15,-6-1 96 0,-3 2 16 0,-6 3 0 16,-5-2 496-16,-3 2 96 0,-6 6 32 0,-6 4 0 31,-6 2-2016-31,-6 3-416 0,-4 5-80 0,-11 6-16 0,-12 5 640 0,-7 3 128 16,-5 5 32-16,-1 5 0 0,-2 5-528 0,3 4-96 16,1 7-32-16,3-2-10944 0</inkml:trace>
  <inkml:trace contextRef="#ctx0" brushRef="#br0" timeOffset="11791.83">26451 15556 17503 0,'0'0'1552'0,"2"-10"-1232"0,0-2-320 15,-1 4 0-15,-1 8 4432 0,0 0 832 0,0 0 176 0,0 0 16 32,8 13-4848-32,-3 7-976 0,-3 4-192 0,-2 7-32 0,-2 8 336 0,-5 9 64 0,0 4 0 0,-4 8 16 15,-3 8 176-15,-3 7 0 0,-4 12 0 0,-2 6 0 16,-4 6 0-16,-4 8-128 0,-7 6 128 0,-3 5 0 16,-2 0 0-16,-2 7-128 0,0-2 128 0,-1 0 0 15,1 2 0-15,4-8-160 0,1-2 160 0,1-3 0 16,-1-1 0-16,0-4 0 0,-4-8 0 0,1-5 0 15,1-1 0-15,4-4 0 0,1-3 0 0,3-2 0 16,1-10-176-16,4-3 32 0,2-6 0 0,3-6 0 31,3-3-1776-31,4-4-336 0,3-5-80 0</inkml:trace>
  <inkml:trace contextRef="#ctx0" brushRef="#br0" timeOffset="12191.58">27980 16068 35535 0,'0'0'1568'0,"-8"-5"336"0,-2 1-1520 0,-3 3-384 0,-4 4 0 0,-5 9 0 16,-5 7 0-16,-3 6 0 0,-7 9-160 0,-1 3 160 31,-4 5-528-31,-3 6 0 0,-2 7 0 0,0 3 0 0,2 6 528 0,0 6-128 0,2 7 128 0,-2 6 0 16,-2-2 0-16,2 8-192 0,1 3 192 0,5 4-160 15,2 1 16-15,5 1 0 0,3-6 0 0,8-1 0 16,0-2-176-16,7-4-48 0,4-6 0 0,5-4 0 16,4-4-336-1,4-6-64-15,4-9 0 0,2-6-16 0,6-4-912 16,3-5-176-16,2-7-48 0,4-8 0 0</inkml:trace>
  <inkml:trace contextRef="#ctx0" brushRef="#br0" timeOffset="12708.87">28624 16582 16575 0,'0'0'1472'0,"0"0"-1168"0,-10-4-304 0,-4-1 0 16,0 0 3296-16,-2 4 608 0,-1 1 112 0,-1 6 16 16,-1 3-3248-16,-1 5-656 0,-2 1-128 0,-3 5 0 15,-5 3 0-15,-2 6-176 0,0-1 176 0,-1 4-192 16,-4 3 192-16,1 3 0 0,0 2 0 0,-1 6 0 15,-1 6 0-15,2 2 0 0,3 0 128 0,4 6-128 16,5 4 144-16,6-5-144 0,5-2 192 0,7-2-192 16,6-1 192-16,7-4-192 0,9-1 192 0,6-5-192 15,9 1 256-15,10-7-64 0,3 0-16 0,10-6 0 16,4-6 96-16,4-5 32 0,2-11 0 0,-2-5 0 16,-1-5-112-16,1-5-32 0,3-4 0 0,3-8 0 0,2-7-16 0,1-2 0 15,0-6 0-15,-1-1 0 0,-4-4 16 16,-3-1 0-16,-2 0 0 0,-2-2 0 0,-4-2 16 0,-6 0 0 15,-4 2 0-15,-7-2 0 0,-6 0 80 0,-8 2 32 16,-9-3 0-16,-7 2 0 0,-8 1-288 16,-11-1 0-16,-10-2 0 0,-12 2 0 15,-9-3-400-15,-8 3-48 0,-7 0 0 0,-5 6 0 16,-7-1-544-16,-5 6-112 0,-7 3-32 0,4 3 0 16,3 6-1664-16,12 5-336 0,9 2-64 0</inkml:trace>
  <inkml:trace contextRef="#ctx0" brushRef="#br0" timeOffset="13111.49">29106 15360 15663 0,'0'0'688'0,"10"-2"144"0,1-5-656 0,1 5-176 0,1 3 0 0,6 4 0 16,6 7 2992-16,7 4 560 0,5 6 112 0,5 3 32 16,5-1-3520-16,1 6-704 15,1 0-144-15,-1 6-32 0,0 2 512 0,1 6 192 0,3 3-128 0,-3 4 128 0,1 4-256 16,3 5 48-16,6-1 0 0,-2 9 0 15,-2 2 208-15,-5 3 0 0,-1-2 0 0,-2 6 0 0,-1 4 320 16,-3 0-64-16,-3 6 0 0,1-1 0 0,-2 3 96 0,-3 0 16 16,-4 0 0-16,-5 4 0 0,-6 1 160 0,-6 3 48 15,-7-5 0-15,-8 0 0 0,-5 2-128 0,-9 4 0 16,-9-1-16-16,-6-1 0 0,-7-3-176 0,-7 2-16 16,-9 1-16-16,-9 1 0 0,-9-3-224 0,-14 3 0 15,-12-5 128-15,-10-3-9712 16,1-4-1936-16</inkml:trace>
  <inkml:trace contextRef="#ctx0" brushRef="#br0" timeOffset="15229.09">18636 13065 14735 0,'0'0'1312'16,"0"0"-1056"-16,-13 11-256 0,3 6 0 0,0 6 2752 0,0 6 512 16,2 4 80-16,-1 5 32 0,0 4-2896 0,0 6-480 15,2 3-288-15,-3 4 32 0,-2 3 256 0,3 7 0 16,0 0 0-16,-3 2-144 0,-2 1 144 0,0-4 0 16,0 2 0-16,-2 3 0 0,-5 2 0 0,2-2 0 15,-2-12 0-15,1-1 0 0,0-3 0 0,2-2 0 16,1-7 0-16,2-4 128 0,0-7-128 0,5-4 0 15,1-2 0-15,3-6 128 0,2-5-128 0,1-5 176 16,1 1-176-16,2-12 192 0,0 0 16 0,1 8 16 16,-1-8 0-16,0 0 0 0,0 0 128 0,11 7 32 15,0-4 0-15,1-2 0 0,3-2 128 0,3 1 16 16,4-2 16-16,3 1 0 0,3-1-176 0,4 0-48 16,0 0 0-16,2 1 0 0,3-1-192 0,2 2-128 0,2-1 128 0,2 4-128 15,3 0 0-15,6 0 0 0,5 1 0 0,4 0 0 16,0 1 0-16,-1 1 128 0,0-2-128 0,2 1 0 15,0 0 0-15,5 0-128 0,4 1 0 0,1 5 0 16,-1-4 128-16,1 2 0 0,-4-4 0 0,3 5 0 16,3 0 0-16,1 1 0 0,5-5 0 0,-1-2 0 15,-3-2 0-15,1 5 0 0,-1-1 0 0,6-1 0 16,5 0 0-16,-3-1 0 0,-3-1 0 0,-1 2 0 16,-1 5 0-16,2-1 0 0,5 0 128 0,-3-6-128 15,-1 0 0-15,-3 1 0 0,-3 2 0 0,1-3 0 16,0-1 0-16,3 1 0 0,1-4 0 0,-2-1 0 15,-3 0 0-15,-2 0 0 0,-2 1 0 0,3 0-192 16,3 0 192-16,-2-3 0 0,-6 0 0 0,-3 3 0 0,-2 2 0 0,-1 3 0 16,-2 2 0-16,2-2 0 0,0 2 0 0,0 1 0 15,-4-1 0-15,-4 3 0 0,-4-3 0 0,-4 3 0 16,-2 0 0-16,-3 3 0 0,-2-2 0 0,-3 2 0 16,-1-1 0-16,-2 0 0 0,0 4 0 0,-4-2 0 15,0-3-176-15,-4 3 176 0,-3 1-128 0,-4-4 128 16,-3 3 0-16,0 1-144 0,-3-3 144 0,0 1 0 15,-1-1 0-15,-1-2-128 0,0 2 128 0,-2-2 0 16,1 1 0-16,-1-1 0 0,-1 3 0 0,0-1 0 16,0-4 0-16,-9-7 128 0,8 6-128 0,-8-6 0 15,0 0 0-15,8 8 128 0,-8-8-128 0,0 0 0 16,0 0 0-16,0 0 0 0,10-3 0 0,-2-5 144 16,-2-2-144-16,1-5 0 0,-1-3 128 0,0-3-128 15,2-7 0-15,1-4 0 0,1-4 0 0,1-1-144 0,3-2 16 0,2-3 0 16,0-5-112-16,3-1-16 0,0-3 0 0,4 1 0 15,0-2 256-15,0-2-144 0,0-2 144 0,-2-3-128 16,1 1 128-16,0-3 0 0,-1-5 0 0,0-4 128 16,-2 1-128-16,0-2 0 0,0-2-128 0,0 2 128 15,1-1-256-15,2-1 48 0,-2 0 0 0,0 0 0 16,3 4 32-16,-1 7 16 0,0 1 0 0,-1 5 0 16,1 2 32-16,-4 1 0 0,-3 4 0 0,1 1 0 15,1 1 128-15,-2 2-128 0,-2 7 128 0,-2 1-128 16,2 3 128-16,-2 2 0 0,-2-1 0 0,0 2-128 15,0 7 128-15,1-1-128 0,3 3 128 0,-5 2-128 16,-2 0 128-16,0 1 0 0,-1 1 0 0,-1 1 0 16,0 2 0-16,-1 1 0 0,-1 4 0 0,-1-2 128 0,-1 1 16 0,0 3 16 15,-1-2 0-15,1 10 0 0,0 0-160 16,-7-5 192-16,-1 1-192 0,-2 2 192 0,-2 2-192 0,0 0 0 16,-5-2 0-16,-1 4 0 0,-3 1 0 0,-4 0 0 15,3 1 0-15,-5 0 0 0,-2 1 0 0,-3-1 0 16,-1 1 0-16,0 1 0 0,-3-1 0 0,-2 0 0 15,1 5 0-15,-6-2 128 0,-5 2-128 0,-3-4 0 16,-4 0 144-16,-1 1-144 0,0 0 144 0,0 3-144 16,-1-1 192-16,-4 2-192 0,-4-2 128 0,-3 1-128 15,-3 2 0-15,1-4 0 0,0 0 0 0,0 1 0 16,0 2 0-16,-6 0 0 0,-7 0 0 0,-2-2 0 16,-2 1 128-16,1-1-128 0,-2 2 0 0,-6 2 0 0,-6-3 0 0,-1 2 0 15,1-1 0-15,-3 1 0 0,-4 2 0 0,-1 2 0 16,-1-1 0-16,0 1 0 0,-1-4 0 0,-2 6 0 15,-6 1 0-15,4 3 0 0,1-3 0 0,-2 3 0 16,-4 0 192-16,6 1-192 0,5 3 192 0,2-3-192 16,1 5 320-16,2-6-64 0,0 3 0 0,6-1 0 15,3-3-48-15,1 5-16 0,0 2 0 0,2-2 0 16,2 2-192-16,4-1 0 0,3 1 0 0,4 0 0 16,1-3-240-16,1 1-80 0,-2 1-32 0,7-5 0 31,6 1-2272-31,8 0-464 0</inkml:trace>
  <inkml:trace contextRef="#ctx0" brushRef="#br0" timeOffset="16694.29">22775 12722 21183 0,'0'0'1888'0,"-7"-6"-1504"0,-2-4-384 0,4 1 0 0,2-2 672 0,0 2 64 16,2-4 16-16,1 1 0 0,1-2-752 0,2-4 0 16,0-2 0-16,2-3-160 0,1-3 160 0,0-3 192 15,2-2-32-15,2 2-16 0,0-4-144 0,3-4 0 16,1-1 144-16,2-2-144 0,2-1 128 0,2 3-128 15,3-2 160-15,4-3-160 0,0 1 128 0,6-5-128 16,2 0 0-16,3 0 144 0,0 4-144 0,1-3 0 16,-1 2 0-16,0-1 0 0,6 3 0 0,2-2 0 15,4 2 0-15,6-1 0 0,1 1 0 0,5 0 208 16,4-5-48-16,-1 3-16 0,-3 1-16 0,3 0-128 16,2 4 192-16,7-2-64 0,6 3-128 0,-1 0 0 15,-3-2 144-15,-1 5-144 0,0-1 0 0,3 3 0 16,2-1 0-16,3 1 0 0,-3 5 0 0,-3-2 0 15,-2 6 0-15,-1-1 0 0,2 2 0 0,4 3 0 0,3-2 0 0,-6 2 0 16,-5 2 0-16,-1 1 0 0,0 2 0 0,3 0 0 16,6 2 0-16,-1 3 0 0,-2 1 0 0,-3 3 0 15,-4-2 0-15,0 4 0 0,2 3 0 0,1 1 0 16,-1 3 0-16,-2 3 0 0,-6-1 0 0,-2 3 0 16,-1 3 0-16,-3 3 0 0,-1 0 0 0,1 3 0 15,1 4 0-15,-1 1 0 0,-1-2 0 0,-9 6 0 16,-5 1 128-16,-2 4-128 0,-3-3 160 0,-1 4-160 15,-3 3 192-15,-1 5-64 0,-1 2-128 0,-3-2 192 16,1 0-64-16,-4 5-128 0,-2 3 176 0,1 0-176 16,-4 3 208-16,1 1-64 0,-4 4-16 0,1-2 0 15,-3 0-128-15,-3-1 192 0,-2 1-192 0,2-1 192 0,-3 2-192 16,-1-1 192-16,-1 3-192 0,-2 4 192 16,4-1-64-16,-3-1 0 0,-3-2 0 0,-1 4 0 0,1 0-128 0,-1 2 192 15,0-4-192-15,-1 4 192 0,-2 2-192 0,0 1 128 16,0-3-128-16,0-1 128 0,0 0-128 0,-2 0 0 15,1-1 144-15,0 3-144 0,0-3 0 0,-2 1 144 16,1-4-144-16,-1 0 0 0,-2 2 144 0,4-2-144 16,-3 1 0-16,1 4 144 0,1 0-144 0,-1 1 160 15,2-4-160-15,-3 0 160 0,3-4-160 0,0-2 0 16,1-3 0-16,1 3 0 0,3-5 0 0,-2 1 128 16,2 2-128-16,0-1 0 0,0-4 0 0,1 0 0 15,-3-4 128-15,1 2-128 0,-1-6 0 0,0 4 0 16,-2-2 0-16,0-2 0 0,0 2 0 0,1 3 0 15,-2 0 0-15,1-1 128 0,0-4-128 0,0-2 0 16,-2-3 0-16,1-1 0 0,1-2 0 0,0-2-272 0,-1-1 64 16,1-5 16-1,0-3-528-15,0-2-112 0,-3-1 0 0,3-1-16 16,-2-7-560-16,2-9-96 0,-4 12-32 0,4-12-8640 0</inkml:trace>
  <inkml:trace contextRef="#ctx0" brushRef="#br0" timeOffset="17111.93">26922 14627 19343 0,'0'0'848'0,"0"0"192"0,0 10-832 0,0 1-208 16,0-11 0-16,2 18 0 0,3 4 2752 0,4 2 496 16,2 3 96-16,1-2 32 15,-1 3-3088-15,0-2-608 0,1 1-128 0,-1-2-32 0,1 0 480 0,0-3 160 16,1 1 0-16,1-4 0 0,3-4-160 0,0-1 0 15,3-5 0-15,1 0 0 0,1-6 0 0,3-3 0 0,3-3 0 0,4-6 0 16,2-1 160-16,2-7 0 0,-2-6 0 0,6-6 0 16,-4-4 80-16,4-1 16 0,-1-6 0 0,2-3 0 15,2-7-32-15,2-3 0 0,0-2 0 0,1 1 0 16,1-2-224-16,-1 2 144 0,-3 2-144 0,-1 1 128 16,-5-1-128-16,1 1 0 0,-5-1 0 0,1 4-176 31,-2 2-2000-31,-1 7-384 0,-1 5-96 0</inkml:trace>
  <inkml:trace contextRef="#ctx0" brushRef="#br0" timeOffset="18445.93">26180 19481 12895 0,'0'0'1152'0,"-11"-1"-928"0,-1 0-224 0,2-2 0 16,-1 0 2720-16,2 0 496 0,9 3 112 0,0 0 0 15,-8-3-2864-15,8 3-464 0,0 0-320 0,0 0 64 16,0 0 256-16,0 0 0 0,0 0 176 0,15 4-176 15,3-4 272-15,4 1-48 0,2-1-16 0,6 1 0 0,5-1-16 0,-1 0 0 16,0-1 0-16,4 0 0 0,2 0-192 0,3-2 0 16,2 2 128-16,2 0-128 0,3-1 0 0,4 1-288 15,-1-2 64-15,-2 3 16 16,-1-1-432-16,-6 1-64 0,-4 0-32 0</inkml:trace>
  <inkml:trace contextRef="#ctx0" brushRef="#br0" timeOffset="18678.73">26368 19908 34095 0,'0'0'1504'0,"0"0"320"0,0 0-1456 0,0 0-368 0,0 0 0 0,0 0 0 16,13-4 1056-16,5 4 144 0,5-1 16 0,6-1 16 31,3 0-1744-31,6 1-368 0,5-3-64 0,9 0-16 16,8-2-384-16,3-4-96 0,3-2-16 0,1 0 0 15,-4-2-1488-15,7 1-288 0,27-6-64 0,-10 2-16 0</inkml:trace>
  <inkml:trace contextRef="#ctx0" brushRef="#br0" timeOffset="19080.12">28426 19284 21183 0,'-18'-2'1888'0,"-3"-1"-1504"15,-5 3-384-15,1 0 0 0,-1 0 2560 0,-3 4 448 16,3 6 96-16,0 0 16 15,1 4-3120-15,1 4-640 0,-1 2-112 0,3 6-16 0,-1 0 496 0,2 6 96 16,2 2 32-16,3 3 0 0,0 0-192 0,5 5-48 16,2 5 0-16,4-1 0 0,1 1 32 0,4-3 0 0,3-3 0 0,3-5 0 15,4-6 192-15,4-4 160 16,4-6-208-16,4-4 80 0,3-4 576 0,4-7 128 0,3 0 32 16,4-5 0-16,2-2 288 0,1-4 48 0,2-4 16 0,-2 0 0 15,1-5-240-15,-2-3-32 0,-3-4-16 0,1-3 0 16,-2-3-352-16,-2-2-64 0,-1-3 0 0,-3 1-16 15,-4 1-240-15,-4-1 144 0,-3 2-144 0,-5 3 128 16,-1-2-128-16,-6 6 192 0,-5 3-192 0,-4-1 192 16,-4 4-192-16,-1 1 0 0,-6 0 0 0,-2 2-176 31,-3 1-304-31,1 4-64 0,-5-1-16 0,1 6 0 0,0 1-1904 16,2-1-384-16,0 1-80 0</inkml:trace>
  <inkml:trace contextRef="#ctx0" brushRef="#br0" timeOffset="19347.27">28706 19023 19343 0,'0'0'1728'0,"-13"0"-1392"16,0-1-336-16,2 1 0 0,0-2 3584 0,11 2 656 15,-11 5 128-15,5 1 32 0,0 6-3712 0,1-1-688 16,-2 6-256-16,1 3 16 0,-1 5 240 0,0 1-192 15,-2 4 192-15,-2 6-192 0,-3 3 192 0,-2 8 0 16,-2-1 0-16,-1 4 0 0,-1 4 0 0,-2 7 0 16,0 3-128-16,-3 3 128 0,0 3 0 0,0-5 0 15,-1-3 0-15,1-2-144 0,-1-3-96 0,5-1-16 16,0 0 0-16,4-5 0 16,-1-3-160-16,3-2-32 0,2-9-16 0,1-6 0 15,5-8-1728-15,2-5-352 0</inkml:trace>
  <inkml:trace contextRef="#ctx0" brushRef="#br0" timeOffset="19681.41">29677 19029 35583 0,'0'0'1584'0,"0"0"320"0,-8-4-1520 0,-1-1-384 15,1 1 0-15,-3 5 0 0,0 4-192 0,-3 4-96 16,-3 6-32-16,0 4 0 16,-2 3-192-16,-3 6-32 0,-2 3-16 0,-2 7 0 0,-2 1 400 0,-1 2 160 15,-3 4-128-15,2 1 128 0,1 0-128 0,2 0 128 16,3 1-128-16,3 2 128 0,5-2 0 0,2 3 0 15,4-3 0-15,3-5 0 0,5 0-320 0,2-1 0 16,4-6 16-16,2-2 0 16,4-7-176-16,5-1-32 0,1-6-16 0,3-1 0 15,6-5-144-15,6-2-32 0,6-8 0 0,2-5-7456 16,0-8-1504-16</inkml:trace>
  <inkml:trace contextRef="#ctx0" brushRef="#br0" timeOffset="19981.16">30394 18889 36223 0,'0'0'1600'0,"-8"6"336"0,-2-1-1552 0,0 3-384 0,-4 5 0 0,1 6 0 15,0 6 432-15,0 12 0 0,-1 7 0 0,-3 10 0 16,-2 3-688-1,0 5-144-15,-1-2-32 0,-1 2 0 0,1 1 304 0,2 3 128 0,0-2-128 0,3 3 128 16,1 0-480 0,3-6-16-16,2-1 0 0,1-7 0 0,4-6-144 0,4-6-48 0,4-8 0 0,4-5 0 0,3-9 304 0,3-3 48 15,3-5 16-15,2-1 0 0,1-8 112 0,4-2 16 16,2-1 16-16,-1-3 0 16,2-3-240-16,-1-2-48 0,0-7-16 0,-1 0 0 15,5-2-880-15,-5-2-176 0,-3 1-48 0</inkml:trace>
  <inkml:trace contextRef="#ctx0" brushRef="#br0" timeOffset="20163.77">29776 19601 26719 0,'0'0'2368'0,"0"0"-1888"0,0 0-480 0,9 0 0 15,1 0 2464-15,7 0 400 0,2-2 80 0,9 2 0 16,7-1-2496-16,6 1-448 0,6 0-192 0,1-1 16 15,3-2-80-15,3-1 0 0,3-1-16 0,1 0 0 32,5-2-1312-32,-2-2-256 0,1-5-48 0,0 1-12112 0</inkml:trace>
  <inkml:trace contextRef="#ctx0" brushRef="#br0" timeOffset="20414.16">30604 18371 33167 0,'15'2'2944'0,"-5"0"-2352"16,0 3-464-16,4 0-128 0,1 7 1600 0,11 8 320 16,6 8 48-16,4 13 16 15,6 5-2400-15,4 6-480 0,2 6-80 0,-2 6-32 0,-4 2 704 0,-5 2 144 16,-5 7 32-16,-5 7 0 0,-6 13-80 0,-7 3-16 15,-6 2 0-15,-8 2 0 0,-8 6 48 0,-10 1 16 16,-11 3 0-16,-13-1 0 0,-14-3 160 0,-5 4 0 16,-7 5 0-16,-11-5-10416 15,-6-3-1968-15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7:42.3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3221 17329 22111 0,'0'0'1968'0,"0"0"-1584"0,0 0-384 0,0 0 0 16,14-5 640-16,4 0 64 0,5 1 0 0,3 2 0 15,4-2-704-15,3-1-192 0,4 1-16 0,6 1 0 16,4 1 448-16,6-1 80 0,3-4 32 0,3 2 0 15,-5-1 0-15,3 0 0 0,2 1 0 0,4 1 0 16,6 2 0-16,5-5 0 0,3 2 0 0,0-1 0 0,-2-4-128 0,-2 2-32 16,2-3 0-16,9 2 0 0,3-3-64 15,-1 2-128-15,-3 0 176 0,-2 2-176 0,0-2 144 0,6 1-144 16,4 2 0-16,0 0 144 0,-6-2-144 0,1 4-256 16,-1 0 64-16,7-1-12480 15</inkml:trace>
  <inkml:trace contextRef="#ctx0" brushRef="#br0" timeOffset="851.28">14315 17576 20271 0,'0'0'1792'0,"12"-4"-1424"0,-5-1-368 0,4 1 0 15,1-2 3040-15,7-1 544 0,8 2 96 0,7 3 32 32,7-2-3584-32,7-1-704 0,8 1-128 0,5 1-48 0,3 1 592 0,3 1 160 0,2-1 0 0,5 2 0 15,4 0 0-15,8 3 0 0,1-1 0 0,2 4 0 16,3 1 0-16,-1 0 0 0,5 0 0 0,3 2 0 15,3 2 0-15,0 1 0 0,0 1 0 0,6-2 0 16,5-1 0-16,-2 3 0 0,-6-5 0 0,6 2 0 0,2-3 288 0,3 2-32 16,1-4 0-16,4 4 0 0,3-2 80 0,4-1 16 15,2-2 0-15,2 2 0 0,2-3-32 0,1-1-16 16,-1-2 0-16,2 0 0 0,2 0-144 0,-2-1-32 16,0-2 0-16,1 0 0 0,1-3-128 0,-2 1 0 15,-3 2 144-15,-1-2-144 0,3-3 0 0,-5 3 0 16,-4 1 0-16,0-2 128 0,-1 1-128 0,-2 1 0 15,-3-1 128-15,-2-2-128 0,-3 3 0 0,1 2 0 16,-3-6 0-16,-3 5 0 0,-9 0 0 0,0 2 0 16,-2-1 0-16,-4 1-128 0,-5-3-144 0,-8 3-32 15,-7-3 0-15,-7 3 0 16,-2 1-1168-16,-1 1-224 0,-1 3-48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7:49.13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18040 4838 7071 0,'0'0'320'0,"-4"-6"64"0,-4-3-384 0,2 3 0 16,-2 2 0-16,1-1 0 0,7 5 832 0,-10-4 80 15,-1 0 32-15,3 3 0 0,-1 1-128 0,9 0-32 16,-12 1 0-16,2 2 0 0,1 1-80 0,9-4 0 16,-9 3-16-16,9-3 0 0,0 0-16 0,-9 4 0 0,9-4 0 0,0 0 0 15,0 0-160-15,0 0-16 0,-6 7-16 0,6-7 0 16,0 0-256-16,0 0-48 0,0 10-16 0,0-10 0 15,5 9 16-15,3-2 0 0,2-4 0 0,1-1 0 16,2 2 176-16,4 0 32 0,2 1 16 0,1-2 0 16,2-1-64-16,2 1-16 0,4 2 0 0,2 1 0 15,1-2 0-15,4 0-16 0,3 1 0 0,7 0 0 16,2-4-32-16,-4 0 0 0,0 1 0 0,2 0 0 16,-3 1-80-16,2-1-32 0,2 2 0 0,1 0 0 15,0 1-160-15,1 3 128 0,2-1-128 0,1-2 128 16,0-2-128-16,-3 2 192 0,-2 0-192 0,-2-2 192 15,2-1-192-15,-3 2 0 0,3 1 0 0,0-2 0 16,-3-3 0-16,3-2 0 0,-4-3 0 0,1 1 0 0,-2 1 0 16,-3-1 0-16,-5-6 0 0,-3 2 0 0,-1 0 0 0,-3 1 0 15,-2 2 0-15,-2-4 0 0,-3 2 0 0,-3 2 0 16,-2 3 0-16,-1-1 0 0,-4-1 0 0,-9 4 0 16,0 0 0-16,0 0 0 0,0 0 160 0,0 0-160 15,0 0 192-15,-9 0-192 0,-4 3 224 0,-3 1-64 16,-2 2-16-16,-2-3 0 0,-5 1-144 0,0 1 0 15,-3 2 0-15,-2-2 0 0,-6 0 0 0,0 0 128 16,-9-1-128-16,1-1 0 0,1-1 0 0,-1 1 0 16,-2-2 0-16,0 4 0 0,-2-1 0 0,2 0 0 15,2-2 0-15,-3-2 0 0,-6-2 0 0,0-2 0 16,0 3 128-16,2-3-128 0,2-4 0 0,2 3 0 16,3 4 0-16,2-2 128 0,4-2-128 0,1 2 0 0,3 0 0 15,1 3 0-15,1 3 144 0,1-3-144 0,2-2 160 0,1 4-160 16,3 1 176-16,1 2-176 0,2-2 192 0,3 1-192 15,1 1 0-15,3 1 0 0,2-2 0 0,0 0 0 16,5 1 0-16,8-5 0 0,-6 5 0 0,6-5 0 16,0 0 0-16,0 0 0 0,0 0 0 0,14 5 0 15,7-2 128-15,7-1 0 0,7 0 16 0,9-5 0 16,5-2 224-16,5-3 32 0,3-1 16 0,2 0 0 16,4 2-192-16,4 3-32 0,7 1-16 0,-2 0 0 15,1-2-176-15,-2 1 128 0,-4 1-128 0,1 2 128 16,0 4-128-16,4-1 0 0,3 2 0 0,-3 2 0 15,-5-3 0-15,-1-1 0 0,-1 3 0 0,-2 4 0 16,-2-1-2048 0,1 3-384-16</inkml:trace>
  <inkml:trace contextRef="#ctx0" brushRef="#br0" timeOffset="1184.42">27020 4930 14623 0,'-14'-6'640'0,"14"6"144"0,-10-6-624 0,1 3-160 0,9 3 0 0,-14-2 0 15,3-3 0-15,2 3 0 0,0 2 0 0,9 0 128 16,-10 0 16-16,10 0 0 0,-10-2 0 0,10 2 0 16,0 0 304-16,0 0 48 0,0 0 16 0,-8 3 0 15,8-3-128-15,0 0 0 0,0 0-16 0,-2 13 0 16,2-13-48-16,8 10 0 0,4-1 0 0,-1-4 0 15,5 1 224-15,4 1 32 0,4-5 16 0,1 2 0 16,6 1-16-16,3 3 0 0,3-3 0 0,5 0 0 16,4 0-48-16,2-1-16 0,2-2 0 0,-1 2 0 0,1-3-144 15,3 1-48-15,1-1 0 0,4 1 0 0,2 0-96 0,5-1-32 16,2-2 0-16,-2 2 0 0,-4 0-192 16,0 2 0-16,0-3 0 0,2 2 0 0,1 1 0 0,-3-1 0 15,1 2 0-15,-2-1 0 0,-7-3 0 0,-3 1 0 16,-4 0 0-16,-4 1 0 0,0-4 0 0,-4 1 0 15,-4 0 0-15,-3 1 0 0,-5 0 0 0,-3 0 0 16,-4-2 0-16,-3 2 144 0,-5 0-144 0,-11 0 0 16,0 0 0-16,0 0-176 0,0 0 176 0,0 0 0 15,-10-5-144-15,-3 3 144 0,-3 1 0 0,-2-1 0 16,-1 1 0-16,-4 0 0 0,-1 1 0 0,-2-2 0 0,-5 1 0 16,-1 0 0-16,-1-2 0 0,-5 0 0 15,-7 1 0-15,-2 1 0 0,-6-1 0 0,-5 0 0 16,0 1 0-16,2 0 0 0,-2-1 0 0,-1 2 0 0,-1 0 0 15,-6 0 0-15,-6-1 0 0,1 1 0 0,-1 1 0 16,4-1 0-16,3 0 0 0,6 2 0 0,5-1 0 0,2-1 0 16,1 0 0-16,4 0 0 0,2 0 0 0,6 0 0 15,3-1 0-15,6-1 0 0,2 1 0 0,4-1 0 16,3-2 0-16,5 3 0 0,3-1 0 0,4 0 0 16,9 2 0-16,0 0 0 0,0 0 0 0,0 0 0 15,0 0-128-15,12-5 128 0,3 1-160 0,5-1 160 16,6 0 0-16,5 2 0 0,6-2 0 0,8 0 0 15,4 0 0-15,4-2 0 0,0-4 0 0,2 2 0 16,2-1 240-16,4 4-16 0,2-1 0 0,5 1 0 16,2-4 48-16,-4 0 16 0,-4-6 0 0,0 5 0 15,1 3-64-15,0-1-16 0,3 3 0 0,2 3 0 16,0 1-208-16,0 1 0 0,-7-1 0 0,-4 5-8768 16,-4 1-1776-16</inkml:trace>
  <inkml:trace contextRef="#ctx0" brushRef="#br0" timeOffset="9006.17">1911 5480 18431 0,'-12'2'816'0,"12"-2"160"0,0 0-784 0,0 0-192 16,0 0 0-16,0 0 0 0,4 11 1328 0,6-1 208 16,4 2 64-16,5 2 0 0,4-4-1104 0,4 4-224 15,7 1-32-15,-2-1-16 0,1-4 48 0,5 2 16 16,4 0 0-16,1-3 0 0,2 0-112 0,0-4-32 16,4 1 0-16,3 1 0 0,2-3-16 0,0-3 0 15,-3 0 0-15,-2-1 0 0,0 0-128 0,-2-1 0 16,-3-2 144-16,2 0-144 0,1-4 0 0,0 1 144 15,0-3-144-15,2 1 0 0,-1-2-176 0,-4 1-144 16,-3-5-16-16,-3 2-7552 16,-1 1-1520-16</inkml:trace>
  <inkml:trace contextRef="#ctx0" brushRef="#br0" timeOffset="9405.76">2775 5701 18431 0,'-12'-1'1632'0,"2"1"-1312"0,0 0-320 0,10 0 0 0,0 0 1408 0,0 0 224 16,0 0 32-16,-6 8 16 16,6-8-1232-16,-5 10-256 0,1 3-64 0,1 3 0 0,1 1-128 0,0 3 0 15,1 3 0-15,-1 4 0 0,-2-1 0 0,1 9 128 16,2 3-128-16,-2 6 128 0,0 1 128 0,0 4 32 16,1 5 0-16,-1 2 0 0,1 5-32 0,-2-2-16 15,-1 6 0-15,0 0 0 0,1 2-48 0,-3-1-16 16,0-5 0-16,-2 2 0 0,0-4-32 0,0-1 0 15,-4-4 0-15,1-2 0 0,-1 1-144 0,3-3 128 16,-3-1-128-16,2-6 128 0,-2-4-128 0,0-2-192 16,0-6 32-16,-2-5 16 15,-1 1-2096-15,-2-8-400 0</inkml:trace>
  <inkml:trace contextRef="#ctx0" brushRef="#br0" timeOffset="9638.44">1947 7122 22111 0,'0'0'976'0,"0"0"208"0,0 0-944 0,0 0-240 0,0 0 0 0,16 4 0 16,5-4 848-16,7-1 128 0,4-2 32 0,4 2 0 15,2-3-176-15,2-2-16 0,4 1-16 0,3 0 0 16,3-4-352-16,4 3-64 0,4-3 0 0,2 4-16 0,0 2-240 0,-4-2-128 15,-7-4 128-15,0 4-128 16,-2 0 0-16,-2-1-192 0,0 2 32 0,-2 1 0 16,0-1-1952-16,2 1-384 0</inkml:trace>
  <inkml:trace contextRef="#ctx0" brushRef="#br0" timeOffset="10058.03">3792 6247 19343 0,'-8'17'1728'0,"3"-4"-1392"0,0 4-336 0,1 3 0 15,3 2 1648-15,1 6 256 0,0 5 48 0,1 5 16 16,-1 6-1296-16,0 5-256 0,-1-1-48 0,0 1-16 15,1 0-192-15,-2-5-32 0,-1 1-128 0,1-6 192 16,-2-2-192-16,2-4 176 0,-2-6-176 0,2-6 160 16,-4-9-160-16,3-3 0 0,3-9 0 0,0 0 0 15,-11-10-192-15,4-3-112 0,0-6-16 0,2-5-16 32,2-3-608-32,0-4-112 0,2-2-32 0,2 0 0 0,3-2 544 15,1 0 96-15,1 1 32 0,4 0 0 0,3 1 592 0,2 2 112 0,2 1 32 0,2 7 0 16,3 1 272-16,1 6 64 0,2 3 16 0,2 8 0 15,1 4-144-15,0 6-16 0,0 9-16 0,1 2 0 0,1 3-112 16,1 3-32-16,-2 5 0 0,-2 3 0 0,-1 3-144 0,-3 3-16 16,-4 1-16-16,-2-2 0 0,-4-1-176 0,-1 1 0 15,-3-8 144-15,-1 0-144 0,-3-2 0 0,0 0 0 16,-2-3 0-16,2 1-8640 16,-5-3-1728-16</inkml:trace>
  <inkml:trace contextRef="#ctx0" brushRef="#br0" timeOffset="10606.03">5451 6339 10127 0,'0'0'448'0,"2"-8"96"0,-2-4-544 0,0 2 0 0,0 1 0 0,-1-2 0 16,-2 2 4176-16,-1-3 736 0,-4 5 144 0,-4-3 16 16,-1 3-3824-16,-3 1-768 0,-3 1-160 0,-3 1-16 15,-2-1-304-15,-3 0 0 0,-3 1 0 0,-2 4-144 16,-1 2-48-16,-1 4 0 0,2 1 0 0,0 7 0 16,2 3 16-16,0 4 0 0,2 10 0 0,3-1 0 15,0 5 176-15,3 4-128 0,3 4 128 0,1 2-128 16,2 3 128-16,2 2 0 0,1-3 0 0,7 2 0 15,2 2 0-15,3 0 0 0,3-2 128 0,3-3-128 0,4 0 0 16,2-8 0-16,0-4 0 0,0-8 0 0,2-7 0 0,2-8 0 16,0-6 0-16,3-6 0 0,0-4 0 0,2-11 0 15,2-6 0-15,2-9 0 0,3-7 144 0,2-9 16 16,0-7 0-16,4-4 0 0,0 0-336 0,-1-7-64 16,-5-1-16-16,1 0 0 15,0-7-256-15,-4 0-48 0,3-1-16 0,-2 0 0 0,-2-3 368 0,-2 2 64 16,0-1 16-16,0-1 0 0,-2 5 128 0,-1 1 0 15,-5 1 0-15,2 2 0 0,-3 4 0 0,-1 4 0 16,-3 6 0-16,-1 7 0 0,-2 11 176 0,-1 8-48 16,-4 8 0-16,3 10 0 0,-3 10 304 0,0 0 48 15,0 0 16-15,5 19 0 0,-1 7-240 0,-4 8-64 16,0 9 0-16,2 7 0 0,3 11 0 0,-1 0 0 0,0 6 0 16,0 4 0-16,0 2-192 0,-2 3 144 0,-1 3-144 0,2-1 128 15,1 0-128-15,0 2 0 0,2-1 0 0,-1-5 128 16,0-4-128-16,0-4 0 0,0 0 0 0,3-7-8640 15,-1-6-1664-15</inkml:trace>
  <inkml:trace contextRef="#ctx0" brushRef="#br0" timeOffset="10943.72">6375 6229 24879 0,'0'0'1088'0,"0"0"256"15,4 14-1088-15,1 4-256 0,3 3 0 0,0 6 0 0,2 5 960 0,0 5 144 16,1 5 32-16,0 0 0 0,0 1-768 0,1 4-160 16,-2 2-16-16,0-3-16 0,0-1-176 0,2-5 0 15,-1 1 0-15,1-2 0 0,-1-2 0 0,-1-8-304 16,1-4 48-16,-5-10 16 0,-1-5-16 0,-5-10 0 15,0 0 0-15,3-8 0 0,-3-7 608 0,0-4 112 16,-2-10 32-16,0-2 0 0,-2 1 224 0,-1-3 48 16,1-2 16-16,0 0 0 0,0-1-480 0,1 1-112 15,-1 0 0-15,0 2-16 0,-2 0-176 0,2 4-176 16,-1 0 48-16,2 5 0 16,2-1-416-16,2 5-80 0,2 4-16 0,0 2 0 15,1 2-1088-15,3-1-208 0,0 6-48 0</inkml:trace>
  <inkml:trace contextRef="#ctx0" brushRef="#br0" timeOffset="11324.98">7917 6066 29487 0,'0'0'2624'0,"0"0"-2112"0,-7-6-512 0,7 6 0 0,0 0 608 0,-9-1 16 15,-1 1 0-15,-3 3 0 16,-3 2-496-16,-3-1-128 0,-4 6 0 0,-2 1 0 0,-3 1 0 0,1 4-160 16,-4 0 160-16,-3 2-208 0,-2 2 208 0,0 1 0 15,-1-1-160-15,4 3 160 0,3 2-144 0,4-2 144 16,2 3-192-16,2-2 192 0,3-1-128 0,2 3 128 15,3 0 0-15,2 2 0 0,-2-2-144 0,4 2 144 16,4-6 0-16,4 1-144 0,2 1 144 0,6-1 0 16,4-3-144-16,3 2 144 0,1-2 0 0,3-1 0 15,0-2 0-15,3-3 0 0,1-2-128 0,3-3 128 16,0 1 0-16,3-4 0 0,0-3-320 0,1-3 16 16,-2-2 0-16,4-2 0 15,0-2-1680-15,3-8-352 0</inkml:trace>
  <inkml:trace contextRef="#ctx0" brushRef="#br0" timeOffset="11613.08">8538 5323 23551 0,'0'0'1040'0,"0"0"224"0,0 0-1008 0,-2 11-256 0,2 3 0 0,2 5 0 16,-1 3 144-16,1 10-16 0,-1 3 0 0,-1 7 0 15,0 10 112-15,1 3 16 0,-1 3 0 0,0 7 0 16,0 4 48-16,0 3 16 0,-1 3 0 0,0 7 0 0,-1-4 16 0,1 5 16 16,-1-3 0-16,-2-1 0 0,-3-2-160 0,2-5-48 15,-1-4 0-15,0-8 0 0,-2-7-144 0,-1-4 0 16,0-10 0-16,0-3 0 15,-1-5-1536-15,1-8-352 0,-1-7-64 0</inkml:trace>
  <inkml:trace contextRef="#ctx0" brushRef="#br0" timeOffset="11833.04">7988 6192 30863 0,'0'0'1360'0,"11"1"304"0,4-1-1344 0,6 0-320 0,7 0 0 0,5 0 0 15,2-1 512-15,7-2 48 0,3-3 0 0,3 1 0 16,4 0-368-16,-2-4-64 0,-3 1 0 0,-1-2-128 16,-1 4 0-16,-1-4 0 0,-1 1-160 0,-1-3 160 31,-3 2-912-31,1-1-64 0,-1-1-16 0</inkml:trace>
  <inkml:trace contextRef="#ctx0" brushRef="#br0" timeOffset="12240.27">9554 6087 26255 0,'0'0'1152'0,"0"0"256"0,0 0-1120 0,0 0-288 0,0 0 0 0,-7 7 0 15,2 5 704-15,3 4 64 0,1 3 32 0,1 7 0 16,-3 4-352-16,2 6-80 0,-2 3-16 0,1 6 0 16,-1-2 16-16,1 8 0 0,-2 2 0 0,0 2 0 15,1 2-176-15,-2-1-16 0,-1 1-16 0,-3-4 0 16,1-3-160-16,1-4 0 0,-2-3 0 0,1-7 128 31,-1-6-1280-31,2-7-272 0,-1-7-48 0</inkml:trace>
  <inkml:trace contextRef="#ctx0" brushRef="#br0" timeOffset="12609.13">10128 6195 2751 0,'0'11'256'0,"2"3"-256"15,-1 4 0-15,4 7 0 0,3 2 5440 0,0 7 1056 16,3 4 208-16,-2 4 32 0,-1 0-5136 0,1 4-1024 15,0-4-192-15,1 5-64 0,2-6-320 0,-1-1 0 0,-1-3 0 0,1-2 128 16,-1-4-128-16,0-4 0 0,-4-3 0 0,2-5 0 16,0-6 0-16,-2-5 0 0,-6-8 0 0,0 0 0 15,10-7 0-15,-2-8 0 0,-1-9 0 0,0-3 0 16,-1-7 480-16,3-2 80 0,2-1 16 0,1 0 0 16,-2-1-176-16,3-1-16 0,3-3-16 0,1 1 0 15,-1 3-160-15,3-4-16 0,2 2-16 0,-1 3 0 16,0 2-176-16,1 4 0 0,-1 0 0 0,-1-1 0 31,0 3-480-31,0 2-80 0,0-2-16 0</inkml:trace>
  <inkml:trace contextRef="#ctx0" brushRef="#br0" timeOffset="13190.96">11460 6159 22111 0,'4'14'1968'0,"3"0"-1584"0,3 0-384 0,4 4 0 16,4 1 752-16,1 4 64 0,1-2 16 0,0-2 0 15,1-1-464-15,0 1-96 0,3-2-16 0,1-1 0 16,1-3-80-16,1-5-32 0,1-2 0 0,1-2 0 16,-1-4-144-16,1-5 0 0,1-3 0 0,0-6 0 15,2-2 176-15,1-5-48 0,0-2-128 0,-3-5 192 16,2 0 80-16,-1-2 16 0,-3-6 0 0,-4 3 0 15,-3-2-96-15,-1 2-32 0,-3 3 0 0,0 0 0 16,-2-2-160-16,-2 5 0 0,-3-1 144 0,-4 6-144 16,-2 1 0-16,-4 3 0 0,-2 2-160 0,-5 2 160 15,-2 4-384-15,-2 5 48 0,-3 3 0 0,-3 5 0 16,-3 2 192-16,-4 5 144 0,-3 5-192 0,-5 3 192 0,-4 4-128 0,-3 7 128 16,0 0 0-16,3 7 0 0,2 7 0 15,1 3 0-15,0 3 0 0,5 2 0 16,1 3 0-16,5-1 176 0,1 4 0 0,7 0 0 0,3 2 144 0,3-2 48 15,4-2 0-15,6-3 0 0,3-5 144 0,4-1 16 16,5-4 16-16,1 0 0 0,5-2-64 0,0-2-16 16,3-2 0-16,3-4 0 0,-1-8-208 0,4-4-32 15,-1-3-16-15,3-3 0 0,2-3-32 0,-3-6-16 16,2-3 0-16,0-4 0 0,-7-2-320 0,0-8-64 16,-4-7-16-16,-2-4-9600 15,-1-6-1920-15</inkml:trace>
  <inkml:trace contextRef="#ctx0" brushRef="#br0" timeOffset="13397.06">10066 5455 33167 0,'-11'-8'2944'0,"-1"1"-2352"0,3-4-464 0,3 5-128 16,6 6 1696-16,0 0 320 0,0 0 64 0,0 0-13168 15,-4-9-2640-15</inkml:trace>
  <inkml:trace contextRef="#ctx0" brushRef="#br0" timeOffset="14035.91">6101 6193 12319 0,'0'0'544'0,"0"0"112"0,0 0-528 0,0 0-128 15,0 0 0-15,0 0 0 0,0 0 0 0,5 9 0 16,-5-9 0-16,0 0 128 0,0 0-128 0,6 12 0 16,-6-12 0-16,0 0 128 0,0 0-128 0,0 0 0 0,0 0 0 0,0 0 0 15,0 0 0-15,0 0 0 0,0 0-192 0</inkml:trace>
  <inkml:trace contextRef="#ctx0" brushRef="#br0" timeOffset="15676.99">6433 6075 1839 0,'0'0'160'0,"0"0"-160"0,0 0 0 0,0 0 0 16,0 0 2368-16,0 0 432 0,0 0 80 0,0 0 32 15,0 0-1296-15,0 0-256 0,0 0-48 0,0 0-16 0,0 0-528 0,0 0-128 16,0 0 0-16,-4 10-16 0,3-2-400 0,-3 3-80 16,2-3-16-16,0 2 0 0,0 3 16 0,1-2 0 15,-1 5 0-15,2-1 0 0,-2 1 80 0,-1 0 16 16,1-2 0-16,-1 1 0 0,1 3 128 0,0 4 16 16,2 0 16-16,-1 0 0 0,-1 2-112 0,-1 1-32 15,0-1 0-15,3 3 0 0,-3 0-16 0,0-1-16 16,1-1 0-16,2-1 0 0,-2 0-80 0,2 0-16 15,2 0 0-15,-1-1 0 0,0-4-128 0,2 0 128 16,0-1-128-16,3-1 128 0,-1-2-128 0,2-4 0 0,0 1 0 16,0-3 0-16,2 1 128 0,1-3-128 15,2 1 0-15,-1-4 128 0,-11-4-128 0,13 6 160 0,0-1-160 0,-1-2 160 16,1-4-160-16,-2-3 160 0,1-1-160 0,-1 1 160 16,3 0-16-16,-1-1 0 0,0-3 0 0,-1 3 0 15,0-2 48-15,1-1 16 0,-2 0 0 0,3-2 0 16,0 3-208-16,1-5 144 0,1 1-144 0,-4 1 128 15,0-4-128-15,-2 1 0 0,-1-4 0 0,0 1 128 16,0-2-128-16,2 0 0 0,-1-1-160 0,0-2 160 16,-1-1-192-16,1-2 48 0,1-3 16 0,-1 5 0 15,-3-3 128-15,2 0-128 0,-2-1 128 0,-1 1-128 16,-1 3 128-16,0 3 0 0,-1-1 0 0,2 1 0 16,-2 0 0-16,0 1 0 0,0 0 0 0,2 1 0 15,-2 1 0-15,1 1 144 0,0 2-16 0,0 2-128 16,-1-2 208-16,1 0-64 0,-1 4-16 0,0-1 0 0,-4 10-128 15,2-6 0-15,-2 6 0 0,0 0 0 0,2-8 0 16,-2 8 0-16,0 0 0 0,0 0 0 0,0 0 0 0,0 0 0 16,0 0 0-16,0 0 128 0,-8 8-128 0,2-3 0 15,6-5 0-15,-6 10 0 0,6-10 0 0,-5 10 0 16,2 2 0-16,0-4 0 0,3-8 0 0,-3 14 0 16,1 0 0-16,1-3 0 0,-1 1 0 0,1 2 0 15,0 0 0-15,1 2 0 0,1-2 0 0,-1 3 128 16,0 2-128-16,0 4 0 0,0-1 0 0,0 2 0 15,1 0 0-15,-2 0 0 0,0-2 128 0,0 5-128 16,-3-2 0-16,4 3 128 0,-4-5 16 0,1 4 0 16,0-1 0-16,-1-2 0 0,0 2 48 0,-1-5 0 0,-1 2 0 0,-1-2 0 15,1-4-192-15,-3 0 192 16,-1-2-192-16,0 0 192 0,-2-2-192 0,-1-3 128 0,1 3-128 0,-2-5 128 16,0-1-128-16,-1-2 160 0,-2-1-160 0,0-1 160 15,2 1-160-15,2-4 0 0,-3-2 0 0,3 2 0 16,2-2 0-16,1 2 0 0,-1-1 0 0,1 1 0 15,1 0 0-15,1 0 0 0,-1 0 0 0,9 0 0 16,-12 0-160-16,3-2 160 0,0 1 0 0,3 0-144 16,6 1 16-16,-9 2 0 0,1-3 0 0,8 1 0 15,-7 0-64-15,7 0-16 0,-6-3 0 0,6 3 0 16,-8-2 16-16,2-2 0 0,6 4 0 0,-7-10 0 16,2 2 192-16,1-1-176 0,0 2 176 0,1-3-160 15,3 10 160-15,-3-11 0 0,-3-1 0 0,1 0 0 16,0 1 0-16,2-2 0 0,-1-2 0 0,0 2 0 15,2 0-128-15,-3-1 0 0,2-2 0 0,1 2 0 0,-1 0-16 0,1 1 0 16,-1-1 0-16,3 0 0 0,-4 0 144 0,2 0 0 16,0-1 0-16,1 0 0 0,0 0 0 0,0 1-128 15,-1-2 128-15,1 0 0 0,1 1 0 0,0-2 0 16,-1 3 0-16,1-4-128 0,-1 0 128 0,-1-2-128 16,2 2 128-16,0 2-128 0,0-1 128 0,0 1-128 15,0 1 128-15,0 1-128 0,-2 1 128 0,2 0-160 16,-2-2 160-16,2 2-160 0,0 2 160 0,0-3 0 15,0 5 0-15,0 0-128 0,-1-1 128 0,0 2 0 16,1 8 0-16,-1-6 0 0,1 6 0 0,0 0 0 16,0 0 0-16,0 0 0 0,0 0 0 0,0 0 0 15,0 0 0-15,0 0 0 0,0 0 0 0,0 0-128 16,0 10 128-16,0 3 0 0,0-1 0 0,0 0 0 0,0 2 0 0,0 2 0 16,0 0 0-16,0-1 0 0,0-1 0 0,0 4 0 15,0 2 0-15,0 2 0 0,0 0 0 0,0 4 0 16,1-1 0-16,-1-2 0 0,1 0 128 0,-1 4-128 15,0-6 0-15,1 2 128 0,1 0-128 0,0-1 0 16,1-3 0-16,1 1 0 0,-3 0 0 0,3-1 0 16,2 1 0-16,-1-3 0 0,2-1 0 0,0-1 0 15,1 0 0-15,1-3 0 0,-3-5 0 0,2 1 0 16,2 1 0-16,-10-9 0 0,14 4 0 0,-1-2 128 16,-2-1-128-16,0-2 0 0,0-1 0 0,0-2 128 15,-1 0-128-15,5-4 128 0,-1 1-128 0,0-4 128 16,-1 3-128-16,1-5 128 0,0 0-128 0,3 0 128 15,0-1-128-15,0-2 0 0,-2-1-128 0,-1 1 128 0,-1 1 0 16,-2-2 0-16,1-1 0 0,2 1-128 0,0-3 128 0,0 1 0 16,0 2 0-16,-2-1-128 0,1 0 128 0,-1 0 0 15,-2-1 0-15,-1 0 0 0,-2-1 0 0,0 1 0 16,-1 1 0-16,-1 0 0 0,0 0 0 0,-1 3 0 16,-2 1 0-16,0 3 0 0,-1-2 0 0,-2-1-128 15,1 1 128-15,0 3 0 0,0-3 0 0,0 3 0 16,0-1 0-16,0 2-128 0,0 0 128 0,0 9 0 15,1-12 0-15,-1 12 0 0,3-6 0 0,-3 6 0 16,0 0 0-16,0 0 0 0,0 0 0 0,0 0 0 16,0 0 0-16,0 0 0 0,0 0 0 0,3 13 0 15,2-2 0-15,-2 3 0 0,0 2 0 0,-1-1 176 16,1 0-176-16,-1 2 192 0,1-2-16 0,-3 5 0 16,0 0 0-16,1 3 0 0,0 8 80 0,1-2 0 0,-1 2 16 0,-1 0 0 15,1-1-16-15,0 1-16 0,1 2 0 0,-1 0 0 16,0-1 16-16,2-3 16 0,0-1 0 0,3-3 0 15,-1 0-64-15,2-3-16 0,-2-3 0 0,3 0 0 16,0 0-192-16,1-1 0 0,-1-3 0 0,4-1 0 16,1-4 0-16,1 1-240 0,2-3 32 0,3 0 0 31,0-6-1840-31,2-2-384 0,9-2-64 0,3-8 0 0</inkml:trace>
  <inkml:trace contextRef="#ctx0" brushRef="#br0" timeOffset="16814.1">15894 6109 21135 0,'-6'-22'928'0,"3"10"208"0,1 1-912 0,-1-2-224 0,-2 0 0 0,-1 2 0 16,-1-2 528-16,-2 3 64 0,-1 2 16 0,-1 2 0 16,-4 0-432-16,-2 2-176 0,-2 3 128 0,-1 1-128 15,-3-2 0-15,-1 4 0 0,-3-1 0 0,2 4 0 16,-2 4 0-16,-1 0 0 0,0 3 0 0,-1 7 0 15,-2 6 0-15,1 5 0 0,-5 7 0 0,5 4 0 16,-2 2-128-16,2 3 128 0,-1 6 0 0,-1 4 0 16,-1 1 0-16,1 0 0 0,4-2-144 0,6-1 144 0,4 2 0 15,3-1 0-15,3-2 0 0,6 1 0 0,3-2 0 16,6-4 0-16,3-6 128 0,3-6-128 16,1-5 0-16,3-8 0 0,2-4 0 0,3-3-160 0,0-5 160 0,3-7 0 15,0-7 0-15,0-6-128 0,2-2 128 0,1-12 0 16,2-5 128-16,2-7-128 0,1-7 144 0,1-4-144 15,2-8 192-15,1-3-192 0,0-6 0 0,3 0-176 16,2-3 0-16,-1-4 0 0,0-3 48 0,0-2 0 16,-2-4 0-16,-2 1 0 0,-2 1 128 0,-2-6 0 15,0-1 0-15,-3 4 0 0,-1-1 0 0,1 2 0 16,-2 2 0-16,-1 3-128 0,-2 8-64 0,-1 2-16 16,-3 7 0-16,0 6 0 0,-1 7 208 0,-4 4 0 15,-2 11 0-15,-1 4 0 0,-4 6 192 0,-3 8 16 0,-1 5 16 0,-1 6 0 16,0 0 0-16,-7 14 0 0,-3 4 0 0,-3 11 0 15,-2 7-224-15,-1 6 0 0,0 7 0 0,-2 5 0 16,0 0 208-16,1 7 0 0,-1 5 0 0,0 3 0 16,0 2 224-16,3 0 32 0,-2 2 16 0,2-2 0 15,0 1-160-15,1-2-48 0,0-1 0 0,1-8 0 16,2-3-144-16,2 0-128 0,-1-10 144 0,2-2-144 31,2-8-1424-31,1-4-384 0</inkml:trace>
  <inkml:trace contextRef="#ctx0" brushRef="#br0" timeOffset="17260.6">16178 6210 21183 0,'0'0'944'0,"0"0"192"15,0 0-912-15,15 9-224 0,0 3 0 0,2 4 0 0,-1 0 1248 0,4 3 208 16,-2 0 32-16,0 3 16 0,0 1-1104 0,0 0-208 16,-1-4-64-16,1-1 0 0,3-2-128 0,0-3 0 15,3-2 0-15,2-1 128 0,-1-4-128 0,1-3 192 16,-2-3-192-16,2-2 192 0,-1-2-192 0,-1-6 128 16,0 1-128-16,3-6 128 0,-2-3-128 0,0-4 160 15,1-2-160-15,-1 0 160 0,-2-1-160 0,0-2 0 0,-3 3 144 0,-2-3-144 16,-4 2 0-16,-1-3-128 0,-3 3 0 0,-2 0 0 15,-3 1-192-15,-3 4-48 0,-2 2 0 16,-2 4 0-16,-3 1 144 0,-4 3 32 0,-3 5 0 0,-2 0 0 16,-2 5 192-16,-3 1 0 0,-3 4 0 0,-3 1 0 15,-3 5 176-15,-3 4-176 0,-2 9 160 0,0 3-160 16,0 6 192-16,5 2-48 0,-1 1-16 0,2 2 0 16,3 3 0-16,0-1-128 0,1 1 192 0,3 1-64 15,1 1-128-15,2-1 0 0,3 3 0 0,3-6 128 16,2-2-128-16,4-1 0 0,3-5 0 0,6-5 0 15,3-1 0-15,4-3-176 0,1-3 48 0,5-1 0 32,5-2-432-32,2-1-80 0,3-4 0 0,2-1-6896 0,3-6-1360 0</inkml:trace>
  <inkml:trace contextRef="#ctx0" brushRef="#br0" timeOffset="17611.06">18321 5466 26719 0,'-17'-12'2368'0,"-2"-6"-1888"0,-2-3-480 0,0 4 0 15,3 1 960-15,1 1 80 0,-4 1 32 0,0 0 0 16,-4 8-912-16,1 2-160 0,-1 4 0 0,-1 6 0 15,0 3-320-15,0 4 48 0,2 3 16 0,0 6 0 16,1 6 80-16,-2 3 32 0,-3-2 0 0,-1 9 0 16,-2 5 144-16,-1 2 0 0,-2 3-144 0,2 1 144 15,4 5 0-15,3-1 0 0,-1 3-144 0,3 0 144 16,2 4 0-16,2 3 0 0,1 1 176 0,3 1-176 16,1 0 208-16,2-3-64 0,5 1-16 0,0-3 0 15,2-4-128-15,1-2 0 0,3-2 144 0,1-4-144 16,0-7 0-16,3-5-128 0,1-1 0 0,1-6 0 31,0-6-2096-31,1-7-400 0,-3-7-96 0</inkml:trace>
  <inkml:trace contextRef="#ctx0" brushRef="#br0" timeOffset="17829.48">17381 6353 34095 0,'0'0'1504'0,"0"0"320"0,16 4-1456 0,5 3-368 15,6 0 0-15,6 0 0 0,5 3 128 0,4-4-128 16,3 3 160-16,5-1-160 0,8 2 0 0,1-5-208 16,1-5 16-16,-1 0 0 15,-6-1-1600-15,-2-1-320 0,1 2-64 0,-3-2-10624 0</inkml:trace>
  <inkml:trace contextRef="#ctx0" brushRef="#br0" timeOffset="18045.68">18773 6200 35935 0,'-11'11'3200'0,"7"-3"-2560"0,-2 2-512 0,1 6-128 15,-1 3 0-15,0 8 0 0,0 9 0 0,-2 6 0 16,-1 2 192-16,-2 5-48 0,-2 3 0 0,-1 1 0 16,0 2-144-16,1-3 0 0,1-6 0 0,2-2 0 31,-1-3-544-31,2-3-96 0,2-4 0 0,-1-3-16 0,1-1-2864 0,3-8-560 0</inkml:trace>
  <inkml:trace contextRef="#ctx0" brushRef="#br0" timeOffset="18461.14">19313 6350 23039 0,'-3'7'2048'0,"0"7"-1648"16,2 5-400-16,0 2 0 0,-1 3 1856 0,1 4 304 0,-3 1 48 0,3 2 16 15,-4 2-1680-15,0 1-336 0,-3 0-64 0,2-1-16 16,-1-6-128-16,2 0 0 0,0-8 0 0,0-2 128 16,0-3-128-16,0-6 0 0,5-8-192 0,0 0 192 31,0 0-528-31,0 0 16 0,-6-9 0 0,2-5 0 16,3-5-112-16,2-2-16 0,1-5 0 0,3 3 0 0,3-5 288 0,1 3 48 0,1 2 16 0,3-1 0 15,2 0 288-15,3 1 0 0,1-1 0 0,3 1 0 16,0 2 0-16,3 4 0 0,1 0 0 0,-2 3 0 15,1 5 0-15,-2 3 128 0,-3 3 0 0,0 3 16 16,1 4 0-16,-2 5 0 0,0 1 0 0,0 5 0 16,-1 5-16-16,-2 4 0 0,-2 1 0 0,-1 8 0 15,-3 1 64-15,-1 5 0 0,-3 1 0 0,-2 1 0 16,-1-2 0-16,-2-2 0 0,-2-4 0 0,-1-3 0 16,1-3 0-16,1-1 16 0,-1-2 0 0,1-4 0 0,2-6-208 0,0-3-256 15,-1-3 48-15,-1-8-8480 16,0 0-1680-16</inkml:trace>
  <inkml:trace contextRef="#ctx0" brushRef="#br0" timeOffset="18695.08">20137 6336 14735 0,'0'0'1312'0,"0"0"-1056"16,0 0-256-16,1 14 0 0,2-4 2624 0,-3 3 448 15,0 2 112-15,-3 3 16 0,2 2-2112 0,-1 7-432 16,-2 2-80-16,0 3 0 0,-2-1-192 0,2 5-48 0,-4 2 0 0,1 2 0 16,-2-2-80-16,0-3-32 0,1 1 0 0,1 1 0 15,-2 1-224-15,0-5 0 0,1-1 128 0,0-6-128 32,2 1-1232-32,1-7-304 0,0-4-48 0,1-10-10320 0</inkml:trace>
  <inkml:trace contextRef="#ctx0" brushRef="#br0" timeOffset="18994.54">21063 5515 24879 0,'0'0'1088'0,"0"0"256"0,0 0-1088 0,1 16-256 16,3 1 0-16,-2 7 0 0,-2 8 1088 0,-2 4 144 15,0 8 48-15,-3 5 0 0,-4 8-960 0,-1 6-176 16,-3-4-144-16,-2 9 192 0,3 2-192 0,-4 3 192 16,-2 4-192-16,1 1 192 0,-1-3-192 0,0 2 128 15,0-4-128-15,0-3 128 0,1-4-128 0,-1-5 0 16,0-5 0-16,0-6 0 15,1-3-1856-15,0-10-288 0,0-10-64 0,2-8-9040 0</inkml:trace>
  <inkml:trace contextRef="#ctx0" brushRef="#br0" timeOffset="19219.09">20529 6375 18431 0,'0'0'816'0,"0"0"160"0,0 0-784 0,14-1-192 0,5-2 0 0,6 2 0 16,1-3 3088-16,7 0 576 0,3 3 112 0,4-1 32 16,2-1-3008-16,6-1-608 0,2 0-192 0,3-3 128 15,2 0-128-15,-3-3-160 0,-6 0 160 0,-2-3-208 16,-2 2-2016-16,-1 1-400 15,-2-6-64-15</inkml:trace>
  <inkml:trace contextRef="#ctx0" brushRef="#br0" timeOffset="19421.12">21786 6042 29487 0,'-8'17'2624'0,"2"8"-2112"0,1 4-512 0,0 6 0 16,0 4 1008-16,-1 3 80 0,1 1 32 0,0 3 0 16,0 2-848-16,0-3-272 15,0 0 160-15,0-5-160 16,0-3-272-16,0-3-144 0,0-1-32 0,1-6-9280 0,0-4-1856 0</inkml:trace>
  <inkml:trace contextRef="#ctx0" brushRef="#br0" timeOffset="19879.14">22565 5977 24879 0,'0'0'1088'0,"0"0"256"0,-9 2-1088 0,1 4-256 0,1 5 0 0,-2 2 0 0,-1 1 1120 0,-3 9 160 16,-2 1 48-16,-2 9 0 0,-2 4-1072 0,-1 2-256 15,0 2 0-15,-2 3 0 0,-1 0 0 0,4 3 0 16,0 2 0-16,2-2 0 0,2-1 0 0,0-4 0 16,3 1 0-16,4-5 0 0,2-5-144 0,3-6-48 15,1-5 0-15,5-8 0 16,2-3-288-16,-5-11-64 0,11 3-16 0,3-3 0 0,2-10 368 0,1-2 64 15,3-4 128-15,0-5-208 0,3-3 208 0,2-1 0 16,4-1 144-16,3-2-144 0,1-2 192 0,3-3-64 16,-1-4-128-16,0 0 192 0,-5 0-192 0,2 2 144 0,-3-1-144 15,-1-1 128-15,3 2-128 0,-5-1 0 0,-1 0 0 0,-3 2 128 16,-1 0-128-16,-3 4 128 0,-2 1-128 0,-3 5 128 16,-6-1 128-16,0 4 0 0,-7 2 16 0,-3 4 0 15,-4 4-16-15,-4-1-16 0,-1 1 0 0,-3 4 0 16,-5 4-240-16,0 0 0 0,-3 0 0 0,-1 6 0 15,-1 0-160-15,-1 0-128 0,0 4-32 0,-1 0 0 32,0-2-2048-32,0 0-400 0</inkml:trace>
  <inkml:trace contextRef="#ctx0" brushRef="#br0" timeOffset="20279.14">23680 5987 23951 0,'1'13'2128'0,"2"5"-1696"16,0 4-432-16,2 5 0 0,1 9 1936 0,-5 1 304 16,-1 2 64-16,-4 6 16 0,-4-1-1680 0,1 3-352 15,-6-3-64-15,2-1-16 0,-1-5-208 0,1-5 176 16,-2-8-176-16,2-2 160 0,0-6-160 0,4-5 0 15,-1-4 0-15,8-8 0 0,0 0 0 0,0 0-176 16,-5-13 48-16,3-8 0 0,3-5-128 0,4-3 0 16,5-1-16-16,3-5 0 15,1 0-208-15,1-2-32 0,0 1-16 0,2 2 0 16,2 0 32-16,0 1 16 0,0 1 0 0,1 5 0 0,1-1 256 0,0 5 48 0,6 4 16 16,-2 3 0-16,1 2 160 0,2 7 224 0,2 4-48 0,1 3-16 15,1 3-16-15,-2 5 0 0,3 5 0 0,0 4 0 16,-2 6-144-16,-1 7 192 0,1 1-192 0,-5 5 192 15,-3 2-16-15,-1 3 0 0,-3 5 0 0,-3-1 0 16,1 1 80-16,-4-4 0 0,-2 0 16 0,-1 1 0 16,-2-5-272-16,-3-2 0 0,-1-4 0 0,-4-4-9056 15,-3-2-1872-15</inkml:trace>
  <inkml:trace contextRef="#ctx0" brushRef="#br0" timeOffset="20512.07">22326 5630 33167 0,'0'0'1472'0,"0"0"304"0,0 0-1424 0,0 0-352 15,0 0 0-15,0 0 0 0,0 0 1312 0,13-1 192 16,1 0 32-16,1-2 16 16,0 1-3728-16,0-2-736 0,-2-3-160 0</inkml:trace>
  <inkml:trace contextRef="#ctx0" brushRef="#br0" timeOffset="20750.02">19254 5783 43311 0,'-23'-3'1920'0,"9"1"384"0,-1-2-1840 0,3 6-464 0,12-2 0 0,-5 9 0 16,3 5-2704-16,2 7-640 0</inkml:trace>
  <inkml:trace contextRef="#ctx0" brushRef="#br0" timeOffset="23315.68">8653 8574 12895 0,'-12'-14'1152'0,"-2"-1"-928"16,0 0-224-16,0-2 0 0,1 2 2032 0,1-2 352 15,-1 3 80-15,0-2 16 0,1-1-1984 0,1 1-496 16,-1-1 0-16,-2 3 0 0,-3 1 0 0,2-1 0 15,-2 4 0-15,0-1 0 0,-4 2 0 0,-2 4 0 0,-2 1 0 0,-3 2-160 16,-2-1 160-16,-2 4 0 0,1 2-144 16,1 1 144-16,-2 2 0 0,0 3-176 0,0 2 176 0,-1 3-128 15,-1 4 128-15,0 5 0 0,-1 0 0 0,2 6 0 16,-5 0-128-16,1 2 128 0,0 2-128 0,1 2 128 16,0 4 0-16,3-1 0 0,8 4 0 0,2 2 0 15,0-2 0-15,5 6 0 0,4 6 0 0,1 0 128 0,3 2-128 0,1 3 0 16,3 1 0-16,2-2 0 0,3-2 0 15,2 1 0-15,3 2 0 0,1-5 0 0,4 0 128 0,4-9-128 16,3-1 128-16,7-7-128 0,4-8 176 0,6-3-48 16,6-5 0-16,4-6 0 0,4-7 0 0,2-6 0 15,-6-6 0-15,4-4 0 0,0-5-128 16,3-6 0-16,-2-4 0 0,5-5 128 0,3-3-256 0,1-3-64 16,1-7-16-16,-5-2 0 15,-5-5-240-15,-2 0-64 0,1-3 0 0,-1 0 0 16,-3-3-64-16,-1-1-32 0,-3-1 0 0,1-2 0 0,-2 1 352 0,-4 3 64 15,-6-1 0-15,-6 3 16 0,-2-2 304 0,-5 5 64 16,-3 3 16-16,-6 0 0 0,-5 4 144 0,-2 2 32 16,-5 3 0-16,-3 1 0 0,-3 1-64 0,-5 5-16 15,-2 2 0-15,-7 7 0 0,-4 3-304 0,-5 3-144 16,0 7 16-16,-2 3 0 16,0 3-896-16,1 2-192 0,2 2-16 0,5-1-6304 0</inkml:trace>
  <inkml:trace contextRef="#ctx0" brushRef="#br0" timeOffset="23665.26">8870 7679 27695 0,'-26'-2'1216'0,"11"2"272"0,-1 3-1184 0,3 8-304 16,3 0 0-16,1 7 0 0,1 1 0 0,-1 9 0 16,1 5 0-16,-4 8 0 0,-1 9 0 0,-2 6 0 15,-3 8-160-15,-6 5 160 0,-1 8 0 0,-3 3 0 16,-4 5 0-16,1 6 0 0,-2 3 0 0,-3 2 0 15,-5 0 0-15,-5-1 0 0,-6 2-192 0,4-6 192 16,1-1-160-16,2-3 160 0,2-8-272 0,5-2 32 16,2-2 16-16,4-6 0 15,2-8-352-15,3 0-64 0,4-4 0 0,3-8-6752 16,2-1-1344-16</inkml:trace>
  <inkml:trace contextRef="#ctx0" brushRef="#br0" timeOffset="24265.16">9705 9643 16575 0,'-8'0'1472'0,"-2"0"-1168"15,0 1-304-15,0-1 0 0,0 0 1264 0,0 3 192 16,-1 2 32-16,1 3 16 0,0-3-816 0,1 6-176 16,0 0-16-16,0 5-16 0,-1 2-176 0,0 2-48 15,0 3 0-15,0 0 0 0,0 2 16 0,-3 3 0 16,1 3 0-16,3 3 0 0,2 3-112 0,2-4-32 15,1 0 0-15,4-3 0 0,2 0 16 0,4-5 0 16,1-3 0-16,3-3 0 0,3-3-144 0,1-1 0 16,1-3 0-16,2-6 0 0,4-1 0 0,1-1 0 15,0-4 0-15,-1-5 0 0,0-1 0 0,3-2 0 0,-3-3 0 0,1-5 0 16,0-3 128-16,-1-1 80 0,2-3 32 0,0-6 0 16,0-3-48-16,0-1 0 0,-4-3 0 0,-1 2 0 15,-4 2-16-15,-4 2-16 0,-5-2 0 0,-3 5 0 16,-4-1-16-16,-3 4 0 0,-3-1 0 0,-2 3 0 15,-3 2-144-15,2 2 0 0,-4 2 0 0,-1 2 0 16,0 3-224-16,2 1-80 0,0 3-16 0,1-2 0 16,2 4-1648-16,0-4-336 0,3 1-64 0</inkml:trace>
  <inkml:trace contextRef="#ctx0" brushRef="#br0" timeOffset="24749.84">11388 9007 16575 0,'0'0'1472'0,"0"0"-1168"15,13-2-304-15,6-3 0 0,9-2 2848 0,6-1 512 16,5 1 96-16,6-2 32 0,-2 2-2848 0,4-3-640 16,0 2 0-16,5-1 0 0,0 4-128 0,6 2-16 15,4-2 0-15,-1 0 0 16,-4 1-288-16,-2 2-48 0,-3 1-16 0,-1 1 0 15,-2-3-576-15,0 2-112 0,-2-3-32 0,0 3 0 16,1-1-1408-16,0 2-304 0</inkml:trace>
  <inkml:trace contextRef="#ctx0" brushRef="#br0" timeOffset="25083.53">11422 9351 11055 0,'0'0'976'15,"0"0"-784"-15,0 0-192 0,13-4 0 16,6 1 4448-16,7 1 848 0,5-1 160 0,4 2 48 16,0-2-4480-16,3-2-896 0,3 0-128 0,5 1-128 0,3-4 128 0,7-1 0 15,4-3 0-15,5 2 0 16,5-3-240-16,-3 1 48 0,-2 0 0 0,1-2 0 16,4-2-1616-16,2 0-320 0,5 1-64 0</inkml:trace>
  <inkml:trace contextRef="#ctx0" brushRef="#br0" timeOffset="25834.47">15298 8214 15663 0,'-32'12'688'0,"9"-5"144"0,-5 5-656 0,-3 2-176 15,-4 4 0-15,2 4 0 0,1 3 800 0,1 5 128 16,-2 4 32-16,0 5 0 0,0 0-800 0,1 5-160 16,0 0 0-16,3 3 0 0,1-3 0 0,2 5 0 15,1-4 0-15,2 6 160 0,-1 4-16 0,4 2 0 16,2-1 0-16,2-3 0 0,6-2-144 0,3 3 0 15,4-2 0-15,3-3 0 0,4-1 0 0,5-3 0 16,5 1 0-16,4-7 0 0,2-2 0 0,3-4-224 16,2-10 80-16,3-4 16 0,3-8 128 0,3-7 0 15,4-2 0-15,4-2 0 0,3-6 480 0,4-2 128 0,6-5 32 0,3-5 0 16,3-5 192-16,-2-2 32 0,-2-3 16 16,0 0 0-16,2-3-368 0,0-3-64 0,2-4 0 0,2-2-16 15,0-5-272-15,-3-1-160 0,-4-6 192 0,-3-4-192 16,-2-4 128-16,-4 2-128 0,-1 0 0 0,-3 0 0 15,-1-4 192-15,-2 3-64 0,-5 1 0 0,-3-4-128 16,-5-2 320-16,-7 0-64 0,-6 6 0 0,-4 1 0 16,-7-3 192-16,-6 8 48 0,-5 6 0 0,-7 2 0 15,-5 3 64-15,-7 3 16 0,-5 2 0 0,-6 6 0 0,-2 3-256 0,-7 4-32 16,-6 4-16-16,-6 11 0 16,-10 7-624-16,-7 5-128 0,-8 7-32 0,3 6 0 15,2 6-2128-15,5 4-432 0,-23 17-96 16,10-3-16-16</inkml:trace>
  <inkml:trace contextRef="#ctx0" brushRef="#br0" timeOffset="39694.33">8482 11525 14735 0,'-12'-15'1312'0,"4"6"-1056"16,-1-5-256-16,-1 2 0 0,-2 0 720 0,1-2 96 16,-1 1 16-16,0 2 0 0,-2 0-672 0,-4-1-160 15,0 2 0-15,-1 0 0 0,-1 3 192 0,-2-1 0 16,3 0 0-16,-1-1 0 0,-2 3-64 0,1 1-128 16,-1 0 192-16,-1 3-64 0,0 1-128 0,-1 2 0 15,-1 3 0-15,-2 1-176 0,0 0 176 0,-2 7 0 16,-2-2 0-16,-4 4 0 0,-5 2 0 0,-3 6 0 15,-2 6 0-15,-1-1 0 0,1 2 0 0,2 4-128 0,0 0 128 0,2 3 0 16,2-2 0-16,2 3 0 0,3 1 0 0,-2 0 0 16,5 1 0-16,2 1 0 0,0 0 0 0,5 2 0 15,2 8 0-15,4-4 0 0,3 1 0 0,4-4 0 16,2 1 224-16,5-2-32 0,4 4 0 0,4-1 0 16,1 2 64-16,4-2 0 0,4 4 0 0,3 0 0 15,2 0-16-15,3-6 0 0,4-2 0 0,0-3 0 16,-1-4-48-16,4-2-16 0,3 0 0 0,3-6 0 15,3 0-16-15,2-5 0 0,4-2 0 0,1-1 0 16,4-5 64-16,2-8 16 0,6-1 0 0,-7-7 0 16,-2-3-48-16,0-8-16 0,-1-3 0 0,-2-3 0 0,1-7 80 0,-1 2 0 15,1-4 16-15,1-3 0 0,1-5 80 16,0-6 16-16,0-2 0 0,-7-3 0 0,-1-2-176 0,-3-2-48 16,0-2 0-16,-3 0 0 15,-1 1-16-15,-3 1 0 0,-2 0 0 0,-3 2 0 0,-3-2 16 0,1 1 0 16,-4 2 0-16,-4 0 0 0,0 3 0 0,-3 2 0 15,-3 2 0-15,-6 5 0 0,-4 2 32 0,-3 2 0 16,-5-1 0-16,-3 5 0 0,-2-1-176 0,-4-1 128 16,-6 3-128-16,-1 0 128 0,-3 7-128 0,-3 2 192 15,-4 2-192-15,3 1 192 0,-1 3-464 0,0 4-96 16,-3 0-16-16,4 3 0 16,2-2-576-16,4 3-128 0,6 1-32 0,6 0-10176 0</inkml:trace>
  <inkml:trace contextRef="#ctx0" brushRef="#br0" timeOffset="40075.91">8496 10712 22975 0,'0'0'1024'0,"-10"-3"192"0,10 3-960 0,-10 4-256 0,-2-1 0 0,4 3 0 15,-4 6 0-15,-2 2 128 0,-2 3-128 0,-3 5 0 16,-2 3 128-16,-2 6-128 0,-2 4 0 0,-1 7 144 16,1 8-144-16,0 3 0 0,2 3 0 0,0 8 0 15,0 3 144-15,1 4 48 0,2 3 16 0,1 4 0 0,1 6 48 0,2-1 16 16,-5 6 0-16,2 2 0 0,0-2-272 0,0 1 128 15,-1-4-128-15,-2 1 0 0,-1-3 128 0,0-4-128 16,-1-1 0-16,0-3 0 0,0 1 528 0,-1 1 0 16,-2-7 0-16,3-5 0 0,1-1-80 0,5-3 0 15,5 1-16-15,2-9 0 0,-1 0-432 0,6-7 0 16,1-4 128-16,2-4-128 16,0-7-1984-16,3-2-416 0,-2 2-96 0,2-6 0 0</inkml:trace>
  <inkml:trace contextRef="#ctx0" brushRef="#br0" timeOffset="40511.08">9859 12659 28735 0,'0'0'1280'0,"-9"3"256"0,1-1-1232 16,1 3-304-16,7-5 0 0,-7 13 0 0,1 4 0 0,0 0 0 16,-1 3 0-16,2 5 0 0,1 4 0 0,1 3 160 15,-1 4-160-15,0 0 128 0,-1 4 96 0,-2 4 16 16,1 5 0-16,-3 3 0 0,0 1 208 0,2 3 64 16,-1 1 0-16,2 3 0 0,-1-3-240 0,1 0-32 15,1-1-16-15,-1-2 0 0,-1-3 16 0,2-2 0 16,0-7 0-16,0 0 0 0,1-5-240 0,2-2-192 15,-3-4 48-15,-1-3 0 16,1-7-2016-16,0-5-400 0,-4-2-64 0,9-14-32 0</inkml:trace>
  <inkml:trace contextRef="#ctx0" brushRef="#br0" timeOffset="41212.43">12147 11795 16575 0,'0'0'736'0,"0"0"160"0,0 0-720 0,0 0-176 0,9-5 0 0,0 2 0 15,2 2 1552-15,2-2 288 0,1 3 48 0,1 2 16 0,2-1-1552 0,0 2-352 16,1-2 0-16,1 3 0 0,2-2 0 0,-1 3 0 15,2-1 0-15,-1-1 0 0,1-1 0 16,2-1 0-16,3-1-128 0,1 0 128 0,0 0 0 0,3 0-128 16,4-2 128-16,-1-1 0 0,-1 0 0 0,0-4 0 15,0 0 0-15,3 0 0 0,-1-4 0 0,1 2 0 16,2 1 0-16,-2 2 144 0,-2-2 0 0,5 4 0 16,1 3 0-16,-1 1 0 0,1-1-144 0,-4 1 0 15,-1 0 0-15,-6 0 128 16,-2 1-1536-16,-6 2-320 0,-2-1-64 0</inkml:trace>
  <inkml:trace contextRef="#ctx0" brushRef="#br0" timeOffset="41510.78">12013 12387 27647 0,'0'0'2448'0,"0"0"-1952"0,0 0-496 0,0 0 0 16,12-5 1424-16,7 1 192 0,6 1 48 0,3-3 0 16,2 3-1536-16,3-1-320 0,2 0-48 0,5-4-16 15,2 1 256-15,5 0 240 0,3-3-48 0,9 4-16 0,4-3-176 0,4 1 160 16,-3-3-160-16,4-1 160 15,-1 1-160-15,3 0 0 0,4 3 144 0,1-2-144 16,5 0-256-16,-4-2-128 0,-1 6-32 0,-1-4-9360 16,-2 3-1872-16</inkml:trace>
  <inkml:trace contextRef="#ctx0" brushRef="#br0" timeOffset="42695.6">16878 10472 12895 0,'-15'-2'1152'0,"-3"1"-928"16,-1-1-224-16,-4 2 0 0,-1 2 2288 0,-3 6 400 15,0-1 96-15,1 5 16 16,-1-1-2800-16,-1 2-544 0,-1 0-112 0,0-1-32 0,-1 6 528 0,1 1 160 16,1 2 0-16,-1 0 0 0,2 1 0 0,-1 3 0 15,0 2 0-15,-1 2 0 0,-1 0 0 0,-1 3 0 0,-2 0 192 0,3 1-48 16,3-1 128-16,-1 9 32 0,2 0 0 16,0 5 0-16,2-3-16 0,1 6 0 0,0-5 0 0,1 5 0 15,2 1-160-15,2 1-128 0,3-2 192 0,2 0-192 16,4 2 384-16,4-2-48 0,5 0 0 0,3-2 0 15,3 0-16-15,3-1-16 0,1 3 0 0,2-1 0 16,2 1-304-16,0 2 128 0,1 1-128 0,1 1 0 16,1 2 0-16,-1-2 0 0,1-2 0 0,-1 2 0 15,1 0 192-15,1-1-192 0,0 0 192 0,-1 0-192 16,1 1 0-16,-1 3 0 0,-3 0 0 0,0-4 0 16,-2-6 0-16,-2 1 0 0,-1 1 0 0,-2-2 0 15,-3 0 128-15,-1-3 32 0,-3 3 0 0,-3-2 0 16,-1 2 96-16,-5-4 0 0,-4 2 16 0,-2-4 0 15,-7-3 176-15,-1 0 16 0,-1 1 16 0,-2-1 0 0,-1-2 16 0,0-1 0 16,0 0 0-16,-1-3 0 0,3 0-192 0,0 1-48 16,0-2 0-16,3-2 0 0,0-1-256 15,3-6 160-15,1 0-160 0,3-1 128 0,1 2-128 0,1-8 0 16,0-2-192-16,2 1 192 16,0-5-1904-16,2 1-256 0,9-9-48 0,0 0-16 0</inkml:trace>
  <inkml:trace contextRef="#ctx0" brushRef="#br0" timeOffset="43812.15">16996 13381 17215 0,'0'0'768'16,"0"0"144"-16,0 0-720 0,-2-6-192 0,2 6 0 0,0-9 0 0,0 9 192 0,0 0 0 15,0-9 0-15,0-1 0 0,0 2-192 0,0-1 0 16,0 3 0-16,0 6 0 0,-3-10 240 0,3 10 16 15,-2-9 0-15,-1-1 0 0,0 3 64 0,3 7 32 16,-5-8 0-16,0 1 0 0,0 2-96 0,-1-1 0 16,0 3-16-16,-2 1 0 0,0 0 0 0,-1 1 0 15,-2 1 0-15,1 3 0 0,-2 0-48 0,1 4 0 16,-2-2 0-16,-1 1 0 0,-2 6 0 0,-1 0-16 16,-1 1 0-16,1 5 0 0,-3 1 0 0,1 4 0 0,0 0 0 0,0 6 0 15,-1 3 80-15,1 3 0 0,0 2 16 0,2 4 0 16,2-2-272-16,1 2 128 0,1 2-128 0,3-1 0 15,3 1 224-15,1 1-64 0,4-4-16 0,2 1 0 16,2 0 16-16,4-2 0 0,1-1 0 0,3-4 0 16,1-4-160-16,1-5 0 0,3-5 0 0,5-3 0 15,1-4 0-15,5-8 128 0,3-3-128 0,4-3 0 16,4-4 256-16,0-8-16 0,-1-6-16 0,3-4 0 16,-1-7 16-16,0-3 0 0,-1-3 0 0,1 1 0 15,-4-2-240-15,4 0 144 0,-1-3-144 0,-3 1 128 16,-2 0 128-16,-1 0 32 0,-3-1 0 0,-4 2 0 15,-5-3 320-15,-4 2 64 0,-5 0 16 0,-6 6 0 16,-8 4-32-16,-1 0 0 0,-5 4 0 0,-6 0 0 16,-7 6-336-16,-5 2-80 0,-7 0-16 0,1 3 0 0,1 0-368 0,-1 0-80 15,-1 3-16-15,2 2 0 16,5-1-560-16,4 1-112 16,1-5-32-16,6-2-8528 0,4-1-1728 0</inkml:trace>
  <inkml:trace contextRef="#ctx0" brushRef="#br0" timeOffset="44431.55">17834 9601 7359 0,'0'0'320'0,"0"0"80"0,0-8-400 0,0 8 0 15,2-5 0-15,-2 5 0 0,0 0 4160 0,0 0 768 16,12 2 128-16,-2-1 48 0,-10-1-4256 0,11 10-848 15,-5 0-160-15,-3 4-32 0,0-1 192 0,-3 0 0 16,-3 6 0-16,0 2 0 0,-5 1 0 0,-1 3 0 16,-4 3 0-16,-2 2 0 0,-1 0 0 0,-4 6 0 15,-1 3 128-15,-1 3-128 0,-1-1 272 0,0 6-48 16,2-2-16-16,-1 5 0 0,-1 1 48 0,3 0 16 16,-3-2 0-16,3 3 0 0,1 0-16 0,2-1 0 15,2-2 0-15,2-4 0 0,2 2 0 0,2-6-16 0,1-3 0 0,5-1 0 16,0-1-16-16,3-3 0 0,3-4 0 0,2-4 0 15,3-2-96-15,0-4-128 0,4-5 176 0,2-2-176 16,0-3 0-16,2-3 0 0,2-2 0 0,1-2 0 16,1 1-256-16,1-4-64 0,1-4-16 0,3-2 0 31,-1-3-288-31,4 0-48 0,-3-4-16 0,2-1 0 16,0-3-1728-16,-3 0-336 0</inkml:trace>
  <inkml:trace contextRef="#ctx0" brushRef="#br0" timeOffset="44655.39">17229 10322 43359 0,'5'-17'1920'0,"3"5"400"0,4-4-1856 0,14 2-464 15,14-4 0-15,12 2 0 16,9-1-608-16,7 2-224 0,6-1-32 0,4 0-16 16,11 0-352-16,3-1-80 0,-4 1-16 0,-2 3 0 15,-2 0-992-15,6 2-208 0</inkml:trace>
  <inkml:trace contextRef="#ctx0" brushRef="#br0" timeOffset="46031.53">20478 11215 19343 0,'-3'-12'848'0,"1"5"192"0,-1-4-832 0,2 2-208 0,1-4 0 0,2 0 0 0,4 0 1152 0,-1 0 192 16,0-4 48-16,0 2 0 0,-1 2-1184 0,-1-1-208 15,-1-1 0-15,-2 1-144 0,-2-1 144 0,-1 1 0 16,-1-1 0-16,-1 1 128 0,-2-2 0 0,-3 2 0 16,-1 0 0-16,-6 0 0 0,2 3-128 0,-5-3 192 15,1 5-64-15,-3 1 0 0,-1 1-128 0,-1-2 0 16,-3 3 0-16,1-2 0 0,-5 3 0 0,1 0 0 16,-2-2 0-16,-3 4 0 0,2 0 0 0,-3 2 128 15,-8 1-128-15,0-1 0 0,-2 2 176 0,2 3-48 16,2 5 0-16,3-2 0 0,4 6 112 0,3 2 16 15,2 4 0-15,0 3 0 0,2 1 64 0,2 6 0 0,-1 3 16 0,0 3 0 16,-1 3-192-16,-1 2-144 0,-3 2 192 0,1 5-192 16,-1 6 176-16,3 1-176 0,2 3 160 0,3 5-160 15,2 2 224-15,4 3-48 0,3 0-16 0,4 3 0 16,3 1-16-16,3 4 0 0,0 2 0 0,2 1 0 16,2 0 32-16,2-4 0 0,2-2 0 0,2 1 0 15,-1-1-32-15,2-1 0 0,2 0 0 0,1-2 0 16,1-7 48-16,0 2 0 0,0-4 0 0,-1-3 0 15,-1-4 144-15,1-2 48 0,-1-1 0 0,1-1 0 16,-1-2-256-16,1-4-128 0,0-6 160 0,0-2-160 16,-3-5 0-16,0-4 0 0,-1-1 0 0,-2-1-160 15,-3-5-2208 1,-1-9-448-16</inkml:trace>
  <inkml:trace contextRef="#ctx0" brushRef="#br0" timeOffset="46298.33">18605 12339 35935 0,'0'0'3200'0,"7"-12"-2560"16,-1 1-512-16,6 2-128 0,4-2 144 0,8 3 16 15,7-1 0-15,8 2 0 0,9 0-160 0,7-2-176 16,6 3 48-16,1-3 0 0,2 3 128 0,5-2 0 0,2 3 0 0,8 1 0 16,8-1 0-16,0-1-192 0,-6-1 32 0,-1 2 0 31,-4-1-528-31,3 2-96 0,4 2-32 0,-3-1-9232 0,-2-6-1856 0</inkml:trace>
  <inkml:trace contextRef="#ctx0" brushRef="#br0" timeOffset="46781.91">22126 10401 18431 0,'-15'6'1632'0,"3"-4"-1312"16,-6-2-320-16,-1 3 0 0,-4 2 1392 0,1 8 208 15,-3 3 32-15,-1 5 16 0,0 2-1648 0,-4 3-160 16,-1 1-112-16,-4 3-32 0,0 6 304 0,-3 1 0 0,-2 4 0 0,-6 4 0 16,-3 1 0-16,-5 4 0 0,-3 2 0 0,1 4 0 15,3 6 0-15,2-1 192 0,1 4-48 0,5 1-16 16,0 8 320-16,6-1 48 0,5 2 16 0,2 0 0 16,2 3 64-16,3 1 0 0,-1-3 16 0,3 4 0 15,5-1-208-15,4 0-64 0,3-1 0 0,4-3 0 16,4-2-128-16,4-2-16 0,1 0-16 0,5 0 0 15,2 2-160-15,5-5 192 0,4-4-192 0,5 0 192 16,1-6-192-16,5-1 0 0,0 0 0 0,5-2 0 31,3-1-592-31,3-5 0 0,2 1 0 0,4-2 0 16,5-4-1968-16,4-4-384 0</inkml:trace>
  <inkml:trace contextRef="#ctx0" brushRef="#br0" timeOffset="47532.62">25928 10248 12895 0,'-1'-10'1152'16,"0"2"-928"-16,1 8-224 0,0 0 0 0,0 0 2512 0,0 0 464 15,0 0 96-15,0 0 0 16,0 0-2784-16,10 9-560 0,-1 4-112 0,1 3-32 0,0 0 416 16,2 3-128-16,0 1 128 0,4 4 0 0,-1 4 0 0,5 4 0 15,1 5 0-15,1 3 0 0,6 2 128 0,-1 3 16 16,1-4 0-16,3 4 0 0,2 0 48 0,0 3 16 15,1-3 0-15,-2 3 0 0,-3 3-208 0,0-2 176 16,-1 1-176-16,0 1 160 0,-1-2 32 0,0 3 16 16,1 1 0-16,-2 0 0 0,1 0 48 0,0 2 16 15,-2 3 0-15,0 3 0 0,1 0-128 0,-3 2-16 0,0-1-128 0,-4 3 192 16,-4 1-64-16,-4 5-128 0,-3 4 176 0,-4 0-176 16,-5-4 288-16,-4 0-48 0,-4 2-16 0,-5-2 0 15,-4 0-48-15,-8 0-16 0,-2-2 0 0,-1 0 0 16,-4-2 48-16,-1 0 16 0,-2-3 0 0,2 0 0 15,-2-3-16-15,3 0 0 0,2-4 0 0,-3-3 0 16,1-3-208-16,2-9 128 0,-1-4-128 0,3-3 0 16,3-6-208-16,1-5-144 0,1-7-32 0,1-3-12416 15</inkml:trace>
  <inkml:trace contextRef="#ctx0" brushRef="#br0" timeOffset="48449.01">28299 11762 27231 0,'-4'-13'1216'0,"3"3"240"0,-3 0-1168 0,3-2-288 0,-2 0 0 0,1 3 0 16,1-3-512-16,1 12-176 0,-4-9-16 0,0-1-16 16,-1 3 400-16,-2-4 96 0,-1 5 16 0,-3-3 0 15,1 3 0-15,-2 0 0 0,-2 2 0 0,-3 1 0 16,-2 1 64-16,-1 3 16 0,-3 4 0 0,-3 4 0 15,1 0 128-15,-6 5 0 0,0 2 0 0,-1 5 0 0,-3 1 0 0,1 5 224 16,1 0-48-16,3 5-16 16,0 2 192-16,4 7 32 0,0 3 16 0,6 6 0 0,5 4-80 0,1 4 0 15,0-5-16-15,1 4 0 0,2 2-304 0,3 0 0 16,0-3 128-16,2-4-128 0,2-6 0 0,3 0 0 16,1-5 0-16,1-6 0 0,2-3 0 0,0-7 128 15,1-3-128-15,1-4 0 0,2-4 224 0,0-4-64 16,2-6-16-16,3-2 0 0,2-3 48 0,1-3 16 15,5-7 0-15,2-6 0 0,2-6-208 0,1-7 0 16,1-8 0-16,2-4 0 0,-3-7 0 0,2-1-128 16,-2-5-16-16,3-4 0 0,0 1-112 0,0-9 0 15,-1-6-16-15,0 1 0 0,1-2 144 0,-2-3 128 0,0-1-192 0,-1-1 192 16,2-6 0-16,0 1 0 0,-2 0 0 0,2 2 0 16,-3 2 0-16,0 2 0 0,0 3 0 15,-2-1 0-15,-3-6-240 0,-1 7 64 0,-2 3 16 0,-1 2 0 16,1 3 16-16,-2 2 0 0,-3-1 0 0,0 2 0 15,0 4-96-15,-4 8-16 0,-2 8 0 0,-1-1 0 16,-1 3 80-16,-3 6 16 0,-2 3 0 0,-1 3 0 16,-2 7-32-16,-2 3 0 0,0 2 0 0,0 3 0 15,-2 5 192-15,3 5 0 0,6 5 0 0,-9 4 0 16,0 4 160-16,0 6-32 0,0 6-128 0,-2 5 192 16,-3 8-64-16,1 5-128 0,1 8 176 0,-1 3-176 15,-1 9 384-15,1 4-48 0,0 8 0 0,1 5 0 16,-1 1 192-16,2 7 48 0,-2 3 0 0,1 4 0 15,1 1 0-15,2 1 16 0,0 2 0 0,0 3 0 0,2-2 80 16,-2-2 16-16,1-4 0 0,2-5 0 0,2-1-240 0,1-7-64 16,1-2 0-16,3-1 0 0,4-3-208 0,3-5-48 15,1-8-128-15,3-2 192 0,4-5-192 0,3-3 0 16,4-2-192-16,0-5 192 16,-3-5-1504-16,4-2-192 0,1-2-32 0,0-8-10976 15</inkml:trace>
  <inkml:trace contextRef="#ctx0" brushRef="#br0" timeOffset="48950.05">30185 11340 31679 0,'-15'-12'1408'0,"2"6"272"0,-4-4-1344 0,-4 4-336 0,0 0 0 0,-6 3 0 31,0 3-544-31,-4 5-176 0,-6-1-48 0,-4 4 0 0,-5 1 272 0,0 2 48 0,1 1 16 0,-1 1 0 16,-1 1 432-16,0 0-128 0,-1 2 128 0,1 1 0 15,-2 1 0-15,3 1 0 0,3 0 0 0,6 2 0 16,7-1 0-16,3-3 0 0,4 1 0 0,6-1 0 0,4-1 0 0,1 3 0 16,3-1 0-16,1 0-128 0,2-4 128 0,3 1-208 15,-1 2 80-15,3 0 128 0,2 1 0 16,3 1 0-16,1 0 0 0,2-1 128 0,4-1 128 0,3 2 0 16,3 0 16-16,4 0 0 0,3-1-64 0,3 3-16 15,3 2 0-15,2 0 0 0,1 2-32 0,-1 0-16 16,-2 4 0-16,1-4 0 0,-1 3 0 0,-1-1 0 15,-3 5 0-15,-1-3 0 0,-1 0-16 0,-3 4 0 16,-3-1 0-16,-4-2 0 0,-4 1 80 0,-5 1 16 16,-5-3 0-16,-4 1 0 0,-5 4 96 0,-5 2 32 15,-6 3 0-15,-8 1 0 0,-4 0-224 0,-6 0-128 16,-8 2 160-16,-11 1-160 0,-14-2 0 0,-6-1 0 0,-3-2 0 16,-7 2-9648-16,-7 0-1904 15</inkml:trace>
  <inkml:trace contextRef="#ctx0" brushRef="#br0" timeOffset="52317.65">24234 810 19343 0,'-10'-12'848'0,"2"8"192"0,-2-4-832 0,2 4-208 16,8 4 0-16,-10-2 0 0,3-1-192 0,7 3-64 0,-9 0-32 0,9 0 0 16,0 0 288-16,-8 4 192 0,2 0-16 0,1 5-16 15,5-9 96-15,-7 13 32 0,2-2 0 0,0 3 0 16,1 5-64-16,0 3-16 16,4 3 0-16,2 2 0 0,0 3-80 0,2 2 0 0,2-1-128 0,3 2 192 15,3 1-192-15,-1 0 0 0,2 1 0 0,2-4 0 16,-1-4 0-16,4-4 0 0,0-5 0 0,-3-9 0 15,3-4 0-15,1-5 0 0,3-4 0 0,2-5-160 16,1-6 0-16,2-4 0 0,2-6 0 0,-1-1 0 16,0-6-160-16,-1 0-16 0,-2 2-16 0,0-2 0 15,-2-2 32-15,-2-1 16 0,0 6 0 0,-3 2 0 16,-4 1 304-16,1 2 0 0,-2 2-128 0,0 2 128 16,-3 2 0-16,-1 4 176 0,-3 4-32 0,-6 10 0 0,0 0 16 0,0 0 0 15,0 0 0-15,9 7 0 0,-4 2-32 0,-1 5-128 16,0 5 192-16,-4 5-64 0,-1 4 48 0,-3 8 0 15,-1 5 0-15,-4 4 0 0,-1 1 48 0,-4 6 16 16,-2 8 0-16,-1-2 0 0,-4-3-48 0,-2 4-16 16,-2-2 0-16,-1-1 0 0,1-7 96 0,0-2 32 15,2-4 0-15,2-1 0 0,-4-2-304 0,2-5 0 16,1-4 0-16,1-3 0 16,-1 0-448-16,3-7-128 0</inkml:trace>
  <inkml:trace contextRef="#ctx0" brushRef="#br0" timeOffset="52601.38">25172 739 10127 0,'0'0'896'0,"-10"1"-704"0,10-1-192 15,-8 0 0-15,8 0 304 0,-10 6 16 0,2 0 16 0,1-2 0 16,-1-2-624-16,8-2-128 0,-9 3-32 0</inkml:trace>
  <inkml:trace contextRef="#ctx0" brushRef="#br0" timeOffset="52968.77">25434 250 17503 0,'-5'-10'768'0,"5"10"176"16,-4-13-752-16,3 5-192 0,1 8 0 0,0 0 0 0,0 0 192 0,0 0 0 0,0 0 0 0,0 0 0 16,0 0-192-16,0 0 0 0,-9 9 144 0,0 5-144 15,-4 4 0-15,1 2 144 0,-4 1-144 0,1 4 0 16,-3 3 336-16,11-10-32 0,-4 9-16 0,1-1 0 16,-1 5 144-16,-1 2 16 0,2 0 16 0,-2-1 0 15,0-1-272-15,-6 21-48 0,4-8-16 0,7-14 0 16,0-3-320-16,4-9-80 0,3-8-16 0</inkml:trace>
  <inkml:trace contextRef="#ctx0" brushRef="#br0" timeOffset="53259.74">25729 732 26543 0,'0'0'1168'0,"0"0"256"0,0 0-1136 0,13-3-288 0,1 3 0 0,0-1 0 16,3-1 0-16,4 2 0 0,-1 3 0 0,-1 0 0 15,0-1-192-15,1-2-112 0,0-2-16 0,-1 2 0 32,1 2-464-32,0-1-112 0,-1 1 0 0</inkml:trace>
  <inkml:trace contextRef="#ctx0" brushRef="#br0" timeOffset="53447.71">25562 1122 20271 0,'0'0'1792'0,"0"0"-1424"0,0 0-368 0,0 0 0 0,0 0 1440 0,13 2 224 0,5 0 32 0,3-2 16 0,7-2-1232 0,4 1-240 16,1 0-48-16,4-2-16 0,0 1-432 0,2-3-64 16,2-6-32-16,0 3 0 15,2-4-1888-15,3-1-384 0</inkml:trace>
  <inkml:trace contextRef="#ctx0" brushRef="#br0" timeOffset="53820.18">27780 250 23615 0,'-16'-23'1040'0,"6"9"224"0,-2 0-1008 0,1 1-256 0,-2 4 0 0,2 3 0 16,-3 2 0-16,-2 4 0 0,-1 4 0 0,-4 5 0 16,-2 0-320-16,-1 5 64 0,-1 0 0 0,-1 1 0 15,-3 3 112-15,0 0 144 0,-2 3-208 0,1 2 80 16,-2 0 128-16,-1 4-208 0,-1-3 80 0,15-8 128 15,-4 6-128-15,0 3 128 0,-1 2 0 0,1 5 0 16,0 3 0-16,1 2 0 0,1 0 0 0,-15 37 0 16,8-7 0-16,7-7 0 0,3-4 0 0,4-4 0 0,2-1 128 0,5-3 64 15,3-5 0-15,0 3 0 0,3-4-32 0,1 3 0 16,2-6 0-16,1-1 0 0,0 3-160 0,0-3-144 16,1-4 144-16,0-2-6848 15,0-4-1232-15</inkml:trace>
  <inkml:trace contextRef="#ctx0" brushRef="#br0" timeOffset="54033.43">26578 1067 28559 0,'5'-14'2544'0,"1"6"-2032"0,5 3-512 0,6-1 0 15,9 2-160-15,7 2-128 0,6 0-32 0,4 2 0 16,2 0 192-16,-2-1 128 0,-1 1-192 0,0 0 192 16,0 0-304-16,0 0 48 0,0 0 16 0,1 0 0 31,2 0-1744-31,0-1-368 0</inkml:trace>
  <inkml:trace contextRef="#ctx0" brushRef="#br0" timeOffset="54353.58">28521 274 2751 0,'0'0'256'0,"2"-10"-256"15,-2 2 0-15,0-2 0 0,0 1 4720 0,0 9 896 16,0 0 176-16,0 0 32 0,0 0-4704 0,0 0-944 15,-3 8-176-15,-3 4 0 0,-4 7 0 0,-4-1 0 16,-3 3-144-16,-2 7 144 0,-2 1-144 0,7-9 144 16,-6 9-208-16,-2 6 80 0,-5 3 128 0,-1 6 0 15,-1 2 0-15,-1 5 0 0,0 2 0 0,-23 52-128 16,9-16 128-16,10-9 0 0,6-3 0 0,8-8 0 0,3-4 0 16,7-3 0-16,2-9-256 0,5-4 16 0,1-4 16 0,5-7 0 31,2 1-608-31,3-6-112 0,2-2-16 0,2-6-4992 0,5-4-1008 0</inkml:trace>
  <inkml:trace contextRef="#ctx0" brushRef="#br0" timeOffset="54694.31">29099 438 14735 0,'-11'5'1312'0,"-1"5"-1056"15,-5 3-256-15,2 2 0 0,-5 8 1632 0,1 1 272 16,-2 7 48-16,-2 3 16 0,-20 37-1120 0,7-7-208 15,3-7-64-15,5 0 0 0,3-4-272 0,2 1-64 16,5 1-16-16,4-5 0 0,0 0-80 0,3-2-16 16,2-3 0-16,3-1 0 0,1-8-128 0,3-2 128 15,2-8-128-15,3-1 128 0,1-5-128 0,2-4 0 16,2-6 0-16,1 0-176 0,1-5-160 0,2-2-48 16,4-3 0-16,0-2 0 15,2-2-592-15,0-4-128 0,0-1-32 0</inkml:trace>
  <inkml:trace contextRef="#ctx0" brushRef="#br0" timeOffset="54937.05">28269 1063 23039 0,'-2'-11'2048'0,"2"11"-1648"0,4-8-400 0,8 2 0 15,8-1 1504-15,7 5 224 0,7 2 32 0,3 1 16 16,2 2-1568-16,7 3-208 0,5 0-240 0,3 2 48 16,5 1 192-16,3-3 0 0,8 2-144 0,-3-3 144 15,-2 3-336-15,-2 1 0 0,-2-6 0 0,-4 1 0 16,0-1-2032-16,-2-5-384 0,20-3-96 0,-14-1-16 0</inkml:trace>
  <inkml:trace contextRef="#ctx0" brushRef="#br0" timeOffset="55136.74">29762 1179 21183 0,'0'0'944'0,"0"0"192"0,0 0-912 0,-4 13-224 0,-1 2 0 0,1 5 0 15,1 7 1072-15,-2 2 160 0,-4 7 48 0,0 1 0 16,-5 3-816-16,0 2-144 0,-2 7-48 0,0-4 0 15,-1 1-112-15,1-1-32 0,-1 3 0 0,0-5 0 16,1 3-128-16,0-7 0 16,-2-1 0-16,0 0-8144 0,-1-4-1520 0</inkml:trace>
  <inkml:trace contextRef="#ctx0" brushRef="#br0" timeOffset="55670.58">30349 779 24639 0,'0'0'1088'0,"0"0"240"0,0 0-1072 0,0 0-256 16,-6 14 0-16,0 2 0 0,-1 4 0 0,-3 5-144 16,3 4 16-16,-6 5 0 0,-2 6 128 0,1 1 0 15,-2 5 0-15,2 3-128 0,2 0 128 0,0 1 0 16,2 0 0-16,2 3 0 0,2-8-208 0,1 0-16 16,0-8 0-16,2-6 0 15,3-10-480-15,4-6-112 0,2-9-16 0,6-8 0 16,3-11 208-16,4-7 48 0,4-6 0 0,0-5 0 0,2-6 576 0,3-8 0 0,3-3 144 0,1-2-16 15,-1 0 352-15,0 1 80 0,-2 4 16 0,-3 0 0 16,-2 4 80-16,0 3 32 0,-2 1 0 0,-1 3 0 16,-2 4-448-16,0 7-96 0,-1 4-16 0,-1 5 0 15,-3 6-272-15,-3 4-64 0,0 8-16 0,0 2 0 16,-2 6 224-16,-2 4 0 0,1 6 0 0,-2 6-144 16,0 6 304-16,1 8 64 0,-3 3 16 0,-2 7 0 15,3 2 32-15,-6 6 16 0,-3 5 0 0,-5 4 0 16,-3-1-16-16,-4 3 0 0,-3 4 0 0,-2 4 0 15,-5 4 48-15,-2-1 16 0,0-4 0 0,-5-2 0 16,-1-5 16-16,-2-4 0 0,-1-10 0 0,2-4 0 16,-2-3 0-16,3-6 0 0,-1-3 0 0,0-6 0 0,-2-4-352 15,-1-2 0-15,-2-3-192 0,1-2 64 16,-2-8-1840-16,3-6-352 0</inkml:trace>
  <inkml:trace contextRef="#ctx0" brushRef="#br0" timeOffset="56171.11">30860 105 17503 0,'11'-3'1552'0,"3"3"-1232"0,5 3-320 0,6 5 0 16,6 0 1104-16,2 5 176 0,-2 1 16 0,4 3 16 16,2 3-1120-16,2-1-192 0,-1-1 0 0,3-2-144 15,2 0 144-15,0 1 0 0,-1 2 0 0,3 3 0 0,0-2 0 16,-1 5 0-16,-2 1 0 0,-21-8-128 0,2 4 128 0,4 7 0 16,-3 0 0-16,0 7 0 0,-1 6 0 0,-3 2 0 15,-2 7 0-15,9 47 0 0,-9-13 160 0,-11-1 64 16,-6 0 16-16,-7 4 0 0,-8 2 240 0,-6 4 48 15,-7 1 16-15,-3 3 0 0,-11-3 176 0,-5 2 48 16,-6-2 0-16,-3-2 0 0,-1-1-240 0,-2-2-32 16,-3-4-16-16,-4 5 0 0,-2 1-352 0,-12 5-128 15,-8-4 0-15,-4 5 0 16,-4 2-1344-16,-6-2-352 0</inkml:trace>
  <inkml:trace contextRef="#ctx0" brushRef="#br0" timeOffset="58622.75">22388 11660 13695 0,'0'0'608'0,"0"0"128"0,0 0-592 0,10-5-144 0,1 3 0 0,-11 2 0 16,11-6 240-16,-1 5 16 0,-10 1 0 0,12-6 0 15,-5-2 128-15,1 3 48 0,-3-2 0 0,-5 7 0 16,0 0 144-16,8-9 48 0,-3 0 0 0,-1 0 0 16,-1 2 0-16,-3 0 0 0,0 7 0 0,0 0 0 15,-3-10-416-15,-3-3-80 0,0 4 0 0,-1 0-128 16,-2-2 128-16,-2 2-128 0,-3-1 0 0,0 3 0 16,-3-2 0-16,-5 4 0 0,0 2 0 0,-2-1 0 15,0 2 0-15,-4 5 0 0,3 1 0 0,-4 1 0 16,1 5 0-16,-2 1 128 0,-1 5 0 0,-1 0-128 0,-1 2 176 0,1 1-176 15,-2 0 160-15,3 2-160 0,3 0 0 0,3 2 0 16,1-4 0-16,1 6 0 0,1 3 0 0,3 2 0 16,0-4 0-16,1 4 0 0,2-4 128 0,0 2-128 15,1 4 0-15,2-5 0 0,3-1 128 0,3-1-128 16,2-4 0-16,3 1 0 0,2-3 176 0,5-3-176 16,2 0 192-16,4-2-192 0,3 1 176 0,5-2-176 15,4-3 160-15,4 2-160 0,3-4 240 0,7 2-48 16,1-2-16-16,4 2 0 0,3-2-16 0,-1 2 0 15,-2-4 0-15,-2 6 0 0,-4-3-160 0,0 3 0 16,-2 5 0-16,-2 1 128 0,-1 1-128 0,-3 2 0 16,-4 1 0-16,-4 1 0 0,-2-3 0 0,-4 0 192 0,-5 2-192 0,-4-2 192 15,-3-1 384-15,-4 0 64 0,-6 4 32 16,-5-2 0-16,-4-1 160 0,-6 0 16 0,-5-1 16 0,-5 6 0 16,-4 0-176-16,-2 6-48 0,-6-6 0 0,-3 2 0 15,-11-3-368-15,1 2-80 0,-3 1 0 0,1-3-16 16,3 3-448-16,5-4-96 0,3 0-16 0,5-4 0 31,3-3-1440-31,2 0-288 0,-18 3-64 0,8-7-16 0</inkml:trace>
  <inkml:trace contextRef="#ctx0" brushRef="#br0" timeOffset="59757.61">23542 12494 24351 0,'0'0'1088'0,"0"0"208"0,0 0-1040 0,0 0-256 16,0 0 0-16,0 0 0 0,0 0 0 0,0 0 0 15,0 0 0-15,0 0 0 0,8 10 0 0,0 2-192 16,-1-1 192-16,4 2-192 0,-4 2 192 0,3-1 0 16,-1-3 0-16,0 3 0 0,0 4 0 0,0 1 0 15,1 3 0-15,-1 1 0 0,0 1 208 0,-1 1-64 16,-2 6-16-16,0 3 0 0,-2 0 192 0,0 3 16 16,-4-1 16-16,-1 2 0 0,-2 3 224 0,-5 1 32 0,-2-3 16 0,-2-1 0 15,-4 2 160-15,-5-2 48 0,-6-1 0 0,-5 3 0 16,-2 0-256-16,-2-2-32 0,-2 3-16 0,-4 0 0 15,-2-1-336-15,-2-3-192 0,-2 1 192 0,-10 0-192 32,-8-2-1008-32,-5-3-304 0,1-8-64 0</inkml:trace>
  <inkml:trace contextRef="#ctx0" brushRef="#br0" timeOffset="62241.67">24782 11359 13823 0,'-8'-10'608'0,"2"3"128"0,-4-1-592 0,1-1-144 16,-1 0 0-16,1 1 0 0,1 0 2352 0,-1 0 432 16,0 2 96-16,-1-1 0 0,-1 2-1744 0,-2 1-368 15,0 1-64-15,-1 2 0 0,2 0-240 0,-4 1-32 16,0-1-16-16,-2 4 0 0,-1 1-144 0,0 6-16 15,-1 1-16-15,-5 5 0 0,-3 3-240 0,-1 3 0 0,-1 3 0 0,-1 4 0 16,1 3 0-16,-2 4 0 0,-1 1 0 0,1 1 0 16,-4 4 0-16,2-3 0 0,1-2 0 0,5 0 0 15,3 1 0-15,7 0 0 0,6 3 0 0,7-2 0 16,5-1 0-16,9 3 0 0,8 2 0 0,6-5 0 16,5-1-128-16,3-4 128 0,4-2 0 0,0-3 0 15,3-5-192-15,1-2 192 0,-1-4-192 0,0-5 192 16,1 1-160-16,1-4 160 0,-2-3-128 0,1-3 128 15,1-6 0-15,-1-3 0 0,0 0 0 0,1-7 0 16,-5-1 0-16,-2-4 176 0,-1-3-16 0,-1 0 0 16,-1-2-160-16,-2-2 192 0,-2 0-192 0,-2-2 192 15,-3 0-192-15,-2-3 0 0,-2 2 0 0,-3-3 128 16,-4 1-128-16,2 0 0 0,-6-3 144 0,-1 0-144 16,-1 2 0-16,-2 0 144 0,1 4-144 0,-4-1 0 0,-3 3 0 15,-2 2-192-15,-3-4 0 0,-3 5 0 16,-2 0-512-1,-1 2-112-15,-2 2-16 0,1 3 0 0,-2 1-1536 0,3 3-304 0,2 6-64 0</inkml:trace>
  <inkml:trace contextRef="#ctx0" brushRef="#br0" timeOffset="62582.13">24965 10768 27583 0,'0'0'1216'0,"0"0"256"0,0 0-1168 0,0 0-304 0,0 0 0 0,-5 6 0 16,1 3 0-16,0 3 0 0,-1 5 0 0,1 8 0 15,-3 1 0-15,-2 7 0 0,-3 5 0 0,1 8 0 16,-4 2 176-16,-2 7-32 0,1 1 0 0,-2 4 0 15,-1 5-144-15,-2 1 0 0,0 5 144 0,-3 3-144 16,-7 4 0-16,-1 1 0 0,-1 5 0 0,0 4 0 16,-1 3 0-16,5 1 0 0,-3 2 0 0,1-1 0 15,2-1 0-15,2-4 0 0,3-5 0 0,3-3 0 16,2-9 0-16,5-5 0 0,0-4 0 0,2-6 0 16,3 0 0-16,2-4 0 0,0-1 0 0,2-4 0 15,1 2-1600 1,2-10-256-16,-1-6-32 0</inkml:trace>
  <inkml:trace contextRef="#ctx0" brushRef="#br0" timeOffset="67495.53">25548 12664 2751 0,'0'0'256'0,"-7"-10"-256"0,-1 4 0 0,0-1 0 16,2-3 4304-16,1 6 816 0,5 4 176 0,0 0 16 0,-5-5-3824 0,5 5-768 16,-8-5-144-16,8 5-48 0,0 0-304 0,-9 0-64 15,1 0-16-15,-1 0 0 0,0 0-144 0,-1 3 0 16,-1 3 144-16,1-2-144 0,0 0 0 0,-3 2 0 15,2 2 0-15,-2 3 0 0,0-1 0 0,2 3 0 16,1 4-160-16,0-3 160 0,0-2-176 0,1 5 176 16,0 2-160-16,1 0 160 0,0 4 0 0,3 0-144 15,0 2 144-15,1 1 0 0,1-4 0 0,1 1 0 16,5 0 0-16,2-1 128 0,-1-3 96 0,2 0 32 16,3 0 0-16,1-1 0 0,0-2 80 0,2 0 32 15,1-2 0-15,2-3 0 0,0-1-160 0,2-5-16 16,0-1-16-16,1-4 0 0,3-4-176 0,1-2 192 0,1-6-192 15,5-4 192-15,2-6 0 0,0-2 0 0,-1-6 0 0,0 0 0 16,2 1-192-16,-2-1 0 16,-3 0 0-16,-5 4 128 0,-3-2-128 0,-3 4 0 0,-2-2 0 0,-2 5 0 15,-3-1 192-15,-2 3-64 0,-2 0 0 0,-4 2 0 16,-2 1 464-16,-2 1 96 0,-1-1 16 0,-3 6 0 16,-2 3-64-16,-4 0-16 0,-4 2 0 0,-1-1 0 15,-2 3-256-15,-4 1-48 0,-3 3-16 0,-1 0 0 16,-1-1-304-16,0 4 0 0,3 2-176 0,0-1 176 15,0 4-864 1,4-1-64-16,0 0-16 0,7 2-8592 0,3 3-1712 0</inkml:trace>
  <inkml:trace contextRef="#ctx0" brushRef="#br0" timeOffset="72973.14">8459 16368 18191 0,'-2'-15'800'0,"3"6"176"0,-1-4-784 0,3 1-192 0,-1-1 0 0,3-4 0 16,-1 1 0-16,1-1 144 0,-2 1-144 0,-1-2 128 16,3 0 448-16,-2 0 64 0,-1 2 32 0,0-1 0 15,-2 1-48-15,1-1-16 0,-1 2 0 0,-1 4 0 0,-2-3-192 0,-1 2-32 16,-1 1-16-16,1-2 0 0,-1 3-368 0,-1 1 0 16,-3 0 0-16,-1 2-192 0,-2 0-48 0,0-2-16 15,-5 3 0-15,1-2 0 0,-1 3 48 0,-2 1 0 16,-5 1 0-16,0 1 0 0,-2-2 208 0,1 6 0 15,0 2 0-15,0-1 0 0,1 2 304 0,1 6-48 16,-1-4-16-16,1 6 0 0,2 1 48 0,-2 4 16 16,0 2 0-16,0 3 0 0,0 5-112 0,2 1-32 15,-2 3 0-15,-1 2 0 0,-2 3-160 0,-1 1 0 16,1 4 0-16,-1 3 0 0,-1 2 0 0,5 0 0 16,4 2 0-16,4 3 0 0,2 3 0 0,6-2 0 15,4 1 0-15,6-5 0 0,5-2-128 0,6 2 128 0,3 0-160 16,5-2 160-16,4 3-320 0,5-3 48 0,1-5 0 0,-1-1 0 15,0-3 64-15,1-7 16 0,6-3 0 0,-1-6 0 16,-1-4 192-16,4-4 0 0,1-5 0 0,6-3 0 16,2-3 176-16,2-7 128 0,1-8 16 0,-2-3 16 15,-3-3 160-15,-2-5 16 0,-1-6 16 0,-1-1 0 16,0-6-96-16,-1-3-32 0,-1-2 0 0,-1-1 0 16,1-4 32-16,1 3 0 0,-4-4 0 0,-2-2 0 15,-4-2-160-15,-4-5-16 0,-4 0-16 0,-3 0 0 16,0 0-112-16,-5 0-128 0,-2 1 176 0,-2-2-176 15,-4-1 160-15,-2-2-160 0,-5 3 128 0,-1-2-128 16,-1 2 0-16,-5 5 0 0,-1 5 0 0,-3-1 0 16,-3 3-320-16,-4 5 16 0,-2 5 0 0,-7 7 0 15,-9 2 96-15,-4 5 16 0,-8 5 0 0,-4 4 0 0,-4 3 192 0,-2 7-176 16,-3 3 176-16,-1 7-160 0,-1 2 160 16,-3 4 0-16,-2 0-144 0,7-4 144 0,9 0 0 15,9-3-176-15,6 3 176 0,6-3-128 16,6 2-992-16,4-2-192 15,5-1-32-15</inkml:trace>
  <inkml:trace contextRef="#ctx0" brushRef="#br0" timeOffset="73350.48">9106 15252 16575 0,'-12'1'1472'0,"-1"2"-1168"0,-1 0-304 0,1 3 0 15,4 4 2176-15,-1 5 368 0,1 2 80 0,-3 6 0 16,-4 6-2336-16,-3 7-480 0,-4 4-80 0,-2 12-32 15,-2 7 304-15,-2 8 0 0,-2 4 0 0,0 6 0 16,-2 5 0-16,1 5 0 0,0 7 0 0,2 0 0 16,0 4-128-16,2-3 128 0,2-3 0 0,0 0 0 15,3 0 0-15,2-3 0 0,-1-7 0 0,3-3 0 16,0-2 0-16,0-2 0 0,-1 0 0 0,-1-3 0 0,4-2 0 0,-5-3 0 16,2-4 128-16,-1-4-128 0,1-7 0 0,1 0 0 15,-2-3 0-15,5-1 0 16,1-3-1536-16,1-5-240 15,-5 6-48-15,2-12-16 0</inkml:trace>
  <inkml:trace contextRef="#ctx0" brushRef="#br0" timeOffset="73987.43">9533 17567 2751 0,'0'0'256'0,"0"0"-256"0,-2-8 0 0,-2-4 0 16,2-1 6336-16,3-4 1216 0,4-2 240 0,3 1 48 16,0 3-6960-16,3 1-1392 15,0-1-288-15,0 0-48 0,0 2 640 0,4 4 208 0,-2 0 0 0,-2 3-160 0,0 2 160 0,0-1 0 16,-1 4-144-16,0 1 144 0,-10 0-160 0,13 6 160 15,-3-2-208-15,-3 3 80 0,0 4-112 0,-2 1-16 16,-1 6 0-16,-3 2 0 0,-1 2 256 0,-1 3-144 16,-6 7 144-16,-2 5-128 0,-2 5 128 0,-4 0 128 15,-3 2-128-15,-2 4 176 0,-3-1 112 0,-1-4 32 16,-1 1 0-16,-1-4 0 0,-3-5 192 0,-1 0 64 16,0-6 0-16,-1 1 0 0,1 0-144 0,1-6-32 15,-1-3 0-15,4 1 0 0,1 0-272 0,0-3-128 16,1-3 128-16,1-2-128 0,0 0 896 0,2-1 112 15,0-3 16-15,3-1 0 16,1-4-1728-16,3 1-320 0,1-3-80 0,4-1-16 0,9-2 816 0,0 0 176 0,0 0 128 0,0 0-192 16,0 0 192-16,0 0 192 0,0 0-32 0,14-2-16 15,3-3 784-15,4 0 160 0,6 0 16 0,3-1 16 32,3-2-1664-32,7 1-336 0,6-5-64 0,2 3-16 0,1-3 816 0,1 1 144 0,-4 1 0 0,1-2 0 15,0 5 0-15,0-1 0 0,-1 3 0 0,-1 2 0 16,1 1 0-16,-1 0 0 0,2 2 0 0,-2 3 0 31,-1 1-1424-31,-5 0-176 0,-5-1-16 0</inkml:trace>
  <inkml:trace contextRef="#ctx0" brushRef="#br0" timeOffset="74500.35">11499 16457 35999 0,'0'0'1600'0,"0"0"320"0,0 0-1536 0,17-2-384 0,6 0 0 0,8 1 0 15,3 1 0-15,4 0-256 0,4 0 32 0,1 1 16 16,6-1 208-16,3 2 0 0,2-1-160 0,5 1 160 16,6 1 0-16,-5 2 0 0,-2 0 0 0,-3 0 0 15,-3 3-448-15,-1-2-32 0,-2-2 0 16,-1 4 0-16,-2-2-1760 0,0-1-336 0,-2 1-80 0,-2-2-5616 15,-3 0-1136-15</inkml:trace>
  <inkml:trace contextRef="#ctx0" brushRef="#br0" timeOffset="74733.87">11579 17310 36047 0,'0'0'1600'0,"0"0"320"0,11-1-1536 0,8 0-384 0,9-3 0 16,9 2 0-1,9 2-448-15,7 2-192 0,-1 0-16 0,11-2-16 0,3 0 416 0,1-4 64 0,0-2 32 0,1 1 0 31,-1-3-640-31,2 2-128 0,1 1-32 0,5-4-12768 0</inkml:trace>
  <inkml:trace contextRef="#ctx0" brushRef="#br0" timeOffset="75701.87">16540 15630 16575 0,'0'0'736'0,"-4"-10"160"0,-2-1-720 0,-2 0-176 16,-1 3 0-16,3-1 0 0,-2 3 1968 0,2 0 352 0,-4 3 80 0,0 1 16 31,-2-1-2608-31,-1 3-528 0,-1-2-112 0,-3 0 0 0,-4 2 640 0,-2 2 192 0,-2-2 0 0,-4 2 0 16,-6 4 0-16,-3 3 0 0,-4-1 0 0,-1 5 0 15,0 2 0-15,-4 4 0 0,0 3 0 0,0 7 0 16,1 0-160-16,0 3 160 0,2 0 0 0,2 3-144 16,1-2 144-16,9 3 0 0,3 1 0 0,6 0 0 15,5-1 0-15,4 3 128 0,7 3-128 0,0 2 176 16,5-2-48-16,2 2-128 0,2-4 192 0,2-1-64 16,3 2-128-16,2-2 0 0,2-1 0 0,4 1 128 15,3-3-128-15,4 3 128 0,1-3-128 0,2 4 128 0,2 3 16 16,1-4 0-16,0-2 0 0,0 1 0 15,-1 1-16-15,-1-3 0 0,-2 1 0 0,-2 0 0 16,-3 1-128-16,-1-1 192 0,-4 0-192 0,-3 0 192 0,-2-2 256 16,-4 0 48-16,-1-1 16 0,-2-1 0 0,-2 1 0 0,-2 0 16 15,-3-1 0-15,-3 0 0 0,-2-2-304 0,-3 0-64 16,-1 2-16-16,-2 0 0 0,-5-2-352 0,0-5-80 16,-1 2-16-16,-1-2-8000 15,-1 0-1600-15</inkml:trace>
  <inkml:trace contextRef="#ctx0" brushRef="#br0" timeOffset="76103.27">16971 17468 23951 0,'-17'7'2128'0,"5"1"-1696"0,-4 2-432 0,1 4 0 16,-1 1 1152-16,0 6 128 0,4 0 48 0,0 10 0 31,2 2-1856-31,0 4-368 0,1 1-80 0,1-1-16 0,3-3 720 0,3-3 144 0,2-4 128 0,5-2-192 0,4-2-48 0,2-6-16 15,2-4 0-15,5-3 0 16,-2-3 256-16,2-2 0 0,0-8 0 0,1-1 0 16,1-3 464-16,-1-6 144 0,1-4 32 0,2-3 0 0,-2-3 320 0,2-3 64 15,-2 1 0-15,1-4 16 0,-2 0-208 0,-3-2-64 16,-2 1 0-16,-2 3 0 0,-2-1-224 0,-4 4-48 16,-2-3-16-16,-4 3 0 0,-2 1-192 0,-6-1-32 15,-5 4-16-15,-5 0 0 16,-7-1-640-16,-2 3-128 0,-3 1-32 0,-3 0 0 15,-3 3-2464-15,3 4-496 0</inkml:trace>
  <inkml:trace contextRef="#ctx0" brushRef="#br0" timeOffset="76586.02">17653 15001 18431 0,'0'0'1632'0,"-2"-11"-1312"0,-3 1-320 0,0 3 0 0,0-1 1792 0,5 8 272 0,-6-8 64 0,6 8 16 0,0 0-1904 0,0 0-384 16,0 0-80-16,-8 5-16 0,-1 3 240 0,0 5 0 15,-1-1-160-15,-1 8 160 0,0 4 0 0,-2 4 0 16,-1 6-144-16,-1 10 144 0,-1 2 0 0,-1 6 0 15,1 3 0-15,0 2 0 0,2 4 0 0,2 0 0 16,-1 4 0-16,3-4 0 0,0 3 192 0,2-10-64 16,2 0-128-16,2-6 192 0,1-4-192 0,3 1 128 15,4-6-128-15,0-1 0 0,1-2 128 0,0-4-128 16,5-5 0-16,0-1 144 0,2-3-144 0,2-5 128 0,2-2-128 16,2-5 128-1,1-4-528-15,1-3-112 0,1-1-32 0,-1-5 0 16,2-2-1696-16,-2-6-352 0</inkml:trace>
  <inkml:trace contextRef="#ctx0" brushRef="#br0" timeOffset="76815.75">17047 15767 18431 0,'10'-8'816'0,"-2"3"160"0,-3-6-784 0,5 1-192 0,2-2 0 0,7 0 0 0,5 0 4496 0,11 1 864 15,9 0 160-15,4 4 48 16,0 2-4864-16,2-3-960 0,-1 2-192 0,1 3-32 16,-2 3-96-16,1 3 0 0,-1-1-16 0,1 5-9920 15,2 2-1984-15</inkml:trace>
  <inkml:trace contextRef="#ctx0" brushRef="#br0" timeOffset="77552.16">20291 15531 21183 0,'-18'-11'944'0,"4"1"192"0,-5-4-912 0,-1-1-224 0,-2 1 0 0,1 0 0 16,-1 0 2208-16,2 5 400 0,-2-1 80 0,-1 6 0 15,-2 2-2368-15,-3-1-464 0,-4-1-112 0,-1 6 0 16,-4 3 256-16,-1 1 0 0,-1 5 0 0,-1 2 0 16,-1 4-368-16,1 2 48 0,-2 2 0 0,1 2 0 31,0 4-160-31,3 5-32 0,0 5 0 0,3 1 0 0,0 2 240 0,5 0 32 0,2-1 16 0,4 7 0 16,2-2 224-16,4 9 0 0,3 4 0 0,4 8 0 15,0 6 0-15,4-1 128 0,2 0-128 0,2 2 0 16,2 0 256-16,1 3-64 0,2 2-16 0,2-2 0 15,0-3 16-15,2-1 16 0,2-5 0 0,2 1 0 16,-2-6-208-16,3 1 176 0,-2-4-176 0,0-2 160 16,0-4-160-16,1-3 0 0,0-9 0 0,0-3 0 0,-2-4-384 0,-2 2 0 15,1-7 0-15,-3-3 0 16,-3-6-1984 0,-1-2-416-16</inkml:trace>
  <inkml:trace contextRef="#ctx0" brushRef="#br0" timeOffset="77776.92">18683 16687 16575 0,'0'0'736'0,"0"0"160"0,0 0-720 0,5-5-176 15,0-5 0-15,4 2 0 0,5-2 4544 0,8 1 896 0,4-3 160 0,7 1 32 16,8 4-4800-16,1-5-976 15,0-2-192-15,-1 2-48 0,-2-2 384 0,3 4 0 16,2 1 192-16,1-2-64 0,-1 4-128 0,2 0-192 0,1 0 32 0,-1 3 16 31,2-1-1536-31,-2-1-304 0,-1 2-64 0</inkml:trace>
  <inkml:trace contextRef="#ctx0" brushRef="#br0" timeOffset="78236.28">21336 14969 1839 0,'0'0'0'0,"-8"0"160"0,-2-3-160 0,-1 2 0 15,-2 1 0-15,-1 4 0 0,-1 1 4688 0,-3 5 912 16,-1 0 176-16,-5 9 48 0,-3 4-4688 0,-7 5-944 0,-7 6-192 15,-4 6 0-15,-5 6 0 0,-3 3 0 0,0 6 0 0,1 7 0 16,1 7 0-16,3 6 224 0,1 7-16 0,4 5 0 16,2 3 240-16,4 3 64 0,4-2 0 0,2 5 0 15,2 2-112-15,4-8-16 0,2-4 0 0,3-6 0 16,3 3-224-16,3-6-160 0,3 0 192 0,4-5-192 16,2-7 192-16,10-1-192 0,3-7 192 0,7-3-192 15,7-4 192-15,7-6-192 0,9 0 192 0,3-7-192 31,1-6-400-31,4-3-192 0,-1-4-48 0,2-3-7152 0,3-7-1424 0</inkml:trace>
  <inkml:trace contextRef="#ctx0" brushRef="#br0" timeOffset="78736.7">22318 15930 11967 0,'-24'-7'1072'0,"-6"2"-864"0,-6-1-208 0,-6 0 0 16,-9 0 2240-16,-5 4 384 0,-3-1 96 0,-4 6 16 31,0 1-3216-31,-1 2-640 0,1 3-128 0,-2 1-32 0,3 4 1072 0,3 3 208 0,4 0 0 0,10 5 0 16,3 2 272-16,9 2-16 0,4 2 0 0,6 1 0 16,5 4-128-16,6 1-128 0,6-1 192 0,9-2-192 15,4-5 128-15,7 2-128 0,8-1 0 0,7-4 0 16,5 0 560-16,6-3 48 0,6-1 16 0,-1-1 0 15,-2-5-16-15,2 1 0 0,2 1 0 0,-2 0 0 16,-4-1-240-16,-1-1-48 0,-5-2-16 0,-2 2 0 16,-3 0 496-16,-4 0 96 0,-1 3 32 0,-5 1 0 15,-2 0-608-15,-4 2-112 0,-4 6-16 0,-4-1-16 16,-5 1-176-16,-6 2 0 0,-6 2 144 0,-8-3-144 0,-7 1 0 0,-4 0 0 16,-8 1 0-16,-4-1 0 0,-5 2 0 0,-3-2 0 15,-4 3 0-15,-10-4 0 16,-6 0-528-16,0-3-32 0,0-1 0 0,6-1 0 15,4-1-1888-15,8-6-384 0</inkml:trace>
  <inkml:trace contextRef="#ctx0" brushRef="#br0" timeOffset="79054.03">22941 16905 27647 0,'0'0'1216'0,"0"0"256"0,0 0-1168 0,0 0-304 0,0 0 0 0,4 14 0 16,2 1 768-16,-2 4 112 0,-2 1 16 0,-2 3 0 31,-3 3-1184-31,-3 0-224 0,-5 6-64 0,-3 1 0 0,-5 4 576 0,-3 2 128 0,-5 7 0 0,-2-1 16 16,-3 2-144-16,-3-3 0 0,1 3 0 0,-1 0 128 15,-2-2-128-15,-1-1 0 0,-1-1-192 0,3-3 192 16,1-1-2192 0,5-6-320-16,-11 4-64 0,11-17-16 0</inkml:trace>
  <inkml:trace contextRef="#ctx0" brushRef="#br0" timeOffset="79988.86">23949 15848 32879 0,'-24'-14'1456'0,"8"5"304"0,-5-3-1408 0,1 2-352 0,0 1 0 0,-1 6 0 31,1 1-544-31,1 3-176 0,-2 1-48 0,2 5 0 0,-3 2 480 0,-3 1 96 0,-1 5 0 0,-2 4 16 16,-2 5 176-16,0 3-128 0,-4 5 128 0,3 5-128 16,2 2-16-16,2 9 0 0,3 3 0 0,4 5 0 15,3 1-48-15,6 4 0 0,2 2 0 0,8-1 0 16,6 3-64-16,7-2-32 0,9-3 0 0,7-4 0 16,7-4 96-16,10-10 32 0,8-5 0 0,2-8 0 0,-2-5 368 0,1-5 80 15,0-3 16-15,2-5 0 0,1-6 112 0,3-4 32 16,2-3 0-16,1-2 0 0,-4-5-96 0,-1-4-16 15,-2-4 0-15,-4-4 0 0,1-4-336 0,0 2 0 16,1-6 0-16,-2-3 0 0,0-1 0 0,-4-1 144 16,-4-3-144-16,-8 1 0 0,-5 1 368 0,-6-1-48 15,-4 0 0-15,-5 1 0 0,-4-1-64 0,-6 1-32 16,-3 0 0-16,-6 1 0 0,-6 0-368 0,-5 2-80 16,-6 4-16-16,-9-1 0 0,-7 2-80 0,-10 3-32 15,-3 3 0-15,-2 5 0 0,0 2-32 0,3 5 0 16,2 0 0-16,5 3 0 15,6 1-1088-15,7-2-208 0,9 1-48 0,5 0-16 0</inkml:trace>
  <inkml:trace contextRef="#ctx0" brushRef="#br0" timeOffset="80305.67">24650 14973 29311 0,'-18'-16'1296'0,"8"11"272"0,-2-2-1248 0,0 3-320 0,-2 3 0 0,0 3 0 16,0 4 0-16,-4 5 0 0,-3 3 0 0,-1 7 0 16,-4 7 0-16,-2 8-144 0,0 6 144 0,-1 9-192 15,-2 4 192-15,0 9 0 0,1 3 0 0,-1 8-128 0,-4 2 128 0,0 4 0 16,-2 11 0-16,0 2 0 15,1 0 0-15,3 6 0 0,3 2 0 0,4-3 0 0,1-4 0 0,2-3 0 16,0-7 0-16,3 0 0 0,1-6 0 0,1-2 144 16,-1-9-144-16,3-3 0 0,0-7 192 0,2 1-192 15,0-5 192-15,3 1-192 0,-1-7 0 0,4 0 0 16,1 1 0-16,2-9-8736 16,0-3-1664-16</inkml:trace>
  <inkml:trace contextRef="#ctx0" brushRef="#br0" timeOffset="80604.86">25320 17253 40431 0,'-9'6'1792'0,"2"6"368"0,-2 0-1728 0,0 9-432 0,-1 5 0 0,-1 10 0 31,-1 7-832-31,-2 4-256 0,-2 5-64 0,-2 2 0 0,-2 0 704 0,-1 4 128 0,1 0 16 0,1-1 16 16,4-6-2656-16,-2-1-512 0,-4 16-128 15,2-20 0-15</inkml:trace>
  <inkml:trace contextRef="#ctx0" brushRef="#br0" timeOffset="81288.95">26052 14823 2751 0,'0'0'256'0,"4"-13"-256"15,-1 0 0-15,4 4 0 0,0 2 5744 0,7 2 1104 16,2 3 208-16,3 1 48 0,3 1-5824 0,4 3-1280 15,2 2 0-15,1 5-208 0,0 3 208 0,2 1 0 16,-1 3-160-16,1 6 160 0,-2 1 0 0,0 4 0 16,2 0-144-16,1 4 144 0,-3 2-208 0,1 5 16 15,-2 4 0-15,4 2 0 0,-3 5-96 0,2 2-16 0,-3 4 0 0,2 1 0 16,1 4 304-16,-4 8-160 0,-2 5 160 0,-1 4-128 16,-1-3 128-16,-3 3 0 0,-3 2 128 0,-3-5-128 15,-5 1 384-15,0 1 16 0,-4 1 0 0,-4-3 0 16,-4-2-16-16,-4-2-16 0,-5-1 0 0,0 1 0 15,-5 4-48-15,-3-2-16 0,-4-5 0 0,-3 2 0 16,-2-3-64-16,-3-2-16 0,-1 3 0 0,1-1 0 16,2-1-224-16,-1-2 0 0,2-2 128 0,2-6-128 31,2-7-448-31,3-8-128 0,3-7-16 0</inkml:trace>
  <inkml:trace contextRef="#ctx0" brushRef="#br0" timeOffset="81989.07">28556 16312 29663 0,'-21'-19'1312'0,"6"4"272"0,-5-3-1264 0,-3-1-320 0,-4 0 0 0,-3 0 0 31,-3 2-880-31,-2 3-224 0,-1 7-48 0,-1-1-16 16,1 3 480-16,1 5 112 0,-1 4 0 0,3 6 16 0,1 4 352 0,3 5 64 0,-3 4 16 0,2 6 0 15,-2 2 128-15,-1 7-208 0,1 3 80 0,-1 2 128 16,1 6-128-16,5 4 128 0,2 4 0 0,5 4 0 16,2 2 0-16,5-7-176 0,2-5 176 0,4-6-128 15,4-5-32-15,5-8 0 0,6-5 0 0,1-8 0 16,1-1 160-16,5-3 224 0,3-5-48 0,1-1-16 16,4-5 224-16,2-3 64 0,3-4 0 0,3-3 0 15,0-7-192-15,5-2-16 0,1-3-16 0,4-5 0 16,3-7-432-16,3-4-96 0,3-5-16 0,3-6 0 15,6-11-272-15,-5-3-64 0,-3 0-16 16,-3-6 0-16,-1 0 192 16,-2-1 32-16,-3-5 16 0,-3-6 0 0,-1-7 688 0,1-2 144 0,-3 1 32 0,4-4 0 0,-1 0-432 0,-1-4 128 15,-2-5-128-15,-3 2 0 0,-3 3 0 0,-2 3-256 16,-1 2 48-16,0 8 0 0,-3 4 416 0,1 9 96 16,-3 4 16-16,-2 8 0 0,-3 6 688 0,-2 9 144 15,-3 7 16-15,-2 7 16 0,-1 4-624 0,-6 5-128 16,-1 5-32-16,-4 3 0 0,2 9-400 0,0 0 0 15,-10-4 0-15,-1 5 0 0,-3 4 0 0,0 6 0 16,-1 3-128-16,-3 7 128 0,-1 7-128 0,-3 6 128 16,-1 7-160-16,0 10 160 0,-1 6 0 0,-2 9 0 15,-4 10-128-15,-3 6 128 0,-2 3 0 0,-1 13 0 16,0 5 0-16,3 7-144 0,3 0 144 0,3 0 0 0,1 0 0 0,4-5 0 16,4-3 0-16,5-12 0 0,5-9 160 0,2-6-160 15,4-3 208-15,2-8-48 0,1-5-16 0,3-3 0 16,1-4-336-16,3-4-64 0,1-3 0 0,-1-7-11664 15</inkml:trace>
  <inkml:trace contextRef="#ctx0" brushRef="#br0" timeOffset="82424.45">30062 16231 11967 0,'0'0'1072'0,"-15"-5"-864"15,-3-3-208-15,-2-3 0 0,-6-1 4384 0,0 2 832 16,-4-1 160-16,0 4 48 15,-3 5-5424-15,-2 2-1248 0,0 2-160 0,-1 2-48 0,1 1 848 0,-3 5 160 16,2 2 48-16,4 1 0 0,0 4 400 0,1 2 0 16,-1 1 0-16,1 1 0 0,1-1 0 0,3 1 0 15,4-1 0-15,5 2 0 0,6-1-256 0,4 2 48 16,6-1 0-16,8 1 0 0,8 1-16 0,6-1 0 16,6-3 0-16,2 4 0 0,3 3 224 0,2-4 0 0,1-2 0 15,-1 4 0-15,2-3 176 0,1 1-176 0,-2-2 160 0,2 3-160 16,-2-3 336-16,0-1-16 0,1-3-16 0,-2 1 0 15,-2 0 80-15,-4 0 0 0,-5 1 16 0,-4 1 0 16,-6 0-176-16,-3 1-32 0,-4-1-16 0,-9 2 0 16,-8 1-176-16,-9 5 0 0,-7 1 144 0,-8 4-144 15,-9 1 0-15,-7 4 0 0,-6 2 0 0,-7 3 0 32,-8 3-1264-32,-11 1-320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39:18.0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6639 15587 16575 0,'-13'-8'1472'0,"-1"-4"-1168"16,0 2-304-16,2-4 0 0,0 0 736 0,2 2 96 15,1 0 0-15,3-1 16 0,1 1-848 0,1 2 0 16,0-3 0-16,2 0-192 0,-1 4 448 0,2-1 96 15,1 10 16-15,-2-8 0 0,2 8 208 0,0 0 64 16,0 0 0-16,0 0 0 0,0 0-64 0,0 0 0 16,0 0 0-16,0 0 0 0,0 0-192 0,8 9-32 15,-2 2-16-15,0 4 0 0,-3 0-96 0,4 5-32 0,-2 3 0 16,0 5 0-16,0 0 96 0,-1 5 16 0,0 4 0 0,-1 2 0 16,0 6 16-16,2 2 16 0,-1 4 0 0,-2 2 0 15,1 1 32-15,-1 5 0 0,0 2 0 0,0 4 0 16,0 1 48-16,-2 0 16 0,0 3 0 0,0 0 0 15,0 2-144-15,0 4-32 0,-4-1 0 0,0 1 0 16,-1-3-112-16,-1 0-32 0,-1 2 0 0,1 0 0 16,-4-3-128-16,1-2 128 0,0-1-128 0,-1-2 128 15,-1-5 0-15,1-1-128 0,3-3 192 0,-2-1-64 16,0-1 48-16,1-2 0 0,-1 1 0 0,2-3 0 16,2-2-176-16,-3-1 160 0,3-2-160 0,0 1 160 15,1-2-160-15,-1 3 0 0,1-5 0 0,0 3 128 16,-1-4-128-16,0 2 0 0,0-2 0 0,1-2 0 15,-3-1 128-15,0-2-128 0,0-3 0 0,-1-4 128 0,2-4-128 0,-1 0 0 16,1-6 0-16,-2-1 0 0,5-5 0 16,-1-5 0-16,0 1 128 0,0-1-128 0,-1 0 0 15,5-9 0-15,0 0 0 0,-5 6 0 0,5-6 0 0,0 0 0 16,0 0 0-16,0 0 0 0,0 0 0 0,2 12 0 16,-2-12 0-16,6 7 0 0,-6-7 0 0,11 9 0 15,-1-4 0-15,3 2 0 0,2-1 0 0,2-2 0 16,0 0 0-16,4 0 0 0,2 1 0 0,2-3 0 15,3-1 0-15,1-1 0 0,4 0 128 0,5-1-128 16,6 0 128-16,-1 0-128 0,3-2 128 0,1 1-128 16,0-1 0-16,0 2 128 0,0-1-128 0,1 1 0 15,3-1 0-15,0-1 0 0,2-1 0 0,6-1 0 0,2 3 0 16,0-2 0-16,-4 0 0 0,1-4 0 0,1 1 0 0,2-2 0 16,1 0 0-16,5 3 128 0,6-1-128 0,-2 1 128 15,-2-7-128-15,2 4 192 0,1-2-192 0,6 1 192 16,3 2-192-16,2 0 0 0,0-3 0 0,-2 1 128 15,-1 2-128-15,4-2 0 0,2 2 0 0,2 0 0 16,-2-1 0-16,1-3 0 0,-1 2 0 0,5-3 0 16,3 2-256-16,-2-1 80 0,1-3 16 0,1 0 0 15,-2 0 32-15,3 1 0 0,6 4 0 0,-4-4 0 16,0 1 128-16,-3 3-128 0,0-3 128 0,5 4-128 16,6-1 128-16,-4 4 0 0,-3-3 0 0,3 2 0 15,0-2 0-15,2 3 0 0,-2-3 0 0,-1 1 0 16,0 3 0-16,6-1 0 0,5 2 0 0,-2 0 0 15,-6 1 0-15,5 1 0 0,4-1 0 0,-2 0 0 0,-4-1 0 0,-3 2 0 16,-2 0 0-16,4 1 0 0,7-1 0 16,-7-2 0-16,-6 1 0 0,3 1 0 0,0-2 0 0,-1-1 0 15,1 0 0-15,0 0 0 0,-3 1 0 0,4-1 0 16,4 0 0-16,-6 0 0 0,-7 2 0 0,3 0 0 16,-2-2 0-16,4 4 0 0,3-3 0 0,1 2 0 15,-8-1 0-15,3 3 0 0,1 0 0 0,-1 0 0 16,0 3 0-16,-3 1 0 0,0-1 0 0,0 2 0 15,4-1 0-15,-2 1 0 0,-5 2 0 0,0-2 0 16,-1-3 0-16,4 2 0 0,2-1 0 0,-4-2 0 16,-5 3 0-16,0-4 0 0,-2-4 0 0,4 0 0 15,4 0 0-15,-2 2 0 0,-6-3 0 0,-2-2 0 16,0 2 0-16,1 1 0 0,6-1 128 0,-5 2 16 0,-3-1 0 0,-2 1 0 16,2-4 96-16,2 3 16 0,4 2 0 0,0 0 0 15,-3-2-32-15,2-2 0 0,-2 2 0 0,3-1 0 16,3 1-224-16,-1-2 176 0,-4-1-176 0,-3 2 160 15,-4 1-32-15,2-2-128 0,5 2 192 0,-2 0-64 16,-1-2-128-16,-3 1 0 0,-2 1 0 0,0 3 0 16,1-2 0-16,-3 1 0 0,6-2 0 0,-8 1 0 15,-3 1 0-15,-2 1 0 0,-2 1 0 0,3 0 0 16,4 0 0-16,-1 2 0 0,-6-1 0 0,0 2 0 16,-2 2 0-16,-3-1 0 0,0-2 0 0,0 2 0 15,5 0 0-15,-6 1 0 0,1-1 0 0,-3 0 0 16,-3-3 0-16,1 3 0 0,-1 0 0 0,4 1 0 15,4 1 0-15,2 3 0 0,-1-4 0 0,1 1 0 0,-4 1 0 16,-4-1 0-16,0 3 0 0,-3 0 0 0,4 2-224 0,-2 0 80 16,2 0 16-16,-6 2 0 0,-1-3 128 0,-5 3-160 15,-4-4 160-15,-3 2-160 0,-3 2 160 0,-1-6-192 16,-4 2 192-16,-1 0-192 0,-4 1 192 0,0-1-128 16,0 1 128-16,-2-2-128 0,0 3 128 15,-2-4 0-15,-2 2 0 0,-3-6 0 0,-4-3 0 0,-2 2 0 16,-1-4 128-16,-1 1-128 0,-4-3 128 0,-2-6-128 15,-1 3 160-15,-1-6-160 0,-3-2 144 0,1-7-144 16,-2-5 128-16,-2-2-128 0,-2-5 0 0,1-3 0 16,-2-4 0-16,-2-3 0 0,1-1 0 0,-2-8 0 15,0-6 0-15,-3-2 0 0,1-2-192 0,-1 2 192 0,1-1-160 16,2 1 160-16,-1-2-240 0,1-2 48 16,0-3 16-16,1-2 0 0,3 1-48 0,0 7-16 15,0 1 0-15,1 4 0 0,2 2 48 0,1 0 16 0,-1 0 0 0,2 1 0 16,-2 1 176-16,4 2 0 0,-2 4 0 0,2 0 0 15,-1 2 160-15,-1 2-32 0,-1 1-128 0,2-1 192 16,-2 1-192-16,1 0 144 0,-2-4-144 0,4 6 128 16,0-4-128-16,1 2 0 0,2 3 0 0,-1 1 0 15,1 2 0-15,0 2 0 0,0 2 0 0,1 4 0 16,2 3 0-16,-2 2 0 0,1 0 0 0,-1 2 0 16,-1 0 128-16,0 3-128 0,-1 2 192 0,0-1-64 15,-3 2-128-15,0 4 128 0,1-2-128 0,-2 1 128 16,-2 4-128-16,1-3 0 0,1 11 0 0,-4-7 0 15,-1-2 0-15,5 9 0 0,-9-8 0 0,-1 3 0 16,-3-1 0-16,-1 1 0 0,-3 2 0 0,-3 1 0 0,0-5 0 0,-1 2 0 16,-2 1 0-16,-3 2-176 0,-3-3 176 15,-2 1-160-15,-2 0 160 0,-2 3-160 16,-2-2 160-16,-6 1 0 0,-6-2 0 0,-3 1-128 0,-4 2 128 0,-1 0 0 16,0-3 0-16,-4 2 0 0,-3-5 0 0,-4 3 0 15,-7-1 0-15,-3 1 128 0,-2 2-128 0,0-3 0 16,0 2 0-16,-5 1 0 0,-4 1 0 0,-1 1 128 15,-3 1-128-15,3 1 0 0,-3 2 0 0,-4 2 128 16,-5-2-128-16,3 1 0 0,0 2 0 0,-1-1 128 16,-1-1-128-16,-3 3 0 0,-4-6 0 0,-1 0 0 15,2-2 0-15,-5 0 0 0,-6-2 0 0,3 1 0 16,6 0 0-16,-1 0 0 0,-2-6 0 0,-3 5 0 16,1 0 0-16,1 1 0 0,1-1 0 0,-2-1 128 0,-5-1-128 0,5 3 0 15,5 1 0-15,-6 4 144 0,-4-2-144 0,4 2 0 16,7 0 192-16,-2-2-192 0,-1 0 192 15,-2-1-192-15,0 5 160 0,0-3-160 0,2-3 128 0,-1-1-128 16,-3-2 0-16,3-2 0 0,1 2 0 0,-3-2 0 16,-3 0 0-16,1-2 0 0,7 2 128 0,-2 1-128 15,-1-4 0-15,1 4 0 0,-1 2 0 0,1-1 0 16,2 2 192-16,-3 0-64 0,-5-1 0 0,4 2 0 16,5 0 16-16,-4 0 0 0,-5 0 0 0,3 0 0 15,2 2-144-15,1-2 0 0,-3-2 0 0,1 2 128 16,-4 2-128-16,6-1 0 0,4-1 0 0,-2 1 0 15,-4-1 0-15,4 2 0 0,3-4 0 0,-1 2 0 16,-2-1 176-16,1 2-48 0,1-1-128 0,3 2 192 16,2-2-32-16,-1 0-16 0,-5 0 0 0,4 1 0 0,2-2-144 0,3-1 0 15,-1 1 144-15,-2 0-144 0,0-2 0 0,4-1 0 16,4 1 0-16,-4 0 0 0,-4 0 0 16,2 3 0-16,6 0 0 0,2-1 0 0,-1 0 0 0,-4 0 0 15,-2 1 0-15,4 0-128 0,2 1 128 0,3 0 0 16,1 0 0-16,-2 3-128 0,-4 0 128 0,4 1 0 15,2-2 0-15,2-2 0 0,1 0 0 0,-3 4 0 16,-3 3 0-16,6-2 0 0,3-1 0 0,4 4 0 16,2 0 0-16,-3 3 0 0,-4-3 0 0,5 1 0 15,4 1 0-15,4-1 128 0,2 3-128 0,-2 0 144 16,-4-3-144-16,0 3 160 0,0-5-160 0,0 3 0 16,6-2 0-16,1 1 0 0,0 1 0 0,-2-3 0 0,-5 2 0 15,4-4 0-15,4 1 0 0,1 2 0 0,3-3 0 16,2 3 0-16,4-3 128 0,-1 2-128 15,-3-1 0-15,2-1 128 0,2 1-128 0,4-2 0 0,2-2 144 0,4 1-144 16,2-1 192-16,3 4-48 0,2-3 0 0,3 2 0 16,1-2-144-16,1 0 128 0,-3-2-128 0,5 2 128 15,-1-2-128-15,3 1 128 0,1 1-128 0,5-3 128 16,2 0-128-16,4 1 0 0,-1-1 0 0,4-1 0 16,-1 0 0-16,4 1 0 0,2 0-160 0,0 2 160 31,2-2-512-31,9-1-16 0,0 0 0 0,-6 7-11248 0,6-7-2256 0</inkml:trace>
  <inkml:trace contextRef="#ctx0" brushRef="#br0" timeOffset="2625.16">16037 17867 2751 0,'0'0'256'0,"-3"-4"-256"15,-1-2 0-15,-1-1 0 0,0 0 4192 0,1-4 800 0,0 4 144 0,1-3 48 16,0 2-3984-16,0-1-800 0,1 3-144 0,-1-2-48 16,0 2-208-16,-1 1-256 0,0-5 48 0,0 3 16 15,-1 0-128-15,0 0 0 0,1 2-16 0,-1-2 0 16,0 1 336-16,0 3 0 15,0-2 0-15,5 5 0 0,0 0 176 0,-7-3 96 0,7 3 32 0,0 0 0 16,0 0 208-16,0 0 64 16,0 0 0-16,0 0 0 0,0 0 80 0,0 0 32 0,0 0 0 0,0 0 0 15,0 0-224-15,0 0-32 0,0 0-16 16,0 0 0-16,8 14-144 0,2-1-16 0,2-4-16 0,0 2 0 16,4-2-96-16,1 1-16 0,3 2 0 0,-1-2 0 15,1 2 48-15,4 0 0 0,-1-2 0 0,4 1 0 16,2 0-176-16,1 0 0 0,2 2 0 0,0-3 128 15,-2 1-128-15,1 2 0 0,-2-4 0 0,2 4 128 0,-1-3-128 0,1 0 0 16,0 2 0-16,-1-7 0 0,2 0 128 0,-2-2-128 16,1 1 192-16,0-4-64 0,1-2 80 0,1 0 16 15,0 1 0-15,-1-1 0 0,-2-2-32 0,-2 0 0 16,-2-4 0-16,-2 2 0 0,-2 1-16 0,-2-3-16 16,0 3 0-16,-2 3 0 0,-3-3-160 0,1 0 0 15,-2 2 144-15,-2 0-144 0,-2 2 144 0,1 1-144 16,-11 0 192-16,11 0-192 0,-11 0 0 0,0 0 0 15,0 0 0-15,8 7 0 0,-8-7 128 0,3 11-128 16,-3-3 0-16,-2 2 0 0,2-10 0 0,-6 9 128 16,-2 0-128-16,-2-2 0 0,-2 1 0 0,0-3 0 15,-2 0 0-15,-2 1 0 0,0-3 0 0,-1-2 0 16,0-2 0-16,-1 0 0 0,-1-1 0 0,-2 1 0 0,-2-3 160 0,-1 2-160 16,-1-1 208-16,-2 1-32 0,-1 0-16 0,2 2 0 15,-1-1 0-15,-1 1 0 0,0 0 0 0,3 0 0 16,-3 0-160-16,2 0 160 0,-3-2-160 0,1-2 160 15,-1 0-160-15,-1-1 0 16,2 0 0-16,-1-4 0 0,0 1-240 0,0-3 80 0,0 2 16 16,2-4 0-16,-2-2-32 0,2 1 0 0,0-1 0 15,3 2 0-15,2-1-16 0,2-1-16 0,1 0 0 0,-1 1 0 16,2 2 208-16,0-2-144 0,0 1 144 0,3 3-128 16,1-2 128-16,1 1 0 0,2 2 0 0,1 1 0 15,1 1 0-15,3 2 0 0,-1-3 0 0,2 3 0 16,5 5 0-16,0 0 144 0,-4-3-144 0,4 3 160 15,0 0-160-15,0 0 0 0,0 0 0 0,0 0 0 0,0 0-128 0,12 10 128 16,-1-1-160-16,2 0 160 0,0-2-128 0,2 1 128 16,1-1 0-16,3 2-144 0,2 4 144 0,-1-2 0 15,2-2 0-15,2 4 0 0,3-1 0 0,2 2 0 16,1-2 0-16,3 0 128 0,0-3-128 0,-1 1 0 16,-1-4 0-16,-1 6 0 0,1-5 128 0,0 2-128 15,1-3 128-15,0 1-128 0,0 0 192 0,1-2-16 16,1 2-16-16,4 0 0 0,2-1 0 0,-1 0 0 15,1-1 0-15,-2-2 0 0,-1-2 96 0,-4-1 0 16,-3-1 16-16,1 1 0 0,-2-4-80 0,-1-3-32 16,-2 1 0-16,0 0 0 0,-1-5-32 0,-1 4-128 15,-2-3 192-15,-3 3-64 0,-1-2-128 0,-3 3 0 16,-1-3 144-16,-1 4-144 0,-3 3 0 0,-1-2 0 16,-9 4 0-16,10-4 0 15,-10 4-512-15,0 0-64 0,0 0 0 0,0 0-9584 16,0 0-1904-16</inkml:trace>
  <inkml:trace contextRef="#ctx0" brushRef="#br0" timeOffset="4085.95">6900 18111 3679 0,'0'0'320'0,"-9"-6"-320"15,0 0 0-15,0 0 0 0,0-4 3344 0,3 5 608 0,-1-3 112 0,1 3 32 16,-2 0-3200-16,5-1-624 16,-3 1-128-16,6 5-16 0,-6-7 240 0,0 0 48 15,-1 0 16-15,7 7 0 0,-2-6 240 0,2 6 48 16,0 0 16-16,0 0 0 0,2-10-48 0,-2 10-16 0,0 0 0 0,11-4 0 15,3 1-320-15,0 5-64 16,1-2-16-16,0 2 0 0,2 3-144 0,2 3-128 16,0-2 144-16,2 2-144 0,2 2 160 0,3-1-160 0,0 2 160 0,2 3-160 15,0 0 192-15,4 0-64 0,2 2-128 0,4-1 192 16,6 1-64-16,-1 1-128 0,3-1 176 0,-4 2-176 16,0 3 368-16,0-4-48 0,1 0 0 0,2-1 0 15,0 0-96-15,3-1-32 0,3-4 0 0,3 2 0 16,4-5-192-16,-3 2 144 0,-5-5-144 0,-1 3 128 15,2-3 0-15,-2 1 0 0,2 2 0 0,0-3 0 16,1 0-128-16,3 1 160 0,2-1-160 0,-4-2 160 16,-6 1-160-16,-2-2 160 0,-2 1-160 0,-2-3 160 15,-3-3-160-15,-1 1 0 0,-3-2 0 0,-1 1 0 0,-4-3 0 0,-1-3 0 16,-1 3 0-16,0-3 0 0,-1 2-160 0,-2-2 160 16,-3 2 0-16,-3-2-144 0,-3 3 144 0,-2 0 0 15,-2-1-144-15,-1 4 144 0,-1 0 0 0,-9 3 0 16,0 0 0-16,0 0 0 0,0 0 0 0,0 0-176 15,0 0 176-15,0 0-128 0,0 0 128 0,-9 11-160 16,-2-2 160-16,-3 1-160 0,-3-4 160 0,-1 3-208 16,-2-1 80-16,-3 2 128 0,-2-4-224 0,-2 3 80 15,0 0 16-15,-1 0 0 0,-1 0 128 0,-1 2 176 16,-5-3-48-16,2 0 0 0,-1-1 64 0,-2-3 16 16,-2-1 0-16,-5-2 0 0,-5-2-48 0,-2-2-16 15,-1 1 0-15,1-3 0 0,-1-4 16 0,1 2 0 16,-1-3 0-16,3 1 0 0,1-2-32 0,-3 2 0 0,-2-3 0 0,-1 2 0 15,-2 1-128-15,3-2 160 16,1 1-160-16,3-3 160 0,1 0-160 0,1 4 0 16,3-1 0-16,-2 1 0 0,-2-3-288 0,4-1 64 15,-1-1 16-15,-1 0 0 0,2 0 32 0,6 0 16 0,3-1 0 0,3 5 0 16,3-1 160-16,4 4-192 0,3-5 192 16,1 3-192-16,4 1 192 0,2 0 0 0,1-2-144 0,3 3 144 15,1-1-144-15,3 2 144 0,1 0-192 0,5 6 192 16,0 0-304-16,0 0 48 0,0 0 16 0,0 0 0 15,0 0 112-15,11-2 128 0,1 5-208 0,2 2 80 16,1 2 128-16,3 4 0 0,2 3-144 0,2 1 144 16,1 1 0-16,-1 2 0 0,8 2 0 0,3-1 0 0,4 1 176 0,2 1-48 15,3-2-128-15,-1 1 192 16,-3-1 48-16,2-1 0 0,4-3 0 0,-2 2 0 0,-1-5 128 0,4 0 16 16,2-1 16-16,1-3 0 0,2 1 48 0,-1-5 0 15,2-2 0-15,-1-2 0 0,-1-2-192 0,0-1-16 16,-2-3-16-16,1-3 0 0,-1 1-224 0,3-3 144 15,-1 1-144-15,3-1 128 0,2-4-128 0,-3 0 0 16,-6 0 144-16,1 2-144 0,-1-2 0 0,-1-1 0 16,-1 1 0-16,3 1 0 0,1-1-240 0,1 2-64 15,3-1-16-15,3 0 0 16,-1 5-1728-16,0-1-336 0</inkml:trace>
  <inkml:trace contextRef="#ctx0" brushRef="#br0" timeOffset="5402.86">21032 14666 22287 0,'-24'3'976'0,"9"2"224"0,-1 3-960 0,0-2-240 15,3 3 0-15,0 0 0 0,1 2 176 0,0-1-16 16,2 2 0-16,0-1 0 0,0-2-32 0,-2 4-128 16,2-4 192-16,1 3-64 0,2 4 0 0,2 0 0 15,-3 3 0-15,2 3 0 0,-3 2 0 0,1 6 0 16,0 5 0-16,0 4 0 0,-3 3 0 0,4 1 0 15,-2 4 0-15,4-2 0 0,-3 1-128 0,3-6 160 16,1-2-160-16,2-5 160 0,2-6-16 0,2-4 0 0,2-8 0 0,2-6 0 16,-6-9 240-16,14 4 32 15,0-5 16-15,2-4 0 0,-1-4 0 0,3-3 0 16,1-5 0-16,1-5 0 0,0-5-64 0,3 3-16 16,3-4 0-16,-2 1 0 0,1-2-176 0,-2 3-48 15,-1-4 0-15,-1 4 0 0,0 0-128 0,-1 3 0 0,0-2 0 16,-1 3 0-1,-1 3-432-15,-1 4-160 0,-3 5-48 0,0 0-7968 0,-7 3-1600 0</inkml:trace>
  <inkml:trace contextRef="#ctx0" brushRef="#br0" timeOffset="5769.76">20864 15353 14735 0,'0'0'1312'0,"-6"-7"-1056"16,1-2-256-16,1 0 0 0,1 1 1152 0,3-1 192 16,2-1 16-16,2-2 16 0,2-4-336 0,3-2-64 15,0-3-16-15,6-3 0 0,0-1-464 0,6-6-112 16,-1 0 0-16,3-8-16 0,3-2-176 0,1-8-48 15,-1 0 0-15,2-3 0 0,1-6 32 0,3-1 0 16,-1-6 0-16,5-1 0 0,1-2 0 0,2-3 0 16,3 0 0-16,3 0 0 0,2 0 32 0,3-3 16 15,0-6 0-15,2 2 0 0,-2 2-64 0,-1 1-16 16,2 4 0-16,-1 3 0 0,1 5 48 0,1 3 0 0,1 3 0 0,-3 2 0 16,-2 4-192-16,-4 3 0 0,-4 7 0 0,3 5 128 15,-2 1-128-15,2 7 0 16,-4 5 0-16,3 4 0 15,0 3-848-15,1 3-48 0,2 3-16 0</inkml:trace>
  <inkml:trace contextRef="#ctx0" brushRef="#br0" timeOffset="6353.21">23694 11994 15663 0,'-9'-8'688'0,"1"2"144"0,-2-4-656 0,0 3-176 0,1-2 0 0,3 4 0 16,-1-4 1824-16,3 4 336 0,4 5 64 0,0 0 16 16,0 0-1088-16,0 0-224 0,0 0-32 0,0 0-16 15,0 0-560-15,0 0-128 0,-2 14 0 0,-1 5-16 16,3 6-176-16,0 7 0 0,-3 4 144 0,0 7-144 15,-1 3 192-15,-1 7-48 0,-1 9 0 0,-1 6 0 0,2 8-144 0,0 1 128 16,-2 7-128-16,-1 4 128 0,0 6-128 0,2 3 0 16,0 3 144-16,1-8-144 0,-3-7 128 0,2-10-128 15,1-9 160-15,1-10-160 0,1-13 128 0,2-5-128 16,2-7 0-16,2-9-8496 16,1-5-1808-16</inkml:trace>
  <inkml:trace contextRef="#ctx0" brushRef="#br0" timeOffset="6822.16">24361 12752 28911 0,'-16'-1'1280'0,"7"3"256"0,0 1-1216 0,1 3-320 0,2 2 0 0,1 3 0 16,-2 7 0-16,4 4 0 0,-3 1 0 0,3 1-144 15,-1 4 144-15,0 5 0 0,-1 4 128 0,1 1-128 16,2 2 240-16,-2 4-32 0,0-2 0 0,0-1 0 0,3 0-208 0,-2-5 176 15,1-6-176-15,-1-1 160 0,1-9-160 0,-1-5 0 16,1-6 0-16,2-9 0 16,0 0 0-16,0 0-176 0,0 0 48 0,0 0 0 0,-2-8 128 0,2-7 0 15,3-4-144-15,1-2 144 0,1-4 0 0,-1 0 0 16,2-1 0-16,2-1 0 0,0 2 0 0,3 0 0 16,0 2 0-16,2 5 0 0,2 0 0 0,0 2 0 15,-1 3-160-15,4 7 160 0,0 0-128 0,6 5 128 16,0 1 0-16,4 5-144 0,3 4 0 0,-1 4 0 15,-2 2 0-15,0 3 0 0,-2 0-16 0,-2 5 0 16,0 2 0-16,-1 0 0 0,-2 2-32 0,-3 1 0 16,-1 4 0-16,-3-2 0 15,-3-3-496-15,-1 1-96 0,-1-5-32 0,-1-3-6736 16,-3-3-1360-16</inkml:trace>
  <inkml:trace contextRef="#ctx0" brushRef="#br0" timeOffset="7370.15">25783 12663 30575 0,'-10'-15'1344'0,"4"8"304"0,0 0-1328 0,1 2-320 0,-1-2 0 0,1 0 0 16,0 3 144-16,-1 3-144 0,-4 1 192 0,1 0-192 15,0 1 0-15,-1 4 0 0,-5 4 0 0,1 1 0 16,-4 5 0-16,-1 4-256 0,0 6 64 0,-4 0 0 16,-1 7-128-16,1 3 0 0,0 1-16 0,0 3 0 15,1 1 144-15,5 3 16 0,1-1 16 0,4 0 0 16,1 2-16-16,3-2 0 0,1-2 0 0,5-7 0 16,0-4-192-1,2-9-32-15,2-2-16 0,1-5 0 0,-3-13 224 0,7 5 64 0,-7-5 0 0,12-4 0 0,1-11 608 0,4-7 128 16,2-7 32-16,2-5 0 0,5-6-224 0,2-8-32 15,1-4-16-15,3-2 0 0,2 0-368 16,0-1 0-16,1 1 0 0,-3-2-192 0,-4-3-112 0,-2-3-16 16,0-2-16-16,-3-2 0 0,-2-1 0 0,1-3 0 15,1 0 0-15,-2-4 0 0,0-2-48 0,-1-2-16 16,0-4 0-16,-1 1 0 0,0-1 208 0,2 8 64 16,0 6 0-16,1 9 0 0,-3 7 128 0,-2 13 0 15,-5 8 0-15,0 10 0 0,-1 7 320 0,-2 5 112 16,1 6 16-16,-10 3 0 0,12 13-320 0,-6 9-128 15,-3 9 0-15,-3 7 128 0,-3 6 0 0,-2 9 0 16,-3 9 0-16,1 4 0 0,-1 6 16 0,0 4 0 0,1 3 0 0,-1 2 0 16,3-2-144-16,-1 4 0 15,1 0 0-15,0 1 0 0,-1 3 0 0,0-5 0 16,1-7 0-16,2-6 0 0,-2-8 0 0,3-6-224 16,1-7 48-16,2-6 16 15,1-5-256-15,3-5-48 0,-3-2-16 0,2-6-7232 0,1-5-1440 0</inkml:trace>
  <inkml:trace contextRef="#ctx0" brushRef="#br0" timeOffset="7670.32">26705 12423 5519 0,'-10'7'496'0,"-2"4"-496"16,0 5 0-16,2 8 0 0,2 4 4528 0,3 4 800 15,1 2 176-15,3 2 16 0,0-3-4160 0,2 0-832 16,1-1-160-16,3 1-48 0,2 0-128 0,2 0-16 16,1-1-16-16,0-7 0 0,-1-2-160 0,4-3 0 15,1-7 0-15,1-3 0 0,-4-7-192 0,2-4 48 16,1-6 0-16,2-6 0 0,0-6 368 0,2-5 80 16,-1-4 16-16,0-5 0 0,-2-1 208 0,-1-3 48 15,0-1 16-15,0 0 0 0,-1 1-240 0,-2 0-48 16,1 0-16-16,-1 3 0 0,-1 1-160 0,0 2-128 15,1 6 144-15,-5-2-144 0,-1 4 0 0,-2 6 0 16,-1-1 0-16,1 2 0 16,-2 3-448-16,-1 2-128 0,-1 0-16 0</inkml:trace>
  <inkml:trace contextRef="#ctx0" brushRef="#br0" timeOffset="8024.42">28197 12055 30815 0,'-16'-3'1360'0,"6"4"288"0,-3 3-1328 0,0 0-320 0,-1 6 0 0,-2-1 0 0,-3 3 0 0,-2 2-240 15,-2 3 48-15,-1 1 0 0,0 1 48 0,0 2 16 16,0 1 0-16,-2 5 0 0,-2-2 128 0,-1 6-128 16,-3-2 128-16,3 1-128 0,1 3 0 0,2 3 0 15,3-3 0-15,2 0 0 0,6-4 128 0,4 0 0 16,3-2 0-16,4-4 0 0,4-5 0 0,4-2 0 16,1 0 0-16,4-2 0 0,2-2 192 0,2-3 80 15,4 0 16-15,4-1 0 0,1-1 16 0,5-3 0 16,1-1 0-16,2-6 0 0,2-1-304 0,1-6 0 15,0-4-208-15,3-1-8960 16,0-7-1792-16</inkml:trace>
  <inkml:trace contextRef="#ctx0" brushRef="#br0" timeOffset="8288.35">28821 11125 33231 0,'-12'-16'1472'0,"8"10"304"0,4 6-1424 0,0 0-352 0,0 0 0 0,-4 9 0 15,2 4 0-15,-1 4 0 0,-2 4 0 0,1 10 0 0,-1 6 0 0,-1 7-160 16,-2 7 160-16,0 9-160 0,1 6 160 0,-1 2 0 16,-1 4 0-16,0 1 0 0,1 6 0 0,-1 2-128 15,-3 5 128-15,1 3 0 16,-2 0-464-16,0-2-16 0,2-4 0 0,-1-8 0 15,4-12-544-15,1-9-128 0,2-10 0 0,1-6-16 16,4-7-912-16,-4-3-176 0,2-9-48 0</inkml:trace>
  <inkml:trace contextRef="#ctx0" brushRef="#br0" timeOffset="8521.39">28412 12205 29487 0,'0'0'2624'0,"-7"-3"-2112"15,7 3-512-15,0 0 0 0,0 0 1456 0,0 0 176 0,15 2 32 0,5 1 16 16,4 2-1456-16,7-1-224 0,6-2-192 0,6-2 48 16,5 0 144-16,6-1 0 0,3 2 0 0,0-1 0 31,1-1-464-31,-3 0-16 0,-5-1 0 0,-3 1 0 15,-3 1-2400-15,-1-1-496 0,12-6-80 0,-12 2-32 0</inkml:trace>
  <inkml:trace contextRef="#ctx0" brushRef="#br0" timeOffset="8744.39">29643 12007 33167 0,'-16'1'1472'0,"7"3"304"0,-1 4-1424 0,1 6-352 15,3 5 0-15,1 5 0 0,1 8 640 0,2 1 64 16,-2 3 16-16,4 2 0 0,-1 1-720 0,1 4 0 16,0 3-160-16,1 1 32 15,-1-2-512-15,0 4-80 0,2 1-32 0,-2-6-9248 16,-2-4-1856-16</inkml:trace>
  <inkml:trace contextRef="#ctx0" brushRef="#br0" timeOffset="9072.71">30042 12205 31263 0,'-7'13'1392'0,"5"0"272"0,-2 3-1328 0,4 9-336 0,4 9 0 0,1 3 0 15,1 0 0-15,2-2 0 0,0 1 0 0,-1-1 0 16,0-4 0-16,1-7 0 0,3-4 0 0,-1-6-128 0,0-2-64 0,1-7-16 16,1-4 0-16,1-3 0 0,-1-10 208 0,2-6 0 15,0-3 0-15,0-10 0 0,3-4 0 0,-2-3 0 16,0-2 144-16,0-2-144 0,-1 3 0 0,-1 1 0 15,-1 0 0-15,-1 1 0 0,0 1 0 16,1 2 0-16,-1-1 0 0,1 7 0 0,-1 1 0 0,1 6 0 16,-5 5 0-16,2 3 0 15,4 3-768-15,-2 2-32 0,-2 4-16 0,1 3-11856 0</inkml:trace>
  <inkml:trace contextRef="#ctx0" brushRef="#br0" timeOffset="9488.2">31144 12207 28559 0,'0'0'2544'0,"0"0"-2032"15,0 0-512-15,15 5 0 0,3-1 1248 0,2-2 160 0,1 1 16 0,-1-3 16 16,0-3-1248-16,4 1-192 0,-1-9-176 0,1 3 48 15,3-6 128-15,2-3 0 0,-1-3-144 0,0-3 144 16,0-3-384-16,-2 1 0 0,-3-7 0 0,-3 2 0 16,-4 2 16-16,-2-3 0 0,-3 6 0 0,-5-2 0 15,-2 3 80-15,-3 4 16 0,-2 2 0 0,-4 1 0 16,-4 3 272-16,-1 3 0 0,-2 5 0 0,-4 3 144 0,-6 3-16 0,-3 3-128 16,-6 3 192-16,-2 7-64 0,-4 6-128 0,0 4 0 15,0 2 0-15,3 2 0 0,2 4-128 0,4 6 128 16,3 4 0-16,3 5 0 0,3 2 0 0,4 0 0 15,2 3 0-15,4 1 0 0,4-2 0 0,5-7 0 16,4-1 0-16,5-5 0 0,4-5-144 0,5-2 144 16,2 1 0-16,4-6 0 0,1-1 0 0,5-1 192 15,0-5 0-15,2 0 0 0,0 0-192 0,1-4 144 16,1-6-144-16,0-1 128 16,1-11-2112-16,0-5-416 0,10-14-96 0,-11-15 0 0</inkml:trace>
  <inkml:trace contextRef="#ctx0" brushRef="#br0" timeOffset="9679.33">29723 11196 46703 0,'-22'-25'2064'0,"6"13"432"0,-2-2-1984 0,5 9-512 16,4 2 0-16,9 3 0 16,0 0-1280-16,0 0-336 0,-6 11-80 0,2 4-16 15,0 3-1200-15,4 1-240 0</inkml:trace>
  <inkml:trace contextRef="#ctx0" brushRef="#br0" timeOffset="10539.91">25153 14828 27807 0,'-39'-7'1232'0,"14"2"256"0,0 0-1184 0,0 1-304 15,-3-3 0-15,2 0 0 0,-2 1 512 0,3-3 64 16,-2 4 0-16,0 0 0 0,1-1-256 0,-2 1-64 16,0 1 0-16,-4-3 0 0,-4 4-256 0,-3 0 0 15,-3 2 0-15,1 1 0 0,1 4 0 0,2 8 0 16,1 3 0-16,4 7 0 0,1 2 0 0,4 8-176 16,3 4 176-16,3 7-208 0,3 5 208 0,4 4 0 15,2 4-160-15,3 4 160 0,2 0 0 0,4-2-144 16,3 3 144-16,5-1 0 0,1-4-160 0,3-4 160 15,2-8-128-15,4-8 128 0,2-9-160 0,2-11 160 16,1-7-192-16,1-5 192 0,6-10 0 0,3-8 0 16,3-9 0-16,6-12 0 0,3-9 0 0,4-9 0 15,4-10 0-15,-2-3 0 0,-3-10-416 0,-1-3 32 16,1-4 0-16,-2 3 0 16,-2 0-128-16,0 1-32 0,-5 3 0 0,0-5 0 0,-4 0 320 0,-3-2 64 15,0 3 16-15,-4 0 0 0,-3 2 144 0,-3-6 0 0,-3-3 0 16,0 4-128-16,0 4 128 0,-2 9 0 15,1 9-144-15,-2 9 144 0,0 8 0 0,-3 9 0 0,-3 7 0 16,0 8 0-16,-3 7 304 0,0 4 16 0,-3 9 16 0,0 0 0 16,0 0 16-16,-6 13 0 0,-3 2 0 0,-3 10 0 15,-4 5-192-15,-2 8-32 0,-1 9-128 0,-1 5 192 16,-3 4-192-16,0 5 0 0,0 9 128 0,4 3-128 16,1 0 160-16,4 5-16 0,3-2 0 0,4 8 0 15,5-1 176-15,3-1 16 0,3-2 16 0,5 0 0 0,3-3-224 16,2-1-128-16,0-4 128 0,3-2-128 0,1-1-128 0,-1-7-112 15,1-7-16-15,-2-7 0 16,0-3-656-16,1-6-144 0,-5-7-32 0</inkml:trace>
  <inkml:trace contextRef="#ctx0" brushRef="#br0" timeOffset="10990.79">25551 14704 31327 0,'0'0'1392'0,"-9"8"272"0,3 3-1328 0,3 3-336 15,6-1 0-15,3 1 0 0,4 4 0 0,4 0 0 16,3-3 0-16,3-1-128 0,5-1 128 0,2-8-208 15,5-1 80-15,0-7 128 0,-1-3-320 0,1-7 48 0,-1-5 16 0,2-5 0 32,1-8-288-32,0-4-48 0,-3-2-16 0,1 0 0 15,-2-2-352-15,-2-3-80 0,-2 1-16 0,-4 3 0 16,0 3 304-16,-5 2 64 0,-6 6 16 0,-2 0 0 0,-4 4 800 0,-2 2 144 0,-6 2 48 0,-2 3 0 16,-5 3 576-16,-3 1 112 0,-2 3 16 0,-4 2 16 15,-4 4-304-15,-3 4-64 0,0 6-16 0,-2 3 0 0,0 4-208 0,-1 5-64 16,1 4 0-16,0 3 0 0,2 0-48 0,2 4-16 15,-1 3 0-15,1 3 0 0,2 1-192 16,4 4-128-16,3 3 160 0,1-1-160 0,2 3 160 16,4-2-160-16,5 2 160 0,3-3-160 0,3 2 0 0,2-3 0 15,4-1 0-15,3 2 0 0,3-1 0 0,5-3-192 16,4-2 16-16,1-5 0 16,2-7-592-16,3-2-128 0,5-3-32 0,5-8-7728 15,6-5-1552-15</inkml:trace>
  <inkml:trace contextRef="#ctx0" brushRef="#br0" timeOffset="11344.83">27411 13646 2751 0,'-18'-16'128'0,"1"5"16"0,-7 1-144 0,-1-4 0 0,-1 1 0 0,2 3 0 16,0 2 6176-16,-2 4 1200 0,-3 3 240 0,-1 5 64 15,-1 4-6144-15,-1 4-1232 0,-1 7-304 0,-1 9 0 16,-2 4 0-16,1 5 0 0,2 4 0 0,-5 6 0 16,1 1 0-16,-3 7 0 0,0 3 128 0,0 2-128 0,4 3 128 0,4 0-128 15,5 4 192-15,4-1-192 16,4 0 304-16,4 2-48 0,2 2-16 0,7-6 0 15,2-4-240-15,3-3 128 0,3-3-128 0,3-2 0 0,2-3 128 16,2-4-128-16,2-2 0 0,2-4 144 0,-1 1-144 0,4-6 0 16,0-2 0-16,1-9 0 15,-1-3-624-15,2-5 0 0,0-2 0 0,-2-10 0 16,1-6-2288-16,-1-7-464 0,1-9-80 0,-1-5-32 0</inkml:trace>
  <inkml:trace contextRef="#ctx0" brushRef="#br0" timeOffset="11574.38">26203 14636 27407 0,'0'0'1216'0,"15"-7"256"0,6-1-1184 0,3 0-288 0,4-2 0 0,2 2 0 15,2 3 464-15,5-3 48 0,3 1 0 0,5-2 0 16,1 2-192-16,6 2-16 0,1-3-16 0,2 2 0 31,1-2-560-31,-5 1-112 0,-6 1-32 0,-3-2-12640 0</inkml:trace>
  <inkml:trace contextRef="#ctx0" brushRef="#br0" timeOffset="11820.17">27464 14390 38415 0,'-14'6'1696'0,"6"-3"352"0,1 4-1632 0,2 5-416 15,2 6 0-15,1 6 0 0,0 6-176 0,0 6-112 0,-1 9-32 0,-1-2 0 16,3 0 192-16,-1 2 128 0,-1-2-192 0,2 2 192 31,-1-5-576-31,2 0-16 0,-1 0 0 0,1-2-10000 0,0-1-2000 0</inkml:trace>
  <inkml:trace contextRef="#ctx0" brushRef="#br0" timeOffset="12307.1">27864 14572 23039 0,'-15'13'2048'0,"4"1"-1648"0,-5 5-400 0,4 6 0 0,-1 2 2064 0,3 7 336 16,1 5 64-16,0 0 16 0,-1 3-2176 0,-2-3-432 15,0-1-96-15,0-1-16 0,1-4 80 0,2-3 16 16,0-9 0-16,3-3 0 16,-1-7-256-16,2-2-48 0,5-9-16 0,0 0 0 0,-7-6 160 0,1-8 48 15,4-8 0-15,2-7 0 0,2-5-112 0,2-4-16 16,1-7 0-16,3 3 0 0,2 4 208 0,0 0 48 15,4 0 0-15,2 1 0 0,-1-1 400 0,4 6 96 16,1 0 16-16,3 3 0 0,0 5 192 0,0 2 64 16,1 5 0-16,-1 3 0 0,0 2-160 0,-2 7-32 0,0 4 0 0,0 3 0 15,1 3-176-15,0 6-32 0,-1 5-16 0,2 3 0 16,-1 7-224-16,-3 3 128 16,0 3-128-16,-3-4 0 0,0 1 128 0,-4 0-128 15,0-2 0-15,-2 2 144 0,-1-5-144 0,-4 3 0 0,-4-3-192 0,-1 0 192 16,-1 0-288-16,-2-1 64 0,2-3 16 0,-3 2 0 31,-2 0-176-31,1-1-16 0,1-4-16 0,-1-3 0 16,0 0-1632-16,1 0-336 0,-1-7-64 0,5-7-16 0</inkml:trace>
  <inkml:trace contextRef="#ctx0" brushRef="#br0" timeOffset="12610.87">28596 14493 15663 0,'-6'8'1392'0,"-1"1"-1120"16,-2 5-272-16,2 8 0 0,3 5 4400 0,-1 7 816 15,3 2 160-15,-2 4 48 0,-1 2-4512 0,1 3-912 16,-1-1-144-16,1 3-48 0,2-2 0 0,-1 1 0 16,2-3 0-16,0 1 0 15,-1-5-2352-15,0-5-464 0</inkml:trace>
  <inkml:trace contextRef="#ctx0" brushRef="#br0" timeOffset="12957.44">29264 13531 25791 0,'0'0'2304'0,"-12"10"-1856"0,0 6-448 0,-2 4 0 0,2 12 1904 0,2 7 272 16,-3 8 64-16,2 7 16 0,-1 5-1808 0,-3 4-448 15,1 4 0-15,0 4 0 0,0 4 0 0,0 4 176 16,0-2-176-16,2 5 160 0,-2-2-160 0,1 5 0 15,-1 0 0-15,1-7 0 0,2-7 0 0,1-5 0 16,-1-10 0-16,3-10-176 16,0-8-480-16,3-6-112 0,0-4 0 0,1-9-16 15,3-9-1792-15,1-10-368 0,0 0-64 0,0 0-7792 0</inkml:trace>
  <inkml:trace contextRef="#ctx0" brushRef="#br0" timeOffset="13185.51">28701 14327 14735 0,'0'0'640'0,"0"0"160"0,0 0-640 0,14 0-160 0,3 0 0 0,6 1 0 16,5 3 4672-16,3 2 896 0,-1-1 176 0,2 0 32 15,1 3-4528-15,0-2-912 0,-1 0-176 0,0-1-32 16,0 0-128-16,1-3-160 0,0-2 160 0,-2 0-208 31,2 0-1072-31,-5 0-192 0,-1 0-64 0,0 0-12736 0</inkml:trace>
  <inkml:trace contextRef="#ctx0" brushRef="#br0" timeOffset="13438.08">29725 14382 28559 0,'0'0'1264'0,"-10"12"272"0,0 1-1232 0,0 9-304 0,2 2 0 0,3 8 0 15,0 4 1600-15,0 2 256 16,-1 4 48-16,-2 3 16 0,-1-3-1600 0,3 0-320 0,-2 0 0 0,0-4 0 31,1-3-704-31,-1 2-64 0,-1-2-16 0,2-2-9200 0,-1-8-1824 0</inkml:trace>
  <inkml:trace contextRef="#ctx0" brushRef="#br0" timeOffset="14158.67">30384 14324 20271 0,'-18'3'1792'0,"4"2"-1424"15,-4 3-368-15,-1 2 0 0,-1 5 3344 0,2 4 608 16,1 3 112-16,2 4 32 0,0 2-3472 0,2 4-624 15,2 1-256-15,2 1 0 0,2 2 256 0,2 1-144 16,4-1 144-16,1-1-128 16,0 1-320-16,1-3-48 0,6-5-16 0,-2 0 0 15,1-5 32-15,2-6 0 0,-1-4 0 0,4-5 0 0,-1-3 480 0,1-5 0 16,1-1 0-16,0-6 0 0,2-2 0 0,0-3 320 16,0-4-64-16,2 0 0 0,0-2-64 0,-3 0 0 0,0 0-16 0,-2 1 0 15,-1-4-176-15,-1 2 0 16,-1 0 0-16,-3 0 0 0,-4-3 0 0,2-3 0 15,-2 2 0-15,-1 2 0 0,-1-5-352 0,1 2 48 0,-3 0 16 0,6-3 0 32,-2 2-656-32,1-1-128 0,-2 6-16 0,0 1-16 15,0 0-592-15,-1 5-112 0,-4 4-32 0,1-1 0 16,-2 5 592-16,-2-1 112 0,8 7 32 0,-6-4 0 0,6 4 1568 0,0 0 320 0,-4-7 64 0,4 7 16 16,5-10-160-16,5 3-16 0,3-2-16 15,4 2 0-15,2-2-304 0,2 2-64 0,3 2-16 0,2-2 0 16,-2 2 464-16,0 3 80 0,2 0 32 0,1 4 0 15,1 0 112-15,3 5 32 0,1 2 0 0,0-2 0 16,-1 3-304-16,2 6-64 0,-3 0-16 0,0 2 0 16,-1 1-384-16,-3 3-80 0,-5 2-16 0,-3 5 0 0,-4 0-144 0,-2 0 0 15,-5 2 0-15,-4 1 0 0,-5-2 0 0,0-2 0 16,-3-4 0-16,-3-1 0 0,-2-2 128 0,0-2 0 16,-2-2 0-16,4-5 0 0,-3-5-128 0,4-4 0 15,7-3 0-15,0 0 0 0,-8-3 160 0,8 3 0 16,-5-15 0-16,4 2 0 0,2 2-160 0,4-4 160 15,3-3-160-15,2-4 160 0,3 0-32 0,2 1-128 16,3 2 192-16,1 1-64 0,1 1 80 0,0 0 16 16,3 7 0-16,-1 0 0 0,0 3 112 0,3 2 32 15,0 4 0-15,3 5 0 0,0 1-224 0,3 1-144 16,-2 4 192-16,3 1-192 0,-3 3 0 0,2 5 0 16,-3 5-160-16,-2 0 160 0,0-1-336 0,-6 3 48 15,-2 0 16-15,-4 3 0 16,-3-5-128-16,-2 3-32 0,-3-3 0 0,-2-1 0 15,-1-1-80-15,-3-2-32 0,-1-7 0 0,-2 2 0 16,-2-1-1232-16,0-5-240 0,-5-2-48 0</inkml:trace>
  <inkml:trace contextRef="#ctx0" brushRef="#br0" timeOffset="14392.43">29982 13578 42383 0,'-8'-10'3776'0,"3"2"-3024"16,5 8-608-16,2-6-144 0,-2 6 224 0,6-8 16 15,-6 8 0-15,9-3 0 16,-9 3-1648-16,10-2-336 0,-10 2-64 0,0 0-9904 15,0 0-1984-15</inkml:trace>
  <inkml:trace contextRef="#ctx0" brushRef="#br0" timeOffset="14874.48">27372 13999 38175 0,'-19'-6'1696'0,"9"2"352"0,0 0-1648 0,4 0-400 16,6 4 0-16,0 0 0 16,0 0-304-16,0 0-144 0,0 0-16 0,0 0-16 15,0 0-160-15,0 0-48 0,11-4 0 0,1 4 0 16,-1 4-1712-16,2-1-352 0,-1-5-64 0</inkml:trace>
  <inkml:trace contextRef="#ctx0" brushRef="#br0" timeOffset="15129.18">28635 13869 43599 0,'-9'-6'960'0,"4"3"192"0,-2 0 32 0,7 3 48 0,0 0-976 0,0 0-256 0,0 0 0 0,0 0 0 15,0 0-416-15,0 0-128 0,0 0-32 0,7 8 0 16,2 4-2528-16,-2-4-512 0</inkml:trace>
  <inkml:trace contextRef="#ctx0" brushRef="#br0" timeOffset="26801.03">18569 18989 3679 0,'10'-6'320'0,"-6"3"-320"0,2-1 0 0,0 2 0 15,-1-2 3824-15,2 0 688 0,-2 0 144 0,-5 4 16 16,6-2-2432-16,-6 2-480 0,8-3-96 0,-8 3-32 15,0 0-480-15,0 0-112 0,0 0-16 0,0 0 0 16,0 0-512-16,5 8-96 0,-5-8-32 0,0 13 0 16,-3-2-256-16,1 1-128 0,-3 3 128 0,-5 3-128 0,-2-1 0 0,-4 5-176 15,0 0 16-15,-7 1 0 16,-2 3-32-16,-7 2-16 0,-5 1 0 0,-5-1 0 0,-6 5 208 0,1-1-144 16,0-6 144-16,4 0-128 0,2-3 128 0,4 0 0 15,4-1 0-15,5-2 0 0,2-1 0 0,1-5 0 16,5 0 0-16,4-1 0 0,2 1 128 0,2-7-128 15,2 1 160-15,1-2-160 0,3-1 128 0,6-5-128 16,0 0 0-16,1 12 0 0,-1-12 0 0,9 10 0 16,2-1 0-16,5 0 0 0,4 0 0 0,5 0-160 15,3 0 160-15,4-1-128 0,4 1 128 0,3 3 0 16,3-3 160-16,5 1-160 0,5-3 0 0,0 4 0 0,0-5 0 16,-2 2 0-16,0-1 0 0,-1-3-160 0,-1-1 0 0,1-1 0 15,-2 1-64-15,1-1-16 0,0 0 0 0,2 0 0 16,-2 1-16-16,-5-2 0 0,-3 3 0 0,-3 3 0 15,-4-2-64-15,0 0 0 0,-3 4-16 0,-4 0 0 32,-2 4-1328-32,-4-2-272 0,-2 1-48 0</inkml:trace>
  <inkml:trace contextRef="#ctx0" brushRef="#br0" timeOffset="27167.95">18155 19384 1839 0,'0'0'160'0,"-5"-7"-160"15,-4-2 0-15,3 1 0 0,6 8 4688 0,-6-6 912 16,6 6 176-16,0 0 48 0,0 0-4608 0,0 0-928 15,0 0-288-15,0 0 160 0,9-4-160 0,-9 4 0 16,11-1 0-16,3 1 0 0,0 0 0 0,3 1 192 16,0 0-64-16,5 2 0 0,3 2 352 0,5 1 64 15,1-2 16-15,5-1 0 0,3-3 208 0,3-2 64 16,2 1 0-16,3 0 0 0,2 1-64 0,5-3-16 16,2-3 0-16,6 2 0 0,5 0 0 0,3 1 0 0,-4-6 0 0,2 2 0 15,-1 1-176-15,4 0-16 0,4 2-16 0,1 1 0 16,1-2-288-16,-1 0-64 0,-5 3-16 0,-1 3 0 31,0 5-496-31,5 1-112 0,-1-2-16 0,-3 4-10080 0,-5-1-2016 0</inkml:trace>
  <inkml:trace contextRef="#ctx0" brushRef="#br0" timeOffset="27934.58">22055 18928 13823 0,'-9'0'1216'0,"-2"-1"-960"0,-3-2-256 0,0 2 0 0,1 0 2928 0,1 0 528 16,-6-2 128-16,3 0 0 0,-1 0-2816 0,0 1-560 15,-3 1-208-15,-2 0 144 0,-2-2-144 0,1 2 0 16,-3 1 0-16,0-1-176 0,-2-1-16 0,-2 2-16 16,0 2 0-16,-2-1 0 0,1 2-64 0,-5 0-16 15,-1 4 0-15,-4-2 0 0,-3 8 288 0,6 0-192 16,2 5 192-16,4 5-160 0,3 0-48 0,4 8-16 16,2-1 0-16,6 6 0 0,2-1 384 0,4 5 80 0,3 0 16 15,5 0 0-15,3-1 0 0,4-1 16 0,3-3 0 16,3-2 0-16,4-3-32 0,4-6-16 15,2-5 0-15,9-1 0 0,7-3-224 0,5-1 176 0,4-5-176 0,1 0 160 16,1-9-160-16,1-1 0 0,1-7-160 0,3 1 160 31,0-5-1472-31,3-1-208 0</inkml:trace>
  <inkml:trace contextRef="#ctx0" brushRef="#br0" timeOffset="28168.4">22690 18542 18431 0,'0'0'816'0,"0"0"160"0,0 0-784 0,-9 0-192 0,9 0 0 0,-8 2 0 16,8-2 3584-16,-8 10 656 0,1 3 144 0,0 8 32 16,2 5-3536-16,0 9-704 0,1 8-176 0,-2 6 0 0,-2 5 0 0,3 2 0 15,2 2 0-15,-3 6 0 0,0-1 0 0,0 3 0 16,2 2 0-16,0-10 0 0,4-2 0 0,-2-4 0 15,2-4-144-15,2-8 144 16,-2-5-768-16,1-3-112 0,3-6-16 0,-1-6-8656 16,1-6-1744-16</inkml:trace>
  <inkml:trace contextRef="#ctx0" brushRef="#br0" timeOffset="28585.4">23244 19199 2751 0,'0'0'256'0,"0"0"-256"0,0 0 0 0,0 0 0 16,0 0 5584-16,0 0 1072 0,0 0 224 0,0 0 32 15,0 0-5312-15,0 0-1088 0,0 0-192 0,0 0-64 16,0 0 64-16,-10 5 16 0,-2-1 0 0,-2 1 0 16,-2 4-336-16,-3-2 128 0,-2 6-128 0,-2 1 0 15,-1 4 0-15,1 1 0 0,3-1 0 0,2 1 0 16,2 1 0-16,2-1 0 0,4-1 0 0,3 0 0 15,3 0 0-15,4-2 0 0,3-2 0 0,2-2 0 16,1-1 0-16,3 2-128 0,3-8 128 0,0 0-128 16,2-3 128-16,2-3 128 0,0 0-128 0,2-4 176 15,-2-2 64-15,1-3 16 0,-3-1 0 0,0 1 0 16,-1-6 176-16,-1 4 32 0,-1-2 16 0,-1 2 0 0,-1-2-96 16,-2 3-32-16,1-1 0 0,0 1 0 0,-2 6-112 0,-6 5-32 15,11-4 0-15,-1 0 0 0,-10 4-32 0,14 4-16 16,-1 1 0-16,1 5 0 0,0 2-160 0,1 2 0 15,-2 2-192-15,1 2 192 0,1 1-256 0,1 1 64 16,-2 2 0-16,1-3 16 16,0-1-320-16,-1-4-64 0,0 1-16 0,-3-3 0 15,3-6-320-15,-1-1-64 0,0-2 0 0,-2-3-16 16,-1-4-1632-16,1-3-320 0,6-9-64 0,1-10-16 0</inkml:trace>
  <inkml:trace contextRef="#ctx0" brushRef="#br0" timeOffset="28766.06">23879 19186 8287 0,'0'0'736'0,"-1"10"-592"0,1-10-144 0,-4 12 0 15,2-1 5536-15,-1-1 1072 0,3 4 224 0,-1 0 32 16,0 3-5264-16,-1 1-1072 0,0 1-208 0,1 2-32 16,-1 4-288-16,1 2 0 0,-2 1 128 0,1 3-128 15,-1 1 0-15,1-2-144 0,-1-2 16 0,2 0 0 31,-2-5-704-31,0-1-128 0,3-3-16 0,0-4-8416 0,0-4-1680 0</inkml:trace>
  <inkml:trace contextRef="#ctx0" brushRef="#br0" timeOffset="29241.59">24423 19179 22111 0,'0'0'976'0,"0"12"208"0,-2 4-944 0,1-1-240 16,-1 1 0-16,1 5 0 0,1 2 2544 0,0 4 464 16,-1 0 80-16,-1 1 32 0,1-4-2448 0,-1 0-480 15,2 3-192-15,-2-7 128 0,1 2-128 0,1-5 0 16,0-5 0-16,0-4-176 16,0-8-464-16,0 0-112 0,0 0-16 0,0 0 0 15,0 0 64-15,12-6 16 0,-4-10 0 0,3-3 0 0,0-4 288 0,2-2 48 16,1-2 16-16,0-2 0 0,0 2 144 0,2-2 48 0,1 0 0 15,1 3 0-15,-3 7 416 0,3 0 96 0,-1 3 16 16,2 6 0-16,2 2 192 0,-1 7 32 0,-1-1 16 0,0 5 0 16,0 3-304-16,0 6-64 0,-2 4-16 0,-2 3 0 15,-1 4-240-15,-1 3 0 0,0-3 0 0,-1 1 0 16,0 1 128-16,-2-1-128 0,-1-1 0 0,1-2 144 16,-2-5-144-16,1-3 192 0,-1-2-192 0,1-7 192 15,2-1 16-15,0-6 16 0,0 0 0 0,2-8 0 16,5-4-80-16,0-4-16 0,2-5 0 0,-1-2 0 15,3 1-128-15,1-1 0 0,-1-3 144 0,3 5-144 16,0 1 0-16,-2 5 0 0,1 7 0 0,-2 1 0 16,-2 7 0-16,0 7 0 0,1 6 0 0,-1 5 0 15,-1 6 0-15,1 3 144 0,1 6-144 0,-2 3 160 16,-1 2-160-16,-2 4 0 0,-1 2 0 0,-2 3 0 16,1-1 0-16,-2 1-192 0,-2 0 32 0,-1-3 16 15,-3-7-1488 1,-1-2-288-16,-2-8-64 0</inkml:trace>
  <inkml:trace contextRef="#ctx0" brushRef="#br0" timeOffset="29440.44">24009 18500 34095 0,'0'0'3024'0,"0"0"-2416"0,0 0-480 0,0 0-128 16,0 0 2000-16,0 0 384 16,0 0 80-16,0 0 16 15,0 0-3008-15,0 0-608 0,14 10-112 0,1-1-10720 0,-1 2-2160 0</inkml:trace>
  <inkml:trace contextRef="#ctx0" brushRef="#br0" timeOffset="30970.62">26972 19161 22111 0,'-9'-10'1968'0,"3"-2"-1584"0,-3-3-384 0,1-2 0 16,2 0 1280-16,1-2 192 0,2-4 16 0,2 4 16 15,1 1-1120-15,0-1-208 0,1 0-48 0,2-3-128 16,-1-1 256-16,1 3-64 0,-2-1-16 0,0 2 0 16,-1-3-176-16,0 0 0 0,0 3 0 0,-1 0 0 15,0-2 0-15,-2 2 0 0,0 3 0 0,-1 1 0 16,0 2 144-16,-2 0-144 0,-2 4 160 0,-4 3-160 16,1 3 400-16,-2 2-16 0,-3 1 0 0,-3 3 0 15,-3 3 0-15,-3 5 0 0,-5 6 0 0,1 7 0 16,-1 8-176-16,-2 6-32 0,-1 7-16 0,1 3 0 15,0 5-160-15,3 8 0 0,2 7 144 0,2-5-144 0,5 1 160 16,-1-6-32-16,6-4-128 0,4-5 192 0,4-8 48 0,2-6 0 16,5-8 0-16,5 0 0 0,2-7-240 0,4 0 0 15,0-3 0-15,5-3 0 0,0-8 0 0,3-1 0 16,3-5-192-16,2-6 192 0,2-3-160 0,1-6 160 16,4-3-128-16,2-7 128 0,4-3 0 0,0-7 0 15,0-3 0-15,-4-5 0 0,-4-1 0 0,-1-3 0 16,-5-6 0-16,0 5-128 0,-4 1 128 0,-2 6 0 15,-3-1 0-15,-2 7 0 0,-2 3 0 0,-4 2 0 16,-2 3 0-16,-4 4 128 0,0 3-128 0,-4 3 128 16,-1 3-128-16,-2 7 128 0,-3 3-128 0,1 2-240 0,-5 2 64 15,1 6 16 1,0 2-1312-16,-1 4-272 0,-1 2-48 0,2-5-11024 0</inkml:trace>
  <inkml:trace contextRef="#ctx0" brushRef="#br0" timeOffset="31253.29">27006 18215 22111 0,'0'0'976'0,"0"0"208"0,0 0-944 0,-6-4-240 0,6 4 0 0,0 0 0 15,-9 3 1712-15,1 2 288 0,1-1 64 0,-2 3 16 16,0 6-1024-16,0 7-208 0,-2 8-32 0,-2 4-16 15,-1 10-288-15,-1 5-48 0,1 10-16 0,-4 9 0 0,-4 14-240 16,2 7-48-16,-3 4-16 0,-1 5 0 16,-3 5 32-16,1 5 0 0,-1 1 0 0,3-2 0 0,1-4-176 0,3-2 128 15,2-6-128-15,2-7 128 0,4-11-256 0,2-8-64 16,1-9-16-16,2-6 0 16,4-13-368-16,1-5-80 0,2-8-16 0,4-8 0 15,1-7-2208-15,5-11-432 0,4-13-80 0,-1-12-32 0</inkml:trace>
  <inkml:trace contextRef="#ctx0" brushRef="#br0" timeOffset="31542.58">28211 18758 30399 0,'-10'6'2704'0,"-3"6"-2160"0,1-2-544 0,-1 8 0 15,2 6 1168-15,-1 2 128 0,3 6 32 0,-1 3 0 16,0 1-1152-16,2 4-176 0,1 3-144 0,2-1 144 15,-1 0-176-15,3-3 176 0,-1 1-128 0,1-6 128 16,2-6-832-16,1 1-96 0,1-6-16 0,2-3-8720 16,-3-4-1760-16</inkml:trace>
  <inkml:trace contextRef="#ctx0" brushRef="#br0" timeOffset="31737.49">27966 18382 8287 0,'-13'8'736'0,"3"0"-592"15,-5-2-144-15,0 1 0 0,-1 2 6304 0,6-4 1232 16,4 5 240-16,-2-1 48 16,2 2-6800-16,2-1-1344 0,-1 3-288 0,4 0-48 15,1-13-2544-15,6 14-512 0,4 2-112 0,3-7-7488 0</inkml:trace>
  <inkml:trace contextRef="#ctx0" brushRef="#br0" timeOffset="32105.65">29204 18497 29487 0,'-20'0'1296'0,"4"4"288"0,-8 2-1264 0,0 3-320 0,-1 4 0 0,3 4 0 16,-1-2 1376-16,-1 5 224 0,-1 3 32 0,-3 4 16 16,-3-3-1504-16,-1 1-288 0,1 2-64 0,1-2-16 15,2-2-368-15,4-4-80 0,0-1-16 0,10-4 0 16,3 0-112-16,1 0-32 0,2-1 0 0,3-6 0 16,5-7-64-16,0 12-32 0,2-3 0 0,3 1 0 0,3-2 688 0,2 2 240 15,3-1-144-15,1 2 144 0,0 2 272 0,2-1 144 16,2 2 32-16,-1 2 0 0,-2-2 112 0,-1 0 16 15,-1 2 16-15,-1 2 0 0,0 2-32 0,-6-1-16 16,-2 0 0-16,-1 1 0 0,-5 1-32 0,-1 1 0 16,-5 1 0-16,-2 1 0 0,-4-3-192 0,-3 1-32 15,-3-3-16-15,-2-2 0 0,1-5-432 0,-3 0-96 16,-4-5 0-16,-2 2-16 16,0-2-2288-16,1-2-464 0</inkml:trace>
  <inkml:trace contextRef="#ctx0" brushRef="#br0" timeOffset="32939.11">30033 18697 19343 0,'-15'-14'848'0,"2"4"192"16,-4-2-832-16,0 2-208 0,-1-4 0 0,3 3 0 0,-1 0 1664 0,2-1 304 15,2 3 48-15,0-3 16 0,2 2-1200 0,0 1-224 16,3 0-48-16,1 1-16 0,-2 0 0 0,8 8 0 15,-7-6 0-15,7 6 0 0,-7-3-160 0,7 3-16 16,-11 4-16-16,5 7 0 0,-1 1-208 0,2 4-144 16,0 8 192-16,1 6-192 0,3 5 0 0,0 6 0 15,1 0 0-15,2 1-144 0,2 1 144 0,1-4 0 16,2-2 0-16,1-3 0 0,1-3-160 0,2-7 160 16,-3-4-192-16,3-3 192 0,-1-6-208 0,1-6 64 0,1-5 16 15,0-3 0-15,1-8 128 0,4-4 0 0,0-5 0 0,4-6 0 16,0-5 0-16,1-6 0 0,-2-9 0 0,-1 0 0 15,0-3-192-15,-1 2-48 0,-1 3-16 0,-2 2 0 16,-2 1-32-16,-1 5-16 0,0 5 0 0,-2 2 0 31,-1 6-1296-31,-1 4-272 0,-1 3-48 0</inkml:trace>
  <inkml:trace contextRef="#ctx0" brushRef="#br0" timeOffset="33323.71">30634 18411 12895 0,'0'0'1152'0,"0"0"-928"0,-2 11-224 0,-1 5 0 0,0 0 4320 0,1 4 816 16,-1 3 176-16,2 8 16 0,0 2-4256 0,-2 0-864 15,-1 2-208-15,2 2 0 0,-2 0 0 0,2 0 0 16,-2-4 128-16,3-4-128 0,-3-2 0 0,1-7 0 15,1-3-144-15,0-7 144 0,2-10-288 0,0 0 32 16,0 0 16-16,0 0 0 0,3-13-80 0,1-8-32 16,1-5 0-16,1-3 0 0,0-3 0 0,3-2 0 15,0-2 0-15,1 2 0 0,2 1 176 0,1 3 48 16,-1 0 0-16,4 2 0 0,-1 5 128 0,3 3 0 16,1 1 0-16,0 4 0 0,0 1 0 0,0 7 128 15,-1 1-128-15,-1 5 176 0,1 3-176 0,0 7 160 16,-1 1-160-16,-1 4 160 0,1 4-160 0,-2 4-256 0,-4 5 64 0,1-1 16 15,-2 5-48-15,-2 2-16 0,-3 2 0 0,-2 3 0 16,0 4-96-16,0 0-32 0,-1-5 0 0,-1-2 0 16,1-5 48-16,-1-2 16 0,-1-6 0 0,2-2 0 31,1-1-832-31,0-4-160 0</inkml:trace>
  <inkml:trace contextRef="#ctx0" brushRef="#br0" timeOffset="33569.68">31356 18368 30399 0,'-9'14'2704'15,"0"6"-2160"-15,0 4-544 0,7 8 0 0,1 5 560 0,-1 5 0 16,1 2 0-16,0-4 0 0,-2-1-560 0,3 2 0 16,0-2-240-16,0-2 80 15,0-4-1824-15,2-4-352 0,-2-2-80 0,-2-7-9328 0</inkml:trace>
  <inkml:trace contextRef="#ctx0" brushRef="#br0" timeOffset="33973.85">31924 18345 9215 0,'0'0'816'0,"0"0"-656"0,0 0-160 0,0 0 0 16,0 0 5344-16,0 0 1040 0,0 0 208 0,0 0 32 15,0 0-5360-15,0 0-1072 0,-11 1-192 0,-1 3 0 16,-2-2-192-16,-2 7 192 0,-2 1-208 0,-2 4 80 15,-2 3 128-15,1 2-208 0,-1 3 80 0,2 0 128 16,1 3 0-16,1-2 0 0,1 2 0 0,2 0 128 16,4-2-128-16,2-2 0 0,4-5 144 0,-1-1-144 15,4-1 0-15,2-14 0 0,0 0 0 0,0 0 0 16,0 0 0-16,0 0 0 0,0 0 0 0,0 0 176 16,10-1 16-16,0-5 16 0,-1 1 0 0,0-3 0 15,0-3-80-15,0 2 0 0,0-2-128 0,-2 6 192 0,1-1-192 0,-8 6 0 16,9-4 0-16,-9 4 0 0,0 0 0 0,11 5 0 15,-3 4 0-15,0 5 0 0,-3 5 0 0,0 5 0 16,-3 8 0-16,1 1 0 0,-3 5 0 0,0 2-208 16,0 0 64-16,0 4 16 0,-1-2 128 0,1 1 0 15,-2-6-144-15,2-2 144 16,0 1-416-16,0-4-16 0,0-1 0 0,0-1 0 16,2-7-2144-16,-1-4-432 0,3-5-96 0</inkml:trace>
  <inkml:trace contextRef="#ctx0" brushRef="#br0" timeOffset="34289.28">32152 18563 33343 0,'-10'13'1472'0,"2"-3"320"0,3 4-1440 15,-1 7-352-15,4 3 0 0,1 4 0 0,0 5 0 0,2-3 0 0,2-4 0 0,0-2 0 16,1-4 0-16,3-2 0 0,-1-5 0 0,0-3 0 16,1-4-208-16,2-3-112 0,1-6-32 0,0-1 0 15,0-5 192-15,0 1 160 0,2-10-208 0,-1-1 80 16,1-7 128-16,-1 0 256 0,0-5-64 0,-4 15-16 0,-1-4 16 16,0 0 16-16,1-1 0 0,-2-5 0 0,0 2 80 0,-1 1 16 15,-2-2 0-15,2-17 0 0,-1 9-144 0,-2 7-32 16,-1 2 0-16,0 6 0 15,0 7-432-15,3-1-80 0,-3 12-32 0,0 0 0 16,0 0-1344-16,0 0-272 0,0 0-48 0</inkml:trace>
  <inkml:trace contextRef="#ctx0" brushRef="#br0" timeOffset="34606.37">32611 18469 27647 0,'0'0'2448'16,"0"0"-1952"-16,0 0-496 0,0 0 0 0,0 0 1264 0,9 5 144 0,-9-5 48 0,14-1 0 15,0-3-1264-15,-2-3-192 0,-2-2-176 0,4-5 48 16,0-3-64-16,0-1 0 0,-2-1 0 0,-2-1 0 16,-2-4-96-16,-2 1-32 0,-2 0 0 0,-3-2 0 15,-3 2 320-15,-2 4-192 0,-4 1 192 0,-2 1-160 16,-3 2 288-16,0 5 48 0,-2 0 16 0,0 5 0 15,-2 5 112-15,2 1 16 0,1 4 16 0,0 7 0 16,-1 0-16-16,0 6 0 0,2 5 0 0,0 4 0 16,1 1-320-16,3 1 128 0,4-4-128 0,3 3 0 15,2-4 0-15,2 1 0 0,0-3-160 0,5 0 160 16,4-2-416-16,0 1 32 0,0-3 0 0,0-2 0 16,2 1-592-16,1-3-112 15,1-3-32-15</inkml:trace>
  <inkml:trace contextRef="#ctx0" brushRef="#br0" timeOffset="34809.57">31183 17938 43647 0,'0'0'1936'0,"0"0"400"0,-9 1-1872 16,9-1-464-16,0 0 0 0,0 14 0 15,3 2-3072-15,1-4-704 0</inkml:trace>
  <inkml:trace contextRef="#ctx0" brushRef="#br0" timeOffset="35307.22">29949 19813 17503 0,'0'0'1552'0,"1"-10"-1232"16,-1 1-320-16,3-3 0 0,-3 3 2256 0,2-1 400 16,-4 4 80-16,2 6 16 0,0-9-2016 0,0 9-400 15,-9-6-80-15,-1-1 0 0,-2 5 176 0,0 0 32 16,-4 2 16-16,-1 3 0 0,-4 2-64 0,-3 1-16 15,-3 5 0-15,-2 1 0 0,-5 5-400 0,-2 3-320 16,1 3 48-16,-2 0 16 0,1 4-128 0,3 1 0 0,4 1-16 16,2-4 0-16,4 5 400 0,4-8 0 0,3-4 0 15,2 0 0-15,2 0 0 0,6-3-208 0,0-1 80 0,6-4 128 16,6 2-384-16,3-6 32 0,5 3 16 0,0-4 0 16,2-3 32-16,2 1 16 0,0 0 0 0,0 2 0 15,-1-3-64-15,0 1-16 0,-2-2 0 0,1 2 0 16,-3 2 96-16,1 0 16 0,-1-3 0 0,-1 1 0 15,-2 3 80-15,0 2 32 0,0-3 0 0,-4 1 0 16,0 3-144-16,-3-3-32 0,0 3 0 0,-3-2 0 31,-1 3-1456-31,-2-4-288 0</inkml:trace>
  <inkml:trace contextRef="#ctx0" brushRef="#br0" timeOffset="36357.54">30454 19734 29487 0,'-22'0'1296'0,"8"0"288"0,-4 0-1264 0,3-1-320 0,1-1 0 0,0 4 0 16,0-2-256-16,1 2-128 0,1 3 0 0,-1 0-16 16,-1 6 0-16,0 0 0 0,-1 6 0 0,-1 2 0 15,1 1 192-15,0 4 32 0,0 2 16 0,2 4 0 16,-1 2-80-16,3 1-16 0,2 0 0 0,2 3 0 16,2 2-96-16,4-4-32 0,2-1 0 0,3-4 0 15,2-6 128-15,2-3 0 0,0-6 16 0,3-1 0 16,-1-5 608-16,2-4 112 0,0-3 32 0,2-2 0 0,-2-4 416 0,3-3 96 15,0-5 0-15,2-2 16 0,-1-4-320 0,1-1-64 16,-1-5-16-16,2 0 0 0,1 2-464 0,-1-2-176 16,-4-1 0-16,0 2 144 0,-1-3-144 0,-4 5-192 15,-3-1 32-15,-2 0 16 0,-2 2-32 0,-2 2 0 16,-1 2 0-16,-3 0 0 0,-1 1-16 0,-5 0 0 16,-5 2 0-16,-2 2 0 0,2-1-64 0,-3 4 0 15,-5-1-16-15,3 3 0 16,0 1-240-16,2 2-64 0,0-1 0 0,4 4 0 15,1 0-288-15,3-1-64 0,3 1-16 0,7 1 0 0,-7-4 608 0,7 4 112 16,0 0 32-16,0 0 0 0,13-6 320 0,2 1 64 16,4-5 0-16,4 2 16 0,4-3 0 0,1 0 0 0,-2-1 0 15,4-1 0-15,1-1 192 0,1 0 48 0,-1-1 0 0,-3 0 0 16,-2-2 0-16,1 2 16 0,0 1 0 0,-1-3 0 16,0-2-96-16,-1-1-32 0,-1-2 0 0,1 2 0 15,-2-2-560-15,-2-1-112 0,-2 1-32 0,-2 0 0 31,-3 2-240-31,-3-1-48 0,-2-3-16 0,-4 4 0 16,-4-1 160-16,-1 2 48 0,-1 0 0 0,-3 3 0 0,-1-2 464 0,-2 4 0 0,-4 1 0 0,0 4 0 16,-3 3 384-16,0 2 160 0,-1 4 32 0,-2 5 16 15,-1 4-32-15,2 5-16 0,-2 7 0 0,2 5 0 16,-2 2-176-16,1 4-48 0,1 6 0 0,2 4 0 16,1 3-144-16,4 0-48 0,2 4 0 0,3 1 0 15,1 4-128-15,2-2 0 0,2-6 0 0,2-2 0 16,1-8 192-16,1-3 0 0,0-8 0 0,1-1 0 15,2-6-192-15,1-5 128 0,-2-4-128 0,3-5 128 0,2-3-128 16,1-4 0-16,-1-3 0 0,2-5 128 0,4-7-128 0,0-1 128 16,0-4-128-16,3-5 128 0,0-1-128 0,-1 2 0 15,-2-2 0-15,1 6 0 0,1 1-160 0,0 4 160 16,-4 3 0-16,3 6-144 0,2 5 144 0,-2 6-192 16,3 5 192-16,-2 5-192 0,1 7 192 0,-1 6 0 15,0 1 0-15,1 5 0 0,0 4-144 0,-2 0 144 16,2 0-160-16,-1 0 160 0,-1 1 0 0,0-2 0 15,0 2 0-15,0-7 0 0,-2-1 160 0,1 1 128 16,-3-5 32-16,0 1 0 0,0-3 688 0,-1-6 144 16,0-2 16-16,0-2 16 0,0-1-208 0,0-4-32 15,4-1-16-15,-4 3 0 0,3-4-768 0,-1 1-160 16,1 0 0-16,0 0 0 16,1 4-1168-16,0 1-192 0,-1 1-48 0,-1 2-13664 0</inkml:trace>
  <inkml:trace contextRef="#ctx0" brushRef="#br0" timeOffset="36993.04">29758 20137 10127 0,'-9'0'448'0,"4"0"96"0,-4-1-544 0,2-1 0 16,-1 0 0-16,2 1 0 0,-2-3 2240 0,2 1 320 0,-1 1 80 0,2-1 16 15,-1 2-2192-15,0 0-464 0,1-1 0 0,5 2 0 31,-7-1-512-31,7 1-16 0,-7-4 0 0,7 4 0 16,-8-4 0-16,8 4 0 0,-4-1 0 0,4 1 0 0,0 0 256 0,0 0 48 0,0 0 16 0,0 0 0 16,0 0 208-16,0 0 0 0,0 0 0 0,0 0 0 15,0 0 0-15,0 0 0 0,0 0 0 0,0 0 0 16,0 0 192-16,3 13 64 0,-3-13 32 0,1 10 0 16,-1-10 176-16,4 11 48 0,-4-11 0 0,4 13 0 15,-4-13 0-15,5 9 0 0,-3 3 0 0,-2-12 0 16,3 11-48-16,-1-1 0 0,-2 3 0 0,0-3 0 15,0 0-144-15,0 3-16 0,0-3-16 0,0 3 0 16,-2 2-32-16,2 0-16 0,-3-1 0 0,1 2 0 16,-3-1 16-16,1 0 0 0,0 0 0 0,0 1 0 0,-1-1 320 0,-1-1 64 15,-1-2 0-15,0 2 16 0,-3-3 80 0,-2 1 16 16,1 2 0-16,-2-4 0 0,-1 2-176 0,-1 1-48 16,-3-3 0-16,-5 1 0 0,-5 1-528 0,-7-5 0 15,-9 2-192-15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0:10.2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8612 3145 3679 0,'0'0'160'0,"0"0"32"0,0 0-192 0,-6-6 0 16,6 6 0-16,-7-5 0 0,0-3 2064 0,0 3 368 16,0 1 80-16,0 1 16 0,0-1-1840 0,-1 1-368 15,8 3-80-15,-12-1-16 0,1 0-96 0,1 1-128 16,0 0 176-16,0 0-176 0,-2 1 144 0,1 0-144 15,-1 0 0-15,1 3 144 0,-1-2 0 0,1 0 0 16,-2 1 0-16,-1-2 0 0,2 1 0 0,-4 1 0 16,0-1 0-16,2 4 0 0,1-3-16 0,0-3 0 15,1 3 0-15,0-1 0 0,1 1 112 0,2 1 16 16,9-4 0-16,0 0 0 0,-9 2-64 0,9-2 0 0,0 0 0 0,0 0 0 16,-8 3 0-16,8-3 0 0,0 0 0 0,0 0 0 15,0 0-64-15,0 0 0 0,0 0-128 0,0 0 192 16,0 0-32-16,0 0-16 0,0 0 0 0,0 0-5648 15,0 0-1152-15</inkml:trace>
  <inkml:trace contextRef="#ctx0" brushRef="#br0" timeOffset="789.73">3879 2810 23039 0,'-6'-9'1024'0,"6"9"192"0,0 0-960 0,0 0-256 16,0 0 0-16,1 16 0 0,2 6 0 0,1 7-288 16,-2 4 64-16,0 10 16 0,-2 10 208 0,-2 4 0 15,-2 8 0-15,-2 6 0 0,-3 9 0 0,-3 5 0 16,0 4 0-16,-2 4 0 0,-1 3 0 0,-3-2 0 16,-1 2 0-16,-1-5 0 0,-2-3 0 0,-2-4 0 15,-4-5 0-15,0-8 0 0,-1-5 0 0,-1-9 0 16,0-9 0-16,1-4 0 0,1-4 0 0,1-5 0 15,2-7 0-15,2-3 0 0,1-6 0 0,2-4 0 16,3-4 0-16,3 0 160 0,3-3-160 0,1 1 0 16,1-6-160-16,9-3 160 0,-8 4-320 0,8-4 48 15,0 0 0-15,0 0 0 0,0 0 128 0,8 12 144 0,2-6-208 0,6 3 80 16,5 0 128-16,4 3 224 0,6-1-48 0,4 4-16 16,7 3 48-16,4 2 16 0,4 2 0 0,3-2 0 15,-5 0-80-15,3 1-16 0,1 0 0 0,2 1 0 16,-1 1-128-16,2-2 160 0,3 0-160 0,-2-4 160 15,3 0-160-15,-7-3-144 0,-4-3 144 0,-3 0-208 32,-1-5-496-32,-2-1-112 0,14-5-16 0,-9-8 0 0</inkml:trace>
  <inkml:trace contextRef="#ctx0" brushRef="#br0" timeOffset="1256.2">4846 3945 23951 0,'-7'-3'2128'0,"7"3"-1696"16,0 0-432-16,0 0 0 0,0 0 928 0,12 17 96 15,2-2 32-15,2 3 0 16,3 1-1232-16,2 0-240 0,-2-1-48 0,3 2-16 15,1-1-128-15,2 1-32 0,-1-2 0 0,-5-1 0 16,2-4-64-16,2-5 0 0,0 0-16 0,-1-5 0 16,-1-6 128-16,1-3 16 0,-2-2 16 0,-1-3 0 0,-3-3 560 0,-2-4 0 15,-2-4 0-15,0-1 0 0,-3 0 0 0,-3 1 144 16,0-1-144-16,-2 2 128 0,-3 1 96 0,-1 2 16 0,-2 2 0 0,-1-1 0 16,-2-1 256-16,-1 3 48 0,-2 4 16 0,-3-2 0 15,-6 3-48-15,-2 3 0 0,-4 5 0 0,-1 2 0 16,-3 4-240-16,1 5-48 0,-2 0-16 0,-3 8 0 15,0 6 112-15,-2 6 32 0,-2 6 0 0,1 3 0 16,0 6 48-16,0 1 16 0,3 2 0 0,0 2 0 16,3 5-176-16,0 2-48 0,5-3 0 0,1-3 0 15,2-2-192-15,4 0 176 0,7-2-176 0,3 0 160 16,3-4-160-16,7 1 0 0,2-2 144 0,6-3-144 16,4 0 0-16,7-4 0 0,0-2 0 0,2-5 0 15,2-1 0-15,4-5-128 0,0-2 0 0,6-3 0 16,0-2-336-1,3-3-64-15,-1-4-16 0,7-3 0 0,6 0-544 0,-4-7-96 0,0-4-32 0</inkml:trace>
  <inkml:trace contextRef="#ctx0" brushRef="#br0" timeOffset="1641.66">6961 2656 19919 0,'-4'-19'880'0,"3"9"192"0,-1 1-864 0,1-1-208 0,1 10 0 0,0 0 0 16,0 0 368-16,0 0 16 15,-10 6 16-15,0 4 0 0,-2 7-192 0,0 8-32 0,-2 4-16 0,-3 7 0 16,-6 6-160-16,2 4 0 0,-5 3 144 0,-1 7-144 15,-1 8 272-15,-1 3-16 0,1 4 0 0,0 7 0 16,4-1 176-16,0 7 16 0,1 0 16 0,2 4 0 16,-1 2-208-16,2 0-32 0,1 3-16 0,1-3 0 15,2-5-208-15,1-2 0 0,4-5 128 0,2-6-128 16,1-2 144-16,4-4-16 0,2-5 0 0,2 0 0 16,2-5 128-16,4-3 0 0,0-2 16 0,4-5 0 15,1 0-96-15,3-6-32 0,2 0 0 0,2-1 0 16,1-2-144-16,1-6 0 0,0-2 0 0,1-5 0 15,-1-2-144-15,2-5-112 0,2-6-32 0,-1-6-7712 16,2-7-1552-16</inkml:trace>
  <inkml:trace contextRef="#ctx0" brushRef="#br0" timeOffset="1882.44">5889 3941 34847 0,'-1'-14'1536'0,"5"6"320"0,3-3-1472 0,10 5-384 0,8-5 0 0,10 4 0 16,10-5 0-16,13 6 0 0,8-3 0 0,5 1-128 15,4-6 128-15,2 3 0 0,2 1 128 16,8 0-128-16,4 3 0 0,1 1-320 0,-2-3 64 0,-2 4 16 31,-1 1-1696-31,2 0-352 0,4 2-64 0</inkml:trace>
  <inkml:trace contextRef="#ctx0" brushRef="#br0" timeOffset="2490.73">11716 3599 3679 0,'-10'-13'320'0,"-3"4"-320"0,0-2 0 0,1 2 0 15,-2 0 4592-15,1 3 848 0,-1 0 160 0,-3 3 32 16,-3 3-4528-16,-3 4-912 0,-5 5-192 0,0 2 0 15,-6 6 0-15,-2 6-128 0,1 1 128 0,0 7-160 16,2 5 160-16,4 5 0 0,4 6 0 0,1 2 0 16,1 9 0-16,2 3 0 0,4 6 144 0,4 3-144 15,3 2 144-15,2 3-144 0,2 7 0 0,3-5 144 16,3-2-144-16,4-6 0 0,2-11 0 0,5-9 0 16,1-11 0-16,6-8 0 0,1-8 0 0,5-8 0 15,3-7 416-15,3-5 48 0,2-5 16 0,8-8 0 16,3-10 288-16,4-4 48 0,1-7 16 0,-2-6 0 15,-2-4-528-15,0-6-112 0,-1-2 0 0,-2 2-16 16,-2-2-176-16,-2-2 0 0,-4-1-160 0,-1-1 160 16,-3 1 0-16,-2 0 0 0,-7-1-128 0,-4 2 128 0,-3-1 0 15,-4-1 0-15,-5 0 0 0,-5 0-144 0,-6 4 0 0,-4 8 0 16,-7 1 0-16,-2 9 0 0,-3 2 144 0,-1 5 0 16,-3 5 0-16,-1 7 0 0,-3 2-240 0,1 7 48 15,-1 3 0-15,2 2 0 16,3-1-624-16,-1 5-112 0,1 3-32 0</inkml:trace>
  <inkml:trace contextRef="#ctx0" brushRef="#br0" timeOffset="2791.28">11965 2993 23039 0,'0'0'1024'0,"-9"-7"192"0,-1 1-960 0,1 4-256 0,0 0 0 0,9 2 0 15,-9 8 512-15,-1 6 64 0,1 5 16 0,0 10 0 16,-1 4-336-16,-1 8-80 0,-3 8-16 0,-1 7 0 16,-3 13 160-16,0 5 48 0,-4 3 0 0,-2 7 0 15,-1 6-112-15,-1 3 0 0,0 8-16 0,-4-1 0 16,-1 4-240-16,-5 4 176 0,-3 7-176 0,-1-7 160 15,3-8-160-15,2-6 0 0,4-10 0 0,5-4 0 16,1-5 0-16,6-7 0 0,2-10 0 0,1-2 0 16,4-5-576-1,0-8-64-15,2-1 0 0,2-9-11200 0</inkml:trace>
  <inkml:trace contextRef="#ctx0" brushRef="#br0" timeOffset="3140.58">12697 4634 27471 0,'-11'4'1216'0,"2"3"256"0,-3 6-1184 0,0 6-288 15,-3 8 0-15,1 2 0 0,0 6 0 0,2 5 0 16,2 4 0-16,1-2 0 0,1 1 0 0,3-1 0 0,2 0 0 15,0 0 0-15,3-4 0 0,0-3-176 0,0-7 176 0,4-3-208 16,2-6-160-16,2-5-16 0,1-7-16 0,1-4 0 16,-10-3 400-16,16-5 0 0,1-5 0 0,-1-1 0 15,0-7 304-15,-1-6 80 0,0-3 32 0,0-5 0 16,-3 0-96-16,2-2 0 0,-4 0-16 0,-1 1 0 16,-4-2 272-16,-2 1 64 0,-6-1 16 0,-2 0 0 15,-4 1 64-15,-2 1 16 0,-3 2 0 0,-3 2 0 16,2-4-480-16,-8 1-112 0,-2 4-16 0,-6 0 0 15,-5 4-1552 1,-2-1-320-16,-2 2-64 0,3 3-11344 0</inkml:trace>
  <inkml:trace contextRef="#ctx0" brushRef="#br0" timeOffset="3607.71">13862 3608 12895 0,'0'0'576'0,"-8"1"112"0,8-1-560 0,0 0-128 0,0 0 0 0,0 0 0 15,0 0 3136-15,14 8 608 0,5-4 112 0,6-1 32 16,6 0-2480-16,6-3-480 0,6 0-96 0,7-1-32 16,6-1-208-16,2 0-32 0,-2-1-16 0,2 3 0 15,3 0-288-15,3 0-48 0,2 0-16 0,5 3 0 16,6-2-192-16,-5 0 0 0,-5 2 0 0,-1 1 0 16,-1 0-368-1,-1-2-112-15,-2 3-32 0,0 2 0 0,-3-2-784 0,-4 0-176 0,-6 2-16 0,-7 0-10608 16</inkml:trace>
  <inkml:trace contextRef="#ctx0" brushRef="#br0" timeOffset="3893.56">13751 4699 26719 0,'4'-8'2368'0,"3"-1"-1888"0,5 0-480 0,11-1 0 15,7 1 1792-15,11-2 272 0,7 2 48 0,9-3 16 16,10 3-2000-16,4-2-384 0,5 2-96 0,-4 0-16 31,2 0-272-31,-1 2-48 0,-1 3-16 0,4 1 0 16,2-2-1456-16,-2 3-288 0,-6-1-64 0</inkml:trace>
  <inkml:trace contextRef="#ctx0" brushRef="#br0" timeOffset="4929.46">18599 2991 27583 0,'-10'-17'1216'0,"4"5"256"0,0 3-1168 0,0-2-304 15,0-1 0-15,-1 4 0 0,0-3 128 0,-2 4-128 0,-4 2 144 0,2-3-144 16,-2 2 0-16,-3-2 0 16,-5 2 0-16,-3 3-160 0,-3 1 160 0,-2 0 0 0,-1 1-144 0,-2 1 144 15,0 0 0-15,2 0 0 0,0 1 0 0,0 3 0 16,-1 0 0-16,-2 6-144 0,-1 0 144 0,-2 4 0 16,-2 2 0-16,-1 3 0 0,-2 2 0 0,-3 5 0 15,-3-2 0-15,0 9 0 0,0 1 128 0,2 2-128 16,3 1 128-16,1 3-128 0,3 9 0 0,-2 1 0 15,1 5 192-15,3 2-64 0,-1 1-128 0,1 4 192 16,1-2-64-16,3 3-128 0,1 4 176 0,5 0-176 16,1-1 128-16,8-3-128 0,3-1 0 0,5-1 0 15,5-1 0-15,6 4 0 0,6-2 0 0,4 0 0 16,3-3 128-16,4-5-128 0,4-3 0 0,3 0 0 16,4-3 0-16,4-2 0 0,2-1 128 0,4-6-128 0,2-2 0 0,4-4 160 15,2-5-160-15,8-1 128 16,6-6 192-16,6-5 48 0,3-5 0 0,0-7 0 0,0-5 16 0,3-7 0 15,1-1 0-15,6-8 0 0,6-4-96 0,-2-6-16 16,-2-1 0-16,-3-6 0 0,1-7 64 0,3-2 16 16,1-4 0-16,0-3 0 0,-7-7-160 0,-4 0-48 15,-4 0 0-15,-6 0 0 0,-3-6 16 0,-1 2 0 16,-4-1 0-16,-5 1 0 0,-4 3 160 0,-9-5 16 16,-4 2 16-16,-4-1 0 0,-6 2 48 0,-4 2 16 15,-5-6 0-15,-4 4 0 0,-6-1-192 0,-5 4-32 16,-5-1-16-16,-6 4 0 0,-5 0-16 0,-6 3 0 15,-3 1 0-15,-8 2 0 0,-8 0-160 0,-9 3 0 16,-7 6 0-16,-5 3 0 0,-4 2 0 0,-8 9 0 0,-7 3 0 0,-9 5 0 16,-8 3-352-16,-4 9 48 0,4 5 16 0,-1 7 0 31,-1 9-1120-31,-1 3-208 0,1 3-48 0</inkml:trace>
  <inkml:trace contextRef="#ctx0" brushRef="#br0" timeOffset="15333.06">9200 7653 8287 0,'-6'-12'368'0,"1"2"80"0,-3 1-448 0,-2-2 0 0,3 2 0 0,-2-3 0 16,1 3 2272-16,0 0 368 0,-1 2 80 0,1-3 16 16,-3 2-2128-16,0-1-416 0,0 4-192 0,-2 0 160 15,0-1-160-15,0 0 0 0,-1 1 0 0,2-1 128 16,-2 1-128-16,-3 1 160 0,-2 0-160 0,-4 1 160 15,-2 3-160-15,-2 3 160 0,-3 0-160 0,-1 1 160 16,-1 1-160-16,-1 5 0 0,0 0 0 0,0 7 128 16,0 0-128-16,-1 8 0 0,-2-3 144 0,1 9-144 15,-1-1 128-15,0 5-128 0,-3 0 160 0,3 5-160 16,2 6 208-16,2 2-48 0,3-4-16 0,4 3 0 16,3-3 272-16,4 4 48 0,4-1 16 0,4 0 0 0,3 3-48 0,3 2-16 15,2 0 0-15,5 1 0 0,1 1-256 0,7-1-160 16,-1-2 192-16,8-4-192 0,5 1 192 0,4-5-64 15,7 1 0-15,3-6-128 0,2-3 128 0,3-3-128 16,2-4 0-16,3-4 0 0,3-6 0 0,6-5 160 16,5-2-160-16,4-8 128 0,4-5 64 0,-3-4 0 15,-4-8 0-15,-1-4 0 0,4-2 128 0,0-6 16 16,0-2 16-16,2-5 0 0,2-5-32 0,-3-4-16 16,-8 2 0-16,-2-4 0 0,-2-4-48 0,-4 0-16 15,-1-4 0-15,-3 3 0 0,-1 0-240 0,-2-1 128 16,-3 1-128-16,-5 0 0 0,-3 1 0 0,-8 2 128 0,-2 1-128 15,-5-7 0-15,-9-1 256 0,-1 4 16 0,-5 4 0 0,-7 3 0 16,-4 4 256-16,-7 3 48 0,-10 0 16 0,-2 5 0 16,-7 2-112-16,-5 6-32 0,-4 2 0 0,-6 5 0 15,-4 1-320-15,-6 7-128 0,-4 6 0 0,-3 2 144 32,-7 1-720-32,6 0-160 0,8 2-32 0,9-1 0 15,9 0-80-15,7-1-32 0,5-1 0 0</inkml:trace>
  <inkml:trace contextRef="#ctx0" brushRef="#br0" timeOffset="15685.08">9657 6809 27647 0,'-21'-8'2448'0,"10"4"-1952"16,-2-1-496-16,2 2 0 0,1 2 496 0,2 4 0 15,2 3 0-15,-1 6 0 0,1 5-496 0,-2 10 0 16,-4 6-208-16,-4 8 64 0,-3 7 144 0,-4 5 0 16,-6 6-144-16,-4 7 144 0,-1 5 0 0,-2 7 0 15,-2 8 0-15,0 6 0 0,-1 4 0 0,-1 6 0 16,-2 5 0-16,0 3 0 0,-1 3 0 0,1 1 0 15,-4-5 0-15,-1-7 0 0,-1-7 0 0,2-4 0 16,3-3 0-16,4-4 0 0,2-8 0 0,4-2 0 16,5-3 0-16,0-7 0 0,4-8 0 0,2-4 0 0,7-7-192 0,1-4-8336 15,2-5-1664 1</inkml:trace>
  <inkml:trace contextRef="#ctx0" brushRef="#br0" timeOffset="16201.29">10385 9095 13823 0,'0'0'608'0,"0"0"128"0,-6 9-592 0,-6-1-144 0,2 4 0 0,2 6 0 16,2 8 4848-16,1 8 928 0,0 8 192 0,0 4 48 15,-1 3-4800-15,-2 8-960 0,-2 7-256 0,0 0 0 16,-1 2 128-16,0 1-128 0,-2 3 160 0,1-1-160 16,-2 0 0-16,2 1 0 0,-1 0-176 0,1-2 176 31,0-6-2272-31,1-4-336 0</inkml:trace>
  <inkml:trace contextRef="#ctx0" brushRef="#br0" timeOffset="18435.32">11837 7773 13823 0,'0'0'608'0,"0"0"128"0,0 0-592 0,0 0-144 15,0 0 0-15,0 0 0 0,12-4 1152 0,2 2 192 16,2 1 32-16,1-2 16 0,5 1-816 0,5-2-144 16,5 1-48-16,2 1 0 0,3-1 32 0,1 2 0 0,1 0 0 0,1-1 0 15,3 2 32-15,0 0 0 0,2 2 0 0,2-1 0 16,1-1-128-16,4 1-32 0,1 2 0 15,1-2 0-15,-2 0-160 0,-4 0-128 0,-2-1 144 0,-2 2-144 16,-2-1 0-16,-1 2 128 0,-3-3-128 0,0 0 0 16,-1-3 0-16,-1 2 0 0,-3-2 0 0,1 1 0 31,-2-2-1504-31,-4 1-288 0</inkml:trace>
  <inkml:trace contextRef="#ctx0" brushRef="#br0" timeOffset="18769.32">11749 8266 21183 0,'0'0'1888'0,"0"0"-1504"16,0 0-384-16,15-3 0 0,4-4 1184 0,5 3 160 15,7 1 48-15,6 1 0 0,6 1-1008 0,7 0-192 16,6 0-32-16,-2-1-16 0,1 0 80 0,2 2 16 16,3-2 0-16,2 2 0 0,2 0-96 0,3 2-16 15,4 0 0-15,-2-2 0 0,-6 0-128 0,-2 2 0 0,-1-1 0 0,-3 0 0 16,1-1 0-16,-1 0 0 0,3 1 0 0,-2-1 0 15,-3 0 0-15,-3-1-224 0,-5-3 32 0,-3-2-8032 16,-2 1-1600-16</inkml:trace>
  <inkml:trace contextRef="#ctx0" brushRef="#br0" timeOffset="19602.93">10530 7089 19743 0,'0'0'880'0,"0"0"176"0,0 0-848 0,0 0-208 15,0 0 0-15,-10 16 0 0,2-4 0 0,3 2 0 16,-1 4 0-16,-1 4 0 0,-3 1 0 0,1 3 0 0,-1 5 0 0,-4 6 0 15,0 3 144-15,-2 7-16 16,-2 4 0-16,1 3 0 0,2 0 128 0,0 7 32 0,2 5 0 0,2 6 0 16,2 3-160-16,1 3-128 0,1-1 144 0,-2 3-144 15,4 2 128-15,-2-3-128 0,1-4 0 0,-1-4 0 16,5-5 128-16,-3-3-128 0,1-11 0 0,2-5 0 16,-1-1-144-16,2-10-128 0,-1-1-32 0,4-11-5968 15,-2-5-1184-15</inkml:trace>
  <inkml:trace contextRef="#ctx0" brushRef="#br0" timeOffset="19919.3">10695 7425 25631 0,'-10'-17'1136'0,"5"6"224"0,-1 2-1088 0,2 0-272 16,4 9 0-16,0 0 0 0,0 0 0 0,0 0 0 16,0 0 0-16,0 0 0 0,0 0 0 0,-4 18 0 15,0 2 0-15,-1 8 0 0,-1 7 192 0,-2 4-32 16,-1 6 0-16,-1 3 0 0,-3 5 160 0,1 1 16 16,-1 0 16-16,0 1 0 0,1 2-352 0,0-2 128 15,1-4-128-15,2-2 0 0,0-1 0 0,5-3 128 16,3-3-128-16,2-4 0 0,3-5 0 0,2-4 0 0,3-1 0 0,0-2 128 15,0-3-128-15,1-4 0 16,3-2 0-16,-2-1-128 16,3-6-256-16,0-3-32 0,1-3-16 0,2-4 0 15,1-4-1808-15,0-4-384 0</inkml:trace>
  <inkml:trace contextRef="#ctx0" brushRef="#br0" timeOffset="20135.87">10437 8031 28559 0,'0'0'2544'0,"0"0"-2032"15,0 0-512-15,8-6 0 0,6 2 1104 0,6 2 128 0,6-1 32 0,0 2 0 0,1 1-1264 0,1-2-240 16,1 1-48-16,3-3-16 15,-4-1-320-15,1 0-64 0,-1 1-16 16,0-2 0-16,-1 0-1712 0,-1-2-336 0,1-3-80 0</inkml:trace>
  <inkml:trace contextRef="#ctx0" brushRef="#br0" timeOffset="20452.09">10765 6906 32255 0,'0'0'1424'0,"0"0"304"0,0 0-1392 0,0 0-336 0,0 0 0 0,17 11 0 16,0 3-192-16,3 8-128 0,-3 6 0 0,5 5-16 15,1 3 160-15,0 3 48 0,-2 8 0 0,0 2 0 16,-1 4 128-16,-1 9 0 0,-2 5 0 0,-6 1 0 15,-3 5 0-15,-6 5-160 0,-4 2 160 0,-3 6 0 16,-8 3-240-16,-1-4 64 0,-8-6 16 0,1-2 0 16,-3-6 160-16,-1-6 0 0,1-3 0 0,0-3-128 15,-1-4 128-15,0-2 0 0,0-1 0 0,2-6 0 16,0-4-384 0,3-5-64-16,1-4 0 0,2-8-12288 0</inkml:trace>
  <inkml:trace contextRef="#ctx0" brushRef="#br0" timeOffset="21236.96">15984 6266 19343 0,'-7'-5'1728'0,"-3"-3"-1392"16,-2 3-336-16,1 2 0 0,-2 1 624 0,-1 2 48 16,-3 4 16-16,-2 7 0 0,-3 2-688 0,-8 6 0 15,-5 5 0-15,-2 3 0 0,-4 3 0 0,2 3 0 16,-1-2 0-16,2 2 0 0,3 1 0 0,-3 3 0 15,4 6 0-15,0 0 128 0,1 6-128 0,0 2 0 0,0 5 144 0,-1 2-144 16,-3 8 192-16,-1-1-48 0,-2 4 0 0,2 2 0 16,1 2 96-16,3 5 16 0,3-2 0 0,3 3 0 15,2-5 128-15,2 2 48 0,1-1 0 0,2-4 0 16,2 0-48-16,4-2 0 0,1-3 0 0,4 2 0 16,2-5-208-16,3-1-48 0,3-1-128 0,2-2 192 15,2-6-48-15,3 2-16 0,4-2 0 0,3 1 0 16,2-4 64-16,2-4 0 0,2 0 0 0,2 0 0 15,2 0-192-15,1-3 192 0,-2 0-192 0,2-2 192 16,1 1-192-16,1 2 0 0,-3 4 0 0,1-6 128 16,0-2-128-16,-1-1 0 0,-3-2 0 0,-3 1 0 15,-2-2 0-15,-2-1 0 0,-5-3 0 0,-1 1 0 16,-5 0 0-16,-5 0 0 0,-4-1 0 0,-3-2 0 16,-4 4 0-16,-6-3 0 0,-4 1 0 0,-3-6 0 0,-3 0 0 0,0-4-272 15,-1-3 64-15,0-1 16 16,0-2-1520-16,3-2-288 15</inkml:trace>
  <inkml:trace contextRef="#ctx0" brushRef="#br0" timeOffset="21669.98">16100 9262 19343 0,'0'0'1728'0,"-11"5"-1392"0,-5-3-336 0,1 5 0 0,0 3 2688 0,1 3 480 0,1-3 96 0,2 6 0 15,-1 3-1920-15,1 7-384 0,-2-1-64 0,-1 9-32 31,3 2-1616-31,-2 0-320 0,0 2-64 0,2 1-16 0,-1 6 816 0,2-2 144 0,0 5 48 0,2-2 0 32,3 1-240-32,3 3-64 0,3-2 0 0,3-5 0 15,2-5-64-15,4-3-32 0,4-2 0 0,4-9 0 0,1-3 304 0,3-4 64 0,2-3 16 0,1-4 0 16,2-6 368-16,1-3 80 0,1-5 16 0,3-7 0 16,4-3 128-16,1-4 16 0,-1-5 16 0,0-7 0 15,-2-7-160-15,-3-1-48 0,-4-2 0 0,-3 1 0 0,0-4 240 16,-6-1 32-16,-3-1 16 0,-4 0 0 0,-2-1 16 0,-7 2 0 15,-4-4 0-15,-4 3 0 0,-4-2-336 0,-3 4-64 16,-2 1-16-16,-3 4 0 16,-5 2-464-16,-5 3-112 0,-6 5-16 0,-4 0 0 15,-3 3-1744-15,4-1-368 0,5 2-64 0</inkml:trace>
  <inkml:trace contextRef="#ctx0" brushRef="#br0" timeOffset="22270.75">16985 5612 1839 0,'0'0'160'0,"0"0"-160"15,0 0 0-15,0 0 0 0,0 0 4608 0,0 0 880 16,6 12 176-16,-1 3 32 0,0 3-4192 0,-1 2-848 15,-1 4-160-15,-2 6-48 0,-2 4 368 0,-2 5 64 16,1 8 16-16,-4 4 0 0,-1 4-128 0,-2 2 0 16,-1 7-16-16,0 0 0 0,-2 3-208 0,1-3-32 15,-1 1-16-15,1 0 0 0,1-5-112 0,1 0-32 0,1-1 0 0,2-3 0 16,2-4-176-16,3-3-48 0,2-2 0 0,2-2 0 16,0-4-128-16,4-4 0 0,2-3 144 0,1-3-144 15,0-5 0-15,4-3 0 0,2-4 0 0,2-3 128 16,3-5-128-16,1-3-240 0,-1 1 64 0,3-8 16 31,1-2-592-31,1-4-112 0,-1-7-32 0,2-1-12928 0</inkml:trace>
  <inkml:trace contextRef="#ctx0" brushRef="#br0" timeOffset="22520.98">16405 6381 29487 0,'18'-26'1296'0,"-2"9"288"15,5-1-1264-15,12 3-320 0,11 1 0 0,17 1 0 0,16-1 1552 0,5 2 256 16,5 4 48-16,-1-1 16 0,-1 3-1632 0,2 0-240 15,-1 0-240-15,-1 5 48 16,-6 1-1216-16,-3 3-240 0,-4 1-48 0</inkml:trace>
  <inkml:trace contextRef="#ctx0" brushRef="#br0" timeOffset="25607.46">19343 7093 6047 0,'16'-1'256'0,"-3"2"64"0,1-1-320 0,1 0 0 0,-1 0 0 0,0 0 0 16,0-1 416-16,-2 0 16 0,0-2 0 0,0 2 0 15,-2-2 256-15,0 1 48 16,-1-2 16-16,-9 4 0 0,0 0-224 0,10-4-32 0,-2-1-16 0,-8 5 0 16,0 0-80-16,7-5-16 0,-7 5 0 0,8-10 0 15,-3 2 112-15,-5 8 16 0,6-10 0 0,0 2 0 16,-3-2 64-16,0 3 0 0,-2-5 16 0,0 5 0 16,-1-5 160-16,0 3 16 0,-1 0 16 0,0-1 0 15,-2 0-224-15,1-3-48 0,-2 2-16 0,0 1 0 16,0-3-272-16,1 0-48 0,-3 1-16 0,0-2 0 15,-3 1-160-15,0 3 0 0,-1-2 0 0,-1 1 0 16,-3 1 0-16,0-2-256 0,-2 7 64 0,-1 0 16 16,-4-1 16-16,0 3 0 0,-2 3 0 0,0 3 0 15,1 3 160-15,2-1 0 0,0 4 0 0,-2 1 0 16,0 3 0-16,1 3 224 0,-2 5-48 0,0 0-16 0,-1 2 0 0,0 3 0 16,0-2 0-16,-1 4 0 0,-1-2 128 0,2 6 32 15,-2 1 0-15,0 3 0 0,-2 2 16 0,-2 0 16 16,1 2 0-16,0 4 0 0,2 4 0 0,3 1 0 15,2 1 0-15,5 1 0 0,1 1 16 0,4 3 0 16,3 1 0-16,1 1 0 0,3 2 16 0,2 4 0 16,1 1 0-16,1 3 0 0,1-2-256 0,0 0-128 15,0 0 128-15,2-1-128 0,1-5 0 0,1-1 128 16,-1 0-128-16,2-3 0 0,1-5 0 0,-1-3 0 16,0-4 0-16,0 1 0 0,1-6-240 0,-1-1-16 15,-2-3 0-15,1-5 0 16,-2-5-464-16,-1-3-112 0,1-2 0 0,-2-4-10880 0</inkml:trace>
  <inkml:trace contextRef="#ctx0" brushRef="#br0" timeOffset="25889.83">18093 7899 12895 0,'3'-14'1152'0,"-1"3"-928"0,2-1-224 0,1 3 0 16,5-2 3456-16,6 5 640 0,4-3 128 0,7 6 16 16,4 2-3536-16,9 1-704 0,6 2-128 0,4 5-48 0,5-2 176 0,1 0 0 15,4 3 0-15,1-2 0 0,1 3 0 0,7 1 0 16,1 4 0-16,1-5 0 0,-5 0 0 0,-5-5-128 15,-4-1 128-15,-4 0 0 16,-2 2-1264-16,-1-4-160 0,-1-2-48 16</inkml:trace>
  <inkml:trace contextRef="#ctx0" brushRef="#br0" timeOffset="26373.43">21281 6398 16575 0,'0'0'736'0,"-9"-8"160"16,-1 2-720-16,0 0-176 0,0 2 0 0,0 4 0 16,-2 2 1040-16,-2 6 176 0,-2 2 48 0,-2 4 0 15,-2 4-1024-15,-5 1-240 0,-4 6 0 0,-5 5 0 0,-4 1 0 0,-3 4 0 16,-3 3 128-16,-1 5-128 0,1 3 192 0,-2 5-32 15,-3 6 0-15,0 0 0 0,-3 3 32 0,-2 3 16 16,-2 5 0-16,1 2 0 0,-1 3 96 0,3 2 16 16,5 4 0-16,2 4 0 0,2 3-64 0,2 2 0 15,3 0 0-15,4 3 0 0,5 3-128 0,3 0-128 16,4-2 192-16,5-5-192 0,4 0 256 0,7 1-48 16,6-2-16-16,6-6 0 0,5-4-16 0,5-3-16 15,5-5 0-15,4-1 0 0,4-1-160 0,4-1 0 16,4-6 0-16,3-4 128 15,4-4-512-15,6-8-128 0,5-1 0 0,4-9-6992 0,3-4-1392 16</inkml:trace>
  <inkml:trace contextRef="#ctx0" brushRef="#br0" timeOffset="27109.03">22209 7516 18431 0,'-6'-15'1632'0,"2"8"-1312"0,-1-6-320 0,0 3 0 16,-2 1 1344-16,1-3 208 0,-3 5 48 0,0-3 0 15,3 1-1168-15,-6 0-240 0,1 2-32 0,-6 4-16 16,-3-5 208-16,-4 4 32 0,-4 3 16 0,-2 2 0 16,-5 2-208-16,-2 1-64 0,-3 3 0 0,-4 2 0 15,-1 5-128-15,-2 4 0 0,-2 2 0 0,-7 6-176 16,-2-1 304-16,-1 3 64 0,1-4 16 0,5 2 0 15,4 0-208-15,7-2 0 0,7 2 0 0,4-3 0 16,6-3 0-16,6 0 0 0,6-2 0 0,3 0 0 16,4 0 0-16,3-2 0 0,3 2-128 0,5 1 128 15,7 0 0-15,0 0 0 0,6 3-128 0,4-2 128 16,4 1 0-16,4-1 0 0,1 4 176 0,5-1-176 16,3-4 0-16,2 0 0 0,2 1 0 0,-1-1 0 15,-1-1 0-15,-3 0 0 0,-1 4 0 0,0-1 0 0,-2 1 0 16,0 0 0-16,-2-1 0 0,-2 2 0 0,-1-1 0 0,-2 0 0 15,-2 1 0-15,-1 3 0 0,-5-2 0 0,-5-2 0 16,-3 0 0-16,-6 3 0 0,-4-4 0 0,-4-2 0 16,-8 2 0-16,-7-2 0 0,-6 0 208 0,-6 0-16 15,-5 0 0-15,-7 4 0 0,-6-3-32 16,-4 2-16-16,-3-1 0 0,-13 1 0 0,-6-3-144 0,-2-1 0 16,1-3 0-16,2-1 0 15,0 0-816-15,4-6-32 0,3-1-16 0,8-3-6944 16,6-4-1408-16</inkml:trace>
  <inkml:trace contextRef="#ctx0" brushRef="#br0" timeOffset="27641.37">22688 8391 11055 0,'0'0'976'0,"0"0"-784"16,0 0-192-16,0 0 0 0,0 0 1968 0,10 4 336 15,1 2 80-15,-1 3 16 0,1-3-1696 0,2 6-352 16,0 1-64-16,1 3-16 0,2-2 304 0,2 5 64 16,0 4 16-16,0 1 0 0,-1 4-16 0,1 4-16 15,0 1 0-15,-2 4 0 0,0 1-320 0,-5 3-64 16,-2-2-16-16,-4 0 0 0,-4 2 32 0,-3 0 0 16,-3-3 0-16,-4-1 0 0,-5 0 16 0,-3-4 16 15,-7-2 0-15,-5-1 0 0,-4 0-64 0,-4-2-16 16,-5-1 0-16,-5-3 0 0,-5-1-208 0,-3-8 0 15,2-2 0-15,3-2 0 16,1-7-1536-16,6-5-320 0</inkml:trace>
  <inkml:trace contextRef="#ctx0" brushRef="#br0" timeOffset="28263.21">24278 7486 21183 0,'-5'-14'944'0,"2"5"192"0,-3-2-912 0,3 3-224 15,-1-3 0-15,1 3 0 0,1-1 1056 0,-1 3 160 16,-1 1 48-16,1-3 0 0,-2 0-944 0,-1 1-192 16,0 0-128-16,1 2 144 0,1-1-144 0,-2 1 0 15,1 0 0-15,5 5 0 0,-7-3 128 0,-1 3 0 16,8 0 0-16,-9 3 0 0,-4-2 48 0,-1 7 0 15,-1 3 0-15,-2 6 0 0,-1 0-48 0,-1 3-128 16,-2 4 192-16,-1 5-64 0,-2 4 32 0,2 1 0 16,-1 3 0-16,-1 4 0 0,-1 8-160 0,-1 2 192 15,1-1-192-15,2 1 192 0,0-1-192 0,3 1 0 0,3 0 0 16,5-6 0-16,1-1 0 0,5-6 0 0,4-1 0 0,2-3 0 16,3-4 0-16,6-5-176 0,3-2 176 0,3-4-192 15,4-4 192-15,3-2-192 0,3-7 192 16,6-2-192-16,-1-6 192 0,7-3 0 0,2-2 0 0,5-4 0 15,0-3 0-15,4-3 0 0,-2-3 128 16,-1-2-128-16,-2-1 0 0,1-3 144 0,1 2-144 0,1-3 0 16,1-1 144-16,2-5-144 0,2-4 0 0,1 1 144 15,-1-6-144-15,-4 2 0 0,-6 2 0 0,-6 1 128 0,-4 0-128 0,-4 0 0 16,-6 2 0-16,-1 3 0 0,-4 3 0 0,-6 1 0 16,-5 5 0-16,-5 0 0 0,-4 4 0 0,-7 2 0 15,-3 7 0-15,-5-1 0 0,-7 3-160 0,-3 2 160 16,-5 3 0-16,-3 2-144 0,-3 0 16 0,1 2 0 15,0 3 0-15,3 1 0 16,4-2-1600-16,4-1-304 0,2 0-64 0</inkml:trace>
  <inkml:trace contextRef="#ctx0" brushRef="#br0" timeOffset="28625.38">24811 6542 12895 0,'0'0'1152'0,"-8"-7"-928"0,0 5-224 0,-1 0 0 0,0 5 2976 0,-1 7 544 0,-3 0 128 0,0 8 0 16,-2 9-3008-16,-4 3-640 0,-4 6 0 0,-2 8-192 15,-5 3 192-15,1 7 0 0,-1 8 0 0,-1 0 0 16,1 4 0-16,-2 6 0 0,-3 3 0 0,1 5 0 16,-3 0 128-16,0 4-128 0,1 1 160 0,-4-1-160 15,-2 0 176-15,-1 2-176 0,0-1 192 0,2-3-192 16,3-5 192-16,2-3-64 0,2 1 0 0,4-7-128 0,0-5 320 16,4-1-32-16,0-4-16 0,2 1 0 0,2-6 32 15,2-2 0-15,1-3 0 0,2-4 0 0,2-1-304 0,1-5 0 16,0-5 0-16,2-4 0 15,0-1-1344-15,2-6-240 0,4-6-32 0</inkml:trace>
  <inkml:trace contextRef="#ctx0" brushRef="#br0" timeOffset="29176.09">25897 6312 19343 0,'0'0'848'0,"-4"-9"192"0,0 1-832 0,4 8-208 0,-3-6 0 0,3 6 0 16,0 0 864-16,0 0 128 0,-7 11 32 0,-3 1 0 16,-1 0-832-16,1 3-192 0,0 5 0 0,0 0 0 0,-4 0 0 0,3 3 0 15,-1-1 0-15,1-1 0 0,-2 1 0 0,0 3 0 16,1-2 0-16,-2 6 0 0,-3 1 0 0,1 3 0 15,-2 1 0-15,0 4 144 0,-2 2-16 0,-1 4 0 16,0 6 0-16,-1-1 0 0,-1 5 64 0,2-1 16 16,-1 3 0-16,0 0 0 0,1 1 48 0,3-1 0 15,-1 2 0-15,0 1 0 0,1-1-128 0,1 0-128 16,2-4 176-16,-3 0-176 0,3-2 144 0,1-3-144 16,0-5 0-16,1 0 144 0,1-3-144 0,0-3 0 15,1 1 0-15,2-2 128 0,3-3-128 0,1-1 0 16,1-1 0-16,4-5 128 0,4 1 32 0,2-1 0 15,3-1 0-15,2 0 0 0,3-1 160 0,0-1 16 16,3 3 16-16,-1-4 0 0,2-2-192 0,1 1-32 16,0-2-128-16,2 2 192 0,-1-3-192 0,-1-1-208 15,-1-2 32-15,-2-2-12240 0</inkml:trace>
  <inkml:trace contextRef="#ctx0" brushRef="#br0" timeOffset="29861.66">26711 7134 20271 0,'-8'-13'896'0,"2"3"192"0,-1 2-880 0,0 0-208 15,-1 1 0-15,0 5 0 0,0-2 1200 0,-2 0 192 0,-1 3 32 0,-2 2 16 16,-4 3-1200-16,0 1-240 0,-2 1 0 0,0 4 0 15,-2 1-160-15,1 1 160 16,-3 2-128-16,0 3 128 0,-1-2 0 0,0 2 0 0,-2-2 0 0,0 3 128 16,-2-3-128-16,1 1 0 0,3 0-176 0,4 0 176 15,3 1 0-15,6-1 0 0,4-2 0 0,3 3 0 16,4-3-192-16,3 2 48 0,1 1 16 0,7 1 0 16,3-1 128-16,3 0 0 0,-1-2 0 0,5 2-128 15,0 0 128-15,2 2 176 0,-1-1-48 0,-1 0 0 16,1-1 0-16,1 0 0 0,0 1 0 0,-3 0 0 15,0-1 0-15,-1 0 0 0,-2 0 0 0,-2 1 0 0,-2-2 96 16,-4 2 16-16,-3 0 0 0,-3-3 0 0,-5 0 160 0,-3 3 48 16,-5-1 0-16,-1 0 0 0,-7 2 32 0,-2 0 16 15,-3 4 0-15,-1-1 0 0,-3-2-176 0,-2 2-16 16,1 0-16-16,-4 0 0 0,-4-3-288 0,-2-2 0 16,3-6 128-16,0 2-128 0,5-1 0 0,3-7-256 15,4-2 64-15,5 0 0 16,4-2-1920-16,5-5-384 0,1-8-80 0,9-9-16 0</inkml:trace>
  <inkml:trace contextRef="#ctx0" brushRef="#br0" timeOffset="30345.05">26750 6609 15663 0,'0'0'1392'0,"0"0"-1120"0,0 0-272 0,0 0 0 15,0 0 1952-15,0 0 336 0,0 0 64 0,0 0 16 0,14 5-2080 0,0 3-288 16,1 1-304-16,1 1 64 0,2 2 240 0,1 1 0 16,0 4 0-16,2 0 0 0,-2 3 192 0,1 4 16 15,0 0 16-15,1 6 0 0,0 2-224 0,1 4 0 16,-2 1 0-16,1 2 0 0,-2 3 0 0,0 2 144 16,0 0-144-16,-1 5 192 0,-3 2-64 0,-3 4 0 15,-1 2 0-15,-2 3 0 0,-2 3 80 0,-2-3 16 16,-2 1 0-16,-3-1 0 0,-3-2 208 0,-2 1 32 15,-4-3 16-15,-2 1 0 0,-4 2 160 0,-4 0 48 16,-4-1 0-16,-4 1 0 0,0-4-144 0,-2-1-32 16,-1-3 0-16,-1 0 0 0,1-5-256 0,-2 1-64 15,-4-3-16-15,1-1 0 0,-1-6-176 0,-1-2 0 16,0-7 0-16,2-3 128 16,0-6-640-16,4 0-128 0,-1-7-16 0,4-6-16 15,2-2-2144-15,6-6-416 0</inkml:trace>
  <inkml:trace contextRef="#ctx0" brushRef="#br0" timeOffset="30927.25">26825 6118 13823 0,'0'0'1216'0,"12"-1"-960"15,2 2-256-15,4 3 0 0,2-1 1248 0,3 6 208 16,1-2 32-16,3 6 16 0,1-2-1280 0,1 5-224 15,2 1 0-15,2 1-192 0,2 0 192 0,6 4 0 0,5 3 128 0,3 3-128 16,2 2 176-16,0 2-48 16,-3 1 0-16,1 3 0 0,-2-1 0 0,-1 5-128 0,-2 3 192 0,-1 4-64 15,-2 4-128-15,-3 4 128 0,-2 2-128 0,-2 3 128 16,-2 2-128-16,-4 0 192 0,-5-2-192 0,-4 0 192 16,-7 4 208-16,-1 0 48 0,-5 2 16 0,-6 1 0 15,-6 6 368-15,-6-2 80 0,-3-1 16 0,-8 0 0 16,-5-3 112-16,-5 4 32 0,-4 2 0 0,-5 2 0 15,0-4-368-15,-5-1-80 0,0 1-16 0,-2-3 0 0,-1-2-336 0,-3-4-64 16,-3 4-16-16,1-9 0 0,2-7-192 0,3-3 0 16,3-8 0-16,4-3-9632 15,2-6-1824-15</inkml:trace>
  <inkml:trace contextRef="#ctx0" brushRef="#br0" timeOffset="31626.89">28982 7530 31967 0,'-18'-20'1408'0,"4"9"304"0,-6-3-1376 0,-3 5-336 0,-2 0 0 0,1 4 0 31,-1 2-464-31,-2 3-176 0,-3 3-16 0,-3 6-16 0,-3 3 336 0,-1 4 64 0,-1 3 16 0,-1 4 0 16,-1 2 256-16,2 3 0 0,-1 4 0 0,1 2 0 15,-1 2-128-15,0 3 128 0,3 2 0 0,1 3 0 16,3-1 0-16,4 3 0 0,3 1 0 0,3-3 0 0,3-3 0 15,5 0 0-15,1-5 128 0,4-6-128 0,4-1 0 16,3-6 0-16,1-6-144 0,3-3 144 0,2-1 0 0,-4-13 128 16,11 5 16-16,3-3 0 0,2-3 48 0,4-3 0 15,-1-7 0-15,8-5 0 0,6-3-192 0,6-4 0 16,3-6 0-16,-3-5 128 16,2-4-800-16,0-7-160 0,1-6-48 0,-2-2 0 15,-1-4-336-15,-1-4-64 0,-1-3 0 0,-1-4-16 0,-1-1 1104 0,0-5 192 16,2-8 128-16,0-1-128 0,-3-2 352 0,-2-3-32 15,-3-3 0-15,-2-2 0 0,-3-5-320 0,2 1 0 16,-2-2 0-16,1 4 0 0,1 1 0 0,-1 6 0 16,-2 4 0-16,-1 8 0 0,-2 1 336 0,-2 9 112 15,-3 6 0-15,-1 3 16 0,-1 7-48 0,-4 2-16 16,-1 2 0-16,-2 4 0 0,-1 7-192 0,-2 4-32 16,-3 6-16-16,0 3 0 0,-1 2-160 0,0 2 0 15,-2 5 0-15,0 3 0 0,-3 5 0 0,6 5 0 16,-10-1 0-16,0 6-176 0,0 6 176 0,-1 6-208 15,-1 3 80-15,-3 11 128 0,0 8 0 0,-1 7 0 16,1 9 0-16,0 7 0 0,-3 8 144 0,0 5 112 16,0 6 0-16,1 4 16 0,-2 6 96 0,1-1 16 0,1 1 0 15,1-3 0-15,0-2 128 0,4-2 48 0,2-1 0 0,1-7 0 16,1-3-48-16,2-2 0 0,-1-4 0 0,1-1 0 16,0 2-272-16,1-3-64 0,-1-4-16 0,4-4 0 15,1-5-160-15,1-3 0 0,1 1 0 0,1-7 0 16,2-3-528-16,-1-1-48 15,2-10 0-15,5 0-8896 0,0-2-1776 0</inkml:trace>
  <inkml:trace contextRef="#ctx0" brushRef="#br0" timeOffset="32096.33">30386 7009 30687 0,'-10'-20'1360'0,"5"11"288"0,0-2-1328 0,-1 4-320 16,-2 2 0-16,-4 1 0 0,-2 2 0 0,-5 3-192 15,-3 3 32-15,-4 4 0 0,-7 7 160 0,-1 1-160 16,-2 3 160-16,-2 0-160 0,-3 3 160 0,-4 4 0 15,-8-1 0-15,3 5 0 0,-1-2 0 0,4 2 0 16,2-2 0-16,8 0 0 0,6-4 0 0,3 2 0 16,4-1 0-16,4 1 0 0,4-2 0 0,2 3 0 0,2-3 0 0,2-3 0 15,3-1 0-15,2 0 0 0,1 4-176 0,4-3 176 16,0-2 0-16,5-1 0 0,1-2 0 0,1 2 0 16,4 2 0-16,2-1 208 0,2 0-16 0,2 3 0 15,0 3 16-15,2-3 0 0,2 1 0 0,-1 4 0 16,-1-2-208-16,-1 4 144 0,-3-2-144 0,-2 3 128 15,-3 0 0-15,-2-2 0 0,-7 3 0 0,-1-4 0 16,-1 0 112-16,-7 1 16 0,-2-2 0 0,-8 0 0 0,-4 2-16 0,-4 1 0 16,-6-2 0-16,-5 2 0 0,-6-4-80 0,-8 5-16 15,-9-2 0-15,-8 1 0 0,-10-4-144 0,-3 5 0 16,-6 3 0-16,-7 0 128 16,-7 1-432-16,-2-2-80 0,-2-2-32 0,8 1-14352 15</inkml:trace>
  <inkml:trace contextRef="#ctx0" brushRef="#br0" timeOffset="33966.54">10023 8964 1839 0,'0'0'160'0,"0"0"-160"0,0 0 0 0,0 0 0 16,0 0 2112-16,0 0 384 0,0 0 64 0,-8 8 32 15,2 1-1248-15,1-3-256 0,-3 3-64 0,8-9 0 16,-5 10-256-16,1 2-48 0,0-3-16 0,2 2 0 16,1 3-112-16,-1 0-16 0,2 0-16 0,2 5 0 15,0 4-128-15,2 1-32 0,0 5 0 0,0 2 0 0,1 3 112 0,0 3 32 16,0 2 0-16,0 1 0 0,0 0-160 16,-1 2-48-16,-2 2 0 0,1-4 0 0,-1 1 16 0,-2 0 0 15,0-3 0-15,-1-1 0 0,-1-4 32 0,-1-3 16 16,1-1 0-16,-2-1 0 0,2-6-160 0,1-3-48 15,-1-2 0-15,-1-5 0 0,3-12-64 0,0 0-128 16,0 0 176-16,0 0-176 0,0 0 192 0,0-12-192 16,1-8 192-16,1-5-192 0,-1-4 0 0,1-6 0 15,4-8 0-15,-4-1-192 0,3-3 64 0,0-4 128 16,2-4-208-16,-1 2 80 0,2-1 128 0,-1 4 0 16,2-2 0-16,1 1-128 0,2 0 128 0,0 3 0 15,1 3 0-15,0 6 0 0,-2 3 0 0,-1 8 0 16,1 8 0-16,-1 3 128 0,-3 2 0 0,2 10 0 15,-9 5 0-15,0 0 0 0,13 6-128 0,-2 10 176 16,-2 5-176-16,-2 10 192 0,-2 4-192 0,0 7 192 16,-3 5-192-16,1 5 192 0,-2 4-192 0,-1 9 192 15,-1 1-192-15,0 4 192 0,-2 1-192 0,1 0 0 0,-2-3 0 0,0-7 0 16,-1-9 0-16,0-6 128 16,0-8-128-16,1-9 0 0,0-7 272 0,0-7-16 0,2-5-16 0,2-10 0 15,0 0 144-15,0 0 16 0,0 0 16 0,-5-8 0 16,0-7 32-16,0-5 16 0,-1-8 0 0,5-4 0 15,0-3-464-15,0-5 0 0,-1-1 0 0,2-6 0 16,-1 2-256-16,1-4 64 0,-1 1 16 0,1 1 0 16,0-3 880-16,1 3 192 0,0 5 16 0,2 6 16 0,-1 0-736 0,2 6-192 15,0 7 0-15,0 4 0 16,-2 3-736-16,2 9-224 0,-4 7-64 0,0 0 0 0,0 0 768 0,7 11 256 16,-2 7-144-16,-2 9 144 0,0 3 0 0,0 11 0 15,-3 3 0-15,0 10 0 0,-3 7 0 0,3 4 0 16,-3 3 0-16,1 1 0 0,-2 1 0 0,0-8 0 15,-1-2 0-15,0-12-128 0,0-5 128 0,1-10 0 16,0-9 0-16,2-6 0 0,1-9 160 0,1-9 16 16,0 0 0-16,0 0 0 0,0 0 128 0,-4-9 16 15,1-9 16-15,1-3 0 0,-3-8-176 0,3-3-32 16,1-5-128-16,1-2 192 0,-1-1-192 0,1-4 0 16,0-1 0-16,1-4 0 0,-1-1 0 0,0 2 0 15,0-1-160-15,0 1 160 0,-1 2-128 0,2 4 128 16,0 7-128-16,-1 6 128 0,-1 2-160 0,1 9 160 15,0 9-192-15,0 9 192 0,0 0-144 0,0 0 144 16,0 0 0-16,0 15-144 0,0 6 144 0,0 4 0 16,-1 12 0-16,1 8 0 0,0 3 0 0,0 9 0 0,-1 4 0 15,-2 4 0-15,-1-3 0 0,-2 2 0 16,1-6 0-16,0-4 0 0,0-11 0 0,1-6 0 16,1-9 0-16,1-11 0 0,-1-9 0 0,3-8 0 0,0 0 0 0,0 0 128 15,0-22 112-15,3-8 16 16,-1-11 16-16,3-6 0 0,3-6-272 0,1-7 0 15,0-1 0-15,0-4 0 0,0 2-224 0,-1-1 48 0,3 4 16 0,-4 2 0 0,2 2 160 0,0 8 0 16,0 3 0-16,-1 10 0 0,-1 9 0 0,0 7 192 16,-4 5-32-16,1 9-16 0,-4 5 48 0,0 0 16 15,0 0 0-15,5 20 0 0,-3 8-208 0,-2 9 0 16,-3 9 128-16,0 6-128 0,0 5 0 0,-1 7 0 16,-1-2 0-16,1 3 0 15,-1-4-1472-15,5-3-352 0</inkml:trace>
  <inkml:trace contextRef="#ctx0" brushRef="#br0" timeOffset="35297.61">24735 8803 4607 0,'0'0'400'0,"0"0"-400"15,0 0 0-15,0 0 0 0,0 0 2912 0,6-4 496 16,-6 4 112-16,9-6 0 0,-9 6-2432 0,9-7-512 16,-1 3-80-16,-8 4-32 0,6-7 112 0,-6 7 0 0,4-7 16 15,-4 7 0-15,0 0-112 0,0 0-32 0,0-7 0 0,0 7 0 16,-4-10-128-16,-1 5-16 0,5 5-16 0,-9-9 0 15,-2 4-288-15,0-2 0 0,1 1 0 0,0 1 0 16,-1 0 0-16,-1-2 0 0,1 1 0 0,-2 4 0 16,-1-2 288-16,0 0 48 0,-3 3 16 0,4 2 0 15,-4 3 176-15,0 1 48 0,2 0 0 0,-1 6 0 16,-1-1-176-16,2 6-16 0,0 3-16 0,-1 4 0 16,1 1-176-16,1 3-48 0,0 4 0 0,4 5 0 0,-1 3-144 15,2 1 0-15,5-5 0 0,0-2 0 0,3-2 0 0,1-2-144 16,2-5 144-16,3 3 0 0,0-5-352 0,3-3 32 15,1-4 16-15,0-4 0 0,2-1 64 0,5-4 16 16,-2-3 0-16,3-3 0 0,5-2 352 0,0-2 64 16,2-1 0-16,2-7 16 0,2-2-208 0,2 0 144 15,-1-2-144-15,0-2 128 0,-2-1-128 0,-4-2 0 16,0-1 144-16,-2 0-144 0,1-1 144 0,-3-2-144 16,-1 1 192-16,-3-3-192 0,0 3 240 0,-2 2-64 15,-5 0-16-15,-1 0 0 0,-2 3 96 0,-4 0 0 16,-2 4 16-16,-4 2 0 0,-2-1 64 0,-5 2 16 15,-2 2 0-15,-2-1 0 0,-4 7-352 0,1 1 128 16,-1 2-128-16,0 4 0 0,-1-1 0 0,-1 3-288 16,1 3 48-16,1-2 16 15,0 1-2080-15,0 3-400 0,-8-1-96 0,6 0-7872 0</inkml:trace>
  <inkml:trace contextRef="#ctx0" brushRef="#br0" timeOffset="37848.55">7468 12771 23327 0,'-14'-13'1024'0,"5"8"224"0,1-2-992 0,8 7-256 0,-6-7 0 0,6 7 0 15,0 0 176-15,0 0-16 0,0 0 0 0,0 0 0 16,0 0 0-16,8-3 0 0,3 0 0 0,4 3 0 0,4 0-160 0,7 3 0 15,4-1 0-15,7 3 0 0,5 1 0 0,10 1 0 16,11 0 144-16,4 4-144 0,3 0 0 0,2-1 0 16,1 3 0-16,2 0 128 0,0-1-128 15,2 4 0-15,1-1 0 0,-2 1 0 0,-6 1 0 0,-5 1 0 16,-4-2-128-16,-4 2 128 16,-4 1-432-16,0-1 0 0,-5 0 0 0,-2 1 0 15,-4 1-704-15,-7-2-144 0,-8-3-16 0,-6 0-4720 16,-5-1-928-16</inkml:trace>
  <inkml:trace contextRef="#ctx0" brushRef="#br0" timeOffset="38065.57">7584 13722 23039 0,'0'0'2048'0,"0"0"-1648"0,8-5-400 0,5-2 0 15,5 5 2320-15,10 1 384 0,9-3 80 0,12 3 16 16,12 1-2288-16,5 0-512 0,1-4 0 0,4 1 0 16,5 1 192-16,9 4 112 0,8-1 16 0,1 1 0 15,0-1-320-15,0 2 0 0,0 4 0 0,3 3 0 16,2-2-1504-16,-5 3-208 0,-8 5-32 0</inkml:trace>
  <inkml:trace contextRef="#ctx0" brushRef="#br0" timeOffset="38616.64">11342 11939 24879 0,'-15'-11'1088'0,"4"4"256"0,-5-1-1088 0,0 4-256 0,-1-1 0 0,1 5 0 15,-1 5 400-15,2 0 32 0,-3 7 0 0,0-2 0 16,-2 5-432-16,-3 6-272 0,-4 7 32 0,-6 0 16 15,-3 3 224-15,-6 2 0 0,-4 3 0 0,0 2 0 16,2 3 0-16,0 6 0 0,1 5 0 0,2 3 0 16,2-1 0-16,7 6 0 0,4 1 0 0,5-4 0 15,4 0 0-15,4 1 0 0,2-4 128 0,5 1-128 16,5-3 128-16,0 0-128 0,2-1 0 0,5 0 0 16,-1 1 128-16,3-4-128 0,0-5 0 0,3 3 0 15,3-4 0-15,-1-1 0 0,3-2 128 0,3 2-128 16,2-2 160-16,1-1-32 0,2 1 0 0,-2 1 0 15,3 5-128-15,-2-5 192 0,-2 4-192 0,-1-4 192 0,-3-2-192 0,-2 6 0 16,-3-1 0-16,-2-4 0 0,-5 3 304 0,-3 3-32 16,-3-3 0-16,-2 5 0 0,-4-2 128 0,-4 1 32 15,-2-3 0-15,-3 3 0 0,-2-4-144 0,-3 3-32 16,-1-5 0-16,0 1 0 0,-3 1-256 0,0-3 128 16,-1 1-128-16,-3-1 0 0,-5 2 0 0,-1-6 0 15,-1-5-240-15,2 0 80 16,2-5-1376-16,5-4-256 0,3-5-64 0</inkml:trace>
  <inkml:trace contextRef="#ctx0" brushRef="#br0" timeOffset="39015.86">11738 13933 28447 0,'-17'1'1264'0,"6"0"256"0,-2 3-1216 0,0 4-304 0,0-2 0 0,2 8 0 16,0 3 0-16,0 4 128 0,1 3-128 0,-1 6 0 15,-1 4 0-15,0 3 0 0,0 4 0 0,0 3 0 16,-1 1 0-16,0 4 0 0,2 1-160 0,0 2 160 15,1 2 0-15,1 2 0 0,3 0 0 0,4-4 0 0,0-8-224 16,6-9 80-16,5-4 16 0,1-6 0 0,3-6 128 0,5-5 0 16,-1-2 0-16,2-6 128 0,-1 0 192 0,1-4 32 15,-1-6 16-15,1-1 0 0,-1-2 256 0,0-4 48 16,0-2 16-16,-1-1 0 0,0-4-160 0,-2 1-16 16,-1-8-16-16,-4 3 0 0,0 0-176 0,-2-3-16 15,-3-2-16-15,-1-4 0 0,-3 3-112 0,-2-2-32 16,-3-3 0-16,-2 0 0 0,-3 0-320 0,-1-3-64 15,-3-2-16-15,0 4 0 16,-2 2-1856-16,4 0-384 0,-1 2-80 0,2 0-10016 0</inkml:trace>
  <inkml:trace contextRef="#ctx0" brushRef="#br0" timeOffset="39682.55">12484 10895 9215 0,'0'0'816'0,"0"0"-656"16,0 0-160-16,0 0 0 0,0 0 1632 0,0 0 288 0,0 0 64 0,0 0 16 15,0 0-976-15,0 0-192 0,0-9-32 0,0 9-16 16,0 0 112-16,0 0 0 0,0 0 16 0,0 0 0 15,0 0-336-15,0 0-80 0,0 0-16 0,-7 12 0 16,1 3-128-16,0 0-32 0,-1 3 0 0,0 2 0 16,-2 7 0-16,-1 3-16 0,1 2 0 0,-1 5 0 15,-2 0-144-15,1 5-32 0,-1 4 0 0,1 3 0 16,-1 3-128-16,2 2 160 0,1 2-160 0,2 1 160 16,0-3-16-16,5 2 0 0,0-4 0 0,2 1 0 15,3 0 0-15,3-3 0 0,-2-7 0 0,4-1 0 16,2-3-144-16,1-2 192 0,2 0-192 0,2-8 192 15,1-2-16-15,1-4 0 0,2 2 0 0,4-6 0 0,3-2 80 16,-1-5 32-16,3-1 0 0,3-5 0 0,-1-2-160 0,-1 0-128 16,-1-4 144-16,0-6-144 15,-1 1-272-15,0-4-160 0,-2-3-16 0,-2-5-8336 16,-3 2-1664-16</inkml:trace>
  <inkml:trace contextRef="#ctx0" brushRef="#br0" timeOffset="39916.36">11952 11711 15663 0,'-5'-6'1392'0,"3"1"-1120"0,0-2-272 0,4 1 0 16,-2 6 2592-16,9-6 464 15,3-3 80-15,6 2 32 0,5 3-2240 0,5 1-448 0,5-2-96 0,3 2 0 16,1-1 128-16,3 2 48 0,5 0 0 0,3 4 0 15,-2 0-96-15,3-1-16 0,2 2 0 0,3-2 0 16,1 2-320-16,0-3-128 0,-3-4 0 0,-5 0 0 31,3-1-432-31,-4-3-176 0,-2 3-32 0</inkml:trace>
  <inkml:trace contextRef="#ctx0" brushRef="#br0" timeOffset="44103.48">19931 3500 5519 0,'0'0'496'0,"13"0"-496"16,1 0 0-16,2 0 0 0,2-1 1200 0,3-1 144 0,0 0 16 0,3-1 16 15,4-4-496-15,2 0-112 0,1 0 0 0,4-3-16 16,3 1-400-16,2-3-80 16,6 1-16-16,4-1 0 0,1-2 16 0,1-2 0 0,-1-2 0 0,-2 0 0 15,-2 0-16-15,5 1 0 0,0-1 0 16,6 0 0-16,4 0-80 0,1 0-32 0,4-1 0 0,-4 2 0 16,-1-2-144-16,1 2 0 0,2-1 0 0,-1 4 0 15,6-1 0-15,1 0 0 0,1-1 0 0,-1 1 0 16,-3 1 0-16,1-1 0 0,1 1 0 0,4 1 0 15,3 1 0-15,-3-1 0 0,-7 3 0 0,1-2 0 16,-2 2 0-16,0 2 0 0,0 5 0 0,4-1 0 16,2-1 0-16,-3 2 0 0,-7-1 0 0,-2 3 0 15,1 1 0-15,-1 0 128 0,1 1-128 0,4 3 0 16,1-1 176-16,-1 2-48 0,-8-3-128 0,-1 2 192 16,-4-1 0-16,-1 2-16 0,-2 2 0 0,2 1 0 15,-1 2 96-15,1-1 32 0,-1 3 0 0,-1 0 0 0,3-2-80 0,-8 4-16 16,-4 0 0-16,-2 3 0 0,0-1-48 0,-1 2-16 15,0 0 0-15,1 0 0 0,-3 3 16 16,-2 1 0-16,3 2 0 0,-2 4 0 0,1 5 0 16,-4 2 0-16,0-1 0 0,-3 3 0 0,-4 0-160 0,0 2 160 15,-3 2-160-15,-2 4 160 0,-2 2 32 0,1 4 0 16,-1 3 0-16,-1 2 0 0,1 3 144 0,-3 0 48 16,-3 1 0-16,1 2 0 0,-1-2 16 0,-1 2 16 15,-2-2 0-15,1 4 0 0,-2 0-32 0,0 2-16 16,-2-5 0-16,-1 4 0 0,1-3-192 0,-3 2-48 15,0 2 0-15,-2-5 0 0,1 0-128 0,-1 0 0 16,-1-3 144-16,-1 2-144 0,1-1 128 0,-2-4-128 16,0-4 160-16,0 0-160 0,-1-1 288 0,2-1-32 0,1 0-16 15,-1-5 0-15,1 2-240 0,0-4 128 0,1 2-128 0,0-4 0 16,1-5 0-16,2-2 128 0,-1-5-128 0,1 0 0 16,0-7 0-16,2-4 0 0,-1-3 0 0,1-3-160 31,-1-1-1456-31,-4-10-304 0,0 0-48 0</inkml:trace>
  <inkml:trace contextRef="#ctx0" brushRef="#br0" timeOffset="44486.34">23771 5170 21183 0,'0'0'1888'0,"0"0"-1504"16,0 0-384-16,0 15 0 0,4-1 1088 0,5 7 160 16,1 3 32-16,3 1 0 0,1 6-1152 0,4 1-128 15,-1-5-192-15,4 4 32 0,-1 0 160 0,2-4 0 16,1 1 0-16,1 0 0 0,1 3 0 0,1-1 0 15,-1-3 0-15,0 2-128 0,1-3 128 0,1 0 0 16,-2-5 0-16,-2-2 0 0,0-4 0 0,-2-3 0 16,1-6 0-16,0-2 0 0,-1-7 432 0,2-1 16 15,3-5 0-15,1-3 0 0,3-9 240 0,3-3 48 0,2-5 16 0,3-1 0 16,3-5-16-16,4-2 0 0,2-3 0 0,1-1 0 16,-1-1-400-16,0-2-80 0,-1 0 0 0,2 0-16 31,-1 4-560-31,1 2-96 0,2 0-32 0,-3 3-13824 0</inkml:trace>
  <inkml:trace contextRef="#ctx0" brushRef="#br0" timeOffset="49139.71">19828 367 1839 0,'0'0'160'0,"-5"-10"-160"16,0-1 0-16,0-1 0 0,0 2 1952 0,0-2 352 16,5 12 80-16,-8-11 16 0,2 0-1504 0,1 1-320 15,5 10-48-15,0 0-16 0,-7-9 128 0,2-1 32 16,5 10 0-16,0 0 0 0,-3-11-160 0,3 11-48 15,-4-9 0-15,4 9 0 0,0 0-192 0,0 0-32 0,0 0-16 0,0 0 0 16,0 0-224-16,-3 14 176 0,-2-1-176 0,0 1 160 16,0 2 272-16,-1 4 48 0,-2 5 16 0,4-8 0 15,-5 6 16-15,2 9 0 0,-2 2 0 0,-1 7 0 16,-1 2-160-16,1 7-32 0,-3 3 0 0,-9 51 0 16,1-13-96-16,2-7-32 0,1-4 0 0,2 5 0 15,2-1-64-15,-3-4-128 0,1-1 176 0,1-3-176 16,1-5 128-16,0-5-128 0,1-2 0 0,-1-2 0 15,0 0 144-15,0-5-144 0,-1-4 0 0,-2-1 144 16,2-2-144-16,-2-2 0 0,1-4 0 0,1-1 128 16,-1-1-128-16,2-5 0 0,4-3 0 0,0-2 0 15,0 0 0-15,1-3 128 0,1-5-128 0,2 3 0 16,0-5 0-16,1-5 128 0,3 1-128 0,-2-5 0 0,3-4 0 16,1 1 0-16,0-2 128 0,0-8-128 0,0 0 0 0,7 11 160 15,0-5-160-15,2-1 160 0,-9-5-160 0,15 6 0 16,1-4 144-16,3-1-144 0,5-2 176 0,4-1-48 15,2-5 0-15,3 2 0 0,3 0-128 0,0-4 0 16,-1 2 144-16,2-2-144 0,1 1 0 0,2-1 128 16,-1 1-128-16,3 3 0 0,1-4 0 0,4 3 128 15,1-2-128-15,3 1 0 0,-1-1 0 0,-1-3 0 16,0 1 0-16,0 2 0 0,2 5 128 0,3 0-128 16,0-2 160-16,6 1-160 0,1 0 0 0,1-4 0 15,-1 1 0-15,-1 2 0 0,0 0 0 0,-3 3 0 16,1 4 128-16,3 1-128 0,7-1 128 0,-2-1 0 15,0-1-128-15,-1 1 192 0,-3 2-192 0,0-1 0 0,1 1-192 0,1-1 192 16,4 2 0-16,3-4 0 0,0-1 0 0,0-2 0 16,-2 2 0-16,1 0 0 0,2 0 0 0,1 2 0 15,2 1 0-15,-3 1 0 0,-3-6 0 0,0 2 0 16,-2 2 0-16,4 3 0 0,-1 1 0 0,4-1 0 16,2-3 0-16,-5-1 0 0,-6 0 0 0,2 2 0 15,1-1 0-15,3 4 0 0,3 0 0 0,1-4 0 16,1-3 0-16,-5-1 0 0,-1 1 0 0,1 2 0 15,0 3 0-15,4 1 0 0,4 1 0 0,-2-2 0 16,-6-4 0-16,-1 1 0 0,0 3 0 0,2 3 0 16,4-4 240-16,1 1-48 0,-1-1-16 0,-1-1 0 15,-4-1-176-15,1 0 0 0,2 2 0 0,5 0 128 16,4-2 0-16,-3-2-128 0,-4-3 192 0,0 1-64 0,0 1 0 0,3 1-128 16,4 2 192-16,-3-4-64 0,-2-1 48 0,-1 1 0 15,-2 1 0-15,3 1 0 0,2-2-176 0,1 2 192 16,2-2-192-16,-3 1 192 0,-5 2-192 0,0-2 0 15,1 2 144-15,4 1-144 0,4-5 0 0,-4 1 0 16,-4-1 0-16,1 0 0 0,-1-1 0 0,0 3 0 16,4 2 0-16,-1 0 0 0,-3-1 0 0,-2 0 0 15,-3-1 0-15,-1 1 0 0,0 0 0 0,1 2 0 16,3 2 0-16,-3-2 0 0,-2-3 0 0,-4 2 0 16,-2 0 0-16,1 2 0 0,-2 1 0 0,2 2 0 15,0-1 0-15,-1-3 0 0,-4 0 0 0,0 0 0 16,-3 1 0-16,0 2 128 0,-2 2-128 0,1 4 0 15,1-2 0-15,0 3 0 0,0-5 0 0,-2 3 0 16,-3 1 128-16,-4-3-128 0,-3 5 128 0,-3-3-128 0,0 6 160 0,-3 0-160 16,-1-5 128-16,-1 1-128 0,-2 1 0 0,2-1 144 15,1 3-144-15,-2-5 192 0,1 3-192 0,-3-4 192 16,-3 2-192-16,-2-1 0 0,-2 3 144 0,-3-4-144 16,-3 0 0-16,-2-2 0 0,-3 2 0 0,0 0 0 15,-1-3 0-15,-1 1 0 0,-2 1 0 0,-1 0 128 16,-2-4-128-16,1 2 144 0,-9-4-144 0,11 4 160 15,0 0-160-15,0-3 0 0,0 0 0 0,-2-1 128 16,0-1-128-16,1 0 0 0,-1-1 0 0,-9 2 128 16,11-4-128-16,-3 2 0 0,0-3 0 0,0 0 0 15,-2-5 0-15,-1 1 0 0,1-4 0 0,-2-4 0 16,1 1 0-16,0-3 0 0,-1-1 0 0,0-8 0 0,0-3 0 16,-2-2 0-16,-2-4 0 0,-1-5 0 0,1-1-160 0,-2-5 160 15,-2 2 0-15,1-5-144 0,-3-5 144 16,0-5 0-16,-2 0-144 0,0-4 144 0,1-2 0 15,0 0 0-15,2-3 0 0,1 0 0 0,2-1 0 0,-2-3 0 16,4-5 0-16,-1 5 0 0,1 1 0 0,1 1 0 16,3 2 0-16,-4 1 0 0,0 2-144 0,1 1 144 15,0-1 0-15,1 6 0 0,-2-3 0 0,1 31 0 16,2-6 0-16,-1 0 0 0,-1 0 0 0,1-2 0 16,-1 1 0-16,0-1 0 0,2 1 0 0,0-36 0 15,0 15 0-15,0 8 144 0,-2 6-144 0,-1 24 0 16,0-1 0-16,0-2 0 0,0 1 0 0,-1 3 0 15,-2-4 0-15,0 3 0 0,0 3 0 0,-5-14 0 0,-1 6 0 16,0 9 0-16,-1 3 0 0,2 9 0 0,8 7 0 0,0 0 0 16,0 0-160-16,0 0 160 0,0 0 0 0,0 0-144 15,0 0 144-15,0 0-160 0,0 0 160 0,-214 0-160 16,183 6 160-16,-2 0 0 0,-5-2 0 0,0-2 0 16,-2-2 0-16,-3 1 0 0,-4 0 0 0,-2 3 0 15,-4 5 0-15,1 0 0 0,-1 2 0 0,-4 1 0 16,-3-4 0-16,-2 3 0 0,-3-5 0 0,-1 4 0 15,-4-1 0-15,-3 2 0 0,0 0 0 0,31-4 128 16,-9 0-128-16,-8 3 0 0,-4-1 128 0,-4 3-128 16,-5-1 0-16,-3 1 128 0,-3 2-128 0,-75 8 0 15,22-3 0-15,14-4 0 0,9-1 0 0,4-1 128 16,3 0-128-16,1-1 0 0,-2 1 0 0,6-3 128 16,-5 0-128-16,2-2 0 0,-1 1 0 0,2-1 0 15,-3 4 0-15,-2 0 0 0,-3-3 0 0,0 3 0 0,-1-2 0 16,-2 2 0-16,-1-3 0 0,-1 1 0 0,0 1 0 0,2 0 0 15,0 3 0-15,-1-4 0 0,-1-4 0 0,0-1 0 16,2 7 0-16,-1-4 0 0,-2 3 0 16,2-4 0-16,-2 2 0 0,1-2 0 0,0 1 0 0,0-1 0 15,-1-2 0-15,4 3 0 0,3-3 0 0,-2 3 0 16,-1-2 0-16,-2-3 0 0,1 2 0 0,1 2 0 16,0-3 0-16,0-1-128 0,-1 0 128 0,2 2 0 15,1-2 0-15,0 0-128 0,-4-3 128 0,2 2 0 16,1-1 0-16,49-1 0 0,-9 3 0 0,-7-2 0 15,-4-1 0-15,-3 1 0 0,-4 3 0 0,-4-2 0 0,-4 1 0 16,-2-2 0-16,1 2 0 0,0 1 0 0,-2 1 0 0,-84 1 0 16,30-2 0-16,24 1 0 0,15 3 0 0,5-5 128 15,-1 2-128-15,6 2 0 0,7-3 128 0,5 1-128 16,3 0 0-16,-2 0 128 0,2-3-128 0,3 2 0 16,2 1 192-16,11 0-16 0,0-2-16 0,6-1 0 15,3-2-160-15,2 2 160 0,-4-2-160 0,6 2 160 16,3 1-160-16,5 2 0 0,5 0 0 0,3-2 0 15,3 0-192-15,4 4-64 0,3-2 0 0</inkml:trace>
  <inkml:trace contextRef="#ctx0" brushRef="#br0" timeOffset="50757.73">24615 2017 11343 0,'0'0'496'0,"-7"-6"112"0,7 6-480 16,0 0-128-16,-5-3 0 0,5 3 0 0,-8-8 640 0,8 8 96 0,-9-4 32 0,9 4 0 15,-8-2-112-15,8 2-16 0,0 0 0 0,0 0 0 16,-8 2-176-16,8-2-32 0,0 0-16 0,0 0 0 15,0 0-128-15,0 0-32 0,-3 10 0 0,3-10 0 16,0 0 0-16,0 0 0 0,5 9 0 0,3 0 0 16,1-5 128-16,2 1 32 0,1-1 0 0,1 1 0 15,4-1-48-15,1-2-16 0,1 2 0 0,1 4 0 16,1-4-208-16,0 1-144 0,0 1 192 0,0-1-192 16,2-2 0-16,-1 0 0 0,2 1 0 0,0 1 0 15,3-1 208-15,-1 1-64 0,1-1-16 0,0 4 0 16,1-6 0-16,1 3 0 0,3 0 0 0,-1-1 0 15,2-1-128-15,1 2 0 0,-4 1 0 0,-1 1 128 0,-2-4-128 16,-3 2 0-16,-2 2 144 0,-2-3-144 0,-2 1 0 0,-3-1 0 16,-1 1 0-16,0-3 0 0,-2-1 0 0,0 1 128 15,-12-2-128-15,12 2 0 0,-12-2 0 0,0 0 144 16,0 0-144-16,0 0 0 0,0 0 320 0,0 0-64 16,0 0 0-16,0 0 0 0,0 0 160 0,-9 4 32 15,-3 0 0-15,-2 0 0 0,-2-4-256 0,-1 0-32 16,1 0-16-16,-3 1 0 0,-4-1-144 0,1 0 0 15,-2 0 0-15,1 1 128 0,-3-1-128 0,-1 0 0 16,-1 0 0-16,0-1 0 0,-1 0 0 0,-1-1 0 16,1 1 0-16,0 1 0 0,0 3 0 0,1-1 0 15,-1 2 0-15,3 0 0 0,1 0 0 0,3-1 0 16,2 0 0-16,1 2 0 0,0 1-144 0,2 1 144 0,3-1 0 0,3-1 0 16,0-7-288-16,11 2 48 0,0 0 16 0,0 0 0 15,0 0 0-15,0 0 0 0,0 0 0 0,0 0 0 16,0 0 80-16,13-9 16 0,1-1 0 0,4 1 0 15,1-1 128-15,1 2 0 0,3-2 0 0,3 2 0 16,0-2 0-16,4 2 0 0,0-1 0 0,2 2 0 16,0 2 0-16,2-3 0 0,4 2 0 0,0-3 0 15,-1 4 0-15,-1 1 0 0,-3 0 0 0,-3-1 0 16,-4 3 0-16,-2 0 0 0,-5 1 0 0,-3 0 0 16,-5-1 0-16,-11 2 0 0,0 0 0 0,0 0 0 15,0 0 0-15,0 0 0 0,0 0 0 0,-14 12 0 16,-7-2 0-16,-5 3 0 0,-7-1 0 0,-8 0-192 15,-6 2-208-15,-1 1-48 16,-1-2-16-16,2 1-10192 0</inkml:trace>
  <inkml:trace contextRef="#ctx0" brushRef="#br0" timeOffset="51790.97">27727 1964 11967 0,'0'0'528'0,"0"0"112"0,0 0-512 0,0 0-128 0,0 0 0 0,0 0 0 16,0 0 1280-16,0 0 240 0,0 0 32 0,0 0 16 16,0 0-1312-16,0 0-256 0,0 0 0 0,0 0 0 15,0 0 0-15,13 8 0 0,-2-4 0 0,2 2 0 16,0 2 240-16,2-3-64 0,3 0-16 0,2 1 0 15,3-2 144-15,1 1 16 0,0-1 16 0,0 1 0 16,-1-2 16-16,1-2 0 0,1-1 0 0,0 0 0 16,0 0-48-16,1-1-16 0,-1 1 0 0,1-3 0 0,-1 2 48 0,0 0 16 15,0-2 0-15,-1 3 0 0,0 3-224 0,-1-1-128 16,-3 1 160-16,2-1-160 0,-6 0 128 0,-2-1-128 16,-1 1 0-16,-3 1 144 0,-10-3-144 0,0 0 0 15,0 0 0-15,0 0 0 0,0 0 0 0,0 0 0 16,-6 8 0-16,-7-6 0 0,-5-1 128 0,-5 2 0 15,-6-1 0-15,0 0 0 0,-3 0-128 0,-1 1 0 16,-2-2 0-16,-2 2 0 0,0-2 368 0,-1 1 32 16,0 2 16-16,-4 3 0 0,-3-4-48 0,-1 2-16 15,-1 2 0-15,4-1 0 0,4-1-352 0,2 3 0 16,4-3 0-16,4 1 0 0,3 2 0 0,6-3 0 16,5-1 0-16,4 0 128 0,4 1-128 0,7-5 0 0,0 0 0 0,0 0-128 15,0 0 128-15,15 7-192 0,5 0 192 0,7-2-192 16,5-3 192-16,6-2 0 0,5-1 160 0,5 0-160 15,3 0 128-15,0-1-128 0,-1 0 0 0,-1 0 144 16,2 0-144-16,0-1-176 0,1 2 48 0,3 4-7696 16,3 0-1536-16</inkml:trace>
  <inkml:trace contextRef="#ctx0" brushRef="#br0" timeOffset="53976.34">13947 11847 15663 0,'0'-11'1392'0,"0"-3"-1120"0,1-3-272 0,2 1 0 15,0 0 1200-15,2 2 176 0,1 3 32 0,-1-2 16 16,0 2-1072-16,-1 2-224 0,-4 9-128 0,0 0 160 15,3-12 0-15,0 6 0 0,-3 6 0 0,0 0 0 16,0 0 160-16,0 0 48 0,0 0 0 0,0 0 0 16,-6-8-112-16,6 8-32 0,-13 4 0 0,1 3 0 15,-3-1-64-15,-1 9-16 0,-3 8 0 0,-2 4 0 16,-2 5-144-16,-1 4 0 0,0 5 0 0,0 10 0 16,-2 4 224-16,-1 3-32 0,-4 3-16 0,-1 4 0 15,-2 7 16-15,-2 6 16 0,-3 1 0 0,-1 6 0 0,2 1-208 0,0 6 128 16,0 1-128-16,1 1 0 0,-1 2 0 0,1 2 0 15,0 3 0-15,1-2 0 0,-4 2 128 0,6 1-128 16,-4 0 0-16,6 2 0 0,1-1 0 0,7 1 0 16,4 2 0-16,8-6 0 0,5 0 224 0,8-3-48 15,7-2-16-15,8-3 0 0,10-3-32 0,8-6 0 16,7-5 0-16,3-3 0 0,2-2-128 0,7-3 192 16,3-2-192-16,1-2 192 0,3 3-192 0,2-5 160 15,6-8-160-15,-5-2-8096 16,-2-3-1712-16</inkml:trace>
  <inkml:trace contextRef="#ctx0" brushRef="#br0" timeOffset="56145.24">15364 13287 14735 0,'0'0'1312'0,"0"-10"-1056"0,0 1-256 0,0 9 0 16,3-14 1248-16,-3 5 192 0,0 9 32 0,0 0 16 16,0-10-1280-16,0 0-208 0,0 4-128 0,0 6 128 15,0 0 0-15,0 0 0 0,-8-12 0 0,2 6 128 16,6 6-128-16,-9-5 128 0,0-2-128 0,1 2 128 16,-1 0-128-16,-1-1 0 0,0 1 144 0,-3 2-144 15,-2-2 176-15,0-1-48 0,0-1 0 0,-3-4 0 16,-3 3 16-16,1-3 0 0,0-1 0 0,-2 0 0 15,-1-2 144-15,0 1 32 0,2 0 0 0,-2 1 0 0,-1-4-96 16,-3 7-16-16,-1-1 0 0,-2 4 0 16,-2-3-16-16,-1 6-16 0,-3 2 0 0,-2 2 0 0,-4 5-176 0,-6 1 0 15,-3-2 0-15,3 5 0 0,3-1 0 0,4 4 0 16,1-2 0-16,4 2 0 0,2 1 0 0,5 1 0 16,2 1 0-16,4 0 0 0,1-2 0 0,5 1 0 15,1 2 0-15,4-1 0 0,0 2 0 0,3-1 0 16,2-1 0-16,0 2 0 0,1-1 0 0,1 0-144 15,1 1 144-15,3 0 0 0,1 0 0 0,4 0 0 16,1-3 0-16,4 1 144 0,2 0-144 0,4 0 0 16,3-2 0-16,6 3 0 0,5 0 256 0,6 0 32 15,3 0 0-15,4 0 0 0,2 4 64 0,5 0 16 0,4 0 0 16,0 0 0-16,1-3-368 0,-3 2 144 0,-4 1-144 0,-2-1 0 16,0-1 128-16,-1 0-128 0,0 1 0 15,-1 3 0-15,0 0 128 0,2-2-128 0,-1 0 0 0,-2 5 0 16,-4-2 144-16,-2 0-16 0,-6 4-128 0,-2-3 192 15,-4 3 16-15,-3-2 0 0,-3 2 0 0,-3-3 0 16,-5 3 176-16,-4-4 16 0,-2 4 16 0,-4-5 0 16,-4 0 96-16,-5 0 0 0,-3-2 16 0,-6 1 0 15,-5 2 0-15,-9 0 0 0,-8-1 0 0,-9 0 0 16,-7-3-112-16,-3 2-32 0,-1-2 0 0,-4-2 0 16,-1-3 288-16,1-2 48 0,-4 0 16 0,1 1 0 15,-2-4-96-15,4 0 0 0,4-7-16 0,4 0 0 16,4 0-368-16,3-3-64 0,3-3 0 0,0-2-16 15,1-5-464-15,2 3-96 0,2 0 0 0,4 0-16 16,5 0-1888-16,4 2-368 0,4-1-80 0,4 1-16 0</inkml:trace>
  <inkml:trace contextRef="#ctx0" brushRef="#br0" timeOffset="58630.47">17197 13119 15663 0,'-1'-7'1392'0,"1"-2"-1120"0,1-3-272 0,2 1 0 16,-1 2 400-16,2-4 32 0,0 4 0 0,-2 1 0 15,1-3-432-15,-1 3 0 0,1-3 0 0,-2 5 0 16,-1 1 416-16,0-4 0 0,0 9 0 0,1-5 0 0,-2 1 160 0,1 4 48 16,0 0 0-16,0 0 0 0,0 0-160 0,0 0-16 15,0 0-16-15,0 0 0 0,0 0-240 16,0 9-64-16,-1 2 0 0,0 3 0 0,-1 2 192 0,2 4 16 15,0 2 16-15,-1 2 0 0,0 4 352 0,0 26 64 16,1 0 0-16,0-1 16 0,-3 1-48 0,2 0-16 16,-1 1 0-16,-1 0 0 0,0-1-288 0,1 0-64 15,-2-1-16-15,0-2 0 0,0-5-160 0,0-1-48 16,1-1 0-16,-3-1 0 0,1-4-144 0,-1-2 128 16,0-3-128-16,-1 2 128 0,2-4-128 0,-1-4 0 15,-2 0 0-15,1-4 0 0,-1-4 0 0,0-3-224 0,3-5 32 16,-1 0 0-1,0-5-1648-15,-1-2-320 0,0 2-64 0,7-7-5632 0,-12-7-1120 0</inkml:trace>
  <inkml:trace contextRef="#ctx0" brushRef="#br0" timeOffset="58914.95">16359 13719 28559 0,'-14'-1'2544'0,"5"0"-2032"0,-1 0-512 0,1 1 0 16,9 0 1280-16,0 0 176 0,0 0 16 0,0 0 16 16,16 8-1488-16,4 3-288 0,4-8-64 0,7 2-16 0,6 2 368 15,6-3 208-15,4-3-16 0,9-1-16 0,7 0 16 0,0-1 0 16,3-2 0-16,-4-2 0 0,-5-1-192 0,2 2 0 15,-5 0 0-15,0-1 0 0,-1 0-144 0,4 1-64 16,3-1-16-16,-2-3 0 16,-5 1-1312-16,0-3-272 0,-3 3-48 15,-6 0-16-15</inkml:trace>
  <inkml:trace contextRef="#ctx0" brushRef="#br0" timeOffset="59949.03">18811 12844 16575 0,'0'0'736'0,"-2"-14"160"0,-1-3-720 0,3 1-176 0,2-1 0 0,4-1 0 16,4 0 752-16,3 2 112 0,1-3 32 0,4-2 0 16,-1-1-720-16,4-1-176 0,0-4 0 0,1 3 0 15,-2-4 128-15,-1 5 0 0,0 3 0 0,0 1 0 0,1-2 64 0,-1 4 16 16,3 0 0-16,-1 4 0 0,-1 6-16 15,0-2 0-15,1 2 0 0,-1 5 0 0,1 1-192 0,-2 2 0 16,-2 3 0-16,0 2 0 0,-3 7 0 0,1 5 0 16,-1 2 0-16,-1 4 0 0,-3 4 0 0,-2 8 0 15,-3 4 0-15,-1 7 0 0,-2-1 0 0,-3 7 128 16,-6 8-128-16,-3 7 144 0,-2 7-144 0,-4-1 160 16,0-1-160-16,-2 0 160 0,-2-5-160 0,-3-2 0 15,-1-2 0-15,-3 1 0 0,-1-4 176 0,-3 2-48 16,-2-3-128-16,-2-3 192 0,-3-1-192 0,-6-4 176 15,-4-1-176-15,-1-1 160 0,-1-6-32 0,4-2 0 16,2-8 0-16,2 0 0 0,2-3-128 0,4 0 0 16,0-7 0-16,5-5 0 0,2-2 0 0,3-3 0 0,0-2 0 0,4-3 0 15,1 0 0-15,4-4-144 0,3-1 144 0,4 0 0 16,1-4-144-16,9 0 144 0,0 0 0 0,0 0-144 16,0 0 144-16,0 0 176 0,0 0-48 0,13-5 0 15,4-2 32-15,3 4 0 0,1-4 0 0,6 5 0 16,1-2-16-16,5 3 0 0,3-1 0 0,6 4 0 15,1 4 112-15,4 3 32 0,4-3 0 0,2 6 0 16,3-2-96-16,-1 1 0 0,-6 2-16 0,0-4 0 16,-4 1-176-16,0-1 128 0,-1 4-128 0,0 1 128 15,-4 0 16-15,0-2 0 0,2 3 0 0,0-1 0 16,-2-5-144-16,-2 3 0 0,-2-1-192 0,-4-1-7760 16,-4 2-1552-16</inkml:trace>
  <inkml:trace contextRef="#ctx0" brushRef="#br0" timeOffset="60547.68">20852 12808 11055 0,'-4'-13'976'0,"-1"2"-784"0,0-2-192 0,-3 0 0 15,0 3 2944-15,2 0 528 0,1 5 112 0,-2 0 32 31,7 5-3232-31,-11-1-640 0,-2 1-128 0,-1 3-16 0,-1 1 400 0,-1 3 0 0,-2 3 0 0,-1 1-128 16,-4 4 128-16,0 5 0 0,-4 2 0 0,-3 3-128 16,-5 1 128-16,-3 6 0 0,-6 2 0 0,4 3 0 15,1 4 240-15,1 2-32 0,1 0 0 0,4 3 0 16,2 0 224-16,5 0 32 0,2 1 16 0,6-2 0 16,0 4 80-16,7 0 16 0,2 1 0 0,2-1 0 15,4 1-128-15,1 0 0 0,4-2-16 0,1-1 0 0,4-3-208 16,3-3-32-16,3-4-16 0,2-3 0 0,5-5-176 15,0-2 0-15,5-7 0 0,1 0 0 0,0-4 0 0,7-1 0 16,4-6 0-16,2-2 0 0,0-6 0 0,0-4-144 16,0-2 144-16,0-5 0 0,2-6 0 0,2-5 0 15,-1-6 0-15,4 0 0 0,0-5 0 0,2-3 0 16,3-1 0-16,0-5 0 0,1-5 0 0,-4-2 0 16,-5-3 0-16,-3 0 0 0,-3-2 0 0,-3 2 0 15,-3 3 0-15,-5 3 0 0,-2 1 0 0,-3 3 0 16,-5 3 144-16,-3 2-144 0,-4 1 256 0,-2 0-16 15,-5 0-16-15,-5-1 0 0,-3 4-224 0,-6 2 0 16,-4 2 0-16,-4-3 0 0,-5 5-176 0,-3-2-128 16,-2 2-16-16,-1 1-16 15,1 2-560-15,-3 4-96 0,-3 0-32 0,2 4-6944 0,2 3-1392 0</inkml:trace>
  <inkml:trace contextRef="#ctx0" brushRef="#br0" timeOffset="60898.8">21148 12077 17503 0,'-7'-5'1552'0,"1"-4"-1232"0,-2 3-320 0,2 1 0 16,-2 3 2592-16,8 2 464 0,0 0 80 0,-7 11 32 15,-2 3-2672-15,1 6-496 0,2 8-192 0,-2 1 16 16,-1 5 176-16,-1 12 176 0,-1 8-48 0,-2 4 0 0,0 8 16 0,-3 7 0 16,-5 3 0-16,-1 8 0 0,-5 0-144 0,0 6 0 15,0 5 144-15,1-1-144 0,-2 0 0 0,0-2 0 16,-1-4 0-16,-2-3 0 0,-1-1 0 0,2-7 0 16,-1-1 0-16,0-1 0 0,-4-9 0 0,2-1 0 15,-1-1 0-15,1 1 0 0,1 1 0 0,2-8 0 16,0-3 0-16,4-4 0 0,3-7-320 0,0 1-16 15,4-8-16-15,2-3 0 16,5-9-1600-16,0-1-320 0,1 1-64 0,6-9-16 0</inkml:trace>
  <inkml:trace contextRef="#ctx0" brushRef="#br0" timeOffset="61315.09">21539 14229 21183 0,'-10'0'1888'0,"-1"3"-1504"0,-3-2-384 0,0 3 0 15,1 1 2720-15,1 9 480 0,4 2 80 0,-3 3 32 32,-1 4-3312-32,-1 6-464 0,2 1-192 0,-2 3-48 0,1 1 704 0,2 0 0 0,1 2 0 0,3 0 0 0,0-1-336 0,3-2-48 15,3-1 0-15,0-7 0 16,0-2-112-16,3-2-16 0,3-9-16 0,2 0 0 0,1-6 304 0,3-3 64 16,3-5 16-16,3-3 0 0,3-2 336 0,1-9 64 15,1-3 0-15,4-6 16 0,2-3 176 0,-1-5 48 16,-4 1 0-16,-2-1 0 0,-3 0 64 0,-1 1 16 15,-3-3 0-15,-2 2 0 0,-3 1-32 0,-4 5 0 16,-2-1 0-16,-4 5 0 0,-2-1-160 0,-3 3-16 16,-7 0-16-16,1 3 0 0,-5 3-352 0,-1 2 0 0,-4 3 0 0,0 0-128 31,-3 4-512-31,-1-1-112 0,2 2-16 0,3 0-9056 16,2 1-1824-16</inkml:trace>
  <inkml:trace contextRef="#ctx0" brushRef="#br0" timeOffset="61748.51">23240 12022 22111 0,'-5'-16'976'0,"0"7"208"0,-4-9-944 0,1 3-240 0,1 1 0 0,0 0 0 0,1 5 832 0,1 0 112 16,0 4 16-16,-3 3 16 0,-2 0-976 0,-3 5-416 15,-1-1 32-15,-1 5 0 0,-3 4 384 0,-2 3 0 16,-4 3 0-16,-4 4-128 0,-3 3 128 0,-2 7 0 15,-2-1 0-15,-4 6 0 0,1 5 0 0,-4 3 128 16,0 5-128-16,-1 5 176 0,3 7 16 0,-2 7 0 16,1 8 0-16,2 1 0 0,7 1-192 0,3 5 192 15,6-2-192-15,4 3 192 0,2 1 144 0,4-1 48 16,4-8 0-16,3-2 0 0,2 0-256 0,2-5-128 0,2 0 160 0,2-5-160 16,3-1 0-16,3-2 0 0,1-6 0 15,5-3 0-15,4-5-224 0,3-4-144 0,2-1-16 0,5-5-16 31,4-8-720-31,2-2-144 0,-1-5-16 0,3-7-16 0</inkml:trace>
  <inkml:trace contextRef="#ctx0" brushRef="#br0" timeOffset="62181.89">23957 12931 1839 0,'-29'-1'0'0,"7"1"160"0,-3-1-160 0,-5 1 0 15,-3 1 0-15,-2 3 0 0,-3 6 5040 0,-2 3 976 16,-2 4 192-16,0 8 32 0,-2 0-5120 0,6 0-1120 15,5 2 0-15,5-1-160 0,2 3 160 0,8-1 0 16,3-4 0-16,8-2 0 0,0-2 0 0,6-2 0 16,2-2 0-16,6-1 0 0,4 1 0 0,7-1-160 15,3-4 160-15,7 2 0 0,5-1 0 0,4-1 304 16,4 2-48-16,-2 2 0 0,-2-2 64 0,1-1 0 16,-5 1 0-16,0 1 0 0,1-1 128 0,-4-1 48 0,-3 2 0 15,-2 3 0-15,-1 0-208 0,-3 0-32 0,-5 4-16 0,-4 0 0 16,-5 1-240-16,-3 1 128 0,-4-2-128 0,-6 2 0 15,-6 4 160-15,-6-3-160 0,-6 4 160 0,-5-1-160 16,-3-1 144-16,-2 0-144 0,-2 2 128 0,-2-2-128 16,-2 1 0-16,-1-4 0 0,0-4-144 0,3-1 144 31,-1-3-1888-31,9-6-272 0,5-6-48 0</inkml:trace>
  <inkml:trace contextRef="#ctx0" brushRef="#br0" timeOffset="62619.96">24151 12283 27407 0,'0'0'1216'0,"0"0"256"0,0 0-1184 0,14-3-288 0,4 6 0 0,4 3 0 15,2 3-208-15,1 7-112 0,1 3 0 0,3 5-16 16,1 0 336-16,6 8-144 0,-2 5 144 0,2 6 0 15,0 8 0-15,3 5 0 0,-3 5 0 0,-2 2 0 16,0 3 0-16,-2 5 0 0,-3 3 0 0,-5 2 0 16,-3 1 0-16,-3-5 0 0,-3-5 0 0,-3 1 0 15,-3-1 0-15,-2 1 144 0,-5-4-16 0,-2 1 0 16,-4-4 192-16,-3-1 48 0,-5-2 0 0,-5 0 0 16,-8-2-112-16,-4 2 0 0,-5 0-16 0,-6 1 0 15,1-3-240-15,0-3 0 0,1-3 0 0,1-4 0 16,4-10 0-16,3-4-320 0,4-3 64 0,3-6-8128 15,2-6-1632-15</inkml:trace>
  <inkml:trace contextRef="#ctx0" brushRef="#br0" timeOffset="63317.42">24964 11234 7359 0,'19'2'320'0,"-7"0"80"0,1 1-400 0,6 6 0 0,4 2 0 0,9 7 0 0,6 7 4304 0,4 1 784 15,4 3 160-15,-4 5 16 0,-3 2-4272 0,-1 2-864 16,-1 1-128-16,-1 6 0 0,-2-1 0 0,0 5 0 16,-1 0 0-16,2 1 0 0,-1 2 0 0,2 6 0 15,-1 2 160-15,-1 2-160 0,-3 7 144 0,-1 0-144 16,-2-2 160-16,-5 3-160 0,-2 0 240 0,-6 5-48 16,-5 5-16-16,-2 3 0 0,-4-3-48 0,-4 1-128 15,-4-1 192-15,-3 3-64 0,-2 3 160 0,-7-5 32 16,-6 0 0-16,1-5 0 0,-5-2 32 0,-2-1 16 0,-3 1 0 15,-1-3 0-15,0-1 32 0,-1-3 16 0,-1-2 0 0,1-4 0 16,0-1-80-16,-1-4-16 0,3-3 0 0,-1-2 0 16,0-4-176-16,2-2-144 0,-3-10 192 0,2-5-192 31,1-1-224-31,2-9-160 0,3-5-16 0,5-3-9200 0,2-8-1824 0</inkml:trace>
  <inkml:trace contextRef="#ctx0" brushRef="#br0" timeOffset="64132.89">28216 12819 20271 0,'-10'-14'1792'0,"0"2"-1424"16,-4-4-368-16,-2-1 0 0,-1-5 2080 0,-1 3 352 16,-2 1 64-16,1-1 0 15,-1 3-2816-15,-1 0-560 0,-2 1-112 0,-1 4-32 0,-1-2 1024 0,-3 0 0 16,-3 2 0-16,-1-2 160 0,-3-1-160 0,-1 3 0 0,1-1 0 0,-2 0 0 15,0 0 0-15,0 3 0 0,-1-2 0 0,0 6 0 16,-4 3 0-16,2 5 0 0,2 1 0 0,-2 7 0 16,-4 7 0-16,3 2 0 0,0 2 0 0,3 7 128 15,2 4 48-15,3 5 0 0,-1 3 0 0,3 11 0 16,2 8-176-16,4 6 128 0,-1 8-128 0,6 6 128 16,1 4-128-16,1 1 0 0,3 0 144 0,2-1-144 15,3-7 0-15,2-3 0 0,3-5 0 0,3-11 0 16,0-7 0-16,4-6 0 0,3-9 0 0,2-8-192 15,3-7 192-15,3-6 176 0,1-2-48 0,3-8 0 16,-1-3 224-16,6-4 32 0,2-3 16 0,3-8 0 16,2-9-176-16,4-3-32 0,5-4-16 0,3-11 0 15,5-8-368-15,-1-7-80 0,0-4-16 0,-1-7 0 16,1-4 96-16,-1-3 0 0,-1-2 16 0,2-10 0 0,1-5 176 0,-1 0 0 16,0 1 0-16,-1-3 0 0,1-3-368 0,-3-4 16 15,-4-8 0-15,-2-1 0 16,-2 0-384-16,-1-7-80 0,-1-2-16 0,0 2 0 15,-2 4-832-15,1 2-160 0,-2-2-32 0,-1 8-16 16,-4 5 912-16,1 9 176 0,1 4 32 0,-1 10 16 0,-2 4 1376 0,-5 2 288 16,-3 5 48-16,-2 10 16 0,0 11-80 0,-3 6-16 15,-5 3 0-15,0 7 0 0,-5 4-64 0,-1 4 0 16,-2 5-16-16,-2 5 0 0,-4 0-384 0,-1 6-80 16,-3 1-16-16,-1 6 0 0,-4 2-336 0,-3 5 0 15,-2 4 0-15,0 7-192 0,1 5 192 0,-2 5 0 0,0 5 0 16,0 8 0-16,0 8 208 0,3 11 80 0,4 5 16 15,-1 8 0-15,0 4 144 0,4 6 48 0,1 3 0 0,4 0 0 16,1 0-32-16,1 0 0 0,2 2 0 0,4-2 0 16,0-3-80-16,1-2 0 0,0-1-16 0,1-4 0 15,0-1-128-15,2-2-32 0,1 5 0 0,-1-8 0 16,1-2 112-16,2-1 32 0,-3-3 0 0,2-1 0 16,-1-3-160-16,0 0-48 0,-2-4 0 0,1-3 0 15,-1-2-144-15,0-2-176 0,-1-5 48 0,-1-3 0 31,0-1-528-31,1-6-112 0,-1-1 0 0,3-2-16 16,-1-9-1840-16,2-2-384 0,4-3-64 0,3-12 0 0</inkml:trace>
  <inkml:trace contextRef="#ctx0" brushRef="#br0" timeOffset="64700.56">30170 12498 16575 0,'-2'-12'1472'0,"-2"1"-1168"0,-3 0-304 0,0-3 0 15,0 2 2912-15,-4 3 528 0,1-1 96 0,-4 5 32 16,-3 0-3152-16,-2-2-624 0,-5 1-128 0,-4 2-32 16,-4 2 368-16,-4-1 288 0,-4 2-48 0,-2 1-16 15,1 4-224-15,-7-2 0 0,-4 2 0 0,-1 0 0 16,-2 5 0-16,-2 0 0 0,-2 2 0 0,3 4 0 16,3 3 0-16,6 0 0 0,8-3 0 0,6 3 0 15,5 2 0-15,5-1-160 0,2 2 32 0,6-3 0 16,2-1-64-16,4 0 0 0,4-1 0 0,4 2 0 15,2-4 192-15,6 1-192 0,3 1 192 0,4 0-192 16,5 2 192-16,3 0 0 0,4 1 0 0,7 0 0 16,7-1 192-16,3 1-16 0,4 1-16 0,1 2 0 15,-2-2 96-15,1 2 32 0,0 1 0 0,1 5 0 16,-1 0-96-16,-1 3 0 0,1 2-16 0,-4 3 0 16,-2 1-48-16,-1 1-128 0,-5-4 192 0,-3 1-64 0,-8-1 96 0,-2-1 16 15,-5-4 0-15,-4 0 0 0,-4 1 32 0,-4-4 16 16,-4 4 0-16,-6-4 0 0,-5 2-144 0,-8 0-16 15,-8 3-128-15,-10-1 192 0,-10-4-64 0,-7 2-128 16,-9-6 176-16,-8 5-176 0,-7-3 256 0,-14 0-48 16,-17 4-16-16,-6-3 0 0,-6 1-192 0,-13 4 0 15,-15 1 0-15,-8 4 0 16,-9 1-1312-16,-15 4-256 0,-76 16-48 0,9-8-11632 0</inkml:trace>
  <inkml:trace contextRef="#ctx0" brushRef="#br0" timeOffset="67101.6">21031 9265 2751 0,'-12'-7'256'0,"0"2"-256"16,-1 2 0-16,1 1 0 0,2 0 4032 0,10 2 752 16,-9 0 144-16,9 0 48 0,-10 4-3984 0,10-4-800 0,-9 2-192 0,2 1 0 15,-1 0 0-15,8-3 0 0,-9 6 0 0,9-6 0 16,-9 4 272-16,0 0 16 0,-1 1 0 0,0 4 0 15,1-3-160-15,-1 3-128 0,2-4 144 0,1 2-144 16,7-7 0-16,-5 10 0 0,5-10 0 0,0 0 0 16,0 0 208-16,0 0-48 0,5 11-16 0,5-5 0 15,3 0 96-15,3-4 16 0,3-2 0 0,5-1 0 16,3 0-32-16,4-2 0 0,2-1 0 0,0 2 0 16,-2-6-48-16,2 3-16 0,2 0 0 0,-1-3 0 15,0 1-160-15,1-4 0 0,-2 4 0 0,-1-3 128 16,-4 2-128-16,0-2 160 0,-3 2-160 0,0-1 160 15,-6 4-160-15,-2 1 0 0,-9 2 0 0,-8 2-176 16,0 0 176-16,0 0 0 0,0 0 160 0,0 0-160 0,-12 2 384 0,-4 2 0 16,-7 4-16-16,-4 1 0 15,-3 3-176-15,-5 0-48 0,-2 2 0 0,-2 0 0 0,-3 1-144 0,1-1 0 16,1-1 0-16,-4 1 0 0,2 0 0 0,1-1 0 16,0-2 0-16,7 2 0 0,2-2 0 0,8-3 0 15,6-2 0-15,5-1 0 0,3-4-176 0,10-1 48 16,0 0 0-16,0 0 0 0,11-6-64 0,10 1-16 15,8 1 0-15,8-5 0 0,9-1 208 0,2-5 0 16,0 1 0-16,6 0 0 0,-1 2 0 0,-1-2 128 16,1 3 0-16,6 2-128 0,-2-2 384 0,0 1-48 15,-1-3 0-15,-4 1 0 0,-6 6-144 0,-5 1-48 16,-4 0 0-16,-6 2 0 0,-5 2-144 0,-3 5 0 0,-8 1 0 0,-4 0 128 16,-3 3-352-16,-5 4-80 0,-6 2-16 0,-5-1-11824 15</inkml:trace>
  <inkml:trace contextRef="#ctx0" brushRef="#br0" timeOffset="68174.78">23850 9476 1839 0,'0'0'0'0,"0"0"160"0,-9-5-160 0,2 3 0 16,-1-1 0-16,8 3 0 0,-10-2 272 0,2-3 32 16,2-4 0-16,1 5 0 0,5 4-544 0,-7-4-96 15,1-2-32-15,1-1 0 0,0 2 720 0,-2-4 144 16,2 4 16-16,5 5 16 0,-7-5 944 0,-1-2 176 16,-1 2 32-16,2 2 16 0,-1 1-784 0,0 2-144 0,-3 1-48 0,1-1 0 15,0-5-304-15,1 3-64 16,0 2-16-16,1 3 0 0,8-3 288 0,-9 8 48 0,4-3 16 0,5-5 0 15,0 0 144-15,0 0 16 0,0 0 16 0,0 10 0 16,0-10-224-16,10 6-32 0,4 1-16 0,3 0 0 16,2 0 16-16,3 1 0 0,0-2 0 0,5-1 0 15,4-4-192-15,2 3-32 0,5 0-16 0,2-1 0 16,5 4-96-16,5 2-16 0,3-6 0 0,3 0 0 16,0-3 0-16,1 0-16 0,-5-3 0 0,8 1 0 15,0 1-240-15,6-2 176 0,5-2-176 0,1 0 160 16,1-1-160-16,2-5 0 0,0 4 0 0,5-3 0 15,6 1 0-15,3-3 128 0,2 1-128 0,-1 1 0 16,-3-1 0-16,4 4 0 0,3-5 0 0,-1 5 0 0,-4-5 0 0,-3 3 0 16,-3-1 0-16,1 3 0 15,-1-4 0-15,1 5 0 0,-2-3 0 0,-6 3 0 0,-5-1 0 16,-1 0 0-16,-1 2 0 0,-1 1 0 0,2-1 128 0,-4 2-128 16,-3 1 128-16,-7 1-128 0,-7 1 0 0,-3 0 0 15,-4 1 0-15,-5 0 0 0,-4 2 0 0,-4-1 0 16,-4 2 0-16,-4-2 0 0,-6 1 288 0,-2 0 32 15,-4 0 0-15,-9-3 0 0,0 0-16 0,0 0 0 16,0 0 0-16,0 0 0 0,-7 12-176 0,0-5-128 16,-4 4 144-16,-1-5-144 0,-4 2 0 0,-1-2 0 15,-2 3-208-15,-2 0-8496 16,2 2-1712-16</inkml:trace>
  <inkml:trace contextRef="#ctx0" brushRef="#br0" timeOffset="70038.62">7637 17098 1839 0,'-15'0'0'0,"4"-1"160"0,-1-3-160 0,-1-4 0 0,-1 0 0 0,0-3 0 15,0 2 2752-15,0-2 528 0,0 1 112 0,0 1 0 16,1-3-1648-16,1 5-336 0,0-2-64 0,3 2 0 16,3 2 240-16,6 5 48 0,0 0 16 0,0 0 0 15,0 0-528-15,0 0-96 0,0 0-32 0,10 0 0 16,4 3-784-16,7-1-208 0,5 3 0 0,7 2 0 16,4-2 0-16,8-1 0 0,4-1 0 0,10 3 0 0,6-4 0 0,-1-2 0 15,-1-2 160-15,3-4-160 0,0 1 128 0,1 0-128 16,3-4 0-16,3 2 0 0,0-5 0 0,-3 2 0 15,-5-1 0-15,-4 1 0 0,-4-2-144 0,-2-2-48 16,-3 4 0-16,-2 1 0 16,-3 0-528-16,-4 2-112 0,-4 0-32 15,-6 2-10688-15</inkml:trace>
  <inkml:trace contextRef="#ctx0" brushRef="#br0" timeOffset="70270.93">7568 17676 32255 0,'0'0'2864'0,"0"0"-2288"0,0 0-576 0,0 0 0 16,0 0 1872-16,0 0 272 0,22 13 48 0,5 0 16 31,8-2-2208-31,7 3-576 0,10 1-64 0,7 1 0 0,2-8 640 0,5 4 0 0,1 2 0 0,4 1 0 31,6-2-592-31,4 1 0 0,5 0 0 0,-2-4 0 16,-4 3-1680-16,-1-2-336 0,-1-3-64 0</inkml:trace>
  <inkml:trace contextRef="#ctx0" brushRef="#br0" timeOffset="70854.27">11197 16506 17503 0,'-3'-11'1552'0,"-4"0"-1232"0,-2-3-320 0,2 0 0 15,2 2 1904-15,-1 4 320 0,5-3 64 0,1 11 16 32,-5-7-2304-32,0-1-672 0,5 8-32 0,-10-2 0 0,-3 2 480 0,-1 6 96 0,-4 2 128 0,-6 4-208 31,-5 0-192-31,-4 8-48 0,-4 4 0 0,0 7 0 0,0 4 448 0,-2 6-128 0,-2 7 128 0,1 2 0 15,-2 2 0-15,1 3 304 0,-1 3-48 0,1 2-16 16,-4 2-80-16,3 2-16 0,0 3 0 0,6-7 0 16,6-3 176-16,4-6 16 0,7-4 16 0,6-9 0 15,6-2-16-15,5-1 0 0,6-2 0 0,6-2 0 16,8-1-336-16,6 2 128 0,7-1-128 0,3-3 0 16,2 1 128-16,2-3-128 0,3 2 160 0,-1-1-160 15,1-1 144-15,0-2-144 0,-2 5 128 0,-1-1-128 0,-1 4 192 0,0-1-32 16,-1 0-16-16,-2 3 0 0,-2 1 80 0,-4 4 16 15,-7-1 0-15,-4 1 0 0,-6 2 160 0,-4 2 48 16,-7-2 0-16,-6 0 0 0,-1 1 96 0,-8 0 32 16,-6-2 0-16,-7 4 0 0,-2-4-80 0,-5 1-16 15,0 3 0-15,-2-3 0 0,0 0-480 0,2-4 0 16,-1-1 0-16,3-4 0 16,1-3-576-16,4-6-96 0,0-4-32 0,3-3 0 15,-2-4-2000-15,4-7-416 0,-6 1-80 0,9-6 0 0</inkml:trace>
  <inkml:trace contextRef="#ctx0" brushRef="#br0" timeOffset="71239.09">12193 18318 34095 0,'-25'15'1504'0,"4"-3"320"0,-5-5-1456 0,-7 5-368 0,-3-2 0 0,0 5 0 15,3 4 976-15,5 7 128 0,4-1 32 0,1 4 0 32,1-3-1520-32,2 4-320 0,1-2-48 0,1 5-16 0,3 2 0 0,2-1 0 0,3-1 0 0,1 0 0 15,0-4-288-15,4-2-64 0,1-8-16 0,4-2 0 16,4-7 832-16,4-3 176 0,1-3 128 0,3-4-192 0,6-4 352 0,2-7 64 15,3-3 16-15,4-4 0 0,2-5 496 16,0-2 96-16,3-7 32 0,1-2 0 0,3-3-160 0,-4 0-16 16,-1 1-16-16,-4 0 0 0,-4 3-176 0,-5 1-48 15,-4 1 0-15,-5 2 0 0,-4 1-96 0,-4 4-32 16,-5 4 0-16,-3 0 0 0,-4 3-64 0,-4 0-32 16,-5 2 0-16,-4 1 0 0,-9 2-352 0,-2 0-80 15,-2 2-16-15,2 1 0 16,1-3-1584-16,3 5-320 0,2-4-64 0,3 1-7552 15,4-4-1520-15</inkml:trace>
  <inkml:trace contextRef="#ctx0" brushRef="#br0" timeOffset="71639.89">12599 16068 17503 0,'-9'-6'1552'0,"1"0"-1232"0,-1-5-320 0,1 4 0 15,3-3 2400-15,1 3 416 0,4 7 96 0,0 0 16 16,-1-9-2576-16,1 9-512 0,0 0-96 0,0 0-32 15,0 0 288-15,0 0 0 0,0 0 0 0,-12 8 0 0,0 1 0 0,-2 5 0 16,-3 4 0-16,1 5 0 0,0 6 0 0,1 3 144 16,0 4-144-16,1 3 128 0,0 0 96 0,1 8 16 15,4 0 0-15,0 4 0 0,2 0-48 0,3 2 0 16,2-1 0-16,0 0 0 0,4 0 0 0,0-3 0 16,2-1 0-16,2-4 0 0,2-4-192 0,1-5 176 15,1-5-176-15,0-2 160 0,4-3-160 0,1-1 0 16,3-6 0-16,2-5 0 0,5-3 0 0,-3-4-224 15,1 1 48-15,3-6 16 16,-3-2-304-16,1-6-64 0,-3 0-16 0,-2-5-7824 16,-1-3-1552-16</inkml:trace>
  <inkml:trace contextRef="#ctx0" brushRef="#br0" timeOffset="71859.17">12003 16643 18431 0,'17'-3'816'0,"-8"1"160"0,-9 2-784 0,14-8-192 0,2-5 0 0,11 2 0 16,10-2 5312-16,8 0 1008 0,9 3 208 0,3 1 32 15,4 1-5712 1,4-1-1136-16,5 2-224 0,0 1-64 0,0 0-2192 0,-3 0-448 15,-1 0-96-15</inkml:trace>
  <inkml:trace contextRef="#ctx0" brushRef="#br0" timeOffset="73256.9">13963 16132 6447 0,'9'-12'576'0,"0"2"-576"0,0-6 0 0,0 0 0 15,0 0 2064-15,0 2 304 0,-2 0 64 0,3 5 16 0,-3-4-1568 0,0 6-320 16,0-2-64-16,-2 2-16 16,0 1 32-16,-5 6 0 0,1-6 0 0,-1 6 0 0,0 0-64 0,0 0-16 15,0 0 0-15,0 0 0 0,0 0 16 0,0 0 16 16,0 0 0-16,-7 9 0 0,-1-3-160 0,-1 8-48 16,-1 2 0-16,-1 5 0 0,-2 3-96 0,-2 5-32 15,-3 2 0-15,0 2 0 0,-2 7 288 0,-2 1 48 16,0 1 16-16,0 6 0 0,-1 1 96 0,1 4 32 15,0 4 0-15,2 8 0 0,0 0-144 0,1 4-16 16,1 0-16-16,-1 1 0 0,-2 2-240 0,4 1-32 16,-1 2-16-16,0 4 0 0,2 0-144 0,-1-2 0 15,2 0 144-15,-2 0-144 0,1-1 0 0,0 5 144 0,0-4-144 0,3 1 0 16,3-1 144-16,2-6-144 16,2-3 0-16,4 0 144 0,0 1-144 0,6 0 0 0,2-5 0 0,7-3 0 15,5-3 0-15,5-4 0 0,5-2 0 0,4-2 0 16,3-2-240-16,2-6 32 0,0-6 0 0,4-1-8512 15,2 0-1712-15</inkml:trace>
  <inkml:trace contextRef="#ctx0" brushRef="#br0" timeOffset="73723.7">15668 16958 32991 0,'-26'-4'1472'0,"7"0"288"0,-3-2-1408 0,-4 3-352 16,-3 5 0-16,-3 4 0 15,-1 2-864-15,-3 7-240 0,-3 2-48 0,-5 3-16 16,-7 3 576-16,-4 3 112 0,-5 1 32 0,3 5 0 0,1 2 176 0,3 2 32 16,2-3 16-16,5 0 0 0,4-1-128 0,5-2-32 15,4-1 0-15,7-3 0 0,3-3 384 0,7 0 0 16,8-4 0-16,5-2 0 0,7-1-176 0,6-1 48 16,3 0 0-16,10 2 0 0,2-1 400 0,8 0 96 15,5-1 16-15,7-1 0 0,4 0 352 0,7 1 80 0,4 0 16 0,4 0 0 16,2 2-368-16,-4 1-64 0,-2 2-16 0,-6 0 0 15,-4 0-112-15,-6 1-16 0,-6 2-16 0,-6 0 0 16,-4-1-64-16,-9 2-16 0,-5 0 0 0,-9 0 0 16,-7 4-160-16,-8-1 128 0,-6 3-128 0,-6 3 128 15,-10 0 144-15,-8 2 32 0,-5 0 0 0,-9 1 0 16,-4-1-128-16,-7 1-32 0,-6-4 0 0,3-3 0 31,5-1-528-31,4-5-96 0,3-4-32 0,8-1 0 16,5-2-2192-16,5-7-448 0</inkml:trace>
  <inkml:trace contextRef="#ctx0" brushRef="#br0" timeOffset="74258.38">17033 16883 4607 0,'-9'25'192'0,"0"-9"64"0,-2-1-256 0,-3 5 0 16,0 7 0-16,-1 5 0 0,2 10 6416 0,3 3 1248 0,1 11 240 0,0 3 48 15,1-2-6880-15,-2-2-1392 0,1-2-256 0,0 0-64 0,2 1 512 0,-1-1 128 16,-1-1 0-16,2-1 0 0,0-3-320 16,1-2-16-16,0-4-16 0,-2-4 0 15,0-6-288-15,1-1-48 0,-2-5-16 0,0 0 0 16,-1-7-2224-16,1-6-448 0,-3-6-80 0,12-7-32 0</inkml:trace>
  <inkml:trace contextRef="#ctx0" brushRef="#br0" timeOffset="74457.37">16497 17515 27647 0,'0'0'2448'0,"0"0"-1952"0,10-5-496 0,8-2 0 16,8 0 2704-16,14 2 448 0,12-3 96 0,10 4 16 31,7 2-3264-31,2-1-432 0,-1-2-192 0,2 0-32 0,2 1 256 0,6 3 48 16,5 0 16-16,-1 1 0 15,0 2-2144-15,-5 1-416 0</inkml:trace>
  <inkml:trace contextRef="#ctx0" brushRef="#br0" timeOffset="75408.69">18856 16847 12959 0,'-12'-3'576'0,"5"-2"112"0,-2 1-560 0,-4 0-128 16,2 1 0-16,-2 0 0 0,0-1 432 0,1 2 48 15,-1 1 16-15,0 0 0 0,0 0-176 0,-1 1-16 16,-1-2-16-16,1 1 0 0,0 0 544 0,2 1 128 16,-1 0 0-16,0 0 16 0,2-3 320 0,-1 1 64 15,2-3 16-15,1 1 0 0,2 0-176 0,0 0-48 16,2-3 0-16,1 2 0 0,4 5-480 0,0-6-96 0,0 6-32 0,7-11 0 15,5 0-352-15,6 0-64 16,5-1 0-16,6 2-128 0,3-6 128 0,7 2-128 0,6-1 0 0,6 4 0 16,5 2 0-16,-2-1 0 0,-3 3 0 0,1 5 0 15,-2 2 0-15,0 0 0 0,-3 3 0 0,-2 6 0 16,0 1 0-16,-3 7 0 0,-3 2 0 0,-3 3 0 16,-7 1 0-16,-5 1-256 0,-5 6 64 0,-5 3 0 15,-4 0 0-15,-6 4 0 0,-5 3 0 0,-7 0 0 16,-3 5 192-16,-6 2 0 0,-4 4 0 0,-7 2 0 15,-7 2 160-15,-1 1-160 0,-4 1 128 0,-2 3-128 16,-4-2 160-16,-2 0-160 0,-5 3 192 0,-3 0-192 16,-5 2 128-16,-1-1-128 0,-6-6 0 0,7-1 0 15,3-2 0-15,6-3 0 0,2-1 0 0,8-7 0 0,4-1 0 16,7-4 0-16,7-6 0 0,5-1 0 0,3-9 0 16,7-3 0-16,5-4 0 0,5-4 0 0,3 0 0 15,7-2 0-15,3 0 0 0,5-3-144 0,4 0 144 0,4 2 0 16,4-1 160-16,3 1-160 0,5 2 160 0,5 0-160 15,5-1 160-15,4-5-160 0,6 1 0 0,1-1 0 16,-2-3 0-16,2 2 0 16,0-4-240-16,1-1-144 0,2 1-16 0,5-2-8416 15,1-3-1680-15</inkml:trace>
  <inkml:trace contextRef="#ctx0" brushRef="#br0" timeOffset="75875.39">20806 16439 13823 0,'0'0'608'0,"0"0"128"0,-7-3-592 0,0-2-144 0,-3-2 0 0,2 3 0 0,-2 3 2368 0,2 5 448 15,-2 1 96-15,-1 4 16 0,-3 0-2544 0,-3 6-512 16,-3 4-112-16,-2 7-16 0,-2 0 384 0,-3 7 64 15,-3 7 0-15,-5 5 16 0,-3 5 80 0,0 2 16 16,0 3 0-16,4 2 0 0,2 3 48 0,3 5 16 16,1-1 0-16,2 4 0 0,3 0-48 0,3 1-16 15,2-2 0-15,4-4 0 0,2-4-304 0,3 0 128 16,2-5-128-16,4-4 0 0,0-5 272 0,7-4-48 16,1-1-16-16,3-5 0 0,2 1-16 0,2-5 0 15,5-2 0-15,2-4 0 0,3 1-352 0,1-6-80 16,2-2-16-16,2-2 0 15,3 1-1536-15,3-2-320 0,3-3-64 0</inkml:trace>
  <inkml:trace contextRef="#ctx0" brushRef="#br0" timeOffset="76261.5">21698 16958 28559 0,'-14'-3'2544'0,"-2"2"-2032"0,-3 0-512 0,-3 3 0 16,-4 1 704-16,0 10 64 0,-1 5 0 0,-1 6 0 15,0 6-1152-15,0 4-240 0,-2 6-32 0,2 4-16 0,2 5 464 0,3 2 208 16,1 1-192-16,1 1 192 0,3-2-336 0,3-4 48 15,4 0 16-15,2-5 0 0,4-5-48 16,3-7 0-16,4-7 0 0,3-3 0 0,2-7 320 0,6-1 0 16,2-9 0-16,4-1 0 0,2-6 512 0,3-4 48 15,4-4 16-15,1-6 0 0,0-5 176 0,6-5 32 16,-1-3 16-16,0-2 0 0,-1-2-320 0,0-1-64 16,-2-3-16-16,-2-1 0 0,-3 2-160 0,-5 0-48 15,-3 0 0-15,-3 1 0 0,-3 3-192 0,-6 1 176 16,-3 0-176-16,-6 5 160 0,-2 2-352 0,-5 5-80 15,-7-1-16-15,-2 4 0 16,-2 0-1168-16,-5 6-224 0,-3 0-48 0</inkml:trace>
  <inkml:trace contextRef="#ctx0" brushRef="#br0" timeOffset="76626.19">21999 16249 30399 0,'0'0'2704'0,"0"0"-2160"0,0 0-544 0,13-3 0 15,4 2 1408-15,4 5 160 0,5 5 32 0,2 5 16 16,1 1-1840-16,1 6-368 0,1 0-80 0,4 7-16 0,0 4 496 0,0 4 192 15,2 8-128-15,-1 4 128 0,-2 5-192 0,0 6 64 16,-1-1 0-16,-1 1 0 0,-4 3 128 0,-2-2-192 16,-3 1 192-16,-6 4-192 0,-4 3 192 0,-4 1-208 15,-4 1 80-15,-5-4 128 0,-4-3 0 0,-3-4 160 16,-5-1 16-16,-6 2 0 0,-7-3 112 0,-4 3 32 16,-2 1 0-16,-3-5 0 0,-2-1-192 0,-1-2-128 15,-2-1 192-15,1-2-192 0,-2-3 0 0,2 1-304 16,0-1 48-16,-1-4 0 15,-2-1-1760-15,2-5-352 0,1-6-64 0,3-7 0 0</inkml:trace>
  <inkml:trace contextRef="#ctx0" brushRef="#br0" timeOffset="77192.62">22847 15763 24879 0,'0'0'2208'0,"12"4"-1760"0,0 2-448 0,7 5 0 16,4 6 1216-16,7 7 144 0,4 2 48 0,1 6 0 15,4 1-1408-15,0 5 0 0,-3 1-256 0,-1 7 16 16,-3 6 240-16,-2 2 0 0,0 0 144 0,-2 3-144 16,-2 3 0-16,0 2 0 0,-3-2 0 0,-2 4 0 15,-2-2 208-15,-3 4-48 0,-1-2-16 0,-4 0 0 16,-2-3 48-16,-1 3 16 0,-4-2 0 0,-4 2 0 15,-3 3 0-15,-3-2 0 0,-3 2 0 0,-3 2 0 16,-5 2 112-16,-1-3 0 0,-6-4 16 0,-1 4 0 16,-2-1-64-16,-3-3-16 0,1-1 0 0,-3-3 0 15,-3-2-256-15,-2-8 0 0,-1-4 0 0,0-4 0 32,-2-3-1248-32,3-5-352 0,3-4-80 0</inkml:trace>
  <inkml:trace contextRef="#ctx0" brushRef="#br0" timeOffset="77893.11">24523 16898 6447 0,'0'0'272'0,"-6"-10"80"16,-2 0-352-16,-4-3 0 0,-1 3 0 0,-2 0 0 0,1-3 5232 0,0 8 976 0,0 3 192 0,-2 2 32 31,-5 2-5568-31,-2 3-1120 0,-2 5-208 0,-4 3-48 0,-4 4 288 0,-5 3 64 0,-6 4 16 0,-1 3 0 16,-5 6-48-16,0 6 0 0,2 6 0 0,1 2 0 15,3 4 192-15,3 3-160 0,5 6 160 0,5-3-160 16,3-2 160-16,4-1-192 0,2 0 192 0,8-2-192 16,1-6 192-16,6-2 176 0,-1-4-48 0,5-6 0 15,3-5 384-15,5-6 80 0,2-5 16 0,2-4 0 16,1-5 64-16,3 0 16 0,-1-6 0 0,2-3 0 16,2-5-320-16,1-5-64 0,2-3-16 0,2-4 0 15,0-6-96-15,5-6-32 0,0-4 0 0,4-9 0 16,-1-3-160-16,3-6 0 0,2-1 0 0,2-3 0 0,1-2 0 0,-1-9-224 15,1-6 48-15,-2-2 16 0,-5-1 160 0,1-3-192 16,-6 1 192-16,-1-3-192 0,2-7 192 16,-2-2 0-16,-1 0 0 0,-1-1-128 0,0-1-224 0,0-3-32 15,-1-3-16-15,0 8 0 0,-1 1 0 0,-2 4 0 16,-3 6 0-16,2 3 0 0,-2-3 176 0,0 7 32 16,-1 6 16-16,-3 3 0 0,0 8 176 0,-4 9 0 15,-2 3 160-15,-1 9-160 0,0 3 144 0,-1 10-144 16,-5 4 128-16,2 4-128 0,0 7 144 0,0 5-144 15,0 0 160-15,-7 5-160 0,-2 7 0 0,0 5 0 16,-4 8 0-16,-2 9 0 0,-4 9 0 0,-3 8 0 16,-1 11 0-16,-1 9 0 0,-1 7 144 0,-2 11 48 15,-1 8 0-15,0 9 0 0,-1 10 0 0,1 6 0 0,-1 1 0 16,6 4 0-16,-1 0 160 0,2-3 32 0,3-10 16 0,1-5 0 16,4-4 336-16,4-5 64 0,2-8 16 0,2-5 0 15,1-7-464-15,2 2-96 0,2-8 0 0,0-2-16 16,0-3-240-16,2-8 0 0,1-7 0 0,2-3 0 31,0-5-672-31,2-8-80 0,1-5-16 0,2-9-9216 0,2-3-1856 0</inkml:trace>
  <inkml:trace contextRef="#ctx0" brushRef="#br0" timeOffset="78353.03">25825 16940 28559 0,'0'0'2544'15,"-10"-7"-2032"-15,-1-6-512 0,-3 1 0 0,-6 2 1728 0,0 0 256 16,-2 4 64-16,-3-1 0 15,-3 5-2672-15,-1 3-528 0,-6 3-96 0,-1 1-32 0,-7 5 864 0,-2 5 160 16,-2 4 48-16,-6 4 0 0,-6-2 208 0,-5 3 0 16,-9 5 0-16,3 0 0 0,2 2 0 0,5-1 0 15,7-2 0-15,11 2-144 0,8-1 16 0,10-5 0 0,9-4 0 0,8-1 0 16,6-1 0-16,7 0 0 0,7-3 0 0,5 0 0 16,4 2 128-16,11-1 128 0,1 1-128 0,6 1 176 15,4 1 272-15,3 0 48 0,5-1 16 0,3 1 0 16,0 0-64-16,-1 2-16 0,-3 1 0 0,-2 3 0 15,-3 0-96-15,-2 3-16 0,-4-2 0 0,-3 4 0 16,-4-6-160-16,-5 5-32 0,-6-1-128 0,-5 0 192 16,-7 1-192-16,-3 0 0 0,-9 2 0 0,-6 2 0 15,-9 0 0-15,-6-3 0 0,-9 0-144 0,-4-1 144 16,-5-2-208-16,-12 2 48 0,-12-5 16 0,-7 3 0 16,-2-4-160-16,0-3-16 0,2-1-16 0,2-3 0 31,3 0-480-31,0-7-80 0,0-2-32 0,10-4-12736 0</inkml:trace>
  <inkml:trace contextRef="#ctx0" brushRef="#br0" timeOffset="78744.2">25944 17080 22111 0,'0'0'1968'0,"0"0"-1584"0,0 0-384 0,0 0 0 15,2-6 3680-15,6-1 656 0,5 2 128 0,7 4 16 32,8-2-3936-32,9 3-800 0,6 0-144 0,10 3-48 0,10 0 256 0,1 2 64 0,3 0 0 0,2 0 0 15,0 0-576-15,0 2-96 0,1-1-32 0,0-4 0 16,-1 1-1856-1,-5-2-384-15</inkml:trace>
  <inkml:trace contextRef="#ctx0" brushRef="#br0" timeOffset="78944.25">26069 17831 35935 0,'14'-2'3200'0,"6"-5"-2560"16,6 0-512-16,7 2-128 0,14-3 1920 0,11 2 384 16,6 1 64-16,6-3 0 15,5 3-2368-15,4-2-288 0,4-1-160 0,2 0-16 16,1-6-1152-16,-2 1-240 0,-2 1-32 0,-2 1-15232 0</inkml:trace>
  <inkml:trace contextRef="#ctx0" brushRef="#br0" timeOffset="81963.7">28294 15447 2751 0,'0'0'128'0,"0"0"16"0,0 0-144 0,0 0 0 0,3-9 0 0,-3 9 0 16,0 0 3072-16,6-9 576 16,-6 9 112-16,4-9 16 0,-4 9-2688 0,0 0-528 0,5-6-112 0,-5 6-32 15,0 0 176-15,0 0 48 0,0 0 0 0,0 0 0 16,0 0-288-16,0 0-48 0,0 0-16 0,-12 11 0 16,1 4-288-16,-1 3 0 0,1 2 0 0,-7 7 0 15,-5 2 0-15,-3 6 0 0,-4 2 0 0,-1 6 0 16,-2-3-192-16,0 5 16 0,-4-3 0 0,0 7 0 15,0 4 176-15,-2 1 0 0,-5 1 0 0,1 3 0 16,0 7 0-16,2-3 256 0,6 1-64 0,2-3-16 16,5 1 144-16,2 0 48 0,8-6 0 0,4-1 0 15,4-1-144-15,4-3-32 0,3-2 0 0,2-2 0 16,4-3-192-16,2 0 176 0,1-5-176 0,4-3 160 16,3-3-160-16,0-2 192 0,1-1-192 0,2-3 192 15,2 0-192-15,1-1 0 0,-1 2 0 0,2-1 128 0,0 2-128 16,2 0 0-16,0 1 0 0,-2 4 0 0,-1 1 0 0,-2-1 0 15,-3-2 0-15,-3 3 0 0,-2 3 0 0,-4 1 0 16,-2 6 0-16,-5-3 0 0,0 5 272 0,-6 3 32 16,-5 4 0-16,-2-1 0 0,-4-1 144 0,-3 0 16 15,-2 1 16-15,0-3 0 0,-1 0-208 0,3-1-32 16,2 0-16-16,3-2 0 0,1 0-224 0,7-7-160 16,0-3 32-16,6-4-7952 15,1-4-1584-15</inkml:trace>
  <inkml:trace contextRef="#ctx0" brushRef="#br0" timeOffset="82313.25">28497 17830 34143 0,'-28'8'1520'0,"7"3"304"0,-10 6-1456 0,-2 2-368 0,-2 6 0 0,2 4 0 16,1 6 0-16,3 0 0 0,3 2 0 0,2-1 128 16,5-1-128-16,4 1 192 0,4-2-64 0,5-3 0 15,4-5-352-15,3-2-64 0,4-2-16 0,3-8 0 16,2-2 0-16,4-6 0 0,2-2 0 0,5-9 0 16,-1-3 304-16,5-6 0 0,7-5-128 0,-1-3 128 15,-1-9 0-15,-1-3 272 0,-1-1-48 0,-2-1-16 16,-5 1-80-16,1 3 0 0,-4 4-128 0,-4-3 192 15,0 4 112-15,-4 0 16 0,-4 4 0 0,-2-2 0 0,-3 2 192 0,-2 2 64 16,-3 1 0-16,-2 1 0 0,-2 2-288 0,-2 2-48 16,-3 1-16-16,-1 4 0 15,-1-3-720-15,0 3-144 0,-2 1-16 0,1-2-16 16,-2 2-2144-16,2-5-448 0</inkml:trace>
  <inkml:trace contextRef="#ctx0" brushRef="#br0" timeOffset="82736.62">28954 14737 26783 0,'-13'-7'1184'0,"13"7"240"0,-9 4-1136 0,1 2-288 0,3 5 0 0,0 3 0 0,-1 8 0 0,1 5 0 16,-2 8 128-16,4 9-128 0,-1 1 160 0,3 9-32 16,1 8 0-16,2 0 0 0,1 3 64 0,2 0 0 15,2 0 0-15,4 2 0 0,0-1-64 0,2 0-128 16,1 0 192-16,-2-5-64 0,2-3-128 0,2-6 0 16,-2-4 0-16,0-5 128 0,-2-3-128 0,1-9 0 15,-3-1 0-15,3-6 0 16,-3-6-608-16,0-4 0 0,-1-2 0 0,-1-5-7440 15,-8-7-1488-15</inkml:trace>
  <inkml:trace contextRef="#ctx0" brushRef="#br0" timeOffset="82916.42">28505 15829 24879 0,'0'0'2208'0,"0"0"-1760"0,11-11-448 0,7 2 0 16,6-4 1856-16,14 6 272 0,3-5 64 0,9 1 16 15,6-1-1808-15,5-3-400 0,2 1 0 0,2 0 0 16,-1-2 0-16,2 2 0 0,0-3-144 0,4 2 144 16,2-2-336-16,-3 2 0 0,-3-1 0 0,-6 3-9088 15,-7 4-1824-15</inkml:trace>
  <inkml:trace contextRef="#ctx0" brushRef="#br0" timeOffset="83681.38">30450 16508 18431 0,'-3'-10'1632'0,"1"0"-1312"16,-1-6-320-16,1 1 0 16,0 4 1392-16,-1-1 208 0,-3-2 32 0,1 3 16 0,-1 2-1248 0,2-1-240 15,-3 3-160-15,-1 2 192 0,-1-1 32 0,-4 2 16 16,-6 2 0-16,-1 2 0 0,0 2-240 0,-3 5 0 16,-5-1 0-16,-1 4 0 0,-3 5 0 0,-3 4 0 15,0-1 0-15,2 5 0 0,1 0 0 0,3-1 0 16,0-1 0-16,7 2 0 0,4-4 0 0,7 0 0 15,6-2 128-15,5-2-128 0,2 3 0 0,8-2 0 16,8 1 0-16,4-2 0 0,1-1 0 0,5 0 0 16,3-3 0-16,5 1 0 0,2 1 0 0,0-2 128 15,3 1-128-15,2 0 144 0,3-2-144 0,-2 2 160 0,0-1-160 16,-2-2 160-16,-4 3-160 0,-5-1 128 0,-4 2-128 0,-6 3 128 16,0 2-128-16,-6 1 0 0,-4-1 0 0,-4 2 0 15,-5 2 176-15,-4 1 0 0,-8 0 0 0,-4 0 0 16,-8 2 272-16,-5 2 48 0,-8 3 16 0,-6 2 0 15,-7-4 112-15,-2 1 16 0,-3-3 16 0,0 1 0 16,-1-1-80-16,-3 3-32 0,-1-2 0 0,-2 1 0 16,-6 2-544-16,1-4 0 0,-2-2 0 0,5-1 0 31,8-3-768-31,4-2-96 0,4-3-32 0</inkml:trace>
  <inkml:trace contextRef="#ctx0" brushRef="#br0" timeOffset="84881.38">31760 16952 2751 0,'0'0'256'0,"-5"-11"-256"0,0 3 0 0,0-3 0 16,0 4 5632-16,5 7 1072 0,0 0 208 0,-5-9 64 16,5 9-6048-16,-8-4-1200 15,-1 3-240-15,0 1-64 0,-2 1 384 0,0 5 64 0,-3 1 128 0,-2 2-208 0,-1 5 32 0,-4 0 16 16,-2 2 0-16,-3 3 0 0,-5 3 160 0,1 5 0 16,2 3 0-16,0 3-128 0,0 1 128 0,6-1 0 15,4 3 128-15,2-2-128 0,3-2 256 0,4-3-32 16,3-2 0-16,3-4 0 0,2-4-80 0,2-2-16 15,2-5 0-15,1-4 0 0,-4-8 64 0,7 5 0 16,-7-5 0-16,13-4 0 0,1-2 176 0,0-7 32 16,0-1 16-16,1-6 0 0,2-4-128 0,1-8-32 15,1-8 0-15,1-3 0 0,0-1-256 0,1-6 0 16,-1 1 0-16,-2 0 0 0,-2-2 0 0,0 2 0 16,-3-3 0-16,0 0 0 0,-1-3 256 0,-1 2-16 0,-1-1 0 0,0 1 0 15,-2 1 64-15,0 1 16 0,-1 1 0 16,1 2 0-16,-4-2-96 0,0 6-16 0,-2-1 0 0,-2 7 0 15,-1 1 64-15,0 8 16 0,-2 5 0 0,0 4 0 16,1 2-64-16,-3 4-16 0,2 4 0 0,3 10 0 16,-5-5-208-16,5 5 0 0,-5 0 0 0,-4 7 0 15,2 6 0-15,-1 10 0 0,-1 4 0 0,-1 7 0 16,0 7-160-16,-4 4 160 0,0 5-128 0,0 3 128 16,-3 6 0-16,2 2 0 0,0 5 0 0,1 4 0 15,1 0 0-15,2-5 0 0,3-3 0 0,2-9 0 16,3-1 0-16,1-7-160 0,4-3 160 0,1-3 0 31,3-2-752-31,2-1-32 0,3-5-16 0,2-5-8592 0,2-3-1712 0</inkml:trace>
  <inkml:trace contextRef="#ctx0" brushRef="#br0" timeOffset="85248.1">32315 16701 14735 0,'0'0'1312'0,"-4"-5"-1056"16,-1-1-256-16,-2 1 0 0,1-3 4608 0,-2 0 880 15,2 3 160-15,-3 0 48 16,0 4-4912-16,-9 1-976 0,1 3-192 0,-5 2-32 0,0 0 208 0,-2 7 32 16,-3 6 16-16,-2 0 0 0,-3 1-96 0,2 1 0 0,1 2-16 15,1-2 0-15,2-1 80 0,9 3 0 0,0-3 16 0,8 0 0 31,4 2-336-31,5-2-80 0,6 0-16 0,7-2 0 16,7 1-96-16,7 0 0 0,2-1-16 0,3 0 0 0,1-1 720 0,-1 0 0 0,-2 2 0 0,0-2 160 16,-1 0 96-16,-15-7 0 15,2 2 16-15,1 0 0 0,1 3 336 0,-2 2 64 0,0-5 16 0,-2 2 0 16,-3 1 16-16,4 5 16 0,-7-3 0 0,-7 0 0 16,-7-2-192-16,-2-7-32 0,-6 6-16 0,-6 2 0 15,-7 1-288-15,-7 5-48 0,-8 1-16 0,-5 1 0 16,-5 5-416-16,-53 21-96 0,14-3 0 0,5-4-14912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1:39.5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27616 7185 1839 0,'-7'-22'160'0,"0"7"-160"0,0-4 0 0,-2 1 0 15,3 0 3488-15,1 0 672 0,2-1 128 0,0 2 16 16,1 0-3456-16,-1-1-688 0,1 2-160 0,-1-2 0 15,-1 0 128-15,-1 0 0 0,-1-1 16 0,-2 1 0 16,-1 1-144-16,-1-1 0 0,-1-1 0 0,-2 2 0 16,-1 6 0-16,0-3 128 0,-1 0 0 0,0 0 0 0,-1 2-128 0,-1-2 192 15,-6 3-192-15,1 1 192 0,-3-3-192 0,-2 2 0 16,-5-1 0-16,2-2 0 0,-1 2-128 0,1 3 128 16,-1-1-160-16,1 3 160 0,-2-2 0 0,-1 3 0 15,0 3 0-15,-3 2 0 0,1 0 0 0,-3 2 128 16,-4 2 0-16,-5-1-128 0,-2 2 128 0,1 0-128 15,0 3 0-15,1 1 0 0,1 5 192 0,3 3-64 16,1 0 0-16,2 0-128 0,3 1 0 0,1 2 0 16,-3 2 0-16,0 3 0 0,-2 6 0 0,1 0 0 15,0 2 0-15,2 4 0 0,0 4 0 0,2 1 0 0,2 0 0 0,2 6 0 16,2 3 0-16,3 3 0 0,2-3 0 0,1 11 0 16,-1 6 0-16,1 0 0 0,-1 2 0 0,-3 3 0 15,-3 6 128-15,-2 2-128 0,-2 7 0 0,0 1 0 16,2-3 0-16,3 0 0 0,1-1 0 0,4-1 0 15,5-6 176-15,4-2-176 0,3-5 160 0,5-2-160 16,4-6 256-16,6 0-32 0,3-3-16 0,4 3 0 16,2-4 80-16,4 3 16 0,3 3 0 0,2-7 0 15,5-1-112-15,1-1 0 0,2-2-16 0,2-1 0 16,5-2-32-16,1-2 0 0,-2-5 0 0,2-5 0 16,0-4-144-16,5-3 192 0,5-3-192 0,3-2 192 15,5-6-192-15,4-5 0 0,5-5 0 0,-1 1 128 16,-2-5-128-16,1-1 0 0,0-5 0 0,1 0 0 15,2-2 0-15,5-2 0 0,4-1 144 0,-3-6-144 16,-5 1 128-16,-3-5-128 0,0-3 128 0,-1 0-128 0,0 1 0 0,2-4 0 16,0-4 0-16,-1-2 128 0,-1-8-128 0,-2-1 0 15,-4-1 0-15,-2-7 0 0,3-3 0 0,1-7 0 16,-1-4 0-16,5-5 0 0,-1-4 0 0,-4-5-128 16,-3-5 128-16,-3 0-128 0,-5-6 128 0,-1-3-192 15,-5-7 192-15,-2-1-192 0,-5-8 192 0,-4 2-128 16,-4 1 128-16,-5-5-128 0,-6 1 560 0,-5 0 112 15,-5 2 32-15,-4 2 0 0,-7 4 560 0,-5 4 112 16,-4 8 32-16,-6 6 0 0,-7 6-608 0,-4 11-112 16,-7 7-32-16,-7 9 0 0,-5 8-400 0,-16 10-128 0,-14 7 0 0,-8 9 0 31,-7 9-2096-31,-10 12-528 0,-53 12-96 0,25 8-32 16</inkml:trace>
  <inkml:trace contextRef="#ctx0" brushRef="#br0" timeOffset="12058.26">2963 10913 20671 0,'-15'-3'912'0,"5"2"192"0,-2-2-880 0,2 1-224 0,0 2 0 0,1 2 0 0,0-5 144 0,-2 1-16 16,-1 1 0-16,1 1 0 0,-2 1-128 0,-1 1 0 16,-1-1 0-16,-2 4 0 0,1 1 0 0,-2 6 128 15,0 0-128-15,0 5 128 0,0 2-128 0,-4 5 0 16,-4 0 0-16,-2 8 0 0,0 0 0 0,0 0 0 15,-1 2 0-15,1 5 0 0,1 2 0 0,2 4 0 16,3 0 160-16,2 6-160 0,5 0 160 0,3-3-160 16,1-1 128-16,6-3-128 0,1-1 144 0,4-6-144 15,1-4 160-15,4-4-160 0,3-1 160 0,2-6-160 16,2-3 160-16,4-3-160 0,4-2 192 0,5-5-48 16,1-3-16-16,2-3 0 0,0-4 96 0,1-3 16 0,2-5 0 15,-2-3 0-15,-2 0-32 0,1-5 0 0,-3-1 0 0,3-3 0 16,0-3-16-16,-1 0-16 0,0-7 0 0,-5 4 0 15,1-4 0-15,-2-1 0 0,-3-5 0 0,-2 3 0 16,-2 1 144-16,-6 2 16 0,-2 2 16 0,-2-2 0 16,-4 2 208-16,-3 0 32 0,-3 3 16 0,-3 1 0 15,-4 3-80-15,-3 2-16 0,-5 2 0 0,-3 3 0 16,-2 4-256-16,-5 2-64 0,-2-2-16 0,-1 6 0 16,-1 4-176-16,-3 1-256 0,-4 1 64 0,5 3 16 15,4 0-176-15,4 2-32 0,5-2-16 0,4 1 0 31,11-3-1376-31,9-2-272 0,0 0-48 0,0 0-16 0</inkml:trace>
  <inkml:trace contextRef="#ctx0" brushRef="#br0" timeOffset="12376.13">3206 10448 14735 0,'-10'-12'1312'0,"3"6"-1056"16,-2-6-256-16,0 3 0 0,-2-3 1168 0,2 4 176 16,3 0 48-16,-1 3 0 0,-1 2-528 0,0 0-96 15,0 1-32-15,-1 4 0 0,-2 2-256 0,-1 2-48 16,1 6-16-16,-3 5 0 0,-2 8-416 0,-2 6 0 16,-3 2 0-16,1 7 0 0,-2 4 0 0,1 8 128 0,-3 7-128 0,0 1 0 15,-1 4 128-15,1 3-128 0,0 5 0 0,1 3 128 16,0-1 16-16,0 2 0 0,-1-1 0 0,-1 6 0 15,-3 2 48-15,2-3 0 0,-3-6 0 0,0-3 0 16,-1-1 64-16,3-5 0 0,-1-2 16 0,6 0 0 16,3-4-144-16,4-3-128 0,1-2 192 0,5-5-192 15,3-6 0-15,2 2 0 0,1-4 0 0,3-5-7840 16,4-3-1632-16</inkml:trace>
  <inkml:trace contextRef="#ctx0" brushRef="#br0" timeOffset="12975.16">3109 12130 5519 0,'0'0'496'0,"-6"-3"-496"0,6 3 0 0,-5-8 0 16,2 0 3584-16,3 1 640 0,3-3 112 0,2-1 16 15,2 1-3216-15,5-5-656 0,2 0-128 0,2 0-32 16,1 2-128-16,1-1-16 0,0-1-16 0,1-2 0 16,0 2-160-16,0 0 0 0,-1 3 144 0,3 1-144 15,-1 3 0-15,1 0 144 0,-2 3-144 0,-1 5 0 16,-2 0 128-16,-1 3-128 0,-1 3 0 0,-5 6 0 15,-2 2 0-15,-5 3 0 0,-2 4 0 0,-6 4 0 16,-2 3 0-16,-4 5 0 0,-5 2 160 0,-3-1-160 16,-2-1 256-16,-2 2-16 0,-3 0-16 0,1-1 0 0,3 0 224 15,0-2 64-15,1 0 0 0,2-4 0 0,-6 1-240 16,3 0-32-16,2-3-16 0,3-1 0 0,2 1-224 16,2-3 0-16,2-1 0 0,3-1 0 0,0-8 0 0,4 0 0 15,1 3 0-15,3-4 0 0,1-1 0 0,3 0-240 16,1-2 48-16,2 1 16 0,2 2 48 0,2-5 0 15,1 1 0-15,3 1 0 0,3-5-64 0,3 1-16 16,0 1 0-16,1-3 0 16,-1-1-384-16,0-1-80 0,2-1-16 0,0-2-9808 0</inkml:trace>
  <inkml:trace contextRef="#ctx0" brushRef="#br0" timeOffset="13326.51">4507 10551 23951 0,'0'0'2128'0,"-8"2"-1696"0,-3 1-432 0,2 0 0 16,2 1 672-16,0 8 48 0,0 5 16 0,-1 5 0 16,-1 4-928-16,-1 3-176 0,-4 6-32 0,-1 10-16 15,-3 2 416-15,-1 8-160 0,-1 7 160 0,-3 4 0 16,1 3-128-16,-3 6 128 0,-2 0 0 0,0 3 0 0,3 6 0 0,3 1 0 16,-4-5 0-16,10 1 0 0,5-8-128 0,4-4 128 15,4-8 0-15,8-3 0 0,6-2-432 0,6-7 32 16,4-6 0-16,-1-6 0 0,0-8 0 0,3-1 0 15,1-7 0-15,2-3 0 0,1-2 32 0,1-6 16 16,3-3 0-16,-2-5-8992 16</inkml:trace>
  <inkml:trace contextRef="#ctx0" brushRef="#br0" timeOffset="16785.59">5812 10423 22111 0,'0'0'1968'0,"0"0"-1584"0,-6 8-384 0,0 3 0 15,4-2 448-15,-1 5 0 0,-1 4 0 0,0 3 0 16,-1-1-448-16,-2 1 0 0,-5 5 0 0,0-1 0 16,-1 6 0-16,-2 4 0 0,-4 2 128 0,-2 3-128 15,0 3 0-15,-2 1 0 0,0 6 0 0,0 1 0 16,0 2 0-16,0 3 0 0,-1 0 0 0,1 5 0 15,2 3 0-15,0 0 0 0,3-1 0 0,2 4 0 16,1 4 192-16,2-6 0 0,1-3 0 0,4-4 0 0,1-3-16 16,5-2 0-16,3-5 0 0,5-6 0 0,1-7 16 0,3-2 0 15,3-1 0-15,2-6 0 0,1-1-192 0,2-3 160 16,0-3-160-16,1 0 160 0,0-3-160 0,0 2 0 16,-1-5 0-16,-2-4 0 15,1 0-416-15,-1-4-112 0,1-5-32 0</inkml:trace>
  <inkml:trace contextRef="#ctx0" brushRef="#br0" timeOffset="17063.4">4905 11414 35471 0,'0'0'1568'0,"0"0"336"0,-4-5-1520 0,4 5-384 0,0 0 0 0,14-6 0 15,3 4 0-15,2 1-288 0,3-1 48 0,3 1 16 16,-2 2 224-16,7 2-192 0,2-2 192 0,5 2-192 16,4-1 64-16,1 1 128 0,0-1-208 0,0 0 80 31,-2-1-352-31,2 1-64 0,1 1-16 0,1 2 0 15,-1-1-240-15,1-2-48 0,1 0-16 0,-1-2 0 16,2-2-576-16,-3-1-112 0,-2-6-32 0</inkml:trace>
  <inkml:trace contextRef="#ctx0" brushRef="#br0" timeOffset="17513.3">6188 10076 21423 0,'0'0'944'0,"0"0"208"0,9-2-928 0,2 2-224 0,3 4 0 0,3 3 0 16,0-2 192-16,3 7 0 0,0-1 0 0,0 7 0 16,-1 2 16-16,0 7 0 0,3 2 0 0,0 6 0 15,-1 4-16-15,2 3 0 0,0 1 0 0,0 9 0 16,-3 8-192-16,0 1 176 0,0 0-176 0,-3 1 160 16,0 4-160-16,-2-3 0 0,-2-3 0 0,0 2 0 15,-2-1 320-15,0 1 64 0,1-5 32 0,-2 3 0 16,1 2 352-16,-3-3 80 0,-2-1 16 0,-2 6 0 15,-2 1-96-15,-4-3-32 0,-2-2 0 0,-2 1 0 16,-2-4-224-16,-3 0-32 0,0 0-16 0,-2 0 0 16,-4-1-144-16,-2-1-48 0,-2 0 0 0,-2-4 0 0,-1-6-144 0,-3 2-128 15,-2-5 144-15,1-4-144 0,1-2 0 0,-1-7 0 16,0-3-208-16,1-5 64 16,-4-3-1552-16,0-5-304 0,2-3-64 0,6-5-10752 15</inkml:trace>
  <inkml:trace contextRef="#ctx0" brushRef="#br0" timeOffset="17879.5">7520 10952 31503 0,'0'0'1392'0,"0"0"288"0,0 0-1344 0,0 0-336 0,14 10 0 0,4 1 0 16,2 0 0-16,0 0-128 0,3-4 0 0,3 0 0 15,-1 5 128-15,4 1 0 0,3-3 0 0,5 1 0 16,1-3 0-16,4 1 0 0,0-4 0 0,-3 4 0 16,0 0-144-16,0 1-48 0,0-3-16 0,0 6 0 15,-1-3-272-15,-1 2-48 16,-2 0-16-16,-1-3 0 0,-1 1-832 0,1-2-160 0,-3 0-48 0,-3-3-9456 16</inkml:trace>
  <inkml:trace contextRef="#ctx0" brushRef="#br0" timeOffset="18115.38">7552 11637 24879 0,'0'0'2208'0,"0"0"-1760"0,0 0-448 0,7 9 0 16,4 0 1312-16,3 0 176 0,3 2 48 0,5-3 0 15,2 2-1088-15,7-3-224 0,4-2-32 16,7 1-16-16,8-2 16 0,-2-2 0 0,3-2 0 0,1-1 0 16,1 0-192-16,2-2 192 0,0 2-192 0,6-3 192 15,2 0-464-15,3 1-96 0,2-2-16 0,-6-3-8896 16,-2 2-1776-16</inkml:trace>
  <inkml:trace contextRef="#ctx0" brushRef="#br0" timeOffset="18763.47">10540 9774 1839 0,'0'0'160'0,"-10"-5"-160"0,0 0 0 0,1-2 0 16,0 2 4384-16,9 5 848 0,-9 0 160 0,-2 2 48 15,-2 0-4352-15,-1 4-880 0,-1 1-208 0,-3 6 0 16,-1-2 128-16,-3 4 0 0,-1 2-128 0,-1 2 192 16,0 2 64-16,-1 6 0 0,-2 4 0 0,-1-1 0 15,-4 4-128-15,3 3 0 0,-3 7-128 0,-1-3 192 16,-1 7 0-16,0-3-16 0,-3 4 0 0,1 1 0 15,2 1 64-15,3 3 16 0,3 2 0 0,4-1 0 16,4-1-16-16,5 2 0 0,2-2 0 0,5 1 0 16,3 0-80-16,4-2-16 0,1-2 0 0,5 2 0 15,3-1-144-15,2-2 0 0,2-3 0 0,5 0 128 16,2-4-128-16,3 3 0 0,1-3 144 0,1 4-144 0,0-1 160 16,0 2-32-16,-1 2-128 0,-2 0 192 15,0-2-192-15,-3-1 176 0,-2-1-176 0,-1-2 160 0,-1 4 48 0,-1-2 16 16,-1 0 0-16,-2-2 0 0,-3 2 96 0,-2-4 32 15,-1 4 0-15,-4-4 0 0,-2 2 160 0,-2-3 16 16,-4-2 16-16,-1 2 0 0,-2 1-32 0,-3-3-16 16,-3 0 0-16,0-1 0 0,-2-1-160 0,-3-1-16 15,-2 1-16-15,0-4 0 0,-1-5-304 0,0-5 0 16,2-2 0-16,2-5 0 16,1-3-704-16,3-7-128 0,0-3-48 0,3-1-8640 15,3-2-1728-15</inkml:trace>
  <inkml:trace contextRef="#ctx0" brushRef="#br0" timeOffset="19147.24">10735 12075 11055 0,'0'0'480'0,"-9"14"112"0,-1-2-464 0,-1 6-128 0,1 4 0 0,1 1 0 16,2 3 3472-16,-1 6 688 0,2 4 128 0,1 2 16 15,1 2-3344-15,1 2-656 0,3 2-144 0,2 1-32 16,0 1-128-16,2-1 0 0,1-6 144 0,3-6-144 16,1-5 0-16,1-4 0 0,0-5 0 0,1-2 0 0,2-3 224 0,1-5-32 15,0-1 0-15,1-4 0 0,2-2 464 0,-1-5 96 16,1-3 16-16,-1-3 0 0,0-3-64 0,1-3 0 15,1-5 0-15,1-4 0 0,-2-1-64 0,-1-5 0 16,-2-6-16-16,-1-1 0 0,-2-1-176 0,-3 0-48 16,-2 0 0-16,-2 4 0 0,-3-2-256 0,-2 2-144 15,-3 0 160-15,-2 2-160 0,-2 3 0 0,-2 3-240 16,-1-1 32-16,-1 6 0 16,1 2-496-16,-3 0-80 0,0 0-32 0,0 0-9488 15,3-1-1920-15</inkml:trace>
  <inkml:trace contextRef="#ctx0" brushRef="#br0" timeOffset="19781.75">11401 9161 2751 0,'0'0'128'0,"0"0"16"0,0 0-144 0,-3 13 0 0,-2-4 0 0,4 4 0 15,1-1 4224-15,0 1 832 0,-1 4 144 0,-1 2 48 16,1 0-4112-16,-2 2-816 0,0 1-176 0,-1 2-16 16,0 4 192-16,0 1 64 0,0 4 0 0,2 4 0 15,-3 0 32-15,1 4 16 0,0-2 0 0,0 4 0 16,-1 3 0-16,0 0 0 0,1 1 0 0,2 2 0 15,-1-2-48-15,3 2-16 0,0 0 0 0,4-4 0 16,0-2-144-16,2-4-32 0,1-2 0 0,1-2 0 16,4-5 64-16,1-4 0 0,1-2 0 0,3-3 0 15,4-5 144-15,0-4 48 0,1 1 0 0,1-5 0 16,-2-2-128-16,5-4-32 0,-1-3 0 0,-1-1 0 16,1-5-288-16,-2 1-256 0,-1-7 64 0,-1 1 0 15,0-1-1536-15,0-5-288 0,-4-5-64 16,0 2-9808-16</inkml:trace>
  <inkml:trace contextRef="#ctx0" brushRef="#br0" timeOffset="20016.34">11224 9752 29487 0,'0'0'2624'0,"0"0"-2112"0,0 0-512 0,9-7 0 16,2-3 2112-16,8 4 320 0,7 0 64 0,4 1 16 16,5 1-2224-16,5-1-448 0,7-1-96 0,4 2 0 15,3 1 256-15,-1-2-128 0,-1-2 128 0,3 2 0 16,1 2-400-16,2 1 16 0,1-2 16 0,0 2 0 31,2 0-1584-31,-1-1-320 0,-8 1-64 0</inkml:trace>
  <inkml:trace contextRef="#ctx0" brushRef="#br0" timeOffset="22865.51">13798 10308 16815 0,'0'0'736'0,"0"0"160"0,5-8-704 0,-5 8-192 16,6-11 0-16,0 3 0 0,-1-1 336 0,0 3 48 15,-3-3 0-15,3 1 0 0,-2-4-16 0,-2 0 0 16,0-1 0-16,-1-1 0 0,0 0 64 0,0 0 16 16,-1 2 0-16,-1-3 0 0,-2-2-112 0,-1-1-16 0,-3 2 0 0,-1-1 0 15,-1 1-16-15,-1 2-16 0,-3 1 0 0,0 0 0 16,-2 1-32-16,-1 3-16 0,-5-3 0 0,-1 6 0 15,0-1-112-15,-2 6-128 0,-2 4 176 0,0 3-176 16,1 0 208-16,0 6-64 0,0-1-16 0,-1 6 0 16,0 6-128-16,1 1 0 0,-4 5 0 0,1 2 128 15,0 3-128-15,0 3 0 0,1 5 0 0,2 0 0 16,1 3 0-16,-1 2 0 0,1 7 0 0,1 1 128 16,-3 0-128-16,4 4 0 0,2-2-160 0,3 2 160 15,1 3 0-15,3 0 0 0,2 3 0 0,3-1 0 16,4 3 208-16,1-1-16 0,1-5 0 0,3 4 0 15,0-3-192-15,3 4 176 0,1 4-176 0,-3-4 160 16,3-5-160-16,0 4 192 0,-3-4-192 0,-1-1 192 0,-1-2-192 16,-2-1 0-16,2-1 0 0,-3-2 0 15,1-3-592 1,0-9-112-16,-4-3 0 0,0-9-10304 0</inkml:trace>
  <inkml:trace contextRef="#ctx0" brushRef="#br0" timeOffset="23132.58">12152 11386 23951 0,'0'0'2128'0,"4"-11"-1696"0,0-3-432 0,6 2 0 16,6 0 1504-16,10-2 224 0,8-2 32 0,7 3 16 15,4 3-1504-15,8-3-272 0,2 3 0 0,7 1-176 16,0 0 176-16,0 2 128 0,-2 2-128 0,0-1 176 16,-2 5-176-16,2 1 0 0,1 4 0 0,0 1 0 15,-1 0-256-15,-6 7-16 0,-3-3-16 0,-3 2 0 32,-2 0-1200-32,-3 1-240 0,-2 2-64 0,-3 0 0 0</inkml:trace>
  <inkml:trace contextRef="#ctx0" brushRef="#br0" timeOffset="23634">14978 9703 19343 0,'-12'-2'1728'0,"-3"1"-1392"0,-2 1-336 0,1 4 0 15,-2 5 976-15,3 1 128 0,-3 5 32 0,-2 3 0 16,-1 8-944-16,-4 2-192 0,-6 3 0 0,-3 10 0 16,0 7 0-16,-4 6 224 0,-3 3-48 0,0 6-16 15,1 6 80-15,0 6 16 0,1 3 0 0,-1 7 0 16,-1 2 96-16,4 5 32 0,1-1 0 0,3 2 0 15,-3 0-64-15,7-4 0 0,5-4 0 0,2-2 0 16,5-8-160-16,5 0-32 0,5-4-128 0,3 0 192 16,6-2-64-16,5-3-128 0,4-8 176 0,6-3-176 15,0-2 0-15,5 1 0 0,2-7 0 0,4-4 0 0,1-1 0 16,2 0-224-16,1-5 16 0,2 1 0 16,2-3-1408-16,2-1-288 0,0-4-48 0</inkml:trace>
  <inkml:trace contextRef="#ctx0" brushRef="#br0" timeOffset="24117.14">16091 10626 19343 0,'-16'-6'848'0,"2"1"192"16,-5-1-832-16,-2 3-208 0,-2 1 0 0,2 1 0 0,-1 1 2176 0,1 5 384 0,-4 0 64 0,1 5 32 16,-5 0-2320-16,-3 3-336 0,0 1-320 0,-2 1 64 15,-1-2 256-15,-1 2 0 0,3 2 0 0,2-1-144 16,3 1 144-16,2-1 0 0,0 3 0 0,2 0 0 15,3-1 0-15,1 0-128 0,3-2 128 0,1 0 0 16,4 0 0-16,2-1-160 0,2-1 160 0,2 3 0 16,2-1-192-16,2 1 192 0,0 0-192 0,6 2 192 15,0 0 0-15,1 1-128 0,0 3 128 0,5 1 0 16,0-1 0-16,0 2 0 0,0-2 0 0,2 1 0 0,-1 0 0 0,1-1 0 16,-1-4 0-16,-1 3 0 0,1-2 128 0,-3 1-128 15,-1-1 0-15,-2-2 144 0,-4 0-144 0,-1 1 192 16,-1 0-192-16,-7 2 192 0,-2 1-32 0,-4 5 0 15,-4-2 0-15,-6 3 0 0,-3-1-160 0,-3 5 0 16,-4-1 144-16,-7-1-144 0,-6-1 0 0,-4-3 0 16,-5 1 0-16,5-6 0 15,0-4-432-15,4-1-96 0,3-4-32 0,5-5-11584 0</inkml:trace>
  <inkml:trace contextRef="#ctx0" brushRef="#br0" timeOffset="24534.6">16504 11780 14735 0,'0'0'1312'0,"0"0"-1056"0,8 9-256 0,1-2 0 0,2 3 2064 0,2 4 368 15,1 4 64-15,0 0 0 0,-1 2-2032 0,-2 3-464 16,-1 5 0-16,-1 1 0 0,-1 3 176 0,-3 2 48 16,-3 5 16-16,-2-1 0 0,-2 2 144 0,-3 1 48 15,-4 0 0-15,-5 1 0 0,-4 1-48 0,-4-2-16 16,-2 3 0-16,-2-1 0 0,-6 3-144 0,-2-3-32 16,-2 0 0-16,-7-2 0 0,-6-7-192 0,-3-7-160 15,-2-5 32-15,-1-7-12224 0</inkml:trace>
  <inkml:trace contextRef="#ctx0" brushRef="#br0" timeOffset="25488.49">18279 10659 18431 0,'-14'-12'1632'0,"5"8"-1312"0,-4-1-320 0,3-2 0 16,0-1 1696-16,0-1 272 0,1 4 48 0,-1 1 16 0,-2-2-1808 0,-1 3-352 15,-1 2-80-15,-1 2-16 16,-3 3 224-16,1 1 0 0,-2-2 0 0,-1 1-144 0,-2 6-16 0,-1-1 0 15,-3 5 0-15,0 0 0 0,-5 2 32 0,-1 2 0 16,-2 4 0-16,0 0 0 0,-2 5 128 0,2-3 0 16,2 5 0-16,3-1 0 0,1 4 0 0,1 4 0 15,2-1 0-15,2 4 0 0,0 2 128 0,1 4 48 16,1 1 16-16,2 1 0 0,0 1 64 0,2-2 0 16,2 1 16-16,2 0 0 0,0-3 0 0,3 3 0 15,3-2 0-15,1-1 0 0,3-4-80 0,1-5-32 16,2 0 0-16,4-7 0 0,3 0 0 0,3-6 0 15,0 0 0-15,4 0 0 0,1-11 96 0,7 2 32 16,2-2 0-16,4-6 0 0,2 0-160 0,5-2-128 0,2-4 192 0,6-2-192 16,5-1 176-16,3-2-176 0,2-5 160 0,-1-2-160 15,-2-1 128-15,0-1-128 0,-2-3 0 0,-1-3 144 16,-1 1-144-16,1-4 0 0,0-4-192 0,0-2 192 16,4-5-304-16,-4-3 64 0,-3-4 16 0,-4 3 0 15,-4-1-32-15,-1 0 0 0,-5-4 0 0,-2 4 0 16,-2-1 112-16,-4-1 16 0,-4 1 0 0,-2 3 0 15,-4-7 128-15,-2 4 0 0,-3 3 0 0,-3 1 0 16,-4 1 0-16,-2 2 0 0,-1 3 0 0,-4 7 0 16,-2 1-144-16,-1 1-112 0,-1 1 0 0,-2 3-16 15,-1 3-336 1,-1 4-64-16,-2-2-16 0,1 5-6608 0,-3-2-1344 0</inkml:trace>
  <inkml:trace contextRef="#ctx0" brushRef="#br0" timeOffset="25873.68">18464 10001 25391 0,'-11'-12'1120'0,"3"7"240"0,-1-2-1088 0,3 2-272 15,6 5 0-15,0 0 0 0,0 0 144 0,-6 15-16 0,-1 3-128 0,0 5 192 16,-2 4-192-16,0 7 0 0,0 3 0 0,-1 5 0 16,-4 6 0-16,-1 3 0 0,-3 2 0 0,-1 7 0 15,-2 8 0-15,0 3-128 0,-2 0 128 16,-3 3 0-16,0 3 0 0,-2 6 0 15,-1 1 0-15,-2-3 0 0,-1 2 0 0,2-6 0 0,-1 2 0 0,1-3 144 16,1-2 288-16,-3-2 48 0,-1 2 16 0,2-4 0 16,3-3-32-16,3-6 0 0,1 2 0 0,2-5 0 15,3 1-272-15,4-2-64 0,1-1-128 0,5-5 192 32,0-7-624-32,4-4-128 0,0-5-16 0</inkml:trace>
  <inkml:trace contextRef="#ctx0" brushRef="#br0" timeOffset="27136.73">19078 11673 19343 0,'0'0'1728'0,"0"0"-1392"16,0 0-336-16,2-9 0 0,-2 9 1456 0,2-10 208 16,-2 10 64-16,0 0 0 0,0 0-1488 0,0 0-240 15,0 0-160-15,0 0 32 0,0 0 128 0,0 0 0 16,0 0 0-16,0 0 0 0,0 0 0 0,0 0 0 16,1 10 0-16,-1-1-192 0,-1 1 192 0,-1 4 0 15,-2 3 128-15,0 0-128 0,0 5 272 0,-1 1-16 16,-3 2 0-16,1 1 0 0,3 4 16 0,-2 1 0 15,-3 3 0-15,1 5 0 0,-1 2 96 0,3-3 16 16,-2 0 0-16,1 0 0 0,-2 1-16 0,1-5 0 16,2-1 0-16,-1-1 0 0,0-3-80 0,0-4-16 15,2 0 0-15,-1-3 0 0,1-4-144 0,1-5-128 0,2-2 192 16,2-11-192-16,-6 12 128 0,6-12-128 0,0 0 0 0,0 0 0 16,0 0 0-16,0 0 0 0,0 0 0 0,-1-14 0 15,1-5 0-15,3-3-272 0,1-5 48 0,2 2 16 16,3-5-96-16,1-2-16 0,0-1 0 0,0-2 0 15,0 2 144-15,2-2 32 0,-1-5 0 0,1 1 0 16,-1-2 16-16,1 3 0 0,0 0 0 0,1 0 0 16,-2 1-16-16,2 1 0 0,0 1 0 0,-2 3 0 15,0 0-80-15,0 2-16 0,-1 3 0 0,0 2 0 16,0 4 48-16,-2 5 16 0,0 6 0 0,-2-2 0 16,-2 7 304-16,-4 5 64 0,0 0 16 0,0 0 0 15,4 12-208-15,-3 4 0 0,-2 4 0 0,-4 6 0 16,-3 1 176-16,-1 4-16 0,-2 6 0 0,-1 3 0 0,-2 3 96 15,-1 0 32-15,2 4 0 0,-1-1 0 0,-1 1 80 0,0 1 16 16,1-2 0-16,0 0 0 16,1-7-80-16,2 3-16 0,-1 1 0 0,1-5 0 0,-3-1-288 0,1-2 0 15,2-2 0-15,0-3 0 16,1 1-256-16,1-3-176 0,2-7-16 0,-1 0-8496 16,2-1-1680-16</inkml:trace>
  <inkml:trace contextRef="#ctx0" brushRef="#br0" timeOffset="27737.09">20407 10150 14735 0,'0'0'1312'0,"-8"-4"-1056"16,-3 1-256-16,0 0 0 0,1 2 2736 0,0 2 480 16,0 3 112-16,0 2 0 0,-4 7-2848 0,-2 5-480 15,0 1-288-15,-3 9 32 0,-3 1 256 0,-1 5 0 16,2 4 0-16,-5 9-144 0,0 4 144 0,-2 5 176 0,-2 8-48 0,-1 4 0 16,-4 6 16-16,0 4 0 0,-1-1 0 15,3 6 0-15,1-2 64 0,6 2 16 0,2-10 0 0,4 1 0 16,4-1 80-16,2-2 16 0,3-3 0 0,2-1 0 15,2-9-176-15,5 0-16 0,2-2-128 0,1-1 192 16,3-4-192-16,2-3 176 0,2-1-176 0,2-5 160 16,1 3-160-16,5-5-272 0,0-4 64 0,3-6 16 31,2-2-1952-31,1-5-384 0</inkml:trace>
  <inkml:trace contextRef="#ctx0" brushRef="#br0" timeOffset="32473.51">21974 10964 23263 0,'0'0'1024'0,"0"0"224"0,0 0-992 0,0 0-256 0,0 0 0 0,0 0 0 16,0 0 144-16,0 0-16 0,8-7 0 0,-1 1 0 16,0 1-128-16,-2-3 0 0,-5 8 0 0,5-9 0 15,-1-3 144-15,-1 3-144 0,1-1 160 0,0 2-160 16,-1-2 448-16,-2 3-16 0,-2-2 0 0,-1 3 0 15,2 6 32-15,-2-10 16 0,-1 2 0 0,-4-1 0 16,-1 2-224-16,-1-2-32 0,0 1-16 0,-2 4 0 0,-3-6-80 0,1 4-128 16,-2 2 176-16,-1-1-176 0,0 1 256 0,-1 2-48 15,-2-1-16-15,-1 1 0 0,-2 0 48 0,0 2 0 16,-3 2 0-16,0 0 0 0,-2 1-48 0,1 1 0 16,-5-2 0-16,1 4 0 0,-2 1 64 0,-3 4 16 15,0-3 0-15,2 5 0 0,-2-6-96 0,5 5-32 16,2 2 0-16,3-4 0 0,-1 2-144 0,3 4 0 15,3 0 0-15,2 1 0 0,2-1 0 0,2 2 0 16,2 0 0-16,2-2 0 0,1-3-160 0,3 2 160 16,1 2 0-16,2-2-144 0,2 2 144 0,3-1-192 0,2 1 192 15,0-1-192-15,5 0 192 0,0 0 0 0,4-2 0 0,1 1 0 16,2 2 128-16,4-1-128 0,5 1 128 0,1-1-128 16,5 0 192-16,1-2-16 0,1 1-16 0,2 0 0 15,1 0-16-15,-2 2 0 0,-2-2 0 0,-2-1 0 16,-3 0-144-16,1 0 160 0,-1 1-160 0,-2-2 160 15,-2 1-32-15,-1 0-128 0,-2 1 192 0,-1 1-64 16,-4-4-128-16,-1 0 0 0,-4 0 0 0,2 0 0 16,-6-2 240-16,1 3-48 0,-7-13 0 0,1 9 0 15,-2 1 272-15,-6-4 48 0,-2 3 16 0,-2-3 0 16,-7 5-80-16,-2-4 0 0,-6 3-16 0,-3-2 0 16,-4 5-16-16,-3-4 0 0,-2 2 0 0,-4-2 0 15,-3 0-16-15,-1-2 0 0,0 0 0 0,2-3 0 16,0-3-176-16,2 0-32 0,-1-1-16 0,3 0 0 15,-1-1-176-15,4 0 0 0,4 1-160 0,1-2 160 16,0 0-720-16,3 1-48 16,2 1-16-16,1 1 0 0,-1 0-2032 0,2 2-384 0,2-1-96 0</inkml:trace>
  <inkml:trace contextRef="#ctx0" brushRef="#br0" timeOffset="33856.75">22241 9788 9503 0,'0'0'416'0,"0"0"96"0,0 0-512 0,0-8 0 0,0-2 0 0,0 10 0 15,0-10 720-15,0 1 48 0,0 9 16 0,0-10 0 16,0 2 32-16,0-1 0 0,0 2 0 0,0 7 0 15,0 0-64-15,0-8-16 0,0 8 0 0,0 0 0 16,-1-10-80-16,1 10-16 0,0 0 0 0,0 0 0 16,0 0-240-16,0 0-48 0,0 0-16 0,0 0 0 15,0 0-208-15,0 0-128 0,11 4 128 0,0 3-128 16,-2-2 0-16,3 2 0 0,-1 2 0 0,3-2 128 16,0 3 0-16,3-1 16 0,-1 3 0 0,5 1 0 15,-1-1 112-15,3 5 32 0,2-3 0 0,4 2 0 16,1 2 96-16,0 2 32 0,2 1 0 0,0 4 0 15,-2 1-16-15,2 2 0 0,-3-4 0 0,-1 6 0 16,0 1-96-16,-1 3-32 0,0 2 0 0,-2 3 0 16,0 2-96-16,0-1-32 0,-4 1 0 0,1 1 0 0,-2-3 0 0,1 3 0 15,-1 7 0-15,0-1 0 0,-2-5 0 0,-1-1 0 16,-2 1 0-16,0-2 0 0,0 2 80 0,-2-1 16 16,-5-1 0-16,2 2 0 0,-5-1 48 0,0 1 16 15,-1 4 0-15,-3-4 0 0,-2-2 80 0,-3-3 0 16,-1 0 16-16,-3-1 0 0,-1 3 16 0,-2 2 0 15,-2 0 0-15,-1-3 0 0,-1 2-32 0,-2-2 0 16,1-2 0-16,-1-2 0 0,2 1-48 0,-1-5-16 16,-1-1 0-16,-1 2 0 0,0-4-128 0,2 0-48 15,-2-3 0-15,-2 3 0 0,1-4-16 0,0 3-128 16,-2-3 192-16,2 2-64 0,1-2 0 0,3-4-128 16,1 0 192-16,2-1-64 0,0-1-128 0,1-2 0 0,2-1 0 15,0-1 0-15,0-4 0 0,0 1 0 0,4 2 128 0,-1-5-128 16,-1-2 0-16,7-6 0 0,0 0 0 0,0 0 0 15,-5 8 0-15,5-8 0 0,0 0-192 0,0 0 192 32,0 0-512-32,0 0 32 0,0 0 0 0,0 0 0 15,0 0-1456-15,0 0-304 0,0 0-48 0,13-8-11200 0</inkml:trace>
  <inkml:trace contextRef="#ctx0" brushRef="#br0" timeOffset="35626.28">26628 6786 12895 0,'0'0'1152'0,"0"0"-928"16,0-8-224-16,0 0 0 0,0 8 2128 0,0 0 384 15,5-7 80-15,-2-1 16 0,1 2-2192 0,-1 1-416 16,-3 5 0-16,0 0-224 0,2-12 224 0,-2 3-176 16,-1-2 176-16,1 1-160 0,-1 2 160 0,0-3 0 15,-2 2 0-15,0-4-128 0,1-1 128 0,-2 3 0 16,-1-3 0-16,-1-3 0 0,-1 2 0 0,1 0 0 15,-2-1 0-15,-1 2 0 0,0-3 192 0,1-1-16 0,-3 0-16 0,1 0 0 16,-2 0 0-16,1 1 0 0,0 0 0 0,-3 1 0 16,1-2 32-16,-1 0 0 0,-1 1 0 0,0 0 0 15,-1 3-48-15,1-2 0 0,-3-1 0 0,1-1 0 16,-1-1-16-16,-5 1 0 0,0-2 0 0,-1-1 0 16,-1 2-128-16,-3-4 0 0,-2 0 0 0,1 2 0 15,1-1 0-15,-1 3 0 0,-3-2 0 0,2-1 128 16,-2 2-128-16,0-1 192 0,0 0-192 0,0 3 192 15,1 0-192-15,-4-1 0 0,0-1-192 0,-5-1 192 16,-3 0 0-16,-3 0 0 0,-1 1 0 0,2 1 0 16,-4-1 0-16,2 2 0 0,2 1 0 0,0 1 0 15,2-2 0-15,-4-1 0 0,-5 1 0 0,-3 0 0 16,-5 1 0-16,3 0 0 0,2 1 0 0,-1 0 0 0,2 5 0 0,-1-1 0 16,1 2 0-16,-6 1 0 0,-5 3 0 0,-1-2 0 15,0 3 0-15,2 0 0 0,2 0 0 0,1 3 0 16,2 0 0-16,-3 2 0 0,-4-1 0 0,-1 0 0 15,-2-1 0-15,3 2 0 0,2 0 0 0,3 3 0 16,3 0 0-16,-1-1 0 0,-2 1 0 0,0 0 0 16,-2-1 0-16,2 0 0 0,1 2 0 0,3 2 0 15,0 2 0-15,-2 0 0 0,-1 3 0 0,-2 1 0 16,-5-1 0-16,2 3 0 0,1 0 0 0,3 1 0 16,2-2 0-16,3 2 0 0,1-1 0 0,0 0 0 15,-1-2 0-15,4 0 0 0,-4 1 0 0,6-3 0 0,3 2 0 16,1 2 0-16,3 1 0 0,2 3 0 15,0 1 0-15,2 1 0 0,-2 3 0 0,-3 0 0 0,-1 1 0 0,-2-1 0 16,0 0 0-16,0 3 0 0,0-3 0 0,1 4 0 16,2-4 0-16,3 2 0 0,0 3 0 0,6 0 0 15,1 0 0-15,2-4 208 0,0 0-16 0,3-1-16 16,1 0-16-16,1 3 0 0,2-2 0 0,0 4 0 16,1-2-32-16,1 6 0 0,1-1 0 0,-1-1 0 15,-1 3-128-15,-2 2 0 0,2 0 0 0,-1 3 0 16,-2 7 0-16,0-2 0 0,0 4 0 0,2 0 0 15,-2 4 0-15,-1 1 0 0,-3 0 0 0,-1 2 0 16,0-2 0-16,-1 2 0 0,1 1 0 0,4 0 0 16,4-2 128-16,3 2-128 0,0 2 0 0,2 1 128 15,1-2 48-15,2 1 0 0,-1 2 0 0,2 2 0 16,0-6 16-16,-2 1 0 0,-1-2 0 0,4 2 0 0,-2 0 0 0,1-1 0 16,-1-2 0-16,1 3 0 0,0 0-64 0,1 0 0 15,-1-7 0-15,1 5 0 0,-2 1-128 0,1-1 192 16,0 0-192-16,-2-5 192 0,7-2-192 0,-1-4 192 15,-1 1-192-15,2-5 192 0,0-1-64 0,2-1-128 16,1-3 192-16,-1-1-64 0,2-3-128 0,-1-1 0 16,2 0 0-16,3-5 128 0,-1-1-128 0,1-4-176 15,-3-5 48-15,3-1 0 16,1-4-1600-16,1-9-320 0,0 0-64 0</inkml:trace>
  <inkml:trace contextRef="#ctx0" brushRef="#br0" timeOffset="36025.91">19826 8704 13823 0,'0'0'1216'0,"0"0"-960"0,0 0-256 0,0 0 0 16,0 0 3264-16,11 1 592 0,-1 4 128 0,4 1 32 16,2 7-3296-16,0 2-720 0,1 2 0 0,-3 2 0 15,1 0 0-15,1 4 0 0,1 4 0 0,-1 3-128 16,1 3 128-16,-2 4 0 0,0 2 0 0,1 0 0 16,-2-1 0-16,1-5 0 0,-1-2 0 0,0 0 0 15,1-6 0-15,0 1 0 0,1-6 0 0,-1-1 0 16,0-4 0-16,0-1 224 0,1-5-48 0,-1 2-16 15,0-6 256-15,3 1 48 0,-3-1 16 0,4-2 0 0,3-1 48 0,1-1 16 16,0-1 0-16,3-1 0 0,4-1-144 0,1-1-16 16,1-3-16-16,1 1 0 0,-1-4-144 0,4 0-32 15,2-6 0-15,2-2 0 0,1-1-192 0,1-2 144 16,3-4-144-16,3-3 128 0,0 3-336 0,2-4-80 16,-2 0-16-16,-6 1-9696 15,-6 6-1952-15</inkml:trace>
  <inkml:trace contextRef="#ctx0" brushRef="#br0" timeOffset="37062.01">23368 9522 13823 0,'0'0'1216'0,"0"0"-960"16,-3-4-256-16,3 4 0 0,0 0 1472 0,0 0 256 15,0 0 64-15,0 0 0 0,11 9-1504 0,2 1-288 16,-1 2 0-16,2-3-128 0,3 2 128 0,1-2 0 0,0 3 160 0,2-1-160 16,3-2 224-16,3 4-48 0,2-3-16 0,4 1 0 15,-1 3-160-15,-1 3 128 0,-1 1-128 0,1 1 128 16,-1 0-128-16,1 4 0 0,1 3 144 0,1 2-144 16,-1 4 0-16,1 4 0 0,-1 8 0 15,-1 3 0-15,1 4 0 0,-1 1 0 0,-1 3 0 0,-1 1 0 16,-2 1 0-16,-3 0 176 0,-4 0-48 0,-3 0 0 15,0-1 256-15,-4 3 64 0,-2-4 0 0,-1 2 0 16,-1 2 128-16,-3-1 16 0,-1-1 16 0,-4 1 0 16,-3 2-48-16,0-1-16 0,-4-1 0 0,-4 0 0 15,-4-3 32-15,-2 1 16 0,-1 0 0 0,-2 0 0 16,-4-3-16-16,-3-1-16 0,-4 2 0 0,4-3 0 16,-3-6-144-16,1 1-32 0,1-5 0 0,1-2 0 15,-1 1-256-15,3-4-128 0,1-6 0 0,1-2 128 16,1-7-128-16,3-2 0 0,0-3-160 0,1-4 160 15,1-2-832-15,0-1-64 0,2-5 0 0,1-3-8272 16,1-2-1648-16</inkml:trace>
  <inkml:trace contextRef="#ctx0" brushRef="#br0" timeOffset="37859.86">25722 11025 25791 0,'-3'-12'2304'0,"3"12"-1856"0,-9-11-448 0,1 2 0 15,-1 0 1200-15,2-1 144 0,-1 2 16 0,0-2 16 16,-2 2-1376-16,-1-1-368 0,-3 3-16 0,1 1-16 16,-1-4 160-16,1 3 48 0,-1-4 0 0,0 2 0 15,-1 3-64-15,0-3 0 0,-3 2 0 0,4-2 0 16,-2 2 256-16,-1 1-176 0,2-4 176 0,0 3-160 16,-1 1 160-16,1-2 0 0,-1 3 0 0,0 3 128 15,1 1-128-15,0 3 144 0,-2 0-144 0,1 4 160 16,-2-1 16-16,-1 6 0 0,-3-2 0 0,1 5 0 15,-2 3-48-15,0 3 0 0,1 5 0 0,2 1 0 0,-2 6 48 0,7 0 0 16,1 1 0-16,1 3 0 0,1 0-48 0,0 1-128 16,1 1 192-16,2 1-64 0,3-2-128 0,2-1 0 15,1-4 144-15,3-4-144 0,1-1 0 0,3-5 144 16,3-3-144-16,-1-1 0 0,2-4 128 0,2-1-128 16,1-2 0-16,2-6 0 0,1-1 128 0,2-2-128 15,2-4 144-15,3-3-144 0,0-3 128 0,2-5-128 16,0-4 0-16,1-1 144 0,0-4-144 0,-1 0 0 15,1-6-160-15,0-2 160 0,-1-6-416 0,1-1 16 16,2-5 0-16,1-1 0 0,-1 0 16 0,0-5 0 16,-1-1 0-16,-1-1 0 0,-2-2 224 0,-1-1 160 0,4-1-192 15,-5-2 192-15,0 1-176 0,-2-2 176 0,-1-3-160 0,-1-2 160 16,-2-4-400-16,1 2 16 0,-3 1 0 0,-1 1 0 16,-1-3 32-16,1 4 16 0,-1 6 0 0,-3 0 0 15,0 2 336-15,-2 3 0 0,0 5 0 0,0 5 0 16,-2 2 0-16,-1 7 160 0,-1 5-160 0,-1 4 160 15,-1 3 16-15,0 7 0 0,0 0 0 0,1 11 0 16,-3-3 208-16,3 3 32 0,0 0 16 0,0 0 0 16,-11 6-432-16,-1 5 0 0,1 5 0 0,-2 1 0 15,0 4 0-15,1 3 0 0,-2 4 0 0,1 4 0 16,0 3 224-16,2 6 16 0,-1 0 0 0,3 6 0 16,3 0 224-16,-3 5 48 0,1 2 16 0,3 6 0 15,2-1-16-15,-1 5-16 0,0 1 0 0,1 3 0 16,1 0-80-16,-1-2-16 0,1-5 0 0,1 0 0 0,-1 0-128 15,2-2-16-15,2-1-16 0,0-2 0 16,2-7-240-16,0-4 144 0,1-4-144 0,1-2 128 16,0-4-128-16,1-3 0 0,-2-4 0 0,1-2 0 15,1-3-1152-15,-1-1-320 0,0-2-64 0,2-7-12128 16</inkml:trace>
  <inkml:trace contextRef="#ctx0" brushRef="#br0" timeOffset="38459.94">27562 10736 10127 0,'6'-11'448'0,"-6"11"96"0,3-9-544 0,-1-1 0 0,0 2 0 0,0-2 0 15,-2 2 4352-15,0 8 768 0,0 0 160 0,-6-9 32 16,-1 2-4432-16,-2 2-880 0,-1-3-192 0,-2 2-16 16,-4 1 208-16,0-3 0 0,-3 2 0 0,-2 2 0 15,-3 0 0-15,-1 1 0 0,-4 1 144 0,-3-2-144 16,-4 0 128-16,-1 2-128 0,-1-2 0 0,0 4 144 15,-1 0-144-15,-2 5 0 0,-1 0 0 0,0 8 0 16,0-1 0-16,1 4 0 0,3 0 0 0,3 3 0 0,0 2 0 16,5 0 0-16,1 0 0 0,5 0 0 15,3 1 144-15,5 1-144 0,2 1 160 0,4-3-160 0,1 4 0 0,5-3 0 16,5-1 0-16,5-1-160 0,5-1 160 16,3-1-208-16,5 2 80 0,7 1 128 0,7-2 0 0,3 0 0 15,2-3 0-15,4 1 0 0,1-2 0 0,4 2 240 16,3 0-48-16,2-1 0 0,0-2 0 0,3-2-16 15,1 2 0-15,-3 2 0 0,-3-2 80 0,-1-2 0 16,0 4 16-16,-2-1 0 0,-4-3 112 0,-3 2 32 16,-1 0 0-16,-4 2 0 0,-2-1-16 0,-4 1 0 0,-3 1 0 0,-4 1 0 15,-2 0-112-15,-6 1-32 0,-5-2 0 0,-5 4 0 16,-4 4 32-16,-6-1 0 0,-6-3 0 0,-7 3 0 16,-7 1 80-16,-6-2 16 0,-7-1 0 0,-5 2 0 15,-7-1 0-15,-8 1 16 0,-6 3 0 0,-10-3 0 16,-11 1-224-16,-6 1-48 0,-4 4-128 0,-8-1 192 15,-6 1-192-15,-3-1-256 0,-1-1 48 0,4 4 16 32,6 1-2368-32,1-7-480 0</inkml:trace>
  <inkml:trace contextRef="#ctx0" brushRef="#br0" timeOffset="39894.55">7806 15424 26895 0,'0'0'1184'16,"0"0"256"-16,0 0-1152 0,6-5-288 0,5 2 0 0,0-1 0 0,3-1 208 0,4 1-16 15,1 4 0-15,1 0 0 0,0-2-192 0,5 1 0 16,0-1 0-16,3 1 0 0,4-1 0 0,2 0 0 16,6 2 0-16,0 0 0 0,6 4 0 0,5-1 0 15,5-3 0-15,1 2 0 0,0-1-144 0,-1 2 144 16,-3 2 0-16,0-1-144 16,-4-2-368-16,-1 0-64 0,-1-1 0 0,-1-2-16 15,-3-1-2112-15,-3 0-432 0</inkml:trace>
  <inkml:trace contextRef="#ctx0" brushRef="#br0" timeOffset="40111.51">7767 15909 20271 0,'0'0'896'0,"0"0"192"0,0 0-880 0,11 7-208 0,3-5 0 0,9 2 0 15,9-1 2512-15,6-1 464 0,4 2 96 0,5-3 0 16,5-1-2464-16,4-1-608 0,2 0 0 0,11-4 0 16,7 2 0-16,2 1 0 0,-3 0-192 0,-2 2 192 15,0-1-2016-15,2 1-288 0,1-1-48 16</inkml:trace>
  <inkml:trace contextRef="#ctx0" brushRef="#br0" timeOffset="40711.86">11347 14399 21183 0,'-5'-6'1888'0,"-2"-4"-1504"0,-4 0-384 0,4 1 0 16,-3-1 640-16,1 2 48 0,-1 4 16 0,-2-2 0 15,-1 2-704-15,-2 3-384 0,-4 2 64 0,-1 5 0 16,-3 1 320-16,-3 0 0 0,-3 3 192 0,-5 6-64 16,-7 2 0-16,-2 2 0 0,-7 0 0 0,2 6 0 15,-3 3-128-15,3 4 192 0,0 0-192 0,3 3 192 16,5 0-192-16,0 1 160 0,5 0-160 0,-1 1 160 16,2 3 96-16,1 3 32 0,1-2 0 0,1 5 0 0,2-2-128 15,6 2-32-15,4 0 0 0,4-3 0 0,3 2 16 0,4-3 0 16,1-2 0-16,6 1 0 0,3-3-16 0,6 1-128 15,2-3 192-15,5 0-64 0,5-2-128 0,1 1-144 16,2 2 144-16,2-1-208 0,3 0 208 0,0-2 0 16,-1-1 0-16,-1-2 0 0,-4 0 0 0,1 0 0 15,0-4 0-15,-1 4 0 0,-3 1 0 0,0-3 160 16,-3-2-32-16,-2 4 0 0,-1 1 160 0,-4 1 32 16,-3 2 0-16,-3 1 0 0,-3 0 96 0,-4 1 32 15,-5 0 0-15,-2 0 0 0,-6-1 80 0,-1 1 32 0,-2-2 0 16,-2 0 0-16,-2-3-240 0,-2-1-32 0,-5 0-16 0,-2-4 0 15,-1 0-432-15,-1-4-96 16,0-5 0-16,6-4-16 16,2-3-2048-16,3-7-416 0</inkml:trace>
  <inkml:trace contextRef="#ctx0" brushRef="#br0" timeOffset="41079.01">11577 16249 18431 0,'-16'25'816'0,"3"-8"160"0,-5 3-784 0,-1-1-192 0,-1 5 0 0,2 5 0 0,3 2 2544 0,2 1 464 15,3 3 80-15,2 3 32 0,3 1-2720 0,3-3-528 16,1 0-128-16,1-3 0 0,0-2 16 0,2-2 16 16,2-9 0-16,1 1 0 0,1-4 80 0,2-4 16 15,1-7 0-15,1-3 0 0,0-1 384 0,4-7 96 16,-1-1 16-16,2-4 0 0,-1-2 208 0,3-4 64 16,0-4 0-16,1-6 0 0,-3 1-112 0,-1-3-16 15,-1 2 0-15,-1-3 0 0,-2 1-64 0,-1-2-32 16,-3 0 0-16,0 4 0 0,-4-1-96 0,-1 3-32 15,-2-4 0-15,-1 2 0 0,-1 4-416 0,0-4-96 0,0 2-16 0,1-3 0 32,-2 4-2000-32,-1 2-416 0,4-2-80 0</inkml:trace>
  <inkml:trace contextRef="#ctx0" brushRef="#br0" timeOffset="41546.05">12146 13449 5519 0,'0'0'496'0,"0"0"-496"16,0 0 0-16,0 0 0 0,-11-2 5264 0,11 2 960 15,0 0 192-15,-6 7 48 0,0 5-5232 0,1 2-1040 16,1 4-192-16,0 4 0 0,-2 2 0 0,-1 8-128 15,1 1 128-15,-2 4 0 0,1 2 0 0,-1 7 0 16,-1 0 0-16,0 4 0 0,0 5 0 0,0 6 0 0,1 5 0 0,-4-1 0 16,6-4 128-16,-3 1-128 0,3-6 0 0,3-4 0 15,3-5 176-15,1-1-176 0,3-5 192 0,2-3-192 16,1-1 192-16,2-3-64 0,0-2 0 0,1-3-128 16,1-4 0-16,3-4 0 0,-4-5 0 0,3-3 0 31,1-5-768-31,0-2-128 0,0-3 0 0,0-5-11232 0</inkml:trace>
  <inkml:trace contextRef="#ctx0" brushRef="#br0" timeOffset="41741.43">11752 14188 37727 0,'0'0'1664'0,"0"0"352"0,0 0-1616 0,17 0-400 16,6 3 0-16,5-1 0 0,4 4-192 0,5-3-128 16,2 4-32-16,3-1 0 0,3-2 32 0,0-3 0 15,0-1 0-15,-1 0 0 16,0 0-1984-16,-2 0-384 0,0-4-64 0</inkml:trace>
  <inkml:trace contextRef="#ctx0" brushRef="#br0" timeOffset="42379.68">14459 14061 29951 0,'-8'-11'1328'0,"3"2"272"0,-2-5-1280 0,-1 0-320 16,0 1 0-16,1 1 0 0,-1-2 0 0,-1 3-176 15,-1 0 32-15,-3-3 0 0,-1 0 144 0,-2 3 0 16,1-2-144-16,-3 5 144 0,-2-1 0 0,0 4 0 15,-4-2 0-15,-1 1 0 0,-4 3 0 0,-2 0 0 16,-3 2 0-16,0 1 0 0,2 2 0 0,0 1 0 16,0 1 0-16,0 6 0 0,1 1 0 0,-1 6 0 15,0 2-144-15,2 5 144 0,0-2 0 0,4 7 0 0,0 0 0 0,0 9 0 16,-2 7 384-16,0-1-32 0,0 5 0 0,2 0 0 16,3 2-32-16,3 4-16 0,0 2 0 0,2 4 0 15,4 4 16-15,1 1 16 0,2-3 0 0,4 5 0 16,1 2-160-16,1 0-48 0,4 1 0 0,-1 0 0 15,2 1-128-15,0 0 128 0,2-4-128 0,-1-2 128 16,4 2-128-16,-1-2 0 0,0-4 0 0,1 2 0 16,0-5 0-16,0-3 0 0,-1-6 0 0,-1-3 0 15,1-7 0-15,-1-3 0 0,-1-4-128 0,0-6 128 32,-1 0-1280-32,-2-7-192 0,-2-3-48 0,1-6-11792 0</inkml:trace>
  <inkml:trace contextRef="#ctx0" brushRef="#br0" timeOffset="42631.36">12876 15063 26719 0,'0'0'2368'0,"0"0"-1888"15,11-3-480-15,8 3 0 0,9-5 2464 0,11 1 400 16,13 4 80-16,7 0 0 0,2-1-2608 0,2 0-528 16,2-2-96-16,2 2-32 0,2 0 320 0,6 0 0 15,4-3 0-15,-5-1 0 16,-7 1-496-16,-3 0-80 0,-5 3-32 0,-3-2 0 16,-2-1-1280-16,-5 1-256 0,3 1-48 0,-2 0-6576 0,-4-1-1328 0</inkml:trace>
  <inkml:trace contextRef="#ctx0" brushRef="#br0" timeOffset="43081.1">15541 13793 19343 0,'-12'11'848'0,"2"-2"192"0,-4 4-832 0,-4 4-208 15,-1 0 0-15,-2 8 0 0,-3 6 2288 0,-3 9 400 16,-1 5 96-16,-5 10 16 0,-4 5-2224 0,-4 6-448 16,1-4-128-16,-1 8 0 0,2 5 288 0,0 5 16 0,4 0 0 0,-1 4 0 15,3 3 0-15,3-3 0 0,2-3 0 16,5 2 0-16,2-6-112 0,6-3 0 0,3-6-16 0,4-3 0 16,5-6-32-16,6-2 0 0,2-4 0 0,4-1 0 15,2-1-144-15,6-2 0 0,1-6 0 0,3-1 0 16,3-3 0-16,6-6-192 0,-1-4 32 0,6-1 16 31,4-6-624-31,4-3-128 0,4-5-32 0,1-5-8096 0,0-1-1600 0</inkml:trace>
  <inkml:trace contextRef="#ctx0" brushRef="#br0" timeOffset="43630.45">16784 14326 26783 0,'-14'-5'1184'0,"3"1"240"0,-5 0-1136 0,-2 1-288 15,-3 2 0-15,-2 2 0 0,0 3 0 0,-2 4 0 0,-2-1 128 0,-4 9-128 32,-3 0-272-32,0 3-112 0,-6-1-32 0,-2 4 0 0,-3-1 288 0,-6 7 128 0,-5-1-128 0,3 2 128 15,0 0 0-15,5 1 0 0,2 1 0 16,6 0 0-16,4-7 0 0,6 3 0 0,5-3 0 0,8-4-128 15,5-2 128-15,7-1 0 0,4-2-144 0,7 0 144 16,6-3-128-16,5-1 128 0,6 2-160 0,5-4 160 16,5 2 256-16,3-2 128 0,2 1 48 0,5-1 0 15,6 0-48-15,0-2-16 0,-1 4 0 0,1 1 0 16,-3-1-128-16,-2 1-32 0,-1 1 0 0,-1 1 0 16,-4 1-16-16,-1 2-16 0,-4-1 0 0,0 2 0 15,-5 0-176-15,-2 0 0 0,-6 2 0 0,-5-1 0 16,-3 0 0-16,-6 0 0 0,-6 3 0 0,-5 1 0 15,-5-2 192-15,-7 3-64 0,-4 1 0 0,-7-3 0 16,-2 6 112-16,-4-1 16 0,-4 2 0 0,-3-1 0 0,-2 2 48 0,0-1 16 16,1-4 0-16,-3-1 0 0,0 0-320 0,0-3 0 15,3-3 128-15,4-3-128 16,4-4-448-16,2 1-128 0,2-2-48 0,3-5-8368 16,3-1-1680-16</inkml:trace>
  <inkml:trace contextRef="#ctx0" brushRef="#br0" timeOffset="44348.02">17421 15120 9215 0,'0'0'400'0,"0"0"96"0,0 0-496 0,0 0 0 0,0 0 0 0,0 0 0 16,11 8 5232-16,2-3 944 0,2 1 192 0,3 4 32 31,0 6-5632-31,0-2-1120 0,-2-1-224 0,2 5-64 0,0 1 640 0,-1 4 0 0,1 0 0 0,0 3 0 16,-1 0 0-16,-2 1 0 0,-4 3 0 0,-2 3 192 15,1 3 176-15,-3 0 32 0,-3 2 16 0,-4 2 0 16,-3 4 128-16,-1-4 32 0,-5 4 0 0,-3 0 0 0,-5 4 96 15,-3-2 32-15,-4 4 0 0,-4 3 0 0,-5 0-192 0,-3 6-16 16,-3-1-16-16,-9 2 0 0,-5-4-688 16,-4-3-144-16,-3 1-32 0,-1-2-16192 15</inkml:trace>
  <inkml:trace contextRef="#ctx0" brushRef="#br0" timeOffset="47451.97">19920 14003 21183 0,'0'0'944'0,"-7"-10"192"0,-3 1-912 0,0-1-224 16,0 2 0-16,1 0 0 0,1 2 1344 0,0 2 208 15,-3 2 48-15,2-4 16 0,-1 1-1376 0,0 3-240 0,-1-3-128 0,-2 0 128 16,-1 0 0-16,-1 2 0 0,-3 1 0 0,0 0 0 16,-3 1-192-16,-2 1 16 0,-2 0 16 0,-1 3 0 15,-2 0 160-15,1 2 0 0,3 3 0 0,1-2 0 16,-4 5 0-16,3-4 0 0,1 5 0 0,2-2 0 16,0 3 0-16,4-1 0 0,0 0 144 0,4 2-144 15,2 1 192-15,2 0-192 0,3-1 192 0,3-1-192 16,3 0 176-16,4 1-176 0,1-4 160 0,4 2-160 15,2 5 192-15,7-3-64 0,3-3-128 0,3 3 192 16,2 2-192-16,2 0 176 0,0 1-176 0,-2-1 160 16,-1 1-160-16,2-1 0 0,-2 2 144 0,1 1-144 15,-2 1 0-15,-3 2 0 0,0 2 0 0,-3 3 128 16,-4-3-128-16,-3 5 0 0,-2-1 0 0,-4 1 128 16,-4 2 160-16,-2-2 32 0,-4 2 16 0,-4 0 0 0,-2-5 48 0,-3 2 16 15,-4-3 0-15,-1 3 0 16,-3-4 112-16,-2 3 0 0,-1-3 16 0,-1-2 0 0,-1-3-304 0,5-3-64 15,-3-2-16-15,3 0 0 0,-4-6-336 0,4-4-64 16,2-4 0-16,2-5-9408 16,3-4-1856-16</inkml:trace>
  <inkml:trace contextRef="#ctx0" brushRef="#br0" timeOffset="47983.81">20089 13257 20271 0,'-15'-7'896'0,"4"1"192"0,-1 1-880 0,-2 1-208 0,2-1 0 0,3 0 0 15,3 2 608-15,6 3 80 0,0 0 16 0,0 0 0 32,1-5-976-32,-1 5-192 0,9-9-48 0,4 2 0 0,2-2 384 0,6 0 128 0,-1-5 0 0,5 4-144 15,2 0 144-15,2-1 176 0,2 3-48 0,-1-4 0 0,2 6 192 0,2 1 16 16,2-3 16-16,1 5 0 15,0 3 128-15,2 3 32 0,-2 3 0 0,-7 1 0 0,0 5-176 0,-6 0-16 16,-4 2-16-16,-2 4 0 0,-8 3-112 0,-2 5-32 16,-7-2 0-16,-2 6 0 0,-6 1 96 0,-3 4 0 15,-5 4 16-15,-4-3 0 0,-4 3 256 0,-2-3 48 16,-3 1 16-16,3-1 0 0,-1-1 0 0,3-3 0 16,1-3 0-16,6-1 0 0,4-3-464 0,2-1-128 15,5-4 0-15,6-2 0 0,6-2-128 0,5-2-64 16,5 0 0-16,5-1 0 0,4-4 48 0,5 0 0 15,3-4 0-15,0 0 0 0,1 0 144 0,0-4-128 16,2 1 128-16,1-1-128 0,0 1 128 0,1 1 0 0,-3-2 0 0,6 2 0 16,2-1-144-16,-2 1-112 0,-1 1 0 15,-2-2-8448-15,-3 2-1696 0</inkml:trace>
  <inkml:trace contextRef="#ctx0" brushRef="#br0" timeOffset="48540.06">18636 15335 24815 0,'0'0'1088'0,"11"-5"256"0,2 1-1088 0,6-2-256 0,3 2 0 0,6 1 0 15,5 1 0-15,5 0 0 0,5-1 0 0,3-2 0 16,0-1 0-16,1 1-144 0,0-4 144 0,2 3 0 15,5 1 0-15,2 0 0 0,2 1 0 0,7 0 0 16,5-2 272-16,-2-2-16 0,-1 3 0 0,-1 3 0 16,0-3 112-16,0 3 16 0,3 2 0 0,-2 0 0 15,2-1-192-15,-3 0-48 0,-4 0 0 0,-1 1 0 16,-1 2-144-16,-2-1 0 0,-1-2 0 0,2 2 0 16,-2 3 0-16,-2-3-144 0,-4 1 0 0,-4-1 0 15,-6 0-1840-15,-5 2-352 0,7-2-80 16,-11 3-16-16</inkml:trace>
  <inkml:trace contextRef="#ctx0" brushRef="#br0" timeOffset="49151.85">19158 15953 15663 0,'0'0'1392'0,"0"0"-1120"0,8-11-272 0,2 4 0 16,2-3 1520-16,4 1 240 0,3-1 48 0,2 4 16 15,0-2-1552-15,5 2-272 0,-1 3 0 0,7-1-208 16,-2 3 208-16,2-1 160 0,1 2-32 0,-4 3 0 15,-2-1-128-15,-2 2 0 0,1 5 0 0,-6 0 128 16,-1 2-128-16,-3 2 0 0,-4 4 0 0,-2 2 0 0,-3 2 0 0,-3 2 0 16,-2 1 0-16,-4 4 0 0,-1 0 0 0,-2 3 0 15,-5 2 128-15,0 2-128 0,-4 2 576 0,-2 1 16 16,0 2 16-16,-4 2 0 0,-2-3 96 0,-1 1 0 16,-2 2 16-16,0 2 0 0,1-2-176 0,4 0-32 15,2-4-16-15,3 0 0 0,3-5-240 0,4-4-32 16,3-2-16-16,2-6 0 0,2-2-208 0,5-4 144 15,3-1-144-15,6-5 128 0,3 0-128 0,5-3 0 16,3 0 0-16,3-1 0 0,1-2 240 0,3-2 16 16,-3-1 0-16,4 1 0 0,1-1 96 0,1 2 32 0,2-4 0 0,2 1 0 15,0 1-256-15,4-2-128 0,3-2 160 16,2-2-160 0,1 0-256-16,-2 1-128 0,-4-4-48 0,-2 1 0 15,-1-5-2384-15,-4-2-496 0,11-4-80 0,-9 1-32 0</inkml:trace>
  <inkml:trace contextRef="#ctx0" brushRef="#br0" timeOffset="50018.09">21834 15194 19983 0,'-10'-12'880'0,"4"5"192"0,-3-1-864 0,0 3-208 0,0-3 0 16,-1 3 0-16,0 3-144 0,-1 2-80 16,0 0-16-16,-2 2 0 0,1 3 16 0,-2 3 0 0,0-2 0 0,0 7 0 15,-2 0 224-15,2 2 0 0,0 2 0 0,2-2-144 16,-2 0 144-16,0 2 0 0,1 0 0 0,2 2 0 15,0 0 0-15,1 1 256 0,0 4-48 0,2 2 0 16,2 0 272-16,1 3 48 0,0-1 16 0,1 3 0 16,3 0 16-16,1-1 0 0,1-2 0 0,3-1 0 15,0-2-144-15,2-4-32 0,3-2 0 0,1-3 0 16,2-4-96-16,2 1-32 0,2-4 0 0,2 0 0 16,0-5 0-16,1-3-16 0,2-2 0 0,1-3 0 15,1-5-48-15,1 1 0 0,0-4 0 0,0-1 0 16,3-2-192-16,0-5 0 0,-1-2 0 0,1-3 0 15,2-4-304-15,1-1 48 0,-3-2 16 0,1-2 0 16,-1-2 0-16,-3 0 0 0,2-2 0 0,-2-2 0 16,-4 0 240-16,-1 1 0 0,-2-6 0 0,-2 2-144 0,3 2 144 0,-3-3 0 15,0 2 0-15,2-2 0 0,-1 0-240 0,1 0-16 16,-2-2 0-16,2-2 0 16,-1 2-256-16,1-2-64 0,-2-4-16 15,2 1 0-15,-2-1 16 0,0 3 16 0,-1 2 0 16,0-1 0-16,0 5 272 0,-1-2 48 0,-2 3 16 0,1 2 0 0,-2-5 64 0,-1 5 16 15,-4-5 0-15,0 6 0 0,-1 1 144 0,-2 4 0 16,2 9 0-16,-4 2-128 0,0 0 336 0,-3 7 80 16,0 4 16-16,-2 1 0 0,-2 3 96 0,-3 2 32 15,0 3 0-15,0 3 0 0,0 4-240 0,-1 5-32 16,0 0-16-16,-1 5 0 0,0 2 48 0,-1 4 0 0,0 5 0 0,-2 3 0 16,2 6 16-16,-1 4 16 0,-1 3 0 0,1 5 0 15,1 5 336-15,1 2 64 0,-2 3 16 0,1 1 0 16,0 7 64-16,2-2 0 0,2 4 16 0,-1 3 0 15,2-3 0-15,2 2 0 0,2-1 0 0,3-1 0 16,-1-4-208-16,2 3-32 0,0-6-16 0,2 0 0 16,-2-4-320-16,2 1-144 0,1-8 128 0,-1-1-128 15,2-3 0-15,0 1 0 0,1-6-144 0,0-2 144 32,2-4-704-32,1-4-16 0,1-4-16 0,3-6-12704 0</inkml:trace>
  <inkml:trace contextRef="#ctx0" brushRef="#br0" timeOffset="50436.3">23933 14912 18431 0,'-13'-4'1632'0,"-4"1"-1312"16,-4 2-320-16,-5 0 0 0,0 1 2400 0,-6 5 416 15,-4 6 64-15,-4 3 32 16,-6 3-2784-16,-4 2-544 0,-3 2-112 0,-3 4-32 0,3-1 432 0,2 0 128 16,4 4 0-16,4-2 0 0,3 4-336 0,6-5 32 0,7 1 16 0,6-4 0 31,3-2-160-31,5-1-16 0,4-2-16 0,5 0 0 0,3-2 160 0,6 0 16 0,7 2 16 0,5 1 0 15,4 1 608-15,3-1 128 0,3-2 32 0,3 3 0 16,2 2 400-16,2-1 80 0,2-2 0 0,-1 2 16 16,0 4-144-16,0 3-48 0,5-4 0 0,-3 6 0 15,-1-1-272-15,-3 1-48 0,-3-1-16 0,-5 0 0 16,-6 3-176-16,-4-2-32 0,-3-1-16 0,-6 1 0 16,-3-2-224-16,-8 4 0 0,-3 3 0 0,-10-3 0 15,-8 0 0-15,-10 1 0 0,-10 1 0 0,-5 0 0 16,-3-4-256-16,-5-1 48 0,-3-1 16 0,-5-2-9568 15,-7-3-1904-15</inkml:trace>
  <inkml:trace contextRef="#ctx0" brushRef="#br0" timeOffset="51125.65">20442 12683 10127 0,'0'0'896'0,"0"0"-704"0,14 4-192 0,1 3 0 15,-1-4 2272-15,6 2 416 0,0 6 96 0,0-2 16 0,-1 3-2240 0,0 2-560 16,0-2 0-16,-1 4 0 0,3 3 176 0,-1 3-176 16,1 2 160-16,1-4-160 0,2 4 432 0,2 3-16 15,-1 0 0-15,2 3 0 0,1 3 16 0,2 4 0 16,2 0 0-16,1 1 0 0,-1 3-208 0,0 2-32 15,-3-1-16-15,-1 8 0 0,-4 2-176 0,-2 4 0 16,-3 5 144-16,-3 4-144 0,-2 4 0 0,0 4 144 16,-6 1-144-16,-1 3 0 0,-2 5 160 0,-1 0-160 15,-2 1 128-15,-2 2-128 0,-2-1 176 0,0-2-48 16,-2 1-128-16,-2 5 192 0,-2 1 80 0,-1 0 16 16,-1 0 0-16,-3 3 0 0,-2 3 224 0,-2 2 32 0,1 0 16 15,-4 3 0-15,-3-4 80 0,-3 7 0 0,0 6 16 16,-2-3 0-16,-3-6-112 0,3 2-32 0,1 2 0 15,1-1 0-15,-1-5 16 0,2-2 0 0,-2-4 0 0,1-7 0 16,1-2 112-16,0-1 32 0,2-6 0 0,0-4 0 16,0-5-288-16,1-6-64 0,1-5-16 0,-1-1 0 15,2-3-304-15,-1-4 0 0,1-1 0 0,2-5 0 32,1-5-1152-32,0-4-272 0,1-6-64 0</inkml:trace>
  <inkml:trace contextRef="#ctx0" brushRef="#br0" timeOffset="58140.59">8600 18284 12895 0,'0'0'1152'0,"0"0"-928"0,-11-4-224 0,3 1 0 15,-2 0 1312-15,4-1 224 0,-2 0 32 0,8 4 16 16,-9-5-1360-16,0 2-224 0,1-3-128 0,0 1 128 16,0 0 0-16,1 1 288 0,-2-2-32 0,1 1 0 15,-1 2 240-15,4-1 32 0,-1-1 16 0,-2 1 0 16,1 0 192-16,-1 3 32 0,2-3 16 0,6 4 0 16,0 0-272-16,0 0-64 0,-8 0-16 0,8 0 0 15,0 0-304-15,0 0-128 0,0 0 0 0,0 0 128 16,0 0 0-16,15 4-128 0,0 3 192 0,3-1-64 15,0-1 0-15,6-1-128 0,2 1 192 0,3 3-64 16,4-2 256-16,2 4 32 0,4-2 16 0,3 3 0 16,5-1-256-16,2 2-48 0,2-1-128 0,0-3 192 15,-4 2-192-15,-3-4 0 0,0 4 0 0,-4-2 0 16,-2 0-128-16,-2 1-80 0,-3 0-16 0,-2 1 0 16,-4 1-640-16,-1-2-128 0,-4 2-32 0,-5-2-10208 15</inkml:trace>
  <inkml:trace contextRef="#ctx0" brushRef="#br0" timeOffset="58407.58">8443 18715 11967 0,'-12'5'528'0,"12"-5"112"0,-11-4-512 0,-1-1-128 15,2 1 0-15,10 4 0 0,-6-3 4928 0,6 3 944 0,4-6 192 0,7 1 32 32,4 1-5344-32,5 2-1072 0,0-5-224 0,5 2-32 0,3 1 384 0,5-1 192 15,4 4-192-15,5-1 192 0,4 0 0 0,6 1 0 0,4 1 0 0,2 3 0 16,6 2-160-16,-3-2 160 0,-1 4 0 0,-1 3-144 16,1-2-32-16,2 2 0 0,3-3 0 0,1 5 0 31,2 1-1552-31,-2-3-320 0,-5 1-64 0</inkml:trace>
  <inkml:trace contextRef="#ctx0" brushRef="#br0" timeOffset="59025.5">11618 17886 4607 0,'8'-17'192'0,"-3"6"64"0,-1-3-256 0,-1-3 0 16,1 0 0-16,0 0 0 0,-1-1 2176 0,-3 3 400 16,-3 2 80-16,3 4 16 0,-2 2-1728 0,-4 2-352 0,-1 1-64 0,-3 1-16 15,-4 3 96-15,-3 3 16 16,-1-1 0-16,-1 6 0 0,-4 2-192 0,2 4-48 0,-1 1 0 0,-2 3 0 16,-1 1-48-16,0 3-16 0,1-2 0 0,0 4 0 15,-1 4 64-15,1 2 0 0,-1-1 0 0,1 4 0 16,0 3 96-16,1-1 32 0,2 2 0 0,0 5 0 15,0 2 32-15,0 3 16 0,1-3 0 0,2-1 0 16,2 0-272-16,2-2-48 0,1-2-16 0,4 2 0 16,4-4-80-16,2 2-16 0,3-1 0 0,6 3 0 15,2 1-128-15,5-3 192 0,1-2-192 0,3-1 192 16,0 1-64-16,4-4-128 0,-1-3 192 0,4 2-64 16,2 0 96-16,0 2 16 0,0 2 0 0,-1 2 0 15,-2-3 64-15,-3 0 16 0,-2-5 0 0,-1-1 0 0,-5 2 0 16,-1-2 0-16,-2-3 0 0,-4 3 0 15,-3-4-48-15,-2 2 0 0,-4-4 0 0,-2 0 0 0,-4 0-32 0,-3 2-16 16,-3-1 0-16,-6 1 0 0,-3-2-224 0,-6 0 0 16,1 1 0-16,-5 1 0 0,-2-5 0 0,-2-1 0 15,-4-1-208-15,-2-3 64 16,-1-1-624-16,5-5-128 0,2 1-32 0,5-5 0 16,2 0-656-16,8 0-128 0,3-1-16 0,4-4-9568 0</inkml:trace>
  <inkml:trace contextRef="#ctx0" brushRef="#br0" timeOffset="59425.07">12620 19363 13823 0,'0'0'1216'0,"0"0"-960"0,-9 1-256 0,-1-2 0 16,-4-3 4416-16,0 2 848 0,1-2 176 0,-4 1 16 31,0 3-5104-31,-2 0-1024 0,-3 0-208 0,2 4-32 16,-2 2 80-16,-1 4 0 0,0 1 16 0,-1 0 0 0,1 3 304 16,2 5 48-16,-4 1 16 0,4 2 0 0,-1 4 304 0,3-2 144 0,1 4-128 0,2 1 128 15,2 1 0-15,2 2 224 0,5-1-32 0,2-3 0 0,0 0-192 0,5-4 176 16,-2 0-176-16,6-3 160 0,3-3 160 0,1-5 48 15,3-2 0-15,4 0 0 0,0-5 80 0,4-3 32 16,0-1 0-16,3-2 0 0,1-2-64 0,2-1-16 16,2-3 0-16,1-5 0 0,-1-3-224 0,3-3-48 15,3-6-128-15,3-1 192 0,-1-6-192 0,0 0 0 16,-4 1 0-16,-3-6-160 0,-5 1 336 0,-4 1 64 16,-2 2 16-16,-6 2 0 0,-6-1 64 0,-5-3 32 15,-3 1 0-15,-6 4 0 0,-7-1-352 0,-4 2-192 16,-4-2 32-16,-4 5 0 15,-5 1-1632-15,0 5-336 0,-2 3-64 0</inkml:trace>
  <inkml:trace contextRef="#ctx0" brushRef="#br0" timeOffset="59975.5">13108 16808 19343 0,'0'0'1728'0,"-4"-10"-1392"16,-1 2-336-16,2-1 0 0,3 9 2048 0,-3-6 352 15,0-2 64-15,3 8 16 0,0 0-2144 0,0 0-336 16,0 0-240-16,0 0 48 0,-10-3 192 0,10 3 0 15,-12 2 0-15,5 4 0 0,-2 1 0 0,0 4 0 16,-1 1 0-16,0 3 0 0,2 4 0 0,-2 6 0 16,0 3 144-16,0 5-144 0,-2 3 128 0,2 2-128 15,1 5 0-15,0 1 144 0,0 3 48 0,0-2 0 0,2 2 0 0,0-5 0 16,2 2 80-16,1-4 32 0,1 0 0 0,1-5 0 16,0-2-144-16,2-1-32 0,0-4 0 15,2 0 0-15,1-4-128 0,1 0 0 0,1-5 0 0,0 0 128 16,4-2-128-16,0-3 0 0,2 1 0 0,2-1 0 15,1 0-144-15,4-5 144 0,1-1-192 0,2-5 192 32,1 3-528-32,2-5 0 0,0-2 0 0,0-3 0 15,-2 0-1616-15,-3-4-320 0,-2-3-64 0,-3-4-16 0</inkml:trace>
  <inkml:trace contextRef="#ctx0" brushRef="#br0" timeOffset="60190.66">12777 17445 29487 0,'0'0'2624'0,"0"0"-2112"16,0 0-512-16,0 0 0 0,0-8 2176 0,0 8 320 16,9-9 64-16,3 5 0 15,2 1-2768-15,3 1-560 0,4 1-128 0,3 0 0 0,3 0 448 0,3-1 112 16,4-1 16-16,6 0 0 15,4 0-176-15,1 1-16 0,-1-1-16 0,1-2 0 16,-3-1-1200-16,-2 2-224 0,-1 2-48 0</inkml:trace>
  <inkml:trace contextRef="#ctx0" brushRef="#br0" timeOffset="62165.25">22451 2025 2751 0,'0'0'256'0,"-9"-3"-256"0,0-4 0 0,1 2 0 16,1 3 2176-16,7 2 400 0,0 0 80 0,-9-3 16 0,1 2-1824 0,8 1-352 16,-10-3-80-16,10 3-16 15,-8 4-224-15,8-4-48 0,-10 3-128 0,10-3 192 16,0 0-192-16,0 0 0 0,-8 2 128 0,8-2-128 0,0 0 0 0,0 0 144 16,0 0-144-16,0 0 128 0,0 0 176 0,0 0 16 15,0 0 16-15,0 0 0 0,0 0 304 0,0 0 64 16,0 0 16-16,0 0 0 0,0 0-208 0,0 0-64 15,0 0 0-15,0 9 0 0,0-9-112 0,0 0-16 16,0 0-16-16,4 10 0 0,-4-10-80 0,0 0-16 16,0 0 0-16,7 8 0 0,-7-8-16 0,0 0 0 15,0 0 0-15,0 0 0 0,0 0 32 0,10 8 0 16,-10-8 0-16,10 2 0 0,-10-2-16 0,13 1 0 16,-2-1 0-16,2-1 0 0,1 0-64 0,1-2-16 15,5-1 0-15,2-2 0 0,1 1-128 0,4-4 160 0,2 1-160 0,1 1 160 16,1-5-160-16,-1 2 0 15,0 1 144-15,-1-2-144 0,1 2 0 0,1-1 128 0,-2 3-128 0,-1 1 0 16,-1 1 0-16,-3 1 0 0,-3 2 0 0,1-1 0 16,-4 2 0-16,0 1 0 0,-2 0 0 0,-2 0 0 15,-1 0 0-15,-3 1 0 0,-10-1 0 0,11 3 128 16,-11-3-128-16,12 4 192 0,-3 1-64 0,-9-5 0 16,0 0 128-16,0 0 16 0,0 0 16 0,4 11 0 15,-4-11-288-15,-2 13 0 0,-1-4 0 0,-4 1 0 16,-2-3 0-16,-2 2 0 0,-3-2 0 0,-3 0 0 15,-3 1 0-15,-2-3 0 0,0 3 0 0,-4-2 0 16,-1-1 0-16,1 1 0 0,-1 0 0 0,-1-3-144 16,0 1 144-16,1 1 0 0,3-1 0 0,0-1 0 15,-1-2 0-15,-2 0 144 0,-1-1-144 0,-1 1 160 0,-3 1-160 16,-1 0 0-16,-3 2 0 0,2-3 0 0,4-1 0 0,2 0 0 16,2-1 0-16,3 1 0 0,4-2 0 0,4-1 128 15,1-1-128-15,3 3 0 0,0 0 0 0,2 1 0 16,2-2 0-16,7 2 0 0,-7-3 0 0,7 3 128 15,0 0-128-15,-3-8 0 0,3 8 0 0,0-8 0 16,0 8 0-16,9-12 0 0,-1 0-192 0,5 3 192 16,1-3-192-16,4 1 192 0,4-1 0 0,0 1 0 15,3 3 0-15,0-1 0 0,0 1 0 0,1 3 0 16,-1-3 0-16,2 3 0 0,-4 1 0 0,-2-2 0 16,-3 1 0-16,-1 1 0 0,-2 3 0 0,-4 2 0 15,-11-1 0-15,13 0 0 0,-13 0-304 0,0 0 64 16,0 0 16-16,0 0-7472 0,5 10-1504 0</inkml:trace>
  <inkml:trace contextRef="#ctx0" brushRef="#br0" timeOffset="62960.28">24620 2010 10127 0,'0'0'896'0,"0"0"-704"0,0 0-192 0,0 0 0 0,0 0 1024 0,0 0 192 16,0 0 16-16,0 0 16 0,-8 3-480 0,8-3-80 16,0 0-32-16,0 0 0 0,0 0-112 0,0 0-32 15,0 0 0-15,0 0 0 0,0 0-96 0,0 0-32 16,0 0 0-16,-4 11 0 0,4-11-64 0,0 0-32 15,6 10 0-15,3 2 0 0,2-6 160 0,5 3 16 16,3-3 16-16,4 2 0 0,2-3-112 0,2-1-32 16,-1 0 0-16,4 1 0 0,1-3 48 0,2 0 0 15,2-1 0-15,2 0 0 0,0-1-128 0,2 0 0 16,2 1-16-16,2 1 0 0,3-2 48 0,-2 0 16 16,-1 0 0-16,-1 2 0 0,-5 1-80 0,2 1-16 15,1-2 0-15,1-1 0 0,1 1-208 0,-1-2 176 16,1 0-176-16,2 0 160 0,0 0-160 0,-2 1 0 0,-4 2 0 15,-3-2 0-15,-5-2 0 0,-3 1 0 0,-4 1 0 0,-6 1 0 32,-3 3-672-32,-2 1-16 0,-12-6 0 0,4 8-7312 0,-6 4-1456 0</inkml:trace>
  <inkml:trace contextRef="#ctx0" brushRef="#br0" timeOffset="64871.44">14918 18096 6447 0,'10'-11'272'0,"-4"8"80"15,2-4-352-15,0-2 0 0,1 2 0 0,2-3 0 16,0 3 1024-16,1-3 128 0,-1 2 16 0,1 0 16 15,-1 0-1184-15,1 0-480 0,-2 1 32 16,4 2 0-16,-4-1 624 0,1 1 128 0,3 2 16 0,-2 0 16 0,1 1 176 0,-3-2 48 16,-10 4 0-16,11-3 0 0,-1 3-96 0,-1 0-16 15,-9 0 0-15,10 0 0 0,-1 0-128 0,-9 0-16 16,0 0-16-16,0 0 0 0,0 0 288 0,0 0 64 16,0 0 16-16,0 0 0 0,0 0 192 0,0 0 48 15,0 0 0-15,0 0 0 0,0 0-288 0,0 0-48 16,0 0-16-16,0 0 0 0,0 0-336 0,0 0-64 15,0 0-16-15,0 0 0 0,0 0-128 0,-7-4 0 16,7 4 0-16,0 0 0 0,-10-2 128 0,10 2 0 16,-11-4 0-16,11 4 0 0,0 0-128 0,0 0-176 15,-9 0 48-15,9 0 0 0,-8 4-160 0,8-4-32 0,0 0 0 0,-6 7-6288 32,6-7-1264-32</inkml:trace>
  <inkml:trace contextRef="#ctx0" brushRef="#br0" timeOffset="65513.27">14510 17074 23951 0,'0'0'1056'0,"0"0"224"0,-1-12-1024 0,1 1-256 0,-3 3 0 0,3 8 0 16,0-10 1344-16,0 10 224 0,0 0 32 0,0 0 16 15,0 0-1408-15,0 0-208 0,-9-5-192 0,0 4 48 16,-1 2 144-16,-3 3 0 0,-1 3 0 0,-2 1 0 16,-3 5-144-16,-3 4 0 0,-2 4 0 0,-1 6 0 15,-3 3 16-15,-2 4 0 0,-3 6 0 0,-5 3 0 16,-5-2 128-16,-3 7 0 0,1 2 0 0,-1 8 0 16,0 2 128-16,2 7-128 0,-1 0 128 0,-1 3-128 15,0 4 208-15,5 0-16 0,-4 0-16 0,1-1 0 16,-1 4 96-16,6-4 32 0,3 0 0 0,9-3 0 15,5-6 48-15,2 4 16 0,5-3 0 0,2 2 0 0,5 2-192 16,4-3-48-16,2-3 0 0,4-2 0 0,2-4-128 16,3-3 0-16,2-5 0 0,5 0 0 0,0 0 0 0,8 1-224 15,4-3 80-15,5-3 16 0,7-5-144 0,1-4-32 16,0 1 0-16,1-5 0 16,1-1-336-16,3-4-80 0,1 0-16 0,4-3-12096 0</inkml:trace>
  <inkml:trace contextRef="#ctx0" brushRef="#br0" timeOffset="66296.34">15208 18088 13823 0,'0'0'1216'0,"-2"-6"-960"16,0-7-256-16,2 4 0 0,0-2 2096 0,2 3 368 16,2-3 80-16,-1 0 16 0,-2 2-2176 0,0 1-384 15,-1 8-144-15,3-11 0 0,-3 11 144 0,1-11 0 16,-1 2 0-16,0 9 0 0,-1-13 0 0,0 6 0 15,-2-3 0-15,3 10 0 0,0 0 0 0,-8-9 128 16,0-2-128-16,0 6 128 0,0-2-128 0,-1 2 0 16,1 3 128-16,-4 0-128 0,-2-1 144 0,0 0-144 15,-2 1 192-15,0 2-192 0,1 0 208 0,0 4-64 0,-6 0-16 16,0 1 0-16,-3 4-128 0,-2-2 160 0,2 5-160 16,-3-2 160-16,-1 4-160 0,1 0 0 0,1-4 0 0,1 4 0 15,-1 0 0-15,3 0 0 0,3-1 0 0,2 1 0 16,3 0 0-16,1-3 160 0,4-1-160 0,2 4 160 15,2 0-160-15,2-1 192 0,2 0-192 0,5 1 192 16,2 1-192-16,2 0-192 0,2-1 32 0,2 4 16 16,7 0 144-16,2 0-160 0,2-2 160 0,3 1-160 15,3-1 160-15,3 2 0 0,2-1 0 0,2-1 128 16,2 1 64-16,3 0 0 0,-3 0 16 0,4-1 0 16,3 1-80-16,0 1-128 0,1-2 176 0,-3 2-176 15,-4 0 160-15,-4 4-160 0,-2-2 128 0,-3 1-128 16,-2 1 128-16,-4 2-128 0,-4 0 128 0,-3 3-128 15,-4-3 336-15,-5 0-16 0,-2 4 0 0,-3-1 0 16,-5 1 32-16,-3-1 0 0,-4 1 0 0,-3 1 0 0,-5-5 144 0,-4 3 16 16,-2-1 16-16,-2 0 0 0,-5-1-144 0,-4-2-48 15,-9 0 0-15,0 1 0 0,-6-4-80 0,-1 1-32 16,2 0 0-16,-2-4 0 0,3-2 592 0,-1-1 112 16,1-5 32-16,1 1 0 15,-1-6-1936-15,2-1-384 0,3-3-80 0,5 0-16 16,6 0 272-16,6-4 48 0,9-1 16 0,3-4-7152 15,3 1-1440-15</inkml:trace>
  <inkml:trace contextRef="#ctx0" brushRef="#br0" timeOffset="66746.61">16830 18124 27935 0,'0'0'1232'0,"0"0"256"0,-10 6-1184 0,1 0-304 0,0 7 0 0,1 0 0 0,2 5 0 0,-2-179 0 15,-1 370-176-15,0-179 176 0,0 2-320 0,-1 4 32 16,0-1 16-16,0 2 0 0,-2 3 272 0,2-1 0 15,0 3 0-15,0 2 0 0,1-3 128 0,0 0 0 16,2-1-128-16,-1-3 192 0,2-2-192 0,0-2-128 16,3-3 128-16,-1-2-208 15,1-4-560-15,1-3-128 0,0-5 0 0,1-2-16 16,0-2-560-16,1-12-128 0,0 0 0 0</inkml:trace>
  <inkml:trace contextRef="#ctx0" brushRef="#br0" timeOffset="66969.72">16307 18505 28559 0,'0'0'2544'0,"0"0"-2032"0,0 0-512 0,0 0 0 16,13-9 1968-16,2 5 288 0,3 0 64 0,1-1 16 15,3 3-2336 1,3-1-272-16,3 1-160 0,3 0-16 0,2 0 192 0,-2-1 32 0,5-2 16 0,2 3 0 16,3-2-720-16,2 1-144 15,3-2-16-15,0-1-8496 0,-2 1-1680 0</inkml:trace>
  <inkml:trace contextRef="#ctx0" brushRef="#br0" timeOffset="67981.93">19161 18117 16575 0,'0'0'736'0,"0"0"160"0,0 0-720 0,-4-6-176 0,4 6 0 0,-6-6 0 16,6 6 1984-16,-4-6 384 0,4 6 64 0,-6-5 0 16,-1-1-2128-16,0 2-432 0,-2 0-96 0,-1 1-16 15,-2-3 240-15,-2 4 0 0,-2-1 0 0,0 1 0 16,-1 2 192-16,-4-1-64 0,0 1 0 0,-5 1-128 16,-3 4 256-16,-4 3-48 0,-5-2-16 0,1 5 0 0,0 1-192 0,1 2 144 15,1 2-144-15,2 2 128 0,2 1-128 0,3 3-144 16,4 2 144-16,5-1-208 0,4-4 208 0,5 2 0 15,3 1 0-15,6 1 0 0,2-1 0 0,6-1 0 16,2 2 0-16,3 0 0 0,5-3 0 0,3 1 0 16,3-4 0-16,2 4 0 0,3-2 0 0,3 1 208 15,2 0-32-15,0 2-16 0,1-2-160 0,-1 1 0 16,-1-2 144-16,-3 2-144 0,-3 0 0 0,-5 2 0 16,-3-2 0-16,-5 0 128 0,-4 1 96 0,-4 3 32 15,-4-6 0-15,-1 1 0 0,-6 0 304 0,-4-1 64 0,-8 4 16 16,-6 1 0-16,-8-1-64 0,-5-1-16 0,-7 1 0 15,-1 2 0-15,-1-2-432 0,1 4-128 0,-1-3 0 0,0-2 0 32,2-1-304-32,0-3-112 0,2-5-32 0,2-2 0 15,-1-6-1392-15,5-2-272 0,7-5-64 0,5-1-16 0</inkml:trace>
  <inkml:trace contextRef="#ctx0" brushRef="#br0" timeOffset="68499.42">19392 17910 20271 0,'0'0'1792'0,"0"0"-1424"16,-2-6-368-16,2 1 0 0,2-4 2624 0,6 2 448 15,5-2 80-15,2 3 32 16,1 1-3008-16,2-1-608 0,1-1-112 0,2 2-32 0,-2-1 416 0,1 1 160 15,0 0-128-15,1-2 128 0,-1 2-160 0,-2 1 160 0,0 4-192 0,-2 0 192 16,-2 2-192-16,-1 2 64 0,-3 2 128 0,-10-6-208 16,8 9 64-16,-5 2 16 0,-3-1 0 0,-2 3 0 15,-3 1 128-15,-3 1 0 0,-2 2 128 0,-3 2-128 16,-2 3 464-16,-1-2 32 0,-4 0 0 0,3 2 0 16,-2 2-112-16,2-1-32 0,1 0 0 0,2 2 0 15,1-3-224-15,1-1-128 0,4 1 128 0,-1-2-128 16,5-2 0-16,3-4 0 0,3-1 0 0,-2-13 0 15,12 9 0-15,-1-3-128 0,5-7 128 0,5-3-128 16,3 0 128-16,3-2 0 0,3-3 160 0,3 0-160 16,3-2 128-16,1 2-128 0,-2-3 0 0,3 5 144 15,2-4-144-15,-1 5-224 0,-1 0 48 0,-1 2-9168 16,-4 1-1824-16</inkml:trace>
  <inkml:trace contextRef="#ctx0" brushRef="#br0" timeOffset="69033.28">20339 17482 23039 0,'0'0'1024'0,"0"0"192"0,0 0-960 0,0 0-256 0,0 0 0 0,8 11 0 16,3 4 2144-16,3 3 384 0,-1 1 80 0,1 3 16 0,0 6-2432 0,0 1-464 16,-1 3-112-16,-3 3 0 0,-1 5 384 0,-3 3 0 15,-1-2 0-15,-1 4 0 0,-1 1 0 0,-2 4 0 16,-1-2 0-16,-3 2 0 0,-2 3 208 15,-1-1 80-15,-2 0 16 0,1-1 0 0,-4 0-16 0,1-1 0 16,0-3 0-16,-3 1 0 0,-2 0 16 0,0-3 0 16,-2 0 0-16,1 0 0 0,-2 1-80 0,-1-3-16 15,-3 0 0-15,-2-2 0 0,0-6-208 0,-3 1 128 16,-1-3-128-16,-1-3 0 0,-1-3 0 0,2-3-192 16,-2 0 16-16,2-3 0 15,1-2-768-15,-1-6-144 0,0-6-48 16,5 0-13120-16</inkml:trace>
  <inkml:trace contextRef="#ctx0" brushRef="#br0" timeOffset="69682.59">21427 18154 18431 0,'-11'-1'1632'16,"1"-2"-1312"-16,-2-4-320 0,0 0 0 16,-2 1 2608-16,-2 1 448 0,-1 2 80 0,-3 3 32 15,0 3-3472-15,-4 3-688 0,-1 2-144 0,-3 6-16 16,-3 2 736-16,-2 3 160 0,-1 2 16 0,-4 5 16 0,-3 2 224 0,-1 4 0 15,-1 1 0-15,2 3 0 0,3 3 0 0,2-1 0 16,2 3 0-16,5 2 0 0,3-5 0 0,6 3 0 16,4-3 0-16,3-1 0 0,3-6 192 0,6-2-64 15,3-6 0-15,3-2-128 0,3-2 368 0,2-2-48 16,1-3 0-16,6-3 0 0,2-4-64 0,1-1 0 16,3-3-16-16,1-6 0 0,1-5 96 0,4-3 32 15,2-4 0-15,7-7 0 0,0-6-368 0,6-6 0 16,0-8 0-16,-2-1 0 0,-1-7 0 0,0 0 0 15,-2 2 0-15,0-4-128 0,-5-4 128 0,1-1 0 16,-3-2 0-16,-2 0 0 0,-3-5 0 0,-1 3 144 0,0-1 0 16,-4-2 0-16,-1-3-144 0,-3-4 0 0,-2-7 0 0,-3-3 0 15,-5 2-192-15,3 0 192 0,1 3-192 0,-3 1 192 16,2 1-224-16,-1 4 80 0,1 4 16 0,1 10 0 16,1 7 128-16,-1 7-160 0,-2 6 160 0,1 4-160 15,-2 8 512-15,-1 4 96 0,-1 3 32 0,0 5 0 16,-1 5-288-16,-3 7-48 0,0 0-16 0,0 0 0 15,0 0-128-15,-11 14-144 0,-3 9 144 0,0 5-208 16,-2 7 208-16,-3 10-192 0,-4 7 192 0,1 8-192 16,-2 9 192-16,1 3 0 0,2 3 0 0,-2 7 0 15,0 0 0-15,-1 6 0 0,3 1 0 0,1-4 160 16,0-5-32-16,2-4 0 0,0-3 0 0,3-7 0 16,1-4 16-16,3-3 0 0,0 0 0 0,1-6 0 15,1-5-144-15,2-2 128 0,2-6-128 0,1 1 128 0,0-3-128 0,3-4-272 16,1-3 64-16,2-3 16 15,2-4-2320-15,2-5-464 0</inkml:trace>
  <inkml:trace contextRef="#ctx0" brushRef="#br0" timeOffset="70132.47">22424 18180 5519 0,'0'0'240'0,"0"0"64"0,-12-2-304 0,0-3 0 0,-3 1 0 0,-2 1 0 15,0-3 5680-15,0 5 1072 0,-4 0 224 0,0 2 32 31,-3 2-6128-31,-2 3-1232 0,-2-1-240 0,-2 7-48 0,-2-2 640 0,-2 4 0 0,-2 2 0 0,-1 2 0 16,0 0 0-16,5 0 0 0,3-1 0 0,5 3 0 16,4-1 0-16,2-2 0 0,4 1 0 0,4-1 0 15,2-1-144-15,4 1 144 0,3-2-160 0,4 2 160 16,0-1 0-16,5-2 0 0,2 0 0 0,4 3 0 16,3 0 208-16,2 1 96 0,5 0 16 0,-1 1 0 0,0 4-48 15,-2 1 0-15,1-2 0 0,-4 0 0 16,-2 0-112-16,1 2-32 0,-6-3 0 0,-3 0 0 0,-2 0 80 0,-6-1 16 15,-4 1 0-15,-4 1 0 0,-5-2 144 0,-6 1 16 16,-7 2 16-16,-3 1 0 0,-7-3-80 0,-3 0-32 16,-3-5 0-16,-2 2 0 0,-6 0-144 15,2 0-16-15,-3-2-128 0,-4-4 192 16,-3-3-576-16,2-2-128 0,4 1-32 0,2-7 0 16,7-1-1696-16,7-3-320 0,6-4-80 0</inkml:trace>
  <inkml:trace contextRef="#ctx0" brushRef="#br0" timeOffset="70900.48">23032 18052 19343 0,'0'0'848'0,"0"0"192"0,0 0-832 0,11-2-208 0,0-2 0 0,1 0 0 0,4 2 2960 0,5-2 560 15,2 3 96-15,2-1 32 0,2 2-3232 0,4 0-640 16,3-1-128-16,2 1-32 0,4 0 384 0,2 0-144 16,1 0 144-16,3 1 0 15,1 1-448-15,1-1 32 0,2 3 0 0,-6-2 0 0,-3 1 96 0,-3-2 32 16,-2 0 0-16,-2 1 0 16,-2-2-432-16,-3-2-96 0,-1 1-16 0,-7 0 0 15,1-2-1808-15,-3 1-368 0</inkml:trace>
  <inkml:trace contextRef="#ctx0" brushRef="#br0" timeOffset="71152.55">22976 18764 42783 0,'21'-4'1904'0,"-3"2"384"0,4-5-1840 0,8 0-448 0,13 1 0 0,8 0 0 31,4 5-720-31,6 1-240 0,4 1-64 0,5 1 0 0,2 0 560 0,3-4 96 0,1-5 32 16,-3 5 0-1,-2-1-1840-15,1 1-352 0,3 2-80 0,2-5-11600 0</inkml:trace>
  <inkml:trace contextRef="#ctx0" brushRef="#br0" timeOffset="73802.19">25322 17562 3679 0,'0'0'320'0,"0"0"-320"0,0 0 0 0,0 0 0 15,4-10 3520-15,1 3 640 0,-5 7 128 0,8-4 32 16,-8 4-3696-16,0 0-624 0,8-5-368 0,-8 5 48 16,0 0 320-16,0 0-160 0,0 0 160 0,0 0-128 15,0 0 128-15,0 0 0 0,0 0 0 0,0 0-128 16,0 0 128-16,0 0 0 0,0 0 0 0,0 0 0 0,0 0 0 0,0 0 0 16,0 11 0-16,0-11 0 0,-5 12 0 0,-1-2 0 15,0 2 0-15,-2 1 0 0,-2-3 0 0,-3 2 176 16,-1 1-16-16,-2 0 0 0,-3 1 288 0,1 2 64 15,0 1 16-15,-1 2 0 0,-3 1-160 0,3-1-48 16,1-1 0-16,2 0 0 0,1 0-48 0,2 1-16 16,-1-3 0-16,4 0 0 0,1-1-256 0,3 0 0 15,1-1 128-15,2-4-128 0,0 3 0 0,3-3 0 16,0 2 0-16,3-1 0 0,-3-11 0 0,6 11 0 16,2 2 128-16,2 1-128 0,2-4 0 0,0 3 128 15,2 1-128-15,2-1 0 0,0-2 176 0,3 3-176 0,3 1 160 16,1-2-160-16,-2 0 160 0,1 2-160 0,-2-1 160 0,-1 4-160 15,-2-2 240-15,-2 3-48 0,0-1-16 0,-1 3 0 16,0-2 144-16,-4 1 48 0,1 4 0 0,-3-1 0 16,-2-3-96-16,-1 3-16 0,-3 1 0 0,-2-2 0 15,-1-2 0-15,-3 2-16 0,-2-1 0 0,-2 2 0 16,-1-1 128-16,-1-2 16 0,-3 1 16 0,-2 0 0 16,-3 2 16-16,-1-1 0 0,-2-3 0 0,-4 0 0 15,-4-1-192-15,0-1-32 0,-2 0-16 0,1 0 0 16,-3-5-352-16,1-4-64 0,2-2-16 0,2-1-8640 15,2-9-1744-15</inkml:trace>
  <inkml:trace contextRef="#ctx0" brushRef="#br0" timeOffset="74306.42">25611 16663 26431 0,'-18'-13'1168'0,"4"5"240"0,0-1-1120 0,1-2-288 0,3 4 0 0,2 2 0 16,2-4-224-16,1 4-96 0,5 5-32 0,0 0 0 16,0-12 352-16,5 3 0 0,3-3 128 0,3 2-128 15,4-1 0-15,6 0 128 0,4 2-128 0,6-2 0 16,0-2 128-16,4 4-128 0,0-1 128 0,0 5-128 16,-5 2 128-16,-1 3-128 0,-1 1 128 0,-1 8-128 15,-2 4 0-15,-2 4 0 0,-2-1 0 0,-4 6 0 16,0 7 128-16,-7 3-128 0,0 1 0 0,-6 6 128 15,-5 2 80-15,-4 1 16 0,-4 2 0 0,-4 1 0 16,-3 2 176-16,-2-4 48 0,-1 0 0 0,2-3 0 16,2-2 16-16,2-3 16 0,4-2 0 0,4-6 0 15,3 0-304-15,2-6-176 0,5-3 192 0,4-3-192 16,5-7 0-16,7 0-192 0,5-6 0 0,9-4 0 0,5-7-48 16,7 2 0-16,4-5 0 0,3-2 0 0,2-1 240 0,-2-1 0 15,-4 1 0-15,1 2 0 0,-1 3 0 0,1 0 0 16,-2 4 0-16,2 1 0 15,0 3-1248-15,-3 4-160 0,-2 1-16 0</inkml:trace>
  <inkml:trace contextRef="#ctx0" brushRef="#br0" timeOffset="74820.05">24826 19135 3679 0,'0'0'320'15,"0"0"-320"-15,2-10 0 0,-2 10 0 0,3-9 4336 0,4-1 784 16,2 4 176-16,2-2 16 0,3 2-4112 0,3 1-832 16,0-4-176-16,4 1-16 0,3 2 240 0,3-4 48 15,3 5 16-15,4-3 0 0,5 2-96 0,4 2-32 16,3-3 0-16,-2 5 0 0,-1-2-112 0,0 3-32 16,-1 1 0-16,2 0 0 0,0 0-208 0,2 0 0 15,0-1 0-15,1-1 0 0,0 0 0 0,1-2 0 16,-2 1 0-16,-4 2 0 0,-7-1-208 0,0-1-96 15,-5-1-16-15,-2 2 0 16,-1-3-1232-16,-2 2-256 0,-4-1-48 0,-2 3-16 0</inkml:trace>
  <inkml:trace contextRef="#ctx0" brushRef="#br0" timeOffset="75287.88">25045 19702 28511 0,'0'0'1264'0,"6"-11"256"0,1-2-1216 0,5-1-304 0,6-1 0 0,5-2 0 16,8 1-368-16,-2 1-128 0,0 1-16 0,-1 1-16 0,-1 3 528 0,-3 0 0 15,-1 2 0-15,0 3 0 0,-6 1-336 0,2 3 32 16,1 2 16-16,-3 4 0 0,-3 3-80 0,2 3-16 16,-4 1 0-16,0 5 0 15,-5 5-128-15,-2 2-16 0,-3 0-16 0,-4 4 0 0,-1-1 544 0,-4 3 0 16,0 2 0-16,-4 0 0 0,0-5 608 0,-2 2 176 15,3-4 48-15,-3 2 0 0,2-3 96 0,1 0 32 16,2-3 0-16,3-5 0 0,3-2-416 0,-1-4-80 0,3-10-16 16,3 7 0-16,-3-7-240 0,8 4-48 0,3 1-16 0,0-5 0 15,3 0-144-15,1-4 160 0,1-1-160 0,1-2 160 16,2-3-32-16,3 3 0 0,1-5 0 0,1 3 0 16,0-1-128-16,2 0 0 0,2-2 0 0,-2 1 0 31,4 1-640-31,-1-2-48 0,-1 2-16 0,-3 1-8192 0,-2-3-1664 0</inkml:trace>
  <inkml:trace contextRef="#ctx0" brushRef="#br0" timeOffset="75637.3">26987 18337 23039 0,'0'0'1024'0,"0"0"192"0,0 0-960 16,-7-1-256-16,7 1 0 0,0 0 0 0,0 0 1904 0,-7 10 336 15,3 1 64-15,2 7 0 0,-1 5-2112 0,2 3-416 16,0 7-96-16,1 2 0 0,0 7 320 0,1 5 0 16,0 5 0-16,-1 4 0 0,0 1 0 0,0 1 0 0,-1-4 0 0,-1-2 0 15,-1-1 0-15,0-1 0 0,2-7 0 0,-1 3 0 32,-1-6-816-32,1-3-32 0,-1-6-16 0,0-6-7536 0,0-2-1520 0</inkml:trace>
  <inkml:trace contextRef="#ctx0" brushRef="#br0" timeOffset="75845.32">26606 18942 17503 0,'15'-2'768'0,"-15"2"176"0,10-5-752 0,4-4-192 0,4 1 0 0,10-2 0 0,9 2 3104 15,5-2 592-15,1 0 112 0,2-2 32 16,-3 1-3280-16,1 2-560 0,1-2-304 0,3 3 48 0,2-1 0 0,1 1 0 16,4-3 0-16,0 0-8608 15,2-6-1712-15</inkml:trace>
  <inkml:trace contextRef="#ctx0" brushRef="#br0" timeOffset="76257.45">28598 17749 33855 0,'-10'-12'1504'0,"1"2"304"0,-5-3-1440 0,-3 3-368 0,-1-3 0 0,1 7 0 32,-1 5-400-32,0 5-160 0,-1 2-16 0,-1 5-16 15,-3 3 0-15,0 3 0 0,-1 1 0 0,3 2 0 16,4 2 64-16,1-2 16 0,5 2 0 0,1 0 0 0,2 0-448 16,4 1-96-16,2 1-16 0,0-1 0 15,2-3 304-15,2-1 64 0,-1 0 16 0,2-1 0 0,0-1 688 0,1-2 0 0,3 0 208 0,0 1-48 16,1 1 544-16,1 0 128 0,0 2 0 0,1 4 16 15,1 0 0-15,-1 2 0 0,-3 2 0 0,-1-2 0 0,-1 4-256 0,-2 2-48 16,-2-4-16-16,-2 2 0 0,-6-1-256 0,0 0-48 16,-3 1-16-16,-2-2 0 0,-6 3 48 0,2-3 0 15,-3 1 0-15,1-4 0 0,0 1-256 0,2-4-208 16,2-5 32-16,1-4 16 16,0 2-1696-16,2-5-352 0,1-7-64 0</inkml:trace>
  <inkml:trace contextRef="#ctx0" brushRef="#br0" timeOffset="76794.63">28865 16687 30111 0,'-12'-11'1344'0,"7"3"256"0,0-6-1280 0,0 3-320 0,1 1 0 0,5 2 0 16,6 2-448-16,3-1-144 0,3 0-48 0,1 3 0 0,0 1 208 0,3 2 48 15,3-2 0-15,0 2 0 16,-1 0 384-16,1 2 0 0,-3 2 144 0,3-1-144 0,-2 2 0 0,0 4 0 16,-3-3 0-16,-1 4 0 0,-3 3 0 0,0 1 0 15,-5-3 0-15,-1 3 0 0,-1 4 0 0,-2 0 0 16,-3 2 0-16,0 0 0 0,-2 1 368 0,1-1-48 16,-2 1 0-16,1 0 0 0,2-2 0 0,2 0 0 15,2 1 0-15,2 1 0 0,1-1-320 0,6 0 0 16,2-2 0-16,2-2 0 0,2 2 0 0,1-2 0 15,2 1-160-15,1 0 160 0,4-2 0 0,-1 1 0 16,-1 1 0-16,3 0 0 0,-1-4 0 0,-4 5 0 16,-1-1 0-16,-2 1 0 0,-1-2 368 0,-6 2-32 15,-3-4 0-15,-2-1 0 0,-4 3 128 0,-4 2 32 16,-4 0 0-16,-5 0 0 0,-5 4-48 0,-7-1-16 0,-5 0 0 0,-3 4 0 16,-6-3-240-16,1 2-64 0,-2 0 0 0,0 2 0 15,0-1-320-15,1 2-64 0,2-4 0 0,2-1-9664 16,2-1-1920-1</inkml:trace>
  <inkml:trace contextRef="#ctx0" brushRef="#br0" timeOffset="77287.5">27627 19261 4607 0,'0'0'192'0,"0"0"64"0,0 0-256 0,5-5 0 0,-1-5 0 0,2 5 0 15,4-3 6432-15,1 1 1248 0,2-4 240 0,1 4 48 16,5 0-6672-16,2 0-1296 0,-1 0-320 0,2-3-48 15,2 4 240-15,1-4 128 0,2 1-160 0,-2-3 160 16,2 5 0-16,1-3 0 0,0 3 0 0,2-3 0 16,3 4 0-16,4 1 0 0,3-3 128 0,4 2-128 15,4-3 0-15,1 2 0 0,3 2 0 0,0-4 0 16,-5 3 0-16,0-3 0 0,-6 2-128 0,-2 3 128 31,-3 1-448-31,-3-1 16 0,-3 1 0 0,-2 1 0 0,-2 2-640 16,-5 2-128-16,-2 0-16 0,-2 1-10976 0</inkml:trace>
  <inkml:trace contextRef="#ctx0" brushRef="#br0" timeOffset="77789.14">28028 19626 20271 0,'0'0'1792'0,"7"-5"-1424"0,-2-3-368 16,2-3 0-16,4-1 2224 0,3 2 368 0,3-2 80 0,5 4 16 31,3 2-2688-31,1 0-464 0,-2 1-128 0,3-2-32 0,1 2 368 0,0 2 64 0,0-1 0 0,1 0 16 31,-4 3-400-31,-1 1-64 0,-2 1-32 0,-4 3 0 16,-4 0 64-16,-3-3 16 0,-11-1 0 0,10 4 0 0,-10-4 336 0,8 12 80 0,-8-12 16 0,6 11 0 16,-1 1 400-16,-5-12 80 0,5 13 0 0,-1 0 16 15,-1-3-16-15,1 4-16 0,-2-1 0 0,3 0 0 16,0 1-96-16,2 1-16 0,3 2 0 0,1 2 0 16,3 0-48-16,3 1-16 0,1 2 0 0,2 2 0 15,3-3-128-15,0 1 0 0,1-2 0 0,-1-1 0 16,-2-3 0-16,0-1 0 0,-2-2 0 0,-1-3 0 15,-3 0 0-15,-1-4 0 0,-4 2 0 0,-2-2 0 0,-2 1 0 0,-6-7 0 16,1 10 0-16,-3-4 0 0,-5 4 256 0,-4-2 32 16,-6 3 0-16,-2-3 0 0,-5 3 400 0,-4 2 80 15,-4-1 0-15,-2 3 16 16,-3 3-224-16,-1 3-48 0,-3 3-16 0,-2 1 0 0,-4 3-496 0,-2-3 0 16,-2 3 0-16,1-1 0 15,4 2-304-15,6-6-144 0,2-3-48 0,7-3-8400 16,4-3-1696-16</inkml:trace>
  <inkml:trace contextRef="#ctx0" brushRef="#br0" timeOffset="78437.98">30498 16611 17503 0,'0'0'768'0,"0"0"176"0,0 0-752 0,-9 1-192 16,9-1 0-16,-7 7 0 0,3 7 1328 0,0 5 224 0,0 4 48 0,2 5 16 16,0 5-1360-16,1 3-256 0,0 4 0 0,-2 7-192 15,1 2 192-15,-3 11 0 0,-2 2 0 0,0 10 128 16,-2 9-128-16,-1-2 0 0,-2 5 0 0,-1 5 128 15,1 5-128-15,-4 6 0 0,1 2 0 0,2 1 0 16,1 1 0-16,-1-1 0 0,0-4 0 0,1-1 0 16,0-7 512-16,1 2 64 0,-1 0 32 0,1-1 0 15,-1-3 368-15,1-2 80 0,0-3 16 0,-1 1 0 16,-1 3-432-16,3-4-64 0,-2-4-32 0,-1-5 0 16,0-1-288-16,0-3-48 0,1-1-16 0,0-2 0 15,2 0-192-15,0-5 0 0,1-3 0 0,0-3 0 16,-2-3-144-16,2-5-80 0,0-2-16 0,3-4 0 15,-2-4-1760 1,2-8-368-16,-1 4-64 0,3-6-8944 0</inkml:trace>
  <inkml:trace contextRef="#ctx0" brushRef="#br0" timeOffset="78873.11">31019 19728 29951 0,'-19'14'1328'0,"4"-7"272"0,-4 6-1280 0,-1 2-320 0,-1 3 0 0,2 4 0 32,0 6-320-32,3 0-128 0,0 1-32 0,4-3 0 15,0 4 32-15,-1-7 0 0,5-3 0 0,1-5 0 0,7-15 304 0,0 0 144 0,0 0-128 0,0 0 128 16,4 12 0-16,-4-12 0 0,0 0 192 0,11-7-64 16,0-2 592-16,-1-2 128 0,0-4 32 0,1-1 0 15,0-1-208-15,0-4-32 0,2 4-16 0,-2 0 0 16,-2-6-304-16,0 4-64 0,1-3-16 0,-1 2 0 15,-3 0-64-15,-1 1-16 0,1 0 0 0,-4 1 0 16,-1 1-16-16,-2 2 0 0,-3 0 0 0,0 0 0 16,-1-2-144-16,-1 2 0 0,-2 3 0 0,1-2-176 15,-1 2-336-15,-1 1-80 16,-2-3-16-16,-1 1 0 0,2-3-1504 0,-1 2-320 0,-1 4-48 0</inkml:trace>
  <inkml:trace contextRef="#ctx0" brushRef="#br0" timeOffset="79555.43">31212 16001 18879 0,'-2'-12'832'0,"1"4"192"0,-2-1-832 0,3 9-192 16,0-11 0-16,-2 4 0 0,2 7 160 0,0 0-16 16,0 0 0-16,0 0 0 0,-9-1-144 0,9 1 128 15,-9 5-128-15,0 6 128 0,0-1 0 0,0 6-128 16,0 0 192-16,-1 4-64 0,0 10 192 0,-2 3 48 0,0 6 0 0,-2 4 0 15,-3 6 144-15,1 1 16 16,-2 5 16-16,-1 4 0 0,0 2-32 0,0 3-16 0,1 8 0 16,4-1 0-16,2-1-192 0,4-4-48 0,2-9 0 0,6-2 0 15,4-5 144-15,4-1 32 0,3-9 0 0,5-1 0 16,3-5-160-16,4-1-16 0,2-1-16 0,0-8 0 16,0-3-48-16,0-3-16 0,-1-4 0 0,2 1 0 15,-1-4-176-15,-1-2 0 0,0-6 0 0,0 0 0 31,2-1-1648-31,-2-4-208 0,0-3-32 0</inkml:trace>
  <inkml:trace contextRef="#ctx0" brushRef="#br0" timeOffset="79808.38">30747 16676 12895 0,'0'0'1152'0,"10"-5"-928"16,-2-2-224-16,5 0 0 0,2 2 5056 0,10 1 960 15,11 3 192-15,8-3 32 16,7 4-5456-16,1 0-1088 0,-1 2-208 0,1 0-64 0,1-1 368 0,0 3 64 15,3 1 16-15,5 4-9680 0,4-4-1936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customXml" Target="../ink/ink2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9E0B0-BC4E-4BD0-BA61-0AC2C87B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5715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E8607-5CB5-448F-8F83-37F0924FBCC7}"/>
              </a:ext>
            </a:extLst>
          </p:cNvPr>
          <p:cNvSpPr txBox="1"/>
          <p:nvPr/>
        </p:nvSpPr>
        <p:spPr>
          <a:xfrm>
            <a:off x="3975715" y="5841828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Quizzes from mechanical vibrations will be due Wednesday after Exam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51B49-3142-4AD9-9BE1-2E3E1ACCC8C6}"/>
              </a:ext>
            </a:extLst>
          </p:cNvPr>
          <p:cNvSpPr txBox="1"/>
          <p:nvPr/>
        </p:nvSpPr>
        <p:spPr>
          <a:xfrm>
            <a:off x="3975715" y="79680"/>
            <a:ext cx="7455857" cy="353943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LS quizzes:  Yes grading is weird, but if you make decent attempt, you will be given 50 points = 100%.  The main purpose of these quizzes is to give you feedback and practice.</a:t>
            </a:r>
          </a:p>
          <a:p>
            <a:endParaRPr lang="en-US" sz="3200" dirty="0"/>
          </a:p>
          <a:p>
            <a:r>
              <a:rPr lang="en-US" sz="3200" dirty="0"/>
              <a:t>LS quiz exam 1 review is good practice for multiple choice part of the exam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50EFF-4C3C-4C51-BBE5-3BC9200C12C8}"/>
              </a:ext>
            </a:extLst>
          </p:cNvPr>
          <p:cNvSpPr txBox="1"/>
          <p:nvPr/>
        </p:nvSpPr>
        <p:spPr>
          <a:xfrm>
            <a:off x="4151969" y="3739119"/>
            <a:ext cx="7645078" cy="1569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Show all work</a:t>
            </a:r>
            <a:r>
              <a:rPr lang="en-US" sz="2400" dirty="0"/>
              <a:t>.  The HW grader will start giving 0 points if you do not show work.  </a:t>
            </a:r>
            <a:r>
              <a:rPr lang="en-US" sz="2400" b="1" dirty="0"/>
              <a:t>I WILL GIVE 0 POINTS ON EXAM 1 IF YOU DO NOT SHOW WORK </a:t>
            </a:r>
            <a:r>
              <a:rPr lang="en-US" sz="2400" dirty="0"/>
              <a:t>– this includes work done by online calculator – don’t just give answer.  </a:t>
            </a:r>
            <a:r>
              <a:rPr lang="en-US" sz="2400" b="1" dirty="0"/>
              <a:t>CITE all sources</a:t>
            </a:r>
            <a:r>
              <a:rPr lang="en-US" sz="2400" dirty="0"/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61B83-EC49-4888-823D-C08C68BDE867}"/>
              </a:ext>
            </a:extLst>
          </p:cNvPr>
          <p:cNvSpPr txBox="1"/>
          <p:nvPr/>
        </p:nvSpPr>
        <p:spPr>
          <a:xfrm>
            <a:off x="3975715" y="6886816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From HW 0 Exam 1 review videos.  Infinite attempts allowed for this quiz (but only for video quizzes before exam 1)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BF85AAA-0096-4488-96DF-8E1E86A460CD}"/>
                  </a:ext>
                </a:extLst>
              </p14:cNvPr>
              <p14:cNvContentPartPr/>
              <p14:nvPr/>
            </p14:nvContentPartPr>
            <p14:xfrm>
              <a:off x="558360" y="1435680"/>
              <a:ext cx="11148120" cy="6187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BF85AAA-0096-4488-96DF-8E1E86A460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426320"/>
                <a:ext cx="11166840" cy="62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3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4FC070-B4A6-4700-BFA7-56DA2E78E274}"/>
                  </a:ext>
                </a:extLst>
              </p14:cNvPr>
              <p14:cNvContentPartPr/>
              <p14:nvPr/>
            </p14:nvContentPartPr>
            <p14:xfrm>
              <a:off x="1195200" y="-73800"/>
              <a:ext cx="10446120" cy="686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4FC070-B4A6-4700-BFA7-56DA2E78E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840" y="-83160"/>
                <a:ext cx="10464840" cy="68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DFBCD0-DB29-4A74-AAAB-5BFCF031D574}"/>
                  </a:ext>
                </a:extLst>
              </p14:cNvPr>
              <p14:cNvContentPartPr/>
              <p14:nvPr/>
            </p14:nvContentPartPr>
            <p14:xfrm>
              <a:off x="855720" y="684360"/>
              <a:ext cx="10445760" cy="664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DFBCD0-DB29-4A74-AAAB-5BFCF031D5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60" y="675000"/>
                <a:ext cx="10464480" cy="66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D7ABC8-7A8A-4913-BA0A-D1C5DFB356F8}"/>
                  </a:ext>
                </a:extLst>
              </p14:cNvPr>
              <p14:cNvContentPartPr/>
              <p14:nvPr/>
            </p14:nvContentPartPr>
            <p14:xfrm>
              <a:off x="733680" y="3280320"/>
              <a:ext cx="10776240" cy="417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D7ABC8-7A8A-4913-BA0A-D1C5DFB35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320" y="3270960"/>
                <a:ext cx="10794960" cy="41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BDC6-76BD-4205-B1A4-3344AFFB279B}"/>
                  </a:ext>
                </a:extLst>
              </p14:cNvPr>
              <p14:cNvContentPartPr/>
              <p14:nvPr/>
            </p14:nvContentPartPr>
            <p14:xfrm>
              <a:off x="10190520" y="5937120"/>
              <a:ext cx="532440" cy="59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BDC6-76BD-4205-B1A4-3344AFFB2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1160" y="5927760"/>
                <a:ext cx="551160" cy="6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A37E8D-6438-49E4-844D-F728C363E19A}"/>
                  </a:ext>
                </a:extLst>
              </p14:cNvPr>
              <p14:cNvContentPartPr/>
              <p14:nvPr/>
            </p14:nvContentPartPr>
            <p14:xfrm>
              <a:off x="685800" y="994680"/>
              <a:ext cx="11159280" cy="613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A37E8D-6438-49E4-844D-F728C363E1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40" y="985320"/>
                <a:ext cx="11178000" cy="61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C24576-9107-474E-B51C-25D3EC9DF304}"/>
                  </a:ext>
                </a:extLst>
              </p14:cNvPr>
              <p14:cNvContentPartPr/>
              <p14:nvPr/>
            </p14:nvContentPartPr>
            <p14:xfrm>
              <a:off x="2932920" y="1619640"/>
              <a:ext cx="8958240" cy="488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C24576-9107-474E-B51C-25D3EC9DF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560" y="1610280"/>
                <a:ext cx="8976960" cy="48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70168"/>
            <a:ext cx="8830310" cy="7632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08617F-789B-483E-B1F8-67EA84348411}"/>
                  </a:ext>
                </a:extLst>
              </p14:cNvPr>
              <p14:cNvContentPartPr/>
              <p14:nvPr/>
            </p14:nvContentPartPr>
            <p14:xfrm>
              <a:off x="464040" y="44640"/>
              <a:ext cx="11135160" cy="740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08617F-789B-483E-B1F8-67EA843484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680" y="35280"/>
                <a:ext cx="11153880" cy="74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C77956-3D4D-46D0-BA46-AD6F74F5AED1}"/>
                  </a:ext>
                </a:extLst>
              </p14:cNvPr>
              <p14:cNvContentPartPr/>
              <p14:nvPr/>
            </p14:nvContentPartPr>
            <p14:xfrm>
              <a:off x="1491840" y="2568240"/>
              <a:ext cx="9403560" cy="240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C77956-3D4D-46D0-BA46-AD6F74F5A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2480" y="2558880"/>
                <a:ext cx="9422280" cy="24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5D30B5-F110-4C4A-9D22-DE84EB225B28}"/>
                  </a:ext>
                </a:extLst>
              </p14:cNvPr>
              <p14:cNvContentPartPr/>
              <p14:nvPr/>
            </p14:nvContentPartPr>
            <p14:xfrm>
              <a:off x="234000" y="275760"/>
              <a:ext cx="11606400" cy="723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5D30B5-F110-4C4A-9D22-DE84EB225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" y="266400"/>
                <a:ext cx="11625120" cy="72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03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60B137-3DBB-483C-B1A1-F8A053519B2A}"/>
                  </a:ext>
                </a:extLst>
              </p14:cNvPr>
              <p14:cNvContentPartPr/>
              <p14:nvPr/>
            </p14:nvContentPartPr>
            <p14:xfrm>
              <a:off x="2775960" y="-73800"/>
              <a:ext cx="8943840" cy="756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60B137-3DBB-483C-B1A1-F8A053519B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6600" y="-83160"/>
                <a:ext cx="8962560" cy="75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14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4FBA91-B2B0-43A3-B397-5E82DF186035}"/>
                  </a:ext>
                </a:extLst>
              </p14:cNvPr>
              <p14:cNvContentPartPr/>
              <p14:nvPr/>
            </p14:nvContentPartPr>
            <p14:xfrm>
              <a:off x="3142440" y="4059360"/>
              <a:ext cx="8496720" cy="268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4FBA91-B2B0-43A3-B397-5E82DF186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3080" y="4050000"/>
                <a:ext cx="8515440" cy="26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9"/>
          <a:stretch/>
        </p:blipFill>
        <p:spPr>
          <a:xfrm>
            <a:off x="762000" y="264459"/>
            <a:ext cx="10363200" cy="4594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988B61-0568-4F39-9E33-E7AFF0526B99}"/>
                  </a:ext>
                </a:extLst>
              </p14:cNvPr>
              <p14:cNvContentPartPr/>
              <p14:nvPr/>
            </p14:nvContentPartPr>
            <p14:xfrm>
              <a:off x="2865960" y="3556080"/>
              <a:ext cx="7362720" cy="18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988B61-0568-4F39-9E33-E7AFF0526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6600" y="3546720"/>
                <a:ext cx="7381440" cy="18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43B8A7-3932-4AA4-8ACC-A45814A98C39}"/>
                  </a:ext>
                </a:extLst>
              </p14:cNvPr>
              <p14:cNvContentPartPr/>
              <p14:nvPr/>
            </p14:nvContentPartPr>
            <p14:xfrm>
              <a:off x="532800" y="28440"/>
              <a:ext cx="7364520" cy="392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43B8A7-3932-4AA4-8ACC-A45814A98C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40" y="19080"/>
                <a:ext cx="7383240" cy="39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2499288" y="21657"/>
            <a:ext cx="3173617" cy="1480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1146742" y="539879"/>
            <a:ext cx="94385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Prove                                           converges.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BFEA42-E96B-43B5-B0CB-44B9292C31CD}"/>
                  </a:ext>
                </a:extLst>
              </p14:cNvPr>
              <p14:cNvContentPartPr/>
              <p14:nvPr/>
            </p14:nvContentPartPr>
            <p14:xfrm>
              <a:off x="956880" y="169920"/>
              <a:ext cx="10479600" cy="682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BFEA42-E96B-43B5-B0CB-44B9292C31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520" y="160560"/>
                <a:ext cx="10498320" cy="68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37124A-8A41-46BE-B476-C329DDB16024}"/>
                  </a:ext>
                </a:extLst>
              </p14:cNvPr>
              <p14:cNvContentPartPr/>
              <p14:nvPr/>
            </p14:nvContentPartPr>
            <p14:xfrm>
              <a:off x="392760" y="228240"/>
              <a:ext cx="9102600" cy="705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37124A-8A41-46BE-B476-C329DDB16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400" y="218880"/>
                <a:ext cx="9121320" cy="70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1177306"/>
            <a:ext cx="10363200" cy="7004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02B21-A4EC-4DB5-A325-7311E8012238}"/>
                  </a:ext>
                </a:extLst>
              </p14:cNvPr>
              <p14:cNvContentPartPr/>
              <p14:nvPr/>
            </p14:nvContentPartPr>
            <p14:xfrm>
              <a:off x="2926800" y="16560"/>
              <a:ext cx="8943840" cy="713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02B21-A4EC-4DB5-A325-7311E80122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440" y="7200"/>
                <a:ext cx="8962560" cy="71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511349-F095-4CA3-A0E9-78E2D9D6742C}"/>
                  </a:ext>
                </a:extLst>
              </p14:cNvPr>
              <p14:cNvContentPartPr/>
              <p14:nvPr/>
            </p14:nvContentPartPr>
            <p14:xfrm>
              <a:off x="584280" y="268560"/>
              <a:ext cx="10895400" cy="688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511349-F095-4CA3-A0E9-78E2D9D67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920" y="259200"/>
                <a:ext cx="10914120" cy="69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46F74C-CB27-496A-BEE0-C1B6B8DE9F15}"/>
                  </a:ext>
                </a:extLst>
              </p14:cNvPr>
              <p14:cNvContentPartPr/>
              <p14:nvPr/>
            </p14:nvContentPartPr>
            <p14:xfrm>
              <a:off x="460800" y="14400"/>
              <a:ext cx="10469520" cy="495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46F74C-CB27-496A-BEE0-C1B6B8DE9F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440" y="5040"/>
                <a:ext cx="10488240" cy="49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F4BAC1-FAA8-4431-B102-CBD898085AC0}"/>
                  </a:ext>
                </a:extLst>
              </p14:cNvPr>
              <p14:cNvContentPartPr/>
              <p14:nvPr/>
            </p14:nvContentPartPr>
            <p14:xfrm>
              <a:off x="2194560" y="1579680"/>
              <a:ext cx="9680040" cy="560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F4BAC1-FAA8-4431-B102-CBD898085A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5200" y="1570320"/>
                <a:ext cx="9698760" cy="56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CE96C-E2CB-4809-A12A-8AB51435F6A7}"/>
              </a:ext>
            </a:extLst>
          </p:cNvPr>
          <p:cNvSpPr txBox="1"/>
          <p:nvPr/>
        </p:nvSpPr>
        <p:spPr>
          <a:xfrm>
            <a:off x="445273" y="326003"/>
            <a:ext cx="11362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 LS quiz exam 1 review, in addition to multiple choice questions, there may be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5D089C-17E8-4DBC-B70B-3A1A304D4435}"/>
                  </a:ext>
                </a:extLst>
              </p14:cNvPr>
              <p14:cNvContentPartPr/>
              <p14:nvPr/>
            </p14:nvContentPartPr>
            <p14:xfrm>
              <a:off x="2078280" y="801360"/>
              <a:ext cx="9720000" cy="50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5D089C-17E8-4DBC-B70B-3A1A304D44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920" y="792000"/>
                <a:ext cx="9738720" cy="50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08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1F51FB-1E26-49B7-B2E1-2DB8156E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10778"/>
            <a:ext cx="11753850" cy="380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BA94F-0DA7-4933-86A7-51A63DBE141C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Numerical answer question: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EDE2-8A6C-4752-959B-028DF525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24" y="4711253"/>
            <a:ext cx="11087100" cy="3028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5E77C5-1968-4110-A137-0377F6A1887D}"/>
                  </a:ext>
                </a:extLst>
              </p14:cNvPr>
              <p14:cNvContentPartPr/>
              <p14:nvPr/>
            </p14:nvContentPartPr>
            <p14:xfrm>
              <a:off x="232560" y="118440"/>
              <a:ext cx="11608200" cy="742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5E77C5-1968-4110-A137-0377F6A188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00" y="109080"/>
                <a:ext cx="11626920" cy="74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21DAAD-A374-481D-BC81-C2B3A8F01EB0}"/>
                  </a:ext>
                </a:extLst>
              </p14:cNvPr>
              <p14:cNvContentPartPr/>
              <p14:nvPr/>
            </p14:nvContentPartPr>
            <p14:xfrm>
              <a:off x="653040" y="620640"/>
              <a:ext cx="10811160" cy="54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21DAAD-A374-481D-BC81-C2B3A8F01E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680" y="611280"/>
                <a:ext cx="10829880" cy="54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C9967-2D4A-4964-9943-55819A9C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38"/>
            <a:ext cx="11887200" cy="5076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FB040-ECE4-473E-8AC3-BEF0523BF97A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Multiple answer question: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40968E-C3BD-427C-91D7-AB6B3C4B21EC}"/>
                  </a:ext>
                </a:extLst>
              </p14:cNvPr>
              <p14:cNvContentPartPr/>
              <p14:nvPr/>
            </p14:nvContentPartPr>
            <p14:xfrm>
              <a:off x="198000" y="83520"/>
              <a:ext cx="11373840" cy="519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40968E-C3BD-427C-91D7-AB6B3C4B21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40" y="74160"/>
                <a:ext cx="11392560" cy="52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589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56BA0-8A29-41E1-8970-D079CBC1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62" y="0"/>
            <a:ext cx="8083935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D1D0C-C22E-42DB-A40B-FC861D903BB3}"/>
              </a:ext>
            </a:extLst>
          </p:cNvPr>
          <p:cNvSpPr txBox="1"/>
          <p:nvPr/>
        </p:nvSpPr>
        <p:spPr>
          <a:xfrm>
            <a:off x="445273" y="326003"/>
            <a:ext cx="193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Matching:</a:t>
            </a:r>
          </a:p>
        </p:txBody>
      </p:sp>
    </p:spTree>
    <p:extLst>
      <p:ext uri="{BB962C8B-B14F-4D97-AF65-F5344CB8AC3E}">
        <p14:creationId xmlns:p14="http://schemas.microsoft.com/office/powerpoint/2010/main" val="22864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482DBE-1519-458D-B7BC-D4A098DF50C0}"/>
                  </a:ext>
                </a:extLst>
              </p14:cNvPr>
              <p14:cNvContentPartPr/>
              <p14:nvPr/>
            </p14:nvContentPartPr>
            <p14:xfrm>
              <a:off x="1981800" y="3846240"/>
              <a:ext cx="9223560" cy="349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482DBE-1519-458D-B7BC-D4A098DF5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2440" y="3836880"/>
                <a:ext cx="9242280" cy="35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717BA3-840B-4053-8C59-0B8880A1EC07}"/>
                  </a:ext>
                </a:extLst>
              </p14:cNvPr>
              <p14:cNvContentPartPr/>
              <p14:nvPr/>
            </p14:nvContentPartPr>
            <p14:xfrm>
              <a:off x="1159560" y="6157080"/>
              <a:ext cx="6565680" cy="21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717BA3-840B-4053-8C59-0B8880A1E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200" y="6147720"/>
                <a:ext cx="658440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4EAC5-6071-45A2-94CA-93F052CBDEB4}"/>
                  </a:ext>
                </a:extLst>
              </p14:cNvPr>
              <p14:cNvContentPartPr/>
              <p14:nvPr/>
            </p14:nvContentPartPr>
            <p14:xfrm>
              <a:off x="683640" y="36720"/>
              <a:ext cx="10747080" cy="654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4EAC5-6071-45A2-94CA-93F052CBD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280" y="27360"/>
                <a:ext cx="10765800" cy="65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DDDD0F-A4BE-4D39-B413-82E34A5B4BA0}"/>
                  </a:ext>
                </a:extLst>
              </p14:cNvPr>
              <p14:cNvContentPartPr/>
              <p14:nvPr/>
            </p14:nvContentPartPr>
            <p14:xfrm>
              <a:off x="2174040" y="3997080"/>
              <a:ext cx="9617400" cy="340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DDDD0F-A4BE-4D39-B413-82E34A5B4B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80" y="3987720"/>
                <a:ext cx="9636120" cy="34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7" y="165875"/>
            <a:ext cx="10363200" cy="52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5220</TotalTime>
  <Words>207</Words>
  <Application>Microsoft Office PowerPoint</Application>
  <PresentationFormat>Custom</PresentationFormat>
  <Paragraphs>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50</cp:revision>
  <dcterms:created xsi:type="dcterms:W3CDTF">2020-09-07T00:11:40Z</dcterms:created>
  <dcterms:modified xsi:type="dcterms:W3CDTF">2021-02-19T20:24:02Z</dcterms:modified>
</cp:coreProperties>
</file>