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1" r:id="rId2"/>
    <p:sldId id="295" r:id="rId3"/>
    <p:sldId id="292" r:id="rId4"/>
    <p:sldId id="311" r:id="rId5"/>
    <p:sldId id="293" r:id="rId6"/>
    <p:sldId id="312" r:id="rId7"/>
    <p:sldId id="289" r:id="rId8"/>
    <p:sldId id="313" r:id="rId9"/>
    <p:sldId id="273" r:id="rId10"/>
    <p:sldId id="316" r:id="rId11"/>
    <p:sldId id="317" r:id="rId12"/>
    <p:sldId id="318" r:id="rId13"/>
    <p:sldId id="276" r:id="rId14"/>
    <p:sldId id="329" r:id="rId15"/>
    <p:sldId id="319" r:id="rId16"/>
    <p:sldId id="323" r:id="rId1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19:30:26.8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625 2243 12783 0,'0'0'560'0,"0"0"128"0,0 0-560 0,-6 4-128 16,0-1 0-16,6-3 0 0,-7 2 1152 0,7-2 208 0,0 0 48 0,0 0 0 15,-6 2-304-15,6-2-48 0,0 0-16 0,-5-7 0 16,1 2-208-16,2-4-64 0,0 1 0 0,4-2 0 16,-2 0 0-16,1-3 0 0,1 4 0 0,2-4 0 15,3-3-192-15,0-1-64 0,2 0 0 0,0 3 0 16,1-3 0-16,3-1-16 0,1 0 0 0,1-1 0 15,0 0-176-15,2 2-48 0,1 0 0 0,5-2 0 16,-1 2-272-16,0 7 0 0,-2 1 128 0,1 6-128 0,0 1 0 0,1 7 0 16,-2 5 0-16,2 6 0 0,-2 4 0 0,-1 3 0 15,0 7 0-15,0 2 0 0,-1 4 224 0,-1 5-64 16,-5 3-16-16,1 6 0 0,-3 3-144 0,0 2 0 16,-4 2-160-16,-3-3 160 0,0 0 0 0,-3-1 0 15,-3-1 0-15,0-1 0 0,-3 0 0 0,-1-1 0 16,-3-6 0-16,2 2 0 0,-3-7 0 0,-1-2 0 15,1-4 128-15,-1-1-128 0,5-9 0 0,-4-3 0 16,4-3 0-16,-1-3 0 0,3-5 0 0,0-1 0 16,1-4 0-16,4-4 0 0,0 0 0 0,0 0 0 15,5-5 0-15,2-5 0 0,2 2 0 0,3-4 0 16,2-1 0-16,4 3 0 0,4-4 0 0,-1 1 0 16,2 0 0-16,3 2 0 0,2 1 0 0,2 3 0 0,1 4 192 0,4-4-192 15,-1 3 144-15,2 2-144 16,2 1 0-16,-2 1 144 0,-1 1-144 0,-3 3 0 0,-1-2 0 0,-5 5 0 31,-3-4-1584-31,-1 8-240 0,-1-4-48 0</inkml:trace>
  <inkml:trace contextRef="#ctx0" brushRef="#br0" timeOffset="272.85">1950 3037 16575 0,'0'0'1472'0,"0"0"-1168"16,0 0-304-16,0 0 0 0,0 0 3680 0,0 0 672 16,0 0 144-16,-5-1 32 0,1-2-2752 0,-1 1-560 15,-1-1-96-15,-1 0-32 0,0-3-576 0,0 1-128 16,0 2-32-16,-1-3 0 0,-1-1-224 0,3 2-128 15,-3-2 160-15,2 1-160 0,2 1 0 0,0 2-128 16,0 1-16-16,5 2-11136 16,-4-1-2224-16</inkml:trace>
  <inkml:trace contextRef="#ctx0" brushRef="#br0" timeOffset="684.32">1804 1662 22111 0,'0'0'1968'0,"0"0"-1584"15,0 0-384-15,0 0 0 0,0 0 1072 0,0 0 128 16,10-4 16-16,1-3 16 0,3-7-144 0,3 0-16 15,-1-2-16-15,5-3 0 0,2-5-240 0,-1-1-48 16,4-5-16-16,2-1 0 0,1 0-256 0,2 3-48 16,-6-4-16-16,-2 6 0 0,1-2-304 0,-4 4-128 15,-1-2 128-15,1 5-128 16,-1 1-1264-16,-2 4-336 0,-1 1-64 0,-6 3-12144 0</inkml:trace>
  <inkml:trace contextRef="#ctx0" brushRef="#br0" timeOffset="1081.18">1928 1667 15663 0,'-21'13'1392'0,"8"-3"-1120"0,-1 3-272 0,1-2 0 16,4 1 1232-16,-1 0 192 0,0-2 48 0,4-1 0 15,2-1 96-15,-1 2 32 0,-2-2 0 0,4 1 0 16,3-9-448-16,-2 6-64 0,2 3-32 0,2-3 0 15,-1 2-464-15,4 2-80 0,0-2-32 0,1 2 0 16,2-1-256-16,1 2-48 0,1 3-16 0,0-4 0 16,4 3-160-16,2 1 0 0,3 0 0 0,1-1 128 15,3 1-128-15,-2 0 0 0,6 0 144 0,1-2-144 16,0 1 192-16,1 1-16 0,3 0-16 0,-3-1 0 0,2 1-32 0,-2 0 0 16,-1 2 0-16,0-1 0 0,1 3-128 0,-2 0 160 15,0-1-160-15,-5 0 160 0,0 1 112 0,0 1 32 16,-2-2 0-16,-1 1 0 0,-2 1 192 0,-3 1 32 15,-3-1 16-15,-3 1 0 0,-2 2 0 0,-3 1 0 16,-2-2 0-16,-4 2 0 0,-2 5-64 0,-2-4-16 16,-4-1 0-16,-1 1 0 0,-5-2-128 0,-2-2-16 15,-3-1-16-15,-2-1 0 0,-2-1-112 0,-1-2-32 16,2-4 0-16,-3-2 0 0,0-4-160 0,0-3 0 16,2-4 0-16,2 0 0 15,1-2-1344-15,2-1-320 0,0 0-48 0</inkml:trace>
  <inkml:trace contextRef="#ctx0" brushRef="#br1" timeOffset="8487.79">23973 3603 15375 0,'-7'-1'672'0,"-1"1"160"0,2 0-672 0,-1-2-160 15,7 2 0-15,0 0 0 0,-5 0 704 0,5 0 96 16,0 0 32-16,0 0 0 0,0 0-320 0,0 0-64 15,0 0-16-15,0 0 0 0,0 0-160 0,0 0-16 0,0 0-16 0,14-1 0 16,0 2 0-16,3 1 0 0,1-2 0 0,5 0 0 16,2 1 80-16,5-1 0 0,2-1 16 0,4-1 0 15,2-1 32-15,1-3 0 0,5 1 0 0,-1 0 0 16,4-5-96-16,1 2-16 0,6-4 0 0,4 3 0 16,0-4 64-16,-2 3 0 0,-6 2 0 0,-4-2 0 15,-6 1-144-15,-1-2-32 0,-3 3 0 0,-1 1 0 16,-3 0-336-16,-6 3-64 0,-2 1 0 0,-3-1-7520 15,-6 3-1504-15</inkml:trace>
  <inkml:trace contextRef="#ctx0" brushRef="#br1" timeOffset="8787.87">24115 3994 21935 0,'0'0'960'0,"0"0"224"0,10 7-944 0,4-2-240 16,1-3 0-16,3 0 0 0,2-2 1008 0,2-2 144 15,1-3 48-15,3 0 0 0,5 0-560 0,3-4-96 16,2 0-32-16,4-3 0 0,5-1-256 0,3 3-64 0,4-2-16 0,-2 5 0 31,-1-5-528-31,-5 2-96 0,-6-3-32 0,-4 2-7744 0,-3 2-1552 0</inkml:trace>
  <inkml:trace contextRef="#ctx0" brushRef="#br1" timeOffset="9353.06">26391 3097 15663 0,'0'0'688'0,"-11"1"144"0,-1-2-656 0,1 4-176 15,-2-1 0-15,0 2 0 0,-2 2 352 0,-3 1 32 0,-1 1 16 0,-4 3 0 16,-2 1-400-16,-2 1 0 0,-2 5 0 0,1 6 0 16,4 3 0-16,-3 3 0 0,-1 5 0 0,0 1 0 15,2 0 0-15,0 5 0 0,1 3 0 0,2-1 0 16,3 4 0-16,3-6 0 0,3-2 0 0,4-2 0 16,1-4 192-16,6-1 48 0,5-5 16 0,4-3 0 15,2-5 496-15,6-5 96 0,3-4 32 0,2-1 0 16,4-8 48-16,5-2 16 0,3-4 0 0,2-3 0 15,2 1-288-15,2-8-48 0,3-6-16 0,0-3 0 16,0 2-400-16,-3 1-192 0,-3-3 160 0,-1 0-160 16,-1-2 432-16,0-3-16 0,-1 0 0 0,0 2 0 15,-2-1 96-15,-2 3 32 0,-4 0 0 0,-4 0 0 16,-4 3-304-16,-6 0-64 0,-1-3-16 0,-5 5 0 16,-3 0-160-16,-5 1 192 0,-5 0-192 0,-4 2 192 0,-5 4-400 15,-4 3-80-15,-4-1-16 0,-3 3-8784 16,-2-3-1744-16</inkml:trace>
  <inkml:trace contextRef="#ctx0" brushRef="#br1" timeOffset="10736.6">24538 2510 19919 0,'0'0'880'0,"0"0"192"0,-3-10-864 0,3 10-208 15,-2-9 0-15,2 9 0 0,0 0 432 0,0 0 32 16,0 0 16-16,0 0 0 0,0 0-160 0,0 0-16 16,0 0-16-16,0 0 0 0,0 0-96 0,5 9-32 15,-3 5 0-15,3 3 0 0,-1 4-160 0,3 4 0 16,-2-1 144-16,1 7-144 0,-1-2 0 0,3 4 0 15,-1 1 0-15,0 1 0 0,-2-1 0 0,1 0 0 16,1-7 0-16,-1-3-192 0,1-6 192 0,2-5 0 16,0-2-144-16,3-2 144 0,-2-5 0 0,0-3 256 0,-1-2-32 15,2-6-16-15,1 0 464 0,-1-3 96 16,1-2 0-16,0-3 16 0,-1-4-512 0,-2 1-96 0,-3 0-32 0,0-2 0 31,-1-8-512-31,0 5-96 0,-1 3-32 0,-3 1 0 16,1 1-528-16,-1 4-128 0,2 1 0 0,-1 6-8928 0</inkml:trace>
  <inkml:trace contextRef="#ctx0" brushRef="#br1" timeOffset="10964.94">24737 2916 21823 0,'2'-12'960'0,"0"2"208"0,2-1-928 0,1-4-240 16,1-3 0-16,2-1 0 0,1-4 880 0,1-2 128 15,2 1 16-15,-1-2 16 0,2 2-528 0,1 3-128 16,2-1 0-16,-2-1-16 0,-1 0-224 0,1 3-144 16,0 1 192-16,-1-1-192 0,-2-3-160 0,-1 2-144 15,-1 2-16-15,-1-1-11456 0</inkml:trace>
  <inkml:trace contextRef="#ctx0" brushRef="#br1" timeOffset="11471.21">25598 1957 16575 0,'0'0'1472'0,"0"0"-1168"16,0 0-304-16,0 0 0 0,10 13 768 0,2-7 80 16,1 0 32-16,3-2 0 0,2-6-368 0,2-2-80 15,1-3-16-15,2-4 0 0,0-1 32 0,0-2 0 16,0-2 0-16,-1 1 0 0,-1-3-320 0,-3-2-128 16,1-1 0-16,-2 2 128 0,-2 3-128 0,-2-1-176 15,-2 1 48-15,-2 0 0 0,-3 1 128 0,-1 4-192 16,-2-1 192-16,-3 2-192 0,0 10 192 0,0 0-208 15,-8-4 80-15,8 4 128 0,-11 4 0 0,-3 5 0 16,-3 1 0-16,0 5 0 0,0 4 128 0,-2 6 160 16,-3-1 32-16,-1 5 0 0,-2-1 16 0,0 1 16 15,0 3 0-15,1-4 0 0,-1 1-176 0,2-3-48 16,3-1 0-16,2-3 0 0,5-5 0 0,7 0 0 16,3-4 0-16,5-3 0 0,3 1-128 0,4-4 0 15,4-2 0-15,7 0-7536 0,0-5-1376 0</inkml:trace>
  <inkml:trace contextRef="#ctx0" brushRef="#br1" timeOffset="11921.52">26831 1436 22111 0,'-26'5'976'0,"7"1"208"0,-3 3-944 0,-5 0-240 16,-5 4 0-16,0 2 0 0,1 1 320 0,-1 3 0 16,-1 1 16-16,3-1 0 0,0-2-336 0,2 0 0 15,1-2 0-15,4 0 0 0,6-2 0 0,3 0 0 16,3-2 0-16,1-3 0 0,10-8 0 0,0 0 0 15,0 0 0-15,0 0 0 0,0 0 0 0,0 0-128 16,0 0 128-16,10-5 0 0,2 0 0 0,1-3-160 16,2 1 160-16,0-4 0 0,-1 2 0 0,1-2-128 15,1 3 128-15,0-1 0 0,1 3 0 0,-2-2 0 16,0 3 0-16,-1 2 0 0,-1-1 192 0,-2 4-64 0,-1 2-128 0,-1 2 192 16,-9-4-32-16,8 12-16 0,-2-1 0 15,-1 4 0-15,1 3 16 0,-4 2 0 16,-2 1 0-16,-1 3 0 0,-2 1-160 0,-1 2 128 0,1-4-128 0,-2 1 128 15,1 1-128-15,-3-3 128 0,0 0-128 0,-1 1 128 16,0-1-128-16,2 0 0 0,-2-2 0 0,2-1 0 31,4-1-416-31,-1-3-16 0,1-2 0 0,0-4 0 0</inkml:trace>
  <inkml:trace contextRef="#ctx0" brushRef="#br1" timeOffset="12341.28">27193 1358 22111 0,'0'0'1968'0,"0"0"-1584"16,-11-1-384-16,11 1 0 0,0 0 416 0,-8 8 0 15,-2-3 0-15,2 6 0 0,-2-2-208 0,4 5-32 16,-3 2-16-16,0 5 0 0,0 2-16 0,3 3 0 16,1-1 0-16,1 0 0 0,-1-2-16 0,3-4 0 15,0 0 0-15,1-3 0 0,2 0 0 0,1-5 0 0,0-1 0 0,-2-10 0 16,0 0 128-16,9 7 0 0,-9-7 16 0,11 0 0 15,1-4 224-15,0-2 32 0,1-7 16 0,1 0 0 16,4-3-48-16,-2-1-16 0,1-5 0 0,-1 2 0 16,-2 0-480-16,-1-1 128 0,-2-1-128 0,1-1 0 15,-1 2 0-15,-1 1 144 0,-3 1-144 0,0 1 128 16,4 2-128-16,-4 2 0 0,0 3 144 0,-2 1-144 16,-5 10 0-16,6-5 0 0,-6 5-192 0,0 0 64 31,0 0-1568-31,0 0-304 0,0 0-64 0</inkml:trace>
  <inkml:trace contextRef="#ctx0" brushRef="#br1" timeOffset="13156.07">27588 1521 17503 0,'0'0'768'0,"-8"6"176"0,0 1-752 0,8-7-192 15,-8 8 0-15,8-8 0 0,-5 7 608 0,5-7 96 16,0 0 0-16,-7 7 16 0,7-7-512 0,0 0-208 16,0 0 176-16,0 0-176 0,0 0 320 0,0 0-48 15,0 0 0-15,0 0 0 0,0 0 48 0,0 0 16 0,0 0 0 0,0 0 0 16,0 0 32-16,0 0 0 0,5-11 0 15,-5 11 0-15,6-6-224 0,2-2-144 0,-2 2 192 0,2-2-192 16,-2 3 240-16,2-1-64 0,-1-6-16 0,2 3 0 16,1-2 112-16,-1-3 32 0,0 1 0 0,1 3 0 15,0-4 16-15,-1 3 0 0,-1-1 0 0,1-1 0 16,0 1-192-16,-2 2-128 0,0-2 192 0,-2 3-192 16,0-4 0-16,0 2 0 0,0 2 0 0,-1-1 0 15,-4 10 0-15,4-9 0 0,-2-2 0 0,-2 11 0 16,4-8 0-16,-4 8 0 0,4-10 0 0,-4 10 0 15,0 0 0-15,0 0 0 0,0 0 0 0,0 0 0 16,0 0-128-16,0 0 128 0,0 0 0 0,0 0-144 16,0 0 144-16,-5 9-208 0,-2-2 80 0,2 5 128 15,2-1 0-15,-3 1 0 0,0 2 0 0,2-3 0 0,1 1 0 16,0 2 0-16,0-4 0 0,1 1 0 0,-1 2-160 0,3-3 160 16,3 1 0-16,-1-2-144 0,-2-9 144 0,6 12 0 15,-6-12 128-15,7 12-128 0,1-3 0 0,1 0 0 16,2-5 0-16,1-1-128 0,0-2 128 0,2-2 0 15,1-2 0-15,2 1 128 0,1-4 0 0,0-1 0 16,1 0 0-16,0-4 0 0,0 1-128 0,0-3 144 16,1-3-144-16,3-1 160 0,0-1-160 0,1-1 0 15,2 0 144-15,0-1-144 0,1 0 0 0,1-5 144 16,1 0-144-16,0-4 0 0,4 2 144 0,2-5-144 16,-1-1 0-16,0-1 144 0,-2-4-144 0,-1-2 0 0,-6-4 0 15,-1-1 0-15,-1-3 0 0,-1-3 0 0,-2-3-144 16,0 1 144-16,1 9-336 0,-3 1 32 0,-3 2 16 0,-6 19 0 15,-2-2 128-15,1-4 32 0,0 5 0 0,-2-2 0 16,0 1 128-16,-1 5 0 0,-2 0 0 0,1-12 0 16,-4 12 0-16,-2 5 0 0,-1 5 0 0,-2 2 128 15,5 7-128-15,-11-3 0 0,0 1 128 0,0 5-128 16,-3 8 0-16,-3 1 0 0,-1 4 0 0,-1 4 0 16,0 4 0-16,9-6 0 0,0 5 0 0,-3 7 0 15,-1 3 288-15,0 4-16 0,-4 4 0 0,2 6 0 16,-1-1 16-16,-12 44 0 0,6-16 0 0,4-10 0 15,4-5-112-15,3-6-32 0,3-4 0 0,4-1 0 16,3-7-144-16,2-3 0 0,-1-5 0 0,2-4 128 16,1-4-544-16,3-6-112 0,2-5-32 0,-2-1-11808 15</inkml:trace>
  <inkml:trace contextRef="#ctx0" brushRef="#br1" timeOffset="13320.27">27759 837 33279 0,'-23'3'1472'0,"11"2"320"0,2-2-1440 0,3 4-352 16,0 2 0-16,7-9 0 16,-6 7-848-16,0 2-240 0,6-9-64 0,-11 5 0 0</inkml:trace>
  <inkml:trace contextRef="#ctx0" brushRef="#br1" timeOffset="15874.69">15369 5981 18015 0,'0'0'800'0,"-5"-2"160"0,0 2-768 0,5 0-192 16,0 0 0-16,0 0 0 0,0 0 192 0,0 0 0 16,-5 8 0-16,0 4 0 0,-2-1-192 0,2-1 0 15,-1 2 0-15,0 6 0 0,-3 2 0 0,-1 4 128 16,1 2-128-16,1-1 0 0,0 4 272 0,1-1-32 15,-1 1-16-15,3 3 0 0,1-1-96 0,2-1 0 16,0 2-128-16,5-4 192 0,2-6-192 0,1-5 128 16,2-1-128-16,2-5 0 0,2-2 0 0,0-5 0 0,2-4 0 0,3-1 0 15,-1-5 192-15,2-2-64 0,0 0-128 16,2-6 192-16,-1-3-192 0,3-2 0 0,0-5 0 0,1-1-160 31,-1 2-352-31,1 0-64 0,-1-5 0 0,-2 5-16 0,2-2 224 0,-2 2 48 0,1 1 16 0,-2-1 0 16,-2 3 304-16,0 6 176 0,-2 1-32 0,-2 3 0 15,-2 4 192-15,0 3 48 0,-11 3 0 0,7 8 0 16,-1 3 64-16,-2 8 0 0,-4 6 16 0,-1 3 0 16,-2 2-16-16,-3 7 0 0,0 5 0 0,-7 7 0 15,-3 4-48-15,-2 0-16 0,-5 4 0 0,-3 3 0 16,-3 5-176-16,1 1-32 0,-4 1-16 0,2-3 0 16,-1-7 112-16,1-2 32 0,-1-6 0 0,3-2 0 15,1-7 640-15,1-5 128 0,2-2 16 0,2-6 16 16,2 0-272-16,2-8-64 0,2-7-16 0,3-1 0 15,2-9-752-15,2-2 0 0,0-2 0 0,1-10-9504 16,2-1-1856-16</inkml:trace>
  <inkml:trace contextRef="#ctx0" brushRef="#br1" timeOffset="16221.07">16245 6169 12895 0,'0'0'1152'0,"-9"0"-928"0,9 0-224 0,0 0 0 16,-9-4 2464-16,9 4 448 0,0 0 96 0,0 0 0 16,0 0-2112-16,0 0-416 0,0 0-96 0,13 2 0 15,1-2-160-15,4-3-32 0,2-1 0 0,0 0 0 16,3-3-16-16,1-1-16 0,3 2 0 0,0-4 0 16,2-3-160-16,2 3 0 0,-1-3 0 0,-1 7 0 15,2-4-272-15,-1 4-96 0,-2-1-16 0,1 3-7200 16,1 0-1440-16</inkml:trace>
  <inkml:trace contextRef="#ctx0" brushRef="#br1" timeOffset="16489.18">16354 6465 21183 0,'0'0'1888'0,"-9"0"-1504"16,9 0-384-16,0 0 0 0,0 0 640 0,0 0 48 15,0 0 16-15,0 0 0 0,0 0-256 0,0 0-64 0,0 0 0 0,9-7 0 16,3-3-64-16,2 1 0 0,2-3-16 0,3 2 0 16,2 0-304-16,2-2 128 0,-1 2-128 0,4-2 0 15,-2 1 0-15,4 2 0 0,0-1-192 0,4 3 48 31,1-5-560-31,2 5-128 0,0-2 0 0,-1 2-9856 0</inkml:trace>
  <inkml:trace contextRef="#ctx0" brushRef="#br1" timeOffset="16975.34">17993 5785 24879 0,'-13'-4'1088'0,"4"3"256"0,-1 0-1088 0,0 1-256 16,-2 2 0-16,1 2 0 0,-2 3 464 0,-1 4 48 16,-4 3 0-16,-2 5 0 0,-4 5-512 0,-1 3 128 15,-3-2-128-15,1 5 0 0,3-4 0 0,2 5 0 0,2 2 0 16,3 5 0-16,3 3 0 0,5 3 0 0,2-1 0 0,4 3 0 16,3-4 0-16,3 0 0 0,2 1 0 0,5-6 0 31,3-5-576-31,2-5-48 0,7-7-16 0,2-5 0 0,5-3 272 0,3-6 48 0,0-3 16 0,1-5 0 15,-2 0 304-15,-1-3 0 0,0-7 176 0,-1 1-176 16,1-10 320-16,0 0-64 0,-2-2 0 0,0-4 0 16,-3 1 192-16,1-4 16 0,-1 0 16 0,-4-2 0 15,-4-2 352-15,0-1 80 0,-4-1 16 0,-4 0 0 16,-4-2 320-16,-3 1 64 0,-3 1 16 0,-3 1 0 16,-2 0-592-16,-2 2-112 0,-1 8-32 0,-1 0 0 15,-4 3-592-15,-4 3-128 0,-6 2-32 0,-6 6-10560 16,-7 2-2112-16</inkml:trace>
  <inkml:trace contextRef="#ctx0" brushRef="#br1" timeOffset="32553.14">1288 3640 12895 0,'0'0'1152'0,"-11"0"-928"16,11 0-224-16,-7 1 0 0,7-1 544 0,0 0 64 16,0 0 16-16,0 0 0 0,-10 3-160 0,10-3-16 15,0 0-16-15,0 0 0 0,-8 5-80 0,8-5-16 16,0 0 0-16,0 0 0 0,-6 5-64 0,6-5-16 16,0 0 0-16,0 0 0 0,0 0 48 0,0 0 0 15,0 0 0-15,0 0 0 0,0 0 48 0,0 0 16 16,0 0 0-16,14 0 0 0,0-3 80 0,1-2 32 15,0 0 0-15,3 0 0 0,0-4-176 0,2 1-48 16,3-4 0-16,2 0 0 0,5-2-64 0,1-1 0 0,2-2-16 0,1 0 0 16,-3-4 96-16,1 2 32 0,1 0 0 0,0-2 0 15,1-5-112-15,2 3 0 0,2-2-16 0,-1 3 0 16,0 2-176-16,1 1 192 0,3 0-192 0,2 0 192 16,0-4-192-16,-6-1 0 0,-1 2 144 0,-1 3-144 15,1 0 0-15,1 1 128 0,-3 0-128 0,2 1 0 16,-1-1 0-16,2 0 0 0,0 0 0 0,1 0 0 15,0 1 0-15,-1-1 128 0,-1 1-128 0,-2 0 0 16,-4-1 0-16,0 1 0 0,-4 1 0 0,0 0 0 16,-6-1 0-16,-1 3 0 0,-1 0 0 0,-1 2 128 15,-2 5-128-15,-2-2 0 0,-1 4 0 0,-3 0 0 16,0-1 0-16,-9 6 0 0,9-3 0 0,-9 3 0 16,0 0 0-16,10-2 0 0,-10 2 0 0,0 0 0 15,0 0 0-15,0 0 0 0,0 0 0 0,0 0-128 0,5 13 128 16,-5-4 0-16,0-9 0 0,-4 13-128 15,-1-2 128-15,-1-1 0 0,-2 3 0 0,-1 1 0 0,0-1 0 0,1 1 0 16,-5-2 0-16,-1 4 0 0,-1-2 0 0,-1 1 0 16,1 3 0-16,0-1 0 0,-2 1 0 0,-2 0 0 15,-2 1 0-15,-2 1 0 0,-1-2 0 0,-3 1 144 16,-4 0-144-16,0 3 0 0,-1-2 128 0,-1 3-128 16,0 3 0-16,-2-4 0 0,1 4 144 0,-1 2-144 15,-5 2 0-15,2 0 144 0,0-2-144 0,-3 2 0 16,-5-3 0-16,1 3 0 0,-1-4 0 0,4 3 0 15,1 1 144-15,3-3-144 0,1 0 0 0,3-3 0 16,1 0 0-16,1 4 128 0,0-1-128 0,4 1 0 0,0-4 0 16,0 3 0-16,-1-2 0 0,-3 2 0 0,2-4 0 15,-2-1 0-15,-3 0-176 0,4 1-48 0,2-3-16 16,1-1-11792-16</inkml:trace>
  <inkml:trace contextRef="#ctx0" brushRef="#br1" timeOffset="44544.15">24393 2528 9375 0,'0'0'416'0,"0"0"96"0,0 0-512 0,6-11 0 16,1 5 0-16,-7 6 0 0,5-6 752 0,-5 6 48 15,9-9 16-15,-9 9 0 0,6-5-240 0,-6 5-32 16,6-8-16-16,-6 8 0 0,8-8 16 0,-8 8 0 0,6-5 0 0,-6 5 0 16,0 0-160-16,8-7-48 0,0 0 0 0,-8 7 0 15,0 0-128-15,0 0-16 0,7-3-16 0,-7 3 0 16,8-7-176-16,-8 7 160 0,0 0-160 0,0 0 160 15,0 0 160-15,0 0 16 0,0 0 16 0,0 0 0 16,0 0 176-16,0 0 48 0,0 0 0 0,7 10 0 16,-4 3-96-16,-1-1-16 0,0 1 0 0,-1 3 0 15,0-2-176-15,2 0-32 0,-2 2-16 0,0 1 0 16,-1-1-112-16,4 2-128 0,-1 0 176 0,2 1-176 16,0 0 176-16,1 0-176 0,1-2 160 0,0 0-160 15,3 2 160-15,1-1-160 0,-5-1 160 0,4-1-160 16,0 0 128-16,0-1-128 0,2 1 0 0,-3-2 144 15,-2-4-144-15,1 3 192 0,1-1-192 0,-3-3 192 0,2 2-16 16,-3-3 0-16,0 2 0 0,1-3 0 0,-2 4 0 0,-4-11 0 16,4 8 0-16,0 3 0 0,-4-11-48 0,4 7 0 15,-4-7 0-15,4 10 0 0,-4-10-128 0,0 0 0 16,5 8 144-16,-5-8-144 0,0 0 0 0,0 0 144 16,0 0-144-16,0 0 0 0,0 0 160 0,0 0-160 15,7 8 128-15,-7-8-128 0,0 0 256 0,0 0-16 16,10-2-16-16,-10 2 0 0,11-5-96 0,-3 0 0 15,1 1-128-15,-1-3 192 0,-3 0-192 0,3 2 176 16,-1-2-176-16,1 0 160 0,-2-3-160 0,3 3 0 16,1-4 0-16,2 4 0 0,-1 2 0 0,-1-4 128 15,-1 0-128-15,4-1 0 0,0 1 0 0,1 0 0 16,0 4 0-16,1-4 0 0,0 3 0 0,0-1 0 0,1 1 0 16,0 1 0-16,2 1 0 0,2-2 0 0,1 2 0 0,0 0 0 15,2 0 0-15,0-1 0 0,0 0 0 0,1 0 0 16,-2-5 0-16,-2 3 0 0,-2 4 0 0,-2-4 0 15,0 2 0-15,-2 1 0 0,-2 2 0 0,0-1 0 16,-12 3 0-16,11 2 0 0,-11-2 0 0,0 0 0 16,0 0 0-16,0 0 0 0,0 0-224 0,7 10-8480 15,-7-10-1712-15</inkml:trace>
  <inkml:trace contextRef="#ctx0" brushRef="#br1" timeOffset="46080.3">24753 2905 5519 0,'0'0'496'0,"0"0"-496"0,0 0 0 0,0 0 0 15,0 0 1680-15,0 0 240 0,0 0 64 0,0 0 0 16,0 0-1152-16,0 0-240 0,0 0-32 0,0 0-16 16,-8 1-32-16,8-1-16 0,0 0 0 0,-6-2 0 15,6 2 48-15,0 0 16 0,0 0 0 0,-2-12 0 16,2 3-16-16,3-5 0 0,1-1 0 0,1 0 0 16,0 0-16-16,1 1 0 0,2 0 0 0,2-3 0 15,0-3-224-15,3 0-48 0,1-3-16 0,0 2 0 16,0 1-112-16,1 1 0 0,2 0-128 0,0 0 192 15,1 1-192-15,1 0 144 0,-1 0-144 0,5-2 128 16,-1 0 0-16,2 1 0 0,1-3 0 0,1 3 0 16,-1 2 64-16,0 1 16 0,0 2 0 0,-1-3 0 15,-1-2-64-15,-3 3-16 0,-2 1 0 0,0-1 0 0,-1 2-128 0,1 3 160 16,0-1-160-16,0 2 160 0,0 1-160 0,-2 3 0 16,-1-2 144-16,2 3-144 0,1-4 0 0,1 3 144 15,0-2-144-15,-1 1 0 0,-1 3 0 0,2 0 0 16,2-1 0-16,-1 1 0 0,2 1 128 0,-2 0-128 15,-1-1 0-15,-1 0 0 0,-2 2 128 0,-3-1-128 16,1 1 0-16,0 0 0 0,-4-1 0 0,0-2 0 16,-2 1 128-16,-8 4-128 0,9-3 0 0,-9 3 128 15,8-2-128-15,-8 2 0 0,0 0 144 0,0 0-144 16,0 0 0-16,0 0 144 0,0 0-144 0,0 0 192 16,0 0-192-16,0 0 192 0,0 0-192 0,0 0 192 0,0 0-192 15,0 0 192-15,0 0-192 0,0 0 0 0,-9 1 0 0,-1 1 128 16,-2 1-128-16,2-2 0 0,1 4 0 0,-1-1 0 15,0-3 0-15,-2 5 0 0,-3 1 0 0,-2-2 0 16,1-1-144-16,-1 1 144 0,1 3 0 0,-1-2 0 16,0 4 0-16,-1-1-128 0,-3 1 128 0,1 1 0 15,-3 0-144-15,0 3 144 0,4 0-208 0,-2 2 80 16,-2 0 128-16,1 4 0 0,2 0 0 0,2 1 0 16,-4-2 0-16,1 0 0 0,-1 2 0 0,1 1 0 15,-4 0 0-15,3-1 0 0,-3 1 0 0,4-2 0 16,-3-1 0-16,3-1 0 0,2-1 0 0,3-2 0 15,0-1 0-15,1-4 0 0,1 4 0 0,3 0 0 16,-1 0 0-16,2-4 0 0,0 2 0 0,1-2 0 16,0-1 0-16,3-2 0 0,0 0 0 0,6-7 0 0,-8 6 0 0,8-6 0 15,-6 9 0-15,6-9 0 0,0 0 0 0,0 0 0 16,0 0 0-16,0 0 0 0,0 0 128 0,0 0-128 16,0 0 160-16,0 0-160 0,2-10 144 0,3 0-144 15,0-1 128-15,3-3-128 0,1 2 0 0,1-2 128 16,0-4-128-16,4 0 0 0,3-1 0 0,0-1 0 15,4-2 128-15,2-1-128 0,2 0 0 0,3-6 0 16,0 1 0-16,1 0 128 0,0-4-128 0,1-1 0 16,-2-4 0-16,2 3 0 0,1 5 144 0,0-3 0 15,2-1 0-15,3 3 0 0,0 0-144 0,1 1 128 16,1 2-128-16,0-2 128 0,-3 1-128 0,1 2 0 16,-2-2 144-16,-1 2-144 0,-3-1 0 0,-4 3 128 0,-2 3-128 0,-1 0 0 15,-1 0 0-15,1 2 0 0,0 1 0 0,-4 4 0 16,-4 1 0-16,-1-1 0 0,0 5 0 0,-1 2 0 15,-3 2 0-15,-1 1 0 0,-3-3 0 0,-6 7 128 16,0 0-128-16,0 0 0 0,0 0 0 0,0 0 128 16,0 0-128-16,0 0 0 0,0 0 0 0,0 0 0 15,0 0 0-15,0 0 144 0,0 0-144 0,-4 11 0 16,-1 0 128-16,-1-2-128 0,-2 2 0 0,-2-2 0 16,-1 3 160-16,-1-2-160 0,1 3 128 0,-3 1-128 15,-4 1 128-15,0 0-128 0,-2 0 0 0,-1 3 128 16,0 2-128-16,-5 1 0 0,-4-1 144 0,-4 2-144 15,-6 2 0-15,0 1 0 0,-4-3 0 0,1 2 0 16,0 2 0-16,2-4 0 0,1 5 0 0,5-3 0 16,0 5 0-16,0-1 0 0,2 4 0 0,0 0 0 15,-4-3 0-15,-1 2 0 0,-1-1 0 0,3-2 0 0,2 1 0 0,3-2 0 16,5-3 0-16,2-2 0 0,2-3 0 0,4-3 0 16,2 0 0-16,4-6 0 0,2 0 0 0,4 2 0 15,1-6 0-15,5-6 0 0,-4 10 0 0,4-10 0 16,-3 8 0-16,3-8-128 0,0 0 128 0,0 0-160 15,0 0 160-15,0 0-160 0,0 0 160 0,0 0-128 16,10 0 128-16,2-2-128 0,-1-4 128 0,1-3 0 16,-1 2 0-16,2-6 0 0,1-2 0 0,2-2 0 15,2-2 0-15,2-3 0 0,5-3 0 0,1 1 0 16,4 0 0-16,-1-3-128 0,0 0 128 0,2-5 0 16,-3-1 0-16,2 2 0 0,-1 0 0 0,0 1 0 0,2-2 0 15,2 4 0-15,1-3 0 0,2 1 0 0,1 3 0 0,0-1 0 16,1 3 0-16,-1-2 0 0,-2 3 0 0,-3 1 0 15,-3 1 0-15,-2 6 0 0,-4 3 0 0,-4-1 0 16,-5 2 0-16,-1 3 0 0,-4 0 0 0,-1 4 0 16,-8 5 0-16,0 0 0 0,0 0 0 0,0 0 0 15,0 0 0-15,0 0 0 0,0 0 0 0,-1 15 0 16,-3-1 0-16,-1-1 0 0,-1 1 0 0,-2 1 0 31,-1-1-256-31,2-3-128 0,-1 1-32 0,2-1 0 0</inkml:trace>
  <inkml:trace contextRef="#ctx0" brushRef="#br1" timeOffset="47815.98">25955 1492 11567 0,'0'0'512'0,"-9"9"112"0,2-2-496 0,0 0-128 15,7-7 0-15,-6 10 0 0,6-10 720 0,-4 7 128 16,4-7 32-16,0 0 0 0,0 0-304 0,0 0-64 15,4 12-16-15,-4-12 0 0,10 4 128 0,3-2 16 0,1-3 16 0,2-2 0 16,-1-1-368-16,2-2-80 0,0-2-16 0,2 2 0 16,1-3-64-16,0 2-128 0,1-4 176 0,0 4-176 15,1-3 128-15,-2-1-128 0,-1 0 0 0,-1 0 0 16,0 0 128-16,-2 0-128 0,-2 0 144 0,0 2-144 16,-1-3 208-16,-3 5-48 0,-2-4-16 0,-3 4 0 15,1-2 32-15,1 0 0 0,-2 1 0 0,-5 8 0 16,0 0 32-16,2-10 16 0,0 0 0 0,-2 10 0 15,0 0 112-15,-4-8 32 0,4 8 0 0,-4-10 0 16,-1 3-48-16,5 7-16 0,-9-4 0 0,1-1 0 16,8 5-64-16,-14-2-16 0,-1 0 0 0,1 2 0 15,0 2 32-15,-1 4 16 0,0-1 0 0,-1 0 0 16,-1 5-144-16,-3 0-128 0,0 3 144 0,0 2-144 0,-1 3 0 16,0 2 0-16,-1 3 0 0,2 4 0 0,0-3 0 0,0 4 0 15,0-3 0-15,1 3 0 0,0-4 0 0,4 0 128 16,3 2-128-16,3-4 144 0,3-2 64 0,1-1 16 15,1 3 0-15,5-2 0 0,5-5 16 0,0 0 0 16,2-2 0-16,4 1 0 0,5-2 160 0,3-1 48 16,4-1 0-16,4-4 0 0,3 1-240 0,4 0-32 15,3-3-16-15,1 1 0 0,-1-2-160 0,1-1 0 16,-2-2 144-16,-3 2-144 16,-3-2-416-16,-2 1-160 0,-2 0-16 0</inkml:trace>
  <inkml:trace contextRef="#ctx0" brushRef="#br1" timeOffset="51099.14">17516 4713 18543 0,'0'0'816'0,"0"0"176"0,0 0-800 0,0 0-192 15,0 0 0-15,0 0 0 0,1 10 144 0,3-4-16 16,1 0 0-16,2 2 0 0,0-4-128 0,2 0 160 16,1 2-160-16,3-2 160 0,1-2-32 0,3 2 0 15,0-1 0-15,2-2 0 0,2 0 0 0,2-1 0 16,1 3 0-16,5-3 0 0,2-3-128 0,0 2 0 16,2 0-160-16,-1-2 160 0,0 1 0 0,0-1 0 0,-2-2 0 0,6 0 0 15,-3 0 0-15,2 2 0 0,2-1 0 16,0-1 0-16,1 2 0 0,0-1 0 0,6 0 0 0,1-2 0 15,1 2 0-15,-3 0 0 0,-3 0 0 0,-1 2 0 16,1-2 0-16,-1 1 0 0,0 1 0 0,2-1 0 16,0 1 0-16,2-1 0 0,1-1 128 0,2 2-128 15,0-2 0-15,0 1 0 0,-3 2 0 0,-1-1 0 16,-1-4 0-16,-2 4 0 0,2-2 0 0,-1 2 0 16,1-1 0-16,2 1 0 0,2-4 0 0,2 4 0 15,0-2 0-15,-4 2 128 0,1-2-128 0,-2 1 0 16,0-2 272-16,-1 3-48 0,0-2-16 0,-1 2 0 15,1 0-32-15,1 1-16 0,3-1 0 0,-1 2 0 16,-1 0-160-16,3 0 0 0,-3-2 0 0,-1 1 128 16,-1-1-128-16,1 4 0 0,0-2 0 0,0 0 0 0,0 0 0 0,1 1 0 15,0 3 0-15,2-2 0 0,-1-1 0 16,1 1 0-16,0-1 0 0,-2 0 0 0,-2 1 0 0,0 0 0 16,1 1 0-16,0 2 0 0,-2-1 0 0,0-3 128 15,2 1-128-15,1 1 128 0,3-1-128 0,-2 2 0 16,1-1 0-16,-3-1 0 0,-3 0 0 0,2-1 0 15,-3-1 128-15,0 0-128 0,0 0 320 0,0 1-32 16,0-1 0-16,2 0 0 0,2 0-64 0,0 1-16 16,1-1 0-16,-5 3 0 0,0 2-208 0,-1-4 0 15,-4-1 0-15,1 0 0 0,1 0 128 0,0 0-128 16,1-1 0-16,-2 1 0 0,2 0 0 0,3 0 0 0,2-3 0 16,0 3 0-16,1-1 0 0,-3 1 0 0,0 0 0 0,-2-1 0 15,-2-2 0-15,0 2 0 0,-1 0 0 0,1 0 0 16,-2 1 0-16,1 0 0 0,2 0 144 0,-2-2-144 15,4 2 0-15,0 0 0 0,0 0 0 0,2 0 0 16,-5 0 0-16,-1 0 0 0,-4 0 0 0,-3 0 0 16,-3 0 0-16,3 2 0 0,-2-2 0 0,-1 1 0 15,-1 0 0-15,-1 2 0 0,-1-1 0 0,0 2 0 16,-2-3 0-16,-2 3 0 0,0-3 0 0,-4 3 0 16,-2 1 0-16,-2 3 0 0,-9-8 0 0,6 9 0 31,-1 1-464-31,-6-2 16 0,-4 2 16 0</inkml:trace>
  <inkml:trace contextRef="#ctx0" brushRef="#br1" timeOffset="52216.91">19303 6529 16575 0,'0'0'736'0,"0"0"160"0,-2-9-720 0,2 9-176 0,0 0 0 0,6-5 0 0,-6 5 304 0,6-6 16 15,2-1 16-15,-8 7 0 0,12-2-208 0,-4-1-128 16,-8 3 128-16,11 0-128 0,-11 0 0 0,12-2 0 16,-3-1 0-16,-9 3 0 0,10 3 0 0,1-1 0 15,-3-1 0-15,1 3 0 0,0 0 0 0,1 2 0 0,1-1 0 0,-1 4 0 16,-3-1 0-16,2 6 0 15,0 0 0-15,-1 5 0 0,-2 1 192 0,1 4-16 0,-5 6-16 16,2-2 0-16,-4 1 272 0,-1 3 48 0,-3-4 16 0,-3 2 0 16,-1 2 208-16,-5-3 64 0,-2-1 0 0,-6-1 0 15,-2 0-32-15,-2-3 0 0,-3-4 0 0,1 0 0 16,1-2-320-16,3-3-64 0,0-1-16 0,2-1 0 16,2-5-336-16,3 1-256 0,2-4 32 0,2-3-7648 15,4-3-1536-15</inkml:trace>
  <inkml:trace contextRef="#ctx0" brushRef="#br1" timeOffset="53000.27">21146 6193 21071 0,'-8'-15'928'0,"4"9"208"0,0-4-912 0,0 4-224 0,4 6 0 0,0 0 0 16,0 0 432-16,0 0 32 0,0 0 16 0,0 0 0 16,-6 13-480-16,1 0 0 0,0 2 0 0,1 5 0 15,-4 5 0-15,3-1 0 0,0 4 0 0,1-2 144 16,0 6-16-16,2-3-128 0,-1 3 192 0,2 3-64 15,1-1-128-15,0 0 192 0,1 0-192 0,3-3 192 16,1-6-192-16,3-2 0 0,-1-5 0 0,4-5 128 16,-1-6 48-16,1-1 0 0,2-9 0 0,3-5 0 15,2-2 240-15,1-6 48 0,3-3 16 0,1-6 0 16,-2 1-48-16,2-2-16 0,-1-1 0 0,-1-1 0 16,0 3-272-16,-1-5-144 0,-1 4 160 0,2-4-160 0,-1 2 0 0,0-2 128 15,-1 1-128-15,0 6 0 0,-1 6 0 16,0 5 0-16,-2 3 0 0,0 1 0 0,-1 4 0 0,-4 4 0 15,-11 0 0-15,14 12 0 0,-1 2-144 0,-3 6 144 16,-1 5 0-16,-1 8-144 0,-2 6 144 0,-2 8-128 16,-1 2 128-16,-5 6-128 0,-2 3-64 0,-2 8-16 15,-3-1 0-15,-2 6 0 16,-3 3-192-16,-3-3-48 0,-1-5 0 0,-1-5 0 0,0-3 448 0,0-13 0 16,0-5 0-16,1-8-128 0,1-5 640 0,-1-6 128 15,-3-6 16-15,1-2 16 0,0-1-32 0,-4 0-16 16,1-4 0-16,-1-6 0 0,-1-4-352 0,0-4-64 15,0-5-16-15,0 1 0 0,3-5-192 0,0-4 144 16,2-6-144-16,3-1 128 0,2-4-128 0,3 3 0 0,3-4 0 0,4 6 0 16,2-2 0-16,5 4-176 0,3 1 176 0,4 0-128 15,3 0-16-15,4 0 0 0,4 2 0 0,6 1 0 16,3 2-16-16,3 2 0 0,0 4 0 0,6 1 0 16,0-4 160-16,3 6-192 0,1 2 192 0,-1 2-192 15,1 2 16-15,-2 2 0 0,-5 3 0 0,-2 1 0 16,-2 5-160-16,-3 0-48 0,-3 3 0 0,0 5 0 31,-5 1-1648-31,-2-1-336 0</inkml:trace>
  <inkml:trace contextRef="#ctx0" brushRef="#br1" timeOffset="53379.89">22346 6220 20271 0,'0'0'1792'0,"0"0"-1424"0,-2-9-368 0,2 9 0 15,0 0 1104-15,0 0 160 0,10-5 16 0,3 0 16 16,1 2-784-16,3 2-176 0,3 1-16 0,2 1-16 16,5 2-304-16,1 1 128 0,3 0-128 0,0-2 0 15,1-1 128-15,-1 2-128 0,-3 1 0 0,-3 0 0 16,2-1 0-16,-2 1 0 0,1 1 0 0,-2 0 0 31,-4-1-336-31,0 0-128 0,-1 1-32 0,-1 4-6992 0,-2-3-1392 0</inkml:trace>
  <inkml:trace contextRef="#ctx0" brushRef="#br1" timeOffset="53627.63">22416 6526 22687 0,'0'0'1008'0,"0"0"208"0,0 0-976 0,0 0-240 16,0 0 0-16,14-6 0 0,4 2 480 0,1 2 48 16,1-2 16-16,5-1 0 0,1 1-320 0,2 0-64 15,2 2-16-15,0-7 0 0,1 1-16 0,-1-2-128 16,-1 2 192-16,2-1-64 0,-1 6-128 0,2-1 0 15,2 0-192-15,-1-1 192 16,0 0-1040-16,3 1-96 0,0 4-16 0</inkml:trace>
  <inkml:trace contextRef="#ctx0" brushRef="#br1" timeOffset="54052">24503 5497 13823 0,'0'0'608'0,"0"0"128"0,-6 11-592 0,1 2-144 16,0 2 0-16,0 8 0 0,0 5 1728 0,-2 6 320 15,-1 3 64-15,-1 6 16 0,-3 4-1456 0,-1 4-288 16,-1 4-64-16,-1 2-16 0,-1 4 96 0,-1 0 32 15,-1 4 0-15,2-5 0 0,1-2-160 0,-1-2-16 16,1-1-16-16,0-3 0 0,0-5-112 0,1-6 0 16,-2-3-128-16,2-4 192 0,2-2-192 0,0-2-208 15,2-6 32-15,1-2 16 16,3-2-1360-16,1-3-272 0</inkml:trace>
  <inkml:trace contextRef="#ctx0" brushRef="#br1" timeOffset="54651.36">25340 5619 23951 0,'0'0'1056'0,"-8"-8"224"0,2 3-1024 0,6 5-256 15,-9 0 0-15,0 4 0 0,1 2 496 0,0 1 32 16,-4 4 16-16,-2-1 0 0,-1 3-544 0,-3 2 0 16,-1-3 0-16,-4 2 0 0,-4-2-192 0,-1 4 16 15,-2-1 0-15,1-2 0 0,-2 1-16 0,2-1-16 16,-2 3 0-16,2 0 0 0,1 2 208 0,3 0 0 15,-1 0 0-15,2-2-144 0,3-1 144 0,0 3 0 16,2 0 0-16,0 2 0 0,0-4 0 0,1 0 0 16,1 1 0-16,0-3 0 0,-1 0 0 0,2-3 0 15,-1 2 0-15,1-1 0 0,0-4 0 0,2 2 0 0,0-1 0 0,2 0 0 16,-1-3 0-16,3 2 0 0,1-3 0 0,1-1 0 16,8-4 0-16,-9 8 0 0,9-8 0 0,-7 6 0 15,7-6 176-15,-7 8-48 0,7-8 0 0,0 0 0 16,-5 10 0-16,5-10 0 0,0 0 0 0,-2 11 0 15,2-11 80-15,1 9 16 0,-1-9 0 0,0 0 0 16,5 13 32-16,-5-13 0 0,10 7 0 0,2 1 0 16,-1-3-96-16,1-1-16 0,-1 0 0 0,3 1 0 15,3-3 112-15,2 1 0 0,0-3 16 0,1 4 0 16,7 3-80-16,-2 0-32 0,2 4 0 0,0-2 0 16,-2 2 80-16,2 0 16 0,1 1 0 0,1 2 0 15,3-2-128-15,-2 3-128 0,2 2 176 0,1-1-176 16,0 2 144-16,3-2-144 0,2 1 0 0,-4 1 144 0,0-2-144 15,-1-1 0-15,-1 1 0 0,-3-4 0 0,-2 2 0 0,0 3-192 16,-3 2 32-16,-1 1-13280 16</inkml:trace>
  <inkml:trace contextRef="#ctx0" brushRef="#br1" timeOffset="61605.33">14823 6934 5519 0,'7'-9'496'16,"-2"-3"-496"-16,0-1 0 0,2 3 0 15,0-3 1008-15,1 2 96 0,0-3 32 0,1 1 0 0,-2 4-624 0,1-1-112 16,-2 2-16-16,0-2-16 0,1 5-80 0,-2-4-16 16,3 4 0-16,-8 5 0 0,8-2 16 0,-8 2 0 15,8-3 0-15,-8 3 0 0,0 0 32 0,12 3 0 16,-12-3 0-16,11 2 0 0,-11-2 48 0,10 6 16 16,-10-6 0-16,9 12 0 0,-1-1 128 0,-2 1 48 15,-2 0 0-15,-2 4 0 0,1-2 144 0,-1 0 48 16,-2 1 0-16,0 0 0 0,0 0-464 0,-3 3-96 15,-1-3 0-15,0-2-16 0,0 4 112 0,2-3 32 16,-5-2 0-16,2-1 0 0,1 0 0 0,-1 0 0 16,5-11 0-16,-4 9 0 0,-1 2-16 0,5-11 0 15,-5 7 0-15,5-7 0 0,0 0-32 0,-5 10 0 16,5-10 0-16,0 0 0 0,0 0-128 0,0 0-16 0,0 0-128 16,0 0 192-16,0 0-192 0,0 0 0 0,0 0 0 15,0 0 0-15,0 0 0 0,0 0 0 0,0 0 0 0,0 0 0 16,10 4 128-16,2-1 0 0,-1-5-128 0,2 0 192 15,1 2-192-15,1-1 128 0,3-1-128 0,4 2 0 16,2-1 0-16,1 1 128 0,1 0-128 0,0 0 0 16,1 0 144-16,0 1-16 0,-1 1 0 0,1-1 0 15,-1 0 48-15,0 2 0 0,2-1 0 0,1 1 0 16,2-1 16-16,1 1 0 0,-1 1 0 0,4-2 0 16,0 2-48-16,4 2 0 0,0-1 0 0,2 1 0 15,1 0-144-15,-3-1 128 0,-1-1-128 0,-1 1 128 16,0 0-128-16,1-1 0 0,0-3 0 0,1 2 128 15,1-2-128-15,3-1 0 0,5 0 0 0,2 0 0 16,2-1 0-16,-1-1 128 0,0 1-128 0,-2-1 0 0,1-4 0 16,0 1 0-16,-2 0 128 0,1-1-128 15,5-2 0-15,-1 3 0 0,3 1 0 0,-3-2 0 0,-3 1 0 0,0 2 0 16,-2 1 0-16,-1-1 128 0,-3-2-128 0,2 4 0 16,1 1 0-16,2 3 0 0,0-2 0 0,-1 4 0 15,1-3 0-15,-5 1 0 0,-2 1 144 0,0 2-144 16,-1-1 160-16,-2-1-160 0,-1 1 144 0,2 1-144 15,-3-2 128-15,2-1-128 0,0 1 144 0,3-2-144 16,0 2 160-16,-2-1-160 0,-3-1 0 0,-1-1 128 16,0 2-128-16,-2-1 0 0,-1 1 0 0,0 1 0 15,-2-4 128-15,-1 1-128 0,-2 0 0 0,0 1 0 16,0-1 0-16,-1-1 0 0,0 2 0 0,-2 1 0 0,1-2 0 16,-4 2 0-16,-2-2 0 0,-3 3 0 0,0-2 0 0,-2 0 0 15,-1 0 0-15,-1 1 128 0,-2-1-128 0,-11-2 0 16,0 0 0-16,12 5 0 0,-12-5 128 0,0 0-128 15,0 0 128-15,6 7-128 0,-6-7 176 0,0 0-176 16,0 0 208-16,0 0-64 0,0 0-16 0,6 6 0 16,-6-6-128-16,0 0 0 0,0 0 0 0,0 0 128 15,0 0-128-15,0 0 0 0,0 0 0 0,0 0 0 16,0 0 0-16,0 0 128 0,0 0-128 0,0 0 0 16,0 0 128-16,0 0-128 0,0-6 128 0,0-4-128 15,0 1 128-15,0-2-128 0,2 3 128 0,-2-6-128 16,-2-2 128-16,2 0-128 0,-1-1 0 0,0 1 128 15,1-2 48-15,1-2 0 0,-1-1 0 0,0 0 0 16,1-3-48-16,4-4 0 0,-1-2 0 0,4 2 0 0,-3-1-128 16,3 2 192-16,-2-3-192 0,2 5 192 0,-1-2-192 0,0 1 0 15,1-3 0-15,0 5 0 0,0 0 0 0,-2 2 0 16,-1 3 0-16,2 3 0 0,-4 2 0 0,1 4 0 16,0-2 0-16,0 7 0 0,-4 5-304 0,0 0 64 15,0 0 16-15,0 0 0 16,0 0-672-16,0 0-128 0,0 0-16 0,0 9-8016 15,-4 5-1600-15</inkml:trace>
  <inkml:trace contextRef="#ctx0" brushRef="#br1" timeOffset="63624.77">20625 6462 4607 0,'0'0'400'0,"-5"-6"-400"0,5 6 0 0,-5-6 0 16,0 0 1520-16,5 6 208 0,-5-9 64 0,5 9 0 16,0 0-624-16,0 0-112 0,-5-9-32 0,5 9 0 15,0 0-112-15,-4-5-16 0,4 5-16 0,-4-8 0 16,0 3-112-16,4 5-32 0,0 0 0 0,0 0 0 16,0 0-224-16,0 0-32 0,0 0-16 0,0 0 0 15,0 0-288-15,-6 6-176 0,1 5 192 0,1-1-192 16,0 4 128-16,-1 4-128 0,1 2 0 0,1 3 0 15,-2-2 240-15,1 4-64 0,0 4-16 0,0 0 0 16,0 3-160-16,2-2 192 0,-2 1-192 0,1-4 192 16,1 2-192-16,1-3 0 0,-1 4 144 0,1-4-144 15,0 1 0-15,-1 0 128 0,0-3-128 0,-1-2 0 0,2-3 0 16,-1 1 128-16,-1 0-128 0,-1-2 0 0,0-3 0 16,1 1 0-16,0-1 0 0,-1-1 0 0,0-1 0 0,2 0 0 15,-1 1 0-15,1-2 128 0,2-12-128 0,-1 10 0 16,1-10 0-16,1 12 128 0,-1-12-128 0,0 0 0 15,0 0 128-15,5 8-128 0,-5-8 128 0,9 8-128 16,-9-8 160-16,13 3-160 0,-1-3 256 0,1-2-32 16,0 0-16-16,1-2 0 0,1 0 48 0,0 0 16 15,0 2 0-15,3-2 0 0,0-1 0 0,2 1 0 16,-3 0 0-16,4 2 0 0,-1-2-80 0,0-1-32 16,0 0 0-16,2 2 0 0,-2 1-160 0,3 0 160 15,2-1-160-15,2 1 160 0,1 1-160 0,3 0 0 0,0-1 144 0,2 1-144 16,0 0 0-16,1 1 0 0,-4 1 0 0,1-1 128 15,0 0-128-15,1 0 0 0,0 0 0 0,1 0 0 16,1 0 0-16,2 0 0 0,1 1 0 16,2-1 0-16,3-1 0 0,1 0 0 0,0 0 0 0,-1-1 128 15,-1 1-128-15,1 0 0 0,0 0 0 0,1-1 0 16,0-3 0-16,3 3 0 0,0-1 0 0,2 2 0 16,3 1 0-16,-1-1 0 0,-2-1 0 0,-2 1 0 15,-3 0 0-15,0 0 144 0,2-2-144 0,-1 3 0 16,1-1 128-16,2 1-128 0,2 0 0 0,1 0 0 15,-1-2 128-15,0 2-128 0,-5 0 0 0,-1 0 0 16,-1 2 0-16,-1-2 0 0,1 0 0 0,0 1 0 16,1 3 0-16,-1 0 0 0,3-2 0 0,2 1 0 15,0-1 0-15,-2 1 0 0,-3-1 128 0,-2 0-128 16,-3-2 0-16,1 1 0 0,0 1 0 0,1 0 0 0,2-2 0 0,-2 0 128 16,2 0-128-16,1 1 0 0,1-1 192 15,2 0-192-15,-2 0 192 0,-1 0-192 0,-4-1 144 0,1 1-144 16,1 0 0-16,1 0 144 0,-2 0-144 0,2-2 0 15,-2 0 0-15,3 1 0 0,2-1 128 0,1 2-128 16,-2 0 0-16,-2 0 128 0,-4-2-128 0,-3 1 0 16,-1 1 0-16,0 0 0 0,0-2 0 0,0 1 0 15,2-2 0-15,-1 2 0 0,0 0 0 0,4 1 0 16,2 0 0-16,0 0 128 0,-2 0-128 0,1 0 0 16,-3 0 144-16,0 0-144 0,-2 0 0 0,-3 0 0 15,1 0 0-15,-1 0 0 0,-1 0 0 0,3 0 0 16,-3 0 0-16,1 0 128 0,-2 1-128 0,3 0 0 0,1-1 0 15,-1 2 0-15,-2-1 0 0,2 0 0 0,-4 1 0 0,-1-1 0 16,-3 1 0-16,-3 1 0 0,0-2 0 0,-2 0 0 16,-3 1 0-16,1-1 0 0,-2 1 0 0,0 2 0 15,1 1 0-15,-1-1 0 0,0-1 0 0,-1-1 0 16,0 1 0-16,-1-1 128 0,-1 2-128 0,0-1 128 16,-1-1 0-16,-1 0 16 0,-2 0 0 0,2 1 0 15,-10-3 32-15,12 2 0 0,-2-1 0 0,-10-1 0 16,10 3-32-16,-10-3 0 0,9 0 0 0,-9 0 0 15,0 0-144-15,9 1 192 0,-9-1-192 0,0 0 192 16,0 0-192-16,0 0 128 0,9-5-128 0,-9 5 128 16,0 0 0-16,7-6 0 0,-7 6 0 0,4-8 0 15,-1-1-128-15,-3 9 192 0,2-9-192 0,1 0 192 16,-3 9-192-16,4-8 128 0,-2-4-128 0,1 5 128 16,-3 7-128-16,2-12 0 0,0 2 0 0,0 2 0 0,2-4 0 0,0 0 0 15,-1-2 128-15,3-1-128 0,-1 0 0 0,0 1 0 16,0-3 0-16,1 3 0 0,3-2 0 15,0-2 0-15,0-5 0 0,1 0 0 0,0 0 0 0,2-3 0 16,-1 0 0-16,1-3 0 0,-2 1 0 0,0-4 0 16,1-2 0-16,-1 1 0 0,-1 1 0 0,-1 3 0 15,0-3 0-15,-5 3 0 0,1 2 0 0,0 0 0 16,2 4 0-16,-4 3 128 0,0-1 0 0,0 1 0 16,-2 3 0-16,0 1 0 0,0 0-128 0,0 3 0 15,0 3 0-15,0-1 0 0,0 3 0 0,0-2 0 16,0 2-224-16,0 8 80 15,0 0-352-15,-4-7-64 0,4 7-16 0,0 0-9200 0,-10 0-1840 0</inkml:trace>
  <inkml:trace contextRef="#ctx0" brushRef="#br1" timeOffset="71045.78">24924 9766 8287 0,'0'0'736'0,"0"-9"-592"16,0 3-144-16,0 6 0 0,1-5 1264 0,-1 5 208 16,0 0 64-16,0 0 0 0,0 0-864 0,0 0-160 15,0 0-48-15,0 0 0 0,0 0-208 0,0 0-64 0,0 0 0 0,0 0 0 16,0 0-192-16,0 0 0 0,0 0 0 0,0 0 0 16,2 16 128-16,-2-2-128 0,0 2 176 0,0-2-176 15,-2 2 256-15,1 3-48 0,-1 3-16 0,0 2 0 16,0 0-48-16,-1 3-16 0,0 1 0 0,1 2 0 15,0-3-128-15,-1 5 192 0,-1-2-192 0,2 2 192 16,-1 2-48-16,1 2 0 0,-2 1 0 0,1 0 0 16,0 2 16-16,0 1 0 0,-2-2 0 0,2 4 0 15,1 2-32-15,-1 1 0 0,-1 2 0 0,1 2 0 16,-1-3-128-16,1 4 192 0,-2 2-192 0,1 1 192 16,-1 0-64-16,3 1 0 0,-2 0 0 0,0 4 0 15,0 0 128-15,2 2 32 0,-5-3 0 0,4 2 0 16,-1 0-16-16,0 2 0 0,0 4 0 0,0-3 0 0,-1 2-16 0,1-2-16 15,-1 4 0-15,2 0 0 0,0-1-48 0,0 4-16 16,1 1 0-16,-1-2 0 0,0 1-176 0,0 0 192 16,2 1-192-16,0 1 192 0,-2 1-192 0,2 1 128 15,-1 2-128-15,2-2 128 0,0-1-128 0,0 0 0 16,2 2 0-16,-1 1 0 0,-1 6 0 0,1-5 128 16,2-1-128-16,-2 0 0 0,0 3 0 0,1-1 0 15,1 6 0-15,-3-5 0 0,2 2 0 0,-1 0 0 16,0-1 0-16,2 2 0 0,-1-4 0 0,0 6 0 15,-2 0 128-15,1-1-128 0,0 2 0 0,2-2 0 16,-1 0 0-16,1 3 128 0,1-2 64 0,-1 3 16 16,2 0 0-16,1-3 0 0,0-1 96 0,0 3 16 15,1 0 0-15,-1-2 0 0,-1-1-64 0,0-2-16 0,0 0 0 16,0-1 0-16,-1 4-48 0,1-3-16 0,-1-2 0 0,0-4 0 16,0 1-176-16,-1 0 0 0,0 3 144 0,0-4-144 15,-1-3 0-15,2-1 0 0,-2-3 0 0,2-1 0 16,0-1 0-16,0-3 0 0,0 2 0 0,0-3 128 15,1 4-128-15,-2-7 0 0,1 1 0 0,1-2 0 16,-1-2 0-16,0-3 0 0,0-5 0 0,1 1 0 31,-1-3-512-31,-1-2-64 0,1-5 0 0,0-4-11456 0</inkml:trace>
  <inkml:trace contextRef="#ctx0" brushRef="#br1" timeOffset="72363.08">20130 14167 11967 0,'0'0'1072'0,"0"0"-864"0,0 0-208 0,8-7 0 15,0 0 1360-15,2 2 240 0,2 0 32 0,0-3 16 16,2 2-1072-16,2-2-192 0,1 4-64 0,1 0 0 16,4-1-16-16,1 0-16 0,0 1 0 0,5 1 0 15,3-3-144-15,4 0-16 0,0 0-128 0,1 2 192 16,-2 0-192-16,-1-1 176 0,0 1-176 0,0 2 160 15,2-2 80-15,-1 1 16 0,2 3 0 0,2 0 0 16,1 0 0-16,6-2 16 0,-1 1 0 0,3 1 0 0,0 1 48 0,0-1 16 16,0-1 0-16,0-1 0 0,0 1 112 0,2 1 0 15,-1 1 16-15,4-1 0 0,3-1-80 0,2 0 0 16,3-1-16-16,-1 1 0 0,-3 1-80 0,1 0-16 16,1 0 0-16,0 3 0 0,4 1-272 0,4 1 160 15,6 0-160-15,-5-3 128 0,-3-2-128 0,-1 3 0 16,2 3 0-16,4-1 128 0,3 0-128 0,3 0 0 15,1 0 0-15,-3-1 0 0,-5-2 0 0,1 1 0 16,1 1 0-16,5 4 0 0,4-2 0 0,0 2 0 16,-3-7 0-16,-1 2 0 0,0 0 0 0,2 4 0 15,2 2 0-15,4-6 0 0,3 1 0 0,-2 1 0 0,-6-2 0 0,6 1 0 16,2 1 0-16,3 1 0 16,3-2 0-16,-3 0 0 0,-3 1 0 0,2 4 0 0,4-3 0 0,2 2 0 15,2-4 0-15,-2-2 0 0,0 2 0 0,5 4 0 16,4-3 0-16,-3-3 0 0,-4-1 0 0,-1 2 0 15,2 1 0-15,4 1 0 0,6-1 0 0,-6-2 0 16,-6 2 0-16,2 1 128 0,3 0-128 0,0-1 0 16,0 0 0-16,-1 1 0 0,-1-1 0 0,3-2 0 15,6 2 0-15,-5 0 0 0,-6 1 0 0,2-1 0 16,1-2 0-16,1 2 0 0,1 0 0 0,0 2 0 16,-9-3 0-16,4 2 0 0,0 1 0 0,0-1 0 15,-2-2 0-15,-3 1 0 0,-2-2 128 0,2 3-128 16,0-1 0-16,-1-1 0 0,1 1 0 0,-5-2 0 15,-3 1 0-15,0-1 0 0,4-2 0 0,-3 1 0 16,-2 1 0-16,-3 0 0 0,-5 0 0 0,-2-1 0 0,0-1 0 0,1 0 0 16,4 0 0-16,-5 0 0 0,-7 0 0 0,-4 0 0 15,-3 0 0-15,0 0 128 0,-1-1-128 0,-1 1 0 16,-2-2 0-16,0 2 0 0,-5-1 0 0,0 1 0 16,-2-3 0-16,-5 3 0 0,-6 2 0 0,-2-2 0 15,-4 0 0-15,-2 0 0 0,-3 1-224 0,0 0-80 16,-5-1-16-16,-4 4 0 15,-3 1-1536-15,-5 3-320 0</inkml:trace>
  <inkml:trace contextRef="#ctx0" brushRef="#br2" timeOffset="78151.16">8173 10572 8287 0,'-1'-11'736'0,"-1"2"-592"0,-2-1-144 0,0 1 0 16,-1-5 1488-16,1 4 272 0,-1 2 48 0,1-2 16 15,0 2-800-15,4 8-176 0,-6-9-16 0,1 3-16 0,5 6-240 16,-7-6-32-16,1-2-16 0,6 8 0 16,-6-6-224-16,6 6-48 0,0 0-16 0,-10 0 0 0,1 2-240 0,0 3 144 15,1 5-144-15,1 6 128 0,-4-5-128 0,2 7 0 16,1 3 0-16,-1 4 0 0,0 0 0 0,0 3 0 16,1 1 0-16,1 0 0 0,-2 5 0 0,1 1 0 15,-1 3 0-15,2 2 0 0,-1 0 0 0,0 1 0 16,1 3 0-16,-1 4 128 0,0-1 48 0,2-3 0 15,1 2 0-15,0 1 0 0,-3 2 112 0,1 4 32 16,0-1 0-16,2 2 0 0,1 3-64 0,-1 1-16 16,-1 1 0-16,2-3 0 0,0-2-96 0,3 0-16 15,-3 4 0-15,2 3 0 0,-1-2 0 0,1 4 0 16,-1-1 0-16,2-2 0 0,0 1 0 0,1 0 0 16,0 3 0-16,0 1 0 0,-2 5-128 0,2-1 0 0,-2-1 0 15,0-1 0-15,0-3 0 0,1 3 128 0,-1 0-128 0,1-1 0 16,1 5 144-16,0-2-144 0,0-2 160 0,0-1-160 15,-1-3 272-15,0 4-32 0,-1-1-16 0,1 3 0 16,-1 2-64-16,-1 0-16 0,0 4 0 0,2-4 0 16,0 0-144-16,-2 4 192 0,0 0-192 0,-1 3 192 15,1-2-192-15,-1-1 0 0,-1-1 144 0,0-2-144 16,0 2 128-16,-1 1-128 0,-2 5 160 0,3-5-160 16,1-1 192-16,-1 1-64 0,-1 0-128 0,-2 2 192 15,1 0 0-15,0-2-16 0,1-3 0 0,-2 3 0 16,1 1 48-16,-1-1 16 0,0 2 0 0,1-1 0 15,-2 3-32-15,-1-3 0 0,-2-2 0 0,2 1 0 16,-1 2 0-16,0 1 0 0,0 2 0 0,1-3 0 0,1 3 16 16,-3 0 0-16,2 1 0 0,0 0 0 0,0-1 16 0,0 0 0 15,-2-1 0-15,2-2 0 0,-1-2-240 0,-1 0 176 16,0-2-176-16,3-1 160 0,0 1-160 0,-1-2 0 16,-1-4 144-16,1-1-144 0,-1-3 0 0,-1 0 0 15,2-3 0-15,0 0 0 0,-1-1 0 0,0-1 0 16,0-5 0-16,3-1 128 0,1-7-128 0,0-2 0 15,2-5 0-15,1-4 0 16,2-3-352-16,1-5-96 0,1-4 0 0,0-3-16 16,0-2-2400-16,0-5-464 0</inkml:trace>
  <inkml:trace contextRef="#ctx0" brushRef="#br2" timeOffset="79185.49">3731 14781 20671 0,'0'0'912'0,"0"0"192"0,0 0-880 0,0 0-224 0,0 0 0 0,0 0 0 16,16 10 0-16,0-4 128 0,-4 1-128 0,3-1 0 16,1 3 128-16,0 1-128 0,2 3 0 0,1-4 0 15,0 3 0-15,4 1 0 0,1-3 0 0,2 3 0 16,-1 0 0-16,3-3 0 0,3 1 0 0,5-3 0 16,4 2 0-16,-1-5 0 0,1 0 0 0,-1 2 0 15,0-4 0-15,3 2 0 0,0-2 0 0,4 2-160 16,0-1 160-16,2-2 0 0,6 2 0 0,1 0-128 15,3 0 128-15,-4-2 0 0,0 1 160 0,-1-1-160 16,2 2 320-16,1 1-48 0,1 2 0 0,6-2 0 16,5 2 48-16,0-1 0 0,-4-3 0 0,0 1 0 0,-1 1-128 15,2 0 0-15,2 2-16 0,6 0 0 0,3-3-176 0,-1-1 160 16,-5 2-160-16,0 0 160 0,1-1-160 16,4-2 0-16,4 3 0 0,0 0 128 0,-2-1-128 0,-1-1 0 15,-2-1 0-15,2 1 0 0,-2-1 0 0,6 0 0 16,7 0 0-16,-5-2 0 0,-3-2 0 0,0 0 0 15,0 0 0-15,6 0 0 0,5 4 0 0,-2-4 0 16,-5-1 0-16,-1 0 0 0,-2 3 128 0,7 1-128 16,4 1 0-16,-3-2 128 0,-6-2-128 0,1 1 160 15,1 2-160-15,2-1 160 0,5 0-32 0,-4 0-128 16,0 0 192-16,-2 0-64 0,-1 2-128 0,4-2 0 16,3 1 144-16,-3-1-144 0,-4-1 176 0,-3 1-48 15,-1 0 0-15,3 1 0 0,3 3-128 0,1-2 192 0,-3 0-192 0,-4 1 192 16,-3 0-16-16,2-1 0 0,0-2 0 0,3 3 0 15,2 1-32-15,-4-2 0 0,-2-2 0 16,-2 3 0-16,0-1 0 0,5 2 0 0,-1-2 0 0,-2-4 0 16,-4-2-144-16,0 2 0 0,0-1 0 0,1 3 128 15,1 0-128-15,0-2 128 0,0-3-128 0,-3 2 128 16,-4 1 0-16,-1-1 0 0,-2 1 0 0,5 0 0 16,3 1-128-16,-1-2 192 0,-6 1-192 0,-1-1 192 15,-2-2-48-15,-2-1 0 0,-1 2 0 0,1 2 0 16,2-1 0-16,-2 1 0 0,-3-4 0 0,-5 4 0 15,-6-1 48-15,1 2 16 0,-5-1 0 0,1 0 0 16,-6 2-32-16,2 2-16 0,-2-1 0 0,1 0 0 16,-2 0-160-16,-3 1 192 0,-2 0-192 0,-1 2 192 15,-5 2-192-15,-3-1-144 0,-4 2 144 0,-2 2-208 16,-3-2-1456-16,-3 2-272 0,-2-4-64 0</inkml:trace>
  <inkml:trace contextRef="#ctx0" brushRef="#br2" timeOffset="80319.67">13872 14853 19343 0,'-5'-8'1728'16,"0"0"-1392"-16,5 8-336 0,-5-7 0 0,1 1 512 0,4 6 48 0,0 0 0 0,0 0 0 15,0 0-560-15,-8 6-144 0,2 7-16 0,-1 2 0 16,1 4-48-16,-2 3-16 0,-1 5 0 0,3 3 0 15,-1 3 224-15,0 3 0 0,2 7 0 0,0 3 0 16,0 2 0-16,2-5 0 0,1-2 0 0,2-3 0 16,0-4 0-16,2-3 192 0,1-3-16 0,3-5 0 15,1-6 64-15,0 0 16 0,1-4 0 0,2-4 0 16,0-4 128-16,2-2 16 0,-1-3 16 0,2-5 0 0,1-2-32 16,2-7 0-16,1-1 0 0,1-5 0 0,2-1-240 15,3-3-144-15,1-4 160 0,0 4-160 0,4-2 0 0,3 2 0 16,-2-5-176-16,0 2 176 0,2-3 0 0,-2 4 0 15,-2-1 0-15,-2 6 0 0,-2-1-128 0,-3 4 128 16,-2 5 0-16,0 2 0 0,0 8 0 0,-2 1 0 16,-1 2-144-16,-1 5 144 0,-1 6 0 0,0 4 0 15,-2 4 0-15,-1 6 0 0,1 4-128 0,-3 6 128 16,0 3 0-16,-3 6 0 0,-2 6 0 0,-3 6 0 16,-3 7 0-16,-2 7 0 0,-4 5 0 0,-2 2 0 15,-3-4 0-15,-4-1 0 0,-2-1 176 0,-3-5 32 16,0-4 16-16,-3-2 0 0,-3-3 320 0,-3-2 64 15,-4-3 16-15,-4-5 0 0,-3-5-128 0,2-3-32 0,2-6 0 0,1-2 0 16,1-10-144-16,1 0-16 0,1-4-16 0,3-3 0 16,0-5-96-16,4 0-32 0,1-6 0 0,1-2 0 15,-2-2-160-15,1-2 0 0,-1-2 144 0,3-4-144 16,2 2 0-16,1-5-240 0,4 3 48 0,2-3 0 16,6-5-64-16,2-2 0 0,6-1 0 0,4-4 0 15,6 1 256-15,6 0 0 0,6-5 0 0,8 4 0 16,5-3 0-16,3 0 0 0,-1 3 0 0,2-1-192 15,5 3 192-15,3 2 0 0,0 1 0 0,2 3-144 16,2 1 144-16,1 9 0 0,3-1 0 0,-1 6 0 16,-5 2 0-16,-3 6-160 0,-3-1 160 0,-4 7 0 15,-3-2-208-15,-3 6 64 0,-5 2 16 0,-2 4 0 16,-5 0-128-16,-2 1-32 0,-7 3 0 0,-5-5-11840 16</inkml:trace>
  <inkml:trace contextRef="#ctx0" brushRef="#br2" timeOffset="82170.42">6939 9587 7359 0,'0'0'656'0,"0"0"-528"15,-4-8-128-15,4 8 0 0,0 0 1472 0,0 0 256 16,-5-6 48-16,5 6 16 0,0 0-1120 0,0 0-224 0,-5-4-32 16,5 4-16-16,0 0-240 0,-6-6-160 0,6 6 192 0,-7-5-192 15,7 5 176-15,-5-4-176 0,1-1 160 0,4 5-160 16,0 0 192-16,-6-4-64 0,6 4-128 0,0 0 192 16,0 0-192-16,-8 6 144 0,2 0-144 0,0 8 128 15,-1 1-128-15,-1 4 0 0,0 1 0 0,-1 7 0 16,-2 5 320-16,0-1-32 0,1 5 0 0,3 0 0 15,0 0-96-15,0 1-32 0,0 1 0 0,2-1 0 16,3-2-160-16,0-4 0 0,1-6 0 0,5-5 128 16,2-6-128-16,2-4 0 0,1-6 0 0,1 0 128 15,1-4-128-15,3-4 0 0,2-2 144 0,-1-7-144 16,0-1 0-16,0-3 0 0,-1-2 0 0,0 0-192 16,-1-1 192-16,0 1-208 0,-1 0 80 0,0 0 128 15,-2 0 0-15,0 2 0 0,-1 2 0 0,-2 2 0 16,-1 2 320-16,2-1 64 0,-2 0 32 0,0 3 0 0,1-3-48 0,-2 6-16 15,-5 6 0-15,6-9 0 16,-6 9-352-16,0 0 0 0,0 0 0 0,0 0 128 0,0 0-128 0,0 0-192 16,5 10 64-16,-2 0 0 0,-3 4 128 0,-2 4 0 15,1 2-144-15,-1 8 144 0,-2 5-128 0,0 6 128 16,-1 2-160-16,-2 9 160 0,1 3 0 0,-1 3-144 16,-4 3 144-16,1-5 0 0,0-4 0 0,1-2 0 15,-1-4 0-15,0-1 0 0,-2-8 320 0,1-3 32 16,-3 0 16-16,-1-3 0 0,-1-6 288 0,1-1 64 15,-3-3 16-15,1-3 0 0,-3-2-160 0,1 0-48 16,2-2 0-16,-1-6 0 0,1 0-320 0,1-1-64 16,-3-3-16-16,1-4 0 0,0-3-128 0,2 0 0 0,-1 0 144 15,2-5-144-15,2 1 128 0,2-4-128 0,0-4 128 16,4 1-128-16,1 1 0 0,2 1-192 0,2 1 32 0,5-2 0 16,-3-3 160-16,5 2 0 0,1 4 0 0,5 0 0 15,3-4 0-15,3 1 0 0,4 4 0 0,0 3 0 16,5-2-128-16,2 4 128 0,0-3-128 0,2 2 128 15,1 4 0-15,-2-1 0 0,-2 0 0 0,-2 3-128 16,-1-2-64-16,-1 1-16 0,0-1 0 0,-3 2 0 31,-2-1-448-31,-1 2-96 0,-2 0-16 0,-2-1 0 0</inkml:trace>
  <inkml:trace contextRef="#ctx0" brushRef="#br2" timeOffset="82544.28">7596 9201 12895 0,'-2'-5'1152'0,"-2"1"-928"0,4 4-224 0,0 0 0 16,0 0 784-16,0 0 112 0,0 0 32 0,0 0 0 16,0 0-672-16,0 0-128 0,-4 10-128 0,0 3 192 15,0-1 240-15,-2 1 48 0,0 1 16 0,-1 1 0 16,-2 4-192-16,-1 3-48 0,-1 3 0 0,-2 1 0 15,0 4 80-15,-1 0 16 0,2 0 0 0,0 1 0 16,1-6-64-16,1 3-16 0,2-4 0 0,-1-2 0 16,4-4-272-16,-1-2 0 0,-1-1 128 0,5-1-128 31,-2-2-416-31,4-12-144 0,-3 10-16 0</inkml:trace>
  <inkml:trace contextRef="#ctx0" brushRef="#br2" timeOffset="82941.03">7600 9733 17791 0,'0'0'784'0,"0"0"176"0,0 0-768 0,0 0-192 0,0 0 0 0,0 0 0 15,8-5 304-15,1-1 16 0,1 3 16 0,1 1 0 16,2-1-176-16,0-1-32 0,1-1-128 0,2 1 192 16,3-1-192-16,2 3 0 0,-1-3 0 0,1 1 0 15,0 0-304-15,-1 2 0 0,0 0 0 0,2 0 0 32,-4 1-352-32,0 2-80 0,2-2-16 0,-6 1 0 0</inkml:trace>
  <inkml:trace contextRef="#ctx0" brushRef="#br2" timeOffset="83166.98">7641 9919 12895 0,'0'0'576'0,"0"0"112"0,0 0-560 0,0 0-128 16,0 0 0-16,0 0 0 0,0 0 2368 0,11-5 448 15,1 0 96-15,2 1 16 0,1 1-2144 0,3 2-416 16,1-2-96-16,0 2-16 0,-1 0-256 0,2 0 128 16,0-1-128-16,2 1 0 15,-1 0-464-15,1-2-208 0,0-2-32 0,-6 0-9488 0</inkml:trace>
  <inkml:trace contextRef="#ctx0" brushRef="#br2" timeOffset="83621.95">8811 9531 12895 0,'2'-13'576'0,"0"5"112"0,1-1-560 0,1 0-128 0,-1 0 0 0,1-3 0 16,-1 2 1056-16,-1-1 176 0,0 2 48 0,-2-1 0 0,-2-2-880 16,0 3-160-16,-2 0-48 0,-2 1 0 0,-1-1-192 0,0 0 0 15,-4-1 128-15,0 2-128 0,1 3 0 0,-2-3 0 16,1 3 0-16,0 0 0 0,0-1 192 0,0 2-64 16,-1 1-128-16,2 2 192 0,-5 0-48 0,2 0-16 15,-1-1 0-15,3 1 0 0,-4-1 192 0,2 4 16 16,-4 1 16-16,3-2 0 0,-1 1-144 0,2 3-16 15,-1 4-16-15,2 2 0 0,-2 1-48 0,2 5-128 16,2 1 192-16,-1 1-64 0,1 4 32 0,-1 3 0 16,0 1 0-16,0 2 0 0,-1 2 32 0,2-1 0 15,2 2 0-15,-1 1 0 0,2 1 16 0,2 1 16 16,1-2 0-16,1-2 0 0,2 1-224 0,1 0 176 0,1 4-176 0,2-5 160 16,-1 0-160-16,4-2 0 0,-4-1 0 0,1-4 0 15,-1-1 0-15,1-4 0 0,0-5 0 0,3 0 0 31,-3-1-400-31,2-3-112 0,3-1-32 0,-8-9-6208 0,0 0-1248 0</inkml:trace>
  <inkml:trace contextRef="#ctx0" brushRef="#br2" timeOffset="83851.66">8204 9905 13823 0,'-13'-12'608'0,"7"7"128"0,-2-5-592 0,1 4-144 0,1-2 0 0,6 8 0 16,-1-7 2656-16,1 7 496 0,0 0 112 0,5-11 0 15,0 4-2400-15,2-1-480 0,-1 3-112 0,3 1-16 0,1 0-256 0,3-2 160 16,1 1-160-16,2 2 128 0,2 0-128 0,1 0 0 16,3-2 0-16,-1 2 0 0,2 1-224 0,3 1-32 15,-2-3 0-15,1 1 0 16,1-2-1632-16,-2 1-336 0,-1 2-64 0</inkml:trace>
  <inkml:trace contextRef="#ctx0" brushRef="#br2" timeOffset="84155.51">9086 9380 15887 0,'-6'-10'704'0,"2"3"144"0,4 7-672 0,-5-6-176 0,1 2 0 0,4 4 0 15,-5-7 640-15,-3 4 112 0,8 3 16 0,-7 0 0 16,7 0-416-16,-11 5-80 0,0 3-16 0,-2 2 0 16,-2 5-256-16,-2 5 160 0,0 5-160 0,-2 0 128 15,0 4 32-15,-2 1 0 0,1 1 0 0,0 1 0 16,-1 1 32-16,3 1 16 0,2 2 0 0,1-2 0 15,2-3-208-15,3 1 144 0,1-3-144 0,3-4 128 16,0 1-128-16,4-3 0 0,-1-4 0 0,3 0 0 16,2 0-320-16,1-4-80 15,1 0-32-15,3-7-8640 0</inkml:trace>
  <inkml:trace contextRef="#ctx0" brushRef="#br2" timeOffset="84773.55">9202 9750 5519 0,'0'0'496'0,"0"0"-496"15,-3 9 0-15,-1 3 0 0,3 2 2848 0,1 0 480 0,1-2 80 0,3 2 32 16,-3 1-2672-16,2-2-512 0,1-3-128 0,-2 3 0 15,2-5 112-15,-4-8 16 0,6 9 16 0,-6-9 0 16,7 7-128-16,-7-7-16 0,10 6-128 0,0-2 192 16,0-4-192-16,0 0 0 0,1-1 0 0,1-2 0 15,1-2 0-15,1-1-288 0,0 1 32 0,0-3 16 16,0 2 240-16,4 1-176 0,-2-6 176 0,0 5-160 16,-2-3 160-16,1 3 192 0,0-2-32 0,0 0-16 15,-1 1 128-15,0-3 32 0,0 0 0 0,-1-1 0 16,0-3-80-16,-2 3-16 0,1-1 0 0,-2 0 0 15,0-1-48-15,-2 3-16 0,-1-3 0 0,0 4 0 16,-2-1-144-16,-5 10 128 0,0 0-128 0,0 0 128 16,3-6 0-16,-3 6-128 0,0 0 192 0,0 0-64 0,-3 7-128 0,-2 7 0 15,-2 3-160-15,-2 3 160 0,-2 3 0 0,4 4-144 16,-1-3 144-16,-3 6 0 0,0 5 0 0,0 4 0 16,-2 3 0-16,-1 4 128 0,-3 0-128 15,1 2 0-15,1 3-128 0,-7-2 128 0,0 0 0 0,-1-2 224 16,1-2-32-16,-1-3 0 0,1-5 224 0,0-2 32 15,1-4 16-15,2-5 0 0,0-3 208 0,1-2 32 16,-2-3 16-16,2-4 0 0,3-3-336 0,-1-4-64 16,1-3 0-16,1-4-16 0,1-7-96 0,2 1-16 15,-1-7 0-15,1-1 0 0,3-4-192 0,1-2 144 16,2-5-144-16,1-2 128 0,1 2-128 0,3-5-272 16,4 1 64-16,1-1 16 0,4-3-176 0,3 3-16 15,3 4-16-15,3 1 0 0,2 0 240 0,4 5 160 16,3 3-192-16,1 4 192 0,2 5-128 0,3-1 128 0,2 5 0 0,0 4 0 15,1 4 0-15,2 1 0 0,-1-1 0 0,-5 1 0 32,-3 5-528-32,-1-1 0 0,-2 2 0 0,1-1-10544 0</inkml:trace>
  <inkml:trace contextRef="#ctx0" brushRef="#br2" timeOffset="85207.84">9798 9401 16175 0,'-5'14'704'0,"3"0"176"0,4 3-704 0,0 2-176 16,3 1 0-16,3 7 0 0,2-2 304 0,0 5 16 15,1-4 16-15,1 6 0 0,3 3 160 0,2 0 16 16,1 1 16-16,0-1 0 0,-2 0 112 0,-1 0 32 0,-1 0 0 0,-1 0 0 16,0 3-48-16,-3-2-16 0,-4-2 0 0,-1-2 0 15,-1-2-256-15,-4 2-48 0,-2-1-16 0,-3-5 0 16,-3 4-160-16,-2-5-128 0,-3 2 144 0,-2-2-144 31,-4 2-1344-31,-3-4-352 0,-11 10-80 0,0-9-16 0</inkml:trace>
  <inkml:trace contextRef="#ctx0" brushRef="#br2" timeOffset="87374.17">8034 10468 4607 0,'0'0'192'0,"0"0"64"0,-9-1-256 0,9 1 0 16,-9 1 0-16,9-1 0 0,-7 6 2800 0,2 3 512 15,0-1 96-15,3 2 32 0,-2 3-2496 0,1-2-496 16,1 3-112-16,0 3-16 0,-3 0 32 0,4 1 0 16,-3 3 0-16,2 1 0 0,-1 4-96 0,1 1 0 15,-3 2-16-15,2 4 0 0,1 1-64 0,-1 3-16 16,2 0 0-16,-1 2 0 0,0 4 32 0,-1 3 0 15,1 1 0-15,1-1 0 0,-2 4-192 0,0 0 160 16,0 1-160-16,-1-1 160 0,0-2 32 0,0 3 0 16,2 2 0-16,-2-2 0 0,0 0 208 0,0-3 48 0,2 1 16 0,-3 0 0 15,-1 1-48-15,3-1-16 16,-5 4 0-16,4 1 0 0,0 7-144 0,-1-4-48 0,-2-2 0 0,0 0 0 16,0-3-208-16,-1 1 0 0,0 1 0 0,0-1 0 15,-3-1 192-15,1 0-48 0,0-4-16 0,0 3 0 16,0 1 128-16,0-2 32 0,3-2 0 0,1-3 0 15,-2 2-32-15,1-3-16 0,2 3 0 0,1-2 0 16,1-1-96-16,2 2-16 0,-2 0 0 0,2 1 0 16,0-5-128-16,-2 1 0 0,-2 0 0 0,3-5 0 15,-2 2 0-15,1-1 128 0,-1 2-128 0,-1 0 0 16,3 0 128-16,-2 4-128 0,0-3 128 0,0 5-128 16,-1-5 192-16,2 0-32 0,0 0-16 0,2-4 0 0,-1 0 48 0,1 0 0 15,0-1 0-15,0 2 0 0,-1 3-64 0,0-3-128 16,1-3 192-16,-1 1-64 0,1 0-128 0,-2 0 128 15,1-1-128-15,-1-1 128 0,1-2-128 0,-2 2 0 16,0-4 144-16,0 2-144 0,1 0 0 0,-1 2 0 16,0 0 0-16,0 2 128 0,0 0-128 0,2 1 128 15,-2-1-128-15,0 1 128 0,0-4-128 0,-1 2 0 16,0 0 0-16,0 0 0 0,-1 3 0 0,-1-1 0 16,0-3 0-16,0 3 0 0,0 2 0 0,0 1 0 15,1-2 0-15,0 0 0 0,-2 3 208 0,2 0-16 16,-1-2-16-16,2-2 0 0,1 1-48 0,-1 1 0 15,2 0 0-15,-1 0 0 0,1-2-128 0,2 2 0 16,0 1 0-16,-1-1 128 0,-1-4-128 0,3 0 0 16,0 0 0-16,-2-2 0 0,1-1 128 0,0-1-128 0,-2 1 0 0,2 0 128 15,0 0-128-15,-1-1 0 0,1-2 0 0,0 3 0 16,-2 0 0-16,1-1 128 0,1 1-128 0,-1-2 0 16,0 0 0-16,0 0 128 0,1-1-128 0,-1-2 0 15,-1 2 0-15,1-2 128 0,-1 0-128 0,0 2 0 16,2-3 0-16,0 3 128 0,-2-2-128 0,1 4 0 15,-1-2 0-15,1 4 128 0,-1-3-128 0,1-1 0 16,-1 0 0-16,1 3 0 0,-2 0 128 0,0-2-128 16,0-2 0-16,0 3 128 0,0-3-128 0,1 1 128 15,-2 2-128-15,2-3 192 0,-1 1-192 0,0 3 192 16,-1 1-192-16,2 3 128 0,-1 4-128 0,1 3 128 16,1-1-128-16,0 3 0 0,1-3 0 0,0 2 128 15,-3-5-128-15,4 1 0 0,-3-2 0 0,3 5 0 16,0-2 0-16,2 2 0 0,-1-1 0 0,2 3 0 0,-3 0 0 0,1 0 0 15,-1-6 0-15,1 2 0 0,-1 1 0 0,1-3 0 16,1-1 0-16,-1-1 128 0,0-3-128 0,0-2 0 16,2 1 0-16,0-2 128 0,-2-3 0 0,3 0-128 15,-1-1 192-15,1-2-64 0,-1-2-128 0,1-1 128 16,-1-3-128-16,0-1 128 0,1-1-128 0,0-3 0 16,-1-2 0-16,0 0 0 0,1-1 0 0,1-2 0 15,-1 1 0-15,-4-11 0 0,6 9-176 0,-6-9-64 16,0 0-16-16,0 0 0 15,0 0-1744-15,11-6-368 0,1-6-64 0</inkml:trace>
  <inkml:trace contextRef="#ctx0" brushRef="#br2" timeOffset="89184.91">5590 9919 16575 0,'3'-10'1472'0,"2"2"-1168"0,3 0-304 0,4 3 0 16,6-1 832-16,5 1 128 0,1 2 0 0,3 0 16 15,0-1-768-15,-1 1-208 0,1 1 0 0,-2 2 0 16,1 1-480-16,-2 0-176 0,-1 0-48 0,-2 1 0 0</inkml:trace>
  <inkml:trace contextRef="#ctx0" brushRef="#br2" timeOffset="89426.21">5500 10168 26255 0,'0'0'1152'0,"9"-6"256"0,2-1-1120 0,7 0-288 0,3 3 0 0,5-1 0 16,7-4 0-16,3 5 0 0,0 0 128 0,0 2-128 16,0-5 0-16,-3 3-144 0,-1 2 16 0,-2 1 0 31,0-1-1536-31,-2 1-320 0,7-3-48 0,-6 7-16 0</inkml:trace>
  <inkml:trace contextRef="#ctx0" brushRef="#br2" timeOffset="90126.83">3179 9836 14223 0,'0'0'624'0,"-8"-6"144"0,2 1-624 0,0 1-144 0,-2 0 0 0,0-2 0 15,0 1 336-15,-1 1 48 0,-3 0 0 0,1-1 0 16,-4 1-112-16,-3 2-16 0,0-2 0 0,-1 1 0 0,-3-1 112 0,1 3 16 16,-2 0 0-16,0 0 0 15,0 3-128-15,-1 3-32 0,0 0 0 0,0 2 0 0,1 3-224 0,2-1 0 16,4 1 0-16,3-1 0 0,1 1 0 0,7-2 0 16,6-8 0-16,-4 10 0 0,2-1 0 0,5 0 0 15,1-1 0-15,3 3 0 0,4 0 0 0,1-2 0 16,1 4 0-16,2-3 0 0,3 0 0 0,2 4 0 15,2-1 128-15,0 2-128 0,-2 2 256 0,0 0-64 16,2 1 0-16,0 1 0 0,-1-1 0 0,1 1-16 16,-1 0 0-16,-4 1 0 0,-4-2 0 0,-2 0 0 15,-5 0 0-15,-1-2 0 0,-5 1 128 0,-2 1 16 16,-4-2 16-16,-6 3 0 0,-7 3 48 0,-4-2 0 16,-5-1 0-16,-2 2 0 0,0-2-128 0,0 1-32 0,-3-2 0 15,0 0 0-15,1-1 32 0,0 1 0 0,2-4 0 0,3-1 0 16,2-7-256-16,-1-1 0 0,1-1 0 15,4-5-7440 1,4-4-1504-16</inkml:trace>
  <inkml:trace contextRef="#ctx0" brushRef="#br2" timeOffset="90493.04">3466 9460 11967 0,'-6'-6'1072'0,"-3"3"-864"15,9 3-208-15,-8 1 0 0,8-1 1408 0,0 0 256 16,-6 9 32-16,1-2 16 0,0 4-1184 0,2-1-224 16,-2 4-48-16,2 4-16 0,0 0 80 0,-1 3 0 15,2 6 16-15,-5 0 0 0,2 2 48 0,1 7 16 16,-2 0 0-16,2 4 0 0,-1-1-176 0,1 4-32 16,-1 1-16-16,0 1 0 0,0 0-176 0,1-1 0 0,-2-4 0 0,1-2 128 15,0-5-128-15,-2 0 0 16,1-8 0-16,1-2 0 0,0-2-128 0,1-6-64 0,0-1-16 15,2-4-6320-15,2-10-1248 0</inkml:trace>
  <inkml:trace contextRef="#ctx0" brushRef="#br2" timeOffset="90877.04">3816 9900 21183 0,'-8'-4'1888'0,"1"3"-1504"0,7 1-384 0,-8 2 0 15,8-2 1280-15,-9 12 176 0,3-3 32 0,-2 3 16 16,-1 5-1248-16,0 1-256 0,-1-1 0 0,1 2 0 0,0 2 0 0,0 0 0 16,-1 5 0-16,3-5 0 0,2-3 0 0,0 0-160 15,1-3 160-15,2 1-128 0,2-5-48 0,2 0 0 16,-2-11 0-16,6 13 0 0,2-8 48 0,2 0 0 15,0-3 0-15,0-4 0 0,0-2 128 0,2-2 0 16,1-3 0-16,-1 2-128 0,1-6 256 0,2 0 64 16,2-3 16-16,-1-2 0 0,0-1 112 0,0-2 32 15,1 0 0-15,-3-2 0 0,-2 0-80 0,0 3-16 16,-2-1 0-16,-3 0 0 0,-3-1 32 0,-2 2 0 16,-2 3 0-16,-3 3 0 0,-2-1-112 0,-3 2-32 15,-1 4 0-15,1 1 0 0,-3 1-144 0,1 6-192 16,0 1 32-16,1 1 16 15,-1 4-384-15,1 4-80 0,1 0-16 0,2 3-7584 16,0-5-1520-16</inkml:trace>
  <inkml:trace contextRef="#ctx0" brushRef="#br2" timeOffset="91299.9">4235 9836 21135 0,'0'0'928'0,"-2"8"208"0,1 6-912 0,1 1-224 0,3 3 0 0,0 3 0 16,-1 6 288-16,-2 1 16 0,0 4 0 0,-1 1 0 15,-1 1-64-15,-3 4-16 0,-4 2 0 0,-1-2 0 0,-4 0-224 0,-2-2 144 16,0-5-144-16,0-5 128 0,1-3-128 0,1-5 0 16,0-4 0-16,2-3 0 0,0-5 208 0,1-1-32 15,1-2-16-15,1-3 0 0,0-1 352 16,9 1 80-16,-7-11 16 0,2 1 0 0,0-5 32 0,1-1 16 15,3-4 0-15,1 0 0 0,3-4-272 0,-1 0-48 16,3-3-16-16,3 0 0 0,0 2-176 0,3-4-144 16,2 1 192-16,2 0-192 0,3-3 0 0,1 2 0 15,0 1 0-15,2-2 0 0,2 3-192 0,0 0 16 16,-4 6 0-16,0 3 0 0,2 3-80 0,-3 2-32 16,-5 4 0-16,0 3 0 15,-1 1-192-15,-3 3-32 0,-9 2-16 0,11 4 0 16,-11-4-240-16,6 9-32 0,-2 2-16 0,-4-2 0 0,-4 3 464 0,-2-1 96 0,-3 2 0 0,-1 2 16 15,-3 3 240-15,0-1 128 0,3 0 0 0,-1 1-128 16,-2 0 272-16,2 0-48 0,-1-1-16 0,2 1 0 16,1-2-208-16,2-4 0 0,2 1 0 0,3 0 0 31,-2-7-1344-31,4-6-384 0</inkml:trace>
  <inkml:trace contextRef="#ctx0" brushRef="#br2" timeOffset="91693.88">4553 9892 24015 0,'0'0'1056'0,"0"0"224"0,0 0-1024 0,0 0-256 16,0 0 0-16,0 0 0 0,12 8 0 0,-1-1 128 15,0-4-128-15,0-2 0 0,-11-1 320 0,12-1-32 16,-1-4-16-16,-1-3 0 0,0 2-80 0,-1-6 0 16,-3 0-16-16,2 0 0 0,-4-2-176 0,-2 2 128 15,-1-1-128-15,-1 0 128 0,-1-2-128 0,-3 2 0 16,-1 3 0-16,0-1 0 0,-1 3 0 0,-1 0 0 16,-1 3 144-16,0 4-144 0,-1-2 304 0,9 3-16 15,-9 4 0-15,0 1 0 0,2 5-48 0,-2 1-16 16,0 5 0-16,2 3 0 0,0 0-224 0,2 3 144 15,0 0-144-15,0-1 128 0,2 2-128 0,2 2 0 0,-1-4 0 0,4-1 128 16,2-1-128-16,2-2 0 16,0-1 0-16,2-1 0 0,0-1 0 0,2-2 128 0,1 1-128 0,3-2 0 15,3-5 0-15,2 1 0 0,1-1 0 0,3-2 0 32,2-3-544-32,5-1-96 0,-2-4 0 0,2-2-11360 0</inkml:trace>
  <inkml:trace contextRef="#ctx0" brushRef="#br0" timeOffset="104436.13">17323 8574 8287 0,'-13'6'736'0,"13"-6"-592"0,-10 7-144 0,1-2 0 0,9-5 1216 15,-8 6 192-15,2 1 64 0,6-7 0 0,0 0-848 0,0 0-176 16,0 0-16-16,0 0-16 0,-6 5-16 0,6-5 0 16,0 0 0-16,0 0 0 0,0 0 112 0,0 0 0 15,0 0 16-15,0 0 0 0,0 0-240 0,0 0-48 16,0 0-16-16,0 0 0 0,0 0-96 0,0 0-128 16,0 0 176-16,0 0-176 0,9-8 384 0,1-2-48 15,3 2 0-15,-1-5 0 0,1-2-80 0,0-3 0 16,-2-1-16-16,1 0 0 0,-1 0-240 0,-1 0 176 15,4 0-176-15,-2 0 160 0,-2-4-160 0,2 3 192 16,-3-2-192-16,3 4 192 0,-1 4-32 0,1 3 0 16,-1-3 0-16,-2 3 0 0,-3 4 64 0,3 2 16 15,-4-1 0-15,-5 6 0 0,0 0-240 0,11-4 176 16,-11 4-176-16,0 0 160 0,12 3-160 0,-12-3 0 0,10 5 0 0,-10-5 0 16,12 10 0-16,-3 1 160 0,-3 2-160 0,0 6 160 15,0 4-160-15,-1 1 0 0,0 4 0 0,-1-1 0 16,-1 3 0-16,1 2 0 0,0-2 176 0,1 2-176 15,-4 0 128-15,2 1-128 0,1-4 0 0,-1-1 144 16,0-2-144-16,0 0 0 0,2-3 0 0,-2 0 0 16,1-1 0-16,0-2 0 0,-3-1 0 0,3-1 128 15,0-3-128-15,1-1 0 0,0 0-160 0,2-1 160 16,-1-2-768-16,3-2-48 16,-3 3-16-16</inkml:trace>
  <inkml:trace contextRef="#ctx0" brushRef="#br0" timeOffset="105520.78">17613 8660 11231 0,'0'0'496'0,"0"0"96"0,0 0-464 0,0 0-128 0,0 0 0 0,0-8 0 15,0 8 800-15,0-8 144 0,0 8 16 0,0 0 16 16,0 0-432-16,0 0-96 0,0 0 0 0,0 0-16 16,0 0-256-16,0 0-48 0,0 0-128 0,6 13 192 15,0-2 64-15,-1 3 0 0,1 1 0 0,-1 3 0 16,-2 2 144-16,1 2 48 0,0 2 0 0,0 0 0 16,0 4-80-16,1 2-16 0,1 4 0 0,2 4 0 15,-1 5-112-15,2-1-32 0,0 4 0 0,0 1 0 16,0 4 0-16,0 2 0 0,0 1 0 0,0 5 0 15,1 6 32-15,-2 1 0 0,-2-2 0 0,1 3 0 16,-4 3 80-16,1 1 0 0,0 0 16 0,-1 3 0 16,1 2-32-16,-1 2-16 0,-2-2 0 0,-1 0 0 0,0-1 96 0,0 4 0 15,-1-1 16-15,0 3 0 0,-1-1-48 0,2 3-16 16,0-3 0-16,-2 5 0 0,0 3-48 0,1 1-16 16,-1-3 0-16,-1 1 0 0,1-2-48 0,-1 3-16 15,0 0 0-15,3 0 0 0,-3 1-64 0,1-1-16 16,1 0 0-16,0-1 0 0,-2 0-128 0,2-2 128 15,1 0-128-15,3 0 128 0,-1-1-128 0,1 0 192 16,-2 2-192-16,3 0 192 0,0-4-192 0,1-2 128 16,-2 3-128-16,4-2 128 0,-2 3-128 0,1-4 0 15,-1-1 144-15,0-4-144 0,1 1 128 0,0 2-128 16,-4-1 128-16,4-2-128 0,-3 2 128 0,4-2-128 16,-4-7 160-16,3 3-160 0,0 4 144 0,0-1-144 0,1 1 128 0,0-4-128 15,-2-2 256-15,0 0-16 0,-1-5-16 0,1 2 0 16,0 3-32-16,1-3-16 0,-1-1 0 0,0 1 0 15,-2-4-48-15,3 2-128 0,-4-3 192 0,2 4-64 16,0 2-128-16,0-5 0 0,-1 1 144 0,0-2-144 16,-2 4 0-16,3-3 0 0,-1 1 0 0,-1-2 128 15,-1 4-128-15,2-4 0 0,-1-1 128 0,0 1-128 16,-1-5 128-16,-1 2-128 0,0 2 128 0,0-1-128 16,0-3 128-16,0 2-128 0,0 4 160 0,0-1-160 15,3 3 176-15,-3-3-176 0,0 2 192 0,0-2-192 16,0-1 160-16,0 2-160 0,-3 5 128 0,3-6-128 15,0 0 176-15,0 0-48 0,0-4-128 0,-1 0 192 0,-2 0-32 0,1 3-16 16,-1-2 0-16,1-3 0 0,-1-4-144 0,-1 0 192 16,3-4-192-16,-2 0 192 0,0 0-192 0,0-5 0 15,0 0 144-15,1 1-144 0,-2-2 0 0,2 3 0 16,-2-1 0-16,0-1 128 0,1 0-128 0,0-2 0 16,1-2 0-16,0 0 0 0,-1 0 0 0,1-1 144 15,-1-2-144-15,1 0 0 0,-2-2 192 0,4 0-192 16,-3 2 192-16,2 1-192 0,-2-3 144 0,2 0-144 15,0-1 0-15,0 0 144 0,-1-1-144 0,0 1 128 16,1-5-128-16,-1 2 128 0,-3-2-128 0,3 2 0 16,-1 2 0-16,1-5 128 0,-2 5-128 0,2-6 0 15,-1 1 0-15,0-2 128 0,1 2-128 0,-1-1 0 16,2-1 0-16,-1 1 0 0,1-1 0 0,0 1 0 0,0 0 128 16,1-3-128-16,-5-1 0 0,3 2 0 0,1-1 0 0,1-2 0 15,0-2 0-15,1 0 0 0,1-1 0 0,-1 1 0 16,-1-3 0-16,1-3-192 0,-1-1 32 0,3-1 16 31,-3-10-432-31,5 7-96 0,-5-7-16 0,0 0 0 16,10 5-2272-16,-10-5-464 0</inkml:trace>
  <inkml:trace contextRef="#ctx0" brushRef="#br0" timeOffset="105871.17">17597 18683 29487 0,'-11'13'2624'0,"1"6"-2112"16,2 5-512-16,3-3 0 0,3 4 512 0,2 1-16 15,2 0 0-15,2 3 0 0,1-1-496 0,0 1 0 16,1 0 0-16,1-2 0 0,2 1 192 0,0-1-48 15,2 3-16-15,-1 1 0 0,3-5 64 0,1 4 16 16,1-2 0-16,3-3 0 0,0-5 0 0,5-2 0 16,0-4 0-16,2-4 0 0,3 2 48 0,0-11 0 15,-4-2 0-15,5-8 0 0,-2-3 160 0,2-7 32 16,2-5 16-16,0-6 0 0,4-11 16 0,2-2 0 16,1-6 0-16,4 2 0 0,4-3-192 0,2-4-32 0,3 1-16 0,-4-1 0 15,-4 1-240-15,0 1 0 0,-2 0 0 0,-3 1-160 31,-2 3-2080-31,-3 3-432 0</inkml:trace>
  <inkml:trace contextRef="#ctx0" brushRef="#br3" timeOffset="115260">3276 3565 4607 0,'0'0'400'0,"0"0"-400"15,0 0 0-15,4 7 0 0,1 4 1552 0,-3-1 240 0,1 4 32 0,-2 1 16 16,0 1-752-16,0 5-160 0,-1 4-32 0,-1-1 0 16,0 2-128-16,0 2-16 0,-1 2-16 0,1 1 0 15,0 3-160-15,0 2-48 0,1-1 0 0,0 1 0 16,1-1-336-16,1-2-64 0,1 1 0 0,2-5-128 15,0-5 128-15,1-2-128 0,2-3 0 0,1-4 0 16,2-1 128-16,1-8-128 0,1-2 0 0,1-4 0 16,2-4 320-16,2-1 16 0,0-5 0 0,2 0 0 0,0-5-96 0,1-3-32 15,-1 1 0-15,0-1 0 0,1-1-208 0,-1 0 176 16,-1-2-176-16,-2-1 160 0,0 3 32 0,-3-1 16 16,2-2 0-16,-4 2 0 0,0-3 48 0,-2 0 16 15,0 1 0-15,0 3 0 0,0 4-272 0,-1 2 128 16,2 3-128-16,-3 4 0 0,0-3 0 0,1 5 0 15,0 2 0-15,-1 2 0 0,-1 2 0 0,1 3 0 16,-3 5 0-16,1 3 0 0,-1 6 144 0,0 5-144 16,0 0 0-16,-1 8 144 0,-1 4-144 0,-1 2 0 15,0 4 144-15,-1 5-144 0,-2 4 128 0,-2 2-128 0,1 2 160 0,-2 2-160 16,-3 0 176-16,0 2-176 16,-3-3 192-16,-1-3-192 0,0-5 512 0,-2 1 0 15,1 0 0-15,-4-6 0 0,1 1 0 0,-3-5 0 16,-1-1 0-16,-2-2 0 0,-5-2-128 0,2-4-16 15,-3-4-16-15,1-2 0 0,-1-1-96 0,3-4 0 0,0-4-16 0,2-5 0 16,-1-2-112-16,3-4 0 16,-2-7-128-16,3-6 192 0,1-2-192 0,3-4 128 0,1-3-128 0,4-2 0 15,2-3 0-15,3 1 0 16,3 1 0-16,3-1 0 0,3-1-176 0,5 1 176 0,2 1-160 0,6 2 160 16,2 0 0-16,5 1 0 0,3 0 0 0,3 2 0 15,4-1 0-15,2 3 0 0,0 3 0 0,-2-2 0 16,-4 0 0-16,-2 4 0 0,0-2 0 0,-4 5 0 15,-3-1-224-15,-3 3-48 0,-3 2-16 0,-2 1-13072 16</inkml:trace>
  <inkml:trace contextRef="#ctx0" brushRef="#br3" timeOffset="115844.65">4455 2900 11967 0,'0'0'528'0,"0"0"112"0,0 0-512 0,0 0-128 16,0 0 0-16,0 0 0 0,0 0 1456 0,0 0 256 0,0 8 48 0,-1 3 16 15,-2-1-720-15,1 3-144 0,-2 2-16 0,0 0-16 16,0 2-176-16,1-1-48 0,-2 2 0 0,0 1 0 15,-1 2-16-15,1-2 0 0,0 0 0 0,0 0 0 16,0 0 0-16,0 0 0 0,-1-1 0 0,1-2 0 0,-1 0-144 0,0-1-48 16,2-4 0-16,0 1 0 0,1-1-256 0,-1-3-48 15,0-2-16-15,4-6 0 0,0 0 32 0,0 0 0 16,0 0 0-16,0 0 0 0,0 0 192 0,0 0 32 16,0 0 16-16,0 0 0 0,1-6-96 0,4-2-32 15,0-5 0-15,2-1 0 0,2-1-96 0,0-1-32 16,0-2 0-16,1 0 0 0,2-1-144 0,1-1 0 15,0 1 0-15,-3 1 0 0,1 0 0 0,0 1 0 16,-2 2 0-16,-2 3 0 0,-2-1 0 0,-1 4 0 16,-1 3 0-16,-2 2 0 0,0-1 0 0,-1 5 0 15,0 0 128-15,0 0-128 0,0 0 0 0,-4 7 0 16,-1 5 0-16,-2-1 128 0,2 3-128 0,-1 3 0 0,-2 0 0 0,1 3 0 16,1-1-368-16,-1 1 0 15,0-1 0-15,0 3-9552 16,1-2-1904-16</inkml:trace>
  <inkml:trace contextRef="#ctx0" brushRef="#br3" timeOffset="116377.81">4819 3863 10127 0,'0'0'448'0,"0"0"96"0,0 0-544 0,0 0 0 0,-7 2 0 0,7-2 0 16,0 0 1680-16,0 0 240 15,0 0 32-15,0 0 16 0,0 0-960 0,0 0-192 0,8-5-48 0,4 0 0 16,0 1 96-16,5-1 16 0,2-3 0 0,2 3 0 16,2 1-176-16,4-2-16 0,0-1-16 0,2 5 0 15,0-1-352-15,0 1-64 0,1-2 0 0,-1 3-16 16,-1-1-240-16,-3 1 128 0,-1 0-128 0,-2 1 0 15,-3 0-128-15,-1 1-128 0,-3 2-32 0,-2 2-7424 16,-2-4-1488-16</inkml:trace>
  <inkml:trace contextRef="#ctx0" brushRef="#br3" timeOffset="116577.59">5083 4168 19343 0,'0'0'848'0,"0"0"192"0,0 8-832 0,4 1-208 16,2-3 0-16,2 2 0 0,1 2 1280 0,1-3 224 16,0-1 32-16,2-2 16 0,0-3-832 0,5-1-160 15,-1-1-48-15,1-1 0 0,0-1-224 0,-1-4-48 16,2 2-16-16,0-1 0 0,1-3-96 0,0 3 0 16,0-3-128-16,-1 4-8160 15,-1-4-1744-15</inkml:trace>
  <inkml:trace contextRef="#ctx0" brushRef="#br3" timeOffset="117111.83">6729 3279 11967 0,'0'0'1072'0,"-3"-9"-864"16,-3 0-208-16,1-4 0 0,0-1 1600 0,-2-5 288 15,-2 0 48-15,1 9 16 0,0-1-736 0,-3 2-160 16,1-3-32-16,0 1 0 0,-3 1-400 0,0-2-96 16,1 3-16-16,-1 0 0 0,-5 2-128 0,2-1-48 15,0 3 0-15,2 2 0 0,2 3-80 0,0 3-32 16,3 3 0-16,-2 6 0 0,-1 2-96 0,1 5 0 15,-2 1-128-15,1 6 192 0,0 3-192 0,-1 5 0 16,2 3 0-16,-1 4 0 0,2 2 128 0,0 3-128 16,3 6 0-16,0 1 144 0,1 1-144 0,2-1 0 15,0-1 0-15,2 0 0 0,0-4 0 0,2-4 0 16,2-2 0-16,-1 0 0 0,0-3 0 0,0-3 0 0,2-1 0 16,0-3 0-16,0-2 0 0,0-2-272 15,-1-2 32-15,1-2 16 16,0-4-608-16,-2-2-128 0,0-3-32 0,-1-2-9760 0</inkml:trace>
  <inkml:trace contextRef="#ctx0" brushRef="#br3" timeOffset="117308.35">6058 3970 25743 0,'0'0'1136'16,"0"0"240"-16,0 0-1104 0,0 0-272 0,0 0 0 0,10 3 0 0,4-2 768 0,0 0 80 15,2-1 32-15,0-1 0 0,2-2-176 0,1-2-48 16,1 2 0-16,1-1 0 0,0-5-448 0,2 0-80 16,-3-1-128-16,1 1 176 0,-2-5-176 0,0 0 0 15,0 1 0-15,-1 1 0 16,0-4-2240-16,-2 4-496 0,16-13-80 0,-8 10-32 0</inkml:trace>
  <inkml:trace contextRef="#ctx0" brushRef="#br3" timeOffset="117663.15">7501 3016 6447 0,'0'-5'576'0,"0"-4"-576"0,0 1 0 0,0 3 0 16,0 5 2640-16,-4-6 432 0,4 6 64 0,-6-3 32 16,-1 1-1616-16,0 4-320 0,-2 2-64 0,-1 5-16 15,-3 5-624-15,2 2-128 0,-3 6-16 0,-2 2-16 0,0 5 32 0,-2 4 16 16,-1 4 0-16,0 3 0 16,2 3 160-16,0 3 16 0,-3 3 16 0,1 3 0 15,2 4-416-15,3-1-64 0,2-3-128 0,2-4 176 0,-1 1-176 0,5-4 0 16,1-4 0-16,3-3 0 0,1-1 0 0,2-4 128 15,3-2-128-15,2-6 128 0,3-3-320 0,2-2-80 16,3 0-16-16,2-6 0 16,1-2-688-16,4-5-144 0,3 0-32 0,-1-5-9488 15</inkml:trace>
  <inkml:trace contextRef="#ctx0" brushRef="#br3" timeOffset="118163.22">7886 3452 16575 0,'0'0'1472'0,"0"0"-1168"15,1 6-304-15,1 3 0 0,-2 4 944 0,-3 2 128 0,-1 3 16 0,-2 2 16 16,0 2-176-16,-2 3-32 0,0-2-16 0,-1 6 0 16,0 0-320-16,3 4-64 0,-4 0-16 0,4 3 0 15,1 1-256-15,1-2-48 16,4-1-16-16,1-4 0 0,4-6-160 0,4-6 0 0,1-1 0 0,3-9 0 15,2-1 0-15,-1-7 128 0,3-5-128 0,7-5 0 16,-1-7 384-16,-8 2-16 0,0-3 0 0,7-9 0 16,-3 1-48-16,-9 9-16 0,0-2 0 0,-2 0 0 15,2 0-64-15,0 0-16 0,-4 1 0 0,1 0 0 16,-1 0 80-16,-1 2 16 0,-1 2 0 0,0 4 0 0,0 0-112 16,-3 4-16-16,-1 6 0 0,0 0 0 0,0 0 0 0,0 0 0 15,4 8 0-15,0 7 0 0,-2 4-48 0,1 17-16 16,-2 2 0-16,-2-7 0 15,-2 5-128-15,-2 10 0 0,-1 5 0 0,-2 8 0 0,-1 0 0 0,-1 7 0 16,-4 0 144-16,-1 4-144 0,1 5 0 0,-1-5 0 16,-2-2 0-16,2-6 128 0,0-7-128 0,-2-5 0 15,2-5 128-15,-3-6-128 0,0-8 304 0,-1-3-16 16,0-9 0-16,-1-5 0 0,-1-1 32 0,-2-5 16 16,1-5 0-16,-1-6 0 0,0-5-144 0,1-3-48 15,1-4 0-15,-1-4 0 0,0-6-144 0,3-1 0 16,4-4 0-16,5-1 128 0,0 2-128 0,5-2-176 15,2 6 48-15,6-2 0 0,2 4-16 0,5 1 0 16,0-1 0-16,5 4 0 0,3 2 144 0,2 2-192 16,3 2 192-16,13-5-192 15,-3 3-816-15,1 4-160 0,-1 2-48 0</inkml:trace>
  <inkml:trace contextRef="#ctx0" brushRef="#br3" timeOffset="118562.44">8381 2587 17503 0,'0'0'1552'0,"0"0"-1232"16,0 0-320-16,0 0 0 0,0 0 832 0,0 0 96 15,0 0 32-15,8 3 0 0,3 1-544 0,1 1-96 16,-3 0-32-16,3 5 0 0,-1 0 192 0,3 9 32 16,4 4 16-16,2 3 0 0,2 7 48 0,1 6 16 15,1 8 0-15,0 8 0 0,5 4-144 0,-1 9-16 16,0 4-16-16,-2 4 0 0,-2 8-224 0,-1 0-32 0,-4 0-16 0,-4-1 0 15,-2-6-144-15,-3-3 192 0,-5-4-192 16,-4-3 192-16,-3-6 288 0,-6-1 64 0,-2-8 16 0,-4-5 0 16,-1 0-64-16,-4-5-16 0,-4-5 0 0,-2-4 0 15,-1-2-480-15,-1-6 0 0,-1-2-176 0,-1-5-14016 16</inkml:trace>
  <inkml:trace contextRef="#ctx0" brushRef="#br3" timeOffset="119213.52">5044 4221 12959 0,'0'0'576'0,"0"0"112"0,0 0-560 0,0 0-128 0,0 0 0 0,0 0 0 15,0 0 656-15,0 0 112 0,0 0 0 0,0 0 16 16,0 0-32-16,7 0-16 0,4-3 0 0,-1 3 0 15,1 0 96-15,2 0 32 0,1 0 0 0,2 3 0 0,2-7-32 0,3 1 0 16,1-1 0-16,1 3 0 0,3-1-112 0,-2-2-16 16,0-1-16-16,1 1 0 0,3 1-208 0,-5-2-32 15,0-1-16-15,-2 2 0 0,-2 2-160 0,-2-2-16 16,0-1-16-16,-3 1 0 0,-3 0-240 0,0 2 144 16,-4-1-144-16,0 0 128 0,-7 3-304 0,0 0-64 15,0 0-16-15</inkml:trace>
  <inkml:trace contextRef="#ctx0" brushRef="#br3" timeOffset="119553.24">4871 3881 12895 0,'0'0'1152'0,"0"0"-928"0,0 0-224 0,0 0 0 16,0 0 1120-16,0 0 176 0,0 0 48 0,0 0 0 15,0 0-272-15,0 0-48 0,0 0-16 0,9-6 0 16,0 2 240-16,2 0 48 0,3 0 16 0,3-1 0 15,2-1-256-15,2 2-48 0,4-2-16 0,2 3 0 0,4-1-432 0,-1 2-96 16,2 1-16-16,-2 1 0 0,-3-2-272 0,-1 1-176 16,-3 0 192-16,0-2-192 0,-4 3 0 0,-1-1 0 15,-2-2 0-15,1 2 0 16,-2 0-592-16,0 1-128 0,0 0-32 0</inkml:trace>
  <inkml:trace contextRef="#ctx0" brushRef="#br3" timeOffset="120381.27">4465 3042 13183 0,'0'0'576'0,"0"0"128"0,0 0-560 0,0 0-144 16,0 0 0-16,0 0 0 0,0 0 864 0,0 0 144 16,0 0 16-16,0 0 16 0,0 0-64 0,0 0-16 15,0 0 0-15,0 0 0 0,0 0-256 0,0 0-48 16,0 0-16-16,3 4 0 0,0 2 176 0,-3 2 16 16,0 2 16-16,-3 3 0 0,-1 5-192 0,-1 0-32 15,-3-1-16-15,1 8 0 0,-3 1-96 0,-2 1-32 16,0 1 0-16,0 0 0 0,-1 4-160 0,1-2-16 15,0-2-16-15,1-1 0 0,-1-6-128 0,3 1-32 16,1-4 0-16,0-4 0 0,2 0-128 0,0-7 160 16,5 0-160-16,1-7 160 0,0 0 224 0,0-8 64 0,3-2 0 0,2-5 0 15,2-4-80-15,4-3-16 0,-2-5 0 16,5 3 0-16,-2-4-352 0,2 3 144 16,-1-4-144-16,3 3 0 0,0-4 128 0,-1-1-128 0,1 2 0 15,1-2 0-15,-2-2 0 0,1 3 0 16,0 2 0-16,-2 1 0 0,1 6 0 0,-2 3 0 0,-2 4 0 0,-3 5 0 15,-2 0 0-15,-1 4 0 16,-5 5 0-16,0 0 0 0,0 0 0 0,-2 15 0 0,-1 4 0 0,-3 4 0 16,-2 5 0-16,-4-1 0 0,-2 2 0 0,-2 3 0 15,-1 1 0-15,-4-1 0 0,0-2 0 0,-1 2 0 16,1-5 0-16,5-1 128 0,2-4 0 0,2-2-128 16,0-3 240-16,4-3-64 0,1-5-16 0,2-2 0 15,5-7-16-15,0 0 0 0,0-9 0 0,1 0 0 16,0-5 112-16,3-2 0 0,2-3 16 0,2-1 0 15,5-6-272-15,0 1 0 0,2-1 0 0,0-3 0 0,3 0 0 0,-3 0 0 16,3-3 0-16,2 1 0 0,-2 5 144 0,1 0-144 16,-1 5 0-16,-2 3 144 0,0 5-144 0,-4 4 0 15,-1 5-192-15,-4 4 192 0,0 4-144 0,-4 5 144 16,-1 8 0-16,-4 3 0 0,-1 5 0 0,-4 1 0 16,-4 3 0-16,-5 5 0 0,-1 2 160 0,-2-2-160 15,-4-1 160-15,1-2-160 0,1-2 128 0,1-2-128 16,3-3 0-16,3-5 0 0,1-1 0 0,3-3 0 15,2-5 0-15,3-1-10992 16,5-9-2256-16</inkml:trace>
  <inkml:trace contextRef="#ctx0" brushRef="#br3" timeOffset="124049.53">24409 9961 10591 0,'0'0'464'0,"0"0"112"15,0 0-576-15,-6 5 0 0,6-5 0 0,0 0 0 16,0 0 656-16,0 0 32 0,-6 6 0 0,6-6 0 0,0 0 16 0,0 0 0 16,0 0 0-16,0 0 0 0,0 0-192 0,0 0-16 15,0 0-16-15,0 0 0 0,0 0-32 0,0 0-16 16,0 0 0-16,0 0 0 0,0 0 464 0,0 0 80 15,9-4 32-15,-1-1 0 0,1-4 128 0,2 2 16 16,0-6 16-16,0 2 0 0,1-5-336 0,-1-1-64 16,2-4 0-16,1-2-16 0,1 0-192 0,2 3-48 15,1-3 0-15,-2-2 0 0,2 1-192 0,2-4-32 16,1 4-16-16,-2-3 0 0,-2 3-80 0,3 0 0 16,-5-2-16-16,0 2 0 0,-4 5-48 0,3-1 0 15,-1-1 0-15,-1 1 0 0,-1 2 0 0,0 5 0 16,0-1 0-16,-1 3 0 0,0 0 112 0,1-1 16 15,1 5 0-15,-3-4 0 0,-3 5-112 0,0-2-16 0,-6 8 0 0,9-5 0 16,-9 5-128-16,11-2 128 0,-11 2-128 0,10 0 128 16,-10 0-128-16,14 2 0 0,-4 5 144 0,0 3-144 15,0 0 176-15,-1 4-48 0,1 2 0 0,2 4 0 16,-2 1-128-16,1 6 192 0,2 0-192 0,2 4 192 16,-1 4-48-16,-1-1 0 0,-2-1 0 0,1 0 0 15,1-4 48-15,-2-1 0 0,2 1 0 0,-2-4 0 16,-1 0 0-16,2 0 16 0,-3-4 0 0,1-2 0 15,-3-1-80-15,1-2 0 0,-2-1-128 0,2-3 192 16,-2-1-192-16,0-1 0 0,2-4 0 0,-8-6 0 16,7 5 0-16,-7-5-208 0,9 0 16 0,-3-4 0 15,-1-5-1504-15,0-2-288 0,-2-6-64 0,-2-1-12848 16</inkml:trace>
  <inkml:trace contextRef="#ctx0" brushRef="#br3" timeOffset="124866.92">25452 8433 17503 0,'-5'-5'768'0,"1"-2"176"0,1-1-752 0,-1-1-192 0,2-1 0 0,-2 3 0 16,2 0 1536-16,-1 0 256 0,0 0 64 0,1-2 16 15,-2 2-864-15,3 0-176 0,1 7-48 0,1-7 0 16,-1 7-96-16,-4-6-32 0,4 6 0 0,0 0 0 15,0 0-96-15,0 0-32 0,0 0 0 0,0 0 0 16,-3 15-208-16,0 3-64 0,0 2 0 0,3 5 0 16,0-3-96-16,3 8-32 0,0 5 0 0,-1 3 0 15,-1 0 64-15,6 2 16 0,0-2 0 0,3-4 0 16,1-2-80-16,1-3 0 0,2-7-128 0,2-3 192 0,0-2-192 16,1-7 144-16,0 0-144 0,4-4 128 0,-1-3 96 0,3-4 16 15,2-3 0-15,0-3 0 0,0-4 32 0,0-3 16 16,1-5 0-16,-3-1 0 0,2-3-96 0,-3-5-32 15,-2 1 0-15,-1-2 0 0,-2 1-160 0,0-4 0 16,1 2 144-16,-1 2-144 0,-4-3 0 0,-1 1 0 16,-3 2 0-16,1-3 128 0,-1-1-128 0,0 6 0 15,-3-1 128-15,1 4-128 0,-2 4 0 0,1 2 0 16,-1 2 0-16,-1 8 128 0,1-2-128 0,-5 9 0 16,0 0 0-16,0 0 0 0,0 0 0 0,0 0 0 15,3 12-144-15,-3 2 144 0,-3-1 0 0,-2 5 0 16,3 2 0-16,-2 4 0 0,-1 4 0 0,-2 3 0 15,4 2 0-15,-1 2 0 0,1 4-128 0,1 4 128 16,-1 1 0-16,1 5 0 0,-1-2 0 0,0 3 0 0,1 3 0 0,-1 1 0 16,0-2 0-16,-3 2 0 0,1 2 0 0,2 1 0 15,1-1 0-15,-3-7 128 0,-2-4-128 0,-1-4 192 16,0-3-64-16,1 0-128 0,2-4 192 0,-4-3-64 16,1-5 16-16,0 0 0 0,1-5 0 0,0-2 0 15,0-3-16-15,1-2-128 0,-2-4 192 0,2-3-64 16,6-7 128-16,-11 2 0 0,1-4 16 0,1-4 0 15,2-5 0-15,-1-7 0 0,0-5 0 0,3-4 0 16,-1-3-272-16,1-5 0 0,0-1 0 0,2-1 0 16,3 0 0-16,4 0 0 0,1 0 0 0,4 4 0 15,1 3 0-15,2 2 0 0,-1-2 0 0,3 6 0 16,0 1 0-16,5 4 0 0,1 3 0 0,2 0 0 16,0 4 0-16,2 5 0 0,1 5 0 0,2 2 0 15,0 2 0-15,-1 4 0 0,-2 4 0 0,3-1 0 0,0 5-192 0,0-2 48 16,-3 1 16-16,-1 1 0 15,-2 1-1808-15,2-2-368 0,1-3-64 0</inkml:trace>
  <inkml:trace contextRef="#ctx0" brushRef="#br3" timeOffset="128470.11">24894 9649 1839 0,'0'0'0'0,"0"0"160"0,0 0-160 0,-7-5 0 16,7 5 0-16,-6-7 0 0,1-2 2816 0,1 1 512 16,2-2 128-16,-1 2 0 0,2-2-2704 0,-1 3-560 15,2-4-192-15,0 4 144 0,3-6-144 0,0 3 0 16,0 2 0-16,2-2-176 0,1 1 176 0,-1-2-128 16,0 3 128-16,-5 8-128 0,0 0 128 0,7-8 0 15,-7 8 0-15,0 0 0 0,8-6 0 0,-8 6 256 16,0 0-64-16,0 0-16 0,0 0 496 0,0 0 96 15,0 0 32-15,0 0 0 0,0 0 96 0,0 0 32 16,0 0 0-16,0 0 0 0,0 0-336 0,0 0-64 16,3-5-16-16,-3 5 0 0,0 0-256 0,0 0-64 15,0 0-16-15,0 0 0 0,0 0-16 0,0 0 0 0,0 0 0 0,0 0 0 16,0 0-160-16,0 0 128 0,0 0-128 0,0 0 128 16,0 0 0-16,0 0 0 0,0 0 0 0,0 0 0 15,0 0 208-15,6 10 48 0,-2 2 0 0,-2 2 0 16,1-3 128-16,-2 4 16 0,-1 1 16 0,0 1 0 15,0 2-176-15,0 4-48 0,0 4 0 0,-1 0 0 16,-1-1-192-16,1 6-128 0,-1-3 128 0,-1 4-128 16,-1 2 144-16,1-1-144 0,-1 2 192 0,0-1-192 15,0 0 192-15,0 1-192 0,0 3 192 0,2-1-192 16,-2 0 176-16,0 3-176 0,0-2 160 0,1 0-160 16,0 2 128-16,-1 3-128 0,0 1 0 0,2 1 0 15,-2-4 0-15,4 3 0 0,-1-4 0 0,0 0 0 16,-1-1 176-16,2 0-176 0,2-2 192 0,-1-2-192 15,0-1 416-15,-1 2-32 0,3-1 0 0,-1 0 0 0,1 1-112 16,-1 0-16-16,0 0-16 0,-1 0 0 0,-1 0-64 0,1 0-16 16,0 0 0-16,1 2 0 0,-1-1-160 0,-1 0 160 15,0-2-160-15,4-1 160 0,-3 5-160 16,0-1 0-16,1 2 144 0,-2-3-144 0,0 0 128 0,0-1-128 16,0-1 128-16,0 0-128 0,0 1 144 0,0-1-144 15,0-2 192-15,1 2-192 0,-1-3 192 0,2 1-192 16,1 3 192-16,-1 1-192 0,0-1 160 0,2-1-160 15,-3-1 128-15,1 1-128 0,0-1 0 0,-1 1 128 16,0 0-128-16,0-1 0 0,1 1 0 0,-2-2 128 16,0-1-128-16,1 3 0 0,-1 2 128 0,0 0-128 15,0-2 0-15,1 0 128 0,-1-1-128 0,0 0 0 0,0 0 0 0,0-2 0 16,0-2 0-16,0 2 0 0,-1-1 128 0,2 1-128 16,1-5 0-16,0 4 0 0,-1-1 0 0,2 2 128 15,-2 0-128-15,2-2 0 0,-2 2 0 0,0 1 128 16,0-1 0-16,-1-2-128 0,0-3 192 0,0 2-64 15,0-1-128-15,0 0 192 0,-1 2-192 0,0-1 192 16,0-3-192-16,-3 4 0 0,1-4 144 0,0 2-144 16,-1 3 0-16,0-3 0 0,0 2 0 0,0 1 128 15,-1-1-128-15,1-3 0 0,-1 2 0 0,-1-2 0 16,2-2 0-16,-2 4 0 0,1-4 0 0,0 6 0 16,1-1 0-16,0-1 128 0,-1 1-128 0,-1 2 0 15,-2 0 0-15,3 1 0 0,-3-1 0 0,3 1 128 16,0-1-128-16,1 0 144 0,0 0-144 0,1 3 160 15,-1-4-16-15,1-3 0 0,1 0 0 0,-1 2 0 0,-1-2-144 0,2 0 128 16,0 2-128-16,1-5 128 0,1 2-128 16,1-1 0-16,1 1 144 0,0-2-144 0,1 2 0 0,-1-3 0 15,0 3 0-15,0-3 128 0,2 2-128 0,-1-4 0 16,-2 1 0-16,1 3 128 0,1-2-128 0,-1 2 0 16,1-4 0-16,-3 1 0 0,0 3 128 0,1-3-128 15,2 2 128-15,-2-1-128 0,-1-1 160 0,-1 1-32 16,2-2-128-16,0 5 192 0,-1-3-16 0,-1 3-16 15,1-3 0-15,0 1 0 0,-1 2-32 0,0 1-128 16,-1-2 192-16,-2 2-64 0,1-2 0 0,-1 2-128 16,0 2 192-16,0-1-64 0,0 1-128 0,1 1 128 15,-3-3-128-15,1 0 128 0,0 2-128 0,2-2 128 16,-3 1-128-16,3-1 128 0,-1-2-128 0,1 1 128 0,1-2-128 16,0 2 128-16,1-3-128 0,1 2 0 0,-1-4 0 0,1-1 128 15,0 3-128-15,0-1 0 0,1-1 0 0,0 2 0 16,1-2 0-16,-1-2 0 0,-1 1 0 0,1 2 0 15,1-2 0-15,0 2 128 0,1 3-128 0,-1-4 0 16,-1 1 0-16,1 1 128 0,-1-1-128 0,0 2 0 16,2-2 0-16,-2-1 0 0,0 1 128 0,1 0-128 15,-1 0 0-15,-1 2 0 0,0-3 0 0,0 2 0 16,0 2 0-16,2-3 0 0,-2 2 144 0,0-3-144 16,0 1 0-16,2 3 0 0,-1-5 0 0,0 1 128 15,0 1-128-15,1-1 0 0,-1-2 0 0,0 5 0 16,1-3 0-16,-1 1 0 0,-1 1 0 0,2-2 0 15,0-1 0-15,0 3 0 0,-2-1 0 0,3-1 128 0,-2-3-128 16,2 2 0-16,-1-2 0 0,1 2 0 0,0-4 0 0,1 1 0 16,-2 0 0-16,1-1 0 0,2-2 0 0,2 1 0 15,-5-2 0-15,2 0 0 0,1-2 0 0,-1 1 0 16,-3 1 0-16,2 0 0 0,1-1 0 0,-1-2 0 16,1 1 0-16,0 1 0 0,0-2 0 0,-2 0 0 15,2-2 0-15,0-4 0 0,0 2 0 0,-4-8 0 16,4 9 0-16,0 0 0 0,-4-9 0 0,5 10 0 15,-5-10 0-15,3 6 0 0,-3-6 0 0,0 0-128 16,0 0 128-16,7 8 0 0,-7-8-128 0,0 0 128 16,0 0-128-16,7 4 128 0,-7-4 0 0,0 0-160 15,0 0 160-15,0 0 0 0,11-7 0 0,-11 7-128 16,6-11 128-16,-1-2 0 0,-1-1 0 0,0 0 0 0,-2-2-128 0,2-5 128 16,-1-3 0-16,-2 0 0 0,0-3 0 0,2-1 0 15,-2-3 0-15,0 0 0 0,-1-3 0 0,1-2 0 16,2-1 0-16,1-1 0 0,-3 1 0 0,2-3 0 15,-2-1-128-15,3-4 128 0,-4 4 0 0,2-6 0 16,1 1-192-16,1-3 192 0,1-3-192 0,-2 1 192 16,3 2-128-16,-3-4 128 0,1-2 0 0,0-1 0 15,1-1 0-15,-2 1 0 0,-1-3 0 0,1-2 0 16,-2 3 0-16,0-6-128 0,-1 1 128 0,-1-3 0 16,-2 0-176-16,1 2 32 0,-2-2 0 0,2 4 0 15,-1-3 0-15,3 5 0 0,-5 0 0 0,0 2 0 16,0 1 144-16,0 3-192 0,0-2 192 0,0 3-192 15,-3 0 192-15,3-1 0 0,-3 1 0 0,1 1 0 16,0-2 0-16,1 1 0 0,-1-2 0 0,1 2-128 16,1-3 128-16,1 0 0 0,0 1 0 0,-1-2 0 0,0 0 0 0,1 0 0 15,1 1 0-15,-1 1 0 0,-1-1 0 0,0 3 0 16,-2 1 0-16,2 0 0 0,0-2 0 0,1 3 0 16,0 1 0-16,1-1 0 0,-4-3 128 0,4 0-128 15,-1 0 128-15,0 1-128 0,0 0 128 0,3-1-128 16,-3 1 128-16,3-2-128 0,-1 2 0 0,1-3 144 15,1-1-144-15,0 1 0 0,0 2 128 0,0 1-128 16,-1 1 0-16,1 0 0 0,1 1 0 0,-1 3 0 16,-1 1 128-16,1-3-128 0,0-2 0 0,0 2 0 15,0 5 0-15,0-3 0 0,0 3 144 0,0-5-144 16,-1 3 0-16,-1 4 144 0,0-2-144 0,-1 2 0 16,-2 3 0-16,3-4 0 0,-2 1 128 0,1 0-128 15,1 1 128-15,-1 3-128 0,-2-1 0 0,3 2 128 0,-1-1-128 16,2 2 0-16,-1-1 0 0,1 1 0 0,0-1 0 0,1 1 0 15,0 0 0-15,1-1 0 0,0 0 0 0,2 2 0 16,0 2 0-16,-1-1 0 0,1 0 0 0,-1 0 0 16,1 1 0-16,1-1 0 0,-2 0 0 0,2 3 0 15,1 1 0-15,-2 3 0 0,0-1 0 0,1 2 0 16,-1-2 0-16,-1 3 0 0,1-1 0 0,-1 2 0 16,0-2 0-16,0 3 0 0,1 3 0 0,-1-5 0 15,-2 2 0-15,0-3 0 0,0 1 128 0,0 0-128 16,2-2 0-16,-2 3 0 0,1-3 0 0,0 0 0 15,-1 1 128-15,0 1-128 0,0 1 0 0,0 1 128 16,0-5-128-16,0 4 0 0,0-3 0 0,1 2 0 16,-1-2 0-16,3 3 0 0,-2-2 0 0,2 3 0 15,-1-4 0-15,1 3 0 0,1-7 0 0,-2 5 0 0,3 0 0 0,-1 3 0 16,-1-4 0-16,0 3 0 0,0-2 0 0,1 3 0 16,-2 1 128-16,1-2-128 0,-2 1 0 0,-1 1 0 15,0-3 0-15,-1 3 0 0,0 1 0 0,-1-1 0 16,1 2 128-16,0 2-128 0,-1 3 0 0,0-2 0 15,2 0 0-15,-1 4 0 0,-1 5 0 0,1-2 0 16,0 1 0-16,-2-1 0 0,-1 5 0 0,1-2 0 16,-1 2 0-16,0 2 0 0,4 4 0 0,0 0 0 15,0 0 128-15,0 0-128 0,-8-6 0 0,8 6 0 16,0 0 0-16,0 0 0 0,-10-3-192 0,10 3 48 16,0 0 0-16,0 0 0 15,-10 2-384-15,10-2-80 0,0 0-16 0,0 0 0 16,-10 7-1344-16,2 1-272 0,8-8-48 0</inkml:trace>
  <inkml:trace contextRef="#ctx0" brushRef="#br3" timeOffset="128987.23">24275 10169 7359 0,'0'0'656'0,"-5"9"-528"0,5-9-128 0,0 0 0 0,0 0 2672 0,0 0 496 16,0 0 96-16,0 0 32 0,0 0-1904 0,0 0-384 15,0 0-80-15,1-11-16 0,0-3-336 0,4-2-80 16,2-1-16-16,3-5 0 0,2-2 32 0,2 0 0 16,-1-7 0-16,4 2 0 0,2 0-128 0,2-3 0 15,2-4-16-15,1 5 0 0,2-2 144 0,3 3 48 16,2 0 0-16,-1 2 0 0,-1 1-160 0,-1 0-16 16,-1 2-16-16,-3 2 0 0,-1-1-144 0,-4 2-32 0,-2 2 0 15,-2 2 0-15,-1 0 80 0,-1 3 16 0,-2 0 0 0,-1 4 0 16,0-1-16-16,-3 4 0 0,-1 1 0 0,-6 7 0 15,8-8-112-15,-1 2-32 0,-7 6 0 0,0 0 0 16,0 0 0-16,12 5 0 0,-2 0 0 0,-4 6 0 16,-1 0-128-16,-1 3 128 0,4 3-128 0,-1 2 128 15,1 6-128-15,0 3 128 0,-1-3-128 0,2 3 128 16,0 0 0-16,-1-1 0 0,-2-2 0 0,3 0 0 16,-1-3 96-16,-1 0 16 0,0-2 0 0,1-1 0 15,0 1-240-15,0-4 0 0,-1-2 128 0,2-2-128 31,0-7-848-31,-9-5-224 0,0 0-32 0</inkml:trace>
  <inkml:trace contextRef="#ctx0" brushRef="#br3" timeOffset="133707.01">17467 14385 12095 0,'0'0'528'0,"0"0"112"0,-8-2-512 0,8 2-128 0,-9-3 0 0,0 1 0 16,9 2 0-16,-9-3 0 0,0-1 0 0,9 4 0 15,-10-2-512-15,0-1-144 0,10 3-32 0,-9-2 0 16,0 0 112-16,9 2 0 0,-9-2 16 0,9 2 0 16,0 0 112-16,-6-3 0 0,6 3 16 0,0 0 0 15,-6-5-192-15,6 5-32 0,0 0-16 0,0 0 0 0,0 0 672 0,0 0 0 16,0 0 0-16,0 0 176 0,-7-4 1296 0,7 4 272 15,0 0 48-15,0 0 16 0,0 0-80 0,0 0-32 16,0 0 0-16,0 0 0 0,-9 0-640 0,9 0-128 16,0 0-32-16,0 0 0 0,-7 3-240 0,7-3-48 15,0 0-16-15,0 0 0 0,-8 1-80 0,8-1 0 16,-11 4-16-16,11-4 0 0,0 0-112 0,0 0-32 16,-9-2 0-16,9 2 0 0,-7-2 64 0,7 2 16 15,0 0 0-15,0 0 0 0,-3-5-80 0,3 5-16 0,0 0 0 0,-4-6 0 16,4 6 0-16,0 0 0 0,5-8 0 0,-5 8 0 15,0 0-16-15,7-6 0 0,4 1 0 0,0-2 0 16,-1 2 48-16,2 2 0 0,0-1 0 0,4-3 0 16,-1 2 112-16,4 0 32 0,3-4 0 0,4 3 0 15,1-3-96-15,3 1-16 0,1-2 0 0,3 3 0 16,3-4-144-16,1 5-48 0,5 0 0 0,5-2 0 16,2 2-80-16,-1-2-128 0,-9 2 176 0,2 1-176 15,-1-4 352-15,0 2-32 0,-1 0-16 0,1-1 0 16,0 2 16-16,-2-2 0 0,2 2 0 0,-1-2 0 15,-1-1-112-15,0 3-16 0,-3-3 0 0,-2 5 0 16,-9-1-192-16,1 0 128 0,-1 0-128 0,-2 2 0 16,-1 0 0-16,-3 0 128 0,-1-2-128 0,-3 1 0 0,-1 0 0 0,-3 1 0 15,-1-1 128-15,-10 4-128 0,0 0 0 0,0 0 0 16,4-8 0-16,-5 1-160 16,-3-5-1456-1,-5 2-304-15,-2 1-48 0,-3-2-16 0</inkml:trace>
  <inkml:trace contextRef="#ctx0" brushRef="#br3" timeOffset="135108.37">17367 10561 11055 0,'0'0'976'0,"-7"0"-784"0,7 0-192 0,0 0 0 16,0 0 2656-16,0 0 480 0,0 0 112 0,0 0 16 15,0 0-2480-15,0 0-480 0,0 0-112 16,0 0 0-16,10 1-192 0,0 0 0 0,0-1 144 0,2 0-144 16,-1-2 240-16,2-1-32 0,0 1 0 0,7 2 0 15,-1-5 112-15,1-2 32 0,1 1 0 0,3 2 0 16,2-2 32-16,1-1 16 0,2 3 0 0,3-2 0 16,0 1-96-16,2 1-32 0,-1 2 0 0,2-5 0 15,-1 2-272-15,-1 3 128 0,-4 2-128 0,-5-3 0 31,-2-1-768-31,-3 2-272 0</inkml:trace>
  <inkml:trace contextRef="#ctx0" brushRef="#br3" timeOffset="136158.43">16437 14143 21935 0,'0'0'960'0,"-9"-3"224"0,9 3-944 0,-9-1-240 0,1 0 0 0,8 1 0 16,0 0 384-16,-7-2 16 0,7 2 16 0,-12-1 0 15,12 1-272-15,-10-1-144 0,10 1 160 0,-10-2-160 16,0 1 128-16,1 2-128 0,9-1 0 0,-11 7 144 16,-1-1-144-16,3-1 0 0,-1 3 0 0,0 3 128 15,-2 3-128-15,0 2 0 0,2-1 0 0,-1 3 0 16,3 1 144-16,-1 4-144 0,0 1 160 0,1 2-160 0,3-3 368 16,1 3-32-16,2 2 0 0,2 2 0 0,3-2 48 15,3 1 16-15,0-5 0 0,4 2 0 0,4-5-272 0,0 1-128 16,1 0 128-16,-1-4-128 0,-1-5 0 0,0 0 0 15,-2-6 0-15,3 0 0 0,-1-3 320 0,-2-3-32 16,1-1 0-16,-1 0 0 0,-1-4 80 0,2-2 16 16,-1-2 0-16,1-2 0 0,-2-1-144 0,1-3-32 15,1-4 0-15,0 0 0 0,1-1-80 0,-1-4-128 16,-2-3 176-16,-1 0-176 0,1-4 224 0,-1 2-64 16,0 1-16-16,-3-1 0 0,-2-2 144 0,1-1 32 15,-3 2 0-15,1 2 0 0,-2-3-32 0,-1 4 0 16,-2 1 0-16,-1 3 0 0,-3 2-160 0,2 2-128 15,-4 0 144-15,-2 4-144 0,-1 4 192 0,-1 0-48 0,2 5-16 0,-1-1 0 16,-2 2-128-16,2 1 0 0,-1 2-192 0,1 1 192 31,0 2-1568-31,3 2-192 0,-1 1-32 0</inkml:trace>
  <inkml:trace contextRef="#ctx0" brushRef="#br3" timeOffset="137260.94">16309 10112 3679 0,'0'0'320'0,"0"0"-320"0,-7-5 0 0,3 0 0 0,4 5 4400 0,0 0 800 0,0 0 176 0,0 0 16 16,0 0-3856-16,0 0-784 0,0 0-160 0,4 11-16 0,-1 3-160 0,-2 4-32 16,-1 4 0-16,0 4 0 0,-1 0-64 0,-2 6-32 15,2 2 0-15,0 0 0 0,-1-1-288 0,-1 4 128 16,1 4-128-16,-2 2 0 0,-2 3 128 0,0-4-128 16,-2 1 0-16,2-5 0 0,-2-4 0 0,3-3 0 15,0-3 0-15,1-1 0 0,-1-3 0 0,1-4 0 16,-2-5 0-16,1-3 0 0,0-3-160 0,5-9 16 15,-7 3 0-15,7-3 0 16,-6-2-1312-16,1-3-256 0,1-7-48 0</inkml:trace>
  <inkml:trace contextRef="#ctx0" brushRef="#br3" timeOffset="137679.26">16616 10092 11055 0,'0'0'976'0,"0"0"-784"0,0 0-192 0,0 0 0 16,-7 0 1712-16,7 0 288 0,-8 3 64 0,2 4 16 16,-2-2-1120-16,0 0-240 0,-1 6-32 0,-1 0-16 15,0 0-240-15,0 4-48 0,-3 1-16 0,2 1 0 16,-2 4-128-16,-2-1-32 0,0 2 0 0,-1 1 0 15,0-1-80-15,-1-1 0 0,2-2-128 0,0 1 192 16,1 0 160-16,2 0 32 0,0-1 0 0,0-3 0 16,2 1 64-16,0-2 32 0,-2 0 0 0,2-1 0 0,3-4-160 0,0 2-48 15,-2-6 0-15,2 3 0 0,0-1-64 0,3 3-16 16,4-5 0-16,0-6 0 0,0 0 128 0,0 0 0 16,9 12 16-16,2-7 0 0,1-2 16 0,4-1 0 15,0 2 0-15,3-3 0 0,0-1-112 0,4 1-32 16,4 2 0-16,-1-2 0 0,1 2-208 0,1 3 144 15,1 3-144-15,3 0 128 0,0 0-128 0,0-2 0 16,-1 4 0-16,1 0 0 0,1-1 0 0,-1 2 0 16,0-3 0-16,-5 2 0 0,-3-2 0 0,-3 1 128 15,0 0-128-15,-2-2 0 16,0-3-752-16,-1-3-224 0,-1-2-48 0,-1-5-16 0</inkml:trace>
  <inkml:trace contextRef="#ctx0" brushRef="#br3" timeOffset="138576.34">19048 7963 11055 0,'0'0'976'0,"0"0"-784"0,0 0-192 0,0 0 0 0,0-9 768 0,0 1 128 15,0 8 0-15,0-8 16 0,0-3-496 0,0 11-96 16,-1-6-32-16,1 6 0 0,0 0 64 0,-3-9 16 16,-3 4 0-16,6 5 0 0,0 0 112 0,-9-2 32 15,-3 1 0-15,1 1 0 0,1 1-192 0,-6 3-16 16,1 5-16-16,-3 1 0 0,-1 2-288 0,0-3 160 15,1 2-160-15,1-2 128 0,-2 2-128 0,5-3 0 16,1 2 0-16,3-3 0 0,1 0 0 0,9-7 0 16,-8 7 0-16,8-7 0 0,-5 10 0 0,5-10 0 15,0 0 144-15,0 9-144 0,0-9 160 0,1 14-32 16,-1-14-128-16,7 9 192 0,-7-9 0 0,7 11 0 16,-7-11 0-16,9 13 0 0,-1-4-16 0,-8-9-16 0,5 11 0 0,3-1 0 15,-2 0 32-15,-6-10 16 0,6 14 0 0,-1-4 0 16,-5-10 48-16,3 14 0 0,-4-2 0 0,-1-2 0 15,0 2 128-15,-3-1 16 0,1-2 16 0,-2 1 0 16,-2-4 32-16,-1 3 0 0,-1-2 0 0,0-1 0 16,1 0-224-16,0-1-32 0,-1-2-16 0,1 1 0 15,9-4-176-15,-8 1 0 0,8-1 0 0,0 0 128 32,0 0-544-32,-4-8-112 0,3-3-32 0,5 0-10960 0</inkml:trace>
  <inkml:trace contextRef="#ctx0" brushRef="#br3" timeOffset="142364.25">16066 7823 22575 0,'0'0'992'0,"0"0"224"0,-9 4-976 0,9-4-240 0,-4 10 0 0,0 3 0 15,2-2 272-15,-1 2 16 0,2-1 0 0,0 0 0 16,-1 4-288-16,2 2 128 0,-1 0-128 0,1 1 0 16,0-1 128-16,0 1-128 0,1 1 0 0,-1-2 0 15,2 2 0-15,0-1 0 0,1 0 0 0,-1 2 0 0,2-1 0 0,1-1 0 16,1-1 0-16,2-3 0 0,4 1 0 0,-2-6 0 15,-1 0 0-15,1-3 0 0,1 0 192 0,2-5-192 16,1-3 192-16,0-3-192 0,1-5 416 0,-1 0-32 16,-1-6 0-16,1-3 0 0,2-2 16 0,0-3 0 15,-1 0 0-15,-1 0 0 0,-1-3-176 0,1 3-32 16,-3-6-16-16,-1 3 0 0,-1-4-176 0,0 6 192 16,-3-4-192-16,2 3 192 0,1 3-192 0,-2 0 0 15,1 3 144-15,-3 6-144 0,2 3 0 0,-1 5 0 16,-6 5 0-16,0 0 128 0,11 4-128 0,-1 8 0 15,-2 5 0-15,0 6 0 0,-3 4 0 0,-3 6 0 16,0 7 0-16,-5 5 0 0,-3 7 0 0,-2 4 144 16,-3 7-16-16,-2 2-128 0,-1 3 288 0,-1-1-48 0,-3-9-16 0,-1-3 0 15,-4-5 400-15,-2-6 80 0,-2-1 0 0,0-6 16 16,-1-4 48-16,2-5 0 0,-1-4 0 0,3-5 0 16,-3-7-288-16,3-2-48 0,1-5-16 0,0-2 0 15,1-5-224-15,3-3-32 0,0-2-16 0,3-5 0 31,2-3-496-31,4-2-96 0,-1 0-32 0,5-2-10144 0,1-2-2016 0</inkml:trace>
  <inkml:trace contextRef="#ctx0" brushRef="#br3" timeOffset="143163.42">19124 8264 15663 0,'0'0'688'0,"4"-10"144"0,0 1-656 0,1-4-176 15,5 0 0-15,0 1 0 0,2-5 992 0,0-2 160 16,1-3 48-16,0 0 0 0,-2-1-880 0,2-7-160 16,0-1-32-16,1-1-128 0,0-2 128 0,-2-3-128 15,1-4 0-15,0 3 0 0,-2 1 0 0,1 0 0 16,-2 4 0-16,-1 1 0 0,-1 2 128 0,0-1-128 15,-2 2 0-15,0 4 0 0,-1 2 0 0,0 0 0 16,0 3 128-16,-1 4-128 0,-2 4 0 0,-2-1 0 16,0 13 0-16,-1-8 0 0,1 8 192 0,0 0-32 15,0 0 0-15,-10 0 0 0,-2 4 32 0,1 1 16 0,-4 7 0 0,2-1 0 16,-2 6-16-16,-1 2 0 0,1 5 0 0,0-1 0 16,2 6 64-16,0 0 0 0,1 3 0 15,0 1 0-15,1 3 128 0,1-1 48 0,1 3 0 0,1 0 0 16,1-1-160-16,1-1-16 0,1 0-16 0,3-3 0 15,-1 1-112-15,3-4-128 0,0-2 176 0,3-1-176 16,-1-7 128-16,2-2-128 0,0-3 0 0,1-2 0 31,3-1-304-31,-8-12-112 0,7 6-32 0,4-2-7104 0,-1-8-1440 0</inkml:trace>
  <inkml:trace contextRef="#ctx0" brushRef="#br3" timeOffset="143497.66">19677 7844 23263 0,'0'0'1024'0,"-9"3"224"0,9-3-992 0,-9 5-256 16,2-1 0-16,0 1 0 0,0 8 288 0,0-1 16 16,-2 1 0-16,0 2 0 0,-2 1-176 0,2 0-128 15,-1 2 192-15,1-2-192 0,-1 1 192 0,2-2-64 16,2 2 0-16,2-6-128 0,2 2 144 0,0-2-144 15,2-11 0-15,0 8 144 0,0-8-144 0,0 0 0 16,0 0 0-16,0 0 0 0,9 0 0 0,0-1 0 16,0-4 0-16,0-3 0 0,0-2 0 0,-2-4 0 15,1 0 0-15,0 0 0 0,-1 1 144 0,-2-1 0 16,-1-2 0-16,-3 2 0 0,-1 3 240 0,-1 0 64 0,-3 0 0 0,-1 2 0 16,-1-3 96-16,-3 5 32 0,1-1 0 0,-2 3 0 15,0 1-272-15,0-2-48 0,0 3-16 0,0 3 0 16,1 1-480-16,1 3-80 0,8-4-32 0,-9 3 0 31,9-3-2512-31,0 0-496 0</inkml:trace>
  <inkml:trace contextRef="#ctx0" brushRef="#br3" timeOffset="143897.22">19969 7785 16575 0,'0'0'736'0,"-6"12"160"0,0 1-720 0,2 5-176 0,-1 4 0 0,-2 2 0 0,4 2 1392 16,-4 5 240-16,-2 2 48 0,0-3 16 0,-3-4-1056 0,-2 2-192 16,-3 0-64-16,3 1 0 0,0-2 80 0,0-1 16 15,0-4 0-15,2-2 0 0,-1-2 48 0,1-4 16 16,1-2 0-16,1-6 0 0,1-2-144 0,0-4-16 16,0-3-16-16,1-2 0 0,2-5 16 0,0 0 16 15,-1-4 0-15,4-3 0 0,-1-3-144 0,0-2-48 16,4-1 0-16,0 1 0 0,0 0-208 0,0-3 0 15,4-2 0-15,0-1 0 0,2 2 128 0,2-2-128 16,2 3 0-16,0 1 144 0,0 0-144 0,3 2 0 16,2 3 0-16,3 0 0 0,0 0 0 0,2 2 0 15,0 1-192-15,1 6 192 0,2 2-128 0,-2 6 128 16,1 0 0-16,-3 2 0 0,-3 3-256 0,0 1 32 0,-4 2 0 0,0 4 0 16,-3 2-112-16,-3-1-32 0,-1 3 0 0,-1 3 0 15,-4 2 112-15,-3 0 0 0,0-2 16 0,-6 4 0 16,-3-1 240-16,-2 2 0 0,-5-3 0 0,-1-1 0 15,-3-1 176-15,-1 0-176 0,0-6 160 0,1 1-160 16,2-3 0-16,4 1 0 0,0-6-208 0,3 0-8192 16,3-6-1648-16</inkml:trace>
  <inkml:trace contextRef="#ctx0" brushRef="#br3" timeOffset="144248.98">20128 7791 19343 0,'0'0'848'0,"0"0"192"0,0 0-832 0,0 0-208 0,7 14 0 0,-1 0 0 0,-1-5 1296 0,1 1 224 16,1 2 32-16,0-4 16 0,1 3-1024 0,3-5-208 16,0 2-32-16,0-3-16 0,1-5-112 0,-1-3-32 15,2-3 0-15,1 1 0 0,0-4-144 0,1 0 0 16,0-6 144-16,3-2-144 0,-3-2 0 0,0 0 0 15,1 0-160-15,-2 0 160 0,-3 1-176 0,-1 0 176 16,-1 0-160-16,-1 2 160 0,-3 1 0 0,-3 1 0 16,1 4 208-16,-6-1-64 0,3 11 496 0,-3-5 80 15,-6 0 32-15,-3 4 0 0,-2 3 32 0,0 2 16 16,-3 4 0-16,-4 3 0 0,1 6-336 0,-2 2-64 0,1 4-16 0,0 3 0 16,1-1-224-16,2 3-160 0,2 0 192 0,0 2-192 15,5 4 0-15,1-1 0 0,2-3 0 0,3-1 0 16,4 0 0-16,5-3 0 0,2-1 0 0,5 0 0 31,5-6-1920-31,3-1-304 0</inkml:trace>
  <inkml:trace contextRef="#ctx0" brushRef="#br3" timeOffset="145714.48">18463 10245 14687 0,'0'0'640'0,"-9"2"144"0,2-2-624 0,1 0-160 16,6 0 0-16,0 0 0 0,-8-2 720 0,8 2 112 15,0 0 32-15,-7-6 0 0,0 1-464 0,0 1-80 16,1-5-32-16,2 3 0 0,4 6-144 0,-4-9-16 0,2 1-128 0,-1 2 192 15,-1-2-64-15,4 8-128 0,-3-7 176 0,0-2-176 16,3 9 192-16,0 0-192 0,-4-8 192 0,4 8-192 16,0 0 208-16,0 0-64 0,0 0-16 0,0 0 0 15,0 0 256-15,0 0 32 0,0 0 16 0,0 0 0 16,-11 2 80-16,11-2 32 0,-9 6 0 0,0 5 0 16,-1-2-48-16,1 4-16 0,1 1 0 0,-1 4 0 15,0 0-96-15,1 1-32 0,0 1 0 0,0 2 0 16,-1 0-160-16,1 1-48 0,-1 0 0 0,-3 4 0 15,6-2-144-15,-1 3 160 0,1 0-160 0,4 0 160 16,-1-4-160-16,0 4 0 0,2-2 0 0,1 0 0 16,0-3 0-16,3-2 0 0,2 0 0 0,2-2 0 15,1-2 0-15,4-3 128 0,2-1-128 0,1-6 0 0,3 0 128 0,3-1-128 16,1-5 128-16,-1-2-128 0,2-3 128 16,-1-5-128-16,-1-1 0 0,1-4 128 0,1-5 64 0,1-5 0 15,0 0 0-15,-1-4 0 0,-1-3 64 0,1-1 0 16,-2-1 16-16,1 2 0 0,-3-1 112 0,-3 1 32 15,-3 0 0-15,0 1 0 0,-4 4 32 0,-3-2 16 16,-2 2 0-16,-4-2 0 0,-1 2-96 0,-3 3-32 16,-5 1 0-16,0 4 0 0,-2 3-112 0,-1 1-32 15,-2 0 0-15,-2 3 0 0,-2 3-192 0,1 2 144 16,2-2-144-16,1 4 128 0,-1 3-288 0,1 1-64 16,1 2-16-16,2 5 0 15,3 2-1808-15,2-2-352 0,1 5-80 0</inkml:trace>
  <inkml:trace contextRef="#ctx0" brushRef="#br3" timeOffset="146849.38">19246 13743 1839 0,'0'0'160'0,"0"0"-160"16,0 0 0-16,0 0 0 0,0-6 3488 0,0 6 672 15,0-4 128-15,0 4 16 0,0-7-2928 0,0 7-592 16,-5-5-112-16,2 2-32 0,3 3-320 0,-3-5-80 16,-2-4-16-16,1 5 0 0,-1-1 160 0,1-1 48 15,-1 2 0-15,0 1 0 0,0-2 80 0,0 2 32 16,-2 0 0-16,2 0 0 0,-1 1-16 0,6 2 0 15,-7 0 0-15,1-1 0 0,0-1-224 0,-1 4-48 16,0-1-16-16,-2 1 0 0,2 2-240 0,0 3 176 0,-1-1-176 0,-1 2 160 16,-1 2-160-16,0 3 160 0,1-2-160 0,-2 4 160 15,0 2 0-15,1 1 0 0,0 1 0 0,0 0 0 16,0 1 144-16,1 3 16 0,0 0 16 0,0 2 0 16,1 3-80-16,2-1-32 0,0 3 0 0,1 2 0 15,0 0-224-15,-1 0 144 0,0 3-144 0,2 0 128 16,-2-2-128-16,2-2 0 0,2 1 0 0,0-4 128 15,1 0-128-15,4-4 0 0,0-5 0 0,2 0 0 16,2 0 208-16,2 2 16 0,-2-7 0 0,4-2 0 16,-1 1-64-16,0-4-16 0,1 1 0 0,2-6 0 15,0 0-16-15,1-4-128 0,0-3 192 0,0 0-64 16,-2-1-128-16,2-6 0 0,0-3 0 0,3-1 128 0,-1-4-128 16,2-4 160-16,0 1-160 0,-1-3 160 0,-2 0-160 15,1-4 128-15,-3 2-128 0,2-3 128 0,1 0 128 16,-4-1 0-16,0 0 16 0,-3-2 0 0,-3 4 128 0,-1-4 32 15,-2-2 0-15,-2 2 0 0,-2 6-16 0,-3-4 0 16,-1 2 0-16,-3 3 0 0,-1 2-80 0,-1-1-16 16,0 0 0-16,-3 3 0 0,0 1-96 0,2 1-32 15,-1 1 0-15,2 2 0 0,0 1-192 0,-1 1 176 16,1 5-176-16,-1-2 160 0,1 6-160 0,0 3 0 16,0 1 0-16,0 3-176 15,0 2-464-15,-1 4-112 0,1 6-16 0,0 3-10192 16,-1 5-2048-16</inkml:trace>
  <inkml:trace contextRef="#ctx0" brushRef="#br3" timeOffset="151268.54">27450 5781 15775 0,'0'0'704'0,"0"0"128"0,0 0-656 0,0 0-176 15,0 0 0-15,0 0 0 0,-10 9 656 0,-3 3 112 16,-1 2 0-16,-4 1 16 0,-2 3-320 0,-3 0-64 16,-7-1-16-16,-5 1 0 0,-3 0-144 0,3 0-48 15,-2 0 0-15,1-1 0 0,0-3-64 0,2 3 0 0,4-1-128 16,0 1 192-16,1-2-192 0,4 0 128 0,2 1-128 0,1-4 0 15,2 2 128-15,2-1-128 0,0 1 0 0,4-4 0 16,3 2 128-16,2-3-128 0,1 0 0 0,8-9 144 16,0 0 240-16,0 0 64 0,3 8 0 0,3 1 0 15,4-5-64-15,6 1 0 0,-1 2 0 0,4-5 0 16,3 2-112-16,3-2-16 0,0 1-16 0,7 1 0 16,0-2-48-16,2 1-16 0,3-2 0 0,1 0 0 15,7 1-176-15,2-2 0 0,-1-2 144 0,-2 1-144 16,-2 0 192-16,-1 0-48 0,-2-3 0 0,-1 0 0 15,-2 1-144-15,-3 2 160 0,-3-1-160 0,-2 0 160 16,-1 1-480 0,-4 1-112-16,-1-2-16 0,-5 0-7280 0,1 0-1456 0</inkml:trace>
  <inkml:trace contextRef="#ctx0" brushRef="#br3" timeOffset="151819.1">26893 6070 12031 0,'0'0'528'0,"8"-5"112"0,-2-4-512 0,1 3-128 0,0 2 0 0,2-2 0 15,1 0 1008-15,3 4 160 0,1-2 48 0,2 2 0 16,3-4-448-16,3 4-64 0,2 1-32 0,3-1 0 16,3 2-96-16,5 0 0 0,2-1-16 0,3 1 0 15,2-1 144-15,0 1 48 0,0-3 0 0,1 1 0 16,2-3-144-16,2 1-32 0,1 0 0 0,4 0 0 16,6 0-144-16,0 2-48 0,4-2 0 0,-5 2 0 15,-1-7 16-15,2 1 0 0,0 2 0 0,4-2 0 16,4 3 48-16,1-1 16 0,1-2 0 0,-2 2 0 15,-3-3-160-15,-5 0-48 0,-1-3 0 0,-1 6 0 16,-1-2-112-16,0 3-16 0,0 3-128 0,-2-2 192 16,-5-2-192-16,-4-1 128 0,-2 1-128 0,-2-1 0 15,-7 2 0-15,-1 2 128 0,-1-5-128 0,-1 4 0 0,-4 2 864 0,0-1 128 16,-2 2 32-16,-3 0 0 16,0-1-1600-16,-1 2-320 0,-2 0-64 0,-3-1-16 0,2-2 784 0,-1 2 192 15,-1 0 0-15,1 1 0 0,-2 1 0 16,-2-1 0-16,1 0 0 0,0 4 0 0,0 0 0 0,-2-2 0 15,-1 0 0-15,-1 0-144 0,-9-2 144 0,10 4-160 16,-10-4 160-16,0 0-160 0,0 0-80 0,7 9-16 16,-7-9 0-16,0 0 0 15,0 0-128-15,-3 9-48 0,3-9 0 0,-9 11 0 16,-1 1-592-16,-1-3-128 0,-2 2-32 0,-2-5-6688 16,-3 2-1344-16</inkml:trace>
  <inkml:trace contextRef="#ctx0" brushRef="#br3" timeOffset="154070.76">20638 14190 17615 0,'-3'-9'768'0,"3"9"192"0,0 0-768 0,0 0-192 16,0 0 0-16,-1-12 0 0,0 3 800 0,0 0 128 16,1 9 32-16,-2-7 0 0,1-3-512 0,0 3-112 15,1 7-16-15,0 0 0 0,-1-11-320 0,1 3 144 16,-3-1-144-16,3 9 0 0,-1-6 0 0,1 6 0 16,0 0 0-16,0 0 0 0,-3-8 416 0,3 8-32 15,0 0 0-15,0 0 0 0,-5-6 240 0,1 2 32 16,0-1 16-16,4 5 0 0,0 0-96 0,0 0 0 15,0 0-16-15,0 0 0 0,-7 1-144 0,7-1-32 16,0 0 0-16,0 0 0 0,0 0-208 0,0 0-48 16,-4 9-128-16,4-9 192 0,0 0-64 0,5 10-128 0,-5-10 176 0,12 7-176 15,2-3 320-15,2-1-32 16,3 3-16-16,0-4 0 0,3 1-128 0,1-1-16 0,0-1-128 0,1 1 192 16,0-1-192-16,0 0 128 0,1 2-128 0,2-2 0 15,0 0 208-15,1 1-48 0,2-1-16 0,-2-1 0 16,-2 1 32-16,-3-1 0 0,-3-1 0 0,-2 1 0 15,-6 2 0-15,2 1 0 0,-3-3 0 0,-11 0 0 16,0 0-32-16,0 0 0 0,0 0 0 0,0 0 0 16,0 0-16-16,0 0-128 0,0 0 192 0,-11 8-64 15,-3-2-128-15,-5-1 128 0,-5 1-128 0,-5 1 128 16,-3-3-128-16,-2 1 192 0,-2 1-192 0,2-3 192 16,0 0-192-16,1 1 192 0,0 1-192 0,-1-2 192 15,1-1-192-15,5 0 0 0,2 0 0 0,2 1 0 16,2-1 0-16,4 2 0 0,3-1 0 0,4-1 0 0,2-1 0 15,9-1 0-15,0 0 0 0,0 0 0 0,0 0-160 16,0 0 160-16,14 5-208 0,3 1 80 0,4-6 128 0,3-3-128 16,1 0 128-16,3 1-128 0,3-1 128 0,1 2 0 15,-1-1 0-15,4 0 0 0,2 1 0 0,4-4 0 16,5-1 0-16,0-1 0 0,-2-3 0 0,0 4 0 16,-5-3 0-16,-1 2 128 0,-2-1-128 0,-3 1 128 15,-5 1-128-15,0 1 128 0,-4 4-128 0,-5-3 0 16,-5-3 0-16,-3 5 128 0,0 2-128 0,-11 0 0 15,0 0 128-15,0 0-128 0,0 0 0 0,-9-5 0 16,-4 2 0-16,-6 2 128 0,-4-2-128 0,-4 5 0 16,-3 3 0-16,-2 2 0 0,-1-2 0 0,-5 3 0 15,-7 1 0-15,1-1 128 0,-4 2-128 0,1-4 0 0,0 4 0 0,3-5 0 16,2-1 0-16,6 0 0 0,1 2 0 0,3-2 0 16,8-1 0-16,4-3 0 0,3 0 0 0,6 1 0 15,11-1 0-15,0 0 0 0,0 0 0 0,0 0 0 16,0 0 0-16,0 0 0 0,14-4 0 0,2 0-128 15,4 2 128-15,1-1 0 0,2-1-144 0,2 1 144 16,2-2 0-16,1 1 0 0,3 1 0 0,3-1 0 16,2 1 0-16,0-1 0 0,3 0 0 0,-4-2 0 15,-3-1 0-15,-2 2 0 0,-2-2 0 0,-2-1 0 16,-3 0 0-16,-3 2 128 0,-3 2-128 0,-3-1 0 16,-6-1 128-16,-8 6-128 0,0 0 0 0,0 0 128 15,0 0 0-15,-11-4 0 0,-4 0 0 0,-7 4 0 16,-3 1-128-16,-5 4 160 0,-3 0-160 0,-3 3 160 15,-5-4-16-15,0 2 0 0,1 2 0 0,4-4 0 16,2 0 16-16,4-2 0 0,2 2 0 0,8-2 0 0,1 1-160 0,4-3 0 16,2 1 0-16,3-1 0 0,10 0-192 0,0 0-80 15,0 0-16-15,0 0 0 16,0 0-1776-16,0 0-368 0,10 0-64 0,3-1-11248 16</inkml:trace>
  <inkml:trace contextRef="#ctx0" brushRef="#br3" timeOffset="154639.13">22533 14331 1839 0,'0'0'160'0,"0"0"-160"0,-9-7 0 0,0 1 0 15,-1 1 3904-15,0 1 736 0,-1 0 160 0,-1-2 16 16,-2-2-4048-16,0 2-768 0,0-3-256 0,-1 5 0 16,0-5 0-16,-2 2 0 0,1 0 0 0,-2 0 0 15,0 4 528-15,0 1 112 0,1-1 32 0,0 1 0 16,-1-4 704-16,2 4 144 0,0-1 16 0,4 2 16 15,0-3-176-15,1 2-32 0,3-2-16 0,8 4 0 16,0 0-288-16,0 0-48 0,-4-10-16 0,3-2 0 0,4 5-192 0,3-3-32 16,4 2-16-16,4-4 0 0,4 4-288 0,2-4-64 15,3 2-128-15,3 2 192 0,-1-3-64 0,2 2-128 16,-1-2 176-16,2 4-176 0,2 0 128 0,0 0-128 16,-1 0 0-16,1-1 0 0,-2 5 224 0,-4 1-64 15,-1-1-16-15,-4 1 0 0,-5 1-144 0,-3 1 192 16,-11 0-192-16,0 0 192 0,0 0-192 0,0 0 128 15,0 0-128-15,-8 7 128 0,-6 1 0 0,-10 1 0 16,-7 3 0-16,-6-1 0 0,-5 0-128 0,0-1 160 16,-1 2-160-16,2 2 160 0,1-3 48 0,5 2 16 15,3 1 0-15,8-7 0 0,2 1 192 0,8-4 32 16,5-2 16-16,9-2 0 0,0 0-272 0,0 0-64 16,11-3-128-16,5-1 192 0,6-4-192 0,4 2 0 0,4-6-192 0,1 5 192 15,4-2-176-15,0 1 176 0,2-1-160 0,4-1 160 16,1-1-160-16,-1 0 160 0,-3 1-160 0,-3 3 160 15,-3-5-176-15,-1 5 176 0,-6 0-192 0,-2 3 192 32,-4 3-1728-32,-4 1-224 0,-1 3-48 0</inkml:trace>
  <inkml:trace contextRef="#ctx0" brushRef="#br4" timeOffset="160025.45">20478 13907 10127 0,'0'0'896'0,"0"0"-704"16,-5 3-192-16,5-3 0 0,-10 1 240 0,2 3 16 15,0-1 0-15,-2 0 0 0,-3-1-256 0,2 3-160 16,0-1 32-16,-1-2 0 0,2 2 320 0,0 0 64 16,-2 0 0-16,3-3 16 0,3 0 880 0,6-1 192 15,-9 1 16-15,9-1 16 0,0 0-480 0,0 0-112 16,0 0-16-16,0 0 0 0,0 0-384 0,0 0-64 15,0 0-32-15,0 0 0 0,0 0 16 0,0 0 0 16,0 0 0-16,0 0 0 0,0 0 512 0,0 0 96 16,0 0 32-16,0 0 0 0,0 0-112 0,0 0 0 0,0 0-16 0,13 2 0 15,0-4-208-15,1 2-32 16,3 0-16-16,2 0 0 0,3-1-240 0,2 0-32 0,3 0-16 16,0-2 0-16,-1 2-144 0,2-1-128 0,0 1 192 0,3 0-192 15,-2 0 192-15,1 1-192 0,2-2 192 0,0 2-192 16,0 0 176-16,1 2-176 0,1 0 160 0,2 1-160 15,1 2 128-15,-2 0-128 0,1-1 0 0,-3 5 0 16,-5-2 144-16,-1 3-144 0,-6-1 128 0,-1 3-128 16,-4-2 128-16,-5 1-128 0,-3 2 128 0,-2-1-128 15,-6 2 0-15,-2 1 128 0,-3 1-128 0,-4 2 0 16,-4 0 144-16,-4 2-144 0,-3-1 160 0,-5 0-160 16,-5-2 272-16,-3-2-32 0,-2 3-16 0,-2-5 0 15,0-4 224-15,1 1 32 0,3-4 16 0,3-1 0 16,2-1-96-16,4-2-16 0,5-2 0 0,3-2 0 15,4-4-96-15,3 1-32 0,2-4 0 0,6 0 0 0,1-1-112 0,5-2-16 16,5-3-128-16,7-2 192 0,5-2-192 16,6 0 0-16,5-2-144 0,9-2 144 0,3-1-128 0,6 4 128 15,0 1 0-15,-4 3-144 0,1 2 144 0,-3 5 0 16,-2 0 0-16,-1 5 0 0,-3 2 0 0,-2 2 0 16,-5 1 0-16,-3 2 0 0,-2 0 0 0,-8 5 0 15,-5 0 0-15,-5 3 0 0,-5-2 0 0,-7 4 0 16,-4-1 0-16,-7 1 0 0,-4 4 0 0,-8 0 0 15,-8-3 0-15,-4 3 0 0,-5 2 0 0,-4-1 0 16,-2 0 0-16,-7-3 128 0,-2-5-128 0,-3-1 0 16,0-7 128-16,2 1-128 0,2-3 160 0,4-1-32 15,5-2-128-15,6 1 192 0,6-3 0 0,8-3-16 16,5 2 0-16,7-3 0 0,4 1 32 0,8-2 16 0,4 1 0 0,7-4 0 16,3 1-224-16,8-1 0 0,3-2 0 0,9-2 0 15,0-2 0-15,6 2-128 0,2 5 128 0,4 2-160 16,2 1 160-16,5 4 0 0,1-3 0 0,0 4 0 15,-2 5 0-15,-3 1 0 0,-6-2 0 0,-2 4 128 32,-5-2-592-32,-3 2-112 0,-4-2-32 0,-3 1-10752 0,-2-3-2144 0</inkml:trace>
  <inkml:trace contextRef="#ctx0" brushRef="#br4" timeOffset="160675.66">22496 14256 23039 0,'-16'-2'2048'0,"1"-1"-1648"16,3-2-400-16,3 1 0 0,9 4 2128 0,0 0 352 16,0 0 64-16,0 0 16 0,0 0-1792 0,12-7-336 0,3-2-80 0,7 2-16 15,4-5-336-15,5 2 0 0,-1-4 0 0,2 0 0 16,-3 2 0-16,3 0 0 0,-3-2 0 0,2 3 0 15,1 2 288-15,1 0-16 0,0 4 0 0,-2 2 0 16,1 3 288-16,0 0 48 0,-1 2 16 0,-5 3 0 16,-2 2-240-16,-3 0-32 0,-5-4-16 0,-4 5 0 15,-12-8-336-15,3 9 128 0,-4 2-128 0,-8-3 0 16,-6 1 0-16,-8-3 0 0,-7 1 0 0,-7 0 0 16,-4 0-192-16,-2 0 64 0,-3 0 0 0,-2 0 0 15,-2 1 128-15,-3-6 0 0,-3 1 0 0,3-1 0 16,2 0 0-16,8-2 0 0,6-2 0 0,5 1 0 15,8-1 0-15,3-1 0 0,5 2 0 0,7-2 128 0,9 3-128 16,0 0-192-16,0 0 64 0,9-9 0 16,7 3 128-16,10 1-208 0,6 1 80 0,8 3 128 0,10 1 0 0,2 0 0 15,1-3 0-15,-1 6 0 0,-3 3 0 0,-1-1 0 16,2 2 0-16,-2 2 128 0,-1-4 80 0,-3 4 16 16,0-3 0-16,-5 0 0 0,-3 1-64 0,-6-2-16 15,-4-4 0-15,-7 2 0 0,-7-1-144 0,-12-2 192 16,0 0-192-16,0 0 192 0,0 0-192 0,-21 3 0 15,-11-5 144-15,-4 0-144 0,-8-2 0 0,-3 0 0 16,1-2 0-16,-1-1 0 0,-4 0 0 0,-2-5 0 16,-4 0 0-16,1 3 0 15,2-1-640-15,9 2-32 0,6-2-16 0,14 3 0 16,11-1-608-16,14 8-128 0,0 0-32 0</inkml:trace>
  <inkml:trace contextRef="#ctx0" brushRef="#br4" timeOffset="161442.79">24676 14103 13823 0,'-34'-10'1216'0,"11"6"-960"15,-4-1-256-15,1 0 0 0,-1-1 1792 0,2-3 320 16,-2 4 64-16,2 0 16 0,0-3-1168 0,2 4-256 16,2 2-32-16,3-2-16 0,0-1 192 0,4 1 48 15,2 4 0-15,1-1 0 0,4-2-48 0,7 3 0 16,0 0 0-16,0 0 0 0,0 0-176 0,9-2-32 16,6 0-16-16,5 4 0 0,10 3-160 0,5 1-16 0,7 0-16 0,6 2 0 15,6 3 16-15,0 3 16 0,0-2 0 0,-5-1 0 16,-2-1-384-16,-5 1-144 15,-2 0 0-15,-3-1 144 0,-3 3-144 0,-4-2 128 0,-3-2-128 0,-3 3 128 16,-6-3 0-16,-4 1 0 0,-4-3 0 0,-3 1 0 16,-7-8-128-16,0 0 0 0,-5 9 0 0,-7 1 0 15,-3-5 128-15,-9 3 0 0,-8-1 0 0,-4-1 0 16,-2-1-128-16,-4 0 0 0,-1-3 0 0,-8 0-176 16,-9-1 176-16,1-1 0 0,-5-1 0 0,8-1 0 15,3 2 0-15,7-1-160 0,9 1 160 0,9-1-160 16,8-2 160-16,6 1 0 0,2 0 0 0,12 2 0 15,0 0-144-15,0 0 0 0,8-5 0 0,6 3 0 16,5-3 144-16,7 0-160 0,2 2 160 0,5 0-160 0,5 1 160 0,5 2 0 16,4-1 0-16,3-1-128 0,2-4 128 15,-2 0 0-15,-1 1 0 0,-1-4 128 0,-1 1-128 0,-1-2 128 16,-3 1-128-16,0-1 128 0,-5 5-128 0,-5 0 0 16,-5-4 0-16,-6 5 128 0,-7 1-128 0,-15 3 192 15,0 0-64-15,0 0 0 0,-16-2-128 0,-10 2 144 16,-7 1-144-16,-6 2 160 0,-8-2-160 0,-3 1 0 15,-3 5 0-15,-8 2-176 0,-8-4 176 0,1 1 0 16,0-1 0-16,10-1 0 0,4 2 0 0,7 2 0 16,9-4 0-16,8 0 0 0,6-3-288 0,7 0-32 15,7 2 0-15,10-3 0 16,0 0-1968-16,0 0-400 0,8-12-64 0,8 3-10880 0</inkml:trace>
  <inkml:trace contextRef="#ctx0" brushRef="#br4" timeOffset="162061.29">26840 14202 30687 0,'-33'-3'1360'0,"14"1"288"0,-5 2-1328 0,-1 2-320 16,1-1 0-16,3 0 0 0,3 0 432 0,1 1 16 15,1-2 0-15,1-2 0 0,6 1-240 0,9 1-32 16,-9-1-16-16,9 1 0 0,0 0 32 0,0 0 16 15,14-8 0-15,5 3 0 0,5 3 256 0,6-2 48 16,7 5 16-16,3-1 0 0,0-3 208 0,1 3 32 16,-3 0 16-16,0 3 0 0,-2-2-384 0,-2 2-80 15,-1 1 0-15,-2 3-16 0,-6 1-144 0,-4-2-32 16,-4 1 0-16,-1-2 0 0,-6 1-128 0,-10-6 0 0,0 0 0 0,0 0 0 16,-9 9 0-16,-8-1 0 15,-8-1 0-15,-7-4 0 0,-6-1-192 0,-3 1 192 0,1-1-192 0,-10 2 192 16,-6-4-192-16,-2-2 192 15,-3-1-160-15,1-1 160 0,1-1-256 0,7 1 32 0,8 1 16 16,8 0 0-16,11 0 32 0,4 1 16 0,9 1 0 0,12 1 0 16,0 0 16-16,5-9 0 0,8 1 0 0,7 2 0 15,7 1-16-15,7 0 0 0,5 1 0 0,7 0 0 16,6 0 160-16,3 2 192 0,2-2-32 0,-2 0-16 16,-3-5 16-16,-1 3 0 0,-2 3 0 0,-2 1 0 15,-3 0-32-15,-5 2-128 0,-6 2 192 0,-5-1-64 16,-8 3-128-16,-6-2 0 0,-14-2 0 0,0 0 0 15,-9 12 0-15,-7-1-272 0,-8 2 64 0,-7 1 16 16,-6-1-96-16,-3-1-16 0,-7 0 0 0,-2 2 0 16,-2-4-208-16,-1 1-32 0,3-2-16 0,3 0 0 15,4-1-1984 1,10-2-400-16,-3-5-64 0,14-2-32 0</inkml:trace>
  <inkml:trace contextRef="#ctx0" brushRef="#br4" timeOffset="162635.65">28754 14223 3679 0,'-19'-7'320'0,"-3"-2"-320"0,-2 4 0 0,3 3 0 16,-2-2 6208-16,2 0 1184 0,-1 0 224 0,0 3 64 15,0-3-6064-15,5 2-1200 0,-1-1-240 0,3-1-48 16,2 3 96-16,3-1 32 0,1-4 0 0,9 6 0 16,0 0 352-16,0 0 80 0,-2-11 16 0,8 3 0 15,4 1-192-15,5 2-16 0,7 1-16 0,3-4 0 0,3 1-176 0,4 2-48 16,1-2 0-16,1 1 0 0,0-2 16 0,1 2 0 16,-1 2 0-16,-1 1 0 0,-1 3-16 0,-4-1-16 15,-3 1 0-15,-6 1 0 0,-2 1-240 0,-7 2 144 16,-10-4-144-16,0 0 128 0,0 0-128 0,-13 11 0 15,-6-5-192-15,-10 2 192 0,-8-2-256 0,-2 1 64 16,-2-1 0-16,-2-2 16 0,-3 2 176 0,2 2 0 16,-1-3 0-16,3 3-128 0,3 2 128 0,2-1 0 15,3 0 0-15,4-4 0 0,7-2 0 0,6 4 0 16,3-2 0-16,6-1 0 0,8-4 0 0,0 0-160 16,0 0 160-16,0 0-160 0,13 2 160 0,6 2-128 15,5-3 128-15,3-1-128 0,3-5 128 0,5 3 0 16,3-1 0-16,5-1 0 0,1 1-192 0,6-4-16 0,1 2 0 0,5 1 0 31,1-1-1456-31,0-2-272 0,-2-1-64 0,-3-1-7920 0,-3 3-1568 16</inkml:trace>
  <inkml:trace contextRef="#ctx0" brushRef="#br4" timeOffset="163111.48">30319 14328 34783 0,'-34'-5'1536'0,"11"3"320"0,-3 2-1472 0,2 2-384 15,0 2 0-15,4 2 0 0,2 3 240 0,4-4-32 16,4 0 0-16,10-5 0 0,0 0-208 0,1 10 128 16,4-2-128-16,12 1 0 0,7-8 0 0,6 1 0 15,5-2 0-15,6 0 0 0,6 0 208 0,4 0-48 16,1-2-16-16,1 1 0 0,-4-5 144 0,1 2 32 16,-2-1 0-16,0 2 0 0,-3-1 240 0,-2-1 48 15,-7 3 16-15,-6 0 0 0,-4 1-256 0,-7 0-48 0,-5 1-16 16,-14 0 0-16,0 0-304 0,0 0 0 0,-18 4 0 0,-8-2 0 15,-7 2 0-15,-6 0-192 16,-6-2 16-16,-3 1 16 0,-3 0 160 0,-2-2 0 0,-4-2 160 16,3-1-160-16,6 1 0 0,10 0 0 0,6 2-128 0,7 0 128 15,6-1 0-15,6 2 0 0,3 0 0 0,10-2 0 16,0 0 0-16,0 0 0 0,0 0-128 0,0 0 128 16,9 10-144-16,3-3 144 0,4 0-208 0,5-3 80 15,6 1-128-15,3-4 0 0,3 1-16 0,4-4-11312 16,1 0-2240-16</inkml:trace>
  <inkml:trace contextRef="#ctx0" brushRef="#br4" timeOffset="164664.04">20648 10310 1839 0,'0'0'160'0,"-7"0"-160"0,-4 0 0 0,4-1 0 15,-5 0 2080-15,3-2 384 0,0 3 80 0,-1-1 16 16,0-2-1584-16,0 2-304 0,-1 1-64 0,-2-1-16 15,-1-3-192-15,-1 3-32 0,-1 1-16 0,0 0 0 16,-2 0-48-16,-1 2-16 0,0 2 0 0,0-1 0 16,0-1 96-16,1-2 32 0,1 3 0 0,5 2 0 15,-2 0 336-15,2-1 64 0,2-2 16 0,0 1 0 16,10-3 192-16,0 0 64 0,-8 4 0 0,8-4 0 16,0 0-192-16,0 0-16 0,0 0-16 0,0 0 0 15,0 0-416-15,12 7-64 0,4-4-32 0,10 1 0 16,3-2 16-16,5 1 0 0,6-3 0 0,0 0 0 15,2-2-16-15,0 1 0 0,-1 0 0 0,0 0 0 0,-2-2-176 0,2 2-48 16,1 1 0-16,1-1 0 0,1-3 32 0,1 0 0 16,-1 3 0-16,-2-2 0 0,-2 1-16 0,-5-1 0 15,-3 2 0-15,-5-2 0 0,-6 1-144 0,-2-2 0 16,-2 0 144-16,-6 1-144 0,-11 3 0 0,0 0 0 16,0 0 0-16,0 0 0 0,0 0 128 0,0 0-128 15,-11 0 128-15,-7 2-128 0,-2 0 0 0,-6 1 128 16,-4 2-128-16,-7-1 0 0,-6 0 128 0,-3 1-128 15,-1 2 160-15,1-2-160 0,2 4 176 0,3-4-176 16,3-1 192-16,5-1-192 0,4-1 0 0,5 3 0 16,3 0 0-16,5-3 0 0,3 0 0 0,4 1 0 15,9-3 0-15,0 0 0 0,0 0 0 0,0 0 0 0,0 0 0 0,11-2 0 16,5 1 0-16,2-1 0 16,-1-1 128-16,5-1-128 0,3-2 0 0,1 1 0 0,0 1 0 0,1-2 0 15,0-1 144-15,0 4-144 0,-2 0 0 0,0-2 144 16,1 0-144-16,-3 1 192 0,-6 1-192 0,-3 3 192 15,-3-2-192-15,-11 2 0 0,0 0 0 0,0 0 128 16,0 0-128-16,0 0 0 0,-14 5 0 0,-3 1 0 16,-2 2-368-16,-1-3 0 0,-2 1 0 0,4 3-9552 15,4-2-1904-15</inkml:trace>
  <inkml:trace contextRef="#ctx0" brushRef="#br4" timeOffset="165279.01">22744 10545 20495 0,'-15'-8'896'0,"5"2"208"0,-3 0-880 0,-1 1-224 0,-1 1 0 0,-3-3 0 16,0 0 560-16,-2 2 64 0,-3 0 16 0,0 0 0 15,-1 1-208-15,0-1-48 0,-2-1 0 0,5-1 0 16,2-2-32-16,2 3-16 0,6 0 0 0,2-1 0 15,1 2 0-15,8 5 0 0,-4-5 0 0,4-2 0 16,3-1-48-16,3 2-16 0,6-2 0 0,6 4 0 16,3-2-112-16,7-3-32 0,3 4 0 0,2-3 0 15,0 2 192-15,0 2 16 0,-4-4 16 0,4 2 0 16,-1 2 80-16,0-2 16 0,-2 1 0 0,-1 1 0 16,-1-1-160-16,-1 0-32 0,-3 2 0 0,-3 1 0 15,-6-2-128-15,-2 3-128 0,-13 1 192 0,0 0-192 16,0 0 0-16,0 0 0 0,0 0 0 0,-11 2 0 15,-5 3 0-15,-7 3 0 0,-6-2 0 0,-4 2-144 0,-5 1 144 16,-2-2-128-16,-1 4 128 0,-4-4-128 0,-6 3 128 16,-1-1 0-16,-2 1 0 0,6 2 0 0,5-3 0 0,6 1 0 15,6-5 0-15,9 3 128 0,4 1-128 0,5-3 0 16,5 2 0-16,8-8 0 0,0 0 0 0,0 0 0 16,14 6 0-16,5-2 0 0,6-4 0 0,3 1-128 15,2 3 128-15,6-4 0 0,4-5 0 0,2-2 0 16,0 1 0-16,-1-3 0 0,-3 4 0 0,-1-1 0 15,0 1 0-15,-2 1 0 0,0 0 0 0,-2 1-128 16,-4 0 128-16,-2 1-192 16,-4 0-1712-16,-3 1-336 0</inkml:trace>
  <inkml:trace contextRef="#ctx0" brushRef="#br4" timeOffset="165484.16">24770 10514 6447 0,'12'5'576'0,"-12"-5"-576"0,13-2 0 0,-2 2-2752 15</inkml:trace>
  <inkml:trace contextRef="#ctx0" brushRef="#br4" timeOffset="165911.65">24678 10448 13823 0,'-26'-4'608'0,"8"1"128"0,-3-2-592 0,-2 1-144 15,-1 2 0-15,-2 2 0 0,1-1 1584 0,-1-1 272 16,0 1 64-16,-1 0 16 0,0-1-848 0,2 2-192 15,2 2-16-15,1-1-16 0,5-4-208 0,1 1-32 16,5 1-16-16,2-1 0 0,9 2-112 0,0 0-32 16,-2-5 0-16,2 5 0 0,0 0-16 0,14-5 0 15,5-2 0-15,3 1 0 0,10 3-192 0,3-4-32 16,4 2-16-16,5 1 0 0,5-4 96 0,2 1 16 0,1 5 0 16,-1-2 0-16,-3-1-48 0,0 1 0 0,-5-1 0 0,1 2 0 15,-2-3-80-15,-4 2-32 0,-3 2 0 0,-3 0 0 16,-4 1-160-16,-4 1 128 0,-6 0-128 0,-8 0 128 15,-10 0-128-15,0 0 0 0,0 0 0 0,-6 6 0 16,-8 2 0-16,-7-3 0 0,-4 0 0 0,-5 2 0 16,-3-2 0-16,-4 1 0 0,-3 3-192 0,-2-3 192 15,-2 2 0-15,-3-1 0 0,-4 4 0 0,4-5 0 16,2 0 0-16,9 2 0 0,5-3 0 0,6 1 0 16,2 2 0-16,5-2 0 0,4-1 0 0,4 1 0 15,3-1-208-15,7-5 80 0,0 0 128 0,0 0-208 16,0 0 64-16,0 0 16 0,7 7 0 0,3 0 0 15,3-5 128-15,3-1 0 0,2 1 128 0,4 0-128 16,6 0 0-16,3-2 0 0,4-2 0 0,3 1 0 16,1-2-2176-16,1 0-336 0,8-13-80 0,-5 4-16 0</inkml:trace>
  <inkml:trace contextRef="#ctx0" brushRef="#br4" timeOffset="166500.73">26451 10472 22111 0,'-34'-12'976'0,"14"6"208"0,-1 1-944 0,4 2-240 0,5-1 0 0,1 4 0 16,11 0 2000-16,-7 0 368 0,2-1 64 0,5 1 0 16,0 0-1728-16,10 0-336 0,3 1-80 0,3-2-16 0,4-4-144 0,6-1-128 15,4 1 192-15,5-3-192 0,3 0 128 0,1 0-128 16,2 0 0-16,6-1 0 0,4 1 0 0,0 0 0 16,-3 0 128-16,-2 2-128 0,-3-5 192 0,-2 8 0 15,-2-1-16-15,-2-1 0 0,-3 1 48 0,-3 3 16 16,-5-1 0-16,-5 4 0 0,-6-2-240 0,-4 2 144 15,-11-2-144-15,0 0 128 0,0 0-128 0,0 0 0 16,0 0 0-16,-12 8 0 0,-6-3 0 0,-4-3 0 16,-3 2 0-16,-4-1 0 0,-3 1 0 0,-1-1 0 15,0 0 0-15,-2 1 0 0,0-2 0 0,1 2 0 16,2-3 0-16,3 3 0 0,3 0 0 0,4 0 0 16,3-2 0-16,5 2 0 0,0-1 0 0,6-1 0 0,8-2 0 15,0 0 0-15,0 0-144 0,0 0-16 0,0 0 0 0,0 0 0 31,0 0-288-31,19 5-64 0,5-2-16 0,5-2-9088 16,4-1-1824-16</inkml:trace>
  <inkml:trace contextRef="#ctx0" brushRef="#br4" timeOffset="167179.19">28663 10317 5519 0,'-23'-8'496'0,"7"4"-496"0,-3 0 0 0,0-1 0 15,-1 3 3312-15,1 1 560 0,0-2 112 0,-1 2 32 16,-2-1-2912-16,-2 2-576 0,-3-1-112 0,0 0-32 16,-2 0 64-16,1-1 0 0,0 1 0 0,0-3 0 15,4 3 320-15,2 1 64 0,5 0 0 0,3 0 16 16,2 0 16-16,12 0 0 0,0 0 0 0,0 0 0 16,0 0-96-16,0 0 0 0,13 5-16 0,12-2 0 15,6-1-272-15,8-1-48 0,3-1-16 0,3 0 0 16,-1 0-144-16,2-1-16 0,1 0-16 0,1-2 0 15,1-3-32-15,1 2 0 0,-1 0 0 0,2 1 0 16,-1-4 32-16,-3 3 0 0,-5 1 0 0,-5 1 0 0,-5 0-96 16,-5 0-16-16,-6 2 0 0,-3 0 0 15,-4 3-128-15,-14-3 0 0,0 0 0 0,0 0 0 0,0 0 0 0,-9 5-192 16,-5 1 32-16,-7 1 16 0,-7-3 16 0,-5 2 0 16,-5 2 0-16,-4-5 0 0,-5 3 128 0,1 0 0 15,0-1 0-15,3-1 0 0,2 1 0 0,4 4-128 16,5-5 128-16,2 2-128 0,5 2 128 0,7-5 0 15,0 2 0-15,7 1 0 0,-1-3-272 0,12-3 16 16,0 0 16-16,0 0 0 16,0 0-464-16,5 8-112 0,8 1-16 0,5-5 0 15,3-1-1728-15,6 0-336 0,16-6-80 0,-1-2-7888 0</inkml:trace>
  <inkml:trace contextRef="#ctx0" brushRef="#br4" timeOffset="167713.79">30123 10393 22111 0,'-4'-4'1968'0,"4"4"-1584"16,0 0-384-16,0 0 0 0,0 0 1088 0,0 0 128 15,-5-6 16-15,5 6 16 0,0 0-720 0,0 0-144 16,0 0-16-16,7-5-16 0,0 1-80 0,5-2-16 15,3 2 0-15,4 0 0 0,3-1 0 0,3 0-16 16,3 0 0-16,4 0 0 0,2-1 32 0,3 0 16 16,0 1 0-16,2 2 0 0,1-3 256 0,-2 4 48 15,-3 0 16-15,0 0 0 0,-4 2-96 0,0 1-32 16,-4 0 0-16,-3 3 0 0,-5 2-240 0,-5-2-48 16,0 3-16-16,-14-7 0 0,0 0-176 0,0 0 0 15,-3 10 0-15,-6 1 0 0,-6-3 0 0,-8 0 0 0,-6-2-128 16,-5-2 128-16,-4 1 0 0,-4 1-144 0,-5-1 144 0,3-2 0 15,2-1 0-15,7 2 0 0,4 4 0 0,6-3 0 16,5 2 0-16,6 0 0 0,2-2 0 0,12-5 0 16,-4 10 0-16,7-1 0 0,4 2 0 0,6-3-160 15,2 0 160-15,10-2-208 0,4 4 80 0,5-5 128 16,6-1-128-16,1-1 128 0,3-2 0 0,0 3 0 31,1 1-448-31,0-3 0 0,1 2-16 0,0 4-14336 0</inkml:trace>
  <inkml:trace contextRef="#ctx0" brushRef="#br4" timeOffset="174301.27">15278 2786 13823 0,'-7'-16'1216'0,"3"6"-960"0,-2-5-256 0,2 3 0 16,4 5 1600-16,3-2 288 0,-2-1 48 0,0 0 16 16,-1 10-1248-16,2-8-240 0,0 2-48 0,-2 6-16 15,0 0 208-15,0 0 32 0,0 0 16 0,0 0 0 16,0 0-128-16,0 0-16 0,0 0-16 0,0 0 0 15,4 10-256-15,0 4-48 0,0 5-16 0,-3 2 0 16,0 2 80-16,0 4 32 0,2 0 0 0,-3 3 0 0,-1 2-32 0,1 1-16 16,-3 4 0-16,1 1 0 15,-7 3 0-15,0 4 0 0,-1 1 0 0,-3 4 0 0,-2 2 80 0,-1 1 0 16,-4 3 16-16,1 1 0 0,-3 2-48 0,1-1-16 16,-1 3 0-16,3 0 0 0,0-3-128 0,1-1-16 15,2 0-128-15,-1-1 192 0,2-3-192 0,1 3 176 16,1-1-176-16,-1-3 160 0,0-6-160 0,2 2 128 15,-1-2-128-15,1-2 128 0,1-4-128 0,2-3 160 16,-1-2-160-16,1-3 160 0,1-4-160 0,2-1 0 16,0-7 0-16,1 0 128 0,-3-1-128 0,4-1 192 15,-2-1-192-15,1-3 192 0,0 0-192 0,1-4 0 16,1 0 144-16,3-10-144 0,0 0 192 0,-3 9-48 0,3-9 0 16,0 0 0-16,0 0 16 0,0 0 0 15,0 0 0-15,0 0 0 0,6 9-16 0,1-5 0 0,-7-4 0 0,16 1 0 16,0-1-144-16,2 0 192 0,1-1-192 0,3-1 192 15,2 0-192-15,3 0 0 0,1-1 0 16,3-2 128-16,5 1-128 0,2 0 160 0,1 1-160 0,2 0 160 16,2-3-160-16,-1 4 0 0,-1-1 0 0,2 2-176 15,2 0 176-15,2 0 0 0,0-2 0 0,4-1 0 16,3 0 0-16,3-1 0 0,2 2 0 0,-2-4 0 16,-3 1 0-16,4 2 0 0,-1-2 0 0,2 2 128 15,-1 0-128-15,7 3 0 0,2-3 0 0,-2-1 0 16,-1 1 0-16,-3 1 0 0,1 2 0 0,0 0 0 15,-1 0 0-15,4-2 0 0,5 2 128 0,-1 0-128 16,-3-2 0-16,4 2 0 0,-2 1 0 0,5-1 0 16,1-1 0-16,3 1 0 0,4-2 0 0,1 1 0 0,-3-6 0 0,1 2 144 15,1 2-144-15,4-1 160 0,4-3-160 16,0 3 0-16,-5-4 0 0,-1 3 128 16,-2 1-128-16,3-3 0 0,2 3 0 0,-3 0 128 0,-6-4-128 0,-2 3 0 15,2 2 0-15,-2-1 0 0,-2 5 0 0,1-3 0 16,0 0 0-16,-4 0 128 0,-4-5-128 0,0 5 0 15,-2 0 0-15,3 2 128 0,7 0-128 0,-4-1 0 16,1 1 144-16,-1-1-144 0,-2-4 0 0,1 5 0 16,0 1 0-16,3-1 128 0,3-3-128 0,-2 0 0 15,-4-1 0-15,0 1 0 0,1 1 0 0,0 1 0 16,-1 0 0-16,2 2 0 0,1-3 0 0,-3-1 0 16,-4-3 0-16,-2 3 0 0,-1 4 0 0,-2-1 0 15,0 1 0-15,0 1 0 0,1-1 0 0,-2 2 0 16,-1-2 0-16,-2 0 0 0,-3 0 0 0,0 0 0 0,-2 0 0 15,1 4 0-15,0 4 0 0,1-4 0 0,0-2 0 0,-1 0 0 16,-2-2 0-16,-1 1 0 0,-2 0 0 0,-1-1 0 16,-1-1 0-16,-1 1 0 0,0 1 0 0,2 2 128 15,1 0-128-15,-1-1 0 0,0-1 0 0,-3 0 0 16,-1 1 0-16,-1-2 0 0,-2 0 0 0,3 0 0 16,0 0 0-16,1 2 0 0,-3 1 0 0,2 0 0 15,-1 3 0-15,5-3 0 0,-3-3 0 0,-3 2 0 16,-3-2 0-16,-3 0 0 0,-1-2 0 0,-2 2 0 15,-3 2 0-15,-2-2 0 0,1-2 0 0,0 4 0 16,-3 1 0-16,0 2 0 0,-1 2 0 0,-2-3 128 16,-2-2-128-16,3 2 0 0,-2 1 0 0,-1-1 0 15,1-2 0-15,-1 2 0 0,-2 0 0 0,-3 1 0 16,-2-2 0-16,-1-1 0 0,-2 1 0 0,-9-3 0 0,10 0 0 0,-10 0 0 16,0 0 0-16,0 0 0 0,0 0 0 15,0 0 0-15,0 0 0 0,0 0 128 0,3-9 16 0,-3-3 16 16,-1 2 0-16,-1 0 0 0,0 0-32 0,-2-1 0 15,0-6 0-15,0 0 0 0,1 1-128 0,0-3 0 16,0-4 0-16,2-2 128 0,0 0-128 0,1-5 0 16,0-2 144-16,1-2-144 0,2-3 0 0,-1-1 0 15,1 0 0-15,-1-2 0 0,2-3 0 0,0-3 0 16,1-6 0-16,1 4 0 0,0 0 0 0,1-1 0 16,1 0-144-16,-1 0 144 0,1 4 0 0,0 0-176 15,-2 5 176-15,0 0-128 0,1-3 128 0,-1 2 0 16,-1 1 0-16,0 1 0 0,0 4 0 0,0 1 0 0,-1-1 0 0,0 2 0 15,0 1 0-15,-2 3 0 0,0-1 0 0,0 5 0 16,-1 1 0-16,2 3 0 0,-2 0 0 0,2 1 0 16,-1 0 0-16,0-2 0 0,-2 2 0 0,1 1 0 15,0 1 0-15,2 1 0 0,-2 5 0 0,-1-5 0 16,0-1 0-16,1 3 0 0,-1 1 0 0,3 3 0 16,-6 2 0-16,3-1 0 0,3 2 0 0,-3 8-128 15,-3-10 128-15,2 2 0 0,-2 3 0 0,3 5-128 16,0 0 128-16,-5-8 0 0,5 8 0 0,-6-5-128 15,0 2 128-15,6 3 0 0,-9-6 0 0,0 5 0 16,-3 0 0-16,0 1-128 0,-4 1 128 0,-1 0 0 16,-2-1 0-16,-4 0 0 0,-3 0 0 0,0 3-128 15,-4-2 128-15,0-1 0 0,-2-4 0 0,-1 3 0 16,-1 1 0-16,-2 0 0 0,-2 0 0 0,0 0 0 0,-3-1 0 16,-5 1 128-16,-4-1-128 0,-4 1 128 0,-2-2-128 0,-1 2 0 15,-1 0-128-15,-1 0 128 0,-2-1 0 0,-1 0 0 16,-6 0 0-16,0 1-128 0,-5-2 128 0,2 1 0 15,-3 0 0-15,2 1 0 0,0-1 0 0,-6-1 128 16,-3 0-128-16,-1 2 128 0,5 0-128 0,-3 0 0 16,1-2-128-16,-4 2 128 0,-4 0 0 0,-1 2 0 15,0-2 0-15,0 0 0 0,2 0 0 0,-4 0 0 16,-7 0 0-16,3 2-128 0,0 0 128 0,1-1 0 16,2-1 0-16,-3 1 0 0,-7 0 0 0,6-1 0 15,1 0 0-15,0 2-128 0,-2 0 128 0,1 1 0 16,-3-1 0-16,5 2-128 0,3 0 128 0,-3-2 0 15,-1 1 0-15,2-1 0 0,-6 1 0 0,5 2 0 0,3-1 0 0,-1-2 0 16,-1 2 0-16,1-1 0 0,5-4 0 0,3 1 0 16,4 2 0-16,-1 2 0 0,-2-3 0 0,2 2 0 15,1-2 0-15,3 0 0 0,2 2 0 0,1-1 0 16,2 3 0-16,-1 0 0 0,-5-1 0 0,2 3 0 16,0 0 0-16,2 1 0 0,3 2 0 0,-1-1 0 15,-3 4 0-15,0 1 0 0,0-5 0 0,5 2 0 16,0-2 0-16,7 4 128 0,2 1-128 0,3 2 0 15,1 2 128-15,1-2-128 0,0-2 160 0,3-1-160 16,4 1 0-16,5 1 128 0,3 2-128 0,6-2 0 16,4-3 0-16,4 3 0 0,3 1 0 0,3 1 0 15,6-1-304-15,3 1-48 0,3-1-16 0,7 1-10704 16,2 0-2160-16</inkml:trace>
  <inkml:trace contextRef="#ctx0" brushRef="#br4" timeOffset="176391.71">19101 4555 15663 0,'0'0'1392'0,"-1"-6"-1120"0,-4-1-272 0,5 7 0 16,0 0 560-16,0 0 48 0,0 0 16 0,0 0 0 16,0 0-432-16,0 0-192 0,0 0 160 0,2 9-160 15,-2-9 240-15,3 15-48 0,-2-2-16 0,2 0 0 0,-2 1-176 0,2 1 0 16,-2 2 0-16,0 0 0 0,0 4 176 0,-1 3-48 15,0 4-128-15,0 4 192 0,0 2 80 0,0 4 16 16,-1 1 0-16,0 3 0 0,-2 3-48 0,2-1-16 16,0 3 0-16,-2 2 0 0,1-4-64 0,0 4-16 15,1-1 0-15,0-2 0 0,1 1 32 0,0-3 0 16,1 0 0-16,0-4 0 0,2 0 176 0,-2 0 32 16,4 2 16-16,-1-2 0 0,0-1-16 0,0 3 0 15,-3-1 0-15,3 1 0 0,-3 3-80 0,3-3-32 16,-2 0 0-16,1 1 0 0,0-2-144 0,-2 1-128 15,-1 1 144-15,0-3-144 0,0-2 128 0,0-1-128 16,0 0 0-16,-1-1 144 0,-2-1-144 0,0-2 128 16,2-3-128-16,-1 3 128 0,-1 0 48 0,1-5 0 0,-1 2 0 15,-1-5 0-15,0 2 80 0,1-2 0 0,-1 3 16 0,0-4 0 16,0 0-64-16,0 3-16 0,2-3 0 0,-1 2 0 16,-1-5-64-16,3 0-128 0,-1 0 176 0,-1 3-176 15,0 0 144-15,1-1-144 0,1-1 0 0,-1 2 144 16,-1 0-144-16,3 0 0 0,-2-2 144 0,1-2-144 15,-1 1 0-15,2-1 0 0,0-1 0 0,0 0 0 16,-2 2 0-16,2 0 0 0,2 1 0 0,-1-2 128 16,-2-1-128-16,2 0 0 0,1 0 0 0,0 0 128 15,0-1-128-15,1 0 0 0,-2 0 0 0,1-2 0 16,1 1 0-16,0-1 128 0,-1 2-128 0,-1-4 0 16,2-3 0-16,-1 1 144 0,1-1-144 0,0-2 0 15,-2 3 160-15,1-5-160 0,1 4 128 0,-3-11-128 16,1 8 176-16,-1-8-48 0,0 0-128 0,5 12 192 15,-1-5-16-15,-4-7-16 0,3 11 0 0,-3-11 0 0,0 0-16 0,0 0 0 16,0 0 0-16,0 0 0 0,2 6-16 0,-2-6-128 16,0 0 192-16,0 0-64 0,0 0 0 0,0 0-128 15,0 0 192-15,0 0-64 0,0 0-128 0,0 0 0 16,0 0 0-16,10-3 128 0,-10 3-128 0,8-3 0 16,-8 3 0-16,0 0 128 0,6-11-128 0,-6 11 0 15,3-8 0-15,-3 8 0 0,0 0 0 0,0 0 0 16,0-11 0-16,0 11 0 0,0 0-208 0,-3-7 16 15,0-2 16-15,3 9 0 0,-7-5-128 0,7 5-16 16,-10-4-16-16,5-1 0 0,-1-4 144 0,-1 3 48 16,1-3 0-16,-1 4 0 0,1 0 144 0,0-2 0 15,1 1 0-15,0 1 0 0,-2-3 0 0,1 3 0 16,0-1 0-16,-1-1 0 0,1 2 0 0,-1-1 0 0,-1-2 0 16,0 3 0-16,2-4 0 0,-2 3 0 0,-1 1 0 0,1-3 0 15,0 2 0-15,-1 1 0 0,-2-4 0 0,3 4 0 16,-1 0 0-16,2-2 0 0,1 2 0 0,1-1 0 15,0-2 0-15,0 3 0 0,0-4 0 0,1 3 0 16,1 1 0-16,-2-3 144 0,1 2-144 0,4 6 0 16,-3-6 176-16,3 6-176 0,-4-9 160 0,4 9-160 15,-4-5 176-15,4 5-176 0,0 0 192 0,0 0-192 16,0 0 160-16,0 0-160 0,0 0 128 0,0 0-128 16,-4 10 0-16,-2 4 128 0,3 0-128 0,2 4 0 15,0-1 128-15,1 2-128 0,1 2 128 0,-1 0-128 16,0 5 128-16,2-2-128 0,6 4 128 0,-4-5-128 0,0-3 160 0,2 2-160 15,3-2 192-15,0 3-192 0,0-5 144 0,1-2-144 16,0-2 0-16,0-1 144 0,-2 1-144 0,2-6 0 16,-2 0 0-16,2-4 128 0,-10-4 16 0,10 1 0 15,2-1 0-15,0-2 0 0,-2-2 80 0,2-3 16 16,-1-1 0-16,1-5 0 0,0 3 0 0,2-5 0 16,2-2 0-16,0 1 0 0,1-3-64 0,0 1-16 15,3-2 0-15,0 0 0 0,2 3-160 0,-3-1 160 16,2-1-160-16,1 2 160 0,-2 2-160 0,0 1 0 15,1 3 0-15,-3 2 128 0,-2 2-128 0,-2 0-272 16,0 2 64-16,-5 2 16 16,-9 3-2224-16,0 0-432 0</inkml:trace>
  <inkml:trace contextRef="#ctx0" brushRef="#br4" timeOffset="177454.33">20933 7673 11055 0,'-17'-10'976'0,"7"6"-784"15,-3-1-192-15,5-2 0 0,-1 2 2832 0,0 3 528 16,0-2 96-16,9 4 32 0,-12-1-2768 0,4-4-544 16,-1 1-176-16,0 1 0 0,0-1 224 0,0-2-32 0,0 1-16 0,0 1 0 15,-4-1-176-15,1 0 0 0,-4-1-192 0,1 1 192 16,-3-6-192-16,3 4 192 0,-3-3-160 0,-1 2 160 15,-1-1-128-15,1 1 128 0,-1-3 0 0,-2 2-144 16,-2-2 144-16,-2 2 0 0,0 0 0 0,-2-1 128 16,-3 1-128-16,2-4 176 0,-3 0-176 0,2 2 192 15,0-4-192-15,1 1 0 0,-1-2 144 0,-1 5-144 16,-1-2 0-16,1 1 0 0,-4-1 0 0,1-1 0 16,-2 1 0-16,-2 4 0 0,-4 0 0 0,-1 3 0 15,-1 1 0-15,0 2 0 0,1 3-160 0,0 2 160 16,0 3-128-16,1 0 128 0,-1 4 0 0,-1 1 0 15,0 1 0-15,-3 0 0 0,-4 0 0 0,-1-2 0 16,0 5 0-16,1 1 0 0,3 0 0 0,1-1 0 16,2-3 0-16,1 3 0 0,-1 1 0 0,-1 0 0 0,-3-1 0 0,-3 1 0 15,-3 1 0-15,4-1 0 0,4-1 0 16,4-3 0-16,1 3 0 0,1 0 0 0,3 0 0 0,3 1 0 16,3 2 0-16,1 2 0 0,1 0 128 0,1 3-128 15,1 1 0-15,1-1 144 0,0 4-144 0,3-1 0 16,5 4 0-16,4-2 0 0,3 1 0 0,5 1 128 15,2-3-128-15,1 3 0 0,4-2 0 0,4 2 0 16,-1-5 0-16,4 3 0 0,2-6 0 0,1-2 0 16,1 2 0-16,2-1 0 0,1 0 0 0,2 2 0 15,2-3 128-15,0 0-128 0,1-1 256 0,1 0-16 0,0 0-16 16,1-4 0-16,1 0 32 0,3 1 16 16,2 0 0-16,3-1 0 0,1-2 32 0,2 0 0 15,3 2 0-15,5-4 0 0,4-3 80 0,5-3 32 0,4-2 0 16,0 1 0-16,-1-2-128 0,2 3-32 0,2-4 0 0,3 0 0 15,2 0-64-15,7-3-32 0,4-2 0 0,-2 1 0 16,-3 2-160-16,-2-2 0 0,0-1 0 0,1-2 0 16,1 1 0-16,3-5 128 0,-2-1-128 0,-2 1 0 15,-4-2 0-15,0-1 0 0,-5 1 0 0,5-1 0 16,-4-3 0-16,4-1 0 0,-1-1 0 0,-5 0 0 16,-4-3 0-16,3 0 0 0,-5 2 128 0,1-1-128 15,0-5 192-15,1 1 0 0,-1-5 0 0,1 2 0 16,2-2-192-16,-3-2 192 0,-4-2-192 0,-2-2 192 15,-3-1-192-15,-2 2 0 0,-4-3 0 0,-3 0 128 16,-5 1-128-16,-3 1 0 0,-2 3 144 0,-8 0-144 0,-4 3 0 0,-7-1 128 16,-4 1-128-16,-6 3 0 15,-5 0 128-15,-8 3-128 0,-5-3 160 0,-9 4-160 0,-7 3 0 0,-8 4 0 16,-6 3-176-16,-15 6 176 16,-7 5-512-16,-4 4 0 0,-1 7 16 0,-2 8-13200 15</inkml:trace>
  <inkml:trace contextRef="#ctx0" brushRef="#br4" timeOffset="181906.86">13620 8062 3679 0,'17'-8'320'0,"-6"6"-320"16,1-6 0-16,0 4 0 0,2 0 1632 0,-1 2 256 16,1-2 48-16,0-1 16 0,-3 1-1184 0,3-1-224 15,-2 2-48-15,-2 1-16 0,3-3 16 0,-3 1 0 16,-1 2 0-16,0 0 0 0,-9 2-48 0,10-2-16 16,-10 2 0-16,0 0 0 0,0 0-176 0,0 0-16 15,0 0-16-15,0 0 0 0,0 0-224 0,0 0 144 16,0 0-144-16,0 0 128 0,0 0-128 0,-12 2 0 15,0-3 0-15,-1 0 128 0,-2-1 16 0,-2-1 0 16,2 0 0-16,-4 1 0 0,-4-2 192 0,0 1 48 16,-1 1 0-16,0-3 0 0,-3-1-112 0,0 1-16 15,1 0 0-15,-1-2 0 0,0 0-96 0,1-2-32 0,-2 2 0 0,0-2 0 16,-2 3-128-16,-1 0 192 0,-1-4-192 0,-1 5 192 16,0 0-48-16,-3-1 0 0,-3 1 0 0,-3 0 0 15,-5-4 48-15,1 2 16 0,3-3 0 0,0 5 0 16,-2 0 64-16,1-1 16 0,-1 2 0 0,1 0 0 15,-2-1 160-15,-4 0 48 0,-3 1 0 0,1 1 0 16,-4 1-112-16,2-1-32 0,1-3 0 0,0 4 0 16,1-2-208-16,-6 2-144 0,2 0 192 0,-6 1-192 15,-6-3 192-15,-1 3-192 0,3-3 192 0,1 2-192 16,1 0 0-16,1 1 0 0,-2-4 0 0,-2-2-192 16,-5 1 192-16,6-2 0 0,5 1 144 0,4 0-144 15,2-2 0-15,5 3 0 0,1-4 0 0,1 2-160 16,-2-1 160-16,0 3 0 0,-1 2 0 0,4 0 0 15,-2-2 224-15,5 2-32 0,1 2 0 0,-2-1 0 0,-1 1-192 16,1-1 176-16,-1 3-176 0,-2 4 160 0,-7-3-160 0,-2 3 0 16,-3-2 144-16,4 3-144 0,0 1 0 0,3-1 0 15,-1-2 0-15,1 1 0 0,-3 3 0 0,1-4 0 16,0 4 0-16,1-1 0 0,3-2 0 0,3 0 0 16,2 1 0-16,2 1 0 0,-1-2 0 0,2-1 0 15,1 0 0-15,-1 1 128 0,-4 1-128 0,-1-2 0 16,-5-3 0-16,4 1 0 0,1 0 0 0,-1 2 0 15,1-1 0-15,-3 4 0 0,2-3 0 0,-4 1 0 16,0 3 0-16,-2 1 0 0,1-2 0 0,2 2 0 16,3-1 0-16,4 3 0 0,3-4 0 0,1 2 0 0,3 2 0 0,1 2 128 15,1-2-128-15,1 2 128 0,-1 1-128 0,-2 0 128 16,-1 0-128-16,-2 1 0 0,-1-1 0 0,1-1 0 16,1-1 0-16,1 2 0 0,1 1 0 0,-1 3 0 15,-3 0 0-15,1 1 0 0,1 3 0 0,0-2 0 16,-3-3 0-16,2 3 0 0,-1 3 0 0,3-3 0 15,0-1 0-15,3-1 0 0,4 3 0 0,2-3 0 16,0 1 0-16,2 0 0 0,1 0 0 0,0-1 0 16,3 1 0-16,0 1 0 0,-1 0 0 0,3 0 0 15,-1 3 0-15,0 0 0 0,-1 1 0 0,1-1 0 16,0-1 0-16,4 2 0 0,1 1 0 0,3-3 0 16,1-5 0-16,2 1 0 0,2 1 0 0,0 1 0 15,0 0 0-15,2 0 0 0,3 1 0 0,1-1 0 16,2 0 0-16,2 0 0 0,-2-3 0 0,4 2 0 15,-1 0 0-15,2 0 0 0,0-2 0 0,4-1 0 0,0 2 0 0,3-2 0 16,2-1 0-16,1 4 0 0,4 0 0 0,3-2 0 16,1 0 0-16,2-2 0 0,0-1 0 0,1-2 0 15,0-1 128-15,2 3-128 0,0-3 0 0,2 2 144 16,3 0-144-16,1-2 0 0,-2 1 128 0,3 0-128 16,0-1 0-16,5-1 0 0,2 0 128 0,3-4-128 15,1 2 0-15,1-2 0 0,-2-2 0 0,2 1 128 16,-1 0-128-16,3 1 0 0,-2-3 144 0,2 1-144 15,1-1 0-15,4 1 144 0,3-1-144 0,2 2 0 16,-4-3 0-16,2 2 128 0,-2-2-128 0,1 2 0 16,-1-2 0-16,4 2 0 0,2-1 0 0,2 2 0 0,4-3 0 15,-3 1 0-15,-5-1 0 0,2 1 0 0,-1 1 0 16,2 1 0-16,0-1 0 0,3 1 0 0,6 0 0 16,-3 0 0-16,-3 0 0 0,0 0 128 0,-4-2-128 0,5-1 0 15,0-2 0-15,2 1 0 0,4-1 128 0,-3 1-128 16,-2 0 0-16,0-1 0 0,-2-3 144 0,3 4-144 15,0-2 0-15,3 1 144 0,3 0-144 0,-3 0 0 16,-5-2 176-16,-1 2-176 0,1 1 160 0,-2 0-160 16,2 0 128-16,2 0-128 0,5 0 0 0,-4 0 144 15,-3 0-144-15,-1-1 0 0,0-1 144 0,-1 1-144 16,-2 1 224-16,7 1-32 0,2 1 0 0,-2-2 0 16,-3-2-48-16,-1 4-16 0,2-1 0 0,-3-1 0 15,-1 1 0-15,7 0 0 0,-1 1 0 0,-1-2 0 16,-2 0-128-16,-5 0 160 0,0 0-160 0,-2 0 160 0,-4-2-160 0,2 1 0 15,1 0 0-15,4 1 0 0,-2-3 0 0,-2 1 128 16,-4-3-128-16,0-2 0 0,1 4 0 0,-1-4 0 16,0 2 128-16,2 1-128 0,5 2 0 0,-1-5 192 15,0 4-192-15,-4-4 192 0,-4 0-192 0,1 0 0 16,-2 2 0-16,1-1 128 0,-4 1-128 0,1 0 0 16,1-4 0-16,0 0 128 0,2-1-128 0,-3-1 0 15,-3-5 0-15,1-1 0 0,-6 3 0 0,-1 0 0 16,-1 2 128-16,-2-5-128 0,-2-1 0 0,-3-1 0 15,-2-5 144-15,0 1-144 0,0 2 128 0,-1-5-128 16,-2 1 128-16,1-1-128 0,-4-3 256 0,0-3-32 16,0-3 0-16,-3 1 0 0,-4-2 16 0,-2-1 0 0,-3-1 0 15,-1 0 0-15,-3-8-16 0,0 3 0 0,-1 1 0 0,1-3 0 16,-3 2-48-16,1-1-16 0,-4 2 0 0,0-1 0 16,0 6 16-16,-4 2 0 0,-1 4 0 0,-1-1 0 15,-3 3 80-15,-2 4 0 0,-6 1 16 0,-2-1 0 16,-4 1-272-16,-7-2 0 0,-6 5 0 0,-2 2 0 31,-3 5-304-31,-6 5-112 0,-6 0-32 0,-8 5 0 16,-7 3-1248-16,-8 5-256 0,-10 6-48 0,-1 4-12160 0</inkml:trace>
  <inkml:trace contextRef="#ctx0" brushRef="#br4" timeOffset="187952.08">10441 9625 3679 0,'0'0'160'0,"0"0"32"0,0 0-192 0,0 0 0 15,0 0 0-15,0 0 0 0,0 0 2416 0,0 0 432 16,11 4 96-16,1-3 0 0,1 1-1888 0,1-1-384 16,1 0-80-16,1-1-16 0,0 0-192 0,4 0-32 15,-2 0-16-15,0 0 0 0,2 0-208 0,0 0-128 16,1 3 160-16,-1-2-160 0,0-1 0 0,-1 1 0 16,0 0 0-16,-1 2 0 15,1-2-640-15,-4 2-192 0</inkml:trace>
  <inkml:trace contextRef="#ctx0" brushRef="#br4" timeOffset="188195.09">10554 9879 16575 0,'-13'-3'736'0,"13"3"160"0,-8-2-720 0,8 2-176 0,0 0 0 0,0 0 0 16,0 0 576-16,0 0 96 0,0 0 16 0,0 0 0 16,10-3-448-16,0-1-96 0,1 1-16 0,2 1 0 15,0-1-128-15,2 1 128 0,0-2-128 0,3-1 128 0,1 1-320 0,0 0-64 16,-1 0 0-16,1-1-16 16,0 0-592-16,0 1-112 0,0-1-32 0</inkml:trace>
  <inkml:trace contextRef="#ctx0" brushRef="#br4" timeOffset="188712.76">11144 9742 16575 0,'0'0'1472'0,"0"0"-1168"0,0 0-304 0,1-9 0 16,2 3 496-16,-3 6 32 0,4-10 16 0,1 3 0 16,0-2-352-16,1 4-192 0,0-2 192 0,1-2-192 15,0 3 128-15,1-3-128 0,0 2 0 0,-8 7 0 16,6-7 0-16,-6 7 0 0,6-7-160 0,-6 7 160 15,0 0-160-15,0 0 160 0,0 0 0 0,8 5-144 16,-3 4 144-16,-1 3-128 0,0 3 128 0,-4 4-128 16,0 4 128-16,0 1 0 0,-3 1 0 0,1 3 0 15,-2-3 0-15,0 4 144 0,-1-3-16 0,0 2-128 0,-1-1 176 0,0-1-176 16,3-6 160-16,0-4-160 0,-1-2 192 0,2-3-64 16,2-11-128-16,0 0 192 0,0 0 128 0,0 0 32 15,0 0 0-15,0 0 0 0,0 0 432 0,0 0 96 16,0 0 16-16,7-13 0 0,1-2-384 0,1-1-80 15,-2-1-16-15,4 0 0 0,0-1-256 0,-1 2-160 16,3 0 192-16,0 1-192 0,1 1 0 0,0 3 0 16,1-1 0-16,0 5 0 0,-1-2 0 0,1 4 0 15,-1 1 0-15,2 3 0 0,-1 1 0 0,0 2 0 16,-1 2-208-16,0 5 80 16,-1-3-256-16,1 6-64 0,0-2 0 0,0 4 0 15,-2 2-1424-15,2 1-304 0</inkml:trace>
  <inkml:trace contextRef="#ctx0" brushRef="#br4" timeOffset="189177.86">12035 9501 16991 0,'-9'-11'752'0,"9"11"144"0,0 0-704 0,0 0-192 16,0 0 0-16,-9 2 0 0,0-2 320 0,9 0 48 15,-10 7 0-15,0 0 0 0,0 3-176 0,-2-1-48 16,-2 2 0-16,2 3 0 0,-1 3-144 0,0 3 0 16,1 0 0-16,0 3 0 0,-1 5 0 0,1 0 0 15,-2 4-144-15,2 1 144 0,1 3 0 0,1-1 0 0,-1 1 0 0,4-1 0 16,0 2 0-16,5-2 0 0,-2-1 0 0,4-2 144 15,0-7-144-15,4 1 0 0,-2-1 0 0,4-5 0 16,-3-1 0-16,2-1 128 0,1-1 0 0,-1-1 0 16,1 1-128-16,2-6 0 0,1 1 0 0,1-2 128 15,-1-5-400-15,1 0-96 0,-10-5-16 0,15 0 0 16</inkml:trace>
  <inkml:trace contextRef="#ctx0" brushRef="#br4" timeOffset="189490.27">12312 9568 19583 0,'0'0'864'0,"0"0"176"0,0 0-832 0,0 0-208 16,0 0 0-16,0 0 0 0,0 0 176 0,0 0-16 16,6 10 0-16,0 4 0 0,-1 1-16 0,-4 7 0 15,-2 5 0-15,-1 2 0 0,0 4-144 0,-2 1 192 16,-1 1-192-16,-1 3 192 0,-3 2-192 0,0 4 192 16,-1-1-192-16,2 1 192 0,-5-3-192 0,3-3 128 15,0-4-128-15,0 0 128 0,1-8-128 0,1 2 0 0,2-6 0 0,1-1 128 16,0-3-128-16,2-5-224 0,3-13 48 0,0 13-6160 15,0-13-1248-15</inkml:trace>
  <inkml:trace contextRef="#ctx0" brushRef="#br4" timeOffset="189743.93">12480 9892 20271 0,'-5'-13'896'0,"5"13"192"0,0 0-880 0,0 0-208 16,0 0 0-16,0 0 0 16,14 0 160-16,1 2-16 0,-1 0 0 0,1 3 0 0,1-2-144 0,-1-1 0 15,0 0 0-15,3 0 0 0,0 2 0 0,-3 1 0 16,1-2 0-16,0-1-176 15,-2-2-464-15,-2 1-112 0,-1-1-16 0</inkml:trace>
  <inkml:trace contextRef="#ctx0" brushRef="#br4" timeOffset="190212.82">13115 9427 20271 0,'0'0'1792'0,"-3"-10"-1424"0,3 10-368 0,0 0 0 16,0 0 288-16,0 0-16 0,0 0 0 0,2 16 0 15,-2 3-272-15,1 2 0 0,1 0 0 0,-2 1 0 16,-3 2-144-16,3 1 144 0,-2-2-128 0,0-2 128 15,1 0-384-15,0-2 16 0,-2-1 0 0,3-3 0 16,2-1 96-16,-2-14 16 0,5 8 0 0,-5-8 0 16,10 1 256-16,3-5 0 0,2-2 0 0,-3-5 0 15,4-2 192-15,-2-1 80 0,1-1 32 0,2-3 0 16,-1-1 208-16,-1 0 32 0,3 0 16 0,0 1 0 0,-2-4-48 16,0 3 0-16,-2 1 0 0,0 6 0 15,0 0-192-15,-3 6-64 0,-1 0 0 0,-1 3 0 0,-9 3-256 0,0 0 128 16,9 4-128-16,-4 6 0 0,-1 5 0 0,-4 3 0 15,-1 2 0-15,-3 5 0 0,0 3 0 16,-4-2 0-16,-1 2 0 0,-2 4 0 0,-3-2 0 0,-1 4 0 16,-2-3 0-16,-1 0 0 0,1-8 0 0,0-3 0 15,2-2 0-15,1-3 0 0,0 0 0 0,-1-5 0 16,3-1 0-16,0-4 0 0,-1 2 0 0,3-5 0 16,1-3 0-16,0 1 0 15,1-1-608-15,8 1-224 0,-10-4-64 0,2-1 0 0</inkml:trace>
  <inkml:trace contextRef="#ctx0" brushRef="#br4" timeOffset="190443.73">12921 9996 19343 0,'0'0'1728'0,"0"0"-1392"0,9-11-336 0,5 3 0 16,4-1 1088-16,3 2 128 0,3-3 48 0,4 5 0 16,4-2-880-16,1 3-192 0,2 1-16 0,0-1-16 15,-3-1-160-15,3-2 0 0,-1 3 0 0,-1 2 0 16,-2-2-256-16,1 0-144 0,-3 0-32 0,1 3 0 16,-2 2-720-16,-3 1-128 0</inkml:trace>
  <inkml:trace contextRef="#ctx0" brushRef="#br4" timeOffset="190705.38">13198 10196 25567 0,'0'0'1136'0,"-9"-1"224"0,0 1-1088 0,9 0-272 0,-5 6 0 0,3 5 0 16,-1 1 0-16,2 2 0 0,1 2 0 0,0 2 0 15,-1 0 0-15,1 1-176 0,0 0 176 0,0 5-160 32,-4-1-480-32,1 0-112 0,-1 2-16 0,-1 0 0 15,-2 4-768-15,-2-4-144 0</inkml:trace>
  <inkml:trace contextRef="#ctx0" brushRef="#br4" timeOffset="191047.07">13389 10200 19343 0,'-14'1'1728'0,"-1"4"-1392"15,-1 4-336-15,2 4 0 0,2-2 1392 0,0 3 208 16,1 1 32-16,-1-1 16 0,1-3-1328 0,-1 1-320 16,0 1 0-16,0-4 0 0,1-2 0 0,-1 0-208 15,1-5 16-15,2 2 16 16,0-1-528-16,0-3-96 0,2 0-32 0,-4-3 0 16,5 1 256-16,6 2 32 0,-8-4 16 0,8 4 0 0,-6-1 528 0,6 1 0 15,0 0 0-15,0 0 0 0,0 0 256 0,0 0 144 16,0 0 48-16,9 5 0 0,1 4 0 0,3-2 0 15,2 6 0-15,0-2 0 0,2 3 144 0,2 0 48 0,1 2 0 16,2 0 0-16,1 1-240 0,1-1-32 0,0 2-16 0,0-3 0 16,0 0-208-16,2 2-144 0,-3-1 192 0,1 1-192 31,1-3-272-31,1-4-176 0,-1 0-16 0</inkml:trace>
  <inkml:trace contextRef="#ctx0" brushRef="#br4" timeOffset="191598">13677 9295 21711 0,'0'0'960'0,"0"0"192"0,0 0-912 0,0 0-240 0,3 14 0 0,3 3 0 16,4 5 0-16,4 4 176 0,3-1-176 0,2 5 160 16,1 0 160-16,4 0 16 0,3 2 16 0,1 1 0 15,0 3-192-15,0-1-32 0,-4 2-128 0,0 0 192 16,0-1-192-16,1-1 0 0,-5-1 128 0,0 2-128 15,1 1 0-15,-5 2 0 0,-2 2 0 0,-5 1 0 16,-4-4 176-16,-1 4-16 0,-4 1 0 0,-1-3 0 16,-3-5 416-16,-2 1 64 0,-3-3 32 0,-4-3 0 15,-4 0-288-15,1 0-48 0,-2-3-16 0,0 1 0 16,-1-4-128-16,0 1-48 0,3-1 0 0,-1-2 0 16,2-3-144-16,0 0-192 0,3-4 32 0,3-1 16 15,0-2-1584 1,4-6-320-16</inkml:trace>
  <inkml:trace contextRef="#ctx0" brushRef="#br4" timeOffset="192220.84">14460 9610 18431 0,'-5'-14'816'0,"3"6"160"16,-2-3-784-16,3 3-192 0,1 8 0 0,0 0 0 0,0 0 992 0,0 0 160 0,0 0 16 0,0 0 16 16,2 12-992-16,-2 4-192 0,-2 3 0 0,-2 5 0 15,-3 2 0-15,0 3-176 0,-1 0 176 0,1 2-128 16,-1 1 128-16,0-6-192 0,1 1 192 0,2-2-192 15,0 2 48-15,3-8 0 0,1-1 0 0,1-5 0 16,3-4 144-16,-3-9 0 0,0 0 0 0,10 1 0 16,0-5 176-16,0-1 112 0,1-4 32 0,3-1 0 15,0-5 80-15,3-2 32 0,-1-1 0 0,4-2 0 16,-1-3-256-16,2 0-48 0,-3-1-128 0,1-3 192 16,-1 2-192-16,0 0 0 0,-3 0 0 0,0 4 0 15,-2 0 0-15,-2 2 0 0,-1 3 0 0,-2 3 0 16,-2 2 0-16,-6 11 0 0,0 0 0 0,0 0-160 0,0 0 32 0,0 0 0 15,0 0 0-15,4 14 0 0,-4 3 128 0,0 9-192 16,-1 3 192-16,-3 4-192 0,-2 5 192 0,-3 4 0 16,-2 0 0-16,-1 8 0 0,-3 6 0 0,-3 1 0 15,-1-1 0-15,0-4 0 0,0-2 0 0,2-9 0 16,1-1 0-16,1-5 0 0,-1-3 336 0,2-3 0 16,-1-6 0-16,1-1 0 0,-1-2 256 0,1-3 48 15,0-4 16-15,0-1 0 0,0 0-176 0,1-2-32 16,0-4-16-16,2-2 0 0,0-7-288 0,-1 0-144 15,3-2 160-15,0-7-160 0,4-1 176 0,1-3-176 16,3-2 192-16,4-3-192 0,3-1 0 0,5-1 0 16,5 0 0-16,4-4 0 0,4 2 0 0,3 0 0 0,3 4-176 15,-2 6 176-15,0 2 0 0,5 2 0 0,-1 5 0 16,3 2 0-16,-1 2-128 0,-1 6 128 0,0 0 0 0,-3 1 0 31,-3 5-1264-31,0 0-144 0,-3 3-16 0</inkml:trace>
  <inkml:trace contextRef="#ctx0" brushRef="#br4" timeOffset="194883.59">7550 15346 10127 0,'0'0'896'0,"-8"-1"-704"0,8 1-192 0,-11 0 0 0,3 0 1968 0,0 0 352 16,8 0 80-16,-10 1 16 0,10-1-1920 0,-10 0-496 15,-1 2 128-15,11-2-128 0,-9 2 0 0,-3-1 128 16,0 1-128-16,0-1 128 0,0-1 32 0,-1 0 0 16,-1-1 0-16,1-1 0 0,-4 0 320 0,0-1 64 15,1-2 16-15,1-2 0 0,-3 0 272 0,0-3 48 16,0-1 16-16,3-2 0 0,0 0-176 0,2-2-16 15,0-3-16-15,3-1 0 0,-4-4-240 0,3 0-64 16,2-5 0-16,0 3 0 0,4-2-64 0,1 3-32 16,3-3 0-16,2 2 0 0,3 2-32 0,4-2-16 15,3 1 0-15,4 2 0 0,3 0-112 0,4 1-128 16,2 0 176-16,2 2-176 0,4 3 0 0,-1-1 0 16,-1 5 0-16,1 0 0 0,0-1 0 0,2 6 0 0,-2-1 0 0,2 7 0 15,-1 3 0-15,1 5 0 0,-1 0 0 0,1 6-144 16,-1 5 144-16,-1 0 0 0,3 2-144 0,-5 3 144 15,-4 2 0-15,-2-1 0 0,-2 1 0 0,-2 0 0 16,-4 2 0-16,-4 1 0 0,-3-3 0 0,-6 3 0 16,-4 3 0-16,-5-3 192 0,-4 2-192 0,-4 1 192 15,-7-3 0-15,-4 1 0 0,1-3 0 0,-4 1 0 16,0-4 48-16,1-1 16 0,0-5 0 0,2-4 0 16,-1 0-64-16,2-7 0 0,2-2 0 0,2-4 0 15,2-3-32-15,4 0-16 0,-1-6 0 0,1 0 0 16,3-8-144-16,3 1 0 0,2-5 0 0,1-5 0 15,-1-1 0-15,6-5 0 0,3-1-224 0,3-1 80 16,4-3-16-16,3 2 0 0,1 0 0 0,3 6 0 16,2-2 160-16,3 6 0 0,1-2-144 0,4 7 144 15,2 3 0-15,1 2 0 0,4 3 0 0,1 0 0 0,1 3 0 0,4 5 0 16,1 2 0-16,1 3 0 0,2 4-176 16,-5 3 176-16,-3-2-128 0,-3 7 128 0,-3 5 0 0,-4-1-160 15,-3 4 160-15,-2 0 0 0,-6 5-128 0,-3-3 128 16,-5 1 0-16,-5 4 0 0,-7-1 0 0,-7 6 0 15,-7 1 192-15,-6 3-48 0,-8 0 112 0,-9 2 32 16,-7 3 0-16,-1-4 0 0,-2-1 32 0,-1-3 16 16,0-1 0-16,0-5 0 0,5-1-112 0,2-7-32 15,-2-4 0-15,5-9 0 0,4-6-64 0,9-6 0 16,8-9-128-16,4-3 192 0,6-5-192 0,6-2-160 16,7-8 32-16,3-4 0 15,3-3-320-15,7-5-48 0,4 3-16 0,6 0 0 0,3 1 304 0,5 0 48 0,4 1 16 16,0 3 0-16,-2 3 144 0,2 6 0 0,0 3 0 0,2 3 0 15,4 2 0-15,1 3 0 0,-2 4 0 0,4 5 0 16,0 5 0-16,2 4-160 0,-3 3 160 0,-1 6 0 16,-5 5 0-16,-4 3-128 0,-4 4 128 0,-6 5 0 15,-4 1 0-15,-4 3-128 0,-7-2 128 0,-4 1 0 16,-4-3 0-16,-4 0 0 0,-6-4 0 0,-3 3 0 16,-4-3 256-16,-3 0 96 0,-6 1 32 0,-1-4 0 15,-2-3 48-15,1-1 16 0,-2 0 0 0,0-6 0 16,4 0-192-16,0-5-16 0,2 0-16 0,3-4 0 15,-1-5-16-15,2-1 0 0,2-3 0 0,1-1 0 16,1-2-208-16,4-4 144 0,0-4-144 0,3-2 128 16,2-1-256-16,4-3-64 0,2-3-16 0,3 2 0 0,4-5-48 0,3-1 0 15,4 1 0-15,1-1 0 0,6 0 96 0,2 5 16 16,3-5 0-16,5 8 0 0,0 1 144 0,4 4-128 16,-1 1 128-16,5 7-128 0,6 0 128 0,2 5-128 15,-2 2 128-15,-3 5-128 0,-5 3-16 0,-2 5 0 16,-5-1 0-16,-6 3 0 0,-4 5-48 0,-6-2 0 15,-2 2 0-15,-6 0 0 0,-6 3 192 0,-6 0 0 16,-6 0 0-16,-7 3 0 0,-3 4 176 0,-8-3 64 16,-4 4 16-16,-6-1 0 0,-5-3 160 0,3-3 32 15,-1-2 16-15,4-2 0 0,3-3-128 0,2-6-16 16,3-3-16-16,6-4 0 0,4-2-96 0,5-4-16 0,2-3 0 16,4-4 0-16,2-5-192 0,5-1 0 0,4-6 0 15,5-7 0 1,3-2-496-16,4-2-32 0,6-4-16 0,1 3 0 15,5 1-48-15,2 4-16 0,4 4 0 0,3 1 0 16,4 6-1216-16,6 6-240 0</inkml:trace>
  <inkml:trace contextRef="#ctx0" brushRef="#br4" timeOffset="199020.02">11945 15344 12895 0,'0'0'1152'0,"-5"-8"-928"0,-3 0-224 0,3 0 0 15,5 8 176-15,-4-9-16 0,0 0 0 0,4 9 0 16,-5-8-160-16,5 8-272 0,-4-7 64 0,4 7 16 15,0 0 192-15,-3-11 0 0,-1 5 0 0,4 6 0 16,0 0 192-16,0 0 16 0,0 0 16 0,0 0 0 16,0 0 224-16,0 0 64 0,0 0 0 0,0 0 0 15,0 0 128-15,0 0 16 0,0 0 16 0,0 0 0 16,0 0-32-16,0 0 0 0,0 0 0 0,0 0 0 16,-7-6 192-16,7 6 16 0,0 0 16 0,-7-3 0 15,7 3-192-15,-10 0-32 0,10 0-16 0,-8 3 0 0,-2-3-208 0,1 0-32 16,9 0-16-16,-10 0 0 0,1-2-32 0,9 2 0 15,-12 0 0-15,2-1 0 0,0-3-48 0,0 2-16 16,0-6 0-16,2 1 0 0,-2-4-16 16,2 2-16-16,-3-2 0 0,2 0 0 0,0-6 16 0,0-3 16 15,2-7 0-15,-1 3 0 0,2-3-48 0,-1 4-16 16,3-3 0-16,3 0 0 0,-1-2-64 0,4 2-16 16,-2-1 0-16,4 0 0 0,1-1-128 0,1 3 0 15,1 1 0-15,2-1 128 0,0 5-128 0,1 2 0 16,0 3 0-16,1 0 0 0,1 2 0 0,1 2 0 15,-1 6 0-15,2-2 0 0,3 6-160 0,2 1 160 16,0 0 0-16,6 5-144 0,1 0 144 0,0 4-128 16,1 1 128-16,1 4-128 0,3-2 128 0,-5 3 0 0,2 1 0 0,-1 2 0 15,-3 1 0-15,0 4-128 0,-5-4 128 16,-1 0 0-16,-4-1 0 0,-1 2 0 0,-3-1 0 0,-2-1 0 16,-2 0 0-16,-1 0 0 0,-2-2 0 0,-5 1 128 15,-2-1 64-15,-1 2 0 0,-4 0 16 0,1-1 0 16,-8-2 16-16,2 0 0 0,-1-1 0 0,-1 0 0 15,-3-4-80-15,-2 0-16 0,-2 1 0 0,-1-6 0 16,-3-4 0-16,2-1 0 0,0 0 0 0,2-3 0 16,0-8-128-16,3 2 192 0,-1-4-192 0,3-3 192 15,2-1-192-15,1-1 0 0,2 1 144 0,1-4-144 16,2 0 0-16,3-5 0 0,0 2 0 0,3 0 0 16,7-4 0-16,2 1-128 0,4-2 128 0,2 2-128 15,5 2 128-15,3 2-128 0,2-1 128 0,5 4-128 16,4-3 128-16,3 4-128 0,4 0 128 0,0 2-128 0,-1-1 128 15,-3 7 0-15,-2 4-144 0,1 4 144 0,0 3 0 0,-3 3 0 16,-2 4 0-16,-2 6 0 0,-2 4-176 0,-4 2 176 16,-2 4-128-16,-4 3 128 0,-5 0-192 0,-4 4 32 15,-4-4 16-15,-6 2 0 0,-4-1 144 0,-5 1 0 16,-5 2 0-16,-2-2 128 0,-8 2 32 0,1-5 16 16,0 3 0-16,-2-4 0 0,1 2 144 0,-2-5 48 15,-5-2 0-15,0-2 0 0,-1-4-48 0,1-6-16 16,3-2 0-16,2-2 0 0,3-3-80 0,2-4-16 15,3-2 0-15,3-5 0 0,1-1-64 0,4-4-16 16,1 0 0-16,3-4 0 0,2-6-128 0,4-2 0 16,2-5 0-16,4-2 0 0,5-4-336 0,4-3 48 15,2-1 16-15,5 4 0 0,1 2 96 0,5 1 32 0,1 2 0 0,2 2 0 16,5 4 144-16,0 3 0 0,4 5-144 0,-1 3 144 16,3 4 0-16,-2 7 0 0,1 1-144 0,-5 5 144 15,-3 4 0-15,-3 5-160 0,0 3 160 0,-1 7-128 16,-1 6 128-16,-6 3-192 0,-3 3 192 0,-3 4-192 15,-5 1 192-15,-4 4 0 0,-4-2 0 0,-5 1 0 16,-5 0 128-16,-3-3-128 0,-2 3 160 0,-1-8-160 16,0 0 352-16,-3-1-32 0,-3-3 0 0,-2-2 0 15,-2-3 48-15,0-4 0 0,-2-5 0 0,3-3 0 16,3 0-144-16,2-5-32 0,3-6 0 0,0-2 0 16,4-1-192-16,1-3 144 0,4-1-144 0,0-6 128 15,0-4-128-15,2-1 0 0,2-4 0 0,2-3 0 16,3-1-160-16,3-3 160 0,3-1-208 0,3 3 80 0,4-4 128 0,1 3-208 15,4 4 80-15,3-1 128 0,5 3-160 16,2 4 160-16,4 3 0 0,3 3-144 0,-1 4 144 0,1 4-160 16,0 0 160-16,-2 5-160 0,-1 6 160 0,1 2-160 15,0 6 160-15,-4 4-160 0,-3 2 0 0,-3 4 0 16,0 3 0-16,-5 1 0 0,-3 5-16 0,-4 1 0 16,-5 1 0-16,-2-1 0 0,-4-1 176 0,-6-1 0 15,-1-7-144-15,-7 3 144 0,-2-1 0 0,-1-1 208 16,-5-3-16-16,-2 0-16 0,0-4 192 0,-1-1 32 15,-1-1 16-15,-4-3 0 0,-4-3-160 0,2-6-16 16,0-1-16-16,2-4 0 0,4-4-224 0,4-2 176 16,1-6-176-16,4-2 160 0,1-2-160 0,3-3 0 15,2-5 0-15,3-3 0 0,4 0-288 0,2-5-32 0,3-2-16 0,4 1 0 16,4 4 80-16,2-3 32 0,1-1 0 0,3 2 0 16,2 6 224-16,3 3-144 0,2 0 144 15,3 4-128-15,2 6 128 0,3 2-128 0,3 5 128 0,-1 4-128 16,-2 2 128-16,-1 7-160 0,-3 2 160 0,-2 6-160 15,-5 3-32-15,1 6 0 0,-4 1 0 0,-2 4 0 16,-5 4 192-16,-2 1-160 0,-7 1 160 0,-2-2-160 16,-4 1 160-16,-2-4 0 0,-4-3 0 0,2-1 128 15,-4-4 128-15,-2-3 16 0,-1-1 16 0,-1-1 0 16,-3-4 144-16,-1-1 16 0,-1-7 16 0,-1-1 0 16,1-2-192-16,1-4-32 0,1-7-16 0,4-1 0 15,1-5-96-15,1-1 0 0,2-2-128 0,4-3 192 16,1-4-192-16,4-5-160 0,3-1 32 0,3-1 0 15,2-9-144-15,5 2-32 0,3-1 0 0,2 3 0 16,5 3 128-16,3 5 32 0,4-1 0 0,3 7 0 0,4 4 144 0,0 2 0 16,2 3 0-16,0 7-128 0,2 2 128 0,-2 5-192 15,0 4 192-15,-1 7-192 0,-1-1 192 0,0 7-192 16,-4 4 192-16,-4 3-192 0,-4 6 192 0,-5-1-128 16,-6 3 128-16,-4-1-128 0,-4-5 128 0,-5 2 0 15,-4 1 128-15,-3-4-128 0,-6-5 400 0,-3 3 16 16,-3-2 0-16,0-4 0 0,0-2 96 0,-1-3 32 15,-1-3 0-15,-2 3 0 0,-2-8-224 0,-1-1-32 16,-1-4-16-16,2-1 0 16,-1-2-1152-16,2-1-224 0,1-6-48 0</inkml:trace>
  <inkml:trace contextRef="#ctx0" brushRef="#br4" timeOffset="199775.86">7492 15215 27583 0,'-11'-12'1216'0,"5"3"256"0,0-3-1168 0,0-2-304 15,3 0 0-15,1 0 0 0,-1 2 176 0,2-4-32 0,0-1 0 0,-1-2 0 16,0-2 48-16,3-2 0 0,3 0 0 16,0 2 0-16,1-5-192 0,1 5 0 0,0 2 0 0,3 1 128 15,0-1-128-15,1 2 0 0,2 3 0 0,1 4 0 16,-1 0 0-16,2 4 0 0,2 2 0 0,0 3 0 15,1 3 0-15,-1 3 0 0,1 5 144 0,-1 1-144 16,1 1 192-16,-2 6-48 0,-1 0 0 0,-1 2 0 16,-3 1 48-16,-5-2 16 0,-4 0 0 0,-3 1 0 15,-3 3 144-15,-4-3 32 0,-4-1 0 0,-4 2 0 16,-4 3 80-16,-1 0 32 0,-3-4 0 0,-1-2 0 16,0-1-112-16,1-2 0 0,-2-2-16 0,1-2 0 15,2-1 16-15,0-5 0 0,-2 2 0 0,6-5 0 16,0-1-208-16,1-2-48 0,-3-4 0 0,4 0 0 15,3-5-128-15,4 1 128 0,0-4-128 0,8-1 128 16,3-4-128-16,3-2 0 0,4-2 0 0,3 5 0 0,1 1-192 16,3 4 192-16,4 2-160 0,1 1 160 0,0 2-144 0,-1 6 144 15,2 1-128-15,3 3 128 0,-1 2 0 0,1 6-160 16,1 2 160-16,-1 1 0 0,-3 4 0 0,-1 2-128 16,-2 0 128-16,-6 2 0 0,-3-2 0 0,-4 1 0 15,-3-2 0-15,-2 0 0 0,-4-2 192 0,-3 0 32 16,-6-2 16-16,0 0 0 0,-1 1 0 0,-2-5 0 15,-1-1 0-15,1-2 0 0,1-2-112 0,0-3 0 16,-2-3-128-16,3 0 192 16,1-3-1360-16,1 0-288 0,0-4-48 0</inkml:trace>
  <inkml:trace contextRef="#ctx0" brushRef="#br4" timeOffset="203489.21">12729 9876 11567 0,'0'0'512'0,"0"0"112"0,-10 2-496 0,10-2-128 15,-8 1 0-15,8-1 0 0,-10 3 240 0,10-3 16 16,0 0 16-16,0 0 0 0,0 0-16 0,-8 2 0 15,8-2 0-15,0 0 0 0,0 0 64 0,0 0 0 16,0 0 0-16,0 0 0 0,0 0 112 0,0 0 16 16,-3-6 16-16,3 6 0 0,-2-6-96 0,2 6-32 0,0 0 0 0,4-9 0 15,-4 9-16-15,5-8-16 0,-1-1 0 0,-4 9 0 16,8-5-48-16,-1 3 0 0,-7 2 0 0,10-4 0 16,-1 0-64-16,2 3-32 0,-3 0 0 0,4 1 0 15,-2 1-160-15,2 0 0 0,-2 2 0 0,0-3 128 16,0 0-128-16,0 0 0 0,0 0 0 0,1 0 0 15,-11 0 0-15,10 0 0 0,-10 0 0 0,10 1 0 16,-10-1 0-16,10 2 0 0,-10-2 144 0,0 0-144 16,0 0 240-16,0 0-32 0,0 0 0 0,0 0 0 15,0 0 112-15,0 0 32 0,0 0 0 0,0 0 0 16,0 0 32-16,0 0 0 0,0 0 0 0,0 0 0 16,-10-1-192-16,1 0-16 0,-1 0-16 0,-2-2 0 15,2 1-160-15,-3 0 160 0,1 1-160 0,2 0 160 16,-3-1-160-16,1 2 0 0,-2-1 0 0,4 1 0 0,0 0 0 15,1-1 0-15,9 1 0 0,-9-1 0 0,9 1 0 0,0 0 128 16,0 0-128-16,0 0 0 0,0 0 0 0,0 0 0 16,0 0 0-16,0 0 0 0,0 0 160 0,0 0-160 15,0 0 192-15,0 0-192 0,3-8 0 0,-3 8 0 16,10-2 0-16,-2-1 0 0,-8 3 0 0,12-1 0 16,0 1 0-16,2 0 160 0,-3 1-160 0,2 3 0 15,-2-2 0-15,-2 1 0 0,3-3 0 0,-1 1 0 16,-1 2-176-16,2-2 176 0,-2-4 0 0,-10 3 0 15,11 0 0-15,-11 0 176 0,11-1-176 0,-11 1 0 16,0 0 0-16,0 0 0 0,0 0 144 0,0 0-144 16,0 0 160-16,0 0-160 0,0 0 384 0,0 0 0 0,0 0-16 0,0 0 0 15,-13 4-112-15,0-3 0 0,-1 0-16 0,1 2 0 16,1 0-240-16,-1-2 128 0,-1-1-128 0,3 0 0 16,-3 0 128-16,2 0-128 0,3 0 0 0,0-1 0 15,0-1 0-15,9 2 128 0,0 0-128 0,-8-2 0 16,8 2 0-16,-7-4 0 0,1-1 128 0,6 5-128 15,0 0 0-15,-4-8 0 0,4 8 0 0,0 0-160 16,0 0 32-16,0 0 0 0,0 0 0 0,0 0 0 16,0 0 128-16,0 0-208 0,0 0 80 0,0 0 128 15,0 0-144-15,0 0 144 0,0 0 0 0,10 3 0 16,0 2 0-16,1-3 0 0,-3-2 0 0,5 0 0 16,0 2 0-16,0-1 0 0,-2-1 0 0,2 0 0 15,-2-1 0-15,1 1 0 0,0 0 0 0,0 0 0 16,-3 0-208-16,-9 0 64 0,10-2 16 0,-10 2-7808 15,11 0-1536-15</inkml:trace>
  <inkml:trace contextRef="#ctx0" brushRef="#br4" timeOffset="205339.21">6068 18005 16527 0,'0'0'720'0,"-12"4"176"0,-1-1-720 0,3 1-176 0,10-4 0 0,-13 7 0 32,13-7-320-32,-11 5-80 0,-1 0-32 0,12-5 0 0,-11 4 432 0,11-4 0 0,0 0 0 0,0 0 0 15,-12 5 0-15,12-5 0 0,0 0 0 0,-11 0 0 16,11 0 0-16,0 0 0 0,0 0-128 0,-10-1 128 16,10 1-384-16,0 0 0 0,0 0 0 0,0 0 0 31,-10 0-720-31,10 0-144 0</inkml:trace>
  <inkml:trace contextRef="#ctx0" brushRef="#br4" timeOffset="205931.3">5588 18373 8287 0,'-4'-10'736'15,"2"-3"-592"-15,-1 1-144 0,3 2 0 0,0-2 1328 0,1 0 224 0,-1 3 48 0,2-1 16 16,-2 10-1152-16,0 0-224 0,2-8-48 0,-2 8-16 16,0 0 256-16,0 0 48 0,0 0 16 0,0 0 0 15,0 0 16-15,0 0 16 0,0 0 0 0,0 0 0 16,9 5-80-16,-3 6-32 0,1-1 0 0,-4 5 0 15,3 4-80-15,-1 7-16 0,1 1 0 0,-1 8 0 16,-1 3 0-16,0 8 0 0,1 6 0 0,1 1 0 0,3-1-16 16,-5 0-16-16,-2-1 0 0,2 0 0 0,0-3 16 15,1-1 0-15,-2-5 0 0,-2-1 0 0,-1 2 32 0,0-3 16 16,1-6 0-16,0-3 0 0,-1-2-64 0,3-3-16 16,-2-5 0-16,1-6 0 0,-1-4 0 0,-1-11 0 15,0 0 0-15,0 0 0 0,0 0-32 0,9 3-16 16,0-7 0-16,1-5 0 0,0-5-16 0,3-5 0 15,-2-7 0-15,1-2 0 0,-1-7-80 0,2 1-128 16,-2-2 176-16,6 1-176 0,-1-2 128 0,2-1-128 16,2-3 0-16,2 2 0 0,1 2 0 0,0-1 0 15,2 0 0-15,1 1 0 16,-2-1-224-16,0 1-160 0,1 1-16 0,1 4-8112 16,-1 7-1632-16</inkml:trace>
  <inkml:trace contextRef="#ctx0" brushRef="#br4" timeOffset="208509.02">5885 18919 11967 0,'-14'8'1072'0,"4"0"-864"0,0-2-208 0,0 1 0 16,1 2 1520-16,0-4 256 0,9-5 48 0,-9 7 16 16,9-7-1424-16,0 0-288 0,-10 0-128 0,10 0 128 0,0 0 192 0,-6-9 16 15,1 0 16-15,1-2 0 0,0-3-64 0,1 1-16 16,2 1 0-16,0-3 0 0,1-1 176 0,1-2 16 16,0-1 16-16,-1 1 0 0,0 0 224 0,4 0 64 15,-1-1 0-15,-1-1 0 0,0 1-176 0,0-4-16 16,1-1-16-16,-1 0 0 0,3-3-112 0,-1 2 0 15,0-6-16-15,1 4 0 0,1-2-80 0,1 0-16 16,-2-1 0-16,1-2 0 0,3-3-64 0,0 0-16 16,1 1 0-16,0 0 0 0,2 1-96 0,-1-1-32 15,-2-3 0-15,1 0 0 0,2-1-128 0,0 0 0 16,0 1 144-16,2-1-144 0,0-1 0 0,0-1 144 16,-2 1-144-16,1-1 0 0,0 1 128 0,-2 0-128 15,-1-1 0-15,2 2 0 0,-1-1 0 0,1 1 0 0,-2 2 128 0,-1 3-128 16,-2 6 0-16,1-1 160 0,0 4-160 15,2-1 128-15,-1 3 0 0,-3 2-128 0,-2 2 192 0,0 0-64 16,1-1 0-16,-1 3-128 0,-1-2 192 0,1 4-64 16,-1 0-128-16,-2 1 192 0,0-2-192 0,1 0 192 15,1 2-192-15,0 2 0 0,1-2 0 0,-2 0 0 16,-2 3 0-16,3-4 0 0,1 0 128 0,0 0-128 16,2 1 0-16,0-2 0 0,1-2 0 0,0 2 0 15,0-1 0-15,1 0 0 0,-1 0 0 0,2 2 0 16,1 3 0-16,0-5 0 0,-1 0 0 0,1-1 0 15,-2 1 0-15,2-1 0 0,-2-1 0 0,0 1 0 16,1-1 0-16,2 0 0 0,-4-1 0 0,3 0 0 16,0 0 0-16,-1 0 0 0,2 0 0 0,-1-2 0 15,0 1 0-15,0-3 0 0,-1 0 0 0,4 2 0 0,-4-2 0 0,2-1 0 16,0-1 0-16,1 1 0 0,-2 0 0 0,0 4 0 16,0 2 0-16,1-1 0 0,-1 0 0 0,0 1 0 15,1 0 0-15,1 0 0 0,-2-2 0 0,1 1 0 16,0 1 0-16,3-1 128 0,0-4-128 0,0 3 128 15,-1-2-128-15,1 1 128 0,0-2-128 0,0-3 128 16,-1 5-128-16,0-2 128 0,0 0-128 0,2 0 128 16,-1 2-128-16,-1-2 128 0,-2-1-128 0,0 2 128 15,2 2-128-15,-3-1 128 0,-1 2-128 0,3 0 160 16,-2-2-160-16,0 0 160 0,0 0-160 0,2 0 128 16,-1 2-128-16,-1-4 128 0,0-1-128 0,-2 3 0 15,1 0 144-15,0 1-144 0,-3-2 128 0,4-1-128 16,-3 3 128-16,0 0-128 0,0-2 144 0,0 1-144 15,1-2 192-15,1 1-192 0,0 2 192 0,-2 1-192 0,3 0 192 0,-1 0-192 16,0 1 128-16,1-1-128 0,1-2 0 0,0 1 0 16,0 2 144-16,2-2-144 0,0 0 0 0,0 0 144 15,1 1-144-15,2 0 0 0,2 0 0 0,-3-1 128 16,-3 0-128-16,0-2 0 0,2 0 0 0,0 2 0 16,-1 0 0-16,0 1 0 0,2-3 0 0,-2-1 128 15,-2 2-128-15,1-1 0 0,-1 2 0 0,-1-1 0 16,-2 0 0-16,3 0 0 0,-2 2 0 0,3-1 0 15,-2 0 0-15,0 0 128 0,-1 1-128 0,1 0 0 16,4 0 128-16,-3 0-128 0,-2-2 128 0,3-1-128 16,-1 2 128-16,1-1-128 0,0 2 0 0,1 1 128 15,2-2-128-15,-1-4 0 0,2 1 0 0,-1 1 0 16,0-2 0-16,-1 0 0 0,3 3 0 0,0-1 0 0,-1-5 0 0,4 3 0 16,2 1 128-16,-1-2-128 15,1 1 0-15,-1-3 0 0,1 2 0 0,2-1 0 0,-1-3 0 16,-3 5 0-16,1-3 0 0,-5 2 0 0,2-5 0 0,2 6 0 15,-1-2 0-15,-1 3 0 0,0-1 0 0,0-1 0 16,0 5 0-16,1 0 0 0,0-4 0 0,0-1 0 16,1 3 0-16,0 0 0 0,2-5 0 0,1 4 0 15,0 3 0-15,1-2 0 0,3-2 0 0,-2 1 0 16,1 1 0-16,-1-3 0 0,3 2 0 0,-3 2 0 16,-2-1 0-16,0-1 0 0,-3 2 0 0,3-1 0 15,0-1 0-15,-1-1 0 0,2 3 0 0,0-1 0 16,-1 0 0-16,4-1 0 0,-3 1 0 0,1 2 0 0,1 1 0 0,2 2 0 15,0-2 0-15,1-1 0 0,1 3 0 16,0-1 0-16,0 0 0 0,1 0 0 0,-6 1 0 0,2-1 0 16,-3-3 0-16,1 2 0 0,1 0 0 0,-1 1 0 15,-2-1 0-15,2 4 0 0,1 0 0 16,-2 0 0-16,0 2 0 0,0 0 0 0,0 1 0 0,3 0 0 16,2 3 0-16,1-2 0 0,-2 2 0 0,-3-1 0 15,3 1 0-15,-3 0 0 0,3 3 0 0,-3-3 0 16,-1 4 0-16,0-4 0 0,3 1 0 0,-3 2 0 15,0-5 0-15,0 5 0 0,0-2 0 0,2 2 0 16,-1 0 0-16,0-3 0 0,2 5 0 0,1-1 0 16,0 0 0-16,3 1 0 0,-2 0 0 0,3 0 0 15,1-1 0-15,-4 3 0 0,-4 2 0 0,1 0 0 16,-3-1 0-16,-2 1 0 0,3 1 0 0,-1-1 0 0,-1-1 0 16,3-1 0-16,-1 4 0 0,1 0 0 0,-1-1 0 0,0 3 0 15,1-1 0-15,1 1 0 0,-1-2 0 0,2 3 0 16,-1 2 0-16,4-4 0 0,-2 4 0 0,0 2 0 15,-2-4 0-15,0 5 0 0,-2-3 0 0,-1 4 0 16,-2-5 0-16,4 4 0 0,-3-2 0 0,0 2 0 16,-2-4 0-16,1 3 0 0,-1 0 0 0,3 1 0 15,-1 0 0-15,-1 2 0 0,-1-4 0 0,1 3 0 16,3-2 0-16,-1 4 0 0,0-2 0 0,0 0 0 16,0 5 0-16,-2-2 0 0,1-2 0 0,1-1 0 15,-2 1 0-15,0-2 0 0,-2 3 0 0,-2 1 0 16,0 0 0-16,-2-2 0 0,2 2 0 0,1 0 0 15,-3-1 0-15,0 0 0 0,-1 1 0 0,1 0 0 0,1 1 0 16,-1-1 0-16,-1-1 0 0,1 1 0 0,-1 1 0 0,0 1 0 16,1 0 0-16,-1 1 0 0,0-3 0 0,-1 0 0 15,0 1 0-15,-2 1 0 0,4 1 0 0,-1 1 0 16,0-2 0-16,0 1 0 0,-1-1 0 0,1 2 128 16,2-1-128-16,2 0 0 0,-1 1 0 0,-1 1 0 15,1-2 0-15,-2 1 0 0,-1-1 0 0,0 1 0 16,0 1 0-16,-1-1 0 0,-2-4 0 0,2 3 0 15,-2 0 0-15,1 1 0 0,-1 0 0 0,2 1 0 16,-2-2 0-16,1-1 0 0,-2 3 0 0,-1-1 0 16,0-2 176-16,-3 0-48 0,2 0-128 0,-1 2 192 15,1 1-192-15,0-1 0 0,-1-3-192 0,2 3 192 16,-2 0 0-16,0 1 0 0,-1-1 0 0,2-1 0 16,-2 2 0-16,5 2 0 0,-4 0 0 0,3 2 0 15,-2-4 0-15,2 2 0 0,-2-1 0 0,1 2 0 16,0-2 0-16,0-1 0 0,-1 3 0 0,1-2 0 0,0 0 0 0,3 3 0 15,-2 0 0-15,1 2 0 0,-2-2 0 0,0 3 0 16,0-3 0-16,1 0 0 0,2 3 0 0,-1-2 0 16,2 1 0-16,-2 0 0 0,-1-2 0 0,2 1 0 15,-1 3 0-15,-1-4 0 0,1 2 0 0,-3-1 0 16,1 2 0-16,0 0 0 0,1-3 0 0,-2 5 0 16,1-1 0-16,0 5 0 0,1-1 0 0,-2-1 0 15,-1 0 0-15,0 3 0 0,-1 0 0 0,0-1 0 16,1-3 0-16,0 2 0 0,0-5 0 0,-1 4 128 15,0-1-128-15,3-1 0 0,-1 2 0 0,0 1 144 16,-1-6-144-16,2 6 128 0,0-2-128 0,-3 3 0 16,3 1 0-16,0 1 128 0,0 2-128 0,0-1 0 0,0 0 0 15,0-1 0-15,-2 0 0 0,2 2 128 0,-1-2-128 0,0-1 0 16,-1 0 0-16,-1 0 0 0,0 0 128 0,0 2-128 16,-2 0 0-16,1 1 160 0,0-1-160 0,0 1 160 15,-1 0-32-15,1-2-128 0,-1-1 192 0,1-1-64 16,0-2-128-16,4 3 160 0,-4-1-160 0,-1-4 160 15,3 1-160-15,0 2 0 0,-1-1 0 0,0 3 128 16,-1-1-128-16,2 1 0 0,-1-1 0 0,2 0 0 16,-4 2 0-16,2-1 0 0,3-1 0 0,-3 0 128 15,-2-3-128-15,1 0 0 0,0 2 0 0,2-5 0 16,-1 2 0-16,0-2 0 0,3 4 0 0,-1 1 0 16,-3-1 0-16,2 5 0 0,4-2 128 0,-4 0-128 15,1 1 0-15,-2-1 0 0,1-4 0 0,0 2 0 0,-2 0 0 0,2-3 0 16,-2 2 0-16,1-1 0 0,0-1 0 15,2 1 0-15,-2-2 144 0,1 2-144 0,-1 0 0 0,1-1 144 16,1 4-144-16,-1-3 0 0,-2-2 128 0,2 2-128 16,0-3 0-16,-1 0 0 0,1-3 0 0,-1 3 0 15,-1 0 0-15,0 1 0 0,0 1 128 0,3-3-128 16,-3 3 0-16,1-2 0 0,1 3 0 0,-4-2 0 16,2-1 128-16,2 1-128 0,-2 2 0 0,0 1 0 15,0-5 0-15,0 2 0 0,0-3 128 0,0-1-128 16,-1 1 0-16,1-1 0 0,-1-3 128 0,0 2-128 15,-2-1 0-15,0 2 0 0,0-1 144 0,1-2-144 0,-1 0 0 16,1 1 144-16,-1-2-144 0,0 2 0 0,0-1 0 0,1-1 128 16,1-2-128-16,-3 2 0 0,0 1 0 0,2-1 128 15,-1-2-128-15,1 2 160 0,-2 2-160 0,2-1 160 16,0 2-160-16,0-2 0 0,-1-1 0 0,1 0 0 16,-2 0 0-16,2-1 128 0,-1 1-128 0,1 0 128 15,-1 0-128-15,0 0 0 0,0-1 0 0,1-3 0 16,-1 1 0-16,1-4 0 0,-1 1 0 0,0 0 0 15,-2-3 0-15,0 0 128 0,0-10-128 0,4 13 128 16,-4-4-128-16,0-9 128 0,0 12-128 0,0-12 128 16,1 12 0-16,0-3-128 0,-1-9 192 0,0 12-64 15,0-3-128-15,0-9 0 0,0 0 144 0,0 0-144 16,3 12 0-16,-3-12 128 0,1 11-128 0,-1-11 0 16,2 9 0-16,-2-9 0 0,0 0 0 0,0 0 0 15,3 10 0-15,-3-10 0 0,0 0 0 0,0 0 0 16,0 0-368-16,0 0 16 0,0 0 0 0,10-6 0 15,-2 0-1376-15,2-7-256 0,0-1-64 0,-1-5-9040 16,-3-5-1808-16</inkml:trace>
  <inkml:trace contextRef="#ctx0" brushRef="#br4" timeOffset="208975.27">12418 18687 28271 0,'-17'2'1248'0,"7"-2"272"0,-2-1-1216 0,2 0-304 0,1-1 0 0,9 2 0 15,-7-1 160-15,7 1-32 0,0 0 0 0,0 0 0 16,0 0 96-16,0 0 16 0,0 0 0 0,0 0 0 16,0 0-48-16,0 0-16 0,0 0 0 0,0 0 0 15,0 0-176-15,9 10 128 0,-2 3-128 0,3 1 128 16,3-1 128-16,1 3 32 0,3 6 0 0,2-2 0 16,2 0-16-16,5 1 0 0,-2-1 0 0,5 1 0 15,-1-2-144-15,3 1-128 0,-5 0 192 0,2-1-192 16,-1-1 128-16,0-1-128 0,1-3 0 0,2 0 0 15,1 0 288-15,-1-3-48 0,1-5-16 0,-2-2 0 0,-1-4 112 16,4-4 32-16,2-2 0 0,0-5 0 0,-2 0 16 0,0-5 0 16,2-6 0-16,-2-2 0 0,-3-6 0 0,0-2 16 15,-3 1 0-15,-1-4 0 0,3-6-112 0,-2 2-32 16,0-1 0-16,4 3 0 0,-5-1-256 0,3 3 128 16,-1 0-128-16,1 0 0 15,1-1-912-15,1 1-304 0,5-4-48 0,-2-8-16 0</inkml:trace>
  <inkml:trace contextRef="#ctx0" brushRef="#br5" timeOffset="-205077.22">7866 14542 5519 0,'0'0'496'0,"0"0"-496"15,0 0 0-15,-8 4 0 0,8-4 2224 0,0 0 336 16,0 0 80-16,0 0 16 0,0 0-1712 0,0 0-352 16,0 0-64-16,0 0-16 0,-9 0-304 0,9 0-64 15,0 0-16-15,0 0 0 0,0 0-128 0,0 0 0 16,-5 0 0-16,1 0 128 0,4 0-128 0,0 0 160 15,-5 0-160-15,0 0 160 0,0 0 192 0,0 0 32 16,-4-3 16-16,9 3 0 0,-6-3 128 0,1-2 32 16,1-2 0-16,0 2 0 0,0-4 64 0,0 1 16 0,3-1 0 0,1 0 0 15,0-1-32-15,0 1 0 0,0-2 0 0,1 1 0 16,2-3-32-16,1-2-16 0,2-1 0 0,-1 1 0 16,2-1-176-16,-1-1-48 0,2-3 0 0,0-1 0 15,1 0-160-15,3-1-48 0,0-3 0 0,2 1 0 16,2-2-128-16,-5-2 0 0,3 2 144 0,1-5-144 15,-1-1 0-15,4 1 0 0,4 0 0 0,-2 1 128 16,-2-1 32-16,0 4 16 0,1-1 0 0,2 2 0 16,4-4 0-16,-4 5 0 0,2 0 0 0,1 2 0 15,2 0-32-15,0-1 0 0,3 1 0 0,1 1 0 16,-1-2-144-16,-1 1 0 0,1 0 0 0,-2-3 0 16,-2 0 0-16,1-1 128 0,-1 2-128 0,-2 2 0 15,4-1 0-15,-1 1 0 0,4 0 0 0,0-2 0 16,2-1 0-16,-2 2 0 0,2-2 0 0,1 3 0 0,2 1 0 15,0-1 0-15,2 0 128 0,-3 0-128 0,-2-2 0 0,0 1 128 16,-2 1-128-16,1-1 128 0,-2 2-128 0,0 2 0 16,-1 0 144-16,2 2-144 0,-2-1 0 0,1 3 144 15,0 1-144-15,3 0 0 0,3 1 144 0,0 3-144 16,-5-1 0-16,2 4 144 0,-1-3-144 0,-5 5 0 16,2-3 0-16,-2 2 0 0,-1 4 128 0,2-4-128 15,-1 2 0-15,1 1 128 0,-3 1-128 0,2 0 0 16,-2-1 144-16,5 2-144 0,-1 0 0 0,3 1 0 15,2 1 0-15,0 0 128 0,-2 1-128 0,1 2 0 16,1-1 0-16,-2 4 0 0,-3-3 128 0,0 2-128 16,-2 3 160-16,2-2-160 0,-1 2 128 0,4 1-128 0,-6 0 0 15,2 1 0-15,2 0 128 0,-1-1-128 0,-1 4 0 0,0-4 0 16,3 2 0-16,-2-2 128 0,1 0-128 0,-1 1 0 16,-1 0 0-16,-1 0 0 0,1-4 128 0,-3 1-128 15,-4 2 0-15,2-1 0 0,-3 3 128 0,3-3-128 16,-4 3 0-16,3 1 176 0,-2-2-176 0,0 4 160 15,2-2-160-15,-2 0 0 0,0-1 0 0,1 3 128 16,0-1-128-16,1 1 0 0,-1 0 0 0,0 1 0 16,1-2 0-16,2 0 128 0,0 1-128 0,-2 2 0 15,0 3 0-15,0 2 0 0,2-2 0 0,-1 2 0 16,-2 3 0-16,-2-2 0 0,0 0 0 0,-2 2 0 16,1 0 128-16,-2 0-128 0,3 3 128 0,-1-2-128 15,-1 4 128-15,0-3-128 0,-1 2 128 0,3-4-128 0,-1 3 128 16,-1-3-128-16,1 1 0 0,1 1 128 0,-2-5-128 0,1 2 0 15,-1 3 0-15,-1-4 128 0,1 3-128 0,-1-1 192 16,1-4-192-16,1 0 192 0,0 2-192 0,-1 0 0 16,1 0 144-16,-2 0-144 0,-1 2 128 0,4 0-128 15,-2-3 128-15,-1-2-128 0,1-1 0 0,-4 2 128 16,1-2-128-16,1 1 0 0,-3 0 0 0,0 0 0 16,-2 0 0-16,-2-1 128 0,1-3-128 0,1 3 0 15,-3 2 0-15,0-1 0 0,1 0 0 0,-1 0 128 16,0 0-128-16,3 2 0 0,-5-2 0 0,1 0 128 15,-1 0-128-15,1 0 0 0,-1 0 128 0,1-1-128 16,-1-2 160-16,1 2-160 0,-2 0 176 0,0 0-176 16,2-2 192-16,-2 0-192 0,-2-2 128 0,2 2-128 0,2-1 0 0,-3-1 0 15,0-1 128-15,-1-3-128 0,-1 3 0 0,2-2 0 16,-2-11 0-16,2 8 0 0,-2-8 128 16,0 0-128-16,1 10 0 0,-1-10 0 0,0 0 128 0,0 0-128 15,0 0 0-15,0 0 128 0,0 0-128 0,0 0 0 16,0 0 192-16,0 0-192 0,-8-11 192 0,2-2-192 15,-2-4 144-15,2 1-144 0,1-2 0 0,0-1 144 16,0-1-144-16,0-1 0 0,0 0 0 0,0-5 128 16,-1 1-128-16,1 0 0 0,-1-5 0 0,0 0 0 15,-2-3 0-15,2-2 0 0,-2-1 0 0,2 0 0 16,-2-1 0-16,0 0 0 0,0-2-176 0,-3 1 176 16,0 1-144-16,-3 0 144 0,-1-1-160 0,-1 2 160 15,1 2 0-15,0 1 0 0,-3-3 0 0,2 3 0 16,-3 3 0-16,1 1 0 0,0-2-128 0,0 1 128 15,0-1 0-15,-2-1 0 0,0-2 0 0,-2 1-144 0,0 0 144 0,1-1-192 16,-2-2 192-16,-1 4-192 0,0-1 48 0,-2 1 0 16,2-2 0-16,0 2 0 0,0 0 144 0,-3 2-160 15,-2-1 160-15,0 6-160 0,-2 0 160 0,-2 0 0 16,-1-4 0-16,2 6 0 0,3 2 0 0,-4-2-160 16,2 4 160-16,2 1 0 0,0 1 0 0,-1 5-128 15,3-3 128-15,-4 2 0 0,1 4 0 0,2-3-128 16,-4 5 128-16,0-3 0 0,-4 3 0 0,1-3-128 15,-2 4 128-15,0-3 0 0,3 1 0 0,1-1 0 16,0 2-128-16,0-3 128 0,3 1 0 0,2-3 0 16,2 5-128-16,-1-2 128 0,-1 2-176 0,1 2 32 15,1-1 0-15,-1 3 0 0,-1 1 144 0,-1 2-192 0,-3 1 192 0,-2 3-192 16,-2 2 192-16,2-1 0 0,1 2-144 0,1 3 144 16,0-4 0-16,2 4 0 0,-1-2 0 0,2 1 0 15,1-5-128-15,1 3 128 0,-1 2 0 0,3-1 0 16,1 3 0-16,-2-2 0 0,-2 0 0 0,2 1 0 15,-4 0 0-15,5 2 0 0,-3-2 0 0,1 2 0 16,1-4 0-16,1 3 0 0,0 0-144 0,1-2 144 16,1 1 0-16,0-1 0 0,2 2 0 0,-4 0 0 15,4 1 0-15,-1 4 0 0,1-4 0 0,-1 2 0 16,-1 4 0-16,1 0 0 0,1 0 0 0,-3 2 0 16,-4 0 0-16,1 2-128 0,2-3 128 0,-1 3 0 15,1 0 0-15,1 1 0 0,1-2-128 0,0-2 128 16,3-1 0-16,2-1 0 0,1 2 0 0,2 2 0 15,0-1 0-15,1 4-128 0,-4-1 128 0,3 0 0 16,-1-1 0-16,1 2 0 0,4-1 0 0,-3-1 0 0,-3 1 0 16,2 0 0-16,1-1 0 0,0-1 0 0,-1 0 0 0,-2 3 0 15,5-1 0-15,-2 1 0 0,0 0 0 0,-2-1 0 16,-2 1 0-16,2 2 0 0,1-5 0 0,-1 3 0 16,0 2 0-16,1-3 0 0,-2 1 0 0,2 1 0 15,1-3 0-15,0-1 0 0,-1 0 0 0,1 0 0 16,1-2 0-16,-1 2 0 0,3-2 0 0,-1 0 0 15,1-3 0-15,-2 2 0 0,2 1 0 0,-1-1 0 16,2 0 128-16,0 0-128 0,1-2 0 0,-1 1 0 16,1-2 0-16,1-1 0 0,2 1 128 0,-1-1-128 15,1-1 0-15,0-2 144 0,-1 2-144 0,4 0 0 16,-1-4 0-16,0 2 0 0,-1-2 0 0,0 0 0 0,5-9 0 16,-4 6 0-16,4-6 0 0,-6 9 0 0,6-9 128 0,0 0-128 15,0 0 0-15,0 0 160 0,0 0-160 0,-8 4 160 16,8-4-160-16,0 0 0 0,0 0 0 0,0 0 128 15,-6-1-128-15,6 1 192 0,0 0-192 0,0 0 192 16,-5-7-192-16,1-2 0 0,1 2 0 0,3-3 128 16,3 1-128-16,-2-3 0 0,0 1 0 0,2 1 0 15,-1-4 0-15,2 1 0 0,0-2 0 0,1-2 0 16,0-2 0-16,0 0 0 0,2-1 0 0,1-3 0 16,0 0 0-16,2-2 0 0,0 2 0 0,3-1 0 15,0-6 0-15,1 2 0 0,0 2 0 0,2-4 0 16,2 2 0-16,0-3 0 0,-3-1 0 0,6 1 0 15,-1 5 0-15,0-5 0 0,2 2 0 0,2-2 0 0,1-2 0 16,1 2 0-16,-1 1 0 0,1 0 0 0,-1-1 0 0,1 2 0 16,0-1 0-16,2-1 0 0,-2 3 0 0,4-2 0 15,1-6 0-15,0 6 0 0,0 2 0 0,3-3 0 16,2 3 0-16,1 1 0 0,0-2 0 0,-1 3 0 16,4-2-144-16,-2 2 144 0,-4-1 0 0,1 3 0 15,1 0 0-15,0 0 0 0,-2 1 0 0,2 3 0 16,1-1 0-16,1 2 0 0,1 2 0 0,2 0 0 15,-2 1 0-15,2-2 0 0,-1-1 0 0,-2 1 0 16,-4 0 0-16,2 3 0 0,-2-2 0 0,-1 3 0 16,-3 2 0-16,2 1 0 0,0 0 0 0,1 3 0 15,0-3 0-15,1 5 0 0,1-2 0 0,0 3 0 16,0 2 0-16,0 1 0 0,1-1 0 0,-3 2 0 0,-3-2 0 16,2 6 0-16,1 0 0 0,-1 0 0 0,-2 0 0 0,0 6 0 15,0-2 0-15,5 5-128 0,-5-5 128 0,3 6 0 16,1-1 0-16,3 3 0 0,1 1 0 0,-2 2 0 15,-2-1 0-15,-1-1 0 0,-3 0 0 0,3 1 0 16,-5-3 0-16,0-1 0 0,0 0 0 0,1 2 0 16,1-1 0-16,0-1 0 0,-4 1 0 0,3 1 0 15,-1 0 0-15,2 2 0 0,-4-3 0 0,1-2 0 16,0 2 0-16,-1 3 0 0,-1 1 0 0,-3-1 0 16,0 4 0-16,0 0 0 0,-2 4 0 0,-2-4 0 15,2 3 0-15,1 2 0 0,0-3 0 0,1 6 0 16,-2 0 0-16,3 3 0 0,-3 2 0 0,3-1 0 15,0-1 0-15,-1-2 0 0,-1 1 0 0,1 1 0 16,1-6 0-16,-2 2 0 0,1-3 0 0,-4 0 0 16,1-2 0-16,1-2 0 0,-2 0 0 0,-2-2 0 0,-2-1 0 0,2 1 0 15,-2 0 0-15,0 1 0 0,-4-1 0 0,1 0 0 16,-2 0 0-16,1 2 0 0,-1-2 0 0,-1 2 0 16,-2-2 128-16,2 3-128 0,-2 1 0 0,2-1 0 15,-1 3 0-15,0 0 0 0,-1-3 0 0,-1 2 0 16,2 3 0-16,-1-2 0 0,0 1 0 0,2-3 0 15,-4-2 0-15,1-2 0 0,-1-2 0 0,-2-2 0 16,1-1 0-16,-1-3 0 0,1 2 128 0,-2 0-128 16,-1-4 0-16,0-9 144 0,0 11-144 0,0 2 0 15,-1-4 0-15,1-9 0 0,0 0 0 0,-3 12 0 16,1-3 128-16,-2 0-128 0,4-9 0 0,-4 12 0 16,0-5 0-16,3 4 0 0,1-11 0 0,0 0 0 0,-5 7 0 0,5-7 0 15,0 0 0-15,-4 10 128 0,4-10-128 0,0 0 0 16,0 0 0-16,0 0 0 0,0 0 128 0,0 0-128 15,0 0 0-15,-10-2 0 0,1-2 144 0,1-1-144 16,3-7 128-16,-2 1-128 0,-1-7 128 0,-1-5-128 16,0-2 144-16,0-3-144 0,1-1 192 0,-4-4-192 15,-1-3 144-15,1 0-144 0,-4 0 0 0,-1-4 144 16,-5-2-144-16,0-1 0 0,0-8 0 0,-1 2 0 16,-3-2 0-16,2 2 0 0,0 0 0 0,0-3 0 15,1 2 0-15,0 2 0 0,-1 0 0 0,2-1-176 16,1 1 176-16,-2 0-160 0,-1-3 160 0,1 1-160 15,0 5 32-15,0-2 0 0,-1 1 0 0,-2 3 0 16,0 4 0-16,-4 3 0 0,-1 0 0 0,-2 0 0 16,-2 3 0-16,2 0 0 0,0 3 0 0,0 1 0 0,-2-1 128 0,-1 5 0 15,3-2-144-15,0 6 144 0,1 2 0 0,0-2 0 16,1 1 0-16,-4-3 0 0,1 3 0 0,-2-1 0 16,-1 2 0-16,1 0 0 0,-1-1 0 0,1 1 0 15,2-2 0-15,-1 1 0 0,1 1-160 0,0 4 160 16,0 0 0-16,2 1-144 0,0 2 16 0,-1 6 0 15,-3 1 0-15,-2 0 0 0,-4 2 128 0,-1 3-160 16,-4 1 160-16,3 4-160 0,0-2 160 0,4 1-160 16,1 0 160-16,1 1-160 0,-2 1 160 0,2-1 0 15,3 1 0-15,0 3 0 0,-2-2 0 0,-3 2 0 16,-5-4 0-16,5 5 0 0,1-4 0 0,1 6-160 16,0-3 160-16,-1 5 0 0,5-2 0 0,-2 2-128 15,0 4 128-15,0 0 0 0,2-3-128 0,-2 3 128 0,-1 0-192 0,-1 1 192 16,-1-2-160-16,-2 3 160 0,3-1-128 0,2 1 128 15,1 0 0-15,0 2 0 0,4-2 0 0,0 3-128 16,1 1 128-16,0-1 0 0,2 1 0 0,0 2-128 16,2-2 128-16,-1 3 0 0,-1-3 0 0,-4 1 0 15,1 3 0-15,-3-2 0 0,1 3 0 0,0 1 0 16,3 0 0-16,1-1 0 0,1 0 0 0,-2-4 0 16,6 6 0-16,-1-3-128 0,2 1 128 0,1-1 0 15,1 0 0-15,2 1 0 0,0-2 0 0,1 1 0 16,1-3 0-16,1 2 0 0,-2-3 0 0,3 2 0 15,-3 0 0-15,1-3 0 0,2 3 0 0,1-4 0 16,0-1 0-16,2-1 0 0,-1 0 0 0,1 1 0 16,1 2 0-16,-1 0 0 0,0 2 0 0,0 0 0 0,1-6 0 15,1 4 0-15,-2 3 0 0,2-2-128 0,1 1 128 0,0 1 0 16,2-6 0-16,-1 2 0 0,-1-1 0 16,2 3 0-16,-1-1 0 0,3-1 0 0,-2-3 0 0,4 0 0 15,-1 0 0-15,0-1 0 0,1-3 0 0,-2 0 0 16,2 1 128-16,0-1-128 0,2-1 0 0,-1-1 128 15,1-1-128-15,1 4 0 0,-1-4 0 0,0 0 0 16,1-1 0-16,0-11 128 0,1 10-128 0,0 1 0 16,2-1 0-16,-3-10 128 0,0 0-128 0,0 0 144 15,0 0-144-15,0 0 160 0,0 0-160 0,0 0 192 16,0 0-192-16,0 0 192 0,0 0-48 0,7-8 0 16,0 0 0-16,-1-4 0 0,0-1-16 0,2 0-128 0,0-3 192 15,1-2-64-15,-2-1-128 0,3-3 0 0,1 1 144 0,1-2-144 16,1 0 0-16,1-4 0 0,4 2 0 0,-2-3 128 15,1 4-128-15,2-5 0 0,3 2 0 0,-2-4 0 16,0 1 0-16,1 2 144 0,-2-4-144 0,2-2 0 16,1-3 128-16,2-1-128 0,1 0 0 0,0-3 0 15,-1 0 128-15,2 2-128 0,2-2 0 0,3-2 0 16,2 2 0-16,0 1 0 0,3-2 0 0,0 0 0 16,4-4 0-16,-2 4 0 0,-1 3 0 0,0-1 0 15,-2-2 0-15,1 3 0 0,-1-1 0 0,0 2 0 16,0 3 0-16,2 0 0 0,0 1 0 0,2 1 0 15,1 3 0-15,1 0 0 0,-2-1 0 0,2-1 0 16,-3 4 0-16,-1-1 0 0,-2 3 0 0,2-1 0 16,0 2 0-16,2-2 0 0,2 2 0 0,1 0 0 15,1 0 0-15,3 4 0 0,1 2 0 0,0 0 0 16,-1 0 0-16,0-2 0 0,-3 1-128 0,-1 2 128 16,-2 0 0-16,2 3 0 0,-1 4 0 0,2-1 0 0,0 3 0 0,2-1 0 15,-1 4 0-15,2-1 0 0,-1 4 0 0,-3 1 0 16,-2 1 0-16,-2 1-144 0,1 3 144 0,-1 0 0 15,1 4 0-15,-1 0 0 0,3 5 0 0,1-1 0 16,5 2 0-16,-1 1 0 0,-2-1 0 0,-1-1 0 16,-2 2 0-16,0 2 0 0,-3 0 0 0,0 1 0 15,-2-3 0-15,-1 0 0 0,1 1 0 0,-2 1 0 16,-1 2 0-16,0 1 0 0,0-1 0 0,-1 2 0 16,-1 5 0-16,-1-4 0 0,3 2 0 0,-2 4 0 15,-5 1 0-15,1 2 0 0,0 5 0 0,-1-1 0 16,1-1 0-16,0 2 0 0,-2 4 0 0,-1-3 0 0,2 0 0 0,-1 1 0 15,-2 2 0-15,0 2 0 0,0 1 0 0,0-3 0 16,-3 2 0-16,0 3 0 0,-1-2 0 0,-2-1 0 16,-1-4 0-16,-3 2 0 0,-1-3 0 0,-1 0 0 15,-2-3 0-15,-1 3 0 0,0 3 0 0,-1-3 128 16,-1 1-128-16,-2 0 0 0,0 1 0 0,0 3 128 16,-2-2-128-16,-2 3 0 0,-1-2 0 0,2-3 0 15,-1-3 0-15,0-1 144 0,0 0-144 0,1-1 0 16,2 1 0-16,-2 0 0 0,1 0 0 0,-1-1 0 15,0-2 128-15,-1 3-128 0,4 3 0 0,-2-4 0 16,0-4 0-16,-1-6 0 0,2-2 0 0,-3-4 0 16,-2 1 0-16,4-6 128 0,-2-11-128 0,0 0 0 15,0 9 128-15,0-9-128 0,0 0 0 0,0 0 0 16,0 0 0-16,0 0 128 0,0 0-128 0,0 0 0 0,0 0 128 0,0 0-128 16,0 0 0-16,0 0 0 0,0 0 144 0,0 0-144 15,0 0 0-15,-6-12 144 0,3 2-144 0,0-2 128 16,2-2-128-16,-3-4 128 0,0-4-128 0,-1 1 128 15,0-2-128-15,-1-5 128 0,-1-4-128 0,0-1 0 16,-2-1 0-16,-1-2 0 0,-2-3-128 0,-4-3 128 16,-2-4-160-16,-1-1 160 0,-5-3-144 0,1-4 144 15,-4-5-128-15,3-1 128 0,-2 2-128 0,0 2 128 16,-1-2-128-16,0-3 128 0,-2 1-128 0,0-2 128 16,0 1-128-16,-1 2 128 0,0-2-144 0,-1 3 144 15,-2 3-160-15,-1 2 160 0,1 2-176 0,-1 5 176 16,-1 0-192-16,4 4 192 0,-1-1 0 0,0 2 0 15,0 5 0-15,2 1 0 0,-2 2 0 0,3 1-128 0,-4 2 128 0,2-2 0 16,-2 0-144-16,-1 3 144 16,-4 1-208-16,-3-1 80 0,-1 5-64 0,0 0-16 0,3-3 0 0,-1 7 0 15,0-1 0-15,3 3 0 0,0 3 0 0,3 2 0 16,1 3 80-16,-2 1 128 0,1 6-208 0,-2 0 80 16,-2-3 128-16,-3 3 0 0,-2 3-144 0,1 1 144 15,4-1 0-15,0 4-144 0,1 0 144 0,2 0 0 16,-1 1 0-16,3 3 0 0,-1-1 0 0,4 1 0 15,0-3 0-15,-1 0 0 0,-2 0 0 0,0 4 0 16,-4-3 0-16,3 2 0 0,-1-4 0 0,3 1 0 16,1 1 0-16,2-2 0 0,1 1 0 0,1 1 0 15,1 2 0-15,0-3 0 0,1 3 0 0,1-1 0 16,-2 5 0-16,5-2 0 0,-2 3 0 0,0-3 0 0,-1 0 0 0,-2 4 0 16,2 1 0-16,-3-1 0 0,3 0 0 0,1 0-128 15,2 3 128-15,-1-1 0 0,1 1 0 0,-1-1 0 16,3-3 0-16,1 2 0 0,0-1 0 0,2 2 0 15,-1 1 0-15,1 1 0 0,-1 2 0 0,2 1 0 16,-2-1 0-16,2 6 0 0,-1-4 0 0,-1 4 0 16,3 1 0-16,-1-3 0 0,0-1 0 0,1-3 0 15,1-2 0-15,0-1 0 0,1 1 0 0,-1 0 0 16,-2-1 0-16,1-3 0 0,0 0 0 0,1 1 0 16,0 1 0-16,0 1 0 0,-1-1 0 0,2 1 0 15,-2-1 0-15,4 1 0 0,-2 1 0 0,1 1 0 16,-1 0 0-16,1 1 0 0,-4 1 0 0,4 1 0 0,0 4 0 0,0-3 0 15,-2 0 0-15,0 1 0 16,2-1 0-16,1-3 0 0,-1 0 0 0,1 1 128 0,0-1-128 0,1 2 0 16,1-3 0-16,2 0 144 0,0 0-144 0,1 0 128 15,-2 0-128-15,2 1 160 0,-1-1-160 0,1-1 160 16,0-1-160-16,1 0 0 0,-4 3 144 0,3 0-144 16,1 0 0-16,-1 2 0 0,-2-1 0 0,-2-2 0 15,2 1 0-15,-1-1 0 0,-3 1 0 0,1 0 128 16,4 1-128-16,-2-4 0 0,-1-1 0 0,4-1 0 15,-2 0 144-15,3 2-144 0,-3-3 192 0,2-2-192 16,0 1 144-16,0 1-144 0,1 1 0 0,1-4 144 16,-3-1-144-16,3-3 0 0,-1 3 0 0,0-2 0 15,4-8 128-15,0 0-128 0,-4 9 0 0,4-9 128 0,0 0 0 16,0 0-128-16,-6 3 192 0,6-3-64 0,0 0 16 16,0 0 0-16,0 0 0 0,0 0 0 0,0 0-144 0,0 0 192 15,0 0-192-15,0 0 192 16,-4-9-192-16,3 0 0 0,2-1 0 0,2-2 0 0,-1-3 0 0,2 1 0 15,1 0 0-15,0 0 0 0,1-3 0 0,1 1 0 16,0-2 0-16,2-1 0 0,0 0 0 0,1-3 0 16,1-1 0-16,0 1 0 0,2-4 0 0,1 2 0 15,-2 0 0-15,4-4 0 0,1 0 0 0,3-3 0 16,-1 1 0-16,2 2 0 0,2-4 0 0,0-1 0 16,4 1 0-16,1 3 0 0,0-1 0 0,5-2 0 15,0-1 0-15,0 1 0 0,0 0 0 0,0-1 0 16,0-1 0-16,-3-2 0 0,2 3 0 0,1 0 0 15,2 1 0-15,-1 1 0 0,3-2 0 0,2 0 0 0,2 0 0 16,1 1 0-16,1 1 0 0,0 1 0 0,2-3 0 0,-3 2 0 16,-2 1 0-16,2-1 0 0,0-1 0 15,1 4 0-15,2-2 0 0,1 3 0 0,2 3 0 0,2 1 0 16,-1-2 0-16,-2 3 0 0,-4 4 0 0,1 2 0 16,1 1-144-16,-1 2 144 0,-2-1 0 0,-1 0 0 15,1 0 0-15,5 5 0 0,0 0 0 0,2 4 0 16,-1 1 0-16,-1 2 0 0,-2 2 0 0,-1 0 0 15,-2 1 0-15,3 2-128 0,-2 0 128 0,1 1 0 16,1 2 0-16,2 0-192 0,-1 0 192 0,1 4-160 16,-3-5 160-16,-2 4 0 0,-3-3-144 0,-2 1 144 15,-2 0 0-15,-1 0 0 0,-1 2 0 0,0 0 0 16,0 2 0-16,0 0 0 0,-1 3 0 0,1 3 0 16,0 1 0-16,0 5 0 0,1 1 0 0,-1 0 0 0,2 4 0 0,-2 0 0 15,-7 2 0-15,4 1 0 16,-6 1 0-16,5 2 0 0,0 2 0 0,-2 0 0 0,-3 5 0 0,-1-2 0 15,4 1 0-15,-3 1 0 0,0 1 0 0,-1-1 0 16,0 5 0-16,1-4 0 0,0-1 0 0,-1-2 0 16,0-1 0-16,-4-1 0 0,-1 0 0 0,0 0 0 15,1 0 0-15,-3-2 0 0,1-2 0 0,-3 3 0 16,-2 2 0-16,-2-1 0 0,-1 0 0 0,0-2 0 16,-4-1 0-16,0-1 0 0,1-2 0 0,-3 0 128 15,1-2-128-15,-1-1 192 0,-3 0-64 0,1-4-128 16,-1 0 192-16,1-2-64 0,-2-2-128 0,0-1 192 15,-1-2-192-15,1-2 192 0,0-5-192 0,1-10 128 16,-1 12-128-16,1-12 128 0,0 0-128 0,0 0 0 16,0 0 0-16,0 0 0 15,0 0-1120-15,0 0-208 0,-12 0-32 0</inkml:trace>
  <inkml:trace contextRef="#ctx0" brushRef="#br5" timeOffset="-203876.75">9877 13761 16527 0,'0'0'720'0,"-8"-5"176"0,3 1-720 0,5 4-176 15,0 0 0-15,0 0 0 0,-5-9 800 0,5 9 128 16,0 0 32-16,0 0 0 0,-1-6-256 0,1 6-64 16,0 0 0-16,0 0 0 0,0 0-144 0,0 0-48 15,0 0 0-15,0 0 0 0,0 0-112 0,0 0-16 16,0 0-16-16,0 0 0 0,-8 5-64 0,0 7-16 15,-2 0 0-15,0 6 0 0,0 2 160 0,0 6 48 16,1 6 0-16,0-1 0 0,0 0-112 0,0 2-32 16,0 0 0-16,2 0 0 0,0 3 160 0,1-2 16 0,1-1 16 0,0-4 0 15,0 1-176-15,-2-4-48 0,1 2 0 16,1 0 0-16,-2-2-96 0,2-2-32 0,-1-1 0 0,0-6 0 16,3 2-128-16,-2-2 128 0,1-6-128 0,0 3 128 15,1-1-128-15,-1-4-176 0,4-9 48 0,0 0 0 31,0 0-544-31,0 0-96 0,0 0-32 0,0 0-7984 0,-10 0-1600 0</inkml:trace>
  <inkml:trace contextRef="#ctx0" brushRef="#br5" timeOffset="-203542.46">9241 14116 22687 0,'0'0'1008'0,"-10"-4"208"0,2 2-976 0,8 2-240 15,0 0 0-15,0 0 0 0,0 0 544 0,0 0 64 16,0 0 16-16,0 0 0 0,0 0-320 0,12-6-64 16,-1 0-16-16,4 2 0 0,3 4-224 0,3-1 176 15,1-2-176-15,3 2 160 0,-1-1-160 0,2 2 192 16,1 6-192-16,0-5 192 0,-2-2-48 0,2 2 0 15,-3 1 0-15,5 1 0 0,-3 1 0 0,0 1 0 16,0-1 0-16,-1 4 0 0,1 2-144 0,-1 4 160 16,1-1-160-16,-4 1 160 0,1 0-160 0,3-2 0 15,-3 1 0-15,3-2 0 0,0 0 0 0,-2-5 0 0,-1 2 0 0,-2-1 0 32,-2-2-256-32,-2 0-128 0,-3 0-16 0,-1-2-11520 0</inkml:trace>
  <inkml:trace contextRef="#ctx0" brushRef="#br5" timeOffset="-202792.21">10128 13654 24927 0,'-12'-10'1104'0,"7"3"240"0,-2 0-1088 0,2 2-256 16,1-2 0-16,2 2 0 0,-5-2 176 0,2 0-32 16,0 1 0-16,-1-1 0 0,-3-2-144 0,-1 4 128 15,-2-3-128-15,1 2 128 0,-2-7-320 0,-3 4-80 16,-6-2-16-16,-1 3 0 0,-1 1 32 0,-3 2 0 15,-2-2 0-15,1 2 0 0,-1 3 256 0,2 0-128 16,-1 0 128-16,2 2 0 0,-5 0 0 0,2 1 256 16,-3 2-32-16,4-1 0 0,1 1 96 0,1 2 0 15,-1-1 16-15,0-1 0 0,-1 1 48 0,0 4 16 16,-2-1 0-16,-1 4 0 0,2-4-144 0,2 6-48 0,1 2 0 0,2-2 0 16,-1 1-208-16,3 1 128 0,0 2-128 0,-1 3 0 15,1 0 0-15,3 4 0 0,0-1 0 0,2 1 0 16,-1 2 128-16,2-2-128 0,1 4 0 0,1-1 0 15,0 2 0-15,2 0 0 0,0 3 0 0,2 0 0 16,1 1 0-16,1 0 0 0,3-1 0 0,1-1 0 16,2 0 0-16,1-3 0 0,1-1 0 0,2-1 0 15,3 1 256-15,3-2-32 0,2 2-16 0,2 0 0 16,0 2-16-16,2 3 0 0,0-4 0 0,4 1 0 16,2 0-64-16,2-1-128 0,1 4 176 0,1-2-176 15,1-2 0-15,2 2 0 0,0-4 0 0,3 2 0 16,1-5 0-16,2 0 0 0,1-5 0 0,2-3 0 15,1-3 0-15,-3-5 0 0,0-2 0 0,1-1 0 16,1-4 0-16,1-4 160 0,0-5-32 0,0 3 0 0,1-8 128 0,2 0 32 16,2-3 0-16,-1 0 0 0,1-5-80 0,0-1-16 15,-2-5 0-15,-3 3 0 0,-3-3-192 0,0 1 144 16,-1-3-144-16,-2-1 128 0,2-1-128 0,-3-2 192 16,-2-2-192-16,-1 1 192 0,-3-2-192 0,0 1 128 15,-2 0-128-15,-2-5 128 0,-1 0 192 0,-1 1 16 16,-3-7 16-16,-2 5 0 0,-4 0-48 0,-3-2-16 15,-3 2 0-15,-4-1 0 0,-4 1-160 0,-4 3-128 16,-7-3 192-16,-1 0-192 0,-5 1 208 0,-1-1-64 16,-5 3-16-16,-2 2 0 0,-3 4-128 0,-3 5 128 15,-1-1-128-15,-1 6 128 0,-1 3 32 0,-5 3 0 0,-3 3 0 16,-3 8 0-16,-4 1-352 0,3 5-80 0,3 5-16 16,5 1 0-1,3 6-528-15,6-1-96 0,2 4-32 0</inkml:trace>
  <inkml:trace contextRef="#ctx0" brushRef="#br0" timeOffset="-197584.44">17277 9071 3679 0,'0'0'160'0,"13"0"32"0,-2-3-192 0,-1 0 0 15,-2-5 0-15</inkml:trace>
  <inkml:trace contextRef="#ctx0" brushRef="#br0" timeOffset="-196703.94">17011 9075 14447 0,'0'0'640'0,"0"0"128"0,-11 1-608 0,5 2-160 0,6-3 0 0,-11 3 0 15,4-1 912-15,7-2 160 0,0 0 16 0,0 0 16 16,0 0-208-16,0 0-64 0,0 0 0 0,0 0 0 15,0 0 64-15,0 0 0 0,0 0 0 0,-9-5 0 16,4-2 64-16,5 7 32 0,-1-11 0 0,2-2 0 16,-1-3-624-16,4-2-128 0,0-1-32 0,2-4 0 15,3-1-208-15,-3 0 176 0,-1-7-176 0,2 2 160 16,3-4-160-16,1 0 128 0,3-4-128 0,4-5 128 16,2-4-128-16,3-1 192 0,0 0-192 0,4-1 192 15,2-4-32-15,1 1 0 0,0 1 0 0,-1 7 0 16,-1-1 16-16,-1 2 0 0,-2 2 0 0,-5 3 0 15,2 3-176-15,-4 4 0 0,0 4 0 0,-4 1 128 16,0 2-128-16,-2 4 0 0,0 2 0 0,-1 3 0 0,-1 4 0 16,-3 0 0-16,-4 5 0 0,-3 5 128 0,0 0-128 0,0 0 0 15,0 0 0-15,0 0 0 0,0 0 0 0,0 0-176 16,0 0 176-16,-3 11-128 0,-4 2 128 0,-2 2-128 16,-1 2 128-16,-1 2-128 0,-4 2 128 0,-2 4 0 15,-2 0 0-15,-4 6 0 0,-4 0 0 0,-2 4 0 16,1 0 0-16,-2 3 0 0,-6 6 0 0,2-3 0 15,1 4 0-15,1-3 0 0,0 1 0 0,3 2 0 16,1-3 0-16,5 2 0 0,4-3 0 0,-1-2 128 16,-1-1-128-16,4-1 176 0,-1-1-48 0,0-1-128 15,4 1 192-15,0-4-64 0,0-3-128 0,3-4 0 16,-1-4 0-16,2-4 0 0,0-1 128 0,2-4-128 16,3-4 0-16,5-8 128 0,0 0 80 0,0 0 16 0,0 0 0 0,0 0 0 15,-1-10 224-15,1-7 64 0,4-3 0 16,1-7 0-16,1-2-368 0,4-4-144 0,2-4 128 0,0-6-128 15,2-2 0-15,7-5 0 0,-1-2 0 0,3-3 0 16,2-5 0-16,3-2 0 0,0 0 0 0,4-2 0 16,0 4 0-16,3-1 0 0,4 0 0 0,0 5 0 15,-1 3 0-15,0 1 0 0,-2 2 0 0,-4 7 0 16,-3 2 0-16,-5 6 0 0,0 6 0 0,-4 1 0 16,0 5 0-16,-4 2 0 0,-3 4 0 0,-2 1 0 15,-2 4 0-15,-1 3 0 0,-4 1 0 0,-4 8 0 16,0 0 0-16,0 0 0 0,0 0-128 0,0 0 128 15,0 0-176-15,0 0 48 0,0 0 0 0,0 0 0 16,0 0-32-16,0 0 0 0,-3 12 0 0,0 0 0 0,3 0 160 16,-3 2 0-16,-4 1 0 0,1 4-128 15,0 3 128-15,2 3 0 0,2 0 0 0,0 5 0 16,2-4 0-16,4 5 0 0,1 1 0 0,1-4 0 0,1-2 0 16,1 0 0-16,3 0 128 0,0-1-128 0,2 0 0 0,2 0 0 15,0-4 0-15,3-2 0 0,0 1 0 0,1-1 0 16,1-2 0-16,3-1 0 0,1-2 0 0,3 3 128 15,2-2-128-15,2-2 0 0,2-2 0 0,-3 3 0 16,-2 0 0-16,-2-1 0 0,-2 0-144 0,1 1 0 16,-2-4 0-16,-1 2 0 15,-2 4-1504-15,-1-4-288 0,-4 0-64 0</inkml:trace>
  <inkml:trace contextRef="#ctx0" brushRef="#br0" timeOffset="-195367.8">17098 7819 23263 0,'-9'-14'1024'0,"5"6"224"0,0-3-992 0,4 1-256 0,4 2 0 0,1 2 0 16,2-3 0-16,-2 1 128 0,1-2-128 0,2 4 0 0,-1-3 0 0,1 3 0 15,0 2 0-15,-8 4 0 0,8-5 0 0,-8 5 0 16,9-3 0-16,-9 3 0 0,11-1 0 0,-11 1 0 15,0 0 0-15,11 4 0 0,-1 1 0 0,-10-5 0 16,8 5 0-16,-8-5 0 0,10 7 0 0,-1 2-128 16,-2 0 128-16,1 1 0 0,-2 4 0 0,2-3 128 15,-2 1-128-15,1 3 192 0,-2-1 64 0,1-1 0 16,2 1 0-16,1 3 0 0,-3 0 0 0,2 3 0 16,1-5 0-16,-2 0 0 0,1 3 64 0,0 1 0 15,2-1 16-15,-1 1 0 0,-2 0 48 0,1 1 16 16,-2 6 0-16,1-4 0 0,-1 4-32 0,0 2-16 0,-1 4 0 0,0-3 0 15,1 1-64-15,0 3-16 0,0-1 0 16,1 0 0-16,0 4-112 0,0 3-32 0,0-2 0 0,0 1 0 16,0 0-128-16,1 3 192 0,-2 1-192 0,3 0 192 15,0 0-192-15,0 1 0 0,0-4 144 0,-2 1-144 16,1 0 160-16,0 1-32 0,1-3-128 0,-1 0 192 16,1 2-48-16,1-2-16 0,1-1 0 0,-1 0 0 15,1 2-128-15,-2-1 160 0,1 1-160 0,-1-2 160 16,-2 0-160-16,0 1 0 0,0 0 0 0,-1 3 0 15,2-1 0-15,-2-1 0 0,-1 3 0 0,1 1 0 16,1-1 0-16,-2 3 128 0,-3-4-128 0,3 3 0 16,0 0 0-16,1-1 0 0,-1 4 128 0,0 3-128 0,-1-4 0 0,2 2 0 15,-1-1 0-15,-1-1 128 0,-2 1-128 0,3 1 128 16,1 0-128-16,-1 5 128 0,0 1-128 16,0 1 0-16,0-2 0 0,0 3 128 0,-1 4-128 0,2-3 0 15,2-2 0-15,-1 2 128 0,1 1-128 0,1 5 0 16,0-2 0-16,1 0 0 0,-2-4 0 0,-1-1 0 15,-2 1 0-15,0 0 0 0,0 3 0 0,1-2 0 16,-4 1 0-16,2 2 0 0,2-4 0 0,-3 2 0 16,-1-2 0-16,1 1 0 0,-1-1 0 0,1 1 0 15,1 1 0-15,-2 4 0 0,1-5 0 0,-1 1 0 16,0 2 128-16,-1-5-128 0,2 1 0 0,-1 0 0 16,1 3 0-16,-1-2 0 0,1 2 0 0,-1 1 0 0,-1-4 0 0,1 2 0 15,-2 2 0-15,1-3 0 0,-1-1 0 0,1 2 0 16,1 2 0-16,-2-5 0 0,0 0-128 0,1 1 128 15,0 0 0-15,-1 0 0 0,-1-3 0 0,1 0 0 16,-1 3 0-16,1 1 0 0,1-1 0 0,-1 0 0 16,0-4 0-16,0 1 0 0,0-1 0 0,2-3 0 15,1-2 0-15,-1 3 0 0,1 1 0 0,0 1 0 16,0 5 0-16,0-4 0 0,-2-2 0 0,3 1 0 16,-3-1 256-16,2 0-16 0,-2-3-16 0,2 3 0 15,-2 3 32-15,1 0 16 0,1-3 0 0,0 1 0 16,-1-3-48-16,1 2-16 0,-2 0 0 0,1-1 0 15,2-3-16-15,-1 2-16 0,1 2 0 0,-3-1 0 16,3 1 32-16,-2-3 16 0,-1-3 0 0,-1 2 0 16,0 2-32-16,2-3-16 0,-2 0 0 0,1 1 0 15,0-2 32-15,1 2 16 0,1-2 0 0,0 0 0 0,-1 1-96 0,1-4 0 16,0 2-128-16,0-3 192 0,1 1-192 0,0 1 0 16,0-3 128-16,2 4-128 0,-3-4 0 0,1 4 0 15,-2-3 0-15,1-3 0 0,-1 2 0 0,-1 1 0 16,-1-3 0-16,0-1 0 0,0 4 0 0,0 0 0 15,2-2 0-15,-2-1 0 0,-2 4 0 0,1 1 128 16,-1-4-128-16,0 1 0 0,1 0 0 0,0-1 0 16,0 0 0-16,-1 3 0 0,1-1 128 0,0-3-128 15,1 2 0-15,-3 0 144 0,2-1-144 0,0 1 192 16,-1 3-192-16,2-2 192 0,-1 0-192 0,1 2 128 16,0-4-128-16,0 5 128 0,-1-3 0 0,0-2-128 15,-1 4 192-15,2-4-64 0,2 3-128 0,0 3 128 16,-1-1-128-16,2 2 128 0,1 0-128 0,-3 0 0 0,3 4 0 0,-2-1 0 15,-2 0 0-15,3 1 0 0,-1-2 0 0,1 5 0 16,-1 2 0-16,2 0 128 0,-1-3-128 0,-1 0 0 16,1-2 128-16,-1-1-128 0,2-1 0 0,-2-5 128 15,-1-1-128-15,1-5 0 0,1 0 0 0,-1-4 0 16,1-2 0-16,2-6 0 0,-2-1 0 0,-1-3 0 16,1-2 0-16,-1-2 0 0,1-4-192 0,-1-2 192 15,1 2-384-15,-3 0 32 0,1 0 16 0,0-3 0 31,-2-1-288-31,2 2-48 0,1 0-16 0,-1-1 0 16,-1-11-304-16,0 11-64 0,0-11-16 0,0 0-9280 0,0 8-1856 0</inkml:trace>
  <inkml:trace contextRef="#ctx0" brushRef="#br0" timeOffset="-195000.64">17550 18474 25791 0,'-11'12'2304'0,"2"-5"-1856"16,-4 4-448-16,2-2 0 0,2 5 2352 0,1 1 368 15,2 4 80-15,1 2 16 0,1 6-2560 0,3 4-512 16,1 0-112-16,1 2-16 0,3 2 384 0,1 3 0 0,1 0 0 0,3 4 0 15,1 2 0-15,2 0 128 0,2 1-128 16,2 5 192-16,1 2-192 0,2-4 128 16,0-4-128-16,0-6 128 0,1-3 64 0,3-9 16 0,-1-6 0 0,6-5 0 15,2-2 240-15,3-8 64 0,4-2 0 0,0-7 0 16,-1-4 176-16,-2-7 32 0,-1-5 16 0,5-6 0 16,0 0-112-16,2-9-32 0,1-11 0 0,0 2 0 15,3-6-256-15,3-3-48 0,4-2-16 0,1 1 0 31,-4-3-560-31,0 3-112 0,1 0-32 0,-5-1-12208 0,-2-1-2448 0</inkml:trace>
  <inkml:trace contextRef="#ctx0" brushRef="#br0" timeOffset="-193084.97">24488 9801 1839 0,'-12'5'0'0,"5"0"160"0,0 1-160 0,0-1 0 0,1 0 0 0,6-5 0 16,0 0 3184-16,-5 12 592 0,0-3 128 0,1 1 32 15,4-10-2880-15,0 0-576 0,-7 6-112 0,7-6-32 16,0 0 96-16,-3 9 16 0,3-9 0 0,0 0 0 0,-7 5-16 0,7-5 0 15,-7 5 0-15,7-5 0 0,0 0 272 0,0 0 48 16,0 0 16-16,0 0 0 0,0 0 0 0,0 0 0 16,0 0 0-16,-4 8 0 0,4-8-176 0,0 0-16 15,0 0-16-15,0 0 0 0,0 0-144 0,0 0-32 16,0 0 0-16,0 0 0 0,11-8 960 0,2-1 176 16,-2-6 32-16,3-4 16 15,0-1-1568-15,4-7-448 0,3-1-32 0,1-6 0 0,3-2 480 0,-1-3 288 16,0-3-32-16,3 1-16 0,-2 0-240 0,-2 3 176 15,-2-1-176-15,-1 2 160 0,-3 1-160 0,-1 7 0 16,-4 1 144-16,1 7-144 0,-2 2 128 0,1 2-128 0,-2 4 160 0,-2 4-160 16,-2 1 224-16,-6 8-48 0,10-4-16 0,-10 4 0 15,0 0-160-15,12 4 0 0,-2 3 144 16,0 3-144-16,-1 3 0 0,0 5 144 0,0 1-144 16,-2 5 0-16,1 4 128 0,1 4-128 0,-2-3 0 0,2 3 0 15,0 0 0-15,0-1 0 0,0 0 128 0,1-1-128 16,0 1 0-16,2-3 0 0,1 0 0 0,-1-4 0 15,1 1 0-15,1-2 0 0,-1-2 0 0,3 0 0 32,2-3-272-32,-4 0-112 0,0-2-32 0,0 0 0 15,1-1-1344-15,-2 0-272 0,1-6-48 0,-4 1-11136 0</inkml:trace>
  <inkml:trace contextRef="#ctx0" brushRef="#br0" timeOffset="-191216.83">24880 9410 19343 0,'0'0'1728'0,"0"0"-1392"16,0 0-336-16,0 0 0 0,0 0 640 0,0 0 64 15,0 0 16-15,0 0 0 0,0 0-208 0,0 0-32 16,0-9-16-16,0 9 0 0,0 0 0 0,0 0 0 16,0 0 0-16,0 0 0 0,0 0-16 0,0 0 0 0,5 11 0 0,-3 0 0 15,-2-1 32-15,0 4 0 0,-2 4 0 0,-1 0 0 16,-1 3 48-16,-1 6 16 16,-1 0 0-16,0 6 0 0,1 2-16 0,1 5 0 0,0 3 0 15,-1-1 0-15,0 5-144 0,0 0-48 0,1 3 0 0,3 2 0 16,-1 1-112-16,1 1-32 0,0-1 0 0,2-1 0 15,0-1-64-15,2-3-128 0,-2 2 176 0,2 1-176 16,1-2 128-16,-2 2-128 0,-1-3 0 0,-1 2 0 16,4 2 144-16,-3-1-144 0,-1-2 0 0,0 0 144 15,-1 2-144-15,0-1 128 0,1 0-128 0,-3-2 128 16,2 1-128-16,0 0 192 0,2 2-192 0,-1-3 192 16,0 2-192-16,1-1 0 0,3 2 144 0,-1-1-144 15,-2-2 0-15,1-1 0 0,1-4 0 0,0 2 128 16,-1-3-128-16,1 4 0 0,-1-4 128 0,2-1-128 15,-1 3 0-15,0-4 144 0,0 5-144 0,-1-2 0 0,1 4 128 0,-2-6-128 16,1-1 0-16,-4 4 0 0,2-4 0 0,0 4 160 16,2 1-160-16,-2 0 128 0,-2-1-128 0,2 0 192 15,-1 3-192-15,1 1 192 0,0-4-64 0,-1 2 0 16,1-3 0-16,1 2 0 0,0-3-128 0,2 2 160 16,-1 1-160-16,2-2 160 0,-1 0-160 0,3 0 0 15,-1 3 144-15,2-3-144 0,-1 2 144 0,0-3-144 16,-1 1 192-16,3 0-192 0,-3-2 0 0,0 1 0 15,3 0 0-15,-3-3 0 0,-1 2 0 0,-1 1 0 16,1 0 0-16,0-3 0 0,0 2 192 0,0-1-192 16,-2 0 192-16,1-1-192 0,-1 1 160 0,0 3-160 15,-2-4 128-15,1 3-128 0,1 0 0 0,0 0 128 16,-2 6-128-16,0-2 0 0,0 3 144 0,-2 0-144 0,1-2 160 0,1 0-160 16,0 0 176-16,0-4-176 0,0 1 192 15,0-1-192-15,0-5 192 0,1 1-64 0,1 2 0 0,0 0-128 16,2-4 160-16,-3-1-160 0,-1 0 128 0,2-2-128 15,-1 1 0-15,0-1 128 0,-1-1-128 0,0 5 0 16,0 0 128-16,0-2-128 0,0-2 0 0,0 1 128 16,-1-1-128-16,0 5 192 0,-2-2-192 0,3 0 192 15,-4-1-192-15,3-2 0 0,-2-1 144 0,1 4-144 16,-1 0 0-16,1-1 128 0,-1 3-128 0,1-1 0 16,-2 2 0-16,3 4 144 0,1-1-144 0,0 3 0 15,0-6 128-15,0 0-128 0,-3-3 0 0,3-3 0 16,-1-1 128-16,-2 0-128 0,1 0 192 0,0-2-192 0,0 0 160 15,1 2-160-15,-2 2 128 0,1-2-128 0,-2-1 0 0,1-1 0 16,1 1 128-16,-1 0-128 16,-1 1 0-16,3-4 0 0,0-1 0 0,-1 3 0 0,1-3 0 0,0 2 0 15,-3 3 0-15,3 1 0 0,-2 2 0 0,3 0 128 16,-1-2-128-16,0-1 0 0,-3 0 0 0,1 1 0 16,1 1 128-16,-1-1-128 0,0-1 0 0,1 1 128 15,0-2-128-15,0 0 128 0,1 1-128 0,0 0 160 16,-2 0-160-16,1-1 160 0,-3-2-160 0,3 2 128 15,-1 2-128-15,1 2 128 0,1 2 0 0,-1-1-128 16,-1 0 192-16,0 0-64 0,0-2-128 0,-2-2 0 16,-1-2 144-16,0-1-144 0,1-3 208 0,0 4-16 15,1-6-16-15,-1 3 0 0,-3-3-176 0,2 2 0 0,2-4 144 16,-1-1-144-16,-2 2 0 0,0-4 128 0,2-1-128 0,1 0 0 16,0 2 0-16,3-1 0 0,-3-1 0 0,2 0 128 15,1 1-128-15,-1-2 0 0,0 0 0 0,0-2 0 16,2 1 0-16,0-2 0 0,-1-1 0 0,0 1 0 15,0-3 0-15,1-1 0 0,-2 1 0 0,2-2 0 16,0-1 0-16,0-9 0 0,0 6 0 0,0-6 0 16,0 9 0-16,0-9 0 0,0 0 0 0,0 0 0 15,0 0 0-15,0 0-160 0,0 0 160 0,0 0 0 16,0 0-224-16,0 0 64 0,0 0 16 0,0 0 0 16,0 0 144-16,0 0 0 0,0-13 0 0,0 1-128 15,0 12 128-15,0-16 0 0,-2-1-144 0,2-1 144 16,0 1 0-16,-1-2-144 0,-1 0 144 0,1-4 0 15,1-1-128-15,0-3 128 0,0 1 0 0,0-5 0 16,0-1-128-16,1-1 128 0,4-3 0 0,-5-4 0 0,0 1-144 0,3-1 144 16,-1-2 0-16,1 2-144 0,-4 0 144 0,2-3-160 15,0 1 160-15,3 3-160 0,-3-1 160 0,3 0 0 16,-3-2 0-16,2 1 0 0,-2-3 0 0,3 2 0 16,-1 1 0-16,0-4 0 0,1 4 0 0,0-7 0 15,-1 0 0-15,2 1 0 0,1-5 0 0,-1-3 0 16,0-2 0-16,-1-1 0 0,-3-1 0 0,3 2 0 15,-1-1 0-15,0-2-128 0,3 0 128 0,-1 2 0 16,0-5-144-16,0 5 144 0,-1-2 0 0,-1 0-176 16,1 2 176-16,-1-1-128 0,-1-3 128 0,2 2 0 15,-1 1-144-15,-1-4 144 0,1 4 0 0,-1-2 0 16,1 0 0-16,1-2 0 0,-2 0-128 0,2-2 128 16,0 3 0-16,0-2 0 0,-1 3 0 0,1-1-144 0,-1 3 144 0,-1 0 0 15,-2-6-176-15,-1 4 176 0,1 0-160 0,0 1 160 16,0-2-144-16,-1 3 144 0,-2 2-128 0,3-3 128 15,-2-3 0-15,-1 3 0 0,-1-2 0 0,1 2 0 16,-2-1 0-16,1 4 0 0,-1 1 0 0,1 0 0 16,-1 0 0-16,1-1 0 0,-2-5 0 0,2 1-128 15,0-3 128-15,1 4 0 0,1-2 0 0,1 0 0 16,-2-2 0-16,2-1 0 0,-1-5 0 0,2 1 0 16,0-3 0-16,3 8 0 0,0 3 0 0,-1 3 0 15,-1-1 0-15,2 0 0 0,1 2 0 0,-2 1 0 16,1 0 0-16,-1 1 0 0,0-3 0 0,-1 2 0 15,-1 1 0-15,0-2 0 0,-3-3 0 0,2-3 0 16,0-3 0-16,0 2 0 0,-2-3 0 0,0-2 0 16,1-1 0-16,-1 0 0 0,1-1 0 0,-1 1 0 15,-2 4 0-15,0-1 0 0,3 2 0 0,-2 4 0 0,-1 3 0 0,-2 0 0 16,2 2 0-16,1 3 0 0,2 5 0 0,-2-1 0 16,-2 2 0-16,1 2 0 0,0 0 0 0,-1 3 144 15,1 2-144-15,0-4 0 0,0 6 128 0,-1 0-128 16,2 1 0-16,0-1 0 0,2 2 0 0,2 3 0 15,0-1 0-15,0 2 0 0,1 1 0 0,3-1 0 16,2 0 0-16,0 0 0 0,0 0 0 0,1 1 0 16,2 0 0-16,0 1 0 0,-4 3 0 0,1-1 0 15,1 3 0-15,0-1 0 0,0 6 0 0,-1-1 0 16,0 4 0-16,0 1 0 0,-3 1 0 0,0 4 0 0,2-2 0 16,-1-1 0-16,-2 4 0 0,1-2 0 0,-2 0 0 15,-1 2 0-15,0-3 0 0,0-2 0 0,0 2 0 0,0 3 0 16,0-3 0-16,0 5-176 0,-2-2 176 0,-1 5-208 31,1-3-352-31,2 8-64 0,0 0-16 0,0 0 0 16,-9-2-1744-16,9 2-368 0,-11 6-64 0,3-1 0 0</inkml:trace>
  <inkml:trace contextRef="#ctx0" brushRef="#br0" timeOffset="-190700.15">24256 10346 23615 0,'-14'10'1040'0,"7"-6"224"0,7-4-1008 0,0 0-256 16,-6 8 0-16,6-8 0 0,0 0 128 0,0 0 0 15,0 0-128-15,0 0 192 0,0 0-48 0,8-8-16 16,-1-2 0-16,2-4 0 0,-1-5 256 0,2-5 32 16,1-3 16-16,1-5 0 0,-2-2-48 0,4-1 0 15,0 0 0-15,1-1 0 0,0-2-32 0,1 1-16 16,-2 2 0-16,0-5 0 0,0-2 64 0,0 2 16 16,1 0 0-16,-1 1 0 0,2 1-160 0,1 0-16 15,-1 5-16-15,2 1 0 0,4 2 32 0,-3 6 16 16,-3-1 0-16,0 6 0 0,0 2-48 0,-2 7-16 0,-1 0 0 0,0 4 0 15,-2 3-64-15,2 2-16 0,-2 3 0 0,1 3 0 16,-1 6-128-16,2 4 0 0,1 4 0 0,2 5 128 16,1 7-128-16,1 3 0 0,1 4 0 0,1 1 128 15,0 0-128-15,2-1 0 0,0 1 144 0,-2 1-144 16,-1-4 352-16,0 0 0 0,0-6 0 0,-1 1 0 16,-3-1 256-16,-1-4 48 0,3-2 16 0,-5-4 0 15,1-1-192-15,0-1-32 0,-2-4-16 0,-1-1 0 16,-1-2-224-16,-1-3-32 0,-2 1-16 0,-6-9 0 15,5 5-160-15,-5-5 160 0,0 0-160 0,0 0 160 16,0 0-160-16,0 0 0 0,0 0-192 0,0 0 192 16,0 0-752-1,0 0-16-15,-7-4-16 0,7 4 0 0,-9-4-2432 0,9 4-496 16</inkml:trace>
  <inkml:trace contextRef="#ctx0" brushRef="#br0" timeOffset="-185761.94">4124 14979 14735 0,'-16'-6'1312'0,"0"-2"-1056"0,0-2-256 0,1 3 0 16,0 0 464-16,0 2 48 0,2 0 0 0,-1 0 0 16,0 1 32-16,0 1 16 0,1 1 0 0,2 0 0 15,-1-1-560-15,2-1 0 0,0 1 0 0,0-1 0 16,1 2 432-16,9 2-32 0,-10-4 0 0,10 4 0 16,-10-6 272-16,10 6 48 0,0 0 16 0,0 0 0 15,-9-5-48-15,9 5-16 0,0 0 0 0,0 0 0 16,0 0-336-16,0 0-64 0,0 0-16 0,0 0 0 15,0 0-48-15,0 0-16 0,0 0 0 0,14 3 0 16,-1 3 128-16,2-3 0 0,0 0 16 0,3 1 0 16,0-1 64-16,3 3 16 0,5-4 0 0,3 1 0 15,4 0-32-15,4 1-16 0,3 1 0 0,2-1 0 0,-2-3-48 16,3 3 0-16,3 0 0 0,2 2 0 16,2-3-128-16,2 0-16 0,4-1-16 0,1 2 0 0,3 1-160 0,-2-1 128 15,-1-3-128-15,2 3 128 0,-1 0-128 16,2 1 0-16,1-3 144 0,5 1-144 0,4-2 144 0,-3-1-144 15,-4 1 192-15,3-1-192 0,0 0 176 0,1 0-176 16,1 0 160-16,3 2-160 0,4 0 128 0,-3-2-128 16,-4-1 0-16,-1 1 144 0,0 2-144 0,2 4 0 15,1-3 0-15,1 0 128 0,0 2-128 0,-2 1 0 16,-2 1 0-16,-2 0 0 0,-1 2 128 0,3-4-128 16,2-1 0-16,1 2 128 0,-2 2-128 0,1 2 0 15,-3-6 0-15,0 1 0 0,0 3 0 0,5-3 0 16,2-1 0-16,-1 0 128 0,-1 2-128 0,-2-2 0 15,-3 2 144-15,-1 2-144 0,-3-5 176 0,3 1-48 16,3 1 0-16,-4 3 0 0,-3-4 64 0,-1-2 0 0,-1 1 0 16,-3 1 0-16,-1 0 16 0,0-2 16 0,1 3 0 0,3-1 0 15,2 0-224-15,-3-2 176 0,-3-2-176 0,1 0 160 16,-3 0-160-16,0 2 0 0,1-4 144 0,2 2-144 16,2 2 0-16,1-2 144 0,0-3-144 0,-1 2 0 15,-4-3 128-15,0 1-128 0,-2 1 0 0,1-1 0 16,-1 3 0-16,4-1 0 0,3 1 0 0,-1-4 0 15,-1-5 0-15,1 3 0 0,-8-2 0 0,1 2 0 16,-1 1 0-16,-1-1 0 0,1 0 0 0,2 3 0 16,4 1 0-16,1-1 0 0,-2-5 0 0,1 3 0 15,-3 4 0-15,2-2 0 0,-2-2 0 0,2 1 0 16,-2 0 160-16,4 2-160 0,1-2 128 0,-1-1-128 16,-1 2 0-16,-3 0 0 0,-2-3 0 0,-1 1 0 15,-1 3-128-15,-1 1 128 0,1-1 0 0,3 0 0 0,3 1 0 0,-1 1 0 16,-2-2 0-16,-1 1 0 0,-3 0 0 15,1-1 0-15,-1 4 0 0,0-2 0 16,-1 0 0-16,4-2 0 0,3 1 0 0,-1-1 128 0,0 2-128 0,-3-2 0 16,-3-1 0-16,0-1 0 0,0 4 0 0,1-2 0 15,1 0 0-15,0-1 0 0,1-2 0 0,2 1 0 16,0-1 0-16,-2-1 0 0,-5 2 0 0,0 0 0 16,-2 2 0-16,0-2 0 0,-1-2 0 0,0 2 0 15,0 0 0-15,3 2 0 0,4-4 0 0,1 3 0 16,-1-2 0-16,0 2 0 0,-4-3 0 0,1 1 0 15,-1-1 0-15,-1 1 0 0,1 0 0 0,2 3 0 16,-4-3 0-16,5 1 0 0,-1-1 0 0,-2 2 0 0,-2 2 0 16,-2 1 0-16,-3 0 0 0,0 0 0 0,-1 1 0 0,0 4 0 15,2-1 0-15,-3-1 0 0,-1 0 0 16,-2 3 0-16,2 1 0 0,-1-3 0 0,-1 1 0 0,0 0 0 16,-1-1 0-16,-2-1 160 0,0 0-160 0,-4 1 160 15,0-3-160-15,-3 2 0 0,-3 0 0 0,-1-2 128 16,1 0-128-16,-1 0 0 0,-1-1 144 0,0 0-144 15,-4 0 0-15,1 2 128 0,-2-2-128 0,0 0 0 16,-3 0 0-16,0 0 128 0,-10 0-128 0,13 0 0 16,-6 0 0-16,-7 0 0 0,0 0 0 0,10 0 128 15,-10 0-128-15,0 0 0 0,0 0 0 0,0 0 0 16,0 0 0-16,0 0 0 0,0 0 0 0,0 0 0 16,0 0 0-16,0 0 0 0,-7-5 0 0,-2-2 0 15,-1 3 0-15,-3 1-128 0,-1 0 128 0,-3 2-128 0,-4-1 128 0,1-1 0 16,-5 3 0-16,-1 0 0 0,0 0 0 0,-4 2-128 15,-7-2 128-15,-4 1 0 0,-2 2 0 16,-1 0 0-16,-4-3 0 0,1 2 0 0,0 1 0 0,0 0 0 16,-3 1 0-16,-4-1-128 0,-2-2 128 0,-2 2 0 15,-5-2 0-15,2 1 0 0,3 0 0 0,0 0 0 16,0 1 0-16,2-3 0 0,-5-4-128 0,-5 3 128 16,-1 1-128-16,-2-2 128 0,3 1 0 0,0 0-160 15,0 1 160-15,1 1 0 0,2-1 0 0,-5-1-128 16,-4 0 128-16,2-1 0 0,0 1 0 0,3 0 0 15,0-2 0-15,1-1 0 0,0 2 0 0,-4-1 0 0,-3 1 0 16,1-1 0-16,3 2 0 0,0-3 0 0,0-1 0 0,2 3 0 16,-3-1 0-16,-2 0 0 0,-5 0 0 15,5-2 0-15,3 1-144 0,-2 0 144 0,2 1 0 0,-2-4-144 16,-6 2 144-16,2 1-128 0,0-2 128 0,2 0-128 16,2 3 128-16,0-1 0 0,-2 0 0 0,0-2-128 15,-4-1 128-15,4 2-128 0,0-1 128 0,5 1-128 16,-4 0 128-16,1-2 0 0,-1 1-144 0,-3 1 144 15,-2 0 0-15,4 0 0 0,2 1-144 0,2-1 144 16,3 1 0-16,-5 0 0 0,-3 0 0 0,0 3 0 16,3-3 0-16,1 2 0 0,3-1 0 0,-3 3 0 15,2 0 0-15,-1 0 0 0,-3-1 0 0,4-3 0 16,2 0 0-16,5-1 0 0,0-2 0 0,1 3 0 16,1 1 0-16,-2 1 0 0,-3-3 0 0,3 2 144 0,-2-1-144 0,3 2 0 15,2-1 0-15,2 2-176 16,1-2 176-16,-2 0 0 0,-4 0 0 0,-1 2 0 0,-3-1 0 15,4 0 0-15,3-1 0 0,0 1 0 0,2 3 0 0,-3 3 0 16,-1 0 0-16,-1 0 0 0,-3-3 0 0,2-1 0 16,2 0 0-16,2 2 0 0,1 0 0 15,0 0 0-15,3 1 0 0,-3 2 0 0,-5 1 0 0,-1-2 0 16,1-1 0-16,1-1 0 0,3 2 0 0,0 2 0 16,2-1 0-16,1-1 0 0,-4 1 0 0,-1 0 0 15,-3-1 0-15,3-1 0 0,0 2 0 0,3 0 0 16,1-1 0-16,1-1 0 0,5 4 0 0,-2 0 0 15,-3-3 0-15,-1 0 0 0,1 2 0 0,3-1 0 16,4-1 0-16,1 1 0 0,1 2 0 0,3-3 0 16,2 1-144-16,3 1 144 0,0-2 0 0,2-2-144 0,1 0 144 0,-1-1 0 15,-3-1 0-15,6 1 0 0,0 0 0 0,3 1 0 16,2-2 0-16,4 1 0 0,0 2 0 0,3-1 0 16,1 1 0-16,0-2 0 0,1-1 0 0,1 1 0 15,2 3 0-15,2-2 0 0,0-2 0 0,1-1 0 16,4 4 0-16,2 1 0 0,-1-3 0 0,8-1 0 15,-9 0 0-15,9 0 0 0,0 0 0 0,0 0 0 16,0 0 0-16,0 0 0 0,0 0 0 0,0 0 0 16,0 0 0-16,0 0 0 0,0 0 0 0,0 0 0 15,11 5 0-15,3 0 0 0,2 1 0 0,-1-1 0 16,3-2 0-16,3 1 0 0,2 0 0 0,3-1 0 16,0 0 0-16,5-2-128 0,2-1 128 0,4 0 0 15,3 2 0-15,4-1 0 0,0-1 0 0,-1 1 0 16,2 0 0-16,-2-1 0 0,5-1 0 0,2 1 0 15,2 0 0-15,5-1 0 0,3 0 0 0,1-1 0 0,-1 2 0 0,-1 0 0 16,1 0 0-16,0 2 0 0,0-4 0 0,3 2 0 16,2 0 0-16,1 3 0 0,-2 1 0 0,3-2 0 15,-3 2 0-15,-1-3 0 0,1 1 160 0,2 0-160 16,1-1 160-16,2 2-160 0,1-1 144 0,-2 1-144 16,-1 1 128-16,0-2-128 0,-1 1 128 0,4-2-128 15,4 0 0-15,-1 2 128 0,0-1-128 0,-2 1 0 16,-2-3 0-16,1 3 128 0,-1-2-128 0,5 0 0 15,4 0 0-15,-3-1 0 0,-7-2 0 0,2 1 0 16,0-3 0-16,3 4 0 0,0-2 0 0,4 1 128 16,-4 0-128-16,-1 0 0 0,-3-1 0 0,0 1 128 0,0 1-128 0,3 0 0 15,3-1 0-15,0 1 128 0,-2-1-128 0,-2-1 0 16,0 0 0-16,1-2 128 0,2 1-128 0,1 1 0 16,-1-1 0-16,-2 2 0 0,-2 0 128 0,0-2-128 15,0 2 0-15,3 1 0 0,-1 0 144 0,0 1-144 16,0 1 0-16,-2-1 128 0,-2 0-128 0,-2 2 0 15,0 0 0-15,2 1 128 0,2 0-128 0,0 0 0 16,-2-2 0-16,0 2 0 0,-4-1 0 0,1 1 128 16,-1-1-128-16,3 0 0 0,4-3 0 0,-2 1 0 15,-3 0 0-15,-1-1 0 0,0-1 0 0,-3 2 0 16,3-1 0-16,1 0 128 0,4-1-128 0,-3 0 0 16,2 1 0-16,-6 1 0 0,0-1 0 0,-4 3 128 15,1-1-128-15,1 1 0 0,5 1 0 0,-1-3 0 16,-1 0 0-16,-2 0 0 0,-4-1 0 0,0 0 0 0,0-1 0 0,1 0 0 15,0 0 0-15,2 1 128 16,0-4-128-16,-3 1 0 0,-5 1 0 0,-1-1 0 0,0 1 0 16,0-1 0-16,-1 1 0 0,3-4 128 0,0 4-128 0,3 1 0 15,2-2 0-15,-4 3 0 0,-5-2 0 0,1 0 0 16,0 1 0-16,0 0 0 0,0-3 0 0,-3 3 0 16,3-1 0-16,0 2 128 0,1-1-128 0,-4 0 0 15,-2 0 0-15,-4-1 0 0,1 1 0 0,-3 1 0 16,-1 0 0-16,-2-1 0 0,-2 1 0 0,0 0 0 15,-2 0 128-15,2 0-128 0,0 0 160 0,-1 0-32 16,-2 0-128-16,-2 1 192 0,0-1-64 0,-4 3 0 16,0-3-128-16,-5 1 192 0,0-1-192 0,-4-1 0 0,0-1 128 0,-2 2-128 15,-1 0 144-15,-1 0-16 0,-2 0 0 0,1-1 0 16,-12 1 16-16,10 0 0 0,-10 0 0 0,10 0 0 16,-10 0-144-16,10-2 192 0,-10 2-192 0,8-2 192 15,-8 2-192-15,0 0 0 0,0 0 144 0,0 0-144 16,0 0 0-16,7-4 0 0,-7 4 0 0,0 0 128 15,7-3-128-15,-7 3 0 0,0 0 0 0,0 0 0 16,5-7 0-16,-5 7 0 0,4-7 0 0,-4 7 0 16,0 0 0-16,0 0 0 0,1-9 0 0,-1 9 0 15,0 0 0-15,0 0 0 0,-1-10 0 0,1 10 0 16,-3-8 0-16,3 8 0 0,-7-5 0 0,0-2 0 16,0 2 0-16,-2 3-128 0,-3-2 128 0,1 3-128 15,-2 0 128-15,-1-2 0 0,-2 0-144 0,-2 2 144 16,-3 1-128-16,-1 1 128 0,-4-2-160 0,-2 1 160 15,-2 1-160-15,-3 2 160 0,-4 1-160 0,-1-2 160 0,-1 0-128 16,3 0 128-16,-5 2 0 0,-1 0-144 0,-2 1 0 0,0-1 0 16,1 1 0-16,-5-1 0 0,-6 1 0 0,-2-2 0 15,-2 0 0-15,1 1 0 0,1 0 144 0,0 1-192 16,1-1 192-16,1 1-192 0,-1 1 192 0,-5-1 0 16,-5-2 0-16,2 0-128 0,2 1 128 0,1 1-160 15,0-1 160-15,2-3-160 0,1-1 32 0,-2 2 0 16,-4-1 0-16,-1-1 0 0,2 0 128 0,0 0-128 15,0 0 128-15,4 0-128 0,1 0 128 0,-2-1 0 16,-3-1 0-16,-1 2 0 0,-4-1 0 0,3 1 0 16,1 0 0-16,1 0 0 0,1 0 0 0,-1-1 0 15,-1 1 0-15,-3 1 128 0,-5 0-128 0,1 1 0 16,3-2-128-16,1 2 128 0,1 1 0 0,-1 2 0 0,-3-3 0 0,-1 1 0 16,-2 1 0-16,2 0 0 0,3-1 0 0,-1 1 0 15,2-3 0-15,-4 1 0 0,-4 0 0 0,2 1-128 16,1-2 128-16,1 2 0 0,1 2 0 0,1-1 0 15,3-1 0-15,-5 1 0 0,-4 0 0 0,0 0 0 16,5 0 0-16,0-1 0 0,2 1 0 0,0 1 0 16,4-1 0-16,-3-1 0 0,-4-1 0 0,1 2 0 15,6 2 0-15,-1-3-128 0,2-3 128 0,3 2-128 16,1 1 128-16,-3 0 0 0,-7-2-144 0,6 3 144 16,2-2 0-16,3 1 0 0,0-3 0 0,2 1 0 15,2 1 0-15,-2 1 0 0,-1-2-144 0,-1-1 144 16,-3 0 0-16,3 0-128 0,3-1 128 0,1 1 0 15,1-1-192-15,3-1 192 0,2 0-192 0,-4 1 192 0,-2 1-144 16,-5-2 144-16,0-1 0 0,2-2-144 0,3 3 144 0,-1 1-192 16,1 0 192-16,2-1-192 0,3 1 32 0,-3 0 0 15,-4 1 0-15,2-3 0 0,1 3 160 0,1-1-128 16,1-1 128-16,4-1-128 0,3 6 128 0,1-2-128 16,2-2 128-16,1 2-128 0,1 1 128 0,0 0-208 15,0-1 80-15,0-1 128 0,-1 2-224 0,0 0 80 16,1-1 16-16,3-1 0 0,0 0 128 0,5 0 0 15,-1-1-144-15,2 1 144 0,2 2 0 0,2 0 0 16,1-4 0-16,2 4 0 0,2 3 0 0,1-2 0 16,4-1 0-16,1 0 0 0,1-1 0 0,0 2 0 15,0 0 0-15,3-1 0 0,1-4 0 0,0 0 0 0,1 2 0 0,-1 2 0 16,-1 0 0-16,-1-2 0 16,11 0 0-16,-5-2-176 0,5 2 176 0,0 0-192 0,-7-2 192 0,7 2-192 15,-8-1 192-15,8 1 0 0,0 0 0 0,0 0 0 16,0 0 0-16,0 0 0 0,0 0 0 0,0 0 0 15,0 0 0-15,0 0 0 0,0 0 0 0,0 0 0 16,0 0 0-16,13 8 0 0,-1-5 0 0,1 0 0 16,-1 1 0-16,0 2 0 0,2-1 0 0,0-2 0 15,4-1 0-15,1 1 0 0,1 1 0 0,5-2 0 16,1 2 0-16,6-1 0 0,1-1 0 0,5 2 0 16,3 1 0-16,6-2 0 0,5-5 128 0,0 0-128 15,-1-3 0-15,2 0 0 0,1 0 0 0,3 1-128 16,0-3 128-16,6 4 0 0,1-1 0 0,4-3 0 15,2 4 0-15,0-1 0 0,-3 0 128 0,2 0-128 0,-2 2 128 16,7 0-128-16,4 1 128 0,0 0-128 16,-2-1 0-16,-2 2 128 0,2 0-128 0,1 0 0 0,1-1 0 15,2 1 0-15,2-1 0 0,-2 0 128 0,-4 1-128 0,3-2 0 16,1 1 0-16,4 1 0 0,4 3 0 0,-3-3 0 16,-4-2 0-16,2 1 0 0,1 1 0 0,3 0 0 15,5 0 0-15,-3-1 0 0,-4 0 0 0,1 1 0 16,2 0 0-16,1 0 0 0,1-2 0 0,1 2 0 15,-5-3 0-15,-1 3 0 0,0 0 0 0,4 0 0 16,3 1 0-16,-3-1 0 0,-4 0 0 0,-1 2 0 16,0 1 0-16,5-1 0 0,1 0 0 0,-2 3 0 15,-7 2 0-15,-1 1 0 0,0-2 0 0,4 1 0 16,5-3 0-16,-4-1 128 0,-5 1-128 0,-1 1 0 16,-1-2 0-16,3-2 0 0,4 3 0 0,-3-3 144 0,-5-1-144 0,-1-1 0 15,-2-2 128-15,1 2-128 0,1 1 0 0,1 0 0 16,-2-4 0-16,-5-1 0 0,-8 1 0 0,1 1 0 15,-3-3 192-15,0 0-64 0,-2 1 0 0,1 1-128 16,1-1 256-16,-6 0-64 0,-2 1-16 0,-5 2 0 16,-3-3-16-16,-4 0 0 0,-2 2 0 0,-2 2 0 15,-3-1-160-15,-2 1 0 0,-3-1 144 0,-2-1-144 16,-3 1 0-16,-3-2 144 0,0 1-144 0,-6 2 0 16,-4 0 0-16,-10 1 0 0,0 0 0 0,0 0 0 15,0 0 0-15,0 0-176 0,0 0 0 0,0 0 0 31,-13-2-1424-31,-7 1-272 0,-6 0-64 0</inkml:trace>
  <inkml:trace contextRef="#ctx0" brushRef="#br5" timeOffset="-178923.15">18739 11430 8287 0,'0'0'736'0,"0"0"-592"16,4-10-144-16,-4 10 0 0,4-8 1904 0,-1-1 336 15,1 2 80-15,0 2 16 0,-4 5-1760 0,4-10-336 16,1 3-80-16,0-2-16 0,-2 3 48 0,2-4 0 15,-5 10 0-15,7-8 0 0,1-2 448 0,-2 2 80 16,1 3 32-16,-7 5 0 0,7-7-64 0,-7 7-16 16,0 0 0-16,0 0 0 0,0 0-112 0,0 0-32 15,10 1 0-15,-10-1 0 0,8 9 128 0,-2 0 32 16,-1 2 0-16,-2 4 0 0,-2 3 80 0,1 4 32 16,-2 1 0-16,0 6 0 0,0 3-384 0,1 5-80 15,1 1-16-15,0 2 0 0,0 5-32 0,-1 1-16 16,2 3 0-16,-1 2 0 0,0 2-32 0,-2 3-16 0,0 2 0 0,0-1 0 15,-3-5 32-15,-1-4 0 0,-3-2 0 0,0-2 0 16,0-5 208-16,-2-1 48 0,0 0 16 0,1-4 0 16,1-2-208-16,0-2-32 0,1-4-16 0,1-1 0 15,-1-4-272-15,3-4 0 0,-1-4-176 0,0-3 176 32,4-10-1744-32,0 0-240 0,-8-1-64 0,1-2-12208 0</inkml:trace>
  <inkml:trace contextRef="#ctx0" brushRef="#br5" timeOffset="-178591.93">18299 12005 23903 0,'0'0'1056'0,"-6"-2"224"0,6 2-1024 0,0 0-256 16,0 0 0-16,0 0 0 0,0 0 864 0,0 0 128 15,0 0 32-15,11 7 0 0,2-2-384 0,1-5-64 16,4-3 0-16,3 2-16 0,3-2 16 0,3 0 16 16,1-1 0-16,4-3 0 0,2 2-80 0,3 0-32 15,1-4 0-15,3 2 0 0,0 2-96 0,3-3 0 0,2 3-16 0,2-4 0 16,-2 1-128-16,-2 2-32 0,-6-2 0 15,-3 3 0-15,-3 2-208 0,-2-2-192 0,-1 1 48 0,-1 0 0 32,-2 1-1520-32,-2 1-288 0,-3-3-64 0,0 1-11520 0</inkml:trace>
  <inkml:trace contextRef="#ctx0" brushRef="#br5" timeOffset="-177940.25">19435 11040 25631 0,'-16'-18'1136'0,"5"10"224"0,-2 1-1088 0,0 2-272 16,0-5 0-16,-2 6 0 0,-5 3 192 0,2 1 0 16,-2 2-16-16,-2-1 0 0,-1-3-176 0,0 3 0 15,-3 2 144-15,0 0-144 0,-1 0 0 0,1 1 0 16,-2 2 0-16,1 2 0 0,0-3 128 0,1 1-128 16,-1 1 160-16,-3-1-160 0,-3 5 0 0,-3-2 128 15,-7 1-128-15,3 2 0 0,2 3 0 0,1 2 0 16,2 0 0-16,0 4 0 0,2 2 0 0,3 1 128 15,1 5-128-15,1 0 144 0,1 3 128 0,3 2 32 0,2-1 0 0,-1 4 0 16,-1 3-48-16,1 2-16 0,2 2 0 0,0 1 0 16,1 0-240-16,2 4 128 0,3-2-128 0,2 2 0 15,-1 2 192-15,5 0-48 0,2 2-16 0,2 3 0 16,3 0-128-16,4 0 0 0,1-4 0 0,6 0 0 16,3-2 0-16,3-3 128 0,3 0-128 0,5-5 0 15,1 1 0-15,5-6 0 0,-2-4 128 0,3-4-128 16,0-1 192-16,1-7 0 0,4-4 0 0,1 0 0 15,4-4 192-15,-1-5 32 0,3 3 16 0,4-6 0 16,5-5-240-16,0 0-32 0,2 0-16 0,-3-9 0 16,-2-1-144-16,2-6 160 0,-1-1-160 0,4-6 160 15,0-9-160-15,0-2 192 0,2-3-192 0,-1-3 192 16,1-2-64-16,-3-2-128 0,-4-4 192 0,-1-2-64 0,-3 1 16 16,-4-1 0-16,-2-1 0 0,-5 0 0 0,-5-1-144 0,-5 1 128 15,-2 3-128-15,-5-3 128 0,-6 0 256 16,-3-1 64-16,-5 0 0 0,-4-3 0 0,-6-3-32 0,-6 2 0 15,-1-4 0-15,-5 3 0 0,-5-1-96 0,-3 3-32 16,-3 3 0-16,-4 2 0 0,-4 5-288 0,-3 1 0 16,-3 11 128-16,-7 7-128 15,-10 3-464-15,-4 6-160 0,-3 8-16 0,1 11-10432 16,-2 6-2064-16</inkml:trace>
  <inkml:trace contextRef="#ctx0" brushRef="#br5" timeOffset="-174077.18">7779 14460 12895 0,'-20'5'576'0,"9"-2"112"0,-1-3-560 0,2 0-128 16,1 1 0-16,1-1 0 0,8 0 784 0,0 0 128 15,0 0 32-15,0 0 0 0,0 0-112 0,0 0 0 16,0 0-16-16,0 0 0 0,0 0-432 0,0 0-96 15,0 0-16-15,0 0 0 0,0 0-144 0,0 0-128 16,0 0 192-16,0 0-192 0,0 0 416 0,0 0-32 16,0 0 0-16,0 0 0 0,-6 0 192 0,6 0 48 15,0 0 0-15,0 0 0 0,0 0-96 0,0 0-16 16,0 0 0-16,0 0 0 0,0 0-64 0,0-10-32 0,1 1 0 0,3-5 0 16,1-2 224-16,3-3 32 15,1 0 16-15,2-3 0 0,2-6-320 0,0 0-64 0,3-2-16 0,1-4 0 16,0 0-80-16,6 0-16 0,-2-2 0 0,0-1 0 15,-2-2-64-15,3 1-128 0,0 1 176 0,2-2-176 16,1-3 128-16,2 0-128 0,-3-2 0 0,4 3 0 16,-1 0 0-16,2 0 0 0,0-1 0 0,2 2 0 15,0-6 0-15,1 3 0 0,1 4 0 0,-1 1 0 16,0 0 0-16,-2 3 0 0,-2-1 0 0,0 3 0 16,-1 0 0-16,0 2 0 0,-2 0 0 0,2 1 0 15,1 1 0-15,1 5 0 0,0-1 0 0,0 2 0 16,-2 1 0-16,4 0 0 0,0 1 0 0,2 1 0 15,0-1 0-15,2 2 0 0,0 1 0 0,0-1 0 16,-5 0 0-16,1 0 0 0,-1 1 0 0,-1-1 0 0,2 0 0 16,-2 1 0-16,3 2 0 0,0-1 0 0,0 1 0 15,-1 4 0-15,4 4 0 0,-1 2 0 0,0-2 0 0,2 1 0 16,2-2 0-16,-2 3 0 0,-3-3 0 0,-2 3 0 16,1 1 0-16,1-2-144 0,2 2 144 0,-1 1 0 15,0 2 0-15,0-1 0 0,3 2 0 0,1 1 0 16,3 0 0-16,0 0 0 0,-2-3 0 0,-1 1 0 15,-1-1 0-15,-1 1 0 0,-1 1 0 0,0-1 0 16,-1 0 0-16,0 2 0 0,2 1 0 0,-3 2 0 16,1 2 0-16,1 2 0 0,2-2 0 0,-1 4 0 15,3 0 0-15,-5 3 0 0,0-4 0 0,-2 6 0 16,-4 3 0-16,1 3 0 0,0-1 0 0,1 4 0 16,-1 1 0-16,0 1 0 0,2 0 0 0,-1 2 0 0,1-3 0 0,0 4 0 15,2-2 0-15,2 4 0 0,-3 1 0 0,2-3 0 16,-2 0 0-16,-2-1 0 0,1 4 0 0,-5-1 0 15,0-4 0-15,-1 5 0 0,1 5 0 0,-1 1 0 16,-2 1 0-16,1 1 0 0,0 3 0 0,0 0 0 16,-1 6 0-16,-1 5 0 0,-1 0 0 0,0 2 0 15,-3 2 0-15,-1 0 0 0,0 2 0 0,-1 4 0 16,1-1 0-16,1 4 128 0,-7 2-128 0,1-3 128 16,0 1-128-16,-4-3 0 0,0-6 0 0,-1 1-128 15,2-4 128-15,-1-3 0 0,-2-1 0 0,0-6 0 16,1 2 128-16,-2-5-128 0,0-2 160 0,0-2-160 15,-2-1 144-15,-1-3-144 0,-1-4 128 0,-1-6-128 16,-1-2 144-16,1-3-144 0,0-4 160 0,-1-1-160 0,1-13 128 0,0 0-128 16,0 0 0-16,0 0 144 15,0 0-144-15,-9 2 192 0,9-2-192 0,-8-2 192 0,-1-7-16 0,3-1 0 16,-2-7 0-16,3-1 0 0,3-1-176 0,-1-5 0 16,-2 0 0-16,1 0 0 0,3-2 0 0,-1 1 0 15,-3-7-192-15,-1 2 192 0,1-1-144 0,0-1 144 16,-2-3 0-16,-1-1 0 0,-2 1 0 0,-2 0 0 15,-2 1 0-15,2-2 0 0,-1 0 0 0,-1-3 0 16,-1 0 0-16,1-5 144 0,0-2-144 0,-1-2 160 16,-2-3-160-16,1 1 160 0,-1-2-160 0,0 2 0 15,0-2 0-15,-2 0 0 0,-2 0 0 0,0 0-144 16,-2 0 144-16,0 1-160 0,-1 0 160 0,-6 3-208 16,-5-2 80-16,-3 2 128 0,-2 5-160 0,-2 0 160 0,0 2 0 15,1 1-144-15,-4 2 144 0,4 1 0 0,1 1 0 16,0 1 0-16,2 1 0 0,-3 1 0 0,-2 1 0 15,-1 0 0-15,-2 1 0 0,-1 0 0 0,1 1 0 0,0 3 128 16,-1-2-128-16,4 2 0 0,0-2 0 0,2 6 0 16,1 0 0-16,-4 4 0 0,-1 2 0 0,-4 6-128 15,-3 0 128-15,1 4 0 0,-2 1 0 0,1 5 0 16,0 2-176-16,0 5 176 0,0 1-208 0,-3 4 80 16,-2-1-32-16,-3 4 0 0,0 1 0 0,4 2 0 15,5-1 160-15,7 1-128 0,-2 3 128 0,5 1-128 16,1 1 128-16,2 4 0 0,1-2-144 0,-1 7 144 15,-3-1 0-15,-2 3 0 0,-2-1-144 0,1 2 144 16,3 1 0-16,-1 3 0 0,-1 1 0 0,1 6 0 16,0-2 0-16,1 4 0 0,1-3 0 0,-3 6 0 0,-5 2 0 0,0 0 0 15,-3 1 0-15,4-3 0 0,3-2 0 0,2 2 0 16,1-1 0-16,6 0 0 0,2-5 0 16,2 2 0-16,2-4 128 0,3 1-128 0,2 0 192 0,-1-2-64 15,3 1-128-15,-1-3 192 0,-1-3-192 0,1-2 144 16,2-2-144-16,2 0 128 0,1-2-128 0,3-4 0 15,-1 1 144-15,4-7-144 0,0-1 128 0,2-1-128 16,1-4 160-16,4-4-160 0,1 1 128 0,4-11-128 16,0 0 0-16,0 0 0 0,0 0 0 0,0 0-336 15,15 5 48-15,3-3-9392 16,3-6-1888-16</inkml:trace>
  <inkml:trace contextRef="#ctx0" brushRef="#br5" timeOffset="-172937.62">18986 11397 9263 0,'0'0'400'0,"0"0"112"0,-4-10-512 0,1 1 0 0,3 9 0 0,-1-9 0 16,1 9 0-16,2-10 0 0,1-1 0 0,0 3 0 16,-2-4 0-16,1 5 0 0,0-5 0 0,-1 3 0 15,-1-2 0-15,0 3 144 0,0-2-144 0,0 10 192 16,-1-10 400-16,-1 1 96 0,1 3 16 0,1 6 0 16,-4-9-128-16,4 9 0 0,-6-5-16 0,6 5 0 15,0 0 16-15,-8-4 0 0,8 4 0 0,0 0 0 16,0 0 64-16,0 0 32 0,0 0 0 0,0 0 0 15,-9 0-224-15,9 0-32 0,0 0-16 0,0 0 0 16,-6 6-144-16,6-6-16 0,-3 13-16 0,1-3 0 16,-1 3 0-16,2-2 0 0,0 2 0 0,0 4 0 15,-1 0-32-15,2 4 0 0,-2 3 0 0,2-1 0 16,-2 6 176-16,1 0 16 0,0 4 16 0,-3 3 0 16,-3 1 112-16,-1 1 0 0,3-1 16 0,0 1 0 15,-2 3-160-15,1-1-48 0,1 2 0 0,-1 1 0 0,3-2 112 0,-1 1 16 16,-1 0 0-16,0-3 0 0,1 1-80 0,0-2-16 15,-1-4 0-15,0-1 0 0,0-1-160 0,0-4-48 16,0 0 0-16,4-4 0 0,-2-1-144 0,2-3 128 16,0-1-128-16,-1-3 128 0,2-5-128 0,3 1-224 15,-3-12 48-15,5 8 16 16,-5-8-1760-16,0 0-336 0,11 8-80 0,1-7-16 0</inkml:trace>
  <inkml:trace contextRef="#ctx0" brushRef="#br5" timeOffset="-172563.17">18450 11997 22111 0,'-9'-6'1968'0,"-1"1"-1584"0,4 1-384 0,6 4 0 0,0 0 896 0,0 0 80 16,0 0 32-16,0 0 0 0,0 0-688 0,10-3-144 15,2-1-32-15,2 4 0 0,1 0-144 0,3 0 0 16,4 0 0-16,4 2 128 0,1 1-128 0,1 0 0 15,1-2 144-15,3 1-144 0,-1 0 192 0,4-2-48 16,0-2 0-16,3-1 0 0,2 0 160 0,-1-2 16 16,-1-1 16-16,-2 1 0 0,-3-4-144 0,1 4-48 15,1-1 0-15,-4-1 0 0,2 3-144 0,-1 3 0 16,-3-1 0-16,1 4-8608 16,-2 2-1600-16</inkml:trace>
  <inkml:trace contextRef="#ctx0" brushRef="#br5" timeOffset="-156926.92">15201 2972 4607 0,'-5'-14'192'0,"4"8"64"0,0-4-256 0,2 2 0 0,0-2 0 0,2 2 0 0,-3 8 1088 0,5-12 160 16,1 3 32-16,-1 0 16 0,-1-1-208 0,1 2-64 16,-5 8 0-16,5-11 0 0,0 4-416 0,-5 7-96 15,4-10 0-15,-4 10-16 0,0 0-48 0,0 0-16 16,4-7 0-16,-4 7 0 0,0 0 128 0,0 0 16 15,0 0 16-15,0 0 0 0,0 0-32 0,0 0-16 16,0 0 0-16,-10 0 0 0,0 1-400 0,2 3-144 16,-2 2 0-16,2 0 144 0,-2 6-144 0,-1-2 128 15,-2 4-128-15,-1 3 128 0,-3-2-128 0,2 3 0 16,-1 2 144-16,-1 2-144 0,1 0 0 0,-1 6 144 16,-1 3-144-16,1-2 0 0,-1 3 256 0,-1 2-48 0,0 2-16 15,1-1 0-15,0 3 80 0,0 2 16 0,-1 4 0 0,0-2 0 16,-1 3 0-16,1-2 0 0,0 5 0 0,0-2 0 15,-2 1-96-15,0-2 0 0,-1 0-16 0,-1-1 0 16,3-2-176-16,-1-3 160 0,0-2-160 0,0-2 160 16,1-5-160-16,1-1 160 0,1 3-160 0,2 1 160 15,-1-5 16-15,2 1 0 0,0 0 0 0,1-2 0 16,1 1-176-16,2-5 0 0,0 0 0 0,3-3 0 16,2 1 0-16,0-3 0 0,1-1 0 0,1-4 0 15,-1-1 0-15,4 1 160 0,-2-4-160 0,2 1 160 16,1-10-160-16,-1 10 0 0,-1 0 0 0,2-10 128 15,0 0-128-15,0 0 0 0,2 9 0 0,-2-9 0 16,0 0 0-16,0 0 0 0,9 8 0 0,0-4 128 0,-9-4 160 0,11 1 32 16,0 0 0-16,2-1 0 0,0 0-80 0,1 0-16 15,0 0 0-15,1 0 0 0,0 0-16 0,3 1 0 16,1 2 0-16,2-2 0 0,0-2-208 0,3 0 128 16,2-1-128-16,0 4 0 0,2-2 128 0,0 0-128 15,0-3 0-15,3 2 144 0,2 0-144 0,0 1 0 16,1 0 0-16,2 1 128 0,1 1-128 0,3 2 0 15,2 3 0-15,3-4 0 0,-1 4 0 0,1-1 0 16,-2-2 0-16,-1 1 0 0,0 1 0 0,0 0 0 16,0-3 0-16,4 2 0 0,2 3 0 0,3-4 0 15,3 0 0-15,4-2 0 0,1 2 128 0,1-4-128 16,0 0 0-16,-1-3 128 0,1 2-128 0,4 1 0 16,2 4 0-16,1-3 128 0,1-1-128 0,-5 0 0 15,-1-1 0-15,2 1 0 0,0 0 0 0,0 0 128 0,4 0-128 0,2 0 0 16,1 1 0-16,0-2 0 0,-1-2 0 0,-1 1 0 15,-1-1 0-15,5 3 0 0,2 2 0 0,0-2 0 16,-3-2 0-16,-1 1 0 0,-1 0 0 0,1 1 0 16,1 2 0-16,4-2 0 0,3-1 0 0,-2 1 0 15,-3-2 0-15,-2 2 0 0,0-2 0 0,4 1 0 16,5 0 0-16,-1-4 0 0,0-2 128 0,-1 2-128 16,0-2 0-16,0 0 0 0,1 3 0 0,0-2 0 15,-1 0 0-15,0 1 0 0,-4-3 0 0,0 4 0 16,0 0 0-16,3 2 0 0,5-2 0 0,-4-1 0 15,-4-1 0-15,-1 2 0 0,1 0 0 0,1-1 0 16,1 1 0-16,1 0 0 0,-2-5 0 0,-1 3 0 0,-1 1 0 0,1-1 0 16,0 0 0-16,4 1 128 0,2-2-128 0,-3 2 0 15,-6 0 0-15,0-3 0 0,0 0 0 0,0 3 0 16,1 0 0-16,-1 1 0 0,0 1 0 0,-2-1 0 16,-2-1 0-16,-3 2 0 0,-2 1 0 0,3-1 0 15,2 2 0-15,-1-2 0 0,-1-1 0 0,-4 1 0 16,-3 0 0-16,1 2 0 0,-3 0 0 0,-1-1 0 15,-2 2 0-15,0 0 0 0,-1 2 0 0,-2-1 0 16,-3-1 0-16,-3 0 0 0,-5 1 0 0,2 2 0 16,-2 0 0-16,-1 0 0 0,-2 1 0 0,-3 0 0 15,-1 1 0-15,-2 2 0 0,-3-2 0 0,-1 3 0 16,-2-3 0-16,0-1 0 0,-4 1 0 0,-5 0 128 16,0-4-128-16,-5 2 0 0,0-2 0 0,0-1 0 0,-11 0 128 15,11-1-128-15,-11 1 0 0,0 0 128 0,9-5-128 0,-9 5 128 16,0 0-128-16,4-10 192 15,-2-1-192-15,0 3 192 0,-2-5 16 0,-2-1 16 0,1-1 0 0,1-2 0 16,-1-1-224-16,1-5 176 0,-2-2-176 0,5-2 160 16,0-2-160-16,-1-3 0 0,2-1 0 0,1-2 0 15,0-5 0-15,3 0 0 0,2-5 0 0,0 1 0 16,0-5 0-16,3 0 0 0,0-3 144 0,1-2-144 16,-2 0 0-16,2-4 0 0,2 1-160 0,1 0 160 15,-3 1 656-15,3 0 240 0,-1 5 64 0,1 0 0 31,-2 2-1616-31,-1 1-320 0,0 2-64 0,-2-2-16 0,-2 7 848 0,-1 1 208 0,0 1 0 0,-3 5 0 16,-1 4 0-16,0-1 0 0,-1 1 0 0,-2 4 160 16,1 2-160-16,-2-1 128 0,1 5-128 0,-2 0 128 0,-2 1-128 0,1-2 0 15,-2 5 0-15,0 1 0 0,-1-1 0 0,0 4 208 16,-2 3-48-16,-2-4-16 0,-1 4-144 0,-1-1 0 16,-1 5 0-16,-2-1 0 0,-1 2-144 15,-1 0 144-15,-3-1 0 0,0 0 0 0,-4 2 0 0,2 1 0 16,-3 0 0-16,0 2 0 0,0 2 0 0,-3 0 0 15,-5 1 0-15,-1 1 0 0,-3-2 0 0,-5-1 0 16,-3 2 0-16,0 1 0 0,-2-2 0 0,1 3 0 16,-2-1 0-16,-1 1 0 0,0 0 0 0,-6 2 0 15,-3-5 0-15,-3 3 0 0,0-1 0 0,-4 2 0 16,-1 0 0-16,-1-1 0 0,1 2 0 0,-6-3 0 16,-5 0 128-16,2 2-128 0,-5-1 0 0,0 0 0 15,1 1 0-15,-2 0 0 0,-1-1 128 0,-4 1-128 0,-2 1 0 16,-1-5 0-16,2 2 160 0,-3 0-160 0,-3 1 160 0,-3 0-160 15,-3-2 176-15,1 2-176 0,0 1 192 0,-2-1-192 16,-3 1 208-16,2 2-64 0,3-4-16 0,2 3 0 16,0 1 64-16,-3-2 0 0,-3 5 0 0,3-5 0 15,5 3-64-15,3-3 0 0,1 2 0 0,-1 1 0 16,0-3-128-16,3 2 192 0,7-4-192 0,4-2 192 16,1 2-16-16,3 0 0 0,1 1 0 0,4-3 0 15,4-2 48-15,6 0 16 0,4 0 0 0,4 2 0 16,3-1-48-16,3 0-16 0,2-1 0 0,9 0 0 15,-1 1-48-15,3 1-128 0,1-1 192 0,2-2-64 16,3-2-128-16,3 2 160 0,1 1-160 0,2 0 160 16,5-1-160-16,1-1 0 0,0 2 0 0,2-1 0 0,9 1 0 15,0 0-144-15,0 0 0 0,0 0 0 16,0 0-512-16,0 0-112 0,0 0 0 0,0 0-9888 16,-5 12-1968-16</inkml:trace>
  <inkml:trace contextRef="#ctx0" brushRef="#br5" timeOffset="-152572.52">14036 8289 20271 0,'4'-6'1792'0,"1"-5"-1424"0,0 2-368 0,1-3 0 16,2 3 960-16,-1-1 112 0,2 2 16 0,-2 0 16 15,-5 1-656-15,-2 7-128 0,0-10-16 0,0 10-16 16,-4-9 48-16,-3-1 16 0,-2 1 0 0,-4-1 0 16,-1 2-352-16,-4-1 0 0,2 3 0 0,-6-3 128 15,-2 4-128-15,0-1-128 0,-3 1 128 0,-1 0-192 16,-2-1 192-16,-1-2 0 0,1 0-144 0,-3-1 144 16,-4 3 0-16,-3-4 0 0,-3 1 0 0,-1-5 0 15,0 1 0-15,-1 0 0 0,0-2 0 0,-1 0 0 0,-1 1 256 16,0 6-48-16,-1-2 0 0,0 1 0 0,-6-5 0 0,0 0 0 15,-2-1 0-15,0 2 0 0,2-1 16 16,2 0 0-16,-1 1 0 0,0 3 0 0,-1-1-48 0,-4 3-16 16,-5-5 0-16,1 5 0 0,0-1-160 0,0 0 0 15,-2 1 144-15,0 2-144 0,1-4 0 0,-7 1 0 16,-8-1 0-16,1 3 0 0,2-2 0 0,1 3 0 16,4-3 0-16,-1 1 0 0,-3 2 0 0,-1-2 0 15,-2 5 0-15,3-1 0 0,4-1 0 0,0 0 0 16,3 0 0-16,-4 1 0 0,-6-1 0 0,6 1 0 15,0 0 0-15,4 2 0 0,-1-6 0 0,5 4 0 0,2 0 0 16,-5 3 0-16,-5-3 0 0,-2-1 0 0,1 4 0 16,0 0 0-16,1-1 0 0,0 4 0 0,-1 1 0 15,-3 2 0-15,-5-2 0 0,2 2 0 0,4 7 0 0,2-4 0 16,-1 3 0-16,-4-1 0 0,-3 1 0 0,-2 3 0 16,6-2 0-16,2 0 0 0,3 1 0 0,1 0 0 15,0-4 0-15,-1 2 0 0,-3-3 0 0,5 2 0 16,1-4 0-16,6 6 0 0,1-3 0 0,-3 3 0 15,1 2 0-15,-2-1 0 0,-4 0 0 0,5 1 0 16,1 2 0-16,2 1 0 0,0-1 0 0,3 3-128 16,1 3 128-16,-4 2 0 0,-4 0 0 0,1-2-128 15,1-2 128-15,5 0 0 0,2 3 0 0,1 4 0 16,2-2 0-16,1 3 0 0,-1-3 0 0,1 1 0 16,1-3 0-16,4 1 0 0,2-1 0 0,3-1 0 0,6-2 0 0,3 2 0 15,2-1 0-15,3 1 0 0,1-4 0 0,3 0-160 16,3 1 160-16,0 1 0 0,-2-1-128 0,4-1 128 15,3 1 0-15,-1 0 0 0,-1-3 0 0,2 2-128 16,-2-1 128-16,4 2 0 0,-2 1 0 0,4 2 0 16,3 1-128-16,2-2 128 0,2 0 0 0,2 0 0 15,3-2 0-15,3 2 0 0,0-1 0 0,4 0 0 16,3-2 0-16,3 2 0 0,3 2 0 0,1-4 0 16,-2 0 0-16,3-2 0 0,3-1 0 0,2 1 0 15,1-4 0-15,3 2 0 0,1 0 0 0,3-1 0 16,0-1 0-16,2 0 0 0,-1 0 0 0,8-3 0 15,2 2 0-15,3-3 0 0,-1 1 160 0,0-3-160 16,-1 3 160-16,0 0-160 0,-1-2 144 0,2 2-144 16,0-4 128-16,3 4-128 0,3-2 192 0,3 3-64 0,4-4 0 0,-2 2 0 15,-2 2-128-15,2-4 128 16,1 2-128-16,-1-4 128 0,1 1-128 0,2 1 0 0,4 0 144 0,2 1-144 16,-1 0 0-16,0-3 144 0,-4 3-144 0,1-1 0 15,-1-1 128-15,2 0-128 0,1 4 0 0,0-3 0 16,4 1 160-16,-1-1-160 0,-6-3 128 0,0 2-128 15,0 1 192-15,2-1-32 0,-1-2-16 0,3 0 0 16,6 1 48-16,-2 0 0 0,-2-1 0 0,-1-2 0 16,-2 0-64-16,1-1-128 0,1 3 192 0,2-2-64 15,3 0 0-15,-2-1 0 0,0 0 0 0,-1 0 0 16,1 0 0-16,0 0 0 0,-1 0 0 0,5 0 0 16,3 0 0-16,-2-1 0 0,-2 0 0 0,3-2 0 15,-3 2 16-15,5 0 0 0,2-2 0 0,0-1 0 16,-1 0-144-16,-1 1 0 0,0 0 0 0,0-1 0 0,0-2 0 0,4 2 0 15,1 2 0-15,-2-2 0 0,-3-4 0 0,-1 3 0 16,-1 1 0-16,3 0 0 0,4-2 0 0,-1 1 0 16,-3 0 0-16,-1-3 0 0,-2 3 0 0,0-1 0 15,0-3 128-15,4 4-128 0,2-4 0 0,-4 3 0 16,-5-3 0-16,0 0 0 16,-2-3-768-16,2 4-192 0,0-1-48 0,0 1 0 0,-1-3 1632 0,-3 3 320 15,-2-4 64-15,-2 5 16 16,-2-2-1600-16,1 3-320 0,2-2-64 0,1 0-16 0,1-1 1584 0,-3-2 320 15,-5-3 64-15,0 5 16 16,-1-1-1616-16,-1 1-320 0,-2-2-64 0,3 0-16 0,3 3 1632 0,0-6 320 0,0 1 64 16,-5 0 16-16,-1-3-816 0,-3-1-208 0,-1-1 0 0,0 1 0 15,-3 0 0-15,-1-2 0 0,-1 1 0 0,-1 2 0 16,-2-2 0-16,-2 0 0 0,-3-1 0 0,-4-1 0 16,-3-5 0-16,-2 5 128 0,-6-1-128 0,-2 1 0 15,-1 0 0-15,-3 0 0 0,-2 1 0 0,-3-2 0 16,-3 1 0-16,-2 0 0 0,-3-1 0 0,-2 2 0 15,-5 0 0-15,1 1 0 0,-5-2 0 0,-1-2 0 16,-2-3-176-16,-2 3 176 0,-3 1-128 0,-2-2 128 16,-4-1-160-16,-5 2 160 0,-4-3-192 0,-3 1 192 15,-3 0-160-15,-2-2 160 0,-2 1-128 0,0-2 128 16,2 2-144-16,0 2 144 0,-6 0-160 0,1-1 160 16,0 2-192-16,-4 0 192 0,-5 2-208 0,-2-4 80 15,-3 0 128-15,0-2-208 0,3 3 80 0,0 3 128 16,-2 1-208-16,-2 1 80 0,-1 0 128 0,-4-1-208 15,-6 2 208-15,2-1 0 0,2 0 0 0,1 0 0 0,0 3-144 16,-4-3 144-16,-3 0-128 0,-2 1 128 16,-2 0 0-16,2 2 0 0,1 0 0 0,2 2 0 0,1-1 688 15,-6 1 208-15,-5-1 64 0,2 0 0 0,3-2-768 0,4 2-192 16,0 0 0-16,-2 4 0 16,-2-3-784-16,-2 0-192 0,0-2-48 0,-1 2 0 0,2 0 1648 0,1-1 320 15,-2 2 64-15,-2 0 16 16,-5-2-1664-16,3 3-320 0,0 2-64 0,0 0 0 0,2 4 832 0,-4 1 192 15,-5-5 0-15,3 5 0 0,5 1 784 0,0 3 176 16,3 0 16-16,-3 0 16 16,-6 0-1632-16,4 1-336 0,2 0-64 0,3 2-16 0,1 1 816 0,-3 2 240 15,-4-4 0-15,2 2 0 0,7 0 0 0,1 1 0 0,4 0 0 0,-1 2 0 16,0 2 0-16,-2-2 0 0,-5 3 0 0,7-2 0 16,-1 2 0-16,4-1 0 0,-3 4 0 0,1 2 0 15,-1 0 0-15,-2-2 0 0,-1 1-128 0,1 1 128 16,2 2 0-16,2 0 0 0,1 3 0 0,-4-3 0 15,-5 1 0-15,2 2 0 0,5 2 0 0,2 1 0 16,2-3 0-16,-2 1 0 0,0-1 0 0,1 2 0 16,0-1 0-16,2 1-144 0,5-3 144 0,3-1 0 15,2 2 0-15,5 2-128 0,4 0 128 0,-3 1 0 16,-1-2 0-16,3-1 0 0,1 2-128 0,3-2 128 16,0-2 0-16,4 0 0 0,4 2 0 0,-2 3 0 15,2 0 0-15,5 0 0 0,0 2 0 0,3-1 0 16,2 0 0-16,0 3 0 0,2-3 0 0,1 3 0 0,0-6 0 0,5 4 0 15,-1 0 0-15,3-2 0 0,4 1-128 0,1 1 128 16,-1-3 0-16,4 1 0 0,1 1 0 0,5-1-128 16,-3-3 128-16,3 2 0 0,4 0 0 0,0-1 0 15,2-2-128-15,2 2 128 0,4-1 0 0,-1 0 0 16,2 1 0-16,3 0 0 0,3 3 0 0,2-2-128 16,2 0 128-16,0-2 0 0,0-1 0 0,0 0 0 15,5 1 0-15,-1-1 0 0,3 0 0 0,3 1 0 16,0-1 0-16,2 0 0 0,0-2 0 0,4 1 0 15,4 0 0-15,3 1 144 0,6 0-144 0,-3-1 0 16,-2-2 0-16,-1 1 0 0,1 1 0 0,0 0 0 16,1-1 0-16,2 2 0 0,2 1 0 0,2-3 0 15,4 1 0-15,-1 0 0 0,-3-2 0 0,-1 2 0 0,1-1 0 0,1-3 0 16,1-3 0-16,3 1 128 0,4 0-128 0,1-2 128 16,4 3-128-16,-4-4 192 0,-1 0-192 0,2-1 192 15,-1 1-192-15,2-2 0 0,0 2 144 0,5-4-144 16,2 0 144-16,-3 2-144 0,-5-2 192 0,1 1-192 15,2-1 176-15,1 0-176 0,1-1 160 0,1 1-160 16,3 1 208-16,-1-2-48 0,-4-1-16 0,1-1 0 16,-1 1-144-16,3 1 0 0,4-2 144 0,-1-2-144 15,0-1 0-15,-2-3 0 0,-1 2 0 0,0-2 0 16,-2 1 0-16,5-1 0 0,2-2 0 0,-3 2 128 16,-4 0-128-16,2 2 0 0,-3-2 0 0,3 0 0 15,1 0 0-15,1 1 0 0,5 0 0 0,-7-1 0 16,1-2 0-16,-1 2 0 0,0 2 0 0,2 0 0 0,4 0 0 0,-2-2 0 15,-1 0 0-15,-2 0 0 16,-1 2 0-16,0-2 128 0,-1-1-128 0,5 2 0 0,4 0 0 0,-3 0 0 16,-5-2 0-16,0-1 128 0,-1 0-128 0,3 3 0 15,1-4 0-15,2 2 0 0,0 1 0 0,-2-1 0 16,-3-2 0-16,-3 2 0 0,-1-2 0 0,2-2 0 16,-2 3 0-16,1-3 0 0,-1 1 0 0,-2-2 0 15,-3 3 0-15,-2-3 0 0,-1 2 0 0,1-4 0 16,-1 0 0-16,3 2 0 0,0-3 0 0,-3 3 0 15,-2-2 0-15,-1-2 0 0,-3 2 0 0,0 0 0 16,-3-2 0-16,4 1 0 0,-4 1 0 0,3-2 0 16,0-3 0-16,-1-1 0 0,-4 1 0 0,-3-4 0 15,-5 1 0-15,-1-2 0 0,-1 1 0 0,-1 0 0 0,-3 1 0 0,-3 2 0 16,-1-1 0-16,-2 3 0 0,-2-2 0 0,-2 1 0 16,0 0 0-16,-1-3 0 0,-3 1 0 15,-1 2 0-15,-2-1 0 0,-2 0 128 0,-1 0-128 0,-2 0 0 16,-2-1 0-16,0-1 0 0,1 1 0 0,-3-3 0 15,-2 2 0-15,-1-2 0 0,-2 1 0 0,-1-3 0 16,-1 1 0-16,-1-1 0 0,-3-3 0 0,0 0 0 16,-4 3 0-16,-1-1 0 0,-2 2 0 0,0-3 0 15,-5 1 0-15,0 1-160 0,-4-4 160 0,0 4 0 16,-3-4-128-16,-1 4 128 0,-2-3 0 0,-1 1 0 16,-2 0 0-16,-1-2 0 0,-6 1 0 0,1 3 0 15,-1 2-144-15,-3-1 144 0,-5 1-208 0,-3 0 80 16,-2 0 128-16,-5 1 0 0,1-1 0 0,2 3-128 15,0-1 128-15,0 2 0 0,-1-1 0 0,-2 1 0 16,-4-1 0-16,-5 1 0 0,-6 0 0 0,-1-1-128 0,5 3 848 0,-1-1 176 16,0 1 48-16,-2 1 0 15,-6 1-1632-15,1-2-320 0,-4-1-64 0,1 0-16 0,-1 0 704 0,0 4 144 16,3-1 32-16,-6 1 0 0,-6-1 64 0,3 0 16 16,4-3 0-16,2 3 0 0,2 4 128 0,-4-3-160 15,-3 1 160-15,2-1-160 0,3-3 160 0,3 0 0 16,3 2 0-16,1 4 0 0,-1-1 0 0,-4 4 0 15,-3-3-176-15,3 3 176 0,4-2-160 0,0 5 160 16,0-1-160-16,-3 0 160 0,-4 1-128 0,1 1 128 16,-1 3 0-16,3-1-144 0,2 1 144 0,-1 0-208 15,-1 1 80-15,-4 1 128 0,-3 1-304 0,3 1 64 0,4 1 16 0,1 0 0 16,3 3 64-16,-3 1 16 16,-3-3 0-16,2 3 0 0,3 0 144 0,4 2-192 0,0-2 192 0,5 4-192 15,1 0 192-15,-3 0-128 0,-5-2 128 0,-1 2-128 16,6-4 128-16,0 2-128 0,1 3 128 0,3 1-128 15,2 2 128-15,-4-2 0 0,-1 0-144 0,-1 1 144 16,-1-1 0-16,6 1-144 0,4 1 144 0,3 1 0 16,2-2-144-16,-1 2 144 0,1 2 0 0,0-1-144 15,0-1 144-15,3 2 0 0,2 2 0 0,4-2 0 16,3 1 0-16,3-1-160 0,0-1 160 0,2 1 0 16,0 3-160-16,3 3 160 0,2-3-128 0,1 0 128 15,-2-2 0-15,2 3 0 0,-3-1 0 0,2 1-128 16,-3-5 128-16,0 4 0 0,-1-1 0 0,3-3 0 15,2 0 0-15,2 1 0 0,2 6 0 0,0-3-128 0,2-6 128 16,0 5 0-16,1 1 0 0,1 1 0 0,0-2 0 0,2 2 0 16,3 3 0-16,2-3 0 0,1 4 0 0,2-3 0 15,3 3 0-15,0-3 0 0,2 5 0 0,3-5 0 16,2 3 0-16,2-4 0 0,1 3 0 16,2-3 0-16,2-1 0 0,2 2 0 0,1-2 0 0,3 0 0 15,1 3 0-15,4-4 0 0,2-1 0 0,-1-1 0 16,4 0 0-16,1 3 0 0,3 0 0 0,2-1 0 15,3 1 0-15,2 2 0 0,3-2 0 0,1 1 0 16,1 2 0-16,-1-6 0 0,0 2 0 0,1-2 0 16,1 1 0-16,0 0 128 0,2-3-128 0,3-2 192 15,2-1-64-15,0 3 0 0,6-1 16 0,1-1 16 16,2 1 0-16,-3-1 0 0,2 0 32 0,-1 0 16 16,1-2 0-16,3-1 0 0,6 1-48 0,2 0-16 0,4 2 0 0,0-1 0 15,-3-3-16-15,1 2 0 0,-1 0 0 0,4 2 0 16,5 3-128-16,1-2 0 0,-1-4 0 0,-1-2 0 15,-1 2 0-15,2 0 0 0,1-2 128 0,5-1-128 16,0-3 0-16,0-1 0 0,-3-5 128 0,1 2-128 16,2-1 128-16,5-2-128 0,3-4 192 0,-2-2-64 15,-4-2-128-15,1 5 0 0,1-4 144 0,4 1-144 16,6 0 0-16,-5-5 128 0,-4 0-128 0,-1 1 0 16,2-2 128-16,3 3-128 0,2-3 128 0,-3 2-128 15,-2-1 0-15,2 1 0 0,4 3 0 0,1-5 0 16,0 1 0-16,-1-2 0 0,-1-1 0 0,2 1 0 15,4 2 128-15,-2-4-128 0,-3-2 128 0,-3 1-128 16,0-2 0-16,0 0 0 0,1-1 0 0,-5 0-128 0,-4 0 128 16,-7 0-128-16,-1 1 128 0,0-1-128 0,-1 0 128 0,0-2 0 15,-1-1 0-15,-4-3 0 0,-8-1 0 0,0-1 0 16,-4-2 0-16,-3 2 0 0,-3-3 0 0,-1 3 0 16,-1-2 128-16,-2 1-128 0,0 0 0 0,-3-3 0 15,-7-1 0-15,-3 3 0 0,-4 0 144 0,-4 4-144 16,-3-2 192-16,-1 3-192 0,-3-3 1024 0,-3 3 112 15,-3 2 16-15,-3 1 0 16,-3-1-1648-16,-2 2-320 0,-1-1-64 0,-2 1-16 0,-3 1 640 0,-2-3 256 16,-3 0-192-16,-4 2 192 15,-5 3-560-15,-3-1 16 0,-4 0 0 0,-6 2 0 16,-6 4-1648-16,-11 1-336 0</inkml:trace>
  <inkml:trace contextRef="#ctx0" brushRef="#br5" timeOffset="-146736.95">2720 18293 14735 0,'-13'2'1312'0,"2"1"-1056"0,-2 1-256 0,4-1 0 16,3 1 2624-16,6-4 448 0,0 0 112 0,0 0 16 16,-8 5-2320-16,8-5-464 0,-6 4-96 0,6-4 0 15,0 0-112-15,0 0-16 0,0 0 0 0,-6 9 0 16,-2-4-16-16,8-5-16 0,-4 6 0 0,0 5 0 15,-1-4-160-15,-1 5 0 0,0 2 144 0,-1 3-144 16,1 5 176-16,-2 2-48 0,-1 3 0 0,-1 5 0 16,1-1-128-16,-3 8 128 0,-4 2-128 0,0 3 128 15,-3 3 0-15,0-3 0 0,1 2 0 0,0-4 0 16,0 0 288-16,1-3 48 0,-2-1 16 0,2-3 0 16,2-1-32-16,2-1 0 0,0-5 0 0,3 0 0 15,0-4-192-15,1 0-32 0,0-1-16 0,2-1 0 16,-1-2-208-16,2 0 0 0,-1-2 0 0,1 0 0 15,1 1 0-15,0-2 0 0,0-3 0 0,1 0 0 0,0-3 0 16,1 0 128-16,1 2-128 0,1-3 0 0,-1 1 0 0,2-3 0 16,-1 1 0-16,1-2 0 0,0-7 0 0,3 12 0 15,-3-12 0-15,3 9 0 0,-3-9 128 0,8 9-128 16,-8-9 0-16,12 12 144 0,-2-5-144 0,0 3 0 16,4-3 0-16,1-1 0 0,3 0 0 0,2 0 0 15,2 0 0-15,1 4 0 0,3-2 160 0,5 3-160 16,2-2 192-16,4 3-192 0,2-1 160 0,1-1-160 15,-4 2 128-15,3 0-128 0,0 0 128 0,3-1-128 16,2-3 0-16,2 2 128 0,4-5-128 0,3 3 128 16,3-3-128-16,3-1 128 0,-1 1-128 0,1 2 0 15,-6-3 0-15,5 1 128 0,2 2-128 0,5-2 0 0,4 1 144 0,1 3-144 16,-1-2 0-16,-1 4 0 0,-5-4 0 16,5 5 0-16,2-3 0 0,2 2 144 0,6 0-144 0,-3-2 0 15,-2 3 0-15,1-5 0 0,1 4 0 0,4-2 0 16,2 2 0-16,2 0 0 0,-1-3 0 0,4 0 0 15,-8-1 0-15,8-3 128 0,4 5-128 0,-1-3 160 16,-1 2-160-16,-3 2 128 0,1-5-128 0,3 3 128 16,3-2-128-16,0 1 0 0,1 1 144 0,-1-2-144 15,-2-1 128-15,4 2-128 0,4-2 128 0,1 0-128 16,-5 1 128-16,3-4-128 0,-2 1 128 0,6-2-128 16,4 1 0-16,-5-2 128 0,-4 0-128 0,0 2 0 15,2-1 0-15,3 0 0 0,3-1 0 0,-2 1 128 16,-3 2-128-16,4 0 0 0,2 0 128 0,-2-1-128 15,-2 0 0-15,-2 3 128 0,0 0-128 0,4-1 0 16,5-3 0-16,-3 3 144 0,-3 3-144 0,2 0 0 0,6 1 128 0,-5 1-128 16,-3-4 0-16,-2 2 0 0,-1-1 0 0,3-3 0 15,2 1 128-15,-6 1-128 0,-1 0 0 0,-2-2 0 16,2-1 0-16,-1 1 0 0,1 2 128 0,-3 0-128 16,-4-4 0-16,3 2 0 0,0 0 128 0,-2-1-128 15,0 2 144-15,-4-3-144 0,0-2 144 0,2-3-144 16,1 0 128-16,0 0-128 0,-3 3 160 0,-1-4-160 15,1-3 192-15,-1 2-192 0,4-3 128 0,2 2-128 16,-7-4 0-16,1 5 0 0,0 1 128 0,0-3-128 16,3 2 0-16,0 1 0 0,-3-3 0 0,-4 3 0 15,-2 1 0-15,0-1 0 0,-1 3 0 0,5-1 0 16,-2 1 0-16,-3 0 0 0,-5 0 0 0,-2 1 0 16,1-1 0-16,2 4 0 0,2-2 0 0,-2 0 0 0,-2 0 0 0,-3 1 0 15,-3 0 0-15,0 2 0 0,-2 0 0 0,2 4 0 16,3-2 0-16,-4 0 0 0,-3 3 0 0,-2-3 0 15,0-3 128-15,-3 2-128 0,-1-1 0 0,2 3 0 16,-1-2 128-16,1 2-128 0,-2 0 0 0,-1 0 0 16,-6-3 0-16,-3 1 0 0,-3 1 0 0,-1 0 0 15,1-3 0-15,-3 1 0 0,1 4 0 0,-1-2 0 16,-1-1 0-16,1 2 0 0,-2 3 0 0,-4-1 0 16,-2 0 0-16,-1-2 0 0,-4-1 0 0,-3 1 0 15,-3-3 0-15,-2-1 0 0,1 2 0 0,-4-2 0 16,-3 1 0-16,0-3 0 0,-1 0 128 0,-1 0-128 15,-3 1 0-15,2-1 128 0,-5-4-128 0,4 2 0 0,-2-1 192 0,0 0-192 16,-1-3 192-16,0-1-192 0,-2 2 288 0,1-5-48 16,-1-1-16-16,2-4 0 0,-2-1 112 0,1-1 32 15,0 1 0-15,-1-5 0 0,2-4-112 0,-3-3 0 16,-1-1-16-16,4-6 0 0,0-2-96 0,1-4-16 16,-2-8 0-16,3-3 0 0,0-4-128 0,-1-1 0 15,1 2 0-15,1 1 0 0,1-1 0 0,1-2 0 16,0-8 0-16,0-2 0 0,-1 1 0 0,2-1 0 15,1 5 0-15,-2 1 0 0,-1 5 0 0,-1 3 0 16,0 1 0-16,-1 2 0 0,-1 3 0 0,-1 0 128 16,-3 6-128-16,1 5 0 0,0 2 192 0,1 4-64 15,-3 5 0-15,0-1 0 0,-1 2 32 0,1 5 0 16,-2 1 0-16,0 2 0 0,2 2-160 0,-2 5 0 16,2-3 0-16,-3 12 0 0,0 0 0 0,0 0 0 0,0 0-160 15,0 0 160-15,0 0-240 0,0 0 48 0,0 0 16 0,0 0 0 31,0 0-432-31,0 0-96 0,0 0 0 0,0 0-16 16,0 0-2416-16,1 14-496 0</inkml:trace>
  <inkml:trace contextRef="#ctx0" brushRef="#br5" timeOffset="-145051.66">16995 19297 3679 0,'-1'-12'320'0,"-4"2"-320"16,-1-3 0-16,1 3 0 0,0 1 1664 0,2 0 256 15,-1 1 48-15,0-1 16 0,0 0-416 0,-1 0-80 16,1 0-16-16,2-1 0 0,-3 2 64 0,3-1 16 16,-2 0 0-16,3 1 0 0,0 0-80 0,0 2-32 15,-1-5 0-15,1 5 0 0,0-2-336 0,-2 2-64 16,3 0-16-16,0-2 0 0,-1 3-288 0,1 5-64 16,0-9-16-16,0 9 0 0,0 0-256 0,0 0-48 15,0 0-16-15,0 0 0 0,0 0-336 0,0 0 144 0,5 18-144 0,0 7 0 16,0 1 0-16,-1 8 0 0,-1 7 0 0,-2 4 0 15,0 8 0-15,-1 2 0 0,-1 4 0 0,1 5 0 16,-3-1 0-16,1 6 0 0,-1 1 0 0,-2 1 0 16,-1-1 0-16,1-2 0 0,0-4 0 0,-3 1 0 15,2 0 0-15,-2-7 0 0,2-2 0 0,-2-5 0 16,2-7 320-16,-1-1-64 0,2-6 0 0,0-1 0 16,1-2 0-16,-1-6 0 0,1-1 0 0,1-8 0 15,-1-5-112-15,4-4-16 0,-1 2-128 0,1-12 192 16,0 0-192-16,0 0 0 0,0 0 128 0,0 0-128 15,0 0 0-15,0 0 0 0,0 0-144 0,0 0 144 16,8 1 0-16,3-1-144 0,-4 0 144 0,3-1 0 16,-1-5 0-16,5 0 0 0,-1 0 0 0,2-1 0 0,4-3 0 0,2 0 0 15,0 0 0-15,3 0 0 0,3 1 0 16,2-1 0-16,2 1 0 0,3-1-128 0,4 3 128 16,6 0 0-16,0-1 0 0,2 2 0 0,0-6 0 15,1 2 0-15,0 1 0 0,0-1 0 0,0 2 0 0,1 6 0 16,2-5 0-16,2 5 0 0,1 1 0 0,2 1 0 15,-2-2 0-15,-1 2 0 0,-2 2 0 0,-2 0 0 16,2-1 0-16,-3 3 0 0,0-1 0 0,2-1 0 16,2 2 0-16,3-1 0 0,-4-1 0 0,0 2 0 15,-6 0 0-15,0-3 128 0,-2 3-128 0,-4 0 0 16,1 1 0-16,-1 0 0 0,-1-1 0 0,-1 3 0 16,-1-2 0-16,1 1 0 0,0-1 0 0,-1 2 0 15,1-2 0-15,-4 4 0 0,-5-2 0 0,0 1 0 16,-3 3 0-16,-1 0 128 0,-1-2-128 0,1 2 0 0,-3-2 0 0,-2 0 0 15,-2-2 0-15,0 0 144 0,-4-2-144 0,1-2 0 16,-3-1 160-16,-1 2-160 0,0-3 128 0,-9-1-128 16,8-1 208-16,-8 1-32 0,9-4-16 0,-4-1 0 15,0-4 176-15,-3 1 48 0,1-8 0 0,-1 0 0 16,-2-5 80-16,0-1 32 0,0-9 0 0,0-2 0 16,0-4-112-16,0-6 0 0,-2-9-16 0,2-7 0 15,-2-3-16-15,4-3 0 0,0-1 0 0,-2-3 0 16,4 0-112-16,-1 0-32 0,-2 0 0 0,3 8 0 15,-2 5-208-15,3 5 0 0,-2 2 0 0,1 10 0 16,-2 4 0-16,2 2 0 0,-3 4 0 0,2 5 0 16,-2 6 0-16,2 0 0 0,-2 3 0 0,0 2 0 15,-2-2-128-15,1 2-80 0,-1 2-16 0,2 3 0 16,0 2-848-16,-1-1-160 0,2 2-48 0,-2 5 0 16,0 0-1248-16,0 0-256 0,11-3-48 0</inkml:trace>
  <inkml:trace contextRef="#ctx0" brushRef="#br5" timeOffset="-142631.59">21178 18215 11055 0,'0'0'976'0,"-10"-6"-784"0,1 1-192 0,-1-2 0 15,2 2 2352-15,2 1 416 0,6 4 96 0,0 0 16 0,0 0-1792 0,0 0-368 16,-6-3-64-16,6 3-16 0,0 0-48 0,0 0-16 15,0 0 0-15,0 0 0 0,0 0-176 0,0 0-32 16,0 0-16-16,0 0 0 0,-2 10-16 0,2 2 0 16,2 5 0-16,0 1 0 0,2 6 32 0,-1 4 0 15,0 1 0-15,-1 7 0 0,0 4-80 0,-1 4-16 16,-1 5 0-16,2 5 0 0,-1 3-64 0,-1 6-16 16,-1 1 0-16,-1 2 0 0,1 1 32 0,-1-2 0 15,-2-1 0-15,0-2 0 0,0 3 128 0,0-5 32 16,1-6 0-16,-1-2 0 0,-1-1-64 0,1-3-16 15,-1-3 0-15,0-2 0 0,-2-3-80 0,1-4-16 16,0 1 0-16,-1-2 0 0,0-1-64 0,3-2-16 16,0-6 0-16,1 1 0 0,1-5-128 0,1-3 0 0,-1-1 144 0,4-3-144 15,-1-4 0-15,1 1 0 0,2 2 0 0,-1-4 0 16,-1 1 0-16,0-1 0 0,3-2 0 0,-5-8-128 16,6 9 128-16,0-3 0 0,2 1 0 0,1 0-128 15,2-3 128-15,2-1 0 0,2-1 0 0,3 1 0 16,1-1 0-16,4 1 0 0,3-3 0 0,1-3 0 15,4 2 0-15,2 1 0 0,1-1 0 0,7-1 0 16,5 0 0-16,2-1 0 0,3 2 0 0,2-1 128 16,1-3-128-16,3 2 144 0,3 2-144 0,4-1 160 15,4 1-160-15,2 1 0 0,1-1 144 0,-2 0-144 16,-2 1 0-16,2 1 0 0,2 0 0 0,5 2 0 16,4-1 0-16,-1-2 0 0,-5-1 0 0,1 1 0 15,0 0 0-15,3 0 0 0,1 1 0 0,4-2 128 0,-3-3-128 16,-1 0 128-16,-3-1-128 0,3 0 128 0,2 3 64 0,3-1 0 15,1-2 16-15,-1-3 0 0,-6 2-48 0,2 1-16 16,4-1 0-16,3-1 0 0,5 1-144 0,-4-3 0 16,-6 1 0-16,5-3 128 0,3-1-128 0,4 2 0 15,0-2 0-15,-2 1 0 0,-5 0 0 0,2 1 0 16,3 2 0-16,1-1 0 0,-1 2 0 0,-4 2 0 16,-5-1 0-16,2 3 0 0,1-1 0 0,3 3 0 15,0-2 0-15,-6 1 0 0,-6 0 0 0,1 0 0 16,1-1 0-16,1 2 0 0,4 1 0 0,-4 0 0 15,-4 0 0-15,0 0 0 0,1 0 0 0,0-1 0 16,5-1 0-16,0 0 0 0,-6-1 0 0,-2-1 0 16,1-1 0-16,0 0 0 0,3 0-160 0,0-2 160 0,3 0 0 15,-4 2-144-15,-4-2 144 0,2 1 0 0,-3 4 0 0,4-2 128 16,4 0-128-16,-2 0 0 0,-3 2-128 0,-3-1 128 16,0 1 0-16,-1-1 0 0,0-1 0 0,3 2 0 15,1-1 0-15,-3 2 0 0,-6 0-144 0,-1 0 144 16,-1 1 0-16,0-2 0 0,2 0 0 0,-1 2 0 15,3 0 0-15,-4 0 0 0,-2-2 0 0,-3 4 0 16,0-1 0-16,-1 0 0 0,-1-1 0 0,3 0 0 16,4 2 0-16,-3-1 0 0,-3 1 0 0,-2 0 0 15,-3 0 0-15,1 2 0 0,-1-3 0 0,2 2 0 16,1-2 0-16,0 0 0 0,-2-1 0 0,1 2 0 16,0 0 0-16,-3 1 0 0,-3-2 0 0,0 3 0 15,-3 0 0-15,1-2 0 0,-2 1 0 0,2 1 0 0,0-1 0 16,2 2 0-16,-1-3 0 0,-2-1 0 0,-3 3 0 0,0 0 0 15,0 1 0-15,2-2 0 0,-2 0 0 0,0 0 0 16,-2 0 0-16,5 2 0 0,1-1 0 0,0 0 0 16,-1-1 0-16,-4 0 0 0,-6 3 0 0,0-3 0 15,-2 1 0-15,-2 0 0 0,-3 1 0 0,-1-1 0 16,-1-2 0-16,0 2 0 0,-3-1 0 0,1 2 0 16,-2-1 0-16,0-1 0 0,0 3 128 0,0 1-128 15,-2 0 0-15,4 1 128 0,0-1-128 0,-1-2 0 16,-1 2 144-16,0 0-144 0,-2 3 0 0,-1-4 128 15,-4 2-128-15,1-2 0 0,-3-2 0 0,0 3 128 16,-3 0-128-16,-1-3 0 0,-1 0 0 0,1 0 0 16,-2 1 0-16,-1-2 0 0,-7-3 0 0,11 6 0 0,-2-3 0 15,-2 1 128-15,-7-4-128 0,10 4 0 0,1-1 0 16,-3-2 0-16,-8-1 0 0,11 2 0 0,-3 1 0 0,1-2 0 16,-9-1 0-16,11 1 0 0,-11-1 0 0,8 3 0 15,-8-3 0-15,12 0 0 0,-12 0 0 0,10-4 0 16,-10 4 0-16,10-2 176 0,-1-1-176 0,0 1 192 15,-9 2-64-15,11-3-128 0,-2-3 192 0,0 1-64 16,0-1-128-16,0-1 0 0,-3 1 0 0,2 2-176 16,0-4 176-16,1 2-128 0,-3 1 128 0,0-6-128 15,-1 4 128-15,0-3 0 0,1 1 0 0,-1-4 0 16,-2 0 0-16,1 3 0 0,0-3 0 0,0 2 0 16,-3-2 0-16,3-1 0 0,-4 0 0 0,2 0 128 15,1-3-128-15,0-1 0 0,-2 0 0 0,0-1 128 16,-1 0-128-16,1 0 144 0,-1 1-144 0,0-2 160 15,-1-3 16-15,0-5 0 0,0 1 0 0,1-3 0 0,0-3-32 0,0-3 0 16,0-2 0-16,1-2 0 0,0-3 0 0,0-1 0 16,2-6 0-16,1 7 0 0,-4-2-16 0,2 5-128 15,1 0 192-15,-2 2-64 0,0-1-128 16,1 3 0-16,-2 2 144 0,0 0-144 0,-2-5 192 0,1 6-48 16,1 0 0-16,-1 2 0 0,-2-1-144 0,1 4 0 15,-3-3 0-15,0 2-176 16,-1 5-288-16,-1 2-64 0,-3 3-16 0,-2 2 0 15,0 1-1344-15,-2 2-272 0,-4 7-48 0</inkml:trace>
  <inkml:trace contextRef="#ctx0" brushRef="#br5" timeOffset="-125471.71">6344 4669 9215 0,'0'0'816'0,"0"0"-656"16,0 0-160-16,0 0 0 0,0 0 1152 0,0 0 192 16,0 0 32-16,0 0 16 0,0 0-720 0,0 0-144 0,0 0-16 0,0 0-16 15,0 0-160-15,0 0-16 0,0 0-16 0,0 0 0 16,-5-7-64-16,5 7-16 0,0 0 0 0,-2-4 0 16,2 4 128-16,0 0 32 0,0 0 0 0,0 0 0 15,0-3 32-15,0 3 16 0,0 0 0 0,7-9 0 16,3 3-176-16,2 1-16 0,-1-3-16 0,4 1 0 15,-1 2 32-15,6-4 0 0,0 2 0 0,4-2 0 16,1 3 160-16,3-4 32 0,0 0 16 0,8-4 0 16,2 2 176-16,8 2 48 0,5-4 0 0,1 2 0 15,-1-1-256-15,0 0-48 0,-1-2-16 0,4 0 0 16,-5-2-176-16,5 2-16 0,2 1-16 0,5-1 0 16,3-1-160-16,1 0 160 0,-6 1-160 0,-2 1 160 15,1 2-160-15,0 1 0 0,0 4 0 0,3-2 0 16,4 4 0-16,-1-1 0 0,-3 0 0 0,-3 1 0 15,-5 1 0-15,1-1 0 0,-2 1 0 0,0 1 0 0,1 1 0 0,2-1 0 16,0-1 0-16,-2-3 0 0,-5 0 0 0,-1-3 0 16,-3 3 0-16,-4-4 0 0,-3 4 0 0,1-3 0 15,-6 2 0-15,-3-1 0 0,-1 3 0 0,-4 1 0 16,2-2 0-16,-3 2 0 0,-3 3 128 0,-2-1-128 16,-5 1 0-16,1-1 128 0,-4 2 48 0,-10 1 0 15,0 0 0-15,0 0 0 0,0 0 0 0,0 0 0 16,0 0 0-16,0 0 0 0,0 0 0 0,-9 7 0 15,-6-3 0-15,-1 1 0 0,-4 0-176 0,0 2 128 16,-3-2-128-16,-3 4 128 0,0-3-128 0,-2 4 0 16,-4-3 0-16,1 0 0 0,-3 2 0 0,-1-1 0 0,-1 2-144 15,-3 3 144-15,-5-3 0 0,-1 3-128 16,-4-5 128-16,3 3 0 0,2 0 0 0,1-3 0 0,0 2 0 0,-2-1 0 16,1 3-128-16,-3 2 128 0,-2 0 0 0,-4 0 0 15,-4-1 0-15,-1-3 0 0,0 2 0 0,3 0 0 16,-1-1 0-16,3 1 0 0,0 4 0 0,-5-2 0 15,-4-2 0-15,0 4 0 0,0-3 0 0,2 3 0 16,3 2 0-16,1-2 0 0,1 1 0 0,2-1 0 16,-1 1 0-16,0-1 0 0,-2-3 0 0,0 1 0 15,2-3 0-15,4-1 0 0,1 2 0 0,2-3 0 16,4 1 0-16,2-2 0 0,3 2 0 0,3-3 0 16,0 1 0-16,2-3 0 0,1 1 0 0,2 1 0 15,1-2 0-15,2 0 0 0,3 1 0 0,2-2 0 16,4-3 0-16,3 2 0 0,2-2 0 0,3 1 0 0,1-1 0 0,9-1 0 15,0 0 0-15,0 0 0 16,0 0 0-16,0 0 0 0,0 0 0 0,0 0-160 0,9-5 160 16,4 2-192-16,4-1 192 0,4-1-192 0,5 0 192 0,4 0 0 15,4-4 0-15,5 2 0 0,-6 0 0 0,6-3-128 16,3 0 128-16,4 1 0 0,-1-2 0 0,8 3 0 16,2-2 0-16,8 2 0 0,3-3 0 0,0 2 0 15,-1-3 0-15,2 2 0 0,3-1 0 0,4-1 0 16,6 5 0-16,0-2 128 0,0 1-128 0,-1 2 0 15,-5-3 128-15,3 3-128 0,2-5 0 0,0 2 0 16,1-3 0-16,-5 0 0 0,-4 2 0 0,-4-3 128 16,-3 1-128-16,1 2 0 0,1-3 0 0,0 1 0 15,1 1 0-15,-7-3 128 0,-7-1-128 0,-3 2 0 0,-3 0 0 0,-5 2 128 16,0 3-128-16,-6 1 0 0,-5 2 0 0,-3 2 0 16,-1-3 0-16,-5 2 0 0,-2 1 0 0,-6 1 0 15,-3 2 0-15,-11 0 0 0,0 0 0 0,0 0 0 16,0 0 0-16,0 0 144 0,-10-2-144 0,-5 4 0 15,-5-1 144-15,-5 3-144 0,-3 0 0 0,-5 2 144 16,-5-1-144-16,-4 4 0 0,-6 0 0 0,-3 2 0 16,-7-2-176-16,-6 0 176 0,-3-5-128 0,1 4 128 15,2 0 0-15,2 0 0 0,-2 2 0 0,-4-1 0 16,-6 3 0-16,-1-4 0 0,0 3 0 0,1 0 0 16,2-2 0-16,-1 2 0 0,-3-2 0 0,-2 3 0 15,-4 0 0-15,3-1 0 0,4 1 0 0,4 4 0 16,2-2 0-16,-2-2 0 0,-3 2 0 0,4 2 0 15,3-5 0-15,6 0 0 0,5 3 0 0,3 3 0 16,1 1-288-16,5 1 32 0,3 5 0 0,1 3-13216 16</inkml:trace>
  <inkml:trace contextRef="#ctx0" brushRef="#br4" timeOffset="-112678.58">7690 15172 15663 0,'-12'-6'688'0,"12"6"144"0,-13-3-656 0,13 3-176 0,0 0 0 0,-9-2 0 15,9 2 1408-15,0 0 240 0,0 0 48 0,0 0 16 16,-9-7-912-16,4 2-176 0,5 5-48 0,-5-10 0 16,1 2-80-16,2-2-32 0,-1 0 0 0,0 0 0 0,1 4-224 0,2 6-48 15,0 0-16-15,0 0 0 0,0 0-176 0,0 0 0 16,0 0-160-16,0 0 160 0,-6 7-240 0,2 5 48 16,-1-3 16-16,-2-1 0 0,0 0 176 0,-3 1 0 15,-4 0 0-15,-2 1-128 0,-2 2 336 0,1-2 80 16,-6 4 16-16,1-4 0 0,-2-1 416 0,-1 0 96 15,-1-2 16-15,-3-4 0 0,0-1 80 0,-2-2 32 16,-1-2 0-16,4-2 0 0,-2-10-224 0,3 1-32 16,2-2-16-16,1-1 0 0,1-6-160 0,1-1-16 15,1-1-16-15,3-2 0 0,1 1-224 0,3-2-32 16,3 2-16-16,2-2 0 0,4 2-208 0,1 2 128 16,-2-3-128-16,4 4 0 0,5-1 0 0,2-3 0 0,-2 2 0 0,2 1 0 15,5-2 0-15,3 1 0 0,1 0 0 0,1 1 0 16,1 5-144-16,1 1 144 0,1 1 0 0,2 2-144 15,3 0 144-15,5 2-128 0,2 5 128 0,6 2-128 16,-2 1 128-16,3 9 0 0,0 3 0 0,1 6-128 16,-1-2 128-16,1 7-208 0,2 7 80 0,-1 8 128 15,3 2-240-15,-5 4 80 0,-2 5 16 0,2-1 0 16,1 5 144-16,-2 4-128 0,-4 2 128 0,-6-1-128 16,-4 0 128-16,-7-2 0 0,-5 0 0 0,-4-5 128 15,-5-3 16-15,-6 1 16 0,-5-1 0 0,-6 0 0 16,-5-1 48-16,-6-4 16 0,-4-3 0 0,-3-1 0 15,-4 0-16-15,-3-7 0 0,1-3 0 0,-2-6 0 16,-2-3-32-16,0-6-16 0,1-1 0 0,-4-8 0 0,-4-1-16 0,1-10 0 16,2-7 0-16,4-7 0 0,0-3-144 0,5-7 0 15,1-9 0-15,7-2 0 0,3-4 0 0,5-1-192 16,3 1 0-16,6 2 16 0,6-2 32 0,3 2 0 16,5 0 0-16,7-2 0 0,4-1 144 0,4 4 0 15,2-2 0-15,3 1 0 0,6 2 0 0,3 4 0 16,1-1 0-16,6 5 0 0,2 4 0 0,4 6 0 15,4 2 0-15,0 4 0 0,-4 5 0 0,0 6 0 16,1 3 0-16,0 7 0 0,1 5 0 0,-2 5 0 16,3 8 0-16,3 8-128 0,3 2 128 0,-1 5 0 15,-5 1-144-15,-4 2 144 0,-8 0 0 0,-4-1 0 16,-3-2 0-16,-6 0 0 0,-5-1 0 0,-3-1 0 16,-6 2 0-16,-3 0 128 0,-6 2 112 0,-3-3 16 15,-7-6 0-15,-3 3 0 0,-6-1 112 0,-5 0 16 0,-8-2 16 0,-7-1 0 16,-7-3-64-16,0-3-16 0,-2 0 0 0,-2-2 0 15,-2-2-160-15,2-6-32 0,0-2-128 0,-2-5 192 16,-9-6-192-16,6-8 128 0,-1-2-128 0,4-6 0 16,3-4 0-16,4-7 128 0,2-2-128 0,6-4 0 15,4-1 0-15,7 0 0 0,3-2-192 0,7-2 192 16,3 3-160-16,7 1 160 0,1 1-128 0,8-2 128 16,8-3 0-16,2-1 0 0,6-3 0 0,4 0-128 15,8-2 128-15,3 1-128 0,4 1 128 0,3 1-128 16,6 3 128-16,6 5 0 0,4 0 0 0,5 4 0 15,1 4 0-15,-1 7-128 0,0 5 128 0,-2 10 0 16,0 4 0-16,1 7-128 0,-1 10 128 0,-1 6 0 16,2 5-160-16,-4 5 160 0,-7 3-192 0,-9 4 192 15,-7 1-192-15,-6 4 192 0,-5 0-192 0,-5-1 192 16,-6-2 0-16,-8 7 0 0,-6-3 0 0,-4 5 0 0,-7-1 128 0,-8 4 96 16,-7 0 16-16,-8 1 0 0,-12 0 32 0,-4-3 16 15,-4-6 0-15,-4 0 0 0,-2 1-32 0,2-4-16 16,-1-3 0-16,2-7 0 0,-4-11-80 0,6-5-16 15,7-10 0-15,3-5 0 0,4-11-144 0,5-4 192 16,2-7-192-16,5-10 192 0,4-8-192 0,5-10-224 16,8-2 48-16,5-4 16 0,6-7-192 0,7 2-32 15,7-4-16-15,7 4 0 0,7-2 144 0,3 4 48 16,2-2 0-16,6 5 0 0,2 2 208 0,10 3 0 16,4 6 0-16,5 3 0 0,2 5 0 0,-3 6 0 15,-1 11 160-15,0 7-160 0,2 7 0 0,-2 7 0 0,-1 7 128 0,-3 7-128 16,2 5 0-16,-2 10 0 15,-2 5 0-15,-4 8 0 0,-8 10 0 0,-6 4 0 0,-5 1-144 0,-8-1 144 16,-5-4 0-16,-7-2 0 0,-6 0 0 0,-4-6 0 16,-5 1 0-16,-4-5 128 0,-5 0 0 0,-5-2 16 15,-4-4 128-15,-5-3 32 0,-5-2 0 0,0-8 0 16,-1-3-112-16,-1-1-32 0,3-6 0 0,-2-2 0 16,0-6 0-16,-1-3 0 0,-1-3 0 0,-3-7 0 15,-5-4-160-15,2-9 0 0,2-2 0 0,5-8 0 16,3-3 0-16,7-2-176 0,5 1 48 0,9 1 0 15,6 2-128-15,5 2 0 0,5 2-16 0,5 2 0 16,8-4 128-16,3 7 144 0,3-1-208 0,6 5 80 16,4 2 128-16,9 3-128 0,3 9 128 0,4 0-128 15,4 5 128-15,-2 4-128 0,-1 6 128 0,-1 8-128 0,2 6 128 16,-3 9-208-16,-3 7 80 0,-1 2 128 0,-3 7-288 0,-6-1 64 16,-4 1 16-16,-6-5 0 0,-7-4 208 0,-8-3-176 15,-6-5 176-15,-6-1-160 0,-6-3 448 0,-6-1 96 16,-4 1 0-16,-6-2 16 0,-7 2 192 0,-6-1 48 15,-4-5 0-15,-9-1 0 0,-5-4-320 0,0-5-64 16,-3-6-16-16,8-8 0 0,8-8-80 0,5-5-16 16,1-4 0-16,9-9 0 0,1-3-144 0,7-4 0 15,5-4 144-15,9 0-144 16,5-4-1232-16,9 5-320 0,4-2-64 0,9 0-16 16,7 5-1632-16,6 1-320 0</inkml:trace>
  <inkml:trace contextRef="#ctx0" brushRef="#br4" timeOffset="-111104.85">12334 15402 28447 0,'-52'17'1264'0,"17"-1"256"0,0 1-1216 0,-3-2-304 16,-1-1 0-16,1-3 0 0,0 1 576 0,0-8 48 0,2 0 16 0,5-6 0 15,0 0 48-15,1-3 16 0,3-7 0 0,2-2 0 16,-1-5-320-16,3-2-64 0,4-1-16 0,1-5 0 16,1-1 16-16,0-4 0 0,4-3 0 0,4-3 0 15,4 2-64-15,4-2-16 0,4-5 0 0,6 1 0 16,3 6-16-16,6-1 0 0,5-1 0 0,2 3 0 16,6-1-32-16,4 6 0 0,4 4 0 0,3 1 0 15,2 3 80-15,2 4 16 0,1 4 0 0,-3 7 0 16,-1 0-288-16,-1 7 0 0,0 8 128 0,0 5-128 15,-1 5 0-15,-3 6 0 0,-1 5-208 0,-3 8 80 16,-1 3-80-16,-5 14-16 0,-1 4 0 0,-5 3 0 16,-6-1 224-16,-7-7-192 0,-6-4 192 0,-5-7-192 15,-4-4 192-15,-7 0 208 0,-8-2-32 0,-3-1-16 16,-6-3 336-16,-3-2 64 0,-4-5 16 0,-5-3 0 0,-5-5 0 0,-2-4 16 16,-2-2 0-16,0-7 0 0,-1-7-144 0,4-5-48 15,2-5 0-15,5-6 0 0,7-4-64 0,3-6-16 16,2-4 0-16,5-11 0 0,4-3-320 0,6-5-128 15,6-2 0-15,8-4 0 0,8 1-96 0,6 2-16 16,6 2 0-16,7 2 0 0,3 4 16 0,10 0 0 16,0 3 0-16,5 2 0 0,1 5 224 0,-2 6 0 15,2 2 0-15,0 5-144 0,1 9 144 0,-2 6 0 16,0 5 0-16,-1 7 0 0,2 2 0 0,-1 10-160 16,-2 10 160-16,-4 7-160 0,-4 9-144 0,-7 6-16 15,-6 6-16-15,-6 4 0 0,-9 4 80 0,-7-6 32 16,-7-3 0-16,-9-3 0 0,-6-6 368 0,-6-1 80 15,-7 0 16-15,-4-4 0 0,-6-3 448 0,-4 0 80 0,-5-5 32 0,-2-1 0 16,-2-1-416-16,-4-6-64 0,2-6-32 0,1-5 0 16,7-6-32-16,4-8-16 0,4-3 0 0,7-6 0 15,4-2-32-15,2-8 0 0,3-5 0 0,3-6 0 16,3-5-384-16,2-4-80 0,6-5 0 0,4 0-16 16,6 0-96-16,6-2-16 0,9 4 0 0,3 0 0 15,3 4 208-15,6 1 48 0,5 0 0 0,5 2 0 16,7 3 128-16,3 3 0 0,5 6 0 0,0 5 0 15,2 4 0-15,-3 6 0 0,-2 3 0 0,-2 7 0 16,0 6 0-16,-4 5-160 0,-2 8 160 0,-1 9-160 16,-3 7-80-16,-5 5-16 0,-5 11 0 0,-5 2 0 15,-7 1 80-15,-6 1 16 0,-6-3 0 0,-11-6 0 16,-4 0 160-16,-5-4 176 0,-1-3-48 0,-6 0 0 16,-3-1 368-16,-4-5 64 0,-6-3 16 0,-4-4 0 0,-2 3-256 15,-7-6-32-15,-7-7-16 0,2-6 0 0,6 1-128 0,3-7-16 16,8-7-128-16,3-5 192 0,3-6-192 0,5-3 128 15,3-2-128-15,3-7 0 0,4-6 0 0,4-7-256 16,5-5 16-16,4-2 16 0,4-2-96 0,7-2 0 16,3-2-16-16,8 2 0 0,5 4 144 0,8 3 16 15,2 3 16-15,7 0 0 0,4 3 160 0,6 4 0 16,5 7 0-16,2 6 128 0,3 3-128 0,-2 5 0 16,-5 3 0-16,-1 9 0 0,1 7 0 0,-5 4-160 15,-2 7 160-15,-2 9-208 0,-4 9-96 0,-4 5-16 16,-6 5 0-16,-9 3 0 0,-4 2-64 0,-9-6 0 0,-9-1-16 15,-7-4 0-15,-5-4 400 0,-6-2 144 0,-3-2 0 16,-3-1 0-16,-5 1 304 0,-6-6 64 0,-3-1 16 16,-10-2 0-16,-4-2-144 0,-4-3-48 0,-3-7 0 0,7-2 0 15,7-6-208-15,11-3-128 0,6-4 128 0,6-7-128 16,7-3 160-16,2-4-32 0,1-3-128 0,7-4 192 16,5-1-464-16,4-5-112 0,3-1 0 0,5 0-16 15,2-1 32-15,3 1 16 0,5 1 0 0,3-1 0 16,6 2 352-16,4 6-144 0,3 0 144 0,5 3 0 15,6 7 0-15,-1 5 0 0,-1 1 0 0,-5 7 0 16,-6 6 0-16,-1 6 0 0,-5 4-128 0,-1 4 128 16,-3 6-176-16,-5 7 32 0,-4 2 0 0,-7 1 0 15,-5 2 144-15,-5-3-192 0,-6 1 192 0,-3-3-192 16,-3 0 192-16,-5-5 176 0,-1-1-48 0,-6-2 0 0,-2 1 352 0,-2-1 64 16,-1-2 16-16,2-5 0 0,3-6-240 15,2-2-64-15,7-6 0 0,3-3 0 0,5-7-256 0,0-3 0 16,3-8 0-16,4-8 0 15,3 1-336-15,2-7-128 0,4-6-32 0,4-3 0 16,5 2-80-16,4-3 0 0,3-7-16 0,4 4 0 16,3 6 400-16,2 3 192 0,4 2-192 0,-2 5 192 0,-2 3 128 0,-1 4 160 15,1 2 32-15,-1 8 0 0,-1 3-192 16,-4 9-128-16,-3 6 192 0,-6 7-192 0,-3 6 0 0,-4 5 0 16,-6 6 0-16,-6 4 0 0,-5 7 160 0,-8-1-160 15,-5 2 128-15,-4-2-128 0,-2-3 272 0,-5-4-16 16,-4-2-16-16,-3-1 0 0,0-7 80 0,1-3 0 15,3-3 16-15,4-4 0 0,4-6-336 0,3-3-320 0,2-4 64 16,2-3 16 0,3-6-1824-16,4-2-368 0,2-2-80 0</inkml:trace>
  <inkml:trace contextRef="#ctx0" brushRef="#br4" timeOffset="-108942.14">19241 13693 5519 0,'0'0'240'0,"-6"-4"64"0,6 4-304 0,0 0 0 0,-7-4 0 0,7 4 0 16,0 0 2624-16,0 0 480 0,0 0 96 0,0 0 0 15,0 0-2256-15,-6-4-464 0,6 4-96 0,0 0 0 16,-5-7-256-16,5 7-128 0,0 0 160 0,-5-6-160 16,5 6 208-16,0 0-48 0,-7-5-16 0,7 5 0 15,-5-7 304-15,5 7 64 0,-5-7 16 0,3 2 0 16,2 5 160-16,-5-7 16 0,5 7 16 0,-5-7 0 16,-1 2 48-16,1-2 16 0,0 2 0 0,5 5 0 15,0 0-80-15,-9-4-32 0,2-1 0 0,0 1 0 16,7 4-144-16,-10-1-16 0,1 1-16 0,9 0 0 15,-10 2-208-15,1 1-32 0,9-3-16 0,-9 7 0 0,9-7-240 0,-10 7 144 16,1 0-144-16,0 0 128 0,2 0-128 0,0 3 0 16,0 3 0-16,-1-3 0 0,-2 2 0 0,4 2 0 15,-3-2 0-15,0 4 0 0,0-1 0 0,-1 3 0 16,1 0 0-16,-1 2 0 0,2 0 128 0,-1-1-128 16,0 2 128-16,2-2-128 0,-2 1 208 0,0 2-32 15,-1 0-16-15,1 5 0 0,0-3 16 0,1 4 0 16,1-4 0-16,-2 4 0 0,1-2 32 0,1 2 16 15,-1-4 0-15,3 1 0 0,1 0-32 0,0-4 0 16,2-2 0-16,2 2 0 0,1-1-192 0,4 3 144 16,1-2-144-16,3 0 128 0,3 0-128 0,3 1 128 15,-1 2-128-15,-1-2 128 0,3-3-128 0,1 1 0 0,-3 2 0 0,2-2 0 16,-1 0 0-16,1-2 0 16,-1-3 0-16,-1-1 128 0,0-1-128 0,0 0 0 0,-1-4 0 0,2 1 0 15,-2-5 0-15,-1-1 0 0,1-3 0 0,0-2 0 16,-1-2 144-16,1 1-144 0,0-1 160 0,1-4-160 15,0-4 320-15,0-3-48 0,-2 0 0 0,1-1 0 16,-1-3 32-16,3 1 0 0,-4-3 0 0,5 1 0 16,-2-1-112-16,-3 0 0 0,2-4-16 0,-3-1 0 15,0 5-176-15,-2-2 128 0,-3-2-128 0,1-2 128 16,-2 1-128-16,0-2 128 0,-2 1-128 0,0-4 128 16,-1-1-128-16,-1 3 0 0,0-5 0 0,0 3 128 15,0-3-128-15,-1 5 0 0,-2-3 0 0,-1 6 0 16,-1-3 160-16,0 5-160 0,0 2 192 0,-1 0-192 15,-1 1 240-15,-2 0-64 0,-2 1-16 0,1 3 0 0,0-1-32 0,-2 5 0 16,1-2 0-16,-1 1 0 0,1 4-128 0,-2-1 192 16,3 4-192-16,-2-3 192 0,1 1-192 0,0 0 192 15,-2 2-192-15,0 1 192 0,0-1-192 0,1 2 0 16,-2 0 0-16,4 4 0 0,-2-1 0 0,1 1 0 16,1 1 0-16,-2 1 0 0,-1 4 0 0,1 2 0 15,-1-1 0-15,2 3 0 0,-2-2 0 0,1 3 0 16,0-2 0-16,0 2 0 0,0 5 0 0,0-2-144 15,2-2 144-15,0 4 0 0,-2 0 0 0,2 2-128 16,1 0 128-16,0 2 0 0,-1 4 0 0,1 0 0 16,2-1 0-16,-4 6 0 0,4-2 0 0,1 4 0 15,-1 0 0-15,2-1 0 0,0-4 0 0,2 4 0 16,0-1 0-16,0 1 0 0,2-4 0 0,1 2 0 0,2 3 0 0,3-1 0 16,1 0 0-16,-1 2 0 0,1 0 0 0,2-2 0 15,-1 1 0-15,5-1 0 0,-2-4 0 0,1 2 0 16,2-5 0-16,-2-2 0 0,2-3 0 0,0-4 0 15,-3-1 0-15,1-6 0 0,3 2 0 0,-1-4 0 16,0-3 0-16,2-1 0 0,0-4 0 0,2 1 0 16,1-6 0-16,-1 0 128 0,3 0-128 0,-1-1 144 15,1-5-144-15,0-2 128 0,1-1-128 0,-1-5 128 16,0-2-128-16,1-7 160 0,0 6-160 0,1-4 160 16,-1-2-32-16,0-1-128 0,-1-2 192 0,-1-1-64 15,-1-1 32-15,-1 0 0 0,-2-2 0 0,-3 1 0 16,-1-1-160-16,-4 1 160 0,1 2-160 0,-6 3 160 15,0 4-160-15,-2 1 0 0,0 3 0 0,-3 4 128 16,-3 2-128-16,-3 2 0 0,-3 2 0 0,0 3 128 16,-7-1-320-16,-3 2-80 0,-3 1-16 0,-3 0 0 15,-3 2-1424-15,-1 4-272 16,1-5-64-16,0 3-14640 0</inkml:trace>
  <inkml:trace contextRef="#ctx0" brushRef="#br4" timeOffset="-107472.77">18490 10140 2751 0,'0'0'256'0,"0"0"-256"16,0 0 0-16,0 0 0 0,0 0 2736 0,0 0 496 15,0 0 96-15,0 0 32 0,0 0-2624 0,0 0-528 16,0 0-208-16,0 0 176 0,11 4-176 0,-11-4-144 0,10 0 144 0,-10 0-208 16,11-1-16-16,-11 1 0 0,10-6 0 0,-1 0 0 15,-3 1 224-15,-6 5-144 0,11-5 144 0,-11 5-128 16,7-9 128-16,-7 9 0 0,5-8 128 0,0-1-128 15,-5 9 448-15,0 0 0 0,4-8 16 0,-2-1 0 16,0 2 416-16,-2 7 80 0,0 0 0 0,0 0 16 16,0-10-48-16,0 10-16 0,-2-6 0 0,2 6 0 15,0 0-112-15,0 0-32 0,-4-5 0 0,4 5 0 16,-6-7-304-16,6 7-64 0,-9-3-16 0,9 3 0 16,-10-3-64-16,0 3-32 0,0 0 0 0,1 1 0 15,-3 2-96-15,3 1 0 0,-1 1-16 0,-1 0 0 16,-1 0 16-16,0 5 0 0,-2-1 0 0,0 2 0 15,-1-4 48-15,-2 4 16 0,-1-2 0 0,2 1 0 16,0-2-16-16,0 3 0 0,-1 3 0 0,0 0 0 16,-1-2-64-16,0 4-16 0,3 1 0 0,-1 1 0 0,2-1 48 15,1 2 16-15,0 1 0 0,0-1 0 0,0-2 0 0,2 4 0 16,-1 2 0-16,4-2 0 0,0 2-96 0,3 4 0 16,1-3-128-16,2 1 192 0,0 1-192 0,2-2 176 15,3 1-176-15,2-1 160 0,1 1-160 0,3-1 0 16,1-4 0-16,3-1 0 0,2 2 0 0,1-4 0 15,0-1 0-15,3-1 128 0,0-2-128 0,4-1 0 16,0 0 0-16,1-5 0 0,0 2 0 0,0-6 128 16,1-2-128-16,-3 0 0 0,-1-1 0 0,-1-1 128 15,-1 0-128-15,-1 1 0 0,1-8 192 0,-1 3-32 16,0 0-16-16,-1-5 0 0,0 1 48 0,1-4 0 16,0 0 0-16,-1 1 0 0,0-5 0 0,-2 1 16 0,-1-2 0 0,-1 1 0 15,0-2-208-15,-2-1 176 16,0-5-176-16,0 3 160 0,-4 2-160 0,1-3 128 0,-2-3-128 0,-1 2 128 15,-2 0-128-15,1-3 0 0,-4 3 0 0,-4 0 128 16,1 1-128-16,-2 0 0 0,0-3 144 0,0 1-144 16,-1 1 128-16,-2-1-128 0,-1 2 128 0,0 0-128 15,0 4 128-15,0-1-128 0,1 2 128 0,-3 3-128 16,1 1 0-16,-1 0 0 0,-1 2 0 0,1 5 128 16,1-4-128-16,-3 4 0 0,2-2 128 0,-1 4-128 15,-1 1 0-15,1 3 0 0,-1-3 0 0,0 0 0 16,1 3 0-16,-1 1 0 0,-2 4 0 0,4-2 0 15,-1 1 0-15,-1-2 0 0,2 2 0 0,-1 0 0 16,1 2 0-16,-3 1 0 0,1 0 0 0,2 3 0 16,0-3 0-16,1 6-160 0,0-1 160 0,1 3 0 0,0 0 0 0,0 3-128 15,0 0 128-15,1 2 0 0,-3 0 0 16,2 1 0-16,2 0 0 0,-1 0 0 0,-1 3 0 16,3-3 0-16,0-2 0 0,-1 3 0 0,2-1 0 0,0 1 0 15,1 0 0-15,0 0 0 0,2 2 0 0,-1-2 0 16,1-2 0-16,-1 1 0 0,2 0 0 0,0-1 0 15,-1-1 0-15,1-1 0 0,1-2 0 0,0-1 0 16,1 3 0-16,3-3 0 0,0-3 0 0,1 2 0 16,0 2 0-16,2-1 0 0,-1-1 0 0,3 1-128 15,1 0 128-15,2-2 0 0,-1 1 0 0,2 0 0 16,-1 1 0-16,2-4 0 0,0 0 0 0,3-1 0 16,-1-1-128-16,0-5 128 0,-1 1 0 0,-2-1 0 15,1-3 0-15,0 0 0 0,-3 2-144 0,3-4 144 0,-3-2 0 0,0 0-144 16,1 0 144-16,0-2 0 0,-1 0 0 0,1 0 0 15,-1-5-192-15,-1 5 32 0,0-4 16 0,-2-1 0 16,0-3-176-16,-1-1-16 0,1 1-16 0,0 3 0 16,-2-2 48-16,0-2 16 0,-2-1 0 0,0-1 0 15,0-1 288-15,-1 0 0 0,-1-1-128 0,-1 0 128 16,0 0 0-16,-1 0 0 0,0-4 0 0,-1-4 0 16,0 4 0-16,-1-3 0 0,-3-1 0 0,0 0 0 15,-1 4 224-15,0 2 0 0,-2-1 0 0,-1 3 0 16,0 1-96-16,0 1-128 0,0-1 176 0,2 3-176 15,-2 1 160-15,0 3-160 0,1 1 128 0,2 4-128 32,6 6-304-32,-9-7-144 0,0 4-16 0,-1 1-14640 0</inkml:trace>
  <inkml:trace contextRef="#ctx0" brushRef="#br4" timeOffset="-106191.21">20407 10282 15663 0,'-12'-15'1392'0,"5"5"-1120"15,-1 2-272-15,0-2 0 0,2 3 656 0,-2-2 80 16,1 2 16-16,-2 1 0 0,0 0 32 0,0 2 16 0,0 1 0 0,0 2 0 15,-1 1-256-15,0 0-48 16,1 0-16-16,0 1 0 0,1 2-176 0,8-3-48 0,-8 5 0 0,8-5 0 16,0 0-96-16,0 0-32 0,0 0 0 0,0 0 0 15,0 0 96-15,0 0 16 0,3 11 0 0,-3-11 0 16,13 5 16-16,4-2 16 0,3 1 0 0,5-3 0 16,7-1 80-16,5 0 16 0,4 0 0 0,1 0 0 15,0-1 208-15,3 1 64 0,-1 1 0 0,1 0 0 16,-1-1-192-16,0 0-16 0,1 0-16 0,2 0 0 15,-3 0-240-15,1 2-48 0,-6-2-128 0,-2 1 192 16,-5-1-192-16,-4 0 0 0,-6 1 128 0,0 2-128 16,-5-2 0-16,-6 1 0 0,0 0 0 0,-11-2 0 15,0 0 0-15,7 7 0 0,-7-7 0 0,0 0 0 16,-5 14 208-16,-7-4-48 0,-3 2-16 0,-7-3 0 16,-4 2 48-16,-6-3 0 0,-2 2 0 0,-5-5 0 0,-1 3-64 0,0-3 0 15,2 0 0-15,1 3 0 0,1-3-128 0,1-3 128 16,1 1-128-16,3 1 128 0,5 1-128 0,3-2 0 15,2 1 0-15,4 0 0 0,3 0 0 0,4-2 0 16,10-2 0-16,0 0 0 0,0 0 0 0,0 0 0 16,0 0 0-16,0 0 0 15,16 3-608-15,7-4 0 0,2-6 0 0,8 1-13728 0</inkml:trace>
  <inkml:trace contextRef="#ctx0" brushRef="#br4" timeOffset="-105656.15">22664 10420 1839 0,'-20'3'160'0,"6"-3"-160"0,-3-3 0 0,1 1 0 15,-2 2 2368-15,-1-1 432 0,-3-1 80 0,2 0 32 16,-3 1-1888-16,4 0-368 0,1-1-80 0,3 0 0 16,1-4 144-16,3 2 48 0,-1 0 0 0,3-1 0 0,0-2 336 0,3 2 80 15,0 2 16-15,6 3 0 0,0 0 144 0,-3-9 16 16,3 9 16-16,9-8 0 0,0 0-560 15,5 3-112-15,1 2-32 0,5-1 0 0,2-1-240 0,6 1-48 16,3 0-16-16,-1 1 0 0,1 0-48 0,-2-4 0 16,-1 3 0-16,-2 2 0 0,0-2 64 0,-5-1 0 15,1 1 0-15,-4 0 0 0,-2 2-128 0,-2 1 0 16,-2-1-16-16,-12 2 0 0,0 0-240 0,0 0 176 16,0 0-176-16,0 0 160 0,0 0-160 0,0 0 0 15,-8 3 144-15,-6 1-144 0,-4 1 0 0,-2 1 144 16,-4-1-144-16,-5-1 0 0,-6 1 144 0,-2 1-144 15,-1 0 0-15,-2-1 144 0,0 0-144 0,5-1 0 0,3-2 0 0,4 3 128 16,4 2-128-16,3-4 0 0,5-1 0 0,3 1 0 16,4 1 0-16,9-4 0 0,0 0 0 0,0 0 0 15,0 0 0-15,0 0 0 0,16 8 0 0,3-4 0 16,2-1-128-16,6 1 128 0,3 0-160 0,11-3 160 31,4-2-576-31,2-3 0 0,1 2-16 0,0-3-13952 0</inkml:trace>
  <inkml:trace contextRef="#ctx0" brushRef="#br4" timeOffset="-105091.22">24503 10418 12895 0,'-8'-2'1152'0,"-1"-2"-928"16,0 1-224-16,0 0 0 0,1-1 1152 0,8 4 192 0,-10-5 48 0,1 2 0 16,2-1-848-16,7 4-160 0,0 0-48 0,0 0 0 15,-7-6 240-15,7 6 32 0,0 0 16 0,0 0 0 16,10-8 144-16,4 5 48 0,4-4 0 0,4 2 0 16,4 1-176-16,9 1-48 0,5-1 0 0,4 1 0 15,-1 1 0-15,-2-1 0 0,-3 2 0 0,0-3 0 16,-1-1-208-16,0 1-32 0,-1 0-16 0,0 3 0 15,-2-3 48-15,-2 2 16 0,-4-2 0 0,-3 3 0 16,-2 1-144-16,-5 0-48 0,-5 0 0 0,-13 0 0 16,0 0-64-16,0 0-16 0,0 0 0 0,-5 7 0 15,-12-3-128-15,-6 0 128 0,-5 1-128 0,-5 1 128 16,-3-2-128-16,-5 1 0 0,-1 0 0 0,-4 0 0 16,-2-1 0-16,-4 0 0 0,-4 1 0 0,1 0 0 15,3-2 0-15,6 0 0 0,8 0 0 0,8 1 0 0,7-3 0 0,6 2 0 16,7-1 0-16,10-2 0 0,0 0 0 0,0 0 0 15,0 0 0-15,14 4 0 0,1 1-192 16,6 0 0-16,4-5-16 0,6 0 0 16,5 0-1184-16,6-1-224 0,3-3-48 0</inkml:trace>
  <inkml:trace contextRef="#ctx0" brushRef="#br4" timeOffset="-104339.86">26353 10237 17503 0,'-14'-7'1552'0,"4"2"-1232"15,-2 1-320-15,1 3 0 0,2 1 1536 0,0 1 256 16,9-1 64-16,-9 4 0 0,0 3-1040 0,9-7-208 15,0 0-32-15,0 0-16 0,0 0-352 0,0 0-64 16,-1 8-16-16,1-8 0 0,14 9 112 0,5-5 16 16,3 0 0-16,4-3 0 0,4-1-64 0,3 0 0 0,5-1 0 0,0-3 0 15,3 2 144-15,-1-2 32 16,0-1 0-16,4 0 0 0,3 1 80 0,-2-4 0 0,-2 1 16 0,-1 1 0 16,-5 0 0-16,-5 2 0 0,-6 0 0 0,0 3 0 15,-7 1-288-15,-3 0-176 0,-3 0 192 0,-13 0-192 16,0 0 128-16,0 0-128 0,0 0 0 0,-6 10 0 15,-7 1 0-15,-5 0-224 0,-6-3 32 0,-7 3 16 16,-5-1 176-16,-6 3 0 0,-5 1 0 0,-3 0 0 16,0-3 0-16,0 2 0 0,1-2 0 0,4 0 0 15,4 0 0-15,8-3 0 0,7 2 0 0,6-3 0 16,5 5 0-16,6-6 0 0,4 3 0 0,5-9 0 16,0 0 0-16,14 4 0 0,5-1 0 0,9-2 0 15,4-1 0-15,6 0 0 0,4-4 0 0,5 1 0 0,6 1 0 0,3-3 0 16,1-3 0-16,-2 2 0 15,-3-2 0-15,-1 3 0 0,-4 0 0 0,0 0 0 0,-3 1 0 0,-2 2 0 16,-2 0 0-16,-5 0 0 16,-4-1-1136-16,-4 1-144 0,-7 4-16 0</inkml:trace>
  <inkml:trace contextRef="#ctx0" brushRef="#br4" timeOffset="-103805.92">28443 10253 8287 0,'-44'-8'368'0,"11"1"80"0,-9 1-448 0,-2-3 0 0,1 1 0 0,2-1 0 16,0 3 2768-16,5 2 480 0,1 0 80 0,6-1 32 15,5 1-1600-15,5 0-320 0,2 3-64 0,5-1-16 0,1-1-656 0,11 3-128 16,0 0-16-16,0 0-16 0,0 0-32 0,0 0 0 16,13-5 0-16,6 4 0 0,8 1 0 0,6 1 0 15,5 0 0-15,5 0 0 0,4 2-320 0,5 0-192 16,3 0 192-16,2-3-192 0,-2 0 160 0,-2 0-160 16,-1-2 128-16,-2 2-128 0,-2 0 0 0,-2 0 128 15,-1-1-128-15,-4 3 0 0,-2-1 176 0,-8 3-48 16,-4 1-128-16,-5 2 192 0,-7-2-192 0,-5 1 128 15,-10-6-128-15,0 0 0 0,-5 12 144 0,-9-1-144 16,-10-3 128-16,-5 2-128 0,-4-4 0 0,-7 2 0 16,-4-1 0-16,-3-2 0 0,-3 1 0 0,1 0 0 0,-1-1 0 15,4 0 0-15,0 1-272 0,10-2 64 0,5 1 16 0,7-1 0 32,1 0-1568-32,9-3-304 0</inkml:trace>
  <inkml:trace contextRef="#ctx0" brushRef="#br4" timeOffset="-103439.56">30192 10343 24879 0,'-9'-7'2208'0,"9"7"-1760"15,-8-8-448-15,8 8 0 0,0 0 784 0,0 0 80 0,0 0 16 0,0 0 0 0,0 0-672 0,15 3-208 16,5-2 128-16,4 1-128 0,6 0 0 0,5-2 0 15,4 0 0-15,7-2 0 0,5 0 144 0,1 2-144 16,-3-1 0-16,1 1 144 0,-1 0-144 0,1 0 192 16,0 0-192-16,-2 3 192 0,0 0 96 0,-2 1 32 15,-2 0 0-15,-4 3 0 0,-6 0-320 0,-6 4 0 16,-8-1-128-16,-6 3-13120 0</inkml:trace>
  <inkml:trace contextRef="#ctx0" brushRef="#br4" timeOffset="-102330.31">20431 14280 27071 0,'-19'-9'1200'0,"9"5"240"0,-1 0-1152 0,11 4-288 0,-9-1 0 0,9 1 0 16,0 0 320-16,0 0 0 0,0 0 0 0,0 0 0 16,0 0-64-16,18 0 0 0,4-1 0 0,3-2 0 15,6 1 112-15,2-5 16 0,2-3 0 0,2 4 0 0,3-4 32 0,-2 3 16 16,1-3 0-16,-1 4 0 0,-2-3 48 0,0 3 16 16,-1-1 0-16,-1 1 0 0,-2 1-144 0,-4 0-32 15,-4 1 0-15,-3 0 0 0,-5 0-144 0,-3 2-48 16,-13 2 0-16,0 0 0 0,0 0-128 0,0 0 0 15,0 0 0-15,0 0 0 0,-9 1 0 0,-4 1-224 16,-4 1 32-16,-5-3 0 16,-3 0-1504-16,0 1-288 0,1 2-64 0,3-1-11392 0</inkml:trace>
  <inkml:trace contextRef="#ctx0" brushRef="#br4" timeOffset="-101903.42">22593 14127 21823 0,'-22'-9'960'0,"7"6"208"0,-5 0-928 0,-2 1-240 0,-2 0 0 0,-1 1 0 15,-2-2 480-15,-2 6 48 0,-2 2 16 0,1-4 0 16,-1 1-208-16,4-1-32 0,2-1-16 0,2 1 0 16,3-1 160-16,2 0 48 0,3-1 0 0,2 1 0 15,3 2 0-15,10-2 0 0,0 0 0 0,0 0 0 16,0 0 112-16,0 0 32 0,0 0 0 0,18 0 0 16,5-3 64-16,5 0 32 0,5 3 0 0,2 0 0 0,3 0-176 15,4-1-48-15,1 0 0 0,6-2 0 0,-2-1-128 0,-3 3-16 16,-3 0-16-16,-4-1 0 0,-5 0 0 0,-4 1 0 15,-3 1 0-15,-3-2 0 0,-5 0-224 0,-3 0-128 16,-3 2 160-16,-11 0-160 0,0 0 0 0,0 0 128 16,0 0-128-16,-13-5 0 0,-6 5 0 0,-7 0-192 15,-5-1 48-15,-9 4 0 16,-7 3-240-16,-2-2-32 0,-1 1-16 0,3 0 0 16,2-4-160-16,7 2-48 0,5-1 0 0,8 2 0 15,5-1-1312-15,7-2-272 0,4-1-48 0,9 0-6336 0,0 0-1264 0</inkml:trace>
  <inkml:trace contextRef="#ctx0" brushRef="#br4" timeOffset="-101320.83">24692 14140 21183 0,'-16'-8'1888'0,"1"2"-1504"16,-3-3-384-16,6 4 0 0,-1 4 880 0,0-6 96 16,-2-1 32-16,2-1 0 0,-1 0-704 0,1 4-144 15,1-2-32-15,0 2 0 0,3-1 288 0,3-2 48 16,1 2 16-16,5 6 0 0,-1-5 560 0,1 5 112 16,5-8 32-16,5 3 0 0,4 1-480 0,8-1-112 15,8 1-16-15,9 2 0 0,9 3-176 0,0 2-32 16,1-3-16-16,0 1 0 0,0 3-160 0,1 0-16 15,-3-2-16-15,1 2 0 0,-1-2-160 0,-2 1 0 0,-2 0 0 0,-4-1 0 16,-4 2 128-16,-7-3-128 0,-6 2 0 0,-4-1 128 16,-4 6-128-16,-5-3 0 0,-9-5 0 0,1 11 0 15,-4-3 0-15,-9 3 0 0,-7-2-192 0,-8 3 192 16,-6-6-224-16,-7 4 80 0,-6-2 16 0,-2 3 0 16,-3-4 128-16,-1 2 0 0,-2-4 0 0,-4 2 0 15,-4 2 0-15,1-2 0 0,0 2-144 0,8-4 144 16,11-4-128-16,9 0 128 0,7 7-160 0,5-4 160 15,5-4-144-15,4 1 144 0,12-1-128 0,0 0 128 16,0 0-400-16,0 0 0 0,0 0 0 0,16 7 0 16,4 4 400-16,8-5-160 0,5-2 160 0,6 0 0 15,6-3-1056-15,2-1-96 0,-1-1-32 16,2-4 0-16</inkml:trace>
  <inkml:trace contextRef="#ctx0" brushRef="#br4" timeOffset="-100753.5">26863 14145 6447 0,'-24'-6'272'0,"4"1"80"0,-6-3-352 0,-2-5 0 0,-3 3 0 0,6 4 0 16,2 3 5504-16,3 1 1024 0,-1-3 192 0,4 1 64 15,-1 0-5216-15,5 1-1040 0,2 5-208 0,2-2-32 16,9 0-48-16,0 0-16 0,0 0 0 0,0 0 0 16,6-4 112-16,8 1 32 0,6 2 0 0,8 1 0 0,8-2-112 0,8 2-32 15,7 2 0-15,3-2 0 0,-1-4-32 0,2 3 0 16,-1 0 0-16,1 1 0 0,0 2-192 0,2-2 0 15,1-2 0-15,-2 4 0 0,-7 5 0 0,-6-4 0 16,-6 1 0-16,-8 3 0 0,-5 0 0 0,-6 1 0 16,-5 1 0-16,-6-4 0 0,-7-5-240 0,-4 11-32 15,-6 0-16-15,-5 0 0 0,-5 0 0 0,-7 1 0 16,-7 2 0-16,-6 0 0 0,-4-5 128 0,-3 2 32 16,-2-2 0-16,2 1 0 0,2 0-160 0,4-2-32 15,4 2 0-15,6-3 0 16,6-1-96-16,6 1-32 0,4-1 0 0,3 0 0 15,3 0-672-15,9-6-144 0,0 0-16 0,0 0-10816 0</inkml:trace>
  <inkml:trace contextRef="#ctx0" brushRef="#br4" timeOffset="-100187.23">28610 14168 1839 0,'-30'-3'160'0,"11"1"-160"0,-3-4 0 0,1 0 0 16,-1 4 4560-16,2-1 880 0,1 2 192 0,1 0 16 16,-1-3-4000-16,1 2-816 0,1 0-144 0,4 1-48 15,1 1 128-15,12 0 0 0,0 0 16 0,0 0 0 16,0 0 160-16,0 0 16 0,13 3 16 0,7-2 0 16,8-2-400-16,5 1-64 0,5 0-32 0,7 0 0 15,4 0-176-15,5 0-48 0,2 0 0 0,3 0 0 16,5 1-256-16,-1-2 128 0,-5-2-128 0,-5 2 0 15,-5 2 128-15,-4 2-128 0,-5 2 0 0,-5-2 0 16,-6 0 0-16,-6 1 0 0,-7 1 0 0,-5 2 0 16,-10-7-448-1,-2 9-32-15,-7 2-16 0,-11 0 0 0,-7-2-560 0,-6 4-112 16,-5-2-32-16,-4 0-7504 0,-4 0-1520 0</inkml:trace>
  <inkml:trace contextRef="#ctx0" brushRef="#br4" timeOffset="-99786.77">30013 14365 15663 0,'0'0'688'0,"-9"-4"144"0,1-5-656 0,8 9-176 0,0 0 0 0,0 0 0 15,0 0 4224-15,8-5 832 0,6 3 144 0,5 2 48 16,4 0-4224-16,6 1-848 0,5 1-176 0,7 0 0 16,3-2 0-16,2 0 128 0,1-2-128 0,1-1 192 15,3 0-64-15,3-1 0 0,-4-1 0 0,-1 1 0 16,-3 2 176-16,-5 1 16 0,0 1 16 0,-4 0 0 16,-4 0-208-16,-4 1-128 0,-5 3 160 0,-4 5-160 15,-7-1-848-15,-4 4-272 0,-9-12-48 0</inkml:trace>
  <inkml:trace contextRef="#ctx0" brushRef="#br2" timeOffset="-73286.83">7845 11027 15263 0,'0'0'672'0,"-7"8"144"0,7-8-656 0,0 0-160 0,0 9 0 0,0-9 0 16,5 11 0-16,-5-11 0 0,0 0 0 0,10 7 0 16,1-1-224-16,1-2 80 0,-12-4 16 0,9-2 0 15,-9 2-560-15,10-7-96 0</inkml:trace>
  <inkml:trace contextRef="#ctx0" brushRef="#br2" timeOffset="-72650.65">7980 10689 13823 0,'-13'-11'1216'0,"7"2"-960"15,0 2-256-15,-1-3 0 0,1-1 256 0,1-2 0 16,0 3 0-16,0 1 0 0,1-6 16 0,0 2 16 15,0 2 0-15,-1-3 0 0,0 1-144 0,0-2-16 0,-1-4-128 0,-1 3 192 16,1 6 16-16,1-3 0 0,-3 5 0 0,3-4 0 16,1 3 144-16,1-1 32 0,3 10 0 0,-6-8 0 15,1-2-32-15,0 5 0 0,-1-1 0 0,6 6 0 16,-5-8-160-16,0 3-48 0,-2-1 0 0,7 6 0 16,-6-5-16-16,0 2-128 0,6 3 192 0,-9-5-64 15,1-3 96-15,1 5 16 0,0-2 0 0,7 5 0 16,-9-7 32-16,2 3 16 0,-2 2 0 0,2-1 0 15,7 3-32-15,-8-2-16 0,0-2 0 0,0 4 0 16,8 0-80-16,-7 4-16 0,0-3 0 0,7-1 0 16,-9 3-16-16,4 0-128 0,-1 6 192 0,0-2-64 15,2 0-128-15,-1 5 160 0,1 2-160 0,-1 1 160 16,4 1-160-16,-2 0 128 0,-1 0-128 0,2 2 128 16,-1 0-128-16,-2 1 0 0,4 2 0 0,-1 1 128 0,0-2-128 0,1 6 0 15,-2 2 0-15,2-2 0 16,-2 2 0-16,1 3 0 0,0-3 0 0,0 2 0 15,1 3 0-15,1-5 0 0,-2 2 0 0,1 3 0 0,2 2 0 0,1 1 0 16,-2-1 0-16,0 2 0 0,0 0 0 0,0 3 0 16,0 0 0-16,-3 5 128 0,-1-2 80 0,-1 3 16 15,3-3 0-15,-5 4 0 0,1 3 32 0,1-5 16 16,-4 2 0-16,3 0 0 0,-2-1-16 0,2 2-16 16,1-3 0-16,-1 1 0 0,1-3-16 0,3 4 0 15,-1-4 0-15,2 2 0 0,-2-5-96 0,1 5 0 16,2-3-128-16,0 2 192 0,0 1-192 0,2 0 0 15,0 1 128-15,-1 4-128 0,-2-3 0 0,2 6 0 16,-1 2 0-16,1 1 0 0,-1-3 0 0,0 2 0 16,0 2 0-16,0-2 0 0,0 1 0 0,-1 1 0 0,2-1 0 0,2 1 0 15,-1 0 0-15,2-1 0 0,1-1-192 0,2-1 192 32,0 4-448-32,1-1 0 0,1-3 16 0,0 6 0 15,0 1-480-15,1 3-112 0,-1-1 0 0,0 1-6352 0,-1-2-1264 0</inkml:trace>
  <inkml:trace contextRef="#ctx0" brushRef="#br2" timeOffset="-71633.69">7611 10952 10303 0,'-6'-9'448'0,"6"9"112"0,-4-10-560 0,-1 3 0 0,-1-4 0 0,1 4 0 15,0-5 752-15,1 2 32 0,0 1 16 0,0-1 0 16,0 2-416-16,2-3-64 0,-1 1-32 0,1-3 0 16,1 2-288-16,-1 2 0 0,2-3 128 0,0 3-128 15,0-2 0-15,0 2-272 0,0-1 48 0,0 10 16 16,0-9-64-16,0 0-16 0,0 9 0 0,2-9 0 16,-1-2 160-16,1-3 128 0,1 1-192 0,-1 3 192 15,2-3 0-15,0 3 0 0,0-1 0 0,1-2 0 16,0 4 0-16,-1-2 0 0,0 2 0 0,1-3 0 0,1 0-176 0,2 3 176 15,-2 0-160-15,0 1 160 0,1-6-192 0,-1 4 48 16,-2 0 16-16,4 5 0 0,-8 5 128 0,7-8 0 16,-2 2 0-16,-5 6 0 0,5-8 192 0,-5 8 64 15,0 0 0-15,0 0 16 0,0 0 80 0,0 0 16 16,9-1 0-16,-9 1 0 0,9 1-240 0,0 3-128 16,-9-4 160-16,10 2-160 0,-10-2 0 0,0 0 128 15,9 6-128-15,-1-3 0 0,-8-3 0 0,10 2 0 16,-2 3 0-16,-8-5 0 0,0 0-176 0,10 2-16 15,0 2-16-15</inkml:trace>
  <inkml:trace contextRef="#ctx0" brushRef="#br2" timeOffset="-66963.79">7692 10760 11967 0,'-22'-9'1072'0,"8"3"-864"15,0-7-208-15,1 2 0 0,3 3 1424 0,2 1 240 16,2 0 64-16,6 7 0 0,0 0-736 0,0 0-144 0,0 0-16 0,0 0-16 16,0 0-624-16,0 0-192 15,0 0 0-15,14 7 0 0,-2 3 0 0,-1 1 0 0,-1 1 0 0,0 0 0 16,-1 2 0-16,0 0 0 0,1 4 0 0,0 5 0 15,1-1 0-15,-2 2-144 0,-2 5 144 0,2 4-128 16,-1 5 128-16,-3 4-192 0,1 5 192 0,-2 4-192 16,0 4 192-16,-3 4-128 0,-1 7 128 0,1 7-128 15,1 4 128-15,-2 6 0 0,0-2 0 0,0 5 0 16,2 1 0-16,-1 4 0 0,-1-2 160 0,3 0-160 16,-1-2 256-16,0 1-64 0,-1-4 0 0,3 0 0 15,3 0 16-15,0-1 0 0,-3-2 0 0,1 1 0 16,4-3 16-16,0 6 0 0,-4 4 0 0,1 0 0 15,0-5-96-15,3-1-128 0,0 0 176 16,-3 4-176-16,0-1 144 0,0-3-144 0,-4-4 0 0,2-4 144 16,0-3-144-16,4 2 160 0,-5 2-160 0,4-1 160 0,-1-4-160 0,2-1 160 15,-1-1-160-15,1-2 160 0,-2-4-160 0,3 0 0 16,-1 2 144-16,0-3-144 0,2 2 0 0,-3-3 0 16,4 0 0-16,-5 0 0 0,2-4 0 0,-5 1 128 15,-3 2-128-15,0-1 0 0,0-2 0 0,0 1 0 16,-2 2 0-16,-1-4 128 0,-2-1-128 0,1 2 128 15,1 4-128-15,-1-1 128 0,0-3 48 0,1 0 16 16,0-2 0-16,-1-1 0 0,0 0-192 0,0-1 128 16,0-3-128-16,1 1 128 0,-1 2-128 0,0-1 0 15,-1-1 144-15,2-3-144 0,-1 2 0 0,1-2 0 16,-1-3 0-16,0 0 128 0,1-3-128 0,1 1 144 16,-1-2-144-16,2 5 160 0,0-3-160 0,0 0 0 0,-1-1 144 15,1-2-144-15,-3 0 128 0,4 5-128 0,0-6 160 0,0 3-160 16,0 1 208-16,0-2-48 0,0 0-16 0,0 5 0 15,0-3-16-15,0 4 0 0,-1-4 0 0,0 3 0 16,-2-1-128-16,-1 0 128 0,-1-6-128 0,0 1 128 16,-2 0-128-16,-1-1 160 0,-1-8-160 0,0 1 160 15,-4 0-160-15,2 0 192 0,0-3-192 0,-2-1 192 16,0-3-192-16,-1 2 128 0,0 0-128 0,-1-2 128 16,0-2-128-16,1-3 0 0,0-1 0 0,-3-1 128 15,1 0-128-15,2-1 128 0,1-4-128 0,0 1 128 16,2-2-128-16,1 1 192 0,1-1-192 0,-3-3 192 15,1 1-192-15,2-3 160 0,0 2-160 0,0-4 160 16,1-1-160-16,1 1 192 0,0-3-192 0,0 2 192 0,7-4-192 16,-6 4 0-16,-2-2 0 0,8-2 0 0,-6 5 0 0,6-5 0 15,-7 3 0-15,7-3 0 0,0 0 0 0,-7-1 0 16,-2-1 0-16,1-3 0 0,2 0 0 0,1 0 128 16,-2-5-128-16,1 0 0 0,0-4 192 0,-1-3-64 15,1 0 0-15,2-5 0 0,0-5-128 0,2 2 160 16,-1-7-160-16,2-2 160 0,-2-3-160 0,2-3 0 15,0-7 0-15,1 2 0 0,-2-2 0 0,4-4 0 16,-1-4 0-16,2-1 0 0,-1-2 128 0,2-7-128 16,-3-2 0-16,6-2 128 0,0 2-128 0,1-5 192 15,-3-6-192-15,3-1 192 0,0-5-192 0,1 3 0 16,0-3 144-16,0-4-144 0,1-1 0 0,3-3 0 0,0-2 0 16,-1-1 0-16,2 1 0 0,0 2 0 0,-1 0 0 0,0-4 128 15,1-2-128-15,-2 3 0 16,0-1 0-16,-1 1 0 0,-2 1 0 0,0-1 0 15,1 2 0-15,-2 1-128 0,-3 1 128 0,-1 0-128 0,-3-5 128 0,-1 6-128 16,-1 5 128-16,0 0 0 0,-2 2-144 0,-1 2 144 16,-1-4 0-16,0 2 0 0,-1 2 0 0,1-3 0 15,1 1 0-15,1 2 0 0,2 0 0 0,0 0 0 16,-1-2 0-16,1 5 0 0,1 3 0 0,1 3 0 16,-1 0 0-16,0 1 0 0,-1-5 0 0,1 4 0 15,1 2 0-15,2 2 0 0,-2 1 0 0,2-3 0 16,-1 1 0-16,1-1 0 0,-2 1 128 0,3 0-128 15,1 0 0-15,1 3 0 0,-1-1 0 0,2 1 0 16,-1 0-192-16,-1-3 0 0,-1 2-16 0,1 3 0 16,3 0 0-16,-1 6 0 0,-1-2 0 0,-1 1 0 15,0 0 208-15,0 1 0 0,-1-2 0 0,-2 6-144 16,3 2 144-16,-2 4 0 0,-2-2 0 0,0 2 0 0,1 4 0 0,-2 0 0 16,-2 5 0-16,0 1 0 0,-3 2 0 0,0 2 0 15,0 5 0-15,-1 2 0 0,3-1 0 0,-1 4 128 16,-1 1-128-16,0 2 176 0,0 0-176 0,-2 5 0 15,5 4 144-15,-1-3-144 0,1 2 0 0,-1 3 0 16,-1-1 0-16,0 0 0 0,1 3 0 0,-1 2 0 16,4 6 0-16,0 0 0 0,-7-6 0 0,7 6 0 15,-7-2-176-15,7 2 176 0,0 0-224 0,0 0 48 16,-5 11 16-16,1-1 0 0,-1 2-96 0,4 3-32 16,-2-1 0-16,0 4 0 0,1 3 80 0,1 2 16 15,-1 4 0-15,1 2 0 0,-4 5 192 0,2 3-192 0,0 3 192 16,-1 3-192-16,1-1 192 0,1 7 0 0,-2 4 0 15,3 1-144-15,-2 1 144 0,-1 5 0 16,3 4 0-16,-2 4 0 0,1-2 0 0,1 4 0 0,-2 1 0 0,2 8 0 16,1 2 0-16,-1 3 0 0,-1 0 0 0,0-3 128 15,-1 2-128-15,1-3 0 0,-1 1 0 0,2-1 0 16,-5 3 0-16,0-3 0 0,0 1 0 0,0 3 0 16,-1-2 0-16,0 2 0 0,0 2 0 0,1-2 128 15,0 0-128-15,-1 1 176 0,2 0-176 0,0-1 192 16,1 0-192-16,1 4 192 0,0-3-192 0,0 1 192 15,2-1-192-15,1 0 0 0,0 2 144 0,0-3-144 16,0 0 0-16,3-2 144 0,-2-2-144 0,0 0 0 16,2-5 160-16,-1 0-160 0,0-2 128 0,0-3-128 15,1-4 192-15,-1 0-32 0,1-4-16 0,1 2 0 16,-1-4-144-16,2-1 0 0,-2 0 144 0,1-1-144 0,-2-1 0 0,2 2 128 16,1-2-128-16,-3 0 0 0,0-1 0 15,1 0 0-15,-1-2 0 0,1 0 128 0,-2 2-128 0,0-1 0 16,1-2 0-16,0 2 0 0,1-1 0 0,-1 1 0 15,1-1 0-15,1-2 128 0,-2-3-128 0,2 1 0 16,-2-2 0-16,1-1 0 0,0-1 0 0,-1 0 0 16,1 1 0-16,-1 0 0 0,1 0 0 0,-2 1 0 15,-1-2 0-15,2-2 0 0,1-1 0 0,1 2 128 16,0-3-128-16,-1 2 0 0,-3-3 0 0,3 4 0 16,0-1 0-16,0-2 128 0,0 2-128 0,1-3 0 15,0 0 0-15,-1 0 0 0,1-5 0 0,-1-1 0 0,-1-4 0 16,1-1 128-16,1-1-128 0,1-2 0 15,-1 1 0-15,-1-6-128 0,-1 1 0 0,3 1 0 0,-2-1 0 0,1 0 0 16,-1 4-16-16,-2-3 0 0,-1 2 0 16,1 0 0-16,2 0 144 0,-2 2 0 0,-1-3-144 0,0 2 144 15,0-3 0-15,0 1 0 0,0-1 0 0,0-3 0 16,0-1 0-16,1-1-176 0,1-1 176 0,0 0-128 16,0-3-160-16,-2-1-32 0,0 1 0 0,1-5 0 31,-1-10-64-31,2 11-32 0,1-1 0 0,-2-1 0 0,-1-9 32 0,-1 11 16 0,1-11 0 0,0 0 0 15,1 9 144-15,-1-9 32 0,0 0 0 0,0 0 0 16,0 10 192-16,0-10 0 0,0 0 0 0,0 0-144 16,0 0 144-16,0 0 0 0,0 0 0 0,0 0-128 15,0 0-48-15,0 0 0 0,0 0 0 0,0 0 0 16,0 0-368-16,0 0-80 16,0 0-16-16,0 0 0 0,0 0 0 0,0 0-16 0,0 0 0 0,-2-11 0 0,-2 3 320 15,4 8 64-15,-5-10 16 0,5 10 0 0,-7-10 256 0,5 0 128 16,-3 1-128-16,5 9 192 0,-4-9 96 0,0 2 16 15,-1-3 0-15,5 10 0 0,-5-7-64 0,0-2-16 16,-1 4 0-16,6 5 0 0,-6-11-224 0,6 11 128 16,-3-8-128-16,-1-3 0 0,0 5 0 0,3-4 0 15,-1 1 0-15,1-2 0 0,-1-1 0 0,0 2 0 16,0-4 0-16,2 0 0 0,0-1 0 0,0-1 0 16,1-4 0-16,0 1 0 0,1-1 0 0,-1-3 0 15,-2 0 0-15,1-4 0 0,2 1 0 0,1-5 0 16,-2 1 0-16,3 0-160 0,1 0-96 0,0-4 0 0,-1-1-16 0,1-3 0 15,1-1-80-15,1-6-16 16,1 1 0-16,0-6 0 0,0 1 112 0,-1 0 32 0,-3-2 0 0,5 2 0 16,-1 1 224-16,-2-2 0 0,-2 0 0 0,-2-2 0 15,1-4 0-15,0-2 0 0,-2-1 0 0,-1 2 0 16,0 0 0-16,0-3 0 0,2-1 176 0,0-4-48 16,-2-6-128-16,0 0 0 0,0-3 128 0,2 1-128 15,2 0 208-15,1-1-16 0,0-2-16 0,-1-5 0 16,0-3-48-16,1 3-128 0,0-2 192 0,0 4-64 15,0-2-128-15,0 1 160 0,-1-4-160 0,-1 6 160 16,-3 1-160-16,0 2 0 0,-2 0 0 0,0 1 0 16,-2 3 0-16,0-2 0 0,-1 2 0 0,0 4 128 15,0 3 64-15,1 0 0 0,0-1 0 0,0 0 0 16,1-4 224-16,-1-2 48 0,-1-3 16 0,1 3 0 16,1 1-96-16,1-1-32 0,-1 1 0 0,2-2 0 15,-2-6-176-15,2 1-48 0,1 3 0 0,1 0 0 0,2 0-128 16,-2-1 0-16,1-3 0 0,-1 0 128 0,1-2-128 0,1 5 0 15,-1 4 0-15,2 0 0 0,0-2 0 16,-1 0 0-16,2-2 0 0,-2 1 0 0,0 3 0 0,1-2 0 16,1 2 0-16,0-3 128 0,1-5-128 0,1 2 0 15,-1 1 0-15,0 1 0 0,2 6 0 0,0-1 0 16,-1-2 0-16,0-1-176 0,-2 1 16 0,1 3 0 16,-2 2 0-16,1 2 0 0,0 3 160 0,-1-2-192 15,-2 4 192-15,2 2-192 0,-1-2 48 0,1 6 0 16,-2 3 0-16,1 4 0 0,-2 0-16 0,1 5 0 15,1 1 0-15,0 0 0 0,-1 3 0 0,-1 0 0 16,1 2 0-16,-1 5 0 0,0 1-32 0,-1 1 0 0,3 5 0 16,-2-3 0-16,0 5-32 0,2 2-16 0,-2 4 0 0,0 1 0 15,1 2 16-15,0 5 0 0,-1-1 0 0,-1 9 0 32,0 0-304-32,0 0-64 0,0 0-16 0,0 0 0 15,0 0 96-15,0 0 32 0,-1 12 0 0,-1 3 0 0,-1-1 480 0,1 5 0 0,-2 3 0 0,-1-1 0 16,0 2 192-16,1 4 0 0,-1 3-16 0,1 1 0 15,-1 3-48-15,-3 3-128 0,-1 1 192 0,2 7-64 16,-4-1 16-16,1 6 0 0,-2 3 0 0,-1 8 0 16,0 0 112-16,-1 7 32 0,0-2 0 0,-1 5 0 15,1 4-64-15,0 4-16 0,0 6 0 0,0-3 0 16,0 2-208-16,0 4 176 0,1 2-176 0,2 3 160 0,1 4-160 16,0-1 160-16,-1 1-160 0,4 2 160 0,-1 7-160 0,-1-1 0 15,-1-1 0-15,1 2 128 0,4-1-128 16,-4 6 0-16,3-1 0 0,-1 1 0 0,2 0 144 0,2 4 0 15,0 1 0-15,0 5 0 0,3-2 144 0,-2 3 32 16,2 4 0-16,0 1 0 0,-1-4-112 0,-1 5-16 16,0-1 0-16,1-2 0 0,-1 0-16 0,0 2-16 15,-2 3 0-15,0-1 0 0,0-1 64 0,1 1 16 16,-3 0 0-16,1-4 0 0,-1-3 160 0,0-2 48 16,-1 1 0-16,0-3 0 0,-2-6-32 0,2-2 0 15,0 1 0-15,-2-3 0 0,1-1-64 0,-1-2-16 16,-1-2 0-16,3 1 0 0,1-1-112 0,0-6-32 15,0-3 0-15,2-6 0 0,0-4-64 0,4-4-128 0,0-3 176 0,1-6-176 16,2-7 0-16,3-7 0 0,2-6 0 0,2-4 0 31,3-5-464-31,5-5-208 0,3-7-32 0</inkml:trace>
  <inkml:trace contextRef="#ctx0" brushRef="#br2" timeOffset="-64591.12">7670 10370 12895 0,'-13'-2'576'0,"13"2"112"0,-9-2-560 0,9 2-128 0,-9 2 0 0,9-2 0 15,-8 5 848-15,8-5 144 0,0 0 32 0,0 0 0 16,-8 3-480-16,8-3-96 0,-4 12 0 0,0-3-16 15,4-9-96-15,-4 14-16 0,2 0 0 0,1 3 0 0,1 3-112 0,0 1-16 16,0 3-16-16,0 7 0 0,0 4-176 0,0 4 128 16,0 2-128-16,0 9 128 0,0 5-128 0,0 8 0 15,0 5 0-15,-4 4 0 0,0 4 0 0,-1 3 0 16,0 4 0-16,-1 2 0 0,2-2 0 0,-3-1 0 16,1-2 0-16,1-2-176 0,0-4 176 0,2-3 0 15,-1-1 0-15,2-4 0 0,1 0 0 0,1 0 0 16,-2-3 128-16,1 1-128 0,-1-2 160 0,-1 3-32 15,0 2-128-15,-2 1 192 0,2-1 128 0,0 3 32 16,-2 1 0-16,-1-1 0 0,-2 0 32 0,0 3 16 16,1 0 0-16,-1 5 0 0,2-3-80 0,-2-1 0 15,1-3-16-15,1 1 0 0,3 1-112 0,0 0-32 0,-2 1 0 0,5 1 0 16,-1-4-160-16,1 3 0 0,-2-2 0 0,2 0 0 16,0-1 0-16,0 0 0 0,0 0 0 0,0-2 0 15,0-1 0-15,-1-1 128 0,0-1-128 0,0-4 0 16,-2 5 0-16,1-1 0 0,-1-1 0 0,-1 1 0 15,0-3 0-15,1 0 0 0,-3-2 128 0,1 3-128 16,2-2 160-16,-1 4 0 0,0 1 0 0,0-3 0 16,-1-2-16-16,-1-3 0 0,-1-1 0 0,2 3 0 15,1-4-144-15,1 2 192 0,-5 1-192 0,3-6 192 16,1-2-32-16,-1-3 0 0,-1-1 0 0,2 2 0 16,1-5-160-16,2 4 192 0,0 0-192 0,-1 2 192 15,0 2-192-15,1 0 0 0,-2-5 0 0,1 1 0 16,-2 1 0-16,1 1 128 0,1-4-128 0,-2 2 0 0,-1 2 0 15,0 1 0-15,0 0 0 0,0-1 0 0,-3-4 128 16,0 2-128-16,-1-6 0 0,0 1 128 0,2-3 16 0,-1 4 0 16,-1-4 0-16,3 3 0 0,-2 0-144 0,5-1 0 15,-1 3 144-15,-1-5-144 0,0-2 0 0,3 2 0 16,0 1 0-16,-1-1 0 0,1 0 0 0,-1-1 0 16,2-3 0-16,1 1 0 0,-1 0 0 0,1 0 0 15,0 0 0-15,-2-1 0 0,0 1 0 0,0-3 0 16,1 0 0-16,0-3 0 0,0-2 0 0,1 1 0 15,0-4 0-15,-2-1 128 0,2-3-128 0,0-5 0 16,-1-3 128-16,1-1-128 0,1-2 0 0,2 0 144 16,-2-4-144-16,2 2 0 0,-3-10 0 0,2 8 0 15,-2-8 0-15,4 9 0 0,-4-9 0 0,3 7 0 0,-3-7 0 0,3 10 0 16,1-3 0-16,-4-7 0 0,0 0 0 0,7 9 0 16,0-4-160-16,-7-5 160 0,8 5-160 0,-8-5 160 15,0 0-176-15,0 0 176 0,11-3-192 0,-11 3 192 16,8-5-144-16,0-5 144 0,0 1 0 0,-1-5-144 15,-1-4 144-15,2 1 0 0,-1 0 0 0,4-4 0 16,0-9 0-16,2-1 0 0,-3-1 0 0,0-8 0 16,2-3-240-16,-1-5 48 0,-1-4 0 0,-2-3 0 15,2-1-160-15,-2-2-32 0,3-8 0 0,-1 1 0 16,-1-5 128-16,0-3 0 0,0-3 16 0,1 1 0 16,2 1 240-16,0 1 0 0,1-1 0 0,1-1-144 15,-1-1 144-15,-1 1 0 0,0 0 0 0,0 1 0 16,1-1 0-16,-3-3 0 0,1 0 0 0,-3 0 0 15,1-5 0-15,-1 5 0 0,-6-2 0 0,2 0 128 0,0-6 64 0,-4-1 32 16,0-5 0-16,0 1 0 0,3 0-48 0,-2-3-16 16,-2-2 0-16,1-1 0 0,0-3-160 0,1 2 0 15,1-1 0-15,-2 1 0 0,3-1 0 0,1 6 0 16,-2 1 0-16,1 2 0 0,-2-1 0 0,2 0 128 16,1-1-128-16,-1 3 0 0,1 1 0 0,1 1 0 15,-2 4 128-15,1-4-128 0,-2 2 0 0,1 0 0 16,-1 3 0-16,0 1 128 0,-2 2-128 0,-2-5 0 15,0-3 0-15,-2 3 0 0,-1 0 0 0,2 3 0 16,-3 2 0-16,-3 0 0 0,3-4 0 0,-2 1 128 16,-1 3-128-16,1 4 0 0,0-3 128 0,0 5-128 15,0-1 0-15,-1 2 128 0,3 0 16 0,1 4 0 0,1 3 0 16,2 1 0-16,-1 6 48 0,2-2 0 16,0 3 0-16,1 1 0 0,0 1 16 0,1-1 16 0,3 3 0 0,-1-2 0 15,3 1-96-15,0 0 0 0,2 2-128 0,-2 3 192 16,0 5-192-16,1 5 128 0,-2 5-128 0,-3 3 0 15,2 3 128-15,-1 5-128 0,-2 6 0 0,0 4 0 16,-1 4 0-16,1 1 0 0,-1 8 0 0,0 0 0 31,0 0-1616-31,0 0-320 0</inkml:trace>
  <inkml:trace contextRef="#ctx0" brushRef="#br2" timeOffset="-63277.86">5443 9281 24879 0,'-5'-13'1088'0,"5"13"256"0,-3-9-1088 0,3 9-256 15,0 0 0-15,0 0 0 0,0-9 224 0,0 9-16 16,0 0 0-16,0 0 0 0,0 0-208 0,-3-6 176 16,-4-2-176-16,2 4 160 0,-4-1-16 0,-1-1 0 15,0 1 0-15,-5 0 0 0,-1-5-144 0,-1 3 0 16,-1 0 0-16,-3 2 0 0,-4 1 0 0,-2-1 0 16,-2-2 0-16,-3 4 0 0,-3-1 0 0,-2-3 0 15,0 2 0-15,0 1 0 0,-1 1 0 0,0-5 0 0,0 0 128 0,-2 3-128 16,0-4 400-16,-2 4 0 0,-5-4 0 0,-5 3 0 15,1 0 112-15,-1-3 32 0,-1 1 0 0,1 1 0 16,0 1-176-16,0 5-48 0,-1-1 0 0,-4 3 0 16,-7 1-320-16,-1 1 144 0,-2-2-144 0,1 2 0 15,1 1 0-15,0-1 0 0,3 0 0 0,-2 2 0 16,-3 1 0-16,-2-2 0 0,-1-2 0 0,4-1 0 16,1 1 0-16,3 2 0 0,1 3 0 0,-3-2 0 15,-3 1 0-15,-2 2 0 0,0-1 0 0,2 6 0 16,5 1 0-16,2 0-144 0,-2 2 144 0,2 2 0 15,1 0-192-15,-1 0 64 0,-2 2 0 0,1 3 0 16,3-1 128-16,4-2-128 0,2 3 128 0,5 2-128 0,2 1 0 0,1 3 0 16,-2-2 0-16,1 2 0 0,1 0 128 0,3-1 0 15,1 3 0-15,3-1 0 0,4-1 0 0,2 4-128 16,3 4 128-16,1 0 0 0,3 0 0 0,4 1-160 16,5 3 160-16,-1-1 0 0,2 5 0 0,4-1-128 15,3-2 128-15,2 0 0 0,-1-2 0 0,5-1-128 16,-1 0 128-16,4 1 0 0,2-3-144 0,2-2 144 15,-1-2 0-15,4 0-144 0,2-1 144 0,0 3 0 16,3-2 0-16,2-3-128 0,2 6 128 0,1-3 0 16,2 0 0-16,2 0 0 0,1 2 0 0,2 0 0 15,2-2 0-15,4-3 0 0,1 1 0 0,4 1 0 16,1-4 0-16,0-1 0 0,-2-2 0 0,2-2 0 16,4-6 0-16,0 2 0 0,5 2 0 0,3-4 0 0,2 0 0 0,5-3 0 15,3-3 0-15,-3 1 0 0,-4-6 0 0,1 4 0 16,-1 1 0-16,2-1 0 0,-1-5 0 0,6 0 128 15,4 1-128-15,-2-6 0 0,1-4 128 0,-3-2-128 16,-1 2 256-16,0 0 0 0,2-4-16 0,6 0 0 16,2 0-32-16,1-1 0 0,0-2 0 0,-2 0 0 15,-5-5-80-15,2 0-128 0,1-2 176 0,3 3-176 16,2-1 144-16,-1-1-144 0,-3-5 0 0,-2 3 144 16,-5 0-144-16,1-3 0 0,-3-6 0 0,2 4 0 15,-2-8 0-15,1 2 128 0,-2 1-128 0,-2-4 0 16,-3-5 0-16,-5-4 128 0,-1 0-128 0,-2-7 0 15,1-2 192-15,-2 1-64 0,0-4 0 0,-1-3 0 16,0-3-128-16,0 1 0 0,-4-6 0 0,-5-3 0 16,-4 0 256-16,-3 0-16 0,-5 1-16 0,-3 1 0 0,-4 1 80 15,-4 0 16-15,-1 4 0 0,-5 2 0 16,-4 5 16-16,-1 8 16 0,-4 4 0 0,-3 11 0 0,-3 0-96 16,-5 6-32-16,-4 6 0 0,-5 6 0 15,-6 3-1424-15,-4 9-272 0,-11 7-64 0</inkml:trace>
  <inkml:trace contextRef="#ctx0" brushRef="#br2" timeOffset="-60675.69">6577 10993 14735 0,'-3'-9'1312'0,"2"-6"-1056"16,-3-4-256-16,4 5 0 0,-1 4 128 0,0-3-128 16,-1 0 192-16,1 2-192 0,-1-2 320 0,-1 3-64 15,0 2 0-15,1-1 0 0,-2 2 48 0,0-2 0 16,0 2 0-16,1 2 0 0,-2-2-64 0,-1 2-16 16,0 1 0-16,1-1 0 0,-4 1-224 0,0 1 0 15,-1 2 0-15,-1 0 0 0,-1 1 0 0,1 1 0 16,-2 0 0-16,0 2 0 0,1 1 0 0,-2 1 176 15,-3 0-32-15,-2 4 0 0,-5-2 208 0,-2 6 32 16,-1-3 16-16,-4 7 0 0,-3 3-16 0,2 2 0 16,3-3 0-16,2 2 0 0,0 1 16 0,2 3 0 15,1 0 0-15,1 1 0 0,0 3-80 0,1 2-32 0,-2-3 0 0,3 2 0 16,0 5-128-16,1 0-32 0,0 0 0 0,-1-1 0 16,0-1-128-16,-1 3 0 0,-1 1 0 0,2-2 128 15,0 1-128-15,3-5 0 0,2 0 0 0,1-2 0 16,-1-5 0-16,7 1 0 0,2-1 0 0,2-4 0 15,3-2 0-15,5 0 0 0,1-1 0 0,3 1 0 16,2-1 0-16,3-2 0 0,1 0 0 0,3 0 0 16,2 1 0-16,1-2 0 0,1 1 0 0,1-1 0 15,0-1 128-15,2 1 0 0,-3 0 0 0,3 2 0 16,1 3 48-16,-1-1 0 0,-1 0 0 0,1 0 0 16,-2 2-176-16,0 3 192 0,-1-2-192 0,-1 0 192 15,-2-1-192-15,0 0 0 0,-4-1 0 0,1 1 0 16,-2-3 0-16,-1 0 0 0,-2-1 0 0,-1 1 128 0,-1 1-128 0,0 0 0 15,-4-1 0-15,-1 2 0 0,-5 0 0 0,-2 2 0 16,-1-1 0-16,-6 3 0 0,-4-3 0 0,-1 2 0 16,-2 0 0-16,-3 0 0 0,-2-3 0 0,1 4 128 15,-2-1-128-15,-2 2 0 0,-1 2 0 0,4-5 128 16,0-2-128-16,0 2 0 0,1-2 0 0,0-3 0 16,2-1 128-16,0-1-128 0,1-3 0 0,2-1 0 15,3 0 0-15,-2 0 0 0,1-2 0 0,3-1 0 16,0-2 0-16,6 0 0 0,-1 2 0 0,8-7 0 15,-6 5-160-15,6-5 160 0,-4 9-128 0,4-9 128 0,-3 9 0 0,3-9-144 16,0 0 144-16,7 14-192 16,0-4 192-16,4 0-192 0,1 0 192 0,2-1 0 0,-1 3-144 15,5-2 144-15,2 2 0 0,-1 4 0 0,-1 0 0 0,-4 3 0 16,4 2 0-16,-3 5 0 0,0 4 0 16,-1 4 0-16,-1 1 0 0,-2 5 0 0,1 4 128 0,-1 0-128 15,-3 5 160-15,0 3-160 0,-1 2 192 0,-2 0-192 16,-1 1 256-16,0 1-48 0,-2 2-16 0,1-3 0 15,-1-2 112-15,2-1 16 0,1 1 0 0,3-5 0 16,0-2-80-16,2-2-16 0,0 1 0 0,4-5 0 16,0-4-64-16,2-4-16 0,2 1 0 0,0-4 0 15,2-2-144-15,2-2 192 0,2-3-192 0,2-2 192 16,0 0-192-16,0-1 0 0,0-2 0 0,1 1 0 16,0-3-1760-16,-2-2-224 0</inkml:trace>
  <inkml:trace contextRef="#ctx0" brushRef="#br2" timeOffset="-59620.99">1694 12708 15375 0,'-19'-4'672'0,"8"2"160"16,-1 1-672-16,2 0-160 0,-1 1 0 0,1 0 0 15,1 0-128-15,-1 0-64 0,-2 2-16 0,2 1 0 16,-3-2 208-16,2 1 0 0,-2 0 0 0,0 2 0 0,1 0 0 0,-1-2 0 16,2 1 0-16,-2 1 0 0,4 1 0 0,1-1 0 15,8-4 0-15,-6 6 0 0,6-6 0 0,0 0 0 16,0 0 0-16,0 0 0 0,0 0 0 0,-3 13 128 16,3-13 0-16,0 0-128 0,9 12 128 0,0-2-128 15,1 2 0-15,1-4 0 0,-1-1 336 0,2-2-32 16,4 3-16-16,0-1 0 0,2-1 32 0,0 2 16 15,-3-1 0-15,3 0 0 0,0 1-80 0,-1-2-32 16,-1 3 0-16,-1-2 0 0,-1 2-32 0,0-2-16 16,1 1 0-16,-3 1 0 0,-2-2 80 0,-1 4 32 15,-2-4 0-15,-2 3 0 0,-5-10 144 0,3 16 16 0,-4-5 16 0,-2 3 0 16,-2 1 240-16,-4 1 64 0,-1-1 0 0,-7 1 0 16,1 5-240-16,-2-2-32 0,-2 0-16 0,-1-1 0 15,4-1-224-15,-1 1-32 0,-2-3-16 0,0-4 0 16,3-1-208-16,1-5 0 0,4 1 128 0,2-3-128 31,10-3-1856-31,-11-8-432 0</inkml:trace>
  <inkml:trace contextRef="#ctx0" brushRef="#br2" timeOffset="-59324.57">2116 11867 5519 0,'-12'-7'496'0,"5"4"-496"16,1-1 0-16,1 1 0 0,5 3 3664 0,0 0 640 16,0 0 128-16,0 0 32 0,-1 14-3680 0,-2 5-784 15,2 2 0-15,1 7-144 0,1 7 144 0,-1 1 0 16,-2 5-144-16,-1 4 144 0,-1-1 160 0,0 4 96 15,1 6 32-15,-1 0 0 0,0 5-32 0,0 3-16 16,-1 2 0-16,1-1 0 0,-1-4-240 0,0-1 176 16,0-6-176-16,1-3 160 0,2-6-160 0,2-4 0 15,2-8 0-15,2-2 128 0,-4-4-256 0,4-3-64 16,1-8-16-16</inkml:trace>
  <inkml:trace contextRef="#ctx0" brushRef="#br2" timeOffset="-58972.25">2446 12424 27583 0,'-19'-4'1216'0,"8"6"256"0,3 3-1168 0,8-5-304 0,-7 10 0 0,3 3 0 16,3-1-176-16,1 3-80 0,0 6-32 0,3 0 0 15,-1 0 288-15,3 2 0 0,2-2-128 0,0 2 128 16,3-3-128-16,-1-3 128 0,4-3-192 0,0-5 192 16,-1-3-448-1,2-1 0-15,2-3 16 0,-1-5 0 0,-1-3 240 0,1-2 64 0,3-3 0 0,-3-5 0 0,-2-3 128 0,0-4 0 16,-2-5 160-16,0 2-160 0,-2-1 256 16,-2 0-32-16,-2-4-16 0,-1 4 0 0,-2 0 192 0,1 3 48 15,-3-1 0-15,0 4 0 0,0 2 48 0,-2 3 16 16,0 0 0-16,-2 5 0 0,-1 0-256 0,-1 4-64 15,-2 1 0-15,-1 2 0 0,0 3-320 0,-1 3-80 16,0 1-16-16,-2 5 0 16,0-1-1680-16,-1 5-336 0,2-4-64 0</inkml:trace>
  <inkml:trace contextRef="#ctx0" brushRef="#br2" timeOffset="-58557.52">2832 12183 1839 0,'0'0'160'0,"0"0"-160"0,0 0 0 0,0 0 0 15,0 0 4352-15,10 12 832 0,0 1 160 0,1 4 32 16,-3 5-4320-16,1 3-864 0,-4 6-192 0,3 4 0 16,-2 2 0-16,1 3 0 0,-2 11 176 0,0 1-176 15,-4 3 208-15,-1-2-48 0,-1-1-16 0,-2-5 0 16,1-3 16-16,1-8 0 0,-2-8 0 0,3-3 0 15,0-9-160-15,0-7 0 0,0-9 0 0,0 0 0 16,0 0 544-16,0 0 80 0,3-9 16 0,-1-7 0 16,2-9 96-16,0 0 32 0,-2-8 0 0,3-3 0 0,-2-2-576 0,-1-1-192 15,-2-4 0-15,3 1 144 0,1 0 48 0,1-3 0 16,0 3 0-16,0-2 0 0,1 3-48 0,2 3 0 16,0 2 0-16,2 5 0 0,3 4-144 0,-1 0 0 15,1 6 0-15,-2 2 0 0,1 2 0 0,-2 3 0 16,0 3 0-16,-2 0 0 0,2 8 0 0,-10 3 0 15,9-2 0-15,-9 2 0 0,9 9 0 0,-7 4-224 16,-2 5 48-16,-2 0 16 0,-7 1-144 0,-3 3-16 16,-3 4-16-16,-5-3 0 15,-2 1-160-15,1 0-16 0,-1-5-16 0,3-1 0 16,2-2 80-16,5-5 0 0,-1 0 16 0,4-6 0 16,9-5-1168-16,0 0-256 0</inkml:trace>
  <inkml:trace contextRef="#ctx0" brushRef="#br2" timeOffset="-58181.01">3394 12025 16575 0,'0'0'1472'0,"0"0"-1168"0,0 0-304 0,0 0 0 15,13 9 1248-15,-1-4 192 0,4 0 32 0,0-1 16 16,1 1-1024-16,4-6-208 0,5-6-32 0,2 1-16 15,0-4 0-15,2 0 0 0,4-7 0 0,-3-2 0 16,-4-6-208-16,-2 0 0 0,-1 3 128 0,-1-5-128 16,-3-1 0-16,1-1 0 0,-5 2 0 0,0-1 0 15,-5 4 0-15,-2 0 0 0,-3 3 0 0,-2 2 0 0,0 0 352 0,-7 3 32 16,1 2 0-16,-5 2 0 0,-1-2-32 0,-5 4 0 16,-2 4 0-16,-2 5 0 0,-2 4-192 0,-1 4-32 15,-2 3-128-15,-5 5 192 0,-2 4 112 0,0 3 16 16,0 3 0-16,-2 3 0 0,2 9-320 0,1 5 0 15,1 0 128-15,4 6-128 0,3-1 0 0,6 2 0 16,-1-1 0-16,6-6 0 0,4-5 0 0,5-4 0 16,2-5 0-16,5-3 0 0,3-6 0 0,5-1-144 15,3-3 144-15,5-6 0 0,6 1-336 0,4-5 16 16,4-3 0-16,5-6 0 16,4-3-1120-16,1-5-224 0</inkml:trace>
  <inkml:trace contextRef="#ctx0" brushRef="#br2" timeOffset="-54987.62">2424 13299 15663 0,'-11'-3'688'0,"11"3"144"0,-9 1-656 0,9-1-176 0,0 0 0 0,-2 14 0 0,2 3 320 0,2 3 48 15,2 3 0-15,-2 5 0 0,2 4-368 0,0 2 0 16,-2 4 0-16,2 3 0 0,0 6 144 0,1-4-144 15,0 4 192-15,-1-5-192 0,-2 1 128 0,1-5-128 16,-4-6 0-16,1-4 0 0,0-4 192 0,-2-5 0 16,0-3-16-16,-1-4 0 0,3-12 528 0,-6 8 128 15,-2-2 0-15,8-6 16 0,-10-2 400 0,-1-7 80 16,2-4 16-16,-1-5 0 0,-1-4-624 0,3-4-112 16,-3-4-32-16,4-2 0 0,0-4-576 0,2 1 0 15,0-1 0-15,1-2 0 0,2-1 0 0,2 0 0 16,1-3 0-16,3 6 0 0,0 0 0 0,3 3 0 15,5-3 0-15,1 1 0 0,2 0 0 0,1 5-192 16,1 3 32-16,3 4 0 0,3 4 160 0,3 3 0 16,-2 2-144-16,-3 5 144 0,0 0 0 0,-2 4-144 0,4 2 144 0,-2 6 0 15,-3 1-288-15,-3 5 48 0,-1 1 16 0,-4 3 0 16,-2 1-128-16,-4 3-32 0,-3 2 0 0,-3 0 0 16,-4 1 384-16,-2 0-144 0,-6 0 144 0,-4 3 0 15,-4 0 0-15,-3-3 0 0,-3 1 0 0,1-2 0 16,3-2 128-16,5-1-128 0,4-4 176 0,3-5-176 31,2-1-576-31,10-6-240 0,0 0-32 0</inkml:trace>
  <inkml:trace contextRef="#ctx0" brushRef="#br2" timeOffset="-54604.83">3226 13035 23039 0,'-10'-10'2048'0,"10"10"-1648"15,0 0-400-15,0 0 0 0,0 0 720 0,0 0 64 16,0 0 16-16,-1 16 0 0,1 1-800 0,0 1 0 16,0 2-144-16,-2 2 16 0,1 4 128 0,0-2-160 15,-2 0 160-15,2 1-160 0,1-3-128 0,0-2-32 16,0-1 0-16,0-5 0 0,1-1 96 0,-1-13 16 15,0 0 0-15,0 0 0 0,0 0 208 0,0 0 0 16,8-10 0-16,-3 0 0 0,-1-6 400 0,1-1 80 16,1-3 16-16,1-4 0 0,-2-1-144 0,1-3-32 0,-1 3 0 15,0-3 0-15,0 1 0 0,0-1-16 0,-1 3 0 0,-2-3 0 16,3 3-48-16,-3 6-16 0,-1 0 0 0,-1 1 0 16,-1 2-240-16,0 1 144 0,-2 6-144 0,0 0 128 15,-4 4-128-15,0 4 0 0,-4 3 144 0,0 2-144 16,-2 7 0-16,-1 1-320 0,-2 3 64 0,0 3 16 31,0 2-720-31,3 2-160 0,-1-2-32 0,2 0-10032 0</inkml:trace>
  <inkml:trace contextRef="#ctx0" brushRef="#br2" timeOffset="-54237.74">4051 12477 13823 0,'-18'-12'608'0,"7"7"128"0,-1 3-592 0,1 2-144 16,-2 2 0-16,-1 3 0 0,-2 0 2064 0,-2 6 384 16,-1 2 80-16,0 4 16 0,0 0-2080 0,1 4-464 15,-2 3 0-15,1-3 0 0,1 1-176 0,2-2-16 16,4 2 0-16,3-3 0 0,0 0-128 0,3-1-48 15,2-2 0-15,1-2 0 16,2 0-32-16,1 0-16 0,1 0 0 0,3-5 0 0,-4-9 208 0,9 12 32 16,1-3 16-16,0-1 0 0,2-1 160 0,-1 0 144 15,1-1-16-15,-1-1-128 0,1 1 480 0,-1 0-16 16,-1 1 0-16,0 2 0 0,0-3-80 0,-2 2 0 0,-2-2-16 16,-6-6 0-16,0 0-128 0,6 11-32 0,-3-2 0 0,-3-9 0 15,-2 13 0-15,-1-4 0 0,3-9 0 0,-6 11 0 16,0-3-32-16,-1 1-16 0,7-9 0 0,-9 6 0 15,9-6-384-15,-5 8-80 0,5-8-16 0,0 0-10112 16</inkml:trace>
  <inkml:trace contextRef="#ctx0" brushRef="#br2" timeOffset="-54012.14">4335 12475 15663 0,'0'0'1392'0,"0"0"-1120"0,0 0-272 0,0 0 0 0,0 0 1360 0,0 0 224 15,0 0 32-15,10 8 16 0,-3 0-1216 0,0 6-240 16,-1 3-48-16,-1 1-128 0,0-2 144 0,0 3-144 16,-1 6 0-16,0 0 144 0,-2-3-144 0,0-1 0 15,-2 5 0-15,-2-4 0 0,0-1-336 0,1-1 0 16,-1-1 0-16,1-4-5984 15,-1-3-1184-15</inkml:trace>
  <inkml:trace contextRef="#ctx0" brushRef="#br2" timeOffset="-53604.08">4754 11721 6447 0,'0'0'272'0,"0"0"80"0,-6 8-352 0,-1 2 0 15,5 5 0-15,0 6 0 0,4 4 3040 0,-2 3 544 16,1 5 96-16,-1 5 32 0,1 4-2624 0,1 3-512 16,-1 2-96-16,0-3-32 0,2 4-160 0,-1-1-32 15,-1 2-16-15,3 0 0 0,1 1-240 0,2-2 176 16,-1 0-176-16,2-2 160 0,-2-6-160 0,0-6 0 15,2-7 0-15,0-1 0 16,-1-7-368-16,1-5-96 0,-2-6-32 0,1-2-5904 16,-1 1-1168-16</inkml:trace>
  <inkml:trace contextRef="#ctx0" brushRef="#br2" timeOffset="-53419.47">4650 12349 20271 0,'-4'-6'1792'0,"1"-4"-1424"0,6 2-368 0,3-2 0 15,3 1 832-15,4-4 112 0,2 0 16 0,3 1 0 16,5-3-832-16,-2-2-128 0,1 0 0 0,0 2-176 31,-1 1-528-31,1-2-128 0,0-3 0 0</inkml:trace>
  <inkml:trace contextRef="#ctx0" brushRef="#br2" timeOffset="-53218.74">5091 12030 22111 0,'-4'9'1968'0,"1"5"-1584"15,2 2-384-15,0 5 0 0,0 0 336 0,-1 4-16 16,1 1 0-16,0 0 0 0,0 2-128 0,-1-3-48 15,1 3 0-15,0-4 0 0,-2-1-16 0,3 0 0 16,-2-5 0-16,4-6 0 16,0-1-736-16,-2-11-160 0,0 0-16 0,2-12-16 0</inkml:trace>
  <inkml:trace contextRef="#ctx0" brushRef="#br2" timeOffset="-52870.6">5346 11814 28623 0,'-12'1'1264'0,"12"-1"272"0,-5 10-1232 0,2 4-304 0,2 2 0 0,2-1 0 16,2 3 0-16,0 2 0 0,2 0-176 0,-1 2 176 15,0 0 0-15,0 3 0 0,0-1 0 0,1-3 0 16,0-4 0-16,0 1 0 0,1-1 0 0,-1-2 0 15,0-5-304-15,2-1 48 0,-7-9 16 0,0 0 0 16,0 0 16-16,7 2 0 0,-7-2 0 0,11-5 0 16,-2-5 224-16,-3 0 128 0,0-4 0 0,1-2-128 15,-1-2 384-15,0-1-16 0,1-3-16 0,-2-2 0 16,4 1 16-16,-4 0 0 0,1-1 0 0,-1 0 0 0,0 0-48 0,0-3 0 16,-1 2 0-16,0-2 0 0,-1 3-128 0,-1 2-48 15,1 4 0-15,-1 2 0 0,1 1-352 0,-1 2-80 16,-1 4-16-16,2-2 0 15,-2 2-1280-15,-1 9-256 0,0 0-48 0,0 0-5920 16,0 0-1168-16</inkml:trace>
  <inkml:trace contextRef="#ctx0" brushRef="#br2" timeOffset="-52546.52">5759 11777 19695 0,'0'0'864'0,"12"5"192"0,-1-1-848 0,3-1-208 0,0-2 0 0,2 0 0 16,1-2 256-16,0-2 16 0,-2-4 0 0,2-2 0 15,0-4 240-15,1-1 32 0,-5-1 16 0,0-2 0 16,-2 1-304-16,-1-1-64 0,-1-1-16 0,-4-1 0 16,0-1-176-16,-3 0 160 0,-4 1-160 0,0 3 160 15,-5-1 80-15,0 1 16 0,-3 1 0 0,-3 2 0 16,-4 1 32-16,1 3 16 0,-2-4 0 0,-1 8 0 15,0 4-32-15,-1 1 0 0,-1 1 0 0,1 5 0 16,-3 5-32-16,4-1-16 0,1 4 0 0,2 2 0 16,-1 2-224-16,6 2 0 0,1 4 128 0,1 1-128 15,2 1 0-15,3 2 0 0,3 2-144 0,2-1 144 16,3 3-512-16,3 1 0 0,2-4 0 0,1 0-7248 16,0 0-1456-16</inkml:trace>
  <inkml:trace contextRef="#ctx0" brushRef="#br2" timeOffset="-52366.7">5445 11289 38015 0,'-29'-18'1680'0,"15"11"352"0,4-2-1632 0,10 9-400 0,0 0 0 0,0 0 0 31,12 4-1696-31,-1 2-416 0,-1-1-96 0,3 6-16 0</inkml:trace>
  <inkml:trace contextRef="#ctx0" brushRef="#br2" timeOffset="-46032.71">5193 15721 17103 0,'0'0'752'0,"0"0"160"0,2-12-720 0,-1 4-192 0,1-1 0 0,-2 9 0 16,0-11 512-16,-3-1 64 0,-2 2 0 0,1 1 16 15,0 3 0-15,-1-3 0 0,-2 2 0 0,-4 0 0 16,3 0-96-16,-4 2-32 0,3-1 0 0,-1 1 0 16,0 2-144-16,-2 1-48 0,1-3 0 0,-3 2 0 15,0 1-32-15,-4-1-16 0,0 2 0 0,-1 2 0 16,-1 2 32-16,-2 1 16 0,0 2 0 0,-1-1 0 16,-1 6 0-16,1 1 0 0,2 3 0 0,2 0 0 15,1-1 64-15,1 3 16 0,0 3 0 0,4-1 0 16,1 2-112-16,0 0-32 0,1 1 0 0,1 1 0 15,0-2-208-15,6 2 0 0,0-2 128 0,1 1-128 16,1 0 0-16,2-2 0 0,0 1 0 0,1-2 0 16,0-1 0-16,3 1 0 0,1 0 0 0,2 0 0 15,1 0 128-15,3 1-128 0,-1-1 176 0,0-1-176 16,1 0 336-16,0 0-32 0,1-2-16 0,2 2 0 16,3 1-64-16,-4 0-16 0,-1 0 0 0,0 1 0 0,-1 1-208 0,-1-1 0 15,-1-1 0-15,-1 2 0 0,-2-4 0 0,-2-1 128 16,-4-2-128-16,-1 1 0 0,-2-1 160 0,-2-2-16 15,-4 2 0-15,0 0 0 0,-1 2 16 0,0-5 0 16,0 1 0-16,0 2 0 0,-4-4-160 0,1 2 0 16,1 2 144-16,1 0-144 0,-3-2 0 0,1-1 144 15,1 1-144-15,0-2 0 0,1 1 0 0,1-3 0 16,1 0 0-16,2-3 0 0,7-5 0 0,-5 9 0 16,5-9 0-16,0 0 0 0,-4 8 0 0,4-8 0 15,-3 7 0-15,3-7 0 0,0 0 128 0,0 0-128 0,0 0 0 0,0 0 0 16,10 5 192-16,0-3-192 15,3-2 192-15,-2 2-192 0,1-1 176 0,0 2-176 0,1-1 160 16,0 1-160-16,-2-1 128 0,1 3-128 0,3-1 0 0,-5 2 0 16,0 3 0-16,0-1 0 0,-1 1 0 0,-1 0 0 15,-3 3 0-15,1 2 0 0,-3-1 0 0,-2 4 0 16,-1 2 0-16,-5 7 0 0,-4 1 0 0,-1 6 0 16,-3 4 128-16,-3 6-128 0,-5 0 0 0,1 7 144 15,-2 1-144-15,0 4 0 0,-4 0 0 0,-1 0 128 16,5 2-128-16,1 1 0 0,2-1 144 0,4 2-144 15,3 4 128-15,5 2-128 0,3-1 160 0,4-1-160 16,4 0 144-16,3-2-144 0,4 0 128 0,1 0-128 16,2 4 128-16,7-1-128 0,0 2 0 0,1-5 128 15,2 0-128-15,-1-2 0 0,0 1 0 0,0 1 0 16,-2-4 0-16,2 2 0 0,0-4 0 0,1-5 128 0,2-3-128 16,-1-7-144-16,0-3 144 0,2-3-208 15,0-9-2256-15,1-3-448 0</inkml:trace>
  <inkml:trace contextRef="#ctx0" brushRef="#br2" timeOffset="-44830.15">1149 16648 18431 0,'0'0'1632'0,"-6"-8"-1312"0,6 8-320 0,0 0 0 16,-7-5 1088-16,7 5 128 0,-7-4 48 0,-1 2 0 16,8 2-624-16,-11 2-128 0,-1-2-32 0,1 4 0 15,-6 4-288-15,-1 1-48 0,-1-4-16 0,-1 5 0 16,-2 0-128-16,0 3 0 0,-1 1 0 0,2 0 128 15,2-2-128-15,3 1 0 0,3 2 144 0,4 2-144 16,-1-2 0-16,5 2 0 0,2-1 0 0,1-2 0 16,4 2 0-16,1-3 0 0,2 1 0 0,5-3 0 15,2-1 0-15,3-1-128 0,4 0 128 0,3-4 0 16,2 0 0-16,1 0 0 0,2-1 0 0,-2-2 0 0,-3 3 0 0,-1 2 176 16,0-4-176-16,-3 4 192 0,-4 0-192 0,0 0 0 15,-2 2 144-15,1-2-144 0,-7 5 256 16,-1-2-32-16,-1 3 0 0,-1 2 0 15,-7 3 288-15,-1 2 64 0,-3-1 16 0,-2 4 0 0,-3 4-304 0,-1-1-64 16,-1 2-16-16,0-2 0 0,0 0-208 0,-3-4 176 16,0-4-176-16,2-3 160 15,-1-6-544-15,3-1-96 0,1-5-32 0</inkml:trace>
  <inkml:trace contextRef="#ctx0" brushRef="#br2" timeOffset="-44564.8">1288 15949 28559 0,'-18'0'1264'0,"8"1"272"16,3 2-1232-16,7-3-304 0,0 0 0 0,0 15 0 0,3 3 672 0,1 3 80 0,5 3 16 0,-1 7 0 15,3 3-640-15,-1 3-128 0,0 0 0 0,1 5 0 16,1 2 0-16,-1 0 0 0,-1 3 0 0,2 3 0 16,-1 3 0-16,1 0 0 0,-2 3 0 0,3-1 0 15,-1-3-224-15,-3-8-32 0,1-4-16 0,-1-6 0 16,0-5-1840-16,1-5-352 0</inkml:trace>
  <inkml:trace contextRef="#ctx0" brushRef="#br2" timeOffset="-44247.81">1848 16218 28095 0,'-18'15'1248'0,"8"-2"256"0,1 6-1200 0,2 8-304 15,0 5 0-15,0-2 0 0,2 2 272 0,1 2 0 16,3 1 0-16,-3 0 0 0,4 1-272 0,4-1 160 15,-1-3-160-15,2-3 128 0,2-1-128 0,0-7 0 16,1-5 0-16,2-3 0 0,0-5 0 0,2-5 0 16,-2-4 0-16,1-4 128 0,2-5-128 0,0-7 0 0,-2-3 0 0,1-5 0 15,-5-8 144-15,1 1-144 0,2-1 160 0,-5 2-160 16,-3 1 224-16,-1 0-48 0,-1 3-16 0,-3 0 0 16,-2 4 384-16,-2 3 80 0,-5 2 16 0,1 1 0 15,-3 0 64-15,-3 3 0 0,-3 3 16 0,1 2 0 16,0 6-576-16,0 1-144 0,0 4 0 0,2 4 0 31,4 3-1792-31,3 0-400 0,1 2-80 0</inkml:trace>
  <inkml:trace contextRef="#ctx0" brushRef="#br2" timeOffset="-43846.51">2378 15944 33279 0,'0'0'1472'0,"0"0"320"0,2 12-1440 0,4 4-352 0,8 4 0 0,0 7 0 0,0 3 0 0,0 6 0 16,0 2 0-16,-1 5 0 0,-1-2 128 0,0 1 16 15,-2 1 0-15,-3-2 0 0,0-1-144 0,-2 1 0 16,-3-4 0-16,-3-7 128 0,-1-2-320 0,-2-6-80 16,-3-6-16-16,1-3 0 0,-3-8 288 0,-1-5-160 15,-1-5 160-15,-1-8-128 0,-3-3 128 0,0-4 128 16,-1-6-128-16,2-4 176 0,2-2-176 0,0 0 0 15,1 0 144-15,1-3-144 0,-1-6 240 0,3 0-32 16,1 1 0-16,3-3 0 0,3-1-80 0,2 5-128 16,6 1 176-16,2 2-176 0,2 1 144 0,3 3-144 15,3 0 0-15,0 5 144 0,2 2-144 0,2 6 0 0,2 2 0 0,1 8 0 16,0 1 0-16,-1 4 0 0,-1 2 0 0,-2 5-176 31,-1 3-336-31,-4 6-64 0,-2 3 0 0,-4 4-16 16,-3 3-144-16,-3 7-32 0,-5 0 0 0,-5 4 0 0,-7 3 368 0,-4 1 64 0,-5 1 16 0,-4 1 0 15,-2-2 320-15,-1-3 288 0,2-6-48 0,0-2-16 16,1-6 256-16,3-3 48 0,1-6 16 0,3-1 0 31,2-3-800-31,4-5-144 0,1-3-48 0</inkml:trace>
  <inkml:trace contextRef="#ctx0" brushRef="#br2" timeOffset="-43497.3">2946 15825 3679 0,'0'0'320'0,"0"0"-320"16,0 0 0-16,11 9 0 0,3-1 6208 0,3-3 1152 16,5 0 256-16,0-2 32 0,-2-5-5888 0,2 0-1184 15,0-3-224-15,-1-5-48 0,-6-1-160 0,0-4-16 16,1-4-128-16,-5-1 192 0,-2-6-192 0,-3 2 0 15,-1-2 0-15,-2-1 0 0,-3 0-208 0,-1 4 16 16,-3 3 0-16,-1 1 0 0,-2 1 192 0,-2 2 0 0,-3 3 0 16,-5 4 0-16,-2-1 0 0,-1 5 160 0,-6 2 0 15,4 4 0-15,-4 1 96 0,4 5 32 0,2 5 0 0,0 3 0 16,1 3 208-16,0 3 32 0,3 7 16 0,5 2 0 16,1 3-352-16,3 1-192 0,6 0 192 0,1 1-192 15,4-4 0-15,4-1 0 0,2-1 0 0,5 0 0 16,4-3-240-16,7-2-96 0,1-3-32 0,9-5 0 31,3-4-2336-31,0-2-480 0</inkml:trace>
  <inkml:trace contextRef="#ctx0" brushRef="#br2" timeOffset="-42855.87">737 18106 14735 0,'0'0'1312'0,"0"0"-1056"0,-5 11-256 0,4 2 0 16,2 1 2256-16,3 8 400 0,1 2 80 0,4 6 16 16,0 2-1904-16,0 2-368 0,0 1-80 0,2-1-16 15,-2 1-48-15,0 0-16 0,0-2 0 0,-3 1 0 16,1-2-96-16,-2-5-32 0,-2-1 0 0,0-5 0 16,-2-6-64-16,-1-6-128 0,0-9 176 0,0 0-176 15,0 0 144-15,-5-4-144 0,-1-10 0 0,-2-5 144 16,-1-4-144-16,3-6 128 0,-2-3-128 0,3 0 128 15,0-2-128-15,1-2 0 0,0 0 144 0,3-4-144 0,1 1 176 0,1-1-48 16,3 2 0-16,1 0 0 0,0 2 0 16,7 3-128-16,-1 5 192 0,2 4-64 0,2 3-128 0,3 3 160 15,1 3-160-15,3 6 160 0,-1 2-160 0,4 6 0 16,1 4 0-16,1 6 0 0,-5 1 0 0,-2 6 0 16,-2 3 0-16,-1 3 0 0,0 5-304 0,-2 3 16 15,-3 1 0-15,-3 2 0 0,-3-2 144 0,-2 1 144 16,-3-4-208-16,0-1 80 0,-2-7 128 0,0-1 0 15,-2-3 0-15,1-6 0 0,0 0 0 0,2-10 0 16,0 0 128-16,0 0-128 16,0 0-1472-16,0 0-384 0</inkml:trace>
  <inkml:trace contextRef="#ctx0" brushRef="#br2" timeOffset="-42312.55">1443 17887 21823 0,'-13'-2'960'0,"13"2"208"0,0 0-928 0,0 0-240 16,0 0 0-16,0 0 0 0,0 0 544 0,0 0 64 15,0 0 16-15,11 2 0 0,2 1-368 0,1-2-64 16,1-1 0-16,3 0-16 0,-3-1-48 0,3-2 0 16,0 1 0-16,0-5 0 0,-3 0 0 0,3-1-128 15,0-3 192-15,-2-1-64 0,-2-1-128 0,-1-2 0 16,-3-1 0-16,-1-3 0 0,-1 1 0 0,-5-1 0 16,0-2 0-16,-6 2 0 0,1 2 0 0,-3 0 0 0,-3 2 0 0,2 1 0 15,-7 5-288-15,2 0 64 0,-5 4 16 0,0 2 0 16,-2 5 32-16,-2 1 16 0,-4 5 0 0,-3 5 0 15,3 2 336-15,1 3 64 0,3 2 16 0,2 2 0 16,2 2 112-16,6-1 16 0,5 0 16 0,1 3 0 16,6-3-400-16,3 1 128 0,2 2-128 0,5-3 0 15,1 0 0-15,4-3 0 0,2-2 0 0,4 1 0 32,1 1-688-32,2-1-64 0,-1-2-16 0</inkml:trace>
  <inkml:trace contextRef="#ctx0" brushRef="#br2" timeOffset="-41896.01">2209 17281 8287 0,'-23'14'368'0,"8"-5"80"16,-3 1-448-16,-1 5 0 0,-4 2 0 0,2 2 0 0,-1 2 4096 0,2 4 720 15,-4 0 160-15,1 2 16 0,0 3-4000 0,1 4-800 16,4 1-192-16,3-2 0 0,1-5 0 0,3 1-144 16,1 0 144-16,3-3-192 0,5-2 192 0,2-4 0 15,1-3 0-15,3-3 0 0,0-3 0 0,-4-11-128 16,0 0 0-16,0 0 0 0,14-1 128 0,1-6 0 16,0-1 0-16,3-8 0 0,1 0 224 0,-1-6-32 15,-3-6 0-15,0 0 0 0,-1-2 32 0,3 1 0 0,-5 2 0 0,1-1 0 16,0 2 48-16,-2 7 16 0,-2 3 0 15,-1 2 0-15,0 5 16 0,-2 1 0 0,-6 8 0 0,0 0 0 16,0 0 16-16,7 8 16 0,2 2 0 0,-1 7 0 16,-2 4-208-16,1 7-128 0,-1 7 128 0,2 3-128 15,-3 5 0-15,0 1 0 0,0 2 0 0,-1 1 0 16,-3 1 0-16,-1-2 0 0,-1 0 0 0,-2-3 0 16,1 0 0-16,-3-4 0 0,-3-5 0 0,-1-7-128 31,3-5-448-31,-1-9-96 0,2-3-16 0</inkml:trace>
  <inkml:trace contextRef="#ctx0" brushRef="#br2" timeOffset="-41470.5">2706 17011 31327 0,'-9'5'2784'0,"4"2"-2224"16,5-7-560-16,-2 10 0 0,-1 3 896 0,2 2 64 16,0-2 0-16,1 1 16 0,-3 1-784 0,2 0-192 15,0 0 0-15,-1 2 0 0,0-2-160 0,-2-1-80 16,1-1-16-16,1 1 0 16,1 0-320-16,-2 1-80 0,-1-1-16 0,2 3 0 15,-1-2-64-15,1-1-16 0,-2 0 0 0,1-3 0 0,2 1 448 0,2-2 96 0,-1-10 16 0,0 0 0 16,3 7 192-16,-3-7 0 0,0 0 144 0,0 0-144 15,0 0 480-15,0 0 0 0,11-2 0 0,-1-6 0 16,-2-1-32-16,1-5 0 0,0-1 0 0,0 0 0 16,0 0-192-16,-1-2-64 0,0 2 0 0,0 0 0 15,-2 1-192-15,2 4 0 0,-2-2 0 0,-2 3 0 16,1 0 0-16,-5 9 128 0,0 0-128 0,8-4 0 16,-8 4 0-16,0 0 0 0,0 0 0 0,12 3 0 15,-12-3 144-15,13 6-144 0,-13-6 128 0,10 12-128 16,-1 1 0-16,-1-3 0 0,-8-10 0 0,9 12 0 15,-2-4 0-15,-7-8 0 0,10 9 0 0,-10-9 0 16,12 2-320-16,-12-2 64 0,13 0 16 0,-2-1 0 16,-3-6-384-16,2-5-80 0,-5-4 0 0</inkml:trace>
  <inkml:trace contextRef="#ctx0" brushRef="#br2" timeOffset="-41211.69">2879 16458 32879 0,'-13'-3'1456'0,"13"3"304"0,0 0-1408 0,0 0-352 16,0 0 0-16,4 14 0 0,1-2 0 0,4 9 0 15,1-1 0-15,2 4 0 0,1 8 0 0,2 2 0 0,0 3 0 0,0 1 0 16,1-1 0-16,-3 1 0 0,3 2-128 0,-4-1 128 15,1-1-320-15,0-1 0 0,0-1 16 0,-3-1 0 32,-3 3-1296-32,1-6-272 0,-3-6-48 0,0-2-10160 0</inkml:trace>
  <inkml:trace contextRef="#ctx0" brushRef="#br2" timeOffset="-41050.17">2803 16828 7359 0,'0'0'320'0,"0"0"80"0,0 0-400 0,0 0 0 0,0 0 0 0,0 0 0 16,14-2 5152-16,0-1 944 0,1-1 192 0,0 1 48 0,2-1-4752 0,1 0-944 15,-1-5-192-15,2 1-48 0,2-3-224 0,-1 2-48 16,0-4-128-16,-2 1 192 16,0-2-2016-16,0 0-416 0</inkml:trace>
  <inkml:trace contextRef="#ctx0" brushRef="#br2" timeOffset="-40863.1">3328 16511 26719 0,'0'0'2368'0,"-4"15"-1888"0,0 1-480 0,4 5 0 0,3 5 1344 0,2 2 160 15,2 2 32-15,2-1 16 0,0 3-976 0,0-1-208 16,0-3-48-16,0 0 0 0,0 2-192 0,0-5-128 0,0-1 160 0,-2 0-160 31,0-6-928-31,-2-1-288 0,-2-5-48 0,1 0-12448 0</inkml:trace>
  <inkml:trace contextRef="#ctx0" brushRef="#br2" timeOffset="-40545.12">3450 16462 29487 0,'0'0'2624'0,"0"14"-2112"15,4 3-512-15,2 3 0 16,2 2 592-16,4 3 16 0,2-1 0 0,3 4 0 0,-1 0-352 0,1 0-80 16,-2-6-16-16,-1-1 0 0,-4 0-160 0,3-6 0 15,-3-2 0-15,-2-3 0 0,-3-5 0 0,-5-5 0 16,0 0-224-16,0 0 80 0,4-11 144 0,-3-6 0 15,0-5 0-15,-1-2 128 0,-1-8 16 0,0-1 16 16,1-1 0-16,0 0 0 0,0 1-160 0,0 4 0 16,0-2 0-16,1 4 128 0,3-1 64 0,-2 7 16 15,0-1 0-15,1 4 0 0,3 2-208 0,0 2 0 16,-1 2 0-16,1 5-160 16,4-3-1520-16,-1 5-304 0,0 2-64 0</inkml:trace>
  <inkml:trace contextRef="#ctx0" brushRef="#br2" timeOffset="-40189.6">4029 16245 34095 0,'0'0'3024'0,"0"0"-2416"0,0 0-480 0,0 0-128 16,0 0 592-16,12-1 112 0,2 1 0 0,0-3 16 15,0-2-720-15,1-5 0 0,-1-3-160 0,-1-6 32 16,-3-5-128-16,-1-1 0 0,-2-5-16 0,0 2 0 16,-3 0-368-16,-3-1-64 0,-4 4 0 0,-2-1-16 15,-1 6-48-15,-3 1-16 0,-2 0 0 0,-2 2 0 0,-1 3 528 0,1 5 128 16,-3-1 128-16,-1 5-208 16,-1 4 496-16,2 1 96 0,-2 5 32 0,2 6 0 0,0 3 96 0,1 4 32 15,1 3 0-15,0 3 0 0,0 6-160 16,4 3-48-16,1 3 0 0,3 2 0 0,1 0-336 0,2-1 128 15,2 1-128-15,5-1 0 0,1-1 0 0,-2-1 0 16,4-2 0-16,2 0 0 0,2-2 0 0,2-5 0 16,2 2 0-16,3-3 0 0,0-4-304 0,3-2-16 15,3-2-16-15,2-3 0 16,2-2-1248-16,1-8-240 0,-1-3-48 0</inkml:trace>
  <inkml:trace contextRef="#ctx0" brushRef="#br2" timeOffset="-40032.02">3412 16364 40895 0,'-18'7'1808'0,"13"2"368"0,1 0-1728 0,4 3-448 0,4 5 0 0,3 1 0 31,5 1-2144-31,-1-2-512 0</inkml:trace>
  <inkml:trace contextRef="#ctx0" brushRef="#br5" timeOffset="-28134.16">8073 14174 11967 0,'0'0'528'0,"-8"11"112"0,2-5-512 0,2 4-128 16,2-1 0-16,2 2 0 0,0-11 1424 0,5 13 256 16,0-3 48-16,1 2 16 0,0 0-1104 0,1-1-240 15,-2 1-32-15,0-3-16 0,-5-9-192 0,6 10-32 16,-6-10-128-16,7 12 192 0,-7-12 16 0,0 0 0 15,6 7 0-15,-6-7 0 0,0 0 144 0,0 0 32 16,0 0 0-16,0 0 0 0,1 13-144 0,-1-13-32 16,0 0 0-16,-2 9 0 0,2-9-48 0,0 0-16 15,0 0 0-15,0 0 0 0,-9 9-144 0,9-9 160 16,-9 2-160-16,9-2 160 0,-9 3-32 0,9-3-128 16,-9 0 192-16,9 0-64 0,0 0 256 0,-10-4 32 15,1-3 16-15,1 0 0 0,2 1 16 0,0-2 16 0,6 8 0 0,-3-9 0 16,2-3-80-16,-2-1 0 0,1 0-16 0,1-3 0 15,1-2-64-15,1-1-16 0,0-3 0 0,3 2 0 16,0-3-112-16,1 1-32 0,1-4 0 0,3 0 0 16,-4 5 16-16,4-3 0 0,1 1 0 0,3 1 0 15,-4-1 80-15,2-1 16 0,1 1 0 0,0 2 0 16,1-4-32-16,1 0 0 0,0 1 0 0,1-4 0 16,4 1-96-16,2-2 0 0,3-3-128 0,3-2 192 15,3-3-192-15,-1-2 0 0,1-1 128 0,-1-3-128 16,0 2 0-16,0 2 0 0,2-2 0 0,1-1 0 15,-1 3 0-15,2 1 0 0,-1 2 128 0,3 1-128 16,-1 1 0-16,3 4 0 0,0 2 0 0,1-3 0 16,1 2 0-16,-2 3 0 0,-3-4 0 0,1 5 0 15,-4 1 0-15,2-2 0 0,1 2 0 0,1-1 0 0,3-1 0 16,-1 0 0-16,3-4 0 0,3 2 0 0,1 6 0 0,5-3 0 16,-1-1 0-16,-2 4 0 0,-3 2 0 0,-3 2 0 15,1 1 0-15,-1 2 0 0,-1 3 0 0,-2 4 0 16,1 3 0-16,0-2 0 0,1 2 0 0,3 3 0 15,-2-1 0-15,1 3 0 0,-5 3 0 0,-1-1-128 16,-2 0 128-16,-1 1 0 0,-1 4 0 0,1-1 0 16,0 3 0-16,0 1 0 0,1 2 0 0,0-1 0 15,1 4 0-15,3-1 0 0,1 0 0 0,3-1 0 16,-1 2 0-16,-1 1 0 0,-5-2 0 0,-1 3 0 16,0 2 0-16,-4-1 0 0,3 3 0 0,-2 1 0 15,1 5 0-15,-1-3 0 0,1 4 0 0,-2 0 0 0,2 4 0 0,1 4 0 16,-2 0 0-16,1 1 0 0,-3-1 0 0,1-1 0 15,-4 1 0-15,1 0 0 0,-5-2 0 0,-2 2 0 16,-1 0 0-16,1 1 0 0,-1 0 0 0,-2 1 0 16,1 3 0-16,-2-3 0 0,2 1 128 0,-2 1-128 15,-4-2 0-15,2 3 0 0,-4-1 0 0,2 0 0 16,0-3 128-16,-2 1-128 0,-1 2 0 0,0-1 0 16,-2 0 128-16,1 2-128 0,-1 3 0 0,-1-3 0 15,-1-2 128-15,0 1-128 0,1 0 0 0,-1 0 0 16,0-3 0-16,-1 2 128 0,1-1-128 0,1-1 0 15,2-2 0-15,-1-1 0 0,-1-4 128 0,1 2-128 16,1 0 0-16,-1-1 0 0,2-1 0 0,-2-5 0 16,0 0 0-16,1-3 0 0,-1-2 0 0,2-2 0 15,-2-1 0-15,-1-2 0 0,0-1 0 0,0-3 0 16,-1 2 0-16,1-1 128 0,-1-4-128 0,-4-8 0 0,4 13 0 0,0-5 128 16,0 1-128-16,-4-9 0 0,0 0 0 0,0 0 0 15,0 0 0-15,0 0 0 0,0 0 128 0,0 0-128 16,0 0 0-16,0 0 144 0,0 0-144 0,5-12 0 15,-3 1 0-15,1-1 0 0,-2-2 0 0,-1 2 0 16,0-4 0-16,0-1 0 0,0-5 0 0,0-1 0 16,0-1 0-16,0-7 0 0,0-2 0 0,0-2 0 15,-4-1 0-15,2 1 0 0,-2-1 0 0,0-2 0 16,0-4 0-16,-1 0 0 0,-2 0 0 0,-1-2 0 16,0-2 0-16,-1-4 0 0,-2 1-192 0,-1 2 192 15,0-3-160-15,0 2 160 0,0 1-224 0,-1 0 48 0,-2 2 16 0,2 2 0 16,-2 2 160-16,-1-3 0 0,1 1-144 0,0-3 144 15,1 4 0-15,-4 1 0 16,-2 1 0-16,1 1 0 0,0 1 0 0,0 1 0 0,0 1 0 0,-2 0 0 16,-2 3-192-16,-1 0 192 0,-1-3-192 0,-3 1 192 15,-1-2-192-15,-1 1 192 0,2 1-192 0,-3-1 192 16,3 3-176-16,0 4 176 0,-2 0-128 0,1 2 128 16,2-1 0-16,1 5 0 0,0 1 0 0,1 1 0 15,-2 2 0-15,1 5 0 0,-1 0 0 0,-2 1 0 16,-3 2 0-16,-2-1 0 0,-3 0 0 0,0 0 128 15,1 2-128-15,1-3 0 0,-1 2 0 0,2-1 128 16,-1 0-128-16,2 3 0 0,2-1 0 0,-1 2 0 16,0-1 0-16,0 3 0 0,0-2 0 0,-2 4 0 15,-3 2 0-15,-1-1 0 0,-4 1 0 0,5-1 0 16,2 3 0-16,-1 3 0 0,-2-1 0 0,2 2-128 16,1 6 128-16,-1-1 0 0,1 2 0 0,3 2 0 15,0-1 0-15,-2 0 0 0,-3 2 0 0,-3-2 0 0,2-1 0 0,0 2 0 16,1-3 0-16,2 3 0 0,-1 1 0 0,3 2-128 15,-1 2 128-15,2 1 0 0,0-1 0 0,2 2 0 16,1 1 0-16,1 1 0 0,-2 1 0 0,0-1 0 16,-3-2 0-16,-2 6 0 0,-3 2 0 0,3 0 0 15,-1-2 0-15,3 4 0 0,1-4 0 0,2 5 0 16,-1-5 0-16,2 4 0 0,1-5 0 0,1 4 0 16,2 2 0-16,1-3 0 0,1 2 0 0,1-4 0 15,2 0 0-15,-3 0 0 0,-2 3 0 0,-1 0 0 16,-2 1 0-16,2 1 0 0,-1 4 0 0,3-1 0 15,0-1 0-15,1-2 0 0,-1-1 0 0,2 3 0 0,3 0 0 0,-1 1 0 16,0 1 0-16,3-2 0 0,-1 0 0 0,1-1 128 16,2 1-128-16,-3-3 0 0,3-6 0 0,1 4 0 15,1-2 0-15,2-2 0 0,1-1 0 0,0-4 0 16,-2 0 0-16,2 0 0 0,2 0 0 0,1-1 128 16,0-3-128-16,1 0 0 0,0-2 0 0,-2 2 0 15,-1-1 0-15,2-1 0 0,0 0 0 0,2-1 0 16,1 0 0-16,0-5 0 0,4-7 0 0,-3 11 0 15,0-5 0-15,3-6 0 0,-6 6 0 0,6-6 0 16,0 0 0-16,0 0 0 0,0 0 128 0,0 0-128 16,0 0 128-16,0 0-128 0,0 0 128 0,0 0-128 15,0 0 128-15,0 0-128 0,0 0 128 0,0 0-128 16,0 0 128-16,9-5-128 0,-2 0 128 0,5-4-128 16,-2-2 0-16,0-3 0 0,-1-1 0 0,0-1 0 15,1-1 0-15,0-2 0 0,0-2 0 0,2 1 0 0,0-6 0 0,2 1 0 16,3 0 0-16,-3-5 0 0,4 0 0 0,2-1 0 15,0-3 0-15,3-3 0 0,3-1 0 0,0 0 0 16,1-2 0-16,2 2 0 0,2 1 0 0,2 1 0 16,0-4 0-16,0 1-128 0,0 1 128 0,-1 0 0 15,-3-3 0-15,2 0 0 0,-1 4 0 0,1-2 0 16,0 1 0-16,2 0 0 0,3 0 0 0,0 2 0 16,-2 3 0-16,2 0 0 0,0 0 0 0,3 1 0 15,-3-1 0-15,0 1 0 0,2 2 0 0,-5 2 0 16,-1-1 0-16,0 6 0 0,-2 0 0 0,2 0 0 15,2 3 0-15,1 2 0 0,0 0 0 0,2 3-128 16,3 2 128-16,-2 2 0 0,2 2 0 0,2 2 0 0,-1 3 0 16,0 2-128-16,-5 1 128 0,3 1 0 0,-1 2 0 15,0 1 0-15,0-2 0 0,3 3 0 0,-2 0 0 0,2 2 0 16,2-2 0-16,0 2 0 0,-1 2 0 0,-1-3 0 16,-3 4 0-16,-1-2 0 0,-2 4 0 0,1-4 0 15,0 1 0-15,0 2 0 0,1 3 0 0,0-3 0 16,-1 5 0-16,1 2 0 0,1-1 0 0,-1 3 0 15,1 2 0-15,-1 0 0 0,-2 3 0 0,-3-2 0 16,-1 1 0-16,-1 4 0 0,-1-3 0 0,-1 4 0 16,-1 0 0-16,0 3 0 0,-2 4 0 0,0-1 128 15,1 0-128-15,-2 2 0 0,0-2 0 0,0 2 128 16,3 1-128-16,-2 0 144 0,2 1-144 0,-3-1 160 16,3-1-160-16,-2-1 160 0,-2-1-160 0,-1-1 160 0,-2 3-160 15,-2-2 0-15,0-1 144 0,2 0-144 0,-2-1 0 0,0 1 0 16,1 3 0-16,1-2 128 0,-3-1-128 0,0-3 0 15,0 2 0-15,1 0 0 0,0 1 0 0,-3-4 0 16,3 3 0-16,-3 0 128 0,0 1-128 0,2-3 0 16,-2-2 0-16,0 2 0 0,-1-6 160 0,0 4-32 15,-1-4-128-15,1 0 192 0,0-2-192 0,-1-1 176 16,-2 2-176-16,2-1 160 0,-2-2-160 0,-1 2 192 16,-1-3-192-16,0 1 192 0,1-1-192 0,2-1 128 15,-3-3-128-15,-2 2 128 0,1-3-128 0,-1 0 128 16,-1-2-128-16,-1 2 128 0,2-2-128 0,1 0 0 15,-3 1 0-15,0-1 0 0,0 0 0 0,0 1 0 16,-5-13 128-16,7 13-128 0,-2-3 0 0,0 3 0 0,-1-5 0 0,-4-8 0 16,3 12 192-16,-3-12-64 0,4 11 0 0,-4-11 0 15,7 8 48-15,-7-8 0 0,0 0 0 0,0 0 0 16,0 0-32-16,0 0 0 0,0 0 0 0,0 0 0 16,7 8-144-16,-7-8 160 0,0 0-160 0,0 0 160 15,0 0-160-15,0 0 0 0,0 0 0 0,0 0 0 16,0 0-192-16,0 0-80 0,0 0-16 0,0 0-10656 15,0 0-2112-15</inkml:trace>
  <inkml:trace contextRef="#ctx0" brushRef="#br5" timeOffset="-27286">18933 11665 11231 0,'11'-18'496'0,"-5"7"96"0,2 0-464 0,-1-5-128 16,0 1 0-16,-1 1 0 0,-1-4 640 0,-1 2 128 15,0-1 0-15,1 3 16 0,-4-2-128 0,2-1-16 16,-3-1-16-16,0 3 0 0,0 0-64 0,1 1-16 15,0 1 0-15,-1 1 0 0,-1-2-112 0,0 1-32 16,-1 1 0-16,1 0 0 0,0 0-208 0,-2 3-32 0,1-2-16 0,-1 3 0 16,-1-3-144-16,2 6 192 0,-2-2-192 0,4 7 192 15,0 0 208-15,0 0 48 16,0 0 16-16,0 0 0 0,0 0-48 0,0 0-16 0,-8 11 0 0,3 4 0 16,0 1-64-16,1 3-16 0,3 2 0 0,1 3 0 15,-1 3 64-15,1 7 16 0,-2 0 0 0,1 3 0 16,0 1 112-16,0 3 32 0,-1 2 0 0,1 2 0 15,-1 4-80-15,0 2-16 0,-3-4 0 0,0 1 0 16,-1 1-160-16,-2-5-32 0,-1 1-16 0,0-6 0 16,-1-2-96-16,-1-4-16 0,-2-6 0 0,2-1 0 15,-1-2-128-15,2-2 160 0,1 0-160 0,0-5 160 16,0-3-160-16,3-1 0 0,1-1 0 0,1-5 0 31,4-7-1296-31,0 0-240 0,0 0-64 0,0 0-10752 0</inkml:trace>
  <inkml:trace contextRef="#ctx0" brushRef="#br5" timeOffset="-27019.69">18555 12075 17503 0,'-8'-4'1552'0,"2"-3"-1232"15,6 7-320-15,-7-6 0 0,2 0 592 0,5 6 64 16,0 0 16-16,0-12 0 0,3 5-288 0,-3 7-48 16,5-11-16-16,2 6 0 0,4-2-112 0,1 0-16 15,2-2-16-15,3 3 0 0,2 2 32 0,2-3 16 0,2-1 0 0,4 2 0 16,1-3-224-16,5 1 144 0,3-1-144 0,2 3 128 16,1-3-128-16,1 1 0 0,-4 3 0 0,-1-1 0 15,-3 1 0-15,-3 2-192 0,-1 2 64 0,-3 0-6528 16,-2 0-1312-16</inkml:trace>
  <inkml:trace contextRef="#ctx0" brushRef="#br5" timeOffset="-26301.48">19523 11087 11055 0,'-7'-17'480'0,"1"7"112"0,0 4-464 0,0-6-128 16,1 2 0-16,-2-2 0 0,0 0 960 0,-3 1 160 15,2-2 32-15,-4 0 16 0,2 2-704 0,0-2-144 16,-3 0-16-16,-1 5-16 0,-2-3-288 0,-1 4 0 16,0-5 128-16,-1 8-128 0,-1 1 0 0,-2-4 128 15,1 3-128-15,-3 3 0 0,2-1 160 0,-2 2-160 16,0 1 128-16,0 0-128 0,-4 2 0 0,2 1 128 16,-1 2-128-16,4 0 0 0,-3 2 0 0,1 2 0 15,3 3 0-15,-5-1 0 0,-3 5 144 0,0 1-144 16,-3 0 160-16,0 1-160 0,0 2 432 0,1 0-16 15,4-1 0-15,-1 4 0 0,0 0-160 0,3-1-16 0,0 0-16 0,1 4 0 16,-1-3 112-16,1 6 32 16,0 1 0-16,1 2 0 0,0 1-128 0,0 3-32 15,0 1 0-15,1 2 0 0,1-2-48 0,0 0-16 0,1-1 0 0,1 0 0 16,1-2-144-16,3 1 0 0,0 2 144 0,2 3-144 16,0 2 0-16,4-1 128 0,3 0-128 15,1 2 0-15,4 1 192 0,2 2-16 0,5-2-16 0,3 0 0 16,3 1-160-16,4-1 0 0,5 4 144 0,3-6-144 15,2 0 0-15,2-5 128 0,2 0-128 0,0-4 0 16,1-4 0-16,4-3 0 0,1-4 0 0,3-4 128 0,2-4-128 16,3-2 144-16,5-3-144 0,3-5 160 0,5-4 112 15,0-3 32-15,-3-7 0 0,0 0 0 0,2-6-16 0,1-2 0 16,-1-1 0-16,3-5 0 0,-1-7-80 0,3 1-16 16,-4-1 0-16,-4-3 0 0,-8-2 160 0,0-2 32 15,-2-3 0-15,-2-1 0 0,-3 0 144 0,-1 0 48 16,-6-3 0-16,-1-1 0 0,-2-4-64 0,-5-1-16 15,-3-1 0-15,-5 0 0 0,-3-5-96 0,-5-1-16 16,-4-1 0-16,-6-2 0 0,-3-1-192 0,-6 8-64 16,-4 2 0-16,-3 9 0 0,-3 8 0 0,-1 4-128 15,-2 5 192-15,-3 7-64 0,-4 5-368 0,0 6-80 16,-3 5 0-16,-2 5-9536 16,0 5-1888-16</inkml:trace>
  <inkml:trace contextRef="#ctx0" brushRef="#br5" timeOffset="-23845.07">7979 13682 5519 0,'0'0'496'0,"-4"-7"-496"0,0 0 0 0,0 2 0 16,1-1 288-16,-1 1-32 0,0 1-16 0,4 4 0 31,-5-6-816-31,5 6-144 0</inkml:trace>
  <inkml:trace contextRef="#ctx0" brushRef="#br5" timeOffset="-23550.64">7928 13599 6735 0,'0'0'288'0,"0"0"80"0,0 0-368 0,0 0 0 0,0-8 0 0,0 8 0 15,0 0 1424-15,0 0 224 0,0 0 32 0,0 0 16 16,-1-8-608-16,1 8-128 0,0 0-32 0,0 0 0 15,0 0-400-15,0 0-80 0,0 0 0 0,0 0-16 0,0 0 80 0,11 0 32 16,-11 0 0-16,10 5 0 0,-10-5 96 0,12 7 32 16,-2-2 0-16,0 4 0 0,0-3-64 0,3 3-16 15,1 0 0-15,4 2 0 0,-2-2-48 0,3 3-16 16,2-3 0-16,-2 2 0 0,1 3-224 0,2-3-48 16,1 2-16-16,1 1 0 0,0 0-48 0,1-1 0 15,1 2 0-15,-2 2 0 0,1-1-16 0,1 1-16 16,-2-2 0-16,-1 1 0 0,-3 1 48 0,-1-2 16 15,-1-2 0-15,-1 1 0 0,-5 0-48 0,3-1-16 16,-2-5 0-16,0 5 0 0,-2-1-160 0,1-2 160 16,-1-3-160-16,-1 2 160 0,-2-2-160 0,-2 2 0 15,-6-9 144-15,8 5-144 0,-8-5 0 0,0 0 0 16,0 0 0-16,10 2 0 16,-10-2-1280-16,0 0-336 0,0 0-64 0,7-7-10016 0</inkml:trace>
  <inkml:trace contextRef="#ctx0" brushRef="#br5" timeOffset="-23116.91">8407 13100 15663 0,'0'0'1392'0,"-9"2"-1120"15,9-2-272-15,-9 6 0 0,9-6 832 0,-7 5 96 16,2 0 32-16,5-5 0 0,-8 12-320 0,3 0-64 16,5-12-16-16,-5 12 0 0,0 3-80 0,0 0-16 15,0 2 0-15,2 1 0 0,-2-1-64 0,2 6-16 16,1 3 0-16,1 3 0 0,-2 4 48 0,3 1 0 15,3 2 0-15,-1 2 0 0,5 5-32 0,-2 3 0 16,0 5 0-16,1-3 0 0,0-1-112 0,2 5-32 16,0 4 0-16,-3-2 0 0,0-5 32 0,0 2 0 15,-1-2 0-15,0-3 0 0,-1-1 96 0,0-6 0 16,-2 1 16-16,-1-5 0 0,0-3-128 0,0 1-16 16,-1-5-16-16,-2 0 0 0,1-5-112 0,-1-2 0 15,1 1-128-15,1-8 192 0,-2-3-192 0,0 1 0 16,3-12 0-16,-2 7 0 15,2-7-592-15,0 0-176 0,0 0-16 0,0 0-12576 0</inkml:trace>
  <inkml:trace contextRef="#ctx0" brushRef="#br5" timeOffset="-22334.64">10571 13938 7359 0,'0'0'320'0,"0"0"80"0,0 0-400 0,0 0 0 15,6-5 0-15,-6 5 0 0,6-8 1568 0,-6 8 224 16,0 0 64-16,8-6 0 0,-8 6-1280 0,9-5-256 16,-1-3-64-16,-8 8 0 0,10-5 128 0,-1 3 0 15,-9 2 16-15,11-3 0 0,0 2 192 0,1-1 48 16,1 1 0-16,-1-1 0 0,0 2 112 0,0 0 16 15,2 0 16-15,3 2 0 0,1 1 0 0,0-1 0 16,2 1 0-16,4 1 0 0,3-1-176 0,5 1-32 16,-1 0-16-16,9-3 0 0,-2 1 0 0,1 1 0 15,-2 0 0-15,0-2 0 0,1-1-176 0,0 0-16 16,0 0-16-16,2 0 0 0,-2 3-176 0,1-2-48 16,2 0 0-16,1 1 0 0,-4-1-128 0,0 0 0 15,0 2 0-15,-5-1 0 0,-5 1 0 0,-1-2 0 16,-3-1 0-16,-2 4 0 0,-2 0 0 0,-2-3 0 15,-3 3 0-15,-1 0 0 0,-1 1 0 0,-2 0 0 16,-3-1 0-16,0 1 0 0,-8-5-240 0,0 0-80 0,0 0 0 16,0 0-16-1,0 0-576-15,0 0-112 0,0 0-32 0,0 0-10736 0</inkml:trace>
  <inkml:trace contextRef="#ctx0" brushRef="#br5" timeOffset="-21647.82">11914 13276 21711 0,'-9'-7'960'0,"9"7"192"0,0 0-912 0,-5-6-240 16,5 6 0-16,0 0 0 0,0 0 240 0,-9-1 0 15,9 1 0-15,-9 1 0 0,2 3-112 0,7-4-128 16,-10 5 176-16,0 5-176 0,-2 2 128 0,3 1-128 16,-2 1 0-16,-1 4 0 0,0 1 256 0,-2 3 0 15,0-2 0-15,-2 4 0 0,0 3 112 0,-2-1 16 16,0 3 0-16,2 1 0 0,-2 0 0 0,0-1 16 16,-1 3 0-16,-3-2 0 0,1 1 32 0,-3 0 0 15,-2 0 0-15,1-1 0 0,-2 2 64 0,-1 4 16 16,3 1 0-16,-2-1 0 0,3 1-192 0,1 0-48 15,-1 3 0-15,1-2 0 0,-1 0-128 0,5 0-16 16,-2-1-128-16,1-3 192 0,1-1 704 0,1-4 128 16,0 1 16-16,3-4 16 15,4-3-1648-15,-2-4-336 0,3-1-64 0,2-3-16 0,3-3 816 0,-1-2 192 16,6-10 0-16,-7 6 0 0,7-6 0 0,0 0 0 16,0 0 0-16,0 0 0 0,0 0 0 0,0 0 0 15,0 0 128-15,0-10-128 0,0-5 0 0,3 0 0 0,2-2 128 0,3-2-128 16,-1-1 0-16,4-1 0 0,0 0 0 15,2-5 0-15,1 2 0 0,1-5 0 0,1 1 0 0,2-4 0 16,1-3 144-16,3-2-144 0,-2-3 0 0,3-3 144 16,3 4-144-16,1-3 0 0,3-3 0 0,-1 5 0 15,0-4 0-15,2 4 0 0,-1 0 0 0,-2 0 0 0,-2-2 0 0,-2 2 0 16,-1 2 0-16,-2 1 0 0,0 3 0 0,-4 2 0 16,-3 6 0-16,-1 0 0 0,-3 4 0 0,-2 5 0 15,-2 4 144-15,-2 3-144 0,-1 0 256 0,-3 10 0 16,0 0-16-16,0 0 0 0,0 0-112 0,0 0 0 15,0 0-128-15,-9 12 192 0,0 4-192 0,-1 3 0 16,-2 1 0-16,-1 8 0 0,-2 1 0 0,-1 7 0 16,-3 2 0-16,-3 6 0 0,-2 1 0 0,0 2 0 15,-3-4 0-15,-1 3 0 0,-1-2 128 0,1 1-128 16,1-2 0-16,2 0 144 0,2-3-144 0,1-2 0 16,3-1 0-16,1-3 0 0,2-1-176 0,2-5-112 15,1 0-32-15,2-3 0 16,1 1-2352-16,-1-7-464 0</inkml:trace>
  <inkml:trace contextRef="#ctx0" brushRef="#br5" timeOffset="-21294.95">10941 13913 21135 0,'0'0'928'0,"-8"2"208"0,8-2-912 0,0 0-224 16,0 0 0-16,0 0 0 0,0 0 656 0,0 0 96 15,6 8 16-15,6 1 0 0,-1-6-144 0,4 1-32 16,4-1 0-16,3-2 0 0,2-1 16 0,2 0 0 15,-2 0 0-15,5-1 0 0,2-1-16 0,2 0 0 16,1 1 0-16,3 1 0 0,0 1-80 0,5 1-32 16,3 4 0-16,0-1 0 0,1-2-256 0,-2 4-48 15,-2 2-16-15,-4 3 0 0,-5-3-160 0,2 3 0 16,-4-5 0-16,-1 5 0 16,-4-2-1280-16,0-1-272 0,-3-4-64 0,-3-1-11264 0</inkml:trace>
  <inkml:trace contextRef="#ctx0" brushRef="#br5" timeOffset="-20947.1">11788 13395 23039 0,'-17'1'1024'16,"5"1"192"-16,1-1-960 0,1 5-256 0,-4 5 0 0,1 1 0 0,1 2 832 0,0 7 112 16,0 1 16-16,-3 4 16 0,-1 6-704 0,-4 3-144 15,-1 1-128-15,-3 3 192 0,-3-1-16 0,-4 6 0 16,1-2 0-16,-3 5 0 0,0-2-176 0,1 4 128 15,-1 3-128-15,1-1 128 0,2 1-128 0,2-5 0 16,2 0 0-16,1-5 0 16,1-2-480-16,1-4-128 0,3-4-32 0</inkml:trace>
  <inkml:trace contextRef="#ctx0" brushRef="#br5" timeOffset="-18613.5">20629 11008 3679 0,'0'0'320'0,"0"0"-320"0,0 0 0 0,-9 6 0 15,9-6 1488-15,-7 0 240 0,7 0 32 0,0 0 16 16,-8 3-1232-16,8-3-240 0,0 0-48 0,0 0-16 16,0 0-240-16,0 0 0 0,0 0 128 0,-8 4-128 15,8-4 0-15,0 0 128 0,0 0-128 0,0 0 0 16,-7 5 448-16,7-5-16 0,-8 8 0 0,8-8 0 15,-8 6 112-15,8-6 32 0,-5 8 0 0,5-8 0 16,-7 8 0-16,7-8 16 0,-3 12 0 0,3-12 0 16,0 0-64-16,0 0-16 0,4 9 0 0,-4-9 0 0,11 5 192 0,2-4 48 15,2-2 0-15,6-4 0 0,-1 0-176 0,5-5-48 16,2-1 0-16,2 0 0 0,3-1-256 0,1 2-48 16,2-5-16-16,1 1 0 0,3 3-208 0,1-3 176 15,2-2-176-15,-2 5 160 0,-5 2-160 0,-3-1 0 16,-2 2 0-16,-2 1 0 0,-1 3 0 0,-3 0 0 15,-2 0 0-15,-2 3-7184 16,-2 1-1520-16</inkml:trace>
  <inkml:trace contextRef="#ctx0" brushRef="#br5" timeOffset="-18079.44">22490 11186 15599 0,'0'0'688'0,"-10"6"144"0,-3-2-656 0,3-1-176 16,1-2 0-16,9-1 0 0,-9 5 432 0,9-5 48 15,-10 5 16-15,10-5 0 0,0 0-176 0,-8 5-48 0,8-5 0 0,0 0 0 16,0 0 128-16,0 0 32 16,0 0 0-16,0 0 0 0,0 0 288 0,0 0 64 15,0 0 16-15,8-7 0 0,3-1-224 0,5 3-64 16,1-4 0-16,5 1 0 0,2-3-288 0,2 2-64 15,2-4-16-15,0 2 0 0,0 1-16 0,-2-3-128 0,0-2 192 0,0 0-64 16,2 3-128-16,0-1 192 0,-1 7-192 0,-2-3 192 16,0 3-192-16,-1-1 0 0,-1 4 0 0,-1 1 0 15,1 2-1776 1,0 0-432-16</inkml:trace>
  <inkml:trace contextRef="#ctx0" brushRef="#br5" timeOffset="-17461.45">24336 11289 17503 0,'0'0'1552'0,"0"0"-1232"16,0 0-320-16,0 0 0 0,0 0 1088 0,0 0 144 15,0 0 48-15,0 0 0 0,0 0-528 0,0 0-112 16,0 0 0-16,0 0-16 0,11-6-224 0,2-6-32 16,2 1-16-16,3-1 0 0,5-2-224 0,1-1-128 15,3 0 160-15,2 0-160 0,4 2 0 0,1-2 0 16,3-1 0-16,0 0 0 0,0-1 0 0,-3 2 0 15,-3-1 0-15,-2-2 0 0,0 0 0 0,-1 0 0 16,-1 2 0-16,-1 3-160 16,0 0-592-16,-1 3-112 0,-1 1-32 0,-1 3-9600 0</inkml:trace>
  <inkml:trace contextRef="#ctx0" brushRef="#br5" timeOffset="-16909.39">26319 11356 4607 0,'0'0'192'0,"0"0"64"0,0 0-256 0,0 0 0 16,0 0 0-16,0 0 0 0,0 0 4160 0,3-8 800 15,1 1 160-15,3-2 16 0,2 0-3520 0,3-1-704 16,1 0-144-16,2-4-16 0,2-1-384 0,2-2-80 16,2-1-16-16,2 1 0 0,1-1-48 0,2 0-16 15,1 2 0-15,1-1 0 0,-1-1 0 0,4 2 0 0,1 0 0 0,0 2 0 16,-2 0-208-16,-2 3 176 0,-3 1-176 0,-2 1 160 16,-2 3-160-16,-4 1-256 0,-3-3 64 0,-1 4 16 15,-3 2-1680 1,-10 2-352-16</inkml:trace>
  <inkml:trace contextRef="#ctx0" brushRef="#br5" timeOffset="-16311.41">28780 11265 12895 0,'0'0'576'0,"-8"-1"112"15,-2-3-560-15,2 3-128 0,8 1 0 0,0 0 0 0,-9 0 1664 0,9 0 320 16,0 0 48-16,0 0 16 0,0 0-1072 0,0 0-208 16,0 0-32-16,0 0-16 0,8-12-160 0,3 1-48 15,2 0 0-15,4 3 0 0,2-3-240 0,2 3-48 16,3-5-16-16,3 4 0 0,0-1-208 0,-1 1 128 15,1-3-128-15,0 2 0 0,0 3 0 0,0-2 0 16,3 0 0-16,-1-1 0 0,-1 2 0 0,1-2-208 16,0 2 16-16,-1 3 0 15,-1-1-704-15,0 1-128 0,-1 2-16 0</inkml:trace>
  <inkml:trace contextRef="#ctx0" brushRef="#br5" timeOffset="-15878.84">30460 11490 30111 0,'3'-12'1344'0,"-3"12"256"0,5-12-1280 0,2 0-320 16,3 5 0-16,2-5 0 0,-2 2 256 0,5-1-32 16,0-2 0-16,2-1 0 0,2-5-224 0,0 1 144 15,1-1-144-15,3-3 128 0,2 1-128 0,-1-2 128 0,-1-1-128 16,1 3 128-16,1 1-128 0,2 1 0 16,-2 1 0-16,2 2 128 0,1 0-128 0,1 4 0 15,-1 2 144-15,0-2-144 0,-1 7 0 0,-1-1 0 0,-1-3 0 0,-3 5-128 31,-2 0-1168-31,-5 0-240 0,-2 2-32 0,-13 2-16 0</inkml:trace>
  <inkml:trace contextRef="#ctx0" brushRef="#br5" timeOffset="-14777.3">20309 13654 6447 0,'0'0'272'0,"0"0"80"0,0 0-352 0,0 0 0 0,0 0 0 0,0 0 0 16,4-7 1664-16,-4 7 272 0,6-12 48 0,-2 7 16 0,-4 5-1440 16,6-6-304-16,-6 6-48 0,0 0-16 0,9-9 176 0,-9 9 16 15,8-4 16-15,-8 4 0 0,10-9 112 0,0 3 32 16,-1 2 0-16,1-2 0 0,0 1 112 0,2 0 32 15,3-3 0-15,1-1 0 0,2-1-144 0,1 1-32 16,2 0 0-16,-1 0 0 0,0 0 80 0,2 1 16 16,0-5 0-16,3 3 0 0,2-3 0 0,1 1 0 15,1 4 0-15,1-4 0 0,2 3-208 0,-1-1-32 16,3 2-16-16,0 0 0 0,1 1-352 0,-2-3 0 16,-4 4 0-16,-1-2 128 15,0 2-592-15,-2 2-112 0,-5-1-32 0,-3-2-11120 0</inkml:trace>
  <inkml:trace contextRef="#ctx0" brushRef="#br5" timeOffset="-14176.2">22719 13442 9215 0,'0'0'816'0,"0"0"-656"16,-10-1-160-16,1 1 0 0,9 0 1696 0,-9 4 304 16,0-3 64-16,9-1 16 0,0 0-1104 0,0 0-208 15,-10-1-64-15,10 1 0 0,0 0 0 0,0 0-16 0,0 0 0 0,0 0 0 16,0 0 208-16,0 0 64 0,0 0 0 0,5-10 0 15,1-1-288-15,3 3-48 0,3-4-16 0,2 3 0 16,1-4-336-16,4 2-64 0,1 0-16 0,4-2 0 16,2 0-192-16,-1 2 0 0,3-5 0 0,0 4 0 15,3-1 0-15,0 3 0 0,1-2 0 0,0 5 0 16,0-3 0-16,-2 3-240 0,-1 1 48 0,-2 0-8000 16,-3 1-1616-16</inkml:trace>
  <inkml:trace contextRef="#ctx0" brushRef="#br5" timeOffset="-13325.07">24462 13438 17503 0,'0'0'1552'0,"-9"-2"-1232"0,0-1-320 0,9 3 0 15,0 0 992-15,-7-5 144 0,7 5 16 0,-2-10 16 16,2 10-752-16,1-9-160 0,3-1-16 0,2 4-16 16,2-5-224-16,5 4 0 0,-3-3 0 0,5 2 0 0,2-3 144 0,3 0 48 15,1 1 0-15,4-2 0 0,1 1 288 0,2-1 64 16,3-1 16-16,-1 0 0 0,1 1-112 0,-3-4 0 15,-3 1-16-15,-1 4 0 0,-2-1-240 0,-2-2-32 16,1 1-16-16,-4 3 0 0,-1 0-144 0,-1 4 0 16,-2-2-192-16,-2 2 192 15,-1 1-832-15,0-2-64 0,-2 2 0 0</inkml:trace>
  <inkml:trace contextRef="#ctx0" brushRef="#br5" timeOffset="-12573.52">26813 13595 10127 0,'-13'-3'896'15,"1"2"-704"-15,-1 1-192 0,2-1 0 0,-1-1 1968 0,2 0 352 0,1 1 80 0,9 1 16 16,-8-3-1120-16,8 3-208 0,0 0-64 0,0 0 0 16,0 0 48-16,0 0 0 0,4-6 0 0,4 1 0 15,3-3-256-15,3 3-48 0,3-7-16 0,3 6 0 0,4-3-144 0,3 0-32 16,1-1 0-16,4 1 0 0,2-2-208 0,3 1-48 15,2-3-16-15,5 1 0 0,1 2-304 0,4-2 128 16,1 0-128-16,1 2 0 0,-1-5 0 0,-3 2 0 16,-3 3-240-16,0-3 80 15,-2 3-656-15,-2 2-128 0,0-2-16 0,-1 3-7920 16,-3-4-1568-16</inkml:trace>
  <inkml:trace contextRef="#ctx0" brushRef="#br5" timeOffset="-12004.16">28916 13693 10127 0,'0'0'896'0,"0"0"-704"16,0 0-192-16,0 0 0 0,5-9 2656 0,1 2 496 15,3-2 112-15,1 2 0 0,3-5-2176 0,2 1-432 16,0 1-80-16,4-3-32 0,4 2-368 0,3-3-176 16,2-2 160-16,2 0-160 0,1 2 256 0,2 1-32 15,1 2-16-15,3-2 0 0,4-1-80 0,0 4-128 16,1-2 176-16,-1 1-176 0,-2 2 0 0,-2 3-144 15,-2-3-16-15,-4 0-7232 0,-1-2-1440 0</inkml:trace>
  <inkml:trace contextRef="#ctx0" brushRef="#br5" timeOffset="-11581.24">30740 13709 6447 0,'-2'-7'576'0,"1"-4"-576"15,0 4 0-15,1-3 0 0,2 2 5600 0,2-1 1008 16,1 0 208-16,3 0 32 0,1 2-5216 0,2-1-1056 15,3-3-192-15,3-5-64 0,2 2-320 0,5-1 0 16,0-3-192-16,5 4 64 16,1-1-448-16,1-1-96 0,2-1-16 0,0 3 0 15,-1 3-1616-15,0-1-320 0,11-1-64 0,-6 5 0 0</inkml:trace>
  <inkml:trace contextRef="#ctx0" brushRef="#br5" timeOffset="-9257.24">7636 15926 6447 0,'0'0'576'0,"0"0"-576"16,0 0 0-16,0 0 0 0,0 0 1856 0,3-8 272 0,-3 8 48 0,2-11 16 16,-2 11-656-16,-3-10-128 0,-1-2-16 0,4 12-16 15,-5-7-208-15,5 7-32 0,-9-11-16 0,0 5 0 16,1 0-352-16,-3 2-80 0,0 1-16 0,0 3 0 16,-1-1-240-16,-2 2-48 0,-2 4-16 0,-1 1 0 15,-1-1-112-15,0 0 0 0,1 5-16 0,-2-3 0 16,0 1 32-16,-2 0 16 0,1 2 0 0,-3-1 0 15,-1 4-96-15,0-2 0 0,-2 2-16 0,3 2 0 16,1 1-176-16,2 4 0 0,1 0 144 0,2 3-144 0,-1 1 0 0,0-1 0 16,3 1 0-16,1 1 128 15,1 1-128-15,2 0 0 0,2 0 0 0,2 1 0 0,2-5 0 0,1 0 0 16,3 1 0-16,2-1 128 0,3-2-128 0,0-2 176 16,4-3-176-16,3 0 192 0,1 2-192 0,4-2 128 15,1-2-128-15,3-1 128 0,2-3-128 0,3 3 0 16,4-6 0-16,4 2 0 0,0-4 0 0,0-2 0 15,-2-1 0-15,-1-1 0 0,1 0 0 0,-2-1 128 16,0-4-128-16,1-5 0 0,-1 1 128 0,0-4-128 16,-1-3 128-16,-1-2-128 0,-1 1 176 0,1 1-48 15,0-2-128-15,0-1 192 0,-1 1-64 0,1-1-128 16,-8 0 176-16,1-1-176 0,-1-2 256 0,-2 2-64 16,-3-1-16-16,-3 1 0 0,-3 0 80 0,-2 1 32 15,-1-2 0-15,-2 1 0 0,-2 1-48 0,-1-1-16 16,-1 1 0-16,-2-1 0 0,-2 3-32 0,-1 0-16 15,-2 2 0-15,-1-2 0 0,-2 1 0 0,-2 1 0 16,-1 1 0-16,0 1 0 0,-1 0-16 0,0 0 0 16,-2-1 0-16,1 4 0 0,-3-1-32 0,0-2 0 15,-3 4 0-15,2 0 0 0,-3 4-128 0,1 3 0 16,-1 0 0-16,0 2 128 0,3 2-128 0,-4 0 0 0,0 5 144 16,1 4-144-16,-4 4 0 0,4 3 0 0,-2 2 0 0,-3 3 0 15,-3 7-208-15,3 0 32 0,1-1 16 0,2 4 0 16,1 2-192-16,3 0-32 0,3 1-16 0,3-1-10032 15,4 1-1984-15</inkml:trace>
  <inkml:trace contextRef="#ctx0" brushRef="#br5" timeOffset="-8439.23">11961 15959 20271 0,'-12'-6'896'0,"3"2"192"0,0-1-880 0,1 1-208 16,-1 0 0-16,9 4 0 0,-6-1 1552 0,6 1 272 16,-9 0 48-16,9 0 16 0,-9 4-1360 0,3 2-272 0,1 2-48 0,0 0-16 15,-1 4-192-15,1 3 0 0,-1 2 128 0,-2 3-128 16,1 3 128-16,-2 7-128 16,0 2 176-16,-1 4-176 0,1 1 192 0,-1 2-64 0,1-1 0 0,0 3-128 15,0 3 320-15,3-4-32 0,1 0-16 16,0-3 0-16,-1-1 64 0,3-2 16 0,1-2 0 0,0 0 0 15,-2-6 112-15,1 1 32 0,3-7 0 0,0 0 0 16,2-4-352-16,2-2-144 0,-4-14 128 0,2 9-128 16,-2-9-240-16,6 8-128 0,-6-8-16 0,12-2-16 15,-1-4-1712-15,2-3-352 0,2-9-64 16,-1-5-16-16</inkml:trace>
  <inkml:trace contextRef="#ctx0" brushRef="#br5" timeOffset="-8015.54">12268 15871 26895 0,'0'0'1184'0,"0"0"256"0,0 0-1152 0,0 0-288 15,0 0 0-15,0 0 0 0,0 0 176 0,-5 12-32 16,1-1 0-16,1 3 0 0,-2-1-16 0,1 3 0 0,0 3 0 0,1 0 0 15,-2 2 16-15,-1 2 0 16,0-2 0-16,-1 1 0 0,-2 2 48 0,-2 3 16 0,1-3 0 0,0 1 0 16,-3-4 16-16,-3-2 0 15,-2 0 0-15,0-1 0 0,-3-1-32 0,0-1-16 16,-2-5 0-16,1 1 0 0,-1 0 64 0,1-4 16 0,0-2 0 0,3 1 0 16,3-5 48-16,2 1 16 15,2-1 0-15,1-2 0 0,1-1-48 0,1 0 0 0,0-1 0 0,9 2 0 16,0 0-272-16,0 0 0 0,0 0 0 0,0 0 0 15,0 0 0-15,0 0 0 0,0 0 0 0,0 0 0 16,14 5-144-16,3 4 144 0,0 0-128 16,5 3 128-16,3 2 0 0,3-3 0 0,2 3 0 0,1 5 0 15,1 1 192-15,1 3 0 0,-2 0 16 0,-1-2 0 16,1 5 48-16,-1-3 0 0,-1-3 0 0,-1 3 0 0,-1 2-112 16,0-3-16-16,-2 0 0 0,-1-3 0 0,-1-2-128 0,-1-2 0 15,1-4 0-15,0-1 0 16,-3 3-2592-16,-4-5-400 0</inkml:trace>
  <inkml:trace contextRef="#ctx0" brushRef="#br5" timeOffset="-6463.22">7815 14562 8287 0,'-3'15'736'0,"3"-15"-592"16,-5 12-144-16,5-12 0 0,0 0 1120 0,-1 11 192 15,0 3 32-15,-3-2 16 0,4-12-720 0,0 0-128 0,-9 6-48 0,4 2 0 16,0 0-272-16,5-8-64 15,-8 3-128-15,1 1 192 0,7-4-192 0,-11 6 0 0,3-3 128 0,8-3-128 16,-11 0 304-16,11 0 16 0,-9 5 0 0,9-5 0 16,-11 2 256-16,2 1 64 0,1-2 16 0,8-1 0 15,0 0-80-15,-10 1-32 0,3-1 0 0,7 0 0 16,0 0 48-16,-9 4 16 0,9-4 0 0,0 0 0 16,0 0 80-16,0 0 16 0,0 0 0 0,-8-7 0 15,2 0-192-15,6-3-48 0,0-1 0 0,2-3 0 0,1 0-96 0,2-3-32 16,-1-3 0-16,2-2 0 0,3-3-80 15,1 1 0-15,0 0-16 0,2-4 0 0,-2-3-240 0,4 3 128 16,0-2-128-16,2 0 0 0,1 0 0 0,0-3 0 16,0 0 0-16,1 0 0 0,0 2 128 0,1-3-128 15,-3-6 0-15,2 4 0 0,0 4 128 0,2-1-128 16,2-2 0-16,0 1 144 0,-2-1-144 0,4 0 0 16,0 1 0-16,2 2 0 0,-2 3 0 0,0-3 0 15,0 2 0-15,0 2 0 0,2 0 0 0,0 1 0 16,2-2 0-16,-1 0 0 0,0 3 0 0,-1 2 0 15,1-1 0-15,-1 3 0 0,-4 0 0 0,1-1 192 16,0 2-192-16,0 0 192 0,1 2-32 0,-1 0 0 16,0 0 0-16,1 0 0 0,0 3-160 0,2-1 128 0,-1 1-128 0,2 0 128 15,-2 2-128-15,3 2 0 16,3-4 0-16,2 1 0 0,1 0 0 0,-1 1 0 16,-2 3 0-16,0-3 0 0,-1-2 0 0,-2 4 0 15,0-1 0-15,0 0 0 0,1 0 0 0,1 3 0 0,2-2 0 0,-1 0 0 16,-1 5 0-16,2 1 0 0,0-1 0 0,2 2 0 15,3-3 0-15,1 3 0 0,-1 1 0 0,-2 2 0 16,-4-2 0-16,-1-1 0 0,1 1 0 0,2 1 0 16,-1 2 0-16,0 1 0 0,1-4 0 0,-2 3 0 15,5 2 0-15,0 2 0 0,2-3 0 0,-3 1 0 16,3 2 0-16,1 2 0 0,-3 2 0 0,1 1 0 16,-4 1 0-16,0-1 0 0,2 3 0 0,-3 0 128 15,2 3-128-15,0 2 0 0,-1 0 0 0,2 2 0 0,-1 0 0 16,1 2 0-16,5 2 0 0,-3 1 0 15,0-3 0-15,-2 0 0 0,-1-1 0 0,-2 2 0 0,-1 2 0 0,1 1 0 16,-1-1 0-16,4-2 0 0,-1 2 928 16,0 1 96-16,-1-3 32 0,3-1 0 15,1 1-1696-15,1 4-320 0,0-2-80 0,0-2-16 0,0 2 864 0,-2 4 192 16,-4-3 0-16,-1 1 0 0,-3-1 816 0,0 2 160 16,2 1 48-16,-4-3 0 15,1 2-1648-15,1 0-320 0,-3 2-64 0,1-3-16 0,-2 4 848 0,0-2 176 16,2 1 0-16,0 0 0 0,1 1 0 0,-2 4 128 15,1 2-128-15,0-4 0 0,0-1 0 0,-1 0 0 16,-2 1 0-16,1-3 0 0,-3 1 0 0,-1-1 128 16,0 1-128-16,2 2 0 0,-4-2 0 0,-3 1 0 15,2 2 0-15,-2-1 0 0,0-1 0 0,-1 3 144 16,0 1-144-16,0-1 128 0,-1-1 0 0,-1-2 0 16,0 4 0-16,1-2 0 0,-1-2 64 0,-2-3 0 15,3 2 0-15,0-2 0 0,0 2-32 0,-1 1 0 16,0-4 0-16,0 2 0 0,2-4-32 0,2 4-128 15,-4-3 192-15,0 1-64 0,-1-6-128 0,1 0 0 16,-1 1 0-16,1-1 128 0,-2 0-128 0,0 0 0 0,-2-5 0 16,-2 0 128-16,0-2-128 0,1-2 0 0,-2 1 0 15,-1-5 128-15,-2 3 32 0,2-3 0 0,-2 2 0 0,-2-9 0 16,0 0 144-16,2 7 16 0,-2-7 16 0,0 0 0 16,0 0-16-16,0 0-16 0,0 0 0 0,0 0 0 15,2 9-128-15,-2-9-32 0,0 0 0 0,0 0 0 16,0 0-144-16,0 0 128 0,0 0-128 0,0 0 128 15,0 0-128-15,0 0 0 0,0 0 144 0,0 0-144 16,0 0 0-16,0 0-160 0,0 0 16 0,0 0 0 16,0 0-496-16,0 0-112 0,0 0-16 0,7-10-9872 15,-4 2-1984-15</inkml:trace>
  <inkml:trace contextRef="#ctx0" brushRef="#br5" timeOffset="-4536.52">16654 14029 13823 0,'0'0'1216'0,"0"0"-960"16,-7-1-256-16,-2-1 0 0,9 2 672 0,-10-2 96 16,-2 1 0-16,3 1 16 0,0-1-400 0,-1 0-64 15,0-1-32-15,-1 2 0 0,-1 2 96 0,1-1 0 16,-2 0 16-16,0 0 0 0,2 3 112 0,-2-1 32 15,0 1 0-15,-1-3 0 0,0 0 64 0,0 2 16 16,-1-1 0-16,1 1 0 0,0-2 96 0,0 2 32 16,-2 0 0-16,2 1 0 0,0-1-256 0,-1 3-48 15,-2 3-16-15,2 0 0 0,1 2-208 0,0 5-32 16,1 0-16-16,-1 2 0 0,0 0-176 0,3 2 128 16,0 0-128-16,3 4 128 0,0 2-128 0,3-1 192 15,2 3-192-15,2-2 192 0,0 2-192 0,2-3 0 16,2 3 144-16,2-1-144 0,4 2 128 0,1-5-128 15,1-2 160-15,2-3-160 0,1-1 208 0,1-3-48 16,3-2-16-16,1-6 0 0,-2 0 176 0,-1-5 16 16,-1-1 16-16,2-1 0 0,-1-1 80 0,2-1 16 15,0-6 0-15,0 0 0 0,1-1-176 0,0 0-16 16,0-2-16-16,1 1 0 0,-1-4-112 0,2 1 0 0,-2 2-128 0,2-2 192 16,-2-2-192-16,2 2 0 0,-1 2 0 0,-1-3 0 15,0-3 128-15,-1 4-128 0,1 2 0 0,-4-4 0 16,-2-2 176-16,-1 1-176 0,-4-1 192 0,-1 1-192 15,-2-1 336-15,-4 2-32 0,0 0-16 0,-3-1 0 16,-3-1 96-16,-4-1 0 0,-3 1 16 0,-3 1 0 16,-1-3-48-16,-3 2-16 0,-2 2 0 0,1 0 0 15,0 1-144-15,0 5-16 0,1 0-16 0,3 4 0 0,-1 3-160 0,2 2 0 16,1 0 0-16,0 0-176 16,3 2-400-16,1 0-96 0,-1 2-16 15,1-3-15728-15</inkml:trace>
  <inkml:trace contextRef="#ctx0" brushRef="#br5" timeOffset="-3852.05">16268 10225 9215 0,'0'0'816'0,"0"0"-656"15,7-7-160-15,-1 1 0 0,-6 6 1664 0,6-6 320 16,-6 6 48-16,0 0 16 0,0 0-960 0,8-1-176 15,-8 1-32-15,0 0-16 0,0 0-32 0,6 7-16 16,-6-7 0-16,5 12 0 0,-2 1-64 0,-3 3-16 16,-3 4 0-16,0 3 0 0,-2 4-96 0,0 4 0 0,-1 7-16 0,-2 0 0 15,-2 4-368-15,0 1-80 16,1-1-16-16,-2 0 0 0,-2-1-160 0,1-3 0 0,1 0 0 0,0-3 128 16,0-3-128-16,1-5 0 0,0 0 144 0,2-5-144 15,-2 0 0-15,4-2 144 0,1-1-144 0,2-2 0 16,1-3 144-16,2 0-144 0,0 0 0 0,1-5 144 15,-1-9-144-15,0 0-256 0,0 0 64 0,11 1 16 16,3-3-1824 0,0-6-368-16</inkml:trace>
  <inkml:trace contextRef="#ctx0" brushRef="#br5" timeOffset="-3472.27">16785 10064 19343 0,'-9'-9'1728'0,"9"9"-1392"15,-6-4-336-15,6 4 0 0,0 0 1056 0,0 0 144 16,0 0 16-16,-8 5 16 0,1 8-880 0,-2 0-176 16,0 0-48-16,-1 3 0 0,-3 2 0 0,0 1-128 15,2 1 192-15,-6 3-64 0,1-3-128 0,-2 2 0 16,-1 1 144-16,0 0-144 0,-1-2 176 0,-1-2-48 15,0 3 0-15,-2-3 0 0,1 0 80 0,-1-1 16 16,2-3 0-16,0 3 0 0,2 0 80 0,0-1 16 16,0-1 0-16,1-4 0 0,2 2-32 0,2-1 0 15,2 0 0-15,3-6 0 0,1 0-128 0,8-7-32 16,-6 7 0-16,6-7 0 0,0 0-128 0,0 0 128 16,0 9-128-16,0-9 128 0,11 10 96 0,1 3 16 15,4-1 0-15,1-1 0 0,2-3 144 0,4 2 16 0,4 5 16 0,1 2 0 16,3-1 112-16,0 2 32 0,2 0 0 0,3-1 0 15,-3 3-224-15,3 1-32 0,-1 0-16 0,1 0 0 16,1-2-288-16,-3 4 160 0,-1-1-160 0,-4-2 128 31,-1 0-864-31,-2 2-176 0,-1 1-48 0</inkml:trace>
  <inkml:trace contextRef="#ctx0" brushRef="#br5" timeOffset="-1034.56">10761 14036 3679 0,'0'0'160'0,"0"0"32"0,-9-4-192 0,9 4 0 0,-7-5 0 0,7 5 0 16,0 0 3072-16,0 0 576 0,0 0 128 0,0 0 0 16,0 0-2608-16,0 0-528 0,0 0-96 0,0 0-32 15,6-5-384-15,2 0-128 0,-8 5 0 0,11-7 0 16,-1 4 160-16,2 1-160 0,-1 0 128 0,2 0-128 16,0 1 384-16,-1 1-16 0,1 1 0 0,4-1 0 0,2 0 144 0,2 3 48 15,1-2 0-15,3 3 0 0,5 4 64 0,-1-3 16 16,0-3 0-16,5 3 0 0,3 7 64 0,3-7 0 15,2 1 16-15,0 1 0 0,-2 0-112 0,2 3-32 16,1-4 0-16,3 1 0 0,2-2-128 0,-2 0-16 16,-3-1-16-16,-2 0 0 0,-3-3-208 0,-2 1-32 15,-1 0-16-15,0-2 0 0,-3 1-160 0,-2 1 0 16,-2-4 0-16,-3 5 128 16,-3-1-464-16,-3 0-112 0,-2-4 0 0,-3 1-16 15,-3 1-1680-15,-11 0-336 0,0 0-64 0</inkml:trace>
  <inkml:trace contextRef="#ctx0" brushRef="#br5" timeOffset="-662.02">11952 13216 25391 0,'-20'-13'1120'0,"10"9"240"0,0 1-1088 0,1-1-272 0,0 4 0 0,9 0 0 0,-12 4 176 16,1-2-32-16,-2 1 0 0,-2 3 0 15,1 6-144-15,-4 0 160 0,-1 0-160 0,0 7 160 0,-5 6-160 16,0 2 0-16,-2 3 0 0,-2 6 0 15,-2 1 160-15,-3 9 0 0,-4 2 0 0,-4 5 0 0,-2 1 32 0,-1 2 16 16,2 3 0-16,1-2 0 0,3 2 32 0,2-2 0 16,2 0 0-16,3-6 0 0,5-2 48 0,0-1 16 15,5-6 0-15,-2-2 0 0,4-1-112 0,0-3 0 16,0-4-16-16,1-1 0 0,3-5-176 0,1-3 0 16,2-2 0-16,3-4 0 15,3-1-2016-15,1-6-288 0</inkml:trace>
  <inkml:trace contextRef="#ctx0" brushRef="#br5" timeOffset="-17.29">7816 13698 18543 0,'-21'-3'816'0,"9"1"176"0,1 0-800 0,2 1-192 0,9 1 0 0,-8-2 0 16,2-2 640-16,6 4 96 0,0 0 16 0,0 0 0 16,-5-4-48-16,5 4-16 0,0 0 0 0,0 0 0 15,0 0-304-15,0 0-64 0,0 0-16 0,11 2 0 16,1 0-304-16,-1 2 0 0,3 1 0 0,4 2 0 15,2 0 0-15,3 3 0 0,2-1 0 0,1 2 0 16,-2 4 0-16,4 3 0 0,1 0 0 0,3 1 0 16,0 0 0-16,2 0 0 0,2 0 0 0,2 2 0 15,1-2 0-15,3-2 0 0,3 2 0 0,-1 1 0 16,-1 1 0-16,-1-3 0 0,-6 0 128 0,-3-4-128 16,-1 0 0-16,-3 0-144 0,-2-5 16 0,-2 2 0 15,-2 2-624-15,-1-6-112 0,-3-4-32 0,-4-1-9088 16</inkml:trace>
  <inkml:trace contextRef="#ctx0" brushRef="#br5" timeOffset="367.54">8424 12920 24879 0,'-17'-5'1088'0,"7"1"256"0,-3-1-1088 0,6 5-256 0,7 0 0 0,-8 7 0 16,3 1 128-16,2 5-128 0,2 3 144 0,0 8-144 15,-2 6 144-15,1 5-144 0,-1 2 128 0,1 4-128 16,-1 5 320-16,2 3-32 0,-2 6 0 0,2 5 0 15,1 2 48-15,-4 8 16 0,-1 3 0 0,0 6 0 16,-1-1-48-16,3-1-16 0,-4-2 0 0,-1-2 0 16,2-3 96-16,-2-7 0 0,-1-3 16 0,1-9 0 15,2-7 240-15,0-2 64 0,-1-1 0 0,2-4 0 16,0-7-192-16,1-2-48 0,1-1 0 0,1-2 0 16,0-4-192-16,2-3-32 0,0-2-16 0,0-2 0 15,4-3-224-15,-4-11 0 0,0 0 0 0,6 12 0 16,-6-12-608-16,8 5-64 0,-8-5-16 15,14 0-9296-15,-2-4-1856 0</inkml:trace>
  <inkml:trace contextRef="#ctx0" brushRef="#br5" timeOffset="5286.68">9633 12292 1839 0,'0'0'160'0,"0"0"-160"0,0 0 0 0,0 0 0 16,0 0 2384-16,0 0 448 0,0 0 96 0,0 0 16 16,0 0-2384-16,0 0-560 0,0 0 0 0,0 0 0 15,0 0-208-15,0 0-80 0,0 0-16 0,0 0 0 31,0 0-160-31,0 0-48 0,0 0 0 0,0 0 0 0,0 0 144 0,0 0 32 0,0 0 0 0,0 0 0 16,0 0 336-16,-4-4 128 0,4 4 0 0,-3-10 0 16,3 4 608-16,3-3 112 0,-1 1 32 0,1 3 0 15,-3 5 32-15,4-10 16 0,-4 10 0 0,3-8 0 0,0-3-16 0,0 4 0 16,-3 7 0-16,2-10 0 0,1 3-224 0,-3 7-48 16,0 0-16-16,2-13 0 15,-1 3-144-15,2 0-32 0,-3 10 0 0,0-9 0 0,0 0-96 0,0 2-32 16,-1-3 0-16,1 10 0 0,0 0 96 0,-3-6 16 15,1-6 0-15,2 12 0 0,0 0-144 0,-3-7-32 16,3 7 0-16,0 0 0 0,-5-10-64 0,5 10 0 16,0 0-16-16,-5-7 0 0,1-2-32 0,4 9 0 15,-4-5 0-15,4 5 0 0,0 0 0 0,0 0 0 16,0 0 0-16,0 0 0 0,0 0-144 0,0 0 160 16,0 0-160-16,0 0 160 0,0 0-160 0,-6 7 0 15,1 4 0-15,1 2 0 0,0 2 0 0,0 7 0 16,3 1 0-16,-1 4 0 0,0 3 144 0,1 4-144 0,-1 4 160 0,2 2-160 15,-2 2 0-15,1-3 128 0,1 0-128 0,1 1 0 16,-1-2 0-16,0 0 0 0,0-5 0 0,-1 0 0 16,0-4 0-16,-1 2 0 0,1-4 128 0,-1 0-128 15,0-4 0-15,-1 2 144 0,-1-1-144 0,0-3 128 16,-1-2 80-16,2-1 16 0,-1-1 0 0,1-2 0 16,-1-2-48-16,1-1-16 0,-3 2 0 0,1-2 0 15,0-3-160-15,1 2 192 0,4-11-192 0,-5 9 192 16,-1 2-192-16,2-3 0 0,4-8 0 0,0 0 0 15,-7 9 0-15,7-9 128 0,0 0-128 0,0 0 0 16,0 0 0-16,0 0 0 0,0 0 128 0,0 0-128 16,0 0 0-16,0 0 0 0,0 0 0 0,0 0 128 15,0 0-128-15,0 0 0 0,0 0 0 0,0 0 0 16,0 0 0-16,0 0 0 0,0 0 0 0,0 0 0 16,0 0 0-16,13-3 0 0,-1 1 0 0,-4 4 0 0,3 1 0 0,0 0 0 15,0 2 0-15,2 3 0 0,2 1-144 0,1 3 144 16,-1-5 0-16,3 6 0 0,0 2 0 0,1-1 0 15,1-3 0-15,2 3 0 0,-5-2 0 0,4 0 0 16,0-2 0-16,2-5 0 0,1 0 0 0,0 0 0 16,2-2 0-16,-2-3 0 0,0 0 0 0,-1-3 0 15,0-2 0-15,-1 1 0 0,-2-1 0 0,-1 1 0 16,-1-2 0-16,-2 3 144 0,0 1-144 0,-2-1 0 16,-2 2 144-16,0 0-144 0,-2 1 0 0,-1 1 0 15,-9-1 0-15,0 0 0 0,0 0 0 0,0 0 0 16,0 0 0-16,0 0 128 0,0 0 48 0,0 0 16 0,0 0 0 0,0 0 0 15,0 0-48-15,0 0 0 0,0 0 0 0,0 0 0 16,0 0-16-16,0 0 0 16,0 0 0-16,0 0 0 0,-9-2-128 0,9 2 0 15,-8-9 0-15,3 1 128 0,1-2-128 0,4-2 0 0,-3-4 144 0,3-2-144 16,1-1 0-16,1-3 0 0,1-2 0 0,1 1 0 16,-1-6 0-16,4 2 0 0,0-3 0 0,0-3 128 15,-1-1-128-15,2 1 0 0,-1 2 0 0,4-1 128 16,-4-2-128-16,5 2 0 0,-2 0 0 0,0 4 0 15,-1-1 0-15,2 4 0 0,1-1 0 0,-1 2-128 16,1 1 128-16,-1-1 0 0,1 1 0 0,0 3 0 16,0 0 0-16,-1 1 0 0,2-1 0 0,-2 5 0 15,1 0 0-15,-1 4 0 0,1 0 0 0,-3-1 0 16,-3 1 0-16,0 4 0 0,-1 0-144 0,-5 7 144 16,5-7 0-16,2 2 0 0,-7 5 0 0,0 0 0 15,0 0 0-15,2-9 0 0,-2 9 0 0,3-8 0 16,-3 8 0-16,0 0 0 0,0 0 192 0,0 0-64 0,0 0-128 0,-8-2 0 15,8 2 0-15,-13-2-176 0,2 2 176 0,-2 2 0 16,1-1 0-16,-2 0 0 0,-3 2 0 0,-1-1 0 16,1 0 0-16,-1 1 0 0,-1 0 0 0,0 0 0 15,-3-2 0-15,2 1 0 0,-1 1 0 0,-2-2 0 16,-1 0 0-16,-1 1 0 0,-1 0 0 0,1-1 0 16,-2-1 0-16,-2 0 0 0,-3 2 0 0,-1 0 0 15,-2 0 0-15,0 0 0 0,2-1 0 0,2 1 0 16,0-2 0-16,2 0 0 0,0 0 0 0,1 0 0 15,0-2 0-15,3 1 0 0,0 0 0 0,2 0 0 0,2-2 0 16,0-1 0-16,2-1 0 0,1 1 0 0,2 2 0 0,1-2 0 16,-1-1 0-16,2 1 0 0,2 0 0 0,-1 3 0 15,0-2 0-15,4 1 0 0,9 2 0 0,0 0 0 16,-9-5 0-16,9 5-128 0,0 0 128 0,0 0 0 16,-8-3 0-16,8 3-128 0,0 0 128 0,0 0 0 15,0 0-144-15,0 0 144 0,0 0-160 0,0 0 160 16,8 8-144-16,4-3 144 0,-1 0-128 0,2-1 128 15,1 1 0-15,3-2 0 0,2-1 0 0,1 1-128 16,2-2 128-16,2-1 0 0,4-1 0 0,2-1 0 16,1 0 0-16,0 2 0 0,1-3 0 0,1 1 0 15,2-2 0-15,3 0 0 0,0-1 0 0,3 1 0 16,-3-2 0-16,-3-1 0 0,0 1 0 0,-4-3 0 16,0 3 0-16,-1-3 0 0,0 3 0 0,-2 3 0 0,-3-3 0 0,0 2 0 15,0-1 0-15,-4 4 0 0,-1-1 0 16,1 1 0-16,-3 0 0 0,-2 2 0 0,-2-1 0 0,-1 1 0 15,0 1 0-15,-2 0 0 0,-2 1 0 0,-9-3 0 16,0 0 0-16,0 0 0 0,8 7 0 0,-8-7 0 16,0 0 0-16,0 0 0 0,1 10 0 0,-2 2 0 15,-2-5 0-15,-1 4 0 0,-3-4 0 0,-1 3 0 16,0-2 0-16,-1 4 0 0,-1-2 0 0,0 1 0 16,1 4 0-16,0 3 0 0,0 0 0 0,0 4 0 15,-1 3 0-15,0 3 0 0,0 5 0 0,0 5 0 16,-2 4 0-16,2 3-128 0,-3-2 128 0,2 3 0 15,-2 3 0-15,2-2 0 0,-1 1 0 0,4-1-160 16,-1-6 160-16,1-1 0 0,0-2 0 0,2-1-128 0,0-2 128 0,1-2 0 16,3 0 0-16,-3-2 0 0,0-7 0 0,1 3 0 15,1-7 0-15,0-1 0 0,-1-1 0 0,2-3 0 16,-1-6 0-16,1 1 0 0,2-10 0 0,-3 8 0 16,3-8 0-16,0 0 0 0,0 0 0 0,0 0 144 15,0 0-144-15,0 0 0 0,-9 6 144 0,9-6-144 16,-9-1 128-16,9 1-128 0,0 0 160 0,-10-3-160 15,2-1 160-15,8 4-160 0,-10-3 160 0,3-1-160 16,7 4 144-16,-11-7-144 0,3 2 128 0,-4 2-128 16,1-5 0-16,0 3 0 0,0 1 128 0,-2 0-128 15,-3-3 0-15,1 0 0 0,-3-3 0 0,-3 2 0 16,2-3 0-16,-1 2 0 0,-3-2 0 0,0-1 0 16,3 2 0-16,0-3 0 0,-2 1 128 0,2 1-128 0,-1-1 0 0,2 3 0 15,0-3 0-15,1 2 0 0,1 0 0 0,0-1 0 16,2 3 0-16,0-1 0 0,-2 2 0 0,2 1 0 15,0 0 0-15,-2 2 0 0,3 3-144 0,-1 1 144 16,-2 0 0-16,1 0 0 0,-1 3-160 0,2 0 160 16,2 0-128-16,2 2 128 0,1-2-128 0,-1-2 128 15,11-1-128-15,-8 4 128 0,8-4 0 0,0 0-160 16,0 0 160-16,0 0 0 0,0 0 0 0,0 0 0 16,0 0 0-16,0 0 0 0,0 0 0 0,0 0 0 15,0 0 0-15,0 0 0 0,0 0 0 0,0 0 0 16,0 0 0-16,0 0 0 0,3-8 0 0,-3 8 0 15,0 0 0-15,7-8 0 0,-7 8 0 0,5-7 0 16,-1 2 0-16,-4 5 0 0,0 0 0 0,5-8 0 0,-5 8 0 0,5-6 0 16,-1-5 0-16,-1 5 0 0,0-3 0 0,2 0 0 15,1-1 0-15,1 3-128 0,0-4 128 16,1 0 0-16,1-4 0 0,2-3-192 0,-2-2 192 0,3-5-160 16,0 0 160-16,2-4-128 0,0-1 128 0,0-3-128 15,0-3 128-15,-2 0 0 0,0 0 0 0,1-2 0 16,1-2 0-16,-1 3 0 0,-3 0 0 0,-1 3 0 15,-4 2 0-15,4 1 128 0,-1 3-128 0,-2 5 0 16,0 4 0-16,-1 2 0 0,0 3 0 0,-1 5 0 16,-4 9 0-16,0 0-128 0,0 0 128 0,0 0-9408 15,0 0-1792-15</inkml:trace>
  <inkml:trace contextRef="#ctx0" brushRef="#br5" timeOffset="7254.86">21150 11731 8287 0,'0'0'736'0,"0"0"-592"0,0 0-144 0,0 0 0 15,0 0 1344-15,0 0 256 0,0 0 32 0,0 0 16 16,0 0-1008-16,0 0-208 0,0 0-48 0,0 0 0 16,0 0-32-16,0 0-16 0,0 0 0 0,-9 3 0 15,0-2 0-15,9-1 0 0,0 0 0 0,-8 5 0 16,0 2 0-16,0 0 0 0,1 6 0 0,-1-3 0 16,-2 2 160-16,0 3 16 0,0-1 16 0,-3 4 0 15,-2 1-48-15,-2 2-16 0,-2 2 0 0,-1 5 0 16,-1 1-96-16,0 2-32 0,-3 1 0 0,-1-3 0 15,1-2 48-15,0-1 16 0,1 1 0 0,3-3 0 0,-2 2 0 16,2-2 0-16,1 0 0 0,1 1 0 16,0-2-144-16,0 0-16 0,2-1-16 0,1-2 0 0,1-1-64 0,2-2-16 15,2-5 0-15,1 0 0 0,0-1 16 0,3-3 0 16,0 1 0-16,6-9 0 0,0 0-160 0,0 0 0 16,-7 6 0-16,7-6 128 0,0 0-128 0,0 0 0 15,0 0 0-15,0 0 0 0,0 0 0 0,0 0 128 16,0 0-128-16,0 0 0 0,0 0 0 0,0 0 0 15,0 0 128-15,0 0-128 0,0 0 0 0,0 0 0 16,5-9 0-16,2-1 0 0,2 0 0 0,1-3 0 16,4-5 0-16,0-3 0 0,2-1 0 0,2-1-144 15,0 2 144-15,2-6-160 0,-1 3 160 0,3-3 0 16,-3 3 0-16,0 1 0 0,0-2 0 0,0 0 0 16,-1 1 0-16,0 0 0 0,-1 0 0 0,0 4 0 0,-3-2 0 0,0 0 0 15,0 3 0-15,-1 2 0 0,-3 0 0 0,1 4 0 16,-4-1 0-16,0 3 0 0,0 2 0 0,-4-1 0 15,1 2 0-15,-1 1 0 0,-3 7 0 0,0 0 0 16,0 0 0-16,0 0 0 0,0 0 0 0,0 0 0 16,0 0 0-16,0 0 0 0,-9 5 0 0,1 0-192 15,1 2 192-15,-1 5-208 0,-2 2 80 0,-2 1 128 16,0 4-144-16,-2 1 144 0,0 6 0 0,-3 3 0 16,-1-1 0-16,2 3 0 0,-1 0 0 0,1 0 0 15,-1-1 0-15,1 2 0 0,-1 1 0 0,3-1 0 16,-1-2 0-16,4 1 0 0,-1-1 0 0,2-5 0 15,1-4-336-15,3 1 32 0,1-4 16 0,5-4-7872 16,0-2-1568-16</inkml:trace>
  <inkml:trace contextRef="#ctx0" brushRef="#br5" timeOffset="8123.83">22711 11916 9215 0,'0'0'816'0,"0"0"-656"0,0 0-160 0,0 0 0 0,0 0 976 0,0 0 176 15,0 0 16-15,0 0 16 0,0 0-928 0,0 0-256 16,0 0 0-16,0 0 128 0,0 0 128 0,0 0 32 15,8 10 0-15,-8-10 0 0,0 14 144 0,-1 0 16 16,-2 0 16-16,-1 2 0 0,-1 1 208 0,-3 2 32 16,0 1 16-16,-1 6 0 0,-4 0 112 0,-1 0 0 15,-3 2 16-15,0 2 0 0,-4-1-304 0,0 5-64 16,-2-1-16-16,0 1 0 0,-1-2-176 0,0-4-32 16,1-4-16-16,4-1 0 0,3-4 16 0,2 0 16 0,2 0 0 0,3-4 0 15,-1-5 32-15,1 0 0 0,2 2 0 0,2-6 0 16,5-6-128-16,0 0-32 0,0 0 0 0,0 0 0 15,0 0 80-15,0 0 16 0,0 0 0 0,4-7 0 16,1-5-96-16,4 1-16 0,1-1 0 0,3-3 0 16,1-4-128-16,4 0 0 0,2 0 144 0,3-5-144 15,1 0 0-15,2-4 0 0,2 1 0 0,-3-4 128 16,0 5-128-16,1-5 0 0,-3 1 0 0,0 0 0 16,-4-1 0-16,4 0 0 0,-4 6 0 0,-3-3 128 15,-1 2-128-15,-3 2 0 0,-1 4 0 0,-2 2 0 16,-2 7 0-16,-2 0 0 0,-3 5 0 0,-2 6 0 15,0 0 0-15,0 0 0 0,0 0 0 0,-9 6 0 16,-1 8 0-16,-3 3 0 0,-3 3 0 0,-2 4 0 16,0 7 0-16,0 1 0 0,-1 1 0 0,0 0 0 0,-1 0 0 15,-2 2 0-15,-2 2 0 0,-2 0 0 0,-1-1 288 0,0 1-16 16,0-2 0-16,3 0 0 0,1-2 64 0,4-2 16 16,4 0 0-16,1-6 0 0,3-2-224 0,3-4-128 15,3-3 128-15,2-3-128 16,5 0-256-16,-2-13-128 0,9 5-32 0,5-5-8608 15,5-4-1712-15</inkml:trace>
  <inkml:trace contextRef="#ctx0" brushRef="#br5" timeOffset="8998.03">24245 12050 11055 0,'0'0'480'0,"0"0"112"0,0 0-464 0,0 0-128 15,-6-7 0-15,6 7 0 0,0 0 864 0,0 0 160 16,1-9 16-16,-1 9 16 0,5-12-1056 0,2 5-144 16,-1-1-64-16,2 2-16 0,-2-4-32 0,2 2-16 15,-2-2 0-15,3 4 0 0,-1-2 272 0,-1 2 0 16,0-2 176-16,-2 0-176 0,-5 8 496 0,9-5-16 0,-9 5 0 0,0 0 0 15,0 0 192-15,0 0 32 0,0 0 16 0,0 0 0 16,0 0 16-16,1 13 0 0,-4-4 0 0,-2 5 0 16,-1 4-96-16,-3 1-32 0,-2 1 0 0,-2 2 0 15,-1 3-256-15,-1 0-48 0,-2 2-16 0,-2-3 0 16,-3 2 16-16,0 0 0 0,-1 1 0 0,0 0 0 16,0-4 48-16,0 1 16 0,0-4 0 0,3 0 0 15,2 0 48-15,3-5 16 0,1-6 0 0,4 2 0 16,-2-3-160-16,6 1-16 0,6-9-16 0,0 0 0 15,0 0-48-15,0 0 0 0,0 0 0 0,0 0 0 16,0 0-48-16,0 0-16 0,0 0 0 0,2-11 0 16,3 1-128-16,3-4 0 0,3-3 144 0,5-3-144 15,2 0 0-15,2-3 0 0,1-1 0 0,1 1 0 0,4-1 0 16,-2-1 0-16,1 1 0 0,-2-6 0 0,-4 1 0 16,0 1 0-16,-1-2 0 0,-3 4 0 0,-2 1 0 0,-2 2 0 15,1 4 0-15,-2 1 0 0,-2 4 0 0,-3 5-128 16,-2 0 128-16,-3 9 0 0,0 0-128 0,0 0 128 15,0 0-128-15,0 0 128 0,0 0 0 0,-8 18-128 16,-4 4 128-16,-2 6 0 0,1 3 0 0,-4 4 0 16,-5 0 0-16,-1 2 0 0,-1 1 0 0,0 0 0 15,-4 1 0-15,0 1 0 0,2 2 128 0,2-5-128 16,1-3 160-16,3-4-160 0,2-2 304 0,3-2-48 16,1 1 0-16,4-5 0 0,2-3-80 0,3-4-32 15,1-2 0-15,4-3 0 0,3 1-304 0,-3-11-64 16,9 4-16-16,1-3 0 15,4-5-1568-15,5-6-320 0</inkml:trace>
  <inkml:trace contextRef="#ctx0" brushRef="#br5" timeOffset="9756.45">26556 11977 9215 0,'0'0'816'0,"0"0"-656"0,0 0-160 0,0 0 0 15,0-9 1696-15,0 9 304 0,0 0 64 0,0 0 16 16,0 0-1312-16,0 0-256 0,0 0-48 0,0 0-16 16,0 0-64-16,0 0-32 0,0 0 0 0,-7 5 0 15,-1 2-32-15,0 4-16 0,0 4 0 0,-3 1 0 16,0 2 160-16,0 4 48 0,-3 6 0 0,-2-3 0 15,0 4-48-15,-2-1 0 0,0 3 0 0,-1 2 0 16,-3 3 96-16,1-2 16 0,-3 0 0 0,3-1 0 16,0-4-112-16,3 1-16 0,1-6 0 0,2-3 0 15,2 0-144-15,3-3-48 0,3-3 0 0,2-2 0 0,0-5-80 16,5-8-32-16,0 0 0 0,0 0 0 16,0 0 48-16,0 0 0 0,0 0 0 0,12-10 0 0,3-1-64 15,1-3-128-15,2-4 192 0,-1-4-64 0,4 0-128 16,-1-1 0-16,-1-4 0 0,0 2 128 0,-1 0-128 0,0-3 0 15,0 2 0-15,1-1 0 0,-2 4 0 0,1 2 0 16,0-4 0-16,-3 6 0 0,-2 3 0 0,0 2 0 16,-4 2 0-16,-2 1 0 0,-2 3 0 0,-5 8 0 15,0 0 0-15,0 0 0 0,0 0 128 0,-9 4-128 16,-2 6 0-16,-6 4 128 0,-4 5-128 0,-2 6 0 16,0-1 0-16,-5 8 0 0,3 3 0 0,-7 1 0 15,-2 1 0-15,-1 2 0 0,1 0 0 0,1 2 0 16,1 0 0-16,5-6 0 0,6-9 0 0,3-1 0 15,5-3 0-15,6-4 0 16,0-3-1200-16,6-1-112 0,2-5-32 0</inkml:trace>
  <inkml:trace contextRef="#ctx0" brushRef="#br5" timeOffset="10597.23">28335 12118 10943 0,'0'0'480'0,"7"-8"96"0,1-2-448 0,0 2-128 0,-2-3 0 0,2 2 0 16,-1-1 544-16,1 1 96 0,-2-6 0 0,0 3 16 15,-3 6 144-15,1-2 32 0,0 2 0 0,-4 6 0 16,2-6 80-16,-2 6 32 0,0 0 0 0,0 0 0 16,0 0-48-16,0 0-16 0,0 0 0 0,0 0 0 15,-9 3-496-15,0 6-112 0,-1 3-16 0,-2 4 0 16,-5 5 96-16,-2 4 16 0,-3 0 0 0,-2 6 0 16,-1-3 96-16,-1 5 32 0,1 3 0 0,-1 2 0 0,0 4-176 0,2-2-16 15,1-3-16-15,4-1 0 0,-2-3-128 0,6-7-32 16,1 1 0-16,3-5 0 0,2-3 64 0,2-3 0 15,2-3 0-15,2-4 0 0,3-9 0 16,0 0 16-16,0 0 0 0,0 0 0 0,0 0-80 0,11-8-128 16,0-4 176-16,2-4-176 0,1-3 0 0,1-1 0 15,1-4-160-15,1-3 160 0,1 6-160 0,0-5 160 16,-2 1 0-16,2 1-144 0,0-2 144 0,1 2 0 16,0 1 0-16,2 0 0 0,-1 3 0 0,-1 2 0 15,-1-1 0-15,-4 4 0 0,0 3 0 0,-3 1 0 16,-3 3 0-16,-3-1 0 0,-5 9 0 0,0 0 144 15,0 0-144-15,0 0 160 0,0 0-160 0,-9 0 0 16,0 3 0-16,-5 5 0 0,-2-2 0 0,-3 7 0 0,-1-2 0 0,1 3 0 16,-2 3 0-16,-1 3 0 0,1 4 0 0,0-1 0 15,1 0 128-15,1 3-128 0,1-1 192 0,1-1-64 16,2 1 64-16,3-1 0 0,0 0 0 0,3 2 0 16,2-6-192-16,3 1 0 0,1-1 0 0,3-5 0 31,3-2-2128-31,2-7-304 0</inkml:trace>
  <inkml:trace contextRef="#ctx0" brushRef="#br5" timeOffset="11407.06">29754 12039 911 0,'-5'-10'0'0,"5"10"0"0,-3-8 0 0,-1-1 0 16,0 2 4224-16,4 7 768 0,-3-5 160 0,3 5 32 16,0 0-3760-16,0 0-736 0,-6-8-160 0,6 8-16 15,0 0-80-15,-9 1-16 0,2 4 0 0,-1 0 0 16,-2 3 64-16,0 2 16 0,-1-1 0 0,0 5 0 16,-3 3 64-16,1 2 16 0,-3 1 0 0,-1 5 0 0,-1 2-64 0,2 4 0 15,-1-2 0-15,0 0 0 0,-2 3 0 0,-1 0-16 16,1-3 0-16,2 0 0 0,0-2-240 0,1-3-32 15,0 0-16-15,4-2 0 0,1-5-80 0,3-1 0 16,0-4-128-16,3 1 192 0,1-3-192 0,4-10 128 16,0 0-128-16,0 0 0 0,0 0 0 0,0 0 128 15,0 0-128-15,10 2 0 0,0-10 0 0,2-1-208 16,0-1 32-16,2-4 16 0,2-4 0 0,-4 0 0 16,2-1 0-16,0-1 0 0,-1-2 160 0,-3-2 0 15,3 1 0-15,0 2 0 0,-4-5 0 0,1 2 0 16,0 3 0-16,0-1 0 0,0-2 0 0,0 2 0 15,-1 1 0-15,0 1 0 0,0 0 0 0,0 2 0 16,-3 3 0-16,1-1 0 0,-2-2 0 0,-1 4 0 0,-2 0 0 0,1 5 0 16,-3 0 0-16,0 9 0 15,0 0 0-15,0 0 0 0,0 0 0 0,0 0 0 0,-10 6 0 0,-1 2 0 16,1 6 0-16,-1 1-160 0,-2 4 160 0,0 3 0 16,-2 5 0-16,0-1-128 0,0 4 128 0,-2-1 0 15,-1 4 0-15,0-1 0 0,1 1 0 0,0-5 144 16,3 0-144-16,3-2 128 0,-1 0-128 0,3-5 128 15,2 0-128-15,3-5 0 0,4-1 0 0,1-3 0 32,0-3-992-32,-1-9-224 0,12 4-64 0,2-4-11104 0</inkml:trace>
  <inkml:trace contextRef="#ctx0" brushRef="#br5" timeOffset="12025.91">30827 11885 9215 0,'0'0'400'0,"0"-11"96"0,0-3-496 0,4 1 0 0,-3 3 0 0,1 0 0 15,-2 10 2640-15,0 0 432 0,0 0 96 0,0 0 16 16,0 0-2144-16,0 0-416 0,0 0-96 0,0 0-16 16,-10 14-320-16,-1 1-192 0,-3 4 192 0,-1 4-192 15,-1 6 272-15,-2 0-48 0,0 4-16 0,0 2 0 16,-1 2 176-16,0-2 48 0,0 2 0 0,1 0 0 16,0 0-48-16,1-2-16 0,-1 1 0 0,3-3 0 15,2-3-144-15,3-7-32 0,3-4 0 0,3-3 0 16,3-4 128-16,1-12 32 0,3 9 0 0,-3-9 0 0,0 0-32 0,10 4 0 15,0-5 0-15,2-4 0 0,0-3-128 0,1-6-48 16,0-4 0-16,1 1 0 0,1-5-144 0,1-2 192 16,2 0-192-16,0-1 192 0,0-2-192 0,1 1 0 15,0-2 0-15,1 1 0 0,1-2 0 0,-4 1 0 16,-1 2-176-16,-2-1 176 0,-2 7 0 0,0 0-160 16,-2 3 160-16,-2 3 0 0,-2 5 0 0,-1 0 0 15,-5 9 0-15,0 0 0 0,0 0 0 0,0 0 0 16,-8 11 0-16,-2 5 0 0,-2 3 0 0,-4 5 0 15,-1 4 0-15,-4 5-160 0,0 0 160 0,-1 4 0 16,0-2-144-16,2 2 144 16,0 3-1280-16,3-2-176 0,2 1-32 0,2-2-16 0</inkml:trace>
  <inkml:trace contextRef="#ctx0" brushRef="#br5" timeOffset="21014.18">22518 11185 8511 0,'0'0'384'0,"-11"4"64"0,0 1-448 0,1-3 0 16,0 1 0-16,-1-1 0 0,0 2 656 0,1-1 48 15,3 0 0-15,-4 1 0 0,4-1-192 0,-3 1-16 16,2-1-16-16,-2 4 0 0,2-5-112 0,-2 1-32 15,1 1 0-15,0 1 0 0,0-3 96 0,9-2 16 16,-7 4 0-16,7-4 0 0,-9 1 96 0,9-1 32 16,0 0 0-16,0 0 0 0,0 0 64 0,0 0 0 15,0 0 16-15,9-7 0 0,2-3-416 0,2 2-96 16,0-2-16-16,2 2 0 0,1-1 32 0,3 3 0 16,4-2 0-16,1 2 0 0,3-4 16 0,-1 2 0 15,2-1 0-15,0 0 0 0,-2 1 48 0,1-1 16 16,0-3 0-16,-1 2 0 0,1-3 16 0,0 3 16 15,1-1 0-15,1-2 0 0,-1 2-144 0,-1 2-128 0,-2 1 192 0,-1-1-192 16,0 5 0-16,-3 0 0 0,-4-1 0 0,-1 3 0 16,0 2 208-16,-3-1-64 0,-3-1-16 0,-10 2 0 15,0 0 0-15,0 0 0 0,6 7 0 0,-3 2 0 16,-3-9-128-16,-5 12 160 0,-4-3-160 0,-4 5 160 16,-2 1-160-16,-4 1 192 0,-4-4-192 0,-2 5 192 15,-2 1-192-15,-4 1 160 0,0-1-160 0,-2 1 160 16,-2 2-160-16,1 1 192 0,0-2-192 0,-2 1 192 15,-2-1-192-15,0-2 0 0,0-2 144 0,2-2-144 16,4-4 0-16,4 0 144 0,3 1-144 0,5-5 0 16,4-2 192-16,1 0-64 0,6-1 0 0,9-3-128 15,-9-2 304-15,9 2-48 0,0 0-16 0,0 0 0 16,9-10-112-16,4-3-128 0,3-1 176 0,5 0-176 0,4-4 0 16,4-1 0-16,3-4 0 0,4 3 0 15,-1 1 0-15,-2-1 0 0,-1 2 0 0,-1 0 0 0,-1 0 0 0,1 0 0 16,-1 1 0-16,-1 0-144 0,-1 2 144 0,-1 2 0 15,-1 3 0-15,-4 1 0 0,-3 3 0 0,-1 2 0 16,-2-2 0-16,-5 3 0 0,-11 3 0 0,0 0 0 16,0 0 0-16,0 0 0 0,0 0 0 0,0 0 0 15,-11 10 0-15,-5 0 0 0,-2 2 0 0,-3 2 0 16,-7 0 0-16,-4 4 128 0,-2-1-128 0,-2 1 0 16,1-4 128-16,-5 4-128 0,-2 3 0 0,-3-1 128 15,-5-3-128-15,0 1 0 0,3-1 0 0,5-3 144 16,4 0-144-16,8-2 0 0,3-3 272 0,7 0-48 15,6-5-16-15,4-1 0 0,10-3-16 0,0 0 0 0,0 0 0 0,0 0 0 16,0 0-192-16,10-7 0 0,2-6 0 0,6 1 0 16,4-2 0-16,3-3-240 0,3-1 80 0,5 1 16 15,4-1 16-15,0 0 0 0,-1 0 0 0,-2 2 0 16,0-1 128-16,-5 1 0 0,1-1-144 0,-6 3 144 16,-1 5 0-16,-3-2 0 0,-1 2 0 0,-4-1 0 15,-3 5 0-15,-3 2 0 0,-9 3 0 0,0 0 0 16,0 0 0-16,0 0 0 0,0 0 0 0,0 0 0 15,-7 10 0-15,1 3-144 0,-2-2 0 0,1 1-8304 16,-1 1-1664-16</inkml:trace>
  <inkml:trace contextRef="#ctx0" brushRef="#br5" timeOffset="21898.87">22743 12052 13823 0,'-1'-16'608'0,"1"4"128"0,1-1-592 0,0 0-144 0,2-2 0 0,-2 0 0 16,4 1 1040-16,-1 1 176 0,0 0 48 0,0 1 0 16,1 2-688-16,-2-1-144 0,-3 11-32 0,4-7 0 15,-2 2-208-15,-2 5-64 0,0 0 0 0,0 0 0 0,0 0 64 0,0 0 0 16,0 0 0-16,-7 11 0 0,0 1-64 0,-1 3-128 15,-1 4 192-15,-1 6-64 0,-2-1 96 0,1 7 16 16,-2-1 0-16,1 2 0 0,-1 1 112 0,-2 2 32 16,-2-1 0-16,-1 3 0 0,0 2 128 0,1 2 16 15,-1-3 16-15,0-2 0 0,0 0 0 0,3-3 0 16,4-3 0-16,0-2 0 0,4-5-80 0,2-2-16 16,1-2 0-16,3-2 0 0,-1-6-176 0,2-11-32 15,0 0-16-15,0 0 0 0,8 5-96 0,-8-5 0 16,13-4-128-16,2-2 192 0,-4-7 16 0,5-4 0 15,1-10 0-15,3 0 0 0,-1-1-80 0,0 2-128 16,-2-4 176-16,1 2-176 0,-1-3 128 0,-1-3-128 0,0 1 0 0,-1 4 0 16,0 0 0-16,-1 0 0 15,3 3 0-15,-3 1 0 0,0 2 0 0,-2 5 0 0,1-1 0 0,-3 5 0 16,-4 5 0-16,1 0 0 0,-7 9 0 0,0 0 0 16,0 0 0-16,0 0 0 0,0 0 0 0,0 0 0 15,-4 9-160-15,-2 4 160 0,-3 1-160 0,-4 5 160 16,-1 5-160-16,-1-1 160 0,-2 2-160 0,1 2 160 15,-2-3 0-15,1 3 0 0,0-5 0 0,3-1 0 16,-2 0 0-16,2-4 0 0,0-1 0 0,0-4 0 16,4 0 144-16,1-6-16 0,4 0-128 0,5-6 192 15,0 0-16-15,0 0-16 0,0 0 0 0,0 0 0 16,10-7-160-16,2-7 192 0,-1-4-192 0,2-1 192 16,1-3-192-16,0-2 0 0,3-1 144 0,-3 2-144 15,-2-4 0-15,2 4 0 0,0 1 0 0,-1 2 0 16,-2 4 0-16,-4 2 0 0,-2 1 0 0,-5 13 0 15,0 0 0-15,0 0 0 0,0 0-192 0,0 0 64 16,6 12-400-16,-6 2-80 0,-5 1-16 0,0 3-12992 16</inkml:trace>
  <inkml:trace contextRef="#ctx0" brushRef="#br5" timeOffset="23084.82">22583 13522 1839 0,'0'0'160'0,"-9"7"-160"0,-1-4 0 0,0 1 0 16,-2-1 2752-16,1-1 512 0,-2 2 96 0,3 0 32 15,2 2-2016-15,-2-3-400 0,2-2-80 0,8-1 0 16,-7 5-256-16,7-5-64 0,-10 2 0 0,10-2 0 16,0 0-48-16,0 0-16 0,0 0 0 0,0 0 0 15,0 0-192-15,0 0-32 0,0 0-16 0,0 0 0 16,12-6 112-16,4 1 0 0,1-6 16 0,1 3 0 16,0-6 176-16,4 0 16 0,2-2 16 0,-1-1 0 15,-3 2-208-15,2 1-32 0,0-2-16 0,3-1 0 16,-1-1-80-16,1 2-16 0,1-1 0 0,-1 1 0 15,0-1-80-15,0 2-32 0,-3 1 0 0,0 4 0 0,-2-2-144 16,-1 5 0-16,-3-2 144 0,-4 4-144 0,-1 2 0 0,-1 1 144 16,-10 2-144-16,0 0 0 0,0 0 176 0,0 0-176 15,0 0 160-15,0 0-160 0,0 0 0 0,-7 10 0 16,-2 0 0-16,-3 5 0 0,-5-2 0 0,-3 2 0 16,-3 0 0-16,0 3 0 0,-5 0 128 0,3 0-128 15,-4 0 0-15,2-1 144 0,3 1 80 0,0 0 16 16,1-2 0-16,4 0 0 0,0-2 64 0,2-3 16 15,0 3 0-15,5 0 0 0,0-5-320 0,5 0 160 16,7-9-160-16,0 0 128 0,0 0-128 0,0 0 0 16,0 0 0-16,0 0 0 0,10-8-208 0,1 1 80 15,3-4 128-15,0 1-208 0,4-6 208 0,4-1 0 0,-1-1 0 0,3 1 0 16,2 0 0-16,1 1-144 0,1-2 144 16,1 1 0-16,1 1 0 0,1 2 0 0,-3 1 0 0,2-1 0 15,1 3 0-15,-3 0 0 0,-4 3 0 0,-1 0 0 16,-2 4 0-16,-3 2 0 0,-4-3 0 0,-2 2 0 15,-2 2 0-15,-10 1 0 0,0 0 0 0,0 0 0 16,0 0 0-16,0 0 0 0,-10 9 0 0,-3-2 0 16,-4 3 0-16,-3-1 0 0,-4 1 128 0,-3-1-128 15,-2 4 160-15,-2 0-32 0,-2 1-128 0,0 2 192 16,-2 1-16-16,2-1-16 0,0 0 0 0,3-1 0 16,4-2-160-16,4-3 160 0,4 0-160 0,4-5 160 15,3 0-160-15,3 0 0 0,8-5 144 0,0 0-144 16,0 0 0-16,0 0 0 0,8-10-160 0,5 0 160 15,1-2-352-15,3-2 32 0,5 0 16 0,0-1 0 0,-1-1 48 0,1 3 16 16,1-1 0-16,-2 1 0 16,0 2 240-16,-1 2 0 0,-4 5-160 0,1 2 160 0,-4-1 0 15,-2 0 0-15,-1 3 0 0,-10 0 0 0,0 0-272 0,3 11 64 16,-3 1 16-16,-5 1 0 16,-4 5-1056-16,-3 2-208 0,-5-1-32 0,-5 0-10016 15</inkml:trace>
  <inkml:trace contextRef="#ctx0" brushRef="#br5" timeOffset="24333.56">22354 11567 13823 0,'-11'2'608'0,"11"-2"128"16,-11 0-592-16,11 0-144 0,0 0 0 0,0 0 0 16,-9 2 1104-16,9-2 192 0,0 0 48 0,0 0 0 0,0 0-704 0,0 0-128 15,11-9-16-15,1 2-16 0,4-6-256 0,1-1-48 16,2-3-16-16,4-2 0 0,3-3-160 0,3 0 0 16,2-5 0-16,0 2 128 0,2-4-128 0,-2 2 0 15,-2-5 0-15,-2 3 0 0,-1 1 0 0,1 0 0 16,0 4 144-16,0 0-144 0,-3 1 288 0,-1 6-16 15,-3 3 0-15,-2 3 0 0,-4 1 32 0,-3 3 0 16,-11 7 0-16,0 0 0 0,0 0 16 0,0 0 0 16,0 0 0-16,-6 14 0 0,-6 3-320 0,-5 3 0 15,-8 0 0-15,0 5 0 0,-2 1 0 0,-2-2 0 16,1 4 0-16,-1-3 0 0,1-3 0 0,1 1-192 16,3-4 16-16,4 0 16 15,3-1-624-15,4-2-128 0</inkml:trace>
  <inkml:trace contextRef="#ctx0" brushRef="#br5" timeOffset="25093.09">22482 13402 2751 0,'0'0'256'0,"0"0"-256"0,-9 5 0 0,9-5 0 15,-7 6 1296-15,7-6 224 0,0 0 32 0,0 0 16 16,0 0-1440-16,0 0-272 0,0 0-64 0,0 0-16 16,0 0 544-16,13 3 128 0,1-3 0 0,1-3 16 15,3-1 928-15,1-2 176 0,1-1 32 0,2-3 16 16,-1 1-272-16,1-2-48 0,-1 1-16 0,1-4 0 16,0-1-512-16,1-1-96 0,1 1-32 0,0 1 0 15,0 0-80-15,-2 0-32 0,-1 3 0 0,1 2 0 16,-2-3-32-16,-2 6-16 0,-3 0 0 0,-1 2 0 15,-1 1-128-15,-3 3-32 0,-10 0 0 0,0 0 0 16,8 7-320-16,-8-7 128 0,-3 11-128 0,-3 3 0 16,-4 0 0-16,-7 0 128 0,-3 4-128 0,-4 1 0 0,-3-1 0 15,-2 3 128-15,-2-2-128 0,-1 2 0 0,3-2 0 16,1-1 128-16,-1-2-128 0,2-2 0 0,2-1 384 0,3-2 0 16,3-1 0-16,4-3 0 0,3 0 112 0,5 1 16 15,7-8 16-15,0 0 0 0,0 0-400 0,0 0-128 16,13-1 0-16,1-4 0 0,5-4 0 0,3-4 0 15,5-1-128-15,1-4 128 0,0-3-176 0,4-1 176 16,2 2-192-16,2-3 192 0,-1-3-128 16,-2 6 128-16,-2 2 0 0,-2 4 0 0,-1 3 0 0,-4-1 0 15,-2 5 128-15,-3 0-128 0,-6 4 224 0,-13 3-48 16,0 0-16-16,0 0 0 0,0 0-160 0,-4 12 0 16,-8 0-192-16,-8 6 192 15,-9 4-752-15,-7 3-16 0,-1 5-16 0</inkml:trace>
  <inkml:trace contextRef="#ctx0" brushRef="#br5" timeOffset="26808.22">23273 11167 12895 0,'-11'-9'576'0,"4"4"112"0,7 5-560 0,-10-1-128 0,0-1 0 0,1 2 0 16,0 2 128-16,0 0-128 0,2 2 192 0</inkml:trace>
  <inkml:trace contextRef="#ctx0" brushRef="#br5" timeOffset="27402.55">22292 11487 18831 0,'0'0'832'0,"0"0"176"0,0 0-816 0,0 0-192 0,0 0 0 0,0 0 0 16,14 4 864-16,5-6 128 0,4-3 32 0,2-7 0 15,8 1-272-15,4-6-48 0,4-2-16 0,1-4 0 16,1-1-320-16,-1 0-64 0,-2-5-16 0,-1 1 0 16,-4 0-144-16,-1 0-16 0,0 4-128 0,-4 5 192 15,-3 1-192-15,-2 1 176 0,-7 3-176 0,-2 4 160 16,-3 0-16-16,-3 5 0 0,-10 5 0 0,0 0 0 0,0 0 112 0,0 0 0 15,0 0 16-15,0 0 0 0,0 0-272 0,-5 11 128 16,-2 1-128-16,-5 4 0 0,-3 2 0 0,-2 2 0 16,-2 4 0-16,-2 2 0 0,-5-4 128 0,2 2-128 15,-3 2 0-15,2-3 0 0,-3 0 0 0,-1 1 0 16,0-3 0-16,-1-2 0 0,1-2 0 0,2 0 0 16,6-3 128-16,6-4-128 0,4-1 128 0,6-3-128 15,5-6 192-15,0 0-192 0,0 0 192 0,13 0-192 16,2-3 192-16,6-4-192 0,3-4 0 0,1-2 0 15,2-2 0-15,1-2 0 0,1-3-256 0,2 0-16 16,-1-1 0-16,1 1 0 16,-1 0-192-16,-2 1-48 0,-2-1 0 0,-5 6-7504 0,-2 3-1520 15</inkml:trace>
  <inkml:trace contextRef="#ctx0" brushRef="#br5" timeOffset="28020.21">22738 11991 10127 0,'-10'-8'448'0,"5"4"96"0,-2 0-544 0,7 4 0 16,-9-2 0-16,3 1 0 0,0-1 1072 0,6 2 96 0,0 0 32 0,0 0 0 15,0 0-672-15,0 0-128 0,-7 9-16 0,7-9-16 16,0 0-48-16,-4 9 0 0,4-9 0 0,0 0 0 16,-3 14 272-16,-1-4 48 0,3 0 16 0,-2 2 0 15,1-3-16-15,-2 5-16 0,-1 0 0 0,-3 2 0 16,0 2-48-16,-1 2-16 0,-5-1 0 0,3 3 0 15,-4 2 32-15,-2 4 16 0,-2-1 0 0,-1 0 0 16,-3 2-48-16,3-4-16 0,-1 1 0 0,4-2 0 16,0-6-160-16,0-1-16 0,5-1-16 0,0-5 0 15,3 1-176-15,2-6-48 0,7-6 0 0,-7 4 0 16,7-4-128-16,0 0 0 0,0 0 0 0,0 0 0 16,0 0 0-16,0 0 0 0,-1-10 0 0,4-3 0 15,1 0 0-15,-1 2-192 0,4-5 32 0,0 1 16 16,3-1-144-16,1-2-32 0,-1-1 0 0,0 4 0 15,3 2-320-15,-1 0-64 0,0-1 0 0,-1 5-16 16,1-1-432-16,-2 4-64 0,1-3-32 0</inkml:trace>
  <inkml:trace contextRef="#ctx0" brushRef="#br5" timeOffset="28837.54">22915 13257 14223 0,'0'0'624'0,"0"0"144"0,0 0-624 0,0 0-144 15,0 0 0-15,0 0 0 0,0 0 640 0,0 0 112 16,0 0 16-16,0 0 0 0,0 0-256 0,0 0-64 16,0 0 0-16,0 0 0 0,-9-2-16 0,0 5-16 15,-1 2 0-15,-2 4 0 0,-1 5-48 0,-2 0-16 0,-3 4 0 0,-1 5 0 16,-4-1 48-16,1 4 16 0,-3-1 0 0,1-1 0 16,-1 4 32-16,-3-2 16 0,-1 0 0 0,-1-1 0 15,1 3 80-15,1-6 16 0,0-4 0 0,3-1 0 16,2-3 16-16,4-3 0 0,5-1 0 0,2-3 0 15,4-2-160-15,8-5-32 0,0 0 0 0,0 0 0 16,0 0-192-16,0 0-32 0,5-9-16 0,5-4 0 16,4-1-144-16,5-4 0 0,2-4 0 0,4-1 0 15,-1-5 0-15,2 2 0 0,2-3 0 0,-1 5 0 16,-4 0 0-16,0 0 0 0,-3 1 0 0,1 5 0 16,-4 0 0-16,1 2 0 0,-1 2 0 0,-5 5 0 15,-1-1 0-15,-4 4 0 0,-7 6 0 0,0 0 0 16,0 0 0-16,0 0 192 0,0 0-192 0,0 0 192 15,0 0-192-15,0 0 0 0,-9 4 144 0,-2 5-144 0,-4-2 128 0,-2 1-128 16,-1 1 160-16,-1 3-160 0,-4-2 352 0,0 3-32 16,-2-4 0-16,1 2 0 0,1 0-16 0,0-3-16 15,0 1 0-15,4-3 0 0,3 2-160 0,2 1-128 16,1-3 192-16,2 3-192 0,0-5 0 0,5 2-224 16,6-6 16-16,0 0-9712 15,0 0-1920-15</inkml:trace>
  <inkml:trace contextRef="#ctx0" brushRef="#br5" timeOffset="32074.16">21215 10899 14335 0,'0'0'640'0,"0"0"128"0,-1-8-624 0,1-1-144 0,0 9 0 0,0 0 0 16,-1-6 464-16,1 6 64 0,0 0 16 0,0 0 0 15,0 0-80-15,0 0-16 0,-9-3 0 0,1 3 0 16,-1 3-144-16,-1 1-48 0,-2 1 0 0,-1 4 0 16,-3 0-112-16,-2 3-16 0,-2 4-128 0,-3-1 192 15,-2 1 16-15,-4 2 0 0,-3-5 0 0,-1 0 0 16,-3 1 144-16,3-3 32 0,1-1 0 0,1 3 0 16,-1-4-16-16,1 3 0 0,-2 2 0 0,4-2 0 0,0 2-48 15,2-1-16-15,3-1 0 0,2-5 0 0,3-2-96 0,5 1-16 16,3-2 0-16,2 0 0 0,9-4 96 0,0 0 16 15,0 0 0-15,0 0 0 0,0 0-128 0,0 0-32 16,9-8 0-16,4-2 0 0,2 1-144 0,5-4 0 16,4-3 0-16,6-1 128 0,1-1-128 0,5 1 0 15,1-2 0-15,1 0 0 0,3 1 128 0,0-1-128 16,3 2 128-16,-2-1-128 0,-3-2 0 0,-5 1 0 16,-2 4 0-16,-5 2 0 0,-6 5 0 0,-1 1 0 15,-6 2 0-15,-4 3 192 0,-10 2-64 0,0 0 0 16,0 0 0-16,0 0 0 0,-7 8 128 0,-4 3 0 0,-6 6 16 15,-4 1 0-15,-10 5-128 0,-4 2-16 16,-9-1-128-16,1 0 192 0,-4 1-64 0,1-4-128 0,2 2 176 0,2-1-176 16,1 1 144-16,6-3-144 0,4-1 0 0,7-3 144 15,5-4-144-15,5 1 0 0,5 1 0 0,5-2 128 32,4-2-1456-32,8 2-288 0,2-6-64 0</inkml:trace>
  <inkml:trace contextRef="#ctx0" brushRef="#br5" timeOffset="32774.09">24777 11106 11967 0,'0'-14'1072'0,"0"9"-864"0,0-3-208 0,0 8 0 15,0 0 448-15,2-6 64 0,-2-4 0 0,0 10 0 16,0 0 16-16,0 0 16 0,0 0 0 0,0 0 0 16,-6-8-272-16,0 6-48 0,6 2-16 0,-12 2 0 15,-2 1 112-15,-1 3 32 0,-3 3 0 0,-6-1 0 16,-7 6 256-16,-3 2 48 0,-1 2 16 0,-1 3 0 16,-1 4-160-16,-1 0-16 0,2 4-16 0,3-1 0 15,3 1 80-15,3-6 16 0,2-1 0 0,4-3 0 0,5-1-192 0,2-2-16 16,2-3-16-16,5 0 0 0,2-4 0 0,5-9 0 15,0 0 0-15,0 0 0 0,10 2-160 0,5-3-48 16,7-5 0-16,6-6 0 0,5-1-144 0,5-4-176 16,6-6 48-16,3 0 0 0,4 0-160 0,0-5-32 15,0 4 0-15,-5-2 0 0,-7 2 320 0,-6 3-192 16,-2 0 192-16,-6 5-160 0,-5 1 160 0,-3 2 256 16,-4 5-64-16,-6 2-16 0,-7 6 208 0,0 0 32 15,0 0 16-15,-11 8 0 0,-7 2-192 0,-7 4-48 16,-11 2 0-16,-7 5 0 0,-13 4-192 0,1-1 0 15,-2 4 0-15,5-4 0 0,5 5-384 0,6-6 48 16,7-5 0-16,7 0-7728 16,8-3-1536-16</inkml:trace>
  <inkml:trace contextRef="#ctx0" brushRef="#br5" timeOffset="33556.59">26767 11078 7599 0,'0'0'320'0,"14"0"96"0,0-3-416 0,-2 1 0 0,2-1 0 0,-3-2 0 15,-11 5 800-15,10 0 80 0,-10 0 16 0,0 0 0 16,0 0 192-16,0 0 64 0,0 0 0 0,0 0 0 16,-3 10-224-16,-5 4-32 0,-5 0-16 0,-5 0 0 15,-6 3-176-15,-5-1-16 0,-7 1-16 0,0 2 0 16,-1 1-256-16,-3 3-48 0,1-2-16 0,-1-1 0 15,1 0-112-15,2-1-32 0,3-2 0 0,2-2 0 0,3-5 32 16,5-1 0-16,3-2 0 0,5 0 0 0,3-3-16 0,4-3 0 16,9-1 0-16,0 0 0 0,0 0 48 0,0 0 16 15,5-7 0-15,8-5 0 0,0 0-160 16,3-2-128-16,2-2 144 0,2-2-144 0,3-3 128 0,3 1-128 16,2-1 0-16,1 1 144 0,1 1 0 0,2-2 0 15,0 4 0-15,-2 0 0 0,0 4 128 0,-5 1 32 16,-2-1 0-16,-5 3 0 0,-4 6-48 0,-14 4 0 15,11 0 0-15,-11 0 0 0,0 0-64 0,-9 8 0 16,-2 1-16-16,-7 1 0 0,-5 5-176 0,-1 3 128 16,-3 1-128-16,-2 5 128 0,1-1-128 0,1 1 0 15,2-1 0-15,5 0 0 0,3-3-128 0,7-1-64 0,5-4-16 16,10-1-8304-16,6-6-1664 0</inkml:trace>
  <inkml:trace contextRef="#ctx0" brushRef="#br5" timeOffset="34708.45">29062 11166 5519 0,'0'0'496'0,"0"0"-496"0,-3-9 0 0,3-1 0 0,0 10 1488 0,0 0 208 16,0 0 32-16,0-8 16 0,0-3-1088 0,0 11-208 15,0 0-64-15,0 0 0 0,0-14-384 0,0 3 128 16,0 0-128-16,0 11 0 0,0 0 0 0,0 0 128 16,0 0-128-16,-4-5 0 0,4 5 576 0,0 0 16 15,-9 0 16-15,1 2 0 0,-3 2 144 0,1 4 16 16,-1 1 16-16,-3 5 0 0,-3-1-208 0,-2 3-64 15,-4-1 0-15,-2 3 0 0,-3 1-112 0,-1 4-16 16,-2-1-16-16,1-1 0 0,-1 2-160 0,2-3-16 16,0 0-16-16,1-3 0 0,2 1 208 0,2-1 32 15,1-3 16-15,4 0 0 0,1-6-48 0,4 1 0 0,3-5 0 16,2 1 0-16,9-5-208 0,0 0-48 0,0 0-128 0,0 0 192 16,0 0-192-16,0 0 0 0,12-11 0 0,2-4 0 15,1-1 0-15,4 1 0 0,1-1 0 0,3-2 0 16,3-3 128-16,3 1-128 0,1 1 0 0,3 0 0 15,0 1 160-15,3 0-160 0,1 1 160 0,-2-1-160 16,-3 3 176-16,-1 1-176 0,-6 1 192 0,-1 0-192 16,-3-2 224-16,0 7-64 0,-3-2-16 0,-4 4 0 15,1-3-144-15,-5 5 160 0,-10 4-160 0,0 0 160 16,0 0-160-16,0 0 0 0,0 0 0 0,0 0 0 16,-7 5 0-16,-1 7 128 0,-5-2-128 0,-2 2 0 15,-3 1 128-15,-1 2-128 0,-4 1 128 0,-2-1-128 16,-2 1 128-16,-1 1-128 0,0-2 0 0,2-1 128 15,-2 0-128-15,2-4 160 0,2 2-160 0,4-6 160 16,3 3-16-16,5-4 0 0,3-1 0 0,9-4 0 0,0 0 48 0,0 0 0 16,0 0 0-16,0 0 0 0,12-4-48 0,6-1 0 15,6-5 0-15,6 0 0 0,1-4-144 16,7-3 0-16,-2-1 0 0,0 1 0 0,-3-1 0 0,0 3-144 16,0-3 144-16,-1 0 0 0,-4 4 0 0,1 3 0 15,-3-2 0-15,-1 3 0 0,-6-1 0 0,-3 4 0 16,-3 2 0-16,-13 5 0 0,0 0 0 0,0 0 0 15,0 0 0-15,0 0 0 0,-5 10 144 0,-7-1-16 16,-5 2 0-16,-8 3 0 0,-4 2 0 0,-3 1 0 16,-2 4 0-16,-3-2 0 0,-2-2-128 0,-1 0 192 15,0-3-192-15,2 1 192 0,2-2-64 0,6-2-128 0,4 0 192 16,7-1-64-16,5-4-128 0,5 0 0 16,9-6 0-16,0 0 128 15,14 6-1504-15,12-8-304 0,9-4-64 0</inkml:trace>
  <inkml:trace contextRef="#ctx0" brushRef="#br5" timeOffset="35876.21">30885 11131 8287 0,'0'0'736'0,"0"0"-592"16,-6-8-144-16,3-3 0 0,-1 5 832 0,4 6 144 16,-5-11 32-16,1 2 0 0,0-3-560 0,4 12-96 0,0 0-32 0,-4-10 0 15,0 1-64-15,4 9 0 0,0 0-16 0,0 0 0 16,0 0 128-16,0 0 16 0,-2-7 16 0,2 7 0 15,0 0 64-15,0 0 16 0,-10 3 0 0,10-3 0 16,-10 3 0-16,-2 2 0 0,-1 5 0 0,-1 0 0 16,-2 3 96-16,-3 4 0 0,-3 2 16 0,-1 0 0 15,-2 4 48-15,1 3 0 0,0 0 0 0,-2 3 0 16,0-1-64-16,-1 1-16 0,-1-1 0 0,2-3 0 16,4 1-240-16,3-1-64 0,2-4 0 0,4-2 0 15,3-4-112-15,2-1-16 0,3-6-128 0,5-8 192 16,0 0 64-16,0 0 0 0,0 0 0 0,11 0 0 15,3-4-128-15,5-3 0 0,3-4-128 0,4-4 192 16,3-2-192-16,0-1 0 0,1 1 0 0,0-1-160 16,2-1 160-16,-3-2 0 0,0 2-144 0,1 0 144 0,-1 0 0 0,-1 1 0 15,-1 1 0-15,-1 0 0 0,1 3 0 0,-2 3 0 16,-3 2 0-16,-4-1 0 0,-6 3 0 0,-3 3 0 16,-9 4 0-16,0 0 0 0,0 0 0 0,0 0 0 15,0 0 192-15,0 0-64 0,-11 3-128 0,-3 0 0 16,-8 2 144-16,2 4-144 0,0-1 0 0,-3 6 128 15,-3 3-128-15,1 1 0 0,-2 0 0 0,3-1 144 16,0 2-144-16,1-1 0 0,3-1 128 0,2-2-128 16,4-1 0-16,0-3 0 0,2 2 0 0,4-1 0 15,2-6 128-15,6-6-128 0,-6 11 0 0,2-6 0 16,4-5 0-16,0 0 0 0,0 0 128 0,0 0-128 16,0 0 0-16,0 0 0 0,10-9 224 0,1 1-64 15,0 1-16-15,-1-3 0 0,3 2-16 0,1-3-128 0,0 0 192 0,1-1-64 16,2-2-128-16,1-1 0 0,-2 0 144 0,3-1-144 15,0 0 0-15,2 1 128 0,0-3-128 0,1 1 0 16,3 1 0-16,2-1 0 0,-2 2 0 0,-1-2 0 16,-1 3 0-16,-2 3 0 0,-5-2 0 0,-2 3 0 15,-4 5 0-15,-10 5 0 0,0 0 0 0,0 0 0 16,0 0 0-16,0 0 0 0,0 0 0 0,0 0 0 16,-7 6 0-16,-6 5 0 0,-4-2 0 0,-4 2 0 15,-7 2 0-15,-3 1 0 0,0-2 0 0,-2 7 0 16,-2 4 0-16,1-1 0 0,1-3 0 0,2 0 0 15,1-1 0-15,3-2 0 0,4 0 0 0,3-6 0 16,1 0 208-16,2-1-16 0,3 0-16 0,3-4 0 0,-1 0-16 0,6-1 0 16,6-4 0-16,0 0 0 0,0 0 0 15,0 0 0-15,0 0 0 0,0 0 0 0,5-8-160 0,8-1 160 16,1-5-160-16,8-1 160 0,-1-4-160 0,7 0 0 16,4 0 0-16,2-3 0 0,2-2 0 0,1 2 0 15,2 2 0-15,3 1 0 0,1 1 0 0,-1 0 0 16,-1 1 0-16,-6 0 0 0,-4 1 0 0,-6 2 0 15,-4 5 0-15,-6 0 0 0,-4 4 0 0,-11 5 0 16,0 0-176-16,0 0 176 0,0 0 0 0,0 0 0 16,-7 10 0-16,-5 0 0 0,-4 4 0 0,-6 1 0 15,-5 2 0-15,-3 1 128 0,-6-1-128 0,0 2 0 16,-3 1 0-16,3-1 0 0,0 2 0 0,4-2 0 16,3-6 0-16,5 1 0 0,2-4 816 0,4 2 144 0,4-6 16 0,4 2 16 31,3-5-1568-31,7-3-320 0,0 0-64 0,0 0-16 0,0 0 704 0,0 0 144 0,11 3 128 0,3-3-192 31,6-3-480-31,5 1-96 0,1-5-32 0</inkml:trace>
  <inkml:trace contextRef="#ctx0" brushRef="#br5" timeOffset="37042.17">29088 13576 5519 0,'0'0'496'0,"-11"1"-496"15,1 0 0-15,0 2 0 0,-2 1 1888 0,2 2 288 0,-1-1 48 0,-2 3 16 16,-1 1-1104-16,0-2-224 0,-3 2-32 0,0 0-16 15,-4 2-208-15,1 2-32 0,-3-4-16 0,3 1 0 16,-2-2-32-16,3 1 0 0,0-5 0 0,1-3 0 16,2 0 176-16,0 2 16 0,6-1 16 0,1-2 0 15,9 0 48-15,0 0 0 0,0 0 0 0,0 0 0 16,2-7-192-16,6-4-48 0,6 2 0 0,8-5 0 16,7-1-416-16,7-1-176 0,3-2 128 0,2-4-128 15,0-2 0-15,2-5 0 0,0 7 0 0,3-1 0 16,1-1 0-16,-1 3 0 0,-3-1 0 0,1 0 0 15,0 1 0-15,-5 3 0 0,-3 4 0 0,-7-1 0 16,-6 1 0-16,-6 4 0 0,-3 1 0 0,-5 5 0 16,-9 4 0-16,0 0 128 0,0 0-128 0,0 0 0 15,0 0 128-15,-14 10-128 0,-6 3 128 0,-5 3-128 16,-8 2 0-16,-3 4 128 0,-5-1-128 0,-2 5 0 0,-1-2 0 0,-1 3 0 16,-1-4 0-16,3 2 0 0,1 3 128 0,3 0-128 15,-3-3 0-15,2-3 128 0,4-1 32 0,1-1 0 16,5-5 0-16,6-2 0 0,5-1-160 0,3-3 192 15,4 0-192-15,4-4 192 0,8-5-192 0,0 0 0 16,0 0 0-16,13-1 0 0,3-4-208 0,6-4 80 16,8 1 128-16,5-7-208 0,1-5 16 0,3-3 16 15,-3 1 0-15,3 1 0 0,-1-4 16 0,1 0 0 16,-1 1 0-16,0-2 0 0,-2 6 160 0,-2 4-160 16,-2 2 160-16,-5 2-160 0,-6 1 160 0,-3 4 0 15,-4 4 0-15,-14 3 0 0,0 0 0 0,0 0 0 16,0 0 160-16,0 0-160 0,-14 11 144 0,-4 5-144 0,-8 2 128 15,-4 3-128-15,-1 3 0 0,-4 0 0 0,0 4 0 16,-1-1 0-16,-1 3 0 0,4-2 0 0,3 3 0 0,2-3 0 16,4-6 0-16,5 0-224 0,1-2 32 0,6-3-12576 15</inkml:trace>
  <inkml:trace contextRef="#ctx0" brushRef="#br5" timeOffset="37649.63">27422 13471 2751 0,'-8'-3'256'0,"1"-2"-256"16,-1-3 0-16,2 5 0 0,-2 3 2848 0,0 0 528 15,0 0 96-15,-1 3 32 0,0 1-2976 0,-1 3-528 16,-2 0-224-16,-1 3 16 16,-1-2-464-16,1 3-96 0</inkml:trace>
  <inkml:trace contextRef="#ctx0" brushRef="#br5" timeOffset="38576.17">24463 13618 6447 0,'0'0'576'0,"0"0"-576"0,0 0 0 0,0 0 0 0,0 0 1712 0,0 0 224 16,0 0 48-16,0 0 16 0,6-5-1328 0,2-2-272 16,-1-3-48-16,2 4-16 0,1-4 48 0,3 2 16 15,1-4 0-15,3-2 0 0,3 0 48 0,3 0 0 16,2-1 0-16,2-1 0 0,0-2-160 0,-2 3-32 16,1-1 0-16,-1 1 0 0,0-1 0 0,0 2-16 15,-3-2 0-15,1 0 0 0,3-2 0 0,-2 2 0 16,0-2 0-16,-1 3 0 0,-1 1-16 0,-2 2 0 15,-2-2 0-15,-3 4 0 0,-2 2-96 0,-3 4-128 16,-10 4 176-16,0 0-176 0,0 0 368 0,0 0-48 16,0 0 0-16,0 0 0 0,-10 3-96 0,-4 1-32 0,-7 6 0 15,-4 0 0-15,-3 3-192 0,-5 3 144 0,-1 1-144 16,-1 1 128-16,0 1 64 0,-5 0 16 0,-6-1 0 0,-1-2 0 16,-2 1 112-16,1-1 32 0,2-2 0 0,3 1 0 15,2-1 32-15,5 0 0 0,5-3 0 0,4-2 0 16,7-2-112-16,3-1-16 0,4-2 0 0,3-1 0 15,10-3 0-15,0 0-16 0,0 0 0 0,0 0 0 16,5-9-240-16,4-4 0 0,5-3-192 0,5-2 192 16,3 1-240-16,4 0 64 0,4-2 16 0,5-3 0 15,3-2 160-15,-1 1 0 0,3 1-144 0,0 1 144 16,1 2 0-16,-4 1 0 0,-3 1 0 0,-3 2 0 16,-5 2 0-16,-1 3 0 0,-5 0 0 0,-2 5 0 15,-4-1 128-15,-3 3-128 0,-11 3 128 0,0 0-128 16,0 0 128-16,0 0-128 0,0 0 0 0,4 10 128 0,-4-10-128 15,-6 12 0-15,-3-1 0 0,-3 3 128 0,-4-1-128 0,-3 1 0 16,-4 2 0-16,-1 1 0 0,-3-3 128 0,0 0-128 16,1-2 0-16,0 1 128 0,1 0-128 0,2-4 192 15,2 1-192-15,5-2 192 0,2 0-192 0,4-4 0 16,10-4 144-16,0 0-144 0,0 0 0 0,0 0 144 16,0 0-144-16,0 0 0 0,0 0 0 0,11-5 0 15,1-6 0-15,4 3 0 0,5-3 0 0,0-1 0 16,1 2 0-16,-2-3 0 0,3 1 0 0,-3 1 0 15,-1 0 0-15,-3 5 0 0,-5-2 0 0,-1 3 0 16,-10 5 0-16,0 0 0 0,0 0 0 0,0 0 0 16,0 0 0-16,0 0 0 0,4 11 0 0,-4 0 0 15,-4 0 0-15,-2 6 0 0,-2-3 0 0,-3 3 0 0,-6 4-128 0,1-2 128 32,1 1-1456-32,-1 2-192 0</inkml:trace>
  <inkml:trace contextRef="#ctx0" brushRef="#br1" timeOffset="53489.17">7028 15574 5519 0,'0'0'240'0,"0"0"64"0,-4-8-304 0,0 2 0 0,2-3 0 0,-1 1 0 16,3 8 1536-16,-3-6 256 0,-1-4 64 0,0 5 0 0,4 5-1104 0,-4-8-224 16,4 8-32-16,-6-6-16 0,6 6-288 0,-4-5-64 15,4 5-128-15,0 0 192 0,0 0-192 16,0 0 0-16,0 0 0 0,0 0 0 0,-4-8 0 0,4 8 0 16,0 0 0-16,0 0-160 0,0 0 160 0,0 0 0 15,0 0 0-15,0 0 0 0,0 0 192 0,0 0 64 16,0 0 0-16,0 0 16 0,0 0 352 0,0 0 64 15,0 0 16-15,0 0 0 0,0 0 80 0,0 0 32 16,0 0 0-16,0 13 0 0,-2 2-160 0,0-1-16 16,-2 0-16-16,1 1 0 0,-2 2-224 0,-3 1-32 15,-1 1-16-15,0 2 0 0,0 2 32 0,-1 1 0 16,-3 4 0-16,1-1 0 0,-1 2 0 0,-1 0 16 16,-1 6 0-16,-2 0 0 0,-6 2-160 0,-1 6-48 15,-1 2 0-15,-3 4 0 0,-5 5-192 0,1 3 0 0,0 3 128 16,2 1-128-16,-1 5 0 0,-1-3 128 0,3 3-128 15,-1 2 0-15,-2-3 288 0,3 1-32 0,3 1-16 0,1-3 0 16,-1 2-80-16,0-1-16 0,-1-3 0 0,-2 0 0 16,-1-3-144-16,1-3 0 0,-4-1 144 0,3 1-144 15,-1 0 160-15,4 0-32 0,2-5-128 0,0 4 192 16,-3 2 0-16,4-2 0 0,1-2 0 0,1 2 0 16,-3 1-192-16,2-2 144 0,0 2-144 0,3 1 128 15,-1 3-128-15,1-1 0 0,0-2 144 0,-2-1-144 16,-2-2 144-16,3-2-144 0,0-1 192 0,0 0-192 15,2-6 192-15,2 0-192 0,-1-1 192 0,1 0-192 16,6-3 208-16,-1-2-64 0,1-2-16 0,2-4 0 0,-1-4-128 16,2-3 128-16,-3 0-128 0,1-4 128 15,1 0-128-15,-1-5 0 0,2-1 0 0,0-1 128 0,2-6-128 16,0 0 160-16,-1-4-160 0,7-5 160 0,0 0 0 16,0 0 0-16,0 0 0 0,-5-7 0 0,1-4-160 0,3-2 128 15,1-1-128-15,1-3 128 0,3-9-128 0,1 1 0 16,0-6 0-16,2-4 128 0,0-5-128 0,5-6 0 15,-6-1 0-15,7-3 0 0,0-3 0 0,2 0 0 16,1-2 0-16,2-3 0 0,2-4 0 0,3 1 0 16,0-8 0-16,3 2 0 0,2-1 0 0,0 2 0 15,-3-5 0-15,0-1 128 0,1-3-128 0,2 1 0 16,0-1 0-16,0 1 128 0,-3 0-128 0,2 2 0 16,1 1 0-16,0-2 0 0,-2 1 0 0,4 1 0 15,0 2 0-15,1-1 0 0,-1 3 0 0,-1 1 0 0,1 0 128 0,-4-4-128 16,-1 1 0-16,-4 3 0 15,2 2 0-15,-1 0 0 0,-3 4 0 0,-1 1 0 0,-2 5 0 0,2 2 0 16,-2 2 0-16,0 2 0 0,-4 6 0 0,-2 1 0 16,2 2 0-16,-2 3 0 0,-1 4 0 0,0 3 0 15,-3 1 0-15,1 3 0 0,-4 2 0 0,1 1 0 16,-2 6 0-16,-2 2 0 0,-2 1 0 0,1 5 0 16,1 8 0-16,0 0 0 0,0 0 0 0,-4-9 0 15,4 9 0-15,0 0 0 0,0 0 0 0,-7 2 0 16,-1 4-160-16,0 4 160 0,-2 4-208 0,0 7 80 15,-3 3 128-15,-1 6-192 0,-2 3 192 0,-1 5-192 16,-1 7 192-16,1 1 0 0,-2 5 0 0,-2 4 0 16,0 4 0-16,-5 4 0 0,1 2 0 0,-2 4 0 15,-1 2 0-15,0 5 0 0,-2 1 0 0,-1 4 128 16,2 5-128-16,0 3 128 0,-1 3-128 0,0 5 128 0,-1-1-128 0,0 7 0 16,-1 3 128-16,0-1-128 0,0 1 0 0,-1-5 0 15,-1-2 0-15,1-7 0 0,0-4 208 0,2-6-16 16,3-4-16-16,3-6 0 0,3-4 64 0,5-7 16 15,1-2 0-15,2-3 0 0,0-9-256 0,4-1 128 16,1-8-128-16,2-2 0 0,-1-8 0 0,3-2 128 16,0-5-128-16,0-3 0 0,0-3 0 0,0-6 0 15,5-9 0-15,-6 9 0 0,6-9 0 0,0 0 0 16,0 0 0-16,0 0 0 0,-1-11 0 0,2-1 0 16,2-7 0-16,2-8 0 0,1-5 0 0,3-5 0 15,2-3 0-15,1-6-160 0,3-4 160 0,3-4 0 16,0-5 0-16,1-1 0 0,4-6 0 0,2 0-128 0,2-2 128 0,2-1 0 15,2-2 0-15,-2-4 0 0,-1-7 0 0,1 2 0 16,4-1 0-16,0-3 0 0,0-1 0 0,-1-4 0 16,3-1 0-16,1 1 0 0,1 0 0 0,4-1 0 15,2-1 0-15,2-3 0 0,-2-1 0 0,-1 3 0 16,-1 1 0-16,0 3 0 0,1-1 0 0,2 5 0 16,-1 4 0-16,0 0 0 0,0 4 0 0,2 6 0 15,1 5 0-15,-1 5 0 0,-4 3 0 0,-4 6 0 16,-7 8 0-16,-3 4 0 0,-3 7 0 0,-3 3 0 15,-6 6 0-15,0 3 0 0,-5 4 0 0,0 4-128 16,1 4 128-16,-5 0 0 0,-6 8 0 0,0 0 0 16,0 0 0-16,0 0 0 0,0 0 0 0,-6 13 0 0,-5 2 0 15,2 4 0-15,-3 2 0 0,-2 4 128 0,-4 7-128 0,0 5 0 16,0 6 0-16,-7 0 0 0,-6 7 0 0,0 1 0 16,-4 3 0-16,0 3 128 15,-2 8-128-15,-4-1 0 0,1 4 0 0,-1 6 0 0,-1 4 0 0,0 6 0 16,1 2 0-16,-1 6 0 0,-1 4 0 15,-3 2 0-15,1-3 0 0,3 6 0 0,-3 4 0 0,3 1 0 16,2-1 0-16,3 5 0 0,1 0 0 0,3 0 0 16,-3-2 0-16,5 0 0 0,1 1 0 0,0 1 0 15,1 2 0-15,-3-4 0 0,-1-5 0 0,2 0 0 16,0-1 0-16,3-12 0 0,3-11 0 0,4-8 128 16,3-7-128-16,4-11 128 0,4-10-128 0,1-7 192 15,1-7-64-15,5-8 0 0,0-4-128 0,2-4-128 0,1-13 128 16,0 0-192-1,0 0-1392-15,0 0-272 0,2-11-64 0</inkml:trace>
  <inkml:trace contextRef="#ctx0" brushRef="#br1" timeOffset="54821.55">5181 18144 18431 0,'-25'-1'1632'0,"11"1"-1312"0,0 0-320 0,1 0 0 0,3 1 1856 0,1 1 288 15,3 1 64-15,6-3 16 0,0 0-1200 0,0 0-224 16,0 0-48-16,0 0-16 0,0 0-384 0,3 11-80 16,1 1-16-16,4 3 0 0,-2 3-32 0,6 1-16 15,-2 3 0-15,3 4 0 0,0 1-32 0,3 6-16 16,2 3 0-16,-1 3 0 0,1 4-32 0,4 3-128 16,-2 6 192-16,0 3-64 0,-1 2-128 0,2 1 0 15,2 0 144-15,0-4-144 0,-3-2 0 0,-2-5 128 16,-3-2-128-16,-1-4 0 0,1 2 0 0,-2-5 0 15,-3-6 0-15,-1-2 128 0,-3-4-128 0,1-6 0 0,-2-3 128 0,-1-6-128 16,-2-1 144-16,-2-10-144 0,6 8 192 0,-6-8-192 16,0 0 272-16,0 0-48 0,0 0-16 0,11-7 0 15,-2 1-80-15,-1-5-128 0,0-2 176 0,1-1-176 16,0 1 160-16,2-5-160 0,2-2 128 0,1-5-128 16,0 0 128-16,3-1-128 0,2-2 0 0,1 0 128 15,-1 2-128-15,3 1 0 0,0 0 0 0,1 2 0 16,-1-3 0-16,1 3 0 0,-2-1 0 0,2-1 0 15,1 1 0-15,2-2 0 0,-2 3 128 0,0 2-128 16,-1-8 0-16,0 3 0 0,0-2 0 0,0 4 0 16,-2 0 0-16,3-2 0 0,-2 5 0 0,-2 2 0 15,-2 1 0-15,1 0 0 0,0 0 0 0,-2 1 128 16,-4 1-128-16,-2 4 0 0,0 1 0 0,-3 1 0 0,-2 3 0 0,-6 7 0 16,0 0 0-16,0 0 0 0,0 0 0 0,0 0 0 15,0 0 128-15,0 0-128 0,0 0 0 0,0 0 192 16,-5 11-192-16,-1 4 192 0,0 1-192 0,-4-1 0 15,-2 1 0-15,-1 3 0 0,1 4 0 0,-2 4 128 16,-3 0-128-16,1 3 0 0,-2 3 0 0,1 0 0 16,-1-2 0-16,2 2 0 0,-2 1 0 0,0 2 0 15,-1 1 0-15,2 1 0 0,-4 0 0 0,3 1 0 16,2-1 0-16,-3 2 0 0,-5 3 0 0,3 2 0 16,4-5 0-16,-1 1 0 0,0 0 0 0,0-3 0 15,2-3 0-15,-1-2 0 0,-2-1 0 0,0-1 0 16,1 0 0-16,-1-4 0 0,1-1 0 0,2-4 0 15,-1 1 0-15,3 0 0 0,-1-5 0 0,2-2 0 0,1-4 0 16,0-1 0-16,1-4 128 0,3-1-128 0,-1-3 128 0,2-3-128 16,-1-3 0-16,0-2 128 0,1 0-128 0,-1-3 0 15,-1-4 0-15,2-5 0 0,-4-2 0 0,5-1 0 16,-2-5 0-16,1-1 0 0,-3-7 0 0,1-2 0 16,0-3-144-16,-1 0 144 0,-2 1 0 0,-1-6 0 15,2-1-128-15,-4-5 128 0,-3-2 0 0,1 4 0 16,0-2 0-16,0 2-128 0,-1 0 128 0,1-2 0 15,-3 2 0-15,0 0 0 0,-1-3 0 0,-1 1 0 16,2 4 0-16,2-1 0 0,0 6 0 0,0 1 0 16,0 2 0-16,3 3 0 0,0 2 0 0,3 5 0 15,2 3 0-15,0 4 0 0,-1 2 0 0,2 3 0 16,0 1 0-16,3 4 0 0,-1-2 0 0,2 6 0 16,0-2-128-16,5 8 128 0,0 0 0 0,0 0 0 0,-5-4-144 0,5 4 144 15,0 0 0-15,0 0-144 0,-5 7 16 0,2 4 0 16,1 4 0-16,0 6 0 0,2 3-48 0,2 4 0 15,0 6 0-15,3 2 0 0,3 2 176 0,2 6-128 16,0 3 128-16,3 6-128 0,1 0 128 0,1 3 0 16,3 1 0-16,1 2 0 0,0-1 0 0,2-2 0 15,-1 0 0-15,-2 0 0 0,-4-4 0 0,0-4 0 16,-2-7 0-16,1-2 0 0,-3-6 0 0,-1-3 0 16,-3-8 0-16,1-1 128 0,-2-2-128 0,-1-4 0 15,1-3 128-15,-5-12-128 0,5 8 192 0,-5-8-48 16,0 0 0-16,10 4 0 0,-10-4-144 0,13-6 0 15,-3 0 0-15,3-6 128 0,-3 2-128 0,3-5 0 0,-1-4 0 16,0 1 0-16,2 0 0 0,0-1 0 0,1 0 0 0,3 0 0 16,1-2 0-16,0 1 0 0,0-1 0 0,3 0 0 15,-2 0 0-15,5-4 0 0,-1 3 0 0,3 0 0 16,0-1 0-16,2-1 0 0,0 4 0 0,-1 1 0 16,-1-2 0-16,0 1 0 0,-3-2 0 0,0-1 0 15,3 2 0-15,-3 0 0 0,-1 0 0 0,-3 2 0 16,2 1 0-16,-2 0 0 0,0 2 0 0,-2 0 0 15,-4 1 0-15,-1 4 0 0,-2 2 128 0,-1-1-128 16,-2 3 0-16,-8 7 0 0,0 0 0 0,0 0 128 16,0 0-128-16,0 0 0 0,0 0 0 0,0 0 0 15,0 0 0-15,0 0 0 0,0 13 128 0,-1-2-128 16,-1 3-1152-16,-3 2-256 0,-2 0-48 16</inkml:trace>
  <inkml:trace contextRef="#ctx0" brushRef="#br1" timeOffset="55604.45">7060 15414 15087 0,'0'0'656'0,"0"0"160"0,0 0-656 0,0 0-160 0,0 0 0 0,0 0 0 0,0 0 1120 0,0 0 192 16,0 0 32-16,0 0 16 15,0 0-256-15,0 0-48 0,0 0-16 0,0 0 0 0,0 0-400 0,0 0-96 16,0 0-16-16,0 0 0 0,-12 3-336 0,1 5-64 16,0 2 0-16,-1 4-128 0,1-1 144 0,-1 2-144 15,1 0 0-15,-2 5 144 0,-3 0-144 0,0 3 0 16,1-2 144-16,0 4-144 0,-2 4 160 0,-1 3-32 16,1 4-128-16,-4 4 192 0,0 0 16 0,-5 6 0 15,0 1 0-15,-1 4 0 0,0 2-16 0,0 3 0 16,1 2 0-16,0 1 0 0,0 0 128 0,2 3 0 15,-3-1 16-15,0 4 0 0,-1-2-144 0,0 5-16 16,2-1-16-16,-2 3 0 0,-2 1-160 0,0 4 0 0,-3 0 144 0,-3 4-144 16,-2 5 0-16,-3-1 144 0,-2-3-144 15,2 2 0-15,3-2 0 0,3 3 0 0,0-3 0 0,5-1 0 16,2-5 352-16,3-1-32 0,-1 1-16 0,4-3 0 16,2-2-32-16,2 2 0 0,1-1 0 0,-3 0 0 15,3 0-272-15,-4-3 128 0,-2 0-128 0,1 5 0 16,0-1 128-16,-1 0-128 0,-1-1 0 0,2-1 0 15,2-6 0-15,2-1 128 0,2-6-128 0,0-1 0 16,1-2 208-16,4-2-64 0,1-6-16 0,2-2 0 16,3-5 32-16,0-4 0 0,1-2 0 0,0-4 0 15,3 1-160-15,-2-3 128 0,3-2-128 0,0-2 128 16,0-3-128-16,0-3 0 0,0-2 0 0,3-4 128 16,-1 2-128-16,1-5 0 0,-3-7 0 0,0 0 0 15,0 0-160-15,0 0-64 0,0 0-16 0,0 0 0 16,0 0-1280-16,9-6-256 0,-2-8-48 0</inkml:trace>
  <inkml:trace contextRef="#ctx0" brushRef="#br1" timeOffset="57924.42">18963 16580 18831 0,'-21'-10'832'0,"9"5"176"0,-2 0-816 0,1 0-192 15,0-1 0-15,2 2 0 0,1 3 144 0,-1-3-16 16,4-1 0-16,7 5 0 0,-9-4 16 0,9 4 0 16,-6-5 0-16,6 5 0 0,-9-5 48 0,2-2 16 0,7 7 0 0,0 0 0 15,-5-6 432-15,5 6 96 0,0 0 16 0,-6-2 0 16,6 2 16-16,0 0 16 0,0 0 0 0,0 0 0 15,0 0-144-15,0 0-48 0,0 0 0 0,0 0 0 16,0 0-48-16,0 0-16 0,11 5 0 0,2 3 0 16,1-1 96-16,4 0 16 0,3 4 0 0,4-2 0 15,1 1-144-15,2 2-32 0,3-3 0 0,2 1 0 16,2-3-112-16,2 3-32 0,4-2 0 0,1 1 0 16,2-4-128-16,2 1-16 0,2 2-16 0,-1-3 0 15,2 0-32-15,-5-1-128 0,-2 1 192 0,-2-2-64 16,-2 3-128-16,-3 0 160 0,-2-2-160 0,-1 1 160 15,-3 0-160-15,-2 1 0 0,-4-2 144 0,-1 4-144 16,-1-1 0-16,-3-2 0 0,-3 2 0 0,-5 0 0 0,-2 0 0 0,-8-7-288 16,0 0 48-16,-3 12 16 15,0-3-1792-15,-6 2-352 0,-5-1-80 16</inkml:trace>
  <inkml:trace contextRef="#ctx0" brushRef="#br1" timeOffset="58707.29">20380 16433 19343 0,'0'0'1728'0,"0"0"-1392"0,-1-14-336 0,1 0 0 15,0 4 2672-15,1-2 464 0,-1 12 80 0,4-10 32 16,-2 1-2752-16,-2-2-496 0,-1 1-208 0,-2-2 16 16,3 12 192-16,-7-12-144 0,-2-5 144 0,-2 3-128 15,-2-1 128-15,-2 0-128 0,-3-2 128 0,-3 3-128 16,-1-2 128-16,-5 0 0 0,1 2 0 0,-2-1 0 16,-1-1 272-16,0-1-16 0,-2 2 0 0,-3 1 0 15,-3-1 64-15,-3 2 16 0,-5-2 0 0,-1-2 0 16,1 3 32-16,-2 0 0 0,-3 0 0 0,0 0 0 15,0 0-176-15,-4 1-48 0,-3 5 0 0,-3-3 0 16,-2 5 16-16,3 0 0 0,4-1 0 0,2 5 0 16,5-1-160-16,2 3 160 0,4-1-160 0,3 2 160 15,3 3-160-15,1 4 0 0,-2-2 0 0,-1 3 0 0,0 1 0 0,0 2 0 16,1-1 0-16,1 4 0 0,1 1 0 0,-1 0 0 16,2 3 0-16,-1 3 128 15,1 1-128-15,2 3 0 0,2 1-192 0,0 2 192 0,1 3-160 0,0 0 160 16,5-3 0-16,1 3-144 0,1 2 144 0,5 2 0 15,1-1 0-15,5 2 0 0,1 0 0 0,5 1 0 16,2 2 0-16,6 3 0 0,3 0 0 0,4 3 0 16,3-4 0-16,3 1 0 0,6-2 0 0,2-1 0 15,2 1 0-15,2 1 0 0,-1-3 0 0,5 2 0 16,3 1 0-16,0-1 0 0,2-1 0 0,4 0 0 16,2-2 0-16,4-3 0 0,3 0 0 0,2-6 0 15,-1-1 0-15,-1-3-128 0,1 1 128 0,3-2 0 16,-2-4 0-16,4-2 0 0,2-3 240 0,2-2-32 15,3-3 0-15,1 0 0 0,-3-3 64 0,0-2 16 0,0 1 0 0,3-6 0 16,-1-5-96-16,4-1-32 0,3-6 0 0,-2 2 0 16,-5-3-160-16,1-3 160 0,-2-5-160 0,2 1 160 15,-2-3-160-15,3-1 0 0,0 1 0 0,-4-5 0 16,-5-4 0-16,-3-2 0 0,-3 0 0 0,-5 0 128 16,-3-2 16-16,-2 0 0 0,-3-1 0 0,-2 1 0 15,-1-3 192-15,-3 0 48 0,-3-2 0 0,-3 1 0 16,-3-3 96-16,-4-1 32 0,-6 1 0 0,-4-4 0 15,-5 0-160-15,-6 0-32 0,-6-1 0 0,-6 2 0 16,-5 1-96-16,-6 0-32 0,-6 0 0 0,-4-1 0 16,-6 1-192-16,-5 1 144 0,-6 6-144 0,-6 1 128 15,-9 1-128-15,-8 4 0 0,-9 5 0 0,0 3-176 0,-4 4-112 16,2 6-32-16,2 1 0 0,3 0 0 16,3 6-400-16,5 0-96 0,3 3-16 0,5 6-16832 15</inkml:trace>
  <inkml:trace contextRef="#ctx0" brushRef="#br1" timeOffset="62243.42">12432 15843 13823 0,'0'0'608'0,"-11"0"128"0,3-1-592 0,0 1-144 0,8 0 0 0,-9-1 0 16,9 1 1280-16,0 0 208 0,-9-4 48 0,9 4 16 16,0 0-544-16,0 0-112 0,-8-3-32 0,8 3 0 15,0 0-320-15,0 0-64 0,0 0-16 0,0 0 0 16,0 0-256-16,0 0-48 0,0 0-16 0,3 12 0 15,0-2 16-15,0 4 0 0,2 1 0 0,3 4 0 16,1 0-16-16,2 8 0 0,3 2 0 0,2 8 0 16,4 6 32-16,-1 2 0 0,1 4 0 0,2 4 0 15,0 4 0-15,2 8 0 0,-4-1 0 0,2 10 0 16,-2 4-176-16,3 0 192 0,1 4-192 0,0-1 192 16,-2 6-192-16,-2 2 0 0,2 2 144 0,-3 4-144 15,0-1 192-15,-1 2-48 0,0 2 0 0,-2-3 0 0,1 0 176 0,0 2 48 16,-1-3 0-16,3-1 0 0,2-3 32 0,0-4 16 15,-2-2 0-15,1-5 0 0,0-1-112 0,3-3-32 16,-1-5 0-16,-2-4 0 0,-2-2-80 0,0 0-32 16,0-5 0-16,-2-4 0 0,-2 1-160 0,3-1 192 15,0-2-192-15,-1 1 192 0,-5-2-192 0,-1-3 160 16,3-5-160-16,-3-5 160 0,-1-6-32 0,-1-4-128 16,-2-4 192-16,-2-5-64 0,0-2-128 0,-2-4 128 15,-1-4-128-15,-1-10 128 0,0 0-128 0,0 0 0 16,0 0 144-16,0 0-144 0,0 0 0 0,-10-13 0 15,-2-5 0-15,-5-5 128 0,-1-7-128 0,-2-8 0 16,-2-8 128-16,1 0-128 0,-2-5 0 0,0 1 0 16,-4-3 0-16,-1-2 0 0,-2-4 128 0,-3-7-128 0,-3-3 128 0,1-2-128 15,-2-5 0-15,2-4 0 0,2-5 0 0,2-4-128 16,3-4 128-16,0-2 0 0,0-1 0 0,5-4 0 16,1 1 0-16,2-4 0 0,2-1 0 0,2-1 0 15,-1 2 0-15,0-1 0 0,0 0 0 0,0 5 0 16,-1 2 0-16,-1 4 0 0,-2 2 0 0,-1 1 0 15,-2-3 0-15,1 8 0 0,1-1 0 0,1 6 0 16,0 3-160-16,2 1 160 0,0-1-192 0,0 6 192 16,4 4-160-16,1 3 160 0,0 4-128 0,1 8 128 15,4 7-144-15,1 6 144 0,-3 8-160 0,4 1 160 16,2 8 0-16,0 3 0 0,-2 5 0 0,2 1 0 16,3 5 0-16,2 8 0 0,-7-5 0 0,7 5 0 15,0 0 0-15,0 0 0 0,0 0 0 0,-2 14 0 16,-1 1 0-16,3 6 0 0,4 4 0 0,0 2 0 0,0 7 0 0,1 4 0 15,0 3 0-15,4 6 0 0,1 5 0 16,4 7 0-16,1 7 0 0,3 4 0 0,1 2 0 0,3 4-144 16,0 7 144-16,6 3 0 0,4 5 0 0,2 3 0 15,0 0 0-15,-1 6-128 0,2 0 128 0,-6 3 0 16,-1 0 0-16,-2 0 0 0,-3-1 0 0,2 2 0 16,-2-1 0-16,0-1 0 0,-2-7 0 0,1 1 0 15,-2-2 0-15,1-4 128 0,-1-5-128 0,3-1 128 16,-4-1-128-16,1-6 128 0,-1-2-128 0,2-2 128 15,-3-5-128-15,-2-4 128 0,-1-8-128 0,1-4 128 16,-5-5-128-16,-1-1 128 0,-1-8-128 0,0-4 144 16,-3-1-144-16,2-9 160 0,-4-5-160 0,1-5 0 15,-5-14 144-15,0 0-144 0,0 0 128 0,0 0-128 16,0 0 128-16,-4-14-128 0,-1-7 0 0,-4-11 0 16,-4-8 0-16,-4-9 0 0,-4-11 144 0,-2-6-144 0,1-5 192 0,-1-5-192 15,0-3 128-15,-1-4-128 0,-1-1 0 0,0-2 0 16,0-3 0-16,-1-4 0 15,3-2 0-15,2-1 0 0,-1-4 0 0,2-4 0 16,-2 0-128-16,4-3 128 0,1 0 0 0,-3-1 0 0,0-3 0 0,-1 1 0 16,-2 1-128-16,0-1 128 0,0 2-208 0,0 5 80 15,-4 3-48-15,2 4 0 0,1 0 0 0,1 3 0 16,0 4 32-16,1 9 0 0,5 9 0 0,1 5 0 16,1 9 144-16,4 7-192 0,2 8 192 0,0 5-192 15,-1 4 192-15,2 8 0 0,2 1 0 0,1 7 0 16,0 8 0-16,1 0 0 0,4 9 0 0,0 0 0 15,0 0 0-15,0 0 0 0,-7 12 0 0,2 5 0 16,1 3 0-16,4 9 0 0,2 5 0 0,0 8 0 16,3 10 0-16,3 4 0 0,1 9 0 0,5 9 0 0,2 7 0 15,6 7 0-15,0 4 0 0,7 11 0 0,5 5 0 0,3 3 0 16,4-2 0-16,3 8 128 0,4 5-128 0,-2 3 0 16,-4 2 0-16,1 4 0 0,2 4 0 0,-2-4 0 15,-1-1 0-15,-1 0 0 0,-3-5 0 0,0-6 0 16,0-2 0-16,-5-9 0 0,-1-6 0 0,-5-7 128 15,-3-6-128-15,-5-11 0 0,-3-10 0 0,-4-8 0 16,-5-5 0-16,0-10 128 0,-3-6 48 0,-1-8 16 16,1-5 0-16,-2-11 0 0,-2-3-16 0,0-12 0 15,0 0 0-15,0 0 0 0,0 0-176 0,-3-20 192 16,-3-11-192-16,-3-11 192 0,-5-15-192 0,-2-7 0 0,0-11 0 0,-3-8 0 16,-1-3 0-16,-2-7 0 15,-2-2 0-15,1-7 0 0,-1-3-160 0,-2-5 160 0,3 1-208 0,1-3 80 16,-3-5 128-16,1 2 0 15,1-5 0-15,3 2 0 0,-2 0 0 0,2-2 0 0,0 6 0 0,1 1 0 16,1 3 0-16,-1 6-128 0,2 5 128 0,1 6 0 16,-1 7-288-16,-1 2 32 15,-1 5 0-15,0 3 0 0,0 3 256 0,1 10-192 16,2 6 192-16,1 4-160 0,-1 4 160 0,5 4 0 0,-3 6 0 0,3 5 0 16,-1 3 0-16,2 3 0 0,1 8 0 0,3 3 0 15,-1 7 0-15,4 4 0 0,3 6 0 0,0 0 128 16,0 0-128-16,-6 9 0 0,3 3 0 0,1 11 128 15,4 4-128-15,1 11 0 0,3 8 0 0,2 7 0 16,4 7 0-16,6 9 0 0,3 9 0 0,3 9 0 0,7 7 0 16,1 9 0-16,0 4 0 0,2 7 0 0,-1 2 0 15,2 7 0-15,0 4 0 0,2 4 0 0,1 4 0 0,-3-4 0 16,-2 3 0-16,0-5 0 0,-2-5 0 0,-2 0 0 16,-1-7 0-16,-1-4 0 0,-2-8 0 0,-1-6 0 15,-3-5 128-15,-2-6-128 0,0-4 176 0,-1-9-48 16,-3-8 0-16,-6-9 0 0,0-8-128 0,-3-6 0 15,-1-7 144-15,2-10-144 0,-7-7 128 0,-3-6-128 16,3-14 128-16,0 0-128 0,0 0 224 0,-5-11-32 16,-1-8 0-16,-6-10 0 0,-3-14-192 0,-4-12 128 15,-4-12-128-15,-1-9 0 0,-3-8 0 0,0-5 0 0,-1-4 0 16,0-5 0-16,2-6 0 0,0 0 0 16,-3-2 0-16,5-2 0 0,-1-1 0 0,2 2 0 0,2 3 0 0,1 0 0 15,0 1 0-15,1-2 0 0,-2-1 0 0,3-2 0 16,-1-3 0-16,0-1-128 15,-1-1 128-15,-3 5 0 0,-1 2-144 0,-1 3 144 16,-2 3-208-16,0 5 80 0,-1 7-96 0,3 7-16 0,2 6 0 0,4 7 0 16,2 12 240-16,3 7-144 15,2 11 144-15,3 3-128 0,1 7 128 0,2 7 0 0,1 4 0 0,1 7 0 16,0 0 0-16,4 10 0 0,-4-4 0 0,4 4 0 16,0 0 0-16,0 0 128 0,-1 14-128 0,2 5 128 15,0 5-128-15,5 11 0 0,1 9 0 0,5 8 0 16,2 10 0-16,3 11 0 0,2 8 0 0,7 4 0 15,4 7 0-15,6 7 128 0,3 7-128 0,1 3 128 16,-2 5-128-16,1 3 128 0,3 4-128 0,3-2 128 0,2 4-128 0,-4-3 192 16,3 1-64-16,-3-5 0 0,0-2-128 0,-1-5 0 15,-5-6 128-15,-3-5-128 16,-6-5 176-16,-4-7-48 0,-3-5 0 0,-3-5 0 0,-2-5 0 16,-2-6 0-16,-2-3 0 0,2-7 0 0,0-4-128 0,-1-7 0 15,-4-3 0-15,0-7 128 0,0-3-256 0,-1-5-64 16,-1-5-16-16,0-9 0 15,-7-12-1872-15,0 0-368 0,0 0-80 0</inkml:trace>
  <inkml:trace contextRef="#ctx0" brushRef="#br1" timeOffset="63548.24">12498 18663 2751 0,'-5'-12'128'0,"3"2"16"0,0 2-144 0,2-3 0 15,-5 2 0-15,3-4 0 0,0 2 3072 0,1 1 576 16,-2-3 112-16,2 3 16 0,0 0-2096 0,-1-1-416 16,2 11-96-16,0-7-16 0,0 7-384 0,2-10-64 15,-2 10-32-15,2-8 0 0,-2 8-64 0,0 0-16 16,4-6 0-16,-4 6 0 0,5-7-80 0,-5 7 0 15,8-2-16-15,2 2 0 0,1 0-112 0,2 4 0 16,2 4-16-16,0 1 0 0,6 3 16 0,-2 6 0 16,2-1 0-16,5 8 0 0,2 1-16 0,1 0 0 15,0 3 0-15,4-2 0 0,3 1-112 0,2-2-32 16,1 2 0-16,3-1 0 0,3 0-96 0,-3-5-128 16,4 1 176-16,-6-1-176 0,-3-4 128 0,0 0-128 15,0-1 0-15,-2-3 0 0,-1-1 0 0,-1 0 0 0,1-4 128 16,-1 1-128-16,-3-5 0 0,1-1 0 0,1-4 0 15,-4-2 0-15,-3-1 144 0,-1-1-144 16,-1-6 0-16,-1 1 144 0,-3-5-144 0,-1 0 128 16,-3-3-128-16,-2-2 128 0,-1-4-128 0,-2-1 128 15,-2-6-128-15,-2-2 128 0,0-2 64 0,-3-3 0 16,2-4 0-16,-2 0 0 0,-2-3-64 0,1 3 0 0,-1-2 0 0,0 1 0 16,-1 1-128-16,0 1 128 15,0-1-128-15,0 3 128 0,0 1-128 0,0 3 0 0,1 2 0 0,1 3 0 16,-2-3 0-16,0 3 0 0,0 3 0 0,0 0 0 15,0 0 0-15,1 4 0 0,-1 2 128 0,1 1-128 16,0 1 0-16,-1 4 0 0,-1 2 0 0,1 12 0 16,0-8 0-16,0 8 0 0,0 0 0 0,0 0 0 15,0 0 0-15,0 0 128 0,0 0-128 0,0 0 0 16,-4 15 128-16,2 0-128 0,-2 2 128 0,1 6-128 0,2 1 0 0,0 5 0 16,-2 1 0-16,2 3 0 0,0 1 0 0,-2 4 0 15,-1 1 0-15,1 5 0 0,-1-2 0 0,-1 3 0 16,0 0 0-16,0 1 0 0,-2-4 0 0,0 3 0 15,-2 1 0-15,1 1 0 0,0-4 0 0,0 3 0 16,-4-3 0-16,1 2 0 0,-1-5 0 0,2 1 0 16,0 1 0-16,-2-4 0 0,0-2 0 0,-1 1 0 15,0-4 0-15,1-2 0 0,-1 0 0 0,3-2 128 16,-3-6-128-16,3-1 0 0,1-3 0 0,0-1 0 16,-1-3 128-16,1-1-128 0,-1 0 0 0,2-5 0 15,-2 0 0-15,2-6 0 0,-3 1 0 0,2-3 0 16,-1-1 0-16,0-1 0 0,0-1 0 0,-3-2 0 15,0-4 0-15,0-1 0 0,-2-6 0 0,0-3 0 16,-3-2 0-16,0-6 0 0,1 0 128 0,-1-5-128 16,-1 0 0-16,-2-1 128 0,-4-3-128 0,-2-1 0 15,-1-1 0-15,-1-3 0 0,-3 2 0 0,0 1 0 0,-1 0 0 0,2 2 0 16,-1 1 0-16,1 0 0 16,1 4 0-16,-2-2 0 0,2-2 0 0,0 3 0 0,4 3 0 0,0 2 0 15,2 2 0-15,0 3 0 0,2 0 0 0,2 3 0 16,1 1 0-16,2 3 0 0,3 0 0 0,3 5 0 15,1-1 0-15,1 4 0 0,3 0 0 0,6 6 0 16,0 0 0-16,0 0 0 0,0 0 0 0,0 0 0 16,0 0-176-16,0 0 176 0,0 0-128 0,10 7 128 15,2 1-128-15,4 6 128 0,0 2-128 0,3 3 128 16,2 4 0-16,-2 5-160 0,4 1 160 0,2 3 0 0,0 3 0 0,5-1 0 16,1 1 0-16,4 2 0 0,2 3 0 0,3 2 0 15,2-2 0-15,3 5 0 0,2 2 0 0,1 0 0 16,-2-3 0-16,-2 6 0 0,-2-4 0 0,-1-1 0 15,-2-4 0-15,2-3 0 0,-3-2 0 0,-2-4 0 16,-3-2 0-16,0-3 0 0,-4-3 0 0,-2-5 0 16,-6-5 0-16,1-3 0 0,-3 1 0 0,-2-7 0 15,-3-2 0-15,-2-3 0 0,-2-3 0 0,-2-1 0 16,1-6 0-16,-5-1 0 0,-4-7 0 0,0-5 144 16,-4-3-144-16,-2-7 128 0,-3-7 0 0,-3-7-128 15,-3-7 192-15,1-2-64 0,1-2-128 0,3-4 0 16,1 2 144-16,2 4-144 0,0 3 0 0,3 2 0 0,4 5 0 15,3 3 0-15,3 5 0 0,-1 5 0 16,2 5 0-16,2 2 0 0,1 6 0 0,0 2 0 0,-1 2 0 0,4 2-128 31,-2 2-240-31,4-1-32 0,-1 3-16 0,0 3-9760 16,-1 2-1968-16</inkml:trace>
  <inkml:trace contextRef="#ctx0" brushRef="#br1" timeOffset="64535.21">12850 15059 23039 0,'-9'-4'2048'0,"0"-1"-1648"0,1 3-400 0,8 2 0 0,0 0 832 0,0 0 96 16,0 0 16-16,0 0 0 15,0 0-688-15,0 0-128 0,0 0-128 0,8-5 192 16,-2-2-496-16,-6 7-80 0,11-5-32 0,-1 1 0 16,-10 4-592-16,11-4-112 0,-11 4-32 0,12-5 0 0</inkml:trace>
  <inkml:trace contextRef="#ctx0" brushRef="#br1" timeOffset="64701.19">13236 15023 15663 0,'0'0'688'0,"0"0"144"0,0 0-656 0,0 0-176 16,0 0 0-16,0 0 0 0,0 0 1168 0,0 0 208 15,0 0 32-15,9 4 16 0,-1 1-1072 0,1 2-224 16,1-5-128-16,-3 0 160 16,-7-2-592-16,12-2-112 0,-2 1-32 0,0-2-8208 0</inkml:trace>
  <inkml:trace contextRef="#ctx0" brushRef="#br1" timeOffset="64825.04">13665 14968 5519 0,'0'0'496'0,"0"0"-496"0,0 0 0 0,8 3 0 16,0 1 2560-16,0 0 400 0,1 1 96 0,0-2 16 16,-1-3-2592-16,1 0-480 0</inkml:trace>
  <inkml:trace contextRef="#ctx0" brushRef="#br1" timeOffset="64985.58">14054 14931 19343 0,'0'0'848'0,"0"0"192"0,0 0-832 0,0 0-208 15,0 0 0-15,0 0 0 0,0 0-192 0,11 5-64 16,-11-5-32-16,13 4-5280 15,1-2-1040-15</inkml:trace>
  <inkml:trace contextRef="#ctx0" brushRef="#br1" timeOffset="65150.43">14519 14980 4607 0,'0'0'400'0,"11"5"-400"15,3-1 0-15,-2-3 0 0,0 2 1856 0,2-1 272 16,0 4 64-16,2-3 16 0,-4 0-1696 0,2-3-352 0,0 0-160 0,-1 2-5584 16</inkml:trace>
  <inkml:trace contextRef="#ctx0" brushRef="#br1" timeOffset="65398.5">15168 15050 17503 0,'0'0'1552'0,"0"0"-1232"15,0 0-320-15,0 0 0 0,0 0 816 0,7 4 96 16,-1-2 32-16,2 1 0 0,-8-3-944 0,0 0 0 15,7 1 0-15,0-1-224 16,-7 0-176-16,0 0-48 0,0 0 0 0,3-11 0 0</inkml:trace>
  <inkml:trace contextRef="#ctx0" brushRef="#br1" timeOffset="65745.51">13204 14950 7359 0,'-11'-3'320'0,"2"-1"80"0,0 1-400 0,-1-1 0 16,0 1 0-16,2 1 0 0,-1-2 1792 0,3 1 288 15,6 3 48-15,-8-4 16 0,8 4-1056 0,-7-2-224 16,0 1-32-16,7 1-16 0,0 0 80 0,0 0 32 16,0 0 0-16,0 0 0 0,0 0-256 0,8-11-48 15,1 4-16-15,1 1 0 0,0-2-480 0,2 4-128 16,0 2 0-16,1-5 0 15,1 1-624-15,1 1-144 0,2-5-16 0</inkml:trace>
  <inkml:trace contextRef="#ctx0" brushRef="#br1" timeOffset="66162.78">15299 14917 7199 0,'14'3'320'0,"-2"4"64"0,2-1-384 0,2-2 0 16,2 0 0-16,2-2 0 0,-2 0 656 0,1 0 64 15,-1-1 16-15,0 1 0 0,-2-2-288 0,1-2-64 16,-2 1-16-16,0-1 0 0,-1 2-368 0,0 0 0 16,-1 0 0-16,1-2 0 0,1 1-224 0,-2 0-112 15</inkml:trace>
  <inkml:trace contextRef="#ctx0" brushRef="#br1" timeOffset="66791.12">12611 15149 1839 0,'0'0'160'0,"0"0"-160"0,10-4 0 0,1-1 0 15,3 3 1280-15</inkml:trace>
  <inkml:trace contextRef="#ctx0" brushRef="#br1" timeOffset="67155.49">15194 15029 20271 0,'0'0'1792'0,"0"0"-1424"16,0 0-368-16,9 5 0 0,-9-5 816 0,11 3 80 0,-1 1 32 0,-1-2 0 16,0-2-400-16,-1 0-80 0,-8 0 0 0,10 0-16 15,-10 0-432-15,11 1 128 0,-11-1-128 0,10 0 0 16,-10 0 0-16,0 0 0 0,9 2 0 0,-9-2 0 15,0 0 0-15,0 0 0 0,9 0 0 0,-9 0 0 16,0 0-432-16,0 0-64 16,0 0-16-16,0 0 0 0,0 0-1344 0,0 0-288 0</inkml:trace>
  <inkml:trace contextRef="#ctx0" brushRef="#br1" timeOffset="69254.71">12828 14976 22975 0,'0'0'1024'0,"-10"-2"192"0,2-2-960 0,8 4-256 15,0 0 0-15,0 0 0 0,0 0 0 0,0 0 0 16,0 0 0-16,12 0 0 0,-1-1-240 0,2 1 16 15,-2 0 0-15,3 0-9712 0</inkml:trace>
  <inkml:trace contextRef="#ctx0" brushRef="#br1" timeOffset="69424.67">14051 14989 11055 0,'11'0'976'0,"3"0"-784"0,6 0-192 0</inkml:trace>
  <inkml:trace contextRef="#ctx0" brushRef="#br1" timeOffset="69673.24">15457 15121 14735 0,'8'7'1312'16,"2"-4"-1056"-16,1 3-256 0,2 1 0 0,1 0 464 0,-1 0 48 15,2 2 0-15,-1-1 0 0,-3 2-384 0,1-4-128 16,-2 3 0-16,-1-4 0 0,-9-5 0 0,7 8 0 16,-7-8 0-16,0 0 0 0,10 7 128 0,-2 0-128 15,-8-7 0-15,9 6 0 0,-9-6-128 0,0 0-128 0</inkml:trace>
  <inkml:trace contextRef="#ctx0" brushRef="#br1" timeOffset="70248.75">12338 15754 8287 0,'0'0'368'0,"-6"-6"80"0,-2-3-448 0,1 4 0 0,2-3 0 0,5 8 0 15,-6-6 1600-15,1-2 224 0,0 3 48 0,5 5 16 16,-4-4-1104-16,4 4-208 0,-7-3-64 0,7 3 0 16,0 0-224-16,0 0-48 0,0 0-16 0,0 0 0 15,-6-5-80-15,6 5-16 0,0 0 0 0,0 0 0 16,0 0-128-16,0 0 0 0,0 0 0 0,-1 11 0 16,1 0-224-16,2-2-32 0,1 4 0 0,1-4 0 15,1 1-336-15,1 3-80 0,3-2-16 0,0 5 0 16,2 0-48-16,0 3-16 0,0 3 0 0,2 3 0 15,2-1-464-15,1 6-112 0</inkml:trace>
  <inkml:trace contextRef="#ctx0" brushRef="#br1" timeOffset="70789.7">12789 16753 9263 0,'12'37'400'0,"-1"-11"112"0,-1 5-512 0,1 1 0 16,2 0 0-16,0 2 0 0,1 2 368 0,1 1-32 15,0 1 0-15,0 1 0 0,1 1 80 0,0 3 16 16,2 0 0-16,1-2 0 0,-1-1-64 0,0 2-16 0,2-1 0 0,-2-2 0 16,1 0 96-16,-1-1 0 0,-1 1 16 0,0 1 0 15,-4-2 64-15,1 0 16 16,-3 1 0-16,1-1 0 0,0 2-32 0,-2-3-16 0,1-1 0 0,-1 1 0 16,1-1-64-16,1 2-16 15,-2 1 0-15,1 6 0 0,1-2-208 0,-2 4-32 0,-1-4-16 16,0 2 0-16,-2-3-160 0,2 1 128 15,0 0-128-15,-1-5 128 0,-1-1-128 0,2-1 192 0,-1 1-192 0,0-2 192 16,0 0 64-16,0 0 32 0,2 1 0 16,-2-2 0-16,-1 0 0 0,1 0 0 0,0-3 0 0,-1 1 0 15,1 0-32-15,0 1 0 0,-5-4 0 0,2 0 0 16,1 2 0-16,-1-4-16 0,0-2 0 0,-1-1 0 16,-2 7-64-16,2-7-16 0,0 0 0 0,0 0 0 15,-1-4 224-15,0-2 32 0,-1 0 16 0,0-3 0 16,3 1 64-16,-1-3 16 0,-6 0 0 0,2 1 0 15,0 0-208-15,2-4-48 0,-2-10 0 0,1 12 0 0,-2-1-64 16,1-11 0-16,0 0-16 0,1 9 0 0,-1-9 64 16,1 10 16-16,-1-10 0 0,0 0 0 0,0 0 0 0,0 0 0 15,3 8 0-15,-3-8 0 0,0 0 64 0,0 0 32 16,0 0 0-16,0 0 0 0,0 0 32 0,0 0 0 16,0 0 0-16,0 0 0 0,0 0-48 0,0 0 0 15,0 0 0-15,0 0 0 0,0 0-128 0,0 0-16 16,0 0-16-16,0 0 0 0,0 0-176 0,0 0 160 15,0 0-160-15,0 0 160 0,0 0-160 0,0 0 192 16,0 0-192-16,0 0 192 0,0 0-320 0,0 0-64 0,0 0-16 0,0 0 0 31,6-9-1584-31,-1-5-320 0,0-4-64 0</inkml:trace>
  <inkml:trace contextRef="#ctx0" brushRef="#br1" timeOffset="71932.54">18529 9365 3679 0,'0'0'320'0,"0"0"-320"16,-7-3 0-16,7 3 0 0,-11-6 2848 0,6 1 496 16,5 5 112-16,0 0 0 0,-10-7-1728 0,3 3-368 15,-2 3-64-15,1 0-16 0,-2 1-512 0,1 0-128 16,9 0 0-16,-10-1-16 0,0-1-48 0,1 1 0 15,0 1 0-15,9 0 0 0,0 0-32 0,0 0-16 16,0 0 0-16,0 0 0 0,0 0-192 0,0 0-32 16,0 0-16-16,0 0 0 0,15-4-64 0,4 3-16 0,3-2 0 0,6 1 0 15,2-1-48-15,6-2-16 16,2-1 0-16,1 1 0 0,3 1-144 0,1-4 160 16,6 1-160-16,-1 0 160 0,2-4-160 0,-3 1 192 0,-4 1-192 0,-1-2 192 15,-1 2 0-15,-2-3 16 16,-1-1 0-16,-1 3 0 0,-3-2-16 0,1 4-16 15,-1-2 0-15,-5 5 0 0,0-3-48 0,-3 4-128 16,-5 0 192-16,-3 3-64 0,-1 0-128 0,-5 1 0 0,-12 0 144 0,0 0-144 16,0 0 128-16,0 0-128 0,0 0 128 15,0 0-128-15,-8 6 144 0,-5 3-144 0,-5-1 192 0,-4 1-192 16,-4-3 128-16,-2-1-128 0,-1 5 0 0,-2-3 0 16,1 0 128-16,-4 0-128 0,0-2 0 0,-1 2 0 15,-2-2 0-15,-4 2 128 0,0 2-128 0,-6-3 0 16,-2 2 128-16,-1-3-128 0,2-3 0 0,2 1 0 0,2-3 0 15,2 0 0-15,1 1 0 0,4 2 0 0,2-2 176 0,3 3-176 16,3-2 160-16,1 1-160 16,1-3 0-16,3 2 128 0,3 0-128 0,6 0 0 0,4-1 0 0,3 1 0 15,8-2 0-15,0 0 0 0,0 0 0 0,0 0 0 16,0 0 0-16,15 4 0 0,4-3 128 0,4-1-128 16,3-1 0-16,4-1 144 0,3 0-144 0,5-1 192 15,6-1-192-15,1 2 192 0,5-3-192 0,3-2 128 16,4 2-128-16,-1 3 128 0,0-3-128 0,-4 0 0 15,-2 1 0-15,-4 1 128 0,0-1-128 0,-4 2 0 16,-3-1 144-16,-1 3-144 0,-4 0 0 0,-2 3 0 16,-1-1 0-16,-5 1-128 15,-2 0-512-15,-3 3-80 0,-7 0-32 0,-4-2-8912 16,-10-4-1792-16</inkml:trace>
  <inkml:trace contextRef="#ctx0" brushRef="#br1" timeOffset="72684.42">19877 8796 22863 0,'-3'-14'1008'0,"2"6"208"0,1 8-960 0,0-9-256 0,0-1 0 0,0 10 0 0,-4-9 768 0,-2 0 96 15,-5 4 32-15,-1-2 0 0,-4 0-464 0,0 2-96 16,-3-3-16-16,-1 3 0 0,-2 0-192 0,-4-4-128 16,0 1 160-16,-5-2-160 0,-2 1 176 0,0-2-176 15,0 3 192-15,-2-2-192 0,-4 4 272 0,-1-3-48 16,-2 1-16-16,-1-2 0 0,-1 2 48 0,1 3 16 15,1-1 0-15,-1 2 0 0,-2 1-272 0,0 2 160 16,-2 2-160-16,-5 2 128 0,-7 0-128 0,-3 3 0 16,-7 0 144-16,3 3-144 0,-1 0 0 0,2 3 128 15,3-1-128-15,1 3 0 0,-2 2 176 0,4 0-48 16,1 0 0-16,5 1 0 0,7 3 64 0,4 0 0 16,3 1 0-16,3 2 0 0,2 3-192 0,3 1 0 15,3 6 0-15,4-1 0 0,3 1 0 0,0 1 0 16,4 1 0-16,-1 1 0 0,3 0 0 0,1 0 0 15,2 2 0-15,2 0 0 0,1 0 128 0,1 1-128 0,3 3 0 0,3-1 128 16,1 3-128-16,2 2 0 0,1-3 0 16,5 3-176-16,2-3 176 0,3 3 0 0,4 3-144 15,0-8 144-15,2 0 0 0,2-3 0 0,2-2 0 0,2-1 0 16,3 0 0-16,3-3 0 0,2-5 0 0,6-2 0 16,3-2 0-16,6 1 128 0,6-5 32 0,4-7 0 15,3-1 96-15,0-8 0 0,-2 1 16 0,1-2 0 16,-1-6-96-16,3-1-32 0,3-4 0 0,2-1 0 15,3-7 0-15,1-1 0 0,-7-5 0 0,2-2 0 16,0 1-144-16,1 1 192 0,0-3-192 0,0 2 192 0,-1-2-192 16,-3 0 0-16,-6-6 144 0,0 1-144 15,0-4 192-15,-1 4-16 0,-3-4-16 0,-1 2 0 0,-1 0 144 0,0 0 16 16,-4-1 16-16,-7-4 0 0,-5-2 48 0,-4 0 0 16,-5-1 0-16,-2 0 0 0,-5 1 160 0,-3-5 32 15,-2 2 16-15,-4-5 0 0,-3-2 32 0,-2 4 0 16,-5 2 0-16,-3 1 0 0,-5 1-192 0,-4-2-48 15,-5 5 0-15,-8 0 0 0,-7-1-240 0,-9 1-144 16,-8 1 160-16,-6 7-160 0,-5 3 0 0,-5 8 0 16,-6 2 0-16,-11 7-160 15,-9 3-304-15,-4 5-64 0,-6 6-16 0,3 3 0 16,5 7-1920-16,-1 5-384 0,-3-2-80 0</inkml:trace>
  <inkml:trace contextRef="#ctx0" brushRef="#br1" timeOffset="74101.69">5082 15955 22111 0,'-18'-1'976'0,"9"1"208"0,0-1-944 0,9 1-240 15,0 0 0-15,-6-4 0 0,6 4 752 0,0 0 96 16,0 0 32-16,-4-10 0 0,4 10-272 0,0-9-48 16,0-1-16-16,0 10 0 0,4-8-176 0,1-2-48 15,1 0 0-15,2 1 0 0,0-1-48 0,2 2-16 16,3-2 0-16,2 2 0 0,-1-2 64 0,6 4 16 0,3-1 0 0,2 0 0 15,-2 1-16-15,4 3 0 0,0-4 0 0,2 4 0 16,-1-3-48-16,2 1-16 0,1 0 0 16,1 1 0-16,1 2 0 0,-1 1-16 0,-1-2 0 0,2 2 0 15,0 1-96-15,0 0-16 0,-1 0 0 0,0 1 0 16,-3 0-128-16,-2 1 0 0,0-2 144 0,-4 1-144 16,-3-1 0-16,-2 2 0 0,-3 1-160 0,-4 3 160 15,0-2-1984 1,-11-4-304-16</inkml:trace>
  <inkml:trace contextRef="#ctx0" brushRef="#br1" timeOffset="74784.58">6029 15555 23039 0,'0'0'2048'0,"-6"-9"-1648"15,2 1-400-15,0-2 0 0,0 2 944 0,2-2 96 0,2 10 32 0,-5-7 0 16,-2-5-560-16,1 6-128 0,-2-2 0 0,-1 2-16 16,-2-3-176-16,-2 3-48 0,-3 2 0 0,-1-1 0 15,-1 0-144-15,-2 2 128 0,-2 2-128 0,-3 0 128 16,-7-1-128-16,0 2 160 0,-3 0-160 0,-5 0 160 15,1 0 32-15,0 0 0 0,-1 0 0 0,2 0 0 16,-3 0 192-16,4 0 32 0,-1 0 16 0,1-1 0 16,-1 0 0-16,-2-2 0 0,-2-1 0 0,-3 3 0 15,-3-1-112-15,2 3-32 0,3 1 0 0,1 5 0 0,0-2-288 16,3 5 0-16,1-1 0 0,2 5 0 0,2 1 0 0,-2 3 0 16,-2 2 0-16,2 6 0 0,-1 3 0 15,3 0 0-15,0-1 0 0,1 4 0 0,4 0-128 0,1-2 128 16,0 3 0-16,2 3-144 0,2 1 144 0,1 1 0 15,2 0 0-15,3-1 0 0,0 0 0 16,6-1 0-16,1 1 0 0,3 1 0 0,3-1 0 0,5 1-160 16,0 1 160-16,7-1 0 0,0 0 0 0,3 0-128 15,2-6 128-15,3 0 0 0,4-1 0 0,5 0 0 16,3-7 0-16,5 0 0 0,2 0 0 0,3-3 0 16,5-4-192-16,2 1 192 0,2-4 0 0,1-4 0 15,-4 2 0-15,2-3 0 0,1-3 0 0,3-3 0 16,2-5 0-16,3-5 0 0,0-2 0 0,3-5 0 15,-1-4 0-15,-2-1 0 0,-2 0 0 0,0-1 192 0,1-3-16 0,2-4-16 16,0 2-32-16,2-3 0 0,3 1 0 0,-3-2 0 16,-3-3-128-16,-3 0 128 15,-5 3-128-15,-1-4 128 0,-1-1-128 0,-5-1 0 0,0-2 144 0,-3 0-144 16,-1 2 128-16,-2-2-128 0,-3 1 160 0,-2 2-160 16,-2 4 256-16,-6 0-64 15,-3 0 0-15,-7 2 0 0,-6 2 224 0,-7 2 32 0,-5-2 16 16,-4 3 0-16,-5-3 80 0,-6 5 16 15,-5 2 0-15,-3 2 0 0,-5 2-320 0,-3 3-64 0,-6-2-16 0,-1 9 0 32,-1 4-1216-32,-6 4-240 0,-3 2-48 0,0 6-16 0,0 2-1728 15,5 2-352-15</inkml:trace>
  <inkml:trace contextRef="#ctx0" brushRef="#br1" timeOffset="75568.89">13407 16823 7359 0,'0'0'656'0,"-7"-5"-528"0,-3-1-128 15,2 2 0-15,3-4 4080 0,5 8 784 0,-5-7 144 0,3-2 48 16,-1 3-3680-16,3 6-736 0,-1-8-128 0,1-1-48 16,0 9-192-16,2-6-32 0,-2 6-16 0,3-8 0 15,-3 8-96-15,8-6-128 16,-1-1 176-16,2 2-176 0,0 1 128 0,2 3-128 16,1 0 0-16,3 1 0 0,3 0 272 0,4 0 0 0,2 0 0 0,6 0 0 15,5 0 192-15,3 0 48 0,4-1 0 0,0-1 0 16,-2 0 64-16,3 1 32 0,2-2 0 0,1 3 0 15,-1 0-160-15,2 3-16 0,2-2-16 0,0-1 0 16,1 0-224-16,0 0-64 0,-5 0 0 0,-2-1 0 16,-3-2-128-16,-3 2 0 0,-3-1 0 0,-1 1 0 15,-5 0-608-15,0-2-48 0,-4 1-16 0,-2-2-9376 16,-4-1-1888-16</inkml:trace>
  <inkml:trace contextRef="#ctx0" brushRef="#br1" timeOffset="76171">14890 16246 21183 0,'0'0'944'0,"-4"-7"192"0,-3-9-912 0,1 4-224 16,3 0 0-16,0-1 0 0,1 3 2912 0,-1 1 544 15,-1-3 96-15,0-1 32 0,-1 3-3056 0,-2-4-528 16,-4 1-256-16,-1 0 32 16,-3-2-224-16,-6 0-32 0,-6 1-16 0,-4 1 0 15,-9 3 48-15,-2-3 0 0,-5 3 0 0,-2-1 0 0,-2 1 256 0,-1 2 48 16,-3 2 16-16,0 2 0 0,0 2 128 0,-1 0 224 16,-5 2-48-16,2 2-16 0,3 5 208 0,4-1 32 15,1 6 16-15,2-2 0 0,-1 3-224 0,4 3-32 0,-1 2-16 0,-1 3 0 16,-5 1-144-16,0 3 0 0,3-2 0 0,1 3 0 15,4 0 0-15,1 4 0 0,1-1 0 0,2 1 0 16,3 3 0-16,3 1 0 0,-1 1 0 0,2 3 0 16,1 2-144-16,4 3 144 0,2 1 0 0,4 1 0 15,4 2 0-15,5 1 0 0,4-2 0 0,5 0 0 16,7-4 0-16,6 2 0 0,5-2 0 0,4 1 0 0,6 1 0 0,6-3 0 16,6 4 0-16,-1-4 0 0,2-5 128 15,6 0 0-15,3 0-128 0,6-5 192 0,5-1-192 16,6-2 176-16,6-3-176 0,3-2 160 0,-2-7-160 0,2-2 128 15,1-3-128-15,3-2 128 0,3-3-128 0,2-5 160 16,3-2-160-16,0-7 160 0,-5-1 48 0,0-3 16 16,0-5 0-16,4-3 0 0,2-3 32 0,-3-5 0 15,-6 0 0-15,-3-3 0 0,-2-4-64 0,0-2-16 16,-1-2 0-16,-2-3 0 0,-3-2 208 0,-7 2 32 16,-6-3 16-16,-4-2 0 0,-6 0 224 0,-5-3 48 15,-4-2 16-15,-5 0 0 0,-6-2-192 0,-4 0-32 16,-7 0-16-16,-5 2 0 0,-6 3-112 0,-8 3-32 15,-7 2 0-15,-10 0 0 0,-6 1-208 0,-7 2-128 16,-6 3 160-16,-12 4-160 0,-18 0 0 0,-6 7-256 16,-6 2 16-16,-4 7 16 15,-3 4-1584-15,-3 4-320 0,-1 7-64 0,9 2-8944 16,12 3-1776-16</inkml:trace>
  <inkml:trace contextRef="#ctx0" brushRef="#br0" timeOffset="82523.91">4439 14483 19583 0,'0'0'864'0,"-4"-9"176"0,0 2-832 0,4 7-208 15,0 0 0-15,0 0 0 0,-1-12 160 0,0 6-16 16,1 6 0-16,0 0 0 0,-2-10 112 0,2 10 32 15,-1-8 0-15,1 8 0 0,0 0-288 0,0 0 160 0,-4-10-160 0,4 10 128 16,-5-5-128-16,5 5 0 0,0 0 0 0,-11 1 0 16,2 2 192-16,-1 0-32 0,-2 4-16 0,1-2 0 15,-3 3-144-15,-1 2 192 0,-3 1-192 0,-1-1 192 16,-4 6-48-16,-5 0 0 0,-6 2 0 0,-3 0 0 16,-4-1 112-16,2 1 0 0,-1 0 16 0,2-1 0 15,0-2 336-15,1 1 64 0,-1 0 16 0,1-1 0 16,1 0-144-16,1 0-32 0,-1-1 0 0,1-2 0 15,-3-1-224-15,1 2-48 0,1-5-16 0,3 2 0 16,-1-5-224-16,6 1 144 0,2 2-144 0,6-4 128 16,0-2-128-16,4 5 0 0,4-4 0 0,2 0 128 15,1 1-128-15,9-4 0 0,0 0 0 0,0 0 0 16,-5 10 0-16,5-10 0 0,0 11 0 0,5 1 0 16,4 0-160-16,2-1 160 0,2 0 0 0,4 2-144 0,3-2 144 0,2 3 0 15,4 0 0-15,3-2-128 0,3 0 128 16,1 1 0-16,0 2 0 0,-1 1 0 0,-2-1 0 0,-1 0-128 15,-1-3 128-15,2 1 0 16,0 4-512-16,1-3 0 0,-1-1-16 0,1 1 0 16,-2-2-2128-16,-1-4-416 0</inkml:trace>
  <inkml:trace contextRef="#ctx0" brushRef="#br0" timeOffset="83627.77">3750 14899 15663 0,'0'0'1392'0,"0"0"-1120"0,0 0-272 0,0 0 0 16,0 0 864-16,10 0 112 0,0 1 32 0,0 2 0 16,3-3-304-16,2 1-64 0,3 0-16 0,1 2 0 15,1-1 96-15,5-2 32 0,-1 0 0 0,5 2 0 16,3-2-80-16,5 1-16 0,3 0 0 0,4 0 0 16,0 2-352-16,1-1-80 0,-4 0-16 0,3 0 0 15,0 1-16-15,1 2 0 0,0-3 0 0,4 4 0 16,0-1-64-16,6 1 0 0,5-3-128 0,-3 0 192 0,0 1-32 0,-2 1-16 15,-1-1 0-15,5-3 0 0,-2-1 0 0,3 2 0 16,3 0 0-16,1 1 0 0,0-2 0 0,-2 0 0 16,-1 2 0-16,0-1 0 0,-1 0-144 0,2 0 192 15,1-1-192-15,4-2 192 0,1 2-192 0,-2 1 192 16,-5-1-192-16,-1 1 192 0,0 1-64 0,2 1 0 16,2-5 0-16,2 1 0 0,1 2 16 0,-3 1 0 15,-8-2 0-15,2-1 0 0,-1 0-144 0,-1 0 128 16,0-1-128-16,3 1 128 0,7 0-128 0,-3 0 160 15,-2-2-160-15,-1 2 160 0,-3 0-160 0,-1 2 0 16,0-1 0-16,3 1 0 0,-1 2 0 0,7 1 0 0,0-2 0 0,-3 1 0 16,-4-2 0-16,0 2 0 0,-1-3 0 0,1 3 0 15,1-1 0-15,2 1 0 0,1-2 0 0,-1 1 0 16,-1-2 0-16,-2 0 0 0,-2 4 128 0,1-2-128 16,-2-2 0-16,2 0 0 0,2-1 0 0,-1 2 128 15,3 1 0-15,-4 0 0 0,-4 1 0 0,0 0 0 16,2 1 32-16,-3 1 0 0,0 2 0 0,1-3 0 15,2 2-16-15,1 0 0 0,-2-2 0 0,0-1 0 16,-1-1-144-16,-2 0 192 0,0-1-192 0,1 2 192 16,0 0-192-16,3 1 0 0,2-2 144 0,1-1-144 15,0-2 0-15,0-1 0 0,-4 1 0 0,-2-3 128 16,1-2-128-16,3 4 0 0,1 1 0 0,2 0 0 16,2-2 0-16,-2-2 0 0,1 0 0 0,-1 0 0 15,-2 0 176-15,0 0-48 0,0 1 0 0,4-2 0 16,4 3-128-16,0-1 192 0,-2 0-192 0,1-2 192 0,-3-1-192 0,1-2 0 15,1 3 0-15,1-3 128 16,5 3-128-16,1 0 0 0,-3-5 0 0,-1 4 0 16,-2-1 0-16,1 0 0 0,-3 1 0 0,5 1 0 0,5 0 0 0,-1 3 0 15,-3-2 0-15,-1 3 0 0,-3-2 0 0,-1 2 0 16,0-3 144-16,3 3-144 0,3 1 0 0,-3 0 0 16,-2 0 0-16,-2 1 128 0,-2 2-128 0,-1-3 0 15,-3-4 0-15,3 2 0 0,-1 2 0 0,5 2 0 16,1-1 0-16,-4-1 0 0,-4-1 0 0,0-1 0 15,-1 1 0-15,-1 1 0 0,1 0 0 0,3 0 0 16,5 0 0-16,-2 0 0 0,-3 1 0 0,-1-1 0 16,1-1 0-16,-4 0 0 0,1 1 0 0,-2-1 128 0,-1-1-128 15,3 1 0-15,2 1 0 0,-2-1 0 16,-4 0 0-16,0-1 0 0,-4 1 0 0,-3 0 0 16,-2-3 0-16,3 3 0 0,-3-1 128 0,1 0-128 0,0-2 128 0,-1 3-128 15,4-2 144-15,-3 2-144 0,0-3 192 0,-5 3-192 16,-3-2 192-16,-2 2-64 0,0 0 0 0,-2 0-128 15,1-1 144-15,-1 2-144 0,-1 0 0 0,2 0 144 16,0 0-144-16,1 0 160 0,0-1-160 0,0 2 160 16,-1-1-160-16,1 2 128 0,-1-2-128 0,-3 1 128 15,-4 1-128-15,1 0 0 0,-5-2 0 0,2 0 128 16,-4 0-128-16,0 0 0 0,-1-2 0 0,-4 2 0 16,-3 0 0-16,0 2 0 0,-11-2 0 0,11 1 0 15,-11-1 0-15,8 2-272 0,-8-2 64 0,0 0 16 31,0 0-400-31,0 0-80 0,0 0-16 0,0 0 0 0,0 0-2304 0,0 0-464 16,-16 6-80-16,0-14-32 0</inkml:trace>
  <inkml:trace contextRef="#ctx0" brushRef="#br0" timeOffset="84075.68">14493 14407 20271 0,'0'0'1792'0,"-5"-8"-1424"0,-1-1-368 0,1 3 0 15,5 6 1600-15,0 0 240 0,0 0 48 0,0 0 16 16,0 0-1520-16,10 3-384 0,1 0 0 0,3 4 0 15,2-2 288-15,5 1-16 0,6 2 0 0,5 1 0 16,1 1 112-16,4-2 32 0,3 2 0 0,2 1 0 16,-1-2 96-16,2 4 0 0,2-4 16 0,2 2 0 15,0 3-16-15,2-4 0 0,3 2 0 0,2 3 0 16,-1 1-176-16,-2-3-32 0,-6-1-16 0,-4 0 0 16,-1 0-144-16,-5 2-16 0,-3-2-128 0,-2 4 192 15,-5-1 0-15,-2 3 0 0,-4-3 0 0,-4 2 0 16,-3-2 64-16,-5 1 16 0,-2 2 0 0,-5 0 0 15,-4 1-16-15,-4 3 0 0,-4-1 0 0,-9 2 0 16,-5 1-48-16,-6 2-16 0,-6-3 0 0,-5 1 0 0,-4 1-16 16,-3 1-16-16,-3 3 0 0,1-1 0 0,0 0-160 0,1-3 0 15,1 3 0-15,3 3 0 16,2-5-976-16,0 2-240 0,-1-5-32 0,-2 3-9440 16,-2-1-1904-16</inkml:trace>
  <inkml:trace contextRef="#ctx0" brushRef="#br0" timeOffset="85409.07">16943 8847 13823 0,'0'0'608'0,"-5"9"128"0,5-9-592 0,-5 8-144 0,5-8 0 0,0 0 0 16,0 0 832-16,0 0 128 0,0 0 16 0,0 0 16 15,0 0-368-15,0 0-80 0,0 0-16 0,0 0 0 0,0 0-80 0,7-7-32 16,-2 1 0-16,3-3 0 0,-2 2 32 0,2-5 0 16,1-1 0-16,0-1 0 0,2-6-64 0,4-1 0 15,1-4 0-15,2-5 0 0,2-3-176 0,3-3-32 16,1 1-16-16,3-6 0 0,1-2-160 0,1-6 0 15,1 2 144-15,-3 3-144 0,2-2 176 0,-2 4-48 16,-3-2 0-16,-1 3 0 0,-4 2 144 0,1 3 32 16,-2 0 0-16,-1 5 0 0,-1-1-32 0,-1 7 0 15,-2 4 0-15,0 5 0 0,-6 2-96 0,1 6-32 16,-2 0 0-16,-6 8 0 0,0 0-144 0,11 8 0 16,-2 1 0-16,-1 5 0 0,0 5 0 0,0 5 0 0,-1 3 0 15,2 3 0-15,0 1 0 0,-1 3 0 0,-2 3 0 0,0 0 0 16,1 0 0-16,0 0 0 0,1 2 0 0,0-2 0 15,1 0-240-15,2-2-16 0,0-2-16 0,0-3 0 32,0-4-640-32,2-4-128 0,1-2-32 0,0-2-9664 0</inkml:trace>
  <inkml:trace contextRef="#ctx0" brushRef="#br0" timeOffset="86517.26">17486 8149 22399 0,'-12'20'992'0,"7"-3"208"0,-1 10-960 0,-1 2-240 16,5 2 0-16,-2 7 0 0,3 6 0 0,-1 0 0 16,2 3 0-16,2-3 0 0,0 1 0 0,1 3 0 15,-1-5 0-15,2 4 0 0,1-2 0 0,0 2 0 16,-1-4 0-16,3 5 0 0,-2 7 0 0,1-3 0 16,2-1 0-16,-1 0 0 0,1 1 0 0,-3 0 0 0,-1-1 0 15,0 2 0-15,-1 2 0 0,0 2 0 0,-1 3 0 0,1-4 0 16,0-2 0-16,-2 1 0 0,0-3 0 0,0 0 0 15,2-4 0-15,-3 0 128 0,1 0-128 0,2 0 192 16,1-2 256-16,-1 2 64 0,1-3 0 0,0 0 0 16,-2-3 0-16,4 2 0 0,-1-5 0 0,0-2 0 15,1 1-160-15,0 0-32 0,1 2 0 0,0-1 0 16,2-2-176-16,-1 0-144 0,0-1 192 0,-1 1-192 16,1 0 128-16,-1-1-128 0,0 2 0 0,-1 1 0 15,1-2 0-15,-4 1 0 0,2 2 0 0,-2 0 0 16,1 4 0-16,-3 1 0 0,-1-1 0 0,1 1 0 15,1 0 0-15,-4 3 0 0,1 3 0 0,0-1 0 16,-3-3 0-16,3 2 0 0,-2 2 128 0,1 1-128 16,-2 2 0-16,0-2 160 0,0 0-160 0,-1 0 128 15,3-3 0-15,0 2 0 0,2-2 0 0,0 1 0 0,2 1 0 0,0 0-128 16,1 1 192-16,-1 0-64 0,2-2 16 16,0 1 0-16,0 1 0 0,2-3 0 0,3-2-144 0,0 4 160 15,1 0-160-15,0-1 160 0,0-3-160 16,3 1 160-16,2 2-160 0,0-5 160 0,-3 0-160 0,1-3 0 15,1 4 0-15,1-4 0 0,-4 2 0 0,2 0 0 16,-2 5-144-16,0-2 144 0,-2 1 0 0,-2 3 0 16,0-4 0-16,-1 0 0 0,0 3 0 0,-1-2 0 15,0-5 0-15,0 7 0 0,-1-2 0 0,1 0 0 16,0 2 0-16,2 1 0 0,-1 0 0 0,2-3 0 16,-2 0 0-16,1 2 0 0,0-5 0 0,1 2 0 0,2 1 0 15,0 2 0-15,0 1 0 0,-1 1 0 16,-1-2 0-16,-2 1 0 0,1-2 128 0,-1 0-128 0,-1 0 0 15,0 2 0-15,-1 1 0 0,-2 3 0 0,-3-2 0 0,1 1 0 16,0-1 0-16,0 2 0 0,0-3 0 0,0 0 0 16,-1-3 0-16,1 1 128 0,-1 1-128 0,1 0 0 15,0 1 0-15,0 0 144 0,0-3-144 0,0 0 128 16,0 2 64-16,0-2 0 0,0 2 0 0,0 0 0 16,-2 1-192-16,2 1 128 0,-1-2-128 0,1 1 128 15,-1 0 768-15,1 1 160 0,0 0 32 0,0-1 0 31,0 0-1600-31,0 2-320 0,0 0-64 0,0 3-16 0,1 3 912 0,0-4 0 0,-1-1 0 0,2 1 128 16,-1 2-128-16,1-1 0 0,0 2 128 0,-1-1-128 16,0 3 0-16,2 2 0 0,-1-6 0 0,0 0 128 0,-2-1-128 15,2-1 128-15,1-2-128 0,-1 0 128 16,1 1-128-16,-1-1 176 0,0-3-176 0,0-1 192 0,-2 2-64 16,0-3 0-16,1 2 0 0,-1-1 0 0,0 1 0 0,0-2 0 15,0 6 0-15,0-2 0 0,-1 1-128 0,1 1 192 16,-2-1-192-16,0-1 192 0,0-1-192 0,-1 0 0 15,1-3 144-15,-1-2-144 0,-1 1 128 0,2-4-128 16,-1 2 160-16,1-3-160 0,-1 2 192 0,1-2-64 16,0-4-128-16,1 2 192 0,0-1-192 0,-1 3 176 15,0-3-176-15,1 1 160 0,-1-6-160 0,1 0 0 16,1-1 0-16,0 0 0 0,0-2 0 0,0-4 0 16,0-3 0-16,0-1 0 0,0-3 0 0,0 0-144 15,-1-1 144-15,0 0-208 0,-1-1 16 0,1-1 0 16,0-2 0-16,0 0 0 0,-3-2-48 0,4-2 0 0,-4-2 0 15,4-9 0 1,1 9-400-16,-1-9-96 0,0 0-16 0,0 0 0 16,0 0-2064-16,0 0-432 0</inkml:trace>
  <inkml:trace contextRef="#ctx0" brushRef="#br0" timeOffset="86877.35">17409 18589 26719 0,'-10'14'1184'0,"4"-2"240"0,-2 2-1136 0,3 2-288 0,1 5 0 0,3 2 0 0,1 1 704 0,3 3 64 15,-1-2 32-15,3 2 0 0,2-4-624 0,0 2-176 16,2-2 0-16,2-1 0 0,3-3 224 0,3 0-32 15,0 1 0-15,0 1 0 0,4-2-192 0,4 2 128 16,-1 1-128-16,3 1 0 0,0 4 0 0,-1-3 128 16,4 0-128-16,0 1 0 0,1-2 0 0,0-2 0 15,1 0 0-15,-1-3 0 0,2-5 0 0,-7-1 0 16,0-1 128-16,-1-3-128 0,-1-6 208 0,2-5 0 16,-1-3 0-16,2-3 0 0,1-5 192 0,1-5 48 15,-1-4 0-15,5-8 0 0,3-3-80 0,2-1-16 16,3-4 0-16,2 0 0 0,0-4-352 0,0 1-288 0,0-1 48 0</inkml:trace>
  <inkml:trace contextRef="#ctx0" brushRef="#br0" timeOffset="89245.36">24736 9722 5519 0,'-10'10'240'0,"4"-5"64"0,-2 3-304 0,-1-2 0 16,0 2 0-16,0 2 0 0,-1-4 720 0,1 3 96 16,-1-4 16-16,-3 0 0 0,3-1-672 0,-3-3-160 15,1-1 0-15,-2 0 0 0,0-1 0 0,1-1 0 16,-1 0 0-16,0 4 0 15,0 1-464-15,0 1-32 0,-2 0 0 0,2 2 0 16,0 3-64-16,0-2-16 0,-2 0 0 0,2 2 0 0,0 3 1024 0,2-4 208 16,-2 3 48-16,0 0 0 0,2-2 1152 0,1 4 256 0,1-4 32 0,1 2 16 15,1-1-528-15,-1 3-96 0,-2 1-32 0,1 1 0 16,-1-3-528-16,3 0-96 0,-1 1-32 0,2-4 0 16,2 1-272-16,1-2-48 0,4-8-16 0,-3 10 0 15,3-10-128-15,0 0-16 0,0 0-16 0,0 0 0 16,0 0 288-16,0 0 48 0,3-14 16 0,1-3 0 15,0-3-48-15,4-4 0 0,3-8 0 0,2-2 0 16,0-2-272-16,3-1-48 0,3-1-16 0,4-5 0 16,2-2-128-16,5-2-16 0,1 2-16 0,4-2 0 15,2 2 0-15,1-1 0 0,-3 4 0 0,-2 4 0 16,-2 5-160-16,-3 0 0 0,-4 1 0 0,0 4 128 16,-2 1-128-16,-1 4 0 0,-3 2 144 0,0 3-144 15,-8 2 0-15,0 3 0 0,-1 8 0 0,-9 5 128 16,0 0-128-16,0 0 176 0,0 0-176 0,8 7 192 15,-4 4-192-15,-3 3 0 0,-2 6 0 0,-3 3 0 0,-4 1 0 0,-3 6 0 16,-3 1 0-16,0 4 0 0,0-1 0 0,-1 5 0 16,1 1 0-16,-4-1 0 0,1 3 0 0,-2 1 0 15,-1-2 0-15,-2 0 0 0,1-1 0 0,0-2 0 16,2-4 0-16,1-6 0 0,1-2 0 0,0-3 0 16,2-4 128-16,2-1-128 0,3-3 0 0,1-2 0 15,0-4 0-15,2-3 128 0,-1 1-128 0,8-7 0 16,-9 1 144-16,9-1-144 0,-8 0 0 0,8 0 0 15,-7-3 0-15,7 3 128 0,0 0-128 0,0 0 0 16,-9-2 0-16,9 2 0 0,0 0 0 0,0 0 0 16,0 0 0-16,0 0-128 0,0 0 128 0,0 0 0 15,-5-7-144-15,5 7 144 0,0 0 0 0,0 0 0 0,0 0 0 0,-3-6 0 16,2-3 0-16,1 9 0 0,-4-9 0 0,3 0 0 16,1 0 0-16,1-3 0 0,3 2 0 0,0-4 0 15,1-4 0-15,1-1 0 0,3-3 0 0,3-5 0 16,-2-2 0-16,2-1 0 0,2-3 0 0,3-2 0 15,-2 0 0-15,2-1 0 0,-1 0 0 0,1 2 0 16,-1 0 0-16,2-2 128 0,0-1-128 0,1 2 0 16,-1 0 192-16,-2 4-32 0,1 3-16 0,-2 0 0 15,-1 4-144-15,-2-1 0 0,-1 1 144 0,0 5-144 16,0 1 0-16,-1 6 0 0,-3 2 0 0,-7 10 0 16,8-5 0-16,-8 5 0 0,0 0 0 15,0 0 0-15,0 0 0 0,0 0 0 0,0 0 0 0,9 0 0 16,-9 0 0-16,0 0 0 0,0 0 0 0,0 0 0 15,0 0 0-15,0 0 128 0,0 0-128 0,0 0 0 0,0 0 192 0,0 0-48 16,0 0 0-16,0 0 0 0,0 0 112 0,0 0 0 16,0 0 16-16,0 0 0 0,0 0 0 0,0 0 0 15,0 0 0-15,0 0 0 0,0 0-144 0,0 0-128 16,0 0 144-16,0 0-144 0,0 0 0 0,9 8 0 16,-4 1 0-16,0-1 0 0,-5-8 0 0,5 15 0 15,1 3 0-15,1 0 0 0,-1 0 0 0,6 1 0 16,-1 2 0-16,0 8 0 0,5 3 0 0,0 5 0 15,1 4 0-15,3 1 0 0,2 1 0 0,-1 1 0 16,0 6 0-16,0 2 0 0,1-2 0 0,-4-3 0 16,-2 1 0-16,2-5 0 0,-2 2 0 0,0-7 0 15,-4 0 0-15,4-2 0 0,-2-3 0 0,-2-2 0 0,-3-5 0 16,4 1 0-16,-3-6 128 0,0-2-128 0,1-2 0 0,-1-2 0 16,-3-4 128-16,3 1-128 0,1 1 0 0,-1-6 0 15,-10-7 0-15,0 0-336 0,7 3 48 0,-7-3 16 31,6-8-2016-31,-6-6-400 0,-4-2-64 0</inkml:trace>
  <inkml:trace contextRef="#ctx0" brushRef="#br0" timeOffset="91346.87">24809 9532 20271 0,'0'0'1792'0,"0"0"-1424"16,0 0-368-16,0 0 0 0,0 0 0 0,0 0-192 15,0 0 32-15,0 0 0 0,0 0 336 0,0 0 64 16,0 0 16-16,0 0 0 0,0 0 80 0,0 0 32 15,0 0 0-15,0 0 0 0,5-7 144 0,-5 7 16 16,0 0 16-16,0 0 0 0,0 0-16 0,10 5 0 16,-10-5 0-16,6 13 0 0,-2 3 112 0,0 4 32 15,-2 6 0-15,2-1 0 0,-4 5-224 0,0-1-32 0,0 3-16 0,0 1 0 16,-1 1 784-16,1 4 160 0,1 1 16 0,2 2 16 31,-2-1-1552-31,1 1-304 0,1 8-64 0,0 0-16 0,-2 1 800 0,3 2 144 0,-2 0 48 0,-1 3 0 16,5 3-96-16,-4-4-16 0,-1-6 0 0,2 3 0 15,-1 0-64-15,1 2 0 0,-2 0-16 0,1 1 0 16,0-2-112-16,1 3 0 0,-1-1-128 0,-1 0 192 16,1-2-64-16,0-1 0 0,1-2-128 0,-1 3 192 15,0 2-32-15,-1-2-16 0,0-1 0 0,-1 1 0 16,0 0 0-16,0 0 0 0,1-4 0 0,-1-1 0 16,0 2 0-16,-1 0 0 0,-1-2 0 0,-2 0 0 15,-1 1 48-15,2-2 16 0,-1 3 0 0,2-4 0 16,-1 0-80-16,1-7-128 0,0 0 176 0,0 0-176 15,2 3 144-15,0-2-144 0,0 2 0 0,0 0 144 16,-1-2-144-16,1 0 0 0,-2 1 0 0,2-1 128 16,-1 2-128-16,0 0 0 0,0-3 144 0,-2-1-144 0,0-2 128 15,0 3-128-15,0 3 128 0,1 1-128 0,-1-1 0 0,2-2 128 16,-1 0-128-16,1 3 0 0,-1-1 0 0,2-2 0 16,0 0 0-16,1 1 128 0,0-2-128 0,2 0 0 15,-1 1 0-15,2 1 0 0,1 5 128 0,-1-5-128 16,1 4 128-16,1 0-128 0,2-2 0 0,0 3 0 15,-2-6 0-15,3 2 128 0,-1 1-128 0,-1-4 0 16,-2 0 0-16,2 0 128 0,-2 3-128 0,0-1 0 16,-1-2 0-16,-1-1 128 0,0-1-128 0,1 2 0 15,-2-1 0-15,1 1 128 0,-1-1-128 0,0-3 0 0,-2 1 0 16,1-1 0-16,-1 1 0 0,0 0 128 16,-1-2-128-16,1 2 0 0,0 0 0 0,1-2 0 0,0 0 0 15,-1 1 128-15,0-1-128 0,0 0 0 0,-1-1 0 0,1-1 0 16,0 2 0-16,-1-3 0 0,-3-1 0 0,3-1 128 15,-1 2-128-15,0-4 0 0,-1 5 0 0,1 2 0 16,-1 0 0-16,1-3 128 0,-2 1-128 0,0 1 0 16,-2-1 0-16,-1 0 0 0,5 1 0 0,-2 1 128 15,0-2-128-15,0-3 0 0,1 2 0 0,-3-1 0 16,1 0 0-16,-2 3 0 0,3 2 0 0,0 1 128 16,0 1-128-16,0 1 0 0,2 0 0 0,-1 1 0 15,0 0 0-15,0 2 0 0,0-1 0 0,1-1 0 16,-2 0 0-16,3 1 0 0,-3-3 0 0,0 3 0 15,-2-1 0-15,2 1 0 0,-1-6 0 0,1 3 0 16,-1-2 0-16,0 2 0 0,0-3 0 0,0 0 128 0,-2 0-128 16,2 1 0-16,0-2 0 0,1-3 0 15,-1 0 0-15,2-1 0 0,-3-1 0 0,4 0 0 0,1 1 0 0,-1 1 0 16,2-4 0-16,0 3 128 0,0-2-128 0,0-1 0 16,2 1 0-16,0-4 0 0,1 5 0 0,1-4-128 15,-1 1 128-15,2 2 0 0,1-4 0 0,-1 3 0 16,1 0 0-16,-1-2 0 0,1 1 0 0,1 0 0 15,-5-2 0-15,2 1 0 0,0 3 0 0,-1-3 0 16,-1 3 0-16,-1 0 0 0,-1-1 0 0,3 3 0 16,-3-4 0-16,0 2 0 0,-3-1 0 0,3 0 0 15,-1 3 0-15,0 0 0 0,-2-3 0 0,2 5 0 16,0-3 0-16,-1 4 0 0,0-3 0 0,1 1 0 0,1 0 0 0,0 1 0 16,-2 1 0-16,4 2 0 15,0 2 0-15,1 0 0 0,-2 0 0 0,3-2 0 0,-3-3 0 0,0 2 0 16,-1-3 0-16,-1-5 0 0,1-1 0 15,1 4 0-15,-1-4 0 0,4 0 0 0,-1-2 0 0,-2 1 0 16,0-3 0-16,2 1 0 0,-1 2 0 0,2-2 0 16,-1 2 0-16,0-2 0 0,0 1 0 0,1-2 0 15,0-2 0-15,1 0 0 0,-1 0 0 0,-1-3-128 16,1-3 128-16,-1 0 0 0,2-4 0 0,-5-7 0 16,2 9 0-16,-2-9 0 0,0 0 0 0,0 0 0 15,0 0 0-15,0 0-128 0,0 0 128 0,0 0 0 16,0 0 0-16,0 0 0 0,0 0 0 0,0 0-128 15,0 0 128-15,0 0 0 0,0 0 0 0,0 0 0 16,0 0 0-16,0 0-160 0,0-16 160 0,2 0 0 0,-2-2 0 0,0 0-128 16,-2-2 128-16,0-3 0 0,-1-2 0 0,1-2 0 15,0-4 0-15,-1 1 0 0,-1-3 0 0,0-1-128 16,-1-5 128-16,4 0 0 0,-2-2 0 0,1-2 0 16,-1-1 0-16,2-2 0 0,1 0 0 0,0-3 0 15,0 4 0-15,0-2 0 0,0 3 0 0,0-2 0 16,0-1 0-16,1 1 0 0,0-2 0 0,-1 1-128 15,0 0 128-15,0-3 0 0,0 2 0 0,-1-3 0 16,0 0 0-16,-1-2 0 0,1-1 0 0,0 1 0 16,-3-2 0-16,4-2 0 0,0 0 0 0,0 1 0 15,-1 4 0-15,0-2 0 0,-1 4 0 0,1-1 0 16,0 1 0-16,-2 1 0 0,1-1 0 0,-1 2 0 16,-1-1 0-16,3 0 0 0,-4-2 0 0,1 3 0 0,0 1 0 15,2-4 0-15,-5-1 0 0,2 0 0 0,0-2 0 0,4 2 0 16,-2 0 0-16,2 0 0 0,-1 0 0 0,-1 2 0 15,1 1 0-15,0-3 0 0,2-2 0 0,-1 0 0 16,-2 0 0-16,0-2 0 0,-1 0 0 0,0-2 0 16,-1 3 0-16,2 0 0 0,-2 1 0 0,0-1 0 15,0-1 0-15,3 3 0 0,-2-1 0 0,1 2 0 16,1-1 0-16,-1 1 0 0,1 1 0 0,-1 0 0 16,-1-2 0-16,2-2 0 0,-1-5 0 0,1 3 0 15,0 1 0-15,1 0 0 0,0 0 0 0,0-1 0 16,-1 1 0-16,2-2 0 0,-1-1 0 0,-2-2 0 15,2 2 0-15,1 3 0 0,0-2 0 0,-1 1 0 16,1 1 0-16,0 2 0 0,-1-1 0 0,1 2 0 16,-2-1 0-16,2 2 0 0,-1 5 0 0,-1-2 0 15,0 0 0-15,2 3 0 0,0 2 0 0,0 1 0 0,0 0 0 0,0 1 0 16,2 0 0-16,0-3 0 0,-1 5 0 16,2-5 0-16,-1 2 0 0,2 1 0 0,-1-3 0 0,1 3 0 15,-2-3 0-15,2 3 0 0,0 1 0 0,-2-3 0 16,0-1 0-16,0-3 0 0,-1 3 0 0,2 1 0 15,-2 1 0-15,1-3 0 0,-2-1 0 0,0 4 0 16,-2 3 0-16,2-2 0 0,0 0 0 0,0 3 0 16,0-4 0-16,0 1 0 0,0 4 0 0,0 1 0 15,0-3 0-15,2-2 0 0,0 2 0 0,1 0 0 16,0-4 0-16,1 1 0 0,-1 3 0 0,1-6 0 16,1-1 0-16,0-1 0 0,-1 1 0 0,-2 5 0 0,-2-4 0 0,1 3 0 15,3-1 0-15,-4 2 0 16,-4 0 0-16,2-3 0 0,-1 1 0 0,1-3 0 15,-2-2 0-15,1 5 0 0,3 2 0 0,0-1 0 0,0 1 0 0,0-3 0 16,-3 3 0-16,1 3 0 0,2 0 0 0,0-2 0 16,-1 5 0-16,2 1 0 0,1-2 0 0,-1-1 0 15,1 1 0-15,-2 0 0 0,2 0 0 0,0 2 0 16,1-2 0-16,-1 1 0 0,1 1 0 0,-1 2 0 16,2-1 0-16,-4 5 0 0,1-1 0 0,2 2 0 15,-3 4 0-15,0-4 0 0,0 2 0 0,1 3 0 16,1-2 0-16,-2 2 0 0,0 1 0 0,1 2 0 15,-1-3 0-15,0 4 0 0,-1 0 0 0,-1 0 0 16,1 3 0-16,1 2 0 0,0 1 0 0,-1 0 0 16,-2 3 0-16,3 4 0 0,0 1 0 0,0 5 0 15,-4-7 0-15,4 7 0 0,0 0 0 0,0 0 0 16,0 0 0-16,0 0 0 0,-6 12-128 0,1-1 128 16,0-1-464-16,2 3 16 0,1 1 0 0,3 1 0 15,-1-1-1328-15,0 1-256 0,-2 1-48 0,-1-1-13280 16</inkml:trace>
  <inkml:trace contextRef="#ctx0" brushRef="#br0" timeOffset="91846.98">24286 9929 9215 0,'-6'10'816'0,"-1"2"-656"0,4 0-160 0,-3 2 0 16,1 0 1584-16,2 3 272 0,1-2 64 0,2 0 16 16,2 1-1104-16,0-4-208 0,1-3-48 0,-3-9-16 15,9 9-64-15,-9-9-16 0,10 0 0 0,-1-4 0 16,-2-2 192-16,1-2 32 0,3-4 16 0,1-5 0 15,0-2 240-15,2-3 64 0,4-3 0 0,0-2 0 16,0-5-512-16,0 1-112 0,1-1-16 0,1 0 0 16,3-2 0-16,0-2 0 0,0 1 0 0,0-1 0 15,-1 0 80-15,-1 1 16 0,-2-2 0 0,0 0 0 16,0-2-160-16,-2 1-16 0,-3-1-16 0,-2 3 0 0,1 0-32 16,0 3-16-16,-2 2 0 0,2 4 0 0,-2 5-48 0,-1 2 0 15,-3 2 0-15,0 3 0 0,1 1-48 0,0 3-16 16,-2 1 0-16,-6 10 0 0,9-2 48 0,-9 2 0 15,0 0 0-15,11 5 0 0,0 5-176 0,-1 3 128 16,1 4-128-16,3 6 128 0,0 3-128 0,0 5 0 16,0 3 0-16,1 0 0 0,1 3 0 0,-1 0 0 15,1-2 0-15,1-3 0 0,-1 1 0 0,0-1 0 16,-1-2 0-16,-1-4 0 0,0 0 0 0,0-3 0 16,-3-1 0-16,-2-2 128 0,-1 1-272 0,-3-5-64 15,-3-3-16-15,1-2 0 16,-3-11-2336-16,0 0-480 0</inkml:trace>
  <inkml:trace contextRef="#ctx0" brushRef="#br0" timeOffset="92864.23">24755 9798 14735 0,'0'0'640'0,"0"0"160"0,0 0-640 0,0 0-160 0,0 0 0 0,0 0 0 16,-5 10 1600-16,5-10 304 0,0 13 48 0,3 0 16 15,-3 1-1184-15,0 3-224 0,2 5-48 0,1 2-16 0,-1 0 48 0,1 6 16 16,-1-4 0-16,3 7 0 0,-2 3-208 0,1 7-32 16,0 2-16-16,1 5 0 0,2 4 16 0,-2 4 16 15,-1 6 0-15,1 1 0 0,3 3-80 16,-2 4-32-16,-1 0 0 0,-1 2 0 0,0 3-16 0,1-4 0 15,0 0 0-15,0 2 0 0,0 5 64 0,2-2 16 16,-1 0 0-16,0-1 0 0,1-2-144 0,-2-4-16 16,-1-2-128-16,-1-2 192 0,-1-2-32 0,2 1-16 15,-4-2 0-15,0 1 0 0,0 1 48 0,-2-4 0 16,0 0 0-16,-1 0 0 0,1 5 64 0,-1-3 0 16,-1 2 16-16,2 2 0 0,0-6-80 0,0 2 0 15,1-3-16-15,-1 4 0 0,1-3-16 0,0 1 0 16,1-2 0-16,1 0 0 0,0-2-32 0,2-3-128 0,-1-3 192 15,1 1-64-15,0 0-128 0,0 0 192 0,0-1-192 0,1-2 192 16,-2 0-192-16,2-3 192 0,0-2-192 0,0-1 192 16,-2-3-192-16,2 4 0 0,-1-4 0 0,-1 3 128 15,-1-1-128-15,1-1 128 0,-4 3-128 0,2-1 128 16,3 2-128-16,-3 0 128 0,0-3-128 0,0 1 128 16,0-5 0-16,0 5 0 0,0 1 0 0,-1 1 0 15,-1-4-128-15,2 3 128 0,0-1-128 0,0 1 128 16,0-3-128-16,-2 2 0 0,-2-3 0 0,0-2 128 15,0 0-128-15,-1 2 0 0,-2-3 144 0,2 3-144 16,-3 0 0-16,3-1 128 0,0-1-128 0,0 5 0 16,-3-3 0-16,2 4 128 0,1-2-128 0,-2 3 0 15,4-6 0-15,0 5 0 0,0-1 0 0,1 5 0 16,-1-4 0-16,2 2 0 0,1 1 0 0,3-2 128 0,-1-1-128 16,1 3 128-16,-1-4-128 0,0 1 128 0,0-3-128 0,-1 4 128 15,3 2-128-15,0-4 128 0,0 4-128 0,0-5 0 16,-2 2 0-16,-2 0 128 0,4-4-128 0,-3-4 0 15,-1-3 128-15,0 1-128 0,0-2 0 0,0 3 128 16,-1 1-128-16,0 0 0 0,-2-2 0 0,3 1 144 16,0-2-144-16,0 2 0 0,0 3 144 0,-1-3-144 15,1-2 0-15,0 1 144 0,-1-4-144 0,1-1 0 16,0 1 144-16,0 1-144 0,1-4 0 0,-2 4 144 16,1 0-144-16,1-1 0 0,-1 0 144 0,0-4-144 15,0 2 0-15,-1 2 144 0,-1-3-144 0,1 2 0 16,-2-2 0-16,1 2 128 0,-1 0-128 0,1 0 128 15,-2-3-128-15,0 1 128 0,0-1-128 0,1-2 160 0,-1 3-160 0,0-4 160 16,0 2-160-16,0-2 160 0,2-2-160 0,-1 0 160 16,-1-1-160-16,2-2 0 0,1 3 144 0,-1 2-144 15,1 0 0-15,1-3 0 0,0 1 0 0,0 0 128 16,0-3-128-16,0 2 0 0,-1 2 0 0,1-5 0 16,1-1 0-16,0 0 0 0,1 0 0 0,-1-6 0 15,0 1 0-15,0 1 0 0,2-4 0 0,-3 0 0 16,0-1 0-16,1 0 0 0,2-2 0 0,-1 3 0 15,1-5 0-15,1 2 0 0,-4-7 0 0,2 8 0 16,-2-8 0-16,4 8 128 0,0-1-128 0,-4-7 0 16,0 0 0-16,5 7 0 0,-5-7 0 0,6 6 0 15,-6-6 0-15,0 0 0 0,0 0 0 0,7 5 0 16,-7-5 0-16,0 0 0 0,6 3 0 0,-6-3 0 16,0 0 0-16,5 5 0 0,-5-5 0 0,0 0 0 15,9 2-352-15,-9-2-32 0,0 0-16 0,0 0 0 16,0 0-1504-16,0 0-288 0,0 0-64 0,5-11-7856 15,-4-6-1584-15</inkml:trace>
  <inkml:trace contextRef="#ctx0" brushRef="#br0" timeOffset="93697.38">24393 9930 2751 0,'-12'16'256'0,"-2"0"-256"0,0 1 0 0,0-1 0 15,3-3 2112-15,0 2 384 0,-2-1 80 0,3 3 16 16,0-2-1568-16,2 0-320 0,2-2-64 0,0 1-16 16,1-2 288-16,5-12 64 0,0 0 16 0,0 0 0 15,0 0 160-15,0 0 48 0,0 0 0 0,0 0 0 16,11-14-320-16,-1-5-64 0,1-2-16 0,2-7 0 15,5-3 64-15,-1-4 16 0,1-6 0 0,4-1 0 16,-2-5-288-16,3 1-48 0,1-2-16 0,2 0 0 16,2 2-176-16,-2-2-32 0,0 1-16 0,-1 3 0 15,1-1-80-15,-4 1-16 0,0-1 0 0,-2 5 0 16,-2 5-32-16,-1 3-16 0,-2 4 0 0,-2 0 0 16,-2 5-160-16,1 4 0 0,-1 3 0 0,-1 3 0 15,0 3 0-15,-2-1 0 0,0 6 0 0,-8 5 128 0,0 0-128 0,0 0 0 16,0 0 0-16,10 5 128 15,-3 4-128-15,0 4 0 0,-2 6 0 0,0 7 0 0,-1 2 224 16,1 6-32-16,0 7-16 0,1 2 0 0,2 6-16 0,0 3 0 16,-2 1 0-16,3 2 0 0,-2 3-160 0,1-4 128 15,0-3-128-15,2-6 128 0,-1-1-128 0,1-7 0 16,0-5 0-16,5-7-10144 16,2-4-2064-16</inkml:trace>
  <inkml:trace contextRef="#ctx0" brushRef="#br2" timeOffset="101388.94">3613 15065 12895 0,'-31'-3'1152'0,"12"1"-928"0,-1 2-224 0,1-1 0 16,-1 1 1248-16,4-1 208 0,-1-1 32 0,3 1 16 16,0 0-768-16,0-2-160 0,2 1-16 0,-2 1-16 15,1-2-320-15,0 1-64 0,1 0-16 0,0 1 0 16,0 0-144-16,6-1 128 0,-2-1-128 0,0 0 128 15,0 1-128-15,1 0 0 0,0 1 0 0,1 0-176 16,0 1 176-16,-3-3 176 0,4 1-48 0,5 2 0 16,0 0 224-16,0 0 32 0,0 0 16 0,0 0 0 15,0 0-80-15,0 0-32 0,0 0 0 0,0 0 0 16,0 0 224-16,9 5 32 0,-9-5 16 0,15 4 0 16,-3-1 0-16,1 2 0 0,2-2 0 0,-1 0 0 15,4-1-160-15,1 1-16 0,2-1-16 0,3 2 0 16,2-3-144-16,6 0-32 0,3-1 0 0,4 0 0 0,5-2-192 15,1-3 144-15,-3-1-144 0,2 3 128 0,2 0-128 0,2-3 0 16,2-2 144-16,3 1-144 0,1 2 0 0,4 1 128 16,5-2-128-16,-4-1 0 0,-4 2 160 0,3 3-32 15,-3-2-128-15,2-3 192 0,2 2-16 0,3-1-16 16,4-2 0-16,-1 3 0 0,-5 1 48 0,2-3 16 16,-1 0 0-16,-1 2 0 0,2-1 0 0,3 1 0 15,1 1 0-15,1-2 0 0,-1 1-48 0,-1 1-16 16,-4 1 0-16,2 1 0 0,-1-2-32 0,4 1 0 15,4 1 0-15,0 1 0 0,-2-1-128 0,1 2 160 16,-3-1-160-16,2-1 160 0,3-1-160 0,1-1 192 16,3 2-192-16,-2-2 192 0,-6 1-192 0,3 1 0 0,-3-2 144 15,-1 0-144-15,-1 2 0 0,4-1 128 16,3 0-128-16,-2 1 0 0,-6 1 192 0,-2-1-16 0,0 1-16 0,-1-3 0 16,-2 6 32-16,4-2 0 0,3 0 0 0,1 0 0 15,-4-2-32-15,-1 1 0 0,1 1 0 0,-1 1 0 16,0-1-32-16,4 0-128 0,2 0 192 0,-1 0-64 15,-1 2 48-15,-4 0 0 0,-2-1 0 0,-1 2 0 16,-2-1 16-16,4 1 0 0,2 0 0 0,2-1 0 16,0 2-192-16,-3-2 0 0,-1 0 0 0,-1 0 128 15,-3-3-128-15,3-2 128 0,1 2-128 0,1 0 128 16,3-3-128-16,-4 2 0 0,-4-2 144 0,1 2-144 16,-1 0 0-16,0 2 144 0,-2-1-144 0,3 1 0 15,4 0 224-15,1 1-64 0,-5 0-16 0,4 0 0 16,-6 2-144-16,0 0 160 0,-1-1-160 0,0 2 160 15,1 0-160-15,2-2 0 0,4 1 0 0,-3 1 128 0,-3 1-128 0,-3-3 0 16,4 2 0-16,-1-4 0 0,0 1 0 0,3-1 128 16,0 0-128-16,2 2 0 0,0-1 0 0,-2 0 128 15,-3 0-128-15,-1 1 0 0,0-2 0 0,0 1 0 16,-2 2 128-16,6-2-128 0,5-1 0 0,-2 0 0 16,-4 0 144-16,1 0-144 0,-1 0 0 0,3 0 144 15,-1-1-144-15,2 1 0 0,3 0 128 0,0 0-128 16,-2-3 0-16,0 3 0 0,-4 0 0 0,1 0 0 15,0-3 0-15,2 1 0 0,4-1 128 0,-1 2-128 16,-1 1 0-16,-5-2 0 0,0-2 0 0,-2 0 0 16,0 3 0-16,-1-2 0 0,0 1 0 0,4 0 0 0,2 2 0 0,-1-1 0 15,-1 1 144-15,-2-1-144 0,0 1 0 0,-1-2 144 16,-1 5-144-16,1-2 0 16,3 1 144-16,-1 0-144 0,1-1 0 0,-3-1 0 0,-2-1 0 0,0 2 0 15,-1-3 0-15,1 2 128 0,-2-1-128 0,5 1 0 16,0 0 0-16,-1 1 0 0,-1-2 0 0,-2 1 0 15,-4 1 0-15,0 0 0 0,1-2 0 0,-2 0 0 16,0 1 0-16,2 0 0 0,2 0 0 0,0 1 0 16,1-2 0-16,-6-1 0 0,-2 2 0 0,-2 0 0 15,-2 0 0-15,-2 0 0 0,-3-1 0 0,-2 1 0 16,-2 1 0-16,-1 1 0 0,0 0 0 0,-3 1 0 16,-2 2 0-16,-3-3 128 0,-3 1-128 0,-1-1 0 15,0 2 0-15,-5-1 0 0,2 1 0 0,-6 2 128 16,-3-2-128-16,-8-4 0 0,0 0 0 0,0 0 0 15,9 9 0-15,-9-9 0 0,0 0 0 0,0 0-128 0,0 0 128 0,0 0 0 16,0 8 0-16,0-8-128 0,-9 11 128 0,-1-8 0 16,-2 0-144-16,-3 1 144 0,-3 0 0 0,-1-1 0 15,-4 0 0-15,-1-2 0 0,-1-1-160 0,-2 0 160 16,0 3 0-16,-1-2-144 0,-1-1 144 0,-3 0-128 16,-1-1 128-16,-2 0-128 0,-1-1-16 0,-3 2 0 15,-5-1 0-15,-1 0 0 0,-6-1 0 0,-3 1 0 16,3-3 0-16,-1 2 0 0,0-1 0 0,-1 1 0 15,-2 0 0-15,-3 1 0 0,-3-1 144 0,-4-2 0 16,-3 0-144-16,0 0 144 0,0 2 0 0,1 0-144 16,-2 0 144-16,-3 1 0 0,-7-1-192 0,0 0 192 15,-1 0-192-15,2 1 192 0,-1 0-256 0,-3 1 48 16,-4 0 16-16,-3 0 0 0,-1-1 0 0,1 1 0 16,1 0 0-16,-4 0 0 0,-4 0 16 0,-1-2 16 0,1 2 0 0,3-1 0 15,1 0 160-15,-4 1-128 0,-7-1 128 0,4-2-128 16,2 3 128-16,0-1-128 0,0 0 128 0,-4-2-128 15,-3 2-32-15,3-2 0 0,4 1 0 0,-5-2 0 32,-6-4-208-32,2 2-32 0,2-1-16 0,-1 0 0 0,0 0 48 0,-1-3 16 0,-5 1 0 0,6-1 0 15,2 4 208-15,-4-3 144 0,-5 3-192 0,3 1 192 16,7-2 0-16,0 5 0 0,1 0 0 0,-2 1 0 16,-2 0 0-16,4 1 0 0,2-1 0 0,-4 2 144 15,-4 1-144-15,3 1 0 0,3 1 0 0,2 0 0 16,1 1 0-16,-4 0 0 0,-6 0 0 0,4 0 0 15,5-1 0-15,0 5 0 0,-2-2 0 0,4 2 0 16,0-3 128-16,3 0-128 0,4 2 0 0,-3-1 128 0,-4-1-128 16,4 2 0-16,3-2 0 0,4 2 128 0,3-4-128 0,-2-1 0 15,-4 8 0-15,1-5 128 0,3 2-128 0,2-1 0 16,3 0 0-16,0 3 0 0,-2-3 0 0,0 4 128 16,1-3-128-16,5 5 128 0,3-4-128 0,7 1 192 15,3 0-192-15,0-1 192 0,0 4-192 0,2-5 0 16,4 0 0-16,3-1 0 15,6 2-528-15,5-2-48 0,3 1 0 0,6 1-9008 16,2-3-1808-16</inkml:trace>
  <inkml:trace contextRef="#ctx0" brushRef="#br2" timeOffset="102504.73">13741 15466 8287 0,'-4'-13'736'0,"0"-1"-592"0,-1-1-144 0,4 0 0 15,-2-1 3168-15,3 0 608 0,3-1 112 0,-1 1 16 16,2-1-2848-16,1-1-576 0,0 2-112 0,2-2-32 15,-2-1 176-15,1 1 16 0,1 0 16 0,-1 3 0 16,0 0-160-16,-1 4-48 0,0-2 0 0,-1 1 0 16,0 5-16-16,-4 7 0 0,0 0 0 0,0 0 0 15,0 0-64-15,0 0-32 0,0 0 0 0,0 0 0 0,0 0-224 0,6 10 0 16,-1 3 0-16,-2 3 0 0,1 3 160 0,-3 5-160 16,-1 4 160-16,3 2-160 0,-1 0 256 0,2 3-64 15,0 1 0-15,2-1 0 0,3-2 960 0,5-6 176 16,0-2 32-16,4-4 16 15,1-2-1664-15,3-4-336 0,2-2-64 0,2-6-16 0,5-2 848 0,2-5 176 16,3-3 16-16,0-6 16 0,3 2 64 0,-4-4 16 16,-2-3 0-16,0-2 0 0,-2-2-64 0,0-3-16 15,3-1 0-15,-4 1 0 0,-1-4-144 0,-1 3-16 16,-1 2-16-16,0 2 0 0,-2-3-176 0,-1 4 0 16,-1 0 0-16,-3 1 128 0,-2 7-128 0,-1-2 0 0,-2 3 0 15,-2 3 0-15,-2 4 0 0,1 0 0 0,-1 3 0 16,-1 4 0-16,-1 1 0 0,3 6 0 0,-2 1-176 0,-1 6 176 15,-2 2-160-15,-3 4 160 0,1 2-192 0,-1 5 192 16,-2 4-128-16,1 4 128 0,-3 6 0 0,-3 0 0 16,1 6 0-16,-4 4 0 0,-3 2 0 0,-3 0 0 15,-3-6 0-15,-4 1 0 0,-4 0 0 0,-4 0 0 16,-4 0 256-16,-2-1 48 0,-1-2 16 0,0-5 0 16,1 1 112-16,-1-5 16 0,-2-4 16 0,2-4 0 15,2-6-144-15,3 1-48 0,2-9 0 0,0-5 0 16,1-3-80-16,-1-5-32 0,2-5 0 0,-1-4 0 15,0-4-32-15,1-3 0 0,-1-6 0 0,5-3 0 16,2-4-128-16,3-4 0 0,2-3 0 0,4-3 128 16,2-3-128-16,4-1-176 0,4-1 48 0,5-1 0 0,3-3-64 0,6 5 0 15,5 4 0-15,5 3 0 0,5 1 48 0,4 0 0 16,4 5 0-16,0 1 0 0,0 3 144 0,0 6-160 16,1 5 160-16,1 5-160 0,0 4 160 0,2 6 0 15,1 6-144-15,2 2 144 0,-1 2-128 0,0 3 128 16,-2 2-160-16,-4 6 160 15,-4-2-1024-15,-4 5-96 0,-5-1-32 0,-5 1-14992 0</inkml:trace>
  <inkml:trace contextRef="#ctx0" brushRef="#br2" timeOffset="103521.91">7215 10749 11967 0,'-22'6'528'0,"12"-2"112"0,-1 4-512 0,1-3-128 0,1 6 0 0,-3-2 0 16,6 4 496-16,-1-3 64 0,1-1 16 0,2 2 0 0,0-2-176 0,4-9-16 16,-6 12-16-16,0-6 0 0,6-6 272 0,-7 11 48 15,2-3 16-15,5-8 0 0,-7 8 176 0,7-8 32 16,-8 5 16-16,4-1 0 0,4-4-16 0,-7 8 0 15,7-8 0-15,0 0 0 0,0 0-160 0,0 0-48 16,0 0 0-16,0 0 0 0,0 0 0 0,0 0 0 16,0 0 0-16,0 0 0 0,0-11-96 0,3-4-32 15,5-3 0-15,4-4 0 0,0-7-112 0,3 0-16 16,3-5-16-16,4-2 0 0,1-1-208 0,1 2-32 16,3-1-16-16,1-5 0 0,0-3-176 0,0 4 128 15,1 3-128-15,-1 2 128 0,-3 2-128 0,1 1 160 16,-2 3-160-16,0 3 160 0,-1 0-160 0,-2 4 0 0,0 3 144 15,-2 4-144-15,-1 5 0 0,-3-1 0 0,0 6 0 0,-2 4 128 16,-1-1-128-16,-1 4 0 0,-2 3 0 0,1 5 128 16,-1 1-128-16,1 3 0 0,0 3 0 0,1 2 0 15,2 4 0-15,1 4 0 0,0-2 0 0,3 6 0 16,0 3 0-16,2 4 0 0,-1 3 0 0,-1 0 0 16,1-3 0-16,-2-3 0 0,-2 0 0 0,0-1 128 15,-1-2-128-15,-2 1 0 0,2-3 128 0,-2-4-128 16,-2 2 0-16,0-9 0 0,-1 0 0 0,-1-1 128 15,0-2-128-15,-1-2-192 0,-1-2 64 0,3-2 0 16,-8-10-1904-16,6 7-368 16,-6-7-80-16</inkml:trace>
  <inkml:trace contextRef="#ctx0" brushRef="#br2" timeOffset="104923.83">8323 10421 11455 0,'0'0'512'0,"0"0"96"0,0 0-480 0,0 0-128 16,0 0 0-16,-9 2 0 0,2-2 208 0,7 0 32 16,0 0 0-16,-8 0 0 0,8 0 192 0,0 0 32 15,-6-3 16-15,-2 0 0 0,8 3 256 0,0 0 48 16,-6-1 16-16,6 1 0 0,0 0 0 0,0 0 0 15,-8 2 0-15,8-2 0 0,0 0-96 0,0 0-32 0,-6-2 0 0,6 2 0 16,0 0-128-16,0 0-32 16,0 0 0-16,0 0 0 0,0 0 64 0,0 0 16 15,0 0 0-15,11 9 0 0,-2-4 48 0,6 1 16 0,2 3 0 0,-1-5 0 16,0 0-160-16,2 2-48 0,2 0 0 0,1-1 0 16,1-2-192-16,4 2-32 0,-1-2-16 0,2-1 0 15,1 2-80-15,2-1 0 0,2-2-128 0,1-1 192 16,1 0-64-16,4 0-128 0,4 2 176 0,3-2-176 15,3-3 192-15,-1-1-64 0,-1 0 0 0,-3-1-128 16,0-3 256-16,-1 4-64 0,0 1-16 0,-1-3 0 16,0 3-176-16,-2-1 128 0,2 3-128 0,-2-1 128 15,-1-2-128-15,0 1 0 0,0 0 144 0,-2-1-144 16,-3-1 160-16,-4-1-32 0,-2 2-128 0,0 2 192 16,-2 0-48-16,-1 1-16 0,-5 0 0 0,-2-1 0 15,-2 1-128-15,-3 1 160 0,-1 1-160 0,-11-1 160 0,0 0-160 16,0 0 0-16,0 0 0 0,0 0 0 0,0 0 0 0,0 0 0 15,0 0 0-15,-13 3 128 0,-3-3-128 0,-3 1 0 16,-4 3 0-16,-3 2 128 0,0 0-128 0,-2-1 0 16,-4 0 0-16,-5 2 0 0,-6-2 0 0,1 3 0 15,-1-2 0-15,-3-2 0 0,2 1 0 0,-5 2 0 16,2-1 0-16,-2 3 0 0,2-4 0 0,-4-1 0 16,-3-5 128-16,2 1-128 0,-1 0 0 0,1 0 128 15,1-3-128-15,3 2 128 0,2-2-128 0,3 2 0 16,2 1 0-16,4-3 128 0,0 0-128 0,2 0 0 15,-2 2 0-15,5-2 0 0,4-2 0 0,5 1 0 0,2 3 0 16,4 0 0-16,4-1 0 0,4 1 0 16,3-1 128-16,6 2-128 0,0 0 0 0,0 0 0 15,0 0 0-15,10 5 128 0,2-3-128 0,4 1 0 0,6-1 0 16,4 2 0-16,5 0-128 0,1 0 128 0,2-3 0 16,4 0 0-16,4 2 0 0,4-1 0 0,2 0 0 0,7 0 0 15,5 5 0-15,2-1 208 0,0-4-48 0,0 1-16 16,-2-2-144-16,-1 3 160 0,-3 2-160 0,0 0 160 15,-3-4-160-15,-2 3 0 0,-2 3 0 0,1-4 128 16,-3-3-128-16,-3-1 0 0,-5-1 0 0,-5 1 128 16,-4 0 0-16,-2 2-128 0,0 2 192 0,-4-4-64 15,-3-1-128-15,-5 2 192 0,-2 2-192 0,-2-1 192 16,-12-2-192-16,0 0 0 0,0 0 144 0,0 0-144 16,0 0 128-16,0 0-128 0,0 0 160 0,-15 3-160 0,-6 0 144 15,-3 1-144-15,-4 1 128 0,-5 0-128 0,-5-1 0 0,-7 1 0 16,-4 2 0-16,-5-4 0 0,1-1 0 15,0-1 0-15,1-1 128 0,-1 0-128 0,4-1 0 0,1-2 0 16,1-2 0-16,-1 1 0 0,-2 0 0 0,1 1 0 16,2-5 0-16,5 0 0 0,3-2 0 0,6 3 128 15,1 3-128-15,7-1 0 0,2 1 0 0,5 0 0 16,1 2 0-16,7-1 0 0,0 2 0 0,10 1 0 16,0 0 0-16,0 0 0 0,0 0-192 0,0 0 192 15,0 0-160-15,15 5 160 0,7-3-160 0,5 2 160 16,4-1-160-16,11 1 160 0,8-3 0 0,3-1 0 15,6 0 0-15,-2-3 0 0,-1-3 0 0,1 3 0 16,0 1 0-16,1 2 0 0,0 1 0 0,1 0 0 0,-1-1 0 16,-5-1 0-16,-2 0 0 0,-8 5 0 15,-3 1 0-15,-2 4-10992 0,-6 3-2176 0</inkml:trace>
  <inkml:trace contextRef="#ctx0" brushRef="#br0" timeOffset="109776.45">3742 14615 11055 0,'-19'-14'976'0,"6"8"-784"15,-3-4-192-15,1 2 0 0,-1-4 1360 0,5 3 240 16,0-4 32-16,3 2 16 0,0-3-1056 0,4-2-208 16,-2 0-32-16,2 1-16 0,-1-2-336 0,-1 0 128 15,2 2-128-15,-1 1 0 0,0 2 272 0,0-4-16 16,0 6 0-16,0 1 0 0,0-1 640 0,-1 4 128 16,3-1 32-16,3 7 0 0,-4-10-160 0,-1 5-48 15,5 5 0-15,-4-9 0 0,4 9-336 0,-4-9-80 16,-1-1-16-16,0 2 0 0,1-3 160 0,-1 3 48 15,-4-2 0-15,3 4 0 0,-2-3 112 0,-2 4 32 0,-1 0 0 0,-2 1 0 16,-1 3-128-16,-3 5-32 0,-2-1 0 16,-1 4 0-16,-3 4-352 0,-1 3-64 0,-3 4 0 0,-1 4-16 15,0 0-176-15,-1 6 0 0,0 0 0 0,-2 3 0 16,-2-1 0-16,-4-2 0 0,-1 4 0 0,-1-1 0 16,2-1 0-16,1 2 0 0,1 0 0 0,3-2 0 15,0-3 0-15,3 2 0 0,1-5 0 0,5-1 0 16,4-1 0-16,4-3 0 0,-2-1 0 0,5-4 0 15,3 0 0-15,4-2 0 0,1 0 0 0,4-12 0 16,0 12 0-16,4 1 128 0,3-3-128 0,5-1 0 16,2 3 192-16,6-3-64 0,7 1 0 0,6-3 0 15,7 4 64-15,5-4 0 0,7 2 0 0,5-3 0 16,4 2-16-16,-1 1 0 0,1-4 0 0,1 5 0 16,2-2-176-16,-1 3 0 0,2 2 0 0,3-4 128 0,-1 2-128 0,-5-3 0 15,-7 2 0-15,-2-4 0 0,-2 0 0 0,-1 0 0 16,-6-2 0-16,-2 1 0 0,-2 2-272 15,-2-3 16-15,-1-4 0 0,-3-1 0 16,-1-2-1344-16,-5-4-272 0,-3-2-48 0,-4-5-12352 16</inkml:trace>
  <inkml:trace contextRef="#ctx0" brushRef="#br0" timeOffset="111478.31">3240 14904 22111 0,'0'0'1968'0,"0"0"-1584"0,0 0-384 0,0 0 0 16,0 0 1792-16,10 1 288 0,6 2 48 0,3 2 16 16,5-1-1584-16,4 1-320 0,6 0-64 0,3 1-16 15,6-2 80-15,7 1 16 0,4 0 0 0,4-1 0 16,-1-1-96-16,1-1-16 0,1-1 0 0,2 1 0 15,1 0 80-15,7-1 16 0,4-1 0 0,0 0 0 16,-3 0 144-16,1 0 16 0,3 0 16 0,2 0 0 16,5 3 32-16,1-2 0 0,1-1 0 0,3 4 0 15,-8-3-112-15,5 2-16 0,2-2 0 0,3 2 0 16,1-1 0-16,-1 3-16 0,-4-2 0 0,2-1 0 16,2 3 32-16,2 1 16 0,0-3 0 0,-1 1 0 15,-1 3-32-15,-3 0-16 0,3 0 0 0,-1 1 0 0,4-2-96 0,-4 0-16 16,-3 1 0-16,1 0 0 0,-2 4-16 0,6-4-16 15,0-2 0-15,0 2 0 0,-3 1-32 0,1 2 0 16,1-1 0-16,-3 1 0 0,4-7 16 0,-2 2 0 16,1 2 0-16,-3 0 0 0,0-2-144 0,3 0 0 15,1-5 144-15,-1-1-144 0,-7 1 0 0,2 0 128 16,-2 0-128-16,3 0 0 0,4-4 0 0,-4 1 0 16,-5 3 0-16,-2-1 0 0,-1-1 128 0,6 0-128 15,0 2 160-15,0 0-160 0,-4 0 128 0,1 0-128 16,-1 0 0-16,4 0 144 0,4 5-144 0,-1-3 160 15,-3-6-160-15,1 1 160 0,-3 3-160 0,3-1 0 16,-1 0 0-16,4-2 0 0,0-4 0 0,-2 1 0 0,-4 3 128 16,-1-2-128-16,0-2 0 0,2 2 0 0,2-4 0 0,-5 3 0 15,-4 3 0-15,0 0 0 0,-3-5 0 0,1 4 0 16,5 3 0-16,-1-3 0 0,-6-2 0 0,4-1 0 16,-3-2 0-16,-3 2 0 0,2 2 0 0,4-2 0 15,4 1 0-15,-3 1 0 0,-6-3 0 0,1 2 0 16,0 3 0-16,0 0 0 0,1-3 0 0,2 1 0 15,-1 3 0-15,-1-3 0 0,-3-3 0 0,1 3 0 16,-3 3 0-16,4-5 0 0,2 1 0 0,2 1 0 16,-2-2 0-16,-1 2 0 0,-3 1 0 0,-1-1 0 15,-1 0 128-15,3 1-128 0,1 1 128 0,-2-1-128 16,-2-3 0-16,1 4 0 0,-4-1 0 0,1 1 0 16,-3 2 0-16,1-4 0 0,2 1 0 0,-2 2 0 15,0-1 0-15,-2 3 0 0,-7-1 0 0,-1 0 0 16,-1 1 0-16,-1 1 0 0,-2-4 0 0,0 3 128 15,3 3-128-15,0-2 192 0,0-1-192 0,-2 1 192 0,-4 2-192 16,-2-2 0-16,-2 3 0 0,-3 1 128 0,-1-1-128 16,-4-2 0-16,-3 0 0 0,-2 0 0 0,-2 1 0 0,-2 1-144 15,-4-2 144-15,-2 1-160 0,-3-1 160 0,-2 1-128 16,-4-1 128-16,-9-2-128 0,0 0-80 0,6 8-16 16,-6-8 0-16,-1 9 0 0,1-9-128 0,-10 10-32 15,-5-5 0-15,-1 0 0 16,-1 3-96-16,-5-4-32 0,-3-1 0 0,-5 1 0 0,-1 0 128 15,-5-1 0-15,-2-2 16 0,-5 0 0 0,-4-1 368 0,-6 3-176 16,-4 0 176-16,-5 4-128 0,1-5 128 0,0 0 0 16,-3-2 0-16,-3 1 0 0,-4 0 0 0,-7 2 0 0,-6-2 0 15,-1-1 0-15,3 0 0 0,-6 0 0 0,-1-1 0 0,-6-2 0 16,-7 2 0-16,0 0 0 0,2-1 0 0,-7 0 0 16,-6-2 0-16,1 0 0 0,3 2 0 0,-1 0 0 15,-4 1 0-15,-2-1 0 0,-2-1 0 0,0-2 128 16,1 1-128-16,-4 0 0 0,-3 2 0 0,-1-2 0 15,2-1 0-15,-6 4 0 0,-4-1 0 0,-2 4 0 16,0 0 0-16,-1 3 0 0,-2-3 0 0,-2 0 0 16,-2-1 0-16,3 3 0 0,1 1 0 0,-1-1 0 15,-1-1 0-15,2-1 0 0,0 1 0 0,2-1 0 16,-1 1 0-16,2 1 0 0,3-2 0 0,-1 1-128 16,-5-2 128-16,5-1-160 0,2-1 160 0,-3 2-160 15,-2 4 160-15,2-1 0 0,2 0-144 0,-3-1 144 0,-2 3 0 16,4-1 0-16,6 2 0 0,-1-4 0 0,-6-2 0 15,9 2 0-15,5-1 0 0,2 2 0 0,1-3 0 0,0-1 0 16,4-1 0-16,3 1 0 0,4 2 0 16,-2-2 0-16,-7-1 0 0,7-3 0 0,7 4 0 0,0-1 0 15,-2-3 0-15,3 1 0 0,1-4 0 0,6 2 0 16,5 1 0-16,2 0 0 0,-1-4 0 0,6 0 0 16,-2-2 0-16,7 2 0 0,5 3 0 0,5-3 128 15,2 2-128-15,1 1 128 0,-2-1-128 0,2 3 0 16,0 1 0-16,4 0 0 0,4 2 0 0,2-1 0 15,5 0 0-15,2 1 0 0,3 0 0 0,5 0 0 16,2-2 0-16,6 1 0 0,1 1 0 0,7 1 0 16,2-1 0-16,6 0 0 0,4-1 0 0,3 1 0 0,7 0 0 0,0 0 0 15,0 0 0-15,0 0 0 16,17 5-176-16,4 2 176 0,6 0 0 0,2 0-160 0,2 0 160 0,6 2 0 16,6-1 0-16,5 1 0 0,3-3 0 0,11 2 0 15,8-2 176-15,5 2-16 0,3-1 0 0,4-2 0 16,3-1 0-16,8 2 0 0,6-2 0 0,3 1 0 15,4-5-32-15,3 0-128 0,8 0 192 0,1 0-64 16,3 0-128-16,3-2 0 0,4-3 144 0,4-3-144 16,2 1 0-16,4 0 144 0,0-3-144 0,3 2 0 15,2-3 144-15,3 1-144 0,4 2 0 0,-1 2 144 16,-3-2-144-16,5 3 192 0,5-3-192 0,1 3 192 16,-3 2-192-16,1 1 160 0,2 0-160 0,3 0 160 15,3-1-160-15,-4 1 0 0,-4-3 0 0,3 1 128 16,2-3-128-16,0 0 0 0,-2 1 0 0,-1-3 0 15,2 3 0-15,1 0 128 0,1-2-128 0,-8 3 0 0,-3 0 0 0,0-3 0 16,4 3 128-16,-9 0-128 0,-4 2 0 16,0 1 0-16,4 1 0 0,-4 1 0 0,-1 0 160 0,-3 3-160 15,-1 1 192-15,-1 0-192 0,-1 0 176 0,-2 1-176 16,0 1 160-16,-1-3-160 0,-5-2 0 0,1-1 128 16,1 1-128-16,-2-1 0 0,-4-1 0 0,1 1 144 15,3-4-144-15,-5 2 128 0,-5-3-128 0,2 3 0 16,1-1 0-16,-3 1 0 0,-7 0 0 0,-3-2 0 15,-3-1 0-15,0 1 0 0,-3 0 0 0,-2-1 0 16,-8 0 0-16,-2 1 0 0,-2 2 0 0,-3-1 0 16,-4-4 0-16,-7 3 0 0,-8 1 0 0,-6 2 0 0,-3 0 0 0,-8-1 0 15,-5 2 0-15,-3 2-144 0,-2-1 144 16,-1 0 0-16,-3 0-256 0,-3 1 48 0,-3-2 16 16,-3 0 0-1,-3 1-1056-15,-5-1-208 0,-3-1-32 0,-3-1-16 16,-10 2-1616-16,9-2-320 0</inkml:trace>
  <inkml:trace contextRef="#ctx0" brushRef="#br0" timeOffset="111811.61">14403 14341 27935 0,'0'0'1232'0,"13"-6"256"0,2 2-1184 0,5 4-304 15,5 4 0-15,8 4 0 0,3 1 256 0,6 3-16 16,3 0 0-16,4 1 0 0,1 2-240 0,1 2 0 16,-2-2 128-16,1 3-128 0,-2-1 0 0,1 2 176 15,0 1-176-15,-2 0 160 0,2-1-32 0,-4 4 0 16,0 0 0-16,-7 0 0 0,-8-4 320 0,-4 1 48 15,-6 2 16-15,-3 0 0 0,-5-1 192 0,-4 1 32 16,-5-1 16-16,-6 5 0 0,-2-2-80 0,-9 5-16 16,-8-1 0-16,-9 4 0 0,-11 0-240 0,-9 2-48 0,-8 3-16 15,-4 1 0-15,-5 1-352 0,-10 3-208 16,-9 2 16-16,-7-4-16448 0</inkml:trace>
  <inkml:trace contextRef="#ctx0" brushRef="#br0" timeOffset="114079.58">14726 13755 4607 0,'0'0'400'0,"-1"-12"-400"15,-1 5 0-15,0-6 0 0,-1-1 2128 16,1 1 352-16,-1-1 64 0,1-2 16 16,-1-1-1536-16,2 1-320 0,-3 1-48 0,4-1-16 0,0 2-160 0,0 0-32 15,0-1-16-15,-1 0 0 0,-2 2 0 0,2 3 0 16,-2-3 0-16,2 4 0 0,-1-1 176 0,0 4 32 15,2 6 16-15,0 0 0 0,0 0 128 0,0 0 32 16,-5-5 0-16,5 5 0 0,0 0-288 0,-1 15-48 16,-3 3-16-16,0 3 0 0,1 7-272 0,-2 4-64 15,-1 1-128-15,1-1 192 0,0 1-64 0,0 3 0 16,0 1-128-16,3 2 192 0,0-1-192 0,4-6 128 16,-1-3-128-16,3-1 0 0,1-4 144 0,4-3-144 0,0-7 128 15,4-3-128-15,3-5 416 0,-1-2 0 0,0-3 0 0,2-3 0 16,-1-7 208-16,2-6 32 0,1-1 16 0,3-4 0 15,2-5-176-15,-2 1-48 0,0-7 0 0,1 3 0 16,1-4-224-16,1 2-48 0,-3-2-16 0,1 2 0 16,-2-2-160-16,0 4 192 0,2 1-192 0,-2 0 192 15,-2 3-192-15,-2 4 0 0,0 2 0 0,-3 4 0 16,-3 6 0-16,-1 2 0 0,-2 2 0 0,-8 4 0 16,9 8 0-16,-3 2 0 0,-1 5 0 0,-1 7 0 15,-4 3-176-15,-1 2 176 0,1 6-128 0,-5 5 128 16,0 3 0-16,-3 6-160 0,-2 5 160 0,-3 0 0 15,1-2 0-15,-4-3 0 0,0 0 0 0,-1-6 0 16,1-5 0-16,-1-3 0 0,-1-1 0 0,1-6 0 16,-1-1 0-16,-1-5 192 0,0 1-16 0,0-5-16 15,-2-2 112-15,0-4 32 0,-1-1 0 0,3-4 0 0,-1 0-32 16,-1-2 0-16,1 1 0 0,0-5 0 0,1-5-64 16,1 1-16-16,0 0 0 0,3-2 0 0,1-1-192 0,1-2 144 15,5 2-144-15,6-2 128 0,1-3-128 0,4-1 0 16,5-1 0-16,4 0 0 0,3-3-160 0,3 0 160 15,-1 2 0-15,5 1-144 0,5 3 144 0,3-2 0 16,2 3-144-16,4 3 144 0,2 2 0 0,1 2-144 16,-1 0 144-16,5 1 0 0,3 3 0 0,0 0 0 15,-2 0 0-15,-5 3 0 0,-6 0 0 0,-4-1-128 16,-4-1 128-16,-1 6 0 16,-3 3-1712-16,-3 1-272 0,-4 2-64 0</inkml:trace>
  <inkml:trace contextRef="#ctx0" brushRef="#br2" timeOffset="121535.49">7681 18023 16575 0,'-7'9'736'0,"2"0"160"0,-4-3-720 0,5 2-176 15,0 1 0-15,4-9 0 0,-2 11 880 0,2-11 144 16,-2 10 16-16,2-10 16 0,2 13-192 0,-2-13-32 0,0 0-16 0,2 9 0 16,-2-9-192-16,0 0-48 0,0 0 0 0,0 0 0 15,0 0-192-15,0 0-64 0,0 0 0 0,0 0 0 16,0 0 48-16,0 0 0 0,0 0 0 0,0 0 0 16,0 0-48-16,-1-8-16 0,-3-6 0 0,2-2 0 15,-1-6 64-15,2-2 16 0,-2-8 0 0,-1-3 0 16,1-5-192-16,-3-4-48 0,3-2 0 0,-1-5 0 15,0-1 32-15,-1-1 0 0,1-4 0 0,2-3 0 16,0 0 208-16,1 0 32 0,1-4 16 0,0-1 0 16,3 1 32-16,-1-4 16 0,1-2 0 0,-1-2 0 15,3-1-128-15,0-1-32 0,0-2 0 0,2-4 0 16,2-2-80-16,1-2-32 0,-1-1 0 0,2 1 0 16,3 0 48-16,0-4 0 0,-1-3 0 0,0 1 0 15,1 2-112-15,0-1-16 0,0-1 0 0,1-3 0 0,-2-2-128 0,-1 1 0 16,1 1 0-16,-2 0 0 0,0 1 128 0,-3 0-128 15,0-1 0-15,-3 2 128 0,2 0-128 0,-1 0 0 16,-4-2 0-16,4 3 128 0,-3 1-128 0,-1 3 128 16,3-1-128-16,-5 2 128 0,-4-1-128 0,0 3 0 15,2 0 0-15,-1 7 0 0,0 1 0 0,1 0 0 16,-3 1 0-16,1 1 0 0,0-4 128 0,0 6-128 16,-1 0 128-16,1 4-128 0,1 3 160 0,-2-2-160 15,-2-4 192-15,2 3-192 0,0 2 224 0,3 0-64 16,-1 4-16-16,0 0 0 0,1 3-144 0,-1-6 128 15,1 0-128-15,-2-2 128 0,0 4-128 0,0-2 0 16,1 9 144-16,3-3-144 0,-2 0 0 0,1 1 144 0,-2 1-144 16,1-1 0-16,-6 2 128 0,3 2-128 0,0 0 0 0,1 4 0 15,0-1 0-15,-1 2 0 0,-2-2 128 0,2 2-128 16,-2 1 0-16,1-1 160 0,-2 1-160 0,1 4 128 16,-1-2-128-16,0 4 0 0,0 2 0 0,0 3 128 15,-1 1-128-15,1 0 0 0,1 5 144 0,3 1-144 16,-1 1 0-16,0 6 0 0,0 3 0 0,0 1 0 15,-2 3 0-15,1 2-208 0,0 3 16 0,0-1 16 32,3 1-464-32,-2 2-80 0,1 3-32 0,4 5 0 15,-5-4-1696-15,5 4-352 0,0 0-64 0</inkml:trace>
  <inkml:trace contextRef="#ctx0" brushRef="#br2" timeOffset="121968.5">7233 11402 26431 0,'0'0'1168'0,"-7"-9"240"0,6-3-1120 16,2-4-288-16,6-4 0 0,0-3 0 0,7-6 192 0,4-3 0 0,1-4-16 16,3-3 0-16,-1-4-48 0,1-5 0 0,-2-3 0 0,4-4 0 15,3-1 0-15,0 0 0 0,-2-1 0 0,2-1 0 16,0-1-128-16,1 2 160 0,1 2-160 0,-1 2 160 16,1 1-160-16,-2 5 160 0,-1 2-160 0,1 7 160 15,-1 2-160-15,-1 3 0 0,-1 3 144 0,-2 6-144 16,-3 3 160-16,-3 5-32 0,1 3-128 0,-4 8 192 15,-1 3 80-15,2 4 16 0,-1 3 0 0,4 8 0 16,-1 1-16-16,2 8 0 0,0 4 0 0,-1 7 0 16,0 5 0-16,1 9 0 0,-2 7 0 0,2 0 0 15,-1 4-80-15,-3-4-32 0,-2 0 0 0,-2-6 0 16,2-4-32-16,-1 0-128 0,0-7 192 0,-1-3-64 16,-5-1-128-16,0-4-144 0,1 0 144 0,-1-6-9856 15,0-2-1840-15</inkml:trace>
  <inkml:trace contextRef="#ctx0" brushRef="#br2" timeOffset="122535.67">8870 9271 8287 0,'0'0'736'0,"0"0"-592"0,0 0-144 0,-5-12 0 16,5 12 2496-16,-4-11 480 0,0-2 96 0,4 13 0 16,0 0-2016-16,-4-13-416 0,4 13-64 0,-6-11-32 15,-2-3-272-15,8 14-48 0,-10-13-16 0,1 6 0 16,-2-1-16-16,-1 2 0 0,-2 0 0 0,2 1 0 15,-2 3-64-15,0-1-128 0,0 2 176 0,-1 1-176 16,-1 0 128-16,-1 4-128 0,-1 2 0 0,2-1 0 0,0 3 176 0,1 2-176 16,-1 5 160-16,1 1-160 0,1 0 320 0,-1 3-48 15,-2 3 0-15,2-1 0 0,2 4 64 0,1 2 16 16,-1 3 0-16,2-1 0 0,0 1 32 0,1 2 0 16,1-1 0-16,2 3 0 0,-1 0-64 0,-2 3-16 15,2 3 0-15,-1-1 0 0,2-1-64 0,2-1-16 16,3 1 0-16,0-1 0 0,1 0-224 0,1 0 144 15,1 0-144-15,1-2 128 0,5-4-128 0,-2-1 0 16,0-2 0-16,1-1 0 0,-1-7 0 0,0 1-192 16,1-2 32-16,-1-4 16 15,-2-2-1504-15,3-5-288 0,-3 3-64 0</inkml:trace>
  <inkml:trace contextRef="#ctx0" brushRef="#br2" timeOffset="122763.9">8292 10092 25103 0,'0'0'1104'0,"6"-10"240"0,3 1-1072 0,4-3-272 0,4 3 0 0,5-2 0 15,-2 3 304-15,2-3 0 0,1-1 0 0,1 3 0 16,-4 1-304-16,4 1 128 0,2 1-128 0,-2-1 0 15,-2 2 0-15,-2 2 0 0,2 1 0 0,0 0-144 16,1 0-1328-16,0-1-256 16</inkml:trace>
  <inkml:trace contextRef="#ctx0" brushRef="#br2" timeOffset="123120.09">9085 9163 14735 0,'0'0'640'0,"0"0"160"0,-10 1-640 0,1 0-160 0,9-1 0 0,-12 5 0 15,3 4 1024-15,0 2 192 0,1 2 16 0,-1 4 16 16,0 1-864-16,-1 3-192 0,-2 5-16 0,1-1-16 16,1 5 96-16,-4 5 32 0,1 4 0 0,-2 2 0 15,-2 2 16-15,2-2 0 0,1 1 0 0,0 2 0 16,0-2 48-16,2 3 16 0,2-3 0 0,3 2 0 16,2-1-160-16,1 3-16 0,1-4-16 0,3 0 0 15,4 1-176-15,1-3 0 0,1-7 0 0,3-4 0 16,1-1-176-16,3-2-64 0,5 1-16 0,0-8-6656 15,0-2-1344-15</inkml:trace>
  <inkml:trace contextRef="#ctx0" brushRef="#br2" timeOffset="123702.87">9382 9585 19407 0,'0'0'848'0,"-9"0"192"0,9 0-832 0,0 0-208 0,-9 3 0 0,9-3 0 15,-7 5 448-15,0 6 64 0,0-1 0 0,-1 4 0 16,-1 1-320-16,-1 3-48 0,-1 0-16 0,0 1 0 15,1 0 0-15,1 0-128 0,2 2 192 0,-1 0-64 16,2-1-128-16,2-5 0 0,1-2 0 0,2 1 128 16,1-14-128-16,0 0 0 0,4 9 144 0,-4-9-144 15,0 0 160-15,11 4-32 0,2-6-128 0,1-3 192 16,-4-1 64-16,3-3 0 0,1 0 0 0,1-5 0 16,2-1-64-16,-1 0-16 0,1 1 0 0,-3-2 0 15,0-1-176-15,0 1 0 0,4-3 144 0,-7 4-144 16,0 2 208-16,0 3-16 0,-3-2-16 0,0 3 0 15,0-3 0-15,-3 6 0 0,-5 6 0 0,0 0 0 16,6-8-176-16,-6 8 160 0,0 0-160 0,0 0 160 16,0 0-160-16,5 9 0 0,-1 1 0 0,-1 6 0 15,-2 1 0-15,-1 5 0 0,0 3 0 0,0 5 0 0,0 4 0 0,0 9 0 16,-1 3 0-16,1 6 0 0,-4 4 0 0,-1 0 0 16,-2-1 0-16,-2-3 0 0,1-4 192 0,-6-1 0 15,-2-5 0-15,-4-1 0 0,-2-3 512 0,1 1 128 16,-1-2 0-16,1-3 16 0,-2-3-272 0,1-3-48 15,0-4-16-15,3-4 0 0,0-2-320 0,0-3-64 16,0-2 0-16,3-8-128 0,-1-1 128 0,3-2-128 16,0-5 0-16,3-2 0 15,-1-2-336-15,3-3-128 0,3 0-32 0,2-3 0 16,2-3-544-16,2-1-112 0,1 1-32 0,4 0 0 16,1 2-160-16,3 2-48 0,0-4 0 0,6 4-5504 15,2 0-1104-15</inkml:trace>
  <inkml:trace contextRef="#ctx0" brushRef="#br2" timeOffset="124036.13">9513 9333 25791 0,'0'0'2304'0,"0"0"-1856"0,0 0-448 0,14 6 0 0,3 3 160 0,2 3-160 15,1 2 160-15,4 3-160 0,3 4 192 0,0 3-48 16,2 3-16-16,0 0 0 0,2 9 16 0,-2 3 0 16,1 2 0-16,0 2 0 0,-3 4-16 0,0 7 0 15,0 0 0-15,-6 7 0 0,-3 4 32 0,-1 3 0 16,-7-4 0-16,-2 4 0 0,-2-1-32 0,-5 2 0 15,-3-3 0-15,-6 5 0 0,-5 7-128 0,-6-2 128 16,-5 3-128-16,-3 6 128 0,-7 4-256 0,0 5-64 16,1 5-16-16,-3 5 0 0</inkml:trace>
  <inkml:trace contextRef="#ctx0" brushRef="#br2" timeOffset="125861.56">20710 13468 18431 0,'-3'-17'816'0,"0"7"160"0,1 0-784 0,0-5-192 16,2-2 0-16,4 3 0 0,1-1 1808 0,2 1 320 15,0-3 64-15,3 1 16 0,2-3-1696 0,0 1-320 16,1 1-192-16,1 0 192 0,1-3-192 0,-1 3 160 15,-1-2-160-15,0 0 160 0,0 1-160 0,-1 0 0 16,1 3-160-16,-2-1 160 0,-2 4 0 0,-1 3-144 16,0-1 144-16,-8 10 0 0,6-5 0 0,-6 5 0 15,0 0 0-15,0 0 0 0,0 0 160 0,0 0 16 16,0 0 0-16,-3 9 0 0,-2 3 144 0,-5 2 16 16,-4-2 16-16,0 4 0 0,-4 6 176 0,-3-1 48 15,-2 2 0-15,-1 4 0 0,-2 0 64 0,-2 4 0 16,-2 2 16-16,-1 2 0 0,0-2-144 0,-4 5-48 15,2 0 0-15,-4 2 0 0,-3-4-208 0,-2 5-32 0,-2-3-16 0,4 2 0 16,0-4-64-16,2 0-16 0,1-2 0 0,2 2 0 16,0-2-128-16,4-1 160 0,1 0-160 0,4-1 160 15,3-3-160-15,0-3 0 0,0 2 0 0,3-4 0 16,-1 0 0-16,4-2 128 0,-2-2-128 0,1 0 0 16,1-1 0-16,1 0 128 0,0 1-128 0,1-4 0 15,4-2 0-15,1-1 0 0,-1-1 0 0,5 2 0 16,1-5 0-16,2 3 0 0,2 0 0 0,4-1 0 15,3 0 0-15,3 3 0 0,2-1 0 0,6-1 0 16,6 4 0-16,5 0 0 0,5 0 0 0,2-1 0 16,2-1 128-16,4 1-128 0,3 0 128 0,2 3-128 15,3-1 128-15,0-2-128 0,2-2 0 0,4-1 128 16,3 4-128-16,-2-4 0 0,-4-5 0 0,-1 1 0 16,0-1 0-16,-2-2 0 0,1 0 0 0,-2-2 0 0,1-2-128 0,0-1-64 15,-3-1-16-15,-2-3 0 16,-3-4-1408-16,-4 2-288 0,-5-6-48 0,-4 2-12160 15</inkml:trace>
  <inkml:trace contextRef="#ctx0" brushRef="#br2" timeOffset="126788.49">20128 14130 15663 0,'-12'-13'688'0,"4"8"144"0,0-4-656 0,3 4-176 0,5 5 0 0,0 0 0 16,0 0 2880-16,9-5 560 0,3-3 96 0,3 3 32 15,4 1-2640-15,5 1-528 0,3 0-96 0,4-1-32 16,5 2 48-16,6-2 16 0,5 0 0 0,5-2 0 15,3 6 80-15,1-1 16 0,-2-3 0 0,4 1 0 16,1 2 48-16,4 2 16 0,3 3 0 0,1-1 0 16,6-5-128-16,-2 2-32 0,-3 0 0 0,1 3 0 15,-2 2-80-15,5-1-32 0,4 1 0 0,0-1 0 16,-2-2-16-16,1 2 0 0,0-2 0 0,1 0 0 16,2 0-32-16,3-2-16 0,3-1 0 0,-1 0 0 15,-5-1 16-15,2 2 0 0,4 0 0 0,3 0 0 0,0 0 0 0,-1-1 0 16,-6-1 0-16,1 0 0 0,3 5-16 0,1-3 0 15,3-1 0-15,-3 2 0 0,-7 1-160 0,0 5 128 16,1-3-128-16,2 1 128 0,3-3-128 0,-4 1 0 16,2-2 144-16,-6-1-144 0,-1-1 0 0,6 1 0 15,1 2 0-15,0-2 128 0,0-1-128 0,-3 1 0 16,-3 0 0-16,3 0 0 0,2-2 0 0,3 0 0 16,0 0 0-16,-2-3 0 0,-3-2 0 0,3 3 0 15,0 1 0-15,3 0 128 0,2-1-128 0,-5 1 0 16,-3-1 0-16,0 1 128 0,0 2-128 0,5 0 0 15,5-3 0-15,-4 3 128 0,-5 2-128 0,0 3 144 0,3-2-144 16,2 1 160-16,3-3-160 0,-1 1 0 0,0 0 0 0,-2-1 0 16,0-1 0-16,3 1 0 0,2 1 128 0,-2 1-128 15,-3-1 0-15,0 0 0 0,-1 0 0 0,1 3 0 16,3 1 0-16,-1-1 0 0,-1 2 0 0,-2 1 128 16,-3-5-128-16,2 5 0 0,-2 2 144 0,0-4-144 15,-1-2 128-15,-2 0-128 0,-4 2 128 0,-1-2-128 16,1-2 0-16,4 0 0 0,2-1 0 0,-2 1 0 15,-4 1 0-15,-1-1 0 0,-1-1 0 0,3 1 0 16,-1 2 0-16,0 1 0 0,-1-2 0 0,-3-2 0 16,-4-2 0-16,-3-1 0 0,-2 3 0 0,2 0 0 15,1 3 0-15,-1-2 0 0,1 0 0 0,-4 0 0 16,-5 1 0-16,0-4 0 0,-1 1 0 0,-4 1 0 16,0 0 0-16,0 1 128 0,-2 2-128 0,0-3 0 15,0 0 0-15,-1-3 0 0,-2 0 0 0,-1-1 0 0,-2 3 0 0,-2-1 0 16,-2 1 0-16,1 1 0 0,2 0 0 0,-2 1 0 15,-2 1 0-15,3 0 128 0,2-2-128 0,0 0 0 16,-3 4 0-16,-1-4 0 0,-4-1 0 0,1-2 0 16,0 2 0-16,0 1 128 0,-4 0-128 0,5 1 0 15,-4 2 0-15,-2 0 128 0,-3 0-128 0,2 1 0 16,-1 0 0-16,-1-1 0 0,-2-1 0 0,-1 0 0 16,-1 1 0-16,-2-3 0 0,-2 0 0 0,-1 0 0 15,-4 1 0-15,-2 0 0 0,-2 1 0 0,1 0 0 16,-11-2 0-16,0 0 0 0,0 0 0 0,6 9 0 15,-6-9 0-15,4 8-128 0,-4-8-48 0,-5 12 0 16,-3 0 0-16,-2-6 0 16,-3 2-1232-16,0 2-256 0,1-1-64 0,-1 0-9248 15,0-3-1856-15</inkml:trace>
  <inkml:trace contextRef="#ctx0" brushRef="#br2" timeOffset="127288.26">30813 13581 30399 0,'-3'-9'2704'0,"3"-1"-2160"16,3 5-544-16,4 2 0 0,4-2 592 0,4 6 16 15,6 4 0-15,2-2 0 0,5-2-480 0,3 3-128 16,4 1 0-16,2 1 0 0,-1-3 208 0,1 1-16 15,0 5-16-15,-1-4 0 0,-1 2 16 0,0 4 0 16,-1 1 0-16,-1 0 0 0,-3 3-32 0,0 1 0 0,-4 1 0 0,-1 1 0 16,-1 2-32-16,-6 2-128 0,-6 3 192 15,-2-1-64-15,-5 6-128 0,-3-4 0 16,-5 5 0-16,-4-2 128 0,-6-2 16 0,-5 4 0 0,-5 0 0 0,-3 1 0 16,-5 1 272-16,-2-1 48 0,-3-2 16 0,1-1 0 15,-3 3 64-15,3 0 16 0,0-4 0 0,-3 1 0 16,1 2-352-16,0-3-64 0,-1-1-16 0,2-1 0 15,1 2-128-15,3-5 0 0,1 0 0 0,5-2 0 32,0-2-416-32,2-2-16 0,5-4 0 0,2-1 0 15,5 2-1616-15,2-5-320 0,10-9-64 0,0 0-12064 0</inkml:trace>
  <inkml:trace contextRef="#ctx0" brushRef="#br2" timeOffset="127755.13">32111 13296 26255 0,'-9'-14'1152'0,"4"6"256"0,0 3-1120 0,5 5-288 15,0 0 0-15,0 0 0 0,-9-6 176 0,9 6-32 0,-9-1 0 0,0 3 0 16,0 5 64-16,1-1 16 0,-1 7 0 0,-1-1 0 16,-1 4-32-16,0 7-16 0,-2-1 0 0,0 6 0 15,1 0 208-15,-2 5 32 0,0 6 16 0,1 0 0 16,3 4 112-16,-2 2 32 0,1 3 0 0,0 0 0 15,3-1-144-15,0 2-32 0,1 0 0 0,2-4 0 16,1-2 80-16,0-2 16 0,4-2 0 0,0 0 0 16,3-3-32-16,0-3 0 0,1 0 0 0,1-4 0 15,2-5-80-15,0-1-32 0,2-2 0 0,1 0 0 16,2-7-192-16,3 0-32 0,3-1-128 0,2-2 192 16,2-3-192-16,2-3 0 0,1 0 0 0,3-2 0 15,2-2-144-15,-1-1-80 0,0-1-16 0,0-2 0 16,-1-1-112-16,-11 2-32 0,2-2 0 0,1 1 0 15,0-2-320-15,1-1-64 0,-1 1 0 0</inkml:trace>
  <inkml:trace contextRef="#ctx0" brushRef="#br2" timeOffset="128006.32">31453 13685 13823 0,'4'-14'1216'0,"-4"6"-960"0,0-4-256 0,5 3 0 0,5-3 5376 0,6 3 1040 0,5 3 208 0,7 1 32 16,2 1-5328-16,6 0-1072 0,2 2-256 0,6 2 0 16,5 1 304-16,4 4 32 0,3 0 16 0,5-1 0 15,4 0-208-15,-3 1-144 0,-3-4 192 0,-28 2-192 16,5-1 0-16,3 3-192 15,2 2 0-15,1-1 0 16,0-1-1984-16,0 3-400 0</inkml:trace>
  <inkml:trace contextRef="#ctx0" brushRef="#br2" timeOffset="130423.92">21129 13254 3679 0,'0'0'320'0,"0"0"-320"15,0-10 0-15,0 10 0 0,-2-8 2960 0,2 8 528 16,0 0 96-16,0 0 32 0,0 0-2032 0,0 0-416 15,0 0-80-15,0 0 0 0,0 0-448 0,0 0-64 16,-3-11-32-16,-1 5 0 0,4 6-160 0,-7-11-48 16,1 5 0-16,-2 1 0 0,1-1-192 0,-1 0-144 15,1 1 192-15,-2-1-192 0,2 0 240 0,0 1-64 16,-2 1-16-16,0 0 0 0,1 1 32 0,1 1 16 16,-1-1 0-16,0 3 0 0,-1 0-48 0,1 0-16 15,-3 3 0-15,1 1 0 0,-3 2 32 0,1-1 0 16,-2 1 0-16,-1 2 0 0,-1-2-176 0,0 3 0 0,-1 2 144 0,2 3-144 15,0 3 0-15,-2 6 0 0,-1 6 0 16,-2 3 128-16,0 5 16 0,-2 2 16 0,-1 1 0 0,-1 4 0 16,-4 2 32-16,-1 5 16 0,-2 2 0 0,-2-2 0 15,-7-4 32-15,-2 2 0 0,-3 0 0 0,3-4 0 16,3-1 128-16,2-3 16 0,1-3 16 0,6-3 0 16,2 0-80-16,4-3 0 0,3-2-16 0,4-5 0 15,1-3-160-15,5-2-16 0,2-2-128 0,3-3 192 16,1-1-192-16,3 2 0 0,1-4 0 0,2-1 0 15,1 0 0-15,4-3-240 0,2 1 80 0,2-3 16 16,1 2-240-16,7-3-32 0,0-4-16 16,6 0 0-16,1-1-352 0,2-1-80 0,2 1-16 0,3-3 0 15,1 0-608-15,1-1-128 0,1 1-32 0</inkml:trace>
  <inkml:trace contextRef="#ctx0" brushRef="#br2" timeOffset="131491.15">20090 14037 19343 0,'-13'-8'848'0,"13"8"192"0,0 0-832 0,0 0-208 0,0 0 0 0,0 0 0 16,0 0 688-16,0 0 80 0,0 0 32 0,0 0 0 16,13-1-432-16,2 2-96 0,3 2-16 0,3 0 0 15,1-3 64-15,3 1 0 0,-1-2 0 0,2 2 0 16,4 1 64-16,3 1 0 0,4-3 16 0,2 2 0 16,3 2-32-16,0-1-16 0,1 2 0 0,2-6 0 15,-2-4-64-15,4 1-16 0,1 1 0 0,3 2 0 16,2-2 96-16,5 0 16 0,1-4 0 0,0 5 0 15,-3 2 16-15,-2 0 16 0,1-3 0 0,1 2 0 16,0 1-16-16,5 1 0 0,1 3 0 0,3-4 0 16,2-1-176-16,-1-2-32 0,-1 2-16 0,1-2 0 15,2 2-176-15,2 0 0 0,3-3 144 0,-1 1-144 16,-1 2 0-16,-5 1 128 0,0 0-128 0,1 0 0 0,2 0 128 16,1 0-128-16,6 1 160 0,-5-1-160 0,-6-1 176 0,1 2-176 15,0 3 192-15,3-1-192 0,-2-3 240 0,5 0-64 16,1-3-16-16,-3 3 0 0,-6 3-160 0,-2-3 160 15,0-4-160-15,2 3 160 0,1 2-32 0,2 0 0 16,2 3 0-16,-2-3 0 0,-7-1 80 0,0 2 16 16,-1 0 0-16,1 1 0 0,1-1-80 0,3 1-16 15,0-3 0-15,0 4 0 0,-4-1-128 0,-1 1 0 16,-3 1 0-16,2 2 128 0,-1-2-128 0,4 1 128 16,-1 2-128-16,2-2 128 0,0 0-128 0,-2 2 160 15,-3-5-160-15,0-1 160 0,0 1-160 0,3-2 128 16,1-1-128-16,2 1 128 0,0 4-128 0,-2-5 0 15,-4-4 144-15,-2 4-144 0,-3 4 128 0,1 0-128 0,1-1 160 0,0 0-160 16,1 1 144-16,4 1-144 0,2-2 128 16,-5-2-128-16,-7-1 128 0,1 0-128 0,2-1 0 15,-1 1 128-15,2 2-128 0,-1 2 0 0,0-1 0 0,2 1 128 16,2-2-128-16,-3 1 0 0,-2-2 0 0,-2 1 0 16,1-2 0-16,1 2 0 0,-3 0 0 0,3 3 0 15,1-1 0-15,1-1 0 0,1-1 0 0,-2 1 0 16,-2-1 0-16,-2-2 0 0,-2-1 0 0,1 1 0 15,0 0 0-15,2 0 0 0,1 1 128 0,2 1-128 16,3-2 0-16,-1 0 0 0,1 0 0 0,-2-2 128 16,-1-1-128-16,1 1 0 0,-1 0 0 0,2 2 128 15,2 0-128-15,1 0 0 0,3 0 0 0,-1 0 0 16,-6 0 0-16,-1 0 0 0,2 0 0 0,1-2 0 0,-1 1 0 0,2 0 0 16,2 1 0-16,1-5 0 0,2 0 0 15,-4 0 0-15,-4-3 128 0,1 3-128 0,-2 1 0 0,1 0 0 16,1-2 0-16,2 2 0 0,-1 4 0 0,1-2 128 15,0-3-128-15,-2-1 0 0,-6 4 0 0,-2-1 0 16,-2 2 0-16,1 0 0 0,1-3 0 0,1 1 0 16,0 3 128-16,2-1-128 0,2-4 0 0,-1 3 160 15,-1 0-160-15,-3 2 160 0,-3 2-160 0,0-1 0 16,-1 0 0-16,-1 0 128 0,1 3-128 0,0 0 0 16,1 0 0-16,-2-2 0 0,-1-3 0 0,1 1 0 15,-1-1 0-15,-2 1 0 0,-3 1 0 0,0 0 0 16,-1-1 0-16,-2 3 0 0,1 2 0 0,1-1 0 0,2-2 0 0,2 3 0 15,-1 2 0-15,1-2 0 16,1-1 0-16,-1 0 0 0,-1-2 0 0,-3 3 0 0,1-1 0 0,-3-2 0 16,-3 1 0-16,-1 1 0 0,-2-2 0 15,0 1 0-15,-4-1 0 0,-2 0 0 0,-1-4-160 0,-1 2 160 16,-3 0-272-16,-4 2 32 0,2 2 16 0,-1-3 0 31,-4-2-240-31,3 1-48 0,-2-2-16 0,-9 2 0 16,10 0-288-16,-10 0-48 0,11-5-16 0,-11 5 0 15,0 0-1888-15,8-1-384 0,-8 1-80 0,10-9-16 0</inkml:trace>
  <inkml:trace contextRef="#ctx0" brushRef="#br2" timeOffset="131933.94">30643 13530 18431 0,'0'0'1632'0,"-5"-9"-1312"16,1-4-320-16,-1 6 0 0,5 7 2848 0,0 0 496 15,0 0 112-15,0 0 0 0,0 0-3008 0,0 0-624 16,11 5-112-16,2 2-32 0,2 2 192 0,3 1 128 15,0 2-192-15,5 2 192 0,1-5-224 0,0 2 64 16,3 3 16-16,0-2 0 0,1-1 144 0,0 3 0 0,-4-4 0 0,2 2 0 16,1 0 0-16,1 0 192 0,-1 1-32 0,-2 1-16 15,-1-2 144-15,0 1 32 0,-2 0 0 0,-2 2 0 16,1 3 32-16,-1 3 16 0,-1 1 0 0,-1 2 0 16,-3-2-112-16,-1 2-32 0,-1 3 0 0,-3-1 0 15,-4 5-16-15,-2-5 0 0,-4 1 0 0,-4 4 0 16,-3-2-80-16,-3 3 0 0,-4-3-128 0,-5-1 192 15,-7 0-48-15,-4 0-16 0,-6 0 0 0,-7 1 0 16,-5-4 176-16,-6 6 16 0,-3-4 16 0,0 2 0 16,1-4-16-16,-1 3 0 0,-3-2 0 0,-5 2 0 15,-5 0-320-15,-5 1 0 0,-4 3 0 0,0-3 0 16,1 1-1824-16,-6 2-336 0</inkml:trace>
  <inkml:trace contextRef="#ctx0" brushRef="#br0" timeOffset="137612.2">25387 8219 6447 0,'0'0'576'0,"4"-7"-576"16,-6-2 0-16,0 1 0 0,-1-2 1776 0,0 2 240 15,3 8 48-15,-3-10 16 0,-2 1-992 0,1-1-208 16,0 3-48-16,4 7 0 0,-2-9-320 0,2 9-80 15,0 0-16-15,0 0 0 0,-3-9 96 0,3 9 32 0,0 0 0 0,0 0 0 16,0-12 112-16,0 12 32 0,0 0 0 0,0 0 0 16,0 0-160-16,0 0-16 0,0 0-16 0,0 0 0 15,10 4-96-15,-2 4-16 0,-2 1 0 0,-2 5 0 16,-1 1 64-16,-1 4 16 0,0 3 0 0,0 4 0 16,-1 0 16-16,-1 5 0 0,0 4 0 0,-1 2 0 15,-1 2-48-15,2 7-16 0,-3-3 0 0,2 2 0 16,1-5-64-16,2-2-16 0,2-1 0 0,1-4 0 15,2-4-112-15,1-4-32 0,3-6 0 0,1-3 0 16,1 1-64-16,0-8 0 0,3-2-128 0,2-4 192 16,1-4 96-16,1-3 16 0,2-5 0 0,3-4 0 15,3-2 16-15,0-8 16 0,-1-1 0 0,1-7 0 16,-1 2-128-16,-3-3-16 0,-4-3-16 0,-1-1 0 0,2-1-176 16,-4 0 128-16,-1-1-128 0,-1 3 128 15,0 0 48-15,0 5 0 0,-2-1 0 0,2 6 0 0,-2-2-16 0,1 6 0 16,-1 0 0-16,0 4 0 0,-3-1-160 0,0 4 0 15,-1 2 144-15,-3 2-144 0,3 6 0 0,-9 4 0 16,0 0 0-16,0 0 0 0,9 3 0 0,2 6 0 16,-4 5 0-16,2 5-128 0,-3 5 128 0,0 1 0 15,1 7-144-15,-2 5 144 0,-3 5 0 0,1 10 0 16,-1 7 0-16,0 8 0 0,-2 5-128 0,-2 6 128 16,0-3 0-16,-2-4 0 0,-1-6 0 0,-3 0 0 15,-1 1 0-15,-3-6 0 0,-1-3 240 0,-4-1 64 16,0-4 16-16,-1-3 0 0,0-2 80 0,2-5 32 15,2-5 0-15,-2-1 0 0,0-3-240 0,-1-4-64 16,2-6 0-16,-3-7 0 0,2-4 0 0,2-4-128 0,-2-7 192 16,0-2-64-16,-2-11 112 0,3-3 16 0,0-5 0 0,2-3 0 15,0-9-96-15,4-4-16 0,4-4 0 0,5 0 0 16,5-2-144-16,8 3 0 0,5 1 0 0,3 0 0 16,4-2-160-16,4-2 160 0,5 2-208 0,0 4 80 31,1 4-272-31,-2 8-48 0,1 6-16 0,0 3 0 15,0 6-1792-15,-4 3-368 0,-5 4-64 0</inkml:trace>
  <inkml:trace contextRef="#ctx0" brushRef="#br0" timeOffset="138214.26">24497 10017 13823 0,'-13'2'1216'0,"13"-2"-960"0,0 0-256 0,-8 3 0 15,8-3 1216-15,-8 4 208 0,8-4 48 0,0 0 0 16,0 0-832-16,-8-4-176 0,3 0-16 0,1-4-16 15,3-1 0-15,0 1 0 0,1-1 0 0,2-5 0 16,1-3-48-16,1 1-16 0,-2-1 0 0,5-1 0 16,2 0 64-16,2 1 16 0,0-2 0 0,5-2 0 15,1-2 272-15,2-3 64 0,2-1 16 0,3-2 0 16,-1-2 0-16,1-2 0 0,0-1 0 0,-1 0 0 16,-4-2-128-16,-1 0-32 0,-2 2 0 0,0 4 0 15,-1 0-384-15,-2 4-96 0,-2 3-16 0,1 5 0 0,0 0-144 16,-2 5 128-16,-2 5-128 0,-3 0 128 0,-5 8 0 0,0 0-128 15,0 0 192-15,10 9-64 0,-3 0-128 0,2 7 128 16,-1 6-128-16,1 5 128 0,0 4-128 0,1 4 0 16,1 3 0-16,0 1 0 0,0 2 0 0,2 3 0 15,0-2 0-15,1-1 0 0,2-3 0 0,0-2 0 16,-2-3 0-16,1-4 128 0,1-5-384 0,-3 0-64 16,-1-5-32-16,0-2 0 15,-2-4-2336-15,-3-1-448 0</inkml:trace>
  <inkml:trace contextRef="#ctx0" brushRef="#br0" timeOffset="139070.28">24969 9423 4607 0,'0'0'400'0,"-10"4"-400"0,1 0 0 0,9-4 0 15,0 0 4400-15,0 0 784 0,-3 11 176 0,3-1 16 16,0 4-3904-16,4 3-800 0,-2-1-160 0,2 2-16 16,0 0-64-16,0 1-16 0,-2 3 0 0,4 3 0 15,-3-1-32-15,1 4-16 0,-1 4 0 0,-1 4 0 16,1 2-128-16,-1 5-32 0,-2 0 0 0,0 7 0 15,2 2 80-15,-2 2 16 0,-2 4 0 0,0 4 0 0,-1-1-16 16,1 4 0-16,-2-3 0 0,1 2 0 0,1-6-48 0,-2 3-16 16,1 4 0-16,0 1 0 0,-1-1-48 0,-1 1-16 15,0-1 0-15,0 0 0 0,-1 2 16 0,1 2 0 16,-1-2 0-16,1-1 0 0,1 0 16 0,0 3 16 16,1-1 0-16,0-4 0 0,-1 0-80 0,2-2 0 15,-1 4-128-15,1-1 192 0,-2-7-192 0,2 4 144 16,0 1-144-16,1-2 128 0,-2-2-128 0,1 0 0 15,-1-3 0-15,0 2 128 0,1 2-128 0,2-1 0 16,-1-2 0-16,1 5 0 0,0-1 0 0,1 3 0 16,-1-3 128-16,4 3-128 0,-2-4 0 0,1 0 0 0,-2 1 0 15,2-3 0-15,-1 1 0 0,1 2 192 0,1-4-192 0,-1-1 192 16,-1 0-48-16,0 0 0 0,1-3 0 0,-1 2 0 16,0 5-144-16,1-3 160 0,-1-1-160 0,0 1 160 15,-1-1-160-15,-1 4 0 0,0-2 144 0,0 2-144 16,-1-3 0-16,0 3 0 0,-2-3 0 0,0 0 128 15,1 2-128-15,-2-1 0 0,1-1 0 0,0-3 128 16,-1-1-128-16,2-1 0 0,-1-2 128 0,1-2-128 16,-1 0 0-16,1 3 144 0,-2-5-144 0,0 1 0 15,3 3 128-15,-3-3-128 0,1 0 0 0,-1 2 0 16,2 0 0-16,1-2 160 0,-2 1-160 0,2-4 128 16,0 2-128-16,-1-4 160 0,2 4-160 0,0-6 160 15,-1 2-160-15,2 0 128 0,1-2-128 0,-2 0 128 16,1 4-128-16,0-4 0 0,-1 2 0 0,-1 0 128 0,1-1-128 0,0 0 0 15,-1 1 0-15,1 1 0 0,0 5 0 16,0 2 0-16,1-1 0 0,-2 3 0 16,1 0 0-16,0 1 128 0,0-1-128 0,0-3 0 0,-3-2 0 0,2 4 0 15,-2 1 0-15,1 2 0 0,-1-4 0 0,2 1 0 16,-2-4 0-16,2 3 0 0,-1 1 0 0,-1-3 0 16,-1-7 0-16,3 1 0 0,1 2 0 0,-3-4 0 15,1-1 0-15,-1 0 0 0,2-3 0 0,1 1 0 16,1 1 0-16,2-1 0 0,-1-2 0 0,0 2 0 15,0-1-128-15,1-1 128 0,-1 1 0 0,2 0-176 16,-3 0 176-16,3 1-128 0,-1-4 128 0,0-1-128 16,1 1 128-16,0-4-128 0,0-4-64 0,0 1 0 15,0-5 0-15,1-2 0 16,-2-2-336-16,0-1-80 0,0-6-16 0,-1 0 0 16,-1-4-1568-16,-1-6-320 0,0 0-64 0</inkml:trace>
  <inkml:trace contextRef="#ctx0" brushRef="#br0" timeOffset="139353.03">24746 16689 28047 0,'-10'43'1232'0,"5"-10"272"0,0 5-1200 0,4 9-304 0,3 5 0 0,3 7 0 0,3 4 192 0,2 2 0 16,3 4-16-16,2-1 0 0,3 1 432 0,0-3 96 16,-1-5 0-16,5 0 16 0,1-1-176 0,4-6-32 15,-3-3-16-15,2-4 0 0,1 0-368 0,1-6-128 16,3-5 0-16,-5-6 144 0,2-6-144 0,0-6-256 16,-5-4 64-16,3-9 16 15,-2-6-2704-15,-4-6-528 0</inkml:trace>
  <inkml:trace contextRef="#ctx0" brushRef="#br0" timeOffset="141014.39">3452 14998 14735 0,'0'0'1312'0,"0"0"-1056"0,0 0-256 0,0 0 0 16,0 0 1904-16,0 0 320 0,13-5 64 0,-1 1 16 0,2 0-1328 0,3 2-256 16,4-1-48-16,3 2-16 0,4 0-288 0,1-1-64 15,3 2-16-15,-2 0 0 0,1 2-160 0,1 0-128 16,1 1 144-16,3-2-144 0,3-1 160 0,1-1-160 16,4-2 160-16,4 3-160 0,1-1 0 0,5 0 0 15,2-1 0-15,0 4 0 0,-3-2 144 0,4 0-144 16,-5 0 128-16,8 1-128 0,1 3 384 0,6-2-16 15,3 1 0-15,0-2 0 0,0 2 112 0,1-1 32 16,3 2 0-16,5 1 0 0,4-5 0 0,-1 0 0 16,2 0 0-16,1 1 0 0,0 1-144 0,7-1-32 15,3 0 0-15,2 2 0 0,-7-1-64 0,3 1-16 16,1-1 0-16,3 2 0 0,6 1-48 0,-6 2-16 0,-4-2 0 0,1 0 0 16,2 1-64-16,4 3 0 0,2-4-128 0,-1 4 192 15,-3-5-192-15,4-3 0 0,2-1 0 0,3 0 0 16,-3 0 128-16,2 0-128 0,-2-2 0 15,3-1 144-15,2-1-144 0,-1 2 0 0,-4 2 0 0,4-2 0 16,3 0 0-16,-3 1 0 0,-5 1 128 0,-1 1-128 16,-1 1 0-16,4 0 0 0,0-2 0 0,-2 2 128 15,-5 5-128-15,2-5 0 16,2 2 0-16,-2 0 0 0,0 0 0 0,-4-1 0 0,-2 1 0 0,5 1 0 16,3 0 0-16,-3 2 0 0,-3-2 0 0,-6 2 0 15,1-2 0-15,3 2 0 0,2 0 0 0,-6-1 0 16,-5 4 0-16,-2-4 0 0,-1-2 0 0,4 1 0 15,3 1 0-15,-4-3 0 0,-4-2 0 0,-3 2 0 16,-3-3 0-16,3 1 0 0,4 1 0 0,-2-2 0 16,-5-2 0-16,-3 1 0 0,-2-3 0 0,-1 4 0 15,-1 0 0-15,5 0 0 0,-1 0 128 0,-3-3-128 0,-5 2 0 0,-3-1 0 16,0-2 0-16,-3 2 0 16,-1 1 0-16,4 1 0 0,5 0 0 0,-1 0 0 0,-3-4 0 0,1 2 0 15,-1-2-128-15,-2-1 128 0,0 1-128 16,4 2 128-16,2-1-160 0,1 0 160 0,-3 1 0 0,-1-2 0 15,-4 0 0-15,0 2 0 0,-1 0 0 0,0 1 0 16,-3-1 0-16,3-1 0 0,0 1 0 0,-2-1 0 16,-4 0 0-16,-2 1 0 0,-2 1 0 0,0 1 0 15,-3 0 192-15,-3 1-192 0,-3 1 272 0,-1 2-48 16,1 3-16-16,-3-5 0 0,1-1 128 0,0 2 32 16,-3 2 0-16,-4-4 0 0,-5-3-64 0,-2 1-16 15,-4-1 0-15,-1 1 0 0,-5-2-96 0,-1 3 0 16,-2-2-16-16,-10 2 0 0,0 0-32 0,0 0 0 15,0 0 0-15,0 0 0 0,0 0-144 0,0 0 0 0,-14 2 0 0,-6 4-11968 32,-5 1-2304-32</inkml:trace>
  <inkml:trace contextRef="#ctx0" brushRef="#br0" timeOffset="141900.13">16902 8696 9215 0,'-13'3'816'0,"13"-3"-656"0,-10 0-160 0,1 2 0 16,2 2 1760-16,7-4 320 0,-9 8 64 0,2-2 16 15,7-6-1200-15,-5 11-224 0,5-11-48 0,-3 7-16 0,3-7 64 0,0 0 16 16,0 0 0-16,0 0 0 0,0 0 416 0,0 0 96 16,-2-8 16-16,4-3 0 0,1-2-384 0,4-1-64 15,4-5 0-15,3-5-16 0,1 0-464 0,4-9-96 16,3-6 0-16,6-1-16 0,0-7 96 0,5 0 32 16,1-2 0-16,2 1 0 0,0-1-160 0,-1 4-16 15,0-1-16-15,-4 7 0 0,-4 1-176 0,-3 3 0 16,-2 0 0-16,-4 4 128 0,-2 7-128 0,-5 4 0 15,-2 3 0-15,-2 3 0 0,-3 4 192 0,-4 10-64 16,0 0 0-16,0 0 0 0,0 0-128 0,0 0 192 16,6 18-192-16,-1 4 192 0,-1 0-192 0,0 4 0 15,1 2 0-15,-1 4 0 0,-1-1-128 0,2 8 128 16,1 1 0-16,-1 1 0 0,0 1 0 0,0 2 0 16,2 6 0-16,-2-2 0 0,1 0 0 0,-1 1 0 15,1-5 0-15,0 5 0 0,2-1 0 0,2-2 160 16,-1-1-160-16,2-3 160 0,2 2-160 0,0-5 0 0,0-1 0 0,2-2 0 31,3-3-448-31,-4-7-112 0,0 1-16 0,0-7-9040 0,-2-4-1808 16</inkml:trace>
  <inkml:trace contextRef="#ctx0" brushRef="#br0" timeOffset="142583.15">17153 8591 28671 0,'0'0'1280'0,"0"0"256"0,0 0-1232 0,0 0-304 16,0 11 0-16,3 2 0 0,2 4 0 0,1 9 0 15,0 1 0-15,2 4-144 0,2 2 144 0,0 4 0 16,1 3 0-16,1 9 0 0,0 5 0 0,2 3 128 15,-1 4-128-15,1-1 176 0,-2 6-176 0,-1 0 0 16,0 4 144-16,0 5-144 0,0 6 128 0,-3-1-128 16,1 1 128-16,-2 5-128 0,-2 0 0 0,0 4 0 15,-1 1 0-15,0 0 0 0,-1-2 0 0,-1-1 0 16,2-3 0-16,1 4 0 0,1-1 0 0,2 1 128 16,2-4-128-16,0 2 176 0,0 2 144 0,2 0 48 15,-1 0 0-15,2-1 0 0,-3 2-96 0,0 1-16 16,-1 0 0-16,0 1 0 0,-1-1-96 0,-1 2-32 0,1 0 0 15,-4-1 0-15,2 1-128 0,-2 1 0 16,0 0 0-16,0-2 0 0,-2-1 0 0,1 1 0 0,-2 1 0 0,3-2 0 16,-3-1 160-16,2 7 0 15,-2-2 0-15,3 3 0 0,0-2 96 0,1-5 32 0,1-1 0 16,3 2 0-16,1 2-128 0,4-3-32 0,-1-2 0 0,2-2 0 16,3-1-128-16,1 2 192 0,1 0-192 0,3 1 192 15,3-3 0-15,1 1 0 0,-2-2 0 0,1 1 0 16,1 3-192-16,-3 0 128 0,-2 0-128 0,-4 1 128 15,-1-2-128-15,1 0 0 0,-4 1 0 0,-1-3 0 16,-2 1 0-16,1-5 0 0,-2 2 0 0,1 3 0 0,1-4 0 0,-1 1 0 16,-1 0 0-16,1-2 0 0,-1 0 0 0,-1 5 0 15,-2 0 128-15,1 2-128 0,-3 2 0 0,0 0 0 16,-1-1 0-16,-2 1 128 0,1 1-128 0,-3 5 128 16,-1-3-128-16,-1 0 128 0,0 1 80 0,-1 3 16 15,1-4 0-15,-1 0 0 0,1 0 48 0,-1 4 16 16,-1 9 0-16,3-1 0 0,-1-3-160 0,0-8-128 15,1-5 192-15,0-3-192 0,1-4 368 0,0-5-48 16,1-3 0-16,2-4 0 0,-1-2-144 0,1-1-48 16,0-2 0-16,3-6 0 0,0-5-128 0,-1-3 128 15,1-8-128-15,2 0 128 0,1-7-128 0,1-4-192 16,1-4 32-16,0-4 16 16,-2-4-1760-16,1-5-336 0,-1-7-80 0,-9-9-12880 0</inkml:trace>
  <inkml:trace contextRef="#ctx0" brushRef="#br0" timeOffset="142850.99">17718 18768 39791 0,'-23'28'1760'0,"13"-8"368"15,3 3-1696-15,0 3-432 0,5-4 0 0,2 6 0 0,2-1 0 0,7 1 0 16,0-4 0-16,6 4 0 0,3 1 144 0,5 2-144 16,4-4 160-16,3 1-160 0,3-8 144 0,1-1-144 15,1-1 128-15,0-3-128 16,1-3 128-16,3-7-128 0,1-5 0 0,2-3 128 0,2-3-128 0,5-6 0 16,4-7 0-16,2-9 0 0,0-6 0 0,0-7 0 15,-4-5-224-15,0-2 80 16,-3-8-2048-16,-1-3-416 0,-1-3-80 0</inkml:trace>
  <inkml:trace contextRef="#ctx0" brushRef="#br0" timeOffset="143751">24545 9572 8287 0,'-7'9'736'0,"2"0"-592"15,-3-3-144-15,0 4 0 0,1-1 1216 0,0 1 224 16,1 2 32-16,-2-2 16 0,1 3-976 0,-1-2-208 16,1 2-48-16,-4-1 0 0,4 1-256 0,-3 0 0 15,-1 1 0-15,3 1 0 0,-3 2 144 0,3 0-16 16,-1 1-128-16,2 0 192 0,1-3 400 0,0 2 80 0,0 1 16 0,3 1 0 16,-1 0 64-16,1 0 16 15,3-1 0-15,0-1 0 0,0-1 80 0,0-6 32 16,0-10 0-16,0 12 0 0,3 0 0 0,-3-12 0 0,0 0 0 0,0 0 0 15,0 0 32-15,0 0 16 0,6-13 0 0,2-3 0 16,-1-3-224-16,1-7-32 0,1-2-16 0,0-4 0 0,1 1-336 0,0-4-64 16,2 0 0-16,-1-2-16 0,2-3-112 0,1 0 0 15,1-2-128-15,2-3 192 0,0 6-48 0,5-6-16 16,2 1 0-16,7-3 0 0,2 2 64 0,0 0 16 16,-2 0 0-16,0 2 0 0,0 2 0 0,-1 3 0 15,-1 3 0-15,-1 2 0 0,-2 6-80 0,-2 3-128 16,-1 5 176-16,-4 2-176 0,-1 3 160 0,-3 4-160 15,-3 0 128-15,0 3-128 0,-12 7 0 0,0 0 128 16,0 0-128-16,0 0 0 0,11 9 0 0,-3 4 0 16,-4 1 0-16,-3 8 0 0,0 6 0 0,1 2 0 15,-1 7 0-15,-1 6 0 0,-1 7 0 0,1 3 0 16,-2 2 0-16,2 3 0 0,-1 7 0 0,1-3 0 16,0 3 0-16,3-6 0 0,0-3 0 0,1-3 0 15,0-2 0-15,4-7 0 0,-1 1 0 0,2-7 0 16,1-5 0-16,2-8 0 15,-1-2-1936-15,2-9-320 0,2-4-64 0</inkml:trace>
  <inkml:trace contextRef="#ctx0" brushRef="#br0" timeOffset="144719.58">24848 9269 18431 0,'0'-14'816'0,"0"7"160"16,1-5-784-16,-1 12-192 0,5-10 0 0,2 0 0 0,0 5 2688 0,-7 5 512 15,12-5 80-15,-2 3 32 0,0 2-2656 0,0 4-528 16,0 1-128-16,-1-1 0 0,-9-4 0 0,12 12 0 15,-6-3 0-15,3 3 0 0,-3 1 128 0,-1 0-128 16,1 1 192-16,-3 6-64 0,1 5 112 0,-1 3 16 16,-3 4 0-16,0 2 0 0,0 2 48 0,0 3 16 15,-2 7 0-15,1 1 0 0,0 4-80 0,0 2-16 16,1 1 0-16,0-1 0 0,1 2 80 0,0 2 16 16,2 4 0-16,-1-1 0 0,1 3-80 0,1-3-16 15,-2 0 0-15,2 2 0 0,-3-1-96 0,3 4-128 16,-3 4 176-16,3-5-176 0,-1 3 128 0,-1 0-128 15,1-1 0-15,-2-1 0 0,0 3 0 0,-1 1 0 16,3 0 0-16,-3-2 0 0,0 0 128 0,0 2-128 16,-3-2 0-16,2 1 0 0,0-1 128 0,-1 1-128 15,1-1 0-15,0 0 0 0,0-3 0 0,-1 2 0 16,1 3 0-16,0-3 0 0,-2 4 0 0,2-3 0 16,1-1 0-16,0-2 0 0,0 2 128 0,0 2-128 0,0 1 0 0,3 0 0 15,-1-2 176-15,1 0-176 0,-1 2 160 0,2 0-160 16,0-2 160-16,0 0-160 0,1 2 160 0,-1 2-160 15,1 3 144-15,-3-2-144 0,2 1 128 0,-1-2-128 16,-1-1 144-16,-2 1-144 0,-1-1 160 0,0-3-160 16,-1-1 240-16,1-2-48 0,-2 3-16 0,1-1 0 15,1-3-32-15,-2 2 0 0,1-1 0 0,0-1 0 0,1-5-144 0,0-1 0 16,-2 1 0-16,2-4 0 0,1 0 0 0,0 2 0 16,-1 1 128-16,-1-1-128 0,2 1 0 0,2 1 0 15,-2-2 0-15,0 3 0 0,-2-3 0 0,1 2 0 16,0 4 0-16,-2-1 0 0,1 3 128 0,-1-3-128 15,1 1 0-15,-1 1 128 0,2 0-128 0,0-1 0 16,-2 3 0-16,3-3 128 0,-3 2-128 0,3-4 192 16,0 0-192-16,0-3 192 0,-1-1-192 0,1-2 160 15,0 1-160-15,-1 3 160 0,0 1-160 0,-1-2 0 16,0-2 0-16,-1-1 0 0,1 1 176 0,-1 1-48 16,-1 2-128-16,2 2 192 0,-2-1 0 0,2-2 0 15,-1 0 0-15,0-1 0 0,1-3 64 0,-1 3 0 16,1-2 0-16,2-1 0 0,-3-3-48 0,1 2 0 0,-1 1 0 0,1-2 0 15,-2 0-80-15,0-5-128 16,1-2 176-16,1-2-176 0,-1 0 144 0,1-4-144 16,-1 0 0-16,2-2 144 0,-2-1-16 0,2 1-128 15,-1-2 192-15,0 3-64 0,1 0-128 0,0 0 192 16,-2-3-192-16,2 1 192 0,-1-4-192 0,0 0 128 0,1-2-128 0,0 2 128 16,-2-5-128-16,2 2 0 0,-2-2 0 0,2 0 0 15,0-2 0-15,0 1 0 0,-1-2 128 0,0-2-128 16,0-1 0-16,1 2 0 0,0 1 0 0,0 0 0 15,-1-2 0-15,1 0 0 0,0-1 0 0,1-1 0 16,-1-2 0-16,1-2 0 0,0 0 0 0,0 0 0 16,0-3 0-16,1-1 0 0,0 1 0 0,-1-12 0 0,0 0 0 0,1 10 0 15,-1-10-144-15,0 0 144 0,0 0-384 0,0 0 48 16,0 0 0-16,0 0 0 16,0 0-944-16,0 0-176 0,0 0-32 0,0 0-16 15,0 0-608-15,4-9-112 0,-1-4-16 0,-3 2-12080 16</inkml:trace>
  <inkml:trace contextRef="#ctx0" brushRef="#br0" timeOffset="145568.65">24418 18144 3679 0,'0'0'320'0,"0"0"-320"0,0 0 0 0,0 0 0 15,-9 0 5568-15,9 0 1056 0,0 0 208 0,0 0 32 16,0 0-5328-16,0 0-1088 0,2 11-192 0,3 3-64 16,1 0-192-16,4 4 176 0,3 1-176 0,2 3 160 15,2 1 80-15,2 3 16 0,1-1 0 0,3 0 0 0,1 0 32 0,2-3 16 16,-1 1 0-16,2-2 0 0,-1-1 112 0,0-4 32 16,-2-3 0-16,0-2 0 0,-2 1-64 0,1-6 0 15,0-1 0-15,1 1 0 0,0 0 64 0,4-5 0 16,-1-1 0-16,2-3 0 0,1-4-48 0,3-1 0 15,2-3 0-15,3-6 0 0,4-6-32 0,0-4-16 16,-2-4 0-16,0-7 0 0,-2-7 96 0,-1-3 0 16,0-3 16-16,-1-6 0 0,3-3-208 0,-4 1-64 15,1 0 0-15,-1 0 0 0,1 0-416 0,0-5-96 16,-3 0 0-16,-2-4-11664 16,0-2-2336-16</inkml:trace>
  <inkml:trace contextRef="#ctx0" brushRef="#br1" timeOffset="160564.58">12329 16077 7359 0,'0'0'656'0,"0"0"-528"0,0 0-128 0,0 0 0 16,0 0-288-16,0 0-96 0,0 0 0 0,0 0-16 16,0 0 816-16,0 0 160 0,0 0 48 0,0 0 0 15,0 0 272-15,0 0 64 0,0 0 16 0,0 0 0 16,0 0-128-16,-5 7-16 0,5-7-16 0,-7 12 0 16,1-2-256-16,-1 2-48 0,1 2-16 0,2-4 0 15,-2 3-176-15,1-2-48 0,1-2 0 0,-1 1 0 16,0-3 144-16,5-7 32 0,0 0 0 0,-6 7 0 15,6-7 256-15,0 0 64 0,-9 3 16 0,9-3 0 16,-11 0-64-16,11 0-16 0,0 0 0 0,-10-7 0 16,3 1-240-16,3-2-48 0,0-3-16 0,2-2 0 15,2 1-192-15,1-5-32 0,3-1-16 0,-1 0 0 16,4 1-160-16,0-1 0 0,0 0 144 0,4 1-144 16,-1 1 0-16,3-1 0 0,1 1-160 0,3 1 160 15,-2 2 0-15,0 3 0 0,2 0 0 0,0 3 0 0,1 3-128 0,1 2 128 16,3-1 0-16,-1 3 0 0,1 5 0 0,0-1 0 15,1 3 0-15,-2 3 0 0,2-1 0 0,0 1 0 16,-1-1 0-16,-2 1 0 0,-4 1 0 0,0 0 0 16,-4 0 0-16,1-1 144 0,-3 3-16 0,-1 1-128 15,-1 0 192-15,-3-1-64 0,0 1 192 0,-3-1 16 16,0 4 16-16,-4-2 0 0,0 3 32 0,-3-3 16 16,-1-1 0-16,-2 2 0 0,-4-1 80 0,0 1 16 15,-4 3 0-15,1-2 0 0,-6-3-176 0,-2-3-48 16,-1 2 0-16,-2 0 0 0,-1-7-80 0,2 2 0 15,0-3-16-15,2-1 0 0,2-2-16 0,1-1 0 0,1-1 0 0,0-1 0 16,1-3 16-16,0 1 0 0,4-5 0 0,-3 0 0 16,1-2 0-16,4 1 0 0,0-1 0 0,2 0 0 15,0-4-176-15,1 0 160 0,3-3-160 0,0 1 160 16,3 2-160-16,0-3 0 0,2 1 0 0,3-1 0 16,1 0 0-16,2 0 0 0,1 0 0 0,-1 4 0 15,1-3-128-15,1 4 128 0,3-1 0 0,2 0 0 16,-2 5 0-16,4 0-144 0,1 3 144 0,2 2 0 15,1 0-144-15,-1 2 144 0,2 1 0 0,-1 1-144 16,3 3 144-16,-1 1 0 0,-1 7 0 0,1-2-128 16,1 4 128-16,-2 0 0 0,-3 0 0 0,-3-1-128 15,-2 3 128-15,-2-1 0 0,-2-1 0 0,-2 2 0 16,-2-1 0-16,-3-4 0 0,-3 2 0 0,-4 1 0 16,-3-4 0-16,-3 3 144 0,-2 1-16 0,-5-1-128 0,-2-3 256 0,-1 2-64 15,-1-3-16-15,0 0 0 0,0-2-176 0,1 0 192 16,-1-3-192-16,1-4 192 0,1 0-192 0,3 0 128 15,3-4-128-15,-1-3 128 0,2 0-128 0,4-2 0 16,-1 0 144-16,2-5-144 0,0-1 0 0,2 0 0 16,3 0 0-16,1-3 128 0,3-2-128 0,1 1 0 15,0-2-128-15,4 3 128 0,1 3-128 0,0 2 128 16,3-2-128-16,2 1 128 0,4 1 0 0,0 5-128 16,0-3 128-16,1 5 0 0,3 1 0 0,0 0-160 15,1 2 160-15,1 3 0 0,0 0-128 0,3 2 128 16,0 0 0-16,1 4 0 0,-1 0-128 0,0 4 128 15,-1-1 0-15,-3 2 0 0,-3-1 0 0,-1 2-128 16,-1-1 128-16,-5 1 0 0,-2 2 0 0,-5 2 0 0,-3-1 0 0,0 1 0 16,-6-4 0-16,-2 1 0 0,-2 1 0 0,-7-1 0 15,0-1 192-15,-4 1-64 0,-1 1-128 0,0-4 192 16,0 0 0-16,0-3-16 0,0-1 0 0,0-1 0 16,-1-1-176-16,2-1 192 0,3-3-192 0,-1-3 192 15,0-1-192-15,1-1 128 0,1-2-128 0,4-2 128 16,2-4-128-16,2 0 0 0,0-2 0 0,2 1 128 15,2-3-128-15,2 1 0 0,3-2 0 0,1 0 0 16,0 1-192-16,3 1 192 0,0 2-160 0,4 0 160 16,-1 4-144-16,3-1 144 0,1 3-128 0,2-1 128 15,3 3 0-15,1 1-160 0,2-2 160 0,0 5 0 16,1-1-128-16,1 3 128 0,2 3 0 0,0 2 0 16,-2 3-144-16,0-1 144 0,-2 5 0 0,0-2-144 0,-5 3 144 15,-1 0 0-15,-2 3 0 0,-3-1 0 0,-2-2 0 0,-5 2 0 16,-4 0 0-16,-4 2 0 0,-3-1 0 0,-6 2 0 15,-3 5 0-15,-4-1 128 0,-3-1-128 0,-1 1 128 16,2-3-128-16,-4-1 128 0,1 2-128 0,-3-4 192 16,3 0-64-16,2-6 0 0,2 0-128 0,0-5 192 15,0-2-64-15,4-3 0 0,1-2-128 0,3-4 144 16,2-5-144-16,3-1 160 0,2-6-160 0,5-1 0 16,3-2 0-16,3-2 128 0,4-3-128 0,4-2-176 15,1 0 48-15,4-1 0 0,2-1 128 0,4 2-192 16,0-1 192-16,0 6-192 0,2-1 192 0,1 2 0 15,1 2 0-15,4 3 0 0,4 2 0 0,1 2 0 16,0 2 0-16,-2 2-128 0,1 4 128 0,-3 2 0 16,-1 4 0-16,2 4 0 0,0 3 0 0,-4 1-128 0,-6 2 128 15,-1 5 0-15,1 3 0 0,-4 0 0 0,-6 0 0 0,-4 1 0 16,-1 1 0-16,-4 0 0 0,-3 2 0 0,-4-1 0 16,-5-5 0-16,0-1 144 0,0-2 0 0,-5-2 0 15,0 1 96-15,-2 0 16 0,-2-4 0 0,1 0 0 16,-1-6 0-16,1 0 16 0,-1 1 0 0,5-4 0 15,0-3-144-15,1-1-128 0,0-2 144 0,2-4-144 16,-1-2 0-16,5 1 128 0,-3-3-128 0,5-2 0 16,1-1 0-16,1-1-192 0,2-1 48 0,0 0 0 15,2-1-32-15,3-1 0 0,-1 4 0 0,3 1 0 16,1 2 176-16,0 3 0 0,2 2-144 0,2 4 144 16,1-1 0-16,1 2-176 0,-1 1 176 0,3 2-128 15,1 1 128-15,3 1-128 0,0 2 128 0,2 3-128 16,2 2 128-16,-1 2 0 0,0 4-144 0,-2 2 144 0,-1 4 0 15,-4-1-144-15,-4 1 144 0,-4-1 0 0,-2 1-128 0,-5-2 128 16,-3-4 0-16,-6 4 0 0,-3 3 0 0,-5-1 0 16,-5-3 0-16,-1 1 0 0,-3 1 192 0,2-1-48 15,-3-1-16-15,-1-2 0 0,-2-1 16 0,1-2 0 16,-1 2 0-16,2-5 0 0,2-1-144 0,3-3 0 16,4-5 144-16,2 0-144 0,3-4 0 0,1-3 144 15,5-2-144-15,0-4 0 0,4-1 0 0,1-1 0 16,3 0 0-16,3-3 0 0,2-5-224 0,3 0 0 15,2 1 0-15,2-1 0 0,2 1 80 0,1 0 16 16,0 2 0-16,2 1 0 0,1 2 128 0,2 4-128 16,1 2 128-16,2-1-128 0,2 2 128 0,0 4 0 0,0 2 0 0,0 2-128 15,0 2 128-15,1 3 0 0,-4 1 0 16,0 5 0-16,-4-1 0 0,-1 3 0 0,-4 2 0 0,-4 2-128 16,-4 0 128-16,-6 1 0 0,-3 0-144 0,-4 1 144 15,-2-1 0-15,-2 1 0 0,-2-1 0 0,-1-3 128 16,-2 0 64-16,0-1 16 0,-1-1 0 0,1 0 0 15,-1-1 48-15,0-2 0 0,1-6 0 0,2 1 0 16,2-3-112-16,1-1-16 0,2-4 0 0,0-4 0 16,2 0-128-16,2-5 192 0,0 1-192 0,2-1 192 15,0-4-192-15,3 0 0 0,2-2-192 0,1 0 192 16,2-2-240-16,2 2 80 0,1-2 16 0,4-1 0 16,-3 3 144-16,4 2-208 0,-1 3 80 0,3 4 128 15,1-1-176-15,-1 7 176 0,1 1-128 0,0 3 128 16,0 3-128-16,-1 5 128 0,1 4-128 0,-1 2 128 0,-1 4-160 15,-3 2 160-15,-3 2-192 0,0 1 192 0,-3 2-160 0,-3 1 160 16,-4-3-128-16,-4-2 128 0,1 1 0 0,-3-4 0 16,-2-1 0-16,-1-1 0 0,1-5 0 0,-2 0 0 15,2-2 144-15,1-2-144 0,-1-4 224 0,-2-4-64 16,3 0-16-16,1-3 0 0,-3-2-16 0,3 1 0 16,1-5 0-16,1-1 0 0,2-1-128 0,2-1 192 15,0-1-192-15,4-1 192 0,0-1-192 0,0 2 0 16,3 0 0-16,1 2 0 0,1-2-144 0,1 1 144 15,1 5 0-15,0-3 0 0,-2 7-144 0,4-1 144 16,0 1 0-16,1 3-144 0,0 2 144 0,2 2 0 0,-1 0-144 0,1 2 144 16,-12-4 0-16,12 8-144 0,0-2 144 0,-5 3 0 15,-7-9-256-15,0 0 64 0,8 13 16 0,-4-1 0 32,-4 2-1440-32,-1-1-304 0,-3 0-48 0</inkml:trace>
  <inkml:trace contextRef="#ctx0" brushRef="#br1" timeOffset="162229.62">12451 17897 5519 0,'-5'-6'496'0,"1"0"-496"0,-1-1 0 0,1-2 0 16,-1 2 1584-16,4-3 208 0,1 10 64 0,0-9 0 15,0-3-1152-15,0 3-208 16,0 9-48-16,2-9-16 0,2-1 80 0,-4 10 0 0,5-7 16 0,-5 7 0 16,6-9-128-16,-6 9-16 0,7-9-16 0,-7 9 0 15,0 0 16-15,6-7 0 0,-6 7 0 0,0 0 0 16,9-5 48-16,-9 5 16 0,6-6 0 0,-6 6 0 15,0 0 208-15,0 0 48 0,0 0 16 0,0 0 0 16,0 0 128-16,0 0 32 0,0 0 0 0,9 6 0 16,-9-6-304-16,5 12-48 0,0 1-16 0,-1 1 0 15,-3 3-112-15,-1 5-16 0,-2 1-16 0,-2 4 0 16,-1 3-96-16,0 2-16 0,-3 0 0 0,2-1 0 16,-2 1 16-16,1 1 0 0,3 0 0 0,-1-2 0 15,-2-5-64-15,2 1-16 0,2-3 0 0,-1-1 0 16,-1-3-48-16,1 2-16 0,1-4 0 0,1-4 0 15,0-1-128-15,0 1 128 0,2-14-128 0,-1 8 128 0,1-8-128 0,0 0 128 16,0 0-128-16,0 0 128 0,0 0 64 0,0 0 0 16,0 0 0-16,0 0 0 0,0 0-16 0,0 0 0 15,0 0 0-15,0 0 0 0,0 0-176 0,0 0 0 16,3-7 144-16,3-3-144 0,1 2 0 0,3 2 0 16,2-1 0-16,0 2 0 0,2 0 0 0,8-4 0 15,1 3 0-15,2-3 0 0,1 1 0 0,2-1 0 16,0 2 0-16,-2 0 0 0,1 0 0 0,1 2 0 15,3-2 0-15,-1 2 0 0,1 3 0 0,-2 1 0 16,3 1 0-16,-1 2 0 0,0 2 0 0,4 1 0 16,4-1 0-16,-1 0-128 0,-1 2 128 0,-3 2 0 15,-1-2 0-15,-4 2 0 0,-3-5 0 0,-2 2 0 0,-1 1 0 0,-3 0 0 16,-1-2 0-16,3 1 0 16,-6 4 0-16,-1-5 0 0,1 1 0 0,-4 1 0 0,0-2 0 0,1 0 128 15,-3-2-128-15,-3 1 0 0,-7-3 0 0,11 3 128 31,-11-3-896-31,8 3-160 0,-8-3-32 0,0 0-16 0,0 0 1696 0,0 0 352 0,0 0 64 0,8-5 16 16,-8 5-752-16,6-9-144 0,1 0-16 0,-6 0-16 16,2-2-48-16,-1 1-16 0,1-6 0 0,2 1 0 15,1-4-160-15,2 0 128 0,-2-5-128 0,6-4 128 16,-1-1-128-16,0 1 0 0,1-4 0 0,-1 3 0 16,2 2 0-16,1-4 0 0,-1 4 0 0,-1-4 0 15,4 4 0-15,-1 1 0 0,0-4 0 0,2 2 0 16,-1-2 0-16,-2 2 0 0,0 0 0 0,-2 0 0 15,0 3 0-15,0 3 0 0,-2 2 0 0,-1 2 0 0,0 1 0 16,-3 3 0-16,2 0 0 0,-3 5 0 0,0 1 0 0,-5 8 0 16,4-8 0-16,-4 8 0 0,0 0 0 0,2-9 0 15,-2 9 0-15,0 0 0 0,0 0 0 0,-4-5 0 16,4 5 0-16,0 0 0 0,-7-3 0 0,7 3 0 16,-13-1 0-16,4 4 0 0,-3-1 0 0,-1 2 128 15,-1 0-128-15,-1 2 0 0,-2-2 0 0,-2 1 128 16,-3 1-128-16,2-2 0 0,-4-1 144 0,1 2-144 15,-1 3 160-15,1-3-160 0,3-2 192 0,-2 3-64 16,-2-1-128-16,1-2 192 0,-1 0-64 0,0 1-128 16,-2 1 176-16,0-3-176 0,-2 2 224 0,0-1-64 15,0-1-16-15,-4 0 0 0,-5-1-144 0,-1-1 192 16,-4 0-192-16,0 0 192 0,0-3-192 0,3 2 0 0,1-2 0 16,1 2 128-16,1-1-128 0,4-2 0 0,2-2 0 15,2 0 128-15,0 3-128 0,4-2 0 0,1-1 0 0,1 4 0 16,1 1 0-16,0-2 0 0,2 1 0 15,1 0 0-15,2 2 0 0,1 0 0 0,1 3 0 0,0-1 0 16,1 0 0-16,3-2 0 0,1 0 0 0,1 1 0 16,2 3-144-16,6-4 144 0,-8 2 0 0,8-2 0 15,0 0 0-15,-7 2-128 0,7-2 128 0,0 0 0 16,-8-3 0-16,8 3 0 0,0 0 0 0,0 0 0 16,-6-4 0-16,1 2-128 0,-2-3 128 0,7 5 0 15,0 0-384-15,0 0 48 0,0 0 0 0,-2-8-10768 16,-1 3-2144-16</inkml:trace>
  <inkml:trace contextRef="#ctx0" brushRef="#br1" timeOffset="167151.95">20337 9597 3679 0,'0'0'320'0,"0"0"-320"15,-5-7 0-15,5 7 0 0,-4-9 1280 0,4 9 192 16,-3-9 48-16,2-1 0 0,0 2-1072 0,1 8-192 16,-2-13-64-16,2 7 0 0,0 6 64 0,0-11 16 15,0 3 0-15,0 8 0 0,0 0 256 0,0 0 48 16,-1-10 16-16,1 10 0 0,0 0 160 0,0 0 16 15,0 0 16-15,0 0 0 0,0 0-64 0,0 0-16 16,3-8 0-16,-3 8 0 0,0 0-96 0,0 0-32 16,0 0 0-16,0 0 0 0,0 0 80 0,11 3 16 0,-2 2 0 15,3 2 0-15,-4-3 48 0,4 0 16 0,-1 1 0 0,3 3 0 16,2-3-160-16,0 1-48 0,3 0 0 16,1 0 0-16,2 2-80 0,1-1 0 0,-1 2-16 0,-1 0 0 15,3-2-176-15,3 3-48 0,0 4 0 0,-1-3 0 16,1 0-208-16,1-1 0 0,0 2 128 0,0 2-128 15,0-2 0-15,1 0 0 0,0 0-192 16,2 0 192 0,-1-2-1792-16,1 1-256 0,-1-3-64 0</inkml:trace>
  <inkml:trace contextRef="#ctx0" brushRef="#br1" timeOffset="167684.83">22171 9465 13823 0,'0'0'608'0,"-8"-13"128"0,2 4-592 0,1-1-144 0,5 10 0 0,0 0 0 16,-4-7 1520-16,4 7 272 0,0 0 48 0,0 0 16 15,0 0-1024-15,0 0-208 0,0 0-48 0,0 0 0 16,0 0-128-16,0 0-16 0,0 0-16 0,10 3 0 16,-1 3-32-16,0 5 0 0,0-3 0 0,0 3 0 15,2 0-48-15,3 0-16 0,-1 3 0 0,1-2 0 16,1 1-32-16,3 1-16 0,1 0 0 0,1 0 0 15,2-3-144-15,2 2-128 0,0 0 144 0,3-3-144 16,2 3 0-16,0-1 0 0,-1-3 0 0,2 3 0 0,0-5 0 0,-2 4-128 16,-1-3-16-16,-2 1 0 15,2 0-1872-15,-3 1-368 0,7-2-80 0,-6-2-16 0</inkml:trace>
  <inkml:trace contextRef="#ctx0" brushRef="#br1" timeOffset="168168.98">23839 9464 4607 0,'-4'-8'400'0,"4"8"-400"15,-4-6 0-15,4 6 0 0,0 0 3760 0,0 0 656 16,0 0 144-16,0 0 32 0,0 0-3200 0,0 0-640 16,0 0-128-16,0 0-32 0,0 0-128 0,8 11-16 15,2-3-16-15,0 2 0 0,0-2-64 0,3 3-16 16,0-2 0-16,-1 2 0 0,2-3-128 0,3 3-32 15,1 1 0-15,3-3 0 0,3 4-192 0,3-3 144 16,2 1-144-16,3 1 128 0,1-4-128 0,0 4 0 16,-1-4 0-16,0 3 0 0,-2-2-128 0,1 4-64 15,-1-2-16-15,-1-2-7664 16,1 5-1536-16</inkml:trace>
  <inkml:trace contextRef="#ctx0" brushRef="#br1" timeOffset="168701.74">25900 9492 18431 0,'-8'-13'1632'0,"2"4"-1312"16,3 3-320-16,3 6 0 0,0 0 1472 0,0 0 208 0,0 0 48 0,0 0 16 15,0 0-848-15,0 0-160 0,0 0-32 0,0 0-16 16,0 0-464-16,0 0-96 15,0 0 0-15,9 6-128 0,-1 3 256 0,4-3-64 0,-1 1-16 0,1 2 0 16,0 3 16-16,2-1 0 0,2 1 0 0,1 0 0 16,4-2-192-16,-1 4 0 0,1-1 144 0,4-2-144 15,3 0 0-15,2 3 0 0,1-5 0 0,2 4 0 32,-1-4-512-32,1 2 0 0,-3 2-16 0,0-4-7728 0,-3 1-1536 0</inkml:trace>
  <inkml:trace contextRef="#ctx0" brushRef="#br1" timeOffset="169350.95">27936 9536 9215 0,'-3'-11'400'0,"3"11"96"0,0 0-496 0,0 0 0 15,4-8 0-15,0 1 0 0,-4 7 2240 0,0 0 336 16,0 0 80-16,0 0 16 0,8-6-1712 0,1 4-320 15,-9 2-80-15,11 0-16 0,-11 0-48 0,14 4-16 16,-3 0 0-16,-1 3 0 0,3 0-240 0,0 5-48 16,-1 2-16-16,2 1 0 0,0-2-176 0,1 4 160 15,2-1-160-15,1 2 160 0,1 1-160 0,1 0 192 16,3 1-192-16,1 2 192 0,2-3-192 0,2 0 0 16,2 0-192-16,3 0 192 15,-1 0-528-15,-2-1 16 0,0 0 0 0,-2 0-9408 0</inkml:trace>
  <inkml:trace contextRef="#ctx0" brushRef="#br1" timeOffset="169884.78">29955 9524 11967 0,'0'0'1072'0,"0"0"-864"0,0 0-208 0,0-8 0 16,0 8 3552-16,7-8 672 0,-7 8 128 0,12 0 16 16,2 4-3504-16,0 1-704 0,2 0-160 0,-1 5 0 15,1-5 0-15,2 6 0 0,-1-2 0 0,2 5 0 16,1 1 0-16,2 1 128 0,1 1-128 0,1-2 0 16,1 0 128-16,2 2-128 0,1-1 0 0,4 1 0 15,1-1 144-15,2 2-144 0,2 0 0 0,0-1 144 16,0-2-144-16,-3 0 0 0,-2-3-192 0,0 0 192 31,-4 0-2048-31,0-5-272 0</inkml:trace>
  <inkml:trace contextRef="#ctx0" brushRef="#br1" timeOffset="170824.74">30063 7612 9215 0,'0'0'816'0,"0"0"-656"0,0 0-160 0,-5-8 0 16,0-1 1280-16,5 9 240 0,-4-7 32 0,4 7 16 15,-5-12-512-15,5 12-96 0,-4-7-32 0,1-2 0 16,3 9-256-16,-4-10-48 0,-1-1-16 0,5 11 0 16,0 0-64-16,-5-9-16 0,5 9 0 0,-4-12 0 15,0-1 16-15,0 4 0 0,2 0 0 0,2 9 0 16,0 0-96-16,0 0-32 0,0 0 0 0,0 0 0 15,0 0-256-15,0 0-160 0,0 0 192 0,0 0-192 16,0 0 176-16,0 0-176 0,0 0 160 0,0 0-160 16,0 0 352-16,9 12-32 0,0-6 0 0,-2 5 0 15,-1-2 32-15,1 3 0 0,-1 1 0 0,3-2 0 16,-3 4 16-16,2 4 0 0,1 0 0 0,0 3 0 16,1-2-96-16,0 1-16 0,3 2 0 0,-2-2 0 15,1 1 0-15,-1-2-16 0,1 0 0 0,-2 1 0 0,0 3-80 0,0 1-16 16,0-2 0-16,1-1 0 0,-1 1-16 0,-1-3-128 15,-2-1 192-15,2 0-64 0,-4 0-128 0,2-1 128 16,-1 0-128-16,2 0 128 0,-2-4-128 0,0-2 0 16,-1 1 0-16,2 0 0 0,-2-3 0 0,0 0 0 15,-5-10 0-15,6 12 0 0,-1-4-192 0,-5-8-128 16,0 0-32-16,0 0 0 16,0 0-2160-16,0 0-432 0,0 0-96 0,0 0-16 0</inkml:trace>
  <inkml:trace contextRef="#ctx0" brushRef="#br1" timeOffset="171368.75">28735 7547 22111 0,'0'0'1968'0,"-3"-9"-1584"15,3 9-384-15,-1-9 0 0,1 9 480 0,0 0 16 16,0 0 0-16,0 0 0 0,0 0-368 0,0 0-128 16,0 0 0-16,0 0 0 0,0 0 0 0,0 0 0 15,0 0 0-15,0 0 0 0,9 4 0 0,-9-4 0 16,9 6 0-16,-3 5 0 0,2-3 0 0,-2 5 192 15,-2 2-48-15,5 2-16 0,0 3 320 0,0 1 48 16,0 1 16-16,2 5 0 0,-1-1 64 0,3 0 32 16,0-2 0-16,2 4 0 0,3-2-96 0,-2 2-32 0,0-4 0 0,-1 4 0 15,0-1-208-15,0-3-32 0,-1-1-16 0,2-2 0 16,-2-2-224-16,0 2 144 0,0-1-144 0,0-4 128 16,1-2-128-16,-2-1 0 0,-1 0 144 0,1 0-144 15,-2-1 0-15,0 0 0 0,-3 2 0 0,1-2 0 31,-1 0-720-31,-3-3-112 0,-1 1-32 0,-4-10-7872 0,1 10-1568 0</inkml:trace>
  <inkml:trace contextRef="#ctx0" brushRef="#br1" timeOffset="171853.4">27592 7463 9215 0,'-7'-10'816'0,"7"10"-656"0,-5-5-160 0,5 5 0 16,0 0 3392-16,0 0 656 0,0 0 128 0,0 0 32 15,0 0-3056-15,-2 13-592 0,2-13-128 0,3 15-32 16,-1-1-80-16,2 2 0 0,1 2-16 0,0 1 0 15,2 2-32-15,-1-2 0 0,2 1 0 0,1 3 0 16,0 6-48-16,-1-2-16 0,3 3 0 0,-1 2 0 16,-1-4-64-16,0 4-16 0,2 2 0 0,-1 2 0 15,0-2-128-15,0-1 0 0,1-2 0 0,-1-1 0 16,1-2 0-16,-1-1 0 0,1-1 0 0,0-3 0 16,0-1 0-16,1-1 0 0,-2 1 0 0,0-3 0 15,2-1-1648-15,-1-4-352 0,2-3-80 0,-3-2-16 16</inkml:trace>
  <inkml:trace contextRef="#ctx0" brushRef="#br1" timeOffset="172337.79">26169 7414 17503 0,'0'-9'1552'0,"0"-2"-1232"0,-2 4-320 0,2 7 0 15,0 0 1536-15,0 0 256 0,0 0 64 0,7 6 0 16,-7-6-1104-16,10 12-224 0,-2-3-32 0,0 5-16 15,3 2-96-15,-1 3-32 0,-3 3 0 0,4-1 0 16,-1 2-112-16,0-1-32 0,0-2 0 0,2 6 0 0,-1 0 48 0,2 4 16 16,-2-5 0-16,1 4 0 0,-2-5-16 0,1 3-16 15,2 0 0-15,-3 2 0 0,0-1-64 0,2 2-16 16,-1-3 0-16,1 1 0 0,0-5-160 0,1 1 0 16,0-2 0-16,1-2 0 15,-3-2-1408-15,2 0-304 0,-1-8-64 0</inkml:trace>
  <inkml:trace contextRef="#ctx0" brushRef="#br1" timeOffset="172859.52">23642 7335 22111 0,'0'0'1968'15,"0"0"-1584"-15,0 0-384 0,0 0 0 0,0 0 784 0,0 0 80 16,2 11 16-16,-1 2 0 0,3 1-320 0,-1 1-64 16,-2 2-16-16,2 2 0 0,0 1-64 0,1 4-16 15,1 4 0-15,0-2 0 0,-1-2-208 0,0 0-32 16,-3-1-16-16,1 3 0 0,0 0-144 0,1 2 0 0,-1-1 144 0,1-1-144 16,1-4 0-16,-4-1 0 15,3 1 0-15,1-2 0 0,-1 1-208 0,-1-2-112 0,1-1-32 0,-1-1 0 31,0 1-800-31,0-4-176 0,2-1-16 0</inkml:trace>
  <inkml:trace contextRef="#ctx0" brushRef="#br1" timeOffset="173304.49">22355 7295 20271 0,'0'0'1792'0,"-6"-7"-1424"16,1 3-368-16,5 4 0 0,0 0 496 0,0 0 16 15,0 0 16-15,0 0 0 0,0 0-272 0,5 14-64 16,1-1-16-16,-1 1 0 0,2 1 16 0,-1 3 16 0,0 1 0 0,1 4 0 16,0 1 96-16,2 0 16 0,0 4 0 0,1-3 0 15,2 3-16-15,-1-1 0 0,6 2 0 0,-2-1 0 16,-1 3-112-16,3 0-32 0,-1-1 0 0,1-1 0 15,-1 1-32-15,1 2-128 0,-1 1 192 0,2 0-64 16,-4-2-128-16,1-1 0 0,-1-4 0 0,1 2 128 16,-1-2-128-16,-1 0 0 0,0-3 0 0,-2-4 0 31,1-2-432-31,-1 1-112 0,-2-1-32 0,-1-3-10800 0</inkml:trace>
  <inkml:trace contextRef="#ctx0" brushRef="#br1" timeOffset="173725.2">21643 7556 19695 0,'0'0'864'0,"0"0"192"0,0 0-848 0,0 0-208 0,0 0 0 0,0 0 0 16,0 0 384-16,0 0 48 0,11 11 0 0,-1-2 0 15,0 3-48-15,0 2-16 0,2 1 0 0,0 4 0 16,1 1-80-16,1 2-16 0,1 2 0 0,2 4 0 16,-1-1-272-16,2 3 160 0,0 3-160 0,3 3 128 15,1 5-128-15,1 2 0 0,-1-1 0 0,-1 6-6976 16,1-1-1488-16</inkml:trace>
  <inkml:trace contextRef="#ctx0" brushRef="#br1" timeOffset="176322.7">23740 7514 12895 0,'-8'-15'1152'0,"7"6"-928"0,-2 0-224 0,1 4 0 16,-2-2 704-16,0 1 112 0,1-4 16 0,1 4 0 15,-3 3-496-15,0-2-80 0,0 0-32 0,-2 1 0 16,0 2-224-16,-5 0 144 0,-1 0-144 0,1 0 128 16,-2 0 32-16,-3 2 0 0,-1 2 0 0,1 0 0 15,0-1 32-15,3 0 0 0,-1 3 0 0,2-1 0 16,2-2 16-16,-1 1 16 0,6 2 0 0,6-4 0 15,0 0 224-15,0 0 32 0,0 0 16 0,0 0 0 16,0 0 192-16,0 0 32 0,0 0 16 0,0 0 0 16,0 0-192-16,0 0-32 0,0 0-16 0,0 0 0 15,0 0-112-15,6 10 0 0,4-1-16 0,2-1 0 16,1 3 0-16,1 0 0 0,0-1 0 0,1 4 0 16,1-7-112-16,2 6 0 0,1 0-16 0,-1-2 0 0,0 2-112 15,0 2 0-15,-1-1-128 0,1 0 192 0,-1 1-192 0,-1 1 128 16,-1-2-128-16,3 0 0 0,3-3 128 0,-4 2-128 15,-1 1 0-15,-2-4 0 0,0 0 0 0,-2 0 128 16,0-1-128-16,-2-1 0 0,-2 1 0 0,-8-9 0 16,7 7 128-16,-7-7-128 0,8 12 0 0,-8-12 0 15,0 0 0-15,0 0 0 0,0 0 128 0,0 0-128 16,0 0 0-16,0 0 144 0,0 0 48 0,-8 4 0 16,-1-2 0-16,-1-2 0 0,-3-1-64 0,1-3-128 15,-1 0 192-15,-1-3-64 0,-1-1-128 0,1-5 0 16,-1 2 144-16,2-5-144 0,0 0 0 0,0-2 0 15,-1-1 0-15,2-1 0 0,-1-2 0 0,0 3 0 16,1 1 0-16,-1 1 128 0,-1 3-128 0,1-2 0 0,2 1 0 16,1 1 0-16,-3 3 0 0,1 0 0 0,0-1 0 0,0 2 0 15,1-3 0-15,1 3 0 0,-1 2 0 0,4 3 0 16,2-4 0-16,5 9 0 0,0 0 0 0,-4-6 0 16,1-3 0-16,3 9 0 0,0 0 0 0,0 0 0 15,0 0 0-15,0 0-160 0,13 0 160 0,0 5 0 16,0 1-128-16,2 2 128 0,-2 3 0 0,3 3 0 15,1-1 0-15,2 2-128 0,0 3 128 0,1 0 0 16,0 0 0-16,-1 1 0 0,2-1 0 0,0 3 0 16,1 2 160-16,1-3-160 0,-2-1 160 0,1 0-160 15,-2 1 160-15,1-3-160 0,-2-1 160 0,-3-2-160 16,0-4 160-16,-2 0-160 0,-3-2 160 0,0 0-160 16,-2-2 256-16,-9-6-64 0,0 0 0 0,0 0 0 15,9 7-192-15,-9-7 144 0,0 0-144 0,0 0 128 16,0 0 0-16,-7 0-128 0,-4-4 192 0,0 1-64 0,-4-1 0 0,-3-3-128 15,0-2 192-15,-5 3-64 0,0-4-128 0,-1 1 0 16,0-4 0-16,1 2 128 0,0-1-128 0,3-2 0 16,0-2 0-16,2-2 0 0,1-1 0 0,1 1 0 15,-1-2 0-15,2 0 0 0,1-2 0 0,1 3 0 16,2 0 0-16,1 1 0 0,2 2 0 0,2 2-176 16,1 0 176-16,1 2-128 0,4 12 128 0,0 0 0 15,-3-7-144-15,3 7 144 0,0 0 0 0,0 0-176 16,0 0 176-16,9 8-128 0,-1 6 128 0,2 3-128 15,1 2 128-15,3 3-128 0,0-1 128 0,2 5 0 16,0-4 0-16,-1 6-128 0,2-3 128 0,1 4 0 0,1-2 0 0,1 0 0 16,2-2 0-16,-1-1 0 0,0 0 0 0,-1-4 0 15,0-2 0-15,1 0 0 0,-2 0-160 0,-1-2 160 32,-3-6-2208-32,-2-1-336 0,1-1-64 0,-14-8-16 0</inkml:trace>
  <inkml:trace contextRef="#ctx0" brushRef="#br1" timeOffset="176847.61">22355 7373 8287 0,'0'0'736'0,"0"0"-592"0,0 0-144 0,0 0 0 16,9-4 2192-16,-9 4 416 0,0 0 80 0,13 4 0 15,-2 2-1648-15,-1 6-336 0,-2-1-64 0,2 2 0 16,0 2-256-16,2 2-64 0,1 0 0 0,1 2 0 15,1 3 0-15,1 2-16 0,2-1 0 0,1 3 0 16,2-1 192-16,-4 0 32 0,4 2 16 0,-1-2 0 16,-1 5-144-16,-1-5-16 0,0 1-16 0,1-2 0 15,1-3-240-15,0 2-128 0,0 1 160 0,-3-3-160 16,1-2 128-16,-1-1-128 0,-2-2 0 0,-4-2 0 16,-1-3 0-16,-1 0 0 0,-2-5 0 0,-7-6 0 15,7 8-320-15,-7-8-64 0,0 0-16 0,0 0-7088 16,0 0-1424-16</inkml:trace>
  <inkml:trace contextRef="#ctx0" brushRef="#br1" timeOffset="178975.15">27847 9414 911 0,'0'0'0'0,"0"0"0"16,0 0 0-16,0 0 0 0,0 0 1424 0,-8-4 208 16,8 4 32-16,0 0 16 0,0 0-704 0,-8-3-144 15,8 3-16-15,-6-7-16 0,6 7 48 0,0 0 16 16,-4-7 0-16,3-1 0 0,1 8-32 0,0-8-16 15,1 2 0-15,-1 6 0 0,3-10-64 0,-3 10-16 16,0 0 0-16,0 0 0 0,3-8-96 0,-3 8 0 16,0 0-16-16,0 0 0 0,0 0-240 0,0 0-32 15,0 0-16-15,0 0 0 0,0 0-144 0,0 0-48 16,0 0 0-16,0 0 0 0,0 0-16 0,-2 9 0 0,2 1 0 0,0-10 0 16,2 10 32-16,1 1 0 0,2-5 0 0,3 4 0 15,1-1 336-15,2 4 64 0,4 1 16 0,2-3 0 16,1 1 0-16,1 0 16 0,0 0 0 0,5-2 0 15,0 0-96-15,1-1-32 0,3 2 0 0,0 0 0 16,3 0-240-16,-1 0-48 0,1-2-16 0,2 4 0 16,3-3-16-16,-2 0 0 0,1 2 0 0,-1-5 0 15,-4 4-144-15,-3-4 0 0,-2 5 144 0,-3-2-144 16,-3 0 0-16,-1-2 0 0,-3 2 0 0,-1-4 128 16,-3 3-128-16,-1-3 0 0,-2 1 0 0,-8-7 0 15,6 7 0-15,-6-7 0 0,0 0 0 0,0 0 0 16,0 0 0-16,0 0 0 0,0 0 0 0,-8 7 0 15,-4-3 0-15,1-3 0 0,-3-2 0 0,-3-1 128 0,-1 0-128 0,-3-1 0 16,-3 1 128-16,-3-5-128 0,-4 1 0 0,0 0 0 16,-6-3 0-16,2 2 0 0,1-2 0 0,1 2 0 15,0 2 0-15,3-4 0 0,0 3 0 0,5-5 0 16,-1 4 0-16,2-5 128 0,0 2-128 0,5-1 0 16,0 1 0-16,1-1 0 0,0 0 0 0,2 1 0 15,-1-2 0-15,3 1 0 0,2 1 0 0,0-2 0 16,2 3 0-16,2-1 0 0,2 1 0 0,1-2 144 15,2 4-144-15,3 7 0 0,0 0 128 0,-2-7-128 16,2 7 0-16,0 0 0 0,0 0 0 0,0 0 0 16,0 0 0-16,0 0 0 0,11 9 0 0,1 0 0 15,-1 3 0-15,2-1 0 0,1 1 0 0,2 2 0 16,1 4 0-16,1 0-144 0,1 0 144 0,1-1 0 0,3 1 0 16,2 0 0-16,0 2 0 0,1-1 0 0,0 0 0 0,0 1 0 15,1-3 128-15,1 0-128 0,1-1 128 0,1 0-128 16,-2-4 192-16,0-1-48 0,-1-1 0 0,-2-3 0 15,-5 1-16-15,-1-3-128 0,-2-1 192 0,-5 0-64 16,-2-1-128-16,-10-3 0 0,0 0 144 0,0 0-144 16,0 0 0-16,0 0 128 0,0 0-128 0,0 0 0 15,0 0 128-15,-2-11-128 0,-4 1 128 0,-5 2-128 16,-1-3 0-16,-5 2 144 0,-3-4-144 0,-4 0 0 16,-3 2 128-16,-2-3-128 0,-1-2 0 0,0 0 0 15,-1 0 0-15,0-1 0 0,-2 2 0 0,0 1 0 16,0-1 0-16,2-1 0 0,2 2 0 0,0 1 0 15,2 0 0-15,0-1 0 0,0-1 0 0,3-1 0 16,1 1 0-16,2-1 0 0,-2-2 0 0,4 4 0 0,2 1 0 0,1 0 0 16,-1 4 0-16,5 1 0 0,1 2 0 15,3 3 0-15,8 3 0 0,0 0 0 0,0 0 0 0,0 0 0 16,0 0 0-16,0 0 0 0,1 12 0 0,5 2 0 16,6 0 0-16,2 3-144 0,2 1 144 0,4-1 0 15,6 1 0-15,-1 0 0 0,3 0 0 0,0 0 0 16,-1-1 0-16,1 1 0 0,0-1 128 0,1 1-128 15,3 1 128-15,-3 0-128 0,0 0 0 0,-1-3 144 16,0 2-144-16,-2-3 0 0,-1-3 192 0,-1-1-192 16,0 1 192-16,-2-5-192 0,-3 2 128 0,-1-4-128 15,-2-2 0-15,-3-1 0 0,-3 0 144 0,-10-2-144 16,0 0 0-16,0 0 144 0,0 0-144 0,0 0 128 16,0 0-128-16,-6-7 128 0,-4-2-128 0,-4 2 0 15,0-1 0-15,-3-2 0 16,-2 0-1520-16,1 1-176 0,1-1-32 0</inkml:trace>
  <inkml:trace contextRef="#ctx0" brushRef="#br1" timeOffset="180109.61">27375 7462 17503 0,'0'0'1552'0,"0"0"-1232"0,0 0-320 0,0 0 0 15,0 0 640-15,0 0 64 0,0 0 0 0,0 0 16 16,0 0-224-16,0 0-48 0,8-5-16 0,-8 5 0 15,0 0-304-15,0 0-128 0,0 0 0 0,0 0 128 16,0 0-128-16,7 5 0 0,0 5 0 0,-1 1 128 16,-2 2 0-16,1 2 0 0,0 3 0 0,0 3 0 15,0-2-128-15,0 2 160 0,1 6-160 0,3-2 160 16,0 3-32-16,0-1 0 0,1 2 0 0,3-1 0 0,-1 3 144 0,0 0 32 16,1 0 0-16,0-2 0 0,-2 0 96 0,-1-2 32 15,2 1 0-15,-3-4 0 0,-1-1-112 0,0 1 0 16,-2-3-16-16,1-4 0 0,-2-3-32 0,0-2 0 15,0-1 0-15,-5-11 0 0,5 12-16 0,-1-3-16 16,-4-9 0-16,4 11 0 0,-4-11-240 0,0 0 144 16,0 0-144-16,0 0 128 0,0 0-128 0,0 0 192 15,0 0-192-15,-5-6 192 0,-2 1-192 0,1-2 192 16,-3-3-192-16,0 1 192 0,-1-6-192 0,0-2 160 0,0 0-160 0,1-4 160 16,0 1-160-16,0-2 192 15,0 2-192-15,0-3 192 0,0-1-192 0,2-4 160 0,-1-1-160 0,3 2 160 16,0-1-160-16,1 1 192 0,-2-2-192 0,2 2 192 15,0 0-192-15,0 2 0 0,0-1 144 0,2 3-144 16,-1 2 0-16,1 4 0 0,-1-1 0 0,2 4 0 16,1 1 0-16,0 4 0 0,-1-1 0 0,1 10 0 15,0 0 0-15,2-8 0 0,-2 8 0 0,0 0 0 16,0 0 0-16,0 0-160 0,0 0 160 0,7 9 0 16,-2 3-160-16,0 3 160 0,0 2-128 0,0 2 128 15,0 0 0-15,1 5-128 0,0 4 128 0,0 2 0 16,1 0 0-16,1 1 0 0,0 1 0 0,1 1 0 15,0 4 0-15,-1-3 0 0,1-2 0 0,0 2 0 16,0 1 0-16,0-2 0 0,-1 0 0 0,-1-6 0 16,-2-2 144-16,3-3-144 0,-2-1 192 0,-2-2-192 0,1-3 224 15,-2-4-64-15,-3-12-16 0,2 14 0 0,-2-14-16 0,0 0 0 16,0 0 0-16,0 0 0 0,0 0 64 0,0 0 16 16,-10 2 0-16,4-6 0 0,-3-5 64 0,0-3 16 15,0 0 0-15,0-5 0 0,-1-1-64 0,0-1-16 16,0-4 0-16,0-1 0 0,-2-1-208 0,1-6 176 15,-3 0-176-15,2-3 160 0,0-5-160 0,0 1 0 16,2-1 0-16,2-1 0 0,1-1 0 0,2 6 0 16,-1 3 0-16,3 4 0 0,0 8 0 0,1 2 0 15,-1 1 0-15,2 6 0 0,1 11 0 0,0 0-144 16,0 0 144-16,0 0 0 0,0 0-208 0,-4 10 64 16,0 4 16-16,0 4 0 15,2 2-400-15,1 2-80 0,1 3-16 0,0 2 0 16,1-3-1856-16,1 5-368 0</inkml:trace>
  <inkml:trace contextRef="#ctx0" brushRef="#br1" timeOffset="181165.43">28635 7440 7359 0,'0'0'656'0,"0"0"-528"0,0 0-128 0,-3-7 0 16,3 7 2240-16,0 0 432 0,0 0 80 0,0 0 0 15,0 0-1600-15,0 0-336 0,0 0-64 0,0 0-16 16,-6-7-496-16,6 7-112 0,0 0 0 0,0 0-128 16,0 0 0-16,0 0 0 0,0 0 0 0,0 0 0 15,0 0 192-15,0 0-64 0,0 0 0 0,0 0-128 16,0 0 320-16,0 0-64 0,0 0 0 0,-3 9 0 15,3-9 0-15,3 14-16 0,1-1 0 0,1 1 0 16,1-3 128-16,3 2 16 0,-1 1 16 0,2 1 0 16,1 2 64-16,1-2 16 0,0 0 0 0,1 0 0 15,1 2-192-15,0 1-32 0,1 1-16 0,-1 0 0 16,3-1 16-16,-2 1 16 0,0 1 0 0,0-1 0 16,1 2-144-16,-1-2-128 0,1 0 144 0,0 1-144 0,-2-1 256 0,0 1-32 15,0 1-16-15,0-1 0 0,-4-1-48 16,1 3-16-16,-1-4 0 0,1-2 0 0,-2-2-144 0,-2 1 0 15,1 1 0-15,-2-1 128 0,0-2-128 0,0-1 0 16,-3 0-160-16,-3-12 160 16,4 14-1856-16,-4-14-256 0,0 0-64 0</inkml:trace>
  <inkml:trace contextRef="#ctx0" brushRef="#br1" timeOffset="181760.58">29720 7500 2751 0,'0'0'128'0,"-7"-4"16"0,-1-5-144 0,2 3 0 16,-1 2 0-16,7 4 0 0,-7-6 1392 0,7 6 240 16,-4-5 48-16,4 5 16 0,0 0-784 0,0 0-144 15,-5-7-48-15,5 7 0 0,-3-7-128 0,3 7-16 16,0 0-16-16,0 0 0 0,0 0 0 0,0 0 0 15,4-8 0-15,-4 8 0 0,0 0-160 0,0 0-16 0,0 0-16 0,0 0 0 16,11 3 272-16,-11-3 64 0,12 5 16 0,-2 4 0 16,-2 1 96-16,1 4 16 0,-1 4 0 0,3 1 0 15,-1 1-96-15,0 3-16 0,0 1 0 0,3 5 0 16,2-1-272-16,0 3-48 0,1-1-16 0,-2 1 0 16,1 0-128-16,3 2-16 0,-3 2-16 0,3-1 0 15,1-1-96-15,0-2 0 0,-1-1-128 0,-1-1 192 16,1-4-64-16,-1-1 0 0,-1-1-128 0,-1-6 192 15,-1-3-192-15,2 2 0 0,-2-2 0 0,0 0-8352 16,-2-6-1568-16</inkml:trace>
  <inkml:trace contextRef="#ctx0" brushRef="#br1" timeOffset="182357.68">26076 7569 17503 0,'0'0'1552'0,"0"0"-1232"15,6 2-320-15,3 5 0 0,1 3 1168 0,3 2 176 16,-2 1 48-16,3 4 0 0,3 0-944 0,-1 6-192 16,2-1-48-16,-2 0 0 0,-3-1-208 0,1 2 0 15,-1 2 0-15,1-2 0 0,-1 3-240 0,-3-2-80 16,-5 3-32-16,3-1-6336 15,-4 3-1264-15</inkml:trace>
  <inkml:trace contextRef="#ctx0" brushRef="#br1" timeOffset="183299.75">23451 7340 8287 0,'0'0'736'0,"0"0"-592"0,0 0-144 0,0 0 0 16,0 0 1376-16,0 0 240 0,0 0 48 0,0 0 16 16,-4-12-1056-16,4 12-224 0,0 0-32 0,0 0-16 15,0 0-96-15,0 0-32 0,3-10 0 0,-3 10 0 16,0 0 112-16,9-4 32 0,-2 1 0 0,0 5 0 15,-7-2 144-15,8 6 48 0,-1 3 0 0,0 4 0 16,1 1-48-16,1 4-16 0,-4 0 0 0,4-1 0 16,0 1-112-16,1 0-32 0,-2 0 0 0,2 0 0 15,3 2-80-15,-2 0-16 0,-1 2 0 0,2 1 0 16,-5-3 16-16,3 0 0 0,-1 0 0 0,0 0 0 16,-4 0 16-16,2 1 0 0,-1-4 0 0,-1 0 0 15,-2-2-96-15,0-1 0 0,0-1-16 0,-2-3 0 16,-1 1-48-16,0-3-128 0,0-8 192 0,-1 10-64 15,1-10 48-15,0 0 0 0,0 0 0 0,0 0 0 0,0 0-32 0,0 0 0 16,0 0 0-16,-10-2 0 0,0-5 160 0,1 1 16 16,-1-2 16-16,2-3 0 0,-1-1-80 0,0 0 0 15,0-5-16-15,0-1 0 0,-1-1-80 0,3-4-16 16,-1-1 0-16,0 1 0 0,1-5-144 0,3 1 128 16,-1-5-128-16,1-1 128 0,1-3-128 0,1 1 0 15,2-2 144-15,0 2-144 0,0 10 0 0,-1 2 0 16,-1 4 0-16,1 5 0 0,-1 3 0 0,-1 2 0 15,3 9 0-15,0 0 0 0,0 0 0 0,0 0 0 16,0 0 0-16,0 0-128 0,0 0 128 0,-1 12 0 16,-2 5-144-16,2 3 144 0,1 4 0 0,0 4-144 15,2 5 144-15,1-2 0 0,1-2 0 0,1 2 0 0,0 2 0 16,1 1 0-16,1-3 0 0,3 0-128 0,0 1 128 0,0 0 0 16,3-4 0-16,0 1 0 0,1-5 0 0,1 2 0 15,0-5 0-15,0-2 0 0,-2-1 0 0,0-1 0 16,-1-3 128-16,0-3-128 0,-2-1 176 0,0-5-176 15,-1-1 256-15,-9-4-48 0,10 1-16 0,-10-1 0 16,10 0-64-16,-10 0 0 0,8-5-128 0,-8 5 192 16,6-9-192-16,-2-1 0 0,-4 3 0 0,0 7 0 31,-4-12-1760-31,-2 6-448 0,-3-1-96 0</inkml:trace>
  <inkml:trace contextRef="#ctx0" brushRef="#br1" timeOffset="183704.55">22274 7355 11055 0,'0'0'976'0,"0"0"-784"0,0 0-192 0,0 0 0 16,0 0 2288-16,0 0 400 0,0 0 96 0,0 0 16 15,13 5-1872-15,-2 4-368 0,1-1-80 0,0 6-16 16,2-2-288-16,1 5-176 0,2-3 192 0,0 6-192 16,-2 6 0-16,1-2 0 0,1 4 0 0,-1-3 0 15,0 2 0-15,-1 0 0 0,-1 3 0 0,0 1 0 16,-3-3-304-16,1 1-64 0,-1-5-16 0,1 3 0 31,-6-2-768-31,3-1-144 0</inkml:trace>
  <inkml:trace contextRef="#ctx0" brushRef="#br1" timeOffset="183965.42">21720 7561 20271 0,'0'0'1792'0,"0"0"-1424"16,0 0-368-16,2 18 0 0,3 3 288 0,4 2-16 16,4 1 0-16,0 3 0 0,3 0-512 0,3 2-96 0,12 10-32 15,-2-4 0-15</inkml:trace>
  <inkml:trace contextRef="#ctx0" brushRef="#br1" timeOffset="188699.83">6433 15886 4607 0,'0'0'400'0,"0"0"-400"16,0 0 0-16,0 0 0 0,0 0 1824 0,0 0 288 16,0 0 48-16,0 0 16 0,13-1-1088 0,-13 1-224 15,0 0-32-15,10 1-16 0,-10-1-96 0,0 0-16 16,10 9 0-16,-10-9 0 0,0 0-192 0,4 9-64 16,0 4 0-16,-2-3 0 0,0 4-160 0,-4 0-32 15,1 3-16-15,-1-2 0 0,-2 3 32 0,-6 12 16 16,-1-3 0-16,0-2 0 0,-2-1 128 0,1-2 32 15,-1-4 0-15,1-2 0 0,-3-5 160 0,2-1 32 16,-2-3 16-16,1 1 0 0,0-7 176 0,-2-1 48 16,-1-1 0-16,2-2 0 0,0-2-160 0,-2-2-16 0,1-5-16 0,-1 1 0 15,1-3-224-15,3-1-32 0,0-2-16 0,3-1 0 16,1-1-224-16,3 0-32 0,2-1-16 0,3 1 0 16,3-4-144-16,2-1 128 0,4 1-128 0,2-1 128 15,2 0-128-15,5 2 0 0,2 2 0 0,3 1 0 16,1-1 0-16,3 3 0 0,5-1 0 0,-1 1 0 15,-2 1-128-15,1 2 128 0,-3 4 0 0,2 1 0 16,-4 6 0-16,3 3-144 0,-2 2 144 0,1 5 0 16,-1 5 0-16,-1 3-128 0,0 3 128 0,-1 2 0 15,-2 3 0-15,-4 1 0 0,-3-1-128 0,-2-3 128 16,-1-1 0-16,-2 0 0 0,-5 0 0 0,-4-1 0 16,-4-1 128-16,-1-1 0 0,-4 1-128 0,-2-1 192 0,-5 2 192 15,0 0 48-15,-2-2 0 0,-1 1 0 0,0-2-144 16,0-2-32-16,-1-2 0 0,-1 1 0 0,0-6-48 0,4 2-16 15,-1-2 0-15,0-3 0 0,3-3-64 0,1-3 0 16,3 1-128-16,-1-6 192 0,3 0-192 0,2-4 0 16,-1-2 128-16,3-3-128 0,3-1 0 0,0-1 0 15,1-2 0-15,4 0 0 0,-1 1-176 0,3-2 32 16,3-1 0-16,1 4 0 0,1 3 144 0,1 3-128 16,3-1 128-16,0 1-128 0,-1 6 128 0,2 1 0 15,1 2 0-15,1 4-128 0,2 2 128 0,-1 5-128 16,3-1 128-16,-2 5-128 0,1 0 128 0,0 4 0 15,-1 4-144-15,-1 2 144 0,1 2 0 0,-2 0 0 16,-6 1-144-16,-3 2 144 0,-6-3 0 0,-4 1 0 16,-6 0 0-16,-2-1 0 0,-4-2 0 0,-3 1 0 0,0-3 176 0,-2-1-176 15,-2-4 272-15,1-1-48 16,1-4-16-16,-1-1 0 0,-1-4-16 0,2 0 0 0,1-4 0 0,1-2 0 16,-1-2 32-16,0-1 0 0,1-6 0 0,2 3 0 15,0-5-96-15,1-2 0 0,2-1-128 0,2-1 192 16,0-5-192-16,4 0 0 0,1-3 0 0,2-1 0 15,3 0-208-15,1-1 16 0,2 3 0 0,1-1 0 16,5 2 16-16,1 2 16 0,0 5 0 0,5-1 0 16,1 2 160-16,1 6-128 0,4-1 128 0,-1 6-128 15,3 3 128-15,1 3-160 0,0 3 160 0,3 4-160 16,0-1 160-16,-1 5-128 0,4 2 128 0,-1 4-128 16,-1 3 128-16,-3 1-160 0,-2 4 160 0,-3-1-160 15,-2 1 160-15,-6-5-160 0,-2 1 160 0,-8 2-160 16,-3-5 160-16,-7 0 0 0,-3-2 128 0,-4 0-128 15,-4 1 256-15,-4-1-32 0,-3-6 0 0,0-1 0 0,-2 0 0 0,1-5 0 16,0 2 0-16,1-6 0 0,-1 0-64 0,0-4-16 16,3 0 0-16,0-6 0 0,2 3-144 0,4-5 160 15,2 0-160-15,2-5 160 0,1-3-160 0,4-1 0 16,3-4 0-16,3-3 128 0,-2 1-304 0,4-3-64 16,4 3-16-16,0-2 0 0,3 3 16 0,0 2 0 15,3-1 0-15,1 8 0 0,3 0 240 0,1 1-176 16,1 4 176-16,3 3-160 0,1 5 160 0,1 1-192 15,2 3 192-15,1 2-192 0,0 4 192 0,1 2 0 16,-3 4-144-16,2 2 144 0,0 3-144 0,-1 2 144 0,-2 4-192 0,-3 3 192 16,-6 5-192-16,-3-6 192 15,-5-2-192-15,-1-5 192 0,-7 1 0 0,-4-2 0 0,-5-3 0 0,-3 0 144 16,-2-5 208-16,-1-1 32 0,1 2 16 16,-4-5 0-16,0 1-112 0,0-4-32 0,0-3 0 0,2-1 0 15,-2-4-80-15,0-2-32 0,2 0 0 0,1-1 0 16,5-2 16-16,0 0 0 0,3-3 0 0,3 0 0 15,-1 1-160-15,4-2 0 0,-1 2 0 0,2 0 128 16,2 0-128-16,0 2 0 0,2-1 0 0,-2 4 0 16,3 6 0-16,0 0 0 0,0 0 0 0,0 0 0 15,5-8 0-15,-5 8-144 0,0 0 144 0,12 4-208 16,-12-4 16-16,7 14 16 0,1 4 0 0,-6 6-11168 16,-2 1-2240-16</inkml:trace>
  <inkml:trace contextRef="#ctx0" brushRef="#br1" timeOffset="190098.68">20409 14955 19295 0,'0'0'848'0,"0"0"176"0,0 0-816 0,0 0-208 16,0 0 0-16,0 0 0 0,0 0 144 0,0 0-16 15,12 2 0-15,2 2 0 0,2 1-128 0,3-1 0 16,4 2 0-16,0 5 0 0,0-4 128 0,4 6 128 16,2 0 48-16,3-2 0 0,2 2 272 0,3 2 48 15,2 2 16-15,4-1 0 0,2 2-48 0,4 0 0 16,5-2 0-16,0-2 0 0,-1-4-192 0,-3 3-32 16,1 0-16-16,-1-1 0 0,1 2-352 0,-3-3 0 0,0 0 0 0,-1 2 128 31,0-2-1472-31,-1-1-304 0,-4 1-48 0</inkml:trace>
  <inkml:trace contextRef="#ctx0" brushRef="#br1" timeOffset="190498.95">22945 14834 23039 0,'0'0'1024'0,"0"0"192"0,0 0-960 0,0 0-256 16,0 0 0-16,0 0 0 0,13 0 928 0,-2 1 144 15,3 3 16-15,4-1 16 0,2 2-880 0,4 2-224 16,3 2 0-16,1-2 0 0,0 0 0 0,1-2 128 16,1 2-128-16,1 3 0 0,2-3 128 0,3 4-128 0,2-1 0 15,2 0 144-15,-1 3-144 0,4-6 0 0,2 5 0 0,-2-2 0 16,1 3-208-16,0 2-128 0,-5 3-32 0,-2 0-7536 15,-4-3-1504-15</inkml:trace>
  <inkml:trace contextRef="#ctx0" brushRef="#br1" timeOffset="190999.42">26068 14847 22111 0,'-9'-7'1968'0,"2"-3"-1584"0,0 4-384 0,7 6 0 15,-7-10 960-15,7 10 96 0,-5-8 32 0,0 0 0 16,5 8-608-16,0 0-112 0,0 0-32 0,0 0 0 16,0 0-80-16,0 0-32 0,0 0 0 0,0 0 0 15,0 0-64-15,10 7-16 0,-1-2 0 0,2 1 0 16,3 3-144-16,0 0 192 0,-1 2-192 0,5 1 192 16,4-2-192-16,4 4 0 0,-1-1 0 0,3-1 0 15,-1 1-272-15,3 2 64 0,1 1 16 0,1-4 0 31,-2 1-464-31,1 1-96 0,-1 1-16 0,2-1-7072 0,0-2-1424 0</inkml:trace>
  <inkml:trace contextRef="#ctx0" brushRef="#br1" timeOffset="191439.96">28066 14956 32255 0,'0'0'1424'0,"0"-9"304"0,0 9-1392 0,3-10-336 0,-3 10 0 0,9-4 0 15,-2 2 0-15,5 2-192 0,1 1 32 0,2 1 0 16,1 5 160-16,3 3 0 0,2-2 0 0,2 3 0 16,2-3 0-16,3 2-128 0,3-1 128 0,2 1 0 15,-2 3-336-15,2-3 16 0,2 3 0 0,-1-2 0 16,-1-1-448-16,3 3-64 0,-1-4-32 0,1 2-7616 16,2 2-1520-16</inkml:trace>
  <inkml:trace contextRef="#ctx0" brushRef="#br1" timeOffset="191784.08">30433 15151 32255 0,'0'0'2864'0,"8"-3"-2288"0,-8 3-576 0,18 4 0 16,6 10 1344-16,0 0 144 0,1 1 48 0,2 2 0 15,0-1-1536-15,3 3-192 0,1 0-80 0,2 3-32 16,1-2-288-16,1 0-64 0,-2-2-16 0,2 0 0 31,2 0-1696-31,0-3-320 0,0-3-80 0,-2-1-16 0</inkml:trace>
  <inkml:trace contextRef="#ctx0" brushRef="#br1" timeOffset="193443.39">5409 17595 7359 0,'-8'-3'656'0,"-1"-2"-528"16,1 0-128-16,8 5 0 0,0 0 4336 0,0 0 832 16,-6-5 160-16,6 5 48 0,0 0-3968 0,0 0-800 15,0 0-160-15,0 0-16 0,0 0-272 0,0 0-160 16,0 0 192-16,0 0-192 0,0 0 0 0,0 0 0 15,6 9 0-15,-2 4 0 0,-1 1 128 0,-3 3-128 16,0 5 0-16,-5 2 0 0,1 5 128 0,-4 2-128 0,-1-2 144 0,1 4-144 16,-1 0 176-16,-2 3-176 0,-1-1 192 15,0 0-192-15,2-3 240 0,0-3-64 0,1 1-16 0,0 1 0 16,-2-2 160-16,3 0 16 0,0-5 16 0,0 2 0 16,-1-6-48-16,2-1-16 0,5-1 0 0,-1-1 0 15,-1-4-288-15,3-1 128 0,1-1-128 0,0-11 0 16,0 0 0-16,0 0 0 0,8 8 0 0,-2-2 0 15,-6-6 0-15,13 2 0 0,-4-2 0 0,1-3 0 16,0-2 0-16,2 0 0 0,0-1 0 0,2-2-144 16,1 2 144-16,3-5 0 0,1 4 0 0,3-3 0 15,2 2 0-15,3-3 0 0,1 3 0 0,2-2-128 16,2 2 128-16,1-1 0 0,3 3 0 0,1 2 0 0,-1-2 0 16,3 1 0-16,-1 1 0 0,-3-1 0 0,-3-2 0 0,-1 2 0 15,-2 0 0-15,-1-1 0 16,-2 2 0-16,1 0 0 0,-1 3 0 0,-2 0 0 0,-3-1 0 0,0 2 0 15,-1 3 0-15,-1-2 0 0,-2 3 0 0,-1 0 0 16,-1 2 0-16,-1-2 0 0,-1 1 0 0,0 1 0 16,-3 0 0-16,-1-3 0 0,0 2 0 0,-9-5 0 15,6 8 0-15,-6-8 0 0,0 0 0 0,0 0 0 16,0 0 0-16,1 9 128 0,-1-9-128 0,0 0 0 16,0 0 0-16,0 0 0 0,0 0 0 0,-6 8 144 15,6-8-144-15,0 0 0 0,-10-3 144 0,3-3-144 16,4-2 0-16,0-3 144 0,2-2-144 0,1 0 0 0,-1-5 0 0,2-1 128 15,4-4-128-15,-1 1 0 16,0-1 0-16,2-3 0 0,2 1 0 0,2 1 0 16,-1-4 0-16,-2 2 0 0,0 0 0 0,3 1 0 0,1-1 128 15,2 2-128-15,0 1 0 0,1-1 0 0,0 2 0 0,0 4 0 16,-3-2 0-16,0 2 0 0,-2 3 0 0,2 2 0 16,-4 3 0-16,1-1 0 0,-2 3 0 0,0 0 0 15,-6 8 0-15,0 0 0 0,7-6-144 0,-7 6 144 16,0 0 0-16,0 0 0 0,6-4 0 0,-6 4 0 15,0 0 0-15,0 0 0 0,0 0 0 0,0 0 0 16,0 0 0-16,0 0 0 0,-1-6 0 0,1 6 0 16,0 0 0-16,-10-2 0 0,1 2 0 0,-4 6 0 15,2-1 0-15,-3-2 0 0,-2 5 0 0,-5-2 0 16,-7 1 0-16,-4 0 128 0,-1 0-128 0,0 4 0 16,1-2 128-16,-1 3-128 0,-2-6 176 0,0 4-176 15,0-2 160-15,0 1-160 0,4-4 128 0,0 1-128 0,-1 0 128 16,1-2-128-16,-3-4 128 0,3-1-128 0,-1-2 128 0,-1 0-128 15,-3-1 128-15,3-1-128 0,1 1 128 0,1-3-128 16,3 2 0-16,1 3 128 0,2 1-128 0,2 1 0 16,0 0 0-16,4 0 0 0,1 0 0 0,3 0 0 15,1 2 0-15,2 1 0 0,3-3-192 0,9 0-80 16,0 0-16-16,0 0 0 16,0 0-2064-16,0 0-400 0</inkml:trace>
  <inkml:trace contextRef="#ctx0" brushRef="#br1" timeOffset="195553.8">6806 18031 10479 0,'0'0'448'0,"0"0"128"0,0 0-576 0,0 0 0 16,0 0 0-16,0 0 0 0,10-3 432 0,-10 3-32 15,0 0 0-15,7-4 0 0,-7 4-208 0,7-7-32 16,-1 0-16-16,-6 7 0 0,0 0-144 0,6-5 0 16,-6 5 0-16,0 0 0 0,4-10-128 0,-4 10 128 15,0 0-160-15,0 0 160 0,0 0 0 0,0 0 0 0,4-7 0 0,-4 7 0 16,0 0 224-16,0-11 144 0,0 11 16 0,0 0 16 16,0 0 400-16,3-7 80 0,-3 7 16 0,0 0 0 15,0 0-208-15,0 0-48 0,0-10 0 0,0 10 0 16,0 0-240-16,0 0-48 0,0 0-16 0,0 0 0 15,0 0-160-15,5-7-48 0,-5 7 0 0,6-4 0 16,-6 4-128-16,9-2 160 0,0 1-160 0,-2 1 160 16,-7 0-32-16,12 3-128 0,-1 0 192 0,2-2-64 15,2 1-128-15,2-1 192 0,1 0-192 0,-1 2 192 16,1-2 16-16,3 1 16 0,1 0 0 0,1 0 0 16,3 0 0-16,0-1 0 0,5 0 0 0,1-2 0 15,1 1-48-15,2 0-16 0,2 0 0 0,-1 0 0 16,-1 0-160-16,-3-1 0 0,-1-3 144 0,-2 1-144 15,-1 1 0-15,0 0 128 0,0 1-128 0,1 1 0 16,-3 0 0-16,1 0 0 0,-2 1 0 0,0 1 128 0,-1-1-128 0,2 0 0 16,0 0 0-16,0-1 0 0,-3 0 0 0,0 0 0 15,-1 0 0-15,-3-1 0 0,-2 1 0 0,-3-1 0 16,-1 0 0-16,-2 1 0 0,-11 0 0 0,0 0 0 16,8 0 0-16,-8 0 128 0,0 0-128 0,0 0 144 15,0 0-144-15,0 0 160 0,0 0-16 0,-10 5 0 16,-2 0 0-16,-2-1 0 0,-1-3-144 0,-3 1 128 15,-4 1-128-15,0-3 128 0,-3-1-128 0,1-1 0 16,0 1 144-16,0 1-144 0,-1 0 0 0,-2 1 0 16,0 2 0-16,-1-3 0 0,0-1 0 0,0-1 0 15,-5 0 0-15,1 1 0 0,-1-2 0 0,-2 1 0 16,-3 0-144-16,-3 0 144 0,-2 0 0 0,1 2 0 0,1-2-144 0,4 2 144 16,3 1 0-16,3 0 0 0,2 1 0 0,3 2 0 15,3-3 0-15,0 0 0 0,0 2 0 16,3-3 144-16,2 1-144 0,4 0 0 0,0 2 0 0,2-2 0 15,1 0 0-15,11-1-144 0,-10-2 144 0,10 2 0 16,0 0-144-16,0 0 144 0,0 0 0 0,0 0-144 16,0 0 144-16,0 0-160 0,0 0 160 0,6 11-160 15,2-3 160-15,3 1 0 0,2-4 0 0,5 2-128 16,-1 2 128-16,4-1 0 0,0-1 0 0,4 0 0 16,-1 2 0-16,2-3 0 0,2-2 0 0,3 4 0 15,3-3 0-15,3-3 0 0,2 3 0 0,1 2 128 16,-2-4-128-16,-2 1 128 0,-2 0-128 0,-1 1 128 15,-1-2-128-15,-2-1 0 0,-2-1 0 0,-1 2 0 16,-2-2 0-16,-2 1 0 0,-2-1 0 0,-2-1 0 16,-2 0 0-16,-1 0 0 0,-4-1 0 0,-12 1 0 0,12-3 128 0,-12 3-128 15,0 0 160-15,0 0-160 0,0 0 176 0,0 0-176 16,0 0 192-16,0 0-192 0,0 0 224 0,0 0-64 16,-10-4-16-16,-2-1 0 0,0-1-144 0,-5 1 0 15,0 1 0-15,0-2 0 0,-4-1 0 0,1 3 0 16,0-3 0-16,-3 3 0 0,0 0 0 0,-3 2 0 15,2-2 0-15,-1-1 0 0,-4 1 0 0,-1 3-176 16,0-2 176-16,-1 0-128 0,1 0 128 0,2-1 0 16,3 1 0-16,2 1 0 0,2-1 0 0,1 1-128 15,2-1 128-15,3 2 0 0,1-2 0 0,1 1 0 0,2 1 0 16,11 1-128-16,-8-3 128 0,8 3-160 16,0 0 160-16,0 0-160 0,0 0 160 0,0 0 0 0,0 0-144 0,0 0 144 15,0 0 0-15,15 3 0 0,1-3 0 16,0 2 0-16,2 3 0 0,1-2 0 0,5-1-176 0,3 0 176 15,1 0 0-15,2 2 0 0,3 1 0 0,-2-1 0 16,-3-3 0-16,-1 0 0 0,-1 2 0 0,1-1 0 16,0 1 0-16,-1 1 0 0,-1-2 0 0,0 1 0 31,-1 1-1136-31,-1 1-144 0,5 2-16 0,-12 0-16 0</inkml:trace>
  <inkml:trace contextRef="#ctx0" brushRef="#br1" timeOffset="201374.08">5299 17661 16287 0,'0'0'720'0,"0"0"160"15,0 0-704-15,0 0-176 0,-6-5 0 0,6 5 0 16,0 0 0-16,-5-7 0 0,1-3 0 0,0 5 128 0,4 5-128 0,0 0 0 15,-4-9 144-15,4 9-144 0,-5-9 160 0,0 3-32 16,1-3-128-16,1 4 192 0,-1-3 192 0,0 3 48 16,4 5 0-16,0 0 0 0,-5-5 256 0,5 5 48 15,-5-6 16-15,5 6 0 0,0 0-96 0,0 0-16 16,0 0 0-16,0 0 0 0,0 0-144 0,0 0-48 16,0 0 0-16,0 0 0 0,0 0-208 0,0 0-48 15,0 0-16-15,0 0 0 0,0 0 16 0,0 0 16 16,-1 13 0-16,2-1 0 0,3-1-48 0,-1 0-16 15,1 2 0-15,-1 2 0 0,-2 3-144 0,0 2 192 16,1 0-192-16,0 3 192 0,-1-1-48 0,1 5 0 0,3-1 0 0,-5 2 0 16,-3-2 64-16,1 2 16 0,4 2 0 15,-2-3 0-15,-2 0-64 0,0-3-16 0,2 0 0 0,0-1 0 16,0-4-144-16,2 0 128 0,0 0-128 0,0-3 128 16,-1-3-128-16,-1 0 160 0,0 0-160 0,0-5 160 15,0-8-32-15,0 0-128 0,0 12 192 0,0-12-64 16,2 13-128-16,-2-13 128 0,0 0-128 0,0 0 128 15,0 0-128-15,7 6 0 0,-7-6 144 0,0 0-144 16,0 0 0-16,0 0 128 0,11-3-128 0,-1 0 0 16,-2-5 0-16,0 2 0 0,-1 1 0 0,2-3 128 15,0 3-128-15,1-2 0 0,0 0 0 0,3 0 128 16,1-1-128-16,0 1 0 0,0-2 0 0,3 3 0 16,0 0 0-16,4-3 0 0,-2 4 0 0,2-2 0 15,1 1 0-15,5 2 0 0,2 2 0 0,1-1 0 16,3 0 0-16,4 0 0 0,3 0 0 0,-3 2 0 15,-2 0 0-15,3 1 0 0,-2-3 0 0,-1 2 0 0,1-3 0 0,-2-1 0 16,1 1 0-16,-2 0 0 0,0 3 0 16,-1-2 0-16,-1 1 0 0,0-1 0 0,-2 2 0 0,-1 1 0 15,-3 4 0-15,0-2 0 0,-5 1 0 0,0-2 0 16,-2 3 0-16,-3 0 0 0,-1 1 0 0,-1 0 0 16,-2 0 0-16,1 1 0 0,-2 0 0 0,0-3 0 15,-1 1 0-15,-1 1 0 0,-8-5 0 0,11 4 0 16,-11-4 0-16,12 3 0 0,-5 0 0 0,-7-3 0 15,0 0 0-15,0 0 0 0,0 0 0 0,0 0 128 16,0 0-128-16,0 0 0 0,5-7 0 0,-2-3 0 0,-1 1 0 0,-2-4 128 16,-5-2-128-16,2 1 0 15,-1 1 128-15,-1-3-128 0,-2-2 128 0,1-3-128 0,1 0 128 0,0 0-128 16,0 0 160-16,0-1-32 0,0-2-128 0,-1 3 192 16,3-2-192-16,-1 1 128 0,1-3-128 0,-1 2 0 15,3 2 0-15,0 2 0 0,0 2 0 0,-1 0 0 16,1 2 0-16,1 2 0 0,0 4 0 0,0-1 0 15,-1 4 0-15,1 6 0 0,0 0 0 0,0 0 0 16,0 0-160-16,0 0 160 0,0 0-128 0,0 0 128 16,0 0-192-16,0 0 32 0,0 0 16 0,0 0 0 15,0 0 144-15,0 0 0 0,0 0 0 0,0 0 0 16,0 0 0-16,-9 2 0 0,0 2 0 0,0 1 0 16,2 0 128-16,-4-1 0 0,0 0 0 0,-4 2 0 15,-4-1-128-15,-4 0 128 0,0-2-128 0,-1 2 128 16,-2-1-128-16,0-2 128 0,-1 2-128 0,0-3 128 0,0 1 16 0,1 1 16 15,-3 1 0-15,2-1 0 0,-1-3-160 0,-1 2 0 16,-1 1 0-16,2-1 0 0,-1 0 128 0,0 0-128 16,-2 0 0-16,2-2 128 0,-1-2-128 0,-2 0 0 15,4-1 0-15,0 1 0 0,1-2 0 0,2 1 0 16,1-1 0-16,2 1 0 0,1-1 0 0,3 3 0 16,1-1 0-16,1 1 0 0,0 1 0 0,2 0 0 15,2 0 0-15,2 0 0 0,-1 0-176 0,3 0 176 16,-1 0-128-16,9 0 128 0,-9 0-176 0,9 0 176 15,-9 0-208-15,9 0 80 0,-9 0 128 0,9 0 0 16,0 0 0-16,0 0 0 0,0 0 0 0,0 0 0 16,0 0 0-16,0 0 0 0,0 0 0 0,0 0 0 0,13 1 0 0,-1 1 0 15,2-2 0-15,3 0 0 16,1 0 0-16,2-2 0 0,2 1 0 0,0 0-128 0,1-2 128 0,4-2 0 16,4 1 0-16,0 0 0 0,1 2 0 0,1-3 0 15,1-1 0-15,1 0 0 0,-5 1 0 16,1-1 0-16,-3 0 0 0,1-1 0 0,0 1 0 0,0 1 0 15,1-4 0-15,-1 3 0 0,-1 2 0 0,0-1 0 16,0-3 0-16,1 3 0 0,0-3 0 0,2 2 0 16,-2 0 0-16,0-3 0 0,1 4 0 0,-5-2 0 15,3 2 0-15,-5 0 0 0,-3 1 0 0,0 0 0 16,-2 2 0-16,-2-1 0 0,-2 2 0 0,-1 1 0 16,0 1 0-16,-3 1 0 0,-10-2 0 0,0 0 0 15,8 7 0-15,0-3 0 0,-8-4 0 0,0 0 0 16,0 0 0-16,0 0 0 0,2 13 0 0,-1-4 128 0,-1-9-128 0,-1 11 0 15,1-11 0-15,-1 9 0 0,1-9 0 16,-4 12 0-16,0-1 0 0,0-1 0 0,1 3 0 0,-1 1 0 16,0-4 0-16,0 5 0 0,-1 3 0 0,0 2 0 15,0 3 0-15,0 1 0 0,0 2 0 0,0 3 0 16,1 4 0-16,0-1 0 0,-2 0 0 0,1 2-128 16,-2 0 128-16,2 2 0 0,1-2 0 0,1-1 0 15,-3-7 0-15,3 0 0 0,-1-3 0 0,1-2 0 16,1-4 0-16,-1-1 0 0,1-2 0 0,-1-3 0 15,2-2 0-15,1-9 0 0,-4 13 0 0,4-13 0 16,0 0 0-16,0 0 0 0,-4 7 0 0,4-7 0 16,0 0 0-16,0 0 0 0,0 0 0 0,0 0 0 15,0 0 0-15,0 0 128 0,0 0-128 0,0 0 0 0,0 0 0 0,0 0 0 16,-9-1 0-16,9 1 0 0,-9-4 0 0,3 0 0 16,6 4 0-16,-8-5 0 0,0-1 0 0,-3 2 0 15,0-1 0-15,-2-1 0 0,-1 1 0 0,0 1 0 16,-2-3 0-16,-2 4 144 0,-1-1-144 0,-3 3 160 15,-2-3-160-15,-1 0 128 0,-2 1-128 0,-2 2 128 16,0 0-128-16,3 1 0 0,-4 0 0 0,0 0 0 16,1 0 0-16,2 0 0 0,-2-1 0 0,3-2 0 15,-2 2 0-15,-2-3 0 0,-1-2 0 0,1 0 0 16,0 0 0-16,2-1 0 0,-1 0 144 0,4-2-144 16,3 2 0-16,1-2 0 0,2 0 0 0,1 0 128 15,1 0-128-15,0 3 0 0,1-3 0 0,2 4 0 16,0-3 0-16,1 4 0 0,1-1 0 0,2 3 0 0,1-3 0 15,0 2-128-15,9 3 128 0,-8-1-128 16,8 1 128-16,-11 0 0 0,4 0 0 0,7 0-128 0,0 0 128 0,0 0 0 16,0 0-144-16,-9 4 144 0,9-4 0 0,0 0-176 15,0 0 176-15,0 0-128 0,0 0 128 0,-6 6 0 16,6-6 0-16,0 0 0 0,0 0 0 0,0 0 0 16,0 0 0-16,0 0 0 0,0 0 0 0,0 0-128 15,0 0 128-15,0 0 0 0,0 0 0 0,0 0 0 16,0 0 0-16,0 0-128 0,0 0 128 0,0 0 0 15,0 0 0-15,7-9-128 0,-1 0 128 0,1-2 0 16,-1 2 0-16,2-5 0 0,-2-1 0 0,1-2 0 16,-1-1 0-16,-1 0 0 0,0-3 0 0,-1 0 128 15,0-3-128-15,-1 1 0 0,0 2 0 0,-2-2 0 16,1-1 0-16,-1 1 0 0,-1-1 0 0,0-2 0 16,0 2 0-16,-1 1 0 0,1-1 0 0,0 5 0 0,0 1 0 0,0 2 128 15,0-1-128-15,0 6 0 0,0-2 0 0,0 3 128 16,0 1-128-16,0 9 0 0,0 0 0 15,0 0 0-15,0 0 0 0,0 0 0 0,0 0-128 0,0 0 128 16,0 0 0-16,0 0 0 0,0 0 0 0,0 0-128 16,0 0 128-16,0 0 0 0,0 0 0 0,0 0-128 15,0 0 128-15,0 0 0 0,0 0 0 0,0 0 0 16,0 0 0-16,0 0 0 0,0 0 0 0,0 0 0 16,0 0 0-16,10 5 0 0,-10-5 0 0,11 10 0 15,-1-3 0-15,1 3 0 0,-1-3 0 0,0 4 0 16,3-6 0-16,1 5 0 0,1-4 0 0,1 2-128 15,1 1 128-15,2-3 0 0,1 2 0 0,3-2-128 0,1 2 128 0,2-1 0 16,-2-4 0-16,-1 1 0 0,2 0 0 16,-1-1 0-16,-2-1 0 0,0-2 0 0,-2-2 0 15,1-1 0-15,0 0 0 0,0-1 0 0,1 2 0 0,-3-1 0 16,0 1 0-16,0-2 0 0,0 0 0 0,2 1 128 16,-2 1-128-16,0-2 0 0,0-1 0 0,1 1 0 15,3 0 0-15,-3 2 0 0,2-3 0 0,1 0 0 16,1 1 0-16,-5 1 0 0,-4-1 0 0,2-1 0 15,-1 2 0-15,0-1 0 0,-2 0 0 0,-3 1 0 16,-1-2 0-16,-2 1 0 0,-8 4 0 0,9-3 128 16,-9 3-128-16,0 0 0 0,0 0 0 0,0 0 0 15,0 0 0-15,0 0 128 0,0 0-128 0,0 0 0 16,0 0 128-16,0 0-128 0,0 0 144 0,0 0-144 16,0 0 192-16,0 0-192 0,0 0 128 0,0 0-128 0,0 0 0 0,0 0 0 15,0 0 0-15,0 0 0 0,0 0 0 0,0 0 0 16,0 0 0-16,0 0 0 0,0 0 0 0,0 0 0 15,0 0 0-15,0 0 0 0,0 0 0 0,0 11 0 16,0-11 0-16,1 12 0 0,-1 0 0 0,1 2 0 16,1 3 0-16,-1 1 0 0,-1 1 0 0,0 2 0 15,1 5 0-15,-2 2 0 0,-2-3 0 0,1 4 0 16,1 4 0-16,-3-1 0 0,-3-4 0 0,2 4 0 16,-4 2 0-16,-1-2 0 0,-1-3 0 0,1 0 0 15,-1-1 0-15,1 0 0 0,1 0 0 0,0-4 0 16,-1 1-176-16,1-3-32 0,2-4-16 0,2-5-9248 15,0-3-1856-15</inkml:trace>
  <inkml:trace contextRef="#ctx0" brushRef="#br1" timeOffset="203271.83">5447 17503 15663 0,'0'0'688'0,"-5"-11"144"0,-2-1-656 0,2 5-176 0,5 7 0 0,-5-10 0 15,5 10 384-15,-4-9 32 0,4 9 16 0,-3-12 0 16,3 12-16-16,-3-9 0 0,3 9 0 0,0 0 0 16,0 0-176-16,0 0-48 0,-3-10 0 0,3 10 0 15,0 0 176-15,0 0 16 0,0 0 16 0,0 0 0 16,0 0-128-16,3 10-16 0,0 1-16 0,0 3 0 16,0 3-80-16,-2 4-16 0,-1 0 0 0,3 5 0 15,-3-1-144-15,0 6 160 0,0-1-160 0,-3 2 160 16,2 2-160-16,-2 3 160 0,0 0-160 0,-3 2 160 15,3-1-16-15,-2-1 0 0,-1 0 0 0,3-2 0 16,-1-2 48-16,1-4 0 0,-2-1 0 0,1-4 0 16,1 4-64-16,0-4 0 0,-2-2 0 0,2-3 0 15,0-1-128-15,0-3 192 0,1-1-192 0,0-2 192 0,2-4-192 16,0-8 0-16,0 0 144 0,0 0-144 0,0 0 0 0,0 0 128 16,0 0-128-16,0 0 0 0,0 0 0 0,0 0 0 15,10 0 0-15,3-2 0 0,0-1 0 0,1-2 0 16,1-4 0-16,3 1 0 0,0-3 0 0,2 2-128 15,0-2 128-15,4 2 0 0,-1 0 0 0,4 0-128 16,-2-1 128-16,6 0 0 0,2 2 0 0,1-1 0 16,1 1 0-16,-2 2 0 0,-3-4 0 0,-3 6 0 15,1-2 0-15,0 1 0 0,-1 1 0 0,1 1 0 16,-1-1 0-16,3 1 0 0,-2 1 0 0,0 4 0 16,-3-4 0-16,0 5 0 0,2 1 0 0,1 1 0 15,0-1 0-15,-1 5 0 0,-3-2 0 0,-2 2 0 0,-1-3 0 0,-2 1 0 16,-3 0 0-16,-4-3 0 0,-2 0 0 0,-1 0 0 15,-9-4 0-15,0 0 0 0,0 0 0 0,0 0 0 16,0 0 0-16,0 0 0 0,0 0 128 0,0 0-128 16,0 0 272-16,0 0-16 0,0 0 0 0,0 0 0 15,-4-8 16-15,1-2 0 0,0 0 0 0,1-3 0 16,-4 0-32-16,4 2-16 0,-1-7 0 0,2 0 0 16,0-2-224-16,1-4 0 0,0-1 0 0,2-2 0 15,0 1 0-15,0-3 0 0,1 2 0 0,-1 0 0 16,1 1-128-16,-1 1 128 0,0 1 0 0,0 3 0 15,1 1 0-15,-2 2 0 0,-1 2 0 0,1 0 0 16,1 2 0-16,1 3 0 0,-3-2 0 0,2 2 0 16,-2 2 0-16,0-1 0 0,0 10 0 0,-2-8 0 15,-1-1 0-15,3 9 0 0,0 0 0 0,-4-6 144 16,-3 1-144-16,0 0 192 0,7 5-192 0,-8-3 192 0,-2 1-192 16,5 0 192-16,5 2-192 0,-8-1 192 0,-2 1-48 0,1 0 0 15,0 0 0-15,0 1 0 0,-2-1-144 0,-2 2 192 16,-1-2-192-16,-2 2 192 0,0 1-192 0,0-1 192 15,-3 3-192-15,0-1 192 0,0-1-192 0,-3 0 0 16,2 2 0-16,-3-2 0 0,-1 1 0 0,0 1 128 16,-1-1-128-16,1 1 0 0,-1-1 0 0,1-1 0 15,1 6 128-15,-1-4-128 0,-2 1 0 0,0 0 0 16,-1-1 0-16,-2-3 0 0,-2 2 0 0,4 0 0 16,0 1 0-16,4-2 0 0,2-2-128 0,3 0 128 15,2 2 0-15,1-2 0 0,-1 0 0 0,2-1 0 16,2 0-144-16,0 0 144 0,1-1 0 0,1 0-160 0,0 0 160 0,1-1-128 15,0 1 128-15,9 1 0 0,-9 0 0 0,0-1-128 16,9 1 128-16,0 0 0 0,-9-2 0 0,9 2 0 16,-10 0 0-16,10 0 0 0,0 0 0 15,-9 0 0-15,3 0 0 0,6 0 0 0,0 0 0 0,0 0 0 16,0 0 0-16,0 0-128 0,0 0 128 0,0 0 0 16,0 0-128-16,0 0 128 0,0 0-128 0,0 0 128 15,0 0-192-15,0 0 32 0,0 0 16 0,0 0 0 31,0 0-224-31,0 0-32 0,0 0-16 0,0 0 0 16,0 0-848-16,9 0-160 0,-9 0-48 0</inkml:trace>
  <inkml:trace contextRef="#ctx0" brushRef="#br1" timeOffset="205110.5">21369 17154 11967 0,'-3'-8'1072'0,"1"-3"-864"0,-1 1-208 0,2-1 0 16,0-1 592-16,1-1 80 0,2 1 16 0,2-3 0 15,0 1-688-15,2 0-144 0,1 0-32 0,0-2 0 16,1-1-192-16,-1 2-32 0,0 0-16 0,-2 3 0 15,0 0 240-15,-1-1 176 0,-2-1-208 0,0 4 80 0,-2-2 288 0,0 3 64 16,0 9 16-16,-2-10 0 0,2 10 176 0,0-9 32 16,0 9 16-16,0 0 0 0,0-9 48 0,0 9 0 15,0 0 0-15,0 0 0 0,0 0 256 0,0 0 48 16,0 0 16-16,0 0 0 0,0 0 144 0,0 0 48 16,0 0 0-16,0 0 0 0,0 0-192 0,0 0-48 15,0 0 0-15,11 13 0 0,0-3-208 0,3 3-32 16,4 2-16-16,-3 1 0 0,0-3-96 0,3 4-32 15,4 0 0-15,-1 3 0 0,1 4 192 0,2-1 48 16,0 2 0-16,2 3 0 0,-1 3-144 0,2-3-32 16,-1 1 0-16,2 3 0 0,2-2-208 0,-2 2-32 15,-2 0-16-15,2-5 0 0,1 0-208 0,-1-1 0 0,-1 1 0 0,0-6 0 16,0-2 0-16,-2 2 128 0,-2 3-128 0,0-3 0 16,-2-2 0-16,0-1 0 0,-2 0 0 0,0-1 0 31,0-2-1392-31,1-4-208 0,-2-1-64 0,1-2-11712 0</inkml:trace>
  <inkml:trace contextRef="#ctx0" brushRef="#br1" timeOffset="205542.39">23489 16954 18431 0,'0'0'816'0,"-8"-7"160"0,5-1-784 0,-2 3-192 16,5 5 0-16,0 0 0 0,0 0 2032 0,0 0 352 15,0 0 80-15,0 0 16 0,0 0-1456 0,0 0-272 0,0 0-64 0,5 10-16 16,2 1-352-16,2 3-80 0,1 4-16 0,2 4 0 16,2-1 32-16,1 6 0 0,2-1 0 0,0 3 0 15,2 1-80-15,0 2-16 0,2 0 0 0,0 0 0 16,1-4-160-16,1-2 192 0,-3-3-192 0,1 1 192 15,-1 2-192-15,0-2 0 0,3 3 0 0,0-5 0 16,1 0 0-16,2 1-176 0,-1 0 176 0,2-3-128 31,2-2-1280-31,3-2-240 0,3-2-48 0,3-3-16 0</inkml:trace>
  <inkml:trace contextRef="#ctx0" brushRef="#br1" timeOffset="206053.92">26291 16860 15663 0,'-12'-11'688'0,"3"6"144"0,-1-6-656 0,-1 4-176 0,-1-3 0 0,5 5 0 16,2-3 3280-16,1 3 624 0,4 5 128 0,0 0 32 15,0 0-2896-15,0 0-576 0,0 0-112 0,0 0-32 16,0 0-144-16,0 0-48 0,0 0 0 0,0 0 0 16,9 14-80-16,0 0-32 0,-2-1 0 0,3 4 0 15,3 5 112-15,1 0 32 0,3-2 0 0,0 5 0 16,2 5-96-16,2 0 0 0,2-2-16 0,0 3 0 15,2 2-176-15,2-2 0 0,1-1 0 0,1-1 0 16,1 3-448-16,1-3-112 0,1-1-16 0,-1-5-16 16,1 0-1728-16,1-3-352 0,3-5-64 0,-6 0-16 0</inkml:trace>
  <inkml:trace contextRef="#ctx0" brushRef="#br1" timeOffset="206510.49">28108 16947 25791 0,'0'0'1152'0,"0"0"224"15,0 0-1104-15,0 0-272 0,0 0 0 0,5-7 0 16,-5 7 1504-16,8-2 240 0,-8 2 48 0,13 2 16 0,-2 2-1472 0,2-1-336 16,1 3 0-16,1 0 0 0,2 4 0 0,1 2 0 15,-1 2 0-15,2 4 0 0,3-1 0 0,3 4 128 16,0 5-128-16,-1-1 0 0,-1 1 0 0,-1 1 0 16,1 2 0-16,0-2 0 15,0-2-352-15,1-2-160 0,0 4-48 0,-1 0 0 16,1-4-480-16,1-2-112 0,1 2 0 0,-3-4-7168 15,0 0-1408-15</inkml:trace>
  <inkml:trace contextRef="#ctx0" brushRef="#br1" timeOffset="206977.98">29719 16730 32255 0,'0'0'1424'0,"0"0"304"0,0 0-1392 0,0 0-336 15,0 0 0-15,10 7 0 0,2-1 256 0,-4 8-32 16,1 4 0-16,3 0 0 0,0 1-224 0,2 0-128 16,2 4 128-16,-1 2-208 0,3-1 208 0,0 0 0 15,-2 1 0-15,2-2 0 0,0 1 0 0,1 4-144 16,0-3 144-16,1 3-128 0,0-5 128 0,1 4 0 0,-2-3 0 0,1 1 0 16,2 2-384-16,1-6 16 0,-2-1 0 0,1 0 0 31,-2 3-1312-31,3-2-272 0,-1-3-48 0,1 0-9776 0</inkml:trace>
  <inkml:trace contextRef="#ctx0" brushRef="#br1" timeOffset="207408.7">31312 16649 9215 0,'10'9'816'0,"-10"-9"-656"0,0 0-160 0,7 9 0 16,4-1 6224-16,0 7 1216 0,3 5 240 0,6 6 64 31,3 0-6592-31,5 6-1328 0,3-3-256 0,3 2-48 0,2 3 480 0,2 7 0 0,1 3 208 0,1 5-64 31,-2 4-592-31,-1 5-128 0,-2 2-32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20:12:54.47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16556 15794 6447 0,'0'0'576'0,"-2"-9"-576"0,-2 0 0 0,2 3 0 16,2 6 1920-16,-3-11 256 0,3 4 64 0,-1-3 16 15,-1 1-1008-15,2 9-208 0,0 0-32 0,0 0-16 0,-2-13-144 0,-1 2-16 16,1 3-16-16,2 8 0 16,-4-8-112-16,4 8 0 0,-5-6-16 0,0 3 0 0,5 3-128 0,-10 2-32 15,-3 1 0-15,-1 3 0 0,-3 2-240 0,0 1-48 16,-4 8-16-16,0 1 0 0,-1 1-224 0,-5 4 176 16,-2 1-176-16,1 6 160 0,-4 3 128 0,2 4 32 15,-3 1 0-15,2 2 0 0,3 4 16 0,2 1 16 16,0-1 0-16,3 2 0 0,0 2-64 0,3-1-16 15,2 3 0-15,4 1 0 0,3-2-48 0,3-3-16 16,2-1 0-16,3-5 0 0,2 2-64 0,2-1-16 16,2-4 0-16,2-2 0 0,3 0-128 0,2-1 0 0,1-4 0 0,3 1 128 15,0-1-128-15,3-3 0 16,-1 2 0-16,3-1 0 0,2 0 0 0,3-4-224 0,3 1 48 16,3-4 16-1,-1 0-528-15,4-2-96 0,0-4-32 0,-1-1-12016 0</inkml:trace>
  <inkml:trace contextRef="#ctx0" brushRef="#br0" timeOffset="376.3">17234 15922 30527 0,'0'0'1344'0,"0"0"288"0,-10-4-1312 0,2 3-320 16,8 1 0-16,-8 4 0 0,0 5 0 0,-1 2 0 16,0 4 0-16,0 6-128 0,-1 4 128 0,-3 4 0 15,-2 7-144-15,-3 3 144 0,-1 6 0 0,-1-1-176 16,0 2 176-16,0 4-128 0,1-2 128 0,3 0 0 15,0 2 0-15,5-6 0 0,1-2 0 0,3-4 0 16,4-2 0-16,0 0 0 0,2-1 320 0,5-3-16 16,1-3 0-16,1-1 0 0,0-4-32 0,2 3 0 15,2-5 0-15,2-1 0 0,-2-3 0 0,1 0 0 16,2-2 0-16,2 1 0 0,2-4-272 0,0-6 0 0,3 0 0 0,0-2 0 16,0-3-192-16,1-2-160 0,-1-1-32 15,3-3 0 1,1-4-1792-16,0-2-352 0,-1-5-80 0</inkml:trace>
  <inkml:trace contextRef="#ctx0" brushRef="#br0" timeOffset="569.41">16846 16434 30751 0,'0'0'1360'0,"0"0"288"15,0 0-1328-15,0 0-320 0,0 0 0 0,14 4 0 16,3 2 256-16,3 3 0 0,3-4-16 0,6 3 0 0,4-2-240 0,4-2 0 16,4 0 0-16,2 1 0 0,4-5-192 0,3 0-64 15,2-1-32-15,0-4-8912 16,-3 0-1776-16</inkml:trace>
  <inkml:trace contextRef="#ctx0" brushRef="#br0" timeOffset="893.67">18025 16704 26719 0,'-12'9'2368'0,"-3"6"-1888"0,-3 1-480 0,-1 10 0 16,0 2 1024-16,-3 4 128 0,-1 1 0 0,3 0 16 15,0 0-928-15,5 1-240 0,3-2 0 0,3 0 0 16,4-1 0-16,1-5 0 0,4-3 0 0,4 0 0 15,1-2 0-15,3-4 0 0,1-8 0 0,2-2 0 16,3-4 0-16,1-3 128 0,1-3-128 0,0-6 0 16,2-2 368-16,0-4-32 0,0-3 0 0,1-2 0 15,-2-5 112-15,1 3 0 0,-1-3 16 0,-2 1 0 16,-1 0 80-16,-3 2 16 0,0 0 0 0,-4 2 0 16,-2 3-176-16,-1 0-16 0,-4 3-16 0,-2-1 0 15,-1 0-352-15,-1 2 0 0,-1 3 0 0,-1-2-128 31,-2 5-1376-31,2 0-272 0,-2 1-48 0,2 2-12800 0</inkml:trace>
  <inkml:trace contextRef="#ctx0" brushRef="#br0" timeOffset="1121.89">18772 16906 32079 0,'0'0'1408'0,"4"13"320"0,0-3-1392 0,2 10-336 16,4 4 0-16,-1 7 0 0,-1-1 192 0,-3 1-48 15,-3 2 0-15,-2 0 0 0,-5 0-144 0,-2 0-192 16,-7-1 32-16,-4-2 16 16,-4-4-288-16,-2-1-48 0,-5-2-16 0,-2-3 0 15,-1-2-336-15,-1-1-64 0,0-2 0 0,3-2-16 16,-1-8-272-16,6-3-48 0,1-3-16 0</inkml:trace>
  <inkml:trace contextRef="#ctx0" brushRef="#br0" timeOffset="1610.02">19574 16306 31839 0,'0'0'1408'0,"0"0"304"0,0 0-1376 0,-8 6-336 0,6 6 0 0,-1 2 0 16,2 5 0-16,0 6 0 0,0 1-192 0,-1 7 64 0,1 2 128 0,1 2-208 15,1 0 80-15,1-1 128 0,-1 2-240 0,1-5 80 16,3-4 16-16,1-5 0 0,0 0 0 0,0-8 0 15,4-4 0-15,2-2 0 0,1-6 144 0,1 0 144 16,1-3-16-16,3-6-128 0,1-5 608 0,2-1 16 16,2-5 0-16,0 0 0 0,2-3-176 0,3-4-48 15,3-4 0-15,-1 3 0 0,1-1-272 0,-1 2-128 16,0 1 128-16,-2 1-128 0,-3-4 176 0,-2 6-48 16,-4 2-128-16,-1 3 192 0,-2 5-192 0,-3 2 0 15,-2 2 128-15,0 5-128 0,-11 0 0 0,9 7 0 0,-3 3 0 16,-1 5 0-16,-2 5 0 0,-5 7-192 0,-2 0 192 0,-2 6-160 15,-3 5 160-15,-2 3 0 0,-3 3 0 0,-4 3 0 16,-2 1 128-16,-6 6-128 0,-4-1 128 0,-2-2-128 16,-1-3 128-16,0-7-128 0,0-4 128 0,2-3-128 15,2-1 304-15,2-1-16 0,1-5 0 0,1-2 0 16,3-2-288-16,0-4 0 0,3 0 0 0,1-2 0 31,2-6-2224-31,4-5-496 0,3-3-96 0</inkml:trace>
  <inkml:trace contextRef="#ctx0" brushRef="#br0" timeOffset="1928.18">20366 16927 23951 0,'0'0'2128'15,"0"0"-1696"-15,-6 11-432 0,1 3 0 0,-2 1 1808 0,2 4 288 16,0 4 48-16,1 6 16 0,2-1-1776 0,0 4-384 15,1-3 0-15,2 0 0 0,2 2 0 0,2-1 0 16,3-4 0-16,2-1 0 0,0 1 0 0,1-7 0 16,2-2 0-16,0-3 128 0,3-6-128 0,3-3 0 15,0-5-128-15,2-2 128 0,4-4 384 0,-2-1 176 16,-1-6 16-16,-1-3 16 0,-2-2 320 0,0-3 64 16,-1 2 16-16,-2-1 0 0,-4-2-192 0,-2 0-32 15,-2-3-16-15,-4 3 0 0,-4 1-80 0,0 1-16 16,-4-3 0-16,-1 0 0 0,-3-2-400 0,-1 2-96 0,1 3-16 0,-3-1 0 31,1-2-464-31,0 3-112 0,-1 0-16 0,-1 1 0 16,-1 1-1696-16,1 1-352 0,-4 2-64 0,4-2-13168 0</inkml:trace>
  <inkml:trace contextRef="#ctx0" brushRef="#br0" timeOffset="2361.05">20779 15557 6447 0,'0'0'576'0,"0"0"-576"16,-2-9 0-16,2 9 0 0,0 0 5104 0,0 0 912 15,0 0 176-15,11 4 32 0,0 4-4896 0,5 6-992 16,0 4-192-16,3 4-144 0,5 4 256 0,3 6-48 16,2-1-16-16,2 4 0 0,3 0 128 0,0 1 0 15,1 1 16-15,-1 0 0 0,0 5 80 0,2 2 16 16,0-2 0-16,0 5 0 0,0 1-32 0,-2 3 0 0,-3 3 0 0,-2-1 0 15,-1-1 80-15,-2-1 16 0,-4 0 0 0,-4 0 0 16,-4 1 32-16,-4 0 16 0,-5 0 0 0,-5-1 0 16,-3-2-192-16,-5 2-32 0,-5-8-16 0,-5 4 0 15,-6 1-112-15,-4-4-32 0,-5 4 0 0,-4-2 0 16,-2 1-160-16,-4 1 0 0,1-1 0 0,-3 0 0 31,-3 3-1248-31,0-7-336 0,-2 3-64 0,4-8-14288 0</inkml:trace>
  <inkml:trace contextRef="#ctx0" brushRef="#br0" timeOffset="3303.59">22288 16532 11967 0,'0'0'1072'0,"0"0"-864"0,0 0-208 0,0 0 0 15,0 0 2656-15,9-6 480 0,-2 1 112 0,4 0 16 16,1 2-2608-16,4 1-512 0,3-1-144 0,4 3 0 15,1-1 160-15,9 0-32 0,4-1 0 0,2 0 0 16,4-2 64-16,0 3 16 0,-1 1 0 0,3 0 0 16,-1 1 144-16,7-1 32 0,3-1 0 0,4-1 0 15,7 0 304-15,5-1 64 0,1 2 16 0,0-3 0 16,0-2-16-16,6 1 0 0,0 2 0 0,4-2 0 16,5-4-240-16,-4 5-64 0,-3-1 0 0,-1-1 0 15,0 1-224-15,4 2-48 0,2 2-16 0,-6-1 0 0,-5-4-160 16,-3 3 0-16,-4-1 0 0,-2 1 0 0,-5 5 0 15,-2-2-144-15,-4 0 144 0,-6 1-160 16,-5 0-416-16,-7 2-64 0,-4-1-32 0,-7 1 0 16,-6 1-1328-16,-4-2-272 0,-3-1-48 15</inkml:trace>
  <inkml:trace contextRef="#ctx0" brushRef="#br0" timeOffset="3724.07">24127 16030 29135 0,'0'0'1280'0,"0"0"288"0,7-9-1248 0,5 2-320 0,6 3 0 0,2 3 0 15,3 1-224-15,4 1-96 0,1 1-32 0,5 1 0 16,3 1 352-16,3-1 0 0,4 1-144 0,7 0 144 16,-1-1 0-16,5 2 0 0,0 0 0 0,1 0 0 15,-3 4 0-15,-2-2 0 0,-2 2 176 0,-1 0-176 16,-2 4 400-16,-2 2-16 0,0 3-16 0,-4 4 0 16,1-2 0-16,-3 3 0 0,-6 4 0 0,-3-5 0 15,-3 5 16-15,-6-3 0 0,-3-1 0 0,-4 4 0 16,-5-1 80-16,-4 4 32 0,-6-5 0 0,-3 4 0 0,-6-1-112 15,-4 2-32-15,-7 1 0 0,-5 0 0 0,-5-3-96 0,-1 4-32 16,-1-1 0-16,0-3 0 0,-1 3-224 0,2-2 0 16,-2-5 0-16,5 0 0 15,-1 1-672-15,1-6-128 0,2-2-32 0,2-5-9312 16,2-1-1872-16</inkml:trace>
  <inkml:trace contextRef="#ctx0" brushRef="#br0" timeOffset="4128.35">26751 15477 2751 0,'0'0'256'0,"-12"-4"-256"0,-2 2 0 0,0 1 0 15,-1 1 5504-15,0 3 1072 0,0 8 208 0,-3 0 32 16,1 3-5456-16,-2 4-1088 0,-4 1-272 0,-1 9 0 0,-2 2 0 0,-2 10 0 15,-3 2 0-15,-1 1 0 0,1 4 144 16,-4 6 80-16,-2 3 16 0,-2 4 0 0,1 2 352 0,1 1 80 16,1 1 16-16,6 1 0 0,-1-6-48 0,8 2-16 15,2-2 0-15,4-1 0 0,3-5-224 0,4-1-32 16,3-5-16-16,3-2 0 0,1-2-208 0,2-2-144 16,3-3 192-16,4-4-192 0,1-2 0 0,5-3-192 15,0-1 0-15,4-4 0 16,1-2-1408-16,6-3-288 0,1-3-48 0,7-3-11120 0</inkml:trace>
  <inkml:trace contextRef="#ctx0" brushRef="#br0" timeOffset="4564.43">27419 15923 14735 0,'-12'-10'1312'0,"-5"-3"-1056"0,-2-1-256 0,0 7 0 16,0-2 3968-16,0 5 720 0,0 4 160 0,-1 3 16 16,-3 1-4144-16,-2 6-720 0,0 1-368 0,-3-175 48 15,0 369 64-15,-1-181 0 0,-2 6 16 0,1 6 0 16,-1 7 80-16,2 6 16 0,2 3 0 0,1 1 0 0,3-2 144 0,3 4-192 15,3-2 192-15,4-3-192 0,3-3 192 0,5-3 0 16,5-5-144-16,4 1 144 0,2-7 0 16,3-4 0-16,3-5 0 0,2-3 0 0,2-5 448 0,4-1 16 15,2-7 0-15,5-2 0 0,2-6 16 0,4-3 0 16,3-3 0-16,4-1 0 0,5-10-192 0,3-4-32 16,4-7-16-16,-2-3 0 0,-4 1-240 0,-2-3 144 15,-3-2-144-15,-2-4 128 0,-3-2 48 0,-5 1 0 16,-3-1 0-16,-2-4 0 0,-6 1 80 0,-2-2 32 15,-8 4 0-15,-5 0 0 0,-6 2-288 0,-4 7 128 16,-4 5-128-16,-5 2 0 0,-4 3 0 0,-2 7 0 16,-3 4 0-16,-1 2 0 15,0 6-560-15,-3 2-64 0,2 2-16 0,-1 1-14528 0</inkml:trace>
  <inkml:trace contextRef="#ctx0" brushRef="#br0" timeOffset="4836.5">28096 16467 27647 0,'-3'12'2448'0,"2"6"-1952"0,-2 4-496 0,1 8 0 16,-2 8 1072-16,-1 5 112 0,-5 0 32 0,-2 6 0 0,-2-6-960 15,-1 3-256-15,-3-3 0 0,-1-1 0 0,-2-4 0 0,0-4 0 16,-2-6-144-16,-2 1 144 0,-4-4-192 16,-1-1 64-16,1-5 128 0,3-3-208 0,-1-3 208 0,3-2-176 15,1-2 176-15,4-2-160 16,2-7-1520-16,6-3-304 0,2-3-64 16</inkml:trace>
  <inkml:trace contextRef="#ctx0" brushRef="#br0" timeOffset="5247.09">29001 15894 26719 0,'-17'0'2368'16,"-3"4"-1888"-16,-4 2-480 0,-4 11 0 0,-2 10 1024 0,-4 0 128 0,0 8 0 0,-2 5 16 15,1 5-1168-15,0 1 0 0,4 5-256 0,1-2 32 16,7-1-32-16,4-1 0 0,5-1 0 0,6-5 0 16,4-3 112-16,5-4 16 0,4-3 0 0,6-2 0 15,1-5 320-15,4-5 64 0,5 0 0 0,2-3 16 16,2-2 304-16,4-4 64 0,4-3 16 0,3-4 0 0,3-3-160 15,1-6-48-15,0-3 0 0,1-1 0 0,0-3-112 16,-2-4-16-16,-1-2-16 0,0-1 0 0,-1-2-160 16,-2-1-16-16,-5-2-128 0,1-4 192 0,-7-1-32 0,-3 3-16 15,-3-3 0-15,-5 2 0 0,-7 0-144 0,-6 3 0 16,-6-4 0-16,-4 5-176 0,-4-2 32 0,-1 2 0 16,-8-5 0-16,-3 6 0 15,-3 1-1328-15,0 2-256 0,0 3-48 16,1 2-11984-16</inkml:trace>
  <inkml:trace contextRef="#ctx0" brushRef="#br0" timeOffset="5683">29475 14810 24879 0,'1'-10'2208'0,"-1"10"-1760"0,4-10-448 0,-4 10 0 16,10-7 992-16,-10 7 112 0,12 3 32 0,-1-1 0 15,-1 2-1296-15,0 5-256 16,0 0-48-16,2 7-16 0,-1 3 480 0,1 3 0 0,2 5 0 0,2 1 0 16,2 4 0-16,4 4 0 0,1 8 160 0,5 1-160 0,3 6 384 0,2 3-16 15,0 0 0-15,4 7 0 0,1 5-48 0,2 7-16 16,-1 4 0-16,-3 5 0 0,-6 2-32 0,-2-1 0 16,-2 4 0-16,-3-1 0 0,-2-2 208 0,-3-5 32 15,-1 2 16-15,-5-3 0 0,-3-1 224 0,-5 0 32 16,-4-5 16-16,-4-1 0 0,-7 2-144 0,-5-1-16 15,-3-2-16-15,-7 4 0 0,-9 1-368 0,-13 5-64 16,-14 4 0-16,-12 4-16 16,-10-1-1840-16,-18 5-352 0</inkml:trace>
  <inkml:trace contextRef="#ctx0" brushRef="#br0" timeOffset="9453.26">17240 14406 23263 0,'-11'-10'1024'0,"4"2"224"0,1 2-992 0,1 0-256 16,5 6 0-16,-5-8 0 0,0 1 672 0,0 0 96 15,0 0 0-15,1 3 16 0,4 4-272 0,0 0-48 16,-6-7-16-16,-1 2 0 0,7 5-272 0,-7-4-176 16,7 4 192-16,-8 0-192 0,2-1 160 0,6 1-160 15,-11 1 128-15,2 3-128 0,-1 1 240 0,0 2-48 16,-1 0 0-16,-2 3 0 0,2-2 64 0,-2 4 16 15,-2 1 0-15,-1 1 0 0,0 1 128 0,-1 2 32 0,1 1 0 0,-1-1 0 16,1 2 64-16,0 0 16 0,0 2 0 16,3 3 0-16,-1 0-112 0,2 3-16 0,-2-4 0 0,2 3 0 15,1 4-128-15,-2 1-48 0,4-4 0 0,0 4 0 16,0 3-48-16,3-1-16 0,1 0 0 0,2-3 0 16,2 2-144-16,1 0 128 0,1-1-128 0,4-3 128 15,2 1-128-15,2-5 192 0,0-1-192 0,1 2 192 16,2-1-48-16,1-2 0 0,1-4 0 0,1 0 0 15,1 1 0-15,1-3 0 0,1-3 0 0,3 1 0 16,-1-4-144-16,1-1 160 0,1-1-160 0,0-2 160 16,-1-4-32-16,-2 0 0 0,3-2 0 0,-2-2 0 15,1 0 48-15,-1-3 0 0,3-2 0 0,0 1 0 16,0-4 32-16,-2 2 16 0,0-2 0 0,-2-3 0 16,-2-2 16-16,0-1 0 0,-2-2 0 0,-1-1 0 0,-1-5 0 0,0-1 0 15,-2-2 0-15,-2-1 0 0,1 0-64 0,-2 1-16 16,-2-4 0-16,-1 1 0 0,-1 1-160 15,-1-3 128-15,-3-4-128 0,0 2 128 0,-3 1-128 0,-2 1 160 16,1 2-160-16,-2-1 160 0,-3-1-160 0,0 2 0 16,-1 2 144-16,-2 0-144 0,-2 2 128 0,0 0-128 15,0 0 128-15,0 2-128 0,-1 3 0 0,0 2 0 16,0-1 0-16,1 4 128 0,-3 2-128 0,2 0 0 16,-2 3 0-16,2 2 0 0,0-3 0 0,-2 6 0 15,2-2 0-15,-5 4 0 0,2 3 0 0,0 4 0 16,-2 2 0-16,-2 2 0 0,-1 1-144 0,0 3 144 15,-1 3-160-15,1 3 160 0,2 1-144 0,2 2 144 16,0 2-128-16,1-1 128 0,1 5 0 0,1-1-160 0,-1 3 160 16,2 1 0-16,0 3 0 0,1 2-128 0,0 0 128 0,1 0 0 15,2 1 0-15,-1 1 0 0,2 0 0 0,0-1 0 16,1 2 0-16,3 0 0 0,2-1 0 0,3-2 0 16,1-4 0-16,2 1-128 0,1-1 128 0,3-2 0 15,3 2 0-15,2-1 0 0,2-4 0 0,1-1 0 16,1 0 0-16,2-4 0 0,1-3 0 0,-1 0 0 15,1-2 0-15,0-2 0 0,0-2 0 0,1 1 0 16,0-6 0-16,5 0 0 0,0 0 0 0,3-6 0 16,0-4 0-16,1-1 0 0,0-2 0 0,3-4 0 15,1-3 0-15,5-1 0 0,0-3 0 0,-2-1 0 16,1-5 0-16,-4-1 0 0,-6-1 0 0,0-2 0 16,-3-4 0-16,-2-2 0 0,-3-2 0 0,-3 2 0 15,-2-1 0-15,-1 0 128 0,-2-2-128 0,-4 0 0 0,-2 0 192 16,-4 2-64-16,-1-1-128 0,-2 1 192 15,-4-2-16-15,-1 2-16 0,0 6 0 0,-1 1 0 0,-2-1-160 0,-3 2 0 16,0 1 144-16,-1 5-144 0,-3 3 0 0,-1 4 0 16,-4 0-160-16,-1 6 160 15,-2-4-480-15,1 6 16 0,2 1 0 0,5 0 0 16,0 1-1536-16,5 4-304 0,4 1-64 0</inkml:trace>
  <inkml:trace contextRef="#ctx0" brushRef="#br0" timeOffset="10870.27">20989 14533 23263 0,'-19'-15'1024'0,"9"3"224"0,-1-2-992 0,1 4-256 16,0-1 0-16,2-2 0 0,2 3-192 0,0-3-64 15,-1-1-32-15,1 1 0 0,-2 1-80 0,2-4-16 16,1 2 0-16,1-1 0 0,-1 2 144 0,0-1 32 15,-1 0 0-15,2 2 0 0,-1 0 384 0,-2 0 80 16,1 1 0-16,0 2 16 0,-1 1 272 0,1 0 48 16,-2-5 16-16,-1 6 0 0,2-2 144 0,-3 2 16 0,2-2 16 0,-2 1 0 15,1-1-144-15,-1 1-48 0,-2 3 0 0,0-3 0 16,-1 3-32-16,-2 3-16 0,2-3 0 0,-4 1 0 16,0 3-32-16,-1 1 0 0,-1 0 0 0,-2 5 0 15,0 0-224-15,-2 0-48 0,-1 5-16 0,-3-1 0 16,-1 4-224-16,1 1 144 0,-1 1-144 0,2 0 128 15,-2 3-128-15,0 2 0 0,1 0 0 0,0 5 0 16,2 4 0-16,1 0 0 0,1 3 0 0,1 2 0 16,2 3 192-16,2 2-32 0,0 5-16 15,2-1 0-15,2 5-144 0,0-3 0 0,0-1 0 0,3-2 128 16,0 1-128-16,4-1 0 0,3-2 0 0,0-2 128 16,3-4-128-16,2-2 128 0,3-2-128 0,-2 0 128 15,4 1 96-15,1 1 16 0,2-6 0 0,3 2 0 16,-1-6-112-16,3 0-128 0,2-3 176 0,2-1-176 15,1-4 160-15,3 0-160 0,1-3 128 0,2-2-128 0,1-2 128 0,0 0-128 16,1-4 0-16,1-1 128 0,3-3-128 0,0 0 192 16,2-3-192-16,0-5 192 0,0-1 32 0,-1-4 16 15,-4-1 0-15,0-3 0 0,0-1 0 0,1-3 0 16,1-3 0-16,-4-1 0 0,1 2-80 0,1-6-16 16,-5-2 0-16,4 0 0 0,-5 4-144 0,3-4 160 15,-4 1-160-15,1 1 160 0,-3-3-160 0,-1 0 0 16,-3 2 0-16,-2 0 0 0,-2 0 0 0,-2 0 240 15,-4-5-64-15,-1 2-16 0,-4 2-160 0,-3 3-144 16,-2-3 144-16,-4-1-208 0,0 2 208 0,-2 4 0 16,0-5 0-16,-6 4 0 0,0 1 144 0,1 2-16 15,-1-1-128-15,1 3 192 0,-1-1-192 0,0 4 176 0,-2 1-176 16,-1 2 160-16,0 2-160 0,0 6 0 0,-1-4 0 0,0 7 0 16,-1 1 0-16,1 2 0 0,-2 9-144 0,-1-1 144 15,-2 2 0-15,-1 3-192 0,-1 4 192 0,-2 2-160 16,-3 0 160-16,-1 3-128 0,-1 2 128 0,5 1-128 15,1 6 128-15,1 0 0 0,-2 3 0 0,4 2-128 16,-1-4 128-16,2 5 0 0,0 1 0 0,4 0 0 16,0 0 0-16,4 0 0 0,0 1 0 0,4 1 0 15,1-3 0-15,0 0 0 0,2 1 0 0,2 0 0 16,2-2 0-16,2-2 0 0,-1-3 0 0,4 4 0 16,1-3 0-16,4 0 0 0,1 0 0 0,2-3 0 15,2 0 0-15,3-1 0 0,1 0 0 0,0 2 0 16,5-6 0-16,1 1 0 0,0-3 0 0,7-3 0 15,-1 0 0-15,2-4 0 0,0-3 0 0,2 1 0 16,1-4 128-16,5-3-128 0,-4 1 160 0,5-4-160 0,1-4 0 16,-1-3 128-16,-1-3-128 0,-1-2 0 0,0-3 0 0,0-3 128 15,0 0-128-15,0-1 0 0,1-1 160 0,-1-4-160 16,-3-3 160-16,2-1-160 0,-2 1 128 0,1-3-128 16,-1-1 0-16,-2 3 0 0,-4-2 128 0,0 2-128 15,-4-3 0-15,-3 0 0 0,-3-1 128 0,-2 3-128 16,-3-3 0-16,-2-4 144 0,-3 1-144 0,-3-1 0 15,-2-1 0-15,-2 3 128 0,-3 1-128 0,-3 0 0 16,-3-3 0-16,-3 2 0 0,-3 0 0 0,-1 3 0 16,-2 1 128-16,0 2-128 0,-1 3 0 0,-2 3 0 15,1 0 0-15,0 3 0 0,0-1 0 0,-2 4 0 0,0 2 0 16,-1 3 128-16,-1 5-128 0,-2-1 0 16,2 3 0-16,-1 4 0 0,-4 4 0 0,1 5-144 0,-1 3 144 15,0 0 0-15,-10 5-128 0,0 2 128 0,-1 1 0 0,2 3 0 16,0 1-144-16,3 5 144 0,0 1 0 0,2-1-144 15,2 4 144-15,4 1 0 0,1 2 0 0,5 1 0 16,2 1 0-16,4 1 0 0,1 3 0 0,5 1 0 16,2-3 0-16,3 2 144 0,2 1-144 0,3-4 160 15,2 2-160-15,4-3 128 0,0 0-128 0,4 2 128 16,2-1-128-16,3 1 0 0,4-2 0 0,2-3 0 16,5 0 0-16,3 0-320 0,3 2 48 0,6-3 16 31,4-1-1984-31,6-1-384 0,8-4-64 0</inkml:trace>
  <inkml:trace contextRef="#ctx0" brushRef="#br0" timeOffset="13067.71">9565 6717 14735 0,'-9'-4'1312'0,"-1"0"-1056"0,0-2-256 0,1 1 0 16,9 5 1472-16,0 0 256 0,-9-3 32 0,9 3 16 16,0 0-976-16,0 0-192 0,-9 2-32 0,9-2-16 0,-10 0-208 0,10 0-32 15,0 0-16-15,-10 1 0 0,1 1-96 0,0 1-16 16,0 1 0-16,-2 0 0 0,-3-1-192 0,-1 4 144 16,-1-1-144-16,-1-1 128 0,-3 2 0 0,0 3 0 15,-4 2 0-15,0 0 0 0,0 1 144 0,0 2 32 16,-1-2 0-16,1 4 0 0,-1 5 128 0,2 0 16 15,1 0 16-15,1 5 0 0,-2 0 112 0,1 2 0 16,3 3 16-16,1 3 0 0,2 4-128 0,3-1-16 16,0 2-16-16,4 2 0 0,2-2-128 0,3 0-32 15,5 6 0-15,2-5 0 0,-1-3-272 0,3-1 128 16,3-2-128-16,2 2 0 0,3-2 0 0,4-2 0 16,0 1 0-16,4-3 0 0,0-5 0 0,3-2 0 0,2-1 0 0,2-5 0 15,2-4 0-15,1-3 0 0,-1 0 0 0,2-6 0 16,2-1 0-16,2-4 0 0,0-4 0 0,-1-6 0 15,-4-1 0-15,-3-5 0 0,-2-3 0 0,1-7 0 16,1-2 128-16,-1-3 32 0,-3-1 0 0,0-2 0 16,-1-6-16-16,0 1 0 0,-3-3 0 0,0 0 0 15,0 0 32-15,-3 2 0 0,-1-4 0 0,-2 2 0 16,1-5 48-16,0 4 16 0,-2 0 0 0,-1 1 0 16,1 2-112-16,-1 0-128 0,2-1 176 0,-4 0-176 15,-1-1 128-15,-2 2-128 0,-2 4 0 0,-1 4 0 16,-3-1 0-16,-2 0 0 0,-3 1 0 0,-2 6 0 15,-3-2 128-15,-4 5-128 0,-1 2 0 0,0 4 0 16,-1-1 0-16,0 0 128 0,-3-1-128 0,0 4 0 16,-2 1 176-16,0 4-176 0,-2 1 160 0,-1 5-160 15,0-1 144-15,-1 5-144 0,0 4 128 0,-1 1-128 0,-1 6 0 16,1 3 0-16,-3 4 0 0,-1 1 0 0,-3-1 0 16,0 5 0-16,-4-2 0 0,1 6 0 0,-3 0 0 0,1 4 0 15,4-1 0-15,2 1 0 0,-1 2 0 0,5 3 0 16,0 0 0-16,1-1 0 0,1 1-144 0,5 2 144 15,-1 3 0-15,5 2 0 0,-1 0 0 0,3 3-128 16,4-3 128-16,-1 3 0 0,2-5 0 0,2 0 0 16,2 1 0-16,3-2 0 0,2-3 0 0,1-2 0 15,0 0 0-15,2-6 0 0,1-3 0 0,1-3 0 16,1-4 0-16,2-1 0 0,2 1 0 0,1-3 0 16,2-4 0-16,4-3 0 0,2-4 0 0,1-2 0 15,2-3 0-15,3-3 0 0,3-3 128 0,4-2-128 0,3-3 0 16,5-1 0-16,3-2 144 0,0-3-144 0,3-5 128 15,-4-2-128-15,-5 0 128 0,-4 1-128 0,-3-5 0 0,-2 4 128 16,-4-3-128-16,-1 4-192 0,-2 3 32 0,-2-1 16 31,-3-1-1136-31,0 4-240 0,-4 3-32 0</inkml:trace>
  <inkml:trace contextRef="#ctx0" brushRef="#br0" timeOffset="14219.19">11685 6727 14735 0,'-7'-13'1312'15,"0"2"-1056"-15,2 1-256 0,-1-3 0 0,1 4 1728 0,0-1 272 0,0 2 64 0,0-2 16 16,-2 3-1120-16,1-2-240 0,0 2-32 0,-1-2-16 16,1 1-256-16,-3-3-48 0,-2 5-16 0,-2 0 0 15,1-2-32-15,-2 4 0 0,0 0 0 0,0 2 0 16,0-2 0-16,-1 3 0 0,-1 0 0 0,-2 3 0 15,0 4-80-15,0 0-32 0,-1 1 0 0,0 5 0 16,-1 3 16-16,2 0 0 0,-1 2 0 0,-1 0 0 16,2 4 64-16,0-1 16 0,3 0 0 0,0 2 0 15,-2 1 64-15,1 1 16 0,0 3 0 0,1 3 0 16,1 2-80-16,1 4-16 0,1 1 0 0,0-2 0 16,1 2-128-16,1 1-32 0,-1 2 0 0,2 3 0 0,2-4-128 15,-1-1 0-15,1-5 0 0,3 3 128 0,4-1-128 0,2 0 0 16,1-3 0-16,1-2 0 0,1-2 0 0,2-1 0 15,1 1 128-15,2-7-128 0,0-3 0 0,3-1 0 16,2-2 0-16,1-1 0 0,0-3 0 0,2-3 160 16,0-6-160-16,-1 0 160 0,4-2-16 0,2 0 0 15,0-2 0-15,2-3 0 0,2-5 160 0,1 1 16 16,2-2 16-16,2-6 0 0,1 0-48 0,0-3-16 16,1-4 0-16,-1-5 0 0,-3-4-144 0,0-1-128 15,-2-2 192-15,0 2-192 0,-4 0 160 0,2-2-160 16,-2-1 128-16,-1-2-128 0,0-1 128 0,-2 2-128 15,-2 1 0-15,-1 0 128 0,-1-2-128 0,-5 2 0 0,-2 0 0 16,-1 2 128-16,-4-1-128 0,-1 4 0 0,-1 3 144 0,-6 0-144 16,2 1 128-16,-5-1-128 0,-2 2 160 0,-1 0-160 15,-2 4 192-15,-2-2-64 0,-4 2-128 0,0 3 192 16,-2 2-192-16,-1 4 144 0,1 3-144 0,-2-1 128 16,-3-1-128-16,0 3 0 0,-1-1 0 0,1 8 0 15,0 5 0-15,-3 3 0 0,-3 1 0 0,2 0 0 16,-1-1 0-16,-2 7-144 0,1-2 144 0,-1 4 0 15,3 3-144-15,-1 2 144 0,1 1 0 0,3 7-144 16,-2 1 144-16,4 2 0 0,1 3 0 0,1-1-128 16,-1 1 128-16,2 3 0 0,2-1-144 0,3 2 144 15,-2 0 0-15,5 1 0 0,-1-2 0 0,3-1 0 16,-1-2 0-16,3 2 0 0,1 0 0 0,2-1 0 16,-1 1-128-16,2-2 128 0,0-3 0 0,3 2 0 15,1-3 0-15,2 3-176 0,1-1 176 0,2-6-128 0,1-1 128 16,1-2-128-16,2-3 128 0,1 0-128 0,3-1 128 0,1-1-160 15,3 1 160-15,2-2-160 0,4-6 160 0,1 0-128 16,2-2 128-16,2-1-128 0,2-4 128 0,2-2 0 16,1-2-144-16,4-4 144 0,2-4 0 0,3-1 0 15,0-4-144-15,-2-6 144 0,-5-5 0 0,0 0 0 16,-4-6 0-16,1-1 0 0,-4-1 0 0,-1 0 0 16,-3-1 0-16,-1 0 0 0,-4-2 128 0,-5 0-128 15,-3 0 0-15,-2 1 0 0,-2 1 160 0,-5 2-160 16,-3-1 160-16,-3-2-160 0,-2-2 192 0,-3-3-48 15,-1 1-16-15,-3 2 0 0,-1 0-128 0,-4-1 192 0,3-3-192 16,-2 3 192-16,0 1-192 0,-1 4 128 0,0 8-128 16,0 1 128-16,-1 2-128 0,0 6 128 0,-3 5-128 0,2 1 128 15,-4 5-128-15,0 5-192 0,0 5 32 0,1 4 16 32,0-2-1248-32,0 6-240 0,1 5-48 0,2 3-13568 0</inkml:trace>
  <inkml:trace contextRef="#ctx0" brushRef="#br0" timeOffset="15336.49">11835 8796 17503 0,'-15'-17'768'0,"5"4"176"0,0-2-752 0,1 2-192 0,-2 2 0 0,2-2 0 15,0-1 1024-15,0 4 160 0,0-2 32 0,0 0 16 0,-1 3-464 0,-2-3-112 16,1 1-16-16,0 2 0 0,-1 5-160 0,1-1-32 16,2 2-16-16,-4 2 0 0,3 1 0 0,-2 3 0 15,-2 3 0-15,4-1 0 0,-2 5-176 0,-4 3-48 16,0 6 0-16,-2 7 0 0,-1 1 32 0,1 7 0 16,0 4 0-16,1 7 0 0,-1 4 144 0,1 4 48 15,2 3 0-15,0 1 0 0,2 2-16 0,2 2 0 16,0-2 0-16,4 0 0 0,2 1-128 0,3-3-32 15,5-4 0-15,2-2 0 0,1-5-32 0,5 0-16 16,3-4 0-16,3-3 0 0,5-6-208 0,1-4 128 16,1-7-128-16,1-3 0 0,2-3 0 0,0-7 0 15,-1 0 0-15,0-8 0 0,-1-2 144 0,2-3-144 0,0-4 128 16,2-3-128-16,1-5 192 0,2-7-64 0,1-4 0 0,2-1 0 16,-2-1 64-16,2-5 16 0,1-2 0 0,-2-3 0 15,-1-6-16-15,-1 3 0 0,-3-3 0 0,-2 3 0 16,-4-3-32-16,-4 1-16 0,1 2 0 0,-2-3 0 15,-3 3 0-15,-1-1 0 0,-2 1 0 0,-3 3 0 16,-3 1-144-16,-2 1 128 0,-6 1-128 0,0 2 128 16,-3-1-128-16,-3 2 0 0,1 5 0 0,-5 3 128 15,1-2-128-15,-5 2 0 0,1 1 0 0,-3 1 128 16,-2 6-128-16,-3 3 0 0,-2-2 0 0,-3 4 0 16,-1 6 128-16,-3 0-128 0,0 2 0 0,0 1 128 15,0 2-128-15,3 4 0 0,-1 0 0 0,-1 5 128 0,2-2-128 16,1 10 0-16,-1 1 0 0,0 6 0 0,1 3 0 0,-2-1-144 15,0 4 144-15,-2-1 0 0,0 5-144 16,-1 3 144-16,0 3 0 0,4 0-144 0,2-1 144 0,3 0 0 16,0 1 0-16,4 2 0 0,2 3 0 0,1 0 0 15,1 0 0-15,2-2-128 0,1-1 128 0,3-2 0 16,0-2 0-16,1 1 0 0,1-1 0 0,3 0 0 16,0-2 0-16,2-2 0 0,2-2 0 0,1-1 0 15,3 2 0-15,3-5 0 0,2 1 0 0,-1-3 0 16,2 2 0-16,7-5 0 0,0-2 0 0,3 0-128 15,1 1 128-15,6 0 0 0,1-3 0 0,3 0 0 16,3-3 0-16,3-2 0 0,2-2 0 0,-1-6 0 16,0-1 0-16,-1-1 0 0,3-3 0 0,0-2-128 15,-2-1 128-15,1-1 0 16,0-6-976-16,0 2-112 0,-1-3-32 0,1-1-9168 0,0-4-1824 0</inkml:trace>
  <inkml:trace contextRef="#ctx0" brushRef="#br0" timeOffset="16590.14">15345 8838 13823 0,'-5'-12'608'0,"5"12"128"0,-5-8-592 0,1-1-144 0,0 2 0 0,2-4 0 0,0 4 1792 16,1-3 320-16,1 2 64 0,0-3 0 0,0 2-1008 0,0-3-208 15,0 1-32-15,0 1-16 0,0-3-272 0,-1 4-48 16,0-2-16-16,1 11 0 0,-4-11-64 0,4 11-32 16,-5-7 0-16,5 7 0 0,0 0 0 0,-8-3 0 15,0 1 0-15,0 3 0 0,-1 3-256 0,-4 3-48 16,-1 5-16-16,-1 6 0 0,-3 4 48 0,1 5 16 15,0 4 0-15,-1 3 0 0,-3 9 128 0,4 3 32 16,0 6 0-16,2 7 0 0,2-1 16 0,3 3 16 16,0 4 0-16,1-3 0 0,3 2-128 0,3-2-32 15,-1 0 0-15,3-5 0 0,0-1-48 0,2-1-16 0,1-4 0 0,5-4 0 16,2-9-192-16,2-2 176 0,3-7-176 0,4-2 160 16,4 1-16-16,3-7 0 0,3-6 0 0,5-4 0 15,1-4-144-15,2-3 0 0,1-8 144 0,2-3-144 16,2-1 144-16,0-7-144 0,2-6 192 0,0-5-192 15,1-1 176-15,2-5-176 0,1-1 160 0,-2-1-160 16,-2-4 128-16,-4-2-128 0,-3 1 0 0,-3-6 144 16,-4 1-144-16,-2-3 128 0,-4 2-128 0,-3 0 128 15,-2 3-128-15,-3-3 128 0,-3 1-128 0,-6-1 128 16,-1 3-128-16,-4 5 160 0,-2 1-160 0,-3 1 160 16,-3 2-160-16,-2 0 192 0,-3 4-192 0,0 1 192 15,-2 6-192-15,-3 2 160 0,-2-2-160 0,1 5 160 16,-1 1-160-16,-1 1 0 0,-3 0 0 0,-2 2 0 15,-2-1 0-15,-4 4 0 0,-3-3 0 0,-2 4 0 16,1-2 0-16,0 3 0 0,2 1 0 0,-1 3 0 0,2 3 0 0,2-1 0 16,-1 1-144-16,6 1 144 0,1 3 0 15,3-1 0-15,1 2 0 0,1 4 0 0,-1-2-144 16,3 4 144-16,1 0 0 0,-1 4-144 0,-1-1 144 0,1 0 0 16,-1 2 0-16,0 4 0 0,0 3-128 0,0 4 128 15,3 4-128-15,-1-1 128 0,-1 4 0 0,2 2 0 16,1 5 0-16,1 3-128 0,2 1 128 0,0 5 0 15,1-3 0-15,1 1 0 0,1-2 0 0,1-1 0 16,2-1 0-16,0 1-128 0,2-2 128 0,0 1 0 16,1-3 0-16,2-3-128 0,3 1 128 0,1-4 0 15,1-1 0-15,2-1 0 0,2-2 0 0,4 2 0 16,1 1 0-16,8-3 0 0,1-8 0 0,6-1 0 0,3-3 0 16,3-2 0-16,2-1 0 0,4-6 0 0,-1-2 0 0,5-6 0 15,2-6 0-15,2-4 0 0,0-6 128 0,4-4-128 16,3-4 144-16,0-5-144 0,0-2 192 0,-4-5-192 15,-1-6 176-15,-5 1-176 0,-1-2 160 0,-4-2-160 16,-3 2 144-16,-7 3-144 0,-7-3 128 0,-4 1-128 16,-5 2 128-16,-2 1-128 0,-4 2 0 0,-4 3 128 15,-4 0-128-15,-3 6-272 0,-6 2 64 0,-1 3 16 32,-2 3-1456-32,-6 2-272 0,-4 1-64 0,-5 4-13408 0</inkml:trace>
  <inkml:trace contextRef="#ctx0" brushRef="#br0" timeOffset="17504.65">4145 1512 17503 0,'-9'-8'1552'0,"3"2"-1232"0,-2 1-320 0,2 2 0 15,0 0 560-15,6 3 48 0,-8-7 16 0,8 7 0 16,-4-5 176-16,4 5 32 0,0 0 16 0,0 0 0 16,-4-5-352-16,4 5-80 0,0 0-16 0,0 0 0 15,7-8-144-15,2 3-48 0,1 4 0 0,5 1 0 16,0 0-32-16,6 1-16 0,3 2 0 0,4 1 0 16,1-1-16-16,5 1 0 0,4-1 0 0,7-2 0 15,3 0 64-15,9-1 16 0,8 0 0 0,4-1 0 16,2 0 80-16,1 1 16 0,-2-1 0 0,7-1 0 15,5 1 80-15,3 0 32 0,-1-4 0 0,-5 1 0 16,-3 0 112-16,-1-1 32 0,0 0 0 0,3 1 0 0,2 0 32 0,-2 2 16 16,-3-5 0-16,-4 2 0 0,-1 1-256 15,0 1-48-15,-2-2-16 0,0 1 0 0,-5 0-160 0,1 3-16 16,-6-2-128-16,-2-1 192 0,-3-1-192 0,-2 3 0 16,-4 0 0-16,-2 4 0 0,-2 0 0 0,-5 3-240 15,-3-1 32-15,-4 0 0 16,0 0-2000-16,-7 2-400 0,-5 0-80 0</inkml:trace>
  <inkml:trace contextRef="#ctx0" brushRef="#br0" timeOffset="18022.45">3763 2770 25167 0,'-14'-9'1104'0,"6"6"240"0,2-5-1072 0,0 2-272 0,1-1 0 0,3-3 0 16,-1 2 336-16,5 0 16 0,-2 8 0 0,3-11 0 0,1-3-64 16,0 0-16-16,4 2 0 0,1 2 0 0,-1-3-112 0,4-1-32 15,-1 0 0-15,5 2 0 0,-1-2-128 0,1 3 0 16,1 1 144-16,-2 0-144 0,3 1 0 0,0 4 144 16,-2 3-144-16,0 4 0 0,-3 3 0 0,1 2 0 15,0 6 0-15,-2 1 0 0,-2 4 0 0,-4 4 0 16,-3 2 0-16,-2 6 0 0,-2 3 192 0,-2-2-192 15,-4-1 192-15,-3 2-192 0,-6-1 256 0,0-4-48 16,-2 4-16-16,0-6 0 0,0 0 224 0,1-4 32 16,0 2 16-16,2-3 0 0,1-2 16 0,2-3 0 15,4-1 0-15,1-5 0 0,2 0-288 0,5-9-64 16,0 0-128-16,-4 8 192 0,4-8-192 0,0 0 0 16,0 0 0-16,3 10 0 0,-3-10 0 0,0 0 0 15,9 5 0-15,1-1 0 0,5 0 0 0,-1-2 0 0,-1-2-176 16,1 0 176-1,1 0-656-15,2 0-16 0,-1-1 0 0,1-2-13200 0</inkml:trace>
  <inkml:trace contextRef="#ctx0" brushRef="#br0" timeOffset="18211.48">4422 3185 32015 0,'0'0'1408'0,"0"0"320"0,0 0-1392 0,4-9-336 0,1 2 0 0,-5 7 0 16,9-7 128-16,-1 0-128 0,-2 4 128 0,2-4-128 0,-2 1 0 15,0 1 0-15,-1-4 0 0,-3 3 128 16,-2-1-1312-16,0 7-256 0,-2-11-48 0,-3 1-11376 16</inkml:trace>
  <inkml:trace contextRef="#ctx0" brushRef="#br0" timeOffset="18791.99">5210 2441 22111 0,'-10'-15'1968'0,"-1"3"-1584"16,-1 1-384-16,1 5 0 0,1-2 1872 0,-2 5 304 15,0 2 48-15,-1 1 16 0,0-4-1504 0,0 3-288 0,-1 2-64 0,-2 3-16 16,-3 4-368-16,-3 2 144 0,-1 3-144 0,0-2 0 16,2 3 0-16,1 1 0 0,0 3 0 0,4-1 0 15,1-2 0-15,2 3 0 0,5-2 0 0,3 2 0 16,1-3 0-16,4 1 0 0,2-1-160 0,3 0 160 16,2 0-288-16,4 1 16 0,-1-4 0 0,4 4 0 15,0-1 272-15,1 3 0 0,1 1-128 0,1 0 128 16,-2-1 0-16,-1 1 0 0,0 1 0 0,-1 3 0 15,-3-2 160-15,-1-2 32 0,-3 2 16 0,1-2 0 16,-3-4 144-16,-2 2 32 0,-3-1 0 0,-2 2 0 16,-1 0 176-16,-6 0 32 0,-1-1 16 0,-2 0 0 15,-2 1-192-15,-2-2-32 0,2 1-16 0,-3-3 0 16,1 0-192-16,-1-2-48 0,-1 1 0 0,1-4 0 0,1 1-128 0,0-3 0 16,-1-2 144-16,2 0-144 0,5-4 0 15,-2-2 144-15,3-4-144 0,0 0 0 0,0-1 0 0,1-5 0 16,1 1 0-16,4-4 0 0,4-5-256 0,6-2-16 15,2-3 0-15,4 1 0 0,-1-6 48 0,5 2 16 16,1-2 0-16,4 3 0 0,2-5 64 0,2 3 16 16,2 3 0-16,2 1 0 0,1-4 128 0,1 2 0 15,-1-3-144-15,4 3 144 0,0 0 0 0,-1 3 0 16,-1 0 0-16,-4-1 0 0,-3 2 0 0,-6 3 0 16,-2-1 0-16,-6 1 0 0,-3 2 0 0,-4 2 0 15,-6 2 0-15,-3 2 128 0,-4-2 64 0,-2 4 16 16,-3 3 0-16,-3 2 0 0,0 2-208 0,1 0 0 0,0 6 0 0,-1 0 0 31,-1 2-1488-31,3 3-192 0,1-2-48 0,4 1-12096 0</inkml:trace>
  <inkml:trace contextRef="#ctx0" brushRef="#br0" timeOffset="18990.43">6009 2170 32255 0,'0'0'2864'0,"0"0"-2288"0,0 0-576 0,1 18 0 16,4 6 1152-16,0 8 128 0,0 6 32 0,0 9 0 15,-2 7-848-15,-1 3-160 0,-2 10-48 0,-2 2 0 16,-3-1-128-16,-3 7-128 0,-2 2 144 0,-5 0-144 0,-3 6-192 16,-4-2-128-16,-3 2-16 0,-2 6-10768 15,-2 7-2144-15</inkml:trace>
  <inkml:trace contextRef="#ctx0" brushRef="#br0" timeOffset="21831.57">19022 10519 6447 0,'0'-15'576'0,"2"2"-576"0,-1 4 0 0,-1 9 0 16,0-13 3328-16,0 4 544 0,0-2 112 0,0 6 32 15,0 5-2288-15,0 0-448 0,-3-13-80 0,0 5-32 16,-4 2-384-16,7 6-80 0,-7-4 0 0,-2 2-16 15,0-2-288-15,0 3-48 0,-1 2-16 0,0-1 0 16,-4-1 48-16,0 2 0 0,0 0 0 0,-2 3 0 16,0 0-64-16,-3 6-16 0,-2 0 0 0,0 5 0 15,-2 2-144-15,0 2-32 0,0 1 0 0,0 4 0 16,2 1 96-16,-3 4 16 0,-1 3 0 0,2 7 0 16,2-1-32-16,-1 4 0 0,1 4 0 0,2 0 0 15,1 3-16-15,4 0-16 0,1-1 0 0,3 3 0 0,1 1-176 0,3 1 192 16,-1-2-192-16,5-1 192 15,1-2-192-15,2-2 128 0,5-4-128 0,1-4 128 0,1-3-128 0,4-4 160 16,3-5-160-16,3-4 160 0,1-3-16 0,3-4 0 16,2-4 0-16,2-3 0 0,2-5-16 0,3-3 0 15,1-1 0-15,2-6 0 0,4-5 96 0,3-7 16 16,2-8 0-16,-5-1 0 0,-2-4-48 0,-1-3 0 16,1-1 0-16,-2-3 0 0,-2-3-64 0,-1 1 0 15,-4 2-128-15,-1 0 192 0,-3 0-192 0,-2 0 176 16,-2 2-176-16,-2 0 160 0,-6-1-160 0,0 1 192 15,-2 3-192-15,-4 1 192 0,-3-3-192 0,-2 2 160 16,-1-1-160-16,-3 4 160 0,-2-1-160 0,-1-1 128 16,-2 0-128-16,-2 3 128 0,-2 1-128 0,-1 1 0 15,-2 3 0-15,-2 2 0 0,-1-2 0 0,1 3 0 0,-3 4 0 0,-1 2 0 16,-1 0 0-16,-2 5 0 0,2-1 0 0,-1 6 0 16,-2 0 0-16,-1 2 0 0,-2 1 0 0,1 3 0 15,0 4-144-15,-2 4 144 0,-2-3 0 0,1 4 0 16,2 4-160-16,0 3 160 0,0 4-128 0,0 6 128 15,-1-3 0-15,2 2-128 0,-1 8 128 0,1 3 0 16,0 2 0-16,5 4-160 0,2 0 160 0,-1 1 0 16,2 3 0-16,2-6-128 0,1 6 128 0,2-3 0 15,1 4 0-15,1-5 0 0,3 0 0 0,1 0 0 16,1-5 0-16,0-3 0 0,3-4 0 0,0 0 0 16,3 1 0-16,4-6 0 0,0-1 0 0,2-3 0 15,0-2 0-15,4-2 0 0,2 0 0 0,4-2 0 16,2-2 0-16,3-2 0 0,2-2 0 0,1 0 0 15,-1-5 0-15,4-1 0 0,4-6 0 0,2-1 0 16,-1 0 0-16,2-5 0 0,1 1 0 0,0-6 0 0,2 0 0 0,-1-3 0 16,5-3 0-16,0-2 0 0,-1-6 0 0,0 0 0 15,-3-2 0-15,-3-2 0 0,-1-1 0 0,-2-3 0 16,1-1 0-16,-4 2 0 0,-6-2 0 0,-2-1 128 16,0-3-128-16,-6 2 0 0,-1 1 128 0,-4-3-128 15,-3-1 0-15,-3 1 144 0,-2-3 0 0,-3 3 0 16,-3 6 0-16,-2-2 0 0,-3 1 0 0,-2 3 0 15,-2 5 0-15,-2 4 0 0,-1 2 96 0,-1 6 16 16,-3 3 0-16,0 7 0 0,1 2-256 0,-1 3 144 16,-1 3-144-16,-1 2 128 0,-1 4-256 0,0 3-64 15,3 8-16-15,0-1 0 16,0 0-1328-16,1 3-272 0,3 7-48 0,0 3-14048 0</inkml:trace>
  <inkml:trace contextRef="#ctx0" brushRef="#br0" timeOffset="23010.06">22473 10216 23039 0,'-16'-20'2048'0,"6"7"-1648"0,-3 3-400 0,4 1 0 15,0 3 656-15,0-2 48 0,0 3 16 0,1 3 0 16,0-2-80-16,-1 0 0 0,0 3-16 0,-1 1 0 16,0 5-432-16,-2 0-64 0,-2 8-128 0,0-3 176 15,-2 1-176-15,-2 6 0 0,-1 3 0 0,0 4 0 16,1 7 128-16,-3-1-128 0,-2 1 192 0,2 4-64 15,1 2 128-15,-2 5 32 0,-2 3 0 0,1 3 0 16,2 1 224-16,2 5 32 0,3 2 16 0,1-2 0 0,0 4-80 16,2 0-16-16,2 4 0 0,2-4 0 0,3-4-128 0,2-3-16 15,1-6-16-15,4-5 0 0,5-4-16 0,1-6 0 16,2 1 0-16,4-5 0 0,-1-4 64 16,6-4 16-16,1-7 0 0,5-1 0 0,4-3-16 0,3-6 0 15,-2-2 0-15,4-7 0 0,3-3-160 0,5-6-16 16,-1-4-16-16,3-4 0 0,1-4-160 0,1 1 160 15,1-2-160-15,1-2 160 0,-1 0-160 0,-3-5 160 16,-6-3-160-16,-4 2 160 0,-1 1 32 0,-2 1 16 16,0 1 0-16,-2-1 0 0,-3-1-48 0,-1 1-16 15,-2-2 0-15,-3 3 0 0,-4 0-144 0,-2 1 128 16,-4 0-128-16,-3-1 128 0,-1 2-128 0,-4 0 0 16,-3 0 0-16,-5 4 0 0,1-3 0 0,-4 8 0 0,-3 0 0 0,-2 4 0 15,-3-1 0-15,-1 4 0 0,-1-1 0 0,-1 5 0 16,2 4 0-16,-3 0 0 0,-1 3 0 0,-2 2 0 15,-1 0 0-15,-5 2 0 0,2 0 0 0,-4 2 0 16,-4 2 0-16,0 3 0 0,0-1-128 0,2 2 128 16,-1 4 0-16,2 0 0 0,1 2 0 0,1 3 0 15,2-2-144-15,-1-1 144 0,2 2 0 0,3 4 0 16,2 5-128-16,3 1 128 0,-2-1 0 0,1 5 0 16,3 0-128-16,1 4 128 0,2 1 0 0,2 0 0 15,4 1-128-15,1 4 128 0,0 3 0 0,2 2 0 16,4 2-144-16,1-2 144 0,2 3 0 0,2-1-144 15,0 5 144-15,2-2 0 0,2-7 0 0,3-4-128 16,4-5 128-16,1-3-160 0,0-4 160 0,2-2-160 16,1-4 160-16,1-1 0 0,1-3 0 0,0-3-128 15,1-3 128-15,2-3 0 0,2-6 0 0,4-4 0 0,-1-5 0 16,3-2 0-16,3-7 0 0,0-2 128 0,2-4-128 0,1-1 128 16,6-3-128-16,-1 1 128 0,-2-4-128 0,-2-3 0 15,-2-6 0-15,-5 1 0 0,-1 2 0 0,-1 0 0 16,-1 0 0-16,-3-1 128 0,-2 1-128 0,-4 0 0 15,-3 2 128-15,-4 2-128 0,-4 0 0 0,-4 0 0 16,-4 1 0-16,-3-1 128 0,-3-1-128 0,-6-1 0 16,-3 5 0-16,-4 2 128 0,-2 2-128 0,-3 3 0 15,0 2 128-15,-4-1-128 0,-4 1 0 0,-3 3 0 16,-1 0 0-16,-1 4 128 0,-3 0-128 0,3 3 0 16,3 4 0-16,2 3 0 0,1 1 0 0,1 4-128 0,2 5 128 0,2 2-192 31,1 5-256-31,2 3-64 0,1 3-16 0,1 5 0 15,1 7-2016-15,0 7-400 0</inkml:trace>
  <inkml:trace contextRef="#ctx0" brushRef="#br0" timeOffset="27427.73">26678 1790 19231 0,'-10'-12'848'0,"5"5"176"0,5 7-816 0,-4-7-208 0,4 7 0 0,0 0 0 16,0 0 240-16,0 0 0 0,0 0 0 0,0 0 0 0,-7 9-240 0,0-2 0 15,1 3 0-15,1 2 0 0,1 2 0 0,-1 4 128 16,0 2-128-16,-1 3 0 0,-1 2 144 0,1 6-144 16,-3 6 128-16,3 2-128 0,-2 2 160 0,2 4-160 15,-1 2 192-15,1 7-192 0,0 4 160 0,2 5-160 16,1 3 128-16,2 4-128 0,1 1 0 0,0 1 0 16,0-3 128-16,0 3-128 0,0 2 128 0,0 1-128 15,0-4 192-15,2 3-64 0,4 1 288 0,-3-1 48 16,0-3 16-16,-1 3 0 0,1 2 32 0,-2 0 0 15,-1 2 0-15,0 4 0 0,3 1-112 0,-2-2-16 16,-2 3 0-16,0-3 0 0,-2 1-160 0,-1-1-32 16,0 0-16-16,2 1 0 0,-2-3 0 0,-1-1 0 0,-1 4 0 0,0-5 0 15,0 1 32-15,0-2 16 0,1-3 0 0,-2 2 0 16,1 2 16-16,1 1 0 0,-1-5 0 0,0 5 0 16,0-1-32-16,1 1 0 0,-1-3 0 0,1 1 0 15,-2 2-48-15,1-2-16 0,-1 0 0 0,1 2 0 16,1-1-144-16,-3 1 192 0,2 3-192 0,0-2 192 15,-2 4-192-15,2-5 128 0,1 5-128 0,-2-5 128 16,1-1 80-16,0 1 16 0,-1-2 0 0,1 3 0 16,-1-2 48-16,1-2 16 0,-1-1 0 0,1-3 0 15,-1-1-16-15,0-1 0 0,4 1 0 0,-2-2 0 16,-3 2-112-16,4-4-32 0,0 2 0 0,0-5 0 16,1-4-128-16,0-2 0 0,1 1 144 0,-1 1-144 15,-1-2 0-15,2-2 0 0,0-2 0 0,1-2 128 16,-3-5-128-16,1 3 0 0,-1 1 0 0,1-3 0 15,-1 0 0-15,1-1 0 0,-3-4 0 0,3 1 0 0,-1 3-192 0,1-6-16 16,1-4 0-16,2-4 0 16,2-4-1392-16,5-8-256 0,0-10-64 0</inkml:trace>
  <inkml:trace contextRef="#ctx0" brushRef="#br0" timeOffset="28203.54">22712 6189 17503 0,'0'0'1552'0,"0"0"-1232"16,6-10-320-16,-1 3 0 0,1-1 448 0,5 3 48 15,5 1 0-15,3-2 0 0,1 1-368 0,4 1-128 16,3-1 0-16,6 0 0 0,4 0 320 0,7 2-48 16,6 2 0-16,3 0 0 0,2-2 80 0,2 3 16 15,2-1 0-15,7-2 0 0,6 1-48 0,8 0 0 0,8 1 0 16,2 0 0-16,-5-2-144 0,7 3-48 0,8 0 0 0,3 0 0 16,3-1 96-16,2 0 16 0,2 0 0 0,7-2 0 15,7-2 80-15,0 2 0 0,-6 0 16 0,10 1 0 16,6-2 112-16,2 1 0 0,-5 0 16 0,7-1 0 15,4 0 16-15,2 1 0 0,0-2 0 0,4 1 0 16,3 1 48-16,7 1 16 0,3 2 0 0,-2-2 0 16,-5 1-112-16,6-4-32 0,1 1 0 0,2 3 0 15,0 0-208-15,-3-2-32 0,0-1-16 0,0 1 0 16,3-4-144-16,-8 2 192 0,-6 1-192 0,0-2 192 16,-1 2-192-16,-5 0 0 0,-10 3 144 0,2-3-144 15,1-1 208-15,-6 3-16 0,-8-2-16 0,1 4 0 16,3 0 80-16,-8 0 0 0,-7 0 16 0,-2 0 0 15,0 2-112-15,-3 0-32 0,-5-1 0 0,-4 1 0 16,-6-2-128-16,1 3-224 0,-2-2 48 0,-6 2 16 16,-6-1-288-16,-7 0-64 0,-9-1-16 0,-7 1 0 15,-7 2-1264-15,-10 0-240 0,-6-1-48 0,-8-3-16 0</inkml:trace>
  <inkml:trace contextRef="#ctx0" brushRef="#br0" timeOffset="29482.44">26233 6053 11055 0,'0'0'976'0,"0"0"-784"0,-10 4-192 0,3 3 0 16,7-7 1456-16,-9 5 240 0,0 1 48 0,-1 0 16 0,-3-2-992 0,-1-2-208 16,0 0-48-16,-1 1 0 0,0-1 16 0,-1 2 0 15,1-4 0-15,1-3 0 0,-2 0 96 0,3-2 16 16,-1-1 0-16,1-2 0 0,2 0 304 0,0-2 64 16,1 0 16-16,5-3 0 0,0-4-272 0,3 1-48 15,0-3-16-15,5 1 0 0,2 0-240 0,4-1-64 16,4 1 0-16,3-2 0 0,4-5-240 0,6 3-144 15,6 2 160-15,1 1-160 0,5 2 0 0,0 3 0 16,3 4 0-16,-2-2 0 0,-1 4 0 0,0 0 0 16,0 4 0-16,-2 4 0 0,0 1-128 0,-2 6 128 15,-1 4 0-15,-1 4 0 0,-3 1 0 0,-1 4-128 16,-3 5 128-16,-2 6 0 0,-4-1 0 0,-2 2 0 0,-6 4 0 16,-3 2 0-16,-4 0 0 0,-4 1 0 0,-5 3 0 15,-3-3 0-15,-6-6 0 0,-1-3 0 0,-3-3 0 16,-2-4 0-16,-2-7 384 0,-2-4 64 0,-2-2 32 0,1-4 0 15,-2 1 176-15,-1-5 48 0,-2-4 0 0,-2-6 0 16,0 0-288-16,2-4-48 0,-1-4-16 0,3 0 0 16,3-2-112-16,2-4-32 0,3-1 0 0,6-4 0 15,5 0-48-15,5-4-16 0,4 0 0 0,5-4 0 16,3-3-144-16,7-1-256 0,3-2 64 0,1 4 16 16,0 4 0-16,3 3 0 0,-1 4 0 0,1 3 0 15,-1 6 176-15,2 5-160 0,1 2 160 0,1 6-160 16,-1 4 160-16,1 4 0 0,1 6-144 0,-2 3 144 15,-3 5 0-15,1 4-144 0,-2 3 144 0,-1 8 0 16,-5 0 0-16,-4 2-128 0,-4 2 128 0,-9 4 0 16,-6 7 0-16,-2-3-128 0,-6-1 128 0,-2-7 0 0,-5-5 0 15,0-7 0-15,-5-1 0 0,-3-1 0 16,-4-2 0-16,1-4 272 0,-2 0-16 0,0-6-16 0,-6-1 128 0,-6-4 16 16,0-5 16-16,-1-4 0 0,3-1-176 0,3-4-32 15,2-1-16-15,5-8 0 0,6-2-32 0,7 1 0 16,6-3 0-16,6-3 0 0,4-3 112 0,4-6 32 15,4-4 0-15,7-2 0 0,4-6-288 0,7 3-144 16,3-2 16-16,2 2 0 0,7 4-128 0,1 2 0 16,4 5-16-16,2 7 0 0,3 5 144 0,3 3 128 15,-2 2-192-15,0 7 192 0,-3 4-160 0,0 0 160 16,1 9-128-16,-3 5 128 0,2 6 0 0,-6 7-160 16,0 3 160-16,-4 5 0 0,-5 4-192 0,-7 3 64 0,-8 8 128 15,-6 5-208-15,-8 5-80 0,-8 0-16 0,-4-2 0 0,-6-7 0 16,-5-11 144-16,-2-4 32 0,-4-3 0 0,-1-2 0 15,0 1 128-15,-5-5 256 0,-7-5-64 0,0-2-16 16,-1-6 208-16,-1-6 64 0,-2-6 0 0,5-3 0 16,4-1-192-16,5-4-48 0,8-6 0 0,5-3 0 15,6 0 160-15,5 0 16 0,2-3 16 0,6-6 0 16,2-2-256-16,5-4-144 0,5-4 160 0,4-6-160 16,4-3 0-16,6-2-192 0,4-1 16 0,5 6 0 15,4 2-32-15,6 7-16 0,4 4 0 0,1 4 0 16,1-1 96-16,1 8 128 0,1 4-208 0,-3 10 80 15,-1 5 128-15,1 5 0 0,-3 8 0 0,0 3-128 16,-3 6 128-16,-3 6-128 0,-5 1 128 0,-4 7-128 16,-5 2 128-16,-7 8-160 0,-6 6 160 0,-9 0-160 15,-7 0-112-15,-6-5-32 0,-6-1 0 0,-6-9 0 0,-1-6 304 16,-3-4 0-16,-1 0-128 0,-2-7 128 0,-1-6 192 0,-2-2 112 16,0-2 16-16,-1-6 0 0,0-3 96 0,3-4 32 15,2-8 0-15,5-1 0 0,3-5-144 0,7-9-32 16,7-2 0-16,4-5 0 0,6-1-80 0,6-3-32 15,7-7 0-15,5-5 0 0,5-4-320 0,2 1-64 16,4 0-16-16,1 3 0 0,-3 7-80 0,0 6 0 16,-3 4-16-16,0 5 0 0,-1 8 336 0,0 8-144 15,0 2 144-15,1 7 0 0,0 7-128 0,-2 7 128 16,0 7 0-16,-1 10 0 0,-2 7-208 0,-3 6 64 16,-5 7 16-16,-5 6 0 15,-4 7-1856-15,-6 6-384 0</inkml:trace>
  <inkml:trace contextRef="#ctx0" brushRef="#br1" timeOffset="36267.33">10738 9492 4607 0,'-10'-3'400'0,"-1"-3"-400"0,-2-3 0 0,2 1 0 15,1 3 1664-15,-2-2 240 0,3-1 48 0,0 0 16 16,0 2-1072-16,3 1-224 0,0-5-32 0,1 3-16 16,0 2 48-16,5 5 16 0,-6-7 0 0,3 2 0 15,1-4 16-15,2 9 16 0,0 0 0 0,0 0 0 16,-2-5-16-16,2 5 0 0,0 0 0 0,0 0 0 15,0 0-240-15,0 0-48 0,0 0-16 0,0 6 0 16,0 8-192-16,-1 2-32 0,-3 2-16 0,-1 1 0 16,0 2 160-16,-1 2 16 0,-1-2 16 0,2 1 0 15,-3 1 32-15,2 0 16 0,-2-3 0 0,3 0 0 0,0-2-32 0,1 1-16 16,2 0 0-16,0 0 0 0,1-2-192 16,1-1-32-16,3 1-128 0,0-3 192 0,1-3-192 0,3 1 0 15,-1-1 128-15,2-3-128 0,2 2 0 0,1-4 0 16,3 1 0-16,4 0 0 0,2-4 128 0,2 1-128 15,0 1 0-15,3 1 144 0,2-2 64 0,4 1 16 16,0 1 0-16,5-1 0 0,4 2-96 0,3 3-128 16,1-6 176-16,-1 2-176 0,1 3 240 0,1-1-64 15,4 2-16-15,1-3 0 0,3 4 32 0,5-3 0 16,3 4 0-16,1 1 0 0,1-3-64 0,-3 1-128 16,-3-3 192-16,4 1-64 0,0-3-128 0,4 3 128 15,1-3-128-15,2 4 128 0,0-2-128 0,-2 0 192 0,-6 1-192 0,-1-3 192 16,0 0-64-16,-1-1-128 0,-1 4 192 15,4 0-64-15,2-4-128 0,2 2 0 16,-9-1 144-16,1 0-144 0,1 1 128 0,0-2-128 16,3 0 128-16,1 3-128 0,4-3 160 0,-1 0-32 0,-3 2-128 15,2-2 192-15,-4 2-192 0,1-1 144 0,0-1-144 0,4-1 128 16,2-1 0-16,2-2-128 0,1-1 192 0,-3-1-64 16,-2-2 48-16,1 0 0 0,0 2 0 0,4 0 0 15,5 0-48-15,-1-2-128 0,-1-2 192 0,-1 1-64 16,-4 0-128-16,0 1 0 0,-2-3 144 0,4 4-144 15,3-2 0-15,-2 2 0 0,-4-3 0 0,-1-1 128 16,-2 3-128-16,0-1 128 0,-2 1-128 0,6 1 128 16,-1 0 16-16,-2-1 16 0,-4 0 0 0,0 1 0 15,-1-4 0-15,-2 0 0 0,1 1 0 0,0 2 0 16,4 2-160-16,-1 1 160 0,0-5-160 0,-3-1 160 0,-2 1-160 16,-1 2 0-16,1-2 0 0,0 0 128 0,2 2-128 0,2 1 0 15,1-1 144-15,-5-2-144 0,0-4 0 0,-3 6 0 16,-1-1 0-16,-1 0 128 0,-2 3-128 0,-3 2 0 15,2 4 0-15,2-2 128 0,0-3-128 0,-1 0 0 16,-2-4 0-16,-4 0 0 0,0 3 0 0,-1 1 0 16,-1-2 0-16,-3 1 0 0,2 1 0 0,2-1 0 15,-1 1 0-15,0-1 128 0,1-2 0 0,-1 2 0 16,1-4 0-16,1 1 0 0,-5 3-128 0,0 1 192 16,1-3-64-16,-1 1 0 0,-1 0-128 0,1 0 0 15,-4-2 128-15,2 1-128 0,0 2 0 0,0 1 0 16,-3 1 0-16,0-3 0 0,1-3 0 0,-2 2 0 15,-5 2 0-15,0-2 128 0,-2-3-128 0,2 1 0 0,2 2 0 0,-1 2 0 16,-1 2 0-16,0 1 128 0,-2 1-128 0,4 3 0 16,-4 0 0-16,2-1 0 0,3-1 0 0,1 1 0 15,-2-4 0-15,1-1 0 0,-2 0 0 0,-2 0 0 16,-5 3 0-16,-1-1 0 0,-2-2 0 0,-4 0 128 16,-2 0-128-16,1-1 0 0,-4 1 0 0,-10 0 0 15,0 0 0-15,0 0 128 0,9 1-128 0,-9-1 0 16,0 0 128-16,0 0-128 0,0 0 128 0,0 0-128 15,0 0 208-15,0 0-16 0,0 0-16 0,5-9 0 16,-1 0 80-16,-2-2 0 0,0 2 16 0,-1-5 0 16,0-4 0-16,-1-2 0 0,0-2 0 0,0-6 0 15,0-2-16-15,1-7 0 0,2-5 0 0,-2-1 0 16,4-4-96-16,0 4-32 0,0-2 0 0,2 7 0 16,-1 6-128-16,1 4 0 0,-1-1 0 0,0 5 0 15,1-2 0-15,-2 5-224 0,1 3 80 0,-3 5 16 16,-1 4-1184-16,-2 1-224 0,0 8-64 15,0 0-9936-15,-4-7-2000 0</inkml:trace>
  <inkml:trace contextRef="#ctx0" brushRef="#br1" timeOffset="37202.31">25346 5515 18143 0,'0'0'800'0,"0"0"160"0,0 0-768 0,0 0-192 16,0 0 0-16,0 0 0 0,-9 5 192 0,0 2 0 15,-1 0 0-15,0 4 0 0,0-1 176 0,-3 4 16 16,-3 0 16-16,0 3 0 0,-4 1 160 0,2 2 16 16,1 0 16-16,-5 6 0 0,-1 2-80 0,-1 5 0 15,-3 2-16-15,3 3 0 0,0 0-192 0,1 3-48 16,-1 4 0-16,2-1 0 0,-2 3-48 0,2 1-16 15,2-2 0-15,4 0 0 0,2-5-48 0,3-1-16 16,4 2 0-16,3-4 0 0,1-2-128 0,3-3 0 0,4-1 0 0,1 0 128 16,2-4-128-16,2-4 0 0,2-3 0 15,1 2 0 1,3-2-416-16,-1-4-160 0,0-4-48 0,1-2-10512 0</inkml:trace>
  <inkml:trace contextRef="#ctx0" brushRef="#br1" timeOffset="37514.17">24272 7279 21023 0,'0'0'928'0,"0"0"192"0,0 0-896 0,0 0-224 0,0 0 0 0,0 0 0 0,0 0 480 0,0 0 48 15,0 0 16-15,12 4 0 0,-2-1 160 0,0 0 48 16,4-3 0-16,1 0 0 0,3 0-368 0,2 0-80 16,2-1-16-16,2-1 0 0,1 0-288 0,2-1 0 15,1-3 0-15,5 1 0 0,3 1 0 0,1-1-144 16,-3-1-16-16,-1 2 0 15,-3 1-608-15,-3 2-128 0,-1-3-32 0</inkml:trace>
  <inkml:trace contextRef="#ctx0" brushRef="#br1" timeOffset="37987.66">25192 6887 17503 0,'0'0'1552'0,"0"0"-1232"0,0 0-320 0,0 0 0 15,-6 7 1712-15,0 4 272 0,3-1 64 0,-1 6 16 16,-1 3-1472-16,-1 6-288 0,3-2-64 0,-2 6-16 15,-1-2-32-15,0 6-16 0,-2 1 0 0,0 3 0 0,-2-1-176 16,1 1 128-16,-1 1-128 0,0 0 128 0,2 0-128 16,-1-5 0-16,0-4 0 0,2-5 128 0,2 2-128 0,1-6 0 15,1-3 0-15,2-7 0 0,1-10 144 0,0 0-144 16,0 0 160-16,0 0-160 0,0 0 368 0,0 0-32 16,12-8 0-16,0-5 0 0,2-1 64 0,2-3 16 15,0-4 0-15,2-2 0 0,1 1-240 0,1-4-48 16,1 2-128-16,-1 2 192 0,0 1-192 0,-1 7 0 15,-1 1 128-15,-1 4-128 0,-2 3 0 0,-1 3 0 16,0 3 0-16,-1 3 0 0,-2 6 0 0,0 3 0 16,1 8 0-16,-1 5 0 0,0 0 0 0,-1 6 0 0,-3 2 0 15,2 3 0-15,-4 2 0 0,-1-2 0 0,2 1 0 0,0-1 0 16,-1-2 0-16,0-3-192 0,0-8 48 0,2 0 0 31,2-4-2096-31,2-5-432 0</inkml:trace>
  <inkml:trace contextRef="#ctx0" brushRef="#br1" timeOffset="38737.51">27751 5584 13407 0,'0'0'592'0,"0"0"128"0,0 0-576 16,0 0-144-16,5-10 0 0,-5 10 0 0,5-6 720 0,-5 6 112 16,11-6 32-16,0 1 0 0,0 2-352 0,2 3-80 15,1 0-16-15,0 3 0 0,0-2 32 0,1 4 16 16,-1 0 0-16,2 1 0 0,-2 6 16 0,0 2 0 15,0-2 0-15,-1 6 0 0,0 4-32 0,0 1-16 16,-2 0 0-16,1 7 0 0,-1 3 0 0,1 4 0 16,-1 1 0-16,-1 2 0 0,-5 0-160 0,-1 2-16 15,-4-2-16-15,-1 0 0 0,-2 0-240 0,0-2 128 0,-3-3-128 16,0-5 0-16,-2-4 0 0,1-4 128 16,-1-2-128-16,-1-2 0 0,0-1-128 0,2-3-80 0,-1-4-16 0,1-3-10944 15</inkml:trace>
  <inkml:trace contextRef="#ctx0" brushRef="#br1" timeOffset="39623.12">27752 6877 15663 0,'0'0'1392'0,"0"0"-1120"0,0 0-272 0,0 0 0 0,0 0 864 0,0 0 112 16,0 0 32-16,-6 10 0 0,0 0-672 0,1 4-128 16,1 2-16-16,-3 2-16 0,-1 1 208 0,-1 3 64 15,0 6 0-15,0 3 0 0,-1 1-80 0,1 3-16 16,-1 2 0-16,1 3 0 0,-1-2-64 0,1 0-16 15,0-3 0-15,1-2 0 0,2-3 16 0,1-2 0 16,0-3 0-16,1-6 0 0,1-5 16 0,2-1 0 16,1-3 0-16,1-2 0 0,-1-8-64 0,0 0-16 15,0 0 0-15,13-4 0 0,0-6 16 0,1-2 0 16,1-2 0-16,3-5 0 0,0-5-240 0,2 0 0 16,1-3 128-16,2 3-128 0,0 2 0 0,0 1 0 0,-1-2 0 15,1 4 0-15,-2 2 0 0,1 6 144 0,-6-2-144 0,2 8 128 16,-3-1 80-16,1 6 16 0,-4 4 0 0,-1 2 0 15,1 7 64-15,-2 1 16 0,-1 6 0 0,-1 2 0 16,-2 0-304-16,-1 3 0 0,0 1 128 0,-1 0-128 16,-2 3 0-16,-2 3 0 0,-2-3 0 0,1-2 0 15,-2-3 176-15,1 0-176 0,-2-1 160 0,2-3-160 16,-1 0 320-16,2 2-48 0,1 1 0 0,0-3 0 16,0-1-80-16,2 0 0 0,3 2-16 0,3 2 0 15,2-3-368-15,3 5-80 0,1 0-16 0,2 5-8992 16,2 6-1808-16</inkml:trace>
  <inkml:trace contextRef="#ctx0" brushRef="#br2" timeOffset="51529.11">13901 8221 5519 0,'0'0'240'0,"0"0"64"0,8-5-304 0,3 2 0 0,3 3 0 0,6 0 0 0,1 1 3472 0,5 4 640 16,7 2 128-16,4-2 32 0,4-1-3248 0,4 3-640 16,-2 0-128-16,1-2-16 0,3 2 0 0,3-2 0 15,3-2 0-15,6 1 0 0,4 0 80 0,5-1 0 16,2-1 16-16,-1-2 0 0,-1-2-336 0,2 1 128 15,1-3-128-15,6 2 0 0,7-1 208 0,0 1-16 16,-5 0-16-16,0 1 0 0,1-1 144 0,4-2 16 16,4 3 16-16,-2-1 0 0,-2 0 32 0,1 0 0 15,0 0 0-15,4 1 0 0,5-1-80 0,-1 1-16 16,-4-3 0-16,0-1 0 0,0 0 32 0,4 1 16 16,10-3 0-16,-4 2 0 0,-3 0 16 0,2-3 0 15,1 3 0-15,3 1 0 0,1 0-32 0,-1 3 0 0,-4-4 0 0,5 2 0 16,0 1-32-16,1 0-16 0,-5 1 0 0,-1 1 0 15,-4 1-272-15,4-1 160 0,1 3-160 0,0 0 128 16,-6-1-128-16,0 2 128 0,-1 0-128 0,3-2 128 16,0 3-128-16,2 2 128 0,-6-3-128 0,3-1 128 15,3 2-128-15,-1 2 128 0,0-3-128 0,-2-3 128 16,-4 3 0-16,0-3-128 0,4-1 192 0,-3 0-64 16,-5 0-128-16,-1 0 0 0,-1 0 0 0,-1 0 0 15,-2-1 0-15,-1-1 0 0,0 1 0 0,-5 0 0 16,-2 1 0-16,-6 0 0 0,-3 0 0 0,-1 2 0 31,2 0-448-31,-4 0-112 0,-5 1-16 0,-4 1-14016 0</inkml:trace>
  <inkml:trace contextRef="#ctx0" brushRef="#br2" timeOffset="54648.26">24463 2538 7359 0,'-4'-14'320'0,"3"4"80"0,-2 1-400 0,1-2 0 0,-1 4 0 0,3 7 0 16,-5-9 1376-16,5 9 192 0,0 0 32 0,-5-5 16 15,-1-3-784-15,6 8-144 0,-9-2-48 0,9 2 0 16,-9 0-304-16,9 0-64 0,-10 6-16 0,3 0 0 16,3 7 0-16,1 0 0 0,-2 3 0 0,1 5 0 0,0 3 16 0,0-1 0 15,-1 5 0-15,2 1 0 16,0 5 96-16,-1 4 16 0,0 4 0 0,0 0 0 0,0 8 64 0,1-1 0 16,-3 2 16-16,4 0 0 0,-2 1-16 0,0 3 0 15,1 2 0-15,-3 2 0 0,1-2 0 0,0 0-16 16,-1 5 0-16,2 2 0 0,-4 2-112 0,2-4 0 15,1 2-16-15,-1 2 0 0,1 0-48 0,-2 3 0 16,2-2 0-16,0-1 0 0,-1 3 0 0,-1 2-16 16,1 5 0-16,1-1 0 0,0-2 16 0,0 4 16 15,-2 1 0-15,1-1 0 0,0 3-128 0,-2 3-16 16,0-1-128-16,2-1 192 0,0-4-192 0,1 1 0 16,1-5 128-16,-1 5-128 0,1 3 0 0,1-1 0 15,1-3 0-15,-1-5 0 0,2-1 128 0,-3 4-128 16,2 1 0-16,0-1 0 0,0-1 144 0,1-3-144 15,-1-2 128-15,2-2-128 0,0-6 224 0,3 3-32 0,-1-3-16 0,2 0 0 16,0-4 0-16,0 2 0 0,1-2 0 0,-1-1 0 16,1-4-48-16,-3 1 0 0,1 3 0 0,1-2 0 15,0-4-128-15,-2 4 128 0,1-5-128 0,-2 1 128 16,1-2-128-16,0-2 0 0,-2 1 0 0,0-1 0 16,-3 1 0-16,2 4 128 0,0-1-128 0,1-3 0 15,-4 1 0-15,1-1 0 0,-1-6 0 0,1 3 0 16,-1 1 0-16,-1-5 0 0,-2-1 128 0,4-1-128 15,-3-2 0-15,1-2 0 0,0-1 0 0,0 3 128 16,0 1-128-16,1-3 0 0,2-1 0 0,-1-4 0 16,3-4 0-16,-2-3 0 0,-2 3 128 0,3-4-128 15,-2 0 0-15,2-1 160 0,0 1-160 0,-1-3 160 0,0-2-160 16,0-1 160-16,1 0-160 0,-1 2 160 16,-1-2-160-16,-1-1 0 0,3-3 0 0,-2 2 128 0,1-4-128 0,2-9 0 15,-3 11 144-15,2 2-144 0,1-13 0 0,-4 10 0 16,4-10 0-16,0 0 128 0,0 12-128 0,0-12 0 15,0 0 0-15,0 0 0 0,0 0 0 0,0 0 0 16,0 0 0-16,0 0 0 0,0 0 0 0,0 0 128 16,0 0-128-16,0 0 0 0,0 0 0 0,0 0 0 15,12 5 0-15,-1-4 128 0,-1-4-128 0,2 1 0 16,-1-4 0-16,-1 0 0 0,2 3 144 0,2 0-144 16,-1-2 192-16,1 0-192 0,-1 2 160 0,1 2-160 15,0 0 128-15,0 0-128 0,0-2 128 0,2 2-128 16,-1-3 128-16,1 0-128 0,0 2 160 0,4-2-160 0,-1 1 192 15,1-1-192-15,1-2 192 0,-1 1-192 0,2 1 192 0,2 0-192 16,0-2 128-16,4 2-128 0,0 0 0 0,1 1 0 16,2-3 128-16,0 3-128 0,1-1 0 0,-1 1 0 15,-1-1 0-15,-2 1 0 0,0-1 128 0,0 1-128 16,3 2 0-16,-2 1 0 0,3-2 0 16,-1 0 0-16,3 0 0 0,0-1 0 0,1 1 0 0,2 0 0 15,1 1 0-15,2 1 0 0,-1 0 0 0,-2 0 0 16,-1 0 0-16,-2-1 0 0,0-2 0 0,3 1 0 15,1-2 0-15,3-1 0 0,1 1 0 0,2 1 0 16,5 2 0-16,0 1 0 0,1-1 0 0,-3 0 0 16,-1-1 0-16,-3 2 0 0,0 0 0 0,2 3 0 15,0-1 0-15,1 0 0 0,4 2 0 0,1-1 0 16,3 2 0-16,-2-1 0 0,0-1 0 0,-3-1 0 16,-1 2 0-16,2 3 0 0,0-2 0 0,3 0 0 0,-3 1 0 0,5-2 0 15,2 5 0-15,0-2 0 0,-2-4 0 0,-3 3 0 16,-2 2 0-16,1-3 0 0,1 1 0 0,1 1 0 15,1-4 0-15,1 1 0 0,3 0 0 0,-1 1 0 16,0-1 0-16,-2-1 0 0,-2 2 0 0,1 1 0 16,-1-1 0-16,4-4 0 0,2 2 0 0,0-1 0 15,1 0 0-15,-1 2 0 0,-2-2 0 0,-3 1 0 16,1-2 0-16,0 1 0 0,-1 4 0 0,1-1 0 16,1-3 0-16,0 1 0 0,1 2 0 0,-4 2 0 15,-3 0 0-15,1-2 0 0,-3-3 0 0,2 3 0 16,1-1 0-16,-1 0 0 0,3 1 0 0,0 3 0 15,4-4 0-15,-3-1 0 0,-2 0 0 0,-4 1 0 16,-1-2 0-16,-1 1 0 0,2 2 0 0,-1 4 0 0,3 0 0 16,-5-3 0-16,2-2 0 0,-2-2 0 0,-2 0 0 0,-3 0 0 15,-5 2 0-15,-1 2 0 0,0-3 0 0,-3-2 0 16,0 3 0-16,1 0 0 0,-4 2 0 0,0-2 0 16,-3 0 176-16,0 0-176 0,1 2 160 0,-2-2-160 15,0-2 176-15,-1 2-176 0,-1 1 192 0,0 0-192 16,0-3 144-16,-2 0-144 0,1 1 0 0,-2 1 144 15,-3 1-144-15,0-3 0 0,-2-1 0 0,-2-1 128 16,0-1-128-16,-1 0 0 0,-1 0 0 0,1-3 0 16,-1 1 0-16,-10 3 0 0,10-2 0 0,-4-3 0 15,2 0 0-15,-2-4 0 0,-2 2 0 0,1 0 128 16,-5 7 0-16,5-8 0 0,-1-3 0 0,0-1 0 16,-2-4 48-16,1-3 0 0,-2-1 0 0,-1-2 0 15,0 0-16-15,0 0 0 0,0 0 0 0,-1-5 0 0,0-2-160 16,-1-2 0-16,0-3 0 0,2-2 128 0,-1-1-128 0,-1-1 0 15,0-5 0-15,-1 1 128 0,-1 0-128 0,1-2 0 16,-1 2 0-16,0-3 0 0,0 1 0 0,2-3 0 16,-2 0 0-16,0 0 0 0,1-4 0 0,1-1 0 15,-1-2 128-15,1-3-128 0,-1 1 0 0,2-1 0 16,0-2 0-16,1 0 0 0,0-4 0 0,0-1 128 16,0-6-128-16,1-1 0 0,-1 2 0 0,3-4 0 15,-1 0 128-15,2-4-128 0,0 0 0 0,-2-1 0 16,2 1 0-16,0-5 0 0,-2 2 0 0,2-3 0 15,0-3 0-15,0 5 0 0,-2-3 0 0,1 3 0 16,-1 1 0-16,1 2 0 0,-2-3-160 0,2 2 160 16,-3-4 0-16,0 5-144 0,0-4 144 0,0 5 0 0,0-5 0 15,0 4 0-15,0-5 0 0,-1 7 0 0,-2-1 0 0,0-1-128 16,1-1 128-16,-1 0 0 0,0 3 0 16,-1-1 0-16,0-3 0 0,0 2 0 0,0 0 0 0,-1-1 0 15,3 2 0-15,-2-5 0 0,1 5 0 0,1 3-128 16,-1 0 128-16,1-2 0 0,-1 2-144 0,1 1 144 15,-1-1 0-15,2 1 0 0,0 2-144 0,-1 1 144 16,0 0 0-16,0 3 0 0,2 2 0 0,0 0 0 16,-1 4 0-16,1-1 0 0,1 1 0 0,-1 3 0 15,0 0 0-15,2 4 0 0,0-3-128 0,0 3 128 16,-1 1 0-16,0 2 0 0,0 3 0 0,1 2 0 16,-1 3 0-16,0 1 0 0,2 4-128 0,-1 1 128 0,1-1 0 15,-1 1-160-15,1-3 160 0,-1 4-128 0,1 1 0 16,-2 2 0-16,3 1 0 0,-1 4 0 15,-1 0 128-15,1 7-160 0,-1 1 160 0,-1-2-160 0,2-1 160 0,0 4 0 16,-1 0 0-16,1 4 0 0,-1 2 0 0,2 3 0 16,0-3-128-16,0 3 128 0,-1-3 0 0,1 3 0 15,0 1 0-15,-1-4-128 0,0 5 128 0,0-4 0 16,-1 4 0-16,1-2 0 0,-2 3 0 0,1-4 0 16,-1 5 0-16,-1 6 0 0,0-11 0 0,1 4-128 15,-1 0 128-15,0 7 0 0,0 0 0 0,0-8 0 16,0 8 0-16,0 0 0 0,0-9 0 0,0 9 0 15,0 0 0-15,0 0-128 0,0 0 128 0,0 0 0 16,0 0 0-16,0 0 0 0,-4-6 0 0,4 6 0 16,0 0 0-16,-7-4 0 0,-1-1 0 0,8 5 0 0,-11-1 0 15,0-1-128-15,-1 1 128 0,-1 1 0 0,0-1 0 0,-1 2 0 16,0-2 0-16,-1 1 0 0,-3 0 0 0,-2 1 0 16,0 0 0-16,-3 1 0 0,-5-1 0 0,0 3-128 15,-3-2 128-15,0 1 0 0,-1 1 0 0,-1-1 0 16,-5 4 0-16,1-3 0 0,-5 1 0 0,1 1 0 15,0-1 0-15,-2-2-160 0,-3 1 160 0,-2-2-208 16,-4-1 32-16,-1 2 16 0,-1-3 0 0,1 1 0 16,1 0 160-16,1 1-128 0,-1-1 128 0,2 0-128 15,-3 0 128-15,-3 2 0 0,-1-2 0 0,1 1 0 16,1-2 0-16,2 1 0 0,-1-1 0 0,2 1-128 16,0 2 128-16,-3-1 0 0,-2 1 0 0,-3-2 0 15,-3 2 0-15,-1-1 0 0,2 1 0 0,1 0-128 16,0 1 128-16,0-1 0 0,-4 1 0 0,-1 1 0 0,-4 1 0 15,2-2 0-15,0 1 0 0,3 1 0 0,2-1 0 0,-2-2 0 16,-4 1 0-16,2 2 0 0,-3-1 0 16,3 2 0-16,1 0 0 0,1 0 0 0,0 3 0 0,-1-3 0 15,-4 3 0-15,1-1 0 0,-3 2 0 0,1-1 0 16,1 2 0-16,4 2 0 0,1-1 0 0,-1 1 0 16,-3 1 0-16,0-1 0 0,1-3 0 0,4 0 0 15,1 2 0-15,4-2 0 0,1 3 0 0,3-1 0 16,-1 0 0-16,-1-3 0 0,-4 1 0 0,1-2 0 15,3 1 0-15,1-2 0 0,0 2 0 0,3-1 0 16,2 2 0-16,-2 3 0 0,-6-4 0 0,-2 2 0 16,-1 1 0-16,2-3 0 0,3 1 0 0,2 1 0 0,2-5 0 15,2 3 0-15,0-2 0 0,0 2 0 0,-1-3 0 16,-1 0 0-16,-1 1 0 0,3-3 0 0,3 0 0 0,2 3 128 16,3-3-128-16,5 0 0 0,2-1 0 0,5-1 0 15,0 0 0-15,2 0 0 0,1-2 0 0,3 0 0 16,2 0 0-16,2 1 0 0,2-2 0 0,1 0 0 15,2-2 0-15,2 2 0 0,1-2 0 0,2 2 128 16,1 0-128-16,-1 0 0 0,1 0 0 0,1 0 0 16,9 0 0-16,-7-1 0 0,7 1 0 0,-9 0 0 15,9 0 0-15,-6 1 0 0,6-1 0 0,0 0 0 16,0 0 0-16,0 0 0 0,0 0 0 0,0 0 0 16,0 0 0-16,0 0 0 0,0 0 0 0,0 0-128 15,0 0-112-15,2 14-16 0,2-5 0 0,-2 1 0 16,2 3-368-16,1-3-80 15,0 1 0-15,1 2-8688 0,-1-3-1728 0</inkml:trace>
  <inkml:trace contextRef="#ctx0" brushRef="#br3" timeOffset="64121.89">24243 3919 9151 0,'0'0'400'0,"0"0"96"0,0 0-496 0,-9 4 0 16,9-4 0-16,0 0 0 0,-9 3 544 0,9-3 16 15,0 0 0-15,0 0 0 0,0 0 0 0,0 0 0 16,0 0 0-16,0 0 0 0,0 0-48 0,0 0-16 15,0 0 0-15,0 0 0 0,0 0-16 0,0 0 0 16,0 0 0-16,0 0 0 0,0 0 176 0,0 0 48 16,0 0 0-16,0 0 0 0,6 9 176 0,2-4 32 15,0-4 16-15,2 0 0 0,3-2-144 0,-2 1-16 16,3 0-16-16,1 0 0 0,3-4-176 0,1-1-16 16,0 0-16-16,4 1 0 0,2 2-224 0,2-1-32 0,-1-1-16 0,0 3 0 15,4 0-64-15,3-1-16 0,-2 2 0 16,5-2 0-16,2-2-16 0,0-1-16 0,-2-1 0 0,3-1 0 15,1-4-32-15,0 2 0 0,0-2 0 0,4 4 0 16,3 2-128-16,2 0 192 0,4 0-192 0,-1-3 192 16,-1 2-192-16,-3 3 128 0,-3 1-128 0,0-2 128 15,5-2-128-15,-2 3 0 0,2 3 144 0,5 0-144 16,0-1 0-16,1-2 0 0,-1 2 0 0,-3-1 128 16,-5-1-128-16,2-2 0 0,0 0 0 0,3 4 0 15,2 2 0-15,2 0 0 0,1 0 0 0,1-1 128 16,-1-1-128-16,-3 0 0 0,-3 0 128 0,-2 1-128 15,2 0 128-15,-1 0-128 0,0 0 160 0,3 1-160 16,1 3 240-16,1-4-48 0,0-3-16 0,-6 1 0 16,-2 2-176-16,0-2 0 0,0 0 144 0,2-1-144 0,-1-1 128 15,3 3-128-15,1 2 160 0,1-2-160 0,1-1 128 16,-4-2-128-16,-1 1 0 0,-2 1 144 0,-2 2-144 0,1-2 0 16,0-1 0-16,1 0 0 0,-1 4 0 0,2-1 0 15,-1 2 0-15,4-2 0 0,-5-2 0 0,-3 2 0 16,-4-1 0-16,0 1 0 0,-1 0 0 0,1 0 0 15,0 0 128-15,0 0-128 0,-1 0 0 0,4 3 0 16,0 0 144-16,0-3-144 0,-2-2 0 0,1 2 0 16,-3 0 0-16,-4 0 0 0,-2 0 0 0,0 2 0 15,0 1 0-15,-2-2 128 0,-1 0-128 0,-1 1 0 16,-1-2 0-16,0 1 0 0,-1-1 0 0,0-1 0 16,-4 1 0-16,-1 0 128 0,1 0-128 0,-1 1 128 0,0-1-128 15,-2 1 128-15,-1 1 16 0,-1-1 16 0,2 0 0 0,-1-2 0 16,-3-2-160-16,1 2 160 0,-4 1-160 0,1 1 160 15,-1-2-160-15,-2 0 128 0,0 1-128 0,0-2 128 16,-10 2-128-16,10-2 128 0,-10 2-128 0,12-3 128 16,-3 0-128-16,-9 3 192 0,7 1-192 0,-7-1 192 15,8-4-192-15,-8 4 0 0,0 0 0 0,7-1 0 16,-7 1 128-16,0 0-128 0,8-4 0 0,-8 4 128 16,0 0-128-16,0 0 0 0,8-1 0 0,-8 1 0 15,0 0 0-15,0 0 0 0,10-2 0 0,-10 2 0 16,0 0 0-16,0 0 0 0,0 0 0 0,0 0 0 15,0 0 0-15,0 0 0 0,0 0 128 0,0 0-128 16,5 7 0-16,-5-7 0 0,5 12 0 0,-2-3 0 0,-3-9 0 16,1 14 0-16,-1 0 0 0,0 3 128 15,-1-2-128-15,1 3 0 0,1 4 0 0,-1 3 0 0,-1 3 0 0,-1 2 0 16,1 2 0-16,1 1 0 0,-1 2 0 0,0 0 0 16,1 1 0-16,-3 1 0 0,3 2 0 0,-1 3 0 15,-1 0 0-15,1 0 0 0,0 1 0 0,-2-1 0 16,0 4 0-16,0-3 0 0,-1 4 0 0,2-4 0 15,-2 2 0-15,1-3 0 0,1 1 0 0,-1 3 0 16,-1 1 0-16,4-2 0 0,0 1 0 0,-1-4 0 16,0 3 0-16,0-1 0 0,1 4 0 0,0-2 0 15,0 0 0-15,0 0 0 0,1 1 0 0,-1 1 0 16,0-4 0-16,-1 4 0 0,-2 1 0 0,3-2 0 16,-1 0 128-16,-2 1-128 0,-1-2 0 0,1 3 0 15,-1-6 0-15,0 4 0 0,-1 2 0 0,0 0 0 0,1-1 0 16,-1 0 0-16,-1-3 0 0,0 0 0 0,1 1 0 0,0 0 0 15,1 0 0-15,-1 1 128 0,2 2-128 0,-1 2 0 16,0-8 0-16,0 2 0 0,2-3 128 0,-1 2-128 16,-1-2 0-16,0 1 0 0,2-2 0 0,-3 0 0 15,2-3 0-15,2 0 0 0,-2-2 0 0,2 2 0 16,-1 8 0-16,0-7 0 0,2-2 0 0,0 0 0 16,0-4 0-16,2 1 128 0,0 0-128 0,-1-2 0 15,1-3 0-15,-1 3 0 0,0 0 0 0,-1-3 0 16,0 2 0-16,-1 2 0 0,-2 1 128 0,2 2-128 15,1 1 0-15,0-2 0 0,0-2 0 0,0-1 0 16,1-3 0-16,-1 2 128 0,-1 0-128 0,0-4 128 16,1 2 64-16,0-2 16 0,0 4 0 0,0 2 0 15,0-2-80-15,2-1-128 0,1-1 176 0,0-2-176 16,-2-1 144-16,1-3-144 0,1 1 0 0,-2-1 144 0,0 0-144 0,1 0 0 16,0 0 0-16,0-3 0 0,-1-3 0 0,0-1 0 15,0-3 128-15,2 2-128 0,-3 2 0 0,0-2 0 16,1 0 0-16,2-5 0 0,-3-1 0 0,0 4 0 15,0-4 0-15,0 2 128 0,1-3-128 0,0 3 0 16,-1-2 0-16,0 1 0 0,0-10 0 0,3 13 0 16,-2-3 128-16,-1 2-128 0,0-3 0 0,0 2 0 15,0-11 0-15,1 14 0 0,1-2 0 0,-1-1 0 16,-1-11 0-16,1 13 0 0,-1-13 0 0,0 10 128 16,1 1-128-16,-1-11 0 0,0 0 0 0,0 0 0 15,2 9 128-15,-2-9-128 0,0 0 0 0,0 12 0 16,0-12 0-16,0 0 0 0,0 0 128 0,0 0-128 15,0 0 0-15,0 0 128 0,-5 10-128 0,5-10 0 0,-7 5 0 16,7-5 128-16,-10 1-128 0,0 0 128 0,0-1-128 0,-2 0 128 16,1-1-128-16,-2 0 0 0,-2-3 0 0,0 1 0 15,-2 1 0-15,-1 1 0 0,-3 1 0 0,0-2 0 16,2 1 0-16,0 0 0 0,-1 0 0 0,-2 1 0 16,1 1 0-16,-2 1 0 0,0 1 0 0,1-1 0 15,-3-4 0-15,1 2 0 0,-2 0 0 0,1 2 0 16,-2 0 0-16,0-1 0 0,-4 0 0 0,-5-1 0 15,-1 2 0-15,-1-2 0 0,-4 0 0 0,3 0 0 16,-1 1 0-16,2-1 0 0,-1 0 0 0,-1 0 0 16,2 0 0-16,-1 0 0 0,2 0 0 0,-4 0 0 15,-2 0 0-15,-1 0 0 0,-2 0 0 0,-1-1 0 16,2-1 0-16,2 0 0 0,0-2 0 0,0 3 0 16,1 1 0-16,-1 0 0 0,2 1 128 0,-1-1-128 0,-4-4 0 15,-1 2 0-15,0-1 0 0,0 2 0 0,0 0 0 0,3 1 128 16,0 0-128-16,4-2 0 0,-4 0 0 0,4-2 0 15,-1 1 0-15,-2 2 0 0,-5 1 0 0,-2 1 0 16,0 1 0-16,2-2 0 0,1-4 0 0,1 1 0 16,1 2 0-16,3 0 0 0,0-1 0 0,2 2 0 15,-2-1 0-15,0 1 0 0,-3 0-128 0,-4 1 128 16,1-1 0-16,1 2 0 0,1-1 0 0,2 0 0 16,-1 2-144-16,3 1 144 0,2 1 0 0,0 0 0 15,1 1 0-15,-4 0 0 0,-6-2 0 0,0-1 0 16,2 2 0-16,1 1 0 0,1-1 0 0,3-2 0 15,1-1 0-15,4 2 0 0,1 3 0 0,0-2 0 0,3 2 0 16,-2 0 0-16,-3-6 0 0,-3-1 0 0,0-1 0 0,1 1 0 16,-1 1 0-16,3-2 0 0,0-1 0 0,3 0 0 15,2-2 0-15,0 3-128 0,3 1 128 0,-1-1 0 16,2-2 0-16,1 2 0 0,-1-1-128 0,0 1 128 16,-4-1 0-16,-2 0 0 0,-2 1-128 0,2 1 128 15,0 0 0-15,1 0 0 0,0-4-128 0,1 6 128 16,2 1 0-16,2-1 0 0,1-4 0 0,3 2 0 15,-1 4 0-15,2-3 0 0,2 1 0 0,2 0 0 16,1 1 0-16,0-1 0 0,-5 2 0 0,4-3 0 16,0-2 0-16,-1 1 0 0,-1 0 0 0,2 3 0 15,1-1 0-15,0 1 0 0,-2-1 0 0,2-2 0 16,4 0 0-16,0 0 0 0,0 0 0 0,-1 2 0 16,1-1 0-16,2 3 0 0,1-2 0 0,0 1 0 15,2-3 0-15,0-2 0 0,1 2 0 0,0 2 0 0,0-1 0 0,9-1 0 16,-7 1 0-16,7-1 0 0,0 0 0 0,0 0 0 15,-8 0 0-15,8 0 0 0,0 0 0 0,0 0 0 16,0 0 0-16,0 0 0 0,-5-7 0 0,2-2 0 16,1 2 0-16,0-3 0 0,2 3 0 0,0-5-128 15,2 1 128-15,-1-1 0 0,2-3 0 16,-2-3-128-16,1 0 128 0,2-2 0 0,1-5 0 0,0-1 0 16,0-3 0-16,2 1 0 0,-2-4 0 0,0 1 0 15,0-4 0-15,1 0 0 0,-2-1 0 0,3-2 0 16,-2 1 0-16,0-2 0 0,0-3 0 0,-1-3 0 15,-1 3 0-15,3-2 144 0,-3 2-144 0,1-4 192 0,0 0-192 16,0-2 192-16,-3 0-192 0,2-2 0 0,-1-3 0 0,1-1 0 16,-1-4 0-16,-2 1 0 0,0-2 0 15,0-2 0-15,3 1 0 0,-3 1 0 0,1-6 0 16,-1 3 0-16,0-6 0 0,3 3 0 0,-1 2 0 0,-1-2 0 16,1 4 0-16,0-2 0 0,1 0 0 0,1-3 0 15,-1 1 0-15,4 3 0 0,0-4 0 0,0 4 0 16,0-2 0-16,-2 2 0 0,-2-4-144 0,2 2 144 15,1 4 0-15,0 2 0 0,-4-4 0 0,2 2 0 16,-2-2 0-16,1 1-128 0,-1 0 128 0,1-2 0 16,0 4 0-16,-1-2 0 0,-1 5 0 0,2 1 0 15,-2 0 0-15,0 4 0 0,2 7 0 0,-2-2 0 16,2 3 0-16,-1-1 0 0,1 2 0 0,-1 3 0 16,1 1 0-16,0 0 0 0,-3 3 128 0,1-4-128 0,0 3 0 15,-1-1 0-15,4 2 0 0,-2 4 0 0,0-1 128 16,-1 0-128-16,-1 2 0 0,3-1 0 0,-1-2 0 15,1 0 128-15,-2 0-128 0,3 6 0 0,-2 1 0 16,1 3 0-16,-2-3 0 0,2 5 0 0,-1-1 0 0,1 0 0 16,-3-3 0-16,3 2 0 0,-1 0 0 0,0 0 0 15,1 2 0-15,-1 0 0 0,1 4 0 0,2 0 0 16,-5 4 0-16,0 1 0 0,0-1 0 0,1 4 0 16,1-2 0-16,-2 4 0 0,0 7 0 0,0 0 0 15,0-9 0-15,0 9 0 0,0 0 0 0,0 0 0 16,0 0 0-16,0 0 0 0,1-6 0 0,-1 6 0 15,0 0 0-15,0 0 0 0,0 0 0 0,0 0-128 0,0 0 128 16,0 0 0-16,-4-8 0 0,4 8 0 0,0 0-128 16,0 0 128-16,0 0-160 0,0 0 32 0,0 0 0 0,0 0 0 15,0 0-160-15,0 0-32 0,0 0 0 0,-10 9 0 32,0-4-192-32,10-5-32 0,-7 12-16 0,2-3 0 15,5-9-528-15,-1 11-128 0,1-11 0 0,0 14-8288 0,3-2-1648 0</inkml:trace>
  <inkml:trace contextRef="#ctx0" brushRef="#br3" timeOffset="64588.68">24253 3877 13823 0,'0'0'608'0,"0"0"128"0,13 0-592 0,2 2-144 0,5 2 0 0,5-3 0 15,1-2 464-15,6-1 64 0,5 2 16 0,9 3 0 16,7 1 32-16,5-4 16 0,6-2 0 0,2-5 0 16,-1-2-112-16,2 2-32 0,7 0 0 0,9 2 0 15,7 2-64-15,-1-3 0 0,-5-2-16 0,5 2 0 16,5-2 16-16,6 3 0 0,6-4 0 0,1 2 0 15,-2 2 16-15,8-3 16 0,10 3 0 0,1 0 0 16,-3-4 112-16,9 4 32 0,8 2 0 0,-5 2 0 16,-6 2-160-16,5 2-16 0,7 3-16 0,-4 3 0 15,-9-3-240-15,2 6-128 0,3-1 160 0,-9 1-160 16,-10 0-1232 0,-5 5-352-16</inkml:trace>
  <inkml:trace contextRef="#ctx0" brushRef="#br3" timeOffset="65476.51">24322 5642 9215 0,'0'0'400'0,"-8"-3"96"0,-2 1-496 0,1 0 0 0,0 4 0 0,0 1 0 15,-1 4 2736-15,0 3 448 0,0-1 80 0,-3 2 32 16,-2 3-2592-16,-3 1-528 0,-1 1-176 0,0-1 0 16,-5 3 240-16,1 0-64 0,0-1-16 0,0 5 0 15,0 1 144-15,2 2 16 0,0 3 16 0,2-1 0 16,0 2-32-16,1 3-16 0,0 0 0 0,1 1 0 0,1 9-144 0,4-2-16 15,0 1-128-15,3 1 192 0,0-3-192 0,7 0 176 16,1 0-176-16,1-3 160 0,2-5-32 0,3 1 0 16,3-3 0-16,2-1 0 0,3-5 0 0,2 1 0 15,2-3 0-15,0-2 0 0,2 0-128 0,3-1 0 16,1-3 0-16,1-5 0 0,1 1-336 0,7-2 0 16,0 0 0-16,0-5-7040 15,0-1-1408-15</inkml:trace>
  <inkml:trace contextRef="#ctx0" brushRef="#br3" timeOffset="65769.91">22682 6885 27935 0,'-8'-14'1232'0,"8"14"256"0,0 0-1184 0,0 0-304 0,0 0 0 0,8-5 0 16,3-2 0-16,2 2 0 0,2-1 0 0,4 0 0 15,4 0 0-15,4 1 0 0,2-2 0 0,3 0 0 16,5-3-176-16,2 3-32 0,3-5-16 0,1 6 0 15,1-2-1648-15,-4 3-336 0</inkml:trace>
  <inkml:trace contextRef="#ctx0" brushRef="#br3" timeOffset="66189.95">23542 6638 23951 0,'-36'-10'2128'0,"11"6"-1696"0,4 2-432 0,-2 2 0 16,3 0 560-16,2 0 16 0,3 1 16 0,1 3 0 16,0 1-240-16,2 1-48 0,1-2-16 0,2 2 0 15,1 2-288-15,2-2 0 0,-2 3-176 0,8-9 176 16,-4 10-144-16,3 3 144 0,2-1 0 0,2-4-144 15,-2 5 144-15,4-4 0 0,0 0-144 0,2-3 144 16,0 3 0-16,2-2-144 0,1-2 144 0,3 1 0 16,0-2 0-16,0-4 0 0,1-3 0 0,0-2 0 15,1 3 0-15,0-2 0 0,-1 0 192 0,1-5-48 16,2-1 224-16,-1-1 32 0,0 2 16 0,-1-2 0 16,-1 3-128-16,-3-4-32 0,-1 3 0 0,-1 3 0 15,0 2 0-15,-9 4-16 0,0 0 0 0,0 0 0 16,12 3-112-16,-2 4 0 0,0 3-128 0,0 6 192 15,0-1-192-15,2 3 128 0,1 1-128 0,2 1 0 16,3-1 0-16,1 3 0 0,2-1 0 0,6 0 0 16,3-6-256-16,6-1-112 0,3 0-16 0,5 0-12800 15</inkml:trace>
  <inkml:trace contextRef="#ctx0" brushRef="#br3" timeOffset="67005.92">28668 5544 20495 0,'0'0'896'0,"-5"-10"208"0,2-1-880 0,2 4-224 0,1 7 0 0,0 0 0 16,0 0 704-16,0 0 80 0,0 0 32 0,0 0 0 16,11-3-368-16,-1 3-80 0,-10 0-16 0,14 8 0 15,0 3-352-15,-2 6 128 0,2 1-128 0,-2 1 0 16,2 2 0-16,2 5 0 0,-1-2 0 0,3 5 0 15,-3-1 0-15,0 4 0 0,1 3 0 0,-2 1 0 16,-1-2 0-16,-2 1 128 0,-1-2-128 0,-1-1 0 16,-3 1 176-16,-2 1-48 0,-2-2 0 0,-2 1 0 0,-2-7 48 15,-2 4 0-15,-2-4 0 0,-4 2 0 0,-3-1 0 0,-4 0 0 16,-3-4 0-16,0-2 0 0,-1 1-176 0,1-3-224 16,0-3 48-16,2 2 16 15,3 1-1728-15,1-2-352 0</inkml:trace>
  <inkml:trace contextRef="#ctx0" brushRef="#br3" timeOffset="67423.88">29392 6184 25791 0,'-5'-15'1152'0,"3"6"224"0,2 9-1104 0,-5-6-272 0,-2-2 0 0,7 8 0 16,0 0 352-16,-10-2 16 0,0 2 0 0,0 2 0 15,-2 3-368-15,-1 2 0 0,-3-1-160 0,-1 6 160 16,1 1-160-16,-2 0 160 0,-1 1-128 0,-1 4 128 16,1 2-192-16,-2 4 64 0,1-2 0 0,2 1 0 15,0 5 128-15,6-3 0 0,2-2 0 0,3-2 0 16,3-7 0-16,4 1-208 0,4-2 48 0,3-1 16 15,0-3 144-15,5-4-128 0,4-2 128 0,3-7-128 16,1-2 272-16,5-2 64 0,1-5 16 0,4-3 0 16,1-2-48-16,2-1-16 0,-1-7 0 0,0 0 0 0,-2-3 16 15,-3 2 0-15,-4 0 0 0,-4 4 0 0,-4 3 304 16,-2 3 64-16,-1 2 16 0,-2 6 0 0,-7-1 16 0,-3 10 0 16,0 0 0-16,0 0 0 0,0 0-256 0,3 15-32 15,-4 3-16-15,-2 4 0 0,1 3-272 0,-5 4 128 16,0 7-128-16,-1 3 0 0,2 5 128 0,1-2-128 15,-2-2 0-15,1 2 0 16,0-2-288-16,2 0-112 0,1 0-32 0,3-2-8992 16,3-5-1808-16</inkml:trace>
  <inkml:trace contextRef="#ctx0" brushRef="#br3" timeOffset="68191">25681 8053 21183 0,'0'0'1888'0,"0"0"-1504"0,0 0-384 0,0 0 0 16,0 0 880-16,0 0 96 0,0 0 32 0,0 0 0 16,0 0-592-16,10 6-112 0,-3 2-32 0,3 1 0 15,3 3 0-15,0 4 0 0,0-1 0 0,-1 3 0 16,2 0-32-16,0-1-16 0,4 1 0 0,0 0 0 0,0-2-32 0,-1-2 0 16,4 0 0-16,3-1 0 0,1-4 128 0,3-1 0 15,0-3 16-15,5 0 0 0,-1 0 48 0,4-3 16 16,2 0 0-16,5-2 0 0,3-3-112 0,-2-2-32 15,0-1 0-15,1-1 0 0,1-3-256 0,2 1 0 16,1-3 128-16,0-4-128 16,1 1-384-16,-2 0-144 0,-3 1-32 0,-3-1-8576 15,-4-1-1712-15</inkml:trace>
  <inkml:trace contextRef="#ctx0" brushRef="#br3" timeOffset="68540.03">26376 8918 23039 0,'0'0'2048'0,"0"0"-1648"0,0 0-400 0,-4-7 0 0,1 1 1312 0,3 6 176 16,0 0 48-16,0 0 0 0,0 0-1232 15,13-6-304-15,0 3 0 0,3 0 0 0,2-1 0 0,4-2 128 16,-1-2-128-16,5 3 0 0,1 1-192 0,2 2-128 15,3-1-48-15,-1-1 0 16,2 1-304-16,0-4-64 0,-2 2-16 0,1 3-10688 0</inkml:trace>
  <inkml:trace contextRef="#ctx0" brushRef="#br3" timeOffset="68906.99">27554 8725 29087 0,'-6'-11'1280'0,"6"11"272"0,0 0-1232 0,0 0-320 0,-5-10 0 0,5 10 0 16,-8-5 0-16,8 5 0 0,-10-3 0 0,0 3 0 15,1 1 0-15,-4 2 0 0,0 1 0 0,1 2 0 16,-2 0-192-16,-3 5 48 0,1-1 16 0,-2 2 0 16,0 2 128-16,0 2 0 0,1-2-144 0,0 2 144 15,0 1 0-15,2 0 0 0,3 1 0 0,1 1 0 16,4 2 0-16,4 2 0 0,4-1 0 0,5-4 0 0,1-6 160 0,5-3 96 16,3 2 32-16,3-2 0 0,3 2 176 15,3-3 48-15,1-3 0 0,4-2 0 0,1-2 0 16,5-4 16-16,1-3 0 0,4 1 0 0,3-3-528 0,5-4-176 15,5-5 0-15,0-3 0 16,2-4-2064-16,-5-2-400 0</inkml:trace>
  <inkml:trace contextRef="#ctx0" brushRef="#br3" timeOffset="69692">26172 4269 19343 0,'11'-19'1728'0,"0"-3"-1392"0,6 1-336 0,4-1 0 15,5-1 720-15,-1 0 80 0,0 3 16 0,1 1 0 16,-3 1-432-16,2 2-64 0,-1-2-32 0,0 6 0 16,-1 5 32-16,2-2 16 0,0 2 0 0,0 5 0 0,1-3-80 15,-1 5 0-15,-1 4-16 0,1 1 0 16,4 5-112-16,-3 1-128 0,1 5 176 0,0 3-176 0,-4 1 0 0,0 4 0 15,-2-1 0-15,-2 2 0 0,-2 3-128 0,-2-1-48 16,-1 2 0-16,-1-1 0 16,-2-5-208-16,1 0-32 0,-1 1-16 0,1-2-6720 15,-2-3-1344-15</inkml:trace>
  <inkml:trace contextRef="#ctx0" brushRef="#br3" timeOffset="70124.95">27095 2895 19583 0,'-10'-10'864'16,"2"5"176"-16,0 0-832 0,-4 2-208 0,2 2 0 0,-4 5 0 0,0 3 256 0,-3 1 0 15,0 5 0-15,-1-3 0 0,0 0-16 0,0 6 0 16,-1 2 0-16,0 3 0 0,-1 1 128 0,0 4 16 16,-1-1 16-16,3 6 0 0,3-1 48 0,4-1 16 15,2 2 0-15,4-1 0 0,3-3-320 0,4 1-144 16,4-4 128-16,8-1-128 0,5-6 176 0,5-5-48 16,7-4-128-16,7 0 192 0,8-5 64 0,4 0 0 15,9-2 0-15,11-2 0 0,9-3-256 0,2-2-288 16,-2-7 64-16</inkml:trace>
  <inkml:trace contextRef="#ctx0" brushRef="#br3" timeOffset="77912.52">26000 18099 24879 0,'-17'-14'2208'0,"7"8"-1760"0,0-4-448 0,2 1 0 16,2-5 672-16,3 0 48 0,2-2 16 0,2-2 0 15,2-3-384-15,4 0-80 0,1-6-16 0,2 0 0 0,0-1 0 0,6 0-16 16,-1-5 0-16,3 3 0 0,2 1 128 0,-1-2 16 16,0 1 16-16,3 6 0 0,2 3-160 0,-3 3-48 15,0 3 0-15,-3 2 0 0,-2 7-192 0,1 2 0 16,-2 4 0-16,0 3 0 0,-1 1 128 0,0 3-128 16,-1 5 0-16,-2 2 144 0,-1 0-144 0,1 3 0 15,-5 4 144-15,-1 0-144 0,0-3 240 0,0 0-32 16,-2-3 0-16,2-3 0 0,-3-1 64 0,1 1 16 15,-3-12 0-15,5 7 0 0,3 0 96 0,-1-2 0 16,3-4 16-16,2-1 0 0,3-3 48 0,3-6 0 16,1-1 0-16,6-5 0 0,5-3-208 0,3-5-48 15,2-1 0-15,3 1 0 0,6-2-192 0,-5 5 128 0,-1 2-128 0,-3 6 0 16,-6 2 0-16,-3 8 0 0,-1 5 0 0,-3 8 0 16,0 0 0-16,1 7 0 0,-3 5 0 15,1 1 0-15,-4 3-128 0,0 1 128 0,-2 1 0 0,-1-1 0 16,-2 2 0-16,0-3 0 0,0-4 0 0,0-3 0 15,1-2 0-15,1-3 0 0,1-3 0 0,5-2 0 16,0-5 144-16,3-3 48 0,6-3 0 0,3-4 0 16,1-5 80-16,2-3 32 0,0-3 0 0,2-5 0 15,-2-2-144-15,1 3-32 0,1 0 0 0,-1 2 0 16,0 3-128-16,-2 7 0 0,-2 0 0 0,0 5 0 16,0 1 0-16,-1 5 0 0,1 6 0 0,-4-2 0 15,-1 5 0-15,0-2-144 0,-2 1 144 0,-5 5 0 16,1-1-144-16,-1-2 144 0,-1-1 0 0,0 1-144 0,2-3 144 15,-2 0 0-15,0 1 0 0,2-5 0 0,0-2 0 16,3-2 0-16,0-2 0 0,1-2 0 0,3-2 0 0,3 0 176 16,1-3-48-16,1 0 0 0,0 2-128 0,0-1 0 15,-3 1 0-15,-2 2 0 0,-2 2 0 0,-1 1 0 16,-2 1 0-16,-1 2 0 0,-1 2 0 0,1 2 0 16,-1 1 0-16,2 3 0 0,1 1-128 0,1 1 128 15,-1-1 0-15,-1 0 0 0,1-1 0 0,2 3 0 16,2 1 0-16,4-3 0 0,1-1 0 0,2-1 0 15,1-3 0-15,0-3 0 0,0-1 0 0,2 1 160 16,2-6-32-16,4-1-128 0,0-1 240 0,2-1-64 16,1-4-16-16,2 2 0 0,4-6-32 0,-4 4 0 15,-1-2 0-15,-1 3 0 0,-6-2-128 0,0 6 192 16,-3 3-192-16,1-2 192 0,-3 1-32 0,0 2 0 0,-3 5 0 0,0-3 0 16,1 3 96-16,-2 1 0 0,0 0 16 0,-1-5 0 15,0 2 144-15,-2-2 32 0,-1-1 0 0,0 0 0 16,3-1-208-16,-1-1-48 0,7 1 0 0,1-3 0 15,0-2-192-15,5 1 0 0,4 2 0 0,6-2 0 32,1-2-1216-32,5 2-192 0,2-2-48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20:14:22.424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25886 1981 12383 0,'0'0'544'0,"-6"-6"112"0,1-1-528 0,1 1-128 16,4 6 0-16,0 0 0 0,-7-5 448 0,0 0 48 15,7 5 16-15,-7-5 0 0,7 5-128 0,-9-3-32 16,1 2 0-16,8 1 0 0,-10 0-32 0,1 1-16 0,0 2 0 0,0 2 0 16,-2 0 80-16,-1 1 0 0,1 3 16 0,-1 0 0 15,1 2-144-15,0 3-16 0,-1-1-16 0,1 4 0 16,-1-1 32-16,0 2 0 0,1 1 0 0,0 3 0 16,-1-2 80-16,2 4 32 0,1 8 0 0,-1 0 0 15,3 1 16-15,0 6 16 0,1 2 0 0,1 1 0 16,0 4-16-16,0-1 0 0,0 5 0 0,2 2 0 15,-2-1-96-15,1 2-32 0,0 3 0 0,2 3 0 16,-1 0-64-16,-1 2 0 0,1 4-16 0,0-1 0 16,2 2 16-16,0 0 0 0,-2-1 0 0,2 2 0 15,1 6-192-15,0-1 0 0,0 3 0 0,0 4 0 16,-2-2 0-16,0 6 0 0,-1-3 128 0,2 5-128 16,-3 0 0-16,0-1 0 0,-2 0 0 0,2 3 128 15,-1 0-128-15,1 2 0 0,-1-1 0 0,3 0 0 0,-3-2 0 0,1 6 0 16,0-2 0-16,0 1 0 15,0 2 0-15,2 2 0 0,1 3 0 0,-1-1 0 0,1-3 0 0,0 0 0 16,1-2 0-16,0 2 0 0,1 6 144 0,2-2-144 16,-2 4 160-16,0-5-160 0,2 1 192 0,1-4-48 15,-4 2-16-15,2-1 0 0,-1-2 128 0,1 2 32 16,0 2 0-16,1-3 0 0,-2-1 16 0,1-2 0 16,1 1 0-16,-2-1 0 0,3 5-64 0,-1-2-16 15,0 1 0-15,0-1 0 0,0-3-96 0,-1 2 0 16,2 1-128-16,0 0 192 0,-2 2-64 0,1-3-128 15,-2 2 176-15,2-4-176 0,0-3 208 0,-1 2-64 16,-2 1-16-16,0 0 0 0,0 1 16 0,0-1 0 16,-2-2 0-16,-1 0 0 0,-1 0 112 0,0-1 0 0,-2 1 16 15,-1 1 0-15,1-2 112 0,1 1 0 0,-2-4 16 0,1-3 0 16,-1 1-160-16,1-4-48 0,1 5 0 0,0-4 0 16,1-3-32-16,1 0-16 0,-1-6 0 0,0 3 0 15,-1 1-144-15,5 0 160 0,-3-1-160 0,0 4 160 16,-3 0-160-16,3 2 128 0,-1-3-128 0,1-1 128 15,1-1-128-15,-1 2 0 0,-1-6 0 0,-1 0 0 16,4-2 0-16,0-2 128 0,0-2-128 0,2-7 0 16,-1-3 0-16,0 0 0 0,0-4-144 0,1-3 144 31,0-5-768-31,-1-4-32 0,3-4-16 0,-3-7-9296 0,0-12-1872 0</inkml:trace>
  <inkml:trace contextRef="#ctx0" brushRef="#br0" timeOffset="934.26">21865 8496 21183 0,'0'0'1888'0,"0"0"-1504"15,0 0-384-15,0 0 0 0,17 3 320 0,2 0-16 16,8 2 0-16,1 0 0 0,4-3-16 0,4 1 0 15,2-4 0-15,1-1 0 0,0 2 80 0,10 2 16 16,3-1 0-16,4-1 0 0,2 0-208 0,6 0-48 16,2 0 0-16,-4 0 0 0,-2-3 48 0,4 3 0 15,2 3 0-15,5 2 0 0,5-3 32 0,5 0 16 0,3-2 0 0,0 2 0 16,-4 0 0-16,8 1 0 0,2 0 0 0,3-2 0 16,1-1 48-16,-1-1 16 0,-4 1 0 0,6 1 0 15,8 3 64-15,-1-1 16 0,-3-5 0 0,3 5 0 16,1 2-112-16,5-3-32 0,2 2 0 0,-2-2 0 15,-3-2-80-15,6 1-16 0,6 1 0 0,-4 3 0 16,-6-5-128-16,5 2 0 0,5 0 0 0,0-1 0 16,-3-2 0-16,3 1 0 0,3 1 128 0,2-2-128 15,2 0 0-15,1 0 0 0,0-1 0 0,0 1 128 16,5-4-128-16,-3 3 128 0,-1 0-128 0,1 0 128 16,4 0-128-16,-3 1 0 0,-2 0 0 0,5-2 0 15,3-2 0-15,-2 3 0 0,-2 2 0 0,3-2 0 16,3 1 0-16,0 1 128 0,-4 3-128 0,4-2 128 15,2-1-128-15,-4 1 0 0,0-1 0 0,-1 2 128 0,2 1-128 0,1 1 0 16,-4 1 0-16,0-1 128 0,1-4-128 16,-3 3 0-16,1 0 0 0,-2-1 0 0,-3-4 0 0,-4 1 0 15,-4 1 0-15,0 0 0 0,3 0 128 0,-8-4-128 16,-9-1 0-16,-1 4 128 0,1 4-128 0,-1-3 0 16,-4 0 0-16,-4-4 0 0,-6-1 0 0,-2-2 0 15,0 5 0-15,-5 0 0 0,-2 0 0 0,-38 2 0 16,5 0 0-16,3 0-176 15,2 1-1168-15,1 0-256 0,1-1-32 0</inkml:trace>
  <inkml:trace contextRef="#ctx0" brushRef="#br1" timeOffset="6021.41">28750 3636 2751 0,'0'0'256'0,"0"0"-256"0,-10 0 0 0,1 0 0 15,2-1 1376-15,-1 1 224 0,-1 0 64 0,9 0 0 0,-9-2-640 0,9 2-112 16,-10 0-16-16,0 0-16 0,10 0 208 0,-9 2 32 15,0 0 16-15,0 1 0 0,2 2 0 0,1-1 0 16,0-2 0-16,0 2 0 0,-1-3 16 0,0 2 16 16,-1-1 0-16,0 1 0 0,1-1 48 0,-3-2 16 15,-2-2 0-15,3-1 0 0,4-2-160 0,0-1-48 16,1-6 0-16,4 1 0 0,3-3-464 0,-1-4-112 16,1 0 0-16,2-3-16 0,1-3-304 0,5 1-128 15,0-4 128-15,3 3-128 0,3 1 0 0,0-1 0 16,4 1 0-16,2 4 0 0,3 0 0 0,0 1 128 15,0 2-128-15,4 5 0 0,-6 8 128 0,2 0-128 16,-3 2 128-16,-2 3-128 0,-4 7 0 0,-1 3 0 0,-2 5 0 0,-4 4 0 16,-2 3 0-16,-3 1 0 15,-3 7 128-15,-2 1-128 0,-2 3 0 0,-3 1 0 0,-3 0 144 0,-1-4-144 16,0-5 128-16,-5 1-128 0,-1-5 160 0,0 0-160 16,-1-4 368-16,0-2-32 0,-2-4 0 0,-1-2 0 15,-1 0 0-15,1-3 0 0,-1-1 0 0,1-7 0 16,2-1-80-16,-1-2-32 0,0-6 0 0,3-1 0 15,1-7 64-15,1-2 16 0,2-4 0 0,2-2 0 16,1 0-176-16,3-4-128 0,0-1 192 0,4-4-192 16,2 0 0-16,4 2 0 0,3 3 0 0,3 1 0 15,3 3 0-15,1 5 0 0,2 1 0 0,4 4-144 16,2 2 144-16,4 4-192 0,1 7 192 0,0 1-192 16,1 2 192-16,-2 9-160 0,-2 0 160 0,-3 5-160 15,-4 4 160-15,-4 6-208 0,-3 2 80 0,-1 4 128 16,-3 2-144-16,-2 1 144 0,-1-5 0 0,-3-2 0 0,-2 1 0 0,-2-5 0 15,-1 2 0-15,2-3 0 16,-8-3 0-16,-2 0 0 0,-2-2 128 0,-2-1-128 0,-4-3 256 16,3-4-64-16,-4-2 0 0,4-5 0 0,-4 0 0 0,1-4-16 15,-2-7 0-15,2-2 0 0,-2 0-32 0,3-4 0 16,-1-4 0-16,5-4 0 0,-2-4 32 0,6 0 0 16,3-2 0-16,0 3 0 0,5-3-176 0,0 4 0 15,3 3 0-15,3 4 128 0,2 0-128 0,1 3 0 16,0 3 0-16,3 4 0 0,3 2-192 0,-2 5 192 15,1 4-192-15,1 2 192 0,-3 7-208 0,-2 4 80 16,0 2 128-16,-3 0-208 0,-3 1 208 0,-1 2 0 16,0 0-160-16,-4-1 160 0,-2-2 0 0,-1-1 0 0,1-4 0 0,0-3 0 15,-3 1 128-15,0-5-128 16,0 1 0-16,0-4 128 16,0 1-816-16,9-5-160 0,-10 1-48 0,4-7-10560 0,0-8-2112 0</inkml:trace>
  <inkml:trace contextRef="#ctx0" brushRef="#br1" timeOffset="6544.09">29802 2615 4607 0,'0'0'192'0,"0"0"64"0,7-7-256 0,-7 7 0 16,8-8 0-16,-8 8 0 0,0 0 3072 0,0 0 560 16,2-9 112-16,-2 9 32 0,0 0-2128 0,0 0-432 15,0 0-64-15,0 0-32 0,-10 8-224 0,0 1-32 16,0 2-16-16,0 6 0 0,-1 0-16 0,1 6 0 0,-2 5 0 0,0 5 0 16,1 4-112-16,-6 5-16 0,1 9-16 0,-3 5 0 15,-3 7-224-15,4 2-32 0,-1 3-16 0,1 0 0 16,-1-3-144-16,4-1-16 0,1-2-16 0,3-2 0 15,2-7 0-15,2-6 0 0,4-5 0 0,3-4 0 16,3-5 80-16,4-5 0 0,-2 0 16 0,4-6 0 16,2-4-176-16,3-3-32 0,4-1-128 0,2-5 192 15,-1-2-192-15,4-3 0 0,4-3 0 0,1-2 0 16,0-4 0-16,2-1-208 0,1-1 32 0,-1-5 16 16,-3-4-736-16,1 1-128 0,-4 0-48 15,0 0 0-15,-1 1-1792 0,-3 0-352 0,-3 0-80 0</inkml:trace>
  <inkml:trace contextRef="#ctx0" brushRef="#br1" timeOffset="6750.17">29307 3369 30527 0,'0'0'1344'0,"0"0"288"0,10-4-1312 0,3 2-320 15,5-2 0-15,3 0 0 0,5-2 576 0,0-5 64 16,2 3 0-16,4-5 0 0,4 1-192 0,2 1-16 16,0-4-16-16,5 1 0 0,2-1-416 0,2 2 0 15,1-1 0-15,-3-1 0 16,-3 2-2960-16,-6 3-576 0</inkml:trace>
  <inkml:trace contextRef="#ctx0" brushRef="#br1" timeOffset="7138.25">30398 3757 16575 0,'-13'5'736'0,"13"-5"160"0,-8 7-720 0,2 4-176 0,1-3 0 0,-3 5 0 0,1 1 2176 0,-1 4 384 16,-1 0 96-16,3 0 16 0,-1-3-1952 0,2 1-384 15,2 2-80-15,3-1 0 0,0-2-64 0,3-2 0 16,2-1 0-16,6-3 0 0,5 0 32 0,2-5 0 16,0-2 0-16,3 0 0 0,5-4 96 0,-1-1 0 15,-1-2 16-15,2-6 0 0,-5-4 208 0,0-1 32 16,-2-3 16-16,-1-1 0 0,-3 3 80 0,-3-2 16 15,0 0 0-15,-2-1 0 0,-5 3 80 0,-1-1 0 16,-5 0 16-16,-3 2 0 0,0 3-128 0,-5 1-16 16,0-2-16-16,-2 2 0 0,-1 2-336 0,1-2-64 15,-2 4-16-15,2 1 0 0,-2 2-448 0,2 1-80 16,-1 1-32-16,1 0 0 16,1 0-2432-16,1 1-480 0</inkml:trace>
  <inkml:trace contextRef="#ctx0" brushRef="#br1" timeOffset="7773.62">31099 3752 15663 0,'0'0'1392'0,"0"0"-1120"0,0 0-272 0,0 0 0 15,0 0 1408-15,0 0 208 0,0 0 48 0,9 8 16 16,-9-8-752-16,9 8-160 0,-5 4-16 0,1 0-16 15,1-2-96-15,-3 7 0 0,-1 3-16 0,1 7 0 16,0 0-176-16,-2 4-48 0,0 4 0 0,-1 0 0 0,-2 1 32 0,-1 2 0 16,0 0 0-16,1-1 0 0,-4-4-192 0,-1 0-48 15,2-2 0-15,-4-2 0 0,0 0-192 0,2-6 0 16,-1-3 128-16,-1-2-128 16,0-1-1200-16,3-6-272 0,-2-6-64 0</inkml:trace>
  <inkml:trace contextRef="#ctx0" brushRef="#br1" timeOffset="8256.85">31614 3013 15663 0,'-5'-13'688'0,"5"13"144"0,-5-7-656 0,5 7-176 0,0 0 0 0,0 0 0 16,0 0 2816-16,-9 4 544 0,0 4 96 0,-2 1 32 15,-3 4-2592-15,-3 4-528 0,2 2-112 0,-2 1 0 16,0 7 0-16,0 1 0 0,1 5 0 0,0-2 0 16,2 0-96-16,4 2-16 0,3 1 0 0,3 1 0 15,4-1-144-15,5-3 0 0,5-7 144 0,4-5-144 16,3-5 0-16,2-7 0 0,2-2 0 0,5-3-192 15,-1-4 192-15,2-3 0 0,-1-2 0 0,4-7 0 16,-1-3 144-16,0-1 112 0,0-2 32 0,2 1 0 16,-3-1-112-16,0 1-32 0,-5 0 0 0,0-1 0 0,-3-2-144 15,-4 1 160-15,-2 2-160 0,-1 1 160 0,0 2-160 0,-3 4 0 16,-4 1 0-16,-1 1 0 0,-5 10 0 0,0 0 0 16,0 0 176-16,0 0-176 0,0 0 0 0,-1 15 128 15,-3 3-128-15,1 6 0 0,-6 3 0 0,1 6 0 16,-1 0 0-16,-1 5 0 0,0 3 0 0,-2 7 0 15,1 3 0-15,-2 1 0 0,-1-1 0 0,-1 1 0 16,-2 0 0-16,0-1 0 0,1-2 0 0,0-3 0 16,-1 0 0-16,2-5 0 0,-1-5 0 0,0-1 0 15,4-4-192-15,0-3 192 16,1-5-1872-16,2-5-272 0,2-8-48 0</inkml:trace>
  <inkml:trace contextRef="#ctx0" brushRef="#br1" timeOffset="8626.92">32241 3955 30399 0,'-12'13'2704'0,"1"4"-2160"0,-2 5-544 0,3-2 0 15,0 1 640-15,2-1 32 0,1 2 0 0,4-3 0 16,-1-4-480-16,3-2-192 0,1-3 128 0,0-10-128 16,0 0 0-16,0 0 0 0,11 4 128 0,1-6-128 0,1-4 0 0,-1 0 192 15,1-7-192-15,2 0 192 0,2-2 0 0,-8 4 0 16,1-1 0-16,1-1 0 16,2-2 96-16,0 0 32 0,-1-2 0 0,2 3 0 0,-2 0 128 0,11-10 16 15,-7 4 16-15,-3 2 0 0,-3-1 80 0,-2 1 16 16,-4 1 0-16,-2 1 0 0,-2 5-192 0,-1 2-16 15,-3-1-16-15,-2 2 0 0,-6-2-48 0,1 2-16 16,-4 3 0-16,-3-1 0 0,-1 3-288 0,9 2 0 16,-3 1 0-16,-1 0 0 15,0 0-1424-15,-1 0-192 0,-1 1-48 0,2 2 0 16,-1-1-1152-16,1 4-256 0,1-4-32 0</inkml:trace>
  <inkml:trace contextRef="#ctx0" brushRef="#br1" timeOffset="9123.53">32162 2281 16415 0,'1'-13'720'0,"2"6"160"0,1-7-704 0,1 1-176 0,1 0 0 0,0-1 0 0,2 2 768 0,-2 1 112 15,1 0 16-15,-1 3 16 0,0 1-336 0,-6 7-64 16,9-5 0-16,0 1-16 0,-9 4 80 0,13 0 0 15,0 2 16-15,-4 1 0 0,1 2-16 0,4 4 0 16,1 0 0-16,4 5 0 0,3 4-240 0,1 3-48 16,1 6-16-16,21 26 0 0,-3-2-144 0,-3 5-128 15,-4 4 192-15,-2 10-192 0,-4 5 160 0,-1 5-160 16,-1 0 128-16,-3 4-128 0,-2-3 128 0,-2 7-128 16,-5 3 0-16,-1-4 128 0,-3-7 256 0,-4-8 32 15,-4-7 16-15,-3 2 0 0,-3 5 384 0,-2-4 80 16,-4-3 0-16,-3-5 16 0,-2-2-336 0,-2-3-80 15,0-6-16-15,-3 2 0 0,-3 0-256 0,-1 1-48 0,-1 4-16 0,-3-1 0 16,-6-3-160-16,-2-1 128 0,-3-3-128 0,-4-1 128 16,-3-2-272-16,21-19-64 0,-4 2-16 0,-2 4 0 31,-2 2-2192-31,0 1-432 0</inkml:trace>
  <inkml:trace contextRef="#ctx0" brushRef="#br1" timeOffset="9878.99">29460 2284 6447 0,'-4'-7'576'0,"0"0"-576"0,0 0 0 0,0 3 0 16,4 4 1664-16,-6-3 208 0,0-4 48 0,6 7 16 16,-7-5-976-16,7 5-192 0,0 0-32 0,0 0-16 15,-10-1 32-15,10 1 0 0,-8 1 0 0,8-1 0 16,-8 4-192-16,8-4-48 0,-8 9 0 0,2-2 0 16,-1 4 0-16,2-1 0 0,-1 2 0 0,-1 5 0 0,0 1-96 0,-3 3-32 15,-1 1 0-15,1 3 0 0,-2 0 64 0,1 3 16 16,-3 2 0-16,2 4 0 0,-1 3 112 0,0 0 0 15,1 1 16-15,0-1 0 0,1 4-64 0,-2 3-16 16,0 3 0-16,1 4 0 0,3 0-96 0,1 2-32 16,2 3 0-16,3 0 0 0,2 0-160 0,2 0-32 15,2 1-16-15,2 2 0 0,2-3-176 0,5-2 128 16,3 1-128-16,3-3 128 0,1-2-128 0,3-3 0 16,2 1 0-16,1-5 0 0,1 2 144 0,0-6-144 15,2 2 160-15,-1-3-160 0,0-5 320 0,-2 0-16 16,-1-2-16-16,-1-5 0 0,0 2 64 0,1-2 16 15,0-1 0-15,0-5 0 0,-1 1-96 0,0-2-16 16,-1-3 0-16,1 1 0 0,-3 1-80 0,0-3-32 16,-1-1 0-16,-1-1 0 0,0-1-144 0,0 2 0 0,0-4 0 0,-3 2 0 15,0 3-288-15,0-5-96 0,1-1 0 0,-2 0-15152 16</inkml:trace>
  <inkml:trace contextRef="#ctx0" brushRef="#br2" timeOffset="16728.8">25616 8758 21183 0,'-10'7'1888'0,"-1"-4"-1504"16,1 4-384-16,1-1 0 0,2-2 320 0,-1 0-16 15,0 0 0-15,2 1 0 0,-2-3-176 0,8-2-128 16,-10 2 144-16,0-1-144 0,2-1 384 0,2-1 0 0,6 1-16 0,0 0 0 16,-9-2 192-16,2 1 32 0,0 0 16 0,7 1 0 15,-9 0-48-15,2 0-16 0,-2 0 0 0,0 0 0 16,0 0 128-16,0 0 32 0,9 0 0 0,-11-4 0 16,-2 0 176-16,0-1 32 0,-1 0 16 0,2-5 0 15,-1 1-192-15,1-4-32 0,-2-2-16 0,3-4 0 16,2-1-256-16,-1-7-48 0,1 0-16 0,0-6 0 15,3-1-128-15,3-2-32 0,-1 2 0 0,3-3 0 16,2-1-208-16,4 2 144 0,2 2-144 0,3 2 128 16,3 3-128-16,1-2 0 0,2 3 0 0,3 3 0 15,2-3 0-15,2 4 0 0,2 4 128 0,2 2-128 16,2 1 0-16,0 7 0 0,0 2 0 0,3 6 128 16,1 1-128-16,-1 4 0 0,-2 4 0 0,-3 7 0 15,-3 4 0-15,-2 6 0 0,-2 5 128 0,-2 4-128 0,-3 3 0 0,-1 2 0 16,-2 8 144-16,-3 3-144 0,-3 4 0 15,-1 2 128-15,-4-1-128 0,-2-4 0 0,-3-1 0 16,0-6 128-16,-6-1-128 0,0-4 0 0,-4-1 368 0,-2-2 0 16,-7-2 0-16,0-2 0 0,-8-2 16 0,2 0 0 15,-7-6 0-15,1-1 0 0,-2-4-192 0,0-4-16 16,0-3-16-16,4-6 0 0,1-5-160 0,3-5 128 16,3-8-128-16,1-4 128 0,3-4-128 0,-1-8 160 15,0-4-160-15,2-4 160 0,-1-4-160 0,1-4 128 16,5-5-128-16,2-1 128 0,6 0-128 0,3-1 0 15,4 3 0-15,6 2 0 0,4-2 0 0,5 7 0 16,3 4 0-16,5 7 0 0,1 0 0 0,4 4 0 0,2 3 0 16,1 3 0-16,3 3-144 0,3 3 144 0,1 6 0 0,1 1 0 15,-1 6-128-15,1 3 128 0,1 5 0 16,-3 7 0-16,-4 3-160 0,-2 7 160 0,-2 4-128 16,-4 5 128-16,-4 3 0 0,-3 5-128 0,0 0 128 0,-3 7 0 15,-4 0 0-15,-1 0 0 0,-3 1 0 0,-4-7 0 16,-2-2 0-16,-4-4 0 0,-3-2 0 0,-2 0 0 15,-2-5 0-15,-3 1 256 0,-4 2-64 0,-6-4-16 16,-4-1 64-16,-6-4 16 0,-3-4 0 0,-2-3 0 16,-3-4-128-16,1 0 0 0,0-10-128 0,3-2 192 15,2-8-64-15,5-1-128 0,3-7 176 0,2-5-176 16,1-7 192-16,-1-4-192 0,0-4 192 0,-1-3-192 16,4-9 160-16,3 4-160 0,5-4 128 0,4 2-128 15,5 4 0-15,4 4 0 0,4 2 0 0,6 2 0 16,3 2 0-16,4 3 0 0,3 4-128 0,3 2 128 15,1 5 0-15,1 3-144 0,3 3 144 0,2 2 0 0,2 3-144 16,-3 4 144-16,1 8 0 0,0 1-144 0,1 5 0 0,0 4 0 16,-2 3 0-16,0 8 0 0,-2 4 0 0,-2 6 0 15,-4 3 0-15,-4-1 0 0,-3 1 144 0,-6 1 0 16,0-1 0-16,-6-1-128 0,-2-4 128 0,-6-2 0 16,-2-1 160-16,-3 2-160 0,-4-4 192 0,-1 0-48 15,-5-3-16-15,0 1 0 0,-2-6 64 0,-1-2 0 16,0-3 0-16,-1-2 0 0,-1-7-32 0,2-3 0 15,4-2 0-15,-1-5 0 0,1-8-32 0,2-6 0 16,1-4 0-16,0-6 0 0,-2-4-128 0,5-7 128 16,0-4-128-16,5-4 128 0,3-2-128 0,6 0 0 15,3 1 0-15,6 3 0 0,4 1 0 0,5 4-144 0,4 5 144 0,1 3-160 16,2 3 160-16,6 2 0 0,3 5-144 0,5 6 144 16,1 3 0-16,3 5 0 0,1 6 0 0,1 4 0 15,3 6-256-15,-4 3 64 0,-6 6 0 0,-4 3 16 16,-6 6-16-16,-5 6 0 0,-5 3 0 0,-1 1 0 15,-5-1 192-15,-2 1 0 0,-3-3 0 0,-5 0-128 16,-4 1 128-16,-1-1 0 0,-4-1 0 0,-6 0 0 16,-6-2 0-16,0-3 128 0,-2 0-128 0,-4-6 128 15,-2 0-128-15,-2-5 128 0,1-3-128 0,-2-8 128 16,2-2 0-16,0-7 0 0,5-5 0 0,3-4 0 16,6-5 0-16,0-3 0 0,1-7 0 0,3-4 0 15,1-4-128-15,6 0 0 0,5-5 0 0,5 2 0 16,6-3 0-16,1 3 0 0,3 9 0 0,6-1 0 0,4 2-160 15,6 6 160-15,4 6-192 0,2 4 192 16,3 6-176-16,-1 7 176 0,-1 3-160 0,-5 8 160 0,-4 6-192 0,-3 2 48 16,-6 3 16-16,-2 4 0 0,-5 2 128 0,-3 2-128 15,-4-2 128-15,-2-1-128 0,-3-2 128 0,-3 1 0 16,-1-2 0-16,-4 2 0 0,-4-2 0 0,0-2 0 16,-2-1 128-16,-2-3-128 0,-3 0 128 0,-1-4-128 15,-1-4 128-15,-1-1-128 0,1-5 192 0,-3-4-16 16,-1-4-16-16,4-5 0 0,1-2-160 0,3-6 192 15,2-5-192-15,4-3 192 0,1 0-192 0,4-3-144 16,2 1 144-16,1 0-208 16,4 4-1600-16,1 4-320 0,4 1-64 0,2 5-15856 0</inkml:trace>
  <inkml:trace contextRef="#ctx0" brushRef="#br2" timeOffset="17257.32">26525 9185 18431 0,'0'0'816'0,"0"0"160"0,-2-7-784 0,2 7-192 15,0-9 0-15,0 9 0 0,0-9 2992 0,0 9 544 16,-5-10 112-16,5 10 32 0,-6-5-2576 0,6 5-512 0,-13 0-96 0,2 4-32 16,-1 4-192-16,1 4-32 0,-3 3-16 0,-3 4 0 15,2 5 0-15,-1 2 0 0,-4 4 0 0,3 5 0 16,0 3 256-16,-1 4 48 0,-2 5 16 0,1 2 0 15,1 2-128-15,3 1-32 0,2-2 0 0,4-3 0 16,2-6-224-16,3-3-160 0,1-5 192 0,6-3-192 16,2-4 0-16,1-4 0 0,2-1 0 0,3-8 0 31,3-2-256-31,3-7-176 0,-1-3-16 0,2-2-16 16,1-3-1952-16,3-7-384 0,-2-2-80 0</inkml:trace>
  <inkml:trace contextRef="#ctx0" brushRef="#br2" timeOffset="17646.59">26906 9240 21183 0,'0'0'1888'0,"0"0"-1504"16,-1-8-384-16,1 8 0 0,0 0 1680 0,0 0 272 15,0 0 48-15,0 0 16 0,-9 2-1056 0,1 4-224 16,-2 4-32-16,1 7-16 0,-4 2-224 0,-1 5-32 16,0 5-16-16,-1 4 0 0,0 5-96 0,0 2-32 15,-2 2 0-15,2 2 0 0,1-6-32 0,2 3 0 16,1 0 0-16,3-4 0 0,6-7-96 0,3-2-32 0,2-8 0 16,3-2 0-16,4-4 96 0,4-7 16 0,3-4 0 0,2-3 0 15,2-5 160-15,1-2 48 0,0-9 0 16,2-3 0-16,0-5-64 0,0-1 0 0,-1-3 0 0,-4 0 0 15,1-1-224-15,-1 3-160 0,-5-2 192 0,-2 4-192 16,-3 2 144-16,-4 0-144 0,-1 1 0 0,-2 3 144 16,-2 2-144-16,-2 4 0 0,-2 0 144 0,-3 7-144 15,0 2-144-15,-3 3-112 0,-3 4 0 0,-1 1-16 32,-1 6-1776-32,1 1-368 0,0 2-64 0,1 0-12096 0</inkml:trace>
  <inkml:trace contextRef="#ctx0" brushRef="#br2" timeOffset="17891.59">27573 9783 30863 0,'5'21'1360'0,"0"-3"304"0,0 1-1344 0,-1 5-320 15,-1 4 0-15,-3 3 0 0,-3-1 528 0,1 2 48 16,-3 1 0-16,-3-1 0 0,-1-5-96 0,0 2-16 16,-1-4 0-16,-3 2 0 0,-2-5-192 0,1-1-32 15,-1 1-16-15,0-6 0 0,-1-3-224 0,2-5-160 16,2-3 32-16,0-5 0 16,2-3-1728-16,1-3-352 0,2 0-64 0</inkml:trace>
  <inkml:trace contextRef="#ctx0" brushRef="#br2" timeOffset="18281.05">28266 9562 31327 0,'0'0'2784'0,"-8"-4"-2224"0,1 0-560 0,7 4 0 16,0 0 800-16,0 0 48 0,0 0 16 0,-8 11 0 16,2 1-656-16,-1 3-208 0,0 3 128 0,-1 2-128 0,3 2 0 0,-1 3 0 15,-2-1 0-15,3 2 0 0,1-3 0 0,0-3 0 16,2 2 0-16,1-1 0 0,1 0 0 0,3-4 0 16,2 1 0-16,3-4 0 0,0-2 0 0,3-5 0 15,3-2 0-15,0-2 0 0,-2-3 0 0,4-4 0 16,-1-5 176-16,2-1-48 0,-2-5 96 0,0-2 32 15,1-2 0-15,-1-4 0 0,-6-1-256 0,0 3 144 16,-4-2-144-16,-3-1 128 0,-3-1 192 0,-4 3 48 16,-5-4 0-16,-2 3 0 0,0-1 208 0,-4 1 64 15,0 4 0-15,-2 4 0 0,2 2-448 0,-1 0-64 16,0 1-128-16,2 4 176 16,0-2-1328-16,2 5-272 0,1-2-48 0,1 1-9472 15,1 2-1904-15</inkml:trace>
  <inkml:trace contextRef="#ctx0" brushRef="#br2" timeOffset="18597.78">28624 8813 30399 0,'0'0'2704'0,"13"4"-2160"0,1 0-544 0,3-1 0 16,0 6 704-16,4 1 48 0,-1 6 0 0,3 4 0 15,1 7-240-15,4 2-32 0,0 7-16 0,-1 4 0 0,-1 2-208 0,-1 4-32 16,-2 1-16-16,-2 4 0 0,-3 2 208 0,-2 3 32 16,-2 3 16-16,-2 2 0 0,-2-3 208 0,-5 1 32 15,-2 0 16-15,-3-3 0 0,-5 0-192 0,0-2-32 16,-4-1-16-16,-4 2 0 0,-1 1-304 0,-5 1-176 15,-7 2 192-15,-5-3-192 0,-6 0-144 0,-4-1-144 16,-7-3-32-16,-2 0 0 16,-1 0-2544-16,1-2-512 0</inkml:trace>
  <inkml:trace contextRef="#ctx0" brushRef="#br2" timeOffset="20339.78">28389 4358 17215 0,'0'0'768'0,"0"0"144"0,0 0-720 0,0 0-192 0,0 0 0 0,0 0 0 16,0 0 304-16,0 0 16 0,0 0 16 0,5 9 0 0,-5-9-80 0,-3 10 0 16,-1 1-16-16,-1 2 0 0,-5-4-48 0,2 4-16 15,-5-1 0-15,0 1 0 0,1 1 176 0,-4 3 32 16,-4 0 16-16,2 6 0 0,-2 4 176 0,-3 1 16 15,-2 5 16-15,-2 1 0 0,-1 3 80 0,0 4 16 16,-2 2 0-16,-1 2 0 0,1 4-80 0,-2 5-16 16,0 1 0-16,-1 8 0 0,-3 2-160 0,-3 3-16 15,-2 2-16-15,-2 3 0 0,-3 0-208 0,1 1-32 16,0 1-16-16,3-4 0 0,1-3-160 0,2 1 128 16,1 3-128-16,1-5 128 0,0-1 0 0,0-1 0 15,-3 1 0-15,-1 0 0 0,-2-4 64 0,0 3 0 16,-1-2 0-16,2 1 0 0,0-4 96 0,3 2 32 15,3-2 0-15,2 2 0 0,1-2-64 0,3-3-16 16,0 1 0-16,1-5 0 0,-1-2-96 0,0-2-16 16,4-4 0-16,-2-2 0 0,-2-5-128 0,4-1 0 0,3-3 0 0,-1-1 128 15,1-5-128-15,1 0 0 0,-1-1 0 16,4 0 0-16,0-6 0 0,3 1 0 0,-2 0 144 0,4-5-144 16,1-3 0-16,2 0 0 0,-1 0-160 0,3 0 160 31,1-6-496-31,1 1 16 0,1-4 0 0,6-5 0 15,0 0-400-15,0 0-80 0,0 0 0 0,0 0-16 16,0 0-448-16,0 0-96 0,0 0-16 0,2-13-9776 0</inkml:trace>
  <inkml:trace contextRef="#ctx0" brushRef="#br2" timeOffset="20739.97">26453 6585 21183 0,'-11'-4'1888'0,"11"4"-1504"15,0 0-384-15,-6 5 0 0,-5-2 544 0,4 8 32 16,-1 3 16-16,1 6 0 0,-2 2 80 0,0 2 16 15,-1 5 0-15,-1 4 0 0,2 4-48 0,-1 3 0 16,0 4 0-16,-1 4 0 0,3 3-96 0,-5 3-32 0,-2 3 0 0,4 4 0 16,-2-1-192-16,0 2-64 15,1 1 0-15,3-5 0 0,2-5-32 0,5-3-16 0,2-7 0 0,1-1 0 16,2-5 224-16,2-7 32 0,5-3 16 0,1-7 0 16,5-1-112-16,1-5-32 0,2-4 0 0,2-5 0 15,0-6-96-15,6-5-32 0,4-2 0 0,4-7 0 16,3-5-16-16,4-2-16 0,4-7 0 0,2 0 0 15,6-2-176-15,-5-1 128 0,0-1-128 0,0 0 128 16,-3-1-128-16,1 3 0 0,-1 1 0 0,-2 2 0 31,2 6-1280-31,-2 4-272 0,1 2-64 0,-1 2-16 0</inkml:trace>
  <inkml:trace contextRef="#ctx0" brushRef="#br2" timeOffset="24667.58">1408 612 2751 0,'0'0'256'0,"0"0"-256"15,-1-8 0-15,1 8 0 0,0 0 2496 0,-1-6 464 16,0 1 96-16,1 5 16 0,0 0-1824 0,-8-4-352 16,0 2-80-16,1 0-16 0,-2 2-368 0,-1 2-80 15,-1-1-16-15,0 3 0 0,0-2-80 0,0 2-32 16,3 1 0-16,-1 4 0 0,0-3-48 0,1 6-16 15,0-3 0-15,2 5 0 0,1 2-160 0,-1 3 0 16,-1 2 0-16,2 4 0 0,0 2 240 0,-1 6 64 0,-1 1 16 16,2 4 0-16,-4 0 112 0,2 3 16 15,-1 1 16-15,-1-1 0 0,-2 2-192 0,2 3-32 16,-2-7-16-16,-1 0 0 0,1-2-48 0,-1 1-16 16,2-4 0-16,0-3 0 0,0 0 16 0,1-7 0 0,-1 0 0 0,2-2 0 15,-1-2-48-15,0-2 0 0,0-3 0 0,2-3 0 16,-1-1-128-16,2-1 160 0,1-2-160 0,1-3 160 15,4-5-160-15,0 0 0 0,0 0 144 0,0 0-144 16,0 0 0-16,0 0 0 0,0 0 0 0,7 0 0 16,4 0 0-16,0 0 0 0,2-1 0 0,1 1 0 15,1 0 0-15,3 1 0 0,2-1-128 0,2 1 128 16,-1 2-144-16,1-1 144 0,2 1-160 0,-1-1 160 0,0 3 0 0,-2-2 0 16,4 1 0-16,-4-2 160 15,1 0-496-15,-1-1-112 0,2-1 0 0,-4 0-10080 16</inkml:trace>
  <inkml:trace contextRef="#ctx0" brushRef="#br2" timeOffset="25100.6">1626 1281 21183 0,'0'0'944'0,"0"0"192"0,0 0-912 0,0 0-224 0,0 0 0 0,7 10 0 31,1-4-320-31,0 4-96 0,-1-2-32 0,0 0 0 0,0-1 448 0,2 0 192 0,3 0 0 0,-6-3-16 16,3-4-48-16,0 0-128 15,2 0 192-15,-1-1-64 0,2-7-128 0,2 2 0 0,-4-1 0 0,4-3 0 16,-1 4 192-16,-1-4-64 0,0 2 0 0,3-6 0 15,-1 3-128-15,-6 3 0 0,-1-5 0 0,3-2 0 16,-3 5 0-16,-3 1 0 0,-1 0 0 0,0-1 0 16,0 1 0-16,-2-1 0 0,-2 2 0 0,-2-1 128 15,-3 2-128-15,-1-2 0 0,-2 2 0 0,-3-3 128 16,-1 5 368-16,4 4 64 0,-2 0 16 0,-2 1 0 16,0 2 128-16,-6 8 48 0,3 3 0 0,5-1 0 0,3 2-496 0,-3 2-112 15,-3 4-16-15,2 2 0 0,1 2 0 0,3 3-128 16,-4 2 192-16,6-4-64 0,-2 1-128 0,6 2 0 15,0-3 144-15,4 1-144 0,1-6 0 0,5-2 0 16,2-3 0-16,2-3 128 0,0-4-128 0,1 0 0 16,4-2-128-16,2-4-7936 15,4-5-1568-15</inkml:trace>
  <inkml:trace contextRef="#ctx0" brushRef="#br2" timeOffset="25422.02">2652 756 17855 0,'0'0'784'0,"0"0"176"0,0 0-768 0,0 0-192 0,0 0 0 0,0 0 0 15,0 0 256-15,-9 2 32 0,-2 5 0 0,0 4 0 16,-3 2 32-16,-1 2 16 0,-2 7 0 0,1 0 0 16,-3 3-32-16,0 5-16 0,-3 4 0 0,2 3 0 15,2 5 80-15,0 3 16 0,0-3 0 0,2 3 0 16,1 0-112-16,2 1-16 0,3-4 0 0,1-3 0 16,2-3-128-16,4-3-128 0,0-2 144 0,0-1-144 15,1-6 0-15,1-4-288 0,1-1 32 0,0-1-6624 16,1-4-1328-16</inkml:trace>
  <inkml:trace contextRef="#ctx0" brushRef="#br2" timeOffset="25599.28">2174 1263 21247 0,'0'0'944'0,"0"0"192"0,0 0-912 0,0 0-224 16,10-4 0-16,1 0 0 0,1 3 608 0,3 0 80 15,-1 1 16-15,4-3 0 0,1-1-448 0,0 2-64 16,2-1-32-16,4 2 0 0,0-3-160 0,3-1 192 16,2-1-192-16,4-1-10832 0</inkml:trace>
  <inkml:trace contextRef="#ctx0" brushRef="#br2" timeOffset="26120.99">3807 904 15663 0,'0'0'1392'0,"-10"5"-1120"15,0-1-272-15,-2 0 0 0,0 1 1104 0,-2 5 176 16,-2 1 16-16,-2 1 16 0,-1 1-704 0,-1 0-144 0,-2 2-16 0,2 1-16 15,0 0-80-15,2 0-16 0,3-2 0 0,2-2 0 16,2-1 48-16,0 3 0 16,4-3 0-16,0 1 0 0,2-1-144 0,3-2-32 0,2 4 0 0,2-3 0 15,3 2 16-15,3 2 0 0,2 0 0 0,2-3 0 16,2 2-32-16,0 2-16 0,0 0 0 0,1-2 0 16,-2 0-176-16,-1 1 0 0,1 2 144 0,-4-1-144 15,1-1 0-15,-4 3 128 0,0-1-128 0,-4 3 0 16,-3-1 0-16,-2 1 0 0,-2 2 0 0,-1-2 128 15,-6 0 32-15,1-1 16 0,-2-1 0 0,-1 0 0 16,-4-4 352-16,-2-1 80 0,-5 1 16 0,1-4 0 16,-2 2-336-16,2-3-64 0,-4-2-16 0,0-2 0 15,0-4-208-15,3-1-128 0,3-2 128 0,2-2-9136 16,1-1-1696-16</inkml:trace>
  <inkml:trace contextRef="#ctx0" brushRef="#br2" timeOffset="26570.62">4138 1181 18431 0,'0'0'1632'0,"0"0"-1312"0,0 0-320 0,0 0 0 16,0 0 928-16,0 0 112 0,0 0 32 0,10 7 0 16,0-3-464-16,0 1-96 0,0-1 0 0,2-4-16 15,2-2 32-15,0-2 16 0,0 1 0 0,1 0 0 16,0 1-320-16,2-2-64 0,-1-3-16 0,1 2 0 0,-2 2-144 0,-1-1-256 15,-3-3 64-15,-11 7-11440 16</inkml:trace>
  <inkml:trace contextRef="#ctx0" brushRef="#br2" timeOffset="26729.2">4097 1478 21183 0,'0'0'1888'0,"0"0"-1504"16,7 9-384-16,2-2 0 0,0 3 816 0,4-3 80 15,2-1 32-15,4 0 0 0,2-2-160 0,0-4-16 16,0 0-16-16,1 0 0 0,3-2-304 0,0-2-64 0,2-2-16 0,1 0 0 16,0-2-352-16,0-1 0 0,-3-3 0 0</inkml:trace>
  <inkml:trace contextRef="#ctx0" brushRef="#br2" timeOffset="27404.92">5513 580 15663 0,'0'0'1392'0,"1"-2"-1120"0,-1 2-272 0,0 0 0 15,9 1 896-15,-3 0 112 0,-6-1 16 0,8 7 16 16,-2 4-400-16,-2 3-64 0,-1-1-32 0,-1 3 0 16,-2 6 48-16,-2-1 16 0,-1 2 0 0,-2 5 0 15,-1 2-96-15,-2 3-32 0,-1 5 0 0,-2 4 0 16,-1 0-176-16,0 2-48 0,-2 3 0 0,1 3 0 0,-1-3-256 0,3-3 160 15,2-2-160-15,0 0 128 0,0-5-128 0,4-3 0 16,-2-4 0-16,5-1 128 0,2-4-128 0,2 1 0 16,2-5 0-16,1 0 0 0,3-5 0 0,0-2 128 15,-3-5-128-15,2 0 0 0,3-5 0 0,3 0 0 16,0-4 0-16,0-2 0 16,2-2-528-16,-1 1-48 0,0-5 0 0,0 0-10640 15</inkml:trace>
  <inkml:trace contextRef="#ctx0" brushRef="#br2" timeOffset="27596.66">5173 1141 22111 0,'-7'-8'1968'0,"7"8"-1584"0,0 0-384 0,0 0 0 15,9-4 272-15,2 1-16 0,3 0-16 0,1 2 0 16,1-1 16-16,1 0 0 0,3-1 0 0,0 0 0 15,1-4 128-15,5 2 48 0,2 0 0 0,1-1 0 16,2-1-272-16,0 2-160 0,2-4 192 0,-1 3-7776 16,1-5-1552-16</inkml:trace>
  <inkml:trace contextRef="#ctx0" brushRef="#br2" timeOffset="27864.68">6002 1235 23039 0,'0'0'1024'0,"0"0"192"0,0 0-960 0,0 0-256 16,0 0 0-16,0 0 0 0,12 4 720 0,-1-2 112 15,-11-2 0-15,12 3 16 0,-2-2-464 0,0-1-112 16,-10 0-16-16,14-1 0 0,0-2-112 0,0 1-16 16,0-2-128-16,2-2 192 0,1 0-192 0,1-4 0 0,1 1 0 0,0-2-8160 31,0 2-1568-31</inkml:trace>
  <inkml:trace contextRef="#ctx0" brushRef="#br2" timeOffset="28260.22">6919 794 13823 0,'-7'-8'608'0,"7"8"128"0,0 0-592 0,0 0-144 0,0 0 0 0,0 0 0 0,0 0 1664 0,0 0 288 16,0 0 64-16,-9 10 16 0,-1 3-1216 0,1 0-240 16,1 2-64-16,-3 3 0 0,-1 0 128 0,-1 2 32 15,1 5 0-15,1 2 0 0,-2 5-64 0,2 1-16 16,-2 1 0-16,2 2 0 0,1 1-224 0,1 1-48 15,-3 1-16-15,6-3 0 0,-2-3-176 0,4-1-128 16,1-7 144-16,1 0-144 0,1-4 0 0,2-2 128 16,2-1-128-16,2-3 0 0,4-4 0 0,0 0 0 15,2-1 0-15,1-5 0 16,-1-4-592-16,1-1-16 0,-1 0 0 0,0-4-7568 16,0-3-1504-16</inkml:trace>
  <inkml:trace contextRef="#ctx0" brushRef="#br2" timeOffset="28445.47">6461 1229 24479 0,'0'0'1088'0,"0"0"208"0,0 0-1040 0,10-4-256 0,3 2 0 0,2 1 0 16,3 1 352-16,-1-1 16 0,0-2 0 0,5-3 0 15,1 1 64-15,4 1 16 0,6-5 0 0,-2 3 0 16,0-6-256-16,2 4-32 0,4-4-16 0,-2 2 0 15,-3-2-1280-15,2 0-256 0</inkml:trace>
  <inkml:trace contextRef="#ctx0" brushRef="#br2" timeOffset="28770.35">7347 1254 23903 0,'0'0'1056'0,"1"10"224"0,1 3-1024 0,0 3-256 16,-1 2 0-16,1 1 0 0,-2 4 1088 0,-2 4 160 16,0-3 32-16,-3 5 16 0,-2-1-464 0,-1 1-80 15,-1-2-32-15,2 0 0 0,1-6-208 0,2-2-32 16,3-2-16-16,1-2 0 0,0-5-224 0,0-10-48 16,8 8-16-16,4-3 0 0,5-4 208 0,3-3 32 15,2-3 16-15,-1-5 0 0,1-1-96 0,1-3-16 0,0-2 0 0,0-2 0 16,-3-1-192-16,-1-3-128 0,-1-3 160 0,-3 1-160 15,-1 1 176-15,-1-1-176 0,-3 2 192 0,-4 2-192 16,-2 1 512-16,-3 1 0 0,-3 0 0 0,-2 4 0 16,-1 2-64-16,-3 3 0 0,-1 4-16 0,-2-1 0 15,-3 5-272-15,-1 4-160 0,-3 3 192 0,-1 3-192 32,-2 4-1136-32,1 3-336 0,1 1-64 0,0-1-14928 0</inkml:trace>
  <inkml:trace contextRef="#ctx0" brushRef="#br2" timeOffset="31672.11">3371 2643 10591 0,'0'0'464'0,"0"0"112"0,0 0-576 0,4-5 0 15,0 1 0-15,-1-1 0 0,-3 5 736 0,7-6 32 16,-7 6 16-16,4-5 0 0,-4 5-240 0,3-4-48 16,-3 4-16-16,0 0 0 0,0 0 80 0,0 0 16 15,0 0 0-15,0 0 0 0,0 0 64 0,0 0 0 16,0 0 16-16,0 0 0 0,0 0-304 0,0 0-64 15,0 0-16-15,2 8 0 0,-2 4 32 0,0 2 0 16,-2 4 0-16,1 4 0 0,-1 2 16 0,0 6 0 16,1 2 0-16,1 2 0 0,0 5-192 0,1 0-128 0,2-1 192 15,2 0-192-15,-1-3 128 0,2-4-128 16,1-5 0-16,5 4 0 0,2-9 144 0,-6-10-144 0,2-5 0 16,5 2 144-16,2-8-144 0,1-5 192 15,1-1-192-15,-2-5 192 0,1-3 48 0,-4 2 16 16,1-5 0-16,6-7 0 0,-2-1-256 0,-3 2 144 15,-2 2-144-15,-1 1 128 0,-3-2-128 0,0 2 0 16,-2 0-160-16,-2 1 160 0,-2 1 0 0,0 0-144 0,0 0 144 0,0 7 0 16,1 2 0-16,-3 3 0 0,1-2 0 0,-3 8 0 15,0 0 0-15,0 0 0 0,0 0 0 0,0 0-128 16,0 0 128-16,6 4-128 0,-6-4 128 0,5 10-128 16,-1-1 128-16,0 2 0 0,-2 2 0 0,1-3 0 15,0 4 0-15,0 0 0 0,0 1 0 0,-1 6 0 0,1-1 0 16,-2 3 0-16,1 4 0 0,-2-3 0 15,-2 1 128-15,1-2-128 0,0-3 160 0,-1 0-160 0,-1-5 128 0,0 0-128 16,1-4 0-16,-1 1 144 0,3-12-144 0,-4 11 0 16,0-4 144-16,4-7-144 0,-5 9 0 0,5-9 144 15,-7 6-144-15,7-6 0 0,0 0 176 0,0 0-176 16,-7 5 160-16,7-5-160 0,0 0 128 0,0 0-128 16,0 0 0-16,0 0 144 0,-7-5-144 0,7 5-192 15,0 0 32-15,-3-10-7344 16,2 2-1472-16</inkml:trace>
  <inkml:trace contextRef="#ctx0" brushRef="#br2" timeOffset="33874.06">3292 2531 4607 0,'0'0'192'0,"0"0"64"0,0 0-256 0,0 0 0 16,0 0 0-16,0 0 0 0,0 0 768 0,0 0 96 0,0 0 32 0,0 0 0 16,0 0-576-16,0 0-96 0,0 0-32 0,0 0 0 15,0 0 448-15,0 0 96 0,0 0 16 0,0 0 0 16,0 0 32-16,0 0 16 16,0 0 0-16,0 0 0 0,0 0-240 0,0 0-48 0,0 0-16 0,0 0 0 15,0 0-240-15,0 0-64 0,0 0 0 0,0 0 0 16,0 0-192-16,0 0 144 0,0 0-144 0,0 0 128 15,0 0-128-15,0 0 0 0,0 0 0 0,0 0 128 16,0 0-128-16,0 0 0 0,0 0 0 0,0 0 0 16,0 0-176-16,0 0-64 0,0 0-16 0,0 0 0 15,0 0-640-15,0 0-128 0,0 0-16 0,0 0-5024 16</inkml:trace>
  <inkml:trace contextRef="#ctx0" brushRef="#br2" timeOffset="34936.98">3330 2543 4607 0,'0'0'400'0,"0"0"-400"15,0 0 0-15,0 0 0 0,0 0 1440 0,0 0 208 16,7-1 32-16,-7 1 16 0,0 0-688 0,0 0-144 16,0 0-32-16,5-6 0 0,-1 3-176 0,-4 3-32 15,3-4-16-15,-3 4 0 0,0 0-32 0,0 0-16 16,0 0 0-16,0 0 0 0,0 0-144 0,0 0-32 16,0 0 0-16,0 0 0 0,0 0-96 0,0 0-32 0,0 0 0 0,0 0 0 15,0 0 32-15,0 0 0 16,0 0 0-16,0 9 0 0,-1 2-16 0,0 2 0 0,0-3 0 0,-1 4 0 15,1 1 80-15,0 3 16 16,1 1 0-16,-1 3 0 0,1 2-80 0,0-1-16 0,-2-2 0 0,2 4 0 16,-1 0-48-16,1-1-16 15,0 3 0-15,3-3 0 0,-2 0-208 0,0 0 128 0,0-3-128 0,2-2 0 16,1-3 128-16,-2 1-128 0,1-5 0 16,1 0 144-16,-1 1-16 0,2-5-128 0,1 1 192 0,-1-1-64 15,1 0 16-15,0-5 0 0,1 2 0 0,2 2 0 16,0-6 0-16,-1-1 0 0,3-1 0 0,-1-3 0 15,1 0 0-15,3 0 0 0,-1-4 0 0,1-1 0 16,-1-3-144-16,1 1 192 0,1-3-192 0,0 1 192 16,0-3-192-16,-1-1 0 0,3-1 144 0,-3 0-144 15,0-2 0-15,-1 1 144 0,-1 0-144 0,0 0 0 0,-2 0 0 16,-1 1 0-16,0 0 0 0,-2 3 0 0,1 1 0 0,-2 3 0 16,-1-3 0-16,0 1 0 0,0 4 128 0,-2-1-128 15,0 3 0-15,-1 1 0 0,-2 6 0 0,0 0 0 16,0 0 0-16,0 0 0 0,0 0 0 0,0 0 0 15,1 13 0-15,-1 2 0 0,-1 2 144 0,0 2-144 16,0 1 0-16,-1 0 144 0,0 6-144 0,0-2 128 16,1 4-128-16,1-1 128 0,-4 2-128 0,3-3 0 15,1 2 144-15,0-3-144 0,1-1 0 0,3-1 128 16,-3-11-128-16,2 4 0 0,1-1 0 0,0-1 144 16,-1-3-144-16,3-2 0 0,1 1 224 0,0-3-64 15,1-4-16-15,4 1 0 0,-1-1 32 0,1-6 0 0,-2-1 0 16,4-1 0-16,-1-5-48 0,-1 1 0 15,1-5 0-15,0-1 0 0,1-1 0 0,1-2 0 16,-2-1 0-16,1 0 0 0,-4 2-128 0,0 1 0 16,1-2 144-16,0-1-144 0,0-2 0 0,1 1 128 15,-2 1-128-15,-1-3 0 0,-1 0 128 0,-2-3-128 16,-4 2 160-16,-1-11-160 0,-2 2 272 0,-3 4-32 0,-1-1-16 0,1 6 0 16,-1 0-16-16,0 4 0 0,0 3 0 0,1 3 0 15,2 2-208-15,-1 4 0 0,-1 0 0 0,4 7 0 31,0-9-768-31,0 9-192 0,0 0-32 0,0 0-12880 0</inkml:trace>
  <inkml:trace contextRef="#ctx0" brushRef="#br2" timeOffset="35359.16">4760 2737 14735 0,'0'0'1312'0,"0"0"-1056"15,0 0-256-15,0 0 0 0,0 0 1408 0,0 0 240 16,0 0 32-16,0 0 16 0,0 0-704 0,13 7-144 0,1-2-16 15,1 1-16-15,3-2-176 0,2-3-48 0,0 2 0 16,2-1 0-16,3-3-368 0,0 1-80 0,-3-1-16 0,-2 1 0 16,0 1-128-16,-2-1 0 0,-3 0 0 0,-2 1-11728 15</inkml:trace>
  <inkml:trace contextRef="#ctx0" brushRef="#br2" timeOffset="35510.24">4942 3009 27695 0,'0'0'1216'0,"0"0"272"0,14 8-1184 0,1 2-304 16,2-4 0-16,2 2 0 0,3-3 400 0,2-2 32 15,1 0 0-15,2-3 0 0,2-1-160 0,0-3-16 16,1-2-16-16,3-4-9056 16,-4-2-1808-16</inkml:trace>
  <inkml:trace contextRef="#ctx0" brushRef="#br2" timeOffset="36295.19">5869 2529 8287 0,'0'0'368'0,"0"0"80"0,0 0-448 0,-1-9 0 15,1 9 0-15,0 0 0 0,0 0 2128 0,0 0 352 16,0 0 64-16,0 0 16 0,0 0-1600 0,0 0-320 16,0 0-64-16,-3 15-16 0,0 4-96 0,0 3-16 0,0 1 0 0,-2 1 0 15,1 5-32-15,2 4-16 0,0 5 0 0,2 0 0 16,0 3-144-16,3-1-48 0,1 1 0 0,-2-4 0 15,2-4-208-15,-1-3 0 0,2-4 128 0,1-7-128 16,0-2 320-16,1-7 32 0,2-2 0 0,1-6 0 16,3-1 224-16,-1-3 64 0,2-7 0 0,3-2 0 15,1-7-288-15,2-5-48 0,-1-1-16 0,4-2 0 16,-2-3-288-16,1 0 128 0,-2 0-128 0,-1-1 0 0,-2 8 0 16,0-5 0-16,-2 0 0 0,-1 4-192 0,-2 0 192 0,0 4 0 15,-2 2 0-15,-1 5 0 0,-1 2 0 0,-8 10 0 16,10-1 0-16,-10 1-144 0,7 7 144 0,0 6 0 15,0 5-144-15,-2 5 144 0,-3 3 0 0,-2 9 0 16,0 3 0-16,-2 6 0 0,0 5 0 0,-4 4 0 16,-2 5 160-16,-2 3-160 0,-2-2 256 0,-2 4-64 15,-2-2-16-15,-2-2 0 0,-1-3 64 0,-1-4 16 16,-1-4 0-16,-4-2 0 0,2-5 192 0,1-6 64 16,-1-4 0-16,2-4 0 0,-1-1-224 0,3-3-32 15,1-4-16-15,1-5 0 16,-1-6-1808-16,1-6-352 0</inkml:trace>
  <inkml:trace contextRef="#ctx0" brushRef="#br2" timeOffset="36669.23">6630 2910 16575 0,'0'0'1472'16,"0"0"-1168"-16,0 0-304 0,0 0 0 16,0 0 1584-16,0 0 256 0,0 0 48 0,13 0 16 0,-3 0-1296 0,2-1-256 15,1 0-48-15,1-1-16 0,2 2 160 0,0 0 16 16,1-2 16-16,3 1 0 0,6-2-96 0,-1 2 0 16,-1 1-16-16,0 0 0 0,-1-7-240 0,1 5-128 15,2 2 128-15,-3-1-128 16,-3-2-1408-16,-1 0-336 0,0 0-80 0</inkml:trace>
  <inkml:trace contextRef="#ctx0" brushRef="#br2" timeOffset="37676.07">7639 2582 3679 0,'0'0'320'0,"-1"-11"-320"16,0 3 0-16,1-2 0 0,0 1 2736 0,0 9 464 16,0 0 112-16,0 0 16 0,0 0-2240 0,0 0-432 15,0 0-80-15,0 0-32 0,-1 18-64 0,-3 1-16 16,-1 0 0-16,0 4 0 0,-2 5-96 0,1-1-32 15,-2 3 0-15,3 3 0 0,0 1-80 0,0 2 0 16,0 0-16-16,2-3 0 0,2-4-112 0,2-2-128 16,3-6 176-16,0-4-176 0,1-5 320 0,2-4-32 15,3-2-16-15,-1-3 0 0,1-6 160 0,4-3 16 16,4-5 16-16,1-2 0 0,-2-9-208 0,6-1-32 16,1-2-16-16,1-3 0 0,-1 1-208 0,0-3-240 0,-3-2 48 0,-1 4 16 15,-3-1-16-15,0 6 0 16,-2-1 0-16,-1 5 0 0,-1 1 192 0,0 5 0 0,-1 2 0 0,0 2 0 15,-1 5 0-15,-1 5 0 16,-1 6 0-16,0 2 0 0,-4 5 448 0,-1 7 0 0,0 7 16 16,-3 1 0-16,-2 4 112 0,-3 7 32 0,0 4 0 0,-3 2 0 15,-2 2-96-15,-3 3-32 0,-2 1 0 0,-1 0 0 16,-2-6-32-16,-2 3-16 0,-1 1 0 0,-2-5 0 16,0-3-64-16,0-4-16 0,2-2 0 0,1-5 0 15,-1-7-352-15,4-2 0 0,1-7 0 0,2-2-14352 16</inkml:trace>
  <inkml:trace contextRef="#ctx0" brushRef="#br2" timeOffset="38043.8">8494 3139 24527 0,'0'0'1088'0,"0"0"224"0,-4 14-1056 0,0 0-256 15,0 0 0-15,-1 2 0 0,-1 1 0 0,-2 2 0 0,2 5 0 0,-3-4 0 16,-1 0 304-16,0-3 0 0,1 2 0 0,2 0 0 16,1-1 64-16,2-1 16 0,3-4 0 0,3-3 0 15,2 0-64-15,3-5-16 16,-7-5 0-16,10 1 0 0,0-2 144 0,1-2 16 15,2-2 16-15,0-5 0 0,2-3-144 0,-1-3-16 0,-1-3-16 0,-1 0 0 16,-1 0 0-16,0-3 0 0,-2-1 0 16,-1-1 0-16,-3 1 80 0,-3 2 32 0,1-2 0 0,-6 1 0 15,2 3 320-15,-4-1 64 0,-4 1 16 0,0 2 0 16,0 3-160-16,0 4-16 0,0 2-16 0,-1 3 0 16,-1 1-480-16,-1 4-144 0,2 0 0 0,0 3 0 15,0 2-1904-15,1 3-480 16</inkml:trace>
  <inkml:trace contextRef="#ctx0" brushRef="#br2" timeOffset="39995.28">8707 772 10127 0,'3'-13'896'0,"1"3"-704"16,1 0-192-16,1-3 0 0,-1 1 848 0,1 2 144 15,2-3 32-15,-2 0 0 0,6 4-272 0,-2-2-48 16,-1 3-16-16,1-1 0 0,2 3-128 0,-1 1-32 16,0-4 0-16,2 5 0 0,0 2-304 0,2-1-64 15,3-2-16-15,1 2 0 0,1 1-144 0,2 1 0 0,0-1 0 16,-2 4 128-16,3 0-128 0,2 2 0 15,2 1 0-15,1-1 0 0,1 5 0 0,2 1 0 0,0 4 0 0,0 2 0 16,-1 2 0-16,2 1 0 0,1 0 0 0,-2 3 0 16,-3 2 128-16,-4 3-128 0,-3 1 192 0,0 2-64 15,-3 2 128-15,-6 4 32 0,-3 3 0 0,-2 4 0 16,-2-1 48-16,-2 3 16 0,0 3 0 0,-2 2 0 16,-1-1 0-16,-1 1 0 0,-2-1 0 0,0 5 0 15,-2 3-160-15,-1-2-48 0,1-2 0 0,2 2 0 0,0-2-144 16,4-1 128-16,1-2-128 0,1-5 128 0,2-3-128 15,3-1 0-15,-2-3 0 0,3-2 0 0,3-7 0 0,2-1 128 16,0-5-128-16,1-3 0 0,1-2 0 0,2-3 0 16,1-1 0-16,2-5 0 0,-1 1 0 0,3-2 0 15,-1 1 128-15,0-4-128 0,3 1 0 0,-1-1 128 16,0-2-128-16,3-1 128 0,1-2-128 0,-2 3 128 16,-2 1-128-16,2 0 128 0,-3-1-128 0,-2 1 160 15,0 1-160-15,-4 0 160 0,-1 0-160 0,-2-2 0 16,-2 2 144-16,0 3-144 0,-2-2 0 0,0 3 0 15,2 1 0-15,-2 3 0 0,1-4 0 0,2 3 0 16,1 5 0-16,0 1 0 0,-1 1 0 0,1 2 0 16,0 5 0-16,-2-2 0 0,2 1 0 0,-1 3 0 15,0 0 0-15,1 2 0 0,-2-1 0 0,2-1 0 16,0 0 0-16,2-2 0 0,-4 5 0 0,4 2 0 16,-1 3 0-16,0 0 0 0,-2 3 128 0,-2-3 0 15,-2-1 0-15,-1 2 0 0,-2 1 320 0,-2 2 80 16,-5 0 16-16,-4-2 0 0,-6-1 160 0,-3 1 48 15,-3 0 0-15,-4 0 0 0,-2 2 80 0,-6-4 0 0,-3 3 16 0,-3-1 0 16,-3-1-272-16,-1 2-64 0,-1 0-16 0,-3-2 0 16,-4-2-320-16,-2-5-176 0,3-2 192 0,5-6-10496 15,2-7-2080-15</inkml:trace>
  <inkml:trace contextRef="#ctx0" brushRef="#br2" timeOffset="40962.37">11059 1935 2751 0,'0'0'256'0,"0"0"-256"0,0 0 0 0,-9 4 0 16,9-4 896-16,0 0 144 0,-9 3 32 0,9-3 0 15,-9 2-64-15,9-2-16 0,-11 1 0 0,11-1 0 16,-8 0 80-16,8 0 16 0,0 0 0 0,-10 0 0 15,2 0-240-15,8 0-32 0,0 0-16 0,-7 0 0 16,7 0-224-16,0 0-64 0,0 0 0 0,0 0 0 0,0 0-96 0,0 0-32 16,0 0 0-16,0 0 0 0,0 0-176 0,0 0-32 15,0 0-16-15,10 0 0 0,1 0 32 0,1-1 16 16,3 0 0-16,3-2 0 0,1 2-208 0,0-2 128 16,4 0-128-16,1-1 0 0,3 1 128 0,-1 1-128 15,2-1 0-15,1 2 0 0,1-2 128 0,0 1-128 16,1 2 0-16,0-3 0 0,0 2 0 0,1-1 0 15,-3 2 0-15,-1-2 0 0,-3 1 0 0,-2 0-128 16,0-1-16-16,-5 1-6272 16,-5 0-1264-16</inkml:trace>
  <inkml:trace contextRef="#ctx0" brushRef="#br2" timeOffset="41296.14">11572 1617 13583 0,'0'0'592'0,"0"0"144"0,10-1-592 0,1 0-144 0,0 1 0 0,2 1 0 15,-2 2 720-15,6 1 112 0,1 3 32 0,3 2 0 16,1 3-464-16,3-1-80 0,2 2-32 0,1 1 0 15,1 3-128-15,2 0-32 0,-1-2 0 0,1 2 0 16,0 1 192-16,1-1 48 0,-5 1 0 0,0-1 0 16,-5-3-80-16,-1 2-16 0,-3-1 0 0,-4 1 0 0,-6-1-16 0,-4-1 0 15,0 0 0-15,-4 2 0 0,-4 2 208 0,-2 3 48 16,-8-4 0-16,-5 4 0 0,-4-2 0 0,-5 0 0 16,-5 0 0-16,-1-3 0 0,-2 1-208 0,0-1-48 15,1 2 0-15,2-3 0 0,2 2-384 0,3-2-96 16,3-2-16-16</inkml:trace>
  <inkml:trace contextRef="#ctx0" brushRef="#br2" timeOffset="42046.3">13320 1536 11967 0,'0'0'528'0,"-1"-9"112"0,0-2-512 0,1 2-128 15,0-1 0-15,-2 3 0 0,-2-3 1552 0,1 4 288 16,-1-1 48-16,4 7 16 0,-6-8-960 0,0 4-192 16,0-1-48-16,6 5 0 0,0 0-192 0,-9 0-64 15,0 2 0-15,9-2 0 0,-9 9-272 0,3 4-176 16,-2 3 192-16,-1 3-192 0,3 2 240 0,0 3-64 16,1 3-16-16,1 6 0 0,0 4-160 0,2 1 192 15,0 1-192-15,1 4 192 0,0 0-192 0,1 1 0 16,1 0 0-16,3-2 128 0,0-4-128 0,1-6 0 15,6-4 0-15,-1-6 128 0,2-6-128 0,2-3 0 0,2-6 0 0,3-1 0 16,2-6 0-16,3-3 0 0,3-1 144 0,0-7-144 16,1-4 0-16,2-3 144 0,1-1-144 15,0-3 0-15,-1 0-128 0,-2 0-144 0,-1-3-32 0,-3 5 0 16,-1 0 112-16,-3-1 32 0,-2 2 0 0,-1-2 0 16,-2-1 160-16,-2 4 0 0,-2 6 0 0,-2-1 0 15,3 5 0-15,-4 3 144 0,-8 5-144 16,11 5 0-16,-4 2 208 0,0 5-64 0,-4 2-16 0,0 8 0 15,-3 2 192-15,-1 8 16 0,-3 3 16 0,-1 5 0 16,-3 4-112-16,-2 3-32 0,-3 3 0 0,-2 2 0 16,-3 1 48-16,-3 2 16 0,-5 1 0 0,1-3 0 15,-7 1 208-15,0-1 32 0,-2-3 16 0,1-5 0 16,1-1 144-16,2-4 32 0,-1 0 0 0,2-5 0 0,1-3-272 16,0-4-48-16,2-1-16 0,4-4 0 0,0-4-368 15,3-5 144-15,1-2-144 0,3-8 0 16,1-4-2112-16,2-5-512 0</inkml:trace>
  <inkml:trace contextRef="#ctx0" brushRef="#br2" timeOffset="42374.2">14509 1161 17503 0,'0'0'1552'0,"2"-7"-1232"15,-2 7-320-15,0 0 0 0,0 0 992 0,0 0 144 0,0 0 16 0,0 0 16 16,0 0-576-16,-2 16-112 0,-3 2-32 0,-3 1 0 15,-2 3 256-15,-2 4 32 0,0 2 16 0,-1 1 0 16,-1 3-112-16,0-1-32 0,2 3 0 0,1 0 0 16,0-1-272-16,-1-1-48 0,1-5-16 0,1 0 0 15,-1-6-272-15,2-2 0 0,2-4-208 0,2-1-8400 16,2-6-1680-16</inkml:trace>
  <inkml:trace contextRef="#ctx0" brushRef="#br2" timeOffset="42733.42">14812 1856 17791 0,'0'0'784'0,"0"0"176"0,0 0-768 0,12-5-192 0,1 3 0 0,2-3 0 15,3-3 320-15,1 2 48 0,1-4 0 0,2 3 0 16,1-3-368-16,-1 2 144 0,1 2-144 0,0-3 0 16,3 5 0-16,-1-1 0 0,0-1 0 0,-4 2-8528 15</inkml:trace>
  <inkml:trace contextRef="#ctx0" brushRef="#br2" timeOffset="42885.67">14843 2046 23439 0,'0'0'1024'0,"2"13"240"0,-2-13-1008 0,9 10-256 16,2 2 0-16,3-4 0 0,-1 0 768 0,4-3 128 16,1 0 0-16,3 0 16 0,2-3-496 0,3-2-96 15,0-1-32-15,6-1 0 0,3-3-160 0,1-1-128 16,3 0 192-16,-1-4-8464 16,-1-3-1696-16</inkml:trace>
  <inkml:trace contextRef="#ctx0" brushRef="#br2" timeOffset="43367.27">17356 1347 15663 0,'0'-14'1392'0,"0"0"-1120"16,1-1-272-16,-1 3 0 0,-2-1 976 0,-1 4 144 16,-1-2 32-16,-2 1 0 0,-3 3-512 0,-6 2-112 15,1-2-16-15,-4 2 0 0,-2 2 16 0,-2 2 0 16,-3 0 0-16,-2-1 0 0,-1 5-32 0,-1-1-16 16,-2 4 0-16,-1 4 0 0,1-1-176 0,-1 6-48 15,1 1 0-15,3 5 0 0,0 4-64 0,1 1-32 16,-1 3 0-16,1 3 0 0,3 6 32 0,0 1 16 15,1 3 0-15,1 6 0 0,2 3-208 0,1 1 128 16,1 2-128-16,1-3 0 0,3-1 0 0,2 2 128 16,1 1-128-16,4-4 0 0,2-7-176 0,1-2-80 0,0-5 0 0,4-2-16 31,0-4-1776-31,0-2-368 0</inkml:trace>
  <inkml:trace contextRef="#ctx0" brushRef="#br2" timeOffset="43559.57">16508 1995 26031 0,'0'0'1152'0,"13"-1"240"0,2-2-1120 0,4-1-272 0,0 1 0 0,3 0 0 16,2 0 288-16,3 1 0 0,1 1 0 0,2-3 0 15,2-3-112-15,1 2-32 0,3 0 0 0,-2-2 0 0,0-1-144 0,0 2 0 16,0-4 144-16,0 3-8336 15,-5-2-1664-15</inkml:trace>
  <inkml:trace contextRef="#ctx0" brushRef="#br2" timeOffset="44652.43">18155 1217 10127 0,'0'0'896'0,"0"0"-704"16,4-9-192-16,-1 3 0 0,-1-3 1136 0,0 4 192 16,-2 5 32-16,0-7 16 0,-3-1-416 0,3 8-96 15,0 0-16-15,0 0 0 0,-5-3 16 0,5 3 0 16,-9 0 0-16,0 6 0 0,-2 6-416 0,-2 2-64 15,-3 2-32-15,-2 5 0 0,-3 2 64 0,0 6 16 0,-2 0 0 0,-1 7 0 16,-2 4 128-16,-2 5 16 0,2 6 16 0,-4 2 0 16,-1 3-272-16,-1 4-64 0,3 2-16 0,1-4 0 15,2-2-240-15,6-1 128 0,3-3-128 0,6-4 0 16,2-8 160-16,5-6-160 0,3-5 160 0,5-4-160 16,5-4-432-1,5-2-176-15,5-4-32 0,6-2-7120 0,7-5-1424 0</inkml:trace>
  <inkml:trace contextRef="#ctx0" brushRef="#br2" timeOffset="44982.29">18743 1326 11055 0,'-7'-12'976'0,"7"12"-784"16,-3-8-192-16,3 8 0 0,0 0 2160 0,0 0 384 0,0 0 80 0,0 0 0 15,-9 3-1680-15,1 2-352 16,-1 4-64-16,-1 5-16 0,-1 3 64 0,-1 5 0 16,-3 5 0-16,2-1 0 0,0 7-16 0,1 2 0 0,-1 0 0 0,0 2 0 15,-1 0-368-15,0 4-64 0,0-1 0 0,4 0-128 16,-1 2 144-16,2-2-144 15,0-1 0-15,3-3 144 0,0-1-144 0,4-4 0 16,1-3 0-16,1-1 128 16,0-7-512-16,2-2-128 0,2-4 0 0,1-2-16 15,-1-2-1664-15,-4-10-336 0</inkml:trace>
  <inkml:trace contextRef="#ctx0" brushRef="#br2" timeOffset="45164.53">18453 1795 4607 0,'0'0'400'0,"0"0"-400"0,0 0 0 0,10 2 0 0,3 0 4544 0,1 1 816 15,4-1 160-15,1 2 48 0,0 0-4320 0,0-3-864 16,4-2-160-16,1 1-32 0,2-4-192 0,1 0 0 16,2 0 0-16,4 1 0 15,-2-1-944-15,1-4-64 0,-3 1-16 0,-2 0 0 0</inkml:trace>
  <inkml:trace contextRef="#ctx0" brushRef="#br2" timeOffset="45405.61">19059 2046 11055 0,'0'0'976'0,"0"0"-784"0,4 13-192 0,-1-2 0 16,0 3 2736-16,-1 1 496 0,-1 3 96 0,-2 0 32 15,-2 2-2352-15,-3 3-480 0,-3 4-80 16,0-6-32-16,-5 0-80 0,3 0-16 0,-5 3 0 0,2-2 0 16,-1-4-128-16,1-2-16 0,0-3-16 0,1-3-7904 15,2 0-1568-15</inkml:trace>
  <inkml:trace contextRef="#ctx0" brushRef="#br2" timeOffset="45824.98">19591 1621 25631 0,'0'0'1136'0,"0"0"224"0,0 0-1088 0,0 0-272 16,0 0 0-16,-3 13 0 0,-1 1 128 0,-1 4-128 16,-2 3 144-16,-2 2-144 0,0 5 288 0,1-2-32 15,-1 3-16-15,2-2 0 0,-1-1-48 0,3 0-16 16,2 0 0-16,1-1 0 0,4 0-176 0,1-1 0 16,2-5 0-16,3-5 128 0,2-5-128 0,1-1 0 15,3-6 0-15,4-3 0 0,1-4 128 0,3-3-128 16,-1-7 0-16,3-2 128 0,2-2-128 0,-1 0 160 0,2-1-160 0,-2 2 160 15,3-1-160-15,-2 1 0 0,0-2 0 0,0 0 0 16,-3-2 0-16,0 2 0 0,2-1 0 0,-3 4 0 16,-3 1 0-16,-1 7 0 0,-3 3 0 15,-3 5 0-15,-1 3 0 0,-2 7 128 0,-3 8-128 0,2 6 0 16,-5 8 240-16,0 6-48 0,-4 8 0 0,-3 6 0 16,-4 5 208-16,-3-1 48 0,-5-1 0 0,-3 0 0 15,-5 2 64-15,-4 0 0 0,-3-1 16 0,-3-2 0 16,-1-4-192-16,2-5-32 0,2-3-16 0,5-6 0 15,3-5-1120-15,2-10-208 0,4-5-48 0,3-7-12688 16</inkml:trace>
  <inkml:trace contextRef="#ctx0" brushRef="#br2" timeOffset="46167.84">20417 1026 27583 0,'20'5'1216'0,"0"3"256"0,7 2-1168 0,5 7-304 16,1 3 0-16,3 11 0 0,-1 3 272 0,0 3 0 15,-2 5 0-15,-3 5 0 0,-2 4-272 0,-3 5 160 16,-4 3-160-16,-6 7 128 0,-6-3-128 0,-5 5 0 16,-9 4 144-16,-6 1-144 0,-6 4 208 0,-7-1-16 0,-6-3-16 0,-4 1 0 15,-3-3 0-15,-2-2 0 0,-4 1 0 0,-3-10 0 16,-1-4-304-16,-3-6-64 0,-2-1-16 0,0-7 0 31,-1-5-1616-31,-1-2-320 0,-1-2-64 0</inkml:trace>
  <inkml:trace contextRef="#ctx0" brushRef="#br2" timeOffset="46716.28">15401 2972 11055 0,'0'-12'976'0,"2"-1"-784"0,1 0-192 0,0 1 0 16,-2-6 2288-16,0 4 400 0,0 1 96 0,-2 3 16 15,0-3-1552-15,0 6-304 0,-2-4-64 0,3 11-16 16,-3-8 0-16,3 8 0 0,0 0 0 0,0 0 0 0,0 0-272 0,0 0-48 16,0 0-16-16,0 0 0 15,-6 11-224-15,1 7-48 0,1 5-16 0,2 2 0 0,0 6 16 0,0 4 16 16,4 6 0-16,-2 3 0 0,2 2-144 0,-1 4-128 16,-1 2 192-16,1 1-192 0,-1 2 192 0,2-3-64 15,-2-4 0-15,1 1-128 0,0-2 160 0,2-7-160 16,-1-4 128-16,1-3-128 0,-2-6 144 0,3-1-144 15,-2-4 160-15,1-3-160 0,-2-1 0 0,0-4-192 16,1-5 16-16,-2-9 0 16,0 0-1616-16,0 0-336 0,0 0-64 0</inkml:trace>
  <inkml:trace contextRef="#ctx0" brushRef="#br2" timeOffset="46999.91">15110 3547 19343 0,'0'0'1728'0,"-5"9"-1392"0,1 2-336 0,3 5 0 0,3 3 1056 0,2 0 144 0,1 4 16 0,1 5 16 15,0 2-400-15,-1 1-64 0,0 0-32 0,1 1 0 16,-2-5-32-16,2 1-16 0,1-5 0 0,2-2 0 16,-2 1 16-16,3-8 16 0,4-3 0 0,3-3 0 15,2-2-128-15,1-6-16 0,6-4-16 0,-1-6 0 16,4-4-32-16,3-4 0 0,2-2 0 0,1-3 0 15,0-6-272-15,2 0-64 0,1-6-16 0,2 1 0 16,0 0-176-16,2-4 128 0,0-3-128 0,-2 0 128 16,-6 1-128-16,-3-4 0 0,-1 3 0 0,-2 2 128 15,-1 3-128-15,-3 4-224 0,-6 6 48 0,-2 5-10512 16,1 7-2112-16</inkml:trace>
  <inkml:trace contextRef="#ctx0" brushRef="#br2" timeOffset="50051.26">12812 4859 5519 0,'5'-8'496'16,"0"-2"-496"-16,1 1 0 0,1-4 0 15,-1 1 2256-15,2-1 368 0,-2 0 64 0,0-1 0 0,1 0-1184 0,-1 0-240 16,2 0-48-16,-3 0-16 0,-2 3-128 0,4 2-32 15,-2-3 0-15,0 6 0 0,-1-2-288 0,-4 8-64 16,4-6-16-16,-4 6 0 0,0 0-160 0,0 0-48 16,0 0 0-16,0 0 0 0,0 0-256 0,0 0-48 15,1 14-16-15,-2 4 0 0,-3 1 32 0,-1 8 0 16,0 3 0-16,-3 3 0 0,-1 2-32 0,0 1 0 0,-1 4 0 0,2-2 0 16,3-1-144-16,2-2 192 0,0-2-192 0,3-3 192 15,4-7-192-15,1-3 0 0,4-5 144 0,0-2-144 16,2-7 128-16,4 1-128 15,1-5 128-15,1-4-128 0,2-5 224 0,2 0-32 0,0-6 0 0,1 0 0 16,-2-1-64-16,1-2 0 16,-2-3-128-16,0-2 192 0,-1 3-192 0,-2 3 128 0,-1-1-128 0,-2 0 0 15,-1 2 0-15,-1 2 128 16,-2 2-128-16,0 2 0 0,0 4 0 0,0 3 0 0,-2 3 0 0,2 2 0 16,-9-4 0-16,9 12 0 15,-1 2 0-15,-1 0-160 0,1 0 160 0,1 5 0 0,0 4 0 0,0-3 0 16,0-2 0-16,1-2 0 0,1-2 0 0,2-4 0 15,2-1 0-15,2-4 0 0,0-6 0 0,4-1 0 16,-1-5 0-16,3 0 0 0,1-7 0 0,3-3 0 16,2-3 0-16,0-1 0 0,-2-2 0 0,-2-2 128 15,-2 1-128-15,-2-2 0 0,-2 0 0 0,-3 2 0 16,-4-2 0-16,-1 3 0 0,-1-1 0 0,0 0 0 0,-1 1 0 0,1-1 0 16,-3 1 0-16,2 4 0 15,1 4-544-15,1 2-176 0,1-1-48 0,-1-1-12304 16</inkml:trace>
  <inkml:trace contextRef="#ctx0" brushRef="#br2" timeOffset="50341.55">14395 4106 5519 0,'0'0'496'0,"0"0"-496"0,0 0 0 0,0 0 0 15,0 0 4480-15,0 0 816 16,4 10 144-16,-1 1 48 0,-6 0-3664 0,2 6-736 0,-4 0-128 0,-3 5-48 16,-3 6 752-16,-2 0 128 0,-2 2 48 0,-3 1 0 31,3-2-1840-31,-3 3-576 0,2 3-16 0,-5-1 0 0,1-7 592 0,-2 3 128 0,1-2 32 0,2-5 0 15,0-3-160-15,2-2 0 0,4-3 0 0,2-4 0 16,2-4-976-16,3-2-288 0,6-5-48 0,0 0-12336 16</inkml:trace>
  <inkml:trace contextRef="#ctx0" brushRef="#br2" timeOffset="50795.21">14942 4855 26495 0,'0'0'1168'0,"0"0"240"0,0 0-1120 0,0 0-288 0,0 0 0 0,0 0 0 16,0 0 672-16,0 0 80 0,10 2 16 0,2-2 0 15,0-1-400-15,4 0-80 0,1-2-16 0,1 1 0 16,6-2-144-16,3-2-128 0,1-1 192 0,1-2-192 0,2 2 0 0,-3-3-144 16,-2 2-16-16,-1 2 0 15,-6-1-2560-15,-3 2-512 0,1 0-96 0,-17 5-32 0</inkml:trace>
  <inkml:trace contextRef="#ctx0" brushRef="#br2" timeOffset="50947.3">15020 5089 12895 0,'-11'7'1152'0,"3"0"-928"16,1 4-224-16,5-1 0 0,2 3 3312 0,1 0 608 16,3-3 128-16,2 1 32 0,4-3-2848 0,4 0-560 15,1-3-112-15,6-3-32 0,3 2-272 0,3-1-48 16,2-5-16-16,3 0 0 0,-1-2-192 0,3-1 0 15,0-4-192-15,-2-2-13136 0</inkml:trace>
  <inkml:trace contextRef="#ctx0" brushRef="#br2" timeOffset="51703.74">16747 4856 11055 0,'-9'-9'480'0,"9"9"112"0,-7-10-464 0,1 4-128 16,0-2 0-16,0 3 0 0,-3 1 2320 0,0-2 448 0,-2 1 96 0,-1 2 16 15,-6 2-2064-15,2 1-416 0,-2 1-80 0,-1 3 0 16,-1 2-160-16,-2 2-32 0,-1 3 0 0,0 0 0 16,3 1 80-16,-3 2 16 0,4 3 0 0,0-1 0 15,2-2 80-15,3 3 16 0,3-1 0 0,1-2 0 16,2 0-192-16,4-3-128 0,4-11 192 15,-2 11-192-15,2-11 0 0,0 0 0 0,9 5 0 0,2-1 0 16,-1-2 128-16,5-4-128 0,1-2 0 0,2-1 0 16,1 0 128-16,0-1-128 0,1-1 0 0,-1 3 0 15,1-3 0-15,1 2 0 0,-1 1 128 0,0 0-128 16,-1 0 0-16,-1 2 0 0,-2 0 0 0,0 1 0 16,-3 1 0-16,-1 0 0 0,1 3 0 0,-13-3 0 15,0 0 0-15,0 0 0 0,10 9 0 0,-3-2 0 16,-7-7 288-16,4 15 0 0,-3 2 0 0,-1-1 0 15,0 4-96-15,-3 0-32 0,2 3 0 0,-2 3 0 16,1 0-160-16,-1 3 128 0,1 0-128 0,-2 1 128 0,0 1-128 0,2 4 0 16,-5-1 0-16,2-5 128 0,-1 0-128 15,-3 1 0-15,1-5 0 0,-1 2 0 0,1-4 160 0,-1 1 0 16,-2 1 0-16,1-2 0 0,-2-3 384 0,-1 2 80 16,-1-2 16-16,-1 2 0 0,-2-2 0 0,-1-1 0 15,1-1 0-15,0-1 0 0,-2-2-304 0,1-2-48 16,-1-2-16-16,1 3 0 0,0-4-272 0,2 0 128 15,-1-3-128-15,2-5 0 16,-1-3-1104-16,-1-4-336 0,-1-3-64 0</inkml:trace>
  <inkml:trace contextRef="#ctx0" brushRef="#br2" timeOffset="52205.46">17807 4289 12895 0,'0'0'576'0,"1"-9"112"0,1-6-560 0,0 2-128 15,2 2 0-15,-3-2 0 0,-1 2 1472 0,2 2 272 16,0-3 48-16,-2 5 16 0,-2-3-992 0,-1 3-208 15,-3-2-32-15,6 9-16 0,-9-3 16 0,0 0 16 16,-1 2 0-16,-3 2 0 0,-1 2-80 0,-2 2-32 16,-1 4 0-16,-1 3 0 0,-2 6-112 0,-2 2-32 15,-1 3 0-15,1 8 0 0,-3 1-32 0,1 3-16 0,1 6 0 0,0 2 0 16,1 5 16-16,0 3 0 0,0 4 0 0,3 0 0 16,0 2-144-16,1 1-32 0,3 1 0 15,-3-2 0-15,4-4-128 0,2-2 0 0,4-5 0 0,4 0 0 16,3-7 0-16,4-2 0 0,0-4 0 15,6-4 0-15,4-5 0 0,-2-1-304 0,3-2 48 0,3-2-8240 16,1-4-1648 0</inkml:trace>
  <inkml:trace contextRef="#ctx0" brushRef="#br2" timeOffset="52653.47">18410 4799 18431 0,'-4'-5'1632'0,"4"5"-1312"16,0-10-320-16,0 10 0 0,-5-7 1312 0,5 7 192 15,-9-7 32-15,-1 0 16 0,-2 5-896 0,-6 1-176 16,1 1-32-16,-7 1-16 0,-3 0-96 0,0 2-16 15,-1 3 0-15,-1 4 0 0,0 2 48 0,-2-1 0 16,-1 2 0-16,2 3 0 0,1 1-96 0,1-1-16 16,4 1 0-16,2-1 0 0,4-2-256 0,0 2 0 15,6-4 128-15,3 1-128 0,4-4 0 0,5-9 0 0,2 11 0 0,5-4 0 16,3-2 0-16,4 1 0 16,2-3 0-16,3-1 0 0,3 2 0 0,2 4 0 15,2-3-160-15,-1 1 160 0,0 4 0 0,0-1 0 16,-4 3 0-16,-1 2 0 0,0-3 0 0,-4 3 0 15,-2 1 0-15,-3 2 0 0,0-1 0 0,-5 2 0 16,-6 0 144-16,-4-2-16 0,-1 0 272 0,-8 0 64 16,-1-1 16-16,-5 3 0 0,-6 3-160 0,-3-2-16 15,-3 1-16-15,0-1 0 0,-4-2-160 0,4-1-128 0,1-1 192 0,4-2-192 16,0-1-128-16,3-6-144 0,-1 0-32 16,4-4-9072-1,3-5-1824-15</inkml:trace>
  <inkml:trace contextRef="#ctx0" brushRef="#br2" timeOffset="52901.27">18743 5333 13823 0,'0'0'1216'0,"0"0"-960"15,1 14-256-15,3 0 0 0,0 2 3648 0,-2 2 672 16,-2 1 144-16,0 3 16 0,-1-1-3040 0,-3 0-608 16,-2-4-128-16,-2 3-32 0,-5-1-400 0,-2 1-80 15,-4 0 0-15,-3-1-16 0,-3-1-176 0,0-1 0 16,-2-3 144-16,2 0-144 16,-1-4-352-16,3-1-144 0,2-3-16 0,0-3-9024 15,2-1-1792-15</inkml:trace>
  <inkml:trace contextRef="#ctx0" brushRef="#br2" timeOffset="53407.24">19163 4874 20271 0,'0'0'1792'0,"0"0"-1424"0,0 0-368 0,0 0 0 16,0 0 1664-16,-2 14 256 0,-2 4 48 0,0 1 16 16,-1 2-1440-16,-1 5-288 0,-2-2-48 0,1 1-16 0,-2 3-192 15,0 4 0-15,-1-3 128 0,1 1-128 0,0-1 0 16,2-4 0-16,1 3 0 0,2-5 0 0,3-1 0 0,2-3 128 16,1-3-128-16,5-3 0 0,1-5 0 0,2-2 128 15,3-5-128-15,2-2 0 0,3-5 160 0,2-2-16 16,-1-6 0-16,2-3 0 0,-1 1 48 0,0-2 0 15,-1-2 0-15,0 0 0 0,2-1 16 0,-2 1 16 16,-3-2 0-16,0 2 0 0,-4 0 272 0,-2 2 48 16,2 2 16-16,-3 5 0 0,-2-2-16 0,-7 13 0 15,0 0 0-15,0 0 0 0,0 0-416 0,0 0-128 16,8 12 0-16,-3 0 0 0,-1 5 0 0,0 2 0 16,-2 1 0-16,1 2 0 0,-1-3 0 0,2 0 0 15,0 2 0-15,1-4 0 0,1 1 0 0,2-1 0 16,1-7-160-16,2 0 160 0,2-2 0 0,0-2 0 0,-2-6 0 15,2-3 0-15,0-3 256 0,2-2 0 0,-1-6 16 0,1-1 0 16,-1 0 160-16,0-3 16 16,-1-1 16-16,0-3 0 0,-3 0-208 0,0-5-32 15,-3 1-16-15,0-3 0 0,-2 4-208 0,0-4 0 0,-1 1 0 0,-2 0 0 16,1 3-176-16,1 1-80 0,-3 3 0 0,4 2-16 31,-2 2-1360-31,0 3-272 0,1 3-48 0,-1-3-16 0</inkml:trace>
  <inkml:trace contextRef="#ctx0" brushRef="#br2" timeOffset="53921.77">19988 4064 14735 0,'0'0'1312'0,"0"0"-1056"0,14 2-256 0,3 3 0 16,2 6 2496-16,4 3 448 0,2 5 96 0,3 3 16 15,3 2-2160-15,2 6-416 0,1 5-96 0,-1 3 0 16,2 9-16-16,1 0 0 0,3 2 0 0,-4 7 0 16,-3 5 192-16,-2-1 32 0,-2 2 16 0,-3 5 0 15,-8 1 64-15,-3 1 16 0,-4-4 0 0,-3 3 0 16,-5 1-64-16,-2 0-16 0,-3-7 0 0,-9 3 0 0,-4 3-160 16,-7 0-16-16,-7-6-16 0,-6 5 0 15,-9 3-224-15,-6 0-64 0,-8 3 0 0,-9 2-11088 16,-6 8-2224-16</inkml:trace>
  <inkml:trace contextRef="#ctx0" brushRef="#br3" timeOffset="60725.46">11430 5020 18367 0,'-27'-6'816'0,"11"2"160"0,-2-1-784 0,0 0-192 0,0 2 0 0,2 2 0 15,1 1 512-15,1 0 48 0,0 0 16 0,2 0 0 16,1-1-96-16,2-1-16 0,9 2 0 0,0 0 0 16,-9-2 64-16,9 2 16 0,0 0 0 0,0 0 0 15,0 0-192-15,0 0-32 0,0 0-16 0,0 0 0 16,0 0-48-16,0 0-16 0,0 0 0 0,18-1 0 16,2-3-32-16,5 1 0 0,3 1 0 0,5-1 0 15,6 2 128-15,3-2 32 0,2-2 0 0,1 1 0 16,-1-1-112-16,1 3-32 0,-2-5 0 0,0 5 0 0,-6-1-224 15,0 2 0-15,-3 1 0 0,-1 0 0 0,1 1 128 0,-2 2-128 16,-1 2 0-16,-3-4 0 16,-3 1-432-16,-2 0-176 0,-4-1-32 0,-2 1-11648 15</inkml:trace>
  <inkml:trace contextRef="#ctx0" brushRef="#br3" timeOffset="61076.03">11896 4707 21183 0,'-8'-7'1888'0,"1"0"-1504"0,7 7-384 0,0 0 0 15,0 0 960-15,0 0 112 0,0 0 16 0,0 0 16 16,0 0-464-16,0 0-112 0,12-2-16 0,2 2 0 15,2 0-368-15,4 2-144 0,5 1 0 0,3 1 144 16,0 0-16-16,-2 2-128 0,2 3 192 0,-2 1-64 16,-2 1-128-16,-3 3 0 0,-2 7 0 0,-1-1 128 15,-1 2-128-15,-3 3 0 0,0 1 0 0,-2-2 0 16,-1 2 0-16,-1-3-144 0,-5-1 144 0,0-2 0 16,-4-1-160-16,-2 0 160 0,-3 3-128 0,-3-3 128 15,-5-1 0-15,-3 0 0 0,-3 1 0 0,-5-1 128 16,-5 1-128-16,-6-2 144 0,-8 0-144 0,-5-1 160 15,-6 0-624-15,-2 0-128 0,-2 1-32 0</inkml:trace>
  <inkml:trace contextRef="#ctx0" brushRef="#br3" timeOffset="64595.03">15252 2934 11055 0,'0'0'976'0,"-9"4"-784"16,0 0-192-16,1 1 0 0,-1 1 432 0,0-2 32 15,2-3 16-15,0 2 0 0,-2-2-480 0,0 2 0 16,-1 1 0-16,0-3 0 0,-3-1 0 0,0 1 0 16,-1 0-128-16,2 1 128 0,-4 0 0 0,4 3 0 15,-1 2 0-15,-2-2 0 0,2 0 512 0,0 5 16 16,2-1 0-16,-1 2 0 0,0-2-64 0,0 1-16 15,2-3 0-15,-1 0 0 0,2 1 240 0,0 2 32 0,0-3 16 16,2 1 0-16,1 0 176 0,0 0 48 0,6-8 0 0,-8 7 0 16,8-7-32-16,0 0 0 0,0 0 0 0,0 0 0 15,0 0-208-15,0 0-32 0,0 0-16 0,0 0 0 16,5-15-176-16,2 1-48 0,-1-4 0 0,5-3 0 16,1-3-144-16,1-4-48 0,0 1 0 0,4-4 0 15,1 0-80-15,1-1-32 0,0 1 0 0,4 0 0 16,-3-3 64-16,3 4 16 0,0-1 0 0,-1 1 0 15,-2 1-16-15,1 1 0 0,0-4 0 0,-2 4 0 16,-1 3-208-16,-4 2 176 0,0 4-176 0,-4 1 160 16,1 4 0-16,-2 1 0 0,-1 6 0 0,-2 0 0 15,-6 7 48-15,0 0 16 0,10 3 0 0,-1 3 0 16,0 0-80-16,0 7-16 0,1 6 0 0,-1 0 0 16,0 4-128-16,-1 5 128 0,-3-1-128 0,2 3 128 0,0 3 16 0,0 0 0 15,1 2 0-15,0-5 0 0,0 1-16 0,0 1 0 16,-2-1 0-16,2 0 0 0,0-2-128 0,-1 0 192 15,1-5-192-15,1 2 192 0,-2 1-448 0,2-3-64 16,-1 2-32-16,1-4-15456 16</inkml:trace>
  <inkml:trace contextRef="#ctx0" brushRef="#br3" timeOffset="65747.09">27464 4713 7359 0,'-9'0'656'0,"-1"0"-528"15,-3-3-128-15,3 6 0 0,1 0 2432 0,-1 6 448 16,0-4 80-16,1 2 32 0,9-7-2032 0,-10 6-384 16,1-2-96-16,9-4-16 0,-9 5-16 0,9-5-16 15,0 0 0-15,0 0 0 0,0 0 144 0,0 0 48 0,0 0 0 0,0 0 0 16,10-6-256-16,3-3-48 0,1 0-16 0,1-4 0 16,3 3-96-16,2-4-16 0,2-1 0 0,3-3 0 15,6-2 0-15,-2-3-16 0,6-3 0 0,2 2 0 16,3-3 224-16,0 3 48 0,2 0 16 0,0-3 0 15,-1 1 64-15,-3-4 16 0,-4 2 0 0,0 4 0 16,-3 3-160-16,0 3-16 0,-3 0-16 0,-2 0 0 16,1 2-160-16,-1 2-48 0,-4 2 0 0,0 2 0 15,-2 6-144-15,-2 2 160 0,-4-2-160 0,0 4 160 16,-1 3-160-16,-2 0 160 0,-2 1-160 0,-2 6 160 16,-1 2-32-16,-1 3 0 0,0 3 0 0,0 2 0 15,-1 6 32-15,-3 2 0 0,1 5 0 0,-5 5 0 0,-2 0 128 16,-3 6 32-16,1 7 0 0,-1 1 0 0,2-1-64 15,-1 0-16-15,1 0 0 0,2-2 0 0,2-5-240 0,0 0 144 16,2-4-144-16,0-2 128 0,2-4-128 0,-2 0 0 16,0-3 0-16,0-4 128 0,1 1-128 0,-1-3 0 15,-1 0 0-15,1 0-10560 16,0-3-2000-16</inkml:trace>
  <inkml:trace contextRef="#ctx0" brushRef="#br3" timeOffset="68197.48">26880 10892 9215 0,'0'0'400'0,"0"0"96"0,-8-1-496 0,8 1 0 0,-8 4 0 0,8-4 0 0,-10 3 1408 0,10-3 192 15,-12 0 48-15,12 0 0 0,-7 1-976 0,7-1-192 16,-10-4-32-16,10 4-16 0,0 0 144 0,-9-4 16 16,9 4 16-16,-7-9 0 0,7 9 128 0,-4-7 32 15,4 7 0-15,-2-13 0 0,-1 2-80 0,3 0-16 16,3-3 0-16,1 2 0 0,0-5 48 0,2 2 16 15,2-2 0-15,-1 0 0 0,0-3-352 0,0 1-80 16,2-1-16-16,1 1 0 0,0 0-128 0,2 1-32 16,-3 2 0-16,5 2 0 0,1-2-128 0,-2 4 0 15,-4 4 0-15,1 2 0 0,2 3 0 0,-1 2 0 16,-11 1 0-16,15 10 0 0,-2 3 0 0,-2 2 0 16,0 2 0-16,1 2 0 0,-2 2 0 0,-1 5 0 15,-3-3 0-15,2 1 0 0,0-1 0 0,-2-2 0 0,0-2 0 0,1 2 0 16,-1-4 0-16,-1 0 0 0,-2-3 0 0,0 0 0 31,0-1-1424-31,0 1-320 0,-2-2-64 0</inkml:trace>
  <inkml:trace contextRef="#ctx0" brushRef="#br3" timeOffset="68464.99">26981 10782 24927 0,'0'0'1104'0,"0"0"240"0,0 0-1088 0,0 0-256 0,0 0 0 0,0 0 0 0,-1 11 352 0,1 2 16 15,2 1 0-15,3 1 0 0,-2 1 32 0,3 5 16 16,0 2 0-16,2 4 0 0,1-1-96 0,-3 4-32 16,-1-4 0-16,1 6 0 0,0 0-160 0,-1-2-128 15,-1 2 192-15,-2 1-192 0,1-2 176 0,1-2-176 16,-4 0 160-16,2 2-160 0,2-3 0 0,0 0 128 15,0-7-128-15,2 1 0 16,2-2-320-16,2-2-96 0,3-4-32 0,-1-1-8016 16,4-8-1616-16</inkml:trace>
  <inkml:trace contextRef="#ctx0" brushRef="#br3" timeOffset="68898.22">28266 11265 20895 0,'0'0'928'0,"0"0"192"0,-6-8-896 0,1 3-224 0,5 5 0 0,-6-4 0 15,0-2 880-15,-2 3 128 0,-2 1 16 0,0 1 16 16,-1 1-480-16,-2 3-112 0,-5 4 0 0,0-2-16 15,-2 3-192-15,-2 3-48 0,-6 0 0 0,4 2 0 16,0 5-192-16,0 1 144 0,-3 0-144 0,4 0 128 16,1 1-128-16,3 1 0 0,2-2 0 0,2 0 128 15,1-3 80-15,4 1 16 0,5-1 0 0,1-2 0 0,1-1-96 0,6 0-128 16,3-7 176-16,0 2-176 0,3-3 128 0,3-1-128 16,2-2 0-16,1 1 0 0,2-3 0 0,0-1 0 15,4-2 0-15,-1 3 0 0,-2 3 0 0,0-2 0 16,-4-2 128-16,2-1-128 0,-3 5 0 0,-1 3 160 15,-1-2-160-15,-11-4 128 0,6 10 96 0,-2-1 16 16,-4 4 0-16,-4 0 0 0,-5 0 144 0,-2 3 16 16,-5 0 16-16,0 2 0 0,-3 2-208 0,-3-1-32 15,-2-1-16-15,0-1 0 0,1-3-160 0,0-2 0 16,3-4 0-16,-1-2-176 16,2 1-1216-16,3-5-240 0,2-3-48 0,2-1-10624 0</inkml:trace>
  <inkml:trace contextRef="#ctx0" brushRef="#br3" timeOffset="70102.67">28600 11274 20271 0,'0'0'896'0,"0"0"192"0,0 0-880 0,0 0-208 0,0 0 0 0,-4 11 0 15,1-2 640-15,-2 3 96 0,-2 0 16 0,-2 1 0 16,-1 2-160-16,0 3-16 0,-1 0-16 0,0 2 0 16,-1 3-112-16,-1 1 0 0,0 0-16 0,2 3 0 15,-1-3-96-15,6 2-16 0,-2-2 0 0,3-3 0 0,1 0-64 0,6-4 0 16,-1-1-16-16,2-2 0 0,4-5-240 0,1-2 128 16,2-4-128-16,0-3 0 0,5-1 224 0,-1-2-48 15,2-6-16-15,1 1 0 0,3-4 272 0,0-1 48 16,0-3 16-16,1 2 0 0,-1-3-96 0,-1 2-16 15,-3-2 0-15,0 1 0 0,-2-2-64 0,-2 1-32 16,-1 2 0-16,-4 2 0 0,-3-2-144 0,-1 0-16 16,-3-2-128-16,-3 2 192 0,-2 1-192 0,-1 3 176 15,-5-2-176-15,1 2 160 0,0 3-160 0,0-1 0 16,-2 3 144-16,0 3-144 0,2 1 0 0,-1 2 0 16,1 2 0-16,3-1-192 15,7-1-192-15,-8 7-64 0,2-1 0 0,6-6 0 16,0 0-16-16,0 0-16 0,0 0 0 0,0 0 0 0,0 0 256 0,12 0 48 15,2-4 16-15,0-1 0 0,0-2 160 0,3-5 0 0,1-1 0 0,2 3 0 16,3-5 0-16,-3-1 0 0,2-4 0 0,-1 1 0 16,2-1 0-16,0 0 0 0,-1-3 0 0,-3 1 0 15,-1-1 0-15,-1-3 0 0,0 0 0 0,-1 0 128 16,2-4 0-16,-2 0 16 0,0-1 0 0,-2 3 0 16,-1-3-144-16,-2-1 160 0,3-1-160 0,-2-3 160 15,-2-1-160-15,-1 0 192 0,-2 1-192 0,-2-1 192 16,-1-1-192-16,-3 3 0 0,1 5 144 0,-2 4-144 15,-2 6 0-15,0 2 0 0,-2 5 0 0,-1 6 128 16,-1-1-128-16,-1 4 0 0,-3 2 0 0,0 4 128 16,2 9-128-16,-2 0 0 0,-3 3 0 0,1 6 0 15,-1 7 0-15,-2 2 0 0,2 6 0 0,-1 1 0 16,1 5 0-16,2 1 0 0,1 6 0 0,1 1-128 16,-3 3 128-16,6 1 0 0,-4 3 0 0,2 0 0 0,2-4 0 0,3-2 0 15,0-3 0-15,1-9 0 0,2-4 0 0,5-3 0 16,2-7 0-16,-1-3 0 0,2-3 0 0,-1-4 0 15,0-1 0-15,0-5 0 0,-7-8 0 0,11 5 0 16,-11-5 0-16,13-3 0 0,1-2 0 0,0-8 224 16,0-2-48-16,3-3-16 0,2-1 64 0,-1-2 16 15,0-4 0-15,-1 0 0 0,2 1-112 0,1 2-128 16,-3-2 176-16,1 5-176 0,-1 3 0 0,-1 2 0 16,-1 0 0-16,1 1 0 0,-2 5 0 0,0 2 0 15,-2 3 0-15,1 3 0 0,0 3 0 0,0 3 0 16,0-1 0-16,0 7 0 0,0 0 0 0,-2 4 0 15,1 0 0-15,-1 1 0 0,1-2 0 0,0 3-144 0,-1 0 144 0,-3-1 0 16,0 1 0-16,0-3 0 0,-4-3 0 0,-2 1-128 16,-1 1 128-16,-1-6 0 0,0 1 0 0,0-9 0 15,-2 13 0-15,2-13 0 0,0 0 0 0,0 0 0 16,0 0 0-16,0 0 0 0,0 0 0 0,0 0 128 16,0 0-128-16,0 0 0 0,0 0 0 0,-5-8 128 15,1 1-128-15,0-3 0 0,0 2 0 0,2-3 128 16,-1-2-128-16,2 1 0 0,1-2 128 0,1 3-128 15,2 2 0-15,-1-1 0 0,2 2 0 0,0-2 0 16,2 3 0-16,1-1 0 0,-2 2 0 0,0 0 0 16,0-1 0-16,1 0-128 0,1 2 128 0,0-4 0 15,2 2 0-15,0-3 0 0,2 1 0 0,2-3-128 16,0 1 128-16,2 1 0 0,3-4 0 0,1 0 0 16,-1-1 0-16,1 1 0 0,0-4 0 0,3 2 0 0,-1 1 0 0,-1-1 0 15,2-2 0-15,0-1 128 0,-1 0 32 16,1 1 16-16,-1 0 0 0,-1 0 0 0,-5 1-32 15,-1-1 0-15,-3 0 0 0,-1 3 0 0,-2 0-144 0,-2-1 192 16,-2 2-192-16,-5 2 192 0,-4-1-192 0,0 5 192 16,-2 1-192-16,-1 4 192 0,-5 2 48 0,0 6 16 15,-5 5 0-15,-1 5 0 0,-1 3-256 0,0 4 144 16,-3 9-144-16,2-3 128 0,4 4-128 0,1 0 0 16,1 0 0-16,5-2 0 0,2 3 0 0,4-1 128 15,3-1-128-15,5-6 192 0,2 0-192 0,4-3 160 16,3-3-160-16,4-2 160 0,2-6-160 0,6-1 128 15,6-3-128-15,3-2 128 0,5-3-128 0,3-4 0 0,3-5 0 16,3 0 0 0,-1-6-1856-16,4-4-256 0</inkml:trace>
  <inkml:trace contextRef="#ctx0" brushRef="#br3" timeOffset="72902.37">27413 4772 5519 0,'-11'4'496'0,"11"-4"-496"0,-8 4 0 0,0 0 0 15,1 1 1920-15,7-5 272 0,0 0 64 0,-8 4 16 16,8-4-1184-16,0 0-256 0,0 0-32 0,0 0-16 0,0 0-336 0,0 0-80 16,0 0-16-16,-1-12 0 0,0 1-32 0,2 2-16 15,1-1 0-15,-2 10 0 0,5-8 112 0,1-2 32 16,-1 2 0-16,1-3 0 0,2 6 16 0,2-3 16 16,1 0 0-16,2 1 0 0,0-5 32 0,2 2 0 15,1 0 0-15,5-4 0 0,2-2 16 0,2-1 16 16,3 0 0-16,5 0 0 0,3-2-160 0,3 0-48 15,3 1 0-15,-1 1 0 0,-2 1-80 0,-1-2 0 16,-5-2-16-16,0 1 0 0,0-2 0 0,-1 3 0 16,-4 3 0-16,1 2 0 0,-2-2-48 0,-2 2 0 15,1 1 0-15,-2 4 0 0,-4 1-32 0,2 0-16 16,-2 1 0-16,-1 2 0 0,0 5-144 0,-3 3 128 0,-2-1-128 16,-2-1 128-16,-1 1-128 0,-2 2 0 0,-2 5 0 0,1-5 0 15,-8-5 0-15,9 11 0 0,-2-2 0 0,-2 2 0 16,0-5 0-16,3 5 0 0,-4 5 144 0,0 0-144 15,0 4 240-15,-2 1-32 0,-1 0 0 0,-1 7 0 16,-2 3 96-16,-2 3 16 0,0 3 0 0,-1 1 0 16,-3-4-80-16,1 1-16 0,-1-2 0 0,-1 1 0 15,-1-1-96-15,-4 0 0 0,3-6-128 0,-1 0 192 16,2-7-192-16,1-1 0 0,2-1 0 0,0-3 0 31,1-1-1648-31,2-5-416 0</inkml:trace>
  <inkml:trace contextRef="#ctx0" brushRef="#br3" timeOffset="74321.7">27474 4546 16415 0,'-15'1'720'0,"5"-1"160"0,-1 0-704 0,1 2-176 0,1-1 0 0,9-1 0 15,-10 2 912-15,10-2 160 0,0 0 16 0,0 0 16 16,0 0-464-16,0 0-112 0,0 0-16 0,0 0 0 15,0 0-192-15,0 0-64 0,8 9 0 0,3-4 0 16,5-3 144-16,0-4 32 0,2 1 0 0,4-4 0 16,4-6 80-16,5-1 32 0,3 1 0 0,4-3 0 0,8 2-208 0,1 1-32 15,0-4-16-15,1-5 0 16,-2-4 96-16,0 1 32 0,1 1 0 0,4-4 0 0,2 1 80 0,2 2 16 16,-2-4 0-16,-2 6 0 0,-1 3-224 0,-5 3-32 15,-3-1-16-15,-4 2 0 0,-6 3-240 0,-1-1 144 16,-3 5-144-16,-3-2 128 0,-3 4-128 0,-2 1 0 15,-1 1 0-15,-2 3 0 0,-3 3 0 0,-2 1 160 16,-2 1-160-16,-2 5 160 0,-3 1-160 0,-1 6 0 16,-4 5 0-16,-3 3 0 0,-2 8 128 0,-4 4 0 15,-3 6 0-15,-2 5 0 0,-1 5 112 0,-2 0 16 16,-1 2 0-16,0-3 0 0,-1-1-96 0,3-6-16 16,-1 0 0-16,2-2 0 0,0 2 48 0,2-6 16 0,0-2 0 15,2-4 0-15,-1-8-208 0,4 2 144 16,0-3-144-16,3-4 128 0,1-3-128 0,2-3-272 0,2-6 64 0,0-8 16 31,0 0-2480-31,0 0-480 0</inkml:trace>
  <inkml:trace contextRef="#ctx0" brushRef="#br3" timeOffset="74774.16">29045 5063 20447 0,'0'0'896'0,"0"0"192"0,0 0-864 0,0 0-224 16,0 0 0-16,0 0 0 0,5 12 704 0,-2 3 112 0,-4 3 16 0,-2 2 0 15,-1 3-240-15,0 2-32 0,-1 7-16 0,0 1 0 16,-2-1-256-16,0 6-48 0,1-2-16 16,-3 2 0-16,-1 1 32 0,0 1 16 0,-1 0 0 0,1 1 0 15,-2-3-144-15,0-3-128 0,2-8 192 0,2 1-192 32,2-5-288-32,1-1-160 0,1-6-48 0,3-3 0 15,1-13-1840-15,0 0-368 0</inkml:trace>
  <inkml:trace contextRef="#ctx0" brushRef="#br3" timeOffset="75186.42">28736 5475 22287 0,'0'0'976'0,"0"0"224"0,12-4-960 0,3-2-240 15,5 0 0-15,4-3 0 0,6 0 640 0,-1-4 96 16,1-1 16-16,1 0 0 0,-1-2-464 0,4-2-96 15,-3 0 0-15,0 3-16 0,-4 0-176 0,0 2 0 16,0-2 0-16,0 4-176 0,-2 0-48 0,-3 3-16 16,0-1 0-16,-1 4 0 0,-2 3 240 0,-2-2 0 15,-3 0-160-15,-2 4 160 0,1 4 0 0,-1-1 0 16,-12-3 128-16,0 0-128 0,10 5 384 0,-3 2 0 16,-7-7 0-16,4 13 0 0,-3 1-48 0,-1 1-16 15,0 3 0-15,-2-1 0 0,-1-5-128 0,-3 3-16 16,-2 1-16-16,-1 0 0 0,1 0-160 0,-3 0 160 15,1-2-160-15,-1 0 160 0,2 1-160 0,-1 1 192 0,0-3-192 0,-1 1 192 16,1-3-48-16,0 1 0 0,1 1 0 16,2-4 0-16,0 4 48 0,2-3 0 0,0 0 0 0,1 0 0 15,4-10-48-15,0 0 0 0,0 0 0 0,0 0 0 16,0 0-144-16,0 0 0 0,0 0 144 0,0 0-144 16,7 8 0-16,-7-8 128 0,8 5-128 0,-8-5 0 15,12 0 0-15,-12 0-256 0,11-4 32 0,-1 2 16 31,-1-2-1728-31,0-1-352 0,-1-2-64 0</inkml:trace>
  <inkml:trace contextRef="#ctx0" brushRef="#br3" timeOffset="75677.52">29649 5349 19583 0,'0'0'864'0,"0"0"176"0,0 0-832 0,-3-7-208 16,-3 2 0-16,6 5 0 0,-10-2 896 0,0 2 128 0,0 0 16 16,-2 3 16-16,-3 1-624 0,0 3-128 0,-1 1-32 0,0 6 0 15,-1 4-144-15,1 2-128 0,-1 0 144 0,3-1-144 16,-2-1 0-16,3 1 128 0,2-3-128 0,2-1 0 16,2 0 144-16,5-1-16 0,3-4 0 0,3 0 0 15,-4-10-128-15,0 0 0 0,14 3 0 0,0-3 0 16,0-4 352-16,-1-3 32 0,-1-1 16 0,1-5 0 15,1 0-16-15,0-1 0 0,-1-2 0 0,-1 1 0 16,1-2-256-16,-1 3-128 0,-2 0 128 0,-3 3-128 16,-2-4 0-16,0 2 0 0,1 4 128 0,-6 9-128 15,0 0 0-15,0 0 0 0,0 0 0 0,0 0 0 16,0 0 0-16,3 11 0 0,1 5-128 0,-3 1 128 16,2 2 0-16,1 2 0 0,1-2 0 0,1-3 0 0,3-2-128 15,3-1 128-15,0 0-160 0,2-3 160 16,2 0-1568-16,1-6-224 15,0-3-32-15</inkml:trace>
  <inkml:trace contextRef="#ctx0" brushRef="#br3" timeOffset="75986.73">30020 5337 12895 0,'-7'14'1152'0,"3"-7"-928"15,-4 6-224-15,0 0 0 0,0-1 2528 0,-1 4 464 16,0-1 80-16,1 3 32 0,2-1-1968 0,-1 0-400 0,1-2-80 0,1-3-16 16,0-2-448-16,5-10-192 0,-4 11 128 0,4-11-128 15,0 0 0-15,0 0-144 0,0 0 0 0,0 0 0 16,0 0-208-16,0 0-32 0,13-5-16 0,0-1 0 16,-1-2 256-16,0-3 144 0,-1 1-160 0,1-2 160 15,0-3 0-15,1 1 0 0,-2 0 0 0,1 4 0 16,-1-2 160-16,-1 6 32 0,2-2 0 0,-4 5 0 15,-8 3-64-15,11 2 0 0,-1 6 0 0,-1-1 0 16,-3 6-128-16,-1 1 0 0,-2 4 0 0,-3 1 0 16,0 1-176-16,-1-1-64 0,-2-1-16 0,2-1-10880 15</inkml:trace>
  <inkml:trace contextRef="#ctx0" brushRef="#br3" timeOffset="76336.98">30676 5245 20271 0,'0'0'1792'0,"-9"0"-1424"15,-1-1-368-15,1 1 0 0,9 0 976 0,-11 1 128 16,-1 3 32-16,3 1 0 0,0 3-688 0,1-1-128 15,-5 5-16-15,1-3-16 0,2 2-288 0,1 3 0 16,3-4 0-16,2 2 0 0,-1 2 0 0,5-4 0 16,3 0-128-16,2 1 128 0,1-3-128 0,3 5 128 0,1-2 0 0,3 2-144 15,0 1 144-15,0-1 0 0,4-2 0 0,1 3 0 16,0 1 160-16,-1-1 16 0,1-2 0 0,-4 2 0 16,-4 0-48-16,-2-4 0 0,-3 2 0 0,-4 1 0 15,-2-3 160-15,-4 2 32 0,-3-1 0 0,-3-3 0 16,-3 2 48-16,-1-2 16 0,-3 1 0 0,0-3 0 15,-1-1-384-15,1-1 0 0,0-2 0 0,3-2-8464 16,2-2-1696-16</inkml:trace>
  <inkml:trace contextRef="#ctx0" brushRef="#br3" timeOffset="76591.92">31214 4851 25455 0,'0'0'1120'0,"0"0"240"0,-4 13-1088 0,0 1-272 16,-1 1 0-16,0 4 0 0,-3 3 432 0,-1 3 16 15,-2 3 16-15,0 4 0 0,-2 1-272 0,0 4-48 16,0 1-16-16,1 0 0 0,-1 1-128 0,2 1 0 15,-1 0 144-15,1 2-144 16,-1 2-384-16,2-6-128 0,1-3-48 0,0 0 0 16,2-7-2624-16,0-3-528 0</inkml:trace>
  <inkml:trace contextRef="#ctx0" brushRef="#br3" timeOffset="77324.53">31337 5460 5519 0,'0'0'496'0,"-8"-3"-496"0,0 0 0 0,-1-1 0 15,0 2 4096-15,0 1 736 0,0 0 144 0,-1 0 16 16,0-1-3632-16,-2 1-720 0,-1 1-160 0,3 4-32 16,-1 5-320-16,2-2-128 0,0 2 0 0,1-1 0 15,1 1 0-15,0 1 0 0,2 1 0 0,3-2 0 16,2-9 0-16,1 13 0 0,3 0 0 0,-4-13 0 15,0 0 0-15,13 6 176 0,1-3-32 0,1-2 0 0,0-1 176 0,0-3 48 16,1 1 0-16,-2-2 0 0,1-2-48 0,-1 1 0 16,-3 1 0-16,-1-4 0 0,-1 2-16 0,-1 2-16 15,-8 4 0-15,0 0 0 0,0 0-96 0,0 0 0 16,0 0-16-16,0 0 0 0,0 0-176 0,0 0 192 16,0 0-192-16,0 0 192 0,0 0-192 0,10 8 128 15,-1 1-128-15,4-6 128 0,-1-1-128 0,4-2 0 16,3-3-192-16,2 1 192 0,4-9-256 0,0-1 80 15,2-6 16-15,-2-2 0 0,-1-3 160 0,0 1 0 16,2-3-144-16,-2-1 144 0,1-2 0 0,-3 2 192 16,-2-5-32-16,-1 7 0 0,-1-3-16 0,-1 1 0 0,-1-5 0 15,-2-1 0-15,-4-1-144 0,1-5 0 0,-3 1 0 0,0-1 128 16,-2-1-128-16,-2 1 0 0,-1 2 0 0,-2 5 0 16,-1 7 0-16,-1 4 0 0,-2 6 0 0,1 4 0 15,2 10 0-15,0 0 0 0,-12 6 0 0,3 2 0 16,-3 4 0-16,-4 5-176 0,0 3 176 0,-1 4-128 15,1 7 128-15,-1 3 0 0,1 4 0 0,0 2-128 16,1 3 128-16,4-2 0 0,2 2-144 0,3 0 144 16,-1-5 0-16,5 0 0 0,2-2 0 0,2-2 0 15,5-7 0-15,-1 0 0 0,5-8 0 0,1-1 0 16,0-3 0-16,2-2-176 0,-1-7 176 0,1-1-128 16,0-2 128-16,1-3 0 0,2-2 0 0,-2-2 0 15,0-3 144-15,1-3 16 0,-1 1 0 0,0-3 0 16,-1-3-160-16,-2 1 128 0,-1-1-128 0,0 0 128 15,2-6-128-15,-1 2 0 0,-3 0 0 0,-3 0 128 0,-1 3-128 16,1 0 0-16,-3 5 0 0,-1-1 0 0,0 6 0 0,-2 6 0 16,0 0 0-16,0 0 0 0,0 0 0 0,0 0 0 15,-9 1 0-15,0 3 0 0,-3 6 0 0,0 0 0 16,-1 4 0-16,-1 3 0 0,-1 2-128 0,1 0 128 16,4 0 0-16,-2 1 0 0,2 3 0 0,1-1 0 15,3-2 0-15,2-2 0 0,1 0 0 0,6 0 0 16,1-3 0-16,1-2 0 15,1-1-576-15,4 0-64 0,1-6 0 0</inkml:trace>
  <inkml:trace contextRef="#ctx0" brushRef="#br3" timeOffset="77495.11">31347 5183 26719 0,'14'0'2368'16,"8"0"-1888"-16,8 0-480 0,6-3 0 0,3-2 464 0,5-1 0 0,1-6 0 0,6 2 0 15,4-1-288-15,5-2-176 0,-2 4 192 0</inkml:trace>
  <inkml:trace contextRef="#ctx0" brushRef="#br3" timeOffset="78039.82">30046 6146 9215 0,'-9'-2'400'0,"9"2"96"0,0 0-496 0,-8 0 0 0,0-2 0 0,0 5 0 16,-4 1 4432-16,-2 1 800 0,-4-1 144 0,-2 2 48 15,-5 2-4256-15,-5-3-848 0,0 2-160 0,-2 2-32 16,0-2-128-16,2 3 0 0,1-3 128 0,1 2-128 16,0-1 0-16,6 2 128 0,4-3-128 0,3 3 0 15,2-4 128-15,6 4-128 0,7-10 128 0,0 9-128 16,0-9 0-16,7 9 0 0,-7-9 0 0,18 5 0 15,1 0 0-15,5 2 0 0,3-2 0 0,-2-2 0 16,3 3 0-16,3 1 0 0,1-1 128 0,-1 5-128 0,-1-4 0 16,-1 5 0-16,-5-3 0 0,-2 3 0 0,-5-4 0 0,-3 2 0 15,-3 2 0-15,-4-2 0 0,-4 4 0 0,-3 0 0 16,-5-3 0-16,-4 2 128 0,-4 2-128 0,-4-1 0 16,-2-2 128-16,-2 0-128 0,-5 1-160 0,0-4-96 15,-4 1-32-15,5-7-8432 16,2 0-1696-16</inkml:trace>
  <inkml:trace contextRef="#ctx0" brushRef="#br3" timeOffset="78822.44">30445 6189 25791 0,'-10'4'2304'0,"-1"4"-1856"0,0 2-448 0,-2 4 0 15,-2-1 512-15,-3 5 16 0,-1 3 0 0,-3 2 0 16,3-1-304-16,3 1-64 0,2 2-16 0,0-3 0 16,2-1-144-16,4 0 128 0,3-6-128 0,2 0 128 15,3 0-128-15,4 1 0 0,5-5 0 0,2-1 128 16,3-3-128-16,1-2 0 0,1-4 144 0,1-1-144 16,5-1 192-16,-2-3-48 0,-2 1 0 0,-1-3 0 15,-2-4 176-15,-1 0 48 0,-1-6 0 0,-2 5 0 16,-2 1-16-16,-3-2 0 0,-1 1 0 0,-2 1 0 15,-3-4-96-15,-4 1-32 0,-2 0 0 0,-2-1 0 16,-1-1-80-16,-2 2-16 0,-2 3 0 0,2-4 0 0,-1 1-128 16,7 3 0-16,1-1 0 0,2 6 0 0,2 5 0 15,0 0-192-15,6-8 32 0,3 0 16 0,-1 5-112 16,4-5 0-16,4 0-16 0,3-2 0 0,1 3 144 0,2-7 128 16,2-2-192-16,0-1 192 0,1-4-224 0,2 0 64 15,1-5 16-15,1 1 0 0,-1-3 16 0,3 1 0 16,-3-1 0-16,-2 2 0 0,0-1 128 0,-2 0 0 15,-2-5 0-15,-5 2 0 0,-1-2 0 0,-4 4 0 16,-3 5 0-16,-4 4 0 0,-5 3 0 0,0 3 0 16,-5 5 0-16,-1 3 0 0,-4 4 144 0,-2 7-144 15,0 2 192-15,-4 8-192 0,-1 7 176 0,-3 4-176 16,0-2 160-16,1 7-160 0,1 3 0 0,2 0 0 0,0-1 0 16,5-1 0-16,1-3 0 0,2 0 0 0,3 2 0 15,3-7 0-15,2 1 0 0,2-5 0 0,1-3 0 0,2-3 0 16,1-4 0-16,2-2 0 0,1-6 0 15,1 1 144-15,1-1 128 0,3 1 32 0,1-4 0 0,2-3 0 16,1 0-144-16,3 0-32 0,4-1 0 0,-1-1 0 16,1-4-128-16,-2 2 0 0,0-1 0 0,-7 0 0 15,6-3 0-15,-3 3 0 0,-2-1 0 0,-3 4 0 16,1 4 0-16,-2-1 0 0,-2 2 0 0,0 3 0 16,0-1 0-16,-1 4 0 0,0 1 0 0,-2 0 0 15,-8-7 0-15,6 12 0 0,0-2 0 0,-1 1 0 16,-5-11-128-16,7 11 128 0,-7-11 0 0,7 6 0 15,-7-6 0-15,13 4 0 0,-1-3 0 0,-1 1 0 16,-1-2 0-16,0-3 0 0,0 1 0 0,1-1 0 16,-1 2 0-16,-3 0 0 0,-7 1 0 0,13-2 0 0,-3 4 0 15,-10-2 0-15,12 5 128 0,-1 4-128 0,-3-4 0 0,1 2 0 16,-2 5 0-16,1 0-176 0,0 0 176 0,-1-1 0 16,1 3 0-16,2-4-128 0,1 1 128 0,1-9 0 15,-1-2 0-15,2 1 0 0,0 2-240 0,1 1-112 16,0-3-32-16,0-3 0 15,-3-5-464-15,1 1-112 0,0-3 0 0,-2 1-7664 16,-1-4-1520-16</inkml:trace>
  <inkml:trace contextRef="#ctx0" brushRef="#br3" timeOffset="83157.72">25781 8348 4607 0,'0'0'400'0,"0"0"-400"0,6 0 0 0,1-1 0 15,-4-3 1904-15,4 1 288 0,-2 2 64 0,1-2 16 16,-6 3-1472-16,0 0-288 0,5-7-64 0,-5 7-16 16,5-4 240-16,-5 4 48 0,0 0 16 0,4-4 0 15,-1-1 144-15,-3 5 16 0,1-8 16 0,-1 8 0 16,3-6-144-16,-3 6-48 0,1-10 0 0,-1 3 0 16,0 7-208-16,-1-8-64 0,-1-1 0 0,1 0 0 15,-1-1 32-15,0-2 0 0,-2 3 0 0,1-3 0 0,-1-1 0 16,0 3 0-16,-1-2 0 0,0 2 0 0,-3-4-128 0,-1 0-32 15,-1 1 0-15,-1 5 0 0,-3-4-128 0,1 3-48 16,-4-1 0-16,0 4 0 0,-4-3-144 0,-2 4 0 16,-1-2 144-16,0 1-144 0,-1 1 0 0,-1-1 144 15,3 0-144-15,-2 3 0 0,0 3 144 0,0 1-144 16,3 1 0-16,-3 5 144 0,0 0-144 0,1 2 0 16,0-2 0-16,2 0 0 0,2 3 128 0,1 3-128 15,0-3 0-15,0 3 128 0,-1 0-128 0,1-1 0 16,-1 4 144-16,1 0-144 0,0 2 0 0,-3 0 0 15,2 0 0-15,0-1 128 0,1 1-128 0,1 1 0 16,0 0 0-16,1 2 0 0,2 3 0 0,2-3 0 16,1 2 0-16,2 1 0 0,1-2 0 0,1 0 0 15,4 2 0-15,2 3 0 0,0-3 0 0,2 4 0 0,-1-4 0 0,4 5 0 16,-1-2 0-16,1 2 0 0,1-4 0 0,1 3 0 16,1-3 0-16,3 1 0 0,1-2 0 0,2 2 0 15,0-1 0-15,2-1 0 0,2 3 0 0,1-5 0 16,2-2 0-16,0 0 144 0,2 1-144 0,-2-4 160 15,1 1-160-15,-1 0 128 0,-1-3-128 0,0-1 128 16,0 0-128-16,-2-4 0 0,1 1 144 0,-1-4-144 16,-2 2 144-16,3-4-144 0,1 2 192 0,2-2-192 15,1-3 256-15,2-2-64 0,-1 0-16 0,1 0 0 16,4-4 0-16,-1-1 0 0,1 1 0 0,1-1 0 16,0-2-48-16,1-1 0 0,0 1 0 0,1-4 0 15,-5 0 48-15,0-1 0 0,-2 0 0 0,-1-3 0 16,-2-1 32-16,-1 0 16 0,-1 0 0 0,0 0 0 15,-3-1-80-15,-1 1-16 0,0-2 0 0,1 0 0 0,1 1-128 16,-5-1 128-16,-2-1-128 0,1 1 128 0,0-1-128 16,0-2 0-16,-1 0 0 0,0 1 128 0,-2-1-128 0,0 1 0 15,-2-3 0-15,2-1 128 0,-5 3-128 0,1 0 0 16,-2-6 0-16,-1 2 128 0,-3 1-128 0,0-3 0 16,-4 0 144-16,4-1-144 0,-5 4 0 0,0-4 144 15,-1 1-144-15,0-1 0 0,-1 3 0 0,0-2 0 16,-3 3 0-16,-2-4 0 0,0 3 0 0,0 1 0 15,-1-2 0-15,0 5 0 0,-1 0 0 0,1 2 0 16,-2 1 0-16,-1 3 0 0,-3 0 0 0,2 2 0 16,0 2 0-16,-2-1 0 0,-3 1 0 0,-1 1 0 0,1 0 0 15,-1 3 0-15,2 5 0 0,-2-1 0 0,1-1 0 16,1 4 0-16,-1 2 0 0,1 3 0 0,1 0-160 16,1 5 160-16,-1-2 0 0,0 3 0 0,1-2 0 0,1 5 0 15,1-3 0-15,0-2 0 0,-2 3 0 0,0-5 0 16,3 6-128-16,-1 1 128 0,1 0 0 0,0 2 0 15,0 1 0-15,0 1 0 0,1 1-144 0,-1 0 144 16,2 3 0-16,2-3 0 0,0 1 0 0,2 0 0 16,-2 3 0-16,2 3 0 0,2-1 0 0,0 4 0 15,1-2 0-15,1 3 0 0,2 1 0 0,2 1 0 16,1 2 0-16,4 2-128 0,2-2 128 0,3 2 0 16,4-2 0-16,3-1 0 0,1 0 0 0,3-1 0 15,2-2 0-15,2 1 0 0,3-2 0 0,1-2 0 16,3 1-128-16,0-5 128 0,-2-2 0 0,3 1 0 0,3-1 0 0,-4 0 0 15,-1-1 0-15,-2-2 0 0,0-2 0 16,2-2 0-16,0-2 0 0,2 0 0 0,0 2 0 0,1-5 0 16,1-1 0-16,0-4 0 0,-2-3 0 0,3-2 0 15,-1-2 0-15,-1-3 0 0,-1-2 0 0,0-4 176 16,0 0-176-16,2-2 160 0,-6-5 32 0,1 0 0 16,-2-4 0-16,-1 3 0 0,-3-3-48 0,1 0 0 15,0-1 0-15,-1 0 0 0,-2 1-16 0,-2-4-128 16,0 0 192-16,-1-1-64 0,2 3-128 0,-2-7 192 15,-3-2-192-15,1 0 192 0,-4-2-192 0,0-1 0 16,-2 0 144-16,1-1-144 0,-7-1 128 0,0-3-128 16,-3 2 128-16,-1 2-128 0,-3 1 144 0,-2 4-144 15,-3 3 192-15,1 3-192 0,-4 1 256 0,-2 3-64 0,1 2-16 16,-6 4 0-16,-5-1-176 0,-2 5 0 0,1 5 144 0,-7 5-144 31,-5 3-384-31,-3 5-128 0,-5 7-48 0,-1 5-10736 0,0 3-2144 0</inkml:trace>
  <inkml:trace contextRef="#ctx0" brushRef="#br3" timeOffset="88327.9">1486 2739 17791 0,'-4'-16'784'0,"3"7"176"0,1 9-768 0,0-6-192 0,0 6 0 0,0 0 0 0,0 0 272 0,0 0 32 15,0 0 0-15,0 0 0 0,10-3 64 0,-10 3 16 16,10 4 0-16,-2 6 0 0,-2 1-64 0,1 3 0 16,-1 2 0-16,0 3 0 0,-3 4 0 0,-1 6 0 15,0 3 0-15,-1 2 0 0,-1-1 48 0,-1 8 0 16,-3 2 0-16,-1 3 0 0,-4-1-48 0,-3 3-16 16,0 1 0-16,-2-1 0 0,-2-4-144 0,1-5-32 15,-1-2 0-15,0-2 0 0,1-5 112 0,2-3 16 16,3 1 0-16,0-7 0 0,1-3 96 0,3-1 32 15,1-3 0-15,0-4 0 0,3 1-96 0,2-11-16 16,0 0 0-16,-1 9 0 0,1-9-128 0,0 0-16 0,0 0-128 0,0 0 192 16,0 0-192-16,13 8 128 0,-2-7-128 0,3-1 0 15,7-1 176-15,1-2-176 0,4-1 192 0,4 2-192 16,3-2 192-16,4 3-192 0,1 1 192 0,4 0-192 16,3 0 176-16,3 2-176 0,6 1 160 0,-2 1-160 15,7 2 0-15,2-1 0 0,2 1 0 0,-2 2 0 16,-3-4 0-16,3 1 128 0,4 3-128 0,2-1 0 15,2 3 0-15,1-1 0 0,1 2 0 0,-2-3 0 16,-4 4 0-16,-2 3 0 0,2 2 0 0,0-3 0 16,3-2 0-16,2 1 0 0,0 0 0 0,-1-4 0 15,-4 2 0-15,2-1 0 0,-2 5 0 0,4-1 0 16,1 0 128-16,3-3-128 0,-2-2 0 0,1 1 0 16,0-1 0-16,1-1 128 0,3 3-128 0,4-4 0 15,2 0 0-15,-3-4 0 0,-1 0 128 0,-2 1-128 0,0 1 0 0,1 0 128 16,1-1-128-16,3 0 0 0,-3-3 0 0,1 3 0 15,-3-3 0-15,-1 3 0 0,2-2 0 0,0 1 0 16,2-2 0-16,-3 2 0 0,-3 2 0 0,2-1 0 16,-2-1 0-16,4 2 0 0,3 1 192 0,-3-3-64 15,1 0-128-15,-2 1 192 0,0-2-48 0,2 3-16 16,1-1 0-16,1 0 0 0,-3-3-128 0,1-1 192 16,-3-1-192-16,-1 0 192 0,-1-2-192 0,5 3 192 15,3-2-192-15,-4-1 192 0,-5-1-192 0,0 0 0 16,0 2 0-16,0-1 0 0,-1 2 0 0,2-1 128 15,-1-4-128-15,-2 3 0 0,-4-1 0 0,-1 3 0 16,-3 1 0-16,1-3 0 0,-1-3 0 0,0-1 0 16,2 2 0-16,-2-5 0 0,-6 1 0 0,-1-4 128 15,-2 2-128-15,-1 2 0 0,-2-2 0 0,-1 2 128 0,3-4-128 0,0 3 0 16,1 0 0-16,-4-2 0 0,-3 1 128 0,-2-3-128 16,-4-3 0-16,-2 3 0 0,-1 4 144 0,-2-1-144 15,0-3 0-15,-2 1 0 0,-3 2 0 0,0-2 128 16,-4 1-128-16,0 2 0 0,-5-2 128 0,0-1-128 15,-2-1 176-15,-3-1-48 0,-2-2 0 0,-2-1 0 16,-2-2 128-16,-1-4 0 0,-2-2 16 0,1 2 0 16,-4-2 16-16,0-2 0 0,-2-4 0 0,1-4 0 15,-3-2 0-15,-2-4 0 0,1-1 0 0,0 4 0 16,-2 0-64-16,1-3-16 0,-1 2 0 0,2 2 0 16,1 0 0-16,0 3 0 0,0 3 0 0,-3 7 0 15,1 0-208-15,1 4 0 0,-1 2 0 0,1 5 0 16,0 7-128-16,1 7-80 0,0 0-16 0,0 0 0 15,0 0-2656-15,-13 6-544 0,-7 12-96 0,-6 6-32 0</inkml:trace>
  <inkml:trace contextRef="#ctx0" brushRef="#br3" timeOffset="89162.04">1480 4001 21935 0,'-11'-12'960'0,"5"5"224"0,1 0-944 0,5 7-240 0,-6-5 0 0,6 5 0 16,0 0 336-16,0 0 32 0,0 0 0 0,-2 10 0 15,-1 6-368-15,-3 7 0 0,0 6 0 0,-3 6 128 16,-1 6 0-16,0 7 0 0,-4 4 0 0,1 3 0 0,0 1-128 0,-1 4 128 16,-1 2-128-16,0-1 128 0,0 1-128 0,-1-2 176 15,2 0-176-15,2-8 192 0,0-5-368 0,5-4-64 16,-1-1-16-16,2-8 0 16,-1-7-400-16,0-5-96 0,0-6-16 0,4-3 0 15,-4-4-528-15,7-9-112 0</inkml:trace>
  <inkml:trace contextRef="#ctx0" brushRef="#br3" timeOffset="89629.32">1087 4681 8287 0,'-10'-7'368'0,"10"7"80"0,-7-2-448 0,7 2 0 16,-7-3 0-16,7 3 0 0,0 0 2000 0,0 0 320 0,-7-5 64 0,7 5 16 16,0 0-1440-16,0 0-272 0,0 0-64 0,0 0-16 15,10-2-160-15,2 0-48 0,1 1 0 0,-1 0 0 16,0 0-192-16,2-1-32 0,1-1-16 0,2-4 0 15,0 2-160-15,2-1 128 0,0-6-128 0,2 1 128 16,0-1-128-16,1-3 0 0,0 0 144 0,-2-2-144 16,2 1 0-16,0 1 0 0,3 2 0 0,-4 0 0 15,0-1 0-15,-2 1 144 0,-2 3-144 0,-1 0 0 16,-2 4 352-16,-2 3-32 0,0 1-16 0,-1 2 0 16,1 4 64-16,-1 1 16 0,-1 3 0 0,-2 4 0 15,-4 3-176-15,1 6-16 0,0 4-16 0,0 2 0 16,-4 3-16-16,-1 2 0 0,-1-3 0 0,-2 3 0 15,-2 1 16-15,0-1 0 0,0-4 0 0,1 0 0 16,2-5-16-16,1-3 0 0,-2-2 0 0,0-1 0 0,3-3-160 16,3-1 0-16,-3-5 144 0,0-8-144 15,0 0 176-15,0 0-48 0,0 0 0 0,0 0 0 0,10-10 160 0,-1-7 32 16,-3-2 0-16,1-3 0 0,-1 1-64 0,2-2 0 16,-1 0 0-16,1-4 0 0,-2 3-96 0,3 0-32 15,0 2 0-15,0 2 0 0,0 1-128 0,1 3 0 16,2 2 144-16,-1 2-144 0,0-1 128 0,2 8-128 15,-3 3 128-15,2-1-128 0,2 3 0 0,-2 4 0 16,2 1 0-16,2 0 0 0,-1 7 0 0,-2 0 0 16,1 0 0-16,-2 2 0 0,1 1-160 0,0-1 160 15,-2 0-192-15,1 0 192 16,-3 0-624-16,-1-3-16 0,3 0 0 0,-1 3-7760 16,-1 0-1568-16</inkml:trace>
  <inkml:trace contextRef="#ctx0" brushRef="#br3" timeOffset="90049.78">2571 4518 21183 0,'-13'-14'1888'0,"5"8"-1504"0,0-1-384 0,2 1 0 16,6 6 896-16,-8-5 128 0,1 2 0 0,-1 2 16 15,-5 1-720-15,1 1-160 0,-1 4-32 0,-1 4 0 16,0-1-128-16,0 6 0 0,0 2 0 0,-1 4 0 16,1 2 0-16,-2 5 0 0,1-1 0 0,0 2 0 0,1-2 0 0,3 1 0 15,0-3-144-15,4-2 144 0,2-5 0 0,2-3 0 16,2 0 0-16,3-6 0 0,-2-8 0 0,0 0 0 16,9 4 0-16,1-7 0 0,1-3 0 0,-1-5 0 15,1-1 0-15,1-2 0 0,-1-4 0 0,2-2 128 16,-3 1-128-16,1 0 0 0,2-2 128 0,-3 1-128 15,0 0 0-15,-1 2 0 0,0 1 256 0,-1 6-64 16,0-2 0-16,-2 7 0 0,-6 6 64 0,0 0 0 16,0 0 0-16,0 0 0 0,6 10-256 0,-2 4 0 15,-4 5 0-15,-1 2 0 0,-2-1 128 0,1 4-128 16,-2-1 0-16,0 4 0 0,0 4 0 0,2 1 0 16,-2-1 0-16,3-3 0 15,2 0-576-15,1-8-96 0,1 0-32 0,2-4-6944 0,3-8-1392 16</inkml:trace>
  <inkml:trace contextRef="#ctx0" brushRef="#br3" timeOffset="90364.1">2964 4575 20271 0,'0'0'896'0,"-7"7"192"0,-1-4-880 0,3 5-208 0,0 1 0 0,2 5 0 16,3 1 784-16,0 0 112 0,-1 2 32 0,1-1 0 15,0 1-272-15,0 1-48 0,-1 1-16 0,1 1 0 16,0-2-272-16,1 0-64 0,-1-3-16 0,0-2 0 16,0-1-240-16,0-12 176 0,0 0-176 0,0 0 160 15,0 0-160-15,0 0 0 0,0 0 0 0,0 0 128 0,10-8-128 0,-1-3 0 16,-1-3-160-16,2-2 160 0,3-2-176 0,1 0 176 16,2 2-192-16,-2-2 192 0,-1 0 0 0,0 3 0 15,-1 2 0-15,1 4 0 0,-2 0 0 0,1 4 192 16,-5 2 0-16,-7 3 0 0,11 2 80 0,-2 3 16 15,-9-5 0-15,8 14 0 0,-1 1-160 0,-2 4-128 16,-4 3 192-16,-1 2-192 0,-1 0 0 0,1-1 0 16,-3 3 0-16,2-2 0 15,1 5-1232-15,0-5-304 0,0-1-64 0</inkml:trace>
  <inkml:trace contextRef="#ctx0" brushRef="#br3" timeOffset="90763.6">3757 4677 11055 0,'-6'-12'976'0,"6"12"-784"0,-4-10-192 0,0 0 0 16,1 3 2496-16,3 7 448 0,-8-6 80 0,0 3 32 15,-1 1-1968-15,-1 6-400 0,-2 0-80 0,-5 1-16 16,-1 5-432-16,-1 0-160 0,-2 3 0 0,-2 1 144 16,0 3-144-16,3-2 0 0,-2 0 0 0,7 0 0 0,-1 1-144 0,5-1 144 15,0-1-192-15,5-1 192 0,1 1-352 0,3 0 32 16,2-3 16-16,4-2 0 16,-4-9 64-16,12 10 16 0,2-4 0 0,2 2 0 0,-1 0 224 0,3-3 0 15,1 0 0-15,1 2 0 0,2-1 208 0,-2-1 96 16,-1 1 16-16,-1-2 0 0,-3 3 48 0,-1 1 16 15,-4-2 0-15,0 3 0 0,-3-1-192 0,-7-8-16 16,0 0-16-16,0 14 0 0,-4-1-16 0,-6-2 0 16,-5 2 0-16,-3 2 0 0,-4-1-16 0,-1-3 0 15,-2 2 0-15,-1-4 0 0,0 0-128 0,4-1 0 16,0-1 0-16,5-3 0 16,1-1-480-16,2-3-128 0,0-3-32 0</inkml:trace>
  <inkml:trace contextRef="#ctx0" brushRef="#br3" timeOffset="90994.89">4288 4298 23951 0,'0'0'1056'0,"0"0"224"15,-9 3-1024-15,9-3-256 0,-7 15 0 0,2 3 0 0,3 7 448 0,-5 4 48 0,0 3 0 0,-1 2 0 16,-1 3-176-16,0 3-48 0,-1-1 0 0,0 7 0 16,1-3-144-16,-1 3-128 0,0-2 144 0,-3 3-144 15,1-3 0-15,2-1-336 0,0-6 48 0,1-7-7552 16,0-4-1504-16</inkml:trace>
  <inkml:trace contextRef="#ctx0" brushRef="#br3" timeOffset="91399.34">4465 4786 16575 0,'0'0'1472'0,"0"0"-1168"16,-3-7-304-16,3 7 0 0,0 0 1888 0,0 0 320 15,-5-7 64-15,5 7 16 0,-9 5-1552 0,-2 2-304 16,0 4-64-16,-2 1-16 0,1 2-224 0,-2 3-128 0,-3 4 160 0,4-2-160 15,-1-1 0-15,3-2 128 16,0-1-128-16,2 1 0 0,4 0 0 0,-1-2 0 0,3-5 0 0,3-9 0 16,0 0-128-16,0 0-32 0,0 0 0 0,9 5 0 15,-9-5-32-15,14-1 0 0,0-3 0 0,1-4 0 16,-1-4 192-16,0-1 0 0,0-2-144 0,0 2 144 16,-2-1 0-16,0 1 0 0,-2 2 0 0,-1-2 0 15,-1-1 208-15,-1 4 112 0,0-1 32 0,-2 4 0 16,-5 7 176-16,0 0 48 0,0 0 0 0,0 0 0 15,0 0-208-15,0 0-48 0,0 0 0 0,0 0 0 16,5 13-320-16,-1 2 0 0,-2-1 0 0,1 3 0 16,-1 0 0-16,3 1 0 0,-2 1 0 0,2-2 0 15,-1-6 0-15,2-1-128 0,0 2 0 0,-6-12 0 16,12 8-384-16,-1-2-80 0,1 0-16 16,0-3 0-16,1-5-1280 0,0-1-256 0</inkml:trace>
  <inkml:trace contextRef="#ctx0" brushRef="#br3" timeOffset="91637.44">5062 4245 26031 0,'0'0'1152'0,"0"0"240"0,-7 7-1120 0,3 7-272 15,4 7 0-15,-2 4 0 0,-1 1 288 0,2 3 0 0,-1 1 0 0,-2 5 0 16,-1 0-96-16,-2 5 0 0,0 0-16 0,-1 0 0 16,0 0-176-16,2 4 192 0,-4-2-192 0,0-2 192 15,2 0-192-15,-2-2-176 0,2-1 48 0,1-3 0 32,-1-4-1984-32,4-3-400 0</inkml:trace>
  <inkml:trace contextRef="#ctx0" brushRef="#br3" timeOffset="91857.85">4717 4673 25279 0,'0'0'1120'0,"-7"-4"224"0,7 4-1072 0,0 0-272 0,0 0 0 0,0 0 0 0,0 0 352 0,0 0 16 16,11 8 0-16,3 2 0 0,2-2-112 0,4 2-32 15,-1-4 0-15,2 1 0 0,5-1-48 0,-2-4-16 16,4-3 0-16,1 1 0 0,1 0-448 0,0 0-96 16,2 1 0-16,-2-1-16 15,-1-2-2096-15,-1-4-400 0</inkml:trace>
  <inkml:trace contextRef="#ctx0" brushRef="#br3" timeOffset="92199.34">5334 4776 18431 0,'0'0'816'0,"0"0"160"0,0 0-784 0,0 0-192 0,0 0 0 0,0 0 0 16,0 0 1568-16,12 5 272 0,1-4 48 0,1 1 16 15,-1-4-1312-15,1 1-256 0,0 0-48 0,0-7-16 16,-2-1-144-16,1-2-128 0,-1-1 144 0,-2 0-144 15,-3 0 0-15,1 2 0 0,-2-4 0 0,-2 1 0 16,-1-1 0-16,-3 2 0 0,-2-2-208 0,-3 2 64 16,0 2 144-16,-2 0 0 0,-4 5-144 0,-1 0 144 15,-2 0 0-15,0 5 0 0,0 4 0 0,0-1 0 16,0 4 368-16,-1 7 32 0,2 1 16 0,1 2 0 0,0 0 96 16,2 5 0-16,1 0 16 0,1 4 0 15,3-2-80-15,2 6-32 0,1-4 0 0,4 1 0 0,3-7-208 16,3 1-32-16,2-2-16 0,2 1 0 0,0-2-336 0,5-3-64 15,2-1-16-15,3-4-8912 16,2 2-1792-16</inkml:trace>
  <inkml:trace contextRef="#ctx0" brushRef="#br3" timeOffset="92549.97">6335 4468 16575 0,'-6'-19'1472'0,"1"11"-1168"0,-2-4-304 0,4 4 0 16,3 8 1264-16,0 0 192 0,0-10 32 0,0 10 16 15,0 0-608-15,0 0-128 0,0 0-32 0,-8 7 0 16,2 0-480-16,-2 7-80 0,-1-182-32 0,-1 371 0 16,-1-183 112-16,-3 4 32 0,1 7 0 0,0 2 0 15,-1-2 96-15,1 1 32 0,1 0 0 0,0 1 0 16,1 3-160-16,-1-1-48 0,1 1 0 0,2-4 0 16,1-7-208-16,2 2 0 0,1-7 128 0,0-2-128 15,1-3-128-15,2-4-80 0,2-11-16 0,0 0 0 16,0 0-1744-16,0 0-336 0</inkml:trace>
  <inkml:trace contextRef="#ctx0" brushRef="#br3" timeOffset="92883.44">6525 4427 23039 0,'0'0'1024'0,"0"0"192"0,0 0-960 0,0 0-256 0,0 0 0 0,7 15 0 16,0 3 640-16,-1 1 64 0,-1 0 32 0,-1 4 0 15,0 3-384-15,-2 1-80 0,1 1-16 0,-1-1 0 16,0-1-64-16,-1-2-32 0,-1 3 0 0,0-5 0 16,-1-2-160-16,1-2 128 0,-2-3-128 0,2 0 128 15,0-15-128-15,0 0 0 0,0 0 144 0,0 0-144 16,0 0 288-16,0 0-16 0,0 0 0 0,0 0 0 15,7-14 176-15,-1-1 48 0,2-1 0 0,1-3 0 16,-1-3-304-16,0 2-48 0,0-5-16 0,1 3 0 16,1-1-128-16,1 2 128 0,1 0-128 0,-1 0 128 15,-3 6-128-15,1 1 0 0,1-1 0 0,0 5 0 16,0 2-560-16,0 4-32 16,-10 4-16-16,12-5-12528 0</inkml:trace>
  <inkml:trace contextRef="#ctx0" brushRef="#br3" timeOffset="93123.79">7167 4313 14735 0,'0'0'1312'0,"0"0"-1056"15,-8 3-256-15,8-3 0 0,-5 15 2784 0,1 3 496 16,-1 2 112-16,-1 4 0 0,-2 3-2544 0,-1 0-512 15,-2 3-96-15,-1 6-32 0,-2 2 112 0,0 0 0 16,0 2 16-16,-1-1 0 0,0-1-336 0,1-2 0 0,1-6 0 0,2 2 0 16,0 1-240-16,3-2-64 0,0-7-16 15,3-4 0 1,0-6-1920-16,2 0-400 0</inkml:trace>
  <inkml:trace contextRef="#ctx0" brushRef="#br3" timeOffset="93448.95">7087 4316 14735 0,'-11'-20'640'0,"6"6"160"0,0 0-640 0,3 3-160 0,0 0 0 0,5 5 0 15,-3 6 2704-15,6-10 512 0,1 2 112 0,2 2 0 16,1 2-2576-16,1 1-528 0,2 3-96 0,2 0-128 0,2-1 0 0,2 2 0 15,2 2 0-15,3 2 0 0,1 4 0 0,1-3 0 16,4 2 0-16,-3 2 0 0,0 5 0 0,-1 0 176 16,-2 1-48-16,-3 0-128 0,-2 2 288 0,-1 0-48 15,-3-2-16-15,-2-2 0 0,0 1 32 0,-4-1 0 16,-3 0 0-16,-2-3 0 0,-1 0 400 0,-3 0 96 16,-4-2 16-16,-3 2 0 0,-3-4-32 0,-4 5 0 15,-4-2 0-15,-4 1 0 0,-5 2-416 0,-5-3-96 16,-6 2-16-16,-1 0 0 0,-2-2-208 0,3 2-288 15,-2 1 64-15,3-3-10112 16,-1 0-2016-16</inkml:trace>
  <inkml:trace contextRef="#ctx0" brushRef="#br3" timeOffset="94012.36">1847 5320 26719 0,'0'-9'2368'0,"0"9"-1888"0,0 0-480 0,0 0 0 16,0 0 512-16,0 0 0 0,0 0 0 0,8 10 0 15,-8-10-256-15,5 16-32 0,-4 1-16 0,-1 8 0 16,-3 3-80-16,-3 5-128 0,-3 0 176 0,-2 3-176 16,2 3 144-16,-1-1-144 0,-2 0 0 0,2-1 144 15,0-5-144-15,1 1-144 0,1-4 144 0,1-1-208 32,-2-3-640-32,1-2-128 0,1-4-32 0,0-4-7104 0,2-2-1424 0</inkml:trace>
  <inkml:trace contextRef="#ctx0" brushRef="#br3" timeOffset="94433.93">1628 5679 25631 0,'0'0'1136'0,"0"0"224"0,0 0-1088 0,12 5-272 15,3 0 0-15,3-1 0 0,-3-3 160 0,5 1-32 16,2 1 0-16,2-3 0 0,2-1 0 0,-1-1 0 15,0 1 0-15,2 0 0 0,1 0-128 0,0-1 0 16,0 1 0-16,-1-2 0 0,-3 0 0 0,-1 0 0 16,-3 2 0-16,-1 1 0 0,-2 0 0 0,-2 2 0 15,-2 2-192-15,-3 0 192 0,-1-1-160 0,-9-3 160 0,7 7 0 0,-2 5-144 16,0 3 144-16,-1 1 0 0,-1 1 0 0,-1-1 0 16,1-2 0-16,1 2 0 0,1-1 0 15,2 0 0-15,1 0 0 0,4-4 0 0,0-1 128 0,5-4-128 16,2-1 144-16,1-5-144 0,3-4 192 0,2 1-192 15,2-1 176-15,-1-3-176 16,-1-4 160-16,0-4-160 0,3-3 256 0,-2 0-64 0,-2-1 0 0,-4 1 0 16,-2 2 0-16,-5-1 0 0,-4 2 0 0,-4 2 0 15,-1-2 448-15,-8 0 64 0,-5-1 32 0,-4 4 0 16,-5 2-144-16,-2-1-16 0,-3 5-16 0,0 2 0 16,3 0-288-16,-2 7-48 0,-2 0-16 0,3 2 0 15,-4 2-208-15,5 3-208 0,1 6 32 0,1-4 16 31,2-1-1952-31,4 1-400 0</inkml:trace>
  <inkml:trace contextRef="#ctx0" brushRef="#br3" timeOffset="95150.29">3771 5602 20271 0,'-6'-7'1792'15,"0"2"-1424"-15,6 5-368 0,0 0 0 0,0 0 816 0,-12 2 80 16,0 4 32-16,1 1 0 0,-1 4-656 0,-4 2-128 16,-1 3-16-16,-1 2-128 0,0 5 0 0,-1 1 0 15,-1 0 0-15,-1 6 0 0,2 3 144 0,1-4-144 16,1 0 0-16,4 0 144 0,3-3-144 0,3 1 0 0,2-5 0 0,5-4 0 16,0-5 0-16,0-13 0 0,4 9 0 0,4-3 0 15,1-2 0-15,2-4 0 0,3-4 0 0,0-2 0 16,1-6 192-16,2 1 16 0,-2-6 0 0,5 1 0 15,-2-2 16-15,0 0 0 0,0 1 0 0,-4-3 0 16,-1-5 80-16,-2 2 16 0,-3 3 0 0,-1 1 0 16,1 2-32-16,-3 3 0 0,0 2 0 0,-5 0 0 15,0 1-128-15,-4 3-32 0,0-1 0 0,4 9 0 16,-7-4-272-16,-2 4-64 0,0 2-16 0,-2 1 0 31,-5 5-1824-31,0-2-384 0,3 5-64 0</inkml:trace>
  <inkml:trace contextRef="#ctx0" brushRef="#br3" timeOffset="95466.91">4150 5706 12895 0,'-12'7'1152'0,"0"6"-928"16,1-2-224-16,0 6 0 0,3-1 2736 0,-1 1 496 15,2-2 96-15,1 0 32 0,1 0-2224 0,1-5-448 16,0-1-96-16,4-9-16 0,0 0-192 0,0 0-64 16,0 0 0-16,0 0 0 0,0 0-80 0,-2-9-32 15,2 2 0-15,1-7 0 0,2-1-80 0,0-3-128 16,5-2 176-16,2-2-176 0,2 0 0 0,2-2 0 16,1 1 0-16,0 3-192 0,-1 0 192 0,1 1-192 15,2-1 192-15,1 4-192 0,-2 2 192 0,2 3 0 0,-2 4 0 16,1 2 0-16,-2 1 0 0,2 7 0 0,-3 1 0 0,4 1 0 15,-1 4 0-15,0-1-144 0,-3 4 144 0,-1-2 0 32,-3 3-1456-32,2 1-208 0,-1-3-32 0</inkml:trace>
  <inkml:trace contextRef="#ctx0" brushRef="#br3" timeOffset="95679.4">4776 5523 5519 0,'0'0'240'0,"0"0"64"0,0 0-304 0,0 0 0 0,-11 4 0 0,11-4 0 0,-5 9 5120 0,0 5 960 16,0 1 192-16,-1 3 32 0,-3 1-4896 0,1 0-992 16,3 4-192-16,0-1-32 0,-4-1-192 0,4-2 0 15,3-1 0-15,-2 1 0 16,-1 0-304-16,-2 0-144 0,1 3-16 0,1-4-11936 15</inkml:trace>
  <inkml:trace contextRef="#ctx0" brushRef="#br3" timeOffset="96117.72">5133 5504 24879 0,'0'0'2208'0,"0"0"-1760"0,0 0-448 0,0 0 0 15,-5-6 768-15,5 6 64 0,-8-4 0 0,-1 3 16 16,-2 3-608-16,-2 2-240 0,-3 5 176 0,-4 0-176 16,-1 4-128-16,-2 1-128 0,-1 4-32 0,1 1 0 15,0 0 64-15,1 0 16 0,3 0 0 0,3 0 0 16,2-1 208-16,4-3 0 0,2-1 0 0,4-5 0 15,4-9-224-15,0 0 48 0,0 0 16 0,0 0 0 16,10 6 160-16,1-2-208 0,0-8 80 0,2 0 128 16,3-1 0-16,2-6 0 0,0-1 0 0,1-3 0 15,-1-1 0-15,2-1 0 0,-1-1 0 0,0 2 0 0,0-2 176 16,-1 3-48-16,0 1-128 0,-2 5 192 0,0-1 16 0,-4 5 0 16,-1 3 0-16,-11 2 0 0,11 3 0 0,-11-3 0 15,5 15 0-15,-2 3 0 0,-3 2-208 0,-3 8 128 16,-2-1-128-16,-4 5 0 0,-4-3 128 0,-2 1-128 15,0 9 0-15,-2-4 144 0,0-2-144 0,-1-2 0 16,0-2 0-16,0-4 0 0,0-2 0 0,2-2 0 16,-1-4-144-16,6-3 144 15,-2-1-1920-15,4-8-288 0</inkml:trace>
  <inkml:trace contextRef="#ctx0" brushRef="#br3" timeOffset="96349.9">5597 5498 21183 0,'0'0'1888'0,"-8"-3"-1504"0,-1 3-384 0,3 7 0 15,-2 4 3264-15,2 3 576 0,-2 5 112 0,-1 3 16 16,-2 0-3280-16,-1 4-688 0,0-2 0 0,-1 1-208 15,0-3 0-15,1-1 0 0,-1-2 0 0,-1-1 0 16,1-2-704-16,1-3-144 0,0 1-32 0,2-3 0 16,0-7-1488-1,10-4-304-15</inkml:trace>
  <inkml:trace contextRef="#ctx0" brushRef="#br3" timeOffset="96740.33">5927 5398 22111 0,'0'0'1968'0,"0"0"-1584"16,-4 12-384-16,3 4 0 0,1 0 1472 0,0 3 224 16,-2 0 32-16,0 2 16 0,0 0-1152 0,-2 5-224 15,1-4-48-15,0 1-16 0,1-4-144 0,0 2-32 0,-2-6 0 16,0-1 0-16,2-1-128 0,2-13 0 0,0 0 0 0,0 0 0 15,0 0 0-15,0 0 0 0,0 0 0 0,0 0 0 16,0 0-224-16,10-10 32 0,0-2 0 0,1-2 0 16,2-4 32-16,1 1 16 0,0-1 0 0,1 0 0 15,-1 0 144-15,2 2 0 0,-1 2 0 0,1 2 0 16,0-1 0-16,-1 5 128 0,-1-1-128 0,0 5 176 16,-1-1 144-16,-1 4 48 0,0 1 0 0,0 3 0 15,0 2-176-15,-1 3-48 0,-1 3 0 0,1 3 0 16,-2-1-144-16,-2 4 128 0,-2 2-128 0,2 2 128 15,-4 2-128-15,1 0 0 0,0 3 0 0,-3-6 0 16,1-5 0-16,-2-1 0 0,-2-1 0 0,1 0 0 16,-3-5 0-16,4-8 0 0,-2 13 0 0,-2 0 0 15,-1-3-1008-15,0 1-224 16,5-11-48-16</inkml:trace>
  <inkml:trace contextRef="#ctx0" brushRef="#br3" timeOffset="101387.92">10278 4972 14223 0,'0'0'624'0,"-6"-9"144"0,0 1-624 0,-1-3-144 15,0 1 0-15,2 1 0 0,-1 1 1056 0,1-1 176 16,0 2 48-16,0-4 0 0,0 4-816 0,-1-2-144 0,-1 3-48 0,0-1 0 16,-2 2-80-16,0 1-32 0,-1 1 0 0,-2-3 0 15,0 4-32-15,-1 1 0 0,-1 1 0 0,-1 2 0 16,-2 3 96-16,-1 0 16 0,-1 3 0 0,-1 3 0 15,-3 5-240-15,0 0 144 0,0 2-144 0,4-2 128 16,1-3-128-16,6 1 0 0,2-1 0 0,3 0 0 16,2-3 0-16,5-10 0 0,0 14 0 0,4-3 0 15,-4-11 0-15,11 10 0 0,2 2 144 0,0-6-144 16,1-1 256-16,2 0 0 0,3-2-16 0,2-1 0 16,-3 1 16-16,-1 1 0 0,-1 1 0 0,-1 0 0 15,-1 1-128-15,-3 3-128 0,-1-1 176 0,-2 5-176 16,-3 2 0-16,-2 1 0 0,-3 2 0 0,-3 2 0 15,-3 0 240-15,-6 4-64 0,-4 2-16 0,-6 2 0 16,-3 7 16-16,-7-4 0 0,-7 1 0 0,0-4 0 0,-1-1-176 16,2-4 0-16,2-2 144 0,3 2-144 0,4-2 0 15,3-2 0-15,3-2 0 0,6-6 0 16,1-3-288-16,5-5-128 16,2-4-32-16</inkml:trace>
  <inkml:trace contextRef="#ctx0" brushRef="#br3" timeOffset="101755.09">10397 4904 11967 0,'-11'-8'1072'0,"11"8"-864"0,0 0-208 0,0 0 0 0,-7 3 3024 0,7-3 560 0,-9 7 128 0,1 5 0 15,1 1-3008-15,-2 1-704 0,-3 1 0 0,1 3 0 16,-1 1 0-16,0 3 0 0,-1 3 0 0,1-1 0 16,2 4 0-16,1-1 0 0,1 1 0 0,4-3 0 15,0-2 0-15,4 0 0 0,1-4 0 0,3-1 0 16,1-1 0-16,3-6 0 0,-1 2-128 0,3-9 128 16,2-4 0-16,-1-3 0 0,1-1 0 0,4-3 0 15,2-4 0-15,0-4 240 0,-3-1-16 0,3-1 0 16,0-1 96-16,-2-1 32 0,0-2 0 0,-1-1 0 15,-1-2-96-15,0 1 0 0,-3 1-16 0,-1 2 0 16,1 1-80-16,-4 1-16 0,-3 3 0 0,0 1 0 16,-2-1-144-16,-2 3 192 0,-2 2-192 0,-5 5 192 15,-3-1-192-15,-5 4-256 0,-3 5 64 0,0 2 16 16,-3-1-2000-16,-1 1-416 16</inkml:trace>
  <inkml:trace contextRef="#ctx0" brushRef="#br3" timeOffset="102037.86">10623 4354 24879 0,'-7'-13'2208'0,"7"13"-1760"16,-2-6-448-16,2 6 0 0,0 0 272 0,0 0-16 0,0 0-16 0,4 19 0 15,0 1-240-15,-1 6 0 0,1-2 0 0,-3 9 0 16,-1 3 0-16,0 2 0 0,-1 1 0 0,-1 2 0 16,-2 1 0-16,-1 1 0 0,0 7 0 0,0 0 0 15,-2 4 0-15,2-5 0 0,0-3 0 0,0 0 0 16,0-3-176-16,1-4 32 0,3-2 0 0,-2-5 0 31,3-4-288-31,3-6-48 0,-2-3-16 0,4-3-6640 0,0-3-1328 0</inkml:trace>
  <inkml:trace contextRef="#ctx0" brushRef="#br3" timeOffset="102390.04">10792 4662 13823 0,'0'0'1216'0,"0"0"-960"16,0 0-256-16,0 12 0 0,2 5 2560 0,3 3 480 15,2 3 96-15,0 3 0 0,2-2-2368 0,0 2-464 16,0-1-112-16,1-3 0 0,2 6-192 0,-2-3 128 16,0-4-128-16,0-4 128 0,0-5-128 0,-1 0 0 15,0-6 144-15,-9-6-144 0,13 7 144 0,-3-5-144 16,-10-2 192-16,14-1-192 0,0-4 224 0,0-3-64 0,-1-6-16 0,-1 0 0 15,2-1-144-15,0 0 160 0,-2-3-160 16,-1-3 160-16,-1-1-160 0,-1 0 0 0,-1-2 144 16,-2 2-144-16,1-1 336 0,-2 3 0 0,1-4 0 0,-3 4 0 15,-1-1-32-15,0 2-16 0,-1 0 0 0,0 3 0 16,-1 0-288-16,0 5 0 0,0-1-176 0,0 5-8592 16,0-1-1728-16</inkml:trace>
  <inkml:trace contextRef="#ctx0" brushRef="#br3" timeOffset="102763.95">11316 4604 21183 0,'0'0'944'0,"0"0"192"0,0 0-912 0,0 0-224 16,12 0 0-16,1 0 0 0,0-1 1232 0,2 0 208 16,3-2 32-16,0-3 16 0,-3 0-1008 0,1-2-208 15,1-3-32-15,-1-2-16 0,-4 0-224 0,-1-2 144 16,-1-2-144-16,-1 2 128 0,-2-1-128 0,-4 0 0 16,0 2 144-16,-3-2-144 0,-3-2 0 0,3 3 144 15,-2-3-144-15,-3 4 0 0,-2 1 304 0,-1 4-48 16,-3-3-16-16,1 5 0 0,1 1 144 0,-3 6 48 0,0 0 0 0,1 4 0 15,-6 5-224-15,2 3-32 0,0 5-16 0,-2 3 0 16,1 3-160-16,0 3 0 0,2 2 0 16,4 1 0-16,1 0 0 0,3 2 0 0,2-1 0 0,3-3 0 15,1 1 0-15,4-3 0 0,1 3 0 0,4-5 0 16,3-1 0-16,5-2-224 0,5 0 32 0,7 2-13392 16</inkml:trace>
  <inkml:trace contextRef="#ctx0" brushRef="#br3" timeOffset="110894.03">3728 7472 2751 0,'0'0'256'0,"0"0"-256"15,-9-9 0-15,2 3 0 0,-1-2 2528 0,2 2 464 16,1-4 80-16,0 3 32 0,-1 2-1488 0,0-2-288 0,0 1-64 0,-1 1-16 16,2 0-480-16,5 5-80 0,-4-5-32 0,4 5 0 15,0 0-96-15,0 0-32 0,0 0 0 0,0 0 0 16,0 0-256-16,11-1-48 0,1 2-16 0,4 0 0 16,-2 1 64-16,5-1 16 0,1 0 0 0,4-1 0 15,4-1 32-15,6 1 0 0,3 0 0 16,5 1 0-16,3-1 48 0,6-1 16 0,5 1 0 0,1 0 0 15,-1-1 0-15,-2-1 16 0,2 1 0 0,3 1 0 16,-1 0-64-16,6 1-16 0,2 2 0 0,0 2 0 16,-1-1-192-16,1 0-128 0,-6 3 128 0,1 1-128 15,-3-3 0-15,3 5 128 0,3 7-128 0,-2-3 0 16,4 0 0-16,-4 2 0 0,-1 1 0 0,0 2-8880 16,-1 0-1728-16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20:16:17.155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6433 5108 11967 0,'0'0'1072'0,"0"0"-864"0,-5-7-208 0,5 7 0 16,-4-8 1984-16,4 8 336 0,0 0 80 0,0-9 16 15,0-2-1712-15,0 11-320 0,4-7-80 0,-4 7-16 16,1-10 128-16,-1 10 32 0,3-9 0 0,-3 9 0 16,0 0-64-16,4-10-16 0,-4 10 0 0,5-8 0 15,-5 8-96-15,9-9-16 0,-3 3 0 0,3 3 0 16,2-1-64-16,2 1 0 0,-3-1-16 0,4 0 0 0,1 3 16 0,5-2 0 16,0 1 0-16,2-2 0 0,0 1 112 0,6 1 16 15,4-1 16-15,4 2 0 0,-2 0-80 0,3-3 0 16,2-1-16-16,1 0 0 0,-2-2 0 0,4 1 0 15,2 1 0-15,2 2 0 0,1-2-240 0,1 0 176 16,6 1-176-16,2 1 160 0,2 0-160 0,-2-5 0 16,-3 1 0-16,2 2 0 0,1-2 0 0,1 5 0 15,3-1 0-15,2 2 0 0,4 0 0 0,-2-3 0 16,-2-4 0-16,1 4 0 0,0 3 128 0,2-1-128 16,-3 0 128-16,6 1-128 0,1 0 272 0,0-2-16 15,-3 3-16-15,-1 0 0 0,-1 0-48 0,-1 4-16 16,1-1 0-16,-2-1 0 0,3 2 80 0,-3-2 0 15,-3-2 16-15,-2 0 0 0,-3-1-144 0,-4 2-128 0,0-1 192 0,-5 0-192 16,-1-1 160-16,-2 1-160 0,-4 0 128 0,-1-1-128 16,-3-2 0-16,-2 2 0 0,-4 1 128 0,-4-1-128 15,-5 2 0-15,-4-1 0 0,-2 0 144 0,-13 0-144 16,0 0 0-16,0 0 144 0,0 0-144 0,0 0 0 16,0 0 224-16,-8 3-64 0,-7-1-16 0,-5 1 0 15,-11-3 16-15,-1 0 0 0,-5-2 0 0,-3 2 0 16,-2-1-160-16,-4 1 0 0,-2-1 0 0,-3 1 0 15,-1 2 0-15,-4 1 0 0,-6 0 128 0,-3-2-128 16,-4-1 0-16,-1 0 128 0,-1 0-128 0,0 2 128 16,-2 1-128-16,-4-1 0 0,-6-2 0 0,2-1 128 15,2 0-128-15,0 0 0 0,0 1 0 0,-3 0 128 16,-6-3-128-16,2-2 0 0,-1-1 144 0,3 3-144 16,2 1 0-16,-3-2 0 0,-4-3 0 0,3 1 0 15,6-3 0-15,4 2 0 0,4 0 0 0,3 0 0 0,3 3 0 0,2-1 0 16,2-4 0-16,5 1 128 0,5-1-128 0,3 4 0 15,7 0 0-15,3-1 0 0,2 1 0 0,5 2 0 16,6 1 0-16,2-1 0 0,6-2 0 0,2 1 0 16,4 3 0-16,2 0 0 0,10 1 0 0,0 0 0 15,0 0-144-15,0 0 144 0,0 0-256 0,0 0 32 16,10 12 0-16,6-2 0 0,2 3 64 0,5 0 16 16,7-2 0-16,4 2 0 0,5 0 144 0,7-2 0 15,6 3 0-15,6-1 0 0,5-6 0 0,1 5 0 0,4-4 0 16,3 2 0-16,1 1 0 0,8-2 0 0,7 1 0 0,2-3 0 15,-4-4 128-15,1 2-128 0,0 2 128 0,3-3-128 16,3-1 0-16,-1 0 144 0,-6-3-144 0,0 1 0 16,-2 3 128-16,1-1-128 0,3-3 0 0,-3 0 0 15,-6-2 144-15,-2 0-144 0,-1-2 0 0,0 1 144 16,-4 1-144-16,-1-1 0 0,-4 2 0 0,-5-1 0 16,-7-6 0-16,-6 2 128 0,-1 2-128 0,-4-3 0 15,-6 1 0-15,-5 2 128 0,-7-1-128 0,-5 0 0 16,-4 1 128-16,-6 2-128 0,-10 2 0 0,0 0 128 15,0 0 16-15,-9-10 0 0,-8 2 0 0,-3-1 0 16,-9 1 48-16,-7 5 16 0,-4-1 0 0,-6 1 0 16,-8 2-208-16,-8 0 0 0,-9-3 0 0,-4 3 0 15,1-1 0-15,-2 2 0 0,-3 0 0 0,-6 2 0 16,-6-2 0-16,-1 0 0 0,-1-2 0 0,6 4 0 16,-6 1 0-16,-1 1 0 0,-4 0 0 0,0-1 0 15,0-1 0-15,0 1 0 0,0 3 0 0,3 0 0 16,1-3 0-16,5 2 0 0,4 1 0 0,5 1 0 0,3 0 0 0,5 2 0 15,3-5 0-15,8 0 0 0,7 0 0 16,7 1 0-16,6-3 0 0,7 2 0 0,6 0-272 0,3 1 48 16,8-1 16-16,5-2 0 0,12-2-112 0,0 0 0 15,0 0-16-15,7 14 0 0,7-3-32 0,6 0 0 16,7 0 0-16,4-3 0 0,10 0 368 0,7 2-144 16,11 3 144-16,3-3 0 0,2 1 0 0,4 2 0 15,3-4 0-15,6 3 0 0,3-4 0 0,4 4 0 16,3-5 0-16,2 2 0 0,-1-3 192 0,1 1-64 15,3-3-128-15,-2-2 192 0,-4-2-192 0,-2-1 128 16,-4-2-128-16,-1-3 0 0,-4 1 160 0,1 0-160 0,1-4 160 0,-7 1-160 16,-9-2 128-16,-3 1-128 0,-5-2 0 0,-4 2 144 15,-5-4-144-15,-3 2 128 0,-4 2-128 0,-4-3 128 16,-3 3 0-16,-4-1-128 0,-7 3 192 0,-5-2-64 16,-4 4 0-16,-10 5-128 0,-3-10 192 0,-3 1-64 15,-5-4 128-15,-12 1 0 0,-9 1 16 0,-9-2 0 16,-8 4-272-16,-10 2 128 0,-8 2-128 0,-16 3 0 15,-15 2 0-15,-7 2 0 0,-4 4-160 0,-12 6 160 16,-13 0-432-16,-4 6 48 0,-3 2 0 0,-7 5 0 31,-4 2-1840-31,3 4-352 0</inkml:trace>
  <inkml:trace contextRef="#ctx0" brushRef="#br0" timeOffset="3268.4">23222 4226 15663 0,'0'0'1392'0,"0"0"-1120"0,-4-9-272 0,4 9 0 16,0 0 1072-16,0-8 144 0,-1-5 48 0,2 3 0 15,1-2-160-15,1-1-16 0,3-2-16 0,0-2 0 16,4-2-480-16,0-3-80 0,2 1-32 0,2 0 0 16,3 0-144-16,3-2-16 0,0 3-16 0,1 2 0 15,2 3-144-15,0 2-32 0,1 0 0 0,1 3 0 16,0 4-128-16,-1 3 0 0,-4 2 0 0,-1 5 0 15,-1 2 0-15,0 4 0 0,-3-1 0 0,-3 5 0 16,-2 3 0-16,-2 3 0 0,-2 5 0 0,-2 2 0 0,-4 5 384 0,-3 2-16 16,-3-1 0-16,-3 0 0 0,-5 0 112 0,-1 2 32 15,-7 0 0-15,-2 0 0 0,-4-1-64 16,-3-2-16-16,4 1 0 0,-1-4 0 0,1 0-128 0,4-1-32 16,-1-5 0-16,6-3 0 0,3-2-272 0,6-3 160 15,4-2-160-15,1-5 128 0,4-8-128 0,0 0 0 16,0 0 0-16,0 0 128 0,13-2-128 0,3 0 128 15,3-6-128-15,3-1 128 0,2-2-128 0,0 1 160 16,2-3-160-16,0 5 160 0,2-1-160 0,0 6 0 16,-2-1 0-16,0 0 128 0,1 4-416 0,-5 0-96 15,-3 0 0-15,0 3-16 16,-3-1-1840-16,0 1-352 0</inkml:trace>
  <inkml:trace contextRef="#ctx0" brushRef="#br0" timeOffset="3476.31">24136 4632 21183 0,'-14'2'1888'0,"7"-2"-1504"0,-4 0-384 0,11 0 0 16,-10 1 1712-16,1-1 272 0,9 0 48 0,-9-3 16 15,3-2-784-15,6 5-160 0,-5-7-16 0,2-5-16 16,1 2-704-16,-1-1-144 0,2-2-32 0,2 3 0 15,2-4-192-15,1 2-160 0,-1 3 32 0,1-1 0 16,4 4-1328 0,-8 6-256-16,9-5-48 0</inkml:trace>
  <inkml:trace contextRef="#ctx0" brushRef="#br0" timeOffset="4035.5">25007 3726 25791 0,'0'0'2304'0,"-12"4"-1856"0,2 4-448 0,-1-2 0 15,-2 2 480-15,-1 2 0 0,-4-3 0 0,3 5 0 16,-3 3-96-16,0 2-32 0,-2-1 0 0,2 3 0 15,-1 2-176-15,4-2-48 0,0 0 0 0,3 0 0 16,3 1-128-16,2-1 0 0,4 1 0 0,3 3 0 16,2-1 0-16,3 1 128 0,1 4-128 0,4-3 0 15,3 0 0-15,3 1 0 0,3-3 0 0,2 3 0 16,-1 2 0-16,2-2 0 0,2 1 128 0,-1-2-128 16,-2 4 0-16,0-1 0 0,-1 3 0 0,-5-4 128 15,-1-1-128-15,-2-2 0 0,-5-2 144 0,-2 4-144 16,-5-3 288-16,-5 0-16 0,-2-2 0 0,-3 1 0 15,-3 0 176-15,-4 0 16 0,-2-3 16 0,-4-2 0 16,-1-3-192-16,0-1-32 0,1 1-16 0,2-4 0 16,0-1-48-16,2-5 0 0,3-1 0 0,2-6 0 0,2-4-64 15,3-2-128-15,3-6 176 0,5-9-176 0,-1-2 192 0,6-7-64 16,3 0 0-16,4-4-128 0,3-3 128 0,0-2-128 16,5 1 0-16,4 3 0 0,4-3 0 0,3 2 0 15,2 1 0-15,2 2 0 0,2 2 0 0,-1 0 0 16,-2 1 0-16,-2 2-144 0,-4 3 144 0,-3 0 0 15,-4 5 0-15,-3-2 0 0,-6 3 0 0,-3 4 0 16,-3 1 0-16,-4 1 0 0,-1 0 0 0,-5 4 128 16,-4 4-128-16,-2 1 0 0,-5 1 0 0,-3 6 0 15,-5 1 0-15,-1 1 0 16,-3 3-976-16,1 1-272 0,0 3-48 0,3 1-12880 0</inkml:trace>
  <inkml:trace contextRef="#ctx0" brushRef="#br0" timeOffset="4269.54">25698 3591 23039 0,'0'0'2048'0,"-6"12"-1648"0,0 2-400 0,-1 2 0 15,-2 5 1632-15,3 0 240 0,-2 6 48 0,-1 1 16 16,-1 4-864-16,1 3-176 0,-1 2-48 0,3 3 0 15,-6 3-496-15,3-1-96 0,0 2-32 0,-1 1 0 16,1-2-224-16,-1 1 144 0,1-4-144 0,1-2 128 16,1-1-288-16,2-3-64 0,1-2-16 0,1-3 0 15,0-3-688 1,0 0-144-16,2 0-16 0,0-5-16 0,4-3-1616 0,0-3-320 0</inkml:trace>
  <inkml:trace contextRef="#ctx0" brushRef="#br0" timeOffset="4787.35">26465 4123 8287 0,'-21'2'736'0,"10"1"-592"0,0-2-144 0,0 3 0 15,1-2 2496-15,10-2 480 0,0 0 96 0,0 0 0 0,0 0-1616 0,0 0-336 16,0 0-64-16,0 0-16 0,0 0-528 0,0 0-96 16,0 0-32-16,14-1 0 0,0-4 144 0,4 1 32 15,0-1 0-15,3 0 0 0,5-3-48 0,1 3 0 16,4 0 0-16,6-2 0 0,5 0 112 0,3 2 16 15,2-2 0-15,1 3 0 0,-1 1-32 0,1 1 0 16,3-1 0-16,4-2 0 0,3 1-272 0,2 2-48 16,0-1-16-16,-2 2 0 0,-6 0-272 0,-3-1 0 15,-11 0 0-15,-3 4 0 16,-3-2-304-16,-5 0-112 0,-6-2-32 0,-3 2 0 16,-5 2-528-16,-13-2-112 0,0 0-32 0,0 0-7776 15,0 0-1536-15</inkml:trace>
  <inkml:trace contextRef="#ctx0" brushRef="#br0" timeOffset="5002.81">26400 4457 19583 0,'-20'5'864'0,"7"1"176"0,3 0-832 0,10-6-208 0,0 0 0 0,0 0 0 16,0 0 1088-16,0 0 160 0,0 0 32 0,18-6 16 15,6 1-304-15,6-2-64 0,6-7-16 0,8-3 0 16,10 3-208-16,7-1-64 0,5 1 0 0,0-4 0 15,-4-1-448-15,0 1-192 0,2 1 176 0,-2 1-176 32,1 2-480-32,-4 2-192 0,-1 1-32 0,-5 0-16 0,-3 1-736 0,-5 1-144 0,-4 0-16 15,-3 1-5552-15,-4 3-1120 0</inkml:trace>
  <inkml:trace contextRef="#ctx0" brushRef="#br0" timeOffset="5353.37">26854 3713 27647 0,'0'0'2448'0,"6"-5"-1952"15,2-1-496-15,6 0 0 0,4 1 512 0,4 3 0 0,4 0 0 0,6 0 0 16,7 2 32-16,6 3 16 15,2 2 0-15,6 5 0 0,5-2-320 0,-2 3-64 0,-1 0-16 0,-2 5 0 16,-1 1-160-16,-2 3 0 16,0 3 0-16,-3 1 0 0,-3 6-128 0,-2 0-16 0,-1 0 0 0,-7 6 0 15,-5-1 144-15,-5 5-128 0,-3 0 128 0,-6 4-128 16,-3-6 256-16,-5 0 64 0,-3-1 16 0,-4 0 0 16,-3-2 352-16,-5 1 64 0,-8-3 16 0,-3 0 0 15,-4 0-128-15,-6-3-32 0,-8 4 0 0,-1-4 0 16,-1 1-272-16,-2-5-48 0,0 3-16 0,3-6 0 31,1 0-496-31,4-4-96 0,3-2-32 0,1-2 0 0,2-2-2080 16,3-4-400-16</inkml:trace>
  <inkml:trace contextRef="#ctx0" brushRef="#br0" timeOffset="6027.22">28458 3949 14735 0,'-19'-7'640'0,"7"6"160"0,2 0-640 0,-2-2-160 0,-1 1 0 0,3-3 0 0,0 1 2496 15,3 1 448-15,7 3 112 0,-5-9 16 0,1 0-1888 0,4-1-368 16,3 1-80-16,2-3-16 0,-1 1-272 0,5-1-48 15,3-2-16-15,2 0 0 0,0 1-160 0,4 0-32 16,-1-1-16-16,0 4 0 0,4 0-32 0,0 5 0 16,1 2 0-16,0 5 0 0,-3 3 16 0,1 2 0 15,0 5 0-15,-2 6 0 0,-4 4-160 0,-2 8 0 16,-6 0 0-16,-2 3 0 0,-9 7 0 0,-3-1 0 16,-5 0 144-16,-3 2-144 0,-3 1 192 0,-3-1-48 15,-5-2 0-15,3-1 0 0,0-2 112 0,0-2 32 16,1-3 0-16,1-2 0 0,1-5 176 0,0-2 48 15,4-2 0-15,1-1 0 0,5-5-256 0,3-1-32 0,3-6-16 16,5-7 0-16,0 0-208 0,0 0 128 0,8 8-128 0,3-4 0 16,5-3 0-16,1-1 0 0,1-1 0 0,3-2 0 15,0-3-144-15,3 1-80 0,0-3-16 0,3-1 0 32,1 3-1840-32,1-3-368 0,1 3-80 0</inkml:trace>
  <inkml:trace contextRef="#ctx0" brushRef="#br0" timeOffset="6237.55">29011 4522 16575 0,'0'0'1472'0,"0"0"-1168"0,0 0-304 0,0 0 0 16,0 0 3104-16,-3 10 560 0,3-10 112 0,0 0 32 15,0 0-2080-15,0 0-432 0,0 0-80 0,0 0 0 0,0 0-768 16,0 0-128-16,0 0-48 0,0 0 0 0,4-10-272 0,-1 1 0 15,1 3 0-15,-1-5 0 16,2 4-544-16,-5 7-112 0,9-10-32 0,0 5 0 16,0-3-2384-16,0 2-496 0</inkml:trace>
  <inkml:trace contextRef="#ctx0" brushRef="#br0" timeOffset="6591.77">29402 3655 22111 0,'-3'-6'1968'0,"0"-2"-1584"0,3 8-384 0,0 0 0 15,0 0 1552-15,0 0 240 0,0 0 32 0,0 0 16 16,0 0-1024-16,0 0-208 0,-6 11-32 0,-3 3-16 15,0 2-240-15,-1 5-64 0,-3 2 0 0,-1 4 0 16,-1 3 128-16,1 1 0 0,0 1 16 0,2-3 0 16,1 1 48-16,3 0 0 0,4-6 0 0,2 2 0 15,2 2-304-15,4-2-144 0,3-3 160 0,4-4-160 16,1-3 128-16,4-3-128 0,1 0 0 0,2-3 144 16,0-6-144-16,2 0 0 0,-1-3 0 0,2-2 0 15,-2-3 0-15,0-6-192 0,-1-1 0 0,-1-3 16 16,-2 0-368-16,-3 0-80 0,1 0-16 0,-1-2 0 15,-1-2-1584-15,-2 0-320 0,-1-1-64 0,0 0-9120 16</inkml:trace>
  <inkml:trace contextRef="#ctx0" brushRef="#br0" timeOffset="6806.45">29744 3637 11055 0,'4'-13'976'0,"-1"8"-784"16,-2-5-192-16,-1 10 0 0,0 0 2480 0,0 0 448 15,0 0 80-15,0 0 32 0,0 0-1264 0,-4 10-256 16,-2-1-48-16,-3 5-16 0,-1 3-304 0,-4 4-64 15,-2 6-16-15,0 1 0 0,-2 4-240 0,-1 3-64 16,0 4 0-16,1 3 0 0,2-1-192 0,-2 5-32 16,0 0-16-16,2 4 0 0,0-2-240 0,2 0-48 15,3 0-16-15,2 3 0 0,1 0-224 0,3-3 0 0,3-3 0 16,0-3 0 0,2-4-688-16,2-2-80 0,0-1 0 0,3-4-16 15,2-5-336-15,2-4-64 0,1-4-16 0,3-6-8048 0,-1-1-1616 0</inkml:trace>
  <inkml:trace contextRef="#ctx0" brushRef="#br0" timeOffset="7033.47">29880 4653 32303 0,'0'0'1424'0,"0"0"304"0,0 0-1376 0,0 0-352 16,0 0 0-16,0 0 0 0,0 0 624 0,2-10 48 16,1 1 16-16,2-4 0 0,1 0-496 0,0 2-192 15,-1-2 128-15,1 0-128 16,1 3-304-16,-1-1-144 0,0 1-16 0,1 2-16 16,-7 8-624-16,7-5-128 0,0-1-32 0</inkml:trace>
  <inkml:trace contextRef="#ctx0" brushRef="#br0" timeOffset="7455.38">30210 3888 32191 0,'20'-21'1424'0,"-5"7"304"0,3 0-1392 0,5 0-336 0,4 3 0 0,-1-2 0 16,5 6 656-16,-2-4 64 0,-2 5 16 0,-1-3 0 15,1 3-432-15,-4 1-96 0,-3 5-16 0,-3 1 0 16,-3 3-192-16,-3 2 0 0,-1 6 0 0,-2 3-160 16,-4 0-32-16,-3 5 0 0,-2 5 0 0,-4 6 0 15,-8 5 192-15,-2 1-208 0,-6 5 80 0,-4 3 128 16,-4 0 0-16,-2-1 0 0,-1-4 0 0,3-3 0 0,1-4 176 15,4-1 48-15,4-7 16 0,2 2 0 16,3-6 384-16,3-2 80 0,3-2 0 0,4-2 16 0,1-2-384 16,4 0-80-16,3-2 0 0,-3-11-16 0,9 9-240 0,2 0 128 15,3-5-128-15,5-1 0 0,6-3 160 0,3 2-160 16,2-1 160-16,4-2-160 0,5-3 0 0,1 0 0 16,0-2 0-16,2 1 0 0,1 2-256 0,1 2-80 15,1 0-32-15,-1 1 0 16,-1 1-1328-16,2 0-272 0,-4 3-48 0,-7-2-12720 0</inkml:trace>
  <inkml:trace contextRef="#ctx0" brushRef="#br0" timeOffset="8155.6">26655 3726 4607 0,'0'0'192'0,"11"-5"64"0,-5-5-256 0,0 4 0 0,-6 6 0 0,0 0 0 15,7-8 3376-15,-7 8 624 0,5-6 128 0,-5 6 32 16,0 0-2128-16,0 0-432 0,0 0-64 0,0 0-32 16,-12 3-592-16,0 5-112 0,-5 1-32 0,-2 6 0 15,-4 3-272-15,-2 1-64 0,-4 3-16 0,-3 4 0 16,-3 4-48-16,1 5-16 0,-1 1 0 0,-2 2 0 16,-4 3-112-16,0-2-32 0,-2 2 0 0,2-3 0 15,6-4-32-15,4-3-16 0,5-6 0 0,5 0 0 16,6-4 112-16,7-2 32 0,6-1 0 0,4-1 0 15,7 1-128-15,8 0-32 0,4-1 0 0,6 0 0 16,4 1 32-16,2-1 0 0,1-1 0 0,2-3 0 16,-1 0-176-16,3 1 192 0,3-3-192 0,2-1 192 0,3 3-192 15,1 0 0-15,5-3 144 0,0 2-144 0,0 1 0 0,-2-3 0 16,-3 3-192-16,-3-3-10016 16,-3 2-2000-16</inkml:trace>
  <inkml:trace contextRef="#ctx0" brushRef="#br0" timeOffset="9555.42">28532 5100 12895 0,'0'0'1152'0,"0"0"-928"0,0 0-224 0,0 0 0 15,0 0 736-15,-7-4 96 0,1 1 32 0,6 3 0 16,-9-4-128-16,0 1-32 0,-1 2 0 0,1 0 0 15,-1-1-80-15,1 0-32 0,1 2 0 0,8 0 0 16,0 0 112-16,0 0 0 0,0 0 16 0,0 0 0 16,0 0-128-16,0 0-16 0,0 0-16 0,0 0 0 15,17 5-176-15,6-3-16 0,5 2-16 0,5-1 0 0,4-3-144 0,6-1-16 16,6-1-16-16,6 0 0 0,6-1 80 16,3 2 32-16,-3-2 0 0,2 0 0 0,3-4 208 0,6 2 32 15,3-1 16-15,1-2 0 0,0 3 32 0,-3 1 0 16,-4-1 0-16,0 1 0 0,0 1-176 0,2 3-16 15,0 0-16-15,-5 0 0 0,-2 0-224 0,-6 0-144 16,-3 2 192-16,-3-1-192 0,-2-2 160 16,-3 1-160-16,-5 0 128 0,-1 0-128 0,3 0 0 0,-7 0 128 15,-3 0-128-15,-5-1 0 0,-2 0 0 0,-4 1 128 16,-4-2-128-16,-3 1 0 0,0 1 224 0,-5-1-32 16,-11 1-16-16,10-2 0 0,-10 2-48 0,0 0 0 15,0 0 0-15,0 0 0 0,0 0-128 0,0 0 160 0,0 0-160 16,0 0 160-16,0 0 0 0,0 0 0 0,0 0 0 15,-10 3 0-15,1-2-160 0,-1 1 0 0,-2-2 0 0,4 1 0 16,8-1 0-16,-11-1 0 0,1-1 0 0,10 2 0 16,0 0 0-16,0 0 0 0,-11-2 0 0,11 2 0 15,0 0 0-15,0 0-144 0,0 0 144 0,0 0-160 16,0 0-128-16,0 0-32 0,0 0 0 0,0 0 0 31,0 0-352-31,0 0-80 0,0 0-16 0,0 0 0 16,0 0-1472-16,0 0-288 0,0 0-64 0</inkml:trace>
  <inkml:trace contextRef="#ctx0" brushRef="#br0" timeOffset="12010.69">25067 4927 19343 0,'-8'-3'1728'0,"8"3"-1392"16,-9-2-336-16,9 2 0 0,-6-5 752 0,1-1 80 15,-2 1 0-15,3 0 16 0,4 5 128 0,0-13 32 16,0 3 0-16,3 1 0 0,1-3-288 0,1 4-48 15,1-4-16-15,2 1 0 0,-1-1-400 0,4-3-64 16,0 1-32-16,1 4 0 0,-1 0-160 0,0 3 0 0,1 0 0 16,-2 2 0-16,0 1 0 0,-10 4 0 0,12-5 0 0,-12 5 128 15,11 0-128-15,-3 5 0 0,-8-5 0 0,9 9 0 16,-3 3 192-16,-3 1-64 0,-3 0 0 0,0 1 0 16,-2 0 144-16,-2 1 32 0,-2-1 0 0,-2-1 0 15,0-1-48-15,-1 2 0 0,-3-3 0 0,-1-1 0 16,1-3 208-16,-2 1 48 0,0-3 0 0,1 0 0 15,2-2 16-15,0-1 16 0,1-1 0 0,10-1 0 16,-10-6-32-16,1 0-16 0,3-1 0 0,2-3 0 16,3 1-48-16,1-3-16 0,1-4 0 0,4 2 0 15,3 0-240-15,2 2-64 0,3-2 0 0,1-3 0 16,2 1-128-16,-1 2 0 0,-1 4 0 0,-1-1 0 16,0 6 0-16,-3 1 0 0,-10 4 0 0,9 4 0 15,1 1 0-15,-5 7-144 0,-2-1 144 0,-3 3 0 16,0 1-160-16,-2 3 160 0,-4-2-128 0,-4 1 128 15,-2 1 0-15,-3 0 0 0,-4 0 0 0,0-3-128 0,1-5 128 0,0 2 0 16,-1-1 0-16,2-5 0 0,0 1 0 0,3-1 0 16,0-3 0-16,3-2 0 0,1-1-160 0,2 0-48 15,8 0-16-15,-6-8-11104 16,2 1-2240-16</inkml:trace>
  <inkml:trace contextRef="#ctx0" brushRef="#br0" timeOffset="13535.14">22728 4842 4607 0,'0'0'400'0,"0"0"-400"16,0 0 0-16,0 0 0 0,5-9 1168 0,0 0 160 15,-5 9 16-15,0 0 16 0,0 0-464 0,0 0-80 16,5-7-32-16,-5 7 0 0,0 0 48 0,5-7 16 16,-5 7 0-16,6-9 0 0,-6 9-16 0,0 0-16 15,0 0 0-15,0 0 0 0,7-5-128 0,-7 5-32 16,0 0 0-16,0 0 0 0,0 0-160 0,0 0-48 0,0 0 0 16,0 0 0-16,4 11 240 0,-4 1 32 0,-2 4 16 15,0 1 0-15,-3 4-288 0,1 0-64 0,-1 5-16 0,0-1 0 16,-2 4-224-16,2-1-144 0,1 2 192 0,-1-1-192 15,-4-4 192-15,2 1-64 0,0-1 0 0,0-5-128 16,-1-1 224-16,2-2-64 0,1-2-16 0,1-3 0 16,3-2 0-16,1-10 0 0,-5 10 0 0,5-10 0 15,0 0 16-15,0 0 0 0,0 0 0 0,0 0 0 16,0 0 48-16,0 0 16 0,0 0 0 0,0 0 0 16,0 0 96-16,0 0 32 0,0 0 0 0,11-3 0 15,2 0-224-15,2 0-128 0,2 2 128 0,-1 1-128 16,1 0 0-16,3 2 128 0,4 2-128 0,3 1 0 15,1-1 0-15,4 2 0 0,-1 3 0 0,5-1 0 16,2 3 0-16,1-2 0 0,0 3 0 0,0-3 0 16,0-3 0-16,0-1 0 0,0 1 0 0,3 2 0 0,1-3 0 15,4 5 0-15,1-2 0 0,5 3 0 0,0 1 0 0,0-1 0 16,-2-1 0-16,-3-2 0 0,-2 2 0 0,-1-2 0 16,3 2 0-16,0-2 0 0,1 3 0 0,1-2 0 15,6 1 0-15,-4-3 0 0,-1-1 0 0,-4 0 0 16,-3-2 0-16,-1 1 0 0,-1 1 0 0,-2-2 0 15,1 3 0-15,1 0 0 0,0-3 0 0,1 2 0 16,0 2 0-16,-2-2 128 0,-1 2-128 0,-5 1 0 16,-3-4 128-16,-2 4-128 0,-3-4 0 0,-3 1 0 15,-1 1 0-15,0-3 128 0,-4-1-128 0,0 2 0 16,-2 1 0-16,-2-3 0 0,-1 0 0 0,-1 1 0 16,-2 1 0-16,-1 0 128 0,-10-5-128 0,10 5 0 0,-2 0 0 15,-8-5 0-15,0 0 0 0,5 10 128 0,0-2-128 16,-5-8 0-16,0 0 0 0,4 10 0 0,-4-10 0 0,0 0 128 15,0 11-128-15,0-11 0 0,0 0 0 0,0 0 0 16,0 0 0-16,0 0 128 0,0 0-128 0,0 0 0 16,0 0 160-16,0 0-32 0,0 0-128 0,0 0 192 15,0 0 32-15,9-7 0 0,1-2 0 0,0-4 0 16,0 0-224-16,3 1 176 0,0-5-176 0,2-4 160 16,2-4-160-16,2 1 192 0,2-2-192 0,2-4 192 15,1-4 0-15,3-8 16 0,0-1 0 16,-2-5 0-16,-2-3 112 0,2-3 32 0,1-3 0 0,-1 1 0 15,-1 2 16-15,-1 4 0 0,-1 6 0 0,-2 4 0 16,-1 7-48-16,-2 4 0 0,-3 7 0 0,0 2 0 0,-4 2-128 16,-2 4-16-16,-3 1-16 0,-2 6 0 0,-3 7-160 0,3-10 0 15,-3 3 0-15,0 7 0 16,0 0-720-16,0 0-80 0,-9 3-16 0,-1 3-10144 16,-3 7-2032-16</inkml:trace>
  <inkml:trace contextRef="#ctx0" brushRef="#br0" timeOffset="15164.94">23938 5549 2751 0,'0'0'256'0,"0"0"-256"16,0 0 0-16,0 0 0 0,0 0 2640 0,-4-8 496 15,4 8 80-15,-4-5 32 0,-1 0-1856 0,5 5-368 0,-5-4-80 16,5 4-16-16,0 0-336 0,-5-6-64 15,5 6-16-15,0 0 0 0,-3-6-144 0,3 6-48 0,0 0 0 0,0 0 0 16,0 0-112-16,0 0-16 0,0 0-16 0,0 0 0 16,0 0-176-16,0 0 160 0,0 0-160 0,0 0 160 15,0 0 48-15,0 0 16 0,2 15 0 0,1 0 0 16,3 3 96-16,-1 1 32 0,1 0 0 0,3 1 0 16,0 4 80-16,1 2 16 0,1-3 0 0,2 2 0 15,0 2-176-15,0 1-16 0,1 1-16 0,2 4 0 16,-1 0-112-16,-1 0-128 0,3-2 176 0,-2-1-176 15,0 1 128-15,1-3-128 0,-1 2 0 0,3 1 0 16,-2-3 128-16,-1 1-128 0,-1-2 0 0,0-1 0 16,2-5 0-16,0 0 160 0,2 0-160 0,2 0 128 0,1-2 0 15,1 0-128-15,5 0 192 0,0-2-64 16,3-4 64-16,3 1 0 0,3 1 0 0,2 1 0 16,2 2-48-16,2-1 0 0,-1-1 0 0,-1-3 0 0,-2-2-144 0,1 2 192 15,2-4-192-15,0 0 192 0,-1-1-192 0,2 2 0 16,3-4 144-16,2 3-144 0,1-4 144 0,1 1-144 15,-2 3 192-15,-3-4-192 0,-2 3 144 0,0-3-144 16,-3 1 0-16,3-2 144 0,3 0-144 0,3-1 160 16,2-2-160-16,3 0 160 0,2-2-160 0,-2 1 128 15,-3-1-128-15,-2-2 128 0,0-2-128 0,-1 0 128 16,0 1-128-16,3 0 128 0,-3 2-128 0,4-1 0 16,1 2 144-16,1 0-144 0,-4 1 0 0,-4 0 128 15,-3-2-128-15,-1 1 0 0,0 0 0 0,-1-2 0 16,2-1 0-16,0-1 128 0,-1 0-128 0,2 1 0 0,3-1 0 15,2-1 128-15,-2 0-128 0,-3-3 0 0,-3 2 0 0,-2 1 0 16,0-5 0-16,0 3 128 0,-1-2-128 16,1 2 0-16,0-3 128 0,-2 4-128 0,-2 1 128 0,3 0-128 15,0 1 0-15,-2-4 0 0,0 1 0 0,-4-2 128 16,0 1-128-16,-3-4 0 0,-1 1 0 0,-1 0 128 16,2-1-128-16,3-2 192 0,-1-3-64 0,3 1 0 15,3-1 64-15,1 0 32 0,1 2 0 0,3-1 0 16,0-1-96-16,1-1 0 0,-1-1-128 0,-3 1 192 15,-2-3-16-15,-2 2-16 0,-1-2 0 0,0 3 0 16,0 0-16-16,0 1 0 0,-1 0 0 0,-1 2 0 16,-3-2-144-16,0 0 128 0,3-1-128 0,-1 3 128 15,-2 2-128-15,-2-1 192 0,3-1-192 0,-3 0 192 16,-2-2-64-16,-1 0 0 0,-3-1 0 0,-1 3 0 0,0 0-128 16,-1 2 192-16,-3 2-192 0,1-1 192 0,-2 0-192 15,1 3 160-15,-1-3-160 0,-1 3 160 0,-3 1-160 0,0-2 0 16,0 1 144-16,0-2-144 0,-2 2 0 15,-2 1 144-15,-1 0-144 0,0 0 0 0,-1 0 128 0,-4 9-128 16,2-7 0-16,-2 2 0 0,0-5 128 16,0 10-128-16,0 0 0 0,0 0 0 0,-7-4 0 0,7 4 0 15,0 0 0-15,-10 0 0 16,1 1-544-16,0 4-16 0,-1 1 0 0,-3 0 0 16,3-5-640-16,0 4-128 0,1 1-16 0,0-1-7968 15,0 3-1584-15</inkml:trace>
  <inkml:trace contextRef="#ctx0" brushRef="#br0" timeOffset="15602.5">27605 5687 19919 0,'0'0'880'0,"0"0"192"0,0 0-864 0,0 0-208 0,0 0 0 0,13-6 0 16,1 1 832-16,5 1 112 0,2-3 16 0,7 0 16 15,4-3-208-15,4 1-32 0,2-1-16 0,1 1 0 16,2-1-16-16,1 0 0 0,2-7 0 0,5 2 0 0,3 1 0 0,2 0-16 16,2 3 0-16,4-2 0 0,1 1-128 15,-6 3-32-15,-6-1 0 0,-2 0 0 0,-2-3-112 0,-1 5-32 16,1-1 0-16,-1 5 0 0,0 0-80 0,-2 0-32 15,-2 2 0-15,-2 2 0 0,-1 0-96 0,-4 1-32 16,-4-1 0-16,-3 1 0 0,-3 2-144 0,-4 1 192 16,-3-1-192-16,-2 4 192 0,-2-1-192 0,-2-1 128 15,-2 3-128-15,-3 1 128 0,0 1-128 0,-4 3 0 16,-2 2 144-16,-3 5-144 0,-4 6 128 0,-3-1-128 16,-6 6 128-16,-3 2-128 0,-4 0 160 0,-5 9-32 15,-4 1-128-15,-6 4 192 0,-4-4-192 0,-1 3 0 16,-1-2 128-16,2 2-128 0,2-4-160 0,6-1-80 15,2-6-16-15,3-2 0 16,6-1-2144-16,3-3-432 0</inkml:trace>
  <inkml:trace contextRef="#ctx0" brushRef="#br0" timeOffset="16329.71">25906 6867 9215 0,'-2'-18'816'0,"2"7"-656"0,0-2-160 0,0 4 0 0,0-2 2816 0,0 4 512 16,0 7 128-16,0 0 0 0,0 0-2192 0,0 0-448 16,0 0-96-16,0 0-16 0,0 0-288 0,-7 14-64 15,-1 2-16-15,0 4 0 0,-1 2-144 0,2 0-16 16,-1 6-16-16,1 0 0 0,0 4-160 0,-2-1 0 16,3-5 144-16,-2 5-144 0,1-1 0 0,2 0 0 15,-2 0 0-15,2-3 0 0,-1-2-240 0,1-4-112 16,-2-5-32-16,2-2 0 15,2-5-1728-15,3-9-368 0</inkml:trace>
  <inkml:trace contextRef="#ctx0" brushRef="#br0" timeOffset="16889.68">25581 7070 16575 0,'0'0'1472'0,"0"0"-1168"0,0 0-304 0,16 4 0 16,4-1 1072-16,4-3 144 0,3-3 48 0,2-1 0 15,2-1-688-15,-1-5-144 0,-1 1-32 0,6-2 0 16,-2-2-96-16,0 0-32 0,1-1 0 0,2 2 0 16,-1 3-272-16,1-1 160 0,1 2-160 0,1-1 128 15,0 5-128-15,-1 0 0 0,-4 1 0 0,-1 1 0 16,-6 1 0-16,0 2 0 0,-6 4 0 0,-3-2 0 16,-3 0 0-16,-3-1 128 0,-3 4 32 0,-8-6 0 15,0 0 256-15,3 12 48 0,-1 1 16 0,-5 1 0 0,-1-3 96 16,-3 2 32-16,-2-1 0 0,-1-1 0 0,-4 0-192 0,1-1-32 15,-2 2-16-15,0-1 0 0,-1-2-368 16,2 2 144-16,0-2-144 0,3 1 0 0,1-2 0 0,1 1 0 16,2-4 0-16,7-5 0 0,0 0 128 0,0 0-128 15,0 0 0-15,0 0 0 0,0 0 0 0,0 0 0 16,0 0 128-16,0 0-128 0,0 0 128 0,0 0-128 16,11 0 192-16,-11 0-192 0,10-1 176 0,-10 1-176 15,10-3 160-15,-10 3-160 0,10-1 128 0,-10 1-128 16,0 0 0-16,0 0 144 0,0 0-144 0,0 0 0 15,0 0 0-15,0 0 0 0,0 0 0 0,0 0 0 16,0 0 0-16,8 5 0 0,-8-5 0 0,0 0 0 0,0 0 0 16,0 0 0-16,4 12 0 0,-4-12 0 15,0 0 0-15,5 8 0 0,-5-8 0 0,0 0 0 0,5 12 0 0,-5-12 0 16,0 0 0-16,4 13 0 0,-4-13 0 16,0 0 0-16,2 8 0 0,-2-8 0 0,0 0 0 0,0 0 0 15,0 0 0-15,0 0 0 0,0 0 0 0,0 0 0 16,0 0 0-16,0 0 0 0,4 11 0 0,-4-11 0 15,0 0-176-15,0 0 176 0,0 0-128 0,0 0 128 16,0 0-320-16,0 0 0 0,0 0 16 0,0 0 0 31,0 0-208-31,0 0-64 0,0 0 0 0,0 0 0 0,0 0-368 16,0 0-80-16,0 0 0 0,0 0-9952 0</inkml:trace>
  <inkml:trace contextRef="#ctx0" brushRef="#br0" timeOffset="17805.02">26001 7050 10127 0,'0'0'448'0,"0"0"96"0,0 0-544 0,0 0 0 0,0 0 0 0,0 0 0 16,0 0 1888-16,10-4 272 0,-1-2 48 0,2 1 16 15,0 0-1088-15,1-4-224 0,1 1-32 0,1-3-16 16,1 1-240-16,2-3-48 0,-1-1-16 0,3 0 0 15,2 1-48-15,2 0 0 0,-2-1 0 0,1 2 0 16,-2-1-64-16,-2-1-32 0,-3 3 0 0,-1 3 0 16,0-1-224-16,-1 3-64 0,-3 3 0 0,0 1 0 15,-10 2-128-15,10 2 0 0,-2 2 144 0,-2 5-144 16,1 0 176-16,-5 4-48 0,2-2 0 0,0 4 0 16,-2 2 96-16,3 1 16 0,-3 1 0 0,0 1 0 15,1 2 0-15,-1-2 0 0,0 1 0 0,0-1 0 16,-1-1 16-16,1 0 16 0,0 0 0 0,-2-1 0 15,0-4 80-15,0 0 16 0,0-4 0 0,0 1 0 0,0 2-48 0,2-4 0 16,-2-9 0-16,2 14 0 0,-1-5-176 0,-1-9-144 16,3 10 192-16,-1 0-192 0,-2-10 128 0,5 9-128 15,-5-9 0-15,7 10 0 16,-7-10-256-16,7 6-176 0,-7-6-16 0,8 7-16 16,-8-7-1776-16,0 0-368 0,0 0-64 0,9 5-16 0</inkml:trace>
  <inkml:trace contextRef="#ctx0" brushRef="#br0" timeOffset="18246.74">27093 6896 18431 0,'0'0'816'0,"-5"-6"160"0,-2-4-784 0,1 2-192 0,0 2 0 0,-1-1 0 15,1 4 1120-15,-3 1 176 0,-2 0 48 0,-2 4 0 16,-1 6-944-16,-3 2-176 0,-3 0-32 0,0 4-16 16,-3 4 16-16,1 1 16 0,1 4 0 0,0 0 0 15,-2-2-16-15,6 2-16 0,-1 0 0 0,0-1 0 16,5-3-32-16,2-1 0 0,2-2 0 0,4-2 0 15,4-4 96-15,1-10 16 0,0 0 0 0,0 0 0 0,10 5 48 0,2-5 16 16,0-3 0-16,2-5 0 0,2-6-96 0,1-1-16 16,-2 0 0-16,-1 1 0 0,0-3-208 0,-1 0 176 15,0 2-176-15,-2-1 160 0,-3 0-160 0,-1 4 0 16,1 2 0-16,-1-1 0 0,-7 11 144 0,0 0-144 16,0 0 160-16,0 0-160 0,0 0 144 0,11 11-144 15,-8 3 128-15,1 0-128 0,-1 1 0 0,-2 3 0 16,-2-1 0-16,2 2 0 0,2 4 0 0,0-1 0 15,1-3 0-15,3-1 0 0,0-2 0 0,0-3 0 16,4-2-192-16,-1 1 192 16,3-7-1600-16,2-1-208 0,-1-4-48 0,4-4 0 0</inkml:trace>
  <inkml:trace contextRef="#ctx0" brushRef="#br0" timeOffset="18582.48">27426 6825 18431 0,'-14'6'1632'0,"6"-1"-1312"0,1 2-320 0,-2 6 0 15,0 4 1088-15,-1 2 128 0,-2-2 48 0,1 2 0 16,-1 1-240-16,1 1-64 0,1 2 0 0,-1-3 0 16,3-2-384-16,1-1-96 0,1 1-16 0,1 0 0 15,2 0-336-15,-1-3-128 0,4-3 0 0,0-12 144 16,6 12-352-16,1-5-80 0,-7-7-16 0,15 3 0 15,1-4 80-15,-1-3 16 0,0-1 0 0,3-6 0 16,-2-1 208-16,1 0 0 0,0-2 0 0,-1 0 0 16,1 0 0-16,-1-2 0 0,1 1 0 0,-1 0 0 15,-2 2 0-15,-1 4 0 0,-2-1 0 0,-1 5 0 0,-10 5 0 0,11 0 0 16,-11 0 0-16,9 5 0 0,-3 7 0 0,-2 0 0 16,-4 0 0-16,-2 4 0 0,0 3 0 0,-2 0-144 15,0-1-16-15,-2 0 0 16,1 0-240-16,0 0-48 0,0-3-16 0,1-1 0 15,1 0-544-15,2-3-96 0,0 1-32 0</inkml:trace>
  <inkml:trace contextRef="#ctx0" brushRef="#br0" timeOffset="19215.61">28144 6709 11967 0,'0'0'1072'16,"0"0"-864"-16,-9 0-208 0,-1 0 0 0,0 0 2448 0,0 2 448 0,-2-1 96 0,-1 3 16 16,1 0-1888-16,-5 2-368 0,-2-1-80 0,1 3-16 15,1 0-400-15,0 1-64 0,2 3-32 0,1-2 0 16,5-4-160-16,0 5 0 0,5-4 0 0,4-7 0 15,0 0 0-15,1 10 0 0,-1-10 0 0,7 8 0 16,3 2 0-16,1-4 0 0,3-2 0 0,3 1 0 16,1 4 0-16,1-2 0 0,0 4 192 0,0-2-64 15,-1 1-128-15,-1 3 192 0,1-2-192 0,-1 3 192 16,-4 2-192-16,-2-3 0 0,-1 0 0 0,-4 0 0 16,-2 1 160-16,-4-1-160 0,-1-4 192 0,-4 2-192 15,-1-2 384-15,-3 1-16 0,-1-4-16 0,-3 2 0 16,-1-3-352-16,0-1 144 0,-1 0-144 0,2 0 0 15,-1-3-1408-15,2-2-384 16,2-6-64-16</inkml:trace>
  <inkml:trace contextRef="#ctx0" brushRef="#br0" timeOffset="19437.16">28706 6284 18431 0,'0'0'1632'0,"0"0"-1312"16,0 0-320-16,-7 5 0 0,0 2 2128 0,0 5 368 15,-3 3 64-15,3 3 0 0,-6-2-1728 0,0 5-336 16,-1 5-80-16,0 5-16 0,-2 3-240 0,1 2-160 16,-2-2 192-16,2 4-192 0,1 3 0 0,0-2 0 15,0-2 0-15,2 3 0 16,2-5-1728-16,4 1-240 0,-1 1-48 0</inkml:trace>
  <inkml:trace contextRef="#ctx0" brushRef="#br0" timeOffset="20417.66">28796 6767 16575 0,'0'0'736'0,"0"0"160"0,0 0-720 0,0 0-176 0,0 0 0 0,-5-6 0 16,5 6 2080-16,0 0 384 0,0 0 80 0,-9 2 16 15,-1 0-1968-15,-2 2-384 0,0 5-80 0,-1 1 0 0,-2 3-128 0,3 3 0 16,1 1 0-16,1 2 0 0,1-2 0 0,2-2 0 16,4-3 0-16,3 0 0 0,1-1 192 0,3-3 32 15,-4-8 0-15,9 6 0 0,1-1 48 0,1-3 16 16,1-187 0-16,0 365 0 0,2-184 192 0,0-3 32 15,3-1 16-15,-1-1 0 0,1-4-176 0,-2-1-32 16,-1-1-16-16,-1-1 0 0,-2 2-304 0,0 0 0 16,-4 4 128-16,-1-1-128 0,0-1 128 0,-3 6-128 15,-3 6 192-15,0 0-192 0,0 0 240 0,0 0-64 16,0 0-16-16,0 12 0 0,0-1-160 0,0 4 0 16,-1 3 0-16,1 2 0 0,0 2 0 0,3 1 0 15,-1-3 0-15,6-1 0 0,-1-1 0 0,4-1 0 0,0-3 0 16,2-4 0-16,-1-3-272 0,2-3-48 0,2-4 0 0,0-4 0 31,3-6-240-31,0-1-48 0,4-3-16 0,1-3 0 16,1 1-368-16,-3-3-80 0,0-4-16 0,-2 0 0 15,-1 1 240-15,-1-1 32 0,-1-1 16 0,-1 0 0 0,-2 0 512 0,0-3 96 0,-1 3 32 0,0-6 0 16,-1-1 160-16,1 1 0 0,-1-2 0 0,-1-5 128 16,0 0-128-16,0-10 144 0,-2-5-144 0,1 0 160 15,-1 1 0-15,2 5 0 0,-2-1 0 0,0 7 0 16,-3-1 336-16,2 7 64 0,-3 0 16 0,0 7 0 15,-1 0 192-15,0 1 64 0,-2 2 0 0,-1 5 0 16,-1 4-320-16,0 1-48 0,0 3-16 0,0-1 0 0,0 12-160 16,0 0-32-16,0 0-16 0,0 0 0 15,-2-8-240-15,2 8 176 0,0 0-176 0,0 0 160 0,0 0-160 0,0 0 0 16,-9 12 0-16,0 4 0 16,3 5 128-16,-4 0-128 0,2 4 128 0,-1 1-128 0,1 6 0 0,1 5 128 15,-1 5-128-15,1 0 0 0,-1 0 160 0,-1 6-160 16,-1 4 192-16,0 0-192 0,-2-2 208 0,2-4-64 15,-1-3-16-15,4-4 0 0,2-3-128 0,1-3 160 16,2-5-160-16,4 0 160 0,1-7-160 0,2-3 0 16,3-4 0-16,0-4 128 0,1 2-128 0,7-7 0 15,-2 1 144-15,2-3-144 0,2-6 128 0,1-2-128 16,1 0 128-16,1-1-128 0,-2-5 0 0,-1 3 144 16,-2-4-144-16,-1-1 0 0,1 3 128 0,-2-2-128 15,-3 0 0-15,2 3 0 0,-2-4 0 0,1 6 0 16,-2-2 0-16,-3 4 0 0,1 0 0 0,-8 5 0 0,0 0 0 0,0 0 0 15,0 0 0-15,0 0 0 0,0 0 0 0,0 0 0 16,0 0 0-16,0 0 0 0,0 0 0 0,0 0-144 16,3-10 144-16,-3 10 0 0,0 0 0 0,0-8-128 15,0-2 128-15,0 10 0 0,-6-12 0 0,1 3-128 16,5 9 128-16,-3-6 0 0,-4-3 0 0,7 9 0 16,0 0 0-16,-7-4 0 0,7 4 0 0,-9-2 0 15,0 1-192-15,9 1-16 0,-10 3 0 0,1 1 0 16,0 0 16-16,2 4 16 0,-1 1 0 0,1 2 0 15,0-2 176-15,0 2 0 0,2 3 0 0,1-2-128 16,1-1 128-16,0 3 0 0,0-2 0 0,2 0 0 16,1 2 0-16,1-1 0 0,1-2 0 0,2 1 0 15,-1-1 0-15,1-2 0 0,0 3 0 0,1-1-128 16,0 1-240-16,0-1-32 0,2-5-16 16,-1 5 0-16,0-3-1632 0,1 1-336 0,-7-9-64 0</inkml:trace>
  <inkml:trace contextRef="#ctx0" brushRef="#br0" timeOffset="20609.46">29202 6492 27647 0,'0'0'1216'0,"0"0"256"0,0 0-1168 0,8-6-304 15,4 2 0-15,2 3 0 0,5-1 1680 0,5 2 288 16,4 0 48-16,4-1 16 0,5-3-1312 0,2-5-256 15,3 0-48-15,4-3-16 0,3-5-400 0,7 4 0 0,7 1 0 0,7-2 0 32,2-3-1952-32,-1 2-480 0</inkml:trace>
  <inkml:trace contextRef="#ctx0" brushRef="#br0" timeOffset="21698.05">30006 7506 23951 0,'-6'-16'1056'0,"5"6"224"0,1-1-1024 0,1 4-256 0,-1 7 0 0,1-9 0 0,-1 1 896 16,0 8 128-16,0 0 32 0,0 0 0 0,0 0-512 0,0 0-96 15,0 0-32-15,3 19 0 0,-2 6-48 0,0 6-16 16,2 6 0-16,-3 11 0 0,-3 7-160 0,2 10-16 15,-2 4-16-15,0 8 0 0,-5 2 96 0,-1 9 32 16,0 7 0-16,-5 7 0 0,-1 4-128 0,-3 4-32 16,-2-3 0-16,-1 2 0 0,0 4-128 0,0-9 0 15,2-3 0-15,3-6 128 0,2-7-128 0,0-7 0 16,2-9 0-16,4-11 128 0,1-6-128 0,1-8 128 16,2-4-128-16,2-5 128 0,2-11-128 0,0-3-144 15,2-3 144-15,2-10-208 16,0 1-1888-16,-4-12-368 0,0 0-80 0,14-17-16 0</inkml:trace>
  <inkml:trace contextRef="#ctx0" brushRef="#br0" timeOffset="21999.81">28602 9007 23039 0,'-18'-3'2048'0,"9"-1"-1648"0,3 0-400 0,6 4 0 16,0 0 2048-16,5-10 336 0,4 6 64 0,8-1 16 15,9-4-1808-15,8 3-352 0,9-6-80 0,8 0-16 16,10-6 48-16,4-1 16 0,0-3 0 0,7 3 0 16,8 1 0-16,9 0 0 0,4 3 0 0,2 2 0 15,-1-1-16-15,11 2-16 0,7 0 0 0,3 3 0 0,2 3-240 0,3 0 176 16,4 3-176-16,-2 3 160 0,-2 3-160 0,-3 3 0 15,-3 0-192-15,-2 3 192 16,0 1-640 0,-8 3 0-16,-12-4 0 0,-7 3 0 0,-5-4-1328 0,-5 3-272 0,-4-4-48 0</inkml:trace>
  <inkml:trace contextRef="#ctx0" brushRef="#br0" timeOffset="22748.82">31094 7557 26607 0,'0'0'1168'0,"0"0"256"0,0 0-1136 0,-9 4-288 0,9-4 0 0,-7 9 0 0,-2-5 640 0,0 1 80 15,-1 1 16-15,-2-2 0 0,0 1-304 0,-2-2-64 16,-2-3-16-16,0-2 0 0,-1 0 64 0,0-2 16 16,-1 0 0-16,2-3 0 0,4-1 144 0,0 3 48 15,2-4 0-15,5 1 0 0,3-6-96 0,3 4-16 16,1-1 0-16,5-3 0 0,3 0-208 0,4-2-48 16,2 0-16-16,3-1 0 0,2 3-240 0,3-2 0 15,1-1 0-15,0 1 0 0,-3 3 0 0,0 6 0 16,-2-2 0-16,-1 5 0 0,-1 1 0 0,-1 3 0 15,-6 5 0-15,-1 7 0 0,-1 2 0 0,-4 5-192 16,-5-1 192-16,-6 2-208 0,-3 0 0 0,-4 4 0 0,-3 2 0 16,-3-5 0-16,-3 0 208 0,-2-3 0 15,-3-2 0-15,1-2-144 0,-1-4 288 0,-1 0 64 0,-3-6 16 0,6 1 0 16,6-2 240-16,2-3 48 0,5-3 16 0,3 0 0 16,4-4-80-16,2-3 0 0,2 0-16 0,3-4 0 15,2-3-160-15,5 1-16 0,5-3-16 0,3 0 0 16,0 0-240-16,4-2 0 0,0-2 0 0,4 4 0 15,-3 7 0-15,1-2 0 0,-1 0 0 0,-3 6 0 16,-1 2-144-16,-4 6 144 0,-3 6 0 0,-1 3-144 16,-3 4 144-16,-3 4 0 0,-4 6-144 0,-4 4 144 15,-4-2-128-15,-2 6 128 0,-3-2-160 0,-3 2 160 16,-6 0-160-16,2-5 160 0,-1-1-160 0,1-4 160 16,0-5 0-16,2-2 0 0,3-5 0 0,2 0 0 15,4-4 320-15,9-5-32 0,0 0-16 0,0 0 0 0,0 0-112 16,-4-8-32-16,6-2 0 0,3-4 0 0,2-1-320 15,5-2-64-15,0-2 0 0,5 3-16 16,-2-1-2288-16,0 3-464 0</inkml:trace>
  <inkml:trace contextRef="#ctx0" brushRef="#br0" timeOffset="23435.72">29603 8802 19919 0,'0'0'880'16,"0"0"192"-16,0 0-864 0,0 0-208 0,0 0 0 0,0 0 0 0,0 0 1200 0,0 0 192 16,0 0 32-16,-4-8 16 0,1 2-416 0,3-2-96 15,0-2-16-15,5 1 0 0,-2-3-128 0,4 0-16 16,0 0-16-16,4 0 0 0,1-5-128 0,4 2-32 16,1 1 0-16,4 1 0 0,0-1-16 0,5 0 0 15,2 3 0-15,1 3 0 0,1 2-32 0,-3 1-16 16,-1 2 0-16,-5 3 0 0,-3 4-288 0,0 4-64 15,-4-1-16-15,-4 6 0 0,-5 3-160 0,-2 3 0 16,-3 1 0-16,-4 2 0 0,-5 4 128 0,-4-3-128 16,-2 0 0-16,-3 1 128 0,-4-1-128 0,-2-4 0 0,-2-3 144 15,-1 1-144-15,2-6 352 0,-1 1 0 0,-1-2 0 0,2-4 0 16,0 0 32-16,4 0 0 0,1-10 0 0,2-1 0 16,2-3-32-16,2-5 0 0,5-2 0 0,2-3 0 15,5-2-112-15,1-2-32 0,2-4 0 0,5 0 0 16,4 0-208-16,4-1 0 0,2-4 0 0,3 6 0 15,2-2-160-15,3 6 160 0,2 2-128 0,2 3 128 16,2 6 0-16,0 1-128 0,-3 5 128 0,-2 4 0 16,-4 4 0-16,-2 8-128 0,-3 0 128 0,-6 6 0 15,-4 4-192-15,-3 2 64 0,-3 5 0 0,-5 0 0 16,-7 4-64-16,-4 0 0 0,-6 1 0 0,-2-6 0 16,0-2-96-16,0-2-32 0,-1-2 0 0,2-4 0 31,3-6-624-31,2-1-128 0,4-6-16 0,3-3-10080 0,2-6-2016 0</inkml:trace>
  <inkml:trace contextRef="#ctx0" brushRef="#br0" timeOffset="23934.5">30273 8232 13823 0,'0'0'1216'0,"0"0"-960"0,0 0-256 0,0 0 0 16,0 0 1504-16,0 0 256 0,0 0 48 0,-9 6 16 15,4 2-928-15,-1-3-192 0,-3 2-48 0,1 0 0 16,-1 0-16-16,-1 4-16 0,-1 0 0 0,-1 5 0 16,1 1-48-16,-2 4 0 0,0 3 0 0,1-4 0 15,-1 2-128-15,0-1-16 0,1 2-16 0,-1-2 0 16,1-2-32-16,4 0 0 0,0-5 0 0,2-4 0 15,0 0 176-15,6-10 16 0,0 7 16 0,0-7 0 16,0 0 0-16,0 0 0 0,12-6 0 0,2-5 0 0,0 0-272 0,4-2-64 16,2-5-16-16,2 2 0 15,2-2-240-15,1-1 144 0,2 0-144 0,0 1 128 0,-1 1-128 0,0 3 0 16,-2 2 0-16,-3 1 0 0,0-1-240 0,-2 3 32 16,-1 0 0-16,-4 5 0 15,-4 0-560-15,-10 4-128 0,9-5 0 0,-9 5-8768 16,0 0-1728-16</inkml:trace>
  <inkml:trace contextRef="#ctx0" brushRef="#br0" timeOffset="24230.14">30160 8504 11055 0,'0'0'480'0,"0"0"112"0,0 0-464 0,0 0-128 0,0 0 0 0,5-8 0 15,-2-4 2416-15,4 0 464 0,0 1 80 0,1-4 32 16,1-1-1744-16,3-1-352 0,-2-4-64 0,4 1 0 16,0-2-256-16,2-2-32 0,2 0-16 0,3 1 0 15,-1-2-144-15,4 2-16 0,0-1-16 0,3-2 0 16,0 2 160-16,1 3 48 0,2-2 0 0,-2 5 0 16,-1-1 80-16,-2 2 0 0,-1-1 16 0,0 3 0 15,1 1-224-15,-4 0-48 0,0-2-16 0,-2 3 0 16,-3 4-368-16,-2 0 0 0,-2 3 0 0,-1 1 0 15,-5-4-192-15,-6 9-128 0,7-6 0 0,-7 6-16 16,0 0-1696-16,0 0-336 16,0 0-64-16,0 0 0 0</inkml:trace>
  <inkml:trace contextRef="#ctx0" brushRef="#br0" timeOffset="24587.4">30290 7997 21823 0,'7'-11'960'0,"3"5"208"0,4 0-928 0,4-2-240 0,3 2 0 15,3-4 0-15,4 2 384 0,1-3 16 0,1 1 16 0,1-2 0 16,-3-2 144-16,0 5 16 0,-1-2 16 0,0 3 0 15,1-1 240-15,0 6 64 0,-1-1 0 0,-1 0 0 16,-2 4-336-16,-4 4-64 0,-3 0-16 0,-3 1 0 16,-2 5-160-16,-2 1-16 0,-3 5-16 0,-1 1 0 15,-5 4-32-15,-1 5-16 0,-1 2 0 0,-4 4 0 16,-3 0 144-16,0 0 48 0,-1-2 0 0,-2 2 0 16,-1 0-96-16,-1 0-16 0,0-5 0 0,1 1 0 15,-1-1-160-15,0 1-32 0,0-4-128 0,1 3 192 16,-2-3-320-16,1 3-80 0,3-6-16 0,-3-2-10144 15,3 1-2016-15</inkml:trace>
  <inkml:trace contextRef="#ctx0" brushRef="#br0" timeOffset="29803.74">17168 15888 28559 0,'-7'-7'2544'0,"2"-1"-2032"0,5 8-512 0,-6-7 0 16,2 1 1472-16,4 6 208 0,0 0 48 0,0 0 0 15,0 0-960-15,0 0-192 0,0 0-48 0,-4 7 0 0,2 7-320 0,-1 3-64 16,1 3-16-16,0 7 0 0,0 6-128 0,-1 10 0 15,1 6 0-15,-1 8 0 16,2 1 0-16,0 4 208 0,-3 7-48 0,4 5-16 16,0 7 0-16,0 3 0 0,0 3 0 0,-1 1 0 0,-2 3-144 0,2 3 160 15,0 0-160-15,-1 0 160 0,1-3 32 0,-1 1 0 16,-2-1 0-16,-1-5 0 0,0-4 80 0,-2-4 32 16,0-10 0-16,-1-3 0 0,0-6 80 0,2-5 0 15,-2-3 16-15,3-1 0 0,0-8-16 0,3-3 0 16,-1-3 0-16,2-6 0 0,2-1-64 0,3-4-32 15,0-5 0-15,2-1 0 0,2-5-288 0,2-1 0 16,-1-4 0-16,2-1 0 0,3-4 0 0,3-2 0 16,0 0-176-16,6 1 176 0,4-3-192 0,4-2 192 15,2-1-192-15,3-1 192 0,3-5 0 0,0 3-128 0,0-2 128 0,5 0 0 16,1 2 0-16,5-2 0 0,2 3 0 0,7 4 0 16,5-2 0-16,6 2 0 0,1-3 0 0,3 4 0 15,4 5 0-15,3-1 0 0,6-1 0 0,3 1 144 16,3 1-144-16,2 1 0 0,3 0 144 0,5 3-144 15,5-2 0-15,1 3 0 0,-7-1 0 0,5 2 0 16,6 1 160-16,-1-2-32 0,-2-3-128 0,1 4 192 16,-1 0-192-16,1-3 0 0,-3 0 0 0,-4-5 0 15,0-2 0-15,-2-2 0 0,1 0-144 0,-3-7 144 16,-2-1 0-16,-2-1 0 0,-5 1 0 0,2-2 160 16,1 3-160-16,0-3 0 0,-4-1 0 0,-2 5 0 15,-1-1 0-15,2 2 0 0,1 2-192 0,-1 4 192 16,-3-3 0-16,-1 3 0 0,-2 3 0 0,-3 1 0 15,0 1 0-15,-4 4 0 0,-4-2 0 0,-5 3 0 0,-5-1 0 0,-3 1 0 16,-7 3 0-16,-4 0-176 0,-2 1 176 0,-2 0 0 16,-2 0-144-16,-2-3 144 0,-5 3 0 0,-2-1 0 15,-6-4 0-15,-4 1 0 0,-3 3 0 0,-3-7 192 16,-3 0-64-16,-1 1 0 0,-13-7-128 0,10 2 0 16,-10-2 0-16,0 0 0 0,0 0 176 0,0 0-48 15,10-1-128-15,-10 1 192 0,6-6-64 0,-1-1 0 16,-5 7-128-16,5-9 192 0,0-2-192 0,1-2 0 15,0 2 0-15,0-4 0 0,2-6 0 0,1-4 0 16,0-3-144-16,3-8 144 0,-1-6-160 0,1-6 160 16,1-12-160-16,-2-2 160 0,2-7 0 0,1-4 0 15,-2-9 0-15,0-5 0 0,2-7 0 0,-1 1 0 0,0 0 0 0,-1-2 0 16,1-2 0-16,-1-6 0 0,-2 3 0 0,4-3 0 16,2-3 0-16,3-1 0 0,0 1 0 0,4-1 0 15,1 6 0-15,1 1 0 0,1-4-160 0,2 6 160 16,0 4-384-16,-1 5 32 0,1 9 16 0,-2 6 0 15,2 7 176-15,-2 6 160 0,1 10-208 0,-3 4 80 16,-1 10 128-16,-3 4 0 0,-2 5 0 0,-3 4 0 16,-1 6 128-16,-1 3 0 0,-3 3 0 0,0 2 0 15,-4 6-128-15,-6 4-128 0,9-5 128 0,-9 5-192 16,8-5 192-16,-8 5 0 0,9-2 0 0,-9 2-128 16,0 0 128-16,0 0 0 0,0 0 0 0,0 0 0 15,0 0 192-15,0 0-48 0,0 0 0 0,0 0 0 16,0 0-144-16,-7 7 0 0,-3 0 0 0,-4-2 0 15,-3-1 0-15,-4 2 0 0,-4-2 128 0,-6 1-128 16,-4 1 0-16,-5-1 0 0,-3 2 0 0,-5 2 0 0,-6-6 0 16,-4 4 0-16,-4 0 0 0,-2-3 0 0,-1 1 0 0,0-1 0 15,-1 1 0-15,-6-2 0 0,-7-1 0 0,-5-1 128 16,-4-1-128-16,-2 0 128 0,-1 0-128 0,-7 0 0 16,-9-1 0-16,-2-1 0 0,-2-1 0 0,-6-2 0 15,-6 0 0-15,-3 0 0 0,-1 2 0 0,-5 2 0 16,-7 0 0-16,2 1 0 0,7 0 0 0,-3 1 0 15,-5 0 0-15,2 2 0 0,6-3 0 0,-8 2 0 16,-2 3 128-16,-1 4-128 0,-1-1 144 0,-3 3-144 16,-5 5 160-16,3 1-160 0,0 4 0 0,0 2 128 15,-6 5-128-15,1-2 0 0,-3 5 0 0,2 2 144 16,5-1-144-16,-2 1 128 0,-3 2-128 0,7 1 0 0,6-2 0 0,3-1 0 31,2 0-400-31,12-3-16 0,10-8 0 0,8 0-12448 0,7-3-2480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20:16:57.415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18796 2079 4607 0,'-24'-12'400'0,"9"7"-400"0,-2-2 0 0,-1 0 0 16,-1 4 2272-16,2-1 368 0,-4 0 80 0,1 1 16 15,0 1-1920-15,0-1-384 0,1 1-80 0,2-2-16 16,0-2 176-16,3 0 16 0,3 1 16 0,-1-3 0 15,2 1 0-15,1-3 0 0,2 2 0 0,0-1 0 16,1 2-64-16,6 7-16 0,-9-9 0 0,0 4 0 16,1 1-80-16,-1 0 0 0,-1-1-16 0,0 4 0 15,-1 0-112-15,-1 1 0 0,2 0-16 0,-1 0 0 16,0 1-32-16,11-1 0 0,0 0 0 0,0 0 0 16,0 0 304-16,0 0 48 0,0 0 16 0,0 0 0 15,0 0-112-15,8 11-16 0,4-3 0 0,5 1 0 16,6-4 80-16,5 3 16 0,4-5 0 0,7 1 0 0,7 0-32 15,6 1 0-15,5-2 0 0,10-1 0 0,8-1-144 0,2 2-48 16,-1 0 0-16,4-1 0 0,2 2-32 0,9-2-16 16,6 2 0-16,3-1 0 0,-2 1-96 0,6 1-32 15,4-2 0-15,4 0 0 0,3-2 48 0,3 1 16 16,4-2 0-16,4-2 0 0,5-2-80 0,2-3-128 16,2 0 176-16,2 0-176 0,3-5 192 0,2 2-192 15,2 1 192-15,2-2-192 0,0-1 256 0,4 1-48 16,2 2-16-16,-4 2 0 0,0 1 32 0,-2 1 0 15,1 2 0-15,-2 0 0 0,-2 2-64 0,-3-1-16 16,-2 2 0-16,1 0 0 0,-2 2-144 0,-2-1 128 0,-4 0-128 16,0 2 128-16,-2 2-128 0,-3 0 0 15,-1-2 0-15,-6 3 0 0,-3 1 0 0,1 0 0 0,1 4 0 0,-5-2 0 16,-5 3 0-16,3-1 0 0,-1-1 0 0,-4 3 0 16,-8-3 0-16,-4 0 0 0,-3 2-224 0,0-3 80 15,0 3-32-15,-7-4 0 0,-9 1 0 0,-1-3 0 16,-6-1 16-16,-4 2 0 0,-6-4 0 0,-2 3 0 15,-2 0 160-15,-6-2 0 0,-4 0-144 0,-7-2 144 16,-7 1 0-16,-9 0 0 0,-3 0 0 0,-7-2 0 16,-11-1 0-16,0 0 0 0,0 0 0 0,0 0 0 15,-11-1 0-15,-7 0 0 0,-5-1 128 0,-10 0-128 16,-7-1 0-16,-8 1 0 0,-5-2 128 0,-4 1-128 16,-5 0 0-16,-8-5 0 0,-4 4 0 0,-11-1 0 15,-9-4 0-15,-3 3 0 0,-1-4 0 0,-10 3 0 0,-13-2-144 0,-2 2 144 16,0 0 0-16,-9 0 0 15,-8 3 0-15,1 0 0 0,2-3 0 0,-9 1 0 0,-7 3 0 0,1 0-128 16,-1 3 128-16,-3-1 0 0,-6-2 0 0,-3 2 0 16,-5 0 0-16,-2 1 0 0,-2 1 0 0,-5 0 0 15,-5-1 0-15,-7 0 0 0,-5-1 0 0,-3 1 0 16,-2 0 0-16,4 1 0 0,-2 2-192 0,11-1 192 16,4 1-192-16,2-2 192 0,6 0 0 0,6 2 0 15,8 0 0-15,5 2 0 0,6-3 0 0,6 2 0 16,7-1 0-16,9-1 0 0,6-2 0 0,11 1 144 15,8-2-144-15,5 1 192 0,3-1-192 0,9-2 0 16,4 2 144-16,9-2-144 0,8 0 0 0,4-2 128 16,6-1-128-16,5 4 0 0,5-2 0 0,11-1 0 15,8 1 0-15,9 2 0 0,9 0 0 0,9 2 0 0,14 0 0 0,20 0-192 32,14 0-176-32,18-1-32 0,17 0-16 0,20-2 0 0,19-2 240 0,17 3 176 0,11-2-208 0,16 0 80 15,13-6 128-15,12 2 0 0,8-2 0 0,8 1 0 16,6-2 0-16,1 2 0 0,4-1 0 0,-2 2 0 15,-3-2 0-15,-2 4 0 0,-2-5 0 0,-5 6 0 16,0-2 0-16,-8 5-192 0,-8 6 32 0,-15 0 0 31,-16-1-1248-31,-4 4-256 0,-8 3-64 0,-14-1-11616 0</inkml:trace>
  <inkml:trace contextRef="#ctx0" brushRef="#br0" timeOffset="784.92">14315 3452 23951 0,'-19'-17'1056'0,"5"6"224"0,-3-1-1024 0,3 5-256 0,3 2 0 0,4-1 0 16,7 6 1776-16,0 0 288 0,0 0 64 0,0 0 16 15,0 0-1552-15,0 0-304 0,9-5-64 0,3 3-16 16,5-2-208-16,3-1 0 0,7 1 0 0,9-1 0 16,5 1 0-16,12-2 0 0,8 1 0 0,9 1 0 15,8-4 0-15,6 2 0 0,0 0 0 0,9-2 0 16,10 4 128-16,2-1-128 0,2-6 0 0,1 4 144 15,2 0-144-15,3-1 0 0,2-3 0 0,0 2 0 0,-5-1 128 0,5 3 0 16,2-3 0-16,-5 2 0 0,-8-1 32 0,-1 2 0 16,-3 0 0-16,-1-1 0 0,-2 0-160 0,-6-2 128 15,-7 3-128-15,-4-1 128 0,-8 1-128 0,-5 1 128 16,-4-1-128-16,-9 4 128 0,-7 0-128 0,-9 1 0 16,-10-1 0-16,-6 0 0 0,-8 3 0 0,-14 0 0 15,0 0 0-15,0 0 0 0,-9 6-272 0,-13-3 64 16,-14 4 16-16,-11 3 0 0,-14-2-48 0,-7 3 0 15,-10-2 0-15,-7 4 0 0,-10 1-16 0,-8 0-16 16,-7-3 0-16,-4 4 0 0,-3 2 144 0,-10-1 128 16,-8 0-192-16,-3 1 192 0,-2 2-144 0,-4-1 144 15,-1 1 0-15,2 0-144 0,2 2 144 0,7-4 0 16,8-1 0-16,11 0 0 0,7 2 0 0,7 0 0 0,5 1 0 0,10 0 128 16,11-3-128-16,12 1 128 0,8 0-128 0,12-1 128 15,10-2-128-15,10-4 0 0,8 0 0 0,15-10 0 16,0 0 0-16,20 11 176 0,13-1-176 0,16-6 192 15,12-1-64-15,19-3-128 0,19-1 192 0,11-1-64 16,9-2 128-16,14-4 0 0,13-1 16 0,12-4 0 16,8 2 0-16,8-3 0 0,6-2 0 0,8-2 0 15,6 0 176-15,5-1 16 0,0 1 16 0,2 2 0 16,-1-2-48-16,-5 4-16 0,-4 1 0 0,0 4 0 16,-4-1-416-16,-7 5-224 0,-10 5 32 0,-9 5-10752 15,-10 4-2128-15</inkml:trace>
  <inkml:trace contextRef="#ctx0" brushRef="#br1" timeOffset="8455.98">6250 9925 8287 0,'-15'-13'368'0,"6"10"80"0,-1-5-448 0,0 4 0 0,1 2 0 0,9 2 0 16,-5-4 2496-16,5 4 400 0,0 0 96 0,0 0 16 16,0 0-1840-16,0 0-352 0,0 0-80 0,0 0-16 0,0 0-384 0,9-7-80 15,1 4 0-15,0-1-16 0,0 1-48 0,3 0 0 16,5-1 0-16,1 0 0 0,-2 0-32 0,4 2-16 16,0-4 0-16,4 0 0 0,0 1 176 0,3 1 48 15,4-2 0-15,5 1 0 0,2 2 144 0,3-1 16 16,1-1 16-16,4 2 0 0,7-3 16 0,1 3 0 15,3-5 0-15,0 3 0 0,1 0-96 0,3-3-16 16,3 3 0-16,6 3 0 0,8-2-96 0,-2 0-32 16,-3 1 0-16,1 2 0 0,3 0-112 0,4 1-16 15,5 2-16-15,-2 1 0 0,-3 1-176 0,2 0 0 16,0-3 144-16,4-1-144 0,5 1 0 0,-3-1 0 16,-2-1 0-16,-3 1 128 0,0-3-128 0,0 2 0 15,2-4 0-15,-4 1 128 0,-2-1-128 0,-3 0 0 16,0 0 0-16,-1 1 0 0,1 0 0 0,-2 2 0 0,0-1 0 0,-2-1 0 15,-4 3 0-15,-4 0 0 0,-1 1 0 0,-1 0 128 16,-2 0-128-16,0 0 176 0,0 1-176 16,-4-1 192-16,-6-1-32 0,-3 0 0 0,-3-1 0 0,-3 1 0 15,-5 0-16-15,-1 1 0 0,-4-2 0 0,-2 2 0 16,-2 0-144-16,-5 2 128 0,-3-1-128 0,-5 0 128 16,-2 1-128-16,-2-1 128 0,-4-1-128 0,-8 0 128 15,0 0 0-15,0 0 0 0,0 0 0 0,0 0 0 16,0 0 64-16,-12-1 0 0,-6-2 0 0,-4 0 0 15,-6 2-192-15,-5-1 160 0,-5 0-160 0,-5 1 160 16,-4-3-160-16,-3 4 0 0,-6-2 0 0,-5 2 0 16,-5 0 0-16,-2 1 0 0,-1 0 0 0,-2 3 0 0,-3-1 0 15,-5-1 0-15,-10-1 0 0,2 2 0 0,-1 0 0 0,0-2 0 16,2 0 0-16,-7 0 0 0,-5 3 0 0,0 0 0 16,3-1 0-16,-4 2 0 0,0 0 0 0,-3 1 0 15,-4-1-144-15,2 4 144 0,2-1 0 0,-3 1 0 16,-2-2 0-16,4 3 0 0,5-2 0 0,2 1 0 15,2-3 0-15,0-3 0 0,2 1 0 16,7 1 0-16,7-2 0 0,6 0 0 0,3 1 0 0,4 0-128 16,-3-4 128-16,0 3 0 0,1-1-144 0,5 0 144 15,3 1-208-15,6 1 80 0,2-2 0 0,4 3 0 16,5 0 0-16,5-1 0 0,4 0 128 0,5 2 0 16,5-2 0-16,4-1-128 0,3 0 128 0,6 4 0 15,10-7 0-15,0 0-128 0,0 0-16 0,6 11 0 16,3 3 0-16,6-1 0 0,5-4-16 0,6 2 0 0,3-3 0 15,9 2 0-15,8-2 160 0,7 3 0 0,8-3 0 0,11 1 0 16,9-5 0-16,2-2 144 0,-1-3-144 0,7 0 160 16,7-1-160-16,5-2 160 0,7-3-160 0,3 0 160 15,2-3 0-15,5 1 0 0,5-6 0 0,1 1 0 16,-3 0-16-16,3 1 0 0,2-2 0 0,-5 2 0 16,-7 3-144-16,-3-1 128 0,-2 3-128 0,-7-1 128 15,-10 3-128-15,-6-3 0 0,-8 4 0 0,-5 1 0 16,-7 2 0-16,-6 2 0 0,-6 2 0 0,-7 2 0 15,-7 0-1536 1,-7 5-176-16,-8-2-32 0,-7 6-12288 0</inkml:trace>
  <inkml:trace contextRef="#ctx0" brushRef="#br1" timeOffset="9607.45">12838 9741 17503 0,'-6'-4'1552'0,"0"-1"-1232"0,1-3-320 0,5 8 0 15,0 0 1104-15,0 0 176 16,0 0 16-16,0 0 16 0,11-5-704 0,6 4-144 0,3 2-16 0,5 1-16 16,5-1 16-16,9 1 16 0,9 2 0 0,8-3 0 15,5-1 32-15,5 0 0 0,4-1 0 0,8-3 0 16,6 1-176-16,5-1-16 0,0 0-16 0,1 0 0 16,0-1 32-16,3 2 0 0,2 2 0 0,2 1 0 15,1-1 192-15,-2 1 32 0,0 0 16 0,3 0 0 16,5 0-224-16,-4 0-32 0,-3-1-16 0,-3-1 0 15,1-1-144-15,2-4-16 0,1 2-128 0,-4 4 192 16,-6 0-48-16,-3-2-16 0,-3-2 0 0,0 2 0 16,-1 1-128-16,-6 1 192 0,-9-1-192 0,-3 4 192 15,-6-2-192-15,-5 0 128 0,-5 0-128 0,-4 0 128 16,-1-2-128-16,-6 2 128 0,-7 0-128 0,-5 2 128 16,-5-2-128-16,-5 0 0 0,-5 0 0 0,-9 0 0 15,0 0 0-15,0 0 128 0,-11 1-128 0,-9 1 0 0,-6 0 0 0,-6-1 0 16,-7 3 128-16,-7 0-128 0,-4-3 0 0,-4 4 0 15,-6 1 0-15,-10-1-176 0,-10-1 176 0,-4 1-128 16,-1 3 128-16,-7-4-128 0,-4 0-32 0,-9 2 0 16,-8 0 0-16,1-1 0 0,-2 2 160 0,-7-2-128 15,-6-1 128-15,4 2-128 0,5 3 128 0,1-5-208 16,0 1 80-16,7 1 128 0,13-3 0 0,6 2 0 16,6 1 0-16,1-2 0 0,0-2 0 0,8 2 0 15,2 0 0-15,10 1 0 0,0-2 0 0,9-1 0 16,7 1 0-16,5-1 0 0,5 0 0 0,5-2 0 15,6 0 0-15,8-2 0 0,7 4 0 0,12-2 0 0,0 0 0 16,14 1 0-16,9-4 0 0,9 1 0 0,10-1-160 16,11-1 160-16,10-1 0 0,13 2 0 0,9-3 0 0,9 4 0 15,4-4 0-15,9 0 128 0,6 3 0 0,8-2-128 16,7-1 288-16,4 3-48 0,3-1-16 0,2 3 0 16,2-2-64-16,3 0-16 0,2 3 0 0,3-2 0 15,2-1-16-15,-3 1-128 0,-2-2 192 0,-11 3-64 16,-12-1-128-16,-5 2 0 0,-3 3 0 0,-8 0 0 15,-5 2 0-15,-11 4 0 0,-9-1 0 0,-5 5 0 32,-7 0-2112-32,-4-2-416 0,15 10-80 0,-27-11-16 0</inkml:trace>
  <inkml:trace contextRef="#ctx0" brushRef="#br1" timeOffset="10908.55">25928 8172 17503 0,'4'-15'768'0,"-4"5"176"0,0 1-752 0,0-1-192 0,0 10 0 0,0 0 0 16,-4-9 1280-16,4 9 240 0,0 0 32 0,-5-8 16 16,5 8-448-16,0 0-96 0,-11 2 0 0,-1 4-16 15,1-1-480-15,-2 9-80 0,-1 3-32 0,-1 5 0 16,-1 9-272-16,-2 1-144 0,-3 3 160 0,-1 9-160 0,2-3 208 0,-1 9-48 15,0 3-16-15,2 5 0 16,0 4 48-16,2-1 16 0,3 4 0 0,5-3 0 0,4 4 176 0,3-5 16 16,2 0 16-16,7-9 0 0,2-6 16 0,3 1 0 15,5-5 0-15,1-1 0 0,1-2-256 0,1-7-48 16,3-4-128-16,-1-1 192 16,-2 0-688-16,3-4-144 0,1-5-16 0,1-5-13472 0</inkml:trace>
  <inkml:trace contextRef="#ctx0" brushRef="#br1" timeOffset="11374.9">26579 8677 15663 0,'0'0'1392'0,"-9"8"-1120"0,2 3-272 0,0 4 0 16,1 6 2848-16,1 8 512 0,-1-1 96 0,0 9 32 16,0 7-2656-16,0 2-544 0,-3 6-96 0,0 1-32 15,0 2-160-15,-1 2 192 0,0 4-192 0,1-1 192 16,-1-1-192-16,1-2 0 0,0-6 144 0,-1-6-144 16,0-7 144-16,1-6-144 0,2-8 192 0,3-6-192 15,-1-6 576-15,3-3 0 0,2-9 0 0,0 0 0 16,0 0 352-16,-3-16 80 0,2-8 16 0,2-5 0 15,3-9-464-15,2-5-96 0,-2-7-16 0,5-3 0 0,3-3-448 16,2-4 0-16,1-6 0 0,4-4 0 0,6-5 0 0,3 2-256 16,0 4 16-16,5 4 16 0,4 4-96 0,1 10-32 15,0 10 0-15,2 4 0 0,-5 3 352 0,0 6-176 16,-2 4 176-16,-5 6-128 0,-2 5 128 0,0 7 0 16,-5 5-144-16,-1 5 144 0,-4 8-144 0,-3 6 144 15,-3 4-192-15,-5 7 192 0,-4 1-192 0,-2 6 192 16,-5 6-192-16,-6 0 192 0,-4 4 0 0,-3-2 0 15,-7 3 0-15,1-4 0 0,-2-1 0 0,-5-1 0 16,-3-5 0-16,-2-7 0 0,-3-1 0 0,1-5 0 16,1-3 0-16,2-2 0 15,3-7-896-15,4-6-288 0,1-3-48 0,4-6-12672 0</inkml:trace>
  <inkml:trace contextRef="#ctx0" brushRef="#br1" timeOffset="11658.54">27474 7800 34095 0,'0'0'3024'0,"0"0"-2416"0,0 0-480 0,-8 6-128 31,2 4-800-31,0 3-176 0,-2 5-48 0,0 7 0 0,0 3 1024 0,-1 8 288 0,-1 3 16 0,-1 3 0 15,1 9-304-15,1 1 128 0,-1 5-128 0,0 4 0 16,-3 6 176-16,-1 2-176 0,-5 4 160 0,0 1-160 0,0-1 0 0,1-3 0 16,0-4 0-16,3-7 0 0,1-6 0 0,2-6-208 15,0-9 32-15,4-6 16 16,3-9-256-16,3-5-48 0,-2-4-16 0,1-7 0 16,3-7-1952-16,0 0-384 0</inkml:trace>
  <inkml:trace contextRef="#ctx0" brushRef="#br1" timeOffset="11942.8">27591 8568 27583 0,'-14'21'1216'0,"5"0"256"0,0 3-1168 0,2 5-304 0,-1 4 0 0,2-1 0 16,-1-2 320-16,2-2 16 0,3-1 0 0,-1-2 0 15,3-7-144-15,3 0-48 0,0-4 0 0,4-6 0 16,-7-8 112-16,11 2 0 0,3-3 16 0,-1-4 0 16,3-8 368-16,5-2 64 0,-1-7 0 0,6 1 16 15,-1-6-160-15,2 0-48 0,-1-5 0 0,0 2 0 16,-2-1-128-16,-2 0-48 0,-3 0 0 0,-2 3 0 16,-1-4 32-16,-4 3 0 0,0 5 0 0,-2-5 0 15,-1 2-240-15,-3 0-128 0,1 6 160 0,-2 2-160 16,-1 5-1408-1,-1 2-368-15,0 1-80 0</inkml:trace>
  <inkml:trace contextRef="#ctx0" brushRef="#br1" timeOffset="12436.55">28642 8430 10127 0,'0'0'448'0,"0"0"96"0,0 0-544 0,-2-6 0 16,-1-4 0-16,1 5 0 0,-1-3 4096 0,-5 2 704 16,2 2 128-16,-3 0 48 0,-2-1-3744 0,-2 3-736 0,-1 2-160 15,-2 3-16-15,-4 2-320 0,0 2 128 0,-3 3-128 0,0 1 0 16,-1 6 0-16,0 1 0 0,-3 1 0 0,2 4 0 15,2 2 0-15,3-1-144 0,2-3 144 0,4-1 0 16,5-6 0-16,4 0 128 0,1 0 0 0,4-14 0 16,7 11 80-16,3-3 32 0,1-2 0 0,2-2 0 15,1-4 144-15,4-4 48 0,1-1 0 0,1-1 0 16,-1-4 16-16,0 1 0 0,0-4 0 0,-1-1 0 16,0 0-224-16,-2 4-32 0,0-1-16 0,0 3 0 15,1-1-176-15,-5 5 0 0,0 0 0 0,-12 4 0 16,11 8 0-16,-2 5 0 0,-3 3 0 0,0 5 0 15,-4 7 224-15,-2 2-32 0,-1 7-16 0,-3 2 0 16,-2 1 0-16,-3 0 0 0,-3 6 0 0,-3-3 0 0,-1 3-16 16,-2-4 0-16,-1 0 0 0,-2-1 0 15,-3-4 208-15,-4-4 32 0,-1 0 16 0,-4-2 0 0,-3 0-144 16,-2-4-16-16,-2-2-16 0,1-3 0 0,-1-5-240 0,2 1 0 16,2-1 0-16,3-7-160 15,2-1-1504-15,6-7-288 0,5-3-64 16,3-8-12896-16</inkml:trace>
  <inkml:trace contextRef="#ctx0" brushRef="#br1" timeOffset="13810.35">30000 8377 9215 0,'0'0'816'0,"0"0"-656"0,0 0-160 0,0 0 0 15,-1-4 960-15,1 4 176 0,0 0 16 0,0 0 16 16,0 0-720-16,0-10-160 0,0 4-32 0,0 6 0 16,0 0 32-16,0 0 0 0,0 0 0 0,0 0 0 15,2-7 208-15,-2 7 32 0,0 0 16 0,0 0 0 16,3-10 0-16,-3 10 0 0,2-6 0 0,-2 6 0 15,0 0-160-15,0 0-16 0,0 0-16 0,0 0 0 16,4-8-96-16,-4 8 0 0,0 0-16 0,0 0 0 16,5-5-240-16,-5 5 176 0,0 0-176 0,6-6 160 15,-6 6-160-15,6-7 0 0,-6 7 0 0,0 0 0 16,0 0 0-16,0 0 0 0,0 0 0 0,0 0 0 0,0 0 0 0,0 0 128 16,0 0-128-16,0 0 128 15,0 0-128-15,0 0 0 0,0 0 0 0,0 0 0 0,0 0-208 0,0 0-128 16,0 0-32-16,0 0 0 15,0-6-464-15,0 6-112 0,0 0-16 0,0 0 0 16,0 0 128-16,0 0 32 0,0 0 0 0,0 0 0 0,3-8 592 0,-3 8 208 16,0 0-144-16,0 0 144 0,0 0 176 0,0 0 112 15,0 0 32-15,5-6 0 0,-5 6 288 0,0 0 64 16,4-4 16-16,-4 4 0 0,0 0 0 0,0 0 0 16,0 0 0-16,0 0 0 0,0 0 0 0,0 0 0 15,0 0 0-15,0 0 0 0,0 0-112 0,0 0-32 16,0 0 0-16,0 0 0 0,0 0-288 0,0 0-64 0,0 0-16 0,-5 8 0 15,-1 2 144-15,1 4 48 0,0-1 0 0,-2 5 0 16,-2 4 176-16,-1 3 32 16,0 4 16-16,1 0 0 0,-5 2 48 0,3 2 0 0,-2-2 0 15,2 1 0-15,-3 1-288 0,0-2-48 0,0-1-16 0,2-4 0 16,-1 0-288-16,1-3 160 0,0-4-160 0,3-4 128 16,0-3-128-16,3-3-272 0,6-9 64 0,0 0 16 31,0 0-1664-31,0 0-336 0,0 0-64 0,-2-12-16 0</inkml:trace>
  <inkml:trace contextRef="#ctx0" brushRef="#br1" timeOffset="14163.53">30679 7578 25791 0,'0'0'1152'0,"0"0"224"0,0 0-1104 0,0 0-272 16,0 0 0-16,0 0 0 0,0 0 400 0,3 13 32 16,-4 3 0-16,-4 2 0 0,-5 2 48 0,-2 7 16 15,0 2 0-15,-4 4 0 0,1 1-176 0,-1 6-16 16,-1 5-16-16,-1 2 0 0,-1 5 64 0,-2 1 16 0,-2 0 0 0,0 0 0 15,3 3-48-15,-1-2-16 0,0-1 0 16,3-3 0-16,4-2-128 0,4-6-32 0,2-3 0 16,4-4 0-16,3-5-144 0,4-4 0 0,3-5 0 0,4-2-176 15,2-2 48-15,0-3 0 0,3-3 0 0,5-1 0 32,2-3-368-32,3-6-64 0,-3-2-16 0,1-1-8688 0,-4-5-1744 0</inkml:trace>
  <inkml:trace contextRef="#ctx0" brushRef="#br1" timeOffset="14336.76">30208 8194 17503 0,'0'0'1552'0,"12"-4"-1232"0,3-1-320 0,7 0 0 15,4-1 2288-15,6-2 400 0,4 2 64 0,3-1 32 0,4-3-1520 0,0 0-304 16,2 0-64-16,2-3-16 0,3 0-576 0,0 2-112 15,1-4-32-15,-4 3-9360 16,-3 5-1872-16</inkml:trace>
  <inkml:trace contextRef="#ctx0" brushRef="#br1" timeOffset="14498.84">30006 7839 30399 0,'-11'-5'2704'0,"1"-1"-2160"0,1 1-544 0,9 5 0 16,0 0 0-16,0 0-144 0,0 0-16 15,0 0-8752-15,0 0-1760 16</inkml:trace>
  <inkml:trace contextRef="#ctx0" brushRef="#br1" timeOffset="14880.34">31329 8392 26719 0,'0'0'2368'0,"0"0"-1888"15,0 0-480-15,0 0 0 0,0 0 384 0,0 0 0 16,0 0-16-16,11 5 0 0,-5 7-112 0,-5-2 0 15,-1 3-16-15,-1 2 0 0,-4 1-240 0,-2 2 128 0,0 1-128 16,-2 3 0-16,0 1 0 0,-1 2 0 0,0-3-208 16,0 2 64-16,-1 3-96 0,1-3-16 0,0 1 0 0,1-2 0 31,0 1-928-31,0-2-192 0,0-7-32 0</inkml:trace>
  <inkml:trace contextRef="#ctx0" brushRef="#br1" timeOffset="15244.75">31656 8360 27647 0,'-8'9'2448'0,"2"4"-1952"0,0 5-496 0,-3 5 0 15,-3 0 576-15,1-2 0 0,-2 1 16 0,-2 2 0 16,-2-2-256-16,2-3-48 0,0-2-16 0,1-1 0 0,1-6-272 0,3 0 128 15,1-2-128-15,9-8 0 0,0 0 240 0,0 0-64 16,0 0-16-16,0 0 0 0,0 0 288 0,12-9 48 16,2-5 16-16,2 0 0 0,2 1-176 0,0-2-16 15,0-4-16-15,-1 1 0 0,1 1-128 0,0 2-32 16,0 1 0-16,1 4 0 0,-1 0-144 0,-1 5 160 16,0-3-160-16,-2 6 160 0,-1 4 0 0,-1 5 0 15,-3-1 0-15,-2 7 0 0,1 3-32 0,-4 3 0 16,-2 3 0-16,-1-2 0 0,-2 3-128 0,-2 2 192 15,-1-2-192-15,-2 5 192 0,-3 0-192 0,-1 2 0 16,-2-4-160-16,-1 1 160 0,2-6-400 0,1-1 16 0,0-5 0 16,3-5 0-1,1-1-1520-15,5-9-288 0,0 0-64 0,0 0-16 0</inkml:trace>
  <inkml:trace contextRef="#ctx0" brushRef="#br1" timeOffset="15422.24">31500 7838 24879 0,'-7'-6'2208'0,"0"-2"-1760"0,0 4-448 0,7 4 0 16,0 0 2384-16,0 0 400 0,-5-5 80 0,5 5 16 16,0 0-2400-16,0 0-480 0,0 0 0 0,-5-6-176 15,5 6-1808-15,0 0-384 0,5-8-64 16</inkml:trace>
  <inkml:trace contextRef="#ctx0" brushRef="#br1" timeOffset="15830.42">31995 7503 15663 0,'-5'-22'1392'0,"4"10"-1120"0,0 4-272 0,1-1 0 16,0 9 3520-16,7-7 656 0,2 5 128 0,3 2 32 16,1 1-3184-16,1 3-624 0,3 1-128 0,2 4-16 15,0 0-384-15,3 2 0 16,1 6 0-16,1 3 0 0,2 3 0 0,-11-8 0 0,3 3 0 0,-1 7 0 15,2 5 0-15,-1 6 0 0,-1 8 0 0,-2 1 0 16,-2 6 0-16,6 51 0 0,-9-12 0 0,-5 4 0 16,-5 7 0-16,-5-5 128 0,-4-3 0 0,-1 2 0 15,-3 2 544-15,6-45 112 0,-4 7 32 0,-1 5 0 16,-4 5 256-16,1 1 48 0,-5 1 16 0,-1 0 0 16,-1-3-352-16,-25 56-64 0,3-25-16 0,2-15 0 15,0-13-352-15,0-10-80 0,-2-5-16 0,0-5 0 16,-1-4-256-16,1-5 0 0,0-2 128 0,2-5-128 15,4 2-1712-15,-2-4-400 0,-4-1-64 16</inkml:trace>
  <inkml:trace contextRef="#ctx0" brushRef="#br1" timeOffset="18105.07">5751 11988 6495 0,'0'0'288'0,"0"0"64"16,-8 0-352-16,8 0 0 0,0 0 0 0</inkml:trace>
  <inkml:trace contextRef="#ctx0" brushRef="#br1" timeOffset="18730.25">5411 11650 6447 0,'0'0'576'0,"0"0"-576"0,0-10 0 0,0-2 0 16,-1 4 1600-16,0-3 224 0,1 0 32 0,-3 3 16 15,3 8-480-15,-2-10-112 0,-2 0 0 0,-1-2-16 16,1 6-256-16,-3-1-48 0,1 0-16 0,-1 2 0 16,-2-3-208-16,0 3-32 0,0 3-16 0,-1-1 0 15,-4-1-288-15,-2 7-48 0,1 1-16 0,-5 1 0 16,-4 4-80-16,-4 0-32 0,-2 5 0 0,0 1 0 16,-4 3-96-16,-1 3 0 0,1 3-128 0,0 7 192 15,-2 1-192-15,2 5 0 0,-2 5 0 0,3 5 0 16,1-2 0-16,2 6 0 0,-2 4 0 0,3 1 0 15,1 2 0-15,1-1 0 0,0-1 0 0,5 4 0 16,0 2 0-16,3-1 0 0,2 4 0 0,6-4 0 16,5-1 0-16,3-5 0 0,3-7 0 0,4-1 0 15,1-3 0-15,9-3 0 0,2-5 0 0,7-6 0 0,3-3 128 0,2-4-128 16,5-5 176-16,-3-4-176 0,0-2 288 0,1-5-48 16,2-5-16-16,3-3 0 0,1-4-48 0,1-7-16 15,3-3 0-15,2-4 0 0,1-5 96 0,2-4 0 16,0-4 16-16,0-3 0 0,-1-5-64 0,-1 0-16 15,-4-4 0-15,-2-3 0 0,-2 3-64 0,-2-3 0 16,-2 1-128-16,-4 2 192 0,-1-5 176 0,-3 0 16 16,-3 3 16-16,0-4 0 0,-3 1 48 0,-2 2 16 15,-2-3 0-15,-1 1 0 0,-3-2-208 0,0 5-32 16,0 1-16-16,-3 4 0 0,-3-1-208 0,-3 1 0 16,-4 4 0-16,-2 5 0 0,-4 4 0 0,-1 3 0 15,-3 3 0-15,-3 3 0 0,-3 0 0 0,0 4 0 16,0 3 0-16,-4 1 0 0,0 5-144 0,-1-2 144 0,0 5 0 0,1 3-144 15,0 4-176-15,0 4-16 0,0 0-16 0,1 3 0 32,3-2-1616-32,4 4-320 0,1-2-64 0</inkml:trace>
  <inkml:trace contextRef="#ctx0" brushRef="#br1" timeOffset="19098.45">5678 11105 10127 0,'0'0'448'15,"-8"-4"96"-15,1-2-544 0,7 6 0 0,0 0 0 0,0 0 0 16,0 0 2736-16,0 0 432 0,-8 8 96 0,2 3 0 0,-2 3-2272 0,-1 3-464 15,0 2-80-15,-3 6-32 0,0 6 48 0,1 6 16 16,-7 6 0-16,2 3 0 0,-4 5-144 0,0 6-16 16,0 7-16-16,-4 4 0 0,-3 5-64 0,2 4-16 15,-2 7 0-15,-2 4 0 0,-1 1-96 0,0-3-128 16,-6 1 176-16,1-1-176 0,-3 2 256 0,-2-2-64 16,-1-4-16-16,3-1 0 0,1-1 272 0,1 2 64 15,0-5 16-15,3-1 0 0,5-3-32 0,0-6-16 16,0-2 0-16,4-1 0 0,2-5-240 0,3-5-48 0,-1-3-16 15,5-6 0-15,-1 0-176 0,6-7 0 16,1-4 0-16,6-7 128 16,-1 1-1472-16,2-10-288 0,5-3-64 0</inkml:trace>
  <inkml:trace contextRef="#ctx0" brushRef="#br1" timeOffset="19815.55">6671 10915 14735 0,'-8'-11'640'0,"8"11"160"0,0 0-640 0,0 0-160 0,0 0 0 0,-1-8 0 16,0 2 1376-16,1 6 240 0,0 0 48 0,0 0 16 16,0 0-880-16,0 0-176 0,0 0-48 0,-8 13 0 15,-1 3-128-15,-2 7-16 0,-2 1-16 0,-2 9 0 16,1 4-96-16,-4 1-32 0,-1 0 0 0,-1 3 0 15,-1 2-80-15,1-3-16 0,1 0 0 0,0-4 0 16,2-4 176-16,2-2 16 0,2-3 16 0,-1-2 0 16,3-6 112-16,5-3 32 0,-1-6 0 0,7-10 0 15,0 0 48-15,0 0 16 0,0 0 0 0,0 0 0 16,0 0 16-16,8-18 0 0,-1-4 0 0,4-6 0 16,1-2-304-16,4-4-64 0,1-2-16 0,1 0 0 15,0 1-240-15,2-1 0 0,-2-1 0 0,-1 3 0 0,0 1 0 16,1 5 0-16,0 1 0 0,-3 6 0 0,0-2 0 0,1 9 0 15,-2 1 0-15,-4 3 0 0,-10 10 0 0,0 0 0 16,0 0 0-16,0 0 0 0,1 13 0 0,-2 2 0 16,-4 3 0-16,-4 3 0 0,-3 7 0 0,0-1 0 15,-4 2 0-15,0-2 0 0,2 2 0 0,-1-3 0 16,2 2 0-16,0-6 0 0,1-1 0 0,-1-2 144 16,-1 1-144-16,2-3 128 0,0 1-128 0,2-3 160 15,1-1-160-15,2 1 160 16,2-1-1312-16,0-3-272 0</inkml:trace>
  <inkml:trace contextRef="#ctx0" brushRef="#br1" timeOffset="21015.74">7894 12200 10127 0,'0'0'896'0,"-9"-3"-704"15,2 0-192-15,7 3 0 0,0 0 2896 0,0 0 560 16,0 0 96-16,0 0 32 0,16-3-2400 0,0 2-480 16,5 0-80-16,0 0-32 0,5-2 64 0,7 1 16 15,5 0 0-15,5 1 0 0,4 0 0 0,6-2 0 16,7-1 0-16,1 1 0 0,0-2-352 0,-1-1-64 15,-2-1 0-15,1 2-16 0,-1 1-112 0,1-1-128 16,-1 1 176-16,2 1-176 0,0 2 0 0,-4 0 0 16,-5-3 0-16,-2 2 0 0,-4-5 768 0,-2 3 160 0,-3 3 32 0,-3 1 0 31,-2 0-2208-31,-2 1-432 0,-5-1-96 0,-3 0-11792 0</inkml:trace>
  <inkml:trace contextRef="#ctx0" brushRef="#br1" timeOffset="21250.59">7960 12640 24879 0,'-12'-9'1088'0,"12"9"256"0,0 0-1088 0,0 0-256 0,0 0 0 0,13 3 0 16,6-1 2416-16,8 2 416 0,6-1 96 0,5-1 16 0,5 0-2208 15,7-1-432-15,4-2-96 0,6-2-16 0,5-6-192 0,1 1 0 16,0-3 0-16,2 2 0 16,-1-5-272-16,4 1-160 0,4 5-16 0,-1-8-16 15,-4-3-1824-15,-2 0-352 16,-1 0-80-16,-5-4-16 0</inkml:trace>
  <inkml:trace contextRef="#ctx0" brushRef="#br1" timeOffset="21824.31">12151 11131 12783 0,'6'-17'560'0,"-1"6"128"0,1-1-560 0,1-6-128 0,-2 0 0 0,0 0 0 0,-2 6 960 15,-1-4 144-15,1-1 48 0,-2 0 0 16,-1 4 32-16,-1-2 16 0,1-1 0 0,-2-2 0 0,0 1-176 0,-1 5-16 16,-2 1-16-16,-1-1 0 0,-2 0-336 0,-1 2-64 15,-2-3-16-15,-1 2 0 0,-4 2-112 0,-2-1-16 16,-2 1-16-16,-2 1 0 0,-2 1-80 0,0 2-16 16,-3 0 0-16,0 2 0 0,2 0-64 0,1 3-16 15,0 2 0-15,0 2 0 0,1 3 0 0,1 2-16 16,2 1 0-16,-1 7 0 0,0 1-96 0,-1 3-16 15,2 7 0-15,0 4 0 0,-1 3-128 0,1 7 160 16,-2 3-160-16,3 3 160 0,-4 1-32 0,0 4 0 16,-1 4 0-16,3 4 0 0,-3 5-128 0,-1 4 0 0,1 0 0 0,3 4 0 15,2-1 0-15,1 5 0 0,2 0 0 0,4-5 0 16,0-2 0-16,3-2 128 0,3-7-128 0,1 1 128 16,1-6-128-16,2-4 0 0,-1-3 144 15,2-4-144-15,1-1 0 0,0-5 0 0,-1-5 0 16,1 0 128-16,0-2-416 0,0-8-80 0,0-3-16 0,-2-3-9200 15,1-4-1840-15</inkml:trace>
  <inkml:trace contextRef="#ctx0" brushRef="#br1" timeOffset="22090.82">10647 11900 30687 0,'-17'-19'1360'0,"9"8"288"0,0 1-1328 0,3 0-320 0,5 10 0 0,0-8 0 0,4 3 496 0,5-1 16 16,3 0 16-16,6 5 0 0,6 0-208 0,7 2-32 15,3 0-16-15,7 3 0 0,3 0-48 0,7 2-16 16,5-1 0-16,2 2 0 0,0-1-208 0,-1-1 144 16,-1 2-144-16,1-1 128 0,-5-2-128 0,5 1 0 15,2-1 0-15,-1 2 0 0,-1-2 0 16,-3 1-224-16,-6 1 32 0,-1-2 0 15,-2-1-1984-15,-2-3-384 0,0-2-64 0,-1-3-32 0</inkml:trace>
  <inkml:trace contextRef="#ctx0" brushRef="#br1" timeOffset="22467.16">13457 10570 17503 0,'0'0'1552'0,"-9"-7"-1232"0,-2 2-320 0,0 4 0 15,-2 3 1856-15,0 7 320 0,-1 3 64 0,-2 3 16 16,-3 2-1808-16,-2 4-448 0,-2 6 0 0,-1 5 0 16,-4 7 384-16,-5 6 48 0,-2 3 0 0,-2 9 0 15,-3 8-176-15,1 2-48 0,-2-1 0 0,2 8 0 0,-1 7-80 16,5 1-128-16,1 2 176 0,2 1-176 0,3-3 240 0,4-3-64 16,5-5-16-16,4-2 0 0,2-3 32 0,3 0 16 15,4-6 0-15,2 1 0 0,1-6-64 0,4 1-16 16,2 0 0-16,2-5 0 0,1-3-128 0,2-4 0 15,5 1 0-15,1-6 128 16,4-4-512-16,2-5-128 0,1-1 0 0,4-4-8096 16,3-5-1616-16</inkml:trace>
  <inkml:trace contextRef="#ctx0" brushRef="#br1" timeOffset="22884.99">14409 10913 2751 0,'-6'-15'128'0,"1"6"16"0,-1-3-144 0,-1 1 0 0,1 6 0 0,6 5 0 15,0 0 5328-15,-8 1 1040 0,8-1 208 0,-10 9 32 16,0 1-5328-16,-1 7-1088 0,-2 3-192 0,-4 10 0 16,0 9 0-16,-3 0 0 0,-2 3-128 0,-3 0 128 0,-1 6 0 0,-1 4 0 15,-1 3 0-15,3 1 0 0,-1-3 0 16,3 3 0-16,4-1 128 0,4-1-128 0,1 1 320 16,4 0-48-16,0 1 0 0,2-2 0 0,3-2 128 0,1-2 32 15,2 0 0-15,0-7 0 0,2 3-48 0,3-7-16 16,-1-1 0-16,2-2 0 0,0-3-128 0,2-7-32 15,3 1 0-15,2-5 0 0,1-1-80 0,3-2-128 16,2-3 176-16,2-4-176 0,3 0 0 0,-1-6 0 16,1-2 0-16,2-3 0 15,-1-3-688-15,1-3-80 0,-1-6-32 0,-1 3-8000 16,-3-9-1600-16</inkml:trace>
  <inkml:trace contextRef="#ctx0" brushRef="#br1" timeOffset="23100.82">13545 11664 35007 0,'-5'-14'1552'0,"5"14"320"0,0-8-1488 0,0 8-384 0,14-7 0 0,6 3 0 15,7 1 464-15,5 2 32 0,1 1 0 0,6-1 0 16,3 0-304-16,3 1-64 0,3 2-128 0,3-1 192 15,2 4-192-15,4-1-256 0,6-1 48 0,-2-2 16 16,-2-1-2432-16,-3 1-464 0,17-6-112 16,-16 3 0-16</inkml:trace>
  <inkml:trace contextRef="#ctx0" brushRef="#br1" timeOffset="23461.51">15864 12442 33743 0,'0'0'1488'0,"0"0"320"0,-2 13-1440 0,2 6-368 0,0 7 0 0,2 2 0 15,-1 3 192-15,-1 2-16 0,-1-1-16 0,-2-2 0 16,-2 2 16-16,-1 0 0 0,-3 1 0 0,-3-3 0 16,-2 2-176-16,-2-1 192 0,-3-1-192 0,-4-5 192 15,-1 2-192-15,-4-3 128 0,0-1-128 0,0-1 128 16,0-3-128-16,-1 1 0 0,1-5 0 0,-3 1-176 31,2-4-1424-31,2-1-272 0,3-6-64 0,5-7-11808 0</inkml:trace>
  <inkml:trace contextRef="#ctx0" brushRef="#br1" timeOffset="24133.74">17829 11325 12895 0,'0'-5'1152'0,"0"-3"-928"0,0 2-224 0,0-3 0 15,0 1 1296-15,0 2 224 0,0-3 32 0,-1 4 16 16,1 5-576-16,-4-10-112 0,0 2-32 0,0 0 0 16,4 8-160-16,-6-6-48 0,-3 1 0 0,0-2 0 15,-3 4-112-15,0-1-16 0,-2 3-16 0,-1-1 0 16,-1 1-208-16,0 2-32 0,-2 1-16 0,-1 3 0 15,-1 6-240-15,-2 2 0 0,0 1 128 0,1 4-128 16,-2 3 240-16,0 3 0 0,0 2 0 0,1 6 0 16,-3 2 16-16,1 4 0 0,-2 6 0 0,2 1 0 15,1-1-96-15,1 1-16 0,5 3 0 0,-1-1 0 16,3 3-144-16,5 1 128 0,2 0-128 0,6 3 128 0,-1-3-128 16,8-4 0-16,4-2 0 0,5-6 0 0,4-2 0 0,3-5 0 15,5-2 0-15,1-3 128 0,2-1 128 0,1-4 32 16,8-4 0-16,-1-4 0 0,3-4-32 0,2-2 0 15,1-8 0-15,6-4 0 0,6-3 0 0,1-1-16 16,1-6 0-16,0-2 0 0,1-1-240 0,-2-4 176 16,-2-3-176-16,1 1 160 0,0 3-160 0,1-4 128 15,-1-7-128-15,-4 1 128 0,-4 2 0 0,-6-4 0 16,0-2 0-16,-7 2 0 0,-3 0 16 0,-4 0 0 16,-2-3 0-16,-6-1 0 0,-5 1 128 0,-5-2 32 15,-3-3 0-15,-5 0 0 0,-5-1-96 0,-3-2-16 16,-5-2 0-16,-4 5 0 0,-5-4-192 0,-1 7 0 0,-4 2 0 15,-2-1 0-15,-4 5 0 0,-3 3 0 0,-7-2 0 0,-3 6 0 16,0 3 0-16,3 1 0 0,4 5 0 0,1 1 0 16,1 3 0-16,3 3-256 0,3 2 48 0,0 2 16 31,2 5-1344-31,4 3-256 0,3-1-48 0,3-1-11728 0</inkml:trace>
  <inkml:trace contextRef="#ctx0" brushRef="#br1" timeOffset="24535.95">18309 10517 4607 0,'-2'-12'400'0,"-1"3"-400"0,-1 1 0 0,4 8 0 15,0 0 3840-15,0 0 704 0,-9-1 128 0,9 1 16 16,-8 3-3616-16,-1 4-736 0,0-2-144 0,0 9-16 0,-1 3 144 0,-2 4 48 16,1 4 0-16,-2 5 0 0,-1 2 112 0,0 6 32 15,-1 3 0-15,-2 9 0 0,-2 6 176 0,0 8 32 16,-2 3 16-16,-2 12 0 0,-3 9 0 0,-2 6 0 15,-2 10 0-15,-3-1 0 0,-4 0-288 0,-2 1-64 16,-5-1-16-16,4-1 0 0,2-7 0 0,1-3 0 0,1-6 0 16,0 1 0-16,0-4-48 0,0-1 0 15,0-6 0-15,1-2 0 0,-1-2-192 0,-1-3-128 0,-2-2 128 0,0-2-128 16,-2-5 0-16,1 1-208 16,2 1 16-16,3-2-9952 15,3 0-2000-15</inkml:trace>
  <inkml:trace contextRef="#ctx0" brushRef="#br1" timeOffset="25843.9">19400 10343 16991 0,'0'0'752'0,"-5"-6"144"15,5 6-704-15,0 0-192 0,-5-8 0 0,5 8 0 0,0 0 0 0,0 0 0 16,0 0 0-16,0 0 0 0,0 0 0 0,0 0 0 16,0 0 0-16,10 5 128 0,0-2 112 0,2 1 16 15,3 0 0-15,1 1 0 0,2 1 288 0,1-1 64 16,0 7 16-16,4-2 0 0,1 4 80 0,4 2 0 16,1 3 16-16,5 5 0 0,1 4-112 0,2 8-32 15,0 3 0-15,5 2 0 0,4 2-96 0,-2 6-32 16,3 4 0-16,-2 4 0 0,-7-1-128 0,0 6-48 15,-1 7 0-15,-2 5 0 0,-3 2-96 0,-1 0-32 16,-5 1 0-16,-4 3 0 0,-3-3-16 0,-5 2-128 0,-3-1 192 0,-6-2-64 16,-2-2-128-16,-3-2 160 0,-5-3-160 0,-4-3 160 15,-2-7 192-15,-3-4 32 0,-4-3 16 0,-4 0 0 16,-2-3 240-16,-1-1 32 0,-3-1 16 0,0-5 0 16,-2 2-96-16,-1-2-16 0,-4 3 0 0,1-3 0 15,-3-7-336-15,0 0-80 0,0-5-16 16,3-2 0-16,4-1-144 0,2-4-272 0,1-2 64 0,4 0 16 31,4-4-2096-31,4-3-400 0</inkml:trace>
  <inkml:trace contextRef="#ctx0" brushRef="#br1" timeOffset="26535.96">22064 12128 17503 0,'-5'-18'768'0,"3"7"176"0,-1-2-752 0,2-2-192 15,-3 1 0-15,3 1 0 0,3 5 2000 0,2 0 368 16,0 1 80-16,-4 7 16 0,10-1-1920 0,1 1-384 16,1 1-160-16,1 4 128 0,-1 4 64 0,4 3 16 15,0 3 0-15,1 4 0 0,-1 4-80 0,2 3 0 0,1 8-128 0,0 2 192 16,-2 3-32-16,-2 2-16 0,-1 4 0 0,-3-1 0 15,-2 1 0-15,-4 1 0 16,-2-1 0-16,-4 1 0 0,-5-4 0 0,-1-4 0 16,-5 0 0-16,-2-2 0 0,-3-3 128 0,-4 0 32 0,0-1 0 0,-2-4 0 15,-1 0-80-15,-6-3-16 16,-3 2 0-16,-4-4 0 0,-2 0-336 0,0-4-80 0,-1-4-16 0,5-4 0 31,3-4-2272-31,3-6-464 0</inkml:trace>
  <inkml:trace contextRef="#ctx0" brushRef="#br1" timeOffset="27053.21">24563 11175 16575 0,'-4'-12'1472'0,"1"-1"-1168"16,-4 5-304-16,1-5 0 0,1 1 992 0,-4 2 144 15,0-2 16-15,-1 3 16 0,-2-2-576 0,0 5-112 16,-5-5-32-16,-1 7 0 0,-2 1-16 0,-4 5-16 15,-3 0 0-15,-1 6 0 0,-2 4-288 0,-2 8-128 0,-5 2 0 0,-2 5 128 16,-3-1 112-16,1 5 16 0,-1 7 0 0,6 4 0 16,7 2 16-16,3 3 16 15,4-2 0-15,5 5 0 0,6 2-112 0,2-1-32 0,4-1 0 16,4-2 0-16,2-2-16 0,5-7-128 0,5-1 192 0,1-5-64 16,5-6 0-16,4-3-128 0,2-5 192 0,5-2-64 15,4-5 256-15,4-3 32 16,2-5 16-16,0-4 0 0,-3-4-64 0,1-2-16 0,1-7 0 0,-2-1 0 15,4-2-112-15,-3-5-32 0,0 0 0 0,0-6 0 16,-2 0 48-16,2-2 0 0,-6 2 0 0,-2-1 0 16,-4 4-80-16,-3-4-16 0,-5-1 0 0,-3-1 0 15,-4-4-32-15,-4 3-128 0,-7-2 192 0,-3 3-64 16,-5-3-128-16,-4 5 0 0,-5 3 0 0,-4 2 0 16,-3-1-432-16,-2 5 48 0,-2 1 0 0,0 5 0 15,-1 1-528-15,1 3-112 0,1 5 0 16,-1 0-11840-16</inkml:trace>
  <inkml:trace contextRef="#ctx0" brushRef="#br1" timeOffset="27379.7">24690 10535 28559 0,'-3'-16'2544'0,"-1"1"-2032"16,0 2-512-16,0 5 0 0,4 8 176 0,-5-4-176 16,5 4 192-16,-9 0-192 0,0 5 320 0,-2 8-32 15,-5 0-16-15,-1 12 0 0,-6 7-272 0,-1 9 0 16,-2 4 0-16,1 9 0 0,-3 4 0 0,-1 5-144 16,-1 5 144-16,0 5 0 0,-3 3 0 0,-1 8 0 15,-3 5 192-15,-5 5-64 0,-7 8-128 0,-3-5 176 0,-2 4-176 0,0-2 192 16,2-6-192-16,4-5 0 0,1-7 144 0,5-7-144 15,4-8 0-15,2-7 0 0,1-5 0 0,3-6 128 16,4-3-128-16,2-6 144 0,2-3-144 0,4-3 160 16,1-3-160-16,2-1 0 0,6-3 0 0,1-5 0 15,6-7-1760-15,3 0-224 0,4-2-64 16</inkml:trace>
  <inkml:trace contextRef="#ctx0" brushRef="#br1" timeOffset="27808.81">26033 10519 10127 0,'-3'-12'896'0,"1"3"-704"16,-2-1-192-16,0 5 0 0,4 5 3168 0,0 0 608 0,0 0 112 0,0 0 16 15,0 0-2992-15,0 0-592 16,-8 9-128-16,1 1-32 0,-1-1-160 0,0 5 0 0,0 5 144 0,-4 7-144 15,-2-1 176-15,-1 9-48 0,-2 6 0 0,-2 7 0 16,-4 2 0-16,-2 7 0 0,-3 3 0 0,-3 8 0 16,-3 4 96-16,-3 3 16 0,-3 2 0 0,1 6 0 15,4-1-240-15,2 2 144 0,2-5-144 0,5-1 128 16,3-9-128-16,5-2 0 0,5-2 0 0,4-7 0 16,3-7 0-16,3-6 0 0,5 1 0 0,2-7 0 0,2-3 0 15,4-3-224-15,2-4 48 0,5 0 16 16,1-6-1312-16,4-1-272 0,2-4-48 15</inkml:trace>
  <inkml:trace contextRef="#ctx0" brushRef="#br1" timeOffset="28206.34">26615 11116 30399 0,'-17'-15'2704'15,"-1"5"-2160"-15,1 1-544 0,-1 8 0 0,0 2 144 0,-2 6-144 16,-4 4 0-16,-2 8 144 0,-1 7-144 0,-2 10 0 16,-3 3 0-16,1 6-176 0,-1 2 176 0,3 6 0 15,-1 4 0-15,5 2 0 0,1-3 0 0,4-1 0 16,0 0-144-16,6-1 144 0,6-1-128 0,4-6 128 0,1-6-160 15,8-8 160-15,8-6-144 0,5-6 144 0,0-4-128 0,6-6 128 16,4-1 0-16,2-4 304 0,2-8-48 0,1-5-16 16,1-2 400-16,3-5 96 0,3-2 16 0,2-3 0 15,1-3-208-15,4-5-32 0,1 0-16 0,-1-3 0 16,0-3-128-16,-2-2-32 0,-3 0 0 0,-5-3 0 0,-6-3-48 0,-5 0-16 16,-3-2 0-16,-6 1 0 15,-4 3-128-15,-4 1-16 0,-5 2-128 0,-5 4 192 0,-6 2-432 0,-2 4-80 16,-2 2-32-16,-3 6 0 15,-3 4-1408-15,0 2-288 0,-3 3-48 0</inkml:trace>
  <inkml:trace contextRef="#ctx0" brushRef="#br1" timeOffset="28558.89">27156 10549 26031 0,'0'0'1152'0,"0"0"240"0,10 5-1120 0,3 8-272 15,1 7 0-15,4 3 0 0,0 3 0 0,2 3 128 16,4 7-128-16,0 4 0 0,6 5 400 0,0 2-16 0,1 4-16 0,-1 4 0 15,1 8 16-15,-1-1 16 0,-2 3 0 16,-1 2 0-16,-2 4-256 0,-7 3-144 0,-3 1 160 0,-6-1-160 16,-5-2 0-16,-5 1 128 0,-4-2-128 15,-3-4 0-15,-2-2 0 0,-3-6 0 0,0-5 128 0,-1-2-128 16,-7 0 176-16,-2-3-16 0,-2-7 0 0,-5 0 0 16,-4 0 32-16,-4-2 16 0,-3-2 0 0,1-3 0 15,-1-3-208-15,3-5 0 0,2 3 0 0,4-9 0 16,1-2-2592-16,5-5-416 0</inkml:trace>
  <inkml:trace contextRef="#ctx0" brushRef="#br1" timeOffset="28887.18">28102 11486 24879 0,'-1'-14'1088'0,"1"8"256"0,0 6-1088 0,5-8-256 15,2 4 0-15,6 4 0 0,4 4 1600 0,3 1 272 0,3-2 48 0,6-1 16 16,7 3-1504-16,3 3-304 0,7-2-128 0,0 1 0 16,-3-2 0-16,1-3 0 0,1 0 0 0,-2 1-160 15,-1 1-480-15,-4 1-112 0,-4-1-16 0,-2 0 0 16,-6 0-1872 0,-5 3-384-16,-3 1-80 0</inkml:trace>
  <inkml:trace contextRef="#ctx0" brushRef="#br1" timeOffset="29053.44">28017 11940 15663 0,'0'0'1392'0,"-10"-1"-1120"0,10 1-272 0,0 0 0 0,0 0 1520 0,0 0 240 15,0 0 48-15,0 0 16 0,0 0-960 0,15-3-192 16,5-1-32-16,1 3-16 0,3-2 64 0,4 1 16 16,6-5 0-16,4 2 0 0,7 2-384 0,6-4-64 15,6 1 0-15,-1 2-16 16,-3 0-608-16,3-2-112 0,2 0-32 0</inkml:trace>
  <inkml:trace contextRef="#ctx0" brushRef="#br1" timeOffset="29546.29">30454 11164 23951 0,'0'-17'2128'0,"-2"1"-1696"0,-3 4-432 0,0 4 0 0,5 8 1920 0,-9-1 288 15,-6 2 64-15,0 4 16 16,-4 5-1984-16,-4 3-304 0,-4 1-256 0,-3 10 64 0,-7 3 192 0,-4 10-192 15,-2 8 192-15,-4 6-192 0,-4 4 192 0,-5 6 0 16,-6 11 0-16,-1 7-144 0,2 0 144 0,3 7 0 16,2 5 0-16,5-1-128 0,9 4 128 0,9-4 0 15,7-3 0-15,9-6 0 0,12-7 0 0,9-9-192 16,7-6 192-16,13-5-192 0,11-10 352 0,9-1 64 16,11-7 16-16,11-8 0 0,13-8 464 0,5-6 80 15,1-5 32-15,5-9 0 0,4-7-480 0,4-6-80 16,1-5-32-16,0-5 0 0,-3-3-224 0,-1-6 0 15,-1-3 0-15,-1-4 0 0,-3-11 400 0,-4-3 48 16,-5-3 0-16,-8-9 0 0,-7-1 448 0,-2-10 112 16,-3-4 16-16,-8-4 0 0,-11 5-320 0,-9 7-48 0,-11 4-16 0,-13 12 0 15,-9 4-464-15,-12 1-176 16,-12 4 0-16,-11 2 144 0,-14-5-144 0,-17 3 0 16,-16 4 0-16,-24 6 0 15,-24 1-1504-15,-14 8-176 0,-18 8-48 0,-13 7-15552 0</inkml:trace>
  <inkml:trace contextRef="#ctx0" brushRef="#br1" timeOffset="33907.3">7483 5136 5519 0,'-2'-15'240'0,"4"6"64"0,-2 0-304 0,0-3 0 16,0 3 0-16,1-3 0 0,2-2 2160 0,-1 1 368 15,1 0 80-15,0 1 16 0,-2 1-1456 0,1-1-272 16,1-2-64-16,-3 0-16 0,1 1-192 0,-1-1-48 16,0-1 0-16,0 1 0 0,-1-1-64 0,1 2-32 0,-3-1 0 0,2 0 0 15,0 5-224-15,0-2-64 0,-1 0 0 0,0 4 0 16,2 7-192-16,0 0 128 0,-8-3-128 0,-2 2 0 16,-3 1 0-16,-2 4 0 0,-4 7 0 0,-5 2 0 15,-5 2 0-15,-5 4 0 0,-5 2 0 0,1 5 0 16,-1 1 0-16,3 6 0 0,3 4 0 0,2 5 0 15,5 1 0-15,3 5 0 0,4-1 0 0,3 2 0 16,6 0 128-16,5 1-128 0,5-3 176 0,3-1-176 16,1-6 128-16,2 0-128 0,3-3 0 0,4-4 0 15,1-4 160-15,1-8-160 0,3-3 128 0,2-4-128 16,2-7 0-16,2-2 0 0,6-3 0 0,3-6 0 16,4-3 0-16,0-5 0 0,0-4 0 0,0-5 0 15,0-1 0-15,-1-3 160 0,1-4-160 0,0-3 160 16,-1 1-160-16,-2-2 192 0,-2-3-192 0,-4-3 192 15,-2-2-64-15,-4 3-128 0,-4-4 192 0,-7 1-64 0,-6 2 576 0,-6 1 128 16,-6 1 0-16,-6 1 16 0,-5 4-16 0,-4 6 0 16,-2-1 0-16,-4 4 0 0,-2 5-544 0,-1 6-112 15,-1 3-32-15,1 0 0 0,0 4-288 0,1 3-64 16,0 4-16-16,3 2 0 16,0 3-1408-16,3-2-288 0,1-1-48 0</inkml:trace>
  <inkml:trace contextRef="#ctx0" brushRef="#br1" timeOffset="34157.91">7642 4400 21711 0,'-23'6'960'0,"8"8"192"0,-3 7-912 0,0 9-240 0,0 8 0 0,1 5 0 15,-2 7 336-15,1 5 32 0,0 4 0 0,2 7 0 16,-5 6 272-16,2 4 64 0,0 5 16 0,-1 4 0 16,-4 2-352-16,-1 1-80 0,0-2-16 0,0 0 0 15,-2 2-272-15,4-4 0 0,1-4 0 0,5-4 0 32,4-5-1664-32,1-6-384 0,-2 18-64 0,4-23-32 0</inkml:trace>
  <inkml:trace contextRef="#ctx0" brushRef="#br1" timeOffset="34791.76">12616 4496 25791 0,'-23'-6'2304'0,"-4"-3"-1856"0,-2 5-448 0,0 4 0 16,-2 0 0-16,1 3 0 0,-2 10 0 0,-1 2 0 15,-1 4 0-15,-1 5 0 0,0 5 0 0,0 2 0 16,0 3 0-16,1 4 0 0,-2 5 0 0,2 2 0 0,-2 5 0 0,3 0 0 16,1 3 0-16,3 0 0 15,2 2 0-15,4-2 0 0,6 0 0 0,3 1 0 0,2 0 0 0,6 0 0 16,3-6 0-16,5-9 0 0,3-7-240 0,4-6 64 16,3-6 16-16,5-6 0 0,3-3 160 0,4-7-192 15,3-6 192-15,2-7-192 0,2-1 400 0,2-7 80 16,1-7 16-16,0-4 0 0,-1-8-96 0,6-2-16 15,-4-5 0-15,1 1 0 0,-1 0-192 0,-5-5 0 16,-2-1 128-16,-4 2-128 0,-3 2 176 0,-4 3-16 16,-6-6 0-16,-6 2 0 0,-3-2 16 0,-6 7 0 15,-6 4 0-15,-2 4 0 0,0 7-176 0,-5 2 0 16,-3 5 0-16,-2 8 0 0,-1 5-176 0,-2 2-16 16,-2 10 0-16,2 0 0 15,0 5-1840-15,3-2-368 0</inkml:trace>
  <inkml:trace contextRef="#ctx0" brushRef="#br1" timeOffset="35011.33">12780 4228 29487 0,'-10'-15'1296'0,"3"10"288"0,-2 0-1264 0,-1 2-320 0,0 8 0 0,-1 7 0 15,-3 9 0-15,-3 9 0 0,-3 5 0 0,-7 11-144 16,-5 5 144-16,-3 7 0 0,-3 8 0 0,-2 7-128 16,-2 3 128-16,-1 8 0 0,0 5 160 0,-2 4-160 0,1 3 0 0,-1 9 0 15,1 4 0-15,-4 7 0 16,-5-5-1456-16,3 1-272 0,-2 4-64 0</inkml:trace>
  <inkml:trace contextRef="#ctx0" brushRef="#br1" timeOffset="35658.61">14346 4513 24191 0,'-22'-18'1072'0,"8"7"208"15,-3 3-1024-15,1 3-256 0,0 0 0 0,-5 4 0 0,-3-1 0 0,-2 7 0 16,-5 2 0-16,-5 4 0 0,0 10 0 0,-1 4-144 15,-1 9 144-15,1 4 0 0,0 8 0 0,0 4 0 16,1 7 0-16,5 4 0 0,0 6 0 0,4 3 0 16,3 3 144-16,4-2-144 0,2-5 0 0,5-2 0 15,5-3 0-15,5-7 0 0,8-9 0 0,4-10-176 16,1-8 0-16,4-9 0 0,4-7-80 0,2-6-32 16,2-5 0-16,3-5 0 0,3-4 560 0,3-5 112 15,3-3 32-15,2-5 0 0,1-7-32 0,5-4 0 16,5-5 0-16,-2-2 0 0,2-1-176 0,-2 1-32 0,-5-5-16 15,-1 0 0-15,-6 0 32 0,-5-2 0 0,-4 0 0 0,-6 3 0 16,-6-5-16-16,-4 6 0 0,-8-1 0 0,-5 5 0 16,-8 4-176-16,-3 2 0 0,-6 4 0 0,-3 1 0 15,-6 6 0-15,-3 5 0 0,-4 6 0 0,-4 5 0 16,0 6-192-16,2 5-64 0,1 5 0 0,3 0-7680 16,3 5-1536-16</inkml:trace>
  <inkml:trace contextRef="#ctx0" brushRef="#br1" timeOffset="35892.26">14465 4087 27647 0,'-25'-2'2448'0,"-6"7"-1952"15,-4 9-496-15,-3 11 0 0,-3 11 832 0,-3 13 64 16,-6 16 0-16,-2 8 16 0,-4 3-544 0,3 13-112 16,0 10-32-16,0 11 0 0,-2 11 128 0,-3 14 32 15,-4 12 0-15,-6 14 0 0,-4 9-256 0,-1 7-128 16,1 7 128-16,-1 7-9984 16,1 4-1984-16</inkml:trace>
  <inkml:trace contextRef="#ctx0" brushRef="#br1" timeOffset="39319.94">20558 9707 7359 0,'0'0'656'0,"0"0"-528"16,0 0-128-16,0 0 0 0,0 0 2560 0,0 0 464 16,0 0 112-16,0 0 0 0,0 0-1984 0,0 0-384 15,0 0-96-15,0 0-16 0,0 0 48 0,-3-11 0 16,3 11 0-16,3-14 0 0,3 2-176 0,1 0-16 0,-1 0-16 16,4-1 0-16,-1 1-288 0,5-3-48 0,0-1-16 0,3 0 0 15,0 2-16-15,2 3 0 0,0-4 0 0,3 1 0 16,0 4 16-16,-2 1 0 0,-1 2 0 0,0 2 0 15,-1 0 112-15,-2 4 32 0,0 5 0 0,0 3 0 16,-2 0-48-16,-1 0-16 0,-7 3 0 0,1 2 0 16,-2 2-64-16,-3 0-16 0,-2 0 0 0,-1 0 0 15,0 1 16-15,-2-1 0 0,1-3 0 0,2 1 0 16,0-12 160-16,0 0 16 0,0 0 16 0,7 10 0 16,3-1-96-16,4-5-32 0,2-3 0 0,4-2 0 15,3-2-64-15,2-3-16 0,2-2 0 0,1-2 0 16,-1 0-144-16,1-3 0 0,2 3 144 0,-3-1-144 15,0 4 0-15,-2 2 0 0,-2 3 0 0,-2 2 128 16,2 5 144-16,-2 2 48 0,-2 0 0 0,2 4 0 16,5-1-176-16,-5 4-16 0,1 3-128 0,-2 1 192 0,-1-1-32 0,0-1-16 15,1-1 0-15,0-4 0 0,0 1 176 0,-1-1 16 16,-1-4 16-16,2-2 0 0,2 0 0 0,3-5 0 16,3-4 0-16,4-1 0 0,1-3-352 0,3-4 128 15,-1-2-128-15,4 0 0 16,1 3-1216-16,-2 0-304 0,-1 3-64 0,-1-1-13424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20:17:47.56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22937 10365 19407 0,'-20'-1'848'0,"7"1"192"0,2 1-832 0,-3 0-208 0,1 3 0 0,1-1 0 0,-1-1 816 0,0-1 112 16,0 2 32-16,2-1 0 0,-4 1-256 0,1 1-64 15,0-2 0-15,-1 2 0 0,-1 4-192 0,7-2-64 16,-1-1 0-16,-1 7 0 0,-1-1-192 0,-2 6-64 16,-1 3 0-16,-3 5 0 0,-3 3-128 0,-20 32 0 15,5-3 144-15,5 1-144 0,1-1 0 0,4 2 144 16,3 1-144-16,4 2 0 0,2 1 192 0,3-1-64 15,3-1 0-15,3-4-128 0,4 0 320 0,4-3-32 16,4-6-16-16,5-3 0 0,3-3-128 0,3-4-16 16,3-3-128-16,4-3 192 0,6-5-192 0,2-2-256 15,0-6 48-15,1-3 16 16,-3-5-1984-16,1-2-400 0</inkml:trace>
  <inkml:trace contextRef="#ctx0" brushRef="#br0" timeOffset="216.73">23361 10965 23951 0,'-19'9'2128'0,"7"1"-1696"0,1 4-432 0,-1 5 0 16,2 4 544-16,1 6 32 0,-1 0 0 0,1 3 0 15,-1-1-208-15,0 0-48 0,5 1 0 0,0 1 0 16,0 0-320-16,1-1 144 0,1-6-144 0,2 0 0 0,1-4-176 16,3-3-144-16,-1-5-16 0,4-5-7552 15,-6-9-1520-15</inkml:trace>
  <inkml:trace contextRef="#ctx0" brushRef="#br0" timeOffset="592.21">23835 10997 12895 0,'-15'24'576'0,"4"-5"112"0,-1 1-560 0,0 8-128 16,0 1 0-16,-1 6 0 0,0 2 2848 0,2-1 544 15,1-1 96-15,-1-3 32 0,1-2-2528 0,3-7-496 0,-2-3-112 0,5-3 0 16,-1-4-240-16,1-7-144 0,4-6 192 0,0 0-192 15,0 0 256-15,0 0-64 0,-1-14-16 0,6-5 0 16,-1-5-48-16,2 0-128 0,2-7 192 0,0 2-64 16,1 0-128-16,3-3 0 0,-1 1 0 0,1 5-176 15,3-2 176-15,-1 5 0 0,-1-3 0 0,1 7-128 16,0 4 128-16,1 4 0 0,0 7 160 0,3 2-160 16,-2 5 144-16,1 3-144 0,-2 8 128 0,-1 4-128 15,0 6 0-15,-1 6 0 0,-4 1 0 0,-4 4 0 16,-1 3 0-16,-3 1 0 0,-1 3 0 0,-1 1 0 15,-2-2 128-15,1-2-128 0,-1-2 0 0,2-4 128 16,1-3-128-16,0-9 0 0,1-3 0 0,3-5 0 16,1-6-608-16,-5-7 0 0,10 3 0 0,2-8-11424 15</inkml:trace>
  <inkml:trace contextRef="#ctx0" brushRef="#br0" timeOffset="824.93">24749 10343 13823 0,'-13'16'1216'0,"3"-2"-960"16,-3 3-256-16,0 5 0 0,1 7 2752 0,0 3 512 15,1 4 112-15,1 6 16 0,-2-1-2416 0,3 8-464 0,-2-3-112 0,0 3-16 16,0 3-192-16,0 2-64 0,2 2 0 0,0-1 0 15,1 0-128-15,3-3 0 0,-1-3 0 0,1-8 0 32,1 1-1744-32,3-9-240 0,1-6-32 0</inkml:trace>
  <inkml:trace contextRef="#ctx0" brushRef="#br0" timeOffset="1022.1">24329 11020 19343 0,'-15'0'848'0,"7"0"192"16,8 0-832-16,0 0-208 0,0 0 0 0,0 0 0 0,0 0 1296 0,0 0 224 15,12-4 32-15,1-1 16 0,1 2-1024 0,5 2-208 16,2 1-32-16,5 0-16 0,3 1-288 0,3-1 0 16,3-1 0-16,2 1 0 15,0 1-1472-15,0-1-368 0,-2-1-64 0</inkml:trace>
  <inkml:trace contextRef="#ctx0" brushRef="#br0" timeOffset="1308.48">25225 11128 20847 0,'0'0'912'0,"0"0"208"0,0 0-896 0,0 9-224 0,0-9 0 0,4 8 0 16,-4-8 592-16,10 5 80 0,-10-5 16 0,11-1 0 15,-11 1-448-15,11-5-96 0,-1-6-16 0,-1-1 0 16,0-3-128-16,-5 0 160 0,-2-3-160 0,0 4 160 16,-4 3-160-16,1 2 0 0,1 9 0 0,-5-8 0 15,-4 0 0-15,0 6 0 0,-2 7 0 0,-2 4 0 16,-3 0 0-16,-1 2 160 0,-2 3-160 0,1 3 160 16,-1 3-160-16,1 2 160 0,1-1-160 0,1 1 160 15,4 3-160-15,0-3 0 0,4-2 144 0,7 1-144 16,2-2 0-16,6-2 0 0,3-1 0 0,4-2 0 31,3 0-448-31,4-4-48 0,3 0-16 0</inkml:trace>
  <inkml:trace contextRef="#ctx0" brushRef="#br0" timeOffset="1691.31">26081 10904 23615 0,'-9'-6'1040'0,"9"6"224"0,0 0-1008 0,-10 0-256 16,0 0 0-16,-2 2 0 0,1 2 624 0,-2 2 80 15,-2-2 0-15,-3 2 16 0,-1 2-560 0,0-2-160 16,0 5 0-16,-1 1 0 0,0 6 0 0,1 5-160 16,-1-3 16-16,2 3 0 0,2 4-32 0,0-3 0 15,2-2 0-15,4-2 0 0,0-1 176 0,4-1 0 0,3-2 0 16,5-3-128-16,1-3 128 0,-3-10 0 0,11 4 0 0,2-4 0 15,0-1 0-15,4-6 0 0,-1 1 144 0,2-4-144 16,0-3 368-16,0-1-48 0,-2 1 0 16,2 5 0-16,-2-3-176 0,0 8-144 0,-4 0 192 0,0 3-192 15,-12 0 192-15,11 4-64 0,-2 9 0 0,-2 2-128 16,-5 4 384-16,2 5-48 0,-3 8 0 0,-2 2 0 16,-3 4-176-16,-1 2-32 0,-1 2-128 0,-2 2 192 15,-1-2-192-15,-1 3 176 0,-3-4-176 0,2-1 160 16,-2-3-160-16,0-4 0 0,-1-1 0 0,3-7 0 15,2-2-304-15,1-7-80 0,2-7-32 16,6-9-12096-16</inkml:trace>
  <inkml:trace contextRef="#ctx0" brushRef="#br0" timeOffset="2193.1">26643 10876 24879 0,'0'0'1088'0,"-9"9"256"0,0 5-1088 0,3 0-256 16,1 2 0-16,-1 3 0 0,0 7 432 0,-2-2 16 16,0-5 16-16,-4 0 0 0,3 0-320 0,-2 1-144 15,-1-2 128-15,1-1-128 0,-1-2 160 0,2-3-160 0,0-1 192 0,3-1-192 16,-1-5 0-16,8-5 0 0,-9 5 0 0,9-5-192 15,-6 7 192-15,6-7 0 0,-7 5 0 0,7-5 0 16,0 0 0-16,0 0 0 0,0 0 0 0,-5 6 0 16,5-6 0-16,-4 9 0 0,2-3 0 0,-2 3 0 15,4-9 0-15,-3 9 0 0,0 1 0 0,-1-2 0 16,1 3 0-16,-1-4 0 0,4-7 0 0,-5 9 0 16,0-3 0-16,5-6 0 0,-5 5 0 0,-1 4 0 15,6-9 0-15,-6 4 0 0,6-4 0 0,-9 6 0 16,1 0 0-16,8-6 0 0,-9 6 0 0,1-4 0 15,8-2 0-15,-7 3 0 0,-3-3 0 0,10 0 0 16,0 0 0-16,0 0 160 0,-7-7-32 0,7 7 0 16,-3-11 240-16,5 1 32 0,-1-7 16 0,4-1 0 15,2-1-176-15,2-4-48 0,1-1 0 0,1-1 0 16,3-4-192-16,3-2 0 0,-1-3 0 0,2-1 0 0,2 0-208 16,3 2 64-16,1 0 16 0,1 2 0 0,-4 10 128 0,2 3-208 15,-1 4 80-15,1 6 128 0,-2 2-160 0,0 6 160 16,-4 6 0-16,0 3-144 15,-3 6-304-15,0 4-48 0,-4 7-16 0,-1 6-7536 16,-5 5-1504-16</inkml:trace>
  <inkml:trace contextRef="#ctx0" brushRef="#br0" timeOffset="2617.51">27057 11003 11055 0,'-7'-10'480'0,"0"6"112"0,7 4-464 0,-10-1-128 0,0 0 0 0,0-1 0 16,-1 1 3136-16,3 2 624 0,8-1 112 0,-13 7 32 15,1 3-3024-15,-2-3-608 0,2 2-112 0,-1 4-32 16,0 2-128-16,1 4 0 0,0 4 0 0,1-1 0 15,1-1 0-15,2 0 0 0,0-1 0 0,3 0 0 16,1-6 192-16,2 0 0 0,-1-1 0 0,7-4 0 16,-4-9-192-16,5 9 160 0,-5-9-160 0,0 0 160 15,9 1 176-15,4-3 48 0,-3-7 0 0,0 2 0 16,0-5 176-16,1 0 32 0,-1-2 16 0,1-1 0 0,1 2-320 0,-2 3-64 16,-4-3-16-16,0 3 0 0,1 1-208 0,-2 2 0 15,-5 7 0-15,6-7 0 0,-6 7 0 0,0 0 0 16,0 0 0-16,0 0 0 0,10 11 0 0,1-1 0 15,-4 2-144-15,2 2 144 0,-1-2-128 0,2-1 128 16,1 1 0-16,1-5-144 0,-2 3 144 0,5-3-208 16,0-1 80-16,1 1 128 15,0-4-672-15,2-3-16 0,2 0 0 0,1-2 0 16,0-6-544-16,3 1-112 0,1-6-32 0</inkml:trace>
  <inkml:trace contextRef="#ctx0" brushRef="#br0" timeOffset="2859.99">27849 10034 24879 0,'0'0'2208'0,"0"0"-1760"0,0 0-448 0,-6 17 0 16,-1 5 352-16,0 3-16 0,-3 7 0 0,-2 5 0 15,-2 6-144-15,-4 0-48 0,-1 9 0 0,-2 2 0 16,-2 3-144-16,-3 5 0 0,2 2 0 0,0 3 128 16,0-2-128-16,5-3 128 0,-1-2-128 0,2 1 128 31,4-3-1328-31,2 0-272 0</inkml:trace>
  <inkml:trace contextRef="#ctx0" brushRef="#br0" timeOffset="3022.67">27422 10787 25919 0,'0'0'1152'0,"0"0"224"0,0 0-1104 0,9 10-272 16,0-1 0-16,3-3 0 0,6 1 640 0,3-5 80 16,3 1 16-16,5-2 0 0,4-1-464 0,4-1-80 15,2 0-32-15,3-1-8720 16,3 1-1744-16</inkml:trace>
  <inkml:trace contextRef="#ctx0" brushRef="#br0" timeOffset="3927.13">28072 10920 22575 0,'-12'-1'992'0,"12"1"224"0,-11 0-976 0,11 0-240 15,0 0 0-15,-7 7 0 0,7-7 576 0,0 0 80 16,0 0 16-16,0 0 0 0,0 8-368 0,0-8-80 16,10 5-16-16,3-1 0 0,2-2 112 0,3-5 32 15,3-3 0-15,0-2 0 0,3-6-208 0,2 1-144 16,-1 1 192-16,1-2-192 0,-2-2 0 0,-4 2 0 15,-2 4-192-15,-3-1 48 0,-5-2 144 0,-2 7 0 16,-8 6 0-16,0 0-128 0,0 0 304 0,0 0 64 0,0 0 16 0,-15 1 0 16,-6 4 32-16,-2 7 16 0,-3 2 0 0,-2 5 0 15,1 3-96-15,2 4-16 0,-1 1 0 0,3-1 0 16,2 1 32-16,4-2 0 0,5 0 0 0,3-3 0 16,4 3-224-16,5-5 0 0,3-2 0 0,5-3 0 15,3-2 0-15,6-2-128 0,6-3 128 0,4-2-208 31,3 0-688-31,7-4-144 0,6-4-32 0</inkml:trace>
  <inkml:trace contextRef="#ctx0" brushRef="#br0" timeOffset="4394.03">30065 10097 20271 0,'-16'12'896'0,"5"2"192"0,-4 3-880 0,-2 6-208 15,-1 9 0-15,-2 5 0 0,-2 3 1776 0,-2 7 304 16,-2 0 64-16,-2 5 16 0,0 4-1584 0,1 4-320 15,0-3-64-15,-1 2-16 0,0 3-176 0,3-5-256 16,-3-5 64-16,5-5 16 16,3-1-192-16,3-5-32 0,3-4-16 0,3-8 0 0,1-8 224 0,2-4 64 0,3-3 0 15,5-14 0-15,0 0 128 0,0 0 192 0,0 0-32 0,11-9-16 16,5-2 208-16,4-7 32 0,3-4 16 0,4-2 0 16,4 1-400-16,4 0 0 0,1-2 0 0,3 5 0 31,0 3-512-31,-3 7 32 0,-2 1 0 0,-2 6 0 0,-3 2 240 0,-4 4 48 0,-4 3 16 0,-4 5 0 15,-4 6-32-15,-3 1-16 0,-2 2 0 0,-4 4 0 16,-4 3 48-16,-3 0 16 0,-4-1 0 0,-4 0 0 16,-1 2 160-16,-6-5 144 0,-5-3-16 0,-2-1-128 15,-5-1 624-15,0-2 16 0,-4 0 0 0,2-2 0 16,1-2 0-16,2-3 16 0,0 0 0 0,3-4 0 16,5-5-656-16,3-1 0 0,1-4 0 0,5-4-8576 15,4 1-1744-15</inkml:trace>
  <inkml:trace contextRef="#ctx0" brushRef="#br0" timeOffset="4766.2">30520 10878 18431 0,'0'0'816'0,"0"0"160"0,-13 6-784 0,3 4-192 0,0 0 0 0,-2 5 0 15,0 5 1664-15,-4 2 304 0,-3 1 48 0,1 0 16 16,1 4-1440-16,1-3-272 0,2 0-64 0,0 0-16 16,2-4-240-16,1-2 0 0,5-4 0 0,2-2 0 15,2-1 0-15,2-11-128 0,4 9 128 0,-4-9-208 16,8 8 64-16,4-8 16 0,1-3 0 0,3-3 0 15,2-2 320-15,1-3 80 0,0 0 16 0,-1-4 0 16,-2-1 160-16,1-2 48 0,-3 1 0 0,-1 2 0 16,-3-1-160-16,-1-1-16 0,-2 0-16 0,0 3 0 15,-4 0-96-15,1-2-16 0,0-1 0 0,-1 5 0 16,-3 4-192-16,0 8-192 0,0 0 48 0,0 0 0 16,-2-10-544-16,2 10-96 0,0 0-32 15,0 0-7536-15,0 0-1504 0</inkml:trace>
  <inkml:trace contextRef="#ctx0" brushRef="#br0" timeOffset="4996.35">30972 10312 28559 0,'0'0'2544'0,"-9"12"-2032"15,-1 2-512-15,0 7 0 16,0 8-544-16,1 3-208 0,0 7-32 0,0 3-16 0,-1 1 800 0,0 4 144 0,-3 3 48 16,0 2 0-16,-1 3-192 0,0 2 0 0,-2-1 0 0,-1 2 0 31,0 3-496-31,1-4-16 0,0-2-16 0,1-4-10624 0</inkml:trace>
  <inkml:trace contextRef="#ctx0" brushRef="#br0" timeOffset="5445.18">30709 10863 8287 0,'17'-4'368'0,"-3"2"80"0,2-6-448 0,3-1 0 0,5-6 0 0,3 0 0 0,5-2 2320 15,3-3 384-15,5-2 80 0,-2-2 16 16,-2-2-1984-16,-2-1-400 0,-1-2-80 0,-3-4-16 0,1-4-320 0,-2 1 144 16,0 2-144-16,-1-1 0 0,-2 0 176 0,-2-1-176 15,-1-1 160-15,-2 3-160 0,-2 5 560 0,-1 2 16 16,0 6 0-16,-3 5 0 0,-6 5-128 0,-9 11 0 16,0 0-16-16,0 0 0 0,5 18-288 0,-5 7-144 15,-5 2 160-15,-4 7-160 0,-3 6 0 0,-1 5 0 16,-1 6 0-16,0 1 0 0,-3 2 0 0,0 2 0 15,-5-2 0-15,4 1 0 0,-2-3 0 0,1-4 0 16,2-6-128-16,3-6 128 0,3-12 240 0,5-4 96 16,-1-4 32-16,5-5 0 0,2-3 352 0,0-8 80 15,0 0 16-15,0 0 0 0,9-4-144 0,1-3-32 16,0-4 0-16,3-2 0 0,-2-2-224 0,0 1-48 16,3 0-16-16,-1 4 0 0,-1 1-352 0,-1 5 144 0,3 3-144 15,-3 3 0-15,2 5 288 0,1 7-48 0,0 2-16 0,1 5 0 16,2 8-224-16,2 3 144 0,-1 7-144 0,1-3 128 15,1-5-128-15,2 1-224 0,1 0 48 0,-2-2-9408 16,1-4-1872-16</inkml:trace>
  <inkml:trace contextRef="#ctx0" brushRef="#br0" timeOffset="6217.13">24426 12158 20383 0,'0'0'896'0,"0"0"192"0,0 0-864 0,0 0-224 0,0 0 0 0,-6-6 0 15,6 6 864-15,-9-5 128 0,4 2 32 0,-4-2 0 0,0-1-384 16,-1 1-80-16,-3 2-16 0,0 2 0 0,-1 0-208 0,-2 3-32 16,-2 2-16-16,-1 8 0 0,0-2-288 0,-2 3 0 15,-1 2 0-15,-3 0 0 0,-1 0 0 0,-1 3 0 16,-3 2-176-16,2-2 176 0,2 0-144 0,6-3 144 15,2 1 0-15,5-3-144 0,4 1 144 0,2-1 0 16,7-13 0-16,2 12-128 0,6 0 128 0,5-3 0 16,3 0 0-16,4 0 0 0,6 0 0 0,2-1 0 15,4 2 0-15,-3-1 0 0,-2 2 0 0,-1 1 0 16,0-2 0-16,-1 2 128 0,-1-4-128 0,-3 2 0 0,-4-6 0 16,0 6 0-16,-2-1 0 0,-2 2 0 0,-4-4 0 15,-4 4 0-15,-3-1 0 0,-4 2 0 0,-4 2 128 0,-6-1-128 16,1-2 208-16,-3 2-16 0,-4 2-16 0,-1-1 0 15,-2-4 32-15,2 3 16 0,-2-6 0 0,3 4 0 16,1-6-224-16,3 0 0 0,1 1 0 0,1-3 0 31,3-3-2032-31,9 0-448 0</inkml:trace>
  <inkml:trace contextRef="#ctx0" brushRef="#br0" timeOffset="6473.33">25262 12312 27647 0,'0'0'1216'0,"-9"8"256"0,2 1-1168 0,2 5-304 0,0 5 0 0,0 2 0 0,1 5 512 0,-1-2 32 15,-2 3 16-15,5 1 0 0,-2 1-416 0,0-2-144 16,-3 2 0-16,3-1 144 0,-1 1-320 0,0-1-64 16,1-4-16-16,1-4 0 15,1 1-2240-15,-1-5-448 0</inkml:trace>
  <inkml:trace contextRef="#ctx0" brushRef="#br0" timeOffset="6981.14">25998 12359 29087 0,'-11'-14'1280'0,"3"8"272"0,1-3-1232 0,-2 4-320 0,-1-1 0 0,-1-2 0 15,-1 2 144-15,-1-2-16 0,0 0-128 0,-1 6 192 16,-1-1-192-16,-2 6 0 0,2 1 128 0,-3 3-128 16,1 3 0-16,-5 7-160 0,-2 1 32 0,0 5 0 15,-2 2-112-15,1 0-16 0,-1 5 0 0,1-1 0 0,2 4-48 16,4-1-16-16,3-6 0 0,3 1 0 0,3-3 320 0,5-1-128 16,3-9 128-16,5 0 0 0,1 0 0 0,3-1 0 15,3-6 0-15,3-3 0 0,1-5 192 0,4-3 32 16,4-2 16-16,3-8 0 0,-1-9 144 0,4-6 48 15,1-3 0-15,2-5 0 0,-3-2-432 0,-1-5 0 16,-2 3 128-16,0 1-128 0,0 1 0 0,-3-2 0 16,1 2-192-16,-1-1 192 0,-4 1 0 0,-2-4 0 15,-1-2 0-15,-1-2 0 0,-3-4 208 0,0 2 64 16,0-3 16-16,1 3 0 0,-2 11-32 0,0 5-16 16,0 10 0-16,-3 7 0 0,-2 4-240 0,-5 12 128 15,0 0-128-15,0 0 0 0,4 13 0 0,-6 6 0 16,-3 6 0-16,0 6 0 0,-4 7 0 0,2 8 0 0,-2 1 0 0,1 6 0 15,2 6-144-15,1 2 144 0,-3 5 0 0,-1-1-144 16,0 1-144-16,-1 2-32 0,-1 2 0 0,1-4 0 31,1-6-272-31,1-8-64 0,3-7-16 0,4-5-7744 0,-1-8-1552 0</inkml:trace>
  <inkml:trace contextRef="#ctx0" brushRef="#br0" timeOffset="7498.92">26539 12458 22799 0,'0'0'1008'0,"0"0"208"15,0 0-960-15,0 0-256 0,15 9 0 0,3-4 0 0,1-1 416 0,4 0 32 16,2-4 16-16,4 0 0 0,4-3-192 0,0 1-32 0,0-3-16 0,-1-1 0 15,-1-5-224-15,-1 0 0 0,-2 1 0 0,0-4 0 16,-4 1-208-16,0 0 64 0,-1-2 16 0,-4-1 0 16,0-2 128-16,-1 2-160 0,-4 3 160 0,-2 1-160 15,-4-2 160-15,-1 1 128 0,-3 3-128 0,-4-1 176 16,-3 1 400-16,-2 2 64 0,-5 2 32 0,-3 1 0 16,-3 3-80-16,-2 4-16 0,-4 0 0 0,-1 6 0 15,-1 1-352-15,4 6-80 0,-6 4-16 0,2 1 0 16,-1 4-128-16,1 1 0 0,0 3 0 0,-1-1 128 15,1 4-128-15,4 3 0 0,2-1-160 0,3-2 160 16,3-1-128-16,5 1 128 0,2-3 0 0,3-1-144 16,2-3-16-16,6 0 0 0,1-4 0 0,5-1 0 15,4-1-144-15,3-4-16 0,3-4-16 0,2 0 0 16,3-6-704 0,2-1-144-16,1-6-32 0</inkml:trace>
  <inkml:trace contextRef="#ctx0" brushRef="#br0" timeOffset="8782.76">28255 12179 13935 0,'0'0'608'0,"10"-8"144"0,0 2-608 0,0 1-144 0,2-2 0 0,-4 1 0 15,-3 1 240-15,-5 5 16 0,0 0 0 0,2-12 0 16,-4 4 624-16,-5-4 128 0,-3 3 16 0,-2 0 16 15,-3-1 48-15,-3 3 0 0,-6 3 0 0,0 2 0 16,0 2-240-16,-2 6-32 0,-2 1-16 0,2 6 0 16,-4 3-336-16,4 3-64 0,-2 3-16 0,2 0 0 15,5 2-192-15,0-4-64 0,4 2 0 0,4-2 0 16,3-1-128-16,6 0 0 0,-1-1 0 0,6-1 0 16,3-2 0-16,5-1 0 0,2-1 0 0,5-2 0 15,3 2 0-15,5 1 0 0,1-3 144 0,7 4-144 0,-2 2 0 0,3 1 128 16,1 1-128-16,-1 1 0 0,1 0 0 0,-1 1 0 15,0-1 0-15,-2-1 0 0,-4 0 0 0,-4-1 144 16,-4-1-144-16,-2 0 0 0,-6 0 384 0,-3-2-16 16,-4-3-16-16,-3 2 0 0,-5 0 96 0,-5-2 32 15,-3 0 0-15,-6 0 0 0,-6 1-160 0,0-3-48 16,-6 2 0-16,1-6 0 0,0 2-272 0,2-5 0 16,0 0 0-16,3-2-144 15,1-2-1392-15,4-2-256 0,3-4-64 0,3-2-10256 0</inkml:trace>
  <inkml:trace contextRef="#ctx0" brushRef="#br0" timeOffset="9348.07">31507 10054 4607 0,'-6'-12'400'0,"6"12"-400"15,0 0 0-15,0 0 0 0,-1-6 4048 0,1 6 736 16,0 0 144-16,11 1 16 0,3 5-3760 0,1 6-752 15,2-1-160-15,1 1-16 0,0 3-256 0,1 3 0 16,0 2 128-16,1 4-128 0,4 2 0 0,2 7 0 0,0 4 0 0,2 1 0 16,3 5 0-16,-2 9 0 0,0 9 0 0,0 3 0 15,-1 3 0-15,-1 7 0 0,-4 6 0 0,-4 4 0 16,-5 10 0-16,-5 0 0 0,-3 4 0 0,-4 1 0 16,-5 4 0-16,-2 0 0 0,-8 0 0 0,-3-2 0 15,-7-5 672-15,0 0 192 0,-4-2 32 0,-2-2 16 16,-4-3-16-16,-4-1 0 0,-4-5 0 0,-3 0 0 15,-4 1-320-15,-8-5-64 0,-9-2 0 0,-1-4-16 16,-2-7-368-16,2-3-128 0,-1-7 0 0,0-2 0 31,-1-1-1568-31,-7-3-416 0,-9-8-64 0</inkml:trace>
  <inkml:trace contextRef="#ctx0" brushRef="#br0" timeOffset="10050.12">23081 10420 11967 0,'-11'-7'1072'0,"4"5"-864"0,-2-3-208 0,0-2 0 0,1 2 1232 0,-4 0 208 16,2 0 32-16,-1-1 16 0,-3 1-544 0,-2-4-112 16,1 4-32-16,-1 0 0 0,-4-3-480 0,3 3-112 15,-2 2-16-15,-2-1 0 0,0 2-192 0,2 2 144 16,1 0-144-16,0 4 128 0,-1-2-128 0,0 3 0 16,0 4 0-16,1 0 128 0,0 3-128 0,0-1 0 15,1 6 0-15,-4 3 0 0,2 5 0 0,-1 2 0 16,-3 1 128-16,1 9-128 0,1 2 384 0,-2 11 0 15,3 4 0-15,2 11 0 0,3 4 144 0,-1 10 32 16,5 5 0-16,-2 7 0 0,-1 7-112 0,3 6 0 0,-1 4-16 16,1 3 0-16,-1 3-128 0,2-1-32 0,1 2 0 0,2-2 0 15,-1-4 32-15,3-1 0 0,2-1 0 0,3-8 0 16,3-2-32-16,2-6 0 0,4 0 0 0,4-8 0 16,3-5-96-16,5-2-32 0,1-6 0 0,8-4 0 15,1-7-144-15,5-7 0 0,2-3 0 0,3-8 0 31,-2-7-352-31,2 1-96 0,1-7-32 0,4-2-12352 0</inkml:trace>
  <inkml:trace contextRef="#ctx0" brushRef="#br0" timeOffset="10831.27">26194 9299 13823 0,'-2'-14'608'0,"0"3"128"0,0 2-592 0,-2-2-144 16,0 1 0-16,0 0 0 0,0 3 1008 0,4 7 160 15,0 0 48-15,0 0 0 0,-10-7-448 0,3 3-96 16,7 4-16-16,-8-1 0 0,-2 1-80 0,2 2 0 15,-1 3-16-15,0 5 0 0,-2 7-192 0,0 2-48 16,-2 6 0-16,3 3 0 0,-2 4-320 0,0 5 0 16,-4 4 0-16,2 6 128 0,0-1-128 0,0 2 0 15,-1 0 0-15,1-5 0 0,3-1 0 0,0-5 0 0,6-5 0 0,3-4 128 16,1-8 448-16,1-5 80 0,-2-4 32 0,2-11 0 16,9 12 80-16,1-1 32 0,3-6 0 0,4-4 0 15,0-2-352-15,5-4-80 0,2-3-16 0,5 2 0 16,3-7-224-16,3 0-128 0,1 0 128 0,1-1-128 15,0-3 0-15,-4 0 0 0,-2 1 0 0,-2-1 0 32,-1-2-640-32,-1 1-64 0,-1 3 0 0,-4 4-7936 0,-1-2-1584 0</inkml:trace>
  <inkml:trace contextRef="#ctx0" brushRef="#br0" timeOffset="11066.22">25897 9900 27583 0,'0'0'1216'0,"-5"-8"256"0,2-6-1168 0,3 1-304 16,4 1 0-16,3-6 0 0,5-4 352 0,6-3 16 16,5-6 0-16,6-4 0 0,4-6 80 0,6-2 0 15,4-5 16-15,4-1 0 0,3 4-112 0,1-4-32 16,-4 3 0-16,1 2 0 0,2 2-320 0,-1-1-240 15,2 3 48-15,0 5 0 16,0 3-2496-16,0 5-512 0</inkml:trace>
  <inkml:trace contextRef="#ctx0" brushRef="#br0" timeOffset="11734.35">27397 8461 8287 0,'0'0'736'0,"0"0"-592"15,0 0-144-15,0 0 0 0,-3-8 1728 0,-2 3 304 16,-1 1 64-16,-2 1 16 0,-2-3-656 0,-2 4-128 15,-3-2-32-15,0 2 0 0,1-2-432 0,-4-1-96 16,-2 0 0-16,-1 3-16 0,-2 7-400 0,1 4-80 16,-1 0-16-16,1 3 0 0,-1-3-256 0,0 5 128 15,0 3-128-15,2 7 0 0,-2 2 0 0,4 6 0 16,1-2 0-16,3 3 0 0,1 2 128 0,2 0-128 16,0 1 0-16,4-1 0 0,4 0 128 0,3-5-128 0,4-3 0 0,3-4 0 15,2-4 0-15,2-8 0 0,1-2 0 0,4-8 0 16,3-6 0-16,3-7 128 0,-1-7-128 0,4-8 0 15,4-6 336-15,1-5-32 0,2-6-16 0,1-3 0 16,-1 3-288-16,-3-4-192 0,-4 1 16 0,-1-2 16 16,-2-3 160-16,-7 1-192 0,-3 4 192 0,-2 3-192 15,-3-3 192-15,-1 1 0 0,-2-4 0 0,-3-2 0 16,0 1 176-16,0 2-48 0,-1 4 0 0,-1 10 0 16,1 7 64-16,0 8 0 0,0 8 0 0,1 12 0 15,0 0 80-15,0 0 32 0,0 0 0 0,-8 14 0 16,3 12-176-16,0 0-128 0,0 9 192 0,1 1-192 15,-1 6 0-15,1 0 0 0,0 7 0 0,3-2 0 16,1 1 0-16,2 4 0 0,2 3 0 0,1-2 0 0,-1 0-368 16,0-6-16-16,1-5-16 0,0-5 0 15,2-1-1728-15,-1-11-352 16</inkml:trace>
  <inkml:trace contextRef="#ctx0" brushRef="#br0" timeOffset="12070.48">27597 8302 13823 0,'0'0'1216'0,"-2"9"-960"0,2-9-256 0,0 0 0 0,1 13 2624 0,4-1 464 15,3-5 112-15,2-5 0 0,0-4-2176 0,5-3-448 0,1-6-96 0,1 3-16 16,3-5-80-16,1-1 0 0,-1-1-16 0,0-4 0 15,-3-4-208-15,1 2-32 0,-4 2-128 0,-2 1 192 16,-2-1-192-16,-1 2 0 0,-2 0 128 0,-4 3-128 16,1 4 0-16,-4 10 128 0,-3-12-128 0,3 12 0 15,-9-3 144-15,-2 0-144 0,-2 3 128 0,-2 5-128 16,-3 3 224-16,-2 5-32 0,-3 4-16 0,0 4 0 16,1 0-176-16,2 5 0 0,-2-1 0 0,5 3 0 15,1-4 0-15,5 0 0 0,1 3 0 0,3-4 0 16,3-1 0-16,3-2 0 0,4-2-160 0,2-1 160 15,2-3-704 1,2 0-64-16,4-1 0 0,1-6-7552 0,4-5-1536 0</inkml:trace>
  <inkml:trace contextRef="#ctx0" brushRef="#br0" timeOffset="12330.59">28425 7284 23039 0,'-14'-3'2048'0,"4"2"-1648"16,-3-1-400-16,2 2 0 0,0 0 608 0,0 5 32 16,-3 1 16-16,-3 7 0 0,0 2-256 0,-4 5-48 15,1 4-16-15,1 4 0 0,0-2-336 0,1 6 144 0,0 2-144 16,3 4 0-16,2 3 0 0,3 4 0 0,1 3 0 0,4-3 0 15,3 5 0-15,2-1 0 0,2 4 0 0,2-4 0 32,2-2-1504-32,3-4-352 0</inkml:trace>
  <inkml:trace contextRef="#ctx0" brushRef="#br0" timeOffset="12509.66">28008 8015 21183 0,'0'0'1888'0,"0"0"-1504"0,-1-8-384 0,1 8 0 15,0 0 704-15,15-5 80 0,0 0 16 0,4-4 0 16,4 0-448-16,1-2-96 0,4 2 0 0,0-5-16 16,4 2-1552-16,1 0-304 0</inkml:trace>
  <inkml:trace contextRef="#ctx0" brushRef="#br0" timeOffset="12676.11">28572 7769 18543 0,'-9'33'816'0,"4"-12"176"0,0 6-800 0,-1 0-192 15,-2 7 0-15,1 2 0 0,0 3 304 0,1-1 16 0,1-4 0 16,0-4 0-16,1 1-544 0,0-8-96 0</inkml:trace>
  <inkml:trace contextRef="#ctx0" brushRef="#br0" timeOffset="13053.49">28816 7771 22111 0,'-15'23'1968'0,"8"-3"-1584"0,-2 3-384 0,2 2 0 15,5 3 640-15,-2-2 64 0,0 0 0 0,2-2 0 16,-1 3-256-16,-1-4-32 0,-1-4-16 0,1-1 0 0,2-7-400 16,2-11 128-16,0 0-128 0,0 0 0 0,0 0 0 0,0 0-176 15,0 0 16-15,4-12 0 0,2-7-16 0,3-3 0 16,2-3 0-16,2 0 0 0,0-4 176 0,1 2 0 15,2-1 0-15,-1 1 0 0,1-3 0 0,-2 1 0 16,0 5 0-16,0 2 0 0,0 4 0 0,-2 3 0 16,0 5 0-16,-1 4 0 0,-11 6 0 0,9-2 128 15,-9 2 0-15,12 9 0 0,-5 4-128 0,0 5 176 16,-2 1-176-16,-3 3 192 0,-1 0-192 0,-1 1 0 16,0 1 0-16,-1 4 0 0,-1-1 0 0,-1 1 0 15,-1-3 0-15,2 2 0 0,-1-6 0 0,1-1-144 0,0-4 0 16,1 0 0-1,1-7-688-15,0-9-144 0</inkml:trace>
  <inkml:trace contextRef="#ctx0" brushRef="#br0" timeOffset="13280.97">29237 7489 28559 0,'0'0'2544'0,"-1"10"-2032"0,1 1-512 0,1 1 0 15,2 3-592-15,-1 3-224 16,-1 2-32-16,2 4-16 0,1 0 1008 0,-2 3 208 0,-2 1 32 0,2 2 16 0,-1 0-256 0,-1-1-144 16,-3 0 160-16,2 0-160 0,1 2 0 15,0-1 0-15,-1-4-208 0,1-2-7792 16,1-1-1536-16</inkml:trace>
  <inkml:trace contextRef="#ctx0" brushRef="#br0" timeOffset="13585.24">29644 6497 23615 0,'0'0'1040'0,"0"0"224"0,0 0-1008 0,-5 13-256 0,0 1 0 0,0 2 0 16,-2 2 384-16,1 8 48 0,0 3 0 0,-2 6 0 15,-2 5-96-15,1 2-16 0,0 6 0 0,0 4 0 16,0 5-80-16,3 1-32 0,-1-4 0 0,-1 5 0 15,1 4-80-15,2-6-128 0,3 1 176 0,-1-1-176 32,2 1-1456-32,0-2-400 0,1-5-64 0</inkml:trace>
  <inkml:trace contextRef="#ctx0" brushRef="#br0" timeOffset="13763.32">29345 7251 23039 0,'0'0'1024'0,"0"0"192"15,0 0-960-15,0 0-256 0,9-5 0 0,3-3 0 0,3 2 944 0,3-1 144 16,4-4 16-16,1 1 16 0,0 0-864 0,0-3-256 16,1 0 128-16,2 1-8160 15,-1-4-1632-15</inkml:trace>
  <inkml:trace contextRef="#ctx0" brushRef="#br0" timeOffset="14056.35">29831 7173 12895 0,'10'-7'1152'0,"3"-2"-928"0,4-5-224 0,4 1 0 15,0 0 1760-15,1 1 304 0,3-5 64 0,-4 2 16 16,-3 1-1600-16,-1 0-320 0,-3-4-64 0,0 2-16 15,-4 2-144-15,1 1 0 0,-4 3 0 0,1-2 128 16,-4 1 192-16,-4 11 16 0,0 0 16 0,0 0 0 16,0 0 416-16,0 0 64 0,-12 9 32 0,0 1 0 15,-2 4-304-15,1 2-64 0,1 4-16 0,1 0 0 16,0 0-128-16,3 3-32 0,-1-1 0 0,5-3 0 16,2-1 0-16,4-2 0 0,3 1 0 0,3-6 0 0,1 0-96 15,2 0-32-15,5-6 0 0,-1 1 0 0,3-3-192 16,2 0 0-16,0-3 0 0,2-3 0 15,-2-2-1600-15,1-2-352 0,-1-3-80 16</inkml:trace>
  <inkml:trace contextRef="#ctx0" brushRef="#br0" timeOffset="14255.05">29315 6661 33119 0,'-21'-5'1472'0,"12"2"288"0,9 3-1408 0,0 0-352 16,0 0 0-16,0 0 0 0,0 0 192 0,0 0-48 0,0 0 0 0,0 0 0 15,0 0-144-15,0 0 0 0,0 0 0 0,0 0 0 32,0 0-2128-32,0 0-368 0</inkml:trace>
  <inkml:trace contextRef="#ctx0" brushRef="#br0" timeOffset="14446.19">28427 7194 35007 0,'-17'-3'1552'0,"6"2"320"0,3 0-1488 0,8 1-384 0,0 0 0 0,0 0 0 15,0 0 0-15,0 0-192 0,0 0 32 0,0 0 0 16,0 0-2416-16,0 0-496 0</inkml:trace>
  <inkml:trace contextRef="#ctx0" brushRef="#br0" timeOffset="14841.69">28415 9058 19343 0,'0'0'1728'0,"-3"13"-1392"0,3-13-336 0,-4 8 0 16,4-8 2272-16,2 14 384 0,-2 0 80 0,2 2 16 15,1-1-2128-15,-1-1-432 0,2 3-64 0,-1-3-128 0,-1 0 144 0,1-3-144 16,-1-2 128-16,-2-9-128 16,2 12-448-16,-2-12-192 0,2 10-16 0,-2-10-7792 15,0 0-1536-15</inkml:trace>
  <inkml:trace contextRef="#ctx0" brushRef="#br0" timeOffset="15201.71">28630 8766 24991 0,'-8'15'1104'0,"4"-3"240"0,2 3-1088 0,0 3-256 16,-2 1 0-16,1 2 0 0,-1 4 448 0,0-3 16 0,1 3 16 0,-2-1 0 16,2-5-192-16,0 0-32 0,1-3-16 0,-1 1 0 15,2-2-240-15,-2-3 176 0,3-1-176 0,0-11 160 16,0 0-352-16,0 0-64 0,0 0 0 0,9-6-16 31,2-7-112-31,-2-4-32 0,3-2 0 0,-1-6 0 0,2-2 224 0,0-3 64 0,1-2 0 0,-3 1 0 16,3 2 128-16,-1 4 0 0,0-3 0 0,0 6 0 15,1 4 0-15,2 1 0 0,0 1 0 0,-3 7 0 16,2 2 192-16,-3 4 32 0,-3 5 0 0,-1 0 0 16,0 4 64-16,0 3 16 0,-2 7 0 0,2 4 0 15,-6 3-176-15,2 4-128 0,-1-2 192 0,-1 3-192 0,1-3 0 0,-2 3 0 16,-1-5 0-16,2 1 0 0,-2 2 0 0,0-6 0 15,3-1-192-15,1-1 48 16,0-3-1408-16,-1-2-288 0</inkml:trace>
  <inkml:trace contextRef="#ctx0" brushRef="#br0" timeOffset="15438.13">29168 8036 30575 0,'0'0'1344'0,"0"0"304"0,0 0-1328 16,0 0-320-16,-2 12 0 0,1-1 0 0,-1 3 0 0,2 4 0 0,2 1 0 0,-1 7 0 16,-1-1 0-16,0 7 192 0,0 1-64 0,0 0 0 15,0 1-128-15,2 3 0 0,-2 2 128 0,0 1-128 16,0 0 0-16,2 4-256 0,-1-2 32 0,2-4 16 31,2-1-1936-31,-2-2-384 0,1 11-80 0,-1-10-16 0</inkml:trace>
  <inkml:trace contextRef="#ctx0" brushRef="#br0" timeOffset="15608.89">29020 8619 15663 0,'0'0'1392'16,"0"0"-1120"-16,0 0-272 0,14-11 0 0,1 4 2816 0,4-5 496 16,1 2 96-16,5 1 32 0,-1-5-2800 0,4 2-640 15,0-1 0-15,2-1-8240 16,4-3-1664-16</inkml:trace>
  <inkml:trace contextRef="#ctx0" brushRef="#br0" timeOffset="15885.39">29543 8386 1839 0,'0'0'160'0,"0"0"-160"0,0 0 0 0,6-12 0 16,-3 1 4768-16,4 0 928 0,0-3 176 0,4-2 32 16,0 4-4592-16,0-1-928 0,0-4-176 0,-1 1-32 15,0-2-32-15,0 2 0 0,-2 0 0 0,-2 6 0 16,-2 1 304-16,-4 9 64 0,0 0 16 0,0 0 0 15,0 0-96-15,0 0-32 0,-10 8 0 0,-3 5 0 16,-2 4-64-16,-2 5-16 0,-1 6 0 0,1 0 0 16,-1 2-128-16,1 3-16 0,2-1-16 0,1 1 0 15,1-3-160-15,3-1 0 0,4-4 144 0,1 1-144 16,1-9 0-16,3-4 0 0,2-3-192 0,-1-10 64 16,9 7-1680-16,1-6-336 0,3-6-64 15</inkml:trace>
  <inkml:trace contextRef="#ctx0" brushRef="#br0" timeOffset="16218.91">30016 8115 15663 0,'0'0'1392'0,"-12"3"-1120"16,-1-3-272-16,-2 2 0 0,1 2 2160 0,0 4 368 15,-3 2 80-15,1 3 16 0,-2-1-1952 0,-1 4-384 16,0-1-80-16,1 1-16 0,0 5 32 0,3-1 0 15,-2 0 0-15,7 2 0 0,5-4-224 0,0-3 0 16,0-1 0-16,5 0 0 0,4-1 0 0,2-4 192 16,2-1-48-16,3-4-16 0,1-2 32 0,2-2 0 15,3-2 0-15,2-2 0 0,-2-4-160 0,2 0 0 0,0-2 144 0,-1 3-144 16,-4-1 0-16,0 1 128 0,1 3-128 0,-5 4 0 16,-10 0 0-16,10 5 0 0,-4 6 0 0,-3 0 128 15,1 7 112-15,-1 6 16 0,-3 3 16 0,0 4 0 16,-3 0-144-16,1-1-128 0,-1 2 192 0,1 0-192 15,-2 1 0-15,0-4 0 0,-4 1 0 0,4-1 0 16,-2-4-144-16,1-1-144 0,0-2-32 0,0-4 0 31,0-4-1520-31,0-2-304 0,1 2-64 0</inkml:trace>
  <inkml:trace contextRef="#ctx0" brushRef="#br0" timeOffset="16554.12">30287 7841 26719 0,'0'0'1184'0,"0"0"240"16,0 0-1136-16,0 0-288 0,-2 10 0 0,0 0 0 0,1 5 480 0,0 3 32 15,-3 1 16-15,0 4 0 0,0 4-240 0,-1-1-48 16,0 4-16-16,-3 3 0 0,2-3 64 0,0-1 16 15,-1 2 0-15,4-4 0 0,-2-2-96 0,1-5-16 16,0 1 0-16,1-5 0 0,2-1-192 0,0-6 0 16,1-9 0-16,0 0 0 0,0 0 192 0,0 0-48 15,0 0-16-15,0 0 0 0,10-11 208 0,0-6 48 16,0-2 0-16,0-2 0 0,-1-7-384 0,0 0 144 0,1 0-144 16,2-1 0-16,-1 3 0 0,2-2-144 0,0 4-16 15,2-3 0 1,-2 1-272-16,2 1-48 0,2 1-16 0,-1 5 0 15,-2 4-1616-15,1 4-336 0,3-6-64 0,-3 4-16 0</inkml:trace>
  <inkml:trace contextRef="#ctx0" brushRef="#br0" timeOffset="17136.53">30727 7655 20271 0,'-17'-1'896'0,"7"1"192"15,-1 0-880-15,-1 4-208 0,0-1 0 0,-1 6 0 16,-4-2 2368-16,2 4 416 0,1 1 96 0,-1 2 0 0,-2 2-2208 0,2 2-448 16,1 1-96-16,-1 1 0 0,1 7-128 0,1-3 0 15,-1 1 0-15,5 1 0 0,3-6 0 0,2 1 0 16,3-4 0-16,3-1 0 0,7-1 0 0,0-6-160 16,5-3 160-16,1-3-208 0,2-5-64 0,1-1-16 15,0-2 0-15,1-3 0 0,1-7 288 0,2-1 144 16,-2-3-16-16,3 2 0 0,0-1 48 0,-4-1 0 15,0 1 0-15,0-1 0 0,-3 2-176 0,0 1 160 16,-5 1-160-16,1 2 160 0,-5 1-160 0,1 1 0 16,-2 1 0-16,-6 10 128 0,3-9-128 0,-3 9 192 15,0 0-192-15,0 0 192 0,0 0-192 0,0 0 0 16,0 0 144-16,0 13-144 0,0-13 0 0,2 11 0 0,2 0 0 0,-4-11 128 16,9 13-128-16,2-5 0 0,2-1-128 0,1-4 128 15,3-4-192-15,2-4 64 0,1-3 0 0,2 0 0 16,-2-3 128-16,2-7 0 0,0-2 128 0,3-7-128 15,-3 2 256-15,1-7-32 0,0 0 0 0,0-3 0 16,0-5-64-16,-1 1-16 0,-3-1 0 0,-2-2 0 16,-3 2 0-16,0-4 0 0,-2-3 0 0,-2-3 0 15,-1-6 160-15,-1-4 16 0,-3-9 16 0,-2-2 0 16,1-5 64-16,-1-6 16 0,1-3 0 0,-1 1 0 16,1-1-80-16,0 13-16 0,-1 6 0 0,-3 12 0 15,0 11 48-15,0 10 0 0,-3 10 0 0,-2 8 0 16,1 5-112-16,-2 7-32 0,-4 8 0 0,-4 11 0 15,-4 9-224-15,-2 8 0 0,-3 10 0 0,2 11 0 16,0 5 0-16,0 9-128 0,4 7 128 0,0 6 0 16,4 6-128-16,1 5 128 0,-1 5 0 0,4 6 0 0,4 0 0 0,2 2 0 15,3-3 0-15,4-2 144 0,4-6-144 0,5-6 0 16,2-6 0-16,5-6 0 16,4-4-1536-16,4-6-272 0,3-5-64 0,3 0-13552 15</inkml:trace>
  <inkml:trace contextRef="#ctx0" brushRef="#br0" timeOffset="19537.93">7536 13191 1839 0,'0'0'160'0,"0"0"-160"0,4-11 0 0,-1-3 0 16,-1 2 2560-16,1 0 464 0,-2 1 112 0,2-1 0 16,-1 2-1984-16,0-1-416 0,-2 11-80 0,1-10-16 15,0-2 32-15,0 1 0 0,-1 2 0 0,0-1 0 16,0 10-80-16,0-8-16 0,-1-1 0 0,1 9 0 16,0 0-144-16,0 0-48 0,-9-6 0 0,2 3 0 0,-2 1-176 0,-1 3-32 15,-2 2-16-15,-1 4 0 0,-2 3-160 16,0-1 0-16,0 1 0 0,-2 6 0 0,-2 0 0 0,-1 2 0 15,-3 2 0-15,-1-1 0 0,-2 3 128 0,1 1-128 16,-2 1 128-16,2-1-128 0,1 2 128 0,1 5-128 16,0 1 0-16,5 1 128 0,-1-3-128 0,2 3 0 15,2 1 0-15,1 1 128 0,1 2 0 0,3 1-128 16,-2-2 192-16,1 1-64 0,2-3-128 0,2 1 0 16,-1 1 0-16,3-2 0 0,0 0 176 0,3 1-48 15,0 0-128-15,4 1 192 0,0-3-192 0,2-3 144 16,0 1-144-16,1 2 128 0,0 1 64 0,1 0 0 0,1-4 0 0,1 3 0 15,-1 3-64-15,4-2-128 16,-2-2 192-16,1 1-64 0,-1 4 112 0,3 1 16 0,-1-1 0 0,1 3 0 16,-2-4-128-16,0 3 0 0,1 0-128 0,1-1 192 15,0 1 0-15,-1-1 0 0,-2-2 0 0,1-1 0 16,-1 2 32-16,0-1 0 0,-2 2 0 0,-1 1 0 16,-3 0 32-16,1 4 0 0,0 0 0 0,-3 3 0 15,-2 0-64-15,-1 1 0 0,2-3 0 0,-2 2 0 16,-3-1 64-16,-2 1 16 0,1 3 0 0,0 2 0 15,-4 1-48-15,-1 1-16 0,-1 1 0 0,-2-1 0 16,-2-2 16-16,1 2 0 0,1-3 0 0,-1 2 0 16,-2-2 32-16,2-6 16 0,0-1 0 0,2-2 0 15,2-3 64-15,-1-5 16 0,1-3 0 0,1-1 0 16,0-4 16-16,-1-1 0 0,1 1 0 0,1-2 0 0,-3-5 0 16,1 0 0-16,1 2 0 0,0 0 0 0,-3-3-144 15,3 1-32-15,0 0 0 0,-1 0 0 0,-2-2-64 0,1 1-128 16,0 1 176-16,0-1-176 0,1 0 128 0,-1-1-128 15,1 0 0-15,1-3 0 0,0-1 128 0,-2 0-128 16,1-2 0-16,-1 0 0 0,1-2 0 0,1-1 0 16,1 2 0-16,0-3 0 0,0 4 128 0,1-4-128 15,-1 0 0-15,9-5 0 0,-7 7 0 0,7-7 0 16,-5 5 0-16,5-5 0 0,0 0 0 0,0 0 0 16,0 0-128-16,0 0 128 15,0 0-512-15,0 0 0 0,9 7 0 0,3-2 0 16,4-3-2320-16,3-2-480 0</inkml:trace>
  <inkml:trace contextRef="#ctx0" brushRef="#br0" timeOffset="21539.07">8246 16479 16991 0,'-9'-5'752'0,"9"5"144"0,-8-8-704 0,2-1-192 0,1 4 0 0,5 5 0 16,-7-9 336-16,2 3 48 15,5 6 0-15,-6-9 0 0,-2 0-160 0,1 0-32 0,2 0 0 0,-3-1 0 16,2 2-192-16,-1 3 0 0,1-2 0 0,-2 3 0 16,1 0 208-16,-1-2 48 0,-1 2 16 0,9 4 0 15,-12-5 288-15,0 2 48 0,2 1 16 0,0 1 0 16,0-2-128-16,-2 6-32 0,1-1 0 0,-1 1 0 15,1 0-128-15,-1 3-16 0,1 1-16 0,-2 1 0 16,-1 3-80-16,0-1-16 0,-1 3 0 0,-3 4 0 16,-1 2-208-16,0 0 176 0,-1 1-176 0,-1 3 160 15,0 0-160-15,2 2 0 0,1 1 0 0,1 2 0 16,1 5 0-16,1 0 0 0,2 1 0 0,3-2 0 16,1-2 0-16,1 3 0 0,2-1 144 0,2 1-144 15,3-1 256-15,1-2 0 0,0 2-16 0,2 0 0 16,3-5-112-16,0-1 0 0,2 0-128 0,3-1 192 15,1-6-64-15,2 0 0 0,2 0-128 0,4 1 192 0,3-4 48 0,4-1 0 16,-4-7 0-16,4 1 0 0,-2-4 16 0,1 0 0 16,0-5 0-16,0-3 0 0,0 0 16 0,1-6 16 15,0 0 0-15,1-4 0 0,0-2-144 0,1-3-16 16,-1-1-128-16,1-4 192 0,-1 0-64 0,1-2-128 16,0-1 176-16,0-2-176 0,0 3 288 0,-2-3-48 15,-2-1-16-15,-2-2 0 0,-3 1 96 0,-2 1 32 16,0-2 0-16,-6 1 0 0,-2 0 160 0,-2 0 16 15,-2-3 16-15,-3 2 0 0,-2 3 16 0,0-1 0 16,-2 5 0-16,-5 1 0 0,-3 1-96 0,-3 3-16 16,-1 0 0-16,-3 4 0 0,-4 1-176 0,0 3-32 15,-6 2-16-15,-2 2 0 0,-2 5-224 0,1-2 0 0,-1 2 128 16,2-1-128-16,-1 3 0 0,0 3-128 0,1-1 128 16,1 3-208-1,1 3-288-15,5 2-48 0,1 1-16 0,6 0 0 16,3 1-1872-16,6 1-368 0</inkml:trace>
  <inkml:trace contextRef="#ctx0" brushRef="#br0" timeOffset="23208.74">8592 12401 9215 0,'0'0'816'0,"1"-9"-656"0,-1-3-160 0,1 0 0 16,0 3 2112-16,2-1 400 0,-3 10 80 0,5-8 16 15,-1 0-1952-15,-4 8-384 0,0 0-80 0,5-7 0 16,-5 7 64-16,0 0 0 0,6-5 16 0,-6 5 0 16,0 0-272-16,0 0 0 0,0 0 0 0,0 0-144 0,0 0 272 0,4 9 48 15,-4 4 16-15,0-2 0 0,-3-2 224 0,1 3 48 16,-2-2 16-16,0 2 0 0,-3 4-96 0,0 0 0 16,-2 2-16-16,1 2 0 0,-1 3 80 0,1 3 0 15,-2-2 16-15,0 2 0 0,0 1 32 0,-1 4 0 16,1-2 0-16,0 3 0 0,-1 1-176 0,-1 4-16 15,-1-2-16-15,1 3 0 0,-2-1-112 0,0 0-32 16,-2-1 0-16,4 0 0 0,0 3-144 0,2-5 0 16,0-5 0-16,2 0 0 0,1-1 0 0,0 0 128 15,2-5-128-15,1 0 0 0,3-3 160 0,1 2-160 16,0-2 192-16,3-1-192 0,1-1 224 0,-2-1-64 16,2-5-16-16,2 2 0 0,3-1 48 0,3 0 16 0,-1-4 0 15,3 1 0-15,3-4 96 0,0 1 16 0,1-1 0 16,1-3 0-16,2-1-64 0,1-1 0 0,3-2 0 0,1 0 0 15,1 0-96-15,1-1-32 0,1-5 0 16,2 2 0-16,-1-2-128 0,2-2 0 0,2 3 0 0,1-3 0 16,-4 1 0-16,5 2 128 0,0-2-128 0,-3 2 0 15,-5-2 0-15,-3 5 0 0,2-1 0 0,-3 3 0 16,-3-2 0-16,0 2 0 0,-3-1 0 0,-1 1 0 16,-3-1 0-16,-1 0 128 0,-1 2-128 0,-12 0 0 15,8 4 0-15,-8-4 0 0,9 0 0 0,-9 0 0 16,0 0 0-16,0 0 0 0,0 0 0 0,0 0 0 15,0 0-272-15,0 0 64 0,0 0 16 0,0 0 0 16,-10 4-1408 0,-1-1-288-16,-3-3-48 0</inkml:trace>
  <inkml:trace contextRef="#ctx0" brushRef="#br0" timeOffset="23607.04">8191 12803 9215 0,'-11'-1'816'0,"-1"-4"-656"15,0-1-160-15,0 5 0 0,2-1 1664 0,2-1 288 0,1-1 64 0,7 4 16 16,-8-4-1344-16,8 4-272 0,0 0-48 0,0 0-16 16,-8-5-48-16,8 5-16 0,0 0 0 0,0 0 0 15,0 0 64-15,0 0 16 0,0 0 0 0,0 0 0 16,3-6 16-16,-3 6 16 0,9-6 0 0,2 2 0 16,3 3 368-16,5-1 80 0,2 1 16 0,4 0 0 15,6-1 64-15,5 1 16 0,6-1 0 0,4 0 0 16,2-1 32-16,3-1 16 0,1 3 0 0,2-2 0 15,-1 2-320-15,3-3-64 0,1 0-16 0,2 2 0 16,1-1-384-16,-5 2-80 0,-2-2 0 0,-5 1-128 16,-2-5 128-16,-4 6-128 0,-2-2 0 0,-5 3 0 15,-4 3-944-15,-4 1-288 16,-4 3-64-16</inkml:trace>
  <inkml:trace contextRef="#ctx0" brushRef="#br0" timeOffset="29143.6">10764 14102 12895 0,'0'0'576'0,"0"-9"112"0,0-2-560 0,0 3-128 0,1-1 0 0,-1 9 0 16,4-8 416-16,0 0 48 0,-4 8 16 0,4-8 0 15,-2-2-480-15,1 2 0 0,-3 8 0 0,0 0 0 16,1-13 208-16,-1 6-48 0,-1-2-16 0,-1 3 0 15,2 6 496-15,0 0 112 0,-5-9 16 0,0 2 0 16,5 7 16-16,-5-4 16 0,-1 1 0 0,-1-1 0 0,0 1-240 0,-3 1-48 16,2 0-16-16,-2 2 0 15,-3 0-176-15,0 0-48 0,-1 0 0 0,2 0 0 0,-6 3-80 0,1 1 0 16,0 1-16-16,-2-1 0 0,-2 0 0 0,0 4 0 16,-4 3 0-16,-1 0 0 0,-2-3 0 0,1 4 0 15,0 5 0-15,2-2 0 0,-2-3-16 0,3 2 0 16,-1-2 0-16,2 5 0 0,1-1-160 0,1 2 0 15,2-1 0-15,-2 3 0 0,1 0 128 0,1-1-128 16,0 2 0-16,0 0 128 0,0 3-128 0,0-1 0 16,-1 2 144-16,3 1-144 0,0-2 0 0,-1 3 0 15,1-5 0-15,0 2 0 0,1 4 0 0,0-3 128 16,2 3-128-16,-1-1 0 0,1 2 128 0,1 0-128 16,1-2 128-16,1 2-128 0,4-3 128 0,2 3-128 15,1-4 128-15,1 5-128 0,3-2 192 0,0 2-48 0,3 2 0 0,1-2 0 16,2-3-144-16,3 4 0 0,1-4-192 0,3 4 192 15,1-1 0-15,2-4 0 0,1 1 0 0,2-6 0 16,1-2 0-16,1 0 0 0,-1-3 0 0,0-2 192 16,2 0-32-16,-2-2 0 0,4 0 0 0,2-2 0 15,-1 1 32-15,2-3 0 0,0 1 0 0,1-4 0 16,0 0 32-16,2 0 16 0,3-1 0 0,0-4 0 16,2-1-32-16,1-3 0 0,1-3 0 0,-4 2 0 15,-2 2 160-15,-2-8 16 0,-1 0 16 0,1-2 0 16,2 2-48-16,-2-1-16 0,1-2 0 0,1-1 0 15,-1 1-176-15,2-2-32 0,0-3-128 0,4-2 192 16,1 2-192-16,-1-1 0 0,1-6 0 0,-1 2 0 16,-4 3 128-16,-3-6-128 0,0-1 0 0,0-4 0 0,1-1 0 15,-2 0 128-15,-3-1-128 0,-1 2 0 0,-1 0 128 0,-1-2-128 16,-2-2 176-16,-1 1-176 0,-1-2 192 0,-2 1-64 16,0 1 0-16,-1 0-128 0,-1 4 320 0,-4-2-32 15,-1-3-16-15,-2 0 0 0,1 5-80 0,-3-2 0 16,-2 0-16-16,-2 2 0 0,-2 2 16 0,-2-2 16 15,-2-1 0-15,-3 2 0 0,-2 1-48 0,-1 1-16 16,-2 5 0-16,0 0 0 0,1 0-144 0,-1 3 128 16,-1 3-128-16,-1 5 128 0,0-1-128 0,-1 1 0 15,0 4 0-15,-1 0 0 0,-2 3-256 0,-1 4-48 16,-3-1 0-16,0 4 0 16,-2-2-1424-16,-1 3-272 0,1 2-64 0,-3 2-12032 0</inkml:trace>
  <inkml:trace contextRef="#ctx0" brushRef="#br0" timeOffset="29529.88">11322 13342 29663 0,'-18'-12'1312'0,"8"9"272"0,1-1-1264 0,0 2-320 15,9 2 0-15,0 0 0 0,-9 4-144 0,3 1-96 16,-2 6-16-16,1 1 0 0,-2 6 256 0,-4 4-176 16,0 1 176-16,-2 6-160 0,-3 4 160 0,0 6 0 15,-2 2 0-15,-3 3 0 0,-5 5 0 0,-2 4-128 16,-2 2 128-16,-1 4 0 0,-3 4 0 0,2 7 0 15,1 2 0-15,4-1 176 0,-2-7 176 0,5 4 32 16,-2 1 16-16,2-2 0 0,1 1 144 0,1-3 32 16,-1 2 0-16,4-1 0 0,-1-4-96 0,-1 2-16 15,-1-4 0-15,0-3 0 0,-1-4-128 0,2-1-16 16,0 3-16-16,0-3 0 0,0-2-96 0,1-1-16 16,1-2 0-16,2 0 0 0,4 2-192 0,1-4 0 15,0 2 0-15,1 3 0 16,0 0-1424-16,0 0-336 0,1 0-64 0</inkml:trace>
  <inkml:trace contextRef="#ctx0" brushRef="#br0" timeOffset="30402.7">8189 16522 911 0,'0'0'0'0,"0"0"0"0,0 0 0 0,0 0 0 15,0 0 1728-15,0 0 256 0,0 0 48 0,0 0 16 16,0 0-1472-16,0 0-272 0,0 0-64 0,0 0-16 16,-2 10-224-16,2-10 0 0,0 0 0 0,-1 12 0 15,1-12 0-15,0 0 0 0,0 0-192 0</inkml:trace>
  <inkml:trace contextRef="#ctx0" brushRef="#br0" timeOffset="32114.37">12799 13505 6447 0,'0'0'576'0,"0"0"-576"15,-4-9 0-15,2 4 0 0,2 5 2304 0,0 0 336 16,0 0 80-16,0 0 16 0,0 0-2192 0,0 0-544 15,0 0 0-15,0 0 0 0,-9-2 160 0,1 4-160 16,-1 0 128-16,0 3-128 0,-1 0 176 0,-1 0-48 0,0 5-128 16,-1 2 192-16,-3 4 32 0,-1 1 0 0,1-3 0 0,-1 2 0 15,-4 2 160-15,1 1 48 0,2 0 0 0,-6 0 0 16,0 1-112-16,-1 0 0 0,-2 0-16 0,2 4 0 16,1 1-80-16,0 4-16 0,0 0 0 0,1 3 0 15,-1 3 128-15,0 2 32 0,0 1 0 0,0 6 0 16,1-1-224-16,1 5-144 0,0 0 192 0,2-1-192 15,2 2 192-15,0-2-192 0,2-2 192 0,0 4-192 16,-2-5 176-16,4 3-176 0,2 2 160 0,-1-2-160 16,2 1 224-16,1-4-48 0,3-3-16 0,1-1 0 15,1 1 48-15,2 4 16 0,-1-3 0 0,3 4 0 16,3-3-16-16,2 4 0 0,1 0 0 0,2-1 0 16,3-4-64-16,2-3-16 0,1 0 0 0,1-2 0 15,0 1-128-15,-1-1 192 0,3 0-192 0,1-3 192 16,1 0-192-16,2-4 128 0,2 1-128 0,1-1 128 0,2-6 0 15,2 4 0-15,0-4 0 0,3 3 0 0,1-7 64 0,4-1 0 16,1-1 0-16,2-3 0 0,3-2-192 0,-3-1 160 16,-2-5-160-16,0 1 160 0,-3-4-384 0,1 2-80 15,-2-2-16-15,-3-4-11824 16</inkml:trace>
  <inkml:trace contextRef="#ctx0" brushRef="#br0" timeOffset="33130.54">12105 12958 12783 0,'5'-13'560'0,"-1"3"128"0,0-1-560 0,-1 0-128 15,3 0 0-15,-1 2 0 0,0-2 560 0,0 2 80 16,0-3 0-16,-1 2 16 0,-2 3-112 0,1-2-32 0,-1 1 0 0,0 2 0 16,-2-3-48-16,0 2-16 0,0 0 0 15,0 7 0-15,0 0 112 0,0 0 16 0,0 0 0 0,0 0 0 16,0-7 0-16,0 7 16 0,0 0 0 0,0 0 0 15,0 0-272-15,-3 12-48 0,-1-1-16 0,-2 5 0 16,3 3-16-16,-2 1-16 0,-1 3 0 0,-2 1 0 16,-1 5 64-16,-1 3 16 0,0 7 0 0,0-2 0 15,-2-1-48-15,1-2 0 0,0-1 0 0,0 0 0 16,-3 0-48-16,3 0-16 0,1-1 0 0,-2-3 0 16,2 1-64-16,1-5-128 0,2-2 176 0,0-3-176 15,1-2 256-15,3 0-64 0,-2-4-16 0,3-4 0 16,2-10 128-16,-3 10 16 0,3-10 16 0,0 0 0 15,0 0 112-15,0 0 32 0,0 0 0 0,0 0 0 0,0 0 48 16,7-14 16-16,-1-1 0 0,3-3 0 16,2-1-272-16,2-3-48 0,-2-4-16 0,3-1 0 0,3-6-208 0,1 1 144 15,0 2-144-15,1-3 128 0,1 1-128 0,-2-4 0 16,0 1 0-16,-3-2 0 0,0 1 0 0,0 1 0 16,-1 2 0-16,-1 2 0 0,-2 2 0 0,1 1 0 15,-2 5 0-15,0 1 0 0,-5 3 0 0,0 4 0 16,-1 2 0-16,0 7 0 0,-4 6 0 0,0 0 0 15,0 0 0-15,0 0 0 0,-5 8-128 0,-1 7 128 16,-1 3-160-16,-3 3 160 0,-1 5 0 0,-2 3 0 16,-2 5 0-16,-1 2 0 0,0 2-128 0,1-2 128 15,-1-3 0-15,1 0-144 0,0-4 144 0,0-4 0 16,1-2 0-16,1 0 0 0,1-4 0 0,2-2 0 16,1-5 0-16,0 1 0 0,4 0 0 0,2-5 0 15,3-8 0-15,0 0 128 0,0 0-128 0,0 0 128 0,0 0-128 0,0 0 128 16,0 0 192-16,-6-8 32 0,5-5 16 0,2 0 0 15,2-2-32-15,1 0 0 0,2-3 0 0,2-2 0 16,1-2-208-16,2 2-128 0,-2 0 160 0,2-1-160 16,1-4 0-16,1 3 0 0,-2 2 0 0,1 2 0 15,-1 2 0-15,0 0-240 0,0 2 32 0,-1 4 0 32,0-1-2384-32,1 3-480 0</inkml:trace>
  <inkml:trace contextRef="#ctx0" brushRef="#br0" timeOffset="33900.39">13840 14286 20271 0,'0'0'1792'0,"-6"-12"-1424"0,-1-5-368 0,2 3 0 16,0 4 1584-16,5 10 240 0,0 0 48 0,-4-10 16 16,0 2-1888-16,4 8-208 0,-8-8-128 0,-1 3-32 0,-3 2 368 0,1 1 0 15,-3 1 160-15,-4 1-160 0,-5 3 0 0,-2 0 0 16,-6 0-192-16,-1 2 48 0,-3 1 144 0,1 1 0 16,-1 3 0-16,1-1 0 0,0 2 0 0,-2-1 0 15,3 2 0-15,1 2 0 0,0-3 144 0,4 3-144 16,4 1 192-16,3-1-192 0,0 0 336 0,4-2-32 15,0 1-16-15,6-1 0 0,3-2-288 0,4 2 0 16,2 1 128-16,2-5-128 0,0-8 128 0,6 16-128 16,2-1 192-16,2-4-192 0,2 2 0 0,2 0 0 15,2-3 0-15,1 3 0 0,4 2 208 0,0 0-64 16,4-2-16-16,1-2 0 0,1 3 128 0,0 3 32 16,-1 1 0-16,1-2 0 0,0-1 80 0,1 3 16 15,1-1 0-15,-1-2 0 0,-4 0-80 0,0 2-16 0,-1 1 0 16,-3 1 0-16,-4 0-48 0,-4 2-16 0,0 0 0 0,-5 0 0 15,-3 1-16-15,-4 1 0 0,-5 0 0 0,-4 0 0 16,-2-3 80-16,-6 1 16 0,-4 0 0 0,-9 4 0 16,-5-3 48-16,-2-1 16 0,-2-3 0 0,-3 0 0 15,-4 1-112-15,0 3-32 0,-2-2 0 0,1 0 0 16,0-3-224-16,1-4 0 0,0-2-192 0,6-1 192 31,3-5-1504-31,7-5-192 0,8-1-32 0,5-7-12512 0</inkml:trace>
  <inkml:trace contextRef="#ctx0" brushRef="#br0" timeOffset="34416.36">13658 13558 9215 0,'0'0'816'0,"0"-10"-656"0,0 10-160 0,4-8 0 15,4 0 1872-15,2 3 352 0,1 5 64 0,3 0 16 16,3 2-1584-16,-2 0-304 0,3-1-64 0,1 7-16 16,4 1-80-16,1 4-32 0,0 1 0 0,2 2 0 15,0 2 80-15,1 2 16 0,0 3 0 0,-1 4 0 16,1-3 208-16,2 5 48 0,0-1 16 0,1 4 0 16,-2 2-64-16,0 2-16 0,2 0 0 0,-2 4 0 15,-2 6-48-15,-2-3-16 0,-3 2 0 0,0 2 0 16,-1 5 128-16,-1 1 0 0,-1 2 16 0,-2 0 0 15,-2 0 832-15,-2 5 176 0,-3 1 16 0,-3 0 16 32,-2-2-1632-32,-4-3-576 0,-4 0 16 0,-4-1 0 0,-2 5 560 0,-5-4 192 0,-5-2 0 0,-3-1 0 15,-4 0 64-15,-3-1 0 0,-6-2 0 0,-2-3 0 16,-7 0 0-16,1-2 0 0,1 0 0 0,2-4 0 0,3-2-128 16,1-2 0-16,1-1-128 0,3-3 192 0,2 0-192 0,4-4-160 15,1-6 32-15,5-4 0 16,2 0-2512-16,3-4-496 0</inkml:trace>
  <inkml:trace contextRef="#ctx0" brushRef="#br0" timeOffset="35357.01">16038 14476 17503 0,'-7'-5'1552'0,"-1"-6"-1232"15,-3 1-320-15,2-1 0 0,1 2 1024 0,-3-1 128 16,0 2 48-16,-2-2 0 0,-3 2-896 0,-2-1-176 15,-1 3-128-15,-3-3 144 0,-2 3-144 0,-3 1 160 16,-3-2-160-16,-3 3 160 0,-3 1-160 0,1 3 0 16,-2 0 0-16,1 1 128 0,3 3-128 0,3 3 0 15,-5 1 0-15,4 5 0 0,-1-2 0 0,1 6 0 16,2 0 0-16,0 6 0 0,1 2 176 0,-4 1-48 16,-1 3-128-16,0 8 192 0,0 10 192 0,1-3 48 15,5 0 0-15,3 2 0 0,3 2-16 0,5 5 0 0,1 0 0 16,4-1 0-16,2 0-288 0,4 0-128 0,2-5 128 15,4 1-128-15,2-5 0 0,2-4 128 0,1-8-128 0,5-1 0 16,3-6 128-16,3-3-128 0,4 0 128 0,2-7-128 16,2-3 144-16,2-4-144 0,1-1 160 0,1-6-160 15,-1-3 400-15,1-6-16 0,0-2 0 0,2-3 0 16,1-5-144-16,1-4-48 0,1-1 0 0,2-4 0 16,-1 0-192-16,2-6 128 0,4-4-128 0,-1-4 0 15,1-2 144-15,0 2-144 0,-2-3 128 0,-1-4-128 16,-3 0 0-16,-1-5 0 0,-1 0 0 0,0-5 0 15,-1-2 0-15,-2 2 0 0,1-5 0 0,-3 0 0 16,-1 0-192-16,-2-1 192 0,-2 2-192 0,1-3 192 16,-1-1-240-16,-3 3 80 0,2 0 16 0,-2 3 0 15,-2-3 144-15,-2 7 0 0,1 5-144 0,-2 1 144 16,-2 1 0-16,0 3 0 0,-3-1 0 0,-1 1 0 0,-3 6 0 0,0 4 0 16,1 4 0-16,-2 2 0 15,0 4 0-15,-1 4 0 0,0 0 0 0,1 4 0 0,-4 1 0 0,1 7 0 16,0 1 0-16,-2 10 0 0,2-5-144 0,-2 5 144 15,0 0 0-15,0 0 0 0,0 0-144 0,0 0 144 16,-4 16 0-16,1 4-144 0,-5 6 144 0,2 4 0 16,-2 5 0-16,0 5 0 0,0 6 0 0,-3 2 0 15,0 10 144-15,-3 0-144 0,-1 2 208 0,-2 6-64 16,1 5-16-16,-1 5 0 0,1 7-128 0,2-8 128 16,1-4-128-16,0 0 128 0,0-1-128 0,2 1 0 15,1-3 144-15,0-5-144 0,0 2 0 0,1-5 0 0,1-2 0 16,2 1 128-16,-1-6-128 0,2-1 0 0,0-2 0 15,1 0 128-15,0-1-128 0,2-2 0 0,1-4 0 0,1 1 0 16,2 0 0-16,2-3 0 0,1-4 0 0,4-2 128 31,2-2-2032-31,3-1-400 0</inkml:trace>
  <inkml:trace contextRef="#ctx0" brushRef="#br0" timeOffset="35915.64">18078 14688 23039 0,'-8'-22'1024'16,"2"4"192"-16,-3 1-960 0,-1-1-256 0,-2 1 0 0,0 3 0 0,-4 0-256 0,-1 4-112 15,-4-2-16-15,-7 3 0 0,-2-2 384 0,-6 5 0 16,-1-3 0-16,-3 5 0 0,-1 3 272 0,0 1-16 16,1 0-16-16,-2 0 0 0,0 3 144 0,0 3 48 15,0 5 0-15,0 3 0 0,-1-6-112 0,3 3-32 16,1 1 0-16,2-1 0 0,1 5-112 0,6-1-32 0,5-1 0 15,3-1 0-15,4 1-144 0,4 1 0 0,3 0 0 0,3 3 128 16,2-3-128-16,6 2 0 0,0-1 0 0,2 2 0 16,3-4 0-16,6 4 160 0,1 0-160 0,5 1 160 15,2 1-16-15,6 0 0 0,5 1 0 0,1-2 0 16,5 0 80-16,1 1 16 0,0 2 0 0,1 1 0 16,0-1 32-16,1 3 16 0,-2 5 0 0,0-1 0 15,0-1 32-15,1 3 0 0,1-3 0 0,1 2 0 16,0-1-128-16,-3-1-32 0,-1 0 0 0,-6 0 0 15,-4 2-160-15,-6 0 0 0,-6-2 144 0,-5 0-144 16,-4-3 176-16,-5 2-48 0,-4-3 0 0,-5 3 0 16,-5-3 224-16,-3 0 32 0,-6 2 16 0,-5-5 0 15,-5 2 64-15,-4 0 16 0,-5-4 0 0,-1-2 0 16,-2-5-128-16,-2 4-32 0,-2-1 0 0,-5 0 0 16,-2-1-160-16,0-2-32 0,-3 0-128 0,1 0 192 15,5-5-432-15,1 0-80 0,2-1-32 0,6-3-10016 16,3-3-2016-16</inkml:trace>
  <inkml:trace contextRef="#ctx0" brushRef="#br0" timeOffset="37787.6">17512 12995 22399 0,'0'0'992'0,"-11"1"208"0,-3-1-960 0,4 3-240 15,1 2 0-15,9-5 0 0,-12 5 0 0,3 2 144 0,1 0-144 0,2 2 128 16,-1 5-128-16,0 1 0 0,0 4 0 0,3 1 0 16,-1 1 0-16,0 2 0 0,1-1 160 0,0 4-160 15,-1 1 176-15,3-3-176 0,0 4 160 0,1-5-160 16,-1-1 240-16,0 0-48 0,1-2-16 0,2-1 0 15,-2-1 304-15,1-3 64 0,3-3 16 0,-1-1 0 16,-2-11 80-16,4 9 32 0,-4-9 0 0,6 9 0 16,-6-9-144-16,10 1-16 0,1-2-16 0,-1-3 0 15,2-6-112-15,2 0 0 0,0-5-16 0,2-1 0 16,1 0-112-16,1-2-32 0,3-1 0 0,-2 0 0 16,0-1-224-16,1 1 0 0,0-2 0 0,-1 6-160 31,1 0-208-31,0 1-32 0,-1 1-16 0,-1 4 0 0,0 0-1808 0,-1 3-352 0,-3 0-80 15</inkml:trace>
  <inkml:trace contextRef="#ctx0" brushRef="#br1" timeOffset="42654.48">17393 12969 2751 0,'-8'-10'256'0,"4"4"-256"0,-2 0 0 0,1-5 0 15,0 2 3840-15,0-2 704 0,-2 1 160 0,1 1 32 16,0-3-3008-16,-1 5-608 0,0-3-112 0,0 3-32 16,2 2-16-16,5 5-16 0,-6-7 0 0,6 7 0 0,0 0-304 0,0 0-48 15,0 0-16-15,0 0 0 0,-9-4-160 0,9 4-32 16,0 0-16-16,-9 2 0 15,1 3-96-15,2 4-16 0,1 0 0 0,2 8 0 0,1 4-256 0,2 4 0 16,0 4 128-16,1 0-128 0,2 2 0 0,1 3 0 16,1-1 0-16,-2 1 0 0,5 2 128 0,0-1-128 15,-2 2 144-15,4 0-144 0,-2 0 144 0,2 0-144 16,-2 0 128-16,1 0-128 0,-2-1 128 0,0-1-128 16,-4-4 0-16,1-3 128 0,0 2 176 0,0-7 16 15,0-2 16-15,1-3 0 0,-1-5 112 0,1-2 32 16,-5-11 0-16,9 5 0 0,-9-5 0 0,12 0 0 15,1-1 0-15,0-4 0 0,-1-5-160 0,5 1-48 0,-3-5 0 0,1-3 0 16,4 1-144-16,2-3-128 0,0 0 144 0,2-6-144 16,1 1 128-16,2 0-128 0,-1-3 0 0,7 3 0 15,3 1 0-15,2-1 0 0,-2 1 0 0,-1 3 0 16,-7-3 0-16,-1 0 0 0,-2 2 0 0,1 0 0 31,-4 2-640-31,-3 2-80 0,0-3-16 0,-6 4-10000 0,0-1-2000 0</inkml:trace>
  <inkml:trace contextRef="#ctx0" brushRef="#br1" timeOffset="43726.77">17639 13369 4607 0,'-9'8'400'0,"9"-8"-400"15,-6 7 0-15,6-7 0 0,-5 7 2528 0,5-7 416 16,-6 7 96-16,6-7 16 0,0 0-2416 0,0 0-464 15,-4 9-176-15,4-9 0 0,0 0 224 0,0 0-64 16,0 0-16-16,0 0 0 0,0 0 128 0,0 0 32 16,0 0 0-16,0 10 0 0,0-10-304 0,0 0 160 0,0 0-160 0,0 0 128 15,0 0 16-15,0 0 0 0,0 0 0 0,0 0 0 16,0 0-144-16,0 0 0 0,0 0 144 0,0 0-144 16,0 0 128-16,0 0-128 0,0 0 128 0,0 0-128 15,0 0 320-15,0 0 0 0,-1 11 0 0,1-11 0 16,0 0 272-16,0 0 48 0,0 0 16 0,0 0 0 15,0 0-304-15,0 9-64 0,0-9-16 0,0 0 0 16,0 0-272-16,0 0 0 0,0 0 128 0,0 0-128 16,0 0 0-16,0 0 0 0,0 0 0 0,0 0 0 15,0 0-160-15,0 0 16 0,0 0 0 0,0 0 0 16,0 0 144-16,0 0-160 0,0 0 160 0,0 0-160 16,0 0 160-16,0 0 0 0,0 0 0 0,0 0 0 15,0 0 0-15,0 0 0 0,0 0 0 0,0 0 0 0,0 0 0 0,0 0 0 16,0 0 0-16,0 0-128 0,0 0 128 0,0 0 0 15,0 0 0-15,-3 9 0 0,3-9 0 0,0 0 0 16,0 0 0-16,-2 8 0 0,2-8 0 0,0 0 0 16,-6 9 0-16,6-9 0 0,-2 8 0 0,2-8 0 15,-3 12 0-15,1-3-128 0,-1 1 128 0,3-10 0 16,-2 9 0-16,0 1 128 0,2-10-128 0,-3 9 128 16,3-9-128-16,-3 10 128 0,3-10-128 0,-2 9 0 15,2-9 128-15,0 0-128 0,0 0 160 0,0 0-32 16,0 0-128-16,-4 9 192 0,4-9 112 0,0 0 16 15,0 0 0-15,-5 6 0 0,5-6-64 0,0 0-16 16,0 0 0-16,-5 7 0 0,5-7 80 0,0 0 0 16,0 0 16-16,0 0 0 0,0 0 112 0,0 0 0 15,0 0 16-15,0 0 0 0,0 0-16 0,0 0 0 0,-8-7 0 0,3 2 0 16,1 0-144-16,3-5-48 0,-2 2 0 0,3-3 0 16,3-1-64-16,-1 1 0 0,1-4-16 0,1-1 0 15,1 0 16-15,1-2 0 0,0-1 0 0,3-1 0 16,0 1 0-16,1-4 16 0,2-4 0 0,-1 2 0 15,2-5-32-15,1 4-16 0,0-3 0 0,3 1 0 16,2 1-160-16,-2-2 0 0,2 3 144 0,-1-2-144 16,1 4 0-16,-1-1 0 0,0 1 0 0,1 2 0 15,-1-1 0-15,-2 0 0 0,-2 4 0 0,0 0 0 16,-1 0 0-16,1 2 0 0,0 3 0 0,0 2 0 16,-3-2 0-16,2 0 0 0,1 1 0 0,-1 3 0 15,-2-2 0-15,1 4 0 0,-2-4 0 0,-1 4 0 16,0-2 0-16,-2 5 0 0,1-2 0 0,-8 7 128 0,9-7-128 0,-9 7 0 15,0 0 0-15,0 0 0 0,0 0 0 16,0 0 128-16,0 0-128 0,0 0 0 0,0 0 0 16,0 0 0-16,0 0 0 0,0 0 128 0,0 0-128 0,0 0 0 15,0 0 0-15,0 0 128 0,0 0-128 0,0 0 0 16,0 0 128-16,0 0-128 0,0 0 0 0,0 0 0 16,0 0 0-16,0 0 0 0,0 0 0 0,0 0 0 15,0 0-144-15,0 0 144 0,-4-4 0 0,4 4-176 16,-5-6 176-16,5 6-128 0,0 0 128 0,-5-4 0 15,5 4 0-15,0 0 0 0,0 0 0 0,0 0-128 16,-5-6 128-16,5 6 0 0,0 0-384 0,0 0 0 16,-4-4 0-16,4 4 0 15,0 0-560-15,0 0-96 0,0 0-32 0,0 0-7696 16,0 0-1536-16</inkml:trace>
  <inkml:trace contextRef="#ctx0" brushRef="#br1" timeOffset="44764.68">16953 16910 17503 0,'-6'10'1552'0,"-1"-1"-1232"16,2 0-320-16,0-2 0 0,5-7 928 0,0 0 128 0,-2 10 32 0,2-10 0 15,0 0-640-15,0 0-112 0,0 0-16 0,0 0-16 16,0 0-16-16,0 0 0 0,0 0 0 0,10 6 0 15,-10-6 224-15,14 0 64 0,-3-3 0 0,-1-1 0 16,-1-7-112-16,3-1-16 0,-2-2 0 0,4-2 0 16,0-3-128-16,2-2-48 0,1-1 0 0,-2-1 0 15,2 0 112-15,-1-4 0 0,-1 2 16 0,3-2 0 16,0 0-48-16,2 3-16 0,2-4 0 0,0 4 0 16,-2-3-32-16,-1 4-16 0,-3 4 0 0,1 3 0 15,-2 2-288-15,-3 6 160 0,-2 3-160 0,1 3 128 16,-11 2-128-16,10 6 192 0,-1 0-192 0,-2 8 192 15,-2 4-192-15,0 2 192 0,-1 6-192 0,0 3 192 16,-3 4-192-16,0 0 0 0,-2 2 0 0,0 1 0 0,-2 2 0 16,-1 1 0-16,2-3 0 0,-3 0 0 0,-2-2 0 0,2-1 0 15,1-2 128-15,-3-1-128 0,-4 0-192 16,1-6-80-16,0 1-16 0,1-4 0 16,-3-4-2720-16,0-3-560 0</inkml:trace>
  <inkml:trace contextRef="#ctx0" brushRef="#br1" timeOffset="45091.53">17275 16686 23039 0,'0'0'2048'0,"-7"5"-1648"0,7-5-400 0,-6 10 0 16,1-1 1744-16,1 4 272 0,1 1 48 15,1 2 16-15,-1 3-1328 0,2 3-272 0,-3 2-48 0,0 5-16 16,1 3-160-16,-2 0-16 0,-2 4-16 0,1 4 0 16,-1 3 0-16,-1 6 0 0,0 0 0 0,0 0 0 15,2 0-64-15,1 2-16 0,0 0 0 0,1-2 0 16,1 0 16-16,2 2 0 0,1 1 0 0,4-1 0 16,1-3-32-16,4-2 0 0,1-1 0 0,3-4 0 15,2-4 0-15,3-2-128 0,1 0 192 0,4-5-64 16,0-3-128-16,2 1 0 0,1-4 0 0,2 2 128 15,0 0-128-15,2-2-144 0,1 1 144 0,2-4-208 16,2-2-304-16,3-1-48 16,2-1-16-16,3-2-9536 0,3-4-1904 0</inkml:trace>
  <inkml:trace contextRef="#ctx0" brushRef="#br1" timeOffset="46158.63">18863 18357 20671 0,'0'0'912'0,"0"0"192"0,-5-7-880 0,5 7-224 0,-3-7 0 0,-1-3 0 16,1 3 528-16,-1-3 64 0,-1 3 16 0,-1-3 0 16,1 2-192-16,-1-2-32 0,-3 4-16 0,0-4 0 15,-1 2 32-15,-1-2 16 0,0 2 0 0,0-1 0 16,-2 3-96-16,-1 1 0 0,0-1-16 0,-3 2 0 16,0 2 16-16,-1 2 16 0,-1 3 0 0,0 1 0 15,0 2-96-15,-1 1-32 0,3 4 0 0,-1 0 0 16,0 3-48-16,0 3-16 0,2 1 0 0,1 1 0 15,1 2 96-15,2 5 16 0,-1-2 0 0,2 6 0 16,1-2-256-16,2 2 0 0,3-2 128 0,1-3-128 16,0 0 0-16,3 1 0 0,4-6 0 0,-1 1 0 0,2-4 0 15,1-1 0-15,3-2 128 0,1-6-128 16,1 3 0-16,0-4 0 0,1 2 0 0,1-5 0 0,-1-5 0 0,2-2 0 16,1 1 0-16,0-6 144 0,0-1-144 0,4-5 0 15,0-4 144-15,2-2-144 0,-2-4 144 0,2 0-144 16,2 1 192-16,-1-3-192 0,0 2 176 0,-1 0-176 15,-1-5 160-15,4 1-160 0,0 1 208 0,-3-3-48 16,-1 0-16-16,-1-3 0 0,-3-2 16 0,2-1 0 16,-5-1 0-16,-1-1 0 0,-2-2-160 0,-3 0 0 15,2 2 144-15,-3-3-144 0,-2-3 0 0,0 3 0 16,-2-3 0-16,2-1 0 0,-1-4-208 0,1 4-16 16,-1 2 0-16,-2 6 0 0,-2 4-112 0,-1 5-32 15,-1 1 0-15,2 7 0 0,-1 4 368 0,1 4 256 0,-1 2-32 16,3 10-16-16,0 0 16 0,0 0 0 0,-10 5 0 0,1 6 0 15,0 6-48-15,0 6-16 0,1 7 0 0,0 3 0 16,-1 6-160-16,1 2 0 0,0 8 0 0,-1 0 0 16,-2 3 0-16,3 3 0 0,0 2 0 0,-1 4 0 15,-2 5 0-15,2 1 0 0,1-4 0 0,0-1 0 16,0-4 0-16,0-5 160 0,2-2-32 0,0-4-128 16,3-1 176-16,-1-4-176 0,1-4 160 0,2-4-160 31,0-4-464-31,1-4-192 0,1-4-48 0,-1-9-13312 0</inkml:trace>
  <inkml:trace contextRef="#ctx0" brushRef="#br1" timeOffset="46540.71">19217 18254 28559 0,'-12'12'2544'16,"5"-1"-2032"-16,-2 2-512 0,3 1 0 0,0 4 1200 0,1 5 144 16,0 0 16-16,3 2 16 0,-1 2-1136 0,3-3-240 15,0 1 0-15,3-1 0 0,-1 1-128 0,2-1 128 16,0-4-160-16,0 0 160 0,1-2-272 0,0 0 32 0,1-5 16 15,-1-4 0-15,-5-9 16 0,0 0 0 16,0 0 0-16,13 1 0 0,-3-5 208 0,0-1 0 0,-1-5-160 0,0 1 160 16,0-4 176-16,1-1 96 0,-1-1 32 0,1 0 0 15,-1-1 96-15,3 1 32 0,-2 0 0 0,0 0 0 16,1-2-112-16,0 2-32 0,-3-2 0 0,1 1 0 16,0 1-288-16,-1 1 0 0,0 0 0 0,0 1 0 31,1 3-1408-31,2-2-176 0,-5 6-32 0,1-3-12240 0</inkml:trace>
  <inkml:trace contextRef="#ctx0" brushRef="#br1" timeOffset="47073.43">19911 18171 2751 0,'0'0'256'15,"-5"11"-256"-15,1-2 0 0,0 6 0 0,2 3 6528 0,-1 2 1248 16,-2 2 256-16,2 3 48 0,-2 0-6416 0,-1 0-1296 16,-3 2-368-16,2-2 144 0,-1 3-144 0,-1-1 0 15,-1-2 144-15,1-3-144 0,1-1 160 0,1 0-32 16,0-5-128-16,2-2 192 0,0 0 64 0,1-6 16 16,4-8 0-16,0 0 0 0,0 0-112 0,0 0-32 15,0 0 0-15,-1-8 0 0,2-6 16 0,3-2 0 16,1-3 0-16,2 0 0 0,1-1-144 0,3 1 0 0,0-2 0 15,2 0 0-15,1 0-144 0,1 2 144 0,2 1 0 0,-2 3 0 16,1 2 0-16,2 2 0 0,0 3 0 0,0 0 0 16,1 3-128-16,-3 5 128 0,0 2 0 0,-1 3 0 15,0 3-160-15,-1 1 160 0,-1 4-128 0,-1 4 128 16,-3 0-192-16,-1 1 32 0,-3 3 16 0,-2-1 0 16,-1 0 144-16,-1-2 0 0,-4-3 0 0,1 1 0 15,-3-1 352-15,0 0 48 0,0-4 16 0,1-2 0 16,4-9 192-16,0 0 32 0,0 0 16 0,0 0 0 15,0 0-320-15,0 0-64 0,-1-14-16 0,1 0 0 16,3 0-256-16,2-3-192 0,1-5 16 0,2 3 16 16,1-1-32-16,-1 2-16 0,3 1 0 0,-1 2 0 15,-1 2 208-15,0 1-176 0,-1 5 176 0,3 2-160 16,0 4 160-16,1 7-160 0,0 3 160 0,2 6-160 16,0 4-48-16,-1 6-16 0,-2 3 0 0,0 2 0 0,-3 2 224 0,0 5 0 15,-3 2 0-15,0-3 0 0,-2-6 0 16,-1 1 160-16,0-2 0 0,0-6 0 0,1-2-160 15,2-4 0-15,-1-3 0 0,1-1 128 16,-5-13-1744-16,0 0-368 0,10-3-64 0</inkml:trace>
  <inkml:trace contextRef="#ctx0" brushRef="#br1" timeOffset="47690.64">20722 18349 9215 0,'0'0'816'0,"0"0"-656"0,0 0-160 0,0 0 0 16,0 0 4992-16,0 0 960 0,0 0 192 0,0 0 32 15,0 0-4848-15,0 0-976 0,-1 8-192 0,1 5-32 16,0 5-128-16,1 1 0 0,-2 1 0 0,-2 3 0 16,1-1 0-16,-4 1 0 0,4 5 0 0,-3-3 0 15,2 1 128-15,1-1 64 0,-3-5 16 0,3-1 0 0,0-3 64 0,1-5 16 16,1-11 0-16,0 0 0 0,0 0-64 0,0 0-16 15,0 0 0-15,0 0 0 0,8-13 64 0,1-3 16 16,0-2 0-16,1 0 0 0,1-2-144 0,-1 0-16 16,0-3-128-16,-1 4 192 0,4 1-192 0,-3 4 0 15,0 0 0-15,0 0 0 0,0 2 0 0,-1 4 0 16,0-1 0-16,1 5 0 0,-10 4 0 0,13 0 0 16,-2 4-128-16,-1 3 128 0,-1 2 0 0,-1 4-192 15,0 1 192-15,-1 0-160 0,0-3 32 0,-2 5 0 16,-1 0 0-16,-2 1 0 0,-2 0 128 0,0 0 0 15,-1-2 128-15,1-2-128 0,0 0 336 0,0-13 0 16,0 11 0-16,0-11 0 0,0 0 48 0,0 0 16 0,0 0 0 0,0 0 0 16,9-10-400-16,1 1 0 0,0-4 0 15,0 1 0-15,2-5 0 0,0 2-224 0,-1 2 32 16,0 0 0-16,2 2 48 0,-2 2 16 0,1 5 0 0,-1 2 0 16,-1 2-48-16,2 2 0 0,-1 2 0 0,2 4 0 15,-4 3-128-15,1 3-16 0,-1-1-16 0,-2 3 0 31,0 1-96-31,-1 2-16 0,-1 0 0 0,-2 1 0 16,-1-6-1456-16,1 0-288 0,-1 0-64 0</inkml:trace>
  <inkml:trace contextRef="#ctx0" brushRef="#br1" timeOffset="48419.29">21481 18331 29423 0,'0'0'1296'0,"0"0"288"0,0 0-1264 0,0 0-320 15,0 0 0-15,0 0 0 0,0 0 688 0,0 0 80 16,4 10 0-16,-1-1 16 0,2 0-384 0,2 2-80 0,-1 3 0 16,1 0-16-16,-1 3-176 0,0 3-128 0,2 2 192 0,-3-2-192 15,0 2 144-15,0 2-144 0,0-1 0 0,0 2 144 16,2 3 0-16,-1-8 0 0,0-1 0 0,1-1 0 16,-1-1-144-16,2-1 0 0,-2-3 0 0,2-4 0 31,-8-9-528-31,9 7-96 0,1-3-16 0,-1-5 0 15,2-8-2400-15,-2-1-480 0</inkml:trace>
  <inkml:trace contextRef="#ctx0" brushRef="#br1" timeOffset="48629.36">21889 18322 31151 0,'0'0'1376'0,"0"0"288"0,0 0-1328 0,-4 10-336 0,1-1 0 0,2 1 0 16,-3 2 688-16,-1-1 64 0,3 4 16 0,-5 4 0 0,-2 3-480 0,1 3-96 15,-4 2 0-15,-3 5-16 0,1 6-48 0,-4 6 0 16,-1-2 0-16,0 7 0 0,-3-4 112 0,2 4 16 16,-2 2 0-16,2-2 0 0,1-2 160 0,1 1 32 15,0-2 16-15,1-1 0 0,-4 0-464 0,3-6 0 16,3-9 0-16,1-1-160 16,2-1-2000-16,1-6-400 0,5-7-64 0</inkml:trace>
  <inkml:trace contextRef="#ctx0" brushRef="#br1" timeOffset="49392.37">22977 18370 20271 0,'0'0'896'0,"-7"-4"192"0,0-5-880 0,4 3-208 0,3 6 0 0,0 0 0 16,0 0 2192-16,-2-10 400 0,2 10 80 0,0 0 16 16,0 0-2192-16,0 0-496 0,0 0 0 0,0 0 0 15,5 5 0-15,1 3 0 0,-2 3-128 0,1 4 128 16,1 6 0-16,0 0 0 0,0 7-144 0,0 0 144 16,-1 4 0-16,0 4 0 0,-1 0 176 0,3 0-176 15,-2-4 528-15,0-4 0 0,0-2 0 0,0-3 0 0,0 0 224 16,1-4 32-16,-3-5 16 0,3-1 0 15,-6-13-288-15,9 6-64 0,-2 1-16 0,-7-7 0 0,11-4-112 16,-3-1 0-16,2-3-16 0,-1-3 0 0,2-2-304 0,4 0 0 16,-4-6 128-16,0-1-128 0,-1 0 0 0,2-1-224 15,0 0 32-15,0 2 16 16,-2-2-208-16,0 6-32 0,3 0-16 0,1 2 0 16,-2 4-496-16,2-1-96 0,0 4-32 0,2 0-8736 15,-4 0-1760-15</inkml:trace>
  <inkml:trace contextRef="#ctx0" brushRef="#br1" timeOffset="49809.62">23865 18505 20271 0,'0'0'1792'0,"0"0"-1424"0,-10-4-368 0,1 2 0 16,2-2 3296-16,-1 1 592 0,-2 2 112 0,2-2 32 15,-2 1-3360-15,0-2-672 0,-2 3 0 0,1 1-256 16,-3 1 0-16,-1 4 0 0,-2 0 0 0,-1-1 0 16,-2 1 16-16,1 5 0 0,1 4 0 0,0 3 0 15,-1 1-64-15,3 2-16 0,-1-1 0 0,6 1 0 16,1 1 320-16,5-2 144 0,2-2-16 0,3-1 0 16,3-2 112-16,-3-14 16 0,10 9 0 0,3-3 0 15,2-2-16-15,-1-3 0 0,0-1 0 0,0-1 0 16,2-8 48-16,0 1 16 0,-1 1 0 0,-3-4 0 15,4 1 48-15,-2 0 16 0,-4-5 0 0,3 2 0 16,-3 2-176-16,0-2-48 0,-2 0 0 0,-1 6 0 16,1-1-144-16,-8 8 0 0,9-5 0 0,-9 5 128 0,9 1-128 0,-2 4 0 15,0 4 0-15,-1 6 128 0,-1 2-128 0,0 2 0 16,-2 0-160-16,2 0 160 0,-1 0-224 0,-1 2 48 16,2 0 16-16,1-2 0 0,0-3-112 0,3-2-32 15,-3-1 0-15,3-5 0 16,1 0-384-16,0-4-80 0,2-4 0 0,1-2-16 15,1-4-1776-15,1-3-336 0,3-7-80 0,-1-4-16 0</inkml:trace>
  <inkml:trace contextRef="#ctx0" brushRef="#br1" timeOffset="50109.52">24256 18495 24879 0,'0'0'2208'0,"-11"6"-1760"0,1 0-448 0,0 1 0 16,-1 3 2464-16,0 0 416 0,4 4 64 0,-1 3 32 16,1 2-2640-16,-2 1-528 0,1 0-96 0,2 1-32 15,-2-3 144-15,3 3 32 0,-4-1 0 0,3-2 0 16,-1-2 144-16,1-5-128 0,-2 0 128 0,2-4-128 16,6-7 336-16,0 0 80 0,0 0 16 0,0 0 0 15,0 0 144-15,0 0 16 0,-1-8 16 0,6-6 0 16,3-4-224-16,2 1-64 0,0-1 0 0,3-1 0 15,2-3-192-15,-1 0 0 0,0-2 0 0,0 5 0 16,0 1 0-16,1 2 0 0,-1 1 0 0,1 3 0 0,-1 1-272 0,3 4 48 16,-2-1 16-16,0 2 0 15,0 3-976 1,3 0-192-16,-2 4-32 0,-1 1-8496 0,-1 0-1680 0</inkml:trace>
  <inkml:trace contextRef="#ctx0" brushRef="#br1" timeOffset="50408.49">24900 18411 22111 0,'0'0'976'0,"-6"7"208"0,-1-3-944 0,1 1-240 0,6-5 0 0,-6 9 0 16,1-2 3136-16,2 4 576 0,0-1 112 0,2 4 16 16,-1 0-3392-16,-1 1-672 0,2 3-144 0,-2 3-16 31,-1 0-80-31,1 3-16 0,-4 2 0 0,4-2 0 0,-4 3 208 0,1-1 32 0,-2 5 16 0,1-2 0 16,0-5 928-16,1 0 192 0,-2 2 48 0,3-6 0 31,1-3-3296-31,0-5-656 0,-1-2-128 0,5-10-9424 0</inkml:trace>
  <inkml:trace contextRef="#ctx0" brushRef="#br1" timeOffset="51993.72">25373 18527 35711 0,'0'0'1584'0,"0"0"320"0,0 0-1520 0,0 0-384 16,0 0 0-16,-6-4 0 0,-1-3 144 0,7 7-144 16,-10-2 192-16,10 2-192 0,-8 0-176 0,-2 2-144 15,3 3-16-15,-4 1-16 16,1-1-288-16,-1 3-64 0,-1 3-16 0,2 1 0 16,-5 2 160-16,2 0 48 0,2 2 0 0,1-1 0 0,1 0 512 0,0 0 0 0,0-2 0 0,5-3 0 15,4-10 0-15,3 14 0 0,-3-14 128 0,7 12-128 16,1-2 320-16,2-1-48 0,2-7 0 0,2 0 0 15,0-1 64-15,-2-2 16 0,0-2 0 0,-1 0 0 16,2-3-96-16,-3 1-32 0,0 1 0 0,-1-2 0 16,-1-1-96-16,-1 5-128 0,-7 2 176 0,10-8-176 15,-2 2 0-15,-8 6 0 0,10-3 0 0,-1 1 0 16,-9 2 0-16,10 0 0 0,-10 0 0 0,11 4 0 16,-3 1 0-16,0 1 0 0,-8-6-192 0,10 6 48 15,0 2 0-15,1 1 0 0,-1-1 0 0,0-1 0 16,1-3 144-16,-1-1-128 0,2-1 128 0,1-2-128 15,-1-2 128-15,2-1-128 0,0-1 128 0,0-2-128 16,3 2 128-16,-3-1 0 0,2-1 0 0,0-2 0 16,-4 3-128-16,2 0 0 0,0-3 0 0,0 2 0 0,-1-3-32 0,0 3 0 15,-2-3 0-15,2 1 0 16,-2-2-112-16,2 1-32 0,1-5 0 0,1 1 0 0,-3-2 48 0,0-1 16 16,1 0 0-16,0-3 0 0,-2-5-80 0,1 1 0 15,0 0-16-15,1-3 0 0,0 0 0 0,0 0 0 16,-1-2 0-16,-3-4 0 0,1 1 336 0,0 2 0 15,1-3 160-15,-2 0-160 0,-1 1 512 0,1-1 0 16,0-2 0-16,-1 2 0 0,-3-1 64 0,4 0 0 16,-5-2 0-16,1 1 0 0,-1 2-160 0,-1-1-32 15,1 0 0-15,0 1 0 0,-1 1-176 0,2 1-32 16,-3 1-16-16,1 5 0 0,-1 0 32 0,-2 4 0 16,-1-1 0-16,1 2 0 0,0 3-16 0,0 0 0 0,-3 6 0 15,2 0 0-15,1 4 0 0,0 6 0 0,0 0 0 0,0 0 0 16,0 0-176-16,-7 7 160 0,-1 6-160 0,-2 5 160 15,1 3-160-15,0 7 0 0,0 0 0 0,0 5 0 16,-1 4-128-16,1 6 128 0,0 1 0 0,-1 7 0 16,0-1 0-16,0 5 0 0,-1 2 0 0,3 4 0 15,-1-1 0-15,1-3 192 0,0 0-32 0,2-1 0 16,0-1 256-16,2-3 48 0,1-2 16 0,1-1 0 16,-1-2-192-16,3 0-32 0,3-3-16 0,-2-1 0 15,2-6-240-15,0-2 0 0,1-3-144 0,3-5 144 16,-2-2-192-16,2-5 48 0,1-2 16 0,2-3 0 15,2-1-32-15,-2-2 0 0,2-5 0 0,1 0 0 16,1-3 160-16,0-4-160 0,1-3 160 0,2-5-160 16,-1 1 160-16,2-3-160 0,0-2 160 0,1-3-160 0,0-3 160 15,0 0 0-15,0-3-144 0,-1-3 144 0,-1 0 0 16,-3 1 0-16,-3-4 0 0,-2 3 0 0,-3 2 0 16,-2-3 0-16,-5 2 0 0,-2 3 0 0,-2 0 0 15,-1 3 0-15,-6 1 0 0,2 2 0 0,0 6 128 0,1-1-128 16,0 4 0-16,-1 1 128 0,-3 2-128 0,2 2 0 15,1 0 0-15,1 3 0 0,0 0-288 0,9-3 16 16,0 0 0-16,-9 2 0 0,9-2 272 0,0 0-192 16,0 0 192-16,0 0-160 0,0 0 160 0,0 0 0 15,0 0 160-15,10 0-160 0,4-2 144 0,0-1-144 16,3-5 128-16,1 3-128 0,-1 0 304 0,6-5-32 16,0-1 0-16,1-5 0 0,-1 0 48 0,3 1 0 15,-4-6 0-15,4 2 0 0,-3 0-96 0,2-4-16 16,1-1 0-16,0 0 0 0,0-5-80 0,0 1 0 15,2 0-128-15,0-5 192 0,0-2-48 0,2 0-16 0,0-2 0 0,1-1 0 16,-1 2 128-16,-1-3 0 0,-1-4 16 0,-1 1 0 16,-3-2-112-16,-2-3-32 0,-3-5 0 0,-3 1 0 15,0 1-128-15,-2 4 0 0,-2 1 0 0,0 7 0 16,-3 4 0-16,-1 6-144 0,0 1 144 0,-2 6-160 16,0 2 160-16,-4 3 0 0,-2 5 0 0,0 5 0 15,0 6 0-15,0 0 0 0,0 0 0 0,-10 3-128 16,-2 4 128-16,0 3 0 0,-2 5 0 0,-3 3 0 15,-1 4-208-15,-2 6 32 0,-3 1 16 0,-3 6 0 16,-2 7 160-16,-2 0-192 0,2 7 192 0,2 1-192 16,0 4 192-16,5 0 0 0,3 2 0 0,3 0 0 15,1 0 0-15,3 1 0 0,4-1 0 0,3 0 0 16,4-2 176-16,4-5-48 0,2 1 0 0,4-2 0 16,3-5 32-16,2-3 0 0,2-6 0 0,1-2 0 15,1-2-160-15,2-4 192 0,2-2-192 0,1-5 192 0,-2-3-192 0,1-3 0 16,1-1 0-16,0-6 0 0,-1-1 0 0,1-2 0 15,0-6 0-15,2-3 0 0,-1-3 0 0,1-5 0 16,-1 0 0-16,-1-3 0 0,3-2 0 0,-3 1 0 16,-4 1 0-16,2-2-176 0,-2-3 176 0,-1 3 0 15,-2-1 0-15,-2-1-128 0,-1 0 128 0,-2 4 0 16,-2 2-144-16,-3 1 144 0,0 0-256 0,-2 2 32 16,-1 0 0-16,-3 0 0 0,-2 6 32 0,-1-3 0 15,0 3 0-15,-5-2 0 0,-3 3 0 0,-1 1 16 0,-2 0 0 16,-1-1 0-16,-2 1 176 0,0 2 0 15,1-1 0-15,0 2-128 0,-3 0 128 0,0-2 0 0,0 1 0 16,2 2 0-16,-1 5 0 0,1-3 144 0,1 2-144 0,-1 0 0 16,2 2 160-16,0-1-160 0,0 2 128 0,2 2-128 15,-2 0 144-15,2 2-144 0,2 3 160 16,1-1-160-16,0 1 176 0,3 2-176 0,1 2 192 0,1 2-192 16,2 3 128-16,2 0-128 0,2-4 0 0,3 3 0 15,4 2 320-15,0 1-32 0,4 0-16 0,4 2 0 16,4-4-112-16,2 2-32 0,1 0 0 0,1-5 0 15,1-1 32-15,0-2 0 0,2-2 0 0,0-1 0 16,0-2-32-16,2-1-128 0,-1-6 192 0,-1 0-64 16,0 0-128-16,-3-2 0 0,-2-6-192 0,-3-4 192 31,-3-1-688-31,-4-6-16 0,-1-1 0 0,-7-6-11264 0,-2 0-2272 0</inkml:trace>
  <inkml:trace contextRef="#ctx0" brushRef="#br1" timeOffset="52166.55">24489 17882 45151 0,'-19'3'4016'0,"0"-1"-3216"15,2-1-640-15,3-1-160 0,5 0 432 0,9 0 48 16,0 0 16-16,0 0-14176 15,0 0-2832-15</inkml:trace>
  <inkml:trace contextRef="#ctx0" brushRef="#br2" timeOffset="59766.76">3665 12394 15663 0,'-14'-7'1392'0,"2"1"-1120"16,1 1-272-16,4-3 0 0,0 3 704 0,0 1 96 16,1-3 16-16,0 3 0 0,6 4-16 0,0 0 0 15,-7-7 0-15,2 2 0 0,5 5-464 0,0 0-80 16,-2-9-32-16,2 9 0 0,0 0 80 0,0-6 16 15,0 6 0-15,0 0 0 0,2-9 128 0,-2 9 16 16,9-6 16-16,0 1 0 0,1 0 0 0,3 2 0 0,4 1 0 0,0 0 0 16,2-1 32-16,3-3 0 0,3 4 0 0,5-2 0 15,1 2 96-15,8-4 32 0,4-2 0 0,8 4 0 16,6-1-64-16,5 0 0 0,5 1 0 0,0 0 0 16,-5 1-128-16,1 1-16 0,3-2-16 0,2 3 0 15,-1 0-288-15,1-1-128 0,0 2 0 0,-2-1 128 16,-5 1-128-16,-2 0 0 0,-7-1 0 0,1 1 0 15,-4 1 0-15,-2 0 0 0,-2-1 0 0,-3 4 0 16,-3 0-160-16,-5-2 160 0,-1 0 0 0,-6-1-144 16,-7-1 144-16,-1 1 0 0,-4 3 0 0,-2-3 0 15,-3-1 0-15,-10 0 144 0,10 2-144 0,-10-2 0 16,0 0 208-16,0 0-64 0,0 0-16 0,0 0 0 16,0 0 192-16,-10-2 16 0,-4 1 16 0,-5 2 0 0,-8-1-144 15,-4 0-16-15,-8 0-16 0,-4 0 0 0,-4-1-176 0,-1 2 0 16,-3 1 0-16,0 1 0 0,-1 0 0 0,-4 1 0 15,-2-3 0-15,-5 3 0 0,-3 0 0 0,1 1 0 16,2-1 0-16,1-2 0 0,-3 2 0 0,3 2 0 16,-2-2 0-16,-3-3 0 0,-6 1 0 0,1 0 0 15,2 1 0-15,2-2 0 0,4-2 0 0,0-1 0 16,2 2 0-16,2-1 0 0,3-3 0 0,5 1 0 16,6-4 0-16,7 2 0 0,7 1 0 0,3 0 0 15,4-1 0-15,8 3 128 0,4 1-128 0,3-2 0 16,0 1 0-16,10 2 0 0,0 0 0 0,0 0 0 15,0 0 0-15,0 0 0 0,0 0 0 0,12-3-144 0,2 2 144 16,5-1 0-16,5 0-144 0,8 1 144 16,3-1 0-16,10 2-144 0,6 0 144 0,4 0 0 0,2 0 0 0,4 0 0 15,3-1 0-15,4 1-128 0,5 1 128 0,4 1 0 16,5 1 0-16,-2-3 0 0,-3 0 0 0,1 3 0 16,-2 0 0-16,4-2 0 0,3-1 0 0,-5 1 0 15,-5 2 0-15,-6-1 0 0,-1-1 0 0,-3 3 0 16,-5 0 0-16,-1-1 0 0,-1-3 0 0,-4 2 128 15,-5 2-128-15,-7-3 0 0,-7-1 0 0,-5 0 0 16,-9-1 0-16,-1 1 0 0,-6 1 128 0,-3-1-128 16,-9 0 192-16,0 0-48 0,0 0 0 0,0 0 0 15,0 0 208-15,-14-4 32 0,-3 2 16 0,-10 2 0 16,-9 0-224-16,-9 2-48 0,-9 1-128 0,-4 2 192 16,-5 1-192-16,-5 1 0 0,-6 2 0 0,-7-2 0 15,-8 5-144-15,-2-3 144 0,2 1-208 0,4 1 80 0,3-3 128 0,-1-2 0 16,-2-1 0-16,6-2-128 0,8-3 128 0,6-1 144 15,7-5-16-15,4 3-128 0,6-2 0 0,7 1 0 16,7-3 0-16,2 2-144 0,0 0 144 0,7 3 0 16,5-2 0-16,4 3 0 0,4-1 0 0,4 2 0 15,8 0 0-15,0 0 0 0,0 0-272 0,10 9 16 16,4-4 16-16,5 5 0 16,3-2-432-16,4 1-96 0,5-3 0 0,6 1-9984 15,5 0-2000-15</inkml:trace>
  <inkml:trace contextRef="#ctx0" brushRef="#br2" timeOffset="61199.5">10267 16296 17791 0,'-24'-8'784'0,"8"3"176"0,-1 1-768 0,0-1-192 16,2-4 0-16,0 3 0 0,1 2 544 0,-2 0 80 15,4-3 16-15,-1 3 0 0,2 0 16 0,-1-1 16 16,2 1 0-16,0 0 0 0,2 2-288 0,-3-2-64 15,11 4-16-15,-9-4 0 0,1-1 144 0,3 1 48 16,5 4 0-16,-5-4 0 0,0-2 0 0,5 6 0 16,0 0 0-16,0 0 0 0,0 0-64 0,0 0-16 15,0 0 0-15,0 0 0 0,0 0-416 0,0 0 128 0,15-1-128 16,3 2 0-16,1 4 240 0,8 0-48 0,2 0 0 0,9 7 0 16,8-2 176-16,9 1 16 0,9 2 16 0,8-3 0 15,3 0-96-15,6-1-32 0,3-1 0 0,7-2 0 16,8 3-96-16,1-4-32 0,-3-1 0 0,1 4 0 15,-1-3-16-15,3 1 0 0,5 2 0 0,-8-3 0 16,-1 0-128-16,-2 4 128 0,1-4-128 0,2 1 128 16,-1 2 48-16,-2-3 0 0,-1 4 0 0,-1-1 0 15,-1 3 80-15,1-3 32 0,-3 1 0 0,-4-3 0 16,-5 3-64-16,-1 0-16 0,-2-3 0 0,0 2 0 16,-2-5-208-16,-4 3 144 0,-8 0-144 0,-4-2 128 15,-4-3-128-15,-6 0 0 0,-4-1 0 0,-7 2 0 16,-4-2 0-16,-5 0 0 0,-2 0 128 0,-5 0-128 15,-7 1 0-15,-4-1 0 0,1 0 0 0,-12 0 0 0,0 0 0 16,0 0 0-16,0 0 0 0,-13 0 128 16,-5 0 16-16,-5 0 0 0,-6-1 0 0,-3 1 0 0,-6 0-144 0,-6 1 0 15,-6 0 0-15,-7 0 0 0,-8 2 128 0,-5-2-128 16,-5 2 0-16,-4-1 128 0,-3 1-128 0,-3-2 0 16,-8-1-160-16,-4 0 160 0,-3 1-128 0,2 1 128 15,-1-1 0-15,-7-1-144 0,-7 0 144 0,1 1 0 16,4 0 0-16,0 1 0 0,-1-2 0 0,1 1 0 15,0 3 0-15,5-2 0 0,5 1 0 0,-2-2 0 16,-5 2 0-16,10-3 0 0,9 0 0 0,8 0-160 16,7 0 160-16,2-2 0 0,3 0 0 0,5-1 0 15,4-1 0-15,9-1 0 0,6 0 0 0,7 2-128 16,5-5 128-16,4 2 0 0,6-2 0 0,3 0 0 0,5 3 0 16,3-2 0-16,4 0 0 0,5 7 0 0,0 0 0 0,5-6 0 15,5-2-160-15,10 3 32 0,6 1 0 0,11 2 0 16,10-2 128-16,11 1 0 0,11 3 0 0,8-1-128 15,7-1 128-15,12 0 128 0,12 1-128 0,5 0 176 16,-1-4-32-16,8-2 0 0,6 4 0 0,0 0 0 16,-4-1-16-16,5 0-128 0,-4 3 192 0,1-1-64 15,-6 0 16-15,-2 1 0 0,-1 0 0 0,-2-1 0 16,1 1-144-16,-8 0 0 0,-8 1 0 0,-4-3 0 16,-3 0 0-16,-4-1 0 0,-3 0 0 0,-5 1 0 15,-10 1 0-15,-7 1 0 0,-5-3 0 0,-5 3 128 16,-2 1-128-16,-6 3 0 0,-1 0 0 0,-3-1 0 15,-6 0-256-15,-3 1-144 0,-6 1-32 0,-7 1-10384 16,-7-1-2064-16</inkml:trace>
  <inkml:trace contextRef="#ctx0" brushRef="#br2" timeOffset="62353.86">19523 14825 1839 0,'0'0'160'0,"0"0"-160"0,-11 0 0 0,1 0 0 15,-2-1 2080-15,1 1 384 0,-1 0 80 0,0 0 16 16,-2-1-1440-16,1-1-288 0,0-1-48 0,0 1-16 15,1 1 176-15,0 1 16 0,1-1 16 0,1 1 0 16,0-2-272-16,1 2-64 0,9 0-16 0,0 0 0 16,-9 2-112-16,9-2 0 0,0 0-16 0,0 0 0 15,0 0-144-15,0 0-32 0,0 0 0 0,10 5 0 16,3 0 192-16,4-1 48 0,4-3 0 0,2 2 0 16,3-1 144-16,2-1 16 0,3 1 16 0,3 1 0 15,-1-1-224-15,4 0-64 0,-1-2 0 0,3 1 0 16,0 2-80-16,3 0-32 0,2-2 0 0,1 1 0 15,4 2-176-15,-4-3-32 0,0-1-128 0,-3 3 192 16,-1-2-192-16,-3 1 0 0,-4-2 0 0,-2 0 0 16,-4 2-240-16,-4 1-80 0,-5 2-32 0,-4-1 0 15,-3-1-2240-15,-5 2-448 16</inkml:trace>
  <inkml:trace contextRef="#ctx0" brushRef="#br2" timeOffset="62584.81">19231 15396 28559 0,'0'0'2544'0,"0"0"-2032"16,0 0-512-16,0 0 0 0,0 0 1184 0,18 1 144 15,2 2 16-15,8 0 16 0,6 0-896 0,9-2-176 16,6-2-32-16,7-2-16 0,0 0 16 0,6-1 0 0,4-2 0 0,5-1 0 15,5 1-256-15,1-3 128 0,-1 1-128 0,0-1 0 32,-3 4-272-32,-1 3-160 0,-1 0-16 0,1 2-9776 0,-1 0-1936 0</inkml:trace>
  <inkml:trace contextRef="#ctx0" brushRef="#br2" timeOffset="65736.48">22223 14790 12959 0,'0'0'576'0,"0"0"112"0,0 0-560 0,0 0-128 0,0 0 0 0,6-9 0 16,-3 2 336-16,1 1 48 0,-4 6 0 0,6-11 0 16,-3 0 32-16,-1 4 16 0,1-5 0 0,-3 5 0 15,1-4 128-15,0 4 16 0,-1-6 16 0,0 6 0 16,0 7 176-16,0-12 48 0,0 3 0 0,0-2 0 15,-1-1-112-15,0 3 0 0,-3-1-16 0,0 3 0 16,0-4-176-16,-1 5-48 0,0-4 0 0,-1 4 0 16,-1 0-48-16,0-1-16 0,-3 0 0 0,-1 5 0 15,-1 1 32-15,-2-1 0 0,1 1 0 0,-2 1 0 16,-4 0-112-16,-2 3-32 0,-3 0 0 0,0 1 0 16,-3 1-288-16,1 4 0 0,-2 4 128 0,2-3-128 15,1 3 0-15,1-2 0 0,-2-1 0 0,2 6 0 16,0 2 0-16,0 1 0 0,0 1 0 0,0 2 0 0,-2 3 0 15,2 0 0-15,0 6 0 0,-2 4 0 0,0 1 0 0,-1 0 0 16,0-3 0-16,3 5 0 0,3 1 0 0,2 2 128 16,2 0-128-16,2-2 0 0,5-1 0 0,3 2 0 15,5-2 0-15,2 2 0 0,2-3 160 0,5 1-160 16,3 0 128-16,4-2-128 0,0 0 0 0,5-3 128 16,0-4-128-16,6 0 0 0,-1-3 0 0,3-2 0 15,0-4 128-15,1-5-128 0,4-5 0 0,-2 3 0 16,2-1 144-16,2-9-144 0,0-3 144 0,5 0-144 15,0 0 192-15,3-3-192 0,2-6 224 0,1-3-64 16,-4-5-16-16,-2-4 0 0,-2 1 16 0,-2 0 0 16,1-2 0-16,-2 0 0 0,-1-2 0 0,0 0 0 0,-1-1 0 0,1-5 0 15,-1 0-160-15,1 1 160 0,1-3-160 0,0 1 160 16,-1 1-160-16,-5-1 0 0,-2-2 144 0,-2 1-144 16,-3 1 0-16,-3-4 128 0,-3-3-128 0,-3 4 0 15,-1 3 0-15,-4-2 128 0,0-1-128 0,-4-2 0 16,-3 2 128-16,-1 1-128 0,-1 5 128 0,-5-2-128 15,-3-2 0-15,-1 6 144 0,-2 2-144 0,-4 4 0 16,-7 2 0-16,-4 3 0 0,-5 3 0 0,-1 1 0 16,-4 6-320-16,1-1 48 0,1 2 0 0,3 4 0 31,2 1-480-31,4 3-80 0,5 3-32 0,4-4-12448 0</inkml:trace>
  <inkml:trace contextRef="#ctx0" brushRef="#br2" timeOffset="66155.73">22536 14240 20783 0,'0'0'912'0,"-9"-1"208"0,9 1-896 0,-9 0-224 16,0 0 0-16,1 3 0 0,0 1 0 0,-3 3 0 16,0 0 0-16,-2 4 0 0,-3 0 128 0,-1 6-128 15,1 2 0-15,-2 4 0 0,-1 0 240 0,-2 3-48 16,0 5-16-16,-1 2 0 0,-1 3 96 0,0 3 32 0,-1 3 0 16,0 2 0-16,-3 7 64 0,2 4 16 0,0 0 0 0,-2 4 0 15,-2 5 0-15,1 5 0 0,-4 6 0 0,4-2 0 16,0-3 144-16,3 5 48 0,2 5 0 0,2-1 0 15,2 2-192-15,0-3-16 0,0-4-16 0,-1-2 0 16,2-1-48-16,0-2-16 0,2 0 0 0,-1-7 0 16,-1 0-112-16,2-5-32 0,-1-2 0 0,1-4 0 15,1-11-144-15,1 0 192 0,-2 1-192 0,2-5 192 16,2-4-64-16,0-1-128 0,1-3 192 0,1-5-64 16,-1-1-128-16,6-1 0 0,2-3 0 0,1-4-176 31,1-3-1840-31,1-11-368 0,0 0-80 0,11-3-16 0</inkml:trace>
  <inkml:trace contextRef="#ctx0" brushRef="#br2" timeOffset="66655.03">23706 14199 19343 0,'-7'-16'1728'0,"0"9"-1392"0,-1 2-336 0,1 1 0 15,3-1 624-15,4 5 48 0,0 0 16 0,-8 0 0 16,-1 2-496-16,0 2-192 0,-3 2 176 0,-2 5-176 16,-2 4 160-16,-3 3-160 0,-5-1 160 0,-1 5-160 15,0 3 352-15,-2 5-32 0,-1 6 0 0,0 5 0 16,-3 5 96-16,0 4 16 0,-1 5 0 0,2 4 0 15,-1 4 192-15,2 1 32 0,0 2 16 0,0-4 0 16,-1 1-176-16,4-5-48 0,0 1 0 0,3-1 0 16,3-5 32-16,2-3 0 0,2-3 0 0,0 3 0 0,2-6-192 15,3 2-32-15,2-3-16 0,1 0 0 16,1-5-240-16,4-1 0 0,2-1 0 0,2-4 0 0,4-4 0 0,3 1 0 16,2-5-160-16,3-1 160 15,3-3-1584-15,6-3-224 0,3-5-48 0,3 0-10256 0</inkml:trace>
  <inkml:trace contextRef="#ctx0" brushRef="#br2" timeOffset="67120.84">24270 14824 21183 0,'-22'-14'1888'0,"4"4"-1504"0,-6 2-384 0,-1-1 0 15,-3 3 1872-15,0 3 304 0,-2 2 64 0,1 2 16 16,-1 2-1776-16,-2 2-352 0,-1 3-128 0,-1 0 0 16,-2 4 0-16,3 4 144 0,1 2-144 0,2 0 0 15,0-1 0-15,4 2 0 0,2 0 0 0,2-2 0 16,3 0 0-16,4 0 0 0,3-2 0 0,6 3 0 15,2 2-320-15,7-2 0 0,4-3-16 0,6 0 0 16,2 3 192-16,3 0 144 0,1-2-192 0,4-2 192 16,2 0 0-16,3-1 0 0,2 0 0 0,0 2 0 0,1 3 0 15,0 0 144-15,0-1-16 0,1 1 0 0,-1 0 176 16,0 1 16-16,-3 0 16 0,-1 0 0 0,-3 3-96 0,-4-2-32 16,-2 0 0-16,-7-1 0 0,-2 2-80 0,-4-3-128 15,-1-1 176-15,-5 2-176 0,-6 2 208 0,-5-1-64 16,-7-2-16-16,-6 1 0 0,-4 1 160 0,-1 1 32 15,-6-5 0-15,-1-2 0 0,-1 0-32 0,0-1 0 16,1 2 0-16,2-5 0 0,2-1-96 0,1-2-32 16,-1 0 0-16,2-3 0 0,2-1-160 0,1-5-176 15,1-2 48-15,4-3 0 16,4-1-1584-16,3-5-304 0,6-3-64 0</inkml:trace>
  <inkml:trace contextRef="#ctx0" brushRef="#br2" timeOffset="67604.97">24365 14262 20271 0,'-9'-10'896'0,"4"4"192"0,5 6-880 0,0 0-208 0,0 0 0 0,0 0 0 0,0 0 1088 0,0 0 192 16,6 8 16-16,6 3 16 0,-1 1-1056 0,2 6-256 15,0 1 0-15,3 7 0 0,2-1 0 0,1 4 0 16,1-1 0-16,3 4 0 0,1 4 0 0,2 4 0 15,0 7 208-15,2-3-64 0,2 0 224 0,-1 2 32 16,0 6 16-16,0 6 0 0,1 5 64 0,-8 5 16 16,0 2 0-16,-3 4 0 0,-4 3-208 0,-1 5-32 15,-5-1-16-15,-5 2 0 0,0-1-48 0,-5-3 0 16,-4-4 0-16,-3-5 0 0,-2-6 144 0,-3-6 32 16,0-5 0-16,-2 1 0 0,-4-2 400 0,-3-6 64 15,-2-1 32-15,-4-4 0 0,-3-1 16 0,-4-5 0 16,0-1 0-16,-1-2 0 0,2-1-368 0,1-5-80 0,1 0-16 0,4-5 0 15,-1 1-256-15,6-4-160 0,0-3 192 0,4-1-192 16,1-5 0-16,3-1 0 0,1-5-240 0,4-3 80 31,1-3-1408-31,2-5-288 0,4-1-48 0,0-5-8512 0,6 0-1696 0</inkml:trace>
  <inkml:trace contextRef="#ctx0" brushRef="#br2" timeOffset="68622.14">25659 13844 2751 0,'0'0'256'0,"0"0"-256"16,6-8 0-16,1 1 0 0,-7 7 3440 0,7-7 640 16,-7 7 128-16,10-9 16 0,-1 4-2880 0,-9 5-592 15,0 0-112-15,10-5-32 0,-10 5-160 0,0 0-16 16,11-5-16-16,-11 5 0 0,0 0-48 0,0 0-16 16,0 0 0-16,0 0 0 0,0 0-48 0,5 10-16 15,-3-1 0-15,-2 4 0 0,-2 1 160 0,-2 4 16 16,-1 1 16-16,0 2 0 0,-2 5-80 0,0-1-16 0,-1 7 0 15,-1 4 0-15,0 2-64 0,0 5 0 0,-1 0-16 0,0 0 0 16,0 6 16-16,0-1 16 0,0 0 0 0,-1 2 0 16,1 1-80-16,1-2 0 0,0 5-16 0,1-6 0 15,-1 0 32-15,-1 3 16 0,-1-1 0 0,1 3 0 16,0 0 64-16,0 2 16 0,-2-2 0 0,1 0 0 16,-2 2-112-16,2 0-32 0,-3-1 0 0,0-1 0 15,1-5-16-15,0 3 0 0,1 1 0 0,2-1 0 16,-1-4-16-16,1-4-16 0,0 3 0 0,2-4 0 15,0-1 48-15,0-1 16 0,-1 0 0 0,0-2 0 16,1-4 0-16,1-1 0 0,-2-2 0 0,1 2 0 16,-1 0 80-16,2 0 32 0,0-3 0 0,-1-3 0 15,-1 2 0-15,1-3 0 0,3 0 0 0,0-1 0 16,-3 3-160-16,2-3-16 0,0-3-16 0,3 2 0 16,-2 0-160-16,0-4 0 0,0 2 0 0,1-2 128 0,0-1-128 0,2-1 128 15,0 0-128-15,1 0 128 0,0-2 0 0,1 1-128 16,0-5 192-16,1 4-64 0,0-2-128 0,1-2 160 15,-2 1-160-15,1 0 160 0,3-3-160 0,-2 0 128 16,-2-10-128-16,0 0 128 0,7 9-128 0,-7-9 0 16,7 8 0-16,-7-8 0 0,0 0-256 0,0 0 32 15,12 0 0-15,-12 0 0 16,7-9-1616-16,-2 0-320 0,2-6-64 0</inkml:trace>
  <inkml:trace contextRef="#ctx0" brushRef="#br2" timeOffset="69692.8">25907 16175 6447 0,'0'0'272'0,"0"0"80"0,0 0-352 0,0 0 0 0,-4-8 0 0,4 8 0 0,-4-8 1936 0,2 1 320 16,-1 2 64-16,1-3 16 0,2 8-1376 0,0 0-256 15,-3-6-64-15,3 6-16 0,0 0 80 0,0 0 32 16,0 0 0-16,0 0 0 0,-5-9-208 0,1 3-32 16,4 6-16-16,0 0 0 0,0 0 32 0,-8-3 0 15,2-1 0-15,6 4 0 0,-9 0 16 0,0 2 16 16,-1-1 0-16,0 2 0 0,0 0-96 0,0 5-32 16,-4-3 0-16,1 3 0 0,-2 1-160 0,-1-3-16 15,0 5-16-15,-2 0 0 0,0 3-224 0,1 0 128 16,0 1-128-16,-1 3 0 0,0 1 192 0,1 5-48 15,-1 1-16-15,0-1 0 0,2 6 16 0,0-1 0 0,4 1 0 16,0 3 0-16,2-1-144 0,2-1 0 0,3-2 144 0,3 1-144 16,0-3 0-16,4 2 0 0,1-3 0 0,1-1 128 15,4-3-128-15,1-2 176 0,2 0-176 0,3-2 192 16,2-1 64-16,1-2 32 0,4-2 0 0,2-4 0 16,1 0 16-16,1-4 0 0,2-3 0 0,-1-1 0 15,0-2-80-15,-1-1-16 0,2-3 0 0,-2-3 0 16,-3 0 64-16,2-3 16 0,2-2 0 0,-1 0 0 15,0-2-16-15,2-1 0 0,0-2 0 0,0 0 0 16,-2-4 32-16,-1 0 0 0,-1-3 0 0,-1 4 0 16,-2-5 64-16,-1 2 16 0,-2 0 0 0,-3-4 0 15,-3 5 64-15,-3-1 32 0,-5-4 0 0,-1 3 0 16,-4-1-208-16,-3 5-32 0,-4-1-16 0,-3 3 0 16,-2 0-16-16,-2-3 0 0,-1 3 0 0,-1 3 0 15,-1 2-16-15,0 1 0 0,-2-2 0 0,1 7 0 0,-4 1-192 16,4 3 0-16,-1 1-144 0,1 4 144 15,1 2-624-15,1 1-16 16,3 1-16-16,1-1 0 0,1-2-1776 0,3 1-336 0,10-3-80 0</inkml:trace>
  <inkml:trace contextRef="#ctx0" brushRef="#br2" timeOffset="70489.17">26156 13463 15375 0,'0'0'672'0,"-4"-12"160"0,0 3-672 0,4 9-160 16,0-9 0-16,3 3 0 0,-3 6 240 0,2-9 16 15,0 3 0-15,-2 6 0 0,2-10-64 0,-2 10 0 0,0 0 0 0,0-8 0 16,3-1 176-16,-3 9 16 0,0 0 16 0,0 0 0 16,0 0 208-16,0 0 32 0,0 0 16 0,0 0 0 15,0 0-144-15,0 0-16 0,-9 9-16 0,1 0 0 16,1 2 32-16,0-1 0 0,0 4 0 0,-1 2 0 15,-1 0-144-15,0 3-32 0,0 3 0 0,0 3 0 16,-1 2 0-16,-2 2 0 0,1 0 0 0,0 2 0 16,-1-1 32-16,1-2 0 0,0 2 0 0,0 3 0 15,3 0-48-15,-1 0 0 0,0-1 0 0,1-1 0 16,2 1-128-16,1-3-16 0,1-2-16 0,1 2 0 16,1-6-160-16,2 0 192 0,1-3-192 0,2 2 192 15,0-3-32-15,2-1 0 0,1-5 0 0,0-1 0 16,0 1 0-16,2-3 0 0,1-1 0 0,1-3 0 0,0-2-16 15,2 1 0-15,-1-1 0 0,0-3 0 0,1-1-144 16,1 0 0-16,-1 0 144 0,1 2-144 0,-2 0 0 0,1-3-192 16,-2-3 32-16,0 2 0 15,0-1-1408-15,-1-5-288 0,-1 1-48 0,1-6-10144 16</inkml:trace>
  <inkml:trace contextRef="#ctx0" brushRef="#br2" timeOffset="70687.87">25639 13872 33855 0,'0'0'1504'0,"3"-9"304"0,9 6-1440 0,6 0-368 0,7-1 0 0,6 1 0 15,2 3 0-15,3 0-160 0,3 2 16 0,4-1 0 16,4 3 144-16,4-4-128 0,2-3 128 0,6 2-128 31,4 0-1872-31,-1-2-368 0,-2-1-80 0</inkml:trace>
  <inkml:trace contextRef="#ctx0" brushRef="#br2" timeOffset="71908.64">26389 15036 6447 0,'0'0'576'0,"-6"-7"-576"0,6 7 0 0,-3-6 0 16,3 6 4064-16,0 0 704 0,0 0 144 0,10-5 16 15,4 2-3664-15,5 0-752 0,4-1-128 0,5 3-48 16,5-3-64-16,5-4-16 0,6 2 0 0,6-3 0 16,5 2-256-16,-2 0 160 0,-1-2-160 0,-2 4 128 15,-6 0-320-15,-1 0-80 0,-2 0-16 0,-3 2-7424 16,-3 3-1488-16</inkml:trace>
  <inkml:trace contextRef="#ctx0" brushRef="#br2" timeOffset="72117.88">26631 15367 19343 0,'0'0'1728'0,"0"0"-1392"15,0 0-336-15,0 0 0 0,0 0 2304 0,0 0 400 16,0 0 80-16,14 5 16 0,7-1-2080 0,2-3-400 16,4-5-96-16,5 1-16 0,4-2-80 0,1 0 0 15,0-4-128-15,-1 3 192 16,4-4-512-16,-3 3-96 0,1 2-32 0,-4-3-12688 0</inkml:trace>
  <inkml:trace contextRef="#ctx0" brushRef="#br2" timeOffset="72776.83">28321 14746 14735 0,'0'0'1312'0,"-5"-6"-1056"15,-1 0-256-15,0-2 0 0,-1 2 1344 0,0-2 224 16,0 3 32-16,0 1 16 0,-2-2-624 0,0-1-128 16,-1 4-32-16,-3 0 0 0,-3-1-448 0,1 3-112 15,-2 1-16-15,-1 3 0 0,-2-1-256 0,0 7 160 16,-3 2-160-16,0 3 128 0,0 0-128 0,1 2 0 0,1 4 0 0,1 2 0 15,0-1 240-15,4 7 16 0,-1 0 0 0,3 4 0 16,2-2 112-16,2 2 16 0,-1 1 16 0,6 3 0 16,0 2-176-16,4-2-32 0,3-6-16 0,4 2 0 15,0-6 16-15,3 1 0 0,2-6 0 0,2-1 0 16,0-1 0-16,1-3 0 0,1 0 0 0,3-5 0 16,0-3-32-16,1-2 0 0,-2 0 0 0,5-6 0 15,0-2 96-15,0-2 32 0,3-2 0 0,0-1 0 16,2-3 0-16,-2 3 0 0,1-5 0 0,-1 1 0 15,2-3-160-15,-2-2-128 0,-3 0 144 0,-2-3-144 16,-1-1 128-16,-2-5-128 0,-5 0 0 0,-1 0 0 16,-4 0 128-16,-2 3-128 0,-1-5 0 0,-3 3 0 0,-1 2 0 15,0 3 0-15,-1 0-176 0,1 1 176 16,-5 2-464-16,0 2 16 0,0 0 16 0,-2 5 0 16,-1-1-1888-16,-4 6-384 0,-9-4-80 0,-1 4-16 0</inkml:trace>
  <inkml:trace contextRef="#ctx0" brushRef="#br2" timeOffset="73077.78">28406 14341 23039 0,'-13'-13'2048'0,"7"11"-1648"0,-3-2-400 0,9 4 0 15,-8 2 1024-15,2 5 112 0,-4 7 16 0,0 3 16 16,-3 4-944-16,-1 7-224 0,-4 0 0 0,0 7 0 16,-2 9 0-16,0 0 192 0,-2 7-64 0,2 0-128 15,-5-3 0-15,1 5 0 0,-1 7 0 0,-2-3 0 16,-1 2 192-16,0 3-192 0,0-1 192 0,0 3-192 16,7-5 256-16,-3 1-48 0,-2-3-16 0,2-2 0 15,1-2 80-15,0-1 16 0,0-4 0 0,2-1 0 16,2-8-160-16,1-1-128 0,1-6 144 0,5-3-144 15,1-5 0-15,3-3 128 0,1-6-128 0,3 0 0 16,3-7-304-16,2 1-96 16,-1-9-32-16,0 0-8208 0,12 2-1632 0</inkml:trace>
  <inkml:trace contextRef="#ctx0" brushRef="#br2" timeOffset="73461.96">29205 14176 23039 0,'-14'-11'1024'0,"5"4"192"0,-2 0-960 0,1 5-256 0,0 3 0 0,0 4 0 16,-2 4 576-16,-1 1 64 0,1 4 0 0,-4 5 16 16,0 3-656-16,-1 6 0 0,0 5 0 0,-1 3 0 15,-3 0 0-15,1 5 0 0,-2 2 144 0,1 2-144 16,-1 10 208-16,-1-1-16 0,1 1-16 0,-3 2 0 16,2 4 64-16,2-1 16 0,1 3 0 0,2-3 0 15,1 4-64-15,3-6 0 0,2 1 0 0,3-7 0 16,2-10-32-16,3-2-16 0,2 0 0 0,2-5 0 15,2 0-144-15,2-5 192 0,1-4-192 0,3-2 192 16,1-4-192-16,2-2-176 0,3-4 48 0,3-3 0 16,1-6-1664-16,3-3-320 15</inkml:trace>
  <inkml:trace contextRef="#ctx0" brushRef="#br2" timeOffset="73775.36">29547 14434 28623 0,'-7'-16'1264'0,"3"11"272"0,4 5-1232 16,0 0-304-16,0 0 0 0,-9 4 0 0,0 8 0 0,0 2 128 15,-1 5-128-15,-3 7 0 0,-1 7 0 0,-4 5 0 16,-3 7 0-16,-1 3 0 0,-1 2 0 0,1 2 0 0,-4 3 0 0,2 1 0 15,2 2 0-15,3 2 0 0,-1-4 0 0,5-4 0 16,2-6 0-16,3-2 0 0,2-5 0 0,4-3 0 16,3-9 0-16,1 1 0 0,1-5 0 0,6-3 0 15,-2-4 192-15,2 1-192 0,1-4 192 0,1-4-192 16,0-2 0-16,4-4 0 0,1-2 0 0,1-1 0 31,3-3-1664-31,-3 1-256 0,-1-4-32 0,0-1-8928 0</inkml:trace>
  <inkml:trace contextRef="#ctx0" brushRef="#br2" timeOffset="73949.88">28913 15134 19343 0,'-11'-9'848'0,"7"1"192"0,1 2-832 0,3 6-208 0,0 0 0 0,8-7 0 0,2 1 2048 0,4 3 384 15,4-2 64-15,3-2 0 0,4 3-1872 0,4 1-384 16,5-9-80-16,4 6-16 0,4-3-144 0,4 1 0 15,2-4 0-15,3 1 0 16,1 0-608-16,-2-1 0 0,-4 5 0 0,-7-2-11552 16</inkml:trace>
  <inkml:trace contextRef="#ctx0" brushRef="#br2" timeOffset="74309.34">29718 14271 18431 0,'0'0'1632'0,"-5"-10"-1312"0,-1 1-320 0,6 9 0 15,-2-10 1984-15,2 10 320 0,0 0 64 0,0 0 0 16,0 0-1792-16,10 7-384 0,0 0-64 0,2 7 0 15,0-2-128-15,2 9 0 0,3 0 0 0,1 3 0 16,1 7 0-16,2 1 0 0,2 0 0 0,1 7 128 16,-1 3-128-16,0 7 0 0,-1 4 0 0,-2-3 0 15,-5 3 0-15,-1 5 128 0,-5 3-128 0,-1 3 128 16,-3-3-128-16,-1 3 144 0,-4 0-144 0,0-2 160 0,-1-6-16 16,-2-1 0-16,-2-4 0 0,-3-6 0 0,-2 0 96 15,-3-6 16-15,-2-1 0 0,-3-1 0 0,-5-4-64 0,1-2 0 16,-3-7 0-16,3-2 0 0,-1-2-192 0,4-5 0 15,2-3 0-15,2-6-8928 16,2-3-1792-16</inkml:trace>
  <inkml:trace contextRef="#ctx0" brushRef="#br2" timeOffset="74684.1">30236 15082 4607 0,'-7'-4'400'0,"-1"-1"-400"0,8 5 0 0,0 0 0 16,-4-5 5072-16,4 5 944 0,-1-8 176 0,3 4 32 15,-2 4-4944-15,11-2-976 0,-1-1-304 0,5 2 128 16,2 0 32-16,2-2 0 0,1 3 0 0,4-1 0 0,4-1 16 0,4-1 0 16,1-1 0-16,0-2 0 0,0 3 0 0,1 1 0 15,-3 0 0-15,-1 1 0 0,0-1-176 0,-2 0 0 16,-3 0 0-16,-1 4 0 15,-1 1-640-15,-1-1-16 0,-5 0 0 0,4-2-7520 16,-3-2-1488-16</inkml:trace>
  <inkml:trace contextRef="#ctx0" brushRef="#br2" timeOffset="75160.86">31415 14598 19343 0,'-9'-14'1728'0,"2"6"-1392"0,-2-3-336 0,2 5 0 15,7 6 1968-15,-9-1 320 0,0 4 64 0,0 3 16 16,0 4-1984-16,-1 3-384 0,-3 5 0 0,-2 2-144 15,-1 0 144-15,-1 6 0 0,-1 6-144 0,0 1 144 16,-2 2 0-16,1 3 0 0,0 4-144 0,1 0 144 16,3-2 0-16,1 2 0 0,2 1 0 0,4-4 0 15,1 1 176-15,5-5-16 0,0-3 0 0,5-5 0 16,2-3 96-16,1-5 32 0,3-4 0 0,1-2 0 16,2-4 64-16,1-5 16 0,1-2 0 0,2-2 0 0,2-1 208 15,2-3 64-15,3-2 0 0,3-3 0 0,-1 2-368 0,0-4-64 16,3 2-16-16,0-5 0 0,2-4-192 0,-1 1 176 15,-2-4-176-15,-2-3 160 0,-2-1 32 0,-3-6 16 16,-2 3 0-16,-3-2 0 0,-3-1-16 0,-5 5-16 16,-3-4 0-16,-3 5 0 0,-3-2-176 0,-3 4 0 15,-4 4 0-15,0 1 0 0,-4-2-176 0,-2 5 176 16,-2 2-128-16,0 5 128 16,-2-2-688-16,0 4-48 0,-1 0-16 0,1 2 0 15,2 1-2192-15,1 1-448 0,-4-11-96 0,3 7-16 0</inkml:trace>
  <inkml:trace contextRef="#ctx0" brushRef="#br2" timeOffset="75462.67">31591 14206 28735 0,'0'0'640'0,"0"0"128"0,-9 1 16 0,0 12 16 0,-2 7-640 0,0 7-160 0,-5 0 0 0,0 10 0 16,-1 7 0-16,1 2 128 0,-2 4-128 0,0 3 128 15,-1 5-128-15,-1 1 160 0,-1 1-160 0,0 2 160 16,-2 4-32-16,-1 0-128 0,-4-4 192 0,2 3-64 16,1-1 64-16,0-1 0 0,0-4 0 0,3-2 0 0,0-6 0 15,2-3 16-15,2-3 0 0,0-2 0 0,-1-5 16 16,2-2 0-16,2-1 0 0,-1-6 0 0,3-3-224 15,0-3 144-15,2-3-144 0,1-5 128 0,-1-1-320 0,4 0-64 16,0-7 0-16,5 0-16 16,2-7-1712-16,0 0-320 0,0 0-80 0</inkml:trace>
  <inkml:trace contextRef="#ctx0" brushRef="#br2" timeOffset="75827.58">32058 14253 28799 0,'-9'-11'1280'0,"9"11"256"0,0 0-1232 0,-9 1-304 0,0 3 0 0,0 3 0 16,-1 4 0-16,-1 4 0 0,-3 3-176 0,-2 6 176 16,-1 4 0-16,-1 5-128 0,-1 2 128 0,1 4 0 15,0 1 0-15,2 6 0 0,-2 5 0 0,0 0 0 16,0 1 0-16,2 4 0 0,-2 0 0 0,3 0 0 16,-2 1 0-16,2 0 0 0,2-2 0 0,3-3 0 15,1-3 0-15,4-3 0 0,1-8 0 0,4-5 0 0,-2-5 0 16,4-1 0-16,-1-6 0 0,3 0 0 0,1-3 0 15,3-2 0-15,-2-4-208 0,6-6 64 16,0-2-1504-16,2-2-288 0,2-3-64 0</inkml:trace>
  <inkml:trace contextRef="#ctx0" brushRef="#br2" timeOffset="76227.56">32307 14763 25791 0,'-3'-9'2304'0,"2"-2"-1856"16,0 3-448-16,0-2 0 0,1 10 576 0,-2-8 0 0,2 8 16 0,0 0 0 15,0 0-336-15,0 0-64 0,-5-2 0 0,-1 2-16 16,-2 3-176-16,-2 1 0 0,-1 4 0 0,-2 1 0 16,-2 5 0-16,-1 1 0 0,-14 18 0 0,4 1 0 15,5 2 144-15,3 1 0 0,2 0 0 0,2 2 0 16,1-1 176-16,4-2 16 0,3-1 16 0,3 0 0 15,4-5 32-15,2-3 0 0,4-4 0 0,4-4 0 16,1-4 48-16,2-2 16 0,2-4 0 0,0-3 0 16,2-5 96-16,0-2 32 0,2-4 0 0,-7 2 0 15,-1 0-160-15,4-1-32 0,0-4 0 0,1 1 0 16,-1-2-64-16,0-2 0 0,-1-3-16 0,9-11 0 16,-6-3 224-16,-4 3 48 0,-4-3 16 0,-2 2 0 15,-3-4-224-15,-2 1-48 0,-1 1-16 0,-2-2 0 16,-2 2-304-16,1 0 0 0,-1 4 0 0,-2 0 0 15,-3 5-288-15,2 3-112 0,-4 3-32 0,1 1 0 16,-5 5-1328-16,3-1-272 0,-3 3-48 0,7 2-16 16,-3-2-1120-16,0 0-240 0,-14-4-32 0,6-1-16 0</inkml:trace>
  <inkml:trace contextRef="#ctx0" brushRef="#br2" timeOffset="76579.89">32417 14197 25791 0,'-2'-18'1152'0,"1"7"224"0,-1 3-1104 0,2 8-272 0,0 0 0 0,0 0 0 15,0 0 1248-15,11 7 192 0,-4 2 32 0,3 5 16 16,1 3-1232-16,0 4-256 0,0 2 0 0,2 2 0 15,2 8 0-15,1 4 0 0,-1 5 0 0,1 5 0 16,1 5 0-16,1 0 0 0,-4 2 0 0,1-1 0 16,-1-1 0-16,-1 1 256 0,-3 3-32 0,-1 5 0 15,-4 8-64-15,-1 1-16 0,-2 1 0 0,-3-4 0 16,-3-8 80-16,-2 2 16 0,-2 0 0 0,-1-1 0 16,-1 3 160-16,-4-2 48 0,-2-2 0 0,-6-2 0 15,-1-8 48-15,-2-3 16 0,-3-5 0 0,-2-3 0 0,0-1-80 16,-2 0-16-16,-1-2 0 0,15-13 0 15,-3 1-256-15,-2-4-160 0,-3 5 192 0,0 3-192 16,-2-2-320-16,0 1-160 0,-5-4-32 0</inkml:trace>
  <inkml:trace contextRef="#ctx0" brushRef="#br2" timeOffset="78319.94">13258 5776 6447 0,'-14'-7'272'0,"5"2"80"0,0 0-352 0,0-3 0 0,3 3 0 0,-1 2 0 16,7 3 2672-16,-6-3 464 0,6 3 80 0,0 0 32 15,0 0-2064-15,0 0-416 0,0 0-64 0,0 0-32 16,0 0-352-16,0 0-64 0,0 0 0 0,10-7-16 15,-1 3-48-15,3 3 0 0,0-1 0 0,2 0 0 16,4 0-64-16,5-1 0 0,1 2-128 0,3 1 192 0,1 0-48 0,4 0-16 16,2 0 0-16,5 1 0 0,4 2 80 0,7-1 16 15,2 1 0-15,-1-2 0 0,-1 0 112 0,2 1 32 16,1-2 0-16,2 0 0 0,2 0-80 0,8-2-16 16,3 1 0-16,2-3 0 0,0-1-32 0,0 1-16 15,0-1 0-15,3 0 0 0,3-2 48 0,4 2 16 16,3-2 0-16,3 0 0 0,-2 0-96 0,4 0-32 15,1 1 0-15,2 4 0 0,1-2-160 0,-5 2 128 16,-3-2-128-16,0 2 128 0,0 2-128 0,1 0 0 16,0 0 0-16,-2 2 0 0,-4-2 0 0,0 4 0 15,-1-2 144-15,5-1-144 0,2-1 0 0,-2 0 0 16,-7 0 0-16,-1 0 0 0,-4-1 0 0,0 0 0 0,4-3 0 0,-1 0 128 16,-4-1-128-16,-4 3 0 15,-4-5 0-15,-3 2 128 0,-4 1-128 0,-5-1 0 0,2 0 0 0,-2 1 0 16,-2 1 192-16,1 1-48 0,-7 1 0 0,-4 1 0 15,-6 0 80-15,-3 3 16 0,-5-2 0 0,-4 0 0 16,-3-1-112-16,-5 3 0 0,-3-1-128 0,-9-2 192 16,0 0-192-16,0 0 176 0,0 0-176 0,0 0 160 15,0 0-160-15,-9 9 0 0,-1-4 144 0,-4 3-144 16,-5-3 144-16,-1-1-144 0,-5-1 192 0,-6 4-192 16,-6-2 160-16,-4-1-160 0,-3 0 128 0,-1 2-128 15,2-2 128-15,-2-2-128 0,-1 2 128 0,-3 2-128 16,0-2 0-16,-7-1 0 0,-3 1 128 0,-3-1-128 15,-3 4 0-15,-1-5 0 0,0 1 144 0,0 1-144 16,-3 1 0-16,-8-1 0 0,-10-2 0 0,0 1 128 16,-1-2-128-16,-1 1 0 0,-1 1 128 0,-4 2-128 0,-7-1 0 0,3-2 0 15,6 2 0-15,-4 3 0 0,1-2 0 0,0 1 0 16,-5 2 0-16,5-1 0 0,4 5 0 0,-3-1 0 16,-2 2 0-16,1 1 0 0,1-1 0 0,1-2 0 15,3 3 0-15,-4 3 128 0,-4 0-128 0,1-1 0 16,4-5 0-16,4 6 128 0,4-2-128 0,1 0 0 15,-1 0 0-15,6-2 0 0,7-4 0 0,6 1 0 16,9-4 0-16,5 1 0 0,5 2 0 0,5-2 0 16,3 2 0-16,4-2 0 0,2 0 0 0,5-2 0 15,6-1 0-15,6 1 0 0,2 0 0 0,5-2 0 16,9-3 0-16,0 0 0 0,10-1 0 0,8-2 0 16,10-2 0-16,4 0 0 0,4-3 0 0,9-1 0 0,7 2 0 15,5-2 0-15,7 1 0 0,6-2 0 0,7 2 0 0,2-2 0 16,-3 3 0-16,1-2 0 0,1 2 0 15,9 5 0-15,7-1-192 0,-1-1-96 0,-6 2-32 0,1 3-9216 16,0 4-1856-16</inkml:trace>
  <inkml:trace contextRef="#ctx0" brushRef="#br2" timeOffset="79648.66">28641 16689 21823 0,'0'0'960'0,"0"-8"208"0,0-1-928 0,0 9-240 0,0 0 0 0,6-6 0 16,1-2 128-16,3 4 0 0,3 2-128 0,2 2 192 16,3 0 128-16,6 0 0 0,4-3 16 0,5 1 0 15,5-2-160-15,4 0-48 0,1-1 0 0,0 2 0 0,-1 0-128 0,0-1 0 16,0 1 144-16,0 2-144 16,1 0 0-16,-2-1 0 0,-3 2 0 0,-1 2 0 15,-3 0-1088-15,-2 2-304 0,-5 1-48 0</inkml:trace>
  <inkml:trace contextRef="#ctx0" brushRef="#br2" timeOffset="79835.42">28830 17051 23039 0,'0'0'2048'0,"0"0"-1648"16,0 0-400-16,9-4 0 0,3-1 1248 0,6 1 160 0,3 0 48 0,7 0 0 15,0 1-1216-15,4-2-240 0,2-3 0 0,6 2 0 32,3-5-544-32,5 5 0 0,3-7 0 0,4 4-7440 0,2-1-1488 0</inkml:trace>
  <inkml:trace contextRef="#ctx0" brushRef="#br2" timeOffset="80262.63">30304 16758 26719 0,'-14'-17'1184'0,"5"4"240"0,0-1-1136 0,-1 4-288 16,-1-2 0-16,1 6 0 0,0 2 752 0,-1 3 80 15,-3-2 32-15,-4 10 0 0,-4 0-864 0,-1 6 0 16,-1 5 0-16,-1 0-192 0,-1 5-16 0,2 2-16 15,-2-1 0-15,0 5 0 0,2-1 224 0,2 3 0 16,3 1 0-16,3-3 0 0,2 4 0 0,5-1 0 16,5-6 0-16,5 1 0 0,3-5 0 0,5-2 0 15,5-2 0-15,3-4 0 0,2-3 416 0,4-3-32 16,3-3 0-16,1-1 0 0,0-8 0 0,2 0-16 16,3-2 0-16,1-6 0 0,2 2-224 0,3-4-144 15,1-2 192-15,0-2-192 0,0-4 128 0,0-1-128 16,-3 0 0-16,-3 2 0 0,-5-2 160 0,-2-2-160 0,-8 0 128 15,-4-1-128-15,-3 0 368 0,-5 5-16 0,-6-3 0 0,-3 2 0 16,-6 2-144-16,-7 2-16 0,-4 1-16 0,-7 5 0 16,-1 1-368-16,-5 1-80 0,-3 4-16 0,-1 2 0 31,0 2-368-31,2 2-80 0,2 1-16 0,4 1 0 16,2 2-1872-16,5-1-368 0,-6-5-80 0,10 2 0 0</inkml:trace>
  <inkml:trace contextRef="#ctx0" brushRef="#br2" timeOffset="80555.5">30564 16342 24879 0,'0'0'2208'0,"-4"-13"-1760"0,1-1-448 0,-1 6 0 15,4 8 1424-15,0 0 208 0,0 0 32 0,0 0 16 0,-7 10-1392 0,0 11-288 16,-3 7 0-16,-3 7 0 0,-5 12 0 0,-2 3-144 15,-4 5 144-15,-1 6 0 0,-5 0 0 0,-1 5 0 16,0-7 0-16,-2 6 0 0,-3-1 0 0,0 1 0 16,1 1 144-16,2-7-144 0,1 1 192 0,5-4-192 15,2-5 192-15,-2-1-192 0,3-2 208 0,0-6-64 16,0-3-16-16,2-1 0 0,2-1 64 0,1-6 16 16,-2-2 0-16,6 0 0 0,0-3-48 0,3 0-16 15,1-3 0-15,3-4 0 16,3-5-576-16,4-5-112 0,1-9-32 0,0 0 0 15,9 3-2496-15,4-7-496 0,8-13-96 0,3-6-32 0</inkml:trace>
  <inkml:trace contextRef="#ctx0" brushRef="#br2" timeOffset="80897.85">31233 16298 23951 0,'0'0'2128'0,"0"0"-1696"0,-7-6-432 0,7 6 0 16,-8 1 1120-16,-3 12 144 0,0 0 16 0,-4 7 16 0,-3 7-1120 15,-5 6-176-15,-4 5-144 0,-3 4 144 0,-5 5-144 16,-1 2 144-16,-5 9 0 0,2-2 0 0,0-1 0 0,5 3 0 15,2 0 0-15,6-2 0 0,0-3 0 0,7 0 0 16,3-5 0-16,4-4 0 0,5-6 0 0,3-1 0 16,1-2 0-16,2-9 0 0,1 0 0 0,2-7 0 15,1 1 0-15,1-5-160 16,3-3-288-16,4-5-48 0,0 0-16 0,2-2 0 16,1-5-1696-16,1-4-352 0,12-5-64 0,-4-6-6384 0</inkml:trace>
  <inkml:trace contextRef="#ctx0" brushRef="#br2" timeOffset="81185.14">31548 16383 29999 0,'0'0'1328'0,"-4"-6"272"0,4 6-1280 0,0 0-320 0,0 0 0 0,0 0 0 16,-7 10 0-16,-5 8 0 0,-4 4 0 0,0 7 0 15,-3 5 0-15,-2 6 0 0,-5 8 0 0,2 2-128 16,1 0 128-16,2 4 0 0,-2-1 0 0,1 4 0 16,2-2 0-16,2-2 0 0,3-4 0 0,2-1 0 15,3 0 0-15,1-6 0 0,3-1 0 0,2-2 0 16,1-6 0-16,3-1 0 0,3-4 0 0,1-6 128 16,1-1 64-16,2-3 32 0,4-4 0 0,1 1 0 15,2-6-224-15,0 0 0 0,3-5 0 0,1-2 0 16,-1 0-512-16,2-5-128 0,2-1-48 15,-1-6-8016-15,0 0-1600 0</inkml:trace>
  <inkml:trace contextRef="#ctx0" brushRef="#br2" timeOffset="81374.5">31023 16952 15663 0,'-2'-11'1392'0,"0"5"-1120"15,2 6-272-15,0 0 0 0,4-8 4208 0,4 5 784 16,4 1 144-16,4 2 48 0,1 3-4208 0,6-1-832 16,4 0-144-16,6 3 0 0,4-1-256 0,4 1 0 0,3-1 16 15,4-1 0 1,6-1-528-16,2-1-128 0,1 0 0 0,-1 0-16 16,-4 1-1968-16,-2-4-400 0</inkml:trace>
  <inkml:trace contextRef="#ctx0" brushRef="#br2" timeOffset="81681.69">31971 16333 29487 0,'0'0'1296'0,"7"11"288"0,0 6-1264 0,2 12-320 0,1 14 0 0,1 12 0 0,-1 7 336 0,-1 7 16 16,-2 3 0-16,-2 2 0 0,-5 2-112 0,-2 3-32 16,-5 3 0-16,-1 4 0 0,-6 3-208 0,-3-2 0 15,-5 1 0-15,-2-2 0 0,-2 2 0 0,-4-4 128 16,-1-3-128-16,-4 1 0 0,0-9 0 0,-3-3-240 15,-4-2 32-15,-8 0-9056 16,-6 1-1808-16</inkml:trace>
  <inkml:trace contextRef="#ctx0" brushRef="#br2" timeOffset="87001.22">8250 16544 19407 0,'0'0'848'0,"0"0"192"0,0 0-832 0,-4-5-208 16,-1-3 0-16,5 8 0 0,0 0 320 0,0 0 32 15,1-10 0-15,0-2 0 0,1 2 144 0,0 1 16 16,1-5 16-16,-1 2 0 0,1 0-320 0,-1-1-64 16,1 2-16-16,-1 0 0 0,1-2-128 0,-1 0 128 15,-2 2-128-15,0-3 128 0,0 2-128 0,-1 2 192 16,0-3-192-16,-2 2 192 0,-2 2 176 0,-2-4 32 15,-1 7 16-15,-2-3 0 0,2 1 96 0,-2-2 32 0,2 3 0 0,-2 2 0 16,1-2 32-16,-1 3 0 0,-1 2 0 0,-2 2 0 16,-1 4-192-16,1 1-16 0,-3 2-16 0,1 1 0 15,-1 3-176-15,0 5-48 0,0 1 0 0,0 3 0 16,-1-1-128-16,2 0 0 0,1 2 0 0,1 5 0 16,1-2 0-16,-2 1 0 0,2-1 0 0,1-1 0 15,-2 3 0-15,3 0 0 0,-1-1 0 0,-1 1 0 16,-1 0 0-16,3 0 160 0,0-1-160 0,1 0 160 15,0 2 0-15,3-3 0 0,0-1 0 0,2-2 0 16,3 0-160-16,1 2 192 0,0-2-192 0,3 2 192 16,0-3-192-16,1 1 160 0,0-1-160 0,2 0 160 15,1-1-160-15,4 0 0 0,0-1 0 0,1 0 0 16,-1 0 128-16,2-3-128 0,-3-2 0 0,3 0 128 0,1-5-128 16,1 3 160-16,0-5-160 0,3 0 160 0,0 2 32 15,1-6 16-15,2-2 0 0,3 0 0 0,2 0-16 0,1-1 0 16,1-4 0-16,0-3 0 0,1 1-192 0,1-5 176 15,2-2-176-15,1-2 160 0,0-4-160 0,-1-2 192 16,-2-1-192-16,-2-2 192 0,-3 1-192 0,-3-1 128 16,-1-3-128-16,-3 4 128 0,-1-1 32 0,-3 1 0 15,-2 2 0-15,-2-2 0 0,-1 1 144 0,-3 4 16 16,1-1 16-16,-4 2 0 0,0-1 48 0,-3 0 0 16,-1-2 0-16,-2 2 0 0,-1-1-112 0,-2 1-16 15,-2 1 0-15,-1 3 0 0,-1-2-128 0,0 1-128 16,-1-2 192-16,-3-1-192 0,-3 2 128 0,-1 1-128 15,-2-1 0-15,-2 2 0 0,-2 2 0 0,-1 3 0 0,-4-2 0 0,-1 1 0 16,1 2 0-16,-1 1 0 0,-2-1 0 0,3 5 0 16,-1 1 0-16,2 1 0 0,0 1 0 0,2 2-144 15,-1 3 144-15,3-1 0 0,1 2 0 0,3 6-128 16,1-2 128-16,1 3 0 0,1 4 0 0,1 1 0 16,-2 4 0-16,3-1-160 0,-3 2 160 0,3 3-160 15,1-1 160-15,2 4 0 0,1-4 0 0,1 3-128 16,2 1 128-16,2 1 0 0,2-2 0 0,3 3-128 15,-1-2 128-15,4 2 0 0,1 0 0 0,4-2 0 16,0 3 0-16,4-2 0 0,0-5 0 0,2 1-128 16,2 0 128-16,1-5-128 0,0 0 128 0,-1-1-128 15,-1-1 128-15,0-1 0 0,0-2 0 0,-1-6-128 16,-1 0 128-16,1-4 0 0,0 1 0 0,1-2 0 16,1-2 0-16,1-2 0 0,0-1 0 0,2-3 0 0,1-2 0 15,1-2 0-15,-1-6 0 0,4 0 0 16,-1-1 128-16,2 0-128 0,0-3 128 0,1-5-128 0,1 0 0 0,-1 0 128 15,-1-3-128-15,3 0 0 0,-2-3 0 0,-2 2 128 16,0-4-128-16,-5 0 0 0,-2-1 0 0,1 1 144 16,-3-2-144-16,-3 1 0 0,-2 6 176 0,-4 1-176 15,-1 2 160-15,-3 5-160 0,-2 0 0 0,-5 6 0 16,-1 2 0-16,-4-2 0 16,1 2-1264-16,-4 1-336 0,-4 3-80 0</inkml:trace>
  <inkml:trace contextRef="#ctx0" brushRef="#br2" timeOffset="87819.8">8762 12274 15663 0,'-3'-9'1392'0,"3"9"-1120"0,-2-9-272 0,2 4 0 16,0 5 736-16,0-11 96 0,0 3 0 0,0-1 16 16,0 9-336-16,1-9-80 0,0-2-16 0,1 3 0 15,-2-2-224-15,1 3-64 0,-1 7 0 0,1-14 0 16,-1 0 0-16,0 1-128 0,0 1 192 0,0 0-64 15,0 0 64-15,0 3 16 0,0-3 0 0,0 4 0 16,0 8 96-16,0-11 16 0,0 3 0 0,0 8 0 16,0 0 16-16,0 0 16 0,0 0 0 0,0 0 0 15,0 0 128-15,0 0 32 0,0 0 0 0,-9 4 0 16,0 3-192-16,0 5-48 0,-1 4 0 0,0 2 0 16,-1 5-112-16,-2 4-32 0,-1-2 0 0,-1 7 0 15,-2 1 64-15,1 4 0 0,-2 1 0 0,0-1 0 0,0 0 32 16,2 2 16-16,-1 4 0 0,2-2 0 0,1-2 0 0,0 1 0 15,0 0 0-15,1 0 0 0,1-3-96 16,0 2-16-16,1 2 0 0,-1-1 0 0,1-3-128 0,-1 1 0 16,1-1 144-16,1-1-144 0,1 0 0 0,4-5 0 15,1-4 0-15,4 0 0 0,4-6 0 0,1-2 144 16,3-2-144-16,2-1 0 0,1 0 192 0,2-4-64 16,2 1 0-16,3 1-128 0,-2-4 128 0,6 2-128 15,0-2 0-15,2-5 0 0,2 0 0 0,1-1 0 16,1 0 0-16,1-4 0 15,2-3-256-15,1-2-144 0,1-3-48 0,0-3 0 16,4-3-1568-16,-1 0-320 0,1-3-64 0</inkml:trace>
  <inkml:trace contextRef="#ctx0" brushRef="#br2" timeOffset="88102.03">8044 12724 25791 0,'0'0'2304'0,"-3"-8"-1856"0,3 8-448 0,4-12 0 15,6 2 1472-15,8-1 208 0,4 5 48 0,5-3 0 16,7 2-1248-16,6-4-240 0,7 2-48 0,8-2-16 15,6-2 0-15,-1 2 0 0,-1-2 0 0,2 2 0 0,0 4-176 0,3 1 0 16,1 1 0-16,1 1 0 16,1-1-576-16,-2 1-112 15,-4 0-16-15,-1 6-13360 0</inkml:trace>
  <inkml:trace contextRef="#ctx0" brushRef="#br2" timeOffset="90036.02">29782 18277 21935 0,'0'0'960'0,"-6"-9"224"0,0-1-944 0,1 1-240 0,5 9 0 0,0 0 0 15,0 0 256-15,0 0 0 0,0 0 0 0,0 0 0 16,0 0 0-16,0 0 0 0,11-2 0 0,1 2 0 16,2 2-112-16,5 1-16 0,2 1 0 0,6-2 0 15,3 0 544-15,3-2 96 0,4 1 32 0,3 0 0 16,-2-2-160-16,4 1-16 0,4 1-16 0,2 2 0 15,1 2 48-15,6 1 16 0,6-3 0 0,-1 0 0 16,0 1-224-16,-1 1-64 0,0-2 0 0,-1-2 0 16,2 2-16-16,2 2-16 0,1 2 0 0,-1-1 0 0,-2-3-96 15,-3 0 0-15,-5-2-16 0,-4 3 0 0,-2-2-240 0,-2 1 144 16,-2 2-144-16,2 4 128 0,-5-1-128 0,2 3 0 16,-1-2 0-16,1 2 0 15,-2 2-320-15,0 1-112 0,-1 3-16 0,-3 0-14864 16</inkml:trace>
  <inkml:trace contextRef="#ctx0" brushRef="#br3" timeOffset="182734.17">8126 16071 28271 0,'0'0'832'0,"0"0"160"0,0 0 64 0,0 0-848 0,0 0-208 0,0 0 0 0,0 0 0 0,0 0 272 0,0 0 16 16,0 0 0-16,0 0 0 0,-10 5-80 0,4 1-16 15,6-6 0-15,-8 7 0 0,-1-2-16 0,0-2-16 16,0 4 0-16,1 0 0 0,-1-1 112 0,0 0 32 16,-1-1 0-16,-1 0 0 0,0 4 16 0,3 1 0 0,-2 2 0 0,1-2 0 15,-1 2-144-15,0 2-32 0,-1 3 0 0,-2 2 0 16,0-1-144-16,-1 1 160 0,-2 0-160 0,-1 1 160 16,-3 3-160-16,-1 4 160 0,0-3-160 0,2 7 160 15,-2-4-32-15,2 4-128 0,-1 0 192 0,1-2-64 16,1 0-128-16,0 4 0 0,2-1 0 0,1-2 128 15,-2 2-128-15,6-1 192 0,-2-5-192 0,3 2 192 16,1-2-64-16,1 0 0 0,3-4 0 0,3 1 0 16,0 1 0-16,5-1 0 0,2-3 0 0,-1 2 0 15,2 1-128-15,2-3 0 0,-1-2 0 0,5 0 128 16,0-1-128-16,2 0 0 0,0-1 144 0,3-2-144 16,2 0 128-16,1 0-128 0,1-1 128 0,0-3-128 15,2 3 128-15,4-4-128 0,0 0 160 0,-1-2-160 16,0 0 224-16,-2-2-48 0,0-1-16 0,1-2 0 0,1-3-16 15,-2 0 0-15,3-1 0 0,-2 0 0 0,2-1 0 16,-1-3 0-16,0 0 0 0,-1-1 0 0,1-3 16 0,-1 1 0 16,1-5 0-16,0 0 0 0,1-1 0 0,-2-2 0 15,0 0 0-15,-1-1 0 0,-5 0-32 0,0 0-128 16,-1-2 192-16,-2 0-64 0,-2-1-128 0,0-2 192 16,0-1-192-16,0 0 192 0,-2 1-64 0,-1-3-128 15,0 0 192-15,0-2-64 0,-3 1-128 0,1-2 0 16,-2 3 0-16,-2-2 128 0,-4 2-128 0,0-1 0 15,-2 3 144-15,-1-1-144 0,-5 1 0 0,1 2 144 16,-6-3-144-16,2 2 0 0,-2 0 160 0,-4-3-160 16,1 2 128-16,-3 3-128 0,0 0 0 0,-4 4 128 15,-5-1-128-15,0 1 0 0,0 2 0 0,-1-1 0 16,-2 3 0-16,5 1 0 0,-3 0 0 0,2-1 0 0,1 3 0 16,-1-2 0-16,1 5 0 0,3-1 0 0,1 4 0 0,-1 2 0 15,-2 0 0-15,0 4 0 0,5 0 0 0,-2 1 0 16,1 1 0-16,1 3 0 0,0 2 0 0,-3 4 0 15,-2 1 0-15,0 2 0 0,-1 2 0 0,-1 2 0 16,2 1 0-16,2 0 0 0,1 6 0 0,3 1 0 16,4 4 0-16,-1-2 0 0,3 0-144 0,2 3 144 15,3 1 0-15,1 0 0 0,3 2-128 0,1 1 128 16,0-2 0-16,6 0 0 0,-1-4 0 0,4-1 0 16,0-2 0-16,4 2 0 0,0-2 0 0,3 4 0 15,5-2 0-15,1-2 0 0,3 2 0 0,3-5 0 16,-2 2 0-16,1-4-128 0,1 1 128 0,-1-3 0 0,2-3 0 0,-2-5 0 15,2-2 0-15,2 1 0 16,2-7 0-16,0-1 0 0,3-2 0 0,-4-2 0 0,2-2 0 0,0-1 0 16,1-3 0-16,1-6 0 0,2-2 0 0,-1-2 0 15,-3-2 0-15,-2-2 0 0,-3-2 128 0,0-2-128 16,-3-2 0-16,-1 2 144 0,-2-2-144 0,-2 0 0 16,-1-4 144-16,-1 2-144 0,-3-3 144 0,-1 1-144 15,-3 0 192-15,1 0-192 0,-5-3 176 0,1 1-176 16,-2 0 160-16,-4 2-160 0,0-2 176 0,-2 3-176 15,-3 2 192-15,-1-1-192 0,-2 3 144 0,-2-3-144 16,-3 4 0-16,-3-3 144 0,-3 2-144 0,-1 2 128 16,-2-1-128-16,-1 4 128 0,-2 1-128 0,-3 3 0 15,-3 3 0-15,-5 0 0 0,-3 3 0 0,-1 3 0 0,-1 0 0 16,0 2 0-16,-1 4 0 0,-1 3 0 0,0 5 0 0,0 0 0 16,0 7 0-16,2 3 0 0,-1 2 0 0,-1 1 0 15,-3 2 0-15,1 5 0 0,1-2-160 0,5 7 160 16,3 0 0-16,6-2 0 0,1-2-128 0,6 4 128 15,1-3 0-15,4 0 0 0,3 1 0 0,4-4 0 16,4 2-400-16,3-2 16 0,3-3 0 0,4-2 0 31,2-3-1536-31,5-4-288 0,4-1-64 0,3-4-13600 0</inkml:trace>
  <inkml:trace contextRef="#ctx0" brushRef="#br3" timeOffset="184268.47">8917 11825 7359 0,'0'0'656'0,"0"0"-528"15,-4-7-128-15,-1-2 0 0,1 4 1552 0,0-3 288 16,2 1 48-16,-1 3 16 0,3 4-752 0,-3-9-160 15,-3 4-32-15,1-4 0 0,-1 1-64 0,2 2 0 16,-1-3-16-16,0 4 0 0,-3-3 0 0,1 3 0 16,-1 1 0-16,1 3 0 0,-2-3-224 0,1 3-32 15,0-2-16-15,1 3 0 0,-1 4-256 0,-1 1-48 16,-2 2-16-16,1 4 0 0,-2 1-48 0,1 3-16 16,-1 6 0-16,0 4 0 0,-4 3 48 0,0 3 16 0,-2 4 0 0,0 2 0 15,0-1 176-15,-1 6 48 0,-1 0 0 0,1 0 0 16,1 1-48-16,2 2 0 0,-2 5 0 0,4 0 0 15,-1-1-144-15,-1 4-16 0,0 4-16 0,2-2 0 16,-3-3-288-16,3-1 160 0,-3-4-160 0,1 1 128 16,2 2-128-16,0-4 0 0,2-1 0 0,-1-2 0 15,3 3 128-15,1-6-128 0,1-3 0 0,3-3 128 16,1 0-128-16,4-2 128 0,3-7-128 0,3 1 128 16,3-6 0-16,3-2-128 0,0-3 192 0,5-3-64 15,2-1-128-15,1-3 192 0,2-1-192 0,-2-3 192 16,2-3-48-16,2-1 0 0,0-1 0 0,4 0 0 15,0-2-16-15,2-2 0 0,3 1 0 0,-1-1 0 16,0 0-128-16,1-4 192 0,5 3-192 0,0-3 192 16,1 3-192-16,-1 1 0 0,-2-3 0 0,-2 3 128 15,-5-1-128-15,-3 0 0 0,-1 3 0 0,1 0 0 0,-2 2 0 0,-3 1 0 16,0 1 0-16,-2 0 0 0,-1 1 0 0,-2 0 0 16,-4 2 0-16,1 1 0 0,-3-1 0 0,-1-2 0 15,-9-2 0-15,9 7 0 0,-9-7 0 0,0 0 0 16,0 0 0-16,0 0 0 0,1 10 128 0,-2 0-128 15,-3-3 0-15,-1 0 128 0,-4 1-128 0,-4-2 128 16,-1 2-128-16,-1-2 128 0,-4-1-128 0,0 3 128 16,-1-3-128-16,-1 0 128 0,1 0-128 0,-2 3 0 15,5-4 0-15,-4-1 128 0,-2 0-128 0,1 1 128 16,-4-3-128-16,1 0 128 0,-2-1-128 0,-2 1 0 16,0-1 144-16,-2 0-144 0,6 2 0 0,-2 0 0 15,-4 1 0-15,5-1 128 0,-1 2-128 0,0-1 0 16,1-3 0-16,0-2 0 0,3 1 0 0,2-1 144 0,0-2-144 0,4-1 0 15,0 1 144-15,2-5-144 0,1 1 0 0,1-3 144 16,-2 2-144-16,2-4 192 0,2-1-192 0,1-1 192 16,1-1-192-16,0-3 128 0,0-4-128 0,1 1 128 15,3-3-128-15,1-2 0 0,2-6 0 0,0-3 0 16,4-2 0-16,0-1 128 0,2-6-128 0,2 2 0 16,1-5 0-16,2 3 0 0,1 0 0 0,1 0 0 15,1-2 0-15,0 1 0 0,0 2 0 0,1 2 0 16,-1 1 0-16,2 2 0 0,0-2 0 0,2 2 0 15,-1-1 0-15,1 3 0 0,0 1 0 0,1-1 0 16,4-1 0-16,-2 2 0 0,0 4 0 0,-1 3 0 16,1-3 0-16,-3 5 0 0,0 3 0 0,-4 4 0 0,1 2-128 0,-2 3 128 15,0 1 0-15,-3 3 0 0,0-1 0 16,-2 1 0-16,1 2 0 0,-1 2 0 0,-1 1 0 0,-5 6 0 16,0 0-144-16,0 0 144 0,0 0 0 0,0 0 0 15,0 0 0-15,0 0 0 0,0 0-128 0,0 0 128 16,0 0 0-16,0 15 0 0,0 1 0 0,0-1-128 15,-2 0 128-15,-2 3 0 0,-2 1 0 0,-1 3 0 16,1-2-128-16,-2 3 128 0,-2 2 0 0,1-1 0 16,-4 4 0-16,2-1 0 0,0 3 0 0,-1 2 0 15,-2 4 0-15,0 1 0 0,0 1 0 0,-2 0 0 16,-1 3 0-16,1 3 0 0,-1 3 0 0,-1 1 0 16,2 2 0-16,-1-3 0 0,1 3 0 0,-1 0 0 15,2 3 0-15,1-1 0 0,1-7 0 0,4 1 0 0,4-3 0 16,3 2 0-16,0-6 0 0,4 2 0 0,0-2 0 0,5 0 0 15,-1-4 0-15,2-1 0 0,-1-2 0 0,2 1 0 16,1 0 0-16,2 0-128 0,0-2 128 0,2-4 0 16,0 1 0-16,4-6 0 0,2 3 0 0,0-4 0 15,-1-2 0-15,1-1-128 0,4 1 128 0,0-6 0 16,2 0-304-16,3-1 48 0,4-2 16 0,4 1 0 31,1-4-400-31,1-2-64 0,2-5-32 0,0-4-9792 0,-6 1-1952 0</inkml:trace>
  <inkml:trace contextRef="#ctx0" brushRef="#br3" timeOffset="184936.81">7754 12682 23263 0,'-24'-10'1024'0,"10"6"224"0,1 2-992 0,2 0-256 16,2 2 0-16,9 0 0 0,-10-1 640 0,10 1 64 0,-9-1 32 0,9 1 0 15,0 0-416-15,0 0-64 0,0 0-32 0,0 0 0 16,0 0-224-16,0 0 0 0,0 0 0 0,14 4 0 16,1 1 224-16,5 0-48 0,4-1-16 0,6-2 0 15,3-4 32-15,3 0 16 0,4 1 0 0,2-4 0 16,0-3 256-16,2-1 48 0,5 1 16 0,4-4 0 16,4 3 272-16,4-1 48 0,4 5 16 0,-3-4 0 15,-3 0-224-15,-2 3-64 0,-2-6 0 0,-2 6 0 16,-1-3-320-16,-1 7-80 0,-1-1-16 0,-3 0 0 15,-4-2-160-15,-5 2 0 0,-4-1 0 0,-5 0 0 16,-4 1 128-16,-5 0-128 0,-5 0 0 0,-2 3 128 16,-13 0-128-16,10 3 0 0,-10-3 144 0,0 0-144 15,0 0 0-15,0 0 128 0,0 0-128 0,0 0 0 16,0 0 176-16,-14 6-48 0,-2-1 0 0,-5 1 0 16,-4 1-128-16,-6-3 160 0,-4-2-160 0,-3 2 160 0,-4 2-160 0,-2-1 0 15,-1-1 0-15,-1 5 0 0,-4-4 0 16,-2 4 0-16,-4 1 0 0,-1 2 0 0,-3-5 0 0,4 2 0 15,4-5 0-15,7 0 0 0,4 0 0 0,9-1 0 16,7 1 0-16,4 0 0 0,2-3 0 0,7 2 0 16,3-1 0-16,9-2 0 0,0 0 0 0,0 0 0 15,0 0 0-15,0 0 0 0,10-2 0 0,5-1 0 16,3-2 0-16,5 0 0 0,3 0 0 0,8 1 0 16,2-3 0-16,6-1 0 0,5 0 0 0,0-1 0 15,0 3 0-15,3-1 0 0,1-2 0 0,1-2 0 16,-1 4 0-16,1-2 0 0,0 3-240 0,1-5-80 0,1 2 0 15,-5-2-10448 1,-2 3-2096-16</inkml:trace>
  <inkml:trace contextRef="#ctx0" brushRef="#br3" timeOffset="185503.66">8946 11804 18591 0,'0'0'832'0,"-7"-7"160"0,-1 1-800 0,8 6-192 0,0 0 0 0,0 0 0 0,-10 0 128 0,10 0 0 15,-12 6-128-15,2 3 192 0,-1-1-192 0,-2 2 0 16,0 3 0-16,1-3 0 0,-1 3 0 0,0 2 0 16,-2 3 0-16,1 0 0 0,0 1 176 0,0 1-16 15,-3 4 0-15,5 3 0 0,-2 0 112 0,0 3 32 16,-2 2 0-16,3 0 0 0,-4 1-16 0,3 3 0 16,-1 4 0-16,-1 1 0 0,0 1 48 0,1 3 16 15,-2-2 0-15,4 5 0 0,-1-5 48 0,3 4 16 16,1 0 0-16,1-3 0 0,-1-3-160 0,2 2-16 15,1-1-16-15,0-1 0 0,3-2-96 0,2-3-128 0,2-4 176 0,2-1-176 16,2 1 256-16,3-4-64 0,1 0-16 0,3-3 0 16,-1-2 32-16,5 0 16 0,0 3 0 0,3-1 0 15,0-2 32-15,1 2 16 0,0 0 0 0,1-3 0 16,2 4-64-16,0-5-16 0,-2-3 0 0,2-1 0 16,0-2-64-16,5-4 0 0,0 1-128 0,0-4 192 15,-1-1 112-15,3-3 16 0,-1-4 0 0,0-1 0 16,0-3 128-16,0-1 16 0,0-3 16 0,0-1 0 15,3-1-176-15,-1-3-48 0,2 1 0 0,0-1 0 16,-2-2-256-16,2 3 128 0,-1 3-128 0,-1-2 0 16,-1 2 0-16,-2-2 0 0,0 4 0 0,-3-3 0 15,-4 2-256-15,1-2-176 0,-6 3-16 0,-1-2-16 16,-3 5-2064-16,2-8-416 16</inkml:trace>
  <inkml:trace contextRef="#ctx0" brushRef="#br3" timeOffset="185837.96">7957 12654 12895 0,'-16'-4'576'0,"6"2"112"0,-1-1-560 0,4-1-128 0,0 3 0 0,7 1 0 15,0 0 1824-15,0 0 336 0,0 0 64 0,0 0 16 16,0 0-1280-16,11 9-256 0,0 0-64 0,6-3 0 16,2-1 192-16,5-1 16 0,5 3 16 0,5-5 0 15,6-2-16-15,3 0 0 0,9 0 0 0,7-1 0 16,3-3-80-16,1-5 0 0,1-1-16 0,1-1 0 15,0-2-336-15,1 3-64 0,2-1-16 0,1-1 0 16,2-1-208-16,-4-1-128 0,-4 0 160 0,0 1-160 16,0 1-176-16,-1 0-128 0,-1 6-16 0</inkml:trace>
  <inkml:trace contextRef="#ctx0" brushRef="#br3" timeOffset="188973.25">30386 16916 12207 0,'0'0'528'0,"0"0"128"0,0 0-528 0,0 0-128 0,0 0 0 0,0 0 0 16,0 0 448-16,0 0 64 0,0 0 16 0,0 0 0 16,0 0 0-16,0 0 0 0,0 0 0 0,0 0 0 15,0 0 48-15,0 0 16 0,0-9 0 0,0 9 0 16,2-7-96-16,-2 7-32 0,-2-12 0 0,2 12 0 15,-1-10 176-15,0 0 16 0,1 10 16 0,0 0 0 16,-4-13-160-16,3 3-48 0,-1-2 0 0,2 12 0 16,-2-8-64-16,2-4-16 0,1 4 0 0,-1 8 0 15,-2-11-80-15,2 11-32 0,0 0 0 0,-3-11 0 16,0 2-32-16,1-3-16 0,-4 3 0 0,6 9 0 16,-3-10-32-16,0 1 0 0,-2-2 0 0,2 1 0 15,3 10 0-15,-7-9-16 0,1-5 0 0,-1 5 0 16,2-1 128-16,2 2 16 0,-2-3 16 0,-3 1 0 15,2 1-144-15,-1 4-48 0,0-2 0 0,-1 1 0 0,-2 1 48 0,2-2 0 16,-3 4 0-16,1 0 0 0,-1-2-192 0,1-1 0 16,0 3 0-16,0 2 128 15,-2 2-128-15,1 2 0 0,0-1 0 0,0 2 128 0,0-2-128 0,1 1 0 16,-2 2 0-16,1 0 0 0,1 3 0 0,-3-3 0 16,3 4 0-16,-2 0 0 0,-2 2 0 0,2-1 0 15,-1 2 0-15,-2 3 0 0,-3 2 0 0,0-2 0 16,2-3 0-16,-1 5 0 0,1 0 0 0,0 0 0 15,1 0 0-15,1 2 0 0,-1 1 0 0,1 4 0 16,1-1 0-16,0 3 128 0,1 2-128 0,2-5 0 16,2 3 0-16,0-3 0 0,1 1 0 0,2 0 0 15,2-2 0-15,0-2 0 0,2 2 0 0,2 0 0 16,2 0 0-16,2-2 0 0,-1-5 0 0,5-1 0 0,4 1 144 0,4-4-144 16,4-2 208-16,3 0-16 0,4-5-16 0,2 1 0 15,1 1-176-15,3-3 192 0,-2-3-192 0,1-3 192 16,-1 0-192-16,1-2 0 0,-1 0 0 0,-1 1 128 15,1-5-128-15,0 2 0 0,1-1 144 0,-4 0-144 16,-1 0 0-16,0-3 0 0,-2-1 0 0,-2 2 128 16,-4-2-128-16,-2 0 144 0,-4 2-144 0,-2-3 160 15,-1 1 176-15,-2 0 48 0,-6-2 0 0,1 1 0 16,0 1 176-16,-4-2 32 0,0-2 16 0,-3 2 0 16,0-2-160-16,-4-1-16 0,-2 0-16 0,2-2 0 15,0 1-256-15,2 1-160 0,-1 1 192 0,-3-1-192 16,-1 3 0-16,1 0 0 0,-1 3 0 0,0 2 0 15,-3-3-304-15,0 4 48 0,-1-3 0 0,-1 4 0 16,-2-3-464-16,3 2-96 16,2-3-16-16,-1 3 0 0,0-2-1760 0,2 5-352 0,1-3-80 0</inkml:trace>
  <inkml:trace contextRef="#ctx0" brushRef="#br3" timeOffset="189373.05">30616 16142 25167 0,'-9'-10'1104'0,"9"10"240"0,-6-5-1072 0,6 5-272 0,-6-8 0 0,6 8 0 16,0 0 384-16,-9 3 0 0,1 2 16 0,1 1 0 15,-1 2-400-15,-2 3 0 0,0 4 0 0,-3 2 0 16,-2 2-224-16,-4 3 80 0,-3 2 16 0,-1 2 0 16,-2 6 128-16,-3 3-160 0,-3 4 160 0,-1 3-160 15,-1 6 160-15,0 6 0 0,-2 4 0 0,0 4 0 16,0 1 0-16,2 5 0 0,1-3 0 0,-1 2 0 16,0 3 288-16,0 2-16 0,-2-1 0 0,2-1 0 15,0-2 160-15,5-2 16 0,0-1 16 0,3 0 0 16,1-7-176-16,4 3-32 0,4-3-16 0,0-4 0 15,2-4-240-15,4-7 128 0,1-2-128 0,1-4 0 16,0-4 0-16,3-3 0 0,0-1 0 0,1-4 0 16,1-6-240-16,0-3 16 0,1-1 0 0,0-7 0 15,2-8-208-15,0 0-32 0,0 0-16 0,0 0 0 16,0 0-1504-16,8-13-320 0</inkml:trace>
  <inkml:trace contextRef="#ctx0" brushRef="#br3" timeOffset="189873.82">31271 16274 3679 0,'0'0'160'0,"-8"-2"32"0,-1-5-192 0,2 5 0 0,7 2 0 0,-9-3 0 16,-1 1 2848-16,1 2 528 0,0-2 96 0,0 2 32 15,0 0-2800-15,0 2-576 0,-1 0-128 0,0 1 0 16,0-1 0-16,0 5 0 0,-1-2 0 0,1 1 128 0,0 3 256 0,0 0 64 16,0 2 0-16,0 3 0 0,-4-1 64 0,0 5 0 15,-2 2 16-15,0 4 0 0,-2 0 112 0,-1 6 0 16,-3 1 16-16,1 6 0 0,0 4-96 0,2 5-32 16,-4-2 0-16,3 6 0 0,2-2-96 0,2 2-32 15,1 1 0-15,2 1 0 0,0 1-96 0,3-1-32 16,2 0 0-16,2 0 0 0,0-2-80 0,2-3-32 15,3-3 0-15,1-4 0 0,1-5-160 0,3 1 0 16,-1-2 144-16,5-6-144 0,-2-1 0 0,3-5 0 16,0-2 0-16,0-2 0 0,0-3-208 0,1-1-16 15,-1-6 0-15,2-1 0 16,2-3-576-16,1-3-112 0,1-2-32 0,2-4-9872 0</inkml:trace>
  <inkml:trace contextRef="#ctx0" brushRef="#br3" timeOffset="190247.04">31518 16509 24351 0,'0'0'1088'0,"0"0"208"0,0 0-1040 0,0 0-256 0,0 0 0 0,0 0 0 16,0 0 128-16,0 0-128 0,0 0 192 0,0 0-192 0,0 0 128 0,0 0-128 15,0 0 0-15,0 0 0 0,-9 5 0 0,-3 6 0 16,-1 1 0-16,-2 6 0 0,-3 4 0 0,-2 3 0 16,-2 6 0-16,0 3 0 0,-1 3 176 0,0 0 80 15,0 5 0-15,1 2 16 0,1 2 112 0,0 1 0 16,2 0 16-16,3-4 0 0,3 4 48 0,0-6 16 15,3-2 0-15,4 1 0 0,1 0-208 0,4-7-32 16,-2 0-16-16,3-3 0 0,3-4-208 0,0-3 128 16,2-4-128-16,2-1 0 0,0-3 0 0,4-1 0 15,-1-2-176-15,1-2 176 16,-1-5-896-16,2-4-48 0,-1-1-16 0,2-2-11072 0</inkml:trace>
  <inkml:trace contextRef="#ctx0" brushRef="#br3" timeOffset="190438.39">31088 17065 25279 0,'0'0'1120'0,"0"0"224"0,0 0-1072 0,8-4-272 0,2 1 0 0,4 1 0 15,2-2 560-15,5 2 48 0,3 0 16 0,4 1 0 16,2 0-496-16,3-1-128 0,2 2 0 0,1 0 0 15,3 0-128-15,0-1-112 0,-2-1-16 0,1-1-7760 16,-1 1-1568-16</inkml:trace>
  <inkml:trace contextRef="#ctx0" brushRef="#br3" timeOffset="190840.58">31940 16142 12895 0,'0'0'1152'0,"-7"-5"-928"0,3 0-224 0,4 5 0 16,0 0 2944-16,0 0 528 0,0 0 112 0,0 0 32 15,5 9-2864-15,3 2-576 0,0 4-176 0,3 2 0 16,3 2 0-16,4 1 0 0,0 6 0 0,0 3 0 16,-3 5 0-16,1 3 0 0,1 6 0 0,-1 6 0 15,-2 2-128-15,0 6 128 0,-2 5 0 0,-2 2 0 16,-2 2 0-16,-5 5 0 0,0 5 0 0,-2 5 0 16,-2 1 0-16,-2 0 0 0,0 2 160 0,-4-5-160 15,-3 0 512-15,0 0-16 0,-3-4 0 0,-3 4 0 16,-3 1 208-16,-4-4 32 0,-1-2 16 0,-7 2 0 15,-3-1-144-15,-3 0-32 0,-4 1 0 0,-2-1 0 16,-5-4-448-16,-3-1-128 0,-3-1 0 0,-5-3 0 16,-10-4-1520-16,0-1-320 0,-2-4-64 0</inkml:trace>
  <inkml:trace contextRef="#ctx0" brushRef="#br1" timeOffset="202101.65">13762 14148 5519 0,'0'0'240'0,"0"0"64"0,0 0-304 0,0 0 0 0,0 0 0 0,12 1 0 15,-12-1 1184-15,13-1 176 0,-13 1 48 0,11-2 0 16,-2 0-864-16,-9 2-160 0,0 0-48 0,9-5 0 16,-3-2-144-16,-6 7-48 0,5-5 0 0,-1 0 0 15,-4 5 144-15,0 0 32 0,0 0 0 0,0 0 0 16,1-9 96-16,-1 6 32 0,0 3 0 0,0 0 0 16,0-9 64-16,-1 2 0 0,1 7 16 0,0 0 0 15,0-5 0-15,0-4 0 0,0 2 0 0,0 0 0 16,0 7 48-16,0 0 0 0,0 0 0 0,0 0 0 15,0 0 80-15,0 0 32 0,-5-6 0 0,5 6 0 16,0 0-320-16,0 0-64 0,-8-1-16 0,8 1 0 16,-9-3-16-16,9 3 0 0,-10-1 0 0,1 2 0 0,-1 2-32 0,-1-1-16 15,-2 1 0-15,0 1 0 16,-1 2-16-16,-2-2 0 0,-3 2 0 0,-2 0 0 0,1-2-32 0,0-1-16 16,-4 1 0-16,1 2 0 0,-1-1-160 0,-1-2 192 15,3-2-192-15,0 3 192 0,2 2-48 0,1-2 0 16,-4-3 0-16,2 3 0 0,2 4 0 0,0-2 0 15,0-1 0-15,1 3 0 0,1-3-144 0,-1 1 0 16,1 4 144-16,1-1-144 0,-1 1 0 0,3-1 128 16,0 1-128-16,0 3 0 0,-2-5 0 0,-1 3 0 15,-1-1 0-15,2 1 128 0,-1 0-128 0,2-1 0 16,2 3 0-16,-1-3 0 0,3 0 0 0,2 2 0 16,1-2 0-16,2 2 0 0,1-1 0 0,2 1 0 15,2 1 0-15,1 1 0 0,4-4 0 0,-1 3 0 0,-3-13 0 0,6 14 0 16,3 1 0-16,0-3 0 0,1 0 0 0,1 2 128 15,1-4-128-15,2 2 0 0,2-1 0 0,1 1 0 16,-2 2 0-16,0 0 144 0,2-5-144 0,-1 2 0 16,0 3 128-16,0-2-128 0,2-1 0 0,0 3 0 15,1-1 0-15,0 3 0 0,0 6 0 0,0-4 0 16,0-6 128-16,0 4-128 0,0-1 0 0,0 1 0 16,-2-2 0-16,-1 2 0 0,-3 1 0 0,0 1 0 15,-1-3 0-15,0 3 0 0,-5 0 0 0,2 0 0 16,-2-2 0-16,-2 1 0 0,-1-2 128 0,-3 2-128 15,-2-1 224-15,-2 1-16 0,2-1 0 0,-3-1 0 16,-1-2 144-16,0 1 32 0,-3 1 0 0,1 2 0 16,-2-2-128-16,1-1-32 0,-2-1 0 0,1 1 0 15,0 1-80-15,0-1-16 0,-1-1 0 0,0-1 0 0,0 1-128 16,0-4 0-16,-1 1 0 0,1-2 128 0,0 1-128 0,0-3 0 16,0 2 144-16,-2-2-144 0,1-2 144 0,-4 0-144 15,-1 1 192-15,0-3-192 0,-2-2 192 0,-1 0-64 16,-1 2 0-16,-3-1-128 0,1-4 144 0,-1 2-144 15,-1-1 0-15,0-1 144 0,0-2-144 0,1 0 0 16,1-5 144-16,1 3-144 0,0-2 0 0,2 1 128 16,0-3-128-16,3 1 0 0,-1 0 0 0,2 4 128 15,1-3-128-15,0 1 0 0,0 2 0 0,2-2 0 16,1 6 0-16,1-1 0 0,1 3 0 0,0 0 0 16,9 0 0-16,-9 1 0 0,2 3 0 0,7-4-160 15,-8 9 160-15,8-9 0 0,-6 8-144 0,0 3 144 0,3-2 0 0,1 1-144 16,2-10 144-16,2 10 0 0,0 1 0 15,-2-11 0-15,7 12 0 0,-1-4 0 0,-6-8 0 0,8 10 0 16,-1-5 0-16,2 1 0 0,-9-6 0 0,14 9 0 16,-1-4 0-16,1 1 0 0,1 0 0 0,2-4 0 15,0 0 0-15,4-2 0 0,3 0 0 0,1 0 0 16,1 0 0-16,2-2 0 0,2 0 0 0,1-3 0 16,-2 0 0-16,0 1 0 0,-2-1 0 0,0-3 0 15,-2 1 0-15,-1-4 0 0,4 4 0 0,-3-2 128 16,0-1-128-16,-1-2 0 0,1 1 0 0,-3 1 128 15,-1 1-128-15,2 0 0 0,-1-4 0 0,3 4 0 16,1-2 0-16,-2 2 0 0,-1-4 0 0,-2-1 0 16,0 2 0-16,-3-1 0 0,-3-2 0 0,-3-1 128 15,1 2-128-15,-4 0 0 0,0 2 0 0,-5-1 128 0,0-4-128 0,-2 1 0 16,-2 1 0-16,-1-2 128 0,-4-1-128 0,-3 0 0 16,-2 1 128-16,-1-4-128 0,-3 1 0 15,0 1 144-15,-4 0-144 0,1 1 0 0,1 0 0 0,-1 1 0 16,-1 0 0-16,2 0 0 0,-2 0 0 0,2-1 0 15,-1 0 0-15,2 0 0 0,-2 2 0 0,1-1 0 16,-1 1 0-16,-1-1 0 0,1 2 0 0,-2 0 0 16,0-2 0-16,-1 2 0 0,0 0 0 0,1 2 0 15,1 0 0-15,2 1 0 0,-1-4 0 0,2 5 0 16,2-1-144-16,2 0 144 0,-2 0-128 0,3 2 128 16,0-4-128-16,1 1 128 0,0 4-128 0,1-1 128 15,6 3-128-15,-3-2 128 0,0 0-144 0,2 3 144 16,3 6-160-16,3-11 160 0,0 5-144 0,4-2 144 0,0 3-128 0,4 1 128 15,0-2-176-15,3 0 176 0,1 2-208 0,2 0 80 16,1-1 128-16,2 1 0 0,3 2 0 0,0-2-128 16,3-2 128-16,1 2 0 0,1 0 0 0,1 1 0 15,-1-3 0-15,3 1 0 0,1 1 0 0,-1-1-128 16,2 0 128-16,-1 0 0 0,-4 1 0 0,-2-1 0 16,-4 1 0-16,-3 0 0 0,-2 1 0 0,-3 1 0 15,-3 1 0-15,-11 1 0 0,11 1 0 0,-11-1 0 16,0 0 0-16,0 0 0 0,0 0 0 0,0 0-128 15,0 0 128-15,1 13 0 0,-1-13 0 0,-7 11 0 16,-3 1 0-16,4-3 0 0,-3 0 0 0,0-4 0 16,0 0 0-16,0 1 0 0,9-6 0 0,-10 3 0 15,1-1 0-15,2 0 0 0,7-2 0 0,-9 1 0 16,0 0 0-16,9-1 0 0,-10-1 0 0,1 1 0 16,-4 0 0-16,2 0 0 0,-1-1-160 0,1-1 160 0,-1 1-256 0,1 0 48 15,-1 1 16-15,1-2 0 0,0 0-64 0,-1 1 0 16,1-1 0-16,3 0 0 15,-2 1-192-15,2-1-64 0,-2 2 0 0,2 2 0 0,0-1 112 0,-4 3 16 16,2-2 0-16,0 1 0 0,-2-1 112 0,2 2 16 16,1-1 16-16,9-3 0 0,-9 5 240 0,9-5-144 15,-10 5 144-15,4 0-128 0,6-5 128 0,-9 6 0 16,9-6 0-16,-10 5 0 0,-2 0 0 0,2 3 0 16,1-2 0-16,2 5-128 0,-1-3 128 0,0 3 0 15,1-6 0-15,0 2 0 0,1 3 0 0,1-1 0 16,-1 2 0-16,-1 1 0 0,3-2 0 0,1 2 0 15,-1 1 0-15,0-2 0 0,-1 2 0 0,1 2 0 0,0-1 0 0,2 0 0 16,-1 1 0-16,1 3 0 0,2 1 0 0,2-1 0 16,2 0 0-16,1-2 0 0,0-1 0 0,3 2 128 15,2-3-128-15,1-3 176 0,2 1-176 0,0 2 192 16,5-3 0-16,-1 1 0 0,0-1 0 0,1-1 0 16,1 2-16-16,1-1 0 0,-2-1 0 0,2 2 0 15,-1-3-176-15,3 2 192 0,0 3-192 0,0-1 192 16,3 1-192-16,-4 0 0 0,0 1 144 0,-1-1-144 15,0 3 0-15,1 0 0 0,-4-3 0 0,-3 3 128 16,-1-1-128-16,-1 1 0 0,-2-2 0 0,-1 3 0 16,-2-3 128-16,-2 3 0 0,0 2 0 0,0-1 0 15,-2-1 160-15,-3-1 32 0,-1 0 16 0,-2 0 0 16,-1 1-80-16,-1-2 0 0,-2 0-16 0,-5-2 0 0,-3 2-48 16,-7-1 0-16,0-1 0 0,-4 0 0 0,-2-4 80 15,-4 2 16-15,-2-4 0 0,0 2 0 0,3-5-80 0,1 2-16 16,-1-2 0-16,2 2 0 0,0 0-64 0,2-3-128 15,0-1 176-15,2 1-176 0,-2 1 0 0,2-3 0 16,-2 1 0-16,2-2 0 16,-2-1-416-16,4 0-144 0,3-1-16 0,3 0-16 15,3-1-1984-15,7 0-400 0,7 2-80 0</inkml:trace>
  <inkml:trace contextRef="#ctx0" brushRef="#br1" timeOffset="203187.17">17829 14720 13583 0,'0'0'592'0,"0"0"144"0,0 0-592 0,5-11-144 0,-1 1 0 0,-3 0 0 16,-1 10 544-16,0 0 80 0,0 0 16 0,-4-10 0 16,-1-3-272-16,0 2-48 0,0 1-16 0,1 1 0 15,-2 2-160-15,1-3-16 0,0 1-128 0,-2-1 192 16,0 4-64-16,-2-4 0 0,-1-2-128 0,-1 2 192 15,1 5 144-15,0-3 32 0,-1 5 0 0,-1-1 0 16,-1-5 80-16,1 4 32 0,0 1 0 0,-2 3 0 16,-2-2-96-16,-3 2-32 0,-2 0 0 0,-2 1 0 15,-1 2-112-15,-1 1-32 0,-3-3 0 0,0 1 0 16,-1 3-16-16,-1 1 0 0,4 0 0 0,0 0 0 16,1-1 64-16,2 2 16 0,1-1 0 0,5 3 0 15,-1 3-16-15,1-3 0 0,0 1 0 0,1 0 0 0,2 2-256 0,2 2 128 16,0-4-128-16,1 3 0 0,1 1 144 15,1 0-144-15,0 1 0 0,4 1 144 0,0-2-144 0,1-2 0 16,0 2 0-16,3 1 0 0,-1-5 0 0,2 4 0 16,2 1 0-16,-1 0 128 0,5-2 0 0,1 4 0 15,0-3 0-15,2 3 0 0,1-1 64 0,2 2 0 16,1-2 0-16,1 1 0 0,2-2 16 0,2 0 16 16,1 2 0-16,0-4 0 0,0 2-96 0,1 1 0 15,1 1-128-15,-2 2 192 0,1-1-48 0,2-3-16 16,-1-2 0-16,1 2 0 0,0 2-128 0,-1 1 192 15,5 1-192-15,-2-2 192 0,1 2-192 0,1-2 192 16,0 2-192-16,-2 0 192 0,1-2-192 0,-1 1 0 0,1-3 144 0,-1 3-144 16,-1-1 0-16,0 1 0 0,-1 0 0 15,-3 0 128-15,-1-1-128 0,-2 1 0 0,1-1 0 0,-1 2 0 16,-1-1 0-16,-3-2 0 0,-1-1 0 0,-1 1 128 16,1 1 16-16,-4-1 16 0,0 1 0 0,-1 0 0 15,0 1 48-15,-1-1 16 0,-2-2 0 0,-1 1 0 16,0 0 32-16,-4 0 16 0,0 2 0 0,-2-1 0 15,-2 0-48-15,-2-1-16 0,-2 0 0 0,-2-1 0 16,0 0-64-16,-3 1-16 0,-3-3 0 0,-4-1 0 16,-3 4 64-16,-5-6 16 0,-1 0 0 0,-4-2 0 15,4 2 96-15,-5-4 16 0,-1 1 0 0,0 2 0 16,-5-6-32-16,0 1 0 0,-1 2 0 0,-3-1 0 16,-1-2-112-16,0-1-32 0,0-2 0 0,4 1 0 15,5-1-144-15,2 1 0 0,3 0 144 0,2-1-144 16,0-1 0-16,3 2 0 0,0 0-192 0,4 0 64 15,1 0-496-15,4 2-80 0,1 0-32 16,3 1-14784-16</inkml:trace>
  <inkml:trace contextRef="#ctx0" brushRef="#br1" timeOffset="204553.75">18150 18210 13823 0,'0'0'608'0,"0"0"128"0,-5-6-592 0,0-2-144 0,5 8 0 0,-6-6 0 16,1 1 1504-16,5 5 272 0,-5-8 48 0,5 8 16 15,-9-6-1328-15,1 2-272 0,3-1-48 0,-4 0-16 16,0 1 0-16,0-1 0 0,0-3 0 0,-2 3 0 16,1 2 208-16,-2 1 32 0,0-2 16 0,-1 3 0 15,0 0-48-15,-1-1 0 0,-2 2 0 0,-1 3 0 16,-2 1-128-16,0 1-16 0,-1-1-16 0,-3 2 0 16,-2 3-16-16,-1-2 0 0,-3 2 0 0,2-1 0 15,2 3 96-15,1 1 16 0,-2-2 0 0,-1 3 0 16,-2-3-16-16,1 1 0 0,-4 2 0 0,-1-3 0 15,-2 0-16-15,-3 6 0 0,-4-5 0 0,-3 2 0 16,-4-1-32-16,-2-3 0 0,1 0 0 0,-3-2 0 16,1-2 0-16,0 2-16 0,-2 0 0 0,0 2 0 0,-2-6-112 15,-3 1 0-15,1-1-128 0,3-2 192 0,4-2-48 0,3-1-16 16,2 0 0-16,0 1 0 0,1-1 128 0,-4 2 0 16,0-2 16-16,-3-2 0 0,-6-1-16 0,3-1 0 15,0 1 0-15,1-4 0 0,1 2-256 0,-2 0 0 16,0 2-128-16,-4 1 128 0,-5-4 0 0,1 2 0 15,-2-1 0-15,3 0 0 0,2-1 0 0,3 3 0 16,0-3 0-16,1 5 0 0,1 1 0 0,-2 1 0 16,-3-5 0-16,2 1 0 0,2 0 0 0,1-1 0 15,2 1 0-15,2 2 0 0,1-1 0 0,1 0 0 16,-3 1 0-16,-1-2 0 0,-1 0 0 0,0 0 0 0,2-4 0 0,4 4 0 16,-2-4 0-16,3 4 0 0,2 0 0 0,3-2 160 15,1 0-160-15,0 3 0 0,-1-1 144 0,2 0-144 16,-1 0 256-16,2 1 0 0,1-3-16 0,2 2 0 15,3-1-64-15,0-1-16 0,0-1 0 0,0 4 0 16,0-2-32-16,0 2-128 16,1 0 192-16,0 1-64 0,0-4-128 0,1 3 0 0,-3 1 0 0,3 1 128 15,0-1-128-15,2-1 128 0,1 1-128 0,3 1 128 16,2-1-128-16,1 2 0 0,3-3 0 0,0-1 128 16,1 1-128-16,2 0 0 0,-1 2 0 0,2-3 0 15,1-2 128-15,0 2-128 0,0-1 128 0,0-2-128 16,1 2 192-16,0-3-64 0,2 1 0 0,0 1 0 15,-2-2-128-15,4-1 192 0,-1 1-192 0,1-3 192 16,0 3-64-16,1-3 0 0,2 0 0 0,0 3 0 0,-1-5-128 16,2 0 192-16,0 2-192 0,0-4 192 0,1 0-192 0,0-1 128 15,1-2-128-15,0-1 128 0,-1-4-128 0,2 0 0 16,-1-2 0-16,-2-4 128 0,4 2-128 0,-2 2 0 16,1-2 0-16,-1 2 0 0,1-6 144 0,-1-1-144 15,1 0 160-15,-1 1-160 0,2 0 0 0,-1-1 0 16,2-2 0-16,-1-1 0 0,0 1 128 0,0-2-128 15,1-8 0-15,0 7 144 0,-2 6-144 0,1 0 0 16,0 2 0-16,0 5 0 0,-2-3 0 0,-1 6 0 16,0 2 0-16,-1 3 0 0,2 2 128 0,0 3-128 15,-2 5 0-15,1-1 128 0,4 8-128 0,0 0 0 16,-5-6 0-16,5 6 0 0,0 0-160 0,0 0-112 0,0 0-32 16,0 0 0-1,-8 1-80-15,8-1-32 0,0 0 0 0,-6 8 0 16,0-3-192-16,6-5-32 0,0 0-16 0,0 13 0 15,0-13-1440-15,3 11-272 0,-3-11-64 0,6 11-10512 0</inkml:trace>
  <inkml:trace contextRef="#ctx0" brushRef="#br1" timeOffset="205039.27">12489 17474 25631 0,'-15'-6'1136'0,"6"1"224"0,0 0-1088 0,9 5-272 0,0 0 0 0,0 0 0 0,-9-7 384 0,9 7 32 15,-7-10 0-15,5 1 0 0,2-4 288 0,1 1 48 16,0 2 16-16,3-4 0 0,3-3-640 0,3 0-128 15,1 0 0-15,1-2 0 0,0-4 0 0,5-4 0 16,2 3 0-16,1-5 0 0,1-2 192 0,2 2-48 16,1-2-16-16,1 3 0 0,-1-1 48 0,2 1 0 15,-2-1 0-15,4-1 0 0,1 0-176 0,2 6 160 16,-2 1-160-16,1 0 160 0,1 3-160 0,1 2 0 16,1 2 144-16,1 3-144 0,2-1 128 0,-1 3-128 0,-1 0 128 15,-3 1-128-15,-4 5 0 0,-2 3 0 16,-1 0 0-16,0 5 0 0,-2-1 0 0,0 6 0 0,-2 4 0 0,0 4 0 15,-1-2 816-15,-1 4 192 0,0 1 32 16,0 2 16 0,-2 6-1584-16,-2 2-320 0,-1 2-64 0,0-3-16 0,-1 0 928 0,0 4 0 15,-2-3 160-15,-1 3-16 0,2 1 0 0,-2 0 0 0,-1-4 0 0,-2 3 0 16,1 0-16-16,0-1 0 0,1-4 0 0,-1 2 0 16,1-2-128-16,2 2-176 0,-2 0 48 0,5-2 0 31,-2 0-2384-31,3-4-480 0,4 2-80 0,-4-11-32 0</inkml:trace>
  <inkml:trace contextRef="#ctx0" brushRef="#br1" timeOffset="211104.61">21411 16533 5519 0,'0'0'496'0,"0"0"-496"0,-9 4 0 0,9-4 0 15,-9 3 1136-15,9-3 128 0,0 0 16 0,-9 2 16 16,9-2-992-16,0 0-304 0,0 0 128 0,-9 4-128 16,3 1 0-16,6-5 0 0,0 0 0 0,0 0 0 15,-9 7 0-15,3-4 0 0,6-3 0 0,-5 7 0 16,5-7 256-16,-9 6-32 0,1-2 0 0,8-4 0 16,-8 4 176-16,2 1 48 0,6-5 0 0,-6 6 0 15,6-6-208-15,-7 5-48 0,7-5 0 0,0 0 0 16,-5 7 96-16,5-7 16 0,0 0 0 0,-4 9 0 15,4-9 144-15,0 0 16 0,0 0 16 0,0 0 0 16,0 0-48-16,0 0-16 0,0 0 0 0,0 0 0 16,0 0 32-16,0 0 0 0,0 0 0 0,0 0 0 0,0 0-64 0,11 0 0 15,0-3 0-15,3-2 0 0,1-1-160 0,3 0-32 16,4 0-16-16,4-2 0 0,6 1-176 0,4-3 160 16,2 0-160-16,3 1 160 0,-2-2-160 0,2 4 128 15,3-5-128-15,1 5 128 0,0-2-128 0,0 1 0 16,3 3 0-16,-1 0 0 0,0 3 192 0,-1 0-32 15,-4 4-16-15,-4 1 0 0,-4 5-144 0,-3-2 0 16,-7 3 0-16,0 0 0 0,-3 4 0 0,-2 1-224 16,-3 2 80-16,-2 2 16 0,-2 2 128 0,-2 1 0 15,-3-2 160-15,1 1-160 0,-2 1 192 0,2-4-64 16,-3-1-128-16,3-1 192 0,-1 1-192 0,2-2 128 0,3-2-128 0,-1-1 0 16,2-3 128-16,2 1-128 0,0-4 0 0,6 0 0 15,3 0 192-15,4-2-48 0,4-3-16 0,2-3 0 16,3 0 80-16,0-2 16 0,-3-1 0 0,1 1 0 15,2-4-224-15,0 3 144 0,0-4-144 0,1 3 128 16,0 0-128-16,2 0 192 0,-2 1-192 0,4-1 192 16,-3 4-192-16,1-1 0 0,-2-2-192 0,-3-1 192 15,-2 2 0-15,-1 3 0 0,-1-1 0 0,-1 3 0 16,-2 0-144-16,1 3 144 0,-4-1 0 0,0 3 0 16,-1 2 0-16,-1-1 0 0,0 0 0 0,-2 2 0 15,4-4 0-15,-1-1 0 0,-1 3 0 0,3-1 0 16,4-4 0-16,-2 0 0 0,-2-1 0 0,2 0 0 15,0 0 0-15,0 0 0 0,-1-1 0 0,0 1 0 16,-1-1 0-16,2-1 0 0,0-1 0 0,1 1 0 0,-3 4 0 0,2-2 0 16,-3-2 0-16,2 2 0 0,2 0 0 0,-1 4 0 15,1 0 0-15,-2-2 0 0,-2-2 0 0,0 3 0 16,-3 0 128-16,-1-1-128 0,-3 2 144 0,-1-2-16 16,0 1 0-16,-2-2 0 0,-2 2 16 0,-2 1 0 15,0 1 0-15,-1-3 0 0,-10-2 112 0,10 3 0 16,-10-3 16-16,0 0 0 0,0 0 48 0,0 0 0 15,0 0 0-15,10 1 0 0,-10-1-64 0,0 0-16 16,0 0 0-16,0 0 0 0,0 0-48 0,0 0-16 16,0 0 0-16,0 0 0 0,0 0 16 0,0 0 0 15,0 0 0-15,0 0 0 0,0 0-64 0,0 0 0 16,0 0 0-16,0 0 0 0,0 0 16 0,0 0 0 16,0 0 0-16,0 0 0 0,0 0 0 0,0 0 0 0,0 0 0 15,0 0 0-15,0 0-144 0,0 0 0 0,0 0 0 0,0 0 0 16,0 0 0-16,0 0 0 0,0 0 0 0,-9-1 0 15,9 1 0-15,0 0-272 0,-9 0 64 0,9 0 16 32,0 0-320-32,-9 4-64 0,9-4-16 0,-9 5 0 15,9-5-1936-15,-8 7-384 0,-1 0-80 0,9-7-16 0</inkml:trace>
  <inkml:trace contextRef="#ctx0" brushRef="#br1" timeOffset="213606.49">26144 16287 10127 0,'0'0'896'0,"0"0"-704"0,-2-10-192 0,2 10 0 16,0 0 816-16,1-8 128 0,-1 8 16 0,0-9 16 16,0 9-768-16,0 0-208 0,4-6 0 0,-3-2 0 15,-1 8 192-15,0 0-32 0,4-7-16 0,-1-4 0 16,-2 4 112-16,-1 7 32 0,-1-9 0 0,1 9 0 15,-4-9 160-15,0-1 16 0,0 1 16 0,-1 1 0 16,-1 2 32-16,-2 1 0 0,1-3 0 0,-1 2 0 16,-1 0-32-16,0-1 0 0,-1 2 0 0,1 0 0 15,0-1-80-15,-1 1-16 0,-1 1 0 0,-1 0 0 16,-2 0 0-16,0 2-16 0,1-4 0 0,-1 5 0 16,-1-1-160-16,0-1-16 0,-2-1-16 0,0 2 0 0,-1 2-176 15,1 1 192-15,2-1-192 0,0 1 192 0,-2 1-192 16,2 0 160-16,-2 2-160 0,2-2 160 0,-1 2-160 0,0 1 160 15,0 2-160-15,1-3 160 0,-3 2-160 0,1 3 0 16,2-3 0-16,-1 4 128 0,-2-1-128 0,1 3 0 16,3-5 0-16,3 3 0 0,-3 3 0 0,2 0 0 15,0 1 0-15,2 1 0 0,-1 0 0 0,2 1 0 16,1 0 0-16,-1 3 0 0,1-2 0 0,2 1 0 16,-1-1 144-16,2 2-144 0,0 0 0 0,1-1 144 15,1-1-144-15,-1-1 0 0,4 0 176 0,-2-1-176 16,1 3 160-16,2-2-160 0,1 1 128 0,0-1-128 15,1 2 0-15,1-3 144 0,1-1-16 0,1 0 0 0,2 3 0 0,-1-1 0 16,5-1 32-16,-1 1 0 0,2-4 0 16,1-1 0-16,0 0 48 0,2 1 16 0,2-5 0 15,1 3 0-15,2-3-32 0,0-4-16 0,0 1 0 0,3 0 0 16,-1-3-32-16,-1-1 0 0,3-5 0 0,-4 3 0 16,-2 0-144-16,0 0 192 0,0-2-192 0,-1-2 192 15,0-1-192-15,0 4 192 0,-2-1-192 0,0-3 192 16,-1 2-192-16,-2 2 0 0,2-4 0 0,-1 1 128 15,-2-1 0-15,0-3-128 0,2 3 192 0,-3-5-64 16,0 1 112-16,1 1 16 0,-2-3 0 0,1 0 0 16,-1 0 64-16,2-3 32 0,-1-2 0 0,1 0 0 15,1 1-32-15,-2-2-16 0,0-1 0 0,-1 1 0 16,-1 2-112-16,0-1 0 0,0-1-16 0,-2 1 0 16,-1 1-32-16,1 1 0 0,-2 1 0 0,-1-3 0 0,-2 1 16 15,0 0 0-15,-2 1 0 0,-2 1 0 0,0 0-160 0,-2 2 160 16,-2-1-160-16,-3 0 160 0,-1-1-160 0,-2 2 128 15,1 2-128-15,-5 2 128 0,0 0-128 0,-1 4-144 16,1-2 144-16,-1 4-208 16,-1 0-240-16,2 3-32 0,-1 1-16 15,2 2 0-15,0-1-1808 0,2-2-384 0,2 2-64 0,2-4 0 0</inkml:trace>
  <inkml:trace contextRef="#ctx0" brushRef="#br1" timeOffset="214457.27">26111 13291 1839 0,'0'0'0'0,"-2"-10"160"0,-1-2-160 0,1 1 0 0,-1 3 0 0,3 8 0 15,0 0 3200-15,0 0 592 0,-2-11 128 0,2 11 32 16,0 0-2864-16,0 0-560 0,-2-9-112 0,2 9-32 16,0 0-384-16,0 0 0 0,0 0 0 0,0 0 0 15,-3-10 0-15,3 10 0 0,0 0 0 0,0 0 0 16,0 0 0-16,0 0 240 0,0 0-64 0,0 0-16 15,0 0-16-15,0 0 0 0,0 0 0 0,0 0 0 16,-3 11 128-16,2-1 32 0,-2 3 0 0,2 5 0 16,0-3 112-16,-1 4 32 0,0 2 0 0,-2 3 0 15,-1 2 32-15,-1 0 16 0,-4 3 0 0,2 3 0 16,-2 3-112-16,0-2-32 0,-2 3 0 0,2-3 0 16,0 1-144-16,-2-1-16 0,5 1-16 0,-1 1 0 15,0-2-176-15,3-1 0 0,0-3 144 0,1 2-144 0,1-1 128 16,1-4-128-16,1-2 160 0,0 2-160 0,0 1 176 15,2 0-176-15,-1-7 192 0,1-1-192 0,0 0 176 0,2-1-176 16,-1-1 160-16,4-3-160 0,-1-7 272 0,1 2-32 16,0 0-16-16,2 0 0 0,1-5 48 0,1-2 16 15,1 1 0-15,1-1 0 0,2 3-128 0,0-2-32 16,1-2 0-16,0 1 0 0,2-2-128 0,1 0 0 16,2 2 144-16,0-2-144 0,1-4 0 0,0-1 0 15,0-1 0-15,0 1 128 0,0 1-128 0,-1-5-160 16,-1 3 160-16,-1-2-208 15,-3 3-288-15,-1 0-48 0,-3-3-16 0,0 2 0 16,-4 1-768-16,0-3-144 0,-7 8-48 0,3-11 0 0</inkml:trace>
  <inkml:trace contextRef="#ctx0" brushRef="#br1" timeOffset="214659.19">25838 13825 7359 0,'-6'-14'656'0,"3"9"-528"0,3 5-128 0,-2-12 0 16,0 5 2752-16,2 7 512 0,6-9 96 0,1 4 32 15,2-2-2240-15,5 1-448 0,1 2-96 0,7 2-16 16,2-2-128-16,5 0-16 0,3 1-16 0,5 2 0 16,1 0-240-16,9 0-32 0,6 1-16 0,2 0 0 15,2 0-144-15,-3 2 0 0,2-1-192 0,-7 5-10304 16</inkml:trace>
  <inkml:trace contextRef="#ctx0" brushRef="#br1" timeOffset="-210827.57">27633 16053 3679 0,'11'-6'160'0,"-2"2"32"0,1 1-192 0,2-2 0 0,-2-1 0 0,4 2 0 16,1 3 544-16,2-2 64 0,-2 1 16 0,3-1 0 16,0 2-624-16,1 0 0 0,-1-2 0 0,-1 2-192 31,0-2-256-31,-1 3-48 0,0 0-16 0,-4-1 0 0,2 0 288 0,-2-1 48 0,-2 1 16 0,0 1 0 15,0-1 304-15,0 1 64 0,-10 0 16 0,13-3 0 16,-3 2 464-16,4-1 80 0,-1 3 32 0,1-2 0 16,1-1-96-16,-1 1-32 0,2 0 0 0,1-1 0 15,2 2-160-15,2 0-48 0,-1-1 0 0,0 1 0 16,3 0-208-16,1 0-32 0,2 0-16 0,2 0 0 16,1-1-208-16,3 1 0 0,-4 0 128 0,0-1-128 0,-2 1 0 0,0 0 0 15,-3 1 0-15,0-1 0 0,0 0 0 0,-1-1 0 16,1 1 128-16,3 0-128 0,-5-2 192 0,3 2-16 15,2-1 0-15,-5-1 0 0,1 2 112 0,2 0 32 16,0-2 0-16,1 2 0 0,0-1 16 0,-2 0 16 16,-3-1 0-16,1 1 0 0,-4 0-48 0,0 0-16 15,-3 1 0-15,-1-2 0 0,-2 1-32 0,-1 0 0 16,-1 0 0-16,-9 1 0 0,0 0-16 0,10-2-16 16,-10 2 0-16,0 0 0 0,0 0-224 0,10 0 128 15,-10 0-128-15,0 0 0 0,0 0 0 0,0 0 0 16,0 0 0-16,0 0 0 15,0 0-528-15,0 0-48 0,0 0-16 0</inkml:trace>
  <inkml:trace contextRef="#ctx0" brushRef="#br1" timeOffset="-210031.51">30853 15873 11679 0,'0'0'512'0,"0"0"128"0,0 0-512 0,0 0-128 0,0 0 0 0,0 0 0 16,0 0 480-16,0 0 80 0,11-4 16 0,-1 1 0 15,1 2-128-15,0 1-32 0,2-1 0 0,1 1 0 16,2-2-128-16,3 1-32 0,2 0 0 0,1-3 0 16,3 1-16-16,1 1-16 0,1-2 0 0,1 2 0 15,0-2 0-15,0-1 0 0,2 1 0 0,2 1 0 16,1 1-96-16,2-1-128 0,-1-1 176 0,3 2-176 16,2-1 368-16,-1 1-48 0,0 0 0 0,1 2 0 0,-1-1-48 0,-3-1-16 15,-3-5 0-15,0 5 0 0,0 1-64 0,-2-1 0 16,-1 1-16-16,-1 0 0 0,-1-1-176 0,0 2 128 15,-3-1-128-15,0 1 128 0,0 0-128 0,-2 0 160 16,-2 1-160-16,-2-1 160 0,-2 0 0 0,1 0 0 16,-4 0 0-16,-1 2 0 0,-12-2 0 0,12 0 0 15,-2 0 0-15,-10 0 0 0,0 0 80 0,0 0 16 16,10 2 0-16,-10-2 0 0,0 0-256 0,0 0 0 16,0 0 0-16,10 3 0 0,-10-3 144 0,0 0-16 15,0 0 0-15,0 0 0 0,0 0-128 0,0 0 0 16,0 0 0-16,0 0-176 0,0 0 176 0,0 0 0 15,0 0 128-15,0 0-128 0,0 0 0 0,0 0-128 0,0 0 0 16,0 0 0-16,0 0-112 0,0 0-16 0,0 0 0 0,0 0 0 31,0 0-512-31,8 7-96 0,-8-7-32 0</inkml:trace>
  <inkml:trace contextRef="#ctx0" brushRef="#br1" timeOffset="-206548.63">13450 11203 14223 0,'0'0'624'0,"5"-13"144"0,0-1-624 0,1 0-144 0,1 0 0 0,0 1 0 16,1 2 0-16,2-3 0 0,0 0 0 0,0 0 0 15,1 2-128-15,-1-3 128 0,-3 0-160 0,1 1 160 16,0 2-208-16,-2 0 48 0,-1-1 16 0,-1-1 0 16,0-1-128-16,0 1-32 0,-2 1 0 0,2 2 0 15,0-1 304-15,-2-2 0 0,-4 2 0 0,2 0 0 16,2-1 0-16,-2-1 144 0,1 2-144 0,-1 3 128 15,0-4 160-15,0 5 32 0,2-5 0 0,0 2 0 16,2 1 368-16,-1 1 80 0,-2 0 0 0,1 0 16 16,-2 9-112-16,3-8-32 0,-2 1 0 0,-1 1 0 15,0 6-64-15,0 0-32 0,0 0 0 0,0 0 0 0,0 0-112 0,0 0-32 16,-7 10 0-16,-2 1 0 0,0 5-272 0,-5 2-128 16,-1 1 0-16,-3 6 128 0,-3 2 32 0,0 4 0 15,-2 5 0-15,0 3 0 0,-2 5-160 0,-1-2 0 16,1 5 0-16,-1-3 0 0,1 3 0 0,2 0 0 15,0 0 0-15,2 0 0 0,0-5 0 0,2 5 0 16,-2 0 0-16,0-1 0 0,1-5 176 0,2-2-48 16,2-6-128-16,0-2 192 0,2-5-192 0,3 0 0 15,1-5 0-15,3-3 0 0,4-4 0 0,0-2 0 16,2-2 0-16,1-1 0 0,0-9 0 0,0 0 0 16,5 10 0-16,1-4 0 0,-6-6 224 0,12 5 0 15,0-5 0-15,1-1 0 0,4-3 48 0,2 2 16 0,0-2 0 0,1 0 0 16,2-2-160-16,2 1-128 0,1 1 192 0,3 1-192 15,4-1 128-15,2-1-128 0,2 2 0 0,3 0 0 16,3 3 0-16,5 0 0 0,4-1 0 0,0 2 0 16,2 0 0-16,-2 4 0 0,4 3 0 0,-2-4 0 15,3-2 0-15,3 2 0 0,3 2 0 0,4 0 0 16,3 0 0-16,-1 0 0 0,-4-1 0 0,-1 0 0 16,0 2 0-16,2-2 0 0,2-3 0 0,3 1 0 15,1 1 0-15,-2 1 0 0,-4-3 0 0,-2 1 0 16,1-1 0-16,4 2 0 0,5 1-144 0,-1-1 144 15,-1-1 0-15,1 2 0 0,-3 0 0 0,1 0 0 16,0-2 0-16,5-1 0 0,4 1 0 0,-3-1 0 16,-3 1 0-16,-2-1 0 0,1 0 0 0,1-1 0 0,2 1 0 15,0-2 0-15,1 0 0 0,-5 0 0 16,-1 2 0-16,-4 0 0 0,-2 2 0 0,1-1 0 0,3 0 0 16,0 1 0-16,-2-1 0 0,-4 0 0 0,-1 1 0 0,-4 1 0 15,-2-2 0-15,-2-1 0 0,-3 1 0 0,3 1 0 16,1 0 0-16,-5-3 0 0,-2-1 0 0,-5-1 0 15,-4-2 0-15,-3 2 0 0,-5-2 0 0,-1-1 0 16,-4 2 0-16,-2-2 0 0,-3 0 0 0,-2 2 0 16,-2-2 0-16,-2 0 0 0,-2 0 0 0,-2-2 144 15,-1 0-144-15,-3 1 0 0,0-3 400 0,-1 2-16 16,-2-3-16-16,0 0 0 0,-2-1-112 0,-1 1 0 16,0-4-16-16,0 3 0 0,0-2-48 0,1 2 0 15,0 1 0-15,1-5 0 0,-1 2-64 0,0 0-128 16,-1-2 176-16,4 0-176 0,-1 0 176 0,0 0-176 0,1-1 160 0,0-3-160 15,2-1 128-15,2-4-128 0,0-1 0 0,2-1 144 16,0-6 16-16,1-3 0 0,1-3 0 0,-1 0 0 16,1-2-160-16,-1-4 192 0,-1 1-192 0,3-4 192 15,1 4-192-15,0 1 0 0,0-3 0 0,0 0 0 16,1-6 0-16,0 0 128 0,-1 6-128 0,2-2 0 16,-4 4 0-16,5-1 0 0,-1-1 0 0,0 6 0 15,-1 1 0-15,0 2 0 0,0 1 0 0,1-1 0 16,-5 2 0-16,2 3 0 0,0 3 0 0,1 0 0 15,-2 1 0-15,1 3 0 0,0 0 0 0,-4 4 0 16,-1 1 0-16,1 3 0 0,0 2 0 0,-2-1 0 16,-1 3-192-16,0 2 192 0,-1-3-160 0,-1 6 160 15,1-3-224-15,-5 9 48 0,0 0 16 0,0 0 0 16,0-6-32-16,0 6 0 0,0 0 0 0,0 0 0 16,-9-4 192-16,-1 4-160 0,-1 2 160 0,-2 1-160 0,-1 1 160 0,-2 2 0 15,-5-1-144-15,-2 0 144 0,0 3 0 0,-7-3 0 16,-1-1 0-16,-4 0 0 0,-7 1 0 0,-5-2 0 15,-6 0 0-15,-2 0 0 0,-1 0 0 0,-5 2 0 16,-4-1 0-16,-7 0 0 0,-10 4 0 0,-5-1 0 16,-5-3 0-16,-3 3 0 0,-2 0 0 0,-8-1 0 15,-11 5 0-15,2-5 0 0,-1 2 0 0,-2-1 0 16,-10 7 0-16,3-4 0 0,3 1 0 0,-1 3 0 16,-3 2 0-16,3 2 0 0,5 0 0 0,2 3 0 15,5 3 0-15,1 3 0 0,2-3 0 0,9 2 128 16,9 0-128-16,8 0 0 0,6 2 0 0,4 1 0 0,1 0 0 0,8 3-176 31,4-5-1744-31,10-1-368 0</inkml:trace>
  <inkml:trace contextRef="#ctx0" brushRef="#br1" timeOffset="-180198.89">18547 2183 13695 0,'0'0'608'0,"-5"-2"128"0,0-2-592 0,0 0-144 15,1 0 0-15,0-4 0 0,-1 3 1216 0,1 0 192 16,0-2 64-16,1-1 0 0,-1 0-400 0,-1 0-80 16,0 1-16-16,1 0 0 0,0 1-128 0,1 1-16 15,3 5-16-15,0 0 0 0,-3-9 16 0,-1 4 0 16,1-1 0-16,3 6 0 0,0 0-128 0,0 0 0 16,0 0-16-16,0 0 0 0,0 0-240 0,0 0-64 15,0 0 0-15,0 0 0 0,-5 6-80 0,1 1-32 0,2 4 0 0,-2 2 0 16,3 0 80-16,-1 3 16 0,1 2 0 0,0 4 0 15,0 3-32-15,-1 0 0 0,2 5 0 0,-1 1 0 16,0 2-80-16,1 0 0 0,1 3-16 0,-1-3 0 16,0-1 0-16,3 0 0 0,-2-3 0 0,0-1 0 15,0-3-80-15,2 1-16 0,0-6 0 0,0-1 0 16,1-1-144-16,0-3 0 0,0-1 0 0,2-5 128 0,-1-1-128 16,-5-8 0-16,0 0 0 0,0 0 0 0,7 3-448 0,0-1 48 15,-7-2 0-15,0 0 0 16,5-5-320-16,-1-4-64 0,0-4-16 0,-2 2-9568 15,1-3-1904-15</inkml:trace>
  <inkml:trace contextRef="#ctx0" brushRef="#br1" timeOffset="-179698.68">18439 2259 11055 0,'0'0'480'0,"0"0"112"0,0 0-464 0,0 0-128 15,0 0 0-15,0 0 0 0,0 0 2224 0,0 0 416 16,0 0 96-16,-3-3 16 0,1-6-1392 0,2 1-272 16,2-3-48-16,3-2-16 0,2 0-416 0,2-1-96 0,1 0 0 0,3 1-16 15,1 1-48-15,2-1 0 0,1 3 0 0,0 1 0 16,1-1-288-16,0 3-160 0,-1 5 160 0,-1 1-160 15,-1 2 144-15,-1 1-144 0,0 4 128 0,-6 2-128 16,2 1 176-16,-5 5-48 0,-1 2-128 0,-3 3 192 16,-1 1 0-16,-1 0-16 0,-3 2 0 0,-1 1 0 15,-4 0 16-15,0 0 0 0,-1 1 0 0,0-1 0 16,-1-3 0-16,0 2 16 0,1-3 0 0,1-2 0 0,2 0-16 0,0-2 0 16,3-1 0-16,2-4 0 0,2-1-192 0,2-1 128 15,4-1-128-15,1-4 0 0,3-2 0 0,3 1 0 16,2-1-128-16,3 0 128 0,2 2 0 15,1 0 0-15,2 1 192 0,1 0-48 0,1 1-144 0,-2 4 0 16,-3-1 0-16,0 2 0 0,-3-3 128 0,-3 6-128 16,-2 1 0-16,-2-2 128 0,-4 0 288 0,-2 4 48 15,0 1 16-15,-8 2 0 0,-1-1 48 0,-3 1 16 16,-4 2 0-16,-4-1 0 0,-1 0-304 0,-5-2-64 16,-3-4-16-16,0 0 0 0,-3 1-160 0,1-2 0 15,4-7 0-15,0-1 0 16,0-3-400-16,0-2-112 0,1-3-32 0,3-1 0 15,3 1-1824-15,3-2-384 0,3-3-64 0</inkml:trace>
  <inkml:trace contextRef="#ctx0" brushRef="#br1" timeOffset="-179315.04">19250 2479 19231 0,'0'0'848'0,"0"0"176"0,0 0-816 0,-4-1-208 0,0 0 0 0,-1 1 0 16,-2 0 1216-16,0-2 192 0,0 2 32 0,-2 0 16 15,0 2-336-15,1 0-64 0,-1 1-16 0,0-1 0 0,-1 2-144 0,0 0-48 16,0-2 0-16,1 4 0 0,-2 2-320 0,0 1-64 16,4 3-16-16,-1 1 0 0,0-2-256 0,3 2-48 15,3 2-16-15,-1 0 0 0,2-2-128 0,1 1 0 16,0-1 144-16,1-2-144 0,-1-11 144 0,0 0-144 15,8 8 192-15,2-5-192 0,0-5 224 0,0-1-64 16,2 1-16-16,1-5 0 0,-1 0 144 0,1-1 32 16,-2-3 0-16,1-1 0 0,-1 2-64 0,0-3 0 15,-4 2 0-15,-1 1 0 0,0-3-128 0,-3 2-128 16,1 2 192-16,-1 0-192 0,-2 3 288 0,0 0-48 16,-1-1-16-16,0 7 0 0,0 0 48 0,0 0 16 15,0 0 0-15,0 0 0 0,0 0-288 0,-5 6 0 16,-1-1 128-16,3 0-128 15,3-5-768-15,0 0-224 0,0 0-32 0,0 0-9840 16,0 0-1952-16</inkml:trace>
  <inkml:trace contextRef="#ctx0" brushRef="#br1" timeOffset="-178682.97">19185 2469 10127 0,'-1'-8'448'0,"0"7"96"0,1 1-544 0,0 0 0 0,0 0 0 0,0 0 0 16,0 0 2944-16,0 0 496 0,0 0 80 0,-2 10 32 15,2-1-1824-15,-1 5-352 0,1 0-80 0,1-2-16 16,1 2-256-16,-1 1-64 0,3 1-16 0,1 0 0 16,0-2-384-16,1-2-80 0,2 1-16 0,2 4 0 15,0-1-304-15,2-3-160 0,-2-3 160 0,1 0-160 0,-1-3 0 16,2-1 0-16,-2 0 0 0,0-3 0 15,-1-3-256-15,1 0-160 0,0 0-32 0,2 0-13712 16</inkml:trace>
  <inkml:trace contextRef="#ctx0" brushRef="#br1" timeOffset="-178168.67">19885 2422 15599 0,'-3'-10'688'0,"3"10"144"0,0 0-656 0,0 0-176 15,-3-4 0-15,-2 0 0 0,1-1 1120 0,-1 0 192 16,-2 3 32-16,0-4 16 0,0 4-464 0,-1-2-80 15,-1 0-32-15,1 3 0 0,1 1-128 0,-1 4-16 0,-1 1-16 0,-1 1 0 16,1 6-368-16,-1 0-64 0,0 2 0 0,1 5-16 16,0 3-176-16,1 0 192 0,2-2-192 15,2-2 192-15,-1 2-64 0,3-3-128 0,2-2 192 0,0-2-64 16,1-4 160-16,1 1 32 0,3-4 0 0,1-1 0 16,0-2 80-16,3-1 32 0,0-6 0 0,2-2 0 15,2-5 80-15,0-2 32 0,2-4 0 0,0-2 0 16,3-4-288-16,-3 2-64 0,3-2-16 0,-2-2 0 15,-2-1-176-15,0 3 128 0,0-2-128 0,5-13 128 0,-6-3-128 0,-4 18 0 16,-4-1 144-16,2 0-144 0,-5-7 128 0,-2-3-128 16,-2-3 128-16,-2-5-128 0,-5-5 368 0,-1 1 0 15,-2-2 0-15,2 7 0 0,2 3-32 0,2 8 0 16,0 6 0-16,2 6 0 0,-1 6 144 0,4 4 32 16,-3 4 0-16,4 4 0 0,-3 9-336 0,1 7-176 15,0 7 192-15,2 8-192 0,-1-1 0 0,2 8 0 16,1 4 0-16,0 0 0 0,1 3 0 0,1-4 0 15,1 1 0-15,1 0 0 0,0-2 0 0,1-3-272 16,2-2 48-16,-2-3 16 16,2-4-1744-16,0-1-352 0,1-7-64 0</inkml:trace>
  <inkml:trace contextRef="#ctx0" brushRef="#br1" timeOffset="-176553.65">20960 2170 10127 0,'0'0'448'0,"0"0"96"0,-2-7-544 0,1-2 0 0,0 2 0 0,-1 0 0 16,2 2 2112-16,0 5 304 0,-1-7 64 0,1 7 16 16,0 0-1168-16,0 0-240 0,0 0-32 0,0 0-16 0,0 0-272 0,-4 6-48 15,-1 1-16-15,2 5 0 0,-3 3-304 0,3 1-64 16,-2 3-16-16,-1 2 0 0,1-1 48 0,0 3 0 16,0 0 0-16,0-3 0 0,0-2-144 0,1-1-32 15,3-5 0-15,-2 1 0 0,3-3-64 0,0-10-128 16,0 0 176-16,0 0-176 0,0 0 592 0,5-5 16 15,1-3 0-15,0-2 0 0,2 0-96 0,-1-5 0 16,1 0-16-16,1-2 0 0,-2-1-368 0,1 2-128 16,0-1 0-16,0 1 144 0,1-1-144 0,0 3 0 15,0 0 0-15,0 3 0 0,0 3 0 0,4-1 0 16,-2 8 0-16,-3 2 0 0,-1 4-176 0,1 2 176 16,-2 4-128-16,1 1 128 0,-1 3 0 0,0 3 0 15,-2 1 0-15,0 2 0 0,0 3 0 0,-2-2 0 16,1 0 0-16,1-1 0 0,-2-2-320 0,1-2 32 15,-1-2 0-15,2-2-9216 16,0-4-1840-16</inkml:trace>
  <inkml:trace contextRef="#ctx0" brushRef="#br1" timeOffset="-176237.32">21492 2125 20847 0,'0'0'912'0,"0"0"208"0,-2 7-896 0,-3-2-224 0,1 4 0 0,-4 0 0 0,-1 4 960 0,0-2 160 16,0 5 32-16,1-2 0 0,-3 1-384 0,1 0-80 15,3 0-16-15,0-1 0 0,1-2-288 0,1-1-64 16,1-2-16-16,3 2 0 0,1-5-304 0,0-6 0 16,0 0 0-16,0 0 0 0,11-2 128 0,2 1 0 15,0-3 16-15,1-2 0 0,-1-1-16 0,1 2 0 16,2-5 0-16,-4 3 0 0,2-5-128 0,0 1 192 15,0-1-192-15,-1-2 192 0,-3 2 48 0,-1 3 16 16,-2-3 0-16,-2 3 0 0,-2-1-64 0,-1 3-16 16,-2-4 0-16,-2 5 0 0,0-3 96 0,-2 3 32 15,-4 2 0-15,2-1 0 0,-2 1-304 0,1 0 0 0,-2 3 0 0,3-2 0 32,-1 2-1728-32,2 0-448 0,0-3-80 0</inkml:trace>
  <inkml:trace contextRef="#ctx0" brushRef="#br1" timeOffset="-175975.95">21860 1820 13823 0,'1'-7'1216'0,"-1"7"-960"0,0 0-256 0,0 0 0 15,0 0 896-15,0 0 128 0,4 5 16 0,-2 5 16 16,-1 1 128-16,-1 4 32 0,-1 1 0 0,-1 3 0 0,-2 7-272 0,0-2-48 16,0 5-16-16,0-2 0 0,-1 1-176 0,1-1-16 15,-1 1-16-15,2-3 0 0,-1 3-352 0,1-3-80 16,1 5-16-16,0-7 0 16,2-3-592-16,2-2-112 0,-1 1-32 0,3-3 0 15,0-1-1856-15,1-1-384 0</inkml:trace>
  <inkml:trace contextRef="#ctx0" brushRef="#br1" timeOffset="-175495.77">21739 2103 21359 0,'0'0'464'0,"0"0"112"0,10 0 0 0,1 0 32 0,2-3-480 15,0 2-128-15,2 1 0 0,2-2 0 0,-1-2 688 0,3-1 112 0,-2 0 32 0,9 1 0 16,0-4-608-16,-8 6-224 16,-1-2 176-16,4 1-176 0,0 0 0 0,1-1-288 0,-3 1 32 0,-1 1 16 31,-2 0-592-31,-3 1-112 0,1 1-16 0,-3 1-16 16,0 2-224-16,-2-1-32 0,-9-2-16 0,7 4 0 15,-7-4 400-15,0 0 80 0,0 0 0 0,0 0 16 0,7 2 752 0,-7-2 288 0,0 0-16 0,0 0 0 16,0 0 784-16,0 0 160 0,0 0 16 0,0 0 16 15,0 0-240-15,-6 5-48 0,0 0-16 0,0 2 0 16,-1-2-48-16,1 0 0 0,-2 4 0 0,2-2 0 16,-2 3-176-16,2-1-32 0,0 2-16 0,2-1 0 15,0 1-128-15,3-1-32 0,-2 0 0 0,3 1 0 16,0-3-64-16,3 1-32 0,-3-9 0 0,5 5 0 0,0 0-96 16,0-1 0-16,-5-4-16 0,8-3 0 0,-1-2 144 0,1 1 48 15,1-1 0-15,-2 0 0 0,1 0-192 0,2-4-48 16,-1 0 0-16,-4 6 0 0,3-4-256 0,-2 5 0 15,-6 2 0-15,0 0 0 0,8 2 0 0,-1 5 0 16,0-4 0-16,2 4 0 0,-2 0 0 0,2 0 0 16,0 0 0-16,0 1 0 0,-1-3 0 0,1 0 0 15,-1 0 0-15,3-2 0 16,1-2-1776-16,-1-1-256 0,1-4-48 0,2-5-16 0</inkml:trace>
  <inkml:trace contextRef="#ctx0" brushRef="#br1" timeOffset="-175275.74">22589 1742 26207 0,'0'0'576'0,"0"0"112"0,0 8 16 0,0 2 48 0,0 3-608 0,0-1-144 0,-4 5 0 0,2 3 0 15,-2 2 960-15,0-1 144 0,0 1 48 0,-2 2 0 16,1 3-496-16,0-3-80 0,0 3-32 0,1-5 0 15,1 3-352-15,2-1-192 0,0-5 192 0,1 0-192 16,0-1 0-16,1-2 0 0,0 1-192 0,3-3 48 16,3 1-1600-1,-2-2-320-15,1-1-64 0,0-3-6128 0,-6-9-1216 0</inkml:trace>
  <inkml:trace contextRef="#ctx0" brushRef="#br1" timeOffset="-175088.88">22451 2081 15663 0,'0'0'688'0,"0"0"144"0,0 0-656 0,11 0-176 16,4 3 0-16,-1-3 0 0,0 0 2144 0,2 0 400 15,-1 0 80-15,0 0 0 0,0-1-1664 0,-1-1-352 16,0 2-64-16,0 0-16 0,0-2-304 0,1-2-64 16,-1-2-16-16,0 2 0 15,0 3-528-15,-1-3-96 0,-1-1-32 0,-1 1 0 16,0 0-1536-16,0 2-304 0</inkml:trace>
  <inkml:trace contextRef="#ctx0" brushRef="#br1" timeOffset="-174898.77">22909 1971 19743 0,'3'15'880'0,"-3"-9"176"0,-3 3-848 0,3 3-208 16,-1 3 0-16,-1 0 0 0,-2 1 1152 0,0 1 176 0,-1 0 32 0,-1-2 16 15,-1 3-432-15,2-3-96 0,-1 0-16 0,1-1 0 16,1 0-544-16,1-5-112 0,0 1-32 0,1-4 0 16,2-6-304-16,0 0-64 0,0 0-16 0,0 0-7968 15,0 0-1600-15</inkml:trace>
  <inkml:trace contextRef="#ctx0" brushRef="#br1" timeOffset="-174277.39">23183 2039 17903 0,'0'0'784'0,"0"0"176"0,-1 4-768 0,-1-1-192 15,0 3 0-15,2 1 0 0,-3-1 1072 0,-1 2 160 16,-1 0 48-16,0 0 0 0,-1 1-384 0,-1-4-64 15,2 4 0-15,-2-1-16 0,2 2-192 0,1-3-48 16,3 3 0-16,-2-3 0 0,3-7-112 0,0 7-16 16,3 2-16-16,-3-9 0 0,2 4 16 0,-2-4 16 15,6 4 0-15,3-3 0 0,-2-1-32 0,0 0-16 16,1-1 0-16,1-3 0 0,0 0-176 0,0-3-48 16,-2 0 0-16,0 2 0 0,-1-4 48 0,0 2 0 0,-2 0 0 0,0-1 0 15,-1 1-240-15,-2 0 144 0,0 0-144 0,-1 2 128 16,0 5-128-16,-2-8 0 0,-1 3 0 15,0 0 0-15,0-1 0 0,-4 0 0 0,7 6 192 0,0 0-64 16,-2-4-128-16,2 4 0 0,0 0-160 0,0 0 160 16,0-7 0-16,0 7-144 0,2-6 144 0,5 2 0 15,-1-2 0-15,-1 1-128 0,4 0 128 0,-1-3 0 16,-1 0 0-16,2 3-128 0,0-2 128 0,1 2 0 16,2 1 0-16,-1 0 0 0,1-2 0 0,0 4 0 0,1 1-256 15,0 1 48-15,-2 1 0 0,1 2 0 0,-2 2 208 16,0 0 208-16,-1 0-32 0,0 3-16 0,-2-3-160 15,1 0 0-15,-2-1 0 0,-6-4 0 0,9 5 0 0,-4-3 0 16,2 1 0-16,-7-3 128 0,0 0-128 0,7 0 0 16,-7 0 0-16,8 0 0 0,-1 0 0 15,1-1 0-15,-8 1 128 0,9-2-128 0,0 0 0 0,0-2 0 16,0 2 0-16,0-1 0 0,-1 0 0 0,1 3 256 16,2 2-32-16,0-1-16 0,3 2-208 0,-1 2 0 15,-1-2 0-15,2 1 0 0,2 1 0 0,-4 3 0 16,0-3 0-16,-2 1 0 0,-1 3 128 0,-2-4-128 15,1 3 0-15,0-2 0 0,-1-2 0 0,-2 0 0 16,2 2 0-16,-2-3 0 0,-5-3 0 0,10 1 0 0,0 2-208 0,-2-3-9968 16,-8 0-2000-16</inkml:trace>
  <inkml:trace contextRef="#ctx0" brushRef="#br1" timeOffset="-174132.85">23237 1778 36863 0,'0'0'1632'0,"0"0"336"0,-6 3-1584 0,6-3-384 0,0 0 0 0,0 0 0 16,-4 6 224-16,4-6-32 15,-2 6-16-15,2-6 0 0,0 0-176 0,0 0 0 0,0 0 0 0,0 0-16592 16</inkml:trace>
  <inkml:trace contextRef="#ctx0" brushRef="#br1" timeOffset="-172209.18">20280 3014 8287 0,'0'0'736'0,"0"0"-592"16,0 0-144-16,0 0 0 0,0 0 1344 0,0 0 256 15,0 0 32-15,0 0 16 0,0 0-448 0,0 0-96 16,0 0-16-16,0 0 0 0,0 0-64 0,-7 3-32 16,1-1 0-16,-1 5 0 0,0-3-304 0,-1 2-64 15,1 3-16-15,-4-2 0 0,4 5-160 0,-3-2-16 16,3 3-16-16,0 1 0 0,-2 2-112 0,0 1-32 15,-1 1 0-15,-2 1 0 0,5 0-64 0,-4 0-16 16,5 0 0-16,0 0 0 0,-1 1-64 0,2 2-128 0,1 1 176 16,2 10-176-16,2-6 256 0,2 2-48 15,2-4-16-15,1-7 0 0,3 1 0 0,6 12 0 0,0-7 0 0,-4-8 0 16,2-1 0-16,0 1 0 16,2 0 0-16,0 1 0 0,0-2-48 0,0 0-16 0,1 1 0 0,1 0 0 15,-2 1 0-15,0 0-128 16,-2 1 192-16,1 1-64 0,0-1 16 0,0 0 0 0,-6 0 0 0,1-1 0 15,-1 2-16-15,-3 1 0 0,-1-1 0 16,-3 0 0-16,-2-3 192 0,-1 1 16 0,-4-1 16 0,1 1 0 16,-2-1-32-16,-1 3 0 0,-1 0 0 0,-1-2 0 15,-2-1-112-15,0 0-16 0,-1 0-16 0,-1-2 0 16,0-4-48-16,0 2 0 0,-1-5 0 0,4 4 0 16,-1-6-256-16,0 0-64 0,2-1-16 0,-1-3 0 15,1-1-1616-15,2-1-320 0,1-3-64 0,5 0-10720 16</inkml:trace>
  <inkml:trace contextRef="#ctx0" brushRef="#br1" timeOffset="-171862.06">20641 3832 3679 0,'0'0'320'0,"0"0"-320"15,0 7 0-15,0 5 0 0,0-2 3296 0,0 3 592 16,-3 1 112-16,3 1 32 0,-1-4-2240 0,-1 2-432 16,0 2-80-16,1 1-32 0,-1-3-208 0,1 7-32 15,0-8-16-15,2 1 0 0,2 0-272 0,-1-10-48 16,1 3-16-16,1 0 0 0,-4-6-176 0,10 2-32 16,-1-2-16-16,-1-1 0 0,1 0-32 0,0-2 0 0,1-2 0 0,-1-1 0 15,0 1 0-15,0-5 0 0,-1 2 0 0,-1-3 0 16,1 3 0-16,-2-3 0 15,-1-184 0-15,-1 367 0 0,-1-185 32 0,-3 3 0 16,0-2 0-16,-1-2 0 0,-6-3 0 0,1 0 0 0,-2 2 0 0,-1 1 0 16,0 1-240-16,-1-1-64 0,-1 0 0 0,-1 4 0 15,1-1-128-15,1 2 0 0,0 0 0 0,1 0 0 32,-1 1-384-32,1 2-96 0,0-3-32 0,1 1 0 15,0 1-2912-15,1 0-592 0</inkml:trace>
  <inkml:trace contextRef="#ctx0" brushRef="#br1" timeOffset="-171472.42">20705 2791 17103 0,'0'0'752'0,"0"-8"160"0,-1 0-720 0,0-2-192 16,1 4 0-16,0 6 0 0,-1-9 1216 0,1 9 192 16,-2-8 64-16,2 8 0 0,0 0-384 0,0 0-64 15,0 0 0-15,0 0-16 0,0 0-464 0,-7 3-96 16,2 2 0-16,-2 5-16 0,1 3-48 0,1 1-16 15,-2 7 0-15,2 1 0 0,2 1-96 0,0 7-16 16,0 0 0-16,2 1 0 0,1 1-96 0,1 0-32 0,1-3 0 16,0-1 0-16,3-1-128 0,0-2 128 0,2-2-128 15,-2-4 128-15,2-2-128 0,1-2 128 0,-2 0-128 0,2-5 128 16,-2 1-128-16,3-4 0 0,-1 0 0 0,2-5 128 31,-1-1-560-31,-9-1-112 0,6-1-32 0,-1-3-8224 0,1-2-1648 0</inkml:trace>
  <inkml:trace contextRef="#ctx0" brushRef="#br1" timeOffset="-171318.68">20543 3115 14735 0,'0'0'1312'0,"0"0"-1056"0,0 0-256 0,0 0 0 0,0 0 2224 0,0 0 384 16,9 1 80-16,-2-2 0 0,3 1-1216 0,1-3-256 16,1-3-64-16,2 1 0 0,3 0-448 0,6-7-80 15,1 2-32-15,-6 1 0 0,1-1-304 0,2-1-64 16,2-6-16-16,8-7 0 15,0 9-2208-15,-10 3-448 0</inkml:trace>
  <inkml:trace contextRef="#ctx0" brushRef="#br1" timeOffset="-170691.83">21612 3211 14847 0,'0'0'656'0,"0"0"144"0,0 0-640 0,0 0-160 0,0 0 0 0,0 0 0 0,0 0 896 0,0 0 128 15,0 0 48-15,-8 2 0 0,0-2-320 0,-2 2-64 16,1 2-16-16,-1 1 0 0,-1 0-224 0,-1 5-32 16,1-1-16-16,-3 4 0 0,-1 3 144 0,-1 2 32 15,0 1 0-15,-1 4 0 0,1 3 64 0,1-1 0 16,1 3 16-16,2 0 0 0,2 4-656 0,2-3 0 16,2-2 0-16,3-2 0 0,3-1 0 0,3-3 0 15,1-4 0-15,2-1 128 0,3-6 0 0,2 0-128 0,3-5 192 0,2-1-64 16,0-2 128-16,2-2 32 15,0-5 0-15,1 0 0 0,0 0-80 0,0-5-16 16,0 1 0-16,-1-4 0 0,-3-2 0 0,0 1-16 0,-1-2 0 0,-1-1 0 16,0 1-16-16,-3-2 0 0,1 0 0 0,-2-2 0 15,-1 2 80-15,0-1 16 0,-5-2 0 0,0 1 0 16,-2-1-128-16,-2-1 0 0,-3 0-128 0,2 2 192 16,-5 0-192-16,1 2 128 0,1 0-128 0,-3 3 0 15,1 3 0-15,-1 1-128 0,0 3-16 0,1 1 0 31,-1 3-1328-31,-2 3-272 0,2-1-48 0,-2 1-16 0</inkml:trace>
  <inkml:trace contextRef="#ctx0" brushRef="#br1" timeOffset="-170406.66">21666 2994 4607 0,'0'0'192'0,"2"-5"64"0,-1-3-256 0,-1 8 0 0,1-6 0 0,0 1 0 0,-1-1 3616 0,0 6 672 16,0 0 144-16,0 0 32 0,0 0-2768 0,0 0-544 15,0 0-128-15,-3 11 0 0,-1 5-144 0,0 2-32 16,-2 3 0-16,-1 3 0 0,0 2-48 0,2 2-16 16,-2 4 0-16,1 4 0 0,-1-1-144 0,1 9-16 0,-2 1-16 0,0 5 0 15,-3 1-288-15,1 1-64 16,-1-3-16-16,-1 0 0 0,2-2-240 0,1-5 176 0,0-2-176 0,1-3 160 15,0-4-32-15,2-2-128 16,-1-7 192-16,2-1-64 16,1-4-640-16,2-3-128 0,2-5-16 0,2-2-16 15,-2-9-1888-15,0 0-384 0</inkml:trace>
  <inkml:trace contextRef="#ctx0" brushRef="#br1" timeOffset="-170079.44">22046 2688 17503 0,'0'0'1552'0,"0"0"-1232"0,0 0-320 0,0 0 0 0,0 0 912 0,3 6 128 16,1 5 32-16,-4 1 0 0,0 3 336 0,-4 3 64 15,0 0 0-15,-4 11 16 0,2 3-512 0,1-12-96 16,-1-1-32-16,-1 0 0 0,1 2-432 0,1-1-96 16,0-2 0-16,1 1-16 0,1-3-160 0,2-2-16 15,0-1-128-15,1-5 192 16,0-8-704-16,0 0-128 0,0 0-48 0,0 0-12528 0</inkml:trace>
  <inkml:trace contextRef="#ctx0" brushRef="#br1" timeOffset="-169507">22607 2559 11967 0,'0'0'1072'0,"0"0"-864"0,0 0-208 0,-6 4 0 15,-1 0 1632-15,2 2 288 0,-2 4 48 0,-1 2 16 16,-1-2-864-16,-2 4-160 0,-1 3-48 0,-1 3 0 16,-2 4-80-16,1 3-32 0,-2 1 0 0,0 5 0 15,1 4-128-15,-5 24-32 0,2-4 0 0,8-19 0 16,1 4-240-16,1 2-48 0,1-2-16 0,2 2 0 15,1-4-336-15,1 0 144 0,2-3-144 0,2-2 0 16,2-3 128-16,1-2-128 0,1-5 0 0,1-3 0 16,3 0 0-16,1-4-304 0,2-4 64 0,2-1 16 15,1-1-352 1,0-4-80-16,3 1-16 0,-2-5-7280 0,1-2-1456 0</inkml:trace>
  <inkml:trace contextRef="#ctx0" brushRef="#br1" timeOffset="-169189.44">22848 2732 17503 0,'0'0'1552'0,"0"0"-1232"16,0 0-320-16,0 0 0 0,0 0 672 0,0 0 80 15,3 10 16-15,-3-2 0 0,-3 1 80 0,0 1 32 16,-2 5 0-16,-3 6 0 0,0 4-96 0,1 0-16 16,0 5 0-16,1 1 0 0,-2 4 48 0,1 0 0 15,-1 2 0-15,0 1 0 0,1 1-432 0,0-3-64 16,1 5-32-16,1-4 0 0,1-3-288 0,2-1 128 16,0-1-128-16,2-7 0 0,0 0 0 0,3-4 0 15,-3-3 0-15,4-4 0 0,1-1-320 0,1-2-32 0,1-2 0 0,-1-1 0 31,2-6-384-31,-1 1-80 0,-7-3-16 0,0 0-7232 0,5-5-1440 16</inkml:trace>
  <inkml:trace contextRef="#ctx0" brushRef="#br1" timeOffset="-169026.5">22704 3257 19807 0,'0'0'880'0,"0"0"176"0,0 0-848 0,0 0-208 0,0 0 0 0,0 0 0 0,7 0 624 0,1 0 80 16,-8 0 0-16,9-1 16 15,0-4-160-15,2 1-48 0,2 0 0 0,-1 0 0 0,1-3-96 0,1 0-32 16,3-5 0-16,0 3 0 0,3-1-384 0,1 1 0 16,-2-3 0-16,3 2-7584 15,-1 1-1488-15</inkml:trace>
  <inkml:trace contextRef="#ctx0" brushRef="#br1" timeOffset="-168723.65">23016 2511 22111 0,'0'0'1968'0,"0"0"-1584"16,5-4-384-16,-5 4 0 0,8-2 320 0,-8 2-32 15,8 0 0-15,-1 2 0 0,1 2 384 0,1 2 80 16,-2 5 16-16,2-1 0 0,0 4-144 0,3 1-32 0,0 1 0 0,1 6 0 15,0 2-304-15,-1 2-64 0,1 4-16 0,0 2 0 16,-2 4-208-16,-1 3 176 0,3 0-176 0,-4 5 160 16,-1 3-160-16,-3 0 0 0,-1-3 144 0,-1 2-144 15,0-4 0-15,0-3 144 0,-3-2-144 0,0-1 0 16,-2 1 0-16,2-3 0 0,-2-4 0 0,-2-3-192 16,-1-2-1744-16,1-4-352 0,-9 13-64 15,8-17-16-15</inkml:trace>
  <inkml:trace contextRef="#ctx0" brushRef="#br1" timeOffset="-167717.7">23727 2962 14335 0,'0'0'640'0,"0"0"128"0,0 0-624 0,0 0-144 15,-5 0 0-15,-2 2 0 0,2-2 784 0,-2-2 128 16,-1 2 32-16,-1 2 0 0,0-1-64 0,-1 0-16 15,0-1 0-15,0 4 0 0,1-2-176 0,-1 2-48 0,-1 1 0 0,3 4 0 16,-4-1-272-16,1 3-64 0,-2 1-16 0,2 3 0 16,-1 0-128-16,1 3-32 0,1 0 0 0,1 2 0 15,2 0 208-15,0 1 48 0,0 0 0 0,3 0 0 16,2-2-192-16,1 0-16 0,1-1-16 0,1-3 0 16,1-2 80-16,1-4 16 0,-2 2 0 0,6-6 0 15,0 1-80-15,1 0-16 0,0-6 0 0,-2-2 0 16,5-3 176-16,1 0 48 0,-1-1 0 0,2-6 0 0,0 2-48 0,-2-1 0 15,0-6 0-15,1 2 0 0,-2-2-192 0,5-5-144 16,-1 0 192-16,-5 7-192 0,-2-2 192 0,0-2-64 16,1 0 0-16,-1-4-128 0,2-1 160 0,-4 2-160 15,3-1 128-15,0-1-128 0,-2 0 0 0,2-4 0 16,-2 3 128-16,2-3-128 0,-2 2 0 0,0 2 0 16,-2 1 0-16,0 0 0 0,0 3 0 0,0-1 0 15,-1-4 0-15,0 4 128 0,-2-1-128 0,1 4 0 16,0-2 0-16,-2 1 0 0,0 0 0 0,3 2 0 15,-6 2 0-15,3 1 0 0,0-2 0 0,-1 2 0 16,0 1 144-16,1-2-144 0,0 1 0 0,0 6 0 16,-2-2 0-16,1 2-192 0,1 1 192 0,0 7 0 15,-1-7 0-15,1 0 0 0,0 7 0 0,0 0 0 16,-2-7 0-16,1 4 0 0,1 3 0 0,0 0 0 16,0 0 0-16,0 0-128 0,0 0 128 0,0 0 0 0,-2 6 0 0,-1 7 0 15,-1 1-192-15,3 2 64 0,-2 2 0 0,1 2 0 16,-1 2 128-16,1 1 0 0,1 2 0 15,1 1 0-15,0 3 0 0,1 0 0 16,0 4 0-16,2-1 0 0,-2 1 0 0,1-1 176 0,1 1-48 16,1-2 0-16,-2-1-128 0,3-4-144 0,2 1 144 0,0-7-208 15,1 0 208-15,1-4 0 0,-1-1 0 0,-1-6 0 16,0 1 0-16,-1-1 128 0,2-2-128 0,-1-4 0 16,1-3 160-16,-1-2-160 0,4-2 128 0,-3-4-128 15,3 0 576-15,-1-5 48 0,1 0 0 0,2-2 0 16,-3 0-880-1,2-6-160-15,-1 1-32 0,0-2-16 0,1 1 464 0,1-2 0 0,1 0 0 0,1-1 0 0,0 0 0 16,0-3 0-16,-2 2 0 0,2-3 0 0,-2 5 0 0,1-5 0 16,-3 1 0-16,0-2 0 0,-1-2 0 0,-4 1 0 15,2-2 0-15,-2 4 0 0,-1 0 0 0,0-2 0 16,0 4 0-16,-1-1 0 0,-1 5 0 0,-1 4 0 16,2 0 0-16,-1 4 0 0,-3 5 0 0,0-1 0 15,0 10 0-15,0 0 0 0,0 0 0 0,0 0 0 16,0 0 0-16,-3 9 0 0,-1 1-128 0,0 5 128 15,-1 7 0-15,0 3-144 0,-1 1 144 0,0 7 128 16,-1 2-128-16,2 3 176 0,0 3-48 0,1 5-128 16,-1-2 192-16,3 5-64 0,-1-1-128 0,2-1 0 15,1 0 0-15,1-4 0 0,2-1 0 0,2-4 0 16,0-5 0-16,0-5 0 16,0 0-448-16,3-6 0 0,-3-2-16 0,2-3 0 15,0-3-496-15,-1-5-112 0,0 0-16 0,-1-3-7456 16,-5-6-1504-16</inkml:trace>
  <inkml:trace contextRef="#ctx0" brushRef="#br1" timeOffset="-167537.39">23953 2794 19343 0,'0'0'848'0,"0"0"192"0,8 0-832 0,3-1-208 0,3 0 0 0,4 0 0 16,5-2 2128-16,2 2 384 0,2-3 80 0,1 1 16 15,1 2-1648-15,-1-4-336 0,1-5-64 0,1 2-16 16,0-3-256-16,2-1-48 0,1 2-16 0,1-2 0 0,1 1-224 0,0 0-256 16,1 0 48-16</inkml:trace>
  <inkml:trace contextRef="#ctx0" brushRef="#br1" timeOffset="-164020.33">22832 3832 1839 0,'9'-4'160'0,"1"-1"-160"0,1 2 0 0,2 2 0 16,-1-2 1664-16,2 2 288 0,0-1 64 0,2-1 16 16,3-1-1008-16,1 0-208 0,3 1-48 0,0-2 0 15,0-3-160-15,0 2-32 0,1-5-16 0,0 4 0 16,-2-5-192-16,-2 5-48 0,-2-3 0 0,-1 3 0 15,-3-3-128-15,-2 2-48 0,0 3 0 0,-2-1 0 16,-10 6-144-16,8-5 0 0,-8 5 144 0,0 0-144 16,0 0 144-16,0 0-144 0,0 0 192 0,0 0-192 15,-12 6 176-15,-3 3-176 0,-3 0 160 0,-2 2-160 16,-4 2 0-16,-3-4 0 0,-2 2 0 0,-1-3 0 16,0 0 448-16,1-3 0 0,-1 0 0 0,4 1 0 15,0-1 144-15,6-1 32 0,0 0 0 0,2 1 0 16,1-2-304-16,5-3-64 0,-2 1-16 0,3 0 0 15,3 2-240-15,8-3 0 0,-8 1 128 0,8-1-128 0,0 0 176 0,0 0-16 16,0 0 0-16,0 0 0 0,9-5 144 0,2 0 16 16,3-2 16-16,4 2 0 0,1 0-96 15,4-1-32-15,0 1 0 0,4 0 0 0,0-2-208 0,0 0 0 16,-1 0 128-16,-2 1-128 0,-1 1 0 0,-2 1 0 16,-2-2 0-16,-2 1 0 0,-4 2 0 0,-3 1 0 15,-1-1 0-15,-9 3 0 0,0 0 0 0,0 0 0 16,0 0 128-16,0 0-128 0,0 0 0 0,0 0 128 15,0 0-128-15,-8 9 0 0,-2 5 256 0,-4-5-32 16,-5 1-16-16,-2 3 0 0,-1-3-208 0,-5 1 0 16,-4 2 0-16,2-4 0 15,2 1-496-15,2-2-144 0,1 1-16 0,2-4-16 0</inkml:trace>
  <inkml:trace contextRef="#ctx0" brushRef="#br1" timeOffset="-163211.77">20742 3431 1839 0,'0'0'160'0,"0"0"-160"0,0 0 0 0,0 0 0 16,0 0 2176-16,0 0 384 0,0 0 96 0,0 0 16 16,4-9-1760-16,-4 9-336 0,3-10-80 0,0 3-16 15,2 0-176-15,2 0-48 0,-1 2 0 0,1-3 0 16,0 0-64-16,1 3 0 0,-1-4-16 0,1 4 0 16,0-1-176-16,-1 1 192 0,2 1-192 0,-9 4 192 15,10-4-64-15,-2-1-128 0,-8 5 192 0,0 0-64 16,0 0 16-16,0 0 0 0,0 0 0 0,0 0 0 15,0 0 240-15,0 0 64 0,-10-5 0 0,-2 4 0 16,0 1-144-16,-4 4-32 0,-1 2 0 0,-1-1 0 0,-3 5-144 0,2-2-128 16,2-2 144-16,0 3-144 0,2-3 192 0,3 2-64 15,0-4-128-15,2 1 192 0,-2-1-192 0,12-4 0 16,-6 7 0-16,6-7 0 0,0 0 0 0,0 0 144 16,0 0-144-16,0 0 128 0,0 0 64 0,0 0 0 15,0 0 0-15,6-7 0 0,3 2-192 0,1 1 0 16,0-1 144-16,0-2-144 0,2 1 0 0,1 1 128 15,-1-5-128-15,2 3 0 0,0-2 0 0,-1 4 144 16,1 4-144-16,-1-4 0 0,-2-3 144 0,-1 3-144 16,-1 0 0-16,-1-1 144 0,-8 6-144 0,9-5 160 15,-9 5-160-15,0 0 160 0,0 0-160 0,7-3 128 16,-7 3-128-16,0 0 128 0,0 0-128 0,0 0 0 0,0 0 0 16,0 0 0-16,0 0 128 0,0 0-128 0,0 0 128 0,0 0-128 15,0 0 0-15,-3 9 0 0,-1 0-192 0,4-9-9344 16</inkml:trace>
  <inkml:trace contextRef="#ctx0" brushRef="#br1" timeOffset="-159833.9">26456 1950 7359 0,'0'0'656'0,"0"0"-528"0,0 0-128 0,0 0 0 16,0 0 1328-16,0 0 224 0,0 0 48 0,0 0 16 15,0 0-496-15,0 0-96 0,0 0-32 0,0 0 0 16,0 0-336-16,0 0-64 0,0 0-16 0,0 0 0 16,-8 7-352-16,4-2-80 0,1 4-16 0,-1-2 0 15,0 5 112-15,-2-2 16 0,2 4 0 0,0 1 0 0,0 2-112 0,-3 16-16 16,2-6 0-16,-1-2 0 0,1-5-128 0,3 1 0 15,-1-1 144-15,3-1-144 0,0-5 128 0,2 0-128 16,-1-5 160-16,3 1-160 0,1-4 224 0,-5-6-48 16,9 6-16-16,1-1 0 0,2-2 96 0,1-1 0 15,-1 0 16-15,2 0 0 0,0-1-80 0,2-1 0 16,2 0-16-16,0 0 0 0,1 1-176 0,0-1 0 16,-1-1 0-16,1 1 128 0,1 0-128 0,0-1 0 15,-2-2 0-15,0 2 0 16,-3 1-560-16,-1 0-144 0,-1 0-16 0</inkml:trace>
  <inkml:trace contextRef="#ctx0" brushRef="#br1" timeOffset="-159629.77">26330 2202 18431 0,'0'0'816'0,"0"0"160"0,0 0-784 0,0 0-192 0,0 0 0 0,0 0 0 16,0 0 640-16,12-5 96 0,-5-3 16 0,3 5 0 16,3-4-256-16,1 1-48 0,0 0-16 0,1-3 0 15,3 4-240-15,1-2-64 0,0-3 0 0,2 4 0 16,-2-1-416-16,-2 4-96 0,-1 0 0 0</inkml:trace>
  <inkml:trace contextRef="#ctx0" brushRef="#br1" timeOffset="-159382.66">26319 2065 10303 0,'0'0'448'0,"-5"-6"112"0,1-2-560 0,4 8 0 16,-5-5 0-16,5 5 0 0,0-10 1168 0,0 10 128 15,3-8 32-15,4-1 0 0,0 3-256 0,4-1-48 16,1-3-16-16,5 1 0 0,1-3-272 0,2 1-48 15,0 3-16-15,4-5 0 0,1 3-320 0,3-3-64 16,0 3-16-16,1 1 0 0,-1-1-272 0,0 3 128 16,4 0-128-16,-3 2 0 0,-3 1 0 0,1 1 0 15,0 1 0-15,-2 2-6528 16,-4-1-1360-16</inkml:trace>
  <inkml:trace contextRef="#ctx0" brushRef="#br1" timeOffset="-159155.91">26999 1940 10127 0,'0'0'896'16,"7"13"-704"-16,0-2-192 0,3 2 0 15,0 0 2208-15,1-2 416 0,1 1 64 0,-1 2 32 16,2 0-1840-16,0 0-368 0,1-2-80 0,0 1-16 0,-2-3-288 15,1 2-128-15,2 0 128 0,-1-1-128 0,2 0 0 0,-1 0 0 16,-1-2 128-16,0 3-128 16,0-2-448-16,0 1-128 0,-3-2-32 0,-2-1-8432 15</inkml:trace>
  <inkml:trace contextRef="#ctx0" brushRef="#br1" timeOffset="-158898.14">27350 1892 2751 0,'0'0'128'0,"0"0"16"0,-8-4-144 0,8 4 0 0,0 0 0 0,0 0 0 16,0 0 4336-16,-10 9 832 0,0 1 160 0,-2 4 48 15,1 4-3680-15,-3 5-736 0,-2 4-128 0,2-1-48 16,-2 5-80-16,1 1-32 0,-2-3 0 0,1 3 0 15,-1-1-384-15,2 2-80 0,0-2-16 0,-1 1 0 16,5-2-64-16,-1 1-128 0,0-5 176 0,4 0-176 31,2-7-1760-31,2-5-464 0,0 1-80 0,4-15-32 0</inkml:trace>
  <inkml:trace contextRef="#ctx0" brushRef="#br1" timeOffset="-155680.24">26807 2749 3679 0,'0'0'320'0,"0"0"-320"0,0 0 0 0,0 0 0 16,0 0 1408-16,0 0 224 0,0 0 32 0,0 0 16 0,0 0-1088 0,0 0-208 16,-7-3-64-16,7 3 0 0,-9 0-16 0,9 0-16 15,-10 1 0-15,10-1 0 0,-9-1 96 0,9 1 32 16,-8 1 0-16,-1-1 0 0,9 0-64 0,-8 2-16 15,-1 0 0-15,1 2 0 0,0 0-48 0,-1-3-16 16,-1 2 0-16,-1 1 0 0,0 2-32 0,1-1-16 16,0-3 0-16,-1 1 0 0,1 2 128 0,1 1 32 15,0-2 0-15,1 1 0 0,-1 0 16 0,1 2 16 16,0-1 0-16,2 3 0 0,0-3-176 0,-1 2-48 16,1-2 0-16,1 6 0 0,0-2 0 0,0 3 0 15,-2-4 0-15,4 1 0 0,-1 1-48 0,1-2-16 16,1 3 0-16,0-2 0 0,2 1-128 0,0 2 0 15,0-2 0-15,3 2 0 0,-3-13 0 0,5 17 0 0,1-3 0 16,2-3 128-16,-2 0 0 0,2 3 0 0,0-2 0 16,-1 1 0-16,1 2 0 0,1-2-128 0,-2-2 192 0,2 2-64 15,-1 2-128-15,0 0 0 0,-2 2 144 0,2-1-144 16,0-1 128-16,0 3-128 0,-3 4 128 0,0-4-128 16,0-4 192-16,0 3-48 0,0 3 0 0,-2 0 0 15,1-2 80-15,0-1 16 0,-3 1 0 0,0 0 0 16,-1 0-16-16,0 1 0 0,-1 0 0 0,0 1 0 15,-2 1-32-15,1 0 0 0,-2 2 0 0,0 3 0 16,0-7 80-16,0 1 16 0,0-1 0 0,1 0 0 16,-4 1 128-16,1-1 32 0,1 2 0 0,0-2 0 15,-2 0-64-15,1-3 0 0,0-2 0 0,-1 2 0 16,-2-1-112-16,1 0-16 0,-1 2-16 0,-2-1 0 16,1 0-96-16,0-3-16 0,0 3 0 0,1-2 0 0,-1-2 0 0,0 0-128 15,0 1 192-15,1-2-64 0,1-5-128 0,2 5 0 16,1-3 0-16,5-8 128 0,0 0-128 0,0 0 0 15,0 0 0-15,0 0 0 16,0 0-1312-16,0 0-240 0,-4-7-48 0</inkml:trace>
  <inkml:trace contextRef="#ctx0" brushRef="#br1" timeOffset="-152311.65">27414 3115 1839 0,'0'0'0'0,"0"0"160"0,0 0-160 0,0 0 0 0,0 0 0 0,0 0 0 15,0 0 1952-15,0 0 352 0,0 0 80 0,0 0 16 16,0 0-1408-16,0 0-288 0,0 0-48 0,0 0-16 16,0 0-96-16,0 0-32 0,0 0 0 0,0 0 0 15,0 0 32-15,0 0 0 0,0 0 0 0,0 0 0 16,0 0-80-16,0 0-16 0,0 0 0 0,0 0 0 16,3-13 32-16,-1 3 0 0,1 1 0 0,0-2 0 15,-1 0-192-15,2 0-32 0,0 0-16 0,1 0 0 16,-1-4-96-16,1 2-16 0,0 3 0 0,1-1 0 15,-1 2-128-15,2-1 0 0,0 5 0 0,2-4 128 16,-3 2-128-16,1 1 0 0,-1-2 0 0,-6 8 0 0,0 0 128 0,9-3-128 16,-9 3 0-16,10-3 128 0,-10 3-128 0,0 0 0 15,12 4 0-15,-2 1 0 0,-10-5 0 0,11 10 0 16,-3-4 0-16,0 6 0 0,-2 1 0 0,0 1 0 16,-2 2 0-16,1 2 128 0,-1 0-128 0,-2 2 0 15,1 2 0-15,-2-2 128 0,-1-1-128 0,-1 1 0 16,0 1 0-16,-2-1 128 0,1 0 32 0,-2 2 0 15,-3 0 0-15,1-2 0 0,-1 2 64 0,-1 0 16 16,-2 0 0-16,0 0 0 0,-1-2 48 0,1 2 16 16,0-1 0-16,0-3 0 0,-4-1-64 0,4-1-16 15,-2 1 0-15,1-1 0 0,-1-1-80 0,1-2-16 16,1-1 0-16,1-1 0 0,0-3-128 0,0 0 0 0,1-2 144 16,8-6-144-16,0 0 0 0,0 0 144 0,-8 2-144 0,8-2 0 15,0 0 128-15,0 0-128 0,0 0 0 0,0 0 0 16,-4-11 0-16,4-2 0 0,2 3 0 0,2 1 0 15,0-3 0-15,1 6 0 0,3-3 0 0,-1 3 0 16,1 1 0-16,0-2 0 0,-1 5 0 0,5-1 0 16,-12 3 0-16,14-1 0 0,1 1 0 0,0 3-144 15,-1-2 144-15,0 1 0 0,1 3 0 0,1-1 0 16,0-2 0-16,1 0 0 0,-2 1 0 0,0 3 128 16,-1-1-128-16,1-1 0 0,-2 0 0 0,0 1 128 15,1-1-128-15,-2-2 0 0,0 2 0 0,-1-1 0 16,1-2-192-16,-12-1-48 0,10 4-16 0,-10-4-11136 15</inkml:trace>
  <inkml:trace contextRef="#ctx0" brushRef="#br1" timeOffset="-151725.2">28042 2815 1839 0,'0'0'160'0,"0"0"-160"0,0 0 0 0,0 0 0 16,0 0 2464-16,0 0 464 0,0 0 80 0,0 0 32 15,0 0-2064-15,0 0-400 0,0 0-96 0,0 0-16 16,0 0-144-16,0 0-16 0,0 0-16 0,0 0 0 0,0 0-80 16,0 0-16-16,0 0 0 0,-2 7 0 0,-3 4 144 0,2 1 32 15,1 1 0-15,-1 2 0 0,0 3 192 0,1 0 32 16,-2 1 16-16,-1 1 0 0,1 4 48 0,-1-1 16 16,3 3 0-16,-2 0 0 0,0 0-224 0,1 2-32 15,1-4-16-15,-1 1 0 0,1-3-112 0,1 2-32 16,-1 3 0-16,2-4 0 0,-1-3-128 0,0-1-128 15,1-1 192-15,0-2-192 0,0 1 128 0,2-2-128 16,1-2 0-16,-1-3 0 0,2 2 128 0,0-4-128 16,-4-8 0-16,6 11 0 0,1-8 128 0,-7-3-128 15,10 4 0-15,-1 0 0 0,-9-4 0 0,10 5 0 16,-10-5-208-16,11 1 80 16,-11-1-320-16,13 0-48 0,-13 0-16 0,10 0 0 15,-10 0-752-15,0 0-144 0,10-3-48 0</inkml:trace>
  <inkml:trace contextRef="#ctx0" brushRef="#br1" timeOffset="-151481.77">27819 3178 16575 0,'0'0'736'0,"0"0"160"0,0 0-720 0,0 0-176 0,0 0 0 0,0 0 0 16,0 0 1136-16,10-1 192 0,1 0 32 0,1 0 16 16,-1-2-544-16,2-1-96 0,-1-1-32 0,2 1 0 0,2 0-128 0,-1 1-16 15,1-5-16-15,4 0 0 0,0 2-320 0,0-3-64 16,-3 2-16-16,3-4 0 0,2 4-144 0,-1-2 0 16,1 2-192-16,0-1-11536 15</inkml:trace>
  <inkml:trace contextRef="#ctx0" brushRef="#br1" timeOffset="-149627.45">26982 3991 8287 0,'0'0'736'0,"0"0"-592"16,0 0-144-16,0 0 0 0,0 0 1088 0,0 0 192 16,0 0 48-16,0 0 0 0,0-13-496 0,0 5-112 15,0 8-16-15,0-9 0 0,-2 3-64 0,2 6 0 16,0 0-16-16,0 0 0 0,-7-6-80 0,7 6-16 16,0 0 0-16,0 0 0 0,-7 0-128 0,7 0-16 15,0 0-16-15,-7 9 0 0,1-1-160 0,1 3-16 16,0 1-16-16,1 0 0 0,1 3 112 0,1 3 32 15,-2 0 0-15,2-1 0 0,-1 1 128 0,0 0 48 16,1-2 0-16,-1 1 0 0,2 0-48 0,1-2-16 0,0-3 0 16,0 0 0-16,0-12-176 0,0 14-16 0,3-4-16 0,-3-10 0 15,0 0-64-15,0 0-16 0,0 0 0 0,11 3 0 16,-1-6 96-16,2-1 16 0,0-1 0 0,0-5 0 16,-3 1-64-16,1-4 0 0,0 1 0 0,1 0 0 15,1-4-192-15,1-1 128 0,-3 2-128 0,0 0 0 16,-1-2 128-16,1-1-128 0,-1-1 0 0,0 3 144 15,-2 3 96-15,-1 0 16 0,0 3 0 0,-2 1 0 16,-2-2 32-16,0 3 16 0,-2-2 0 0,0 10 0 16,0 0-112-16,-4-5 0 0,-1-1-16 0,-3-1 0 15,-1 2-176-15,-2-1 0 0,-2 2-160 0,-1 0 160 16,0-1-1984-16,0 0-288 0</inkml:trace>
  <inkml:trace contextRef="#ctx0" brushRef="#br1" timeOffset="-149059.64">27118 2416 6447 0,'0'0'576'0,"0"0"-576"0,0 0 0 0,0 0 0 15,0 0 1632-15,0 0 224 0,0 0 32 0,0 0 16 16,-5-8-1040-16,5 8-208 0,-6-5-32 0,6 5-16 16,0 0-32-16,0 0-16 0,0 0 0 0,0 0 0 15,-8-5-96-15,8 5-16 0,0 0 0 0,0 0 0 0,0 0-48 0,0 0-16 16,-6-5 0-16,6 5 0 0,0 0-48 15,0 0-16-15,0 0 0 0,0 0 0 0,-8 9-16 0,2 0-16 16,1 2 0-16,1 2 0 0,1-2 224 0,1 6 64 16,-1 3 0-16,2 2 0 0,0-2-176 0,1 2-16 15,0-1-16-15,1 0 0 0,2-2-176 0,-1-2-16 16,1 0-16-16,0-1 0 0,2 2-160 0,1 0 0 16,-3-4 0-16,2 0 128 0,1-5-128 0,-1 1 0 15,1-4 0-15,2 2 128 0,-8-8-128 0,10 4 128 16,1-3-128-16,1-1 128 15,-3-2-432-15,1-5-80 0,1-2-32 0,-1 4 0 16,1-1-1200-16,-3 0-240 0,0-6-64 0</inkml:trace>
  <inkml:trace contextRef="#ctx0" brushRef="#br1" timeOffset="-148853.55">26930 2669 13823 0,'0'0'1216'0,"0"0"-960"0,0 0-256 0,0 0 0 16,0 0 1472-16,0 0 240 0,0 0 48 0,0 0 16 16,0 0-816-16,0 0-144 0,0 0-48 0,10-7 0 15,3 0-16-15,0 2-16 0,-1-4 0 0,2 4 0 16,4-4-352-16,1 1-80 0,0 0-16 0,2-2 0 16,0 3-288-16,2-4 0 0,0 4 0 0,0-3-7840 15,0 2-1632-15</inkml:trace>
  <inkml:trace contextRef="#ctx0" brushRef="#br1" timeOffset="-148136.42">28566 3087 12895 0,'0'0'1152'0,"0"0"-928"0,13-4-224 0,-1 0 0 15,2-2 1472-15,2 2 240 0,1 0 48 0,1 0 16 16,0-2-1136-16,1 1-240 0,-1 1-32 0,2-3-16 16,2-1-352-16,-2 2 0 0,2-3 0 0,-3 2 0 15,-1 1 0-15,-3 1-128 0,-1 0 0 0,-3 2-8896 16</inkml:trace>
  <inkml:trace contextRef="#ctx0" brushRef="#br1" timeOffset="-147978.24">28685 3186 14735 0,'0'0'1312'0,"0"0"-1056"0,0 0-256 0,0 0 0 0,0 9 1728 0,0-9 304 15,0 0 48-15,0 0 16 0,4 9-1632 0,-4-9-320 16,8 5-144-16,2-3 128 0,0-2 16 0,4-2 0 16,3-1 0-16,1 1 0 0,1-3-144 0,2 0 0 15,3-2 0-15</inkml:trace>
  <inkml:trace contextRef="#ctx0" brushRef="#br1" timeOffset="-146850.6">30100 2412 9215 0,'0'0'816'0,"0"0"-656"0,0 0-160 0,0 0 0 16,0 0 1120-16,0 0 192 0,0 0 32 0,0 0 16 15,7-6-592-15,-7 6-128 0,0 0-32 0,0 0 0 16,0 0-96-16,0 0-32 0,0 0 0 0,0 0 0 16,0 0-160-16,0 0-48 0,0 0 0 0,0 0 0 15,0 0-16-15,3 14 0 0,-3-6 0 0,0 6 0 16,-1 3 288-16,0 3 48 0,0 2 16 0,-1 2 0 16,1 0 80-16,0 3 16 0,0-3 0 0,1 7 0 15,1 0-192-15,-1 5-16 0,0 1-16 0,1 1 0 16,-1-5-272-16,3 0-48 0,-3-1-16 0,2 0 0 15,1-6-144-15,-1 2 192 0,5-1-192 0,-2-3 192 16,1-5-64-16,0-1 0 0,2-3 0 0,0-2 0 0,-1-2-128 16,2 1 0-16,-1-5 144 0,-1 2-144 15,4-2 0-15,-4-4 0 0,-7-3 0 0,10 4 0 0,-10-4-288 0,11 4-32 16,-11-4 0-16,0 0 0 16,10-4-1280-16,-10 4-256 0,5-9-48 0,1-3-16 0</inkml:trace>
  <inkml:trace contextRef="#ctx0" brushRef="#br1" timeOffset="-146618.08">29897 2797 14735 0,'-17'-1'1312'0,"8"1"-1056"0,1 0-256 0,8 0 0 15,0 0 1344-15,0 0 192 0,0 0 64 0,0 0 0 16,0 0-1056-16,0 0-208 0,0 0-32 0,0 0-16 15,10-4 96-15,1-1 32 0,1 0 0 0,-1 1 0 16,-1-1 0-16,0-1 0 0,2-1 0 0,1 2 0 16,-1-4-208-16,2 3-32 0,0-6-16 0,3 5 0 15,-2-5-160-15,1 3 0 0,1-2 0 0,1-2 0 16,1 3-176-16,0-3-112 0,0 2-32 0,1 1-6944 16,-1-3-1392-16</inkml:trace>
  <inkml:trace contextRef="#ctx0" brushRef="#br1" timeOffset="-146074.3">30283 2069 16175 0,'0'0'704'0,"-9"0"176"0,9 0-704 0,0 0-176 0,-9 0 0 0,9 0 0 15,0 0 704-15,0 0 128 0,0 0 0 0,0 0 16 16,0 0-256-16,0 0-48 0,7-8-16 0,0-1 0 16,2 3-160-16,3 1-48 0,2-4 0 0,4 4 0 15,1-3-16-15,0 2-16 0,1 1 0 0,0-2 0 16,1 2 0-16,-2 3 0 0,-1 0 0 0,-1 0 0 16,-1-1-32-16,-2 3 0 0,-2 2 0 0,-2 1 0 15,-10-3-96-15,8 9-32 0,-4 3 0 0,-3 2 0 16,-2-2 0-16,-3 2 0 0,-2 2 0 0,-2 0 0 15,-2 1-128-15,-1 1 192 0,-5 1-192 0,1-2 192 16,0 0 0-16,2-2 0 0,2 2 0 0,2-6 0 0,0 1 112 16,4-2 16-16,5-10 16 0,-2 7 0 0,2-7-192 15,0 0-144-15,6 9 192 0,-6-9-192 0,11 4 192 0,2-1-192 16,1-5 192-16,1-1-192 0,0-5 144 0,0 3-144 16,2-4 0-16,1 1 144 0,-2 1-144 0,2-3 0 15,0 2 0-15,-2-4-176 16,1 2-400-16,-2 1-96 0,-1-1-16 0,-1 3-7504 15,-3 3-1520-15</inkml:trace>
  <inkml:trace contextRef="#ctx0" brushRef="#br1" timeOffset="-144105.95">30972 1680 15775 0,'0'0'704'0,"8"-9"128"0,-3 0-656 0,0 0-176 0,4 0 0 0,-9 9 0 16,0 0 752-16,8-5 112 0,-8 5 32 0,0 0 0 0,8-4-256 0,-8 4-64 16,0 0 0-16,8 7 0 0,-8-7-224 0,3 14-48 15,-1 1-16-15,-2 4 0 0,0 4 64 0,-2 5 16 16,0-2 0-16,0 6 0 0,1 6 80 0,-1 7 0 15,0 1 16-15,-1 6 0 0,2 1-192 0,-2 7-32 16,1 1-16-16,-1 4 0 0,-1-3-96 0,1 0-128 16,-1-3 176-16,0-5-176 0,3-2 128 0,-2-7-128 15,2-7 0-15,0-4 0 0,2-2 144 0,-1 0-144 16,0 0 0-16,0-7 144 0,-1-2-320 0,1 0-64 16,1-5-16-16,0-7-7456 15,-1 1-1504-15</inkml:trace>
  <inkml:trace contextRef="#ctx0" brushRef="#br1" timeOffset="-143622.64">31416 2740 19919 0,'0'0'880'0,"0"0"192"15,0 0-864-15,0 0-208 0,0 0 0 0,0 0 0 16,-4 10 0-16,0 1 176 0,0 1-176 0,1-3 160 15,-2 2 272-15,-1-2 48 0,3 3 16 0,-1 2 0 0,1 5 80 0,1-3 32 16,-1-2 0-16,3 0 0 0,3-1-128 0,-1-4-32 16,1 0 0-16,1-1 0 0,2 1-128 0,2-2-48 15,-8-7 0-15,11 6 0 0,0-3-16 0,2-1 0 16,0-2 0-16,0 1 0 0,-1-2 0 0,-3-1 0 16,1-2 0-16,1-1 0 0,-1-2 112 0,1 1 16 15,2-4 0-15,-2 2 0 0,-1-3 48 0,1-4 16 16,-4-3 0-16,0 0 0 0,-1 0-192 0,-2 0-16 15,-2-1-16-15,0 1 0 0,0 2-80 0,-2 1-16 16,-2 1 0-16,0 2 0 0,-3-2 240 0,-1 2 32 0,-3 0 16 16,-5 1 0-16,3 4-32 0,-2 0 0 0,-1 0 0 0,-1 5 0 15,2-2-384-15,-4 0 0 0,0 4 0 0,-1-1 0 32,0 0-1520-32,1-1-384 0,1 1-80 0</inkml:trace>
  <inkml:trace contextRef="#ctx0" brushRef="#br1" timeOffset="-143167.9">31573 1115 9215 0,'0'0'400'0,"0"0"96"0,0 0-496 0,-3-7 0 15,3 7 0-15,0 0 0 0,-4-8 2208 0,4 8 352 16,-5-5 64-16,5 5 0 0,-8-2-1360 0,8 2-288 15,-9 2-48-15,9-2-16 0,-10 6-304 0,1 6-64 16,-1-2-16-16,0 4 0 0,0 4 144 0,-1 2 32 16,1 2 0-16,1 3 0 0,2-1-240 0,2 6-32 15,0-2-16-15,1 3 0 0,3 1-96 0,1 2-32 0,2-2 0 0,3 0 0 16,2 0-16-16,-1-2 0 0,5-4 0 0,-2-2 0 16,0-3-112-16,1-2-32 0,2 1 0 0,-1-3 0 15,2 0-128-15,0-3 0 0,-2-5 144 0,0 2-144 16,1-1 0-16,1-2 0 0,-2-5 0 0,0-2-128 31,0-2-368-31,-1-1-64 0,0-2-16 0,-1-3 0 16,-3-1-1664-16,-1-2-320 0</inkml:trace>
  <inkml:trace contextRef="#ctx0" brushRef="#br1" timeOffset="-142984.5">31254 1527 28271 0,'0'0'1248'0,"0"0"272"0,-5-10-1216 0,5 10-304 15,0-8 0-15,0 8 0 0,8-11 464 0,2 3 48 16,2-2 0-16,2 3 0 0,3-6-128 0,2 3 0 16,4-2-16-16,3 0 0 0,2 3-32 0,2-4 0 15,5 0 0-15,-1-2 0 0,0-3-336 0,2-2 0 16,-2-2 0-16,0 3 128 16,-1 1-1472-16,-5 3-272 0,-6 0-64 0,-3 2-16 0</inkml:trace>
  <inkml:trace contextRef="#ctx0" brushRef="#br1" timeOffset="-135772.1">30126 3252 911 0,'0'0'0'0,"0"0"0"0,0 0 0 0,0 0 0 0,0 0 1536 0,0 0 240 16,0 0 32-16,0 0 16 0,0 0-1312 0,0 0-256 15,0 0-48-15</inkml:trace>
  <inkml:trace contextRef="#ctx0" brushRef="#br1" timeOffset="-131164.45">18747 1546 16575 0,'0'0'1472'0,"11"-6"-1168"16,2-4-304-16,2 5 0 0,1-2-192 0,4 4-80 15,0 0-32-15,1 0 0 0,2 3 304 0,2-1 0 16,-1 0 0-16,1 0 0 0,2-1 240 0,-2 2-48 16,4 2-16-16,3 0 0 0,1 1 0 0,4 3 0 15,1 4 0-15,4-1 0 0,3 3-32 0,3 3 0 16,4-1 0-16,-2 4 0 0,-3 3-144 0,0 0 0 15,2 1 0-15,2 6 0 0,1 0 0 0,5 3 0 16,5 1 0-16,0-3 0 0,4-2 0 0,-3 1 0 0,-2-4 0 16,3 2 0-16,0 1 0 0,3-3 0 0,4 2 0 15,0-2 0-15,-1 2 0 0,-1-1 0 0,-4-3 128 0,0 4-128 16,-1-2 416-16,6 3 0 0,4 2 0 0,0 1 0 16,-3-2-32-16,-1 4 0 0,-2 0 0 0,2 2 0 15,0-3-64-15,5-1-32 0,5 3 0 0,-1 2 0 16,-5-2-64-16,0-1-16 0,-1 2 0 0,4-2 0 15,1 1-80-15,0 2 0 0,-3 2-128 0,-1 1 192 16,-4 2-192-16,2 2 0 0,2-2 0 0,1 2 0 16,2-1 0-16,-6-3 0 0,-4 0 0 0,-3 2 0 15,1 0 0-15,0 1 0 0,1-2 128 0,2 6-128 16,1 1 0-16,-4 1 0 0,-4-7 0 0,-4 2 0 16,1-1 224-16,-2-3-48 0,0 0-16 0,2-2 0 15,0 1 32-15,3-3 16 0,-2-1 0 0,-6-3 0 16,-6 0-64-16,-1-1-16 0,-3-4 0 0,1 3 0 15,-1-2-128-15,0 2 0 0,3-5 0 0,-4-2 0 0,1-3 0 0,-1 0-144 16,-3-2 0-16,-2 0 0 16,-6-2-1760-16,-3-6-336 0</inkml:trace>
  <inkml:trace contextRef="#ctx0" brushRef="#br1" timeOffset="-130501.97">22972 613 11967 0,'-27'14'1072'0,"12"-2"-864"16,0 6-208-16,-2 2 0 0,-1 7 976 0,-1 3 160 16,-1 4 16-16,-2 6 16 0,1 0-704 0,-2 5-144 15,0 6-16-15,-1 3-16 0,0 2 112 0,-3 8 32 16,-4 3 0-16,-2 3 0 0,-5 0-176 0,-1 5-16 15,-6 0-16-15,2 8 0 0,0-1-96 0,0 6-128 16,-1 2 176-16,4 1-176 0,-1-1 160 0,2 4-160 16,-1 2 128-16,1 1-128 0,-2 0 0 0,-2-3 0 15,-3 2-144-15,3 2 144 0,0 4-128 0,3-4 128 16,-2 2 0-16,2-2 0 0,0 4-144 0,2-4 144 0,-1-1 0 0,-3-2-144 16,-1-3 144-16,-3 1 0 0,1 1 0 0,2-2 0 15,1-7 0-15,3-3 0 0,-1 1 0 0,4-4 0 16,0 1 0-16,2-3 0 0,2 0 0 0,0-1 128 15,2-4 48-15,-2 1 16 0,-1-6 0 0,1 1 0 16,-1-2-64-16,2-4-128 0,2-4 192 0,4-3-64 16,-2-1-128-16,5-4 0 0,2-4 0 0,2 0 0 15,2-3-208-15,2 2-80 0,1-3-16 0,4-4-8640 16</inkml:trace>
  <inkml:trace contextRef="#ctx0" brushRef="#br1" timeOffset="-129380.08">24857 1929 17391 0,'0'0'768'0,"10"0"160"0,1 0-736 0,5 1-192 0,2 3 0 0,6 1 0 16,2 0-144-16,4 4-64 0,0 0-16 0,4 4 0 16,7-2 224-16,1 1 0 0,-1 0 0 0,1 3 160 15,-4-1-32-15,2 0-128 0,2 3 192 0,3-2-64 16,1-1-128-16,8 1 160 0,7 1-160 0,3 0 160 15,-1-1-160-15,0 2 0 0,-4 0 0 0,5-1 128 16,0 1-128-16,5-1 0 0,8 2 0 0,-1 0 0 16,2-2 0-16,-2 2 0 0,-2-3 0 0,4 1 0 0,6-3 0 0,3 3 0 15,2-1 0-15,-4 2 0 0,-5-2 0 0,4 1 0 16,4 3 0-16,2-1 0 0,3 2 0 0,-3 1 0 16,-5-1 0-16,3 4 0 0,3-1 0 0,2-4 0 15,1 2 0-15,-2-1 0 0,-7 4 0 0,8-1 0 16,3-1 0-16,1 0 0 0,-2 5 0 0,-3-5 0 15,-3-1 144-15,3 5-144 0,6-1 144 0,-4 4-144 16,-3-6 192-16,-1 1-192 0,-1 3 144 0,4-1-144 16,4 2 0-16,-4-3 144 0,-6 3-144 0,-2-4 0 15,-1 0 0-15,3 0 0 0,6 3 0 0,-5 0 0 16,-4-6 0-16,-2 6 0 0,0-2 0 0,3 5 0 16,3-4 0-16,1 1 0 0,-7-4 0 0,0-1 0 15,-2 4 0-15,5-3 128 0,3-4-128 0,-3 0 0 0,-3-1 0 0,-3 0 128 16,-3 0-128-16,3-1 160 0,-1-3-160 0,1-2 160 15,1-1-160-15,-5 1-144 0,-9-5 144 0,0 2-208 16,-4-4 208-16,0-1-176 0,-2 0 176 0,1 0-160 16,-2-2 160-16,-5 0 0 0,-4-2 0 0,-25 0-128 15,2 0-224-15,0 0-32 0,-1 0-16 0</inkml:trace>
  <inkml:trace contextRef="#ctx0" brushRef="#br1" timeOffset="-128695.66">31094 129 9215 0,'-10'19'816'0,"4"-4"-656"0,-3 4-160 0,-1 7 0 0,-2 7 144 0,-2 2 0 0,-2-1 0 0,-5 0 0 16,0 1-16-16,6-13 0 0,-5 3 0 0,0 9 0 15,-4 2 0-15,0 8-128 0,-4 0 192 0,-1 7-64 0,-2 1-128 0,-31 54 128 16,12-19-128-16,-1-5 128 0,2-2-128 0,-2-3 0 16,-2 7 0-16,-3-8 128 0,0-1-128 0,1 0 0 15,0 3 144-15,-1 1-144 0,-2 6 0 0,-2 0 0 16,-7-4 0-16,-3 1 0 0,-4-2 0 0,2 2 0 15,2 2 0-15,0 0 0 0,3 3 0 0,-7-2 0 16,-11 1 0-16,1 4 128 0,2 3-128 0,2 4 192 16,3-1-64-16,-7 1 0 0,-8 2-128 0,2-2 128 15,1 6-128-15,4 0 128 0,4 0-128 0,-11 2 0 16,-7 8 0-16,1-1 0 0,3-3 0 0,1 6 0 16,0 4-128-16,-3 2 128 0,-3-4-304 0,2 0 32 15,6-4 0-15,2 5 0 0,-2 2 272 0,1-1-192 16,-4-3 192-16,6 0-4720 0</inkml:trace>
  <inkml:trace contextRef="#ctx0" brushRef="#br1" timeOffset="-125944.5">28370 4884 13071 0,'0'0'576'0,"0"0"128"0,-9 1-576 0,0 1-128 0,3-1 0 0,-5 1 0 0,-1 2 496 0,-3 1 64 15,-3 0 16-15,0-1 0 0,1 3-256 0,-1 2-32 16,0-3-16-16,0 4 0 0,0-2 160 0,11-1 16 16,-3 1 16-16,2 5 0 0,-1-2-80 0,-1 4 0 15,2 3-16-15,2 0 0 0,0-2-176 0,-3 17-16 16,4-2-16-16,3-7 0 0,5-2 0 0,1 1 0 16,1-3 0-16,4 0 0 0,2 1 48 0,3-1 16 15,-1 0 0-15,5 3 0 0,1-4-32 0,1 0-16 16,3 2 0-16,0-1 0 0,-3 0-32 0,2 2 0 15,-1 0 0-15,-3-2 0 0,0 1-144 0,0 1 192 16,-7 1-192-16,1 1 192 0,-4-1 0 0,-1 1 16 16,-2 2 0-16,-1-4 0 0,-2 3 176 0,0 0 16 15,-2-1 16-15,-3 3 0 0,-1-2-16 0,-1 5 0 0,-1-5 0 16,-1 3 0-16,-2-5-144 0,-1 1-48 0,0-1 0 0,0-3 0 16,0-1-208-16,0-1 144 0,1-3-144 0,0-2 128 15,1-2-128-15,1 1 0 0,-1-5 144 0,-1 0-144 31,0-1-304-31,2-5-128 0,7-1-16 0,-11 0-11280 0</inkml:trace>
  <inkml:trace contextRef="#ctx0" brushRef="#br1" timeOffset="-125544.3">28741 5717 13823 0,'-10'10'608'0,"5"-3"128"0,1 6-592 0,1 2-144 16,-3 1 0-16,1 1 0 0,2 3 992 0,-1-1 160 15,0 0 48-15,1 0 0 0,1-1-624 0,1-1-112 16,-1 1-16-16,4-4-16 0,0-4-64 0,2 2-16 15,0-3 0-15,1 0 0 0,2-4-64 0,0-2-16 16,4 1 0-16,-1-3 0 0,1-1 112 0,0-1 32 16,2-4 0-16,-1 0 0 0,2 0 176 0,-2-4 48 0,-2 0 0 0,0-4 0 15,0-1-48-15,-1-1 0 0,-1 0 0 0,-2-2 0 16,-1 0 48-16,-1-2 0 16,-4-3 0-16,-2 2 0 0,-2 1-16 0,-4 0 0 0,-1-1 0 0,-2 3 0 15,-2 0-240-15,0 2-32 0,-1-2-16 0,0 6 0 16,-2-2-336-16,2 3 0 0,1 1 0 0,0-1 0 31,1 4-1360-31,-1 1-240 0,2-6-64 0,0 4-11568 0</inkml:trace>
  <inkml:trace contextRef="#ctx0" brushRef="#br1" timeOffset="-124726.45">28505 4366 1839 0,'0'0'0'0,"0"0"160"0,0 0-160 0,0 0 0 16,0 0 0-16,5-9 0 0,-5 9 2864 0,0-8 528 15,0 8 128-15,0 0 0 0,0-9-2016 0,0 9-416 16,0 0-64-16,0 0-32 0,0 0-272 0,0 0-48 16,0 0-16-16,0 0 0 0,0 12-288 0,1 3-64 0,1 0-16 0,0 4 0 15,1 1-16-15,-1 3 0 0,1 5 0 0,1 0 0 16,-1 4 64-16,2 2 16 0,-1-2 0 0,0-3 0 15,1 1-96-15,0-1 0 0,0-4-16 0,0 3 0 16,1-4-48-16,0-1-16 0,0-4 0 0,3-1 0 16,-1-3-176-16,1-1 192 0,0 0-192 0,1-5 192 15,1 0-192-15,-1-3 160 0,-1 1-160 0,3-1 160 16,-2-3-160-16,1-2 0 0,-1-1 144 0,3-1-144 31,-3-3-560-31,0-2-176 0,-1-2-32 0,-1 2-10048 0</inkml:trace>
  <inkml:trace contextRef="#ctx0" brushRef="#br1" timeOffset="-124525.28">28330 4740 16575 0,'-13'2'736'0,"13"-2"160"0,0 0-720 0,0 0-176 15,0 0 0-15,0 0 0 0,6-8 1008 0,4 0 160 16,3-3 48-16,1 2 0 0,5-2-560 0,1 2-96 15,0-4-32-15,1-2 0 0,3-3-48 0,2-1-16 16,0 0 0-16,5-3 0 0,1-3-224 0,-2 3-48 16,2 2-16-16,0 2 0 15,0 3-1760-15,-5 2-336 0</inkml:trace>
  <inkml:trace contextRef="#ctx0" brushRef="#br1" timeOffset="-123275.18">29067 5129 1839 0,'0'0'0'0,"0"0"160"0,0 0-160 0,0 0 0 0,0 0 0 0,0 0 0 16,0 0 1952-16,0 0 352 0,-8 8 80 0,8-8 16 15,0 0-1344-15,-6 4-272 0,6-4-48 0,0 0-16 16,0 0 32-16,0 0 0 0,0 0 0 0,0 0 0 16,0 0-48-16,-5-6 0 0,2-5 0 0,3 2 0 15,1-3-128-15,2 0-48 0,0 1 0 0,2-3 0 16,0-1-288-16,-1 2-64 0,-2 0-16 0,2 0 0 15,1-2 16-15,3 3 0 0,-2 1 0 0,2 0 0 16,0-1 32-16,3 2 16 0,-2 3 0 0,1-1 0 16,0 2-96-16,0-1-128 0,-1 4 176 0,1 0-176 15,0 2 128-15,0 1-128 0,-10 0 0 0,12 2 0 0,-3 3 0 16,1 2 0-16,0-1 0 0,-1 7 0 0,-3-3 144 16,1 4-144-16,-1 0 0 0,-1 4 144 0,-2-1-144 0,-1 3 0 15,-2 1 144-15,-2 2-144 0,0 0 192 0,-1-1-48 16,-2 0 0-16,-1 3 0 0,0-4 128 0,-2 0 32 15,0 1 0-15,-1 0 0 0,0 2 112 0,0-2 32 16,-1-4 0-16,0 1 0 0,-1 0-80 0,2-2-16 16,-2 1 0-16,1-1 0 0,1-1-208 0,1-2-144 15,2-2 192-15,0 0-192 0,1 0 128 0,1-4-128 16,4-8 0-16,0 0 0 0,0 0 0 0,0 0 0 16,0 0 128-16,9 6-128 0,-9-6 128 0,12 2-128 15,4-4 192-15,0-1-192 0,2 1 240 0,1-1-64 16,0 1-16-16,5-2 0 0,2-1-160 0,-2 1 0 0,1 0 144 0,-2 0-144 15,0-2 0-15,-3 1 128 0,1 0-128 0,-2 0 0 16,-3-2 0-16,1 2 144 0,-5-4-144 0,0 3 0 31,-2 2-912-31,-2 0-304 0,-2-3-48 0</inkml:trace>
  <inkml:trace contextRef="#ctx0" brushRef="#br1" timeOffset="-122169.22">28497 3305 12543 0,'0'0'560'0,"0"0"112"0,0-6-544 0,0 6-128 15,0 0 0-15,-1-5 0 0,1 5 400 0,0 0 48 16,0 0 16-16,-2-8 0 0,-2 2-48 0,4 6-16 15,-5-3 0-15,5 3 0 0,-5-7-16 0,5 7-16 0,-6-4 0 0,0 0 0 16,0 2 128-16,6 2 16 0,0 0 16 0,-10-3 0 16,2 2-64-16,-1 2-16 0,0 2 0 0,0-1 0 15,-1 2-192-15,0 1-32 0,-2 3-16 0,2-3 0 16,1 4 0-16,-1-2 0 0,0 2 0 0,-1-1 0 16,2 2 16-16,0-1 0 0,-1 4 0 0,1-3 0 15,1 0 32-15,4 3 0 0,-2-2 0 0,2 1 0 16,0-1-48-16,3-2 0 0,1-9 0 0,-2 13 0 15,2-13-80-15,0 11-128 0,0-11 176 0,3 12-176 16,-3-12 144-16,0 0-144 0,12 8 0 0,-12-8 144 16,10 4-144-16,1-3 160 0,0-3-160 0,-3-3 160 15,-8 5-160-15,12-6 160 0,-2-2-160 0,-1-2 160 16,0-2-160-16,-4 2 128 0,0-5-128 0,0 0 128 0,0-2-128 16,0 2 0-16,-1 2 0 0,2-2 128 0,-2-2-128 0,0 0 0 15,-1-3 0-15,-2 0 128 0,0 0-128 0,-1-3 0 16,-1-1 0-16,-2 2 0 0,0-2 0 0,0 1 192 15,0 0-192-15,0-1 192 0,0 4-192 0,1 1 0 16,-1 2 144-16,2 4-144 0,-1 1 176 0,1 2-48 16,1 2 0-16,0 8 0 0,0 0-128 0,0 0 128 15,0 0-128-15,0 0 128 0,-2 11-128 0,-1 1 0 16,1 1 0-16,-2 4 0 0,1 2 0 0,2 2 0 16,1 0 0-16,0 2 0 0,0-1 0 0,3-2 0 15,-1 1 0-15,1 1 0 0,-2 6 0 0,0-6 0 16,2-2 0-16,-2-1 0 0,1 0 0 0,1 1 0 15,0-3 0-15,0-1 0 0,-1-2-240 0,1-2-16 16,0-2-16-16,1-1 0 16,-4-9-2016-16,0 0-400 0</inkml:trace>
  <inkml:trace contextRef="#ctx0" brushRef="#br1" timeOffset="-121824.75">28566 2941 6447 0,'0'0'576'0,"0"0"-576"0,0 0 0 0,0 0 0 0,-3-7 1840 0,3 7 256 16,0 0 48-16,0 0 16 0,0 0-944 0,0 0-192 15,0 0-48-15,-8 7 0 0,-1 4-368 0,0 1-80 16,1 4-16-16,0 3 0 0,3 3 0 0,2 1-16 16,-1-1 0-16,0 3 0 0,4 1 0 0,-1 0 0 15,1 3 0-15,0 3 0 0,1-3-128 0,-1 1-32 16,0 4 0-16,4-3 0 0,-3-3-160 0,2 0-48 16,-2-5 0-16,1-1 0 0,1-3-128 0,1-1 0 15,2-2 0-15,-1-2 128 0,0-1-320 0,2-6-80 16,0 2-16-16,-7-9 0 15,0 0-1712-15,0 0-352 0</inkml:trace>
  <inkml:trace contextRef="#ctx0" brushRef="#br1" timeOffset="-121658.81">28487 3284 16575 0,'0'0'1472'0,"0"0"-1168"0,0 0-304 0,0 0 0 16,0 0 1792-16,0 0 288 0,0 0 64 0,13 0 16 15,0 0-1488-15,-1 0-288 0,1-3-64 0,1 1-16 16,1 0-176-16,4-1-128 0,2-4 144 0,0 1-144 31,2-5-672-31,3 3-224 0</inkml:trace>
  <inkml:trace contextRef="#ctx0" brushRef="#br1" timeOffset="-115170.14">29456 4960 16287 0,'0'0'720'0,"0"0"160"0,0 0-704 0,0 0-176 15,0 0 0-15,0 0 0 0,0 0 544 0,0 0 80 16,0 0 16-16,0 0 0 0,0 0-208 0,0 0-48 16,0 0 0-16,11 4 0 0,-1-1-80 0,1-2-32 0,0 0 0 0,2 3 0 15,1-1-128-15,1-1-16 0,4 3-128 0,1 3 192 16,-2-3-64-16,2 3-128 0,1 2 176 0,2 1-176 16,0-3 288-16,-1 3-48 0,0-1-16 0,-2 3 0 15,-1-1-96-15,-1-2-128 0,-1 1 176 0,-2-2-176 16,-1 1 144-16,-1-3-144 0,-3 0 0 0,-1-2 144 15,-9-5-352-15,9 7-80 0,-9-7-16 0,0 0-6336 16,9 0-1264-16</inkml:trace>
  <inkml:trace contextRef="#ctx0" brushRef="#br1" timeOffset="-114885.37">29746 4780 15135 0,'0'0'672'0,"-5"-5"144"0,5 5-656 0,0 0-160 16,-8-8 0-16,2 6 0 0,6 2 848 0,0 0 144 16,-8 5 32-16,2 2 0 0,-1 0-384 0,2 4-64 15,0-1 0-15,0 4-16 0,-1 3 64 0,-1 3 16 16,2 6 0-16,-1-2 0 0,2 1-16 0,1 3 0 15,1-1 0-15,1 5 0 0,-2 1-240 0,2-2-32 16,1-4-16-16,0 1 0 0,1-4-160 0,2 0-48 16,-1-3 0-16,2-5 0 0,0-3-272 0,3 0-64 15,-3-1-16-15,-4-12 0 16,7 8-1824-16,-7-8-384 0</inkml:trace>
  <inkml:trace contextRef="#ctx0" brushRef="#br1" timeOffset="-114250.02">30279 4658 13823 0,'0'0'608'0,"-8"0"128"0,8 0-592 0,-11 2-144 16,0-3 0-16,0 2 0 0,-1 2 448 0,1-1 48 16,-2 2 16-16,0 0 0 0,0 1-32 0,1 3 0 15,-2-2 0-15,2 7 0 0,2 0-32 0,-1 4 0 16,-1 1 0-16,2 4 0 0,1-2 64 0,3 0 0 15,-2 0 0-15,2 2 0 0,2 5-48 0,0-3 0 16,3 2 0-16,2-2 0 0,3-4-128 0,0-1-16 16,2-2-16-16,2-3 0 0,0-4-80 0,3 1-16 15,2-6 0-15,-1-2 0 0,0-6 16 0,1-2 0 16,1 0 0-16,2-6 0 0,1-3-224 0,0-3 176 0,1-3-176 16,-1-3 160-16,-2 0-160 0,-1-3 160 0,-1 0-160 0,-1-3 160 15,1 0-160-15,-2 2 0 0,-2-1 0 0,-1 1 0 16,-3-4 0-16,-1-1 128 0,-2-3-128 0,0 0 0 15,-2-3 240-15,-4 0-48 0,-4-2 0 0,1-1 0 16,0-4-48-16,-4 2-16 0,1-3 0 0,0 6 0 16,-1 5-128-16,2 2 0 0,-1 9 0 0,3 3 128 15,0 3-128-15,2 6 0 0,0 0 144 0,-1 6-144 16,2 2 240-16,4 4-32 0,0 0 0 0,-8 5 0 16,2 4-208-16,3 4 0 0,0 2 128 0,0 4-128 15,1 1 0-15,0 6 0 0,4-1 0 0,1 7 0 16,2 1-128-16,2 4 128 0,2 0 0 0,1 1 0 15,1 1 0-15,2 2-128 0,0 1 128 0,1-4 0 0,1-5 0 16,0-4 0-16,-1-2 0 0,0 0 0 0,1 1 0 0,1-7 0 16,-6 0 0-16,3-2 0 0,-2 0 0 0,2-4-192 15,-4-2 16-15,0 0 0 16,-4-3-512-16,2-1-96 0,1-4-32 0,-1 0-6816 16,-7-5-1376-16</inkml:trace>
  <inkml:trace contextRef="#ctx0" brushRef="#br1" timeOffset="-113956.58">30571 4467 4607 0,'0'0'400'0,"0"0"-400"0,0 0 0 0,0 0 0 16,0 0 2832-16,0 0 496 0,0 0 80 0,6 12 32 16,-1 2-1936-16,0 0-384 0,1 3-80 0,2 2-16 15,1 2-288-15,2-1-64 0,2-1-16 0,-1 3 0 16,0-2-96-16,4 0-32 0,0 2 0 0,1-3 0 16,0-2-272-16,1-1-48 0,2-2-16 0,2 1 0 15,-2 1-192-15,2-2-240 0,-2-4 48 0,1-1 16 16,-1-4-1808-16,-1-1-384 15</inkml:trace>
  <inkml:trace contextRef="#ctx0" brushRef="#br1" timeOffset="-113702.4">30766 4270 20271 0,'0'0'1792'0,"0"0"-1424"16,0 0-368-16,0 0 0 0,0 0 1152 0,0 12 144 15,-1 2 48-15,-2 1 0 0,1 4-464 0,-2 5-96 16,-1 9-16-16,-1 3 0 0,-2 2-192 0,0 4-32 0,0 4-16 16,-1 1 0-16,-2-2-304 0,1 5-64 0,-1 2-16 0,-1 0 0 15,5 3-144-15,-2-3 0 0,-3-3 0 0,4 1-8992 16,-1-2-1760-16</inkml:trace>
  <inkml:trace contextRef="#ctx0" brushRef="#br1" timeOffset="-112234.52">31141 4401 7359 0,'0'0'656'0,"0"0"-528"16,0 0-128-16,0 0 0 0,0 0 992 0,0 0 160 15,0 0 48-15,0 0 0 0,0 0-688 0,0 0-128 16,0 0-16-16,0 0-16 0,0 0 224 0,9-8 64 15,0 3 0-15,-1-1 0 0,-1-2-16 0,0 3 0 16,0-1 0-16,0-2 0 0,2 1-80 0,2-2-16 16,0 1 0-16,2-2 0 0,0 1-208 0,1-4-32 15,-1 1-16-15,2 0 0 0,0 0-128 0,0 1-16 16,1 2-128-16,-4-1 192 0,4 1-192 0,-5 1 0 16,-1 1 0-16</inkml:trace>
  <inkml:trace contextRef="#ctx0" brushRef="#br1" timeOffset="-112064.6">31210 4557 23951 0,'0'0'2128'0,"0"0"-1696"0,0 0-432 0,0 0 0 16,0 0 544-16,0 0 32 0,0 0 0 0,11-6 0 15,0-3-432-15,-3-1-144 0,4 4 0 0,-1-6 144 16,2 0-144-16,1-1 0 0,0-1 144 0,1-1-144 15,0 1 0-15,2 0-192 0,0 3 32 0</inkml:trace>
  <inkml:trace contextRef="#ctx0" brushRef="#br1" timeOffset="-111500.52">31650 3707 8287 0,'0'0'368'0,"-2"-9"80"0,2 9-448 0,0 0 0 0,0 0 0 0,-3-6 0 15,3 6 1456-15,0 0 208 0,-7-5 32 0,7 5 16 16,0 0-880-16,-9 4-160 0,0-1-32 0,3 6-16 16,-1-1-176-16,0 6-48 0,2 1 0 0,-1 2 0 15,-3 0 208-15,2 4 32 0,0-1 16 0,-1 3 0 16,1 2 64-16,0 0 16 0,2 1 0 0,1 1 0 15,1-5-112-15,0 0-32 0,0 5 0 0,3-3 0 16,0-1-80-16,4-1-32 0,1-2 0 0,3-2 0 16,2-4-224-16,-1-3-32 0,1 1-16 0,0-3 0 15,2 2-64-15,1 2-16 0,0-2 0 0,3 1 0 16,-4-2-128-16,5-1 160 0,0 3-160 0,-2 1 160 16,-1-1-160-16,0 0 0 0,-2 5 0 0,0-3 0 0,-1-1 128 0,-2 2-128 15,-1 1 0-15,-2 3 128 0,-1 3-128 0,-1 2 128 16,-3-2-128-16,-1-1 128 0,-1 0 192 0,-1 2 16 15,-2-1 16-15,0-1 0 0,-2-1 32 0,-1 0 16 16,0 0 0-16,-1-1 0 0,0-4-144 0,1 0-16 16,-1-1-16-16,2 0 0 0,-1-4-224 0,1 3 0 15,-2-2 128-15,2-4-128 16,6-7-352-16,0 0-112 0,0 0-32 0,0 0-8864 16,0 0-1776-16</inkml:trace>
  <inkml:trace contextRef="#ctx0" brushRef="#br1" timeOffset="-111167.25">31922 4461 15663 0,'0'0'688'0,"0"0"144"0,0 0-656 0,0 11-176 0,0-1 0 0,0 2 0 15,0-12 1440-15,1 14 256 0,-1-1 48 0,0 2 16 16,-1 1-736-16,1 1-160 0,1-1-32 0,3 1 0 15,-3-1-176-15,2-2-32 0,0-1-16 0,3-1 0 16,0-4-256-16,2 0-48 0,0-2-16 0,3 1 0 16,-1-6-112-16,0-1-32 15,0-4 0-15,2 0 0 0,-1-1 48 0,-1 0 16 0,0-6 0 0,-1-2 0 16,-1-3 16-16,-2-2 0 0,-1-1 0 0,0 0 0 16,-3-2-80-16,-2 2-16 0,0 1 0 0,-3 1 0 0,-2-2 64 0,-1 0 0 15,-2-4 0-15,-2 1 0 0,-4 2-64 0,0 1-128 16,1 1 192-16,0 0-64 0,2 0-128 0,2 2-192 15,-1-1 32-15,2 5 16 16,2-1-1264-16,0 3-240 0,-3 2-48 0</inkml:trace>
  <inkml:trace contextRef="#ctx0" brushRef="#br1" timeOffset="-110824">31779 3364 20207 0,'0'0'896'0,"0"0"192"0,0 0-880 15,0 0-208-15,0 0 0 0,0 0 0 0,0 0 304 0,0 0 16 0,-2 10 0 0,-1 3 0 16,-1 2 80-16,1 0 32 0,-4 3 0 0,2 4 0 16,0 2-96-16,3 4-16 0,-3-4 0 0,2 4 0 15,2-1 96-15,1 3 16 0,1-2 0 0,2 1 0 16,0-2-432-16,4-3 0 0,0-3 0 0,1 0 0 16,1-2 0-16,1 0 0 0,-2-4-224 0,2-3 80 15,0-3-400-15,0 0-80 0,-2-5-16 0,-1 1 0 16,-7-5-1344-16,11 5-288 0,-11-5-48 0,0 0-16 0</inkml:trace>
  <inkml:trace contextRef="#ctx0" brushRef="#br1" timeOffset="-110668.58">31707 3778 16575 0,'0'0'1472'0,"0"0"-1168"15,0 0-304-15,0 0 0 0,13-11 1040 0,1 2 160 16,1-5 16-16,1 3 16 0,1-1-848 0,1-1-192 15,1-1-16-15,0-1-16 0,1-1-160 0,3-2 0 0,0-1 0 0</inkml:trace>
  <inkml:trace contextRef="#ctx0" brushRef="#br1" timeOffset="-109513.05">32083 3922 13823 0,'0'0'1216'16,"0"0"-960"-16,0 0-256 0,1-12 0 15,2 4 1024-15,1-5 144 0,1 0 48 0,1 2 0 0,1-3-688 16,0-4-128-16,2 0-16 0,0 0-16 0,2 2-368 0,0-1 0 15,-1 2 0-15,0 4 128 0,0-1-128 0,-1 1 0 16,0 4 0-16,-1 2 128 0,-8 5 128 0,10 0 48 16,-10 0 0-16,9 8 0 0,-3 6-144 0,-2 2-32 15,-2 3 0-15,-4 1 0 0,-1 2 64 0,-1 5 0 16,-2 0 0-16,-2 2 0 0,0-2 112 0,-1 2 16 16,0-4 16-16,0 3 0 0,0-3-96 0,0 0-32 15,1-3 0-15,3-1 0 0,0-2 176 0,1-2 16 16,2-3 16-16,2-2 0 0,0-12-96 0,0 0-32 15,5 8 0-15,-5-8 0 0,9 4-128 0,1-4-32 16,0-3 0-16,3 1 0 0,-3-3-128 0,2-3 0 16,-1 2 0-16,0-3 0 0,1 0-304 0,-4 6 16 0,-1-3 0 0,2 0 0 31,0 1-1440-31,0-3-304 0</inkml:trace>
  <inkml:trace contextRef="#ctx0" brushRef="#br1" timeOffset="-109147.14">32477 3658 16575 0,'0'0'736'0,"0"0"160"0,0 0-720 0,0 0-176 0,0 0 0 0,0 0 0 0,0 0 896 0,0 0 160 15,-10 2 32-15,-1 6 0 0,0 2-608 0,-1 5-112 16,-2 4-32-16,0 2 0 0,-1-1 48 0,2 1 0 16,1 0 0-16,3-1 0 0,2 2 0 0,3-3 0 15,1-1 0-15,3-4 0 0,2-3-112 0,-2-11-16 16,5 9 0-16,4 0 0 0,0-3-16 0,1 1-16 16,0-1 0-16,1-2 0 0,1-2 16 0,-2 1 0 15,3-1 0-15,-3 3 0 0,0-1-240 0,0-1 0 16,-10-3 0-16,10 5 0 0,-10-5 0 0,9 7 0 15,-9-7 0-15,0 0 0 0,7 9 0 0,-7-9 0 16,-2 13 0-16,0-4 0 0,2-9 0 0,-5 11 128 16,-2 1-128-16,-1-5 0 0,-4 4-224 0,1-5-144 15,-1 2-16-15</inkml:trace>
  <inkml:trace contextRef="#ctx0" brushRef="#br1" timeOffset="-108547.55">32659 3552 12895 0,'0'0'1152'0,"0"0"-928"0,0 0-224 0,0 0 0 0,0 0 1024 0,0 0 176 16,0 0 16-16,0 0 16 0,0 0-496 0,0 0-96 15,-9 0-32-15,9 0 0 0,-10 9-96 0,1 0-32 16,-1 2 0-16,2 3 0 0,3 4-32 0,-1 2 0 16,-2 2 0-16,2 0 0 0,1 0-144 0,1 3-48 15,-1-5 0-15,2 0 0 0,3-3-32 0,2-2-16 16,0-2 0-16,1-3 0 0,2 3-208 0,-5-13 176 15,5 7-176-15,-5-7 160 0,0 0 16 0,0 0 0 16,10-1 0-16,-10 1 0 0,9-5 144 0,-1 0 16 16,-1-4 16-16,-1 1 0 0,-2-4-160 0,1-1-48 15,0 0 0-15,1-2 0 0,-4 0-144 0,1-2 160 0,-1-1-160 0,-1 1 160 16,1-2-160-16,-2-3 0 16,-2-2 0-16,1 1 0 0,-1 1 0 0,0-3 128 0,-3-1-128 0,0 4 0 15,-2-5 0-15,0 3 0 0,1-4 0 0,1 2 0 16,-2-4 0-16,4 4 0 0,-1 1 0 0,3 6 0 15,-2 2 0-15,2 6 0 0,-1-2 0 0,2 3 0 16,-1 1 0-16,1 9 0 0,3-10 0 0,-3 10 0 16,0 0 0-16,0 0 0 0,0 0-144 0,0 0 144 15,0 0 0-15,4 14-128 0,-2 1 128 0,2 3 0 16,0 2 0-16,0 3-128 0,-3 3 128 0,0-3 0 16,4-2 0-16,-1 2 0 0,0-1 0 0,1-1 0 15,0 2 0-15,0 1 0 0,0-2 0 0,0-2 0 16,0 1 0-16,2-1 0 0,-4-1 0 0,4 0 0 15,-3 0-384-15,-1-1 0 0,1-2-16 0,-1 0 0 16,-2-4-1456-16,0 0-304 16</inkml:trace>
  <inkml:trace contextRef="#ctx0" brushRef="#br1" timeOffset="-108142.16">32911 3318 20271 0,'0'0'1792'0,"0"0"-1424"0,0 0-368 0,7-6 0 16,0-2 128-16,-7 8-128 0,0 0 128 0,0 0-128 15,0 0 912-15,0 0 112 0,0 0 32 0,0 0 0 16,-11 9-368-16,0-1-80 0,0 4-16 0,-1 2 0 15,1 3-112-15,2-9-32 0,0 4 0 0,-1-2 0 16,0 2-96-16,1 1-32 0,0-2 0 0,1 2 0 16,2 1-64-16,-2 5-32 0,6-1 0 0,2-3 0 15,1-5 0-15,3 0 0 0,-4-10 0 0,5 7 0 16,1 0-32-16,1-2-16 0,-1 2 0 0,2 0 0 16,-1-3-48-16,2 2-128 0,0 2 192 0,6 5-64 15,-2 1-128-15,-2 0 0 0,-2 1 0 0,-2-1 0 16,-4-1 0-16,1 1 128 0,-1 1-128 0,-3 1 0 15,-3-2 224-15,-1-1-32 0,-2 1-16 0,-2 0 0 16,-2 3 48-16,0-2 16 0,-1-1 0 0,4-7 0 0,-2 6-240 0,-1-3 0 16,-1 2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20:19:24.74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6488 14788 12895 0,'0'0'576'0,"0"0"112"0,-9 4-560 0,3 0-128 0,6-4 0 0,0 0 0 0,-8 5 1152 0,8-5 192 16,0 0 32-16,0 0 16 0,0 0-592 0,0 0-112 16,0 0-32-16,0 0 0 0,0 0 112 0,0 0 32 15,0 0 0-15,0 0 0 0,-4-11-304 0,3-3-64 16,1 0-16-16,4-2 0 0,-3-1-288 0,3-3-128 16,1-2 0-16,0 1 128 0,-1-2 128 0,1-1 0 15,1-1 16-15,1-2 0 0,-2 2 112 0,4 1 0 16,-1-1 16-16,1 4 0 0,-1 2 32 0,1 1 0 15,-2 0 0-15,4 3 0 0,-1 2-128 0,0 4-32 0,-1-1 0 0,0 4 0 16,-9 6-272-16,10-3 0 0,-10 3 0 0,11 5 0 16,2 5 0-16,-1 3 0 0,-2 5 0 0,1 1 0 15,1 3 0-15,0-1 0 0,-4 2 0 0,2 6 0 16,-5 1 0-16,3-4 0 0,1-4 0 0,-3 0 0 16,-1 3-128-16,-1-5 128 0,0 1 0 0,-2-2-144 15,1-3 144-15,-2 1-192 0,-1-5 192 0,0 0-192 16,0-1-128-16,0-11-48 0,0 0 0 0,-2 9 0 31,2-9-784-31,0 0-176 0,0 0-16 0</inkml:trace>
  <inkml:trace contextRef="#ctx0" brushRef="#br0" timeOffset="261.75">6690 14477 14735 0,'0'0'1312'0,"-10"5"-1056"16,0-1-256-16,2 0 0 0,8-4 2176 0,-5 14 368 16,1-3 80-16,0 7 0 0,0 5-1536 0,3 0-320 15,1 7-64-15,0 1-16 0,-1 2-240 0,-2 1-64 16,1 0 0-16,-2 4 0 0,-2 2 32 0,-1 3 0 16,1-1 0-16,0 5 0 0,-2-1-160 0,2 2-16 15,-2-1-16-15,4-2 0 0,-2 0-224 0,1-3 128 16,-2-2-128-16,2 0 0 0,1 0 128 0,-1-2-128 15,4-1 0-15,0-3 0 0,1-1-224 0,1-2-144 0,0-1-16 0,4 1-12864 16</inkml:trace>
  <inkml:trace contextRef="#ctx0" brushRef="#br0" timeOffset="7101.82">4046 16545 26079 0,'-17'-10'1152'0,"5"6"256"0,-3 0-1136 0,-1 3-272 0,1-3 0 0,0-2 0 16,-2 3 384-16,-1 1 32 0,-2-1 0 0,-3 3 0 15,-1-1-256-15,-3 2-160 0,-2-1 192 0,-1 4-192 16,-5 1 0-16,-3 4 0 0,-4 0 0 0,-2 3-192 15,-3 4 16-15,1 0 16 0,0 2 0 0,3 0 0 16,1 3 160-16,3 0-128 0,3-2 128 0,6-1-128 16,4-1 128-16,6 0 176 0,3-3-48 0,7 1 0 15,5-6 192-15,2 0 48 0,3-9 0 0,6 8 0 16,5 0-176-16,5-2-16 0,6-1-16 0,4 1 0 16,7-2-160-16,3 2 160 0,5 2-160 0,4-3 160 15,3 3-160-15,3 0 128 0,1 1-128 0,-4 0 128 0,-5-1-128 16,-3 2 0-16,-3-1 0 0,-4 4 0 0,-5 1 0 0,-5-2 0 15,-6 0 0-15,-3 2 128 0,-5 2-128 0,-5 2 128 16,-7 1-128-16,-7 4 128 0,-5 5 528 0,-10 2 112 16,-8 4 0-16,-9 2 16 0,-9 5-224 0,-6-3-48 15,-7-1-16-15,0-1 0 0,1-3-192 0,-1-4-48 16,0-2 0-16,-1-3 0 0,2-3-128 0,2-3-128 16,5-4 144-16,8-4-144 0,7-7-128 0,11-1-128 15,3-2-32-15,11-1-10144 16,4-1-2048-16</inkml:trace>
  <inkml:trace contextRef="#ctx0" brushRef="#br0" timeOffset="7520.44">5726 16592 30399 0,'-8'-4'2704'0,"-1"4"-2160"15,-2 1-544-15,1 7 0 0,0 1 1600 0,0 6 192 16,1 3 64-16,1 7 0 0,1 2-1568 0,-1 4-288 16,-2-1 0-16,1 1-176 0,0 0-112 0,0 4-32 15,0-1 0-15,2-2 0 16,-1-6-320-16,1 2-80 0,-2-5-16 0,0-2 0 15,0-6-416-15,2-4-96 0,7-11-16 0,0 0 0 16,-8 3-192-16,8-3-32 0,-7-12-16 0,5-2-6000 16,2-6-1200-16</inkml:trace>
  <inkml:trace contextRef="#ctx0" brushRef="#br0" timeOffset="7672.35">5580 16373 4607 0,'-5'-25'192'0,"3"8"64"0,-1-2-256 0,-3 0 0 0,-1 1 0 0,2 3 0 16,0 2 5760-16,1 6 1088 15,1 0 240-15,0 1 32 0,3 6-4704 0,0 0-944 0,0 0-192 0,0 0-48 16,-8 6-800-16,8-6-176 16,-7 8-16-16,-1 0-16 15,8-8-1200-15,-4 11-240 0,1-1-64 0,3-10-13232 0</inkml:trace>
  <inkml:trace contextRef="#ctx0" brushRef="#br0" timeOffset="8051.44">6671 16413 16575 0,'-10'-8'1472'0,"-6"4"-1168"16,-1 0-304-16,-2 3 0 0,-3 0 4352 0,3 5 832 15,-4 0 144-15,-1 2 48 0,-2 3-4464 0,0-3-912 16,-1 4 0-16,-3-1-272 15,-2 3-208-15,-1 3-32 0,-3 0-16 0,2-1 0 16,1 3-288-16,2 0-48 0,2 3-16 0,5-3 0 16,2 1 176-16,6-1 48 0,2-3 0 0,4 0 0 0,3 2 464 0,5-2 192 15,3-4-176-15,4 4 176 0,3 0 288 0,3-2 160 16,1-1 16-16,4 2 16 0,3-3 352 0,3 3 80 16,-1 1 16-16,2-4 0 0,-4 1-160 0,0 2-16 15,-1-2-16-15,-4 2 0 0,-4 0-352 0,-2-3-80 16,-4 3-16-16,0 2 0 0,-6-1-288 0,-2-1 160 15,-2-1-160-15,-7 4 128 0,-6-2-128 0,-4-2 160 16,-2 1-160-16,-3 0 160 0,-2-3-160 0,0 0 0 0,1-2 0 0,0-1 0 31,-2-4-1664-31,2 1-352 0,1 0-80 0,3-2-12144 0</inkml:trace>
  <inkml:trace contextRef="#ctx0" brushRef="#br0" timeOffset="8801.37">9447 16725 25791 0,'-18'-14'2304'0,"3"3"-1856"16,-5-6-448-16,1 1 0 0,-2-1 2592 0,2 3 416 16,1 2 96-16,1 2 16 0,-1-3-2448 0,-1 1-480 0,-2 1-192 0,-2-3 128 15,-2 1-128-15,-2 4-224 0,-1-2 48 0,-1 3 16 16,-1-2-160-16,-2 5-16 0,0 1-16 0,-2 4 0 15,-3 4 160-15,1 4 16 0,2 3 16 0,2 6 0 16,2 6 160-16,3 4-160 0,4 3 160 0,5 5-160 16,3 6 0-16,5 0 0 0,2 1 0 0,6 2 0 15,2-2-112-15,4 3-32 0,2-6 0 0,4-2 0 0,2-5 80 16,3-7 16-16,4-2 0 0,1-5 0 0,1-6 208 0,1-3 0 16,6-7 0-16,0-6 0 0,3-3 160 15,-1-4 80-15,1-7 16 0,-1-7 0 0,1-7-16 0,1-4 0 16,1-3 0-16,1-2 0 0,0-8-240 0,2-5 0 15,-4-2 0-15,3-2 0 0,3-4 0 0,-2 2-208 16,2-5 32-16,-5 3 16 0,2-4 160 0,-8-2 0 16,-1 1 0-16,-7 2 0 0,-2 2 0 0,-4 3 176 15,-1 1-16-15,-3 7 0 0,-2 5-160 0,-1 8 192 16,-5 3-192-16,-1 6 192 0,-3 7 0 0,-1 5 16 16,-1 4 0-16,-1 9 0 0,-4 2-32 0,-2 7-16 15,0 8 0-15,-5 3 0 0,-2 9-160 0,-3 5-176 16,0 8 48-16,-3 6 0 0,-4 2-96 0,1 8-16 0,-1 10 0 15,5 0 0-15,1 6-48 0,4 1-16 0,1 0 0 0,3-1 0 16,0 1 96-16,2-2 16 16,3-3 0-16,1-1 0 15,2-4-368-15,4 0-64 0,0-7-16 0,3-3-8576 0,0-3-1728 0</inkml:trace>
  <inkml:trace contextRef="#ctx0" brushRef="#br0" timeOffset="9136.08">9910 16561 21183 0,'-9'9'944'0,"2"0"192"0,-1-2-912 0,-3 7-224 0,0 6 0 0,-1 9 0 0,2 8 3616 0,1 0 672 16,3 2 144-16,4 2 32 0,-4 2-3696 0,6-3-768 15,2 0 0-15,3-3-240 16,2-4-144-16,4-2-16 0,-1-5-16 0,2-3 0 16,2-6-48-16,4-7-16 0,1-4 0 0,2-6 0 0,0-5 480 0,3-2-144 15,2-10 144-15,-2-2 0 0,-2-6 0 0,0-2 192 16,1-1 0-16,0-1-16 0,-1-4 208 0,-2 0 32 16,-1 2 16-16,0 2 0 0,-2-3 176 0,-3 0 32 15,0 2 16-15,-1 3 0 0,-1-2-272 0,0 6-48 16,-3 3-16-16,-3 2 0 0,-1 1-528 0,0 3-112 15,-1 3-32-15,-3-1 0 16,-2 4-2096-16,0-1-432 0</inkml:trace>
  <inkml:trace contextRef="#ctx0" brushRef="#br0" timeOffset="9702.19">10797 16485 19343 0,'0'0'848'0,"0"0"192"0,0 0-832 0,0 0-208 0,5 13 0 0,-1 5 0 15,-2 3 3088-15,-2 5 576 0,-2 5 112 0,-1 3 32 16,-3 2-3120-16,-3 5-688 0,-4 1 0 0,-2 4 0 16,-1 2-240-16,-4-2 48 0,0 2 16 0,0-6 0 15,1-1 176-15,1-6 0 0,0-3-144 0,0-3 144 0,3-8 224 0,4-4 112 16,2 0 32-16,1-9 0 0,8-8 144 0,0 0 16 15,0 0 16-15,0 0 0 0,0-17-32 0,4-3 0 16,1-4 0-16,5-3 0 0,2-1-512 0,3-4 0 16,1 2 0-16,3-2 0 0,3-4 0 0,1 2-144 15,0 0 144-15,4 1-192 0,-1 0 192 0,1 2 0 16,-2 4 0-16,5 1 0 0,1 4 0 0,1 3 0 16,0 1 0-16,0 9-128 0,-2 4-16 0,-3 5 0 15,-3 5 0-15,-2 3 0 16,-3 6-432-16,-3 2-96 0,-2 4-16 0,-2 0 0 15,-3 1 16-15,-2 5 0 0,0-5 0 0,-6 0 0 0,-1 2 496 0,-1 1 176 16,-5-1 0-16,3-3-144 0,-1 0 528 0,-1-1 96 16,-2-1 32-16,2 0 0 0,2-3 80 0,0-1 32 0,-1-5 0 0,4-9 0 15,-5 9-368-15,5-9-80 16,0 0-16-16,0 0 0 0,0 0-160 0,5-10 0 16,2-4 0-16,4-4 0 0,4-2-192 0,4-3-64 0,4 0 0 0,4-5-16 15,2 0 48-15,3-1 16 0,1 1 0 0,4 3 0 16,2 3 208-16,2 2 0 0,1 3 0 0,-2 6 0 15,0 8 0-15,-5 4 160 0,-3 6 0 0,-3 5 0 16,-2 6-160-16,-3 5 0 0,-2 5 0 16,-3 1 128-16,-4 3-128 0,-3 2 0 0,-6 2 144 0,-2 1-144 15,-5 0 0-15,-4-2 0 0,-2 0-192 0,-4-2 64 16,-3-2-512 0,1 0-80-16,2-6-32 0,-1-1-13712 0</inkml:trace>
  <inkml:trace contextRef="#ctx0" brushRef="#br0" timeOffset="10362.79">12474 16569 13823 0,'0'0'1216'0,"0"0"-960"16,0 0-256-16,0 0 0 0,0 0 3872 0,-7 13 736 15,1 2 128-15,1 4 48 0,0 1-3936 0,1 8-848 0,-1-1 0 0,0 5-128 16,0 0 128-16,0-2-128 15,-2 3 128-15,1 2-128 0,-1 0 128 0,0 1 0 0,-2-1 0 0,0-3 0 16,-1-3 0-16,0-5 0 0,2-1 0 16,0-5 0-16,2-5 1088 0,1-7 256 0,5-6 64 0,0 0 0 15,0 0-1408-15,0 0-368 0,-3-13-16 0,3-3-16 16,3-2 720-16,2-6 160 0,1 0 32 0,3-4 0 16,0 0-272-16,3-3-48 0,0 5-16 0,2-5 0 15,2 1-176-15,3 0 192 0,4 0-192 0,2-2 192 16,3 2-192-16,2 3 0 0,2 2 0 0,0 4 0 0,0 5 0 15,-2 4-256-15,0 0 64 0,-3 9 16 0,0 3 176 16,0 4-192-16,-3 7 192 0,0 2-192 16,-5 7-320-16,0 3-80 0,-2 1-16 0,-4 6 0 15,-3 0 64-15,-3 2 16 0,-2 0 0 0,-2-1 0 0,-3-4 320 0,-1 0 64 16,-4-7 16-16,0-1 0 0,-2-4 576 0,1-1 128 16,-1-5 32-16,7-9 0 0,0 0 32 0,0 0 16 15,0 0 0-15,0 0 0 0,-6-7-272 0,4-7-48 16,2-4-16-16,1-1 0 0,3-1-320 0,1-5 0 15,2 1 0-15,4-1-192 0,0-4 192 0,2 3-208 16,2-2 80-16,4 4 128 0,0-3-272 0,7 6 64 16,-2 3 16-16,1 7 0 0,0 3 192 0,2 5 0 15,1 5 0-15,-1 8 0 0,-2 8 0 0,-2 6 0 16,-3 1 0-16,-2 7-144 0,0 5 16 0,-5 5 0 16,-4 2 0-16,-4-1 0 15,-5 4-320-15,-1-3-64 0,-3 0-16 0,-3-7 0 16,0-3-512-16,-1-4-112 0,0-5 0 0,5-3-7968 15,0-3-1584-15</inkml:trace>
  <inkml:trace contextRef="#ctx0" brushRef="#br0" timeOffset="10847.39">13817 16648 34719 0,'0'0'1536'0,"0"0"320"0,0 0-1472 0,0 0-384 15,0 0 0-15,9 5 0 0,0 5-192 0,1-1-128 16,0 2 0-16,0 5-16 0,1 3 336 0,0 4 128 0,3 1 0 0,-1 5 0 16,1 3-128-16,1 1 0 0,0 0 0 0,0 6 128 15,2 1-128-15,-3-1 128 0,0 1-128 0,1-1 128 16,-1 2-128-16,1-3 0 0,-1-1 0 0,0-4 128 16,-1-5-496-16,0-2-96 15,-2-7-32-15,1-5 0 0,-3-5-1792 0,1-4-352 16,-10-5-80-16</inkml:trace>
  <inkml:trace contextRef="#ctx0" brushRef="#br0" timeOffset="11070.53">14356 16649 15663 0,'-4'22'1392'16,"2"-8"-1120"-16,-2-3-272 0,-1 10 0 0,-2 3 4928 0,0 6 912 15,-1 8 192-15,-1 3 48 0,-2 6-4624 0,-2 1-928 16,-1 4-176-16,-2 7-32 0,-5 1-112 0,-3-1-16 16,-3 5 0-16,0-4 0 0,-5 3-192 0,0-2 144 15,-1 3-144-15,2-4 128 16,-2 1-464-16,0-6-112 0,-2-5 0 0,0-3-16 16,-1-6-2544-16,1-4-496 0</inkml:trace>
  <inkml:trace contextRef="#ctx0" brushRef="#br0" timeOffset="11886.54">16120 16395 22111 0,'0'0'976'0,"-2"-9"208"15,-3 0-944-15,1-1-240 0,4 10 0 0,0 0 0 0,0 0 2560 0,0 0 480 16,0 0 96-16,0 0 0 0,0 0-2464 0,5 13-496 16,0-2-176-16,3 7 0 0,2 5 0 0,1 1 0 15,3 5 0-15,0 3 0 0,0 7 0 0,3 5 0 16,-4 5 0-16,-1-2 0 0,1 0 0 0,-4-1 0 15,-4-5 0-15,3-3 0 0,-5-5 0 0,1 0 0 16,-1-9 144-16,2-2-144 0,-3-6 464 0,1-2 0 16,-1-4 0-16,-2-10 0 0,0 0 304 0,0 0 48 15,0 0 16-15,13-7 0 0,-3-4-112 0,3-6-16 16,-2-7 0-16,1-2 0 0,3-6-304 0,-1 1-64 0,0-5-16 0,0-1 0 16,3-1-320-16,-2 0 0 0,1-3 0 15,1 2 0-15,-1 2 0 0,2 4-288 0,-2 4 48 0,0 4 16 31,-1 1-432-31,-1 7-96 0,0 1-16 0,-1 5 0 16,0-1-2432-16,-2 5-512 0</inkml:trace>
  <inkml:trace contextRef="#ctx0" brushRef="#br0" timeOffset="12331.66">17627 16507 22111 0,'0'0'976'0,"3"-12"208"0,-1 2-944 0,-2-1-240 16,0 1 0-16,0 2 0 0,0 8 2272 0,-3-10 416 16,-2 1 64-16,0-1 32 0,-5 0-2448 0,-2-3-480 15,1 1-112-15,-3 3 0 0,-2 1 16 0,-2 1 16 16,-3 5 0-16,1 0 0 0,-3 2 224 0,3 4-192 15,-2 5 192-15,-1 1-192 0,-1 4 192 0,0 4 0 16,0 1 0-16,4 3 0 0,2 4 0 0,1 2 0 16,2 4 144-16,4 4-144 0,2 2 208 0,6 1-48 15,1 3-16-15,4-6 0 0,1-6-144 0,3-3 192 16,3-4-192-16,2-5 192 0,2-4 128 0,2-2 16 0,1-4 16 16,3-4 0-16,1-4 16 0,0-3 0 15,1-2 0-15,-1-5 0 0,0-3-80 0,-1-3-16 16,3-3 0-16,-3 0 0 0,0-4-48 0,-2 1-16 15,-2 1 0-15,-2 0 0 0,-2 1 48 0,0-2 16 16,1 5 0-16,-2 3 0 0,-1 1-80 0,0 1-32 0,0 6 0 16,-9 6 0-16,11 0-160 0,-1 4 0 15,-1 5 0-15,0 2 0 0,3 4-224 0,-2 2 32 16,-1 3 0-16,1 2 0 16,0 2-256-16,1-2-64 0,-2 2 0 0,4-1 0 15,-1-3-1664-15,1-2-352 0,-1-3-64 0</inkml:trace>
  <inkml:trace contextRef="#ctx0" brushRef="#br0" timeOffset="12670.51">18364 16301 27647 0,'0'0'2448'0,"-9"9"-1952"15,1-4-496-15,0 9 0 0,-3 4 1888 0,2 6 288 16,2 6 48-16,0 3 16 0,1 3-1856 0,1 2-384 16,0 4 0-16,1 2 0 0,-2-2-256 0,2 0 64 15,-2-3 0-15,1-9 16 0,1-3-32 0,1-8-16 0,2-9 0 0,1-10 0 16,0 0 352-16,0 0 64 0,0 0 0 0,10-12 16 16,2-7 352-16,1-5 64 0,3-4 16 0,2-5 0 15,-1 1-272-15,4-2-48 0,0 1-16 16,1 3 0-16,-1-2-304 0,2 4 0 0,0 2 0 0,1 0-144 15,1 0 144-15,0 7 0 0,0 1 0 0,2 4 0 16,0 4 0-16,-1 0-128 16,-1 6 0-16,-2 3 0 15,-2 1-1280-15,-1 3-240 0,-2-3-48 0,-2 5-13280 0</inkml:trace>
  <inkml:trace contextRef="#ctx0" brushRef="#br0" timeOffset="12930.31">19386 16311 18431 0,'0'0'816'0,"0"0"160"0,0 0-784 0,0 0-192 16,0 0 0-16,-4 13 0 0,-1 5 3904 0,0 3 752 15,0 5 144-15,-3 4 16 0,-1 2-3856 0,0 3-784 16,-1 5-176-16,0-1 0 0,0 3 0 0,0-1 0 16,0-3 0-16,1-1-144 0,-4-2-64 0,0-2-16 15,1-5 0-15,0 0 0 16,1-1-1600-16,1-3-320 0,1-3-64 0</inkml:trace>
  <inkml:trace contextRef="#ctx0" brushRef="#br0" timeOffset="13441.18">20548 16443 29487 0,'0'0'2624'0,"-3"-6"-2112"0,-2-7-512 0,0 6 0 16,0-2 1888-16,-1 4 272 0,-2 2 48 0,-2 0 16 15,-2 1-2224-15,0-1-352 0,-5 2-112 0,-2 0-32 16,-5 1-48-16,-3 5-16 0,-1-3 0 0,-2 2 0 0,-2 3 208 0,-1 3 32 16,-3-1 16-16,1 3 0 0,-2 4 304 0,3 1 0 15,-1 1 0-15,2 5 0 0,-1 3 256 0,3-2 64 16,3 2 16-16,4 1 0 0,3-1-16 0,5 0 0 15,5-3 0-15,2-1 0 0,6-3-80 16,3-3-32-16,3-2 0 0,3-1 0 0,2-5-64 0,3-1-16 16,3-3 0-16,3-4 0 0,2-5 64 0,3-4 16 15,2-4 0-15,1-1 0 0,1-3 0 0,0-2 0 16,1-6 0-16,-2 4 0 0,2-1-208 0,-1 1 0 16,-1-2 128-16,-1 4-128 0,-2 2 0 0,-3 6 0 15,-3-3 0-15,0 5 0 0,-2 2 0 0,-3 5 0 16,-1 1 0-16,-1 2 0 0,-9-1-192 0,10 11 0 0,-1 2 16 0,-1 5 0 15,-2 2-80-15,-2 3-32 16,1-1 0-16,0-2 0 0,0 0 112 0,2 1 32 0,0-1 0 16,1 0 0-16,1 1-176 0,0-4-48 15,1-4 0-15,1-1 0 16,3-1-448-16,3-6-80 0,2-2-32 0,1-2 0 16,-1-5-1648-16,4-4-336 0</inkml:trace>
  <inkml:trace contextRef="#ctx0" brushRef="#br0" timeOffset="13956.38">21371 15349 27647 0,'0'0'2448'16,"0"0"-1952"-16,0 0-496 0,0 0 0 0,0 13 1344 0,-1 4 192 15,-1 6 16-15,-1 8 16 0,-1 0-1344 0,0 11-224 16,-4 8-128-16,0 5 128 0,-1 3-128 0,-1 7 128 16,0 0 0-16,-2 7 0 0,0 7 0 0,0 0 0 15,1 3 0-15,0-1 0 0,-1-1 0 0,-1-5 160 16,4-5-16-16,2-9 0 0,-2-4 64 0,4-9 16 16,1-6 0-16,1-4 0 0,-1-6 80 0,3-4 16 15,1-8 0-15,1-5 0 0,1-2-112 0,-2-13-16 16,0 0 0-16,0 0 0 0,0 0 64 0,11-13 16 15,1-3 0-15,0-2 0 0,2-5-144 0,1-3-128 16,2-1 144-16,0-2-144 0,0 3 0 0,1 1-256 16,0 2 16-16,1 1 16 0,0 3-32 0,1 1 0 15,1 3 0-15,-1 2 0 0,-1 7 256 0,0 0 0 16,2 1 0-16,-5 3 0 0,1 4 0 0,-1 3 0 0,1 4-128 0,-3 0 128 16,-2 3-176-16,0 2 16 15,-2 2 0-15,-4 1 0 0,-3 2-144 0,1 0-16 0,-4 4-16 16,-4 3 0-16,1-3 144 0,-3-1 16 0,-3 0 16 0,-1 2 0 15,-4-5 288-15,-3 0 48 0,-2 0 16 0,-2-2 0 16,-3-3 128-16,-2-3 48 0,-1 1 0 0,1-1 0 16,-1-1 16-16,0 2 0 0,2-4 0 0,-1 0 0 15,2-3-192-15,0-2-16 0,0-3-16 0,0 0 0 0,1-4-368 16,1-5-80-16,2 0-16 0,1-3 0 16,0-4-2320-16,4 2-480 0</inkml:trace>
  <inkml:trace contextRef="#ctx0" brushRef="#br0" timeOffset="14420.86">22575 15344 28559 0,'0'0'2544'0,"0"0"-2032"0,0 0-512 0,0 0 0 16,0 0 1568-16,0 0 224 0,-1 19 32 0,-2 5 16 16,0 6-1600-16,-4 7-240 0,0 5-208 0,-4 7 32 15,-1 8 176-15,-4 4 0 0,-3 0-144 0,2 5 144 16,-1 0 0-16,-1 5 0 0,0 3 128 0,-2 0-128 0,1-1 128 15,0-3-128-15,1-4 128 0,1-3-128 0,1-6 0 0,2-5-176 16,2-4 16-16,3-8 0 16,4-7-560-16,2-5-112 0,3-2-32 0,2-7-8800 15,3-8-1776-15</inkml:trace>
  <inkml:trace contextRef="#ctx0" brushRef="#br0" timeOffset="14855">23198 16348 14735 0,'0'0'640'0,"11"4"160"0,0-2-640 0,0 3-160 16,4 0 0-16,4 3 0 0,4 3 4704 0,3 1 912 0,0-2 176 0,4 0 32 15,-1-5-4752-15,1-1-1072 0,2-1 0 0,4-3 0 16,2-3-192-16,1-2 48 0,2-4 16 15,-3 0 0-15,-2-1 368 0,-3 0 80 0,-1-3 0 0,-3-1 16 16,-1 2 112-16,-2-4 32 16,-1 1 0-16,-4-3 0 0,-2 2-112 0,-2-1-32 0,-2 1 0 0,-5-2 0 15,-2-2-128-15,-3 0-16 0,-4 3-16 0,-2-2 0 16,-3 2-176-16,-1 2 0 0,-4 1 144 0,-2 5-144 16,-3-1 0-16,-4 5 0 0,-4 3 0 0,-2 2-128 15,-1 7 0-15,-5 5 0 0,-1 5 0 0,-5 2 0 16,-5 8 128-16,2 3 0 0,0 6-144 0,0 2 144 0,9 5 0 15,3-2 0-15,3 2 0 0,5 3 0 0,4-3 0 16,3 2 0-16,3-6 0 0,7 0 0 0,3 0 0 0,6-3 160 16,3 3-160-16,6-8 160 0,3 1 48 0,7-1 16 15,4-6 0-15,3 2 0 0,7-7-32 0,-1-3 0 16,-1-6 0-16,0-2 0 0,-1-4-192 0,0-4 0 16,-1-5-192-16,-1-2 192 15,0-5-1712-15,-4-3-224 0,-1-3-48 0,-6-2-14016 0</inkml:trace>
  <inkml:trace contextRef="#ctx0" brushRef="#br0" timeOffset="15034.4">20225 15669 38703 0,'-15'-4'3440'0,"6"-3"-2752"16,-1-3-560-16,1-1-128 0,1 6 1152 0,8 5 208 16,0 0 48-16,-3 9-13728 0,2 6-2736 15</inkml:trace>
  <inkml:trace contextRef="#ctx0" brushRef="#br1" timeOffset="19491.86">4613 12589 19983 0,'-8'-12'880'0,"6"7"192"0,0-6-864 0,2 4-208 0,2-6 0 0,0 5 0 16,-2 8 304-16,7-10 16 0,0 0 0 0,2 1 0 15,0 3-176-15,-1-1-16 0,-8 7-128 0,9-6 192 16,-1-4-192-16,0 2 0 0,-4 1 0 0,2 0 0 15,-6 7 0-15,4-7 0 0,-3-2 128 0,-1 9-128 0,0 0 128 0,0 0-128 16,0 0 176-16,0 0-176 16,0 0 672-16,0 0 32 0,0 0 0 0,0 0 0 0,0 0-224 0,0 0-32 15,0 0-16-15,-6 10 0 0,-3-1-128 0,1 2-32 16,1 2 0-16,-2 0 0 0,-1 6 96 0,-2 2 16 16,-3 1 0-16,-1 1 0 0,-2 0-96 0,1 3-16 15,1 0 0-15,-1 3 0 0,2-2-16 0,0 5 0 16,-1 1 0-16,2 1 0 0,-1-2 80 0,2-2 16 15,2 1 0-15,0 1 0 0,0 2-96 0,3-2-32 16,-1-3 0-16,2 1 0 0,2-4-224 0,4 0 144 16,0-3-144-16,2-4 128 0,1-5-128 0,2 2 160 15,1-4-160-15,3 0 160 0,-2-1-32 0,1-2-128 16,-7-9 192-16,11 8-64 0,-1-2-128 0,2 2 0 16,-1-4 0-16,2-2 128 0,0 2-128 0,2-2 0 0,1 1 0 0,3 1 0 15,2-2 0-15,2 1-176 0,1-2 16 0,1 2 0 31,1-1-1360-31,0 0-272 0,-3-2-48 0</inkml:trace>
  <inkml:trace contextRef="#ctx0" brushRef="#br1" timeOffset="19775.38">4238 12981 28799 0,'0'0'1280'0,"0"0"256"0,0 0-1232 0,0 0-304 16,0 0 0-16,0 0 0 0,13 5 320 0,3-1 0 16,3 0 0-16,7 2 0 0,-1-5 128 0,8 2 48 15,3 1 0-15,7-2 0 0,5-1-48 0,3-1 0 16,4-1 0-16,-2 0 0 0,1-2-256 0,1 1-64 15,-5-6-128-15,2 2 192 0,2 1-352 0,0-3-80 16,1 0-16-16,2 1-14480 0</inkml:trace>
  <inkml:trace contextRef="#ctx0" brushRef="#br1" timeOffset="20676.16">11455 12486 6447 0,'0'0'576'0,"5"-9"-576"0,2 2 0 0,-1 2 0 16,2-3 2272-16,-1 2 352 0,1 1 64 0,-8 5 0 0,9-5-1280 0,-9 5-256 15,0 0-48-15,0 0-16 0,0 0-416 0,0 0-96 16,0 0 0-16,0 0-16 0,0 0-160 0,0 0-16 15,0 12-16-15,-4 2 0 0,-5-1 192 0,-1 0 32 16,-3 3 16-16,-1 3 0 0,-2 4 128 0,-2 0 32 16,-1-1 0-16,0 4 0 0,0 2-192 0,0 4-48 15,-3-1 0-15,2 2 0 0,0 5-240 0,0 0-48 16,3 0-16-16,0-1 0 0,-2 1 720 0,3 0 144 16,0 2 16-16,5 0 16 15,2-4-1664-15,3-4-336 0,2-1-64 0,0-1-16 0,5-6 816 0,4 1 144 0,3-4 0 16,3-2 0-16,3-3 0 0,4-1 0 0,1-3 128 0,3-1-128 15,3-3 0-15,2 0 0 0,2-5 0 0,3 0 0 16,1-2 0-16,1-1 0 0,2-1 0 0,0-2-176 31,0-2-272-31,-3 0-48 0,-3 0-16 0,-4-1-8560 0,-1-4-1712 16</inkml:trace>
  <inkml:trace contextRef="#ctx0" brushRef="#br1" timeOffset="20893.07">10848 13130 36975 0,'0'0'1632'0,"16"-4"352"15,12-3-1600-15,13 2-384 0,6-1 0 0,5-4 0 0,4 2 288 0,5-1-32 16,5 3 0-16,7-4 0 0,4 0-256 0,3-4-176 15,0 0 32-15,2-2 0 16,-5 1-2608-16,2 0-512 0</inkml:trace>
  <inkml:trace contextRef="#ctx0" brushRef="#br1" timeOffset="24344.82">7203 18369 25743 0,'-26'-10'1136'0,"8"3"240"0,0 1-1104 0,0-2-272 16,1 3 0-16,-1 3 0 0,1-1-176 0,-1 3-80 15,-4 0-32-15,-1 3 0 0,-1 1-16 0,1 2 0 16,0 2 0-16,0-1 0 0,-1 5 16 0,3-1 0 16,-4-1 0-16,0 4 0 0,2 3 288 0,0 1 0 15,0 1 0-15,1 3 0 0,2 8 0 0,2 1 0 0,3 1 0 16,1 1 144-16,4 3-16 0,3-3 0 0,2 0 0 0,5-6 0 16,3-4 144-16,3-6 32 0,2 2 0 0,3-6 0 15,3-3-16-15,2-5 0 0,0-6 0 0,4-4 0 16,5-1 176-16,1-11 48 0,3-8 0 0,1-4 0 15,-1-7-160-15,3-6-32 0,0-5 0 0,-1-4 0 16,2-2-320-16,-1-3-240 0,0-4 48 0,-2 0 0 16,1-1-64-16,-1-4 0 0,1 2 0 0,-1 1 0 15,1-2 256-15,-2 3 0 0,-1 1 144 0,-2-2-144 16,-6 1 272-16,-4-1-32 0,-2 3-16 0,-3 7 0 16,-5 8-32-16,-2 4 0 0,-3 14 0 0,0 5 0 15,-1 6 128-15,0 4 32 0,0 11 0 0,0 0 0 16,0 0-32-16,-7 14-16 0,-2 7 0 0,-1 10 0 0,-1 7-304 15,-1 10 0-15,-4 7 0 0,1 3 0 0,0 7 0 16,1 1 0-16,-1 8-128 0,1 1 128 0,1 0 0 0,2 1 0 16,2 2 0-16,0-8 0 0,4-4 0 0,2-4 128 15,2-5 0-15,-2-5-128 0,3-3 272 0,4-1-48 16,0 0-16-16,1-7 0 0,3-6-208 0,-2-3-192 16,3 0 48-16,1-9 0 15,2-4-2320-15,2-5-464 0</inkml:trace>
  <inkml:trace contextRef="#ctx0" brushRef="#br1" timeOffset="24538.77">7992 18166 38015 0,'-13'-2'1680'0,"6"6"352"0,-1 4-1632 15,1 7-400-15,1 5 0 0,0 7 0 0,2 7 176 0,0 3-48 0,1 1-128 0,1 0 192 16,1 2-320-16,1 4-80 0,0-2-16 0,1 3 0 31,1 2-1552-31,0 0-304 0,-2-4-64 0,0 2-12416 0</inkml:trace>
  <inkml:trace contextRef="#ctx0" brushRef="#br1" timeOffset="24945.68">8813 18346 32415 0,'0'0'1440'0,"0"0"288"0,1-14-1376 0,2 4-352 16,-3 10 0-16,5-8 0 0,-5 8 304 0,0 0-16 15,0-10 0-15,0 10 0 0,0 0-288 0,-8-6 0 16,-9 1 0-16,0 0-144 0,-5 5-128 0,-2 5-32 15,-2 1 0-15,-1 4 0 0,-5-1 128 0,1 4 32 16,-1-3 0-16,3 4 0 0,3-1 144 0,1 1 0 16,4-4 0-16,0 1 0 0,6 2 0 0,2-4 144 15,3 0-144-15,10-9 0 0,-2 10 0 0,2-10 0 0,6 13 0 0,4-2 0 16,2-3 0-16,0 3 0 16,5-1 0-16,2 3 0 0,3-2 0 0,0 0 0 0,3 3 0 0,-1-2 0 15,0-2 128-15,0 3-128 0,-2-3 0 0,-2 0 0 16,-3 4 192-16,-3-3-64 0,-4 0 0 0,-3 4-128 15,-2 1 224-15,-3-1-64 0,-5-1-16 0,-4 4 0 16,-5-1 192-16,-3 1 48 0,-4 0 0 0,-4 0 0 16,-3-2-64-16,2 0 0 0,-6-2 0 0,1-2 0 15,1-3-128-15,0 1-16 0,1-3-16 0,0-3 0 32,2-4-656-32,1 0-128 0,1-2-16 0,4 0-9664 0,3-3-1920 0</inkml:trace>
  <inkml:trace contextRef="#ctx0" brushRef="#br1" timeOffset="25382.47">9835 18499 23039 0,'0'0'2048'0,"-8"-4"-1648"15,0 0-400-15,1-4 0 0,-1 2 2224 0,1 1 352 16,-1-2 80-16,-1 4 16 16,0-2-2496-16,-5 0-496 0,-1-1-112 0,-2 4-16 15,0-1-128-15,-2 3-48 0,-2 2 0 0,2 1 0 16,-4 5 144-16,4 1 32 0,-1 2 0 0,-1 3 0 0,2 3 448 0,0 1 0 16,0 2 0-16,4 0 0 0,2 2 0 0,2 1 320 0,2 0-64 0,3-2 0 15,2 1 16-15,3-3 0 0,3-4 0 0,3-1 0 16,2-6 112-16,0 0 0 0,-7-8 16 0,14 2 0 15,-2-4 112-15,0-5 0 0,0 1 16 0,0-6 0 16,2 1-48-16,2-4-16 0,0-2 0 0,1-1 0 16,-1-2-336-16,-2 2-128 0,1 2 0 0,-1 0 144 15,-1 4-144-15,-1 3-176 0,-2 1 48 0,-3 4 0 16,-7 4 128-16,12 4-160 0,-3 3 160 0,0 0-160 16,0 5 160-16,-1-2-208 0,1 4 80 0,0 1 128 15,0 0-240-15,1 1 80 0,0-2 16 0,2 1 0 16,2-1-304-16,1-2-48 15,2-4-16-15,0-2 0 0,3-4-288 0,0-6-64 0,1-2-16 16,4-3-7696-16,0-5-1552 0</inkml:trace>
  <inkml:trace contextRef="#ctx0" brushRef="#br1" timeOffset="25812.41">10576 18407 30399 0,'0'0'2704'0,"-9"8"-2160"16,3 1-544-16,-2 6 0 0,-1 6 1360 0,1 7 176 15,1 0 16-15,-2 7 16 0,-1 3-1376 0,-1 8-192 16,0 7-192-16,0-1 48 0,-2-2-16 0,-2-1 0 16,-1 3 0-16,0 0 0 15,-2 1-256-15,0-3-48 0,2-1-16 0,0-7 0 0,3-8 256 0,0-9 48 0,3-7 16 16,1-6 0-16,2-7 544 0,7-5 128 0,0 0 0 0,-6-12 16 15,2-6 176-15,3-8 48 0,5-9 0 0,0-3 0 16,3-2-592-16,3-7-160 0,4 2 0 0,2-3 0 16,1-2 0-16,4-2-160 0,2-4 16 0,2-1 0 15,3 1-160-15,1 4-16 0,0 1-16 0,1 7 0 32,-2 0-112-32,1 9-32 0,0 3 0 0,-2 7 0 0,0 0 208 0,-1 8 32 0,-2 4 16 0,-1 5 0 15,-2 8 16-15,-2 8 0 0,-4 5 0 0,-2 1 0 16,-3 5-96-16,-4 4-16 0,-2 1 0 0,-8 5 0 15,-3 0 128-15,-6 3 0 0,-4 1 16 0,-3-1 0 16,-4-3 1216-16,-3 3 240 0,-2 1 64 0,0 1 0 16,2-2-1504-16,-1-4-288 0,3 0-64 15,-2-5-16-15,-2 0 528 0,4-6 0 0,3-5 0 0,1-6-9920 16,3-2-2048-16</inkml:trace>
  <inkml:trace contextRef="#ctx0" brushRef="#br1" timeOffset="26199.26">11328 18340 21183 0,'-7'16'1888'0,"-1"7"-1504"0,-1 1-384 15,1 11 0-15,3 3 3520 0,2 7 640 0,-1 1 128 0,-1 4 32 16,-3-4-3680-16,0-2-640 0,1-6-336 0,-2-4 32 15,-1-3-64-15,1-8-16 0,0-5 0 0,0-4 0 16,1-9 192-16,8-5 16 0,-8-3 16 0,0-7 0 16,2-3 496-16,0-7 112 0,4-5 0 0,2-5 16 15,4-3-80-15,3-6 0 0,2 1-16 0,5-2 0 16,3 0-368-16,3-4 0 0,3 1 0 0,0 1 128 16,5 2-128-16,0 3-208 0,1 2 48 0,3 6 16 15,1 0 16-15,2 7 0 0,1 3 0 0,-2 4 0 16,-3 0 128-16,-1 8-128 0,-4 5 128 0,-2 3-128 15,-2 3-16-15,-3 2 0 0,-4 7 0 0,-2 4 0 16,-3 0-208-16,-5 4-32 0,-4 4-16 0,-3 2 0 16,-9-2 192-16,-1 4 32 0,-7 3 16 0,-4-4 0 15,-5 0 160-15,-3-4 0 0,-4 0 0 0,0-3 0 16,4-5 0-16,0-4 192 0,2-2-64 0,3-8 0 16,5-4-2176-16,3-7-448 0</inkml:trace>
  <inkml:trace contextRef="#ctx0" brushRef="#br1" timeOffset="26612.97">12226 18540 3679 0,'0'0'160'0,"0"9"32"0,0-9-192 0,0 0 0 0,0 0 0 0,10 9 0 16,3-4 6528-16,2-3 1280 0,3-2 240 0,-1-4 48 15,2-8-5984-15,2 0-1216 0,0-2-224 0,1-4-48 31,-2-6-1536-31,1 0-304 0,-2-1-64 0,0-1-16 0,-1 3 1072 0,-3-3 224 0,-2 2 0 0,-3 5 0 16,-3 1 560-16,-4 4 32 0,-3 0 16 0,-3 3 0 16,-3 0-96-16,-5 7 0 0,-6 3-16 0,-1 2 0 15,-1 4-368-15,-2 8-128 0,-4 2 0 0,0 5 144 16,-3 7-144-16,1 3 0 0,1 3 0 0,0 2-176 16,2 0 176-16,1 2 0 0,2-1 0 0,3-1-128 0,1 2 128 0,5-2-128 15,1-4 128-15,5-1-128 16,2-2-576-16,4-6-96 0,4 0-32 0,4-7-8784 15,4-5-1776-15</inkml:trace>
  <inkml:trace contextRef="#ctx0" brushRef="#br1" timeOffset="26996.26">13142 18389 23951 0,'-18'0'2128'0,"-2"-1"-1696"15,-4 0-432-15,-2 1 0 0,-3 2 2288 0,3 3 368 16,-1 4 80-16,-1 3 16 0,-1 2-2256 0,-1 5-496 0,1 4 0 0,1 3 0 16,-4 6-208-16,3 5 16 0,-1 4 0 0,2 1 0 15,-2-2-80-15,5-2-16 0,1-2 0 0,7-4 0 16,5-8 288-16,3-4 0 0,4-6 0 0,3-2 0 16,2-12 0-16,11 3 0 0,0-5 0 0,4-6 0 15,3 1 224-15,2-7 0 0,2-5 0 0,1-3 0 16,0-5 48-16,2 1 16 0,2-1 0 0,0-1 0 15,-2-3-160-15,0 5-128 0,1-4 192 0,-2 6-192 16,-1 0 128-16,-3 5-128 0,-1 4 0 0,-1 3 0 16,0 1 0-16,0 7 0 0,-2 0 0 0,-1 7 0 15,-1 2 0-15,0 6-144 0,0 1 16 0,-3 3 0 16,-3 3-64-16,1 4-16 0,0 3 0 0,-1-1 0 16,1 4 208-16,-3-3 0 0,0 6 0 0,2-4 0 15,0-1-208-15,-2-4 0 0,3-3 0 0,-3-4 0 16,-1-2-272-16,1-3-48 0,-1 0-16 0,-5-10-13280 15</inkml:trace>
  <inkml:trace contextRef="#ctx0" brushRef="#br1" timeOffset="27281.23">13779 18435 31327 0,'-8'9'2784'0,"-2"5"-2224"0,-1 4-560 0,-1 6 0 16,1 6 1088-16,-3 2 96 0,-1 1 32 16,1-1 0-1,2 0-1424-15,0-2-288 0,-1-4-48 0,4-3-16 16,4-6-80-16,-2-7-32 0,7-10 0 0,0 0 0 0,0 0 512 0,0 0 160 0,0 0 0 0,3-17 0 16,5-6 512-16,3-1 224 0,3-6 32 0,4 0 16 15,2 2-336-15,2-3-64 0,1 3 0 0,0 2-16 16,-1-3-96-16,1 3-16 0,1 1 0 0,1 2 0 15,-1 2-256-15,0 4 0 0,0 1 0 0,0 6 0 16,0-1-384-16,2 4 32 0,-2 1 0 0,1 2-10128 16,0 3-2016-16</inkml:trace>
  <inkml:trace contextRef="#ctx0" brushRef="#br1" timeOffset="27614.74">14969 18238 25791 0,'0'0'2304'0,"0"0"-1856"15,-13-3-448-15,0 1 0 0,-1 4 3168 0,-2 2 544 16,-3 1 96-16,-4 5 32 16,-3 2-3648-16,-3 4-704 0,-5 5-160 0,0 2-32 15,-2-2 192-15,3 1 48 0,2 1 0 0,6 2 0 0,2-1 144 0,7-2 48 16,3-4 0-16,5-3 0 0,4-1 272 0,4 1 0 15,4-3 0-15,4-1 0 0,3 2 0 0,3-3 176 0,7 1-176 0,0 1 160 16,3 1 80-16,2 1 16 0,1 1 0 16,-1 0 0-16,0 0 176 0,-2 2 32 0,-3-6 16 15,-3 3 0-15,-1 2-48 0,-5-1-16 0,-1 0 0 0,-4-1 0 16,-3 3-96-16,-3-3-32 0,-3-1 0 0,-3 1 0 16,-5 0-288-16,-1 2 0 0,-4-1 0 0,-5 0-144 15,-7-2-176-15,-10-2-48 0,-9 2 0 0,-3-1 0 31,-3-7-2128-31,6-2-448 0</inkml:trace>
  <inkml:trace contextRef="#ctx0" brushRef="#br1" timeOffset="28315.45">17741 18247 3679 0,'-10'-8'320'15,"-3"-4"-320"-15,-3-2 0 0,-1 1 0 0,-1-1 7184 0,1 0 1376 0,-3 2 272 0,1 4 48 16,0-1-7296-16,-1 1-1456 0,-2-1-304 0,0 1-48 16,-4 5 224-16,2 0 0 0,-1 3 0 0,-3 3-144 0,-5-1 144 15,-1 7-160-15,1 3 160 0,2 2-160 0,-1 1 160 0,3 3 0 16,4 2 0-16,1-1 0 0,5 1 0 0,4 2 0 15,2 0 0-15,4 0 0 0,2-1 176 0,3-2-48 16,3-1 0-16,2-2 0 0,4-3 64 0,1-3 0 16,3 1 0-16,3-3 0 0,2-2-32 0,2-3 0 15,5-3 0-15,1-3 0 0,3-3 64 0,1 1 16 16,4-6 0-16,0-1 0 0,-1-2-240 0,1-2 0 16,-3-3 0-16,0 1 0 0,-1 0 0 0,-4 1 0 15,-1 3 0-15,-3 7 0 0,-3 0 0 0,-4 5 0 16,-11 2 0-16,12 2 0 0,-3 6 0 0,-3 1 0 15,-1 4 0-15,-1 3 0 0,-3 2-240 0,-1 2 16 16,0 2 0-16,-1 1 0 0,0-2-96 0,-1 0 0 0,1 2-16 0,0-2 0 31,0 0-480-31,1-2-80 0,1-5-32 0,1-2 0 16,-2-12-176-16,9 9-48 0,1-7 0 0,4-8-7536 0,3-2-1504 0</inkml:trace>
  <inkml:trace contextRef="#ctx0" brushRef="#br1" timeOffset="28605.93">18819 17527 36687 0,'-8'-12'1616'0,"3"4"352"0,-1-5-1584 0,-2 6-384 0,-1 0 0 0,2 5 0 15,-1-2 0-15,-1 2 128 0,-1-2-128 0,-1 0 0 0,-3 3 0 16,-3 2 0-16,-2 3 0 0,-1 1-176 0,-2 0 176 0,-2 8-160 15,-3 2 160-15,1 3-160 0,-2 1 160 0,-2 4-160 16,2 5 160-16,-1 2-160 0,0 7 160 0,2 5-192 16,2-3 192-16,4 4-192 0,4 2 192 0,4-1 0 15,4 2-144-15,3 1 144 0,1 0 0 0,3 3-144 16,4-1 144-16,1-3 0 0,4 2-144 0,2-4 144 16,1-4 0-16,1-3-144 0,2-4-144 0,0-2-32 15,-2-2 0-15,1-4 0 16,-2-3-1264-16,-1-4-256 0,-3-4-48 0</inkml:trace>
  <inkml:trace contextRef="#ctx0" brushRef="#br1" timeOffset="28781.43">18061 18254 38303 0,'0'0'1696'0,"0"0"352"0,9 6-1648 0,5-1-400 0,7 5 0 0,4-3 0 16,4 5 0-16,6-4 0 0,4 2 0 0,9-6-176 15,10-2 176-15,0-3-208 0,2-2 80 0,-1-3 128 32,1-4-1328-32,2-3-144 0,-2-2-16 0,4-6-13728 0</inkml:trace>
  <inkml:trace contextRef="#ctx0" brushRef="#br1" timeOffset="29015.16">19688 17548 34095 0,'0'0'3024'0,"-7"11"-2416"0,-2 4-480 0,-1 10-128 0,-2 10 1312 0,0 8 240 16,-2 8 48-16,0 1 16 0,-3 0-1616 0,1 6 0 15,0 1-320-15,1 2 32 0,1 6 0 0,-4 0 0 16,-5 4 0-16,1-4 0 15,-3-2-1232-15,3-9-240 0,0-2-48 0,2-10-16 16,2-5-1472-16,4-11-288 0,-1 2-64 0,8-20-16 0</inkml:trace>
  <inkml:trace contextRef="#ctx0" brushRef="#br1" timeOffset="29226.25">19221 18153 44511 0,'0'0'1984'0,"0"0"384"0,0 0-1888 0,10-4-480 0,3-1 0 0,7 4 0 32,2-1-288-32,8 1-160 0,6-1-16 0,7-1-16 15,3-3-800-15,2-3-144 0,-1 0-48 0,0-1 0 0,-3-3-816 0,0 2-160 0,-2-5-48 0,-3 1-11664 16</inkml:trace>
  <inkml:trace contextRef="#ctx0" brushRef="#br1" timeOffset="29554.74">20154 18239 35711 0,'0'0'1584'0,"0"0"320"0,0 0-1520 0,10 2-384 16,0-1 0-16,4 3 0 0,3 1 320 0,2-2-16 15,1 0 0-15,4-3 0 0,2-6-304 0,-1-2-192 16,2-5 16-16,1 1 16 16,-2-9-400-16,1 4-80 0,-2-5 0 0,0 0-16 0,-4 2 288 0,-3 2 64 15,-5 0 16-15,-6 2 0 0,-4-1 480 0,-4 3 112 0,-3 4 16 0,-3 1 0 16,-4 4 0-16,-4 3 16 16,-6 4 0-16,-4 2 0 0,-2 7-336 0,1 2 0 0,0 5 0 15,1 4 0-15,-2 0 0 0,0 4 0 0,2 2 0 0,2 1-128 16,1 0 128-16,5 2 0 0,-1-6 0 0,6 2 0 15,1-5 0-15,3 0 0 0,3-3 160 0,5-1-160 16,4-1 144-16,1-3-144 0,3-2 128 0,2-1-128 16,1-2-176-16,5-6-112 0,1 1-32 0,5-5 0 31,2-4-1984-31,2-4-384 0,0-1-96 0</inkml:trace>
  <inkml:trace contextRef="#ctx0" brushRef="#br1" timeOffset="29818.8">21107 17850 17503 0,'0'0'1552'0,"-4"13"-1232"0,-1-3-320 0,-1 7 0 0,-3 3 3856 0,-1 7 720 15,-3-1 144-15,-1 6 16 0,-1 1-3776 0,-2 3-768 16,-1-1-192-16,4 1 0 0,-1-2 0 0,4-3 0 16,-3-4 0-16,5-3 128 0,3-7 176 0,6-3 16 15,-3-1 16-15,3-13 0 0,0 0 288 0,0 0 48 16,13-1 16-16,4-9 0 0,6-6-240 0,5-5-64 15,7-5 0-15,2-4 0 0,1-2-208 0,4 2-48 16,0-1-128-16,5-1 192 0,0 2-192 0,3 3 0 16,4 6 0-16,3 0 0 0,3 1 0 0,1 7 0 15,0 2 0-15,0 7 0 0,0 1 0 0,-1 7 0 16,-1 1-160-16,0 5 160 16,-2 4-1344-16,-4 0-192 0,-4 2-48 0</inkml:trace>
  <inkml:trace contextRef="#ctx0" brushRef="#br1" timeOffset="30683.93">5259 18284 37199 0,'-40'-2'1648'0,"14"1"336"0,-8-3-1584 0,3 4-400 0,1 0 0 0,1 3 0 0,-4-1-176 0,0 0-112 16,-4-4-32-16,-5 5 0 0,0 2 320 0,-7 0-160 15,-7 0 160-15,-4 4-128 0,-5-4-80 0,4 4-16 16,4 1 0-16,5 4 0 0,4 0 48 0,4-1 16 15,6 1 0-15,8 1 0 0,3 2 160 0,6-3 0 16,4-2 0-16,7 2 0 0,0 0 0 0,7-1-192 16,4-3 192-16,4 3-192 0,7 1 192 0,3-4-192 15,4 2 192-15,7 0-192 0,3-3 192 0,3 4 176 16,1-3-48-16,5 1 0 0,-1 2 144 0,2-3 32 16,3 3 0-16,-1 1 0 0,1-4-48 0,-4 3-16 0,-3 0 0 0,-5-2 0 15,-10 3-48-15,-3 0-16 0,-6 0 0 16,-5-3 0-16,-4 2 32 0,-5 2 16 0,-7 2 0 15,-7 3 0-15,-9 1 64 0,-12 0 16 0,-6 2 0 0,-7 0 0 16,-4 0-160-16,-6 4-16 0,-3-2-128 0,-3 3 192 16,-3-3-192-16,-4 3-288 0,-2-5 64 0,6-2 16 31,6-5-1696-31,8-2-336 0,7-5-64 0</inkml:trace>
  <inkml:trace contextRef="#ctx0" brushRef="#br1" timeOffset="32667.04">23820 17821 13823 0,'0'0'1216'0,"-3"-8"-960"0,-2-2-256 0,2 3 0 15,3 7 704-15,-2-11 112 0,-2 1 16 0,4-2 0 16,0 0-1040-16,0 2-208 0,0 0-32 0,0 1-16 16,3-4 80-16,-2 4 0 0,1-2 16 0,1 3 0 0,-2-1 368 0,-1 9 0 15,2-7-144-15,0-1 144 0,-2 8-144 0,0 0 144 16,0 0-208-16,0 0 80 15,0 0-384-15,4-5-64 0,-4 5 0 0,0 0-16 0,0 0 448 0,0 0 144 16,6-9 0-16,-6 9 0 0,0 0 576 0,0 0 208 16,0 0 48-16,0 0 16 0,0 0 64 0,0 0 16 15,0 0 0-15,0 0 0 0,0 0-176 0,0 0-48 16,0 0 0-16,0 0 0 0,2-6 112 0,-2 6 16 16,0 0 0-16,0 0 0 0,0 0-256 0,0 0-64 15,-3-8 0-15,3 8 0 0,0 0-336 0,0 0-176 16,0 0 160-16,0 0-160 0,0 0 128 0,-5-6-128 0,5 6 0 0,0 0 144 15,-5-4-16-15,5 4 0 0,0 0 0 0,0 0 0 16,0 0 128-16,0 0 0 0,-8-3 16 0,8 3 0 16,0 0 176-16,0 0 16 0,0 0 16 0,-9 3 0 15,9-3-48-15,0 0-16 0,-9 6 0 0,3 3 0 16,6-9-208-16,-6 14-32 0,-1 1-16 0,2 5 0 16,0 0-16-16,0 3 0 0,1 6 0 0,-2 1 0 15,-3 5-16-15,0 5-128 0,1 2 192 0,0 3-64 16,-3-1-128-16,0 6 160 0,-3 2-160 0,0-1 160 15,-3 1-160-15,1-4 0 0,-3-2 144 0,1-7-144 16,-1-3 144-16,4-7-144 0,2-2 192 0,3-8-192 16,1-2 0-16,4-6-144 0,5-11-16 0,0 0-9312 15,10-5-1856-15</inkml:trace>
  <inkml:trace contextRef="#ctx0" brushRef="#br1" timeOffset="33120.62">24258 17763 26719 0,'0'0'2368'0,"-10"3"-1888"0,0 0-480 15,1 3 0-15,1-1 2128 0,3 4 336 0,-2-1 64 16,3 6 16-16,1 0-2352 0,1 0-480 0,0 2-96 0,0 2 0 16,2 1 64-16,0 3 0 0,-1-3 16 0,-1-1 0 15,1-4 304-15,-1 1-160 0,-1-1 160 0,0 0-128 16,0-4 128-16,3-10 0 0,0 0 0 0,0 0 0 16,0 0 0-16,0 0 0 0,0 0 0 0,0 0 176 15,11-8 176-15,0-2 32 0,2-2 16 0,0-6 0 16,2-6 48-16,2-1 16 0,0 0 0 0,3-3 0 15,1 3-272-15,2-3-48 0,1 4-16 0,3-2 0 16,0 5-128-16,2 0 0 0,-2 3 0 0,-1 2 0 16,3 8 0-16,-1 3 0 0,0 4 0 0,-1 5 0 15,-3 5 0-15,-1 8 0 0,-1 5 0 0,-5 5-176 16,-3-1 176-16,-2 6-192 0,-3-1 192 0,-5 0-192 16,-4 4 192-16,-2 0 0 0,0-2-144 0,-3 0 144 15,-2 0 0-15,1-3 0 0,-4-4-144 0,2-4 144 0,3-7-224 0,0-1 16 16,0-6 0-16,5-8 0 15,0 0-2672-15,0 0-544 0</inkml:trace>
  <inkml:trace contextRef="#ctx0" brushRef="#br1" timeOffset="33369.85">25389 16785 26719 0,'-2'-9'1184'0,"2"9"240"0,0 0-1136 0,0 0-288 0,0 0 0 0,0 0 0 16,-5 9 1408-16,1 5 240 0,-1 5 32 0,0 7 16 15,-3 4-1392-15,1 10-304 0,-1 1 0 0,0 10 0 16,-2 3 0-16,0 2 0 0,1 2 0 0,0 6 0 16,0 0 0-16,-3 3 0 0,-2 1 0 0,0 3 144 15,-3 2-144-15,-1-1-272 0,-1-2 64 0,0-8 16 31,0-7-912-31,3-8-176 0,0-11-48 0,2-6-7408 0,2-7-1488 0</inkml:trace>
  <inkml:trace contextRef="#ctx0" brushRef="#br1" timeOffset="33571.33">24999 17558 35007 0,'0'0'1552'0,"0"0"320"0,0 0-1488 0,15-5-384 16,3 2 0-16,6 1 0 0,6-1 0 0,4-1 0 15,7-2 0-15,1 0 0 16,0 1-448-16,-1-3-96 0,1 2-32 0,0-1 0 16,-1 1-2400-16,0 1-480 0</inkml:trace>
  <inkml:trace contextRef="#ctx0" brushRef="#br1" timeOffset="33886.8">25947 17669 20271 0,'0'0'1792'15,"0"0"-1424"-15,0 0-368 0,13-9 0 0,0 1 2768 0,3-3 496 0,3-1 80 16,4-3 32-16,2-3-2816 0,0 0-560 0,-2-1 0 0,2-1-240 31,-1-3-144-31,-1 5-16 0,-4 0-16 0,-1 1 0 0,-3-1 112 0,-3 5 32 0,-5 0 0 0,-3 3 0 16,-4 10 272-16,-5-6-128 0,-4 3 128 0,-5 5 0 15,-5 1 0-15,-2 10 0 0,-7 1 128 0,-2 4-128 16,-1 4 272-16,0 0-32 0,2 6-16 0,2 2 0 16,3 1 32-16,2 2 0 0,3-1 0 0,4-3 0 15,2 2-96-15,2-3-16 0,5-5 0 0,3-4 0 0,3 0-288 16,5-3-64-16,3-4-16 0,5-5 0 15,4 0-1648-15,5-3-336 0,3-8-64 16,5-1-16-16</inkml:trace>
  <inkml:trace contextRef="#ctx0" brushRef="#br1" timeOffset="34235.54">26945 17441 33743 0,'-17'-4'1488'0,"3"3"320"0,-4 0-1440 0,-4 1-368 16,-1 2 0-16,-5 2 0 0,-2 6 384 0,-2-1 16 16,0 3 0-16,2 1 0 0,-1 5-400 0,5 1-224 15,0-1 32-15,2 2 0 0,4 1-80 0,2-1-16 0,3 1 0 0,6-2 0 32,0-3-304-32,4-2-64 0,2-1-16 0,3-13 0 15,0 0 160-15,0 0 48 0,12 4 0 0,0-4 0 0,4-2 464 0,0-5 192 0,2-2-16 0,2-4 0 16,3 2 240-16,2-3 48 0,1-2 16 0,1 4 0 15,-2 3-192-15,0 0-32 0,-2 4-16 0,-2 4 0 16,-4 2-112-16,-1 4-128 0,-4 8 176 0,0 3-176 16,-1 3 224-16,-3 8-64 0,-4 7-16 0,-2 7 0 15,-2 1-144-15,-2 6 0 0,-5-2 0 0,-2 2 0 16,-3-5-128-16,-2 6 128 0,-5-1 0 0,-2-2 0 16,-1 0 0-16,-1-6 0 0,-3-2 0 0,3-6 0 15,2-6 0-15,2-6 0 0,1-7 0 0,4-3-9952 16,4-10-1872-16</inkml:trace>
  <inkml:trace contextRef="#ctx0" brushRef="#br1" timeOffset="34535.94">27492 17283 36911 0,'-8'14'1632'0,"2"0"352"0,-2 3-1600 0,1 6-384 16,-1 7 0-16,2 2 0 0,-1 1 0 0,1 1-224 15,-3 1 32-15,0-3 0 0,0 1-128 0,2-7 0 0,-1 0-16 0,2-7 0 32,-3-5-224-32,4-7-32 0,5-7-16 0,0 0 0 0,-7-3 416 0,5-11 192 0,3-7-192 0,4-3 192 15,3-6 0-15,6-2 0 0,2 0 192 0,3-2-64 16,3-1-128-16,1 4 0 0,1-1 0 0,3 0 128 15,-2 2-128-15,3 4 0 0,1 6-192 0,2 1 192 32,-1-2-576-32,2 6 16 0,1 1 0 0,0 4-8784 0,-2 2-1776 0</inkml:trace>
  <inkml:trace contextRef="#ctx0" brushRef="#br1" timeOffset="34869.46">28352 17183 29487 0,'-17'5'2624'0,"4"-2"-2112"0,-2-5-512 0,-4 5 0 0,-3 8 1984 0,0 1 272 16,0 3 64-16,-1 3 16 16,0 1-2528-16,0 2-496 0,1 0-96 0,4-2-32 15,3-1-16-15,2-1-16 0,3-1 0 0,3-5 0 16,2 1 336-16,2-3 64 0,3-9 0 0,0 0 16 0,0 0 560 0,0 0 128 15,6 7 0-15,6-4 16 0,-2-2 352 0,5-4 64 16,3 0 16-16,1-4 0 0,0 0-160 0,2 2-32 16,-1-1 0-16,-1 4 0 0,1 1-208 0,-1 1-48 15,-1 2-16-15,0 5 0 0,1-2-80 0,-4 7-16 0,3 0 0 16,-4 0 0-16,1 2-272 0,-1 2-64 0,0-1-16 16,0 1 0-16,-4 0-48 0,2-2-16 0,-2 0 0 0,1-4 0 31,1 0-240-31,2-6-32 0,2-5-16 0,3-6 0 15,3-7-1552-15,2-2-320 0</inkml:trace>
  <inkml:trace contextRef="#ctx0" brushRef="#br1" timeOffset="35078.11">29118 16476 17503 0,'0'0'768'0,"0"0"176"0,0 0-752 0,-7 13-192 0,0 2 0 0,-2 6 0 0,2 4 4480 16,0 8 848-16,-2 4 176 0,0 7 48 0,0 1-4496 0,-1 6-896 16,0 1-160-16,0 1 0 0,-1 1 0 15,1 0 0-15,0 0 0 0,-1 2 0 0,-2-1-336 0,0 0 0 16,-1-3 0-16,3-3 0 16,-1-9-1840-16,1 0-352 0,-1-5-80 0</inkml:trace>
  <inkml:trace contextRef="#ctx0" brushRef="#br1" timeOffset="35279.01">28809 17142 12895 0,'0'0'1152'0,"0"0"-928"16,0 0-224-16,0 0 0 0,0 0 4864 0,0 0 912 0,0 0 192 0,0 0 48 16,0 0-4448-16,11 8-880 0,-1-4-176 0,3-2-48 15,2 1-272-15,4-3-48 0,2-3-16 0,2-1 0 16,2 1-128-16,2-5-272 0,1 0 64 0,0 0 16 31,0-3-320-31,-2-3-48 0,1 3-16 0,-2 1 0 16,1-3-1360-16,-1 3-288 0,1-2-48 0,-2 6-16 0</inkml:trace>
  <inkml:trace contextRef="#ctx0" brushRef="#br1" timeOffset="35474.85">29653 17069 3679 0,'0'0'320'0,"-4"15"-320"0,0-1 0 0,-1 4 0 0,-4-1 5952 16,2 5 1104-16,-4 2 240 0,2 3 32 0,-1 0-5568 0,-1 2-1120 15,-1 1-208-15,0-3-48 0,0 2-256 0,2-2-128 16,0 0 128-16,0-3-128 0,-2-4 0 0,1 3 0 16,-1-4 0-16,2-4 128 15,0-3-512-15,2-2-80 0,2-6-32 0,6-4-8608 16,0 0-1728-16</inkml:trace>
  <inkml:trace contextRef="#ctx0" brushRef="#br1" timeOffset="35827.18">30117 16991 2751 0,'-3'15'128'0,"2"-8"16"0,-2 0-144 0,-2 5 0 0,-2 2 0 0,-1 4 0 15,2 3 7056-15,-2 1 1392 0,-1-1 256 0,2-2 64 16,-1 0-6912-16,2-3-1408 0,2-4-256 0,0 0-64 16,1-5 80-16,3-7 32 0,0 0 0 0,0 0 0 15,0 0-32-15,0 0 0 0,13-12 0 0,2-6 0 16,3-4-16-16,3 1-16 0,3-3 0 0,0-1 0 16,4-1-176-16,0 3 0 0,1-3-160 0,-1 5 160 15,-3 6-128-15,3-1 128 0,0 5 0 0,-1-1-144 16,-2 7 144-16,0 2 144 0,-3 3-16 0,0 5-128 15,-3 2 128-15,-2 6-128 0,-2 2 0 0,-1 7 0 16,-1 5-208-16,-3 2-112 0,-4 4 0 0,0 2-16 0,0 2 48 16,-3 0 16-16,1-3 0 0,-1 0 0 0,-3-1 16 0,1-8 0 15,0 2 0-15,2-7 0 16,-1-2-256-16,3-3-32 0,2-6-16 0,3-3 0 16,3-6-1360-16,4-6-256 0</inkml:trace>
  <inkml:trace contextRef="#ctx0" brushRef="#br1" timeOffset="36207.23">31421 16943 30399 0,'-8'-10'1344'0,"4"2"288"16,-2 0-1312-16,-3-1-320 0,0 4 0 0,-7 3 0 0,-3 2 1584 0,-4 2 240 0,-4 3 48 15,-3 7 16-15,-2 6-1568 0,0-1-320 0,-3 4 0 0,0 2 0 16,2 3-320-16,1 1 32 0,1 1 0 15,1-3 0-15,5 2 32 0,5-3 0 0,6-1 0 0,5-1 0 16,5-3 48-16,1-3 16 0,3-2 0 0,8-1 0 16,3-2 192-16,7-4 0 0,4-2 0 0,2-5 0 15,1-4 192-15,3-1 48 0,0-4 0 0,-1 0 0 16,0-3-64-16,-3 1-16 0,0-1 0 0,-2 0 0 16,-5 3 80-16,1 2 16 0,-3 2 0 0,-2 2 0 15,-3 4-64-15,-1 3-16 0,-2 4 0 0,0 1 0 16,-2 5-176-16,-2 3 0 0,-2 1 144 0,-2 6-144 15,-2 6 0-15,-2 1-160 0,-2 2 16 0,0-1 0 16,-4 3 144-16,2 1 0 0,-4 1 0 0,-1 4 0 16,3-2 0-16,-3-1 0 0,-1 1 192 0,-3-5-64 0,1-1 32 15,1-5 16-15,-1-1 0 0,2-3 0 0,-3-4-176 16,0 0 0-16,1-4 0 0,-4-4 0 16,1 0-416-16,-2-7-112 0,-1-3-32 0,-1-3-10368 15,-1-5-2064-15</inkml:trace>
  <inkml:trace contextRef="#ctx0" brushRef="#br1" timeOffset="36366.76">30295 16278 44799 0,'0'-18'1984'0,"0"9"416"0,1-1-1920 0,-1 10-480 15,0 0 0-15,0 0 0 0,0 0 0 0,0 0-256 16,10-1 16-16,-10 1 16 15,9 2-1968-15,-9-2-400 0</inkml:trace>
  <inkml:trace contextRef="#ctx0" brushRef="#br1" timeOffset="37154.24">17683 19377 23039 0,'0'0'2048'0,"-3"-7"-1648"0,-3 2-400 0,1-2 0 16,2-1 2800-16,1 3 464 0,-1-3 112 0,3 8 16 16,-5-5-2688-16,0-1-512 0,-2 0-192 0,1 1 0 15,-2 1 0-15,0-3 0 0,-3 1 0 0,-1 4 0 0,-2-2 128 0,-3 4-128 16,-1 2 0-16,-1 6 0 0,-2 5 0 16,-2 4 0-16,-1 2 0 0,0 6 0 0,-1 1 0 0,0 2 0 15,-2 3 0-15,3 1 0 0,3-6 0 0,4 2 0 16,3-2 0-16,5-1 160 0,3-6 272 0,3-1 48 15,2-4 16-15,3-4 0 0,-2-10-48 0,11 11-16 16,1-7 0-16,2 0 0 0,2-4-208 0,0-2-32 16,2-4-16-16,0-4 0 0,0 1-176 0,-1-6 128 15,1-1-128-15,0-2 128 0,0-1-128 0,1 2 0 16,-1 3 144-16,-2 4-144 0,1-3 0 0,-2 1 0 16,-1 4 0-16,-1 4 0 0,-2 2 0 0,0 7 0 15,1 0 0-15,-1 5 0 0,2 0 0 0,0 5 0 0,-2 5-128 0,1 4 128 16,-1 2-160-16,1 1 160 0,-2 2-192 15,0 3 192 1,1-3-704-16,2-1-16 0,0-2-16 0,1-2 0 16,-2-8-608-16,4-5-112 0,0-4-16 0,3-6-8512 0,3-4-1680 0</inkml:trace>
  <inkml:trace contextRef="#ctx0" brushRef="#br1" timeOffset="37470.97">18449 19423 23039 0,'-13'16'1024'0,"3"-3"192"0,-5-2-960 0,0 5-256 0,2 0 0 0,0 4 0 15,1 3 3152-15,0 4 592 0,1-4 112 0,1 2 32 16,2-4-3104-16,-1-1-608 0,4-4-176 0,1-2 0 0,4-14 160 0,0 0-32 16,0 0 0-16,0 0 0 0,0 0-128 0,0 0 128 15,0 0-128-15,10-2 128 0,0-3-128 0,2-4 192 16,2-6-192-16,2-2 192 0,1 1-192 0,1 0 192 15,2 1-192-15,-1 4 192 0,-2-2-192 0,0 4 0 16,-1 1 144-16,0 7-144 0,1 0 144 0,2 3-144 16,-3 4 192-16,0 4-192 0,-2 0 0 0,1 3 0 15,-1 2 0-15,-3 4 0 0,-2 1-208 0,-1 2-112 16,-2 2 0-16,-1-2-16 16,0-1-496-16,-2 0-112 0,-2-2-16 0,2-4 0 15,-3-15-1888-15,5 13-384 0,-5-13-80 0,0 0-16 0</inkml:trace>
  <inkml:trace contextRef="#ctx0" brushRef="#br1" timeOffset="37887.87">19735 19473 22111 0,'-8'3'1968'0,"-3"0"-1584"0,0-2-384 0,0 1 0 15,-1 3 4176-15,2 1 752 0,0-1 160 0,-2 3 32 32,0-1-4752-32,1-1-944 0,-1 2-192 0,-2-3-48 0,0 8-96 0,-1-2-32 15,-1 4 0-15,1 3 0 0,-2 0 192 0,1 2 48 0,-1 3 0 0,5-3 0 16,-2 2 704-16,4 0 0 0,1-1 240 0,4 1-64 16,3-4 192-16,6-6 32 0,1 0 16 0,5-2 0 0,3-4 144 0,1-4 16 15,3-2 16-15,0-2 0 0,1 1-224 0,3-9-48 16,1-3-16-16,4-8 0 0,1-5-304 0,-1-8 0 15,5-7 0-15,-1-5 0 16,1 4-240 0,1-3-144-16,1 0-48 0,0-2 0 15,-2 5 48-15,-1-5 16 0,-4 0 0 0,-3-4 0 0,-2 2 368 0,-9-3 240 16,0 1-48-16,-1 6 0 0,-5 1 160 0,1 6 32 0,-1 3 0 0,-1 10 0 0,-1 1-384 0,0 11 0 16,0 6 0-16,-4 7 0 0,0 0 0 0,0 16-288 15,-3 7 48-15,-1 12 16 0,-1 11 224 0,-1 9 0 0,-2 12 0 16,2 2 0-16,-3-2-192 0,0 3 16 0,-1-2 0 15,1 0 0 1,1 2-528-16,1-1-128 0,-1-3 0 0</inkml:trace>
  <inkml:trace contextRef="#ctx0" brushRef="#br1" timeOffset="38371.18">21092 19465 38127 0,'0'0'1680'0,"-9"-2"368"0,0 0-1648 0,9 2-400 0,0 0 0 0,0 0 0 15,-9 6-512-15,1 4-192 0,0 6-48 0,-1 0 0 16,1 2-16-16,-3 5 0 0,-3 8 0 0,-2 4 0 16,-1 3 128-16,-1 0 0 0,-3 3 16 0,2 1 0 0,0-5 944 0,3 1 192 15,-1-4 48-15,3-1 0 0,3-6 336 0,2-3 64 16,1-6 0-16,3-6 16 0,1-3 32 0,4-9 0 16,0 0 0-16,0 0 0 0,0 0-464 0,9-21-96 15,3-6 0-15,2-6-16 0,2-6-432 0,3-3 0 16,4-5 0-16,3-4 0 0,2 0-192 0,0 5 192 15,-2 2-192-15,1 3 192 0,0 4-288 0,-1 3 64 0,0 2 16 16,-1 8 0-16,1 2-16 0,-2 7 0 0,-1 2 0 16,-3 8 0-16,-1 5 224 0,-1 3-144 0,-4 3 144 0,-3 6-128 15,2 4-32-15,-5 3 0 0,-5 0 0 0,-3 5 0 16,-3 2-96-16,-8-1 0 0,-4 4-16 0,-3 1 0 16,-5 0 64-16,-2 1 16 0,-4-7 0 0,0-3 0 15,-1-2 192-15,1-5 0 0,2-1 144 0,3-8-144 16,0-2-176-16,1-6-128 0,5-2-16 0,1-6-10384 15,3-7-2080-15</inkml:trace>
  <inkml:trace contextRef="#ctx0" brushRef="#br1" timeOffset="38623.5">21749 18820 41183 0,'0'0'1824'0,"0"0"368"0,-5 9-1744 0,1 2-448 16,0 6 0-16,2 10 0 0,-1 4 0 0,3 6 0 15,-4 3 128-15,2 5-128 0,-1 10-192 0,-1 2-80 16,-1-1-16-16,-1-1 0 16,-2-2-304-16,-1 1-64 0,-2 0-16 0,1-2 0 15,1 1-384-15,-1-6-80 0,0-2-16 0,3-7 0 16,2-6 192-16,1-9 48 0,2-8 0 0,2-15 0 15,0 0 208-15,0 0 32 0,15 3 16 0,0-7-12192 0</inkml:trace>
  <inkml:trace contextRef="#ctx0" brushRef="#br1" timeOffset="38904.82">22068 19387 16575 0,'0'0'736'0,"-6"15"160"0,-3-3-720 0,-1 3-176 0,3 3 0 0,2 2 0 16,3 4 4608-16,0 2 896 0,2 3 192 0,3-2 16 16,-1 1-4688-16,3-7-1024 0,3-2 0 0,1-4-128 15,1-1 0-15,3-5 0 0,0-1 0 0,2-5 0 16,0-3 0-16,3-8 0 0,1-2 0 0,4-6 0 16,2-5 272-16,2-6 64 0,0 0 16 0,1-3 0 0,0-2-96 0,-3 3-128 15,-1-3 176-15,-1 4-176 0,-3 2 0 16,-1-1 0-16,-3 0 0 0,-2 3 0 0,-2-4 0 0,2 5 0 15,-5-5-160-15,0 7 160 16,0 3-2208-16,-3-1-320 0,2-8-64 0,-2 17-16 0</inkml:trace>
  <inkml:trace contextRef="#ctx0" brushRef="#br1" timeOffset="39306.85">23328 19297 30399 0,'0'0'2704'0,"0"0"-2160"0,0 0-544 0,0 0 0 15,-12-3 2336-15,1 1 352 0,-2-3 80 0,-3 5 16 32,-5 1-2784-32,-3 4-624 0,-5 0-80 0,-4 3-32 15,-3-2-272-15,-1 3-48 0,-1 5-16 0,3 2 0 16,3 1 288-16,3-2 48 0,1 2 16 0,3-1 0 0,6 0 720 0,4-1 0 0,4-1 0 0,4-2 0 15,2-3 128-15,5 2 0 0,0-11 16 0,9 3 0 16,1 0 80-16,4-3 16 0,2-1 0 0,1-3 0 16,2 0 176-16,3-4 32 0,2 2 16 0,2-3 0 15,-1 0-80-15,0 0-32 0,2 0 0 0,-1 3 0 16,-4-2-208-16,-1 5-144 0,-5-1 192 0,-2 3-192 16,-4 1 224-16,-10 0-64 0,11 5-16 0,-6 6 0 15,-3 2 48-15,-3 5 0 0,-4 1 0 0,-7 7 0 0,0 5-64 16,-5 2-128-16,-3 2 192 0,0 1-64 0,-5 1-128 15,3-2 0-15,-1 5 0 0,0-6 0 0,0-5 0 16,1-1 0-16,3-6 0 0,3-2 0 0,-2-3-272 16,4-3 64-16,0-4 16 0,0-2 0 15,1-5-672-15,1-3-128 0,-1-2-32 0,3-1-9296 16,1-6-1872-16</inkml:trace>
  <inkml:trace contextRef="#ctx0" brushRef="#br1" timeOffset="39807.33">24380 19134 3679 0,'0'0'160'0,"10"-1"32"0,-10 1-192 0,0 0 0 0,8-10 0 0,-8 10 0 16,0 0 7504-16,0 0 1456 0,1-11 304 0,-1 11 48 31,-7-8-8032-31,-5 4-1616 0,-3 2-320 0,-2 0-64 0,-2-2 400 0,-1 7 64 0,0-6 32 0,-3 6 0 16,-3-2 224-16,-3 1 128 0,-1 1 0 0,-1 1-128 15,1 5 448-15,-1-2-32 0,6 5 0 0,1-2 0 16,1 1-224-16,2 3-32 0,1 2-16 0,2-1 0 16,2 1-144-16,0 2 192 0,2 4-192 0,3-2 192 15,2-1-192-15,3-1 0 0,-2-3 0 0,7-1 128 16,-2 2-128-16,6-4 128 0,-2 2-128 0,4-4 128 0,0 1-128 15,4-4 0-15,1 2 144 0,4-5-144 0,2 0 160 0,0 0-32 16,3-2-128-16,3-2 192 0,2-2-192 0,1-1 176 16,1-1-176-16,0 0 160 0,1-1-160 0,0-2 128 15,0 0-128-15,-3-3 128 0,-3 2 48 0,-2 0 0 16,-1 1 0-16,-3 5 0 0,-2-5-48 0,-1 5 0 16,-12 2 0-16,10 6 0 0,-10-6-128 0,5 12 0 15,-5 5 0-15,-4 8 128 0,-4 2-128 0,-3 5 0 16,-4 3 0-16,-6 4-176 0,-5 7 176 0,-4-2 0 15,-3 5 0-15,-1-4 0 0,0 1 0 0,2-4 0 16,1-3 0-16,1-6 0 0,-1-1 0 0,6-3 0 16,0-4 0-16,2-6 0 15,2-3-512-15,2-3-80 0,3-9-16 0,3-3-10592 0,3-5-2112 16</inkml:trace>
  <inkml:trace contextRef="#ctx0" brushRef="#br1" timeOffset="40036.16">24778 19096 34095 0,'-4'8'3024'0,"-2"4"-2416"0,-3 2-480 0,3 8-128 16,-5 5 2560-16,4 6 512 0,-5 3 80 0,2 1 32 15,0-2-3184-15,0-2-704 0,-4-5-96 0,4-4-32 16,-2-1-1584-16,2-3-320 0,0-3-64 0,1-3-16 16,1-2-672-16,8-12-144 0,-12 8-16 0,12-8-16 0</inkml:trace>
  <inkml:trace contextRef="#ctx0" brushRef="#br1" timeOffset="40389.99">25051 19029 26719 0,'-5'24'2368'0,"0"-8"-1888"0,-2 0-480 0,-2 3 0 16,0 3 3840-16,0 5 656 16,-1-1 144-16,2 3 32 15,-3-3-4192-15,2-1-832 0,0-9-160 0,1-3-48 0,2 1 176 0,1-4 16 0,5-10 16 0,0 0 0 16,0 0-16-16,0 0 0 0,0 0 0 0,0 0 0 15,10-13 496-15,1-1 80 0,2-3 32 0,5-3 0 16,2-2-240-16,3 0 0 0,1-3 128 0,3 2-128 16,2 2 0-16,-1 4-256 0,0 0 48 0,-2 7 16 15,-1 2 192-15,-3 7 0 0,-3 4 0 0,-3 3-144 16,-2 5 144-16,-1 6 0 0,-6 3 0 0,0 7 0 16,-2 0-496-1,-1 2-16-15,-2-5 0 0,0 4 0 0,-2-1 128 0,-2 1 32 0,0-4 0 0,-1 0 0 16,1-1-160-16,-3-2-48 15,1-2 0-15,0-3 0 0,0-6-288 0,3 0-64 0,1-10-16 0,0 0-8560 16,0 0-1712-16</inkml:trace>
  <inkml:trace contextRef="#ctx0" brushRef="#br1" timeOffset="40631.39">25903 18998 28559 0,'0'0'1264'0,"0"0"272"0,3-6-1232 0,-3 6-304 0,0 0 0 15,0 0 0-15,0 0 1920 0,0 0 320 0,0 0 64 0,-4 10 0 16,-4 4-2128-16,-1 5-432 16,0 6-96-16,-1 5-16 0,-3 5 368 0,1 2-144 0,-4-3 144 0,1 2 0 15,1 0 0-15,0-3 0 0,2-2 0 0,0-5 0 16,2-1 0-16,2-4 0 0,4-4-192 0,2-1 192 31,1-5-2560-31,1-11-384 0,0 0-96 0</inkml:trace>
  <inkml:trace contextRef="#ctx0" brushRef="#br1" timeOffset="41180.75">26517 18960 22111 0,'0'0'1968'0,"0"0"-1584"0,-12 5-384 0,2 3 0 15,1-1 2528-15,-2 5 416 0,0-3 96 0,-1 5 16 16,-1 2-2576-16,-1 3-480 0,-1 3-160 0,2-2 0 15,1 0 160-15,0 1 0 0,2-5 0 0,0 1 0 16,-1-4 464-16,4-1 32 0,1 1 0 0,1-4 0 16,5-9 144-16,0 0 48 0,0 0 0 0,0 0 0 15,0 0-352-15,9 1-64 0,-2-3-16 0,2-2 0 16,0-3-64-16,4-1 0 0,1-4-16 0,4 1 0 16,2-5-176-16,1-1 192 0,4-2-192 0,-2 2 192 15,2 3-192-15,2 0-144 0,-1 4 144 0,-2 0-208 16,-2 7 16-16,1 2 0 0,-3 5 0 0,-1 6 0 15,-2-1 64-15,-3 7 128 0,-1 6-208 0,-2 3 80 0,-5 2-160 16,-2 4-32-16,-4 4 0 0,0 1 0 16,-2-2-128-16,-1 0-48 0,-3-2 0 0,1-3 0 15,0 3-416-15,-3-4-96 0,-1-6-16 0,5-7-8544 16,0-6-1712-16</inkml:trace>
  <inkml:trace contextRef="#ctx0" brushRef="#br1" timeOffset="41541">27468 18931 34095 0,'0'0'3024'0,"0"0"-2416"16,-10-2-480-16,-1 2-128 0,0 4 2176 0,-2 3 400 0,-2-1 96 0,-3 7 16 31,-1 3-2688-31,-4 2-416 0,-3 1-144 0,-2 4-16 15,-2 5-320-15,4-4-64 0,2 3-16 0,4-3 0 16,4 0 96-16,4-1 32 0,4-9 0 0,5 0 0 0,3-1 848 0,5-5 0 0,5 0 256 0,6-4-64 16,5 0 64-16,5-3 0 0,0-2 16 0,4-2 0 15,1 1-16-15,1 0 0 0,-3-3 0 0,-2 1 0 16,-4 7 64-16,-4 0 16 0,1 0 0 0,-6 1 0 16,-2 5 48-16,-2 0 0 0,-6 5 0 0,-4 4 0 15,-4 2-176-15,-5 8-16 0,-4 0-16 0,-1 4 0 16,-6 3-176-16,0-2 0 0,-5 2 0 0,-1-1 0 15,-3 2 0-15,-1-2 0 0,1-2 0 0,0-3 0 16,0-5-416-16,1-4-64 0,2-3-16 0,2-7 0 16,0-6-2256-16,4-7-448 0,-8-8-80 15,9-12-32-15</inkml:trace>
  <inkml:trace contextRef="#ctx0" brushRef="#br1" timeOffset="42093.78">29120 18332 10127 0,'13'-13'448'0,"-5"6"96"0,-3-6-544 0,1 0 0 0,-1 2 0 0,0-2 0 16,-1 3 5248-16,-2 0 928 0,0 1 192 0,-2 9 32 15,0 0-4976-15,0 0-992 0,-8-5-208 0,-2 4-32 16,-4 3-192-16,-3 7 0 0,-3 2 0 0,-4 6 0 0,-4 3 0 0,-1 8 0 16,-2 5 0-16,1 5 0 0,-2 2-128 0,3 3 128 15,1-1 0-15,2 0 0 0,3 5 0 0,6-5 0 16,3-3 0-16,5 1 0 0,1-6 0 0,8-3 0 16,4-2 160-16,4-8-160 0,3-3 592 0,6-3 16 15,4-3 0-15,6-6 0 0,5-2 224 0,1-5 32 16,2-3 16-16,3-7 0 0,3-3-464 0,1-4-96 15,0-4 0-15,2-2-16 0,-2-3-304 0,3 1 0 16,-3-1 0-16,-4 0 0 0,-2-5 0 0,-6 2 0 16,-4 2 0-16,-6-1 0 0,-4 2 336 0,-5-1-32 15,-5 1-16-15,-4 1 0 0,-2 2-48 0,-6 1-16 16,-4 0 0-16,-5 4 0 0,-6 0-384 0,-3 3-80 16,-5 5-16-16,-3 1 0 15,0 3-2752-15,-1 2-544 0</inkml:trace>
  <inkml:trace contextRef="#ctx0" brushRef="#br1" timeOffset="42931.85">30333 17972 25791 0,'0'0'2304'0,"0"0"-1856"0,4-9-448 0,-4 9 0 15,5-6 1584-15,-5 6 208 0,0 0 64 0,0 0 0 16,0 0-1584-16,0 0-272 0,0 0 0 0,7 12-208 16,1-4 208-16,-3 6 0 0,-1 0-160 0,-2 5 160 15,0 2 0-15,-1 3 0 0,0 6 0 0,-1 2 0 16,0 1 0-16,3 3 0 0,-2 1 0 0,3-4 0 15,1 0 0-15,1-3 0 0,-4-2 0 0,3-4 0 16,1-1 0-16,-1-2 0 0,-1-2 0 0,0-4 0 16,-3-4 208-16,3 1 16 0,-4-12 0 0,0 9 0 0,0-9 16 0,-7 9 0 15,0-4 0-15,-2-3 0 0,-1-2-240 0,0-1 0 16,-1-2 0-16,1 1 0 0,-2-2 0 0,0-1 0 16,1-1 0-16,1-5 0 0,-3 3-144 0,0-1 144 15,0 1 0-15,1-1-144 0,-1 3 144 0,2 1 0 16,-1 0 0-16,2 1-128 0,-3 1 128 0,3 2 0 15,-1 2 0-15,-1 2-128 0,1-1 128 0,1 5 0 16,1-2 0-16,0 2 0 0,0 2 0 0,1 1-128 16,4 2 128-16,1-1 0 0,3-11 0 0,-2 9-128 15,4 3 128-15,1-2 0 0,1 1 0 0,4 1 0 16,-1-3 0-16,4 2 0 0,-1-3 0 0,1 2 0 16,1-2 0-16,-2 3 0 0,0-2 0 0,-1 1 176 15,0 4-176-15,-2-1 192 0,1 1-32 0,-3 1 0 0,-1 1 0 16,-1 1 0-16,-3-3-160 0,-2 1 160 0,-2 3-160 15,-1 0 160-15,-2-3-32 0,-2 0-128 0,0-1 192 0,-1 2-64 16,0 0 16-16,1-2 0 0,1-5 0 0,3 2 0 16,-1-2-144-16,2 1 0 0,4-10 0 0,0 0-176 31,0 0-400-31,0 0-64 0,0 0-32 0,0 0-9248 0,0 0-1856 0</inkml:trace>
  <inkml:trace contextRef="#ctx0" brushRef="#br1" timeOffset="43512.25">31345 18022 8287 0,'7'-9'368'0,"-7"9"80"0,4-8-448 0,0-2 0 0,0 1 0 0,1-1 0 15,-1 3 4896-15,-2-4 896 0,-1 5 176 0,-1 6 48 16,3-10-4448-16,-3 10-880 0,0 0-176 0,0 0-48 15,0 0-16-15,0 0 0 0,0 0 0 0,0 0 0 16,-11 14 32-16,0 2 0 0,0 3 0 0,-2 8 0 16,1 5 0-16,-4 6 0 0,1 8 0 0,1 0 0 15,1 2-304-15,2 1-176 0,-1 2 192 0,6 0-192 16,0 0 304-16,3 1-48 0,3 0-16 0,4-4 0 16,0-1 64-16,2-5 16 0,3-2 0 0,1-3 0 0,4-4 32 0,3-2 16 15,1-5 0-15,-1-2 0 0,4-5-192 0,-1-2-48 16,0-6 0-16,4-1 0 0,2-6-352 15,1-1-80-15,1-5-16 0,-2 0 0 16,1-7-2432-16,-3 0-512 0,-4-4-80 0</inkml:trace>
  <inkml:trace contextRef="#ctx0" brushRef="#br1" timeOffset="43707.48">31108 18453 37775 0,'12'-5'3360'16,"7"0"-2688"-16,5 0-544 0,8 1-128 0,7 0 2432 0,7 3 448 0,3 2 80 0,10-1 32 31,3 0-2832-31,2-1-560 0,-1-2-112 0,0-1-32 16,-4 0-1936-16,-1-2-384 0,-4 1-80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19:41:30.81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17168 5212 13823 0,'-1'-13'1216'0,"1"6"-960"0,-2-2-256 0,1 1 0 0,1 8 528 0,-3-6 64 16,3 6 16-16,-5-8 0 0,0 3-352 0,-1 1-80 15,-2 2-16-15,-3-2 0 0,-4 1 48 0,-3 2 16 16,-3 0 0-16,-3 1 0 0,-2-1-224 0,-5-1 0 16,-1 2 128-16,-3-1-128 0,-5 1 0 0,0 0 144 15,-5 1-144-15,1-1 128 0,-2 0 144 0,1 0 32 16,1 0 0-16,-2 0 0 0,-1-1-80 0,1 1-16 15,-2 0 0-15,-4-1 0 0,-5-2 48 0,-2-1 0 16,-2-1 0-16,2 2 0 0,-1-4-48 0,0 0 0 16,0 1 0-16,-5-1 0 0,-3 0 0 0,-3 2 0 0,-3-4 0 0,1 3 0 15,1-4-16-15,-3 2 0 0,-1 3 0 0,-7-2 0 16,-6 2-192-16,3-2 128 0,1 1-128 0,-1 1 0 16,-1 2 128-16,-6-1-128 0,-4-2 0 0,2 0 0 15,2-4 0-15,-1 2 0 0,-4 0 0 16,0 1 0-16,-3-1 0 0,3-1-160 0,1 5 160 0,-5-3-128 15,-3-1 128-15,-2 2 0 0,6-3 0 0,-2 5 0 16,-3 4 0-16,-2-1 0 0,-3-6 0 0,3 5 0 16,4 7 224-16,-6-1-32 0,-7-2 0 0,2 1 0 15,3-2-192-15,-2 5 144 0,-4 1-144 0,0-2 128 16,1-1-128-16,-4 3 0 0,-2 1 144 0,1 2-144 16,1-4 0-16,-3 6 128 0,2-2-128 0,-2-1 0 15,-1-1 0-15,2 2 0 0,1-1 0 0,-1 2 0 16,-4 2 0-16,3-2 0 0,3 4 0 0,-4-1 0 0,-4-1 0 15,6 1 0-15,5 0 0 0,-4 1 0 0,-7-2 0 0,5 1 0 16,6-2 0-16,-4-1 0 0,-6 2 0 0,5-3 0 16,5 1 0-16,-4-1 0 0,-3 2 0 0,2 1 144 15,5-3-144-15,1 2 0 0,-1 4 256 0,1-2-64 16,1-3-16-16,3 3 0 0,4 3 16 0,-3-2 16 16,-4-2 0-16,5 1 0 0,5 3-80 0,-5 1-128 15,-10 0 176-15,4 4-176 0,6-2 128 0,0 0-128 16,-1 1 0-16,0-1 0 0,0 2 176 0,4 2-176 15,4-3 160-15,-3 0-160 0,-6-2 0 0,6 0 0 16,4-1-176-16,2-1 176 0,-2 2-208 0,0-1 80 16,0-2 128-16,4-1-208 0,6 0-32 0,-4 0 0 15,-3 2 0-15,3-6 0 0,7-2 96 0,4 0 16 0,2 4 0 16,-3-2 0-16,-2-2 128 0,2 0 0 0,3-4 0 0,4 1 0 16,3 6 0-16,0-3 0 0,-2 1 0 0,-1-2 0 15,-3-2 0-15,8-1 0 0,3 1 0 0,2 3 0 16,1-1 0-16,2 3 0 0,-3-3 0 0,1 2 0 15,5-4 0-15,1 5 0 0,5-2 0 0,1 2 128 16,2 3-128-16,-1-3 0 0,0 5 0 0,-1 0 0 16,-2 1 0-16,3 0 0 0,3 0 0 0,0 2 0 15,6-1 0-15,2 2 0 0,3 1 0 0,3 1 0 16,3 0 0-16,1 0 0 0,-3-1 0 0,1 1 0 16,1-1 0-16,4 2 0 0,4 1 0 0,4 1 0 15,1-5 0-15,2 0 0 0,5 2 0 0,1 1 0 16,2-2 0-16,3 2 0 0,3 4-144 0,2 0 144 15,3 1 0-15,4-2 0 0,1-2 0 0,4 4 0 0,0-2 0 0,5 2 0 16,1-4-144-16,4 4 144 0,4-1 0 16,3 2 0-16,4-2 0 0,5-1 0 0,4-3 0 0,-2 0 0 15,1 0 0-15,2-2 0 0,1 1 0 0,2 4 0 16,1-2 0-16,4 1 0 0,1 2 0 0,5-3 0 16,6 3 0-16,1-3 0 0,-2 1 0 0,0 2 0 15,-1-4 0-15,1 5 0 0,2 0 0 0,3 1 0 16,6 1 0-16,0-5 0 0,1-3 0 0,2 1 0 15,-4 0 0-15,3-2 0 0,3 0 0 0,7 1 0 16,6-1 0-16,-2 0 0 0,-4-2 0 0,3-1 0 16,-1-3 0-16,7 0 0 0,9-1 128 0,-2 0-128 15,-6 0 0-15,3-1 144 0,3-4-144 0,5 1 160 0,2-3-160 0,1 2 160 16,-4-2 0-16,7 0 0 0,6 0 0 0,-1-4 0 16,-3 1-32-16,6 1 0 0,4 2 0 0,1-5 0 15,-2-2-128-15,1 2 0 0,2-1 144 0,1 1-144 16,0 1 0-16,0 1 0 0,-2 0 0 0,2-2 128 15,5-1-128-15,-2 2 0 0,-5-1 0 0,2 0 128 16,4 4-128-16,-1-2 0 0,-5-3 0 0,5 3 0 16,3 2 0-16,-3 1 0 0,-7-2 0 0,4 1 0 15,5-3 0-15,-3-1 0 0,-4-1 0 0,4 5 0 16,4 2 0-16,-2-2 0 0,-5-4 0 0,2 2 0 16,4 4 0-16,-1-5 0 0,-3 0 0 0,-1 2 176 15,0 3-32-15,0-5 0 0,0 0 0 0,0 1 0 16,-2 3-144-16,3-4 0 0,-1-1 0 0,-1 1 0 15,-3 2 0-15,3-2 0 0,4-3 0 0,-3 2 0 0,-6 2 0 16,5 1 128-16,5 1-128 0,-5-2 192 0,-4-4-192 0,2 4 160 16,5 0-160-16,-6 1 160 0,-6-4-160 0,1 3 128 15,1 2-128-15,-3 1 128 0,-1-11-128 0,0 3 0 16,-6 2 0-16,4 3 128 0,3 0-128 0,-6-2 0 16,-7-3 0-16,0 2 0 0,2 2 0 0,-2-1 0 15,1-2 0-15,-2 0 0 0,-6 0 0 0,2 3 128 16,1-3-128-16,0 0 0 0,2-3 0 0,-5 1 0 15,-2-2 0-15,1 0 0 0,4-5 0 0,-6-1 0 16,0-8 128-16,-4 0-128 0,-3 1 0 0,2 0 0 16,2-1 0-16,-1-5 128 0,-2-2-128 0,-2 2 0 15,-3-2 144-15,-2 0-144 0,0 3 128 0,1-5-128 16,0 3 128-16,-2-4-128 0,-4 2 128 0,-3 0-128 16,2 2 160-16,-2 1-160 0,1-3 0 0,0 1 128 0,2-6-128 0,-4 5 0 15,-5-4 0-15,-1 1 0 0,-1 1 0 0,-5-2 0 16,0-2 0-16,1 3 0 0,3-3 128 0,-2 1-128 15,-3 0 0-15,-3-1 0 0,-5-4 0 0,0 2 0 16,-3 1 0-16,-2 0 0 0,0-3 0 0,-3-1 0 16,-2 1 0-16,3-4 0 0,2-3 0 0,-1 2 0 15,2-1 240-15,-2-2-48 0,-2 1-16 0,-1-2 0 16,-2 2 48-16,-1 2 16 0,-2-1 0 0,-2 0 0 16,-1-2-64-16,-1-1-16 0,-3-2 0 0,-3 2 0 15,0-4 64-15,-4 0 16 0,0-2 0 0,-4 4 0 16,-3 0 64-16,-3 2 16 0,-3-3 0 0,-4 2 0 15,-4 2 64-15,-3 3 32 0,-5 0 0 0,-3 3 0 16,-4 0-16-16,-5 3 0 0,-3-1 0 0,-7 3 0 16,-5 2-272-16,-6 2-128 0,-5 2 128 0,-8 2-128 0,-11 1 0 15,-1-2 0-15,1 2-224 0,1 7 80 0,0 5-192 0,0 4-48 16,1 0 0-16,1 2 0 16,-2 4-1056-16,5 2-224 0,4 2-32 15</inkml:trace>
  <inkml:trace contextRef="#ctx0" brushRef="#br0" timeOffset="2298.87">24468 2010 2751 0,'5'-10'256'0,"0"0"-256"16,1-2 0-16,-1 5 0 0,3-2 2944 0,0 4 528 16,-2 0 112-16,3-2 32 0,-3 2-2864 0,-6 5-576 15,7-5-176-15,-7 5 0 0,0 0 192 0,0 0-32 16,5-7-16-16,-5 7 0 0,0 0 96 0,0 0 16 15,0 0 0-15,0 0 0 0,0 0-256 0,-9-7 176 16,0 3-176-16,-2-1 160 0,-1 3-160 0,-1 1 0 16,-2 1 0-16,-1 0 0 0,-2-2 0 0,0 2 0 15,-2 0 0-15,-2 0 0 0,2 0 0 0,-3 0 0 16,-1 2 0-16,-6 0 0 0,-3-1 0 0,-3 3 0 16,-6-3 0-16,-2-1 128 0,-1 0-128 0,-2 2 0 15,-3-1 144-15,-1-1-144 0,-1 1 0 0,-5 2 128 16,-2-1-128-16,-5 2 0 0,-6 0 0 0,-3-2 128 0,2 0-128 0,0-1 0 15,-2 3 0-15,-4 0 144 0,-6 1-144 0,-1-3 0 16,-1 1 176-16,1-1-176 0,3 2 160 0,-8-3-160 16,-6 3 144-16,-2-1-144 0,0-3 128 0,2 0-128 15,-2 0 128-15,-3-1-128 0,-2-1 128 0,1-3-128 16,0 0 0-16,-2 0 0 0,-3 2 0 0,1-3 0 16,5 1 0-16,-1-1 0 0,2-1 160 0,-5 1-160 15,-5 2 208-15,3-3-64 0,5 0-16 0,-2 0 0 16,-3 1-128-16,-1 1 160 0,1-4-160 0,1 4 160 15,4 0-160-15,-5-4 128 0,-6 2-128 0,4-2 128 16,3 0-128-16,-3 3 0 0,-3-1 144 0,0 1-144 16,3-6 176-16,2 6-48 0,1-1 0 0,-3 0 0 15,-2 1 32-15,-1-2 0 0,3 3 0 0,-2 3 0 0,-7-2-32 16,5-3-128-16,5 0 192 0,0-1-64 0,-5 6-128 16,3-3 0-16,-3-3 0 0,3 0 128 0,2 4-128 0,-3-2 0 15,-5-2 0-15,3 2 0 0,4-3 0 0,-2 3 0 16,-2 1 144-16,1-3-144 0,3 2 224 0,1-3-32 15,3 4 0-15,-4 1 0 0,-3 1 0 0,5-2-16 16,-1 0 0-16,3 1 0 0,-4 2-176 0,1-2 192 16,3-2-192-16,2 2 192 0,0 0-192 0,-2-1 0 15,-5 1 0-15,6 2 128 0,1-2-128 0,-1 3 0 16,-4-3 0-16,3 1 128 0,1-1-128 0,3 2 0 16,-1 1 0-16,1-1 0 0,-7 0 0 0,4 2 0 15,5-1 0-15,0 1 0 0,-1 1 0 0,-1-1 0 0,-3 1 0 16,2 2 0-16,5-1 0 0,-7 1 0 0,-4-1 0 0,5 1 0 15,3-1 0-15,1 0 128 0,2-2-128 0,-2 1 0 16,-4 1 0-16,3 1 0 0,5-2 0 0,0 3 0 16,-1-3 0-16,-2 2 0 0,0-1 0 0,5 2 0 15,4 0 0-15,-1 1 0 0,-1-1 0 0,-1 0 0 16,0 1 0-16,3 4 0 0,3-3 0 0,-1 4 0 16,-2-3 0-16,0 1 0 0,-1-1 0 0,4 0 0 15,2 6 0-15,1 2 0 0,-2 5 0 0,-1-5 0 16,0-6 0-16,2 2 0 0,3 3 0 0,2 4 0 15,3 2 0-15,-5 1 0 0,-2-4 0 0,4 2 0 16,4-1 0-16,4 3 0 0,4 4 0 0,-1-1 0 16,-2 4 0-16,1-1 0 0,-2 1 0 0,4-3 0 15,3 3 0-15,5-1 0 0,2 3 0 0,1 3 0 0,1 4 0 0,-1 1 0 16,0-1 0-16,2 0 0 0,1-3 0 0,5 2 0 16,4 2 128-16,3 2-128 0,2-1 0 0,4 3 0 15,1-4 0-15,2 0 0 0,3 3 0 0,2 2 0 16,0-2 0-16,3 1 0 0,3 0 0 0,2-4 0 15,2-1 0-15,3-1 0 0,1 1 0 0,6 0 0 16,1 0 0-16,4-3 0 0,3 1 0 0,3-1 0 16,2 2 0-16,3-1 0 0,4 1 0 0,4-3 0 15,1-3 0-15,1 1 0 0,3-3 0 0,2-3 0 16,3 2 0-16,2-2 0 0,3 5 0 0,3-4 0 16,4 0 0-16,4-2 0 0,5-1 0 0,4 1 0 15,2-1 0-15,1-2 0 0,-3 1 0 0,3 1 0 16,1 0 0-16,4-3 0 0,3 2 0 0,4-2 0 15,7-2 0-15,-1 0 0 0,-4-3 0 0,1 1 0 16,3 1 0-16,2 1 128 0,6-2-128 0,0-2 0 0,2-4 144 0,0 2-144 16,-1 0 160-16,4-1-32 0,5 0-128 0,-1-2 192 15,0 1-64-15,1 2-128 0,-4-2 176 0,10 2-176 16,4-3 192-16,-3 2-192 0,-5-5 192 0,5 4-192 16,-1-2 224-16,5 2-64 0,0-5-16 0,-2 4 0 15,-1-4-144-15,5 0 0 0,6 0 0 0,-2 0 0 16,-5-2 0-16,2-1 0 0,1 0 0 0,2 0 0 15,0 1 0-15,0 2 0 0,1-3 0 0,0 1 0 16,6 1 0-16,-2-2 0 0,-3 1 0 0,1 0 0 16,6 0 0-16,-1 0 0 0,-3-3 128 0,2 1-128 15,1-1 0-15,1 0 0 0,2 0 0 0,-2 1 0 16,-1 0 0-16,2-1 128 0,3 0-128 0,-2 0 128 16,-4 2-128-16,6-2 0 0,5 0 0 0,-1 1 0 0,-4 0 0 0,5 3 0 15,4-3 0-15,-2-1 128 0,-4-1-128 0,3 1 0 16,4 0 0-16,-4 1 0 0,-9 3 0 0,6-3 0 15,-2-1 0-15,2 2 0 0,-5-2 0 0,5 0 0 16,4 0 0-16,0 0 0 0,-8 0 0 0,4 0 0 16,3-2 0-16,-1 1 0 0,-3-3 0 0,2 0 0 15,1 2 0-15,0-1 0 0,-1 1 0 0,-1 1 0 16,-1-3 0-16,1 1 0 0,-1-1 0 0,-3 2 0 16,0-1 128-16,1 1-128 0,3-1 192 0,-5-1-64 15,-3-1 0-15,4 3 0 0,4-3-128 0,-5 1 192 16,-3-5-192-16,3 4 192 0,4-4-192 0,-4 1 0 0,-6-2 0 0,3 1 0 15,1 0 0-15,-1 1 0 0,-2-1 0 0,-1 0 0 16,-1-1 0-16,3 1 0 0,2-4 0 0,-2 4 0 16,-2-1 0-16,3 2 0 0,1-3 0 0,-2-1 0 15,-4 1 0-15,4-4 0 0,2-2 0 0,-6-1 0 16,-8-2 0-16,3 4 0 0,-1-2 0 0,2-3 0 16,1-5 0-16,-3 0 0 0,-1-2 0 0,1 3 0 15,5-3 0-15,-3 1 0 0,-8-3 0 0,-2-1 128 16,3 1-128-16,-1-2 0 0,-1-2 0 0,-3-1 0 15,-6-2 128-15,1 1-128 0,3-3 0 0,-6 0 128 16,0-4 96-16,-6 2 16 0,-5 2 0 0,-4-6 0 16,-1 2 64-16,-1-4 16 0,0 3 0 0,-5-5 0 15,-7 0-16-15,-6-1 0 0,-6 2 0 0,-5-2 0 16,-4 6 80-16,-5 1 0 0,-4 1 16 0,-5-3 0 16,-6 2-48-16,-2-2-16 0,-8 5 0 0,-4 0 0 0,-4-4-208 0,-6 3-128 15,-8 3 128-15,-5 1-128 16,-5-2-256-16,-8 3-128 0,-5 4-32 0,-13 2-9376 15,-11 2-1888-15</inkml:trace>
  <inkml:trace contextRef="#ctx0" brushRef="#br0" timeOffset="3488.37">25476 2622 3679 0,'0'0'160'0,"-10"-4"32"0,0 1-192 0,1 1 0 16,9 2 0-16,0 0 0 0,-8 0 2016 0,8 0 352 16,-9 0 80-16,9 0 16 0,0 0-1696 0,0 0-320 15,0 0-80-15,0 0-16 0,0 0 160 0,0 0 16 16,0 0 16-16,0 0 0 0,12-9-160 0,0 4-48 15,2-3 0-15,2 2 0 0,1 1-32 0,6-3-16 0,4 0 0 0,3 0 0 16,3 0 48-16,4-2 16 0,0 1 0 0,3-3 0 16,-2 2-128-16,-1-4-32 0,-2 0 0 0,2 2 0 15,2 1 112-15,1 1 16 0,2 1 0 0,2-1 0 16,3 3 112-16,2-1 16 0,1 3 16 0,1 1 0 16,-2-1-160-16,-2 1-48 0,-3 3 0 0,-1 1 0 15,-1 0-256-15,-1 4 128 0,-3-1-128 0,-1 1 0 16,-1 1 0-16,-2 4 0 0,-1-1 0 0,-1 3 0 15,-2-2 0-15,-1 5 0 0,-3 3 0 0,-2 0 0 16,-4 3 208-16,-2 0-64 0,0 4-16 0,-3 0 0 16,0 2 80-16,-2 2 16 0,0 3 0 0,-6 0 0 15,0 3-80-15,-3 2-16 0,-2-2 0 0,-1 3 0 16,-1 4 80-16,-1-2 16 0,-1-1 0 0,-3 0 0 16,-3 0-16-16,0-1 0 0,1 0 0 0,-1 1 0 15,-5 4-48-15,1-4-16 0,-2-2 0 0,-3 2 0 16,-1 4 0-16,1-3 0 0,-3-6 0 0,0 3 0 0,-1 0-144 0,-1-1 160 15,2 0-160-15,-1-2 160 0,3-2-160 0,1-1 0 16,1-6 0-16,4 5 0 0,2-4 128 0,3 1-128 16,2-1 0-16,-1-3 128 0,3-3-128 0,1-1 0 15,2-3-160-15,1 2 160 16,1-5-704-16,2-3-32 0,-4-9-16 0,10 5-11152 16</inkml:trace>
  <inkml:trace contextRef="#ctx0" brushRef="#br0" timeOffset="3883.17">26240 3260 27231 0,'-21'-21'1216'0,"11"9"240"0,1 0-1168 0,1 5-288 0,2 1 0 0,6 6 0 16,0 0-128-16,0 0-96 0,0 0-16 0,0 0 0 15,-7 8 240-15,0 6 0 0,1 3-160 0,1 3 160 16,1 2 0-16,-1 2 0 0,-3 2-144 0,3 0 144 16,0 2 0-16,2 4 0 0,-1-3 0 0,4 4 0 15,2 1 0-15,3-1 0 0,0 2 0 0,3-4 0 0,2-1 0 0,3-1 0 16,1-3 0-16,2 1 0 0,2-5 0 15,3-2 144-15,3-3-144 0,1-5 128 0,2-4 32 16,2-2 0-16,2-7 0 0,3-4 0 0,5-1 64 0,6-6 16 16,3-4 0-16,8-5 0 0,6-2 80 0,3 1 0 15,-1-4 16-15,-2 2 0 0,-1-4-32 0,-1 3-16 16,-1 3 0-16,2 2 0 0,0 1-144 0,1 1-16 16,-3 4-128-16,-5 1 192 0,-7 7-432 0,-2 1-80 15,-1 5-32-15</inkml:trace>
  <inkml:trace contextRef="#ctx0" brushRef="#br1" timeOffset="9302.93">18581 10517 7359 0,'0'0'320'0,"9"-8"80"0,-4 0-400 0,3-1 0 0,-8 9 0 15,6-10 0-15,1-4 1456 0,-1 1 208 0,-1 0 32 0,0 2 16 16,1 3-608-16,-2-2-112 0,0 3-32 0,0-2 0 16,-4 9-192-16,0 0-32 0,0 0-16 0,0 0 0 15,0 0-144-15,0 0-16 0,0 0-16 0,0 0 0 16,0 0-112-16,-6 14-32 0,-3-2 0 0,-1 1 0 15,-3 1-16-15,-2 1 0 0,-3 1 0 0,-3 0 0 16,-3 4 112-16,0 2 16 0,-1 2 0 0,-6 0 0 16,-4-2-112-16,-4-3-16 0,-1 0 0 0,-1 0 0 15,0 0 80-15,5 0 16 0,0-1 0 0,3 0 0 16,2-2 0-16,2-2 0 0,2 2 0 0,1-5 0 16,3 2-192-16,4 0-32 0,1-5-16 0,3 3 0 15,0-5-64-15,2 3-16 0,0-2 0 0,4 2 0 16,9-9-32-16,-6 5-128 0,6-5 192 0,0 0-64 0,-5 11-128 15,5-11 192-15,0 0-192 0,6 7 192 16,2 0-192-16,3-1 128 0,2-2-128 0,5-3 128 0,3 0 16 0,6 2 0 16,4-2 0-16,2 4 0 0,1-3 48 0,4-1 16 15,1-1 0-15,3 1 0 0,5 2-32 0,2-3-16 16,2-2 0-16,-2 2 0 0,-2-1-160 0,0 1 0 16,0 3 144-16,-2-2-144 0,-2 3 0 0,1-1 0 15,1 1 0-15,-2-1 0 0,-2-2 0 0,-2 0-256 16,-1 3 32-16,-6 0 16 15,-4 1-784-15,-4-4-160 0,-2-2-16 0,-4 1-8416 16,-4 3-1680-16</inkml:trace>
  <inkml:trace contextRef="#ctx0" brushRef="#br1" timeOffset="10237.11">18283 10759 23199 0,'-12'-11'1024'0,"8"2"224"0,2 1-992 0,2 8-256 0,0 0 0 0,0 0 0 16,0 0 752-16,0 0 96 0,7-10 32 0,4 5 0 15,-1 0-560-15,4 0-96 0,4 1-32 0,2 1 0 16,5 2 32-16,1-2 0 0,2 0 0 0,2-1 0 0,1 1 64 0,3 2 16 15,3 0 0-15,4-1 0 0,2 1 176 0,4 1 32 16,4 1 16-16,5 1 0 0,3-4 48 16,2 1 0-16,-1 1 0 0,1 0 0 0,3-1-64 0,3 1-16 15,4 1 0-15,4-1 0 0,3 0-208 0,-3-1-32 16,-2 1-16-16,1 0 0 0,1 0-16 0,4 1 0 16,2-1 0-16,-1 0 0 0,-1-1-48 0,1 0-16 15,-1-2 0-15,6 2 0 0,4-2-160 0,-1 1 192 16,-3-2-192-16,-1 1 192 0,0 1-192 0,2 1 160 15,3 2-160-15,0-2 160 0,-1-5-160 0,-2 3 128 16,-2 1-128-16,3 2 128 0,1 2-128 0,-2 0 192 16,-1 2-192-16,0-1 192 0,-1-2-48 0,3 0 0 15,-1 0 0-15,-2-1 0 0,-3 2-144 0,-1-1 160 16,0 1-160-16,2 1 160 0,2-3-160 0,0 1 0 0,-2 2 0 0,-2-3 0 16,-3-3 128-16,0 3-128 0,2 3 0 0,1-1 128 15,0 2 0-15,-1-3-128 0,-3 1 192 0,0 0-64 16,1 0-128-16,1 0 160 0,4 1-160 0,-2-1 160 15,-1 1-160-15,-2-3 0 0,2 0 0 0,2 0 128 16,5 1-128-16,-3-1 0 0,-1-1 0 0,-3-1 128 16,-2 2-128-16,2 2 0 0,1-1 0 0,1-1 0 15,3 0 0-15,-4 0 128 0,-2 0-128 0,-1 1 0 16,2 2 0-16,4-1 128 0,2 1-128 0,-5 1 0 16,-4-3 0-16,-2 2 0 0,2-2 128 0,2-1-128 15,1 1 0-15,2-1 0 0,-1 0 0 0,-1 0 0 16,-4 0 0-16,1 3 0 0,3-1 0 0,2 1 0 15,0 0 144-15,0 0-144 0,-2-2 160 0,-3 1-160 16,-1-2 176-16,1 2-176 0,2-1 192 0,-5 2-192 0,-4-3 128 0,1 1-128 16,-3 0 0-16,2 3 0 0,-2-2 128 0,5-1-128 15,-1 0 0-15,-1 0 0 0,-3-1 0 0,2 3 0 16,-2-2 0-16,-1 3 0 0,0-4 0 0,2 1 0 16,0 3 0-16,-2-1 0 0,-2-1 144 0,-3-2-144 15,-1 1 0-15,-2-1 144 0,-1 0-144 0,2 0 0 16,1 0 0-16,-2-1 0 0,1 1 0 0,-6-1 0 15,-4 1 128-15,1 0-128 0,-2-1 0 0,-1-1 0 16,-2 1 0-16,2-1 0 0,0 2 0 0,0-2 0 16,-3 1 0-16,-2-2 0 0,-1 3 0 0,-4 0 0 15,-1 0 128-15,-3-1-128 0,0 0 0 0,-2 0 0 16,0-1 0-16,1 2 0 0,-6 0 0 0,2 0 128 0,0 2-128 0,-2-1 0 16,-2 0 0-16,-1 2 0 0,-2-3 0 0,-3 0 0 15,0 0 0-15,-1 0 0 0,-1 0 0 0,-3 1 0 16,-3 0 0-16,0 3 0 0,-10-4 0 0,10 1 0 15,-10-1-176-15,10 3 48 0,-10-3 0 0,0 0 0 16,8 2-224-16,-8-2-32 0,0 0-16 0,0 0 0 31,0 0-192-31,10 0-48 0,-10 0 0 0,0 0 0 16,8-3-1168-16,-2-6-240 0,-1 0-64 0,-1-4-7760 0,0-1-1568 0</inkml:trace>
  <inkml:trace contextRef="#ctx0" brushRef="#br1" timeOffset="10586.07">28773 10289 27183 0,'-18'-18'1200'0,"9"8"256"0,-2 0-1168 0,2 4-288 16,9 6 0-16,0 0 0 0,-6-6 368 0,6 6 16 16,0 0 0-16,11-2 0 0,-1 4-192 0,4 1-16 15,7 2-16-15,4-1 0 0,6-2-32 0,3 3 0 16,4 2 0-16,3-2 0 0,1 1 320 0,2 4 48 15,5-2 16-15,0 3 0 0,3-2 80 0,4 1 32 16,3 2 0-16,0-2 0 0,-1 3-192 0,-4 2-48 16,-2-4 0-16,-2 3 0 0,-2 2-48 0,-2 1-16 15,-4 2 0-15,-5 2 0 0,-5-2-144 0,-3 1-48 0,-3 6 0 16,-3-7 0-16,-5 0-128 0,-3 0 160 0,-3 1-160 0,-6-1 160 16,-3 5-16-16,-5-1 0 0,-3 0 0 0,-6 2 0 15,-9 0 16-15,-5 4 0 0,-1-5 0 0,-9 0 0 16,-6 3 32-16,-9-2 16 0,-3 3 0 0,-10-1 0 15,-7 1-64-15,-6-4-16 0,-4 1 0 0,-3-2 0 16,-2 4-128-16,-4 1-192 0,-2 1 32 0,-3-3 16 31,-4-2-1648-31,4 3-320 0,1-2-64 0</inkml:trace>
  <inkml:trace contextRef="#ctx0" brushRef="#br1" timeOffset="11753.8">18205 7613 10127 0,'0'0'896'0,"0"-10"-704"0,1-2-192 0,1 5 0 16,3-3 1984-16,-5 10 352 0,6-9 80 0,-6 9 16 16,6-12-1872-16,-6 12-368 0,5-7-192 0,-5 7 192 0,0 0-192 0,6-10 0 15,-4 2 144-15,-2 8-144 0,0 0 0 0,0 0 0 16,0 0 0-16,0 0 0 0,0 0 192 0,0 0-48 16,0 0 0-16,0 0 0 0,-13 1 48 0,4 3 16 15,-2 0 0-15,0 5 0 0,-1-4 32 0,-1 1 0 16,-1 4 0-16,-3 1 0 0,-4 1 288 0,1 5 64 15,-4 3 16-15,0 2 0 0,-6 1 144 0,1-1 16 16,-4 0 16-16,3 1 0 0,-5 0-176 0,1-3-32 16,-2 0-16-16,3 1 0 0,2-2-224 0,1 0-32 15,2-1-16-15,3 0 0 0,1-4-144 0,3 0-16 16,2-4-128-16,3 2 192 0,2 4-192 0,4-4 0 16,2-3 128-16,4-2-128 0,4-7 0 0,0 0 0 0,0 0 0 15,8 7 0-15,2-2 0 0,4-1 0 16,3 0 0-16,2-2 0 0,2 0 0 0,5-1 0 0,2-1 0 0,5 1 0 15,2 3 0-15,3 0 128 0,2 4-128 0,-1-6 0 16,-4 1 144-16,3 0-144 0,0 3 128 0,0 0-128 16,-1-1 0-16,-2 3 0 0,0-2 128 0,-1 2-128 15,0-1 0-15,3-2 0 0,0 0 0 0,0 3-176 32,-3-3-528-32,-1 3-96 0,-2-3-32 0,-4-3-7664 0,-2 1-1536 0</inkml:trace>
  <inkml:trace contextRef="#ctx0" brushRef="#br1" timeOffset="13637.95">17892 7963 19695 0,'-17'-12'864'0,"6"7"192"0,0 3-848 0,1-2-208 15,-2 0 0-15,3 3 0 0,9 1 368 0,0 0 16 16,-8 0 16-16,8 0 0 0,0 0 96 0,0 0 16 16,0 0 0-16,0 0 0 0,0 0-512 0,0 0 0 15,0 0 0-15,0 0 0 0,12 3 320 0,1-3-16 16,0-2-16-16,2 2 0 0,1-1 192 0,2-1 32 0,1 1 16 15,0 0 0-15,2 0 16 0,3-1 0 0,1 1 0 0,5 1 0 16,1 3-80-16,4 0-16 0,-1 4 0 0,5-3 0 16,5-2-128-16,4 1-16 0,4-2-16 0,-1 0 0 15,-3-1-96-15,0 0 0 0,1-1-16 0,-2 2 0 16,2 4-16-16,1 0 0 0,-1-1 0 0,5 1 0 16,1 0-16-16,0-1 0 0,0-3 0 0,0-1 0 15,1 2-144-15,1 0 192 0,0 0-192 0,0-1 192 16,6 1-192-16,1-3 0 0,3-3 0 0,-3 0 128 15,-1 2-128-15,-2 1 192 0,-2 1-192 0,2 1 192 16,2-2 0-16,0-1 0 0,3-1 0 0,-2 0 0 16,-3 0 16-16,-1 3 16 0,-1 2 0 0,1 0 0 15,0 5-80-15,2-4-16 0,3 1 0 0,0 0 0 16,-3 1-128-16,0-1 160 0,1 1-160 0,-4 0 160 16,0 3-160-16,2-4 0 0,2 1 0 0,0 0 128 0,-5-3-128 0,2 1 0 15,-4 2 0-15,-1 0 0 0,-2 3 0 0,2-5 0 16,-1 4 128-16,2 0-128 0,1-3 128 0,-2 3-128 15,-2 0 192-15,1-2-64 0,2 0-128 0,-3 2 192 16,-2-2-192-16,4 1 192 0,3 2-192 0,1-4 0 16,-1-2 0-16,-1 1 128 0,-3 1-128 0,-1-3 0 15,3 0 0-15,0 0 0 0,0 2 0 0,2-2 0 16,2 0 128-16,1-1-128 0,-1-1 0 0,-3 0 0 16,-4 1 144-16,1-1-144 0,-1-1 0 0,2 1 128 15,-1 0-128-15,5 0 0 0,-1-3 0 0,1 1 0 16,-3-1 0-16,-2 2 0 0,0-1 0 0,-1 1 128 15,3-2-128-15,0 1 0 0,4 1 0 0,1-1 0 0,0 2 0 0,-3 0 128 16,-4-1-128-16,-1 0 0 0,1-1 0 0,-1 3 128 16,0 0-128-16,3 0 0 0,3 0 0 0,-1 0 128 15,-2-1-128-15,-3 1 0 0,-2-1 0 0,1 1 0 16,-2 1 0-16,1 0 0 0,-2 2 0 0,5-3 0 16,3 0 0-16,-1 0 0 0,-1 0 0 0,-3 0 0 15,-3 0 0-15,1 0 0 0,1-3 0 0,-2 2 0 16,1 0 0-16,3 0 0 0,4 1 0 0,1 1 0 15,-4-2 0-15,0-1 0 0,-5 0 0 0,2 0 0 16,0 2 0-16,1-1 0 0,1-1 0 0,3 0 0 16,5 1 0-16,-3-1 0 0,-4-2 0 0,0 0 0 15,-2 0 0-15,1 2 0 0,1-3 0 0,1 1 128 16,1 0-128-16,3 0 0 0,2-1 0 0,-3 0 0 0,-3-1 0 16,0 2 0-16,-2-1 0 0,2 1 0 0,-2 0 0 15,2 1 0-15,-1 1 0 0,2-2 0 0,0 2 0 0,-1-2 0 16,-3 0 0-16,-1 0 0 0,-2-1 0 0,2 1 0 15,0 3 0-15,3 0 0 0,-1 2 0 0,4-1 0 16,2-3 0-16,-1 3 0 0,-3-2 0 0,2-1 0 16,-2-2 0-16,1 4 0 0,-2 2 0 0,5 3 0 15,-1-1 0-15,3-3 0 0,-1-3 0 0,-3-2 0 16,-2 1 0-16,1 3 0 0,-2 0 0 0,2 1 0 16,1 0 0-16,2 0 0 0,-2-2 0 0,4-1 0 15,-5-6 0-15,-1 5 0 0,-1 0 144 0,1 3-144 16,2-1 192-16,0 0-192 0,1-2 192 0,0 0-192 15,1 1 192-15,-1-4-192 0,-5 3 192 0,0 1-64 0,0 0 0 16,0-1-128-16,-1-1 160 0,6-1-160 0,-1 1 128 0,0-2-128 16,0 3 0-16,-3 1 0 0,-5 0 128 0,0-3-128 15,-2 1 0-15,0 1 0 0,-3-1 0 0,3 1 0 16,3 4 0-16,-2-1 0 0,4-1 0 0,-4 1 0 16,-2-1 0-16,-1-1 0 0,-1 1 0 0,-1 0 0 15,-1 2 0-15,-1 2 0 0,-3-1 0 0,0-1 0 16,-1-3 0-16,-3 2 0 0,0-3 0 0,-4 3 0 15,2 1 0-15,-4-1 0 0,-2 1 0 0,-3-2 0 16,-2 0 0-16,-4-1 0 0,-1 3 0 0,-4 0 0 16,1 2 0-16,0 0 0 0,-2-1 0 0,-1 1 0 15,2-4 0-15,-4 2 0 0,-8 0 0 0,8 2 0 16,3-1 0-16,-11-1 0 0,7 4 0 0,-7-4 0 0,0 0 0 16,10-3 0-16,-10 3 0 0,0 0 0 15,0 0 0-15,0 0 0 0,0 0 0 0,0 0 0 0,0 0 0 0,0 0 0 16,0 0 0-16,0 0 0 0,0 0 0 0,0 0 0 15,0 0 0-15,0 0 0 0,0 0 0 0,-10-6 0 16,-1 3-144-16,-2 1 144 0,0 2 0 0,-2 0 0 16,-5 0 0-16,-1 0 0 0,-1-2-128 0,-6 1 128 15,-5 0 0-15,-6-2 0 0,0 1-144 0,-5 2 144 16,-2-1 0-16,-4 1-144 0,-3 0 144 0,-3 0 0 16,-3 0 0-16,-5 2-128 0,-5 3 128 0,-5-1 0 15,-2-1 0-15,-2 2 0 0,0 0 0 0,-1 0-160 16,-5-1 160-16,-1-1 0 0,-7 0-128 0,2 2 128 15,1-1 0-15,-5 1 0 0,-7-1-192 0,5 0 192 0,-1-4-192 16,2 1 192-16,1 1-144 0,-4 0 144 0,-4 0 0 0,1 1-144 16,3 3 144-16,1-1 0 0,1 0 0 0,-4-1-128 15,2-3 128-15,-1 4 0 0,4-1 0 0,-3 3 0 16,-1 0 0-16,1-3 0 0,0-3 0 0,3 4 0 16,2 3 0-16,-3-3 0 0,-7-2 0 0,2 0 0 15,2 3 0-15,1 0 0 0,0 4 0 0,-2-4 0 16,-2-6 0-16,4 0 0 0,2 3 0 0,-2 3 0 15,-4 3 0-15,2-5 0 0,-1-4-144 0,5 3 144 16,0 0-192-16,-2 2 48 0,-7-2 0 0,2-2 0 16,3 2 144-16,-2 2-128 0,-2 1 128 0,-1-3-128 15,-1-3 128-15,3 2 0 0,0 2 0 0,-4 3-128 16,-4-1 128-16,1-1 0 0,3 1 0 0,0-1 0 16,-1 0 0-16,0 3 0 0,0-2 0 0,5 1 128 0,3 2-128 15,-3-3 0-15,-4 3-128 0,4-4 128 0,4-2 0 0,0 2 0 16,-2 2 0-16,2-3 0 15,-4-1-144-15,5 0 144 0,7 1-160 0,-6-2 160 0,-2-2-192 0,2-2 192 16,3 0-208-16,4 0 80 0,2 1 128 0,-1 0 0 16,-1 0 0-16,2-1 0 0,6-1 0 0,0-1 0 15,2-1 0-15,-1 1 0 0,-4 0 0 0,2 2 0 16,2-6 0-16,1 2 0 0,2 0 0 0,1-1 0 16,-2 0 0-16,0 1 0 0,-1 0 0 0,6 1 0 15,2 0 0-15,2-3 0 0,0 3 0 0,0 0 0 16,-1 0 0-16,0 2 0 0,0 1 0 0,-1 0 0 15,2 1 0-15,1 1 0 0,0 4 0 0,-4-4 0 16,-4-1 0-16,3 1 0 0,3 0 0 0,2 3 0 0,3 4 0 0,4-2 0 16,1-1 0-16,4-2 0 0,1 1 0 0,4 2 0 15,2-1 0-15,7-2 0 0,4 2 0 0,3-1-128 16,3 2-64-16,2-2 0 0,3 0 0 0,3 1 0 31,2 1-544-31,3 0-112 0,2-1-32 0,5 1-8816 0,1 0-1760 0</inkml:trace>
  <inkml:trace contextRef="#ctx0" brushRef="#br1" timeOffset="14538.76">28997 7400 3679 0,'-3'-12'320'0,"2"3"-320"16,0 0 0-16,1-1 0 0,1 3 4128 0,2-1 752 0,-3 8 160 0,6-5 16 16,2 2-3968-16,2 1-816 0,0 0-144 0,1 1-128 15,5 1 160-15,0 0-160 0,3 0 192 0,4 3-192 16,3-1 432-16,4 3-32 0,3 6 0 0,5-5 0 16,5 2 0-16,6-2 0 0,2 1 0 0,2 4 0 15,0-2-32-15,1 2-16 0,-1-2 0 0,1 0 0 16,-4 4-96-16,4-2 0 0,2-1-16 0,-2 4 0 15,0-1 0-15,-5 1 0 0,-3 0 0 0,-3 1 0 16,-1-2 96-16,-4-2 32 0,-3 4 0 0,-5 2 0 16,1 1-48-16,-6 1 0 0,-6 0 0 0,-2 2 0 15,-3 1-48-15,-4 0-16 0,-4-2 0 0,-3 2 0 16,-3 1-16-16,-5 2-16 0,-4-2 0 0,-6 4 0 16,-7-1 64-16,-5 7 16 0,-7-1 0 0,-6 1 0 15,-4-2-96-15,-6 2-16 0,-4 1 0 0,-7 3 0 0,-7 2-192 16,0 4 0-16,-3-2 128 0,-4 7-10336 15,-3 2-2064-15</inkml:trace>
  <inkml:trace contextRef="#ctx0" brushRef="#br1" timeOffset="19394.46">21571 5779 7359 0,'0'0'656'0,"-13"2"-528"0,1 5-128 0,-1 2 0 16,3-3 2928-16,-2 6 544 0,2-6 112 0,-1 3 32 16,-2-3-2144-16,3 0-448 0,-3 5-64 0,2-8-32 15,-1 0-96-15,1-2-32 0,1 2 0 0,-2-3 0 16,1-1-192-16,-1-1-32 0,2-2-16 0,-1 1 0 16,2-5-144-16,0 0-32 0,1-2 0 0,1 1 0 0,-1-1-48 0,3 0-16 15,0-5 0-15,2 1 0 0,1-3-80 0,2 2-32 16,1 0 0-16,3-2 0 0,1-4-32 0,2 2-16 15,2-1 0-15,3 3 0 0,1-1-160 0,1 3 0 16,1 2 144-16,3 0-144 0,-1 3 160 0,5 1-32 16,0 3-128-16,-1 2 192 0,0 3-192 0,-2 2 0 15,-2 3 0-15,1 0 0 0,-3-1 0 0,1 5 0 16,-2 2 0-16,0 3 0 0,-2-2 0 0,1 3 0 16,-1 2 0-16,-1 1 0 0,-2 1 0 0,0 0 0 15,-4-1 0-15,1-1 0 0,-2-1 0 0,0 2 0 16,-2 1 0-16,-2-3 0 0,-1-1 0 0,0 0 0 0,-4 1 0 0,0-1 0 15,-3-1 256-15,-1-1-32 0,0 0-16 0,-1-2 0 16,1 2 0-16,-2-5 0 0,-2 0 0 0,-1-4 0 16,3 2-32-16,-1-2-16 0,-3-2 0 0,0-2 0 15,-3-3-160-15,3 0 192 0,-2-1-192 0,1-4 192 16,0 0-192-16,4-5 128 0,0-6-128 0,3 1 128 16,2 0 0-16,3-3-128 0,3 2 192 0,2-2-64 15,1 3-128-15,5 0 0 0,2-1 0 0,1 0 0 16,1-2 0-16,2 3 0 0,1 0 0 0,1 1 0 15,2 0 0-15,0 3 0 0,1 2 0 0,0 1 0 16,0 4 0-16,0 0 0 0,-1 3 0 0,3 4 0 16,-3-2-160-16,1 3 160 0,-1 3 0 0,-1 2-144 15,-2 1 144-15,-1 5 0 0,-2 3 0 0,1 3 0 16,-7 2 0-16,0 2-160 0,-4 2 160 0,-2 1 0 0,-2-1 0 0,-2-3 0 16,-2 0 0-16,-2 1 0 0,-1 0 0 15,-2-2 0-15,-2-1 0 0,-1 0 0 0,-2 0 224 0,0-3-48 16,-1-1-16-16,-1-1 0 0,-2 1 64 0,0-5 16 15,-3 0 0-15,-2-6 0 0,-2 1-80 0,2-3-16 16,-1-2 0-16,0-3 0 0,2-1-144 0,3-4 160 16,3-1-160-16,3-3 160 0,0-2-160 0,5 0 128 15,1-2-128-15,2 0 128 0,3-4-128 0,2 1 0 16,1 0 0-16,4-2 128 0,2-1-128 0,3 3 0 16,0-1 0-16,3 2 0 0,2 0 0 0,2 2-176 15,0 0 176-15,2 4-128 0,3 3 128 0,2 0 0 16,0 6-144-16,1 2 144 0,-2 0 0 0,1 4 0 15,-2 0 0-15,0 5 0 0,0 3-144 0,-1 2 144 0,-3 2 0 0,-2 5 0 16,-2 4-144-16,-2-1 144 16,-1 0 0-16,-3-1-144 0,-2 2 144 0,-1-3 0 0,-4 1 0 0,-1-4 0 15,0 3 0-15,-3-3 0 0,-4 1 0 0,-2-4 128 16,1-4-128-16,-3 2 192 0,-4-1-64 0,-1-3 0 16,0-2 64-16,-2-1 32 0,-1-1 0 0,0-5 0 15,-2-2-32-15,1-3 0 0,0 0 0 0,4-3 0 16,2-2-48-16,3-4-16 0,2-3 0 0,3 1 0 15,2-2-128-15,5-1 192 0,2-1-192 0,2-3 192 16,4 0-192-16,0-1 0 0,2-4 0 0,2 4 0 16,2-3-192-16,5 5 192 0,1-1-192 0,0 5 192 15,1 1-176-15,1 3 176 0,0 3-128 0,3 1 128 16,0 4-128-16,1 5 128 0,-2-1-128 0,-2 6 128 0,-2 1 0 16,1 6-160-16,-2 3 160 0,-2 3 0 0,-1 4-160 15,0 8 160-15,-5 4-128 0,0 1 128 0,-4 3-160 0,-3-2 160 16,-3-1-192-16,-3-2 192 0,-2-3-144 0,-3-2 144 15,-3 1 0-15,1 0-144 0,-4-6 144 0,-2 1 0 16,1 1 160-16,-3-4-160 0,-3-3 304 0,-1-3-48 16,-1-3 0-16,0-1 0 0,-2-1-64 0,2-6-32 15,1 0 0-15,-1-4 0 0,3 0-160 0,3-7 192 16,4-1-192-16,2-5 192 0,3-3-192 0,4 0 160 16,2-2-160-16,0-5 160 0,2 1-160 0,2 1 0 15,3-3 0-15,1 2 0 0,3-1-176 0,0 1 176 16,3 1-128-16,0 4 128 0,3-1 0 0,3 1 0 15,-1 1 0-15,3 3-128 0,1 1 128 0,2 5-160 16,1 0 160-16,0 5-160 0,1 0 160 0,-1 6 0 0,-3 2-144 0,3 2 144 16,-4 4 0-16,-1 3 0 0,-3 2 0 0,-1 5 0 15,-1 2-192-15,-2-2 192 0,-3 2-160 0,-2 0 160 16,-6 2 0-16,0-3 0 0,-2 0-128 0,-3-1 128 16,-3-1 0-16,-1 0 0 0,-1 0 0 0,-3-1 0 15,-1-3 192-15,-1-1 0 0,-1 0-16 0,-1-4 0 16,-1 1 80-16,0-4 32 0,-1-1 0 0,-1-3 0 15,-2-3-96-15,1-3-32 0,-1-3 0 0,3-1 0 16,3-2-160-16,2-2 128 0,2-5-128 0,3-2 128 16,2-3-128-16,3-5 0 0,1 1 0 0,3-5 0 15,2 5 0-15,4-3-192 0,4 1 64 0,2-1 128 16,0 3-256-16,5-2 80 0,2 2 16 0,1 2 0 16,1 0 160-16,-1 4-160 0,4 1 160 0,-1 4-160 0,-3 4 160 15,3 2 0-15,-3 6 0 0,1 3-128 0,-2 0 128 0,0 7 0 16,-1 0 0-16,-3 7-128 0,-4 4 128 0,-2 6-128 15,-1 1 128-15,-6 4-128 0,-2 0 128 0,-2 1-128 16,-3 0 128-16,-3-1-128 0,-2-3 128 0,-3 0 0 16,-1-4 0-16,2-3 0 0,-4-1 0 0,1 0 128 15,-1-1-128-15,-2-3 176 0,3-1 16 0,-2-4 16 16,-1-2 0-16,0-5 0 0,1-1-48 0,0-3-16 16,4-2 0-16,2-4 0 0,1-4-144 0,2-3 192 15,3-1-192-15,1-3 192 0,2-2-192 0,2-2 0 16,2-6 0-16,2 3 0 0,1 0-160 0,2 1 160 15,1 1-208-15,4-3 80 0,1 2 128 0,1 1-192 16,2 2 192-16,1-1-192 0,0 2 192 0,1 3 0 0,1 4-144 0,-1 2 144 16,0 1 0-16,1 5-144 15,0 2 144-15,-1 4 0 0,-2 3-144 0,0 6 144 0,-4 1 0 0,1 5-144 16,-2 3 16-16,-2 7 0 0,-2-1 0 0,-3 4 0 16,-3-3-64-16,-2 2-16 0,-2-3 0 0,-2 0 0 15,-4-3 208-15,-1 0 0 0,-3-3 0 0,-2-1 0 16,-2-2 0-16,0 1 128 0,-3-1 0 0,1-2-128 15,2-1 320-15,-2-3-32 0,-1-4-16 0,0 1 0 16,-3-5-80-16,0-2-32 0,0-2 0 0,3-5 0 16,2 0-160-16,3-6 128 0,2-1-128 0,2-1 128 15,0-6-128-15,3-1 0 0,5-4 0 0,1-2 0 16,4 4 0-16,2-4 0 0,3 4-192 0,4-4 192 16,3 3-256-16,-1 0 80 0,2 1 16 0,3 3 0 15,-1 2 160-15,3 1-208 0,-1 4 80 0,0 5 128 0,-2 1-144 0,0 6 144 16,0 0 0-16,-2 6 0 0,-1 5-144 0,0 3 144 15,-2 4 0-15,0 7-144 0,-1 1 144 0,-6 2 0 16,1 3 0-16,-5 0-128 0,-2-4 128 0,-3 0 0 16,-1-3 0-16,-3-1 0 0,-1-2 0 0,-2-1 0 15,-2-2 0-15,-1-1 0 0,-4-2 208 0,2-1-16 16,-1-1-16-16,1-6 0 0,-2-1 0 0,0-2 0 16,1-3 0-16,3-3 0 0,2-2-16 0,0-5 0 15,2-1 0-15,3-1 0 0,3-4-160 0,-3-2 0 16,6-3 144-16,2 0-144 0,3 1 0 0,3 2 0 15,1-3 0-15,1 3 0 0,0 0-160 0,3 1 160 16,-2 3-192-16,4 1 192 0,-1 4-128 0,-1 2 128 0,0 4 0 16,-1 3 0-16,-2 4-144 0,2 0 144 0,-2 5 0 0,-1 1-144 15,0 6 144-15,-3-1 0 0,-1-1 0 0,-4 3-128 16,-2 2 128-16,-2 1 0 0,-2 2 0 0,-2-2 0 16,-2-2-320-16,0 1 32 0,-1-1 0 0,-1-5 0 31,1 0-1984-31,2-6-400 0</inkml:trace>
  <inkml:trace contextRef="#ctx0" brushRef="#br1" timeOffset="22177.28">20952 4644 9087 0,'0'0'400'0,"-5"-5"96"0,5 5-496 0,-3-5 0 0,0-3 0 0,3 8 0 16,-2-8 512-16,2-2 0 0,0 3 0 0,0 7 0 15,3-12-256-15,1 5-32 0,-1-4-16 0,-3 11 0 16,4-7-48-16,-4 7-16 0,0 0 0 0,0 0 0 15,5-9 224-15,-5 9 32 0,0 0 16 0,0 0 0 16,0 0 288-16,0 0 64 0,0 0 16 0,0 0 0 0,-5-6-112 0,0 3-32 16,5 3 0-16,-6-3 0 0,6 3 80 0,0 0 16 15,-8-3 0-15,8 3 0 0,0 0-192 0,0 0-32 16,0 0-16-16,0 0 0 0,0 0-160 0,0 0-16 16,0 0-16-16,0 0 0 0,0 0-16 0,0 0 0 15,0 0 0-15,0 0 0 0,0 0-32 0,0 0-16 16,0 0 0-16,0 0 0 0,0 0-240 0,0 0 176 15,0 0-176-15,0 0 160 0,8 9-160 0,-8-9 192 16,5 6-192-16,-5-6 192 0,0 0-16 0,7 9 0 16,-7-9 0-16,7 6 0 0,-7-6 64 0,5 10 16 15,-5-10 0-15,5 9 0 0,-5-9-16 0,3 13 0 0,0-5 0 0,-1 2 0 16,-2-3-48-16,2 5 0 0,-2-2 0 0,1-1 0 16,-1-9 48-16,3 15 0 0,-2-1 0 0,1-1 0 15,0 1-64-15,2 0-16 0,-2-3 0 0,1-1 0 16,0 4-160-16,0-1 128 0,1-1-128 0,0 0 128 15,1 2-128-15,0-2 192 0,0-2-192 0,2 1 192 16,-1-3-192-16,-1 3 160 0,-1-3-160 0,1 2 160 16,-1-4-16-16,1 5 0 0,1-2 0 0,-1 1 0 15,0-3 32-15,0 3 0 0,0-3 0 0,2 4 0 16,-2-2-48-16,1 1 0 0,1-2 0 0,-1 2 0 16,-6-10 0-16,9 12-128 0,-1 0 192 0,-1 2-64 15,1-1-128-15,1 0 160 0,0 1-160 0,1 1 160 16,0-2-32-16,-1-2-128 0,-2 1 192 0,0 2-64 15,2-2-128-15,0 1 128 0,-1 1-128 0,1-1 128 0,-1-2-128 0,0 1 0 16,1-2 144-16,-1 2-144 0,0 1 0 16,1 2 128-16,-1-3-128 0,0 2 0 0,1 4 0 15,0-2 0-15,-1 1 0 0,1-1 128 0,-2 1-128 0,2-2 0 16,2 0 128-16,-1-1-128 0,-1 0 128 0,1 0-128 16,1 1 128-16,-1-3-128 0,1 1 128 0,-1 0-128 15,0 0 160-15,0-1-160 0,3 0 144 0,-3 4-144 16,0-5 128-16,0 2-128 0,-2 1 176 0,2-2-48 15,1-1-128-15,0 1 192 0,1 1-192 0,0-2 128 16,-2 1-128-16,0 2 0 0,-1-4 160 0,1 2-160 16,0-1 160-16,1-2-160 0,-1 1 144 0,0-2-144 15,-1 2 128-15,1-1-128 0,-1 3 128 0,0-1-128 16,0-1 0-16,0 2 128 0,-1-1-128 0,1 0 160 0,-1 2-160 0,0-1 160 16,-1 1-160-16,2 1 0 0,0-4 0 0,0 1 0 15,0 0 0-15,0-2 0 0,0 2 0 0,1-2 0 16,0 3 0-16,0-3 0 0,-1 1 0 0,1 1 0 15,0-3 0-15,-1 3 0 0,-1-3 0 0,-1 2 128 16,-7-10-128-16,12 9 0 0,-3 1 0 0,4-4 128 16,-2 2-128-16,-1 0 0 0,-10-8 0 0,9 12 0 15,0-3 0-15,-1 3 0 0,-1-6 0 0,1 4 128 16,-1-2-128-16,2 1 160 0,-9-9-160 0,9 9 160 16,0 1-160-16,-1-5 160 0,-8-5-160 0,10 11 160 15,0-4-160-15,-1 0 0 0,-9-7 0 0,10 11 128 16,-2-3-128-16,1 1 0 0,-3-2 0 0,3 3 128 15,-9-10-128-15,9 7 0 0,-2 1 0 0,-7-8 0 16,9 6 0-16,-1 3 0 0,-8-9 0 0,10 7 0 0,-10-7 0 16,10 7 0-16,-1 2 128 0,-9-9-128 0,10 7 0 0,-2 1 0 15,-8-8 0-15,10 7 0 0,-2 2 0 0,-1-3 0 16,1-1 0-16,-2 3 0 0,-6-8 0 0,9 6 0 16,-1 1 0-16,0 0 0 0,-1-2 0 0,1 2 0 15,-8-7 0-15,0 0 0 0,9 8 0 0,-2 0 0 16,1 0 128-16,0-3-128 0,-1 1 0 0,2 1 0 15,-9-7 0-15,10 6 0 0,-2 0 0 0,0 3 0 16,-1-3 0-16,1 1 128 0,-8-7-128 0,10 6 0 16,-2 2 0-16,1 1 0 0,-2-4 0 0,-7-5 0 15,10 9 0-15,-1-3 0 0,0 0 0 0,0 2 0 16,-1-3 0-16,1 4 0 0,-1-3 0 0,1 1 0 0,0 0 128 16,1-2-128-16,1 4 0 0,-3-2 0 0,-8-7 0 0,13 6 0 15,-1 3 0-15,-1-3 0 0,2 3 0 0,-3-2 0 16,0-1 0-16,0 2 0 0,0-2 0 15,1 3 0-15,-1-2 0 0,1 1 0 0,1 0 0 0,-2-2 0 16,-3 2 0-16,2-3 0 0,0 1 0 0,0 3 0 16,-9-9 0-16,12 9 0 0,-1 0 0 0,-1-3 0 15,0 2 0-15,1-2 0 0,-3-1 0 0,3 4 0 16,0-3 0-16,0 1 0 0,0 0 0 0,0-1 0 16,2 1 0-16,0-1 0 0,-1-3 0 0,0 2 0 15,0 1 0-15,2 1 0 0,0 2 0 0,2-2 0 16,-2 5-336-16,0-3-48 0,-2 1-16 0,5-3 0 15,-3 2-2480-15,-2-4-480 0</inkml:trace>
  <inkml:trace contextRef="#ctx0" brushRef="#br1" timeOffset="23729.08">21215 4865 15775 0,'-11'-18'704'0,"4"6"128"0,0-2-656 0,-2 1-176 0,1 1 0 0,2 0 0 15,1 3 768-15,0-1 128 0,1 2 32 0,0-1 0 16,0 1-400-16,2 0-80 0,2 8 0 0,-2-4-16 16,2 4-288-16,0 0-144 0,0 0 160 0,-6-7-160 0,6 7 0 0,0 0 0 15,0 0 0-15,0 0 0 0,0 0 0 0,0 0 0 16,0 0 0-16,0 0 0 0,0 0 0 0,0 0 0 16,0 0 0-16,0 0 0 0,0 0 0 0,8 9 0 15,-2 1 128-15,-6-10-128 0,10 9 288 0,-2 3-32 16,-1-3-16-16,2 1 0 0,-1-5 48 0,0 4 16 15,-2-2 0-15,2 4 0 0,-2-5 80 0,2 2 32 16,-8-8 0-16,10 11 0 0,0 2-96 0,0-3 0 16,-2 3-16-16,-1 1 0 0,1-2-48 0,1 1-16 15,0 1 0-15,-2 1 0 0,1-2-240 0,0 0 0 16,-1-1 128-16,1 4-128 0,-2-4 0 0,2 0 0 16,-1 1 128-16,1 2-128 0,1 0 0 0,0-2 0 15,0 1 0-15,-3 0 0 0,2 2 0 0,-1 0 0 0,1-4 0 0,0 2 0 16,-1-1 256-16,2 2-32 0,-3-1-16 0,2 1 0 15,0 4 48-15,-1-1 0 0,1 0 0 0,0 2 0 16,1 2-64-16,-3-2-16 0,0 1 0 0,2 2 0 16,-2 1-176-16,2-3 128 0,-1-2-128 0,1 3 128 15,0-3-128-15,-1 0 0 0,1 0 144 0,0 3-144 16,-1-2 128-16,0 0-128 0,-1 0 160 0,2-1-160 16,0 1 176-16,1-1-176 0,0 0 192 0,0-1-192 15,0 0 240-15,1-1-64 0,0 0-16 0,2 1 0 16,1 1 32-16,-3 1 16 0,2 2 0 0,1-3 0 15,1-3-64-15,0 2-16 0,1 0 0 0,1 0 0 16,-2 1-128-16,0 0 192 0,1 0-192 0,0-1 192 16,-1-2-64-16,1 2-128 0,2 0 192 0,-1-2-64 15,2 3-128-15,0 1 0 0,0-1 0 0,0 0 0 0,-1 0 0 0,2-1 0 16,0 1 0-16,1-2 0 16,-1 1 0-16,0-1 128 0,-2-1-128 0,3-1 0 0,-3-2 128 15,2 2-128-15,-1 2 128 0,1-2-128 0,2 0 128 0,-1 1-128 16,-1-4 0-16,1 5 128 0,1-1-128 0,-1 0 0 15,0-2 0-15,1 1 128 0,0-4-128 0,3 2 0 16,-1 1 144-16,2 0-144 0,-1-2 0 0,-1 0 128 16,-2 2-128-16,1 0 0 0,-1-1 0 0,0 1 0 15,-2 0 0-15,0-1 128 0,-1-2-128 0,-1 0 0 16,1 2 0-16,-3-3 0 0,-1 3 0 0,2-3 128 16,0 2-128-16,-1 0 0 0,1-1 0 0,-1 0 0 0,0 0 0 15,2 0 0-15,-3 0 0 0,2-1 0 0,1 2 0 16,-1 2 128-16,-2-2-128 0,2 0 0 0,-1 2 0 15,0 1 0-15,3-2 0 0,-2-2 0 16,2 3 0-16,-1 0 0 0,-1-2 0 0,2-1 128 0,-1 0-128 0,-1 0 0 16,1 3 0-16,0 0 0 0,-1-4 0 0,-1 2 128 15,0 4-128-15,-1-5 0 0,0-2 128 0,0 1-128 16,0-2 128-16,-1 2-128 0,0-4 128 0,0 2-128 16,1 1 128-16,0-3-128 0,0 4 160 0,2-3-160 15,-1 2 144-15,0-4-144 0,0 2 128 0,2 2-128 16,-3 0 128-16,0 0-128 0,1-3 128 0,0 3-128 15,1-4 128-15,0 3-128 0,-1 0 128 0,3-1-128 16,0 2 128-16,2-2-128 0,-2 1 128 0,0-1-128 16,2-1 0-16,-2 3 0 0,-1-4 128 0,-1 3-128 15,2-2 0-15,-3 0 0 0,0 2 0 0,1-3 128 0,2 3-128 0,-3-1 0 16,0-2 0-16,0 4 0 0,-1-2 0 0,3-1 0 16,-2 2 0-16,2-4 0 0,-1 1 0 0,1 1 0 15,-1-1 0-15,2 3 0 0,0 1 0 0,0-4 0 16,-1 0 0-16,1 2 0 0,0 0 0 0,1 0 0 15,0-2 0-15,0 2 0 0,0 0 0 0,0-1 0 16,-1 0 0-16,0 0 0 0,1-2 0 0,-1 0 0 16,0 2 128-16,-3-1-128 0,-1-2 0 0,0-1 0 15,-2 5 0-15,2-1 0 0,0-3 0 0,0 0 0 16,-1 1 0-16,0 3 128 0,0-2-128 0,1-1 0 16,-1 3 0-16,4-3 0 0,-3-2 0 0,1 0 0 15,1 2 0-15,-1 2 0 0,0-1 0 0,-1-1 0 16,1 0 0-16,1 2 0 0,-3-1 0 0,1-2 0 0,0 0 0 15,2 3 0-15,-1-3 0 0,0 1 0 0,0 1 0 0,1 2 0 16,-2-4 0-16,2-1 0 0,-1 0 0 0,1 2 0 16,-1 1 0-16,-1-2 0 0,1-1 0 0,-2-1 0 15,1 1 0-15,0 0 0 0,-1 1 128 0,-1-1-128 16,0 2 0-16,0-1 0 0,0-1 0 0,1 0 0 16,-1-1 0-16,2 1 0 0,4 0 0 0,-1-1 128 15,-2-1-128-15,0-1 0 0,2-1 0 0,-1 0 0 16,1 2 0-16,1 0 0 0,-2 0 0 0,3 1 0 15,0 0 0-15,3-1 0 0,-1 0 0 0,4 2 0 16,-1-2 0-16,0 2-144 0,-3 2 144 0,4-1-208 16,0-1-48-16,-2 1-16 0,-3 0 0 0,1 4 0 15,-1-2-1072-15,0 4-192 16,-1 0-64-16,0 2-12352 0</inkml:trace>
  <inkml:trace contextRef="#ctx0" brushRef="#br1" timeOffset="25096.19">24965 7595 5519 0,'0'0'496'0,"0"0"-496"0,0 0 0 0,0 0 0 16,0 0 1360-16,0 0 176 0,-3-6 48 0,3 6 0 15,0 0-1008-15,0 0-192 0,0 0-32 0,0 0-16 16,0 0 48-16,0 0 0 0,0 0 0 0,0 0 0 16,0 0 0-16,0 0 16 0,0 0 0 0,0 0 0 0,0 0 144 0,11 5 32 15,-11-5 0-15,12 8 0 0,-3-5 128 0,1 3 16 16,-10-6 16-16,14 8 0 0,2-2-32 0,0 0 0 15,1 0 0-15,0-2 0 0,1-1-256 0,0 0-48 16,0 3-16-16,1-3 0 0,2 0-16 0,1-2-16 16,0-1 0-16,1 1 0 0,-2-1-112 0,2 2-32 15,-3-1 0-15,3-1 0 0,0 0-64 0,1-1-16 16,3-1 0-16,1 1 0 0,0 0-128 0,1 1 0 16,2-1 144-16,0 1-144 0,2 0 0 0,2 0 128 15,0 0-128-15,1 0 0 0,-2 0 0 0,1 0 0 16,-4 0 0-16,0 1 0 0,-2-1 0 0,3 2 0 15,0 1 0-15,1-3 128 0,0-1-128 0,0 1 0 16,1 1 0-16,2-1 0 0,2 0 144 0,-1 1-144 0,-2 0 192 16,2 1-192-16,0 2 0 0,-3-2 0 0,-2-1 0 0,0 1 0 15,0-2 0-15,-1 1 0 0,3-1 0 0,-1 1 0 16,-2-1 0-16,1 1 0 0,0-1 0 0,4 0 0 16,-1 0 0-16,3 0 160 0,-2 0-160 0,1 0 192 15,0 0-48-15,-3 0 0 0,-2 0 0 0,-1 2 0 16,1-2 0-16,1 0 0 0,0 0 0 0,2 1 0 15,-1-4-144-15,2 2 192 0,-1 0-192 0,1 1 192 16,2-1-192-16,-1 1 0 0,1 0 0 0,0 0 0 16,-5-2 0-16,-2 1 128 0,0 0-128 0,0 1 0 15,-1-1 0-15,1-1 0 0,-1 2 0 0,0 0 0 16,-2 0 0-16,0 0 0 0,-1 0 0 0,3 2 0 0,-1-1 0 0,-1 1 0 16,-1 0 0-16,-2-1 0 0,2 1 0 15,-3 1 0-15,-3 0 0 0,0 0 0 16,-2-1 128-16,-1 0-128 0,-1-1 128 0,0 1-128 0,-2-2 192 0,1 1-64 15,-1-1 0-15,-1 0 0 0,0 0 0 0,-2 0-128 16,1 0 192-16,0 0-64 0,-2-1-128 0,-1 1 160 16,1 0-160-16,-1-2 160 0,1 2-160 0,-2-1 128 15,3 0-128-15,-12 1 128 0,11-3-128 0,0 2 192 16,-2-1-192-16,-9 2 192 0,13-2-64 0,-1 1 0 16,-2 0 0-16,1-1 0 0,-1 1 16 0,0 0 0 15,1 0 0-15,-2 1 0 0,-9 0-144 0,11 0 0 16,-1-2 144-16,0 1-144 0,-10 1 0 0,13-1 0 15,-13 1 0-15,0 0 0 0,9-3 0 0,-9 3 0 0,0 0 0 0,0 0 0 16,0 0 0-16,0 0 0 0,0 0-160 0,0 0 160 31,0 0-640-31,0 0 0 0,-10-2-16 0,-3 0-8336 0,2 1-1664 0</inkml:trace>
  <inkml:trace contextRef="#ctx0" brushRef="#br1" timeOffset="25430.8">27993 7537 14735 0,'-9'-8'640'0,"9"8"160"0,0 0-640 0,0 0-160 0,0 0 0 0,0 0 0 15,0 0 1216-15,2-9 224 0,7 4 32 0,0 0 16 0,5 0-1104 0,1 4-208 16,3 1-48-16,4 0-128 0,1 1 0 15,1 2 0-15,1 2 0 0,4-2 0 0,3 4 368 0,3 2-48 16,0-3 0-16,3 4 0 0,-1-3 416 0,0 3 80 16,-1-4 16-16,-2 2 0 0,-1 1-208 0,-1-2-48 15,0 3 0-15,-6-2 0 0,0 2 80 0,-3-1 16 16,-3 3 0-16,-2-1 0 0,-4-2-64 0,-4 4-16 16,-4-2 0-16,-1 2 0 0,-5 1-160 0,-5 1-48 15,-4-1 0-15,-3 0 0 0,-7 0-256 0,-6 0-128 16,-4 1 128-16,-4 2-128 15,-5-2-368-15,-5-2-144 0,-6-1-48 0,-5 1-13504 0</inkml:trace>
  <inkml:trace contextRef="#ctx0" brushRef="#br1" timeOffset="27815.22">20932 4710 2751 0,'0'0'256'0,"0"0"-256"0,-5-5 0 0,5 5 0 15,0 0 1664-15,0 0 304 0,-7-8 48 0,7 8 16 16,-6-4-960-16,6 4-192 0,0 0-48 0,0 0 0 0,0 0 32 0,0 0 0 16,0 0 0-16,0 0 0 0,0 0-96 0,-8 0-32 15,8 0 0-15,0 0 0 0,0 0-304 0,0 0-64 16,-4 11-16-16,3-2 0 0,1-9-160 16,3 12-16-16,-2-2-16 0,3 2 0 0,0 1 0 0,2-2 0 15,2 3 0-15,0 2 0 0,4 5-160 0,-1 0 160 16,2 2-160-16,1 0 160 0,3 5-160 0,-1 1 0 15,1 4 0-15,2 4 128 0,1 1-128 0,3 2 0 16,1-2 0-16,1 0 0 0,0 2 0 0,0-4 0 16,2 0 0-16,-1 1 0 0,0-2 0 0,-1 1 0 15,-2-2 0-15,0-2 0 0,-1-3 0 0,-3 1 0 16,-3-4 0-16,-1 1 0 0,-2-7 0 0,1-1 0 16,-5-1 0-16,1-3 0 0,-2 1 0 0,-2-6 0 0,-1-1 0 0,-5-9 0 15,0 0 0-15,0 0 0 0,0 0 0 0,0 0 0 16,0 0-320-16,0 0 0 0,0-10 0 0,-1-1 0 31,-4-3-208-31,0 0-48 0,-2-1 0 0,1-1 0 16,-2-2-1312-16,2-1-272 0</inkml:trace>
  <inkml:trace contextRef="#ctx0" brushRef="#br1" timeOffset="28155.26">20972 4885 7359 0,'0'0'656'0,"0"0"-528"16,0 0-128-16,-9-6 0 0,9 6 1216 0,0 0 192 16,0 0 64-16,0 0 0 0,0 0-576 0,0 0-128 15,0 0 0-15,0 0-16 0,0 0 96 0,0 0 32 16,8 13 0-16,3 1 0 0,0 2-480 0,1 3-80 15,2 2-32-15,2 3 0 0,-1 2-96 0,1 1 0 16,3 5-16-16,2 1 0 0,4 1-48 0,3 2 0 16,-2 3 0-16,2 2 0 0,1 1 0 0,1-3-128 15,1-3 192-15,1 2-64 0,-1 1-128 0,1 0 0 16,0-3 144-16,-2-1-144 0,0-3 0 0,-5-1 0 16,2-4 0-16,-4 0 0 0,-4-6 0 0,-3 0 0 0,-1-2-192 15,-2-4 64 1,-1-2-400-16,-2-3-80 0,-3-3-16 0,-7-7-5184 0,0 0-1040 0</inkml:trace>
  <inkml:trace contextRef="#ctx0" brushRef="#br1" timeOffset="28465.22">21173 5217 15263 0,'-2'19'672'0,"2"-7"144"15,1-1-656-15,1 1-160 0,1 1 0 0,3 4 0 16,2 0 0-16,3 2 192 0,1 2-192 0,2 1 192 0,2 2 224 0,3-1 48 16,0 4 16-16,3 1 0 0,2 3-96 0,4 1-32 15,3-1 0-15,2 3 0 0,1 1-144 0,2 1-16 16,0-2-16-16,1 2 0 0,-1 1-176 0,1 0 160 15,0-2-160-15,0-2 160 0,2-2-160 0,-5-3 0 16,1 0 0-16,-1 1 0 16,-1-5-416-16,-3-1-112 0,-2-4-32 0,-2-1-7568 0</inkml:trace>
  <inkml:trace contextRef="#ctx0" brushRef="#br1" timeOffset="28782.97">21493 5675 14735 0,'6'18'1312'0,"-3"-10"-1056"0,-3-8-256 0,11 13 0 16,1 1 320-16,3 3 0 0,2-2 0 0,2 4 0 16,1 3-320-16,5 3 0 0,0 3 0 0,3 2 0 15,1 0 0-15,3 3 0 0,1 1 0 0,0 2 0 16,5 0 192-16,2 1 0 0,0 1-16 0,1-1 0 0,0-1-176 16,-3 0 0-16,-5-2 0 0,0 0 0 15,-1 0 0-15,-1 0 0 0,-1-1 0 0,-1-5 0 16,0-2-480-16,0-2-128 0,-4 3-32 0</inkml:trace>
  <inkml:trace contextRef="#ctx0" brushRef="#br1" timeOffset="29098.94">21771 5976 15663 0,'2'20'688'0,"1"-7"144"0,-1-2-656 0,3 3-176 0,2 2 0 0,4-1 0 16,6 3 320-16,2 2 48 0,5 3 0 0,4 5 0 15,4-1-368-15,3 3 0 0,3-1 0 0,-2-1 0 16,-2 3 128-16,-1-3-128 0,-1 0 128 0,0-2-128 16,1 0 128-16,1-5-128 0,2 0 160 0,-1-2-160 15,1-3 0-15,2 2 0 0,3 1 0 0,-2-1-7744 16</inkml:trace>
  <inkml:trace contextRef="#ctx0" brushRef="#br1" timeOffset="31284.01">22112 6353 1839 0,'-7'-11'160'0,"3"3"-160"0,-1 1 0 0,5 7 0 15,-3-7 2112-15,3 7 400 0,-6-6 80 0,6 6 16 16,0 0-1680-16,0 0-336 0,0-9-64 0,0 9-16 15,0 0-240-15,0 0-48 0,-2-5-16 0,2 5 0 16,0 0 352-16,0 0 64 0,0 0 16 0,0 0 0 16,0 0-272-16,0 0-48 0,0 0-16 0,0 0 0 15,0 0-32-15,0 0 0 0,7 9 0 0,0 2 0 16,-2 2 48-16,1-1 16 0,0 3 0 0,1-1 0 16,-1-1-16-16,2-1-16 0,1 2 0 0,1 0 0 15,1 0-112-15,1 0 0 0,-2-1-16 0,1 1 0 0,3 1-176 0,-1-2 128 16,1 0-128-16,0 1 128 0,1-1-128 0,0 1 0 15,1 3 0-15,0-2 0 16,-1 2 0-16,2-1 0 0,-1 1 0 0,2-1 0 0,0 2 0 16,0-1 128-16,0-2-128 0,2 1 0 15,2 1 304-15,0-2-32 0,3-2 0 0,-1 1 0 0,0 0-272 0,0-3 0 16,0-1 0-16,-1 3 0 0,-3 0 0 0,-1-4 128 16,-1 1-128-16,1-1 0 0,0 2 128 0,0-3-128 15,1 1 0-15,-1 0 0 0,0 3 144 0,-2-1-144 16,1-1 0-16,0 2 144 0,0-1-144 0,0 1 0 15,-2 2 0-15,1-3 0 0,-2 0 0 0,1 0 0 16,4-2 0-16,-1 5 0 0,-2-5 0 0,1 3 0 16,-3-1 0-16,3-1 0 0,0 3 0 0,1 1 0 0,0-3 0 15,-1 2 0-15,-3 1 0 0,1-1 0 0,-3-2 0 0,5 3 0 16,-1 0 0-16,-2-2-176 0,0-1 48 0,1 0 0 31,0-2-256-31,2 4-32 0,-2-4-16 0,2 4 0 16,0-1-208-16,1-3-64 0,1 0 0 0,1-4 0 0</inkml:trace>
  <inkml:trace contextRef="#ctx0" brushRef="#br1" timeOffset="31700.78">22629 6600 11231 0,'-6'-14'496'0,"6"5"96"0,-2 2-464 0,2 7-128 15,0 0 0-15,-1-8 0 0,-1 0 384 0,2 8 48 16,0 0 16-16,0 0 0 0,0 0-256 0,0 0-64 16,0 0 0-16,0 0 0 0,0 0-128 0,11 9 0 15,0-1 0-15,0 5 0 0,0-2 256 0,0 3 32 0,2 1 0 0,2 3 0 16,2 1 352-16,3 0 64 0,3 0 0 0,2 0 16 16,2-1-208-16,3 0-64 0,2 0 0 0,2 5 0 15,2 1-160-15,3 0-32 0,2 0-16 0,1-4 0 16,-1-2-112-16,-2 1 0 0,-3-1-128 0,-2-2 192 15,-2 1-192-15,-2 0 0 0,0-2 0 0,-4 1 0 32,0 0-288-32,-3-2-96 0,-3 0-32 0,-2-4-7968 0</inkml:trace>
  <inkml:trace contextRef="#ctx0" brushRef="#br1" timeOffset="32034.15">22706 6717 5519 0,'0'0'496'0,"0"0"-496"15,0 0 0-15,13 3 0 0,-2 3 2640 0,2-1 432 16,1 1 96-16,1 2 16 0,3 0-2288 0,1 4-464 16,0 1-96-16,3 0-16 0,3-1-320 0,1 4 0 15,0 1 0-15,9 3 0 0,1 0 0 0,5-1 0 0,-1-1 0 0,-1-3 0 16,0 0 0-16,-1 0 0 0,2-2 0 0,-2 4 0 16,1-2 0-16,1 0-208 0,2 0 80 0,0 3 128 15,2-2-368-15,3 0 48 0,2 1 16 0,-4-5-4736 16,-4 2-944-16</inkml:trace>
  <inkml:trace contextRef="#ctx0" brushRef="#br1" timeOffset="32368.01">22889 7030 14223 0,'0'0'624'0,"0"0"144"0,-6-7-624 0,6 7-144 16,0 0 0-16,0 0 0 0,0 0 0 0,0 0 0 15,5 10 0-15,2-1 128 0,2 2-128 0,3 1 160 16,2-2-160-16,1 4 160 0,7 2 32 0,2-1 16 15,4 0 0-15,4 0 0 0,1 2 112 0,2-1 0 16,1-2 16-16,1 2 0 0,0-2 48 0,1-2 16 16,4 1 0-16,1 1 0 0,1 1-208 0,7 1-32 15,1 0-16-15,5-3 0 0,2-2-144 0,-6 3 0 16,-4-2 0-16,-2 2 0 16,-2 0-512-16,0 0-48 0,-2-3 0 0</inkml:trace>
  <inkml:trace contextRef="#ctx0" brushRef="#br1" timeOffset="32751.98">23386 7185 11455 0,'0'0'512'0,"0"0"96"0,12 0-480 16,2 1-128-16,-3 3 0 0,4 0 0 0,1 3 576 0,1 2 80 16,4-1 32-16,2 2 0 0,2-2-176 0,3 3-48 15,2-2 0-15,1 2 0 0,-1 3-192 0,1 0-32 16,-1-1-16-16,0 1 0 0,0 1-224 0,1 2 0 15,0-3 0-15,5 2 0 0,1 3 272 0,2-1 16 16,3-4 0-16,4 3 0 0,5 0 16 0,-2 1 0 16,-1-2 0-16,-4-1 0 0,-1 1-176 0,0 0-128 15,-1-1 144-15,0-2-144 0,-1-1 0 0,2 3-128 16,3-1-16-16,1-2 0 16,0-1-448-16,-2 1-96 0,-4-3-16 0</inkml:trace>
  <inkml:trace contextRef="#ctx0" brushRef="#br1" timeOffset="33069.33">24435 7558 16527 0,'14'0'720'0,"0"0"176"0,4 0-720 0,6 3-176 0,4 2 0 0,6-1 0 0,5 1 496 0,5 3 64 15,-1-3 16-15,0 0 0 0,-1 2-400 0,1 1-176 16,2 3 160-16,3-2-160 0,2 3 0 0,4-5 0 16,5 4 0-16,2-5 0 0,1 3 0 0,-2-4 0 15,-2 0 0-15,2 1 0 0,-2-2 128 0,6-1-128 16,3 1 0-16,1 1 0 0,-2 0 0 0,-5-3-160 15,-6 2 0-15,-2 0 0 0,-3 2-160 0,-3-2-48 16,-2 1 0-16,-1 0-4880 16,-1 0-960-16</inkml:trace>
  <inkml:trace contextRef="#ctx0" brushRef="#br1" timeOffset="33418.65">25171 7710 13071 0,'0'0'576'0,"0"0"128"0,0 0-576 0,9 0-128 0,5 2 0 0,1 0 0 16,4 1 224-16,3 1 16 0,3 1 0 0,4-1 0 15,3-1-16-15,6 0 0 0,5 1 0 0,6 1 0 16,4-2 32-16,11 1 0 0,6-1 0 0,-3 0 0 16,-4 1-16-16,4-3 0 0,0-1 0 0,3 0 0 15,4-1 80-15,4 1 32 0,5 0 0 0,-3 0 0 0,-2-1 32 0,-2 2 16 16,1-2 0-16,2 1 0 0,3 0 64 0,-4 1 16 16,-8 1 0-16,0 1 0 0,-5-1-288 0,-1 4-48 15,-7 0-16-15,1-2 0 0,0 1-368 0,-5 1-80 16,-5 0 0-16,-6 0-8880 0</inkml:trace>
  <inkml:trace contextRef="#ctx0" brushRef="#br1" timeOffset="33813.04">26157 7677 6447 0,'15'0'576'0,"6"0"-576"0,4-3 0 0,7 2 0 15,5 0 1728-15,2-1 256 0,3 2 32 0,5 0 16 16,2 0-1040-16,5 0-208 0,5 2-32 0,7 0-16 16,6-1-208-16,1 1-32 0,-5-1-16 0,2 1 0 15,-1 1-256-15,2 0-48 0,3 0-16 0,2 1 0 0,2-3 64 16,-3 2 16-16,-4-2 0 0,-1 3 0 0,-2 1-48 0,4 0-16 16,1-1 0-16,-2 1 0 0,-2 0-176 0,-7-1 0 15,-3 1 0-15,-1 0-176 16,-4 0-464-16,-1-2-112 0,-5 1-16 0,1-2 0 0</inkml:trace>
  <inkml:trace contextRef="#ctx0" brushRef="#br1" timeOffset="34204.72">27738 7552 13295 0,'26'1'576'0,"-4"2"144"0,5-1-576 0,7 4-144 0,2-4 0 0,1 3 0 16,-1 3 704-16,1 2 96 0,1 3 32 0,1-2 0 15,2 3-496-15,0 1-80 0,-2 1-32 0,3-4 0 0,1 0-224 0,2 0 0 16,-2 1 128-16,-6-3-128 0,-3 0 176 0,-5-3-16 16,-1 2 0-16,-2-3 0 0,-3 0 192 0,-2 2 32 15,-3-4 16-15,-4 1 0 0,-1 3-64 0,-6-3-16 16,-7-5 0-16,2 12 0 0,-6-3-128 0,-6 5-48 15,-8 2 0-15,-8-1 0 0,-4 1-144 0,-11 2 0 16,-11 0 0-16,-8-3 0 16,-5 0-496-16,-8-1-16 0,2 0-16 0</inkml:trace>
  <inkml:trace contextRef="#ctx0" brushRef="#br1" timeOffset="39762.5">26031 12611 16575 0,'-5'-4'1472'0,"5"4"-1168"0,-7 0-304 0,7 0 0 16,-8 0 656-16,8 0 80 0,0 0 16 0,-9 1 0 15,9-1-544-15,0 0-208 0,-6 2 176 0,6-2-176 16,0 0 144-16,-8-3-144 0,2-3 128 0,1-2-128 16,1 2 368-16,0-3-16 0,0 3 0 0,2-5 0 15,-1 2 288-15,2-3 48 0,0-2 16 0,2 4 0 16,0-2 80-16,3-3 32 0,1 1 0 0,3 3 0 15,-1-2-304-15,5 1-64 0,-1 5-16 0,2-3 0 16,3 2-176-16,-2 3-16 0,2-2-16 0,0 2 0 16,2 3-96-16,0 1-128 0,-3 2 176 0,2 0-176 15,-1 3 0-15,1 4 0 0,-3-1 0 0,0 7 0 0,0 3 0 0,-4 2 0 16,2 2 0-16,-3 1 0 0,-4 3 0 0,-1 0 0 16,-2 1 0-16,-4 0 0 0,0-3 0 0,-3-2 0 15,-4-3 0-15,-1 0 0 0,-2-4 320 0,1-2 64 16,-2-3 16-16,0 2 0 0,1-5 240 0,-1 1 64 15,-5-1 0-15,2-4 0 0,-1-2-256 0,-1 0-32 16,0 0-16-16,2-2 0 0,2-4-112 0,0 0-32 16,0 0 0-16,2-4 0 0,4-2 16 0,2-3 0 15,3-2 0-15,3 1 0 0,1-2-272 0,4 0 160 16,3 0-160-16,2-1 128 0,1 0-128 0,3 2 0 16,2-4-160-16,1 3 160 0,1 1-128 0,0 1 128 0,2 1 0 0,-1 6-144 15,0-1 144-15,0 6 0 0,2 0-144 0,-3 4 144 16,-4 6 0-16,0 0 0 0,-3 5-144 0,0 2 144 15,1-2 0-15,-5 6-160 0,-3 2 160 0,-4 3-128 16,-4 2 128-16,-2 0-128 0,-4 3 128 0,-1-3-128 16,-3-5 128-16,0-1 0 0,-4-2 0 0,-1-1 0 15,0-1 0-15,-2-2 176 0,0-1-48 0,0-2 0 16,2-2 96-16,3-4 16 0,0-1 0 0,3-1 0 16,-1-2 16-16,2-2 0 0,2-5 0 0,0 1 0 15,5 0 32-15,0-5 16 0,2-2 0 0,3-1 0 16,1 1-304-16,3-7 0 0,4 1 128 0,2 0-128 15,0-1 0-15,3 2-304 0,0-2 64 0,4 0 16 16,0-2 96-16,-2 7 128 0,-2 2-208 0,2 2 80 16,3 1 128-16,-3 6-128 0,-1 2 128 0,0 5-128 15,0 3 128-15,-1 4-128 0,-3 1 128 0,0 2-128 0,-1 4 128 0,-1 3-160 16,-3 1 160-16,-1 3-160 16,-2 1 160-16,-3-2 0 0,-3-1-144 0,-1 0 144 0,-1-1 0 0,-5-5 0 15,-1-1 0-15,-2 2 0 0,-2-3 0 0,-1-1 0 16,0-1 0-16,-1-4 0 0,1-1 192 0,0-2-32 15,3-3-16-15,1-1 0 0,-1-2-16 0,4-2-128 16,-1-3 192-16,2 1-64 0,2-5 16 0,2-1 0 16,0-2 0-16,1-2 0 0,2-1-144 0,2 2 0 15,4 0 0-15,1-2 0 0,1-2 0 0,3 3 0 16,1 2 0-16,0-2-176 0,2 1 0 0,1-1 0 16,3 0 0-16,-1 7 0 0,-2 3 48 0,2 1 0 15,2 2 0-15,1 3 0 0,-6 3 128 0,2 5 0 16,0 2-144-16,-2-1 144 0,2 1-144 0,-4 4 144 0,-4 1-192 0,-1-1 192 15,2-1-176-15,-3 1 176 0,-3 0-160 16,-1-4 160-16,-3 1 0 0,-2-3 0 0,-2 0 0 0,-4-3 0 16,0 1 0-16,-2 2 0 0,-1-5 176 0,-2 0-48 15,0 0 80-15,4-3 32 0,0 0 0 0,1-4 0 16,-1 0-64-16,4-1-16 0,1-3 0 0,3 2 0 16,3-6-160-16,4 1 192 0,2-6-192 0,4 0 192 15,2 0-192-15,7-2-176 0,0-5 48 0,2 2 0 16,0 3-144-16,2 0-32 0,1 1 0 0,-3 2 0 15,-2-2 160-15,2 5 144 0,-2 4-208 0,0 2 80 16,-4 2 128-16,0 3 0 0,-3 1 0 0,-11 1-128 16,12 7 128-16,-5 3-128 0,-3 2 128 0,-4 2-128 15,-2 4 128-15,-5 5-208 0,-3 0 80 0,-3 1 128 16,-2 0-160-16,-3-3 160 0,-1-4 0 0,-2 1-144 16,-4 0 144-16,1-4 0 0,3-4 0 0,-1 2 128 0,2-5 96 15,1 2 32-15,1-5 0 0,5-4 0 0,3-1 80 0,1-2 32 16,9 3 0-16,-9-8 0 0,4 1-112 0,3-5-32 15,0 1 0-15,6-3 0 0,4-3-224 0,1-2 0 16,0-1 0-16,1-3 0 0,2 2-208 0,2-1 16 16,0 2 0-16,0-2 0 0,2 2 32 0,-2 4 16 15,-2 1 0-15,1 4 0 0,0 4 144 0,-1 1 0 16,-1 2 0-16,-11 4-128 0,10 1 128 0,-10-1 0 16,0 0 0-16,7 12 0 0,-1 4-128 0,-5 2 128 15,-4 0-128-15,-3 2 128 0,-4 5 0 0,-4 0 0 0,-3-3 0 0,-3-5-128 16,-4 1 128-16,-4-3 0 0,-3 2 0 0,2-6 128 15,-3 0 0-15,2-5 16 0,-1 3 0 0,5-5 0 16,0-2 176-16,6 2 48 0,1-3 0 0,3-2 0 16,4-4 32-16,3 0 16 0,3-5 0 0,2-1 0 15,2-5-160-15,4-1-16 0,2 0-16 0,2-1 0 16,3-1-224-16,1 0-192 0,1-3 48 0,3 2 0 31,3 2-432-31,1 3-64 0,-3 1-32 0,3 2-11024 0,-3 6-2192 0</inkml:trace>
  <inkml:trace contextRef="#ctx0" brushRef="#br1" timeOffset="43299.42">26306 12477 6447 0,'0'0'272'0,"-9"0"80"0,-1-2-352 0,0-2 0 0,0 0 0 0,1 3 0 15,9 1 1824-15,-11-1 288 0,1-2 64 0,10 3 16 16,0 0-960-16,-9-5-192 0,0 1-32 0,9 4-16 16,-6-3-400-16,6 3-80 0,0 0 0 0,0 0-16 15,-5-12 16-15,1 4 16 0,2 1 0 0,2 7 0 16,0 0-32-16,1-9-16 0,-1 4 0 0,0 5 0 15,0 0 128-15,0 0 32 0,0 0 0 0,0 0 0 16,0 0-80-16,0 0-16 0,0 0 0 0,0 0 0 16,0 0-176-16,11-5-48 0,2 2 0 0,-3 3 0 15,-10 0-128-15,0 0-48 0,0 0 0 0,10 3 0 16,-10-3 144-16,11 6 32 0,-2-2 0 0,-1-2 0 0,-8-2 0 0,12 7 16 16,-2-1 0-16,-1-2 0 0,-9-4-48 0,11 8-16 15,-2 1 0-15,-1-3 0 0,0 3-96 16,-1-4-32-16,-7-5 0 0,13 7 0 0,-6 2-144 0,4 3 0 15,-4-5 0-15,3 5 128 0,-1-2-128 0,0 3 0 16,0-1 0-16,0-3 128 0,1 2-128 0,0-3 160 16,1 5-160-16,0 0 160 0,0-4-16 0,0 2 0 15,0-4 0-15,2 4 0 0,-3 3-144 0,1-3 128 16,2 2-128-16,0 0 128 0,-2-2-128 0,1 2 0 16,0 2 0-16,0-3 0 0,-1 0 144 0,1 2-144 15,-2 4 160-15,1-1-160 0,2-2 128 0,0 1-128 16,-2 2 0-16,-1-1 0 0,-1-5 128 0,0 4-128 0,-1 2 0 15,-2-2 0-15,3 3 160 0,-1 0-160 16,-1-1 160-16,3 2-160 0,-2 1 144 0,1 2-144 0,2-3 128 0,0-1-128 16,-3 1 0-16,1 1 128 0,2-1-128 0,-3-1 0 15,0-1 0-15,0 0 128 0,-1-1-128 0,1 1 0 16,3 1 0-16,0 4 128 0,-1-3-128 0,0 0 0 16,-2-3 0-16,-1 1 128 0,2 0-128 0,0 2 0 15,-1-2 160-15,0 0-160 0,-1-3 192 0,0 3-192 16,1 1 160-16,-2 1-160 0,2-2 128 0,-3 0-128 15,0 1 144-15,0-1-144 0,0 1 160 0,-1 0-160 16,0-1 160-16,1 1-160 0,-2 0 160 0,0 2-160 16,0-1 128-16,1-1-128 0,0-2 0 0,-2 2 144 15,3-1-144-15,-1 1 0 0,1-1 0 0,-1 1 128 16,0 0-128-16,1-1 0 0,-1 0 0 0,-1 0 128 16,1-2-128-16,0-1 0 0,0 1 0 0,0 0 128 0,0 2 0 0,2 0-128 15,-2-3 192-15,1 0-64 0,1 1-128 0,-1 0 160 16,-1 2-160-16,0-3 160 0,1-1-160 0,0-1 192 15,-1 1-192-15,1 0 192 0,1-5-192 0,-1 2 160 16,-1 4-160-16,-1-3 160 0,2-3-160 0,-1 2 0 16,-1-3 0-16,1 2 128 0,0-2-128 0,0 2 128 15,0-4-128-15,-4-6 128 0,2 11-128 0,1-2 160 16,-1 0-160-16,1 0 160 0,-3-9-160 0,4 13 128 16,-1-4-128-16,1 1 128 0,-1 1-128 0,-3-11 0 15,0 0 144-15,4 9-144 0,-4-9 0 0,3 12 0 16,-3-12 0-16,3 10 128 0,-3-10-128 0,4 10 0 15,-4-10 0-15,0 0 0 0,0 0 0 0,2 10 0 16,-2-10 0-16,0 0 128 0,0 0-128 0,0 0 0 0,0 0 128 0,0 0-128 16,0 0 0-16,0 0 0 0,0 0 0 0,0 0 128 15,0 0-128-15,0 0 0 0,0 0 0 0,0 0 128 16,0 0-128-16,-6-10 0 0,0 2 0 0,1 0 0 16,-1-4 0-16,0 1 0 0,0-2 0 0,1-1 0 15,0-3 0-15,-2 1-208 0,-2-1 48 0,0 2 16 16,3-3-16-16,0 1 0 0,-1 0 0 0,1-2 0 15,-3-4 160-15,3 1-208 0,-1 2 80 0,0 0 128 16,-1-4-160-16,1 1 160 0,-1 0 0 0,0 1-144 16,1-1 144-16,-1 1 0 0,0-1-144 0,1-3 144 15,-1 3-192-15,1 0 48 0,-2-3 0 0,0-1 0 16,0 0-80-16,0 1-16 0,0 2 0 0,-4-3 0 16,2 1 48-16,-1 1 0 0,-3 1 0 0,1-2 0 15,-1 0 192-15,2 3-176 0,1-5 176 0,-1 4-160 0,-2-2 160 16,-1 2 0-16,1 3 0 0,-1-4 0 15,2 0 0-15,-2 3 0 0,0-2 0 0,-2 3 0 0,-1-2 0 0,0 1 0 16,0-2 0-16,0 1 0 0,0 2 0 0,-2-4 0 16,4 0 0-16,-1 1 0 0,-1 0-128 0,0-1 0 15,-3 3 0-15,3-5 0 0,-1 2 128 0,-1 2-128 16,1-4 128-16,1 3-128 0,-3-2 128 0,3 3 0 16,0 3 0-16,0-1 0 0,1 1 0 0,-1 3 0 15,-2-1 0-15,0 1 0 0,2 1 0 0,0 1 0 16,-1-1 0-16,3 2 0 0,1 2 0 0,0-2-160 15,4-3 16-15,-1 3 0 0,0 0-112 0,2 1 0 16,-1-2-16-16,2 1 0 0,1 3 16 0,2-1 0 16,2-4 0-16,-3 2 0 0,0 1 48 0,2 4 16 0,1-2 0 0,-1 3 0 15,1 1 192-15,-1 0-176 0,1 1 176 0,5 6-160 16,-7-7 160-16,2 5 0 0,-2-1 0 0,7 3 0 16,0 0 0-16,0 0 0 0,-7-1 0 0,7 1 0 15,0 0 0-15,0 0 0 0,0 0-128 0,0 0 128 16,0 0 0-16,0 0 0 0,-5 6 0 0,5-6 0 15,0 0 0-15,0 0 0 0,2 13 0 0,2 0 0 16,1-4 0-16,3 0 0 0,-8-9 128 0,14 10-128 16,-2 4 128-16,2 1-128 0,3-5 160 0,1 3-160 15,1 1 192-15,2 4-64 0,2 0-128 0,1-1 192 16,0-3-64-16,2 2 0 0,-1-1-128 0,2 1 192 16,-3 0-16-16,2 0-16 0,-2 3 0 0,2-1 0 15,-1 0-160-15,0 1 192 0,2 0-192 0,-1 1 192 16,1 2-192-16,0-2 0 0,1 1 144 0,0-1-144 0,1 3 0 0,0 2 128 15,-1-2-128-15,1 2 0 0,1 3 0 0,-1 0 0 16,-1-2 0-16,-3-2 0 0,-2 1 0 0,3-2 0 16,-5 4 0-16,1-3 128 0,1 3-128 0,-2 1 0 15,2-3 0-15,0 3 0 0,0-2 0 0,1 0 0 16,-2-3 0-16,1 3 0 0,-2-2 0 0,2 0 0 16,0 1 0-16,-1-1 0 0,3 1 0 0,-1 1 128 15,-2-5-128-15,-1 1 0 0,0 1 0 0,-2-1 0 16,-1-3 0-16,-2 0 0 0,1 1 0 0,-3 3 0 15,-3 0 0-15,0-1 128 0,-2-3-128 0,0 2 0 16,-1 1 0-16,-1 2 0 0,0-2 0 0,-1-2 128 16,1 1-128-16,-2-1 128 0,0 3-128 0,1 0 128 0,-2-2-128 15,1 1 128-15,-1-2-128 0,1 3 176 0,-4-3-176 0,0 1 192 16,1-3-192-16,-1 1 192 0,-1-3-192 0,1 2 192 16,0-4-192-16,1-1 0 0,-2 1 0 0,0-2 128 15,0 0-128-15,0-2 160 0,0 1-160 0,1-2 160 16,-1-9-160-16,0 12 192 0,0-3-192 0,0-1 192 15,0-8-192-15,0 7 160 0,0-7-160 0,0 0 160 16,0 0-160-16,0 0 0 0,0 0 0 0,0 0 128 16,-1 9-128-16,1-9 0 0,0 0 144 0,0 0-144 15,0 0 144-15,0 0-144 0,-4-12 192 0,1 3-192 16,1-3 160-16,-1-1-160 0,0 2 128 0,-1-3-128 16,-1-3 0-16,0 1 0 0,-1-2 128 0,0 0-128 15,-2-2 0-15,1-1 0 0,-2 0 0 0,1-4 0 16,-2-1 0-16,0-2 0 0,0 2 0 0,-2-2 0 15,0-2 0-15,-4 2 0 0,0-4 0 0,-2 2-176 0,3 2 176 0,1-4 0 16,-4 0-144-16,2 3 144 0,0-2 0 0,0-2 0 16,-1-1 0-16,1 0 0 0,-1-4 0 0,1 2 0 15,-2 2 0-15,0 1 0 0,0 0 0 0,-2 2 0 16,-2-1-144-16,1 1 144 0,-1 0 0 0,0 2 0 16,0-3-128-16,-1 2 128 0,0 3-144 0,0-4 144 15,0 1-208-15,-1-1 80 0,-3-3 128 0,-1-2-160 16,0 2 160-16,-1 0-160 0,-3 2 160 0,4 4-128 15,2 0 128-15,0 3-128 0,0-2 128 0,3 3 0 16,0-4 0-16,0 5 0 0,0-1-128 0,1 0 128 16,1 2-128-16,0 2 128 0,1-1-144 0,1 2 144 0,-3 2-160 0,1-3 160 15,-1-2-144-15,-1 3 144 0,0-1-128 0,-1 1 128 16,1 0 0-16,1 3 0 0,-1-2 0 16,2 5 0-16,4 3 0 0,-1-3 0 0,-1 6 0 0,3-2-128 15,4 3 128-15,0 0 0 0,1 0 0 0,1 1-128 16,-1 1 128-16,4-1 0 0,0 1 0 0,1 3 0 15,6 1 0-15,-7-3 0 0,3 1 0 0,4 2 0 16,0 0 0-16,0 0 0 0,0 0 0 0,0 0 0 16,0 0 0-16,0 0 0 0,0 0 0 0,0 0-128 15,6 10 128-15,0 0 0 0,2 3 0 0,2-2 0 16,3 1 0-16,0 1 0 0,-1-3 0 0,4 4 0 16,1 5 0-16,4 0 0 0,-1 0 0 0,2 0 0 15,-1-1 0-15,1 1 144 0,1 4-144 0,1-4 0 16,-1-1 144-16,0 1-144 0,0 0 0 0,-1 0 144 15,1 0-144-15,0 2 0 0,-1 4 0 0,2-1 0 16,-2 2 0-16,-1 2 0 0,0 2 0 0,0 0 0 0,1 3 0 16,1 4 0-16,1 2 0 0,1 2 0 0,1-1 128 15,0-1-128-15,1-1 128 0,1 3-128 0,0-2 0 0,-1 1 0 16,-2-2 0-16,-2-1 0 0,0-2 0 0,0-1 0 16,-2-2 0-16,1-3 0 0,-2 3 0 0,1-1 0 15,-1 1 0-15,-1-7 0 0,0 2 0 0,0-2 0 16,-1-1 0-16,-2 2 0 0,-2-3 0 0,-1-1 0 15,2 1 0-15,-2-4 0 0,1-2 0 0,-4-3 0 16,-2 2 0-16,-2 0 0 0,2-2 0 0,-4 1 0 16,-2-2 128-16,1-2-128 0,-2 2 0 0,0-1 0 15,-2-1 0-15,1-11 128 0,0 11-128 0,0-11 0 0,-1 13 0 16,1-13 0-16,0 0 0 0,0 0 0 0,0 0 0 0,-7 6 0 16,7-6 0-16,0 0 128 0,0 0-128 0,-10-1 0 15,0-4 0-15,1-3 128 0,3 2-128 0,-2-4 0 16,-2-1 0-16,1-1 0 0,3-4 0 0,-2 1-176 15,-1-1 176-15,-1 3-192 0,-1-2 192 0,-2-2-192 16,0-2 64-16,0 0 0 0,-2-3 0 0,1 3 0 16,-1-1 128-16,0 0 0 0,-2-2 0 0,-1-1-128 15,1-2 128-15,-1-1 0 0,-1-5 0 0,1 1 0 16,-1 2 0-16,-3-6 0 0,-2-1 0 0,0-1 0 16,-1 0 0-16,0 1 0 0,1-1 0 0,0 3 0 15,1 1 0-15,0 3 0 0,4-1 0 0,2 2 0 16,-1 1 0-16,1-2 0 0,-1 1 0 0,2-3 0 15,-2 6 0-15,0-3 0 0,2 2 0 0,-2 0 0 16,3 3 0-16,-1 0 0 0,1-1 0 0,0 2 0 0,-2 3 0 16,2-1 0-16,2-2 0 0,-1 1 0 0,0 0 0 15,3 2 0-15,0 0 0 0,-1 3 0 0,1-1 0 16,1 3 0-16,1 1 0 0,1-2 0 0,-1 1 0 16,4 1 0-16,-1 3 0 0,-1-2 0 0,5-1 0 0,-2 4 0 15,0-4 0-15,0 6 0 0,1-5 0 0,1 3 0 16,0-3 0-16,-1 5 0 0,3 7 0 0,-2-7 0 15,-1 1 0-15,3 6 0 0,0 0 0 0,0 0-128 16,0 0 128-16,0 0 0 0,0 0 0 0,0 0 0 16,0 0 0-16,0 0-128 0,0 0 128 0,0 0 0 15,0 0 0-15,12 13 0 0,-2 0 0 0,0 0 0 16,-1-3 0-16,2-1 0 0,1 6 0 0,0 0 0 0,0 0 0 16,1-2 0-16,0 0 0 0,0 2 144 0,1 0-144 0,1 1 160 15,3-2-160-15,0 2 0 0,0 2 144 0,1 1-144 16,0 0 0-16,0 1 144 0,1-2-144 0,1 1 0 15,-1 2 160-15,2-1-160 0,-1 3 128 0,2 2-128 16,1-2 0-16,0 3 0 0,-1 2 128 0,0-1-128 16,-2 4 0-16,-2 1 0 0,-2 1 0 0,1 0 0 15,-1-4 0-15,-2 3 0 0,-1 1 0 0,-1 0 0 16,-2-5 0-16,1 1 0 0,-2 0 0 0,1-4 0 16,-2-3 0-16,1 3 0 0,-1-1 0 0,0-5 0 15,0-1 0-15,0-1 0 0,-2 2 0 0,2-2 0 16,0-1 0-16,-1-2-256 0,-2-1 48 0,-1 0 0 15,-1-2-1504 1,-1-1-288-16,-1 2-64 0</inkml:trace>
  <inkml:trace contextRef="#ctx0" brushRef="#br1" timeOffset="47930.79">25920 12593 7359 0,'0'0'320'0,"0"0"80"0,0 0-400 0,0 0 0 0,0 0 0 0,0 0 0 16,0 0 1408-16,0 0 192 0,0 0 32 0,0 0 16 15,0 0-1024-15,0 0-208 0,0 0-32 0,0 0-16 16,0 0-48-16,0 0 0 0,0 0 0 0,0 0 0 16,0 0 96-16,0 0 16 0,3 13 0 0,-3-13 0 0,0 0-48 0,0 0 0 15,0 0 0-15,9 5 0 0,-9-5-176 0,0 0-32 16,9-1-16-16,-9 1 0 0,0 0-160 0,0 0 0 16,8 0 0-16,-8 0 128 0,0 0 96 0,0 0 16 15,0 0 0-15,0 0 0 0,9-8 208 0,-9 8 64 16,5-6 0-16,-1 1 0 0,-2-4-64 0,-1 2 0 15,1 1 0-15,-2-2 0 0,0 3-80 0,0-4-32 16,0 2 0-16,0-2 0 0,0 3-48 0,0 0-16 16,-2-2 0-16,1 0 0 0,-1-4-32 0,2 4-16 15,-3-4 0-15,0 5 0 0,1-4-32 0,-1 4-16 16,2-5 0-16,-1 6 0 0,-2-4-48 0,2 2-128 16,-1-3 192-16,-1-1-64 0,1 0 64 0,1-2 0 15,-1 0 0-15,-2 1 0 0,1 3 176 0,1-2 32 16,-3 3 16-16,3-2 0 0,-2 2-160 0,1-1-48 0,0 2 0 0,-1-2 0 15,-2 0-208-15,2 1 144 0,0 3-144 0,5 6 128 16,-9-11-128-16,3 5 0 0,1-3 0 0,0 3 0 16,0-4 0-16,0 3 0 0,-2 2 0 0,1-2 0 15,0 2 0-15,-1-1 0 0,0-2 0 0,-1 2 128 16,2-1-128-16,-1 0 0 0,0 4 0 0,-1-2 0 16,-1-2 0-16,2 2 0 0,-2 1 128 0,1-2-128 15,3 1 0-15,-3 1 0 0,-2-4 0 0,2 2 128 16,-2 4-128-16,3-2 0 0,-3-4 0 0,1 3 0 15,1 1 0-15,-1-2 0 0,0 0 0 0,-2 2 0 16,2-1 0-16,0-2 0 0,3 2 0 0,-5-1 0 16,4-4 0-16,-2 2 0 0,3-1 0 0,-1 3 0 15,-2-3 144-15,0 3-144 0,1-5 160 0,0 5-160 0,-1 0 128 0,0-2-128 16,-1 2 0-16,0-2 0 16,0 2 128-16,1 2-128 0,-1-4 0 0,-1 1 0 0,0-2 128 15,2 0-128-15,-1 0 0 0,0 0 144 0,-2 3-144 0,2-5 128 16,-1 4-128-16,0-3 128 0,1 2-128 0,0-2 0 15,0 4 144-15,0-5-144 0,0 4 0 0,-3-3 0 16,1 2 0-16,1-1 0 0,-3 1 0 0,0 0 0 16,0 0 0-16,0-4 128 0,-1 4-128 0,0-4 0 15,-1 5 128-15,1-5-128 0,-3 2 0 0,0 1 0 16,1 0 0-16,-1 1 0 0,0 1 128 0,2-3-128 16,-2 2 128-16,0-1-128 0,-1 2 0 0,0-2 0 15,0 2 0-15,0-2 0 0,0 3 0 0,0 1 0 16,0-3 0-16,1 2 0 0,0 1 0 0,0-1 0 0,-1 0 0 15,0 3 0-15,-1-1 0 0,-1-1 0 16,1 0 0-16,0 1 0 0,-1-4 0 0,0 2 0 0,-1-1 0 0,0 0 0 16,0 2 0-16,0 0 0 0,-1-4 0 0,4 5 0 15,0-2 0-15,0-1 0 0,-1 2 0 0,1 0 0 16,-1 0 0-16,1 0 0 0,2-1 0 0,-1-1 0 16,0 2 0-16,0 1 0 0,0-1 0 0,2 0 0 15,-1 0 0-15,2 3 0 0,-1-2 0 0,-1-1 0 16,-1 1 0-16,0 0 0 0,1 0 0 0,-2-1 0 15,-2 3 0-15,2-1 0 0,1-1 0 0,1 2 0 16,-4-1 0-16,2-1 0 0,0 1 0 0,1-1 0 16,2 1 0-16,1 1 0 0,-1-3 0 0,1 1 0 15,0 0 0-15,0 1 0 0,-1 1 0 0,2-1 0 16,0-2 0-16,2 1 0 0,-4 1 0 0,2 0 0 0,0-1 0 16,2 0 0-16,-1 1 0 0,2-1 0 0,-1 2 0 15,1 0 0-15,-1-3 0 0,-1 2 128 0,5 1-128 16,-3-1 0-16,1 2 128 0,-1-2-128 0,-1 1 0 15,0-3 0-15,-1 1 0 0,3 0 0 0,-4 2 0 0,1-1 0 16,0-2 0-16,2 2 0 0,-1-2 0 0,0 4 0 16,-1-3 0-16,0-1 0 0,2 3 0 0,-1-1 128 15,-2 1-128-15,2-2 0 0,-1-1 0 0,4 0 0 16,-2 0 0-16,1 2 128 0,-2 0-128 0,1 0 0 16,-1 0 128-16,1 2-128 0,-1-3 0 0,-2 3 144 15,2-3-144-15,-1 0 0 0,0 3 0 0,2 0 0 16,-1-1 0-16,1 1 0 0,-2-2 144 0,2 2-144 15,-1-1 0-15,1-2 144 0,-1-1-144 0,2 3 0 16,0 1 0-16,0-1 0 0,-1-1 0 0,-1 1 0 0,2-1 0 0,-2-1 0 16,-2 0 0-16,3 3 0 0,-3 0 0 0,1 0 0 15,1 1 0-15,-2 0 0 0,-3-2 0 0,2 1 0 16,0 0 0-16,-1 1 0 0,0 1 0 0,1-2 0 16,-6-4 0-16,6 2 0 0,0 1 0 0,1-1 0 15,0 2 0-15,0-3 0 0,-3-2 0 0,5 3 0 16,-4 2 0-16,2 0 0 0,-1-2 0 0,2 2 0 15,-2-1 0-15,1 1 0 0,0 1 0 0,0-2 0 16,0-5 0-16,0 3 0 0,-1 2 0 0,1 2 0 16,-3 0 0-16,2 0 0 0,-1-1 0 0,0 1 0 15,-1 1 0-15,-4-1 0 0,3 0 0 0,-1 1 0 16,0 0 0-16,-1 1 0 0,0-1 0 0,-1 0 0 16,1-3 0-16,1 0 0 0,1 2 0 0,0 0 0 0,1-1 0 15,-1 0 0-15,1 0 0 0,1-2 0 0,-1 4 0 16,1-1 0-16,-1-1 0 0,1 0 0 0,-1-2 0 0,2 3 0 15,0 3 128-15,-1-3-128 0,1-3 0 0,1 3 0 16,0 3 0-16,-1-3 0 0,1-3 0 0,0 2 0 16,0 0 0-16,0 0 0 0,-1-2 0 0,1 0 0 15,0 1 0-15,0-4 0 0,0 4 0 0,0 0 0 16,-2-2 0-16,1 1 0 0,-1-3 0 0,-1 1 128 16,-1 1-128-16,1 2 0 0,1-5 0 0,0 0 0 15,-1 1 0-15,-1 1 0 0,-1 0 0 0,0 2 0 16,0 0 0-16,0-1 0 0,-1-2 0 0,0 2 0 15,-1 0 128-15,2 3-128 0,-1-4 0 0,1 1 0 0,1 1 0 0,1 1 0 16,0-1 0-16,3 2 0 0,-3-1 0 0,1-1 0 16,-3 0 0-16,1 2 0 0,0-3 0 15,1 3 0-15,0 1 0 0,-1-1 0 0,0 0 0 0,0-1 0 16,0 1 0-16,1 1 0 0,-1-1 0 0,1 0 0 16,2-1 0-16,0 0 0 0,0 0 0 0,1 2 0 15,-2 0 0-15,1 0 0 0,0-2 0 0,0 1 0 16,-1 2 0-16,0 0 0 0,1 0 0 0,-3-1 0 15,0-1 0-15,0 1 0 0,2-1 0 0,-2 1 0 16,-1 0 0-16,-2 1 0 0,2-1 0 0,-1 0 0 16,0 1 0-16,-1 3 0 0,1-6 0 0,0 2 0 15,-1 4 0-15,1-4 0 0,0 0 0 0,1 0 0 16,0 0 0-16,1-2 0 0,0 4 0 0,0-2 0 16,-1-2 0-16,0 0 0 0,0-2 0 0,0 3 0 15,0 1 0-15,0 0 0 0,0-2 0 0,1 1 0 0,0 0 0 16,0 0 0-16,0-2 0 0,1 0 0 0,-2 0 0 0,1 1 0 15,0 1 0-15,-1 0 0 0,-1 0 0 0,-1-1 0 16,0 1 0-16,0 1 0 0,1 1 0 0,1-1 0 16,-1 0 0-16,1 0 0 0,1 0 0 0,0 0 0 15,0 0-144-15,0 0 144 0,1-1 0 0,-4 1 0 16,6 0 0-16,-2 0 0 0,1 0 0 0,1 0 0 16,-1 0 0-16,1 0 0 0,1 0-128 0,0 0 128 15,0 0 0-15,0 0 0 0,0 3 0 0,2 0-128 16,-4-3 128-16,1 2 0 0,-2-1 0 0,2 3 0 15,1 1-128-15,2-4 128 0,-4 0 0 0,2 1-160 0,-1-2 160 16,1 1-128-16,-1 1 128 0,2 2 0 0,0-6 0 16,1 2 0-16,-1 0 0 0,0 4 0 0,1-1 128 0,0-1-128 15,1 0 0-15,-1 1 0 0,1-2 0 0,1 4-128 16,-2-4 128-16,2-1 0 0,0 2 0 0,0-1 0 16,-1-1 0-16,3 1 0 0,-1-1 0 0,1 1 0 15,0 2 0-15,8-3 0 0,-8 0 0 0,0 0-128 16,8 0 128-16,-8 2 0 0,8-2 0 0,-9 4 0 15,9-4 0-15,0 0 0 0,0 0 0 0,0 0-128 16,0 0 128-16,0 0 0 0,0 0 0 0,0 0 0 16,0 0 0-16,0 0 0 0,0 0 0 0,0 0 0 15,0 0 0-15,0 0 0 0,12 5 0 0,-12-5 0 16,14 2 0-16,0-1 0 0,0-1 0 0,1 1 0 16,0-1 0-16,1 1 0 0,-2-1 0 0,5-1 0 15,1 2 0-15,2-1 0 0,0-1 0 0,5 1 0 0,-1 0 0 16,0 0 0-16,2 0 0 0,3-2 0 0,-3-5 0 0,0 3 0 15,0-1 0-15,-2 3 0 0,4 1 0 0,-1-2 0 16,-1-2 0-16,1 5 0 0,0 2 0 0,-1 1 0 16,0-2 0-16,1 2 0 0,2-1 0 0,1 1 0 15,-1-1 0-15,2 1 0 0,2-2 0 0,-3 3 0 16,-3-1 0-16,1-1 0 0,0 2 0 0,0-1 0 16,-1-3 0-16,1 2 0 0,0 4 0 0,1-2 0 15,-2 1 0-15,1 0 0 0,3-2 0 0,3-2 0 16,0 2 0-16,-2-3 0 0,4-2 0 0,-2 0 0 15,-3-1 0-15,1 1 0 0,-2 1 0 0,-1-1 0 16,0 0 0-16,0 2 0 0,-2 1 0 0,-3 2 0 16,2-3 0-16,-2 3 0 0,1 2 0 0,2-1 0 0,-1 3 0 0,2-2 0 15,1-3 0-15,-2 0 0 0,0 0 0 0,-1 1 0 16,0-1 0-16,-1-1 0 0,0-1 0 0,-1 0 0 16,1-1 0-16,0 1 0 0,-2 1 0 0,0 2 0 15,0-2 0-15,0 2 0 0,-1 1 0 0,2-1 0 16,-2 0 0-16,1 0 0 0,-2 0 0 0,1 1 0 15,0 0 0-15,1 0 0 0,-1-2 0 0,0 2 0 16,-3 0 0-16,1-2 0 0,-2 1 0 0,1 0 0 16,-1-1 0-16,0 3 0 0,1-2 0 0,-1-1 0 15,2 1 0-15,-1-1 0 0,2 0 0 0,0-1 0 16,0 1 0-16,1 1 0 0,-1 0 0 0,2-2 0 16,2 1 0-16,1 0 0 0,3-1 0 0,-2 0 0 15,-1 0 0-15,0-1 0 0,-2-1 0 0,0 1 0 16,-2-2 0-16,-1 0 0 0,-2 2 0 0,1 0 0 15,0 0 0-15,1-1 0 0,-2 0 0 0,2 1 0 16,0 2 0-16,1 1 0 0,0-2 0 0,0 4 0 0,1-2 0 0,0-1 0 16,0 1 0-16,2-1 0 0,0 1 0 0,-2 0 0 15,-1 0 0-15,0 0 0 0,-1-1 0 0,-1-2 0 16,-3 3 0-16,0 1 0 0,-1 1 0 0,1-1 0 16,0-2 0-16,1-1 0 0,-1 2 0 0,1 1 0 15,-3 1 128-15,2-3-128 0,-1 1 0 0,0-2 0 16,0 2 0-16,0-1 0 0,-1 1 0 0,1 1 0 15,-1-2 0-15,0 1 0 0,1 1 0 0,1 1 0 16,-1 0 0-16,0-1 0 0,1-2 0 0,0 3 0 16,1 2 0-16,-2-4 0 0,-4 0 0 0,1 1 0 15,1 2 0-15,-1-1 0 0,0-2 0 0,0 2 0 0,-1 0 0 0,-1 0 0 16,0-2 0-16,1 2 0 0,0 0 0 16,0-2 0-16,1 0 0 0,0 1 0 0,-1 0 0 0,3 2 0 15,-4-3 0-15,2 2 128 0,0-2-128 0,0 4 0 16,-1-3 0-16,0 1 0 0,0 1 0 0,1-1 0 15,-1-1 0-15,2 1 0 0,-2 0 0 0,3-1 128 16,1 1-128-16,3 0 0 0,-2 3 0 0,0-3 128 16,-3 0-128-16,2 1 0 0,-1-2 0 0,0 1 0 15,1 3 0-15,-4-4 192 0,0 1-64 0,0 1 0 16,-1-1-128-16,0 0 0 0,-2 0-128 0,2 3 128 16,-1-3 0-16,2 0-128 0,0 1 128 0,0-2 0 15,-1 3 0-15,2 0 0 0,1-3 0 0,-1 4 0 16,0-2 0-16,0-1 0 0,1 1 0 0,-1 2 0 15,0-3 0-15,0 3 0 0,-1-2 0 0,2-1 0 0,0 4 0 16,1-3 0-16,0 3 0 0,1-2 0 0,-3 0 0 16,3 1 0-16,0-2 0 0,2 3 0 0,-1-1 0 15,-1 0 0-15,0-2 0 0,0-2 0 0,-2 2 0 16,2 2 0-16,-4-3 0 0,3 4 0 0,-2-6 0 0,1 1 0 16,0 3 0-16,0 0 0 0,0-2 0 0,-2 2 0 15,2 0 0-15,1 0 0 0,-2 2 0 0,0-3 0 16,-1 3 0-16,0-2 128 0,-1 5-128 0,-1-3 0 15,0 2 128-15,-1-3-128 0,2 2 0 0,1-2 0 16,0 3 0-16,1-2 128 0,1 1-128 0,-1 2 0 16,1-4 0-16,1 4 0 0,1-3 0 0,-1 1 0 15,0-4 0-15,1 5 0 0,0-4 0 0,-1 5 144 16,-1-5-144-16,-1 5 0 0,0-3 0 0,-1 2 0 0,0 2 0 0,0-2 0 16,0 2 128-16,-1 2-128 0,-1 0 0 0,2-2 0 15,-1 1 0-15,0 1 0 0,0 1 0 0,-1 0 0 16,1 1 0-16,0 0 0 0,1 0 0 0,0-1 0 15,-2-2 0-15,1 2 0 0,0-2 0 0,-1 2 0 16,2-2 0-16,3-1 0 0,-2 2 0 16,0 0 0-16,1 1 0 0,-1 0 128 0,-4-2-128 0,3 1 0 15,-1-1 208-15,0 0-64 0,0-1-16 0,-1 0 0 16,0-3-128-16,-1 3 192 0,-1-4-192 0,0 2 192 16,1 2-192-16,-1-3 0 0,0 1 0 0,-1-3 128 15,-1 1-128-15,-1-4 160 0,1 1-160 0,-1 1 160 16,2-4-160-16,0 1 0 0,-9-4 0 0,12 3 0 15,-1 2-320-15,-1-4 0 0,0-2 0 0,-1-4-15232 16</inkml:trace>
  <inkml:trace contextRef="#ctx0" brushRef="#br1" timeOffset="52865.07">21042 10272 11967 0,'0'0'1072'0,"0"0"-864"0,-7-1-208 0,7 1 0 16,0 0 1120-16,-7-4 176 0,7 4 48 0,0 0 0 16,0 0-784-16,0 0-160 0,-9-9-16 0,9 9-16 0,-5-9-176 0,1-1-16 15,1 3-16-15,3 7 0 16,-3-14 144-16,3 3 16 0,0 1 16 0,0 1 0 0,0 9 32 0,3-11 0 15,-1-3 0-15,-1 2 0 0,1 5 64 0,0-5 16 16,5 2 0-16,-1-3 0 0,2 1-64 0,-1 0 0 16,1 0 0-16,2 1 0 0,0 4-208 0,2-5-48 15,-2 5-128-15,0-2 192 0,-1 3-48 0,1 3-16 16,-10 3 0-16,13-1 0 0,-2 2 16 0,-1 0 0 16,0 3 0-16,-1 4 0 0,-1-2-144 0,0 5 0 15,-2 1 144-15,-1 2-144 0,-1 1 0 0,0 0 128 16,-4 1-128-16,-2-2 0 0,-1 0 128 0,-2 0-128 15,-2-2 160-15,-2 0-160 0,-1-1 272 0,-1 3-32 16,-2-4-16-16,0 2 0 0,1-5 176 0,-4 1 48 0,1-5 0 16,0-1 0-16,0-1 32 0,-1-1 16 15,1 0 0-15,1-2 0 0,0-2-80 0,3-5-16 0,0 0 0 0,3-2 0 16,1-2-192-16,1 2-32 0,2-5-16 0,1 1 0 16,1 0-160-16,3 1 0 0,2 2 0 0,2-2 0 15,-1 0-128-15,2 3 128 0,2 0-160 0,-1 2 160 16,1 2-128-16,-8 7 128 0,13-2 0 0,-1 2-144 15,-2 2 144-15,1 5-128 0,-1 3 128 0,-1 1-128 16,-2-2 128-16,1 4 0 0,-3 0 0 0,1-2-128 16,-2 2 128-16,-3 2 0 0,-2 0 0 0,0-1 0 15,-2 0 0-15,-2 0 0 0,-2 2 0 0,-2-6 0 16,-1-1 0-16,-2-4 128 0,-2 2-128 0,0-2 176 16,3-3 80-16,-1 0 32 0,2-2 0 0,1-2 0 15,2-1 16-15,0-1 0 0,7 4 0 0,-5-10 0 16,0-1-144-16,3 1-32 0,0-4 0 0,5 1 0 0,1 0-128 15,1-1 0-15,0-1 0 0,5 3 0 0,-2 2-160 0,1-1 160 16,-2 3-208-16,1 1 80 0,1 0 128 0,-9 7 0 16,10-1-144-16,-10 1 144 0,10 1 0 0,-10-1-176 15,9 7 176-15,-4 4-128 0,-1-2 128 16,-2 4 0-16,-2 1-144 0,-2 1 144 0,-2-4 0 0,0 3 0 16,-1-1 0-16,0 0 0 0,-3-6 0 0,1 1 0 15,-2 1 0-15,0-2 0 0,-1 0 176 0,0-3-48 16,5-2-128-16,-3 1 192 0,0-1-48 0,8-2-16 15,-6-1 0-15,1-2 0 0,5 3-128 0,-5-3 0 16,5 3 144-16,-4-9-144 0,0 0 0 0,3 0 0 0,1-1 0 16,2 1 128-16,2 0-128 0,1 0 0 0,-2 0 0 15,2 3-128-15,1-3 128 0,-6 9 0 0,8-4 0 0,-8 4-128 16,0 0 128-16,10-1 0 0,-10 1-144 0,10 2 144 16,-10-2 0-16,10 4 0 0,-10-4 160 0,8 9-160 15,-8-9 0-15,8 6 0 0,-8-6-160 0,0 0 160 16,5 12 0-16,-5-12 0 0,0 0 0 0,0 0 0 15,0 0 0-15,0 9 0 0,0-9 0 0,0 0 128 16,0 0-128-16,0 9 192 0,0-9-192 0,0 0 192 16,0 0-192-16,0 0 128 0,0 0-128 0,0 0 128 15,0 0-128-15,0 0 0 0,0 0 0 0,0 0 0 16,0 0-144-16,0 0-112 0,0 0-32 0,0 0-9920 16,0 0-1984-16</inkml:trace>
  <inkml:trace contextRef="#ctx0" brushRef="#br1" timeOffset="55934.36">19100 9197 4079 0,'0'0'176'0,"0"0"48"0,0 0-224 0,0 0 0 0,0 0 0 0,0 0 0 16,0 0 960-16,0 0 128 0,0 0 48 0,0 0 0 15,0 0 112-15,0 0 32 0,0 0 0 0,0 0 0 16,0 0-400-16,0 0-80 0,0 0-16 0,0 0 0 16,0 0-112-16,0 0-32 0,-9 9 0 0,0 0 0 15,-1 2-48-15,0-1-16 0,0 3 0 0,-1 0 0 16,0-2-128-16,2 3-48 0,-2 3 0 0,-1 0 0 16,0 1-96-16,-1 0-32 0,0 1 0 0,2 3 0 15,-3-1-48-15,1 1-16 0,2-7 0 0,0 2 0 16,1-3-208-16,1 0 176 0,4 1-176 0,1-6 160 15,4-9-160-15,0 0 0 0,0 0 0 0,0 0-6912 16,9 1-1424-16</inkml:trace>
  <inkml:trace contextRef="#ctx0" brushRef="#br1" timeOffset="56479.3">20334 9165 6447 0,'0'0'576'0,"0"0"-576"0,0 0 0 0,0 0 0 0,0 0 1168 0,0 0 128 16,0 0 32-16,0 0 0 16,0 0-560-16,0 0-128 0,-5 9 0 0,5-9-16 0,-5 8 16 0,0 3 0 15,-3-2 0-15,2 4 0 0,0-2 160 0,-1 2 32 16,0 1 16-16,-1 1 0 0,-1 0-160 0,-1 1-48 15,0-4 0-15,0 3 0 0,-1 1-160 0,3-1-32 16,-1 0-16-16,0-2 0 0,0 0-240 0,4-1-64 16,0-1 0-16,0 0 0 0,1-2-128 0,4-9 0 15,-2 6 0-15,2-6 0 16,0 0-624-16,0 0-144 0</inkml:trace>
  <inkml:trace contextRef="#ctx0" brushRef="#br1" timeOffset="56951.7">21328 9089 9215 0,'0'0'816'0,"0"0"-656"16,0 0-160-16,0 0 0 0,0 0 1344 0,0 0 256 15,0 0 32-15,0 0 16 0,0 0-784 0,0 0-160 16,0 0-16-16,-6 5-16 0,-1 3-400 0,1-1-80 16,-3 5 0-16,4-1-16 0,-2 2 0 0,-1 3 0 15,-1 2 0-15,1 0 0 0,1-3-48 0,-2 0-128 0,2-1 192 16,2 2-64-16,-1-4-128 0,1 4 0 15,0-6 144-15,0 0-144 0,1 1 0 0,0-2 0 0,4-9 0 0,-2 12 0 16,0-6 0-16,2-6-320 0,3 10 64 0,-3-10-8128 16</inkml:trace>
  <inkml:trace contextRef="#ctx0" brushRef="#br1" timeOffset="57429.86">22648 8995 9215 0,'0'0'816'0,"0"0"-656"0,0 0-160 0,0 0 0 16,0 0 1120-16,-9 4 192 0,2-1 32 0,1 2 16 16,6-5-656-16,-9 11-144 0,-1 0-32 0,1-1 0 15,1 2-144-15,0-2-48 0,-3 1 0 0,1 1 0 16,0-2-16-16,-1 3-16 0,-1 1 0 0,2-4 0 16,-4 1 80-16,1 3 0 0,2-2 16 0,1-1 0 15,1 0-208-15,2-2-64 0,1 3 0 0,1-3 0 16,5-9-128-16,-3 12 0 0,3-12 0 0,-2 13 0 31,1-5-384-31,1-8-96 0,0 0-32 0,0 0-7952 0</inkml:trace>
  <inkml:trace contextRef="#ctx0" brushRef="#br1" timeOffset="58003.5">23699 9204 14735 0,'0'0'1312'0,"0"0"-1056"0,0 0-256 0,0 0 0 0,-12 7 944 0,2-3 128 15,1 1 16-15,-1 4 16 0,-1-2-448 0,-1 5-80 16,0-2-32-16,-2 3 0 0,-2 1-336 0,-1 0-64 16,-1-2-16-16,1 1 0 0,3 1-128 0,0-1 0 15,0-3 0-15,3 4 0 0,1 0-144 0,2-3 144 16,2 2 0-16,1 0 0 16,1-7-512-16,4-6 0 0,-1 11 0 0,1-11 0 0</inkml:trace>
  <inkml:trace contextRef="#ctx0" brushRef="#br1" timeOffset="58460.58">25125 9175 11055 0,'0'0'976'0,"-9"0"-784"0,3 3-192 0,-4-1 0 0,2 5 1504 0,-3 3 256 15,0-3 48-15,1 4 16 0,0-2-800 0,0 3-144 16,0 2-48-16,-2 1 0 0,0-1-384 0,-1-1-96 15,0 1-16-15,-2 1 0 0,2 1-336 0,0-2 144 0,1-2-144 0,-1 4 0 16,2 0 0-16,2 1 0 16,1 0 0-16,2 0 0 15,1-2-624-15,2-2-176 0,3 0-32 0</inkml:trace>
  <inkml:trace contextRef="#ctx0" brushRef="#br1" timeOffset="58888.6">26214 9324 7359 0,'0'0'656'0,"0"0"-528"16,-7-3-128-16,7 3 0 0,-9 0 2768 0,1 2 528 16,1 1 96-16,-4 4 32 0,1-1-2528 0,-1 7-496 15,-1-4-96-15,0 4-32 0,-1-3-272 0,0 1 0 0,1 2 0 0,0 0 0 16,1 1 0-16,1 1 0 0,1-2 0 0,2-3 0 31,2 1-448-31,1 2-160 0,3-4-32 0,0 3-7904 0</inkml:trace>
  <inkml:trace contextRef="#ctx0" brushRef="#br1" timeOffset="59345.72">27521 9212 14735 0,'0'0'1312'0,"-9"0"-1056"0,9 0-256 0,-9 3 0 15,-1-2 816-15,1 3 96 0,0 2 32 0,-1 0 0 16,-1 1-544-16,1 4-96 0,-2 1-32 0,2-2 0 15,-3 4-272-15,1-1 128 0,-2-1-128 0,1 2 0 16,0 0 0-16,2 0 0 0,2-1 0 0,0 2 0 16,0-2 0-16,3 2 0 0,2-1-160 0,1 0 160 31,3 0-928-31,3-1-64 0</inkml:trace>
  <inkml:trace contextRef="#ctx0" brushRef="#br1" timeOffset="59737.33">28827 9353 21183 0,'0'0'1888'0,"-6"7"-1504"0,0 0-384 0,0 5 0 16,-2 0 272-16,1 2-16 0,-1 2 0 0,-1 4 0 16,-1-5-256-16,1 2 0 0,1-1 128 0,-1 1-128 15,0 1 0-15,1-2 0 0,-1-1 0 0,1 2 0 32,-1-1-704-32,2 0-112 0,-1-1-16 0</inkml:trace>
  <inkml:trace contextRef="#ctx0" brushRef="#br1" timeOffset="63544.94">20409 10254 3679 0,'0'0'320'0,"0"0"-320"0,-9 0 0 0,9 0 0 15,0 0 752-15,-9-2 80 0,9 2 0 0,0 0 16 16,-9 0-272-16,9 0-64 0,0 0-16 0,-7 1 0 15,7-1-304-15,-8 3-48 0,8-3-16 0,0 0 0 16,0 0 240-16,-7 5 32 0,7-5 16 0,-8 5 0 16,8-5 192-16,-9 4 32 0,3-3 16 0,6-1 0 15,0 0-144-15,-10 4-16 0,2 0-16 0,8-4 0 16,-9 6-160-16,9-6-16 0,0 0-16 0,-6 5 0 16,6-5-288-16,0 0 0 0,-7 6 0 0,7-6 0 0,0 0 160 0,0 0-160 15,0 0 128-15,0 0-128 0,0 0 304 0,0 0-32 16,0 0 0-16,0 0 0 0,0 0 112 0,0 0 32 15,0 0 0-15,0 0 0 0,0 0-224 0,0 0-64 16,0 0 0-16,0 0 0 0,0 0 112 0,0 0 16 16,0 0 0-16,0 0 0 0,0 0-96 0,0 0-16 15,0 0 0-15,10 9 0 0,-1-6 80 0,-9-3 16 16,13 2 0-16,-1-2 0 0,-12 0-96 0,14 2-16 16,-6-2 0-16,4-2 0 0,-2 1 0 0,1 1 0 15,0 0 0-15,-11 0 0 0,11-1 16 0,1 1 0 16,0 0 0-16,1 0 0 0,-2 0-16 0,1 1-128 15,-2-1 192-15,0 0-64 0,0 0-128 0,0 0 192 0,-1 0-192 0,2 0 192 16,-1-1-32-16,1-2 0 0,-1 2 0 0,1 0 0 16,-1-3 32-16,0-1 16 0,0 1 0 0,3 1 0 15,-3 0 0-15,1-4 0 0,3 2 0 0,-4 3 0 16,2-1-208-16,-2-1 128 0,0 0-128 0,0 2 0 16,1-2 128-16,-1 0-128 0,-1 2 0 0,0-2 144 15,-1 0-144-15,-8 4 0 0,12-2 0 0,-1-1 0 16,0 1 0-16,-3-1 0 0,-8 3 0 0,12-5 0 15,-2 1 128-15,0 2-128 0,-10 2 128 0,13-3-128 16,-2-1 0-16,1 0 0 0,-1 2 128 0,-1-1-128 16,-1 1 0-16,0-1 0 0,-9 3 0 0,12 0 0 15,-2-2 0-15,0 0 0 0,-10 2 144 0,11-1-144 16,0 0 0-16,-3-2 0 0,-8 3 0 0,11-2 0 16,-1-1 0-16,-10 3 128 0,11-1-128 0,-11 1 0 15,13-3 128-15,-3 2-128 0,-10 1 128 0,9-4-128 0,-9 4 176 16,13-5-48-16,-3 1 0 0,-10 4 0 0,10-2-128 0,-1-1 160 15,-9 3-160-15,10-3 160 0,-1-3-160 16,-9 6 0-16,10-3 0 0,-10 3 0 0,10-3 0 0,1 1 128 16,-11 2-128-16,7-4 0 0,3-1 0 0,-10 5 0 15,9-4 0-15,-9 4 0 0,12-4 0 0,-2 0 0 16,-1 3 128-16,-2-3-128 0,-7 4 0 0,12-2 0 16,-3-1 0-16,-9 3 128 0,10-4-128 0,0 3 0 15,-10 1 144-15,11-3-144 0,0 2 128 0,-2-3-128 16,-9 4 128-16,10-4-128 0,0 2 128 0,-10 2-128 15,10-3 160-15,-1 2-160 0,-9 1 128 0,10-2-128 0,-10 2 0 16,9-5 144-16,-9 5-144 0,11-4 128 0,-11 4-128 16,11-4 128-16,-11 4-128 0,11-3 0 0,-1 1 144 0,-1-3-144 15,-9 5 0-15,12-4 128 0,-2 1-128 0,0 1 0 16,-1-1 0-16,1-1 0 0,0 1 0 0,-1 0 128 16,-9 3-128-16,11-5 0 0,1 1 128 0,-2-2-128 15,0 2 0-15,-1 0 128 0,-1 0-128 0,-8 4 0 16,11-5 0-16,-1 3 0 0,-10 2 0 0,12-4 0 15,-2 1 0-15,-10 3 0 0,11-2 0 0,-11 2 0 16,11-6 0-16,-11 6 0 0,0 0 0 0,10-6 128 16,-3 3-128-16,-7 3 0 0,0 0 0 0,0 0 0 15,9-4 0-15,-9 4 0 0,9-5 0 0,-9 5 0 16,0 0 0-16,0 0 0 0,10-3 0 0,-10 3 128 16,0 0-128-16,11-2 0 0,-3-2 128 0,-8 4-128 0,0 0 144 0,0 0-144 15,11-3 192-15,-11 3-192 0,0 0 144 16,10-4-144-16,-3-1 0 0,-7 5 144 0,8-3-144 15,-8 3 0-15,0 0 0 0,10-4 0 0,-10 4 0 0,9-3 0 16,-9 3 0-16,9-5 0 0,-9 5 0 0,8-4 0 16,-8 4 0-16,7-3 0 0,-7 3 0 0,0 0 0 15,8-3 0-15,-8 3 0 0,9-3 0 0,-9 3 0 16,0 0 0-16,7-3 0 0,-7 3 0 0,8-5 0 16,-8 5 0-16,9-3 0 0,-9 3 0 0,10-4 0 15,-2-1 128-15,-8 5-128 0,0 0 0 0,9-4 0 16,-9 4 0-16,10-4 0 0,-10 4 0 0,0 0 0 15,10-2 0-15,-10 2 0 0,8-4 0 0,-8 4 0 16,0 0 0-16,8-4 0 0,-8 4 0 0,0 0 0 16,9-5 0-16,-9 5 0 0,0 0 0 0,11-4 0 0,-11 4 0 15,0 0 0-15,10-3 0 0,-10 3 0 0,0 0 0 0,7-2 0 16,1-1 0-16,-8 3 0 0,0 0 0 0,9-6 0 16,-9 6 0-16,6-5 0 0,-6 5 0 0,0 0 0 15,10-2 0-15,-10 2 0 0,8-5 0 0,-8 5 0 16,11-5 0-16,-4 1 0 0,-7 4 0 0,10-4 0 15,-10 4 0-15,10-3 0 0,-10 3 0 0,7-3 0 16,-7 3 0-16,0 0 0 0,8-7 0 0,-8 7 0 16,9-4 0-16,-9 4 0 0,0 0 0 0,9-1 0 15,-9 1 0-15,0 0 160 0,8-4-160 0,-8 4 160 16,0 0-160-16,7-5 192 0,-7 5-192 0,0 0 192 16,8-5-192-16,-8 5 0 0,9-4 0 0,-9 4 0 15,0 0 0-15,9-5 0 0,-9 5 0 0,0 0 0 16,9-6 0-16,-9 6 0 0,0 0 0 0,7-5 0 0,-7 5 0 15,8-4 0-15,-8 4 128 0,0 0-128 0,10-6 0 16,-10 6 0-16,0 0 0 0,8-7 0 0,-8 7 0 16,9-3 0-16,-9 3 144 0,5-6-144 0,-5 6 128 0,7-6-128 15,-7 6 160-15,0 0-160 0,7-5 0 0,-7 5 128 16,7-4-128-16,-7 4 0 0,8-5 0 0,-8 5 0 16,8-4 0-16,-8 4 0 0,0 0 0 0,0 0 0 15,9-3 0-15,-9 3 0 0,0 0 0 0,10-3 0 16,-10 3 0-16,9-4 0 0,-9 4 0 0,0 0 0 15,9-6 0-15,-9 6 0 0,0 0 0 0,8-4 0 0,-8 4 0 16,0 0 0-16,8-4 0 0,-8 4 0 16,8-5 0-16,-8 5 0 0,0 0 0 0,7-6 0 0,-7 6 0 15,8-5 0-15,-8 5 128 0,5-4-128 0,-5 4 0 0,8-8 0 16,-8 8 0-16,6-5 0 0,-6 5 0 16,8-2 0-16,-8 2 0 0,6-5 0 0,-6 5 0 0,8-7 0 15,-8 7 0-15,0 0-208 0,9-2 64 0,-9 2 16 31,11-4-496-31,-11 4-80 0,0 0-32 0,0 0-8096 0,0 0-1600 0</inkml:trace>
  <inkml:trace contextRef="#ctx0" brushRef="#br1" timeOffset="64193.87">21671 10045 6447 0,'0'0'576'0,"0"0"-576"0,0 0 0 0,0 0 0 15,11 0 864-15,-11 0 64 0,11-3 16 0,-11 3 0 16,10-4-512-16,-10 4-112 0,10-2 0 0,-10 2-16 16,9-4 144-16,-9 4 16 0,0 0 16 0,10-5 0 15,-10 5 96-15,11-5 32 0,-11 5 0 0,10-4 0 16,-1-4-160-16,0 3-48 0,-9 5 0 0,11-4 0 15,-2-2-48-15,1-3-16 0,0 0 0 0,2-1 0 16,0 6-32-16,1-3-16 0,0-2 0 0,2-1 0 0,2 2-96 16,-2 2-32-16,3-3 0 0,2 1 0 0,0-3-32 0,4 0-128 15,-1 0 192-15,3-2-64 0,-1 2 0 0,1 2-128 16,-2-2 192-16,-3 3-64 0,1-2-128 0,0 3 192 16,-1-3-192-16,0 3 192 0,-2 2-192 0,0-3 0 15,-2 3 0-15,0 2 128 0,-2 1-128 0,0-2 0 16,1 1 0-16,-4 1 0 0,1 1-144 0,-1-1 144 15,-2 1-192-15,0 1 192 16,-10 0-576-16,11-1-16 0,-11 1 0 0,12-3-4960 16,-12 3-976-16</inkml:trace>
  <inkml:trace contextRef="#ctx0" brushRef="#br1" timeOffset="64674.22">21771 10017 10127 0,'0'0'448'0,"0"0"96"0,0 0-544 0,0 0 0 0,0 0 0 0,0 0 0 16,0 0 1072-16,0 0 96 0,0 0 32 0,0 0 0 16,0 0-928-16,0 0-272 0,0 0 128 0,0 0-128 0,0 0 176 0,10-7-48 15,-1 1 0-15,1 0 0 0,0-3 304 0,1 4 48 16,2-4 16-16,1 1 0 0,0 2 32 16,4-4 16-16,1 1 0 0,0-4 0 0,3 0-192 0,2 4-32 15,0-3-16-15,1 0 0 0,2 2 208 0,-2-3 32 16,-3 1 16-16,2 3 0 0,-1-4-96 0,0 3-16 15,0-3 0-15,1 0 0 0,-1 1-144 0,2 0-48 16,1 0 0-16,-1-1 0 0,-1 0-256 0,0-1 160 16,1 0-160-16,-1 3 128 0,0 1-128 0,0-2 0 0,-2 5 0 15,-2-2 128-15,-1 1-128 0,-1 3 0 16,-2-3 0-16,0 3 128 0,-4 3-128 0,1-2 0 0,-1-1 0 16,-1 2 0-16,-1 1 0 0,2 0 0 0,-12 2 0 0,11-1 0 15,-11 1-272-15,10 0 16 0,-10 0 0 0,9-1 0 31,-9 1-768-31,10-1-128 0,-10 1-48 0,0 0-5152 0,0 0-1040 0</inkml:trace>
  <inkml:trace contextRef="#ctx0" brushRef="#br1" timeOffset="65040.79">22317 9798 3679 0,'0'0'160'0,"0"0"32"0,0 0-192 0,0 0 0 0,0 0 0 0,0 0 0 0,0 0 2560 16,0 0 448-16,5-10 112 0,2 2 16 0,3-1-2368 15,-1 3-480-15,2-4-96 0,2 3 0 0,1-3 80 0,0 4 32 16,0-4 0-16,4 2 0 0,1-2 16 0,1 2 16 16,0-3 0-16,1 3 0 0,-2-2-64 0,1 3-16 15,2-4 0-15,-2 4 0 0,-1-2 80 0,1 1 16 16,-2-2 0-16,-1 2 0 0,-2-3 64 0,0 3 16 15,0-2 0-15,1 4 0 0,-2-6-48 0,0 5 0 16,0-3 0-16,-2 2 0 0,1-1-128 0,0 1-48 16,-2 0 0-16,1 0 0 0,-1 2-208 0,1-3 176 15,-2 1-176-15,1-1 160 0,1 4-160 0,-2-4 0 16,-1 0 0-16,0 0 128 0,-1 0-128 0,1-1 0 16,-1 3 0-16,0-2 0 0,-1 1 0 0,1 2-176 15,-1-2 48-15,2 2 0 16,2-4-240-16,-3 2-32 0,1-1-16 0,0 3 0 15,0-1-688-15,0 0-144 0</inkml:trace>
  <inkml:trace contextRef="#ctx0" brushRef="#br1" timeOffset="65491.32">22934 9450 10127 0,'0'0'896'0,"0"0"-704"0,0 0-192 0,0 0 0 15,0 0 688-15,11-3 96 0,4-3 32 0,-2-3 0 16,-2 1-256-16,2-2-48 0,1 3-16 0,3-2 0 15,2 1-288-15,1-2-48 0,3 0-16 0,-3-3 0 16,2 2-144-16,2 2 128 0,0-4-128 0,-1 4 128 16,3-2-128-16,-1-2 0 0,3 3 144 0,0-3-144 15,-1 2 0-15,-1 0 0 0,1 0 0 0,-2 5 0 16,1-2-128-16,-1 3-112 0,1 1-16 0</inkml:trace>
  <inkml:trace contextRef="#ctx0" brushRef="#br1" timeOffset="65958.27">23168 9418 3679 0,'0'0'160'0,"0"0"32"0,0 0-192 0,0-9 0 0,1-1 0 0,1 4 0 16,-2 6 2272-16,5-12 416 0,2 3 64 0,-1-1 32 16,0 2-2176-16,2-2-432 0,0 1-176 0,-1-2 128 15,2 3-128-15,1-2 0 0,1 1 0 0,0-2 128 16,3-3 320-16,3 1 48 0,-1 0 16 0,2-3 0 16,2-1-32-16,2 1 0 0,1-2 0 0,1 2 0 15,1 0-160-15,3 2-16 0,4 2-16 0,1-4 0 16,1 0-96-16,3 1-32 0,-2 1 0 0,-2 1 0 15,-3-4 80-15,1 2 16 0,-1 0 0 0,2 1 0 16,0 4-256-16,-2-2 0 0,1 1 0 0,-1 4 0 16,-1 2-240-1,-1 0-144-15,-2 3-16 0</inkml:trace>
  <inkml:trace contextRef="#ctx0" brushRef="#br1" timeOffset="66344.8">23732 9123 11055 0,'0'0'480'0,"0"0"112"0,0 0-464 0,9-6-128 0,-2 1 0 0,4 0 0 16,0 0 768-16,2-3 144 0,-1 2 32 0,4-5 0 15,0 2-640-15,2-3-128 0,2 0-32 0,2 1 0 16,1-3-144-16,2 0 0 0,2-1 0 0,3 1 128 16,4-2-128-16,0 1 0 0,0-1 0 0,2-1 0 15,-2 1 144-15,0-1 0 0,-3 2 0 0,3 2 0 16,2-1 16-16,-1-1 0 0,1 2 0 0,1-2 0 15,1 2-160-15,4-1 192 0,1-1-192 0,2 1 192 16,-1-3-192-16,-2 5-144 0,-4-2 144 0,-2 1-208 16,-7 3-64-16,-1-2-16 0,-3 2 0 0,-2 3-4320 15,-1 3-848-15</inkml:trace>
  <inkml:trace contextRef="#ctx0" brushRef="#br1" timeOffset="66742.45">24379 8856 5519 0,'0'0'496'0,"0"0"-496"0,5-11 0 0,4 4 0 15,-1 2 1792-15,2-2 272 0,0-1 48 0,3-2 16 16,2 2-1472-16,-2-2-288 0,1 1-64 0,1-2-16 16,1 2-288-16,2-3 0 0,1 2 0 0,4 1 0 15,0-5 128-15,5 5-128 0,0-2 192 0,0 1-192 16,-2 0 544-16,2-3 0 0,0 2 0 0,4 0 0 15,0-1-160-15,1 4-48 0,3-5 0 0,0 6 0 16,0-3-336-16,2 3 144 0,2-2-144 0,-1 3 0 16,3-4 160-16,-3 3-160 0,-3-1 128 0,-2 0-128 15,-2 2 0-15,-1-3 0 0,-5 1 0 0,1-1 0 0,-2 4 0 16,0 0 0-16,-4-1-128 0,-1 2-7872 16</inkml:trace>
  <inkml:trace contextRef="#ctx0" brushRef="#br1" timeOffset="67149.7">24927 8622 2751 0,'0'0'256'0,"0"0"-256"0,0 0 0 0,0 0 0 16,10-7 2272-16,0 2 416 0,0 1 64 0,3 0 32 16,2-2-2256-16,-1 1-528 0,4 2 0 0,4-2 0 15,-2-3 0-15,5 3 0 0,3-4 0 0,2 6 128 16,-1-3-128-16,1 1-176 0,2-5 48 0,-1 3 0 15,-3-6 128-15,2 3 192 0,2-1-32 0,2 1-16 16,3 4 192-16,2-3 48 0,3 1 0 0,5-2 0 16,4 3-64-16,1-6 0 0,0-2 0 0,-2 3 0 15,-5 1-128-15,-1 2-16 0,-1-3-16 0,2 2 0 16,-1 3-160-16,1 0 192 0,-1-3-192 0,3 4 192 0,3-2-192 16,-4 3 0-16,-1 0 0 0,-3-3 0 0,-2 2 0 15,-3-2-256-15,-2 2 64 0,-2 2-4528 16,-2 2-912-16</inkml:trace>
  <inkml:trace contextRef="#ctx0" brushRef="#br1" timeOffset="67546.03">25843 8410 10127 0,'0'0'448'0,"0"0"96"0,0 0-544 0,0 0 0 0,7-6 0 0,4-1 0 16,-2 5 816-16,4-1 48 0,1-2 16 0,3-1 0 15,2 1-656-15,3 2-224 0,2-1 144 0,3-2-144 16,0 0 0-16,2 1 0 0,3-2 0 0,3 2 0 16,5-1 160-16,0-3 48 0,1 3 16 0,-3-2 0 15,2 3 304-15,-1 1 64 0,2 0 16 0,-1-1 0 16,2 1-96-16,0 0-32 0,0 2 0 0,6-2 0 16,2-1-224-16,0 1-64 0,-2 2 0 0,-4-1 0 0,-2-1-64 15,-2-1 0-15,-2 1-128 0,-1 1 192 0,-2 0-192 16,1-1-128-16,-3 0 128 0,3 2-208 15,-2-1-240-15,-2 2-64 0,-2 0 0 0</inkml:trace>
  <inkml:trace contextRef="#ctx0" brushRef="#br1" timeOffset="67980.85">26764 8232 4607 0,'0'0'400'0,"0"0"-400"0,0 0 0 0,12-1 0 16,0 0 704-16,-1 1 64 0,1 0 16 0,-1 0 0 15,0 0-560-15,2 0-224 0,1 0 176 0,1 0-176 16,1-3 512-16,-1 3 16 0,1-1 0 0,3-1 0 16,2 2 368-16,0 0 80 0,4-2 16 0,0-1 0 15,3 3-80-15,2-1-16 0,2-1 0 0,5-1 0 0,3 3-224 0,3 0-48 16,3-1-16-16,-2 0 0 0,-2-2-112 0,-3 2-32 15,3-2 0-15,-1 2 0 0,-2 1-304 0,0 1-160 16,-3 2 160-16,3-1-160 0,-1 1 0 0,1-2 0 16,-3 0 0-16,-2 2 0 0,-1-1-240 0,-2 1-80 15,-5 1-32-15,-2-2 0 16,-2 0-576-16,-4-2-112 0</inkml:trace>
  <inkml:trace contextRef="#ctx0" brushRef="#br1" timeOffset="68461.11">27543 8061 6447 0,'0'0'272'0,"0"0"80"0,0 0-352 0,12-4 0 0,0 1 0 0,1 2 0 16,-1 1 2032-16,4 0 336 0,1 0 64 0,1 4 0 16,1 0-1744-16,4 1-368 0,4-3-64 0,3 1 0 0,2-2-112 0,4 3-16 15,-1-2 0-15,-2 2 0 0,-1-1 48 0,-1-2 0 16,0 1 0-16,0 0 0 0,-1-1 16 0,1 0 0 15,-2 2 0-15,2-1 0 0,-1 1 48 0,-1-1 16 16,3 1 0-16,0-2 0 0,0 3 128 0,1 0 48 16,-3 0 0-16,-2 0 0 0,-1-2-64 0,-4 3-16 15,-4 3 0-15,-1-3 0 0,-6 1-144 0,2 3-16 16,-3-1-16-16,-4 1 0 0,-7-9-16 0,4 9 0 16,-4-9 0-16,4 12 0 0,-4 1 96 0,-4-3 0 15,-2 3 16-15,-3-2 0 0,-3 1 32 0,-3 0 0 16,-4 4 0-16,-4-5 0 0,-2 1-48 0,-3 0-16 15,-7-2 0-15,0 3 0 0,2 4-240 0,-2-5 176 16,0-1-176-16,0 1 160 0,4 4-160 0,-2 0-176 0,0 2 48 16,1 0-7536-16,0-1-1488 0</inkml:trace>
  <inkml:trace contextRef="#ctx0" brushRef="#br1" timeOffset="69477.34">21520 10015 3679 0,'0'0'320'0,"0"0"-320"16,0 0 0-16,4-7 0 0,-2 0 1552 0,-2 7 240 15,0 0 64-15,0 0 0 0,0 0-1056 0,0 0-208 16,6-3-32-16,-6 3-16 0,0 0-160 0,0 0-16 0,0 0-16 16,0 0 0-16,0 0-160 0,0 0-48 0,0 0 0 0,-11 2 0 15,1-1 112-15,1 2 32 0,-1-3 0 0,0 4 0 16,-3 2 176-16,1-1 48 0,0-2 0 0,-3 2 0 15,-3 1-128-15,2-2 0 0,-1 2-16 0,-1 3 0 16,0-2-176-16,-1 2-16 0,-2-3-16 0,0 4 0 16,0-1-160-16,-1 2 160 0,-1-3-160 0,2 2 160 15,-5-3-160-15,3 1 128 0,1-2-128 0,-3-1 128 16,-1 2-128-16,-4 0 0 0,0-2 0 0,-2 1 128 16,-1-2-128-16,0-2 0 0,1 2 0 0,1 0 0 15,-1 0 0-15,0 2 0 0,1-1 0 0,-2 4 0 16,-1-2 0-16,-1-1 0 0,0 3 0 0,0-2 0 15,-4 2 0-15,-2-1-272 0,-4 1 64 0,2-2 16 16,1 2 48-16,4-2 16 0,0 3 0 0,6-4 0 16,4-1 128-16,1 3 0 0,2-3 0 0,2-1 0 0,3 1-336 0,2 0-48 15,1-2 0-15,3-2 0 0</inkml:trace>
  <inkml:trace contextRef="#ctx0" brushRef="#br1" timeOffset="69897.56">20846 10332 11967 0,'-12'-5'528'0,"2"2"112"0,-2 1-512 0,-1-1-128 0,3 1 0 0,-1-2 0 15,-3 1 1088-15,2 2 176 0,0 0 32 0,-2 1 16 16,-2-3-1024-16,-1 3-288 0,-1 0 0 0,-1 0 128 16,-2 0-128-16,0 0-272 0,-2 0 64 0,-2 0 16 15,-2 0 192-15,-2 0-144 0,-3 0 144 0,0 0-128 16,-1 0 304-16,0 1 64 0,0 2 16 0,0-3 0 15,2 0 320-15,-2 1 80 0,0 1 16 0,-1-1 0 16,-3 0-240-16,0 2-48 0,-1-2-16 0,-5 0 0 0,-5 2-176 16,-6-2-16-16,-2 2-16 0,0 0 0 0,-1 2-160 0,0-1-224 15,-3-1 48-15,-2 1 16 16,-6 3-464-16,1-2-80 0,-4-1-32 0,6 0 0 16,4-1-272-16,5 2-48 0,3-2-16 0,8 2 0 15,5 2 384-15,0-2 80 0,2-3 16 0,1 2-5072 16</inkml:trace>
  <inkml:trace contextRef="#ctx0" brushRef="#br1" timeOffset="70313.2">19897 10318 10127 0,'-9'-1'896'0,"0"1"-704"0,-2 0-192 0,1-3 0 15,-4 1 688-15,1 0 96 0,0 1 32 0,-1 0 0 16,0-1-512-16,0 1-112 0,-1-1 0 0,1-1-16 0,-3-1-176 16,2 3 0-16,-1-1 0 0,-2 0 0 0,-1 1 0 0,0 0 160 15,-2-1-16-15,0 2 0 0,-1 2 240 0,-1 0 32 16,0 0 16-16,-2 0 0 0,-2-1 96 0,-3 3 32 16,-3-3 0-16,-3 3 0 0,-1 0-272 0,-1 1-48 15,0 3-16-15,0-3 0 0,0 2-224 0,-4 1 0 16,0 2 0-16,-1-2 0 15,2 2-352-15,-2-2-112 0,-4 2-32 0,1-4 0 16,-1-1-304-16,5-1-64 0,4 1-16 0,1-2 0 0</inkml:trace>
  <inkml:trace contextRef="#ctx0" brushRef="#br1" timeOffset="70979.44">18741 10135 5519 0,'0'0'496'0,"0"0"-496"16,0 0 0-16,0 0 0 0,11-3 1888 0,-11 3 288 16,0 0 48-16,9-1 16 0,-9 1-1456 0,0 0-272 15,0 0-64-15,0 0-16 0,0 0-96 0,0 0-16 0,0 0 0 16,0 12 0-16,-4-5 0 0,-3 5 0 0,-3-4 0 16,-3 5 0-16,-1 1-80 0,-2 3-32 0,-2-3 0 0,-2 0 0 15,-1 1 64-15,-1 1 16 16,-1 1 0-16,0-2 0 0,0 0 128 0,0-1 32 0,0-1 0 0,-2 4 0 15,-3 0-48-15,-1 1 0 0,-1-2 0 0,1 1 0 16,1 2-192-16,3-1-32 0,2-3-16 0,3 1 0 16,2-6 0-16,2 0 0 0,4 1 0 0,2-4 0 15,2 0-160-15,8-7 0 0,-6 9 0 0,6-9-176 16,0 0 176-16,0 0 0 0,0 0 128 0,2 9-128 16,5 1 0-16,3-6 0 0,2-2 0 0,6 0 0 15,0 3 0-15,5-1 0 0,0-2 0 0,1 1 0 16,1-2 240-16,1 1-32 0,-2-1 0 0,0 0 0 15,0 2-48-15,0-3-16 0,0 0 0 0,2 1 0 16,-1 1-144-16,1 1 0 0,-2-3 0 0,-1 3 128 0,-2-1-128 0,1 2 0 16,-3 2-192-16,-1-1 192 15,-2 4-1792-15,0-2-256 0</inkml:trace>
  <inkml:trace contextRef="#ctx0" brushRef="#br1" timeOffset="72349.57">18747 10394 10127 0,'0'0'896'0,"-8"-2"-704"0,-1 2-192 0,9 0 0 15,0 0 128-15,0 0 0 0</inkml:trace>
  <inkml:trace contextRef="#ctx0" brushRef="#br1" timeOffset="73049.19">20874 10126 3679 0,'0'0'160'0,"0"0"32"0,0 0-192 0,0 0 0 0,0 0 0 0,11-1 0 16,-11 1 1344-16,12-3 208 0,-3-2 48 0,1 1 16 0,2 2-1184 0,-1-1-240 15,1 3-64-15,0-2 0 0,1-1-128 0,1-1 192 16,1 3-192-16,3-2 192 0,0 1 96 0,0-1 32 15,-2 0 0-15,2-5 0 0,1 2-16 0,1-3 0 16,1 0 0-16,3 0 0 0,-2 1-16 0,3 1 0 16,0-5 0-16,3 3 0 0,0 0 160 0,3 1 48 15,2-1 0-15,4-2 0 0,2 0-128 0,2-4-32 16,1-3 0-16,-2 3 0 0,1-1-128 0,0 1-16 16,-1-1-16-16,5 2 0 0,1-2-176 0,1 1 0 15,1-3 0-15,0 2 128 0,2-2-128 0,-3 2-192 16,-5-1 32-16,-3 2 16 15,-3 0-256-15,-2 1-48 0,-2 0-16 0,-1 1-4240 16,-2 3-848-16</inkml:trace>
  <inkml:trace contextRef="#ctx0" brushRef="#br1" timeOffset="73434.97">21675 9971 10127 0,'0'0'896'16,"0"0"-704"-16,0 0-192 0,0 0 0 0,7-8 688 0,1 1 96 15,3 0 32-15,1 2 0 0,0-2-512 0,2 0-112 16,2 1 0-16,3-3-16 0,3 3-176 0,1-6 0 16,2 3 0-16,2-2 128 0,1-1-128 0,2 1 0 15,2-2 0-15,4 2 0 0,-1 1 0 0,1-4 0 16,-3 0 0-16,0-2 0 0,0 0 0 0,1 2 0 16,2-1 0-16,1-1 128 0,0-1 80 0,2 1 16 15,1 2 0-15,2 2 0 0,1-2 16 0,0-2 0 16,-1 2 0-16,-3 1 0 0,-3 1-240 0,-3-2 176 15,-1 0-176-15,-2 3 160 0,2-1-160 0,-1 3 0 16,-2 0 0-16,-3 3-4672 0,2-3-976 0</inkml:trace>
  <inkml:trace contextRef="#ctx0" brushRef="#br1" timeOffset="73780.5">22730 9585 7359 0,'16'-11'656'0,"-5"6"-528"16,4-4-128-16,4 2 0 0,3-5 1024 0,5 2 160 15,-2-3 32-15,5 2 16 0,2 0-656 0,6-5-128 16,3 0-16-16,1-1-16 0,0-1-288 0,-1-1-128 16,-4-1 0-16,1 1 128 0,1 0-128 0,0 1 0 15,0-3 0-15,-1 1 0 0,0 0-288 0,1 1-32 16,2 0-16-16</inkml:trace>
  <inkml:trace contextRef="#ctx0" brushRef="#br1" timeOffset="74199.78">22940 9483 4607 0,'0'0'192'0,"11"-1"64"0,1-3-256 0,3-3 0 0,3 1 0 0,2-3 0 0,4 0 1856 0,3-3 336 16,1 0 64-16,3-2 16 0,-3-2-1520 0,2-1-304 16,2-1-64-16,1 2-16 0,2-1-48 0,1 1 0 15,2-3 0-15,3 0 0 0,3-2 224 0,5 2 32 16,3-1 16-16,0 1 0 0,-3-3-64 0,0 3-16 15,-3 0 0-15,-1 1 0 0,5 0-320 0,1 6-192 16,-2-2 192-16,3-3-192 0,1 2-176 0,-4 1-144 0,-2 4-16 16</inkml:trace>
  <inkml:trace contextRef="#ctx0" brushRef="#br1" timeOffset="74584.89">23495 9292 6447 0,'0'0'272'0,"0"0"80"0,0 0-352 0,0 0 0 0,0 0 0 0,0 0 0 0,14-5 992 0,2 0 128 15,-2-4 32-15,5 1 0 0,2-2-1152 0,5 1 0 16,-1-3 0-16,3 0-240 0,-2 1 96 0,-1-3 16 16,0-3 0-16,3 3 0 0,3-1 416 0,2 2 96 15,3-1 0-15,4-2 16 0,6-1 80 0,2 1 16 16,6-1 0-16,-1-2 0 0,-1-1-128 0,-1 0-32 15,-4-2 0-15,1-1 0 0,1 1-176 0,-1 2-32 16,3 1-128-16,-3 3 192 16,0-1-480-16,-1 2-96 0</inkml:trace>
  <inkml:trace contextRef="#ctx0" brushRef="#br1" timeOffset="74914.61">23909 9116 13407 0,'0'0'592'0,"10"-9"128"0,2-3-576 0,5 3-144 0,1-2 0 0,6 1 0 0,4-3 240 16,6-2 16-16,6-1 0 0,2-1 0 0,0-2-256 0,-2-2 0 16,0 1 0-16,3 0 0 0,3-2 0 0,2 2-128 15,5-1 128-15,7 1-208 0,6 0 208 0,0-1 0 16,-2 1 0-16,-1-2 0 0,0 2 0 0,1 1 0 16,3 0 0-16,4 0 0 0,2 2 0 0,-3 1 0 15,-7-2 0-15,-4 3 0 0,0 2-352 0,-3-1-32 16,18-3 0-16,-12 5 0 0</inkml:trace>
  <inkml:trace contextRef="#ctx0" brushRef="#br1" timeOffset="75332.37">24334 8896 10127 0,'21'-13'448'0,"-3"5"96"0,2-1-544 0,8-1 0 0,2-1 0 0,8 1 0 0,7-3 912 0,5 1 80 16,4 1 16-16,0-3 0 0,-2-1-688 0,4-2-128 16,1-1-16-16,5 1-16 0,5-2-160 0,5 1 128 15,4-1-128-15,-5 0 128 0,-5 1-128 0,2 0 0 16,0-1 0-16,3 2 0 0,3 4 0 0,0-5 0 15,-3-3 0-15,-4 2 0 0,-3 0 0 0,-3 3 0 16,-3 3 0-16,1 2 0 0,-2-2 0 0,0 1-176 16,-2 2 48-16,-4 0-6224 0</inkml:trace>
  <inkml:trace contextRef="#ctx0" brushRef="#br1" timeOffset="75682.86">24852 8762 11967 0,'12'-15'528'0,"0"3"112"0,6 4-512 0,7-5-128 0,3 0 0 0,10-2 0 0,2 1 560 0,9-3 80 15,3 2 0-15,6 0 16 0,-4 0-400 0,1-1-96 16,-1 0-16-16,4 1 0 0,3 1-144 0,5-2 0 16,5 0 0-16,0-1 0 0,-2 0 144 0,-2 0 0 15,-1 2 0-15,2 1 0 0,2-2-16 0,2 3-128 16,4-1 192-16,-3 2-64 0,-6 1-128 0,-2-2 0 15,-3 2 0-15,-1 3 0 0,-4 2-288 0,2-2-96 16,1 2 0-16</inkml:trace>
  <inkml:trace contextRef="#ctx0" brushRef="#br1" timeOffset="76018.78">25570 8523 1839 0,'0'0'160'0,"16"0"-160"0,5-2 0 0,5-2 0 16,6-1 1840-16,5-4 336 0,3 0 64 0,1-4 0 15,3 2-1648-15,1-1-336 0,4 0-64 0,5-1 0 16,4 4-192-16,5-2 0 0,6-1 0 0,1 1 0 16,0-5 384-16,1 2 80 0,1 1 32 0,6 2 0 0,4 0 192 15,1 3 32-15,-2-2 16 0,-6 4 0 0,-2-3-432 0,-1 1-96 16,0 3-16-16,0-1 0 0,0 2-192 0,-2 1 0 16,-5 2 0-16,-4 0 0 0,-2 0 0 0,-3 1-208 15,-3 1 32-15,0 0-4368 16,1 0-896-16</inkml:trace>
  <inkml:trace contextRef="#ctx0" brushRef="#br1" timeOffset="76452.89">27650 8068 6447 0,'0'0'576'0,"12"0"-576"0,0-1 0 0,0 0 0 0,2-4 1360 0,2 3 176 16,-1 2 16-16,1 0 16 0,3 2-1104 0,2-1-208 15,-1-1-64-15,3 2 0 0,1-2-192 0,3 0 0 16,-3 0 0-16,1 0 0 0,1-2 192 0,1 2-48 16,1 2-16-16,-1 0 0 0,3-1 64 0,1 1 0 15,1 2 0-15,0 1 0 0,1 0-64 0,1-1 0 16,2-1 0-16,1 1 0 0,-4 2-128 0,-1-2 0 15,-1-2 0-15,-5 1 128 0,-2-2-128 0,-4 3 0 16,-2 0 0-16,0-2 0 0,-3 0-144 0,-2 0 144 16,-2-2-192-16,-11 0-4048 15,0 0-816-15</inkml:trace>
  <inkml:trace contextRef="#ctx0" brushRef="#br1" timeOffset="76733.78">28469 8195 6447 0,'0'0'272'0,"0"0"80"0,0 0-352 0,0 0 0 0,0 0 0 0,-1 12 0 15,-1-3 2304-15,0 2 400 0,-2-2 80 0,1 4 16 16,-4-3-2064-16,1 3-416 0,-2 0-64 0,-2 3-32 16,-1-1-224-16,-2-1 128 0,-2 3-128 0,0 0 0 15,-2 2 0-15,-1-1 0 0,-1-1 0 0,-1-2 0 16,1 1 0-16,1-2 0 0,1-1 0 0,1-1 0 15,-1 0 192-15,2 4-64 0,-1-4-128 0,-1-2 192 16,1 2 128-16,-2-3 0 0,0 1 16 0,0-2 0 16,-1 0-336-16,-1-1 144 0,-2 2-144 0,1-3 0 0,-1 2 0 15,2 1 0-15,-1-3 0 0,3 3-5616 16,1-4-1232-16</inkml:trace>
  <inkml:trace contextRef="#ctx0" brushRef="#br1" timeOffset="83538.77">15278 3656 2751 0,'0'0'128'0,"2"-7"16"0,1-4-144 15,-1 5 0-15,1-4 0 0,-3 10 0 0,4-6 2576 0,-4 6 496 16,0 0 80-16,3-9 32 0,-3 9-2384 0,0 0-480 16,-2-9-80-16,2 9-32 0,0 0-80 0,-3-9 0 15,0 3-128-15,3 6 192 0,-8-6-32 0,-1 1-16 16,-1 3 0-16,0-1 0 0,0 1-144 0,-1 2 160 16,1-2-160-16,0 1 160 0,0 0 128 0,1 1 32 15,1 0 0-15,8 0 0 0,0 0 160 0,0 0 32 16,0 0 16-16,0 0 0 0,0 0-272 0,0 0-48 15,0 0-16-15,4 8 0 0,-4-8 48 0,14 8 0 16,1-2 0-16,4-1 0 0,3-3 272 0,2 1 48 16,0 1 16-16,4-2 0 0,3-1-128 0,3 1-32 15,4-1 0-15,3 1 0 0,1-2-48 0,4 0-16 16,4 0 0-16,4 0 0 0,1-1-224 0,2 0-128 0,-4-2 160 16,4 1-160-16,3-1 176 0,5-1-176 0,5 2 192 0,4-2-192 15,2 2 320-15,0-2-32 0,-1-1-16 0,-2 2 0 16,-1 1-96-16,8-1-32 0,5 2 0 0,-1-3 0 15,-4-1-144-15,2 0 192 0,0 0-192 0,6-3 192 16,3 2-192-16,1 1 0 0,-2-6 144 0,-2 5-144 16,-4-2 0-16,7 2 144 0,8 1-144 0,-2-3 0 15,-7 1 144-15,-1 2-144 0,-1 0 0 0,5 2 144 16,5-2-144-16,-4 1 192 0,-5-3-192 0,0 3 192 16,0 2-192-16,2 1 0 0,2 0 0 0,-2-2 128 15,-4-3-128-15,-1 3 0 0,2 1 0 0,2-1 0 16,2 2 0-16,-2-1 128 0,-5-4-128 0,0 6 0 0,1 0 0 15,1 3 0-15,4-2 0 0,-4 1 0 0,-2-1 0 16,-1 1 0-16,0 3 0 0,4 3 0 0,-2-2 128 0,-2 2-128 16,-5 0 0-16,-3-2 128 0,-6 3-128 15,0-3 0-15,1 3 144 0,-3-2-144 0,-5-1 0 0,-2 2 0 16,-5-3 0-16,-4 1 128 0,-3 2-128 0,-4-3 0 16,-3 0 0-16,-2 1 128 0,-2-2-128 0,-3 2 0 15,-3 2 0-15,-4-4 0 0,-2 1 192 0,-6 0-16 16,-4 1-16-16,-2-3 0 0,-3-1 144 0,-11-2 16 15,0 0 16-15,0 0 0 0,0 0 16 0,0 0 0 16,0 0 0-16,-12 5 0 0,-4-1-112 0,-6-2-32 16,0-2 0-16,-7-2 0 0,-5-2-208 0,-3 2 176 15,-2-3-176-15,-5 1 160 0,-4-4-160 0,-1 3 0 16,-9 0 144-16,-7-1-144 0,-7 1 0 0,0 1 0 0,-1 1 0 0,-1 0 0 16,2-2 0-16,-4 2 0 0,-6 2 0 0,-4-1 128 15,-2 1-128-15,0-1 0 0,0-1 0 0,-5-1 0 16,-6 2 0-16,-1 2 0 0,-1 2 0 0,-4-2 0 15,-1-2 0-15,-6 0 0 0,-5 2 0 0,-1 0 0 16,-1 0 144-16,-6 2-144 0,-10 0 192 0,-5 2-192 16,0 0 128-16,-2-2-128 0,-3 4 0 0,-4 0 0 15,-5-4 0-15,4 1 0 0,3 2 0 0,-3 0 0 16,-5 1 0-16,5-2 0 0,4 1 0 0,-3 2 0 16,-5-3 0-16,3 2 0 0,4 3 0 0,0-4 0 15,-1 0 0-15,0 3 160 0,5-3-160 0,3-2 128 16,8-1-128-16,2-1 0 0,5 3 0 0,5-2 0 15,1 1 0-15,14-1 0 0,7 2 0 0,5-1 0 0,4 1 0 0,7-2 0 16,4 1-144-16,8-2 144 0,8 2 0 16,8-1 0-16,5-1 0 0,7 2 0 0,6 1 0 0,8-3-160 15,4-1 160-15,6 1-128 0,6 1 128 0,12-2-208 16,0 0 80-16,0 0 128 0,12 2-272 0,9 2 64 16,7-2 16-16,9 2 0 0,8-1 192 0,11 1 0 15,10-1-160-15,12 1 160 0,10-3 0 0,6-1 0 16,2 0 0-16,11 3 0 0,10 0 0 0,2-3 0 15,0-2 0-15,7-2 0 0,10 2 0 0,0-1 0 16,-2 0 0-16,10 0 0 0,7-1 0 0,-1-1 0 16,-4 0 0-16,6 1 0 0,7 2 0 0,3-2 0 15,2 1 0-15,-1 2 0 0,-5-1 0 0,4 0 0 16,6 1 0-16,0 1 128 0,-2 0-128 0,2 1 0 0,0 2 0 0,2 1 0 16,2 1 0-16,1 0 0 0,-7 2 0 0,2 0 0 15,2-3 0-15,1-2 0 0,-2 2 0 0,-7 4 0 16,-6-2 0-16,-1 3 0 0,0-3 0 0,-5 1 0 15,-8 0 0-15,-2-3 0 0,-3-1 0 0,-7 2 0 16,-8 2 0-16,-4 0 0 0,2-4 0 0,-10 1 0 16,-8-3 0-16,-3 2 0 0,-9 0 0 0,-5 0 128 15,-6-4-128-15,-10 0 0 0,-11 0 0 0,-8 1 128 16,-9-4-128-16,-10-1 0 0,-5 1 0 0,-10-1 128 16,-7 1 0-16,-9 4-128 0,0-11 192 0,-7-1-64 15,-6 2 16-15,-8-2 0 0,-6 4 0 0,-10-5 0 16,-9 0-144-16,-10 3 0 0,-9-3 0 0,-6 2 0 15,-5 1 0-15,-7-2 128 0,-8 3-128 0,-7-2 128 16,-7-1-128-16,-3 2 0 0,-3-2 0 0,-10 3 0 0,-10-2 0 16,-3 5 128-16,-2-3-128 0,-7 3 128 0,-10-6-128 0,-3 7 128 15,-6 2-128-15,-3-3 128 0,-1 1-128 16,-7 3 0-16,-5 1 0 0,-3-2 128 0,0 2-128 0,-1-1 0 16,-1-3 0-16,-2 4 0 0,-3 1 0 0,-5 1 0 15,0 1 0-15,3-2 0 0,5 0 0 0,2 0 0 16,-1-2 0-16,3 2 0 0,3 2 0 0,9 1 0 15,8-3 0-15,6 3 0 0,1-2 0 0,4-1 0 16,5 0 0-16,5 0 0 0,7 0 0 0,4 2 0 16,5 1 0-16,5-1 0 0,5-1 0 0,11 0 0 15,10 3 0-15,9-1 0 0,5-2 0 0,10 0 0 16,5-1 0-16,12 1 0 0,9 1 0 0,8 0 0 0,11-1 0 16,6 1 0-16,6-2-144 0,12 0 144 0,0 0-192 0,12 5 192 15,7-1-320-15,13-2 64 0,11 2 0 0,12-1 0 16,11-5 32-16,8 1 16 0,9 0 0 15,16 1 0-15,14-2 208 0,5 1 0 0,4 1 0 0,12-1 0 16,9-2 0-16,5 2 0 0,0 0 0 0,9 1 0 16,4 0 0-16,9 2 0 0,2 2 0 0,-2-3 0 15,-1 2 0-15,6 0 0 0,3-1 144 0,2 2-144 16,1-2 128-16,-1 1-128 0,-6 1 0 0,7 2 0 16,3 0 192-16,2 0-48 0,0 0-16 0,0 3 0 15,-3 0-128-15,0 1 128 0,-1 1-128 0,-5-2 128 16,3 3-128-16,-6-2 0 0,-2 1 0 0,-4 1 0 15,-6-6 0-15,-1 4 0 0,-5-3 0 0,-10 0 0 16,-10 3 128-16,-4-3-128 0,-3 3 0 0,-10-5 128 16,-7-1-128-16,-9 2 0 0,-5 1 0 0,-8-2 0 15,-5 0 0-15,-10-3 0 0,-12-3 0 0,-10 1 0 0,-9 2 0 0,-7 0 0 16,-10-2 144-16,-8 0-144 0,-8-4 0 0,-11 4 144 16,0 0-144-16,-8-11 0 0,-9 2 224 0,-8-3-64 15,-10-1-16-15,-12 3 0 0,-12-1-144 0,-10 1 0 16,-7 0 0-16,-10-3 0 0,-5 0 0 0,-8 2 0 15,-12-5 0-15,-2 4 0 0,-1-2 0 0,-10 1 0 16,-8-1 0-16,-3 1 0 0,1 2 0 0,-11-2 128 16,-12 2-128-16,-1 2 128 0,-10-1-128 0,-1 2 0 15,-4-2 0-15,-6 3 128 0,-8 2-128 0,-5-1 0 16,-3 1 0-16,0-1 0 0,-4-2 0 0,1 4 0 16,-3-2 0-16,-4-3 128 0,-2 1-128 0,-6-1 0 15,-5 3 0-15,2 0 0 0,1 4 0 0,11 1 0 0,9 0 0 16,6-3 0-16,0 0 0 0,7 2 0 0,8-2 0 0,12 6 0 15,13 1 0-15,1 1 0 0,3 3 0 0,8 2 0 16,11-4 0-16,5 4 0 0,3-4 0 0,11 2 0 16,12-2 0-16,12-3 0 0,11 0 144 0,12 0-144 15,9-1 0-15,13 1 0 0,11-2 0 0,9 0 0 16,8 0-160-16,10 0 160 0,12 2-192 0,9 0 192 31,10-2-448-31,11 0 32 0,11 0 0 0,16 0 0 0,12 1 80 0,14-1 16 0,11 0 0 0,11 4 0 16,11-2-288-1,11 1-48-15,7-2-16 0,14 3-13296 0</inkml:trace>
  <inkml:trace contextRef="#ctx0" brushRef="#br1" timeOffset="86124.13">8321 7459 6447 0,'-14'-7'576'0,"5"2"-576"0,-1-2 0 0,0 2 0 0,-1 4 2560 15,2 0 416-15,9 1 80 0,0 0 16 0,0 0-1968 0,-8 0-384 16,-1 2-80-16,9-2 0 0,0 0-384 0,0 0-64 16,0 0 0-16,0 0-16 0,0 0-16 0,0 0 0 15,0 0 0-15,0 0 0 0,0 0 64 0,0 0 16 16,0 0 0-16,0 0 0 0,11 1 64 0,3-1 16 16,3-2 0-16,0 3 0 0,3 0-64 0,2 2 0 15,4-2 0-15,1-2 0 0,0-4 64 0,3 1 16 16,-1 0 0-16,3 3 0 0,1 0 16 0,1 1 0 15,3 0 0-15,4 1 0 0,2 0-16 0,5-1 0 0,4 0 0 16,2 0 0-16,0-1-112 0,0 0-32 0,-1-2 0 0,2 2 0 16,2-2-64-16,3 3-128 0,2 0 176 0,3 0-176 15,2-1 144-15,1 0-144 0,-6-2 0 0,1 2 144 16,1 4-144-16,2 0 0 0,0 5 0 0,3-4 128 16,1-3-128-16,-2 2 192 0,-3-1-192 15,0 3 192-15,-1 0-32 0,2 4 0 0,1 0 0 0,4 0 0 16,2 0 0-16,-2-1 0 0,-4-1 0 0,-1 1 0 15,0 3-160-15,3-2 160 0,2 1-160 0,3-1 160 16,-4 0-160-16,0 0 0 0,-3 1 0 0,2-2 0 16,-1-1 0-16,5-4 128 0,2 2-128 0,0 0 0 15,-4-1 128-15,-1 0-128 0,0 1 128 0,1 1-128 16,2-1 160-16,0 0-160 0,2 3 192 0,-4-3-192 16,-3 0 208-16,-1-1-64 0,1 4-16 0,1-3 0 15,3 0 16-15,0 1 0 0,2-2 0 0,-3 1 0 16,-5 3-144-16,1-3 160 0,-2 0-160 0,3 1 160 15,4-2-160-15,-1-3 0 0,-1 2 0 0,-1-2 128 0,-3 0-128 0,-3 2 0 16,0-1 0-16,3 2 0 0,5-4 0 0,-2 0 0 16,-4 0 128-16,-3 0-128 0,-1 0 0 0,-3 1 0 15,1 2 0-15,1-3 128 0,2 0-128 0,0 0 0 16,-1 0 0-16,-1-1 0 0,-4-1 0 0,0 0 128 16,0-2-128-16,0 2 0 0,-1-1 0 0,5 2 0 15,1-2 128-15,-2 2-128 0,-1-2 0 0,-2 0 0 16,-3 0 0-16,0 1 0 0,-5-1 0 0,1 2 128 15,0-1-128-15,-1 2 0 0,0-2 0 0,-2 1 0 16,-3 1 0-16,-4 1 0 0,-1 0 128 0,-5 2-128 0,-3 1 0 0,-1 1 128 16,-1 2-128-16,-2 1 0 15,-2 2 0-15,-2 0 0 0,-2 2 0 0,-2 0 0 0,0 0 0 16,-3 3 0 0,-3 3-352-16,-1 5-160 0,-5 0-16 0,-3-1-9136 0,-3 4-1808 0</inkml:trace>
  <inkml:trace contextRef="#ctx0" brushRef="#br0" timeOffset="105085.74">8954 16783 911 0,'-23'-7'0'0,"6"5"0"0,-2-5 0 0,-2 5 0 16,0-1 3344-16,2 2 592 0,0-2 112 0,1 3 32 16,1 0-3376-16,1 0-704 0,2 0 0 0,2-1-160 15,0-1 160-15,2-1 0 0,-1-1 0 0,0 2 0 16,1-1-160-16,0 1 160 0,0-1-192 0,1-1 192 16,0 0 0-16,0 2 0 0,-1-1 0 0,1 2 0 15,0 4 256-15,9-3 48 0,-11-2 16 0,1 4 0 0,1 0 128 0,9-2 48 16,-9 5 0-16,9-5 0 0,-8 3 48 0,8-3 16 15,0 0 0-15,0 0 0 0,0 0 64 0,0 0 16 16,0 0 0-16,-5 5 0 0,5-5-192 0,0 0-16 16,0 0-16-16,0 0 0 0,0 0-96 0,7 14-32 15,3-3 0-15,0 0 0 0,0-4 48 0,3 2 16 16,1-3 0-16,1 5 0 0,3-4-96 0,1 3-32 16,0-2 0-16,3 1 0 0,0-1-32 0,4 2-16 15,-2-4 0-15,5 3 0 0,2-3 16 0,1 2 0 16,1 0 0-16,0-3 0 0,0 1-32 0,1 0 0 15,3-2 0-15,1 0 0 0,-1 0-16 0,4 0 0 16,-1-3 0-16,5 1 0 0,2 0-144 0,4 0 160 0,1-1-160 16,1-1 160-16,-2-1-160 0,-3 0 0 0,2 0 144 0,2-1-144 15,0 0 0-15,4-3 0 0,2 1 0 0,3 0 128 16,2 0-128-16,-2-3 0 0,-5-1 0 0,2 3 128 16,1-1-128-16,-2 1 0 0,4 1 0 0,1 0 0 15,3-1 0-15,-3 2 0 0,-3-1 0 0,-1 3 0 16,-1 1 0-16,2-1 144 0,1 1-144 0,3 1 0 15,3-1 192-15,-1 0-64 0,-3 0 0 0,1 0-128 16,-1 1 192-16,0 1-192 0,2-4 192 0,4 2-192 16,5 0 128-16,-3 0-128 0,-4 0 0 0,0 0 0 15,1-1 128-15,3 1-128 0,-1 1 0 0,3-1 0 16,3 0 0-16,-3-1 0 0,-5 1 0 0,0-1 0 16,1 0 0-16,2 2 0 0,1-2 128 0,2-1-128 15,6 0 0-15,-5-1 0 0,-3 2 0 0,0 0 0 0,2 0 160 0,3-1-160 16,5 1 128-16,-2 2-128 15,-4-2 176-15,-2 0-48 0,0 1-128 0,1 0 192 0,1 1-64 16,3 0-128-16,0 1 176 0,-1-1-176 0,-4-1 192 0,1 2-64 16,-1 3 0-16,5-1-128 0,6 0 192 0,-1 0-192 15,-3-2 192-15,-1 2-192 0,-2-3 160 0,5 1-160 16,4-1 128-16,-3-1-128 0,-1-3 128 0,1 2-128 16,-3-3 0-16,2 3 128 0,5 1-128 0,-2-1 0 15,-1 0 0-15,-1-1 128 0,0 1 0 0,-1 1 0 16,3 0 0-16,-1 0 0 0,1 0-128 0,-3 3 160 15,-1 0-160-15,-1 2 160 0,2-2-160 0,1 0 0 16,4-1 0-16,-3-1 0 0,-3 1 0 0,-2-1 128 16,-3 4-128-16,7-4 0 0,3 1 0 0,-2-2 128 0,-4-2-128 15,0 2 0-15,-2 0 0 0,3 2 0 0,3-2 0 16,-1 0 0-16,-2-2 0 0,-2 1 0 0,-2-3 0 0,3 2 0 16,-1 0 0-16,1 0 128 0,0-2-128 15,-2 3 0-15,-6-6 0 0,0 4 0 0,-5-3 0 0,3 4 0 16,-1-3 0-16,-1-1 0 0,-2 0 0 0,-3 3 0 15,-6-4 0-15,-3 2 0 0,0 1 144 0,-3 1-144 16,-3-3 0-16,0 5 0 0,-1-1 0 0,-2-1 0 16,1 2 0-16,-7 0 0 0,-2-1 0 0,-5 1 0 15,-4-2 0-15,-2 1 0 0,-2 2 0 0,-3 2 0 16,-3 0 0-16,-3 2 144 0,0-3-144 0,-4 0 160 16,-2 2-160-16,-9-3 0 0,0 0-192 0,0 0 192 15,0 0-160-15,0 0 160 0,0 0 0 0,0 0-144 16,0 0 144-16,-5 9 0 0,-4-4 0 0,-2-2-128 0,-3 1 128 0,-3 1 0 15,-4-1 160-15,-5-3-160 0,-3 2 0 0,-5 0 0 16,-6 0-128-16,-5 2 128 0,-5-2 0 16,-6-2-128-16,3 2 128 0,-3 1 0 0,-4-1 0 0,-5 2 0 15,-5-1 0-15,-2 1 0 0,-3 3-144 0,-1-3 144 16,1-1 0-16,0 4-144 0,-5-2 144 0,-6 1 0 16,-6 2-144-16,0-4 144 0,3 1 0 0,-2 0 0 15,-2-4 0-15,-6 4 0 0,-6-4 0 0,2 4 0 16,-2-2 0-16,-3 0 0 0,-5 0 0 0,1 1 0 15,3-1 0-15,-2-2 0 0,0 1 0 0,-7 1 0 16,0-1 0-16,0 1 0 0,1-1 0 0,-4-1 0 16,-3 2 0-16,4 1 0 0,2-1 0 0,-5-1 0 0,-7 0 0 0,4 3 0 15,5-1 0-15,-3 0 0 16,-8 1 0-16,2 2 0 0,4-4-240 0,-4 2 80 0,-4 3 16 0,1-4 0 16,8 2 0-16,-5-1 0 0,-4-3 0 0,4 4 0 15,2 0 144-15,-1-2-160 0,-6 1 160 0,5 1-160 16,7-3 160-16,-4 2 0 0,-6 2 0 0,5 0 0 15,5 2 0-15,-1-1 0 0,-6 1 0 0,8 0 0 16,4 0 0-16,-2 3 0 0,-1-2 0 0,2 1 0 16,2-2 0-16,3 0-128 0,-1 5 128 0,1-2 0 15,-3-7-144-15,4 5 144 0,5-1-160 0,-3 1 160 16,-3-3-224-16,3 1 48 0,6-4 16 0,-5 4 0 16,5-3 160-16,-2 2-192 0,4 1 192 0,5-4-192 15,5 2 192-15,-1-2 0 0,-1-1 0 0,1 0 0 16,6-1 0-16,7 2 0 0,5-2 0 0,-2-1 0 15,-1 1 0-15,4 1 0 0,3 0 0 0,3-3 0 16,3 1 0-16,4-1 0 0,3 0 0 0,1 2 0 0,-2-3 0 16,0 1 0-16,-2 0 0 0,5-1 0 0,5-1 0 0,3 1 0 15,5-1 0-15,-1 1 0 0,5 0 0 0,4-2 0 16,3 1 0-16,3 0 0 0,-2 0-144 0,5-1 144 16,2 1-160-16,-1-3 160 0,3 2-240 0,6-1 48 15,0 1 16-15,3 0 0 0,4-3-32 0,0 0-16 16,3 1 0-16,7 4 0 0,-6-3 224 0,6 3-192 15,0 0 192-15,0 0-192 0,0 0 192 0,0 0 0 16,11-5 0-16,2-1 0 0,1 4 0 0,3 1-144 16,0-1 144-16,5 1 0 0,4 0 0 0,0 1 0 15,1 0 0-15,0 0 0 0,3 0 0 0,3-1 0 16,1-1 0-16,5 0 0 0,3-2 0 0,5 1 0 0,2-2 0 0,6 3 0 16,3-6 0-16,1 2 128 0,-2-1-128 0,1-3 0 15,3 1 0-15,3-2 0 0,2 1 0 0,4 1 0 16,6-4 0-16,-1 2 144 0,-4-5-144 0,2 2 0 15,-1 4 144-15,6-1-144 0,3-3 0 0,1 1 144 16,-2-1-144-16,-1 3 128 0,-2-2-128 0,6 2 128 16,3 0-128-16,1 3 0 0,-2-1 144 0,-3 0-144 15,0 1 0-15,3 3 128 0,3-4-128 0,1 5 0 16,-3 2 0-16,2-2 0 0,-2 0 0 0,6 2 128 16,3 0-128-16,-1 1 0 0,-2 0 0 0,0 0 0 15,0-1 0-15,6 2 0 0,2-1 0 0,-2-2 0 16,-4 5 0-16,0-2 0 0,1-3 0 0,5 3 0 15,3-1 0-15,-6 1 0 0,0-3 0 0,1 6 0 16,2-7 0-16,1 3 0 0,-1 0 0 0,-1-2 0 16,-1 0 0-16,5 2 0 0,5-1 0 0,-4-1 128 0,-4 1-128 0,0-1 0 15,3 0 0-15,1 1 0 0,-1 1 160 0,0-1-32 16,-4 0-128-16,7-1 192 0,2-1-192 0,0 3 128 16,-3 0-128-16,0-2 0 0,0 1 128 0,1-2-128 15,0-2 0-15,-1 1 0 0,-4 2 0 0,5-1 0 16,2-1 0-16,-4 3 0 0,-6-1 0 0,-1 1 0 15,0 0 0-15,1 2 0 0,2-1 0 0,-4 1 0 16,-3 0 0-16,1 1 0 0,3-1 128 0,-2 2-128 16,-1-1 0-16,-3-1 0 0,-2 0 0 0,-1 0 0 15,4 0 0-15,-2 0 0 0,-1 0 0 0,-3 0 0 16,-2 0 128-16,0 0-128 0,1 0 0 0,0-1 0 16,-2-1 128-16,-2 2-128 0,-2-1 0 0,-4 0 0 0,-4 1 0 0,3-2 0 15,5 0 0-15,-3-2 0 0,-3 3 0 16,-3-2 0-16,-3 1 0 0,-1 2 0 0,-4-2 0 0,-1 2 0 15,4-1 0-15,-5 0 0 0,-3 1 0 0,-3 0 0 16,-5 1 0-16,-1-1 0 0,-3-1 0 0,-7 1 0 16,-1 1 0-16,-3 0 0 0,1 2 0 0,-4-2 0 15,-1 3 0-15,-5 0 0 0,0 0 0 0,-2-2 0 16,-6 2 0-16,-3 0 0 0,-1 1 0 0,-6-1 0 16,-7-4 0-16,0 0 0 0,0 0 0 0,0 0 0 15,0 0 0-15,0 0 0 0,0 0 0 0,0 0 0 16,-15 2 0-16,-3 1 0 0,-2-3 0 0,-4 0 0 15,-3-1 0-15,-4-1 0 0,1 1 144 0,-6-3-144 16,-3-2 128-16,-4 1-128 0,-3 1 0 0,-6-1 128 16,-5-3-128-16,-4 4 0 0,-9 2 144 0,1-2-144 0,0-1 0 15,-1 1 128-15,1 2-128 0,-9-2 0 0,-8-3 0 0,2 2 0 16,0 2 0-16,-1-5 0 0,-3 2 0 0,-5 2 0 16,-6-1 0-16,0-2 0 0,0 1 0 0,-2 2 0 15,-2-2 0-15,-3 1 0 0,-5 0 0 0,2-3 0 16,2 2 0-16,-4 1 0 0,-8 0 0 0,2-2 0 15,2 1 0-15,-2-2 0 0,-3 3 0 0,2 1 0 16,2-5 0-16,-2 4 0 0,-4 4 0 0,-2-3 0 16,4-5 0-16,-1 4 0 0,1 5 0 0,1-2 0 15,-6-6 0-15,6 6 0 0,3 2 0 0,-3-2 0 16,-5-2 0-16,5 3 0 0,4 0 656 0,-2 0 224 0,-5-1 32 16,4 2 16-16,3-3-784 0,-2 1-144 0,-2 2 0 15,2-2 0 1,3-1-896-16,1 2-80 0,0 1-32 0,-3 0 0 0,2-1 816 0,4 1 192 0,5 1 0 0,-4 0 0 15,-10 0 0-15,8 2-144 0,4 0 144 0,-1 3-128 16,-2-1 128-16,0 1 0 0,2-1 0 0,2 2 0 16,6 4 0-16,-6-4 0 0,-3-1 0 0,4 3 0 15,3-2 0-15,1 4 0 0,0-2 0 0,0-1 0 16,3-1 0-16,4 3 0 0,3-2 0 0,2 2 0 16,-5-3 0-16,4 4 0 0,2-4 0 0,5 3 0 15,3-3 0-15,1 3 0 0,-3-4 0 0,3 1 0 16,1-2 0-16,6-2 0 0,5 4 0 0,0 0 0 15,5 1 0-15,1 2 0 0,0-3 0 0,1 1 0 16,-2 0 0-16,7 4 0 0,5-4 0 0,4 1 0 16,4-1-320-16,2 3 0 0,2 0 16 0,3 1-8608 15,2 4-1728-15</inkml:trace>
  <inkml:trace contextRef="#ctx0" brushRef="#br0" timeOffset="194748.59">28420 3795 24927 0,'-23'5'2224'0,"-1"6"-1776"0,1-2-448 0,4 4 0 0,2-4 0 0,6 1 0 16,1 1 0-16,7 1 0 0,7 2 0 0,5 1 0 15,4-1 0-15,4-2 0 0,6 0-128 0,3 4 128 16,0-3 0-16,2 1 0 0,0 3 0 0,0 0 0 16,0-1 0-16,1-1 0 0,1 1 0 0,-1 0 0 15,-1 3 0-15,-3-1 0 0,-1 1 0 0,-4 3 0 0,-3-2 0 0,-1 0 0 16,-4 1 0-16,-3-1 0 0,-5 0 0 0,-4-1 0 15,-4-5 208-15,-5-1-32 0,-5 1-16 0,-5 3 0 16,-4-1 288-16,-6 2 48 0,-4 1 16 0,-3 0 0 16,-4-1-144-16,0-2-32 0,0 0 0 0,-1-2 0 15,-3-4-208-15,3 1-128 0,3-4 160 0,2 0-160 32,6-3-272-32,6-3-160 0,3 2-16 0,3-3-7792 0,6-3-1552 0</inkml:trace>
  <inkml:trace contextRef="#ctx0" brushRef="#br0" timeOffset="195131.12">29334 3144 22399 0,'-7'-11'992'0,"7"3"208"0,0 8-960 0,0-8-240 16,0 8 0-16,0 0 0 0,-2-9 384 0,2 9 16 15,0 0 16-15,0 0 0 0,-7-3-160 0,7 3-16 16,-8 0-16-16,-3 2 0 0,-1 5-224 0,0 0 144 16,-2 6-144-16,2 3 128 0,-1 6-128 0,-1 5 0 15,-1 4 144-15,-1 9-144 0,0 4 0 0,-1 8 0 16,1 4 0-16,-3 3 0 0,-2 4 0 0,2 0 0 15,3 3 0-15,1-5 128 0,1-1-128 0,3-6 0 0,4-6 0 0,-1 0 0 16,1-7 0-16,0 0 0 0,2-1 0 0,1-6 0 16,-2-5 0-16,1-2 128 0,0-3-128 0,1 1 128 15,0-4-128-15,2-4 0 0,0-1 0 0,2-4 0 32,0 0-1520-32,2-3-208 0,-2-9-64 0,0 0 0 0</inkml:trace>
  <inkml:trace contextRef="#ctx0" brushRef="#br0" timeOffset="196116.81">29560 3839 10127 0,'-11'-6'896'0,"3"5"-704"0,-2 1-192 0,0 2 0 0,-1 5 3328 0,0 4 624 16,-2 6 128-16,-1 0 16 0,-1 2-3072 0,0 2-640 15,-2 0-112-15,2 5-16 0,0-2-112 0,3 3-16 16,2-3 0-16,0-1 0 0,5-2-128 0,1-2 0 16,2-2 144-16,2-2-144 0,1-2 0 0,4-4 0 15,-5-9 0-15,11 7 0 0,1-5 0 0,2-2 0 16,2-4 0-16,3-4-128 0,0 1 128 0,0-5 0 16,-2-2 0-16,0 0 0 0,-3-2 0 0,-2-2 0 15,0 0 0-15,-2 0 128 0,-4-2-128 0,1 1 192 16,-2-2-64-16,-2 2 0 0,0-1 416 0,0 0 96 15,-2 1 0-15,1 1 16 0,-2 0-176 0,0 2-32 0,2-1-16 0,0 4 0 16,-1 3-304-16,-1 10-128 0,0 0 0 0,4-9 128 16,-4 9-128-16,5-9 0 0,-5 9 0 0,9-3 0 15,1 0-320-15,3-1 64 0,0 0 16 0,1 1 0 16,0 0 48-16,4-5 0 0,2 1 0 0,-2 0 0 16,0 0 192-16,-1 2 0 0,1-5 0 0,0 3 0 15,0-2 0-15,-1 2 0 0,0 0 0 0,-3 1 0 16,-3 1 192-16,-3 2-32 0,-8 3 0 0,0 0 0 15,0 0-16-15,0 0 0 0,8 8 0 0,-2 3 0 16,-2 5-144-16,-3 3 0 0,-3 0 0 0,-4 4 0 16,-2 2 128-16,1 0-128 0,-2 5 0 0,-2-4 128 15,-2 4-128-15,0-2 160 0,-2 1-160 0,1 1 160 16,0 0-160-16,2-1 0 0,-1-1 0 0,3-5 0 0,1-6 144 0,2-3-144 16,2-3 160-16,2-1-160 15,3-10 128-15,0 0-128 0,0 0 0 0,0 0 0 0,0 0 256 0,0 0-64 16,-3-12 0-16,2 0 0 0,1-5 0 0,0 2-16 15,0-3 0-15,2-1 0 0,1-3-176 0,1 3 0 16,-1 0 0-16,3 1 0 0,-5 2 0 0,4-1 0 16,0 5 0-16,1-2 0 0,-1 0 0 0,3 2 0 15,1 2 0-15,1 1 0 0,0 4 0 0,2 3 0 16,0-3 0-16,2-2 0 0,0 2 0 0,3 3 0 16,1-4-128-16,1 1 128 0,-3 3-144 0,2-1 144 15,1 2-192-15,-1 0 192 0,-3-4-144 0,2-2 144 16,-3 2 0-16,-2 4-144 0,0 0 144 0,-2 1 0 15,0 0-144-15,-10 0 144 0,10 1 0 0,-1 3 0 0,-9-4-144 0,9 10 144 16,-4-1 0-16,-1 2-192 0,-3-1 192 0,1 3-160 16,-2 1 160-16,-3-1 0 0,-2-2 0 0,0 2 0 15,1-2 0-15,-1 0 0 0,-3 0 0 0,2-3 0 16,-2 3 0-16,3-2-128 0,0 2 128 0,1 1 0 16,4-12 0-16,0 0 0 0,-2 10 0 0,2-10-128 15,0 0 128-15,0 0-208 0,6 10 80 0,-6-10 128 16,12 3-320-16,-1-1 64 0,1 1 16 0,0-4 0 15,2-3 240-15,3-3 0 0,1-3 0 0,1 3 0 16,-2-5 0-16,5 1 0 0,0-1 0 0,-2 0 0 16,0-4 0-16,1 1 0 0,-1-3 0 0,2 2 0 15,2 3 0-15,-3-2 0 0,-2-2 192 0,-1-1-192 16,1 2 240-16,-5-2-64 0,-2 3-16 0,-3 1 0 16,-3 1-160-16,-2 2 160 0,-2-1-160 0,-2 12 160 15,-1-9 16-15,1 9 0 0,-5-10 0 0,5 10 0 0,-9-2-48 0,-2 2 0 16,-3 4 0-16,-2 4 0 0,0 3-128 0,-1 3 0 15,-2 1 0-15,3 1 0 0,0 2 0 0,6 1 0 16,-1 3-128-16,2-1 128 0,1 2 0 0,6-2-144 16,3-4 144-16,3-1 0 15,0-4-496-15,2 1 16 0,4-1 0 0,5-6 0 16,5 0-464-16,4-1-80 0,4-3-32 0,3-5 0 0</inkml:trace>
  <inkml:trace contextRef="#ctx0" brushRef="#br0" timeOffset="196589.36">31603 3495 17903 0,'0'0'784'0,"0"0"176"0,0 0-768 0,0 0-192 0,0 0 0 0,0 0 0 0,0 0 128 0,-8-1 0 16,8 1-128-16,-9-2 192 0,-1 1-192 0,1 2 0 15,-1 1 0-15,1 0 0 0,-1 1 0 0,1-3 0 16,0 1 0-16,9-1 0 0,-11 5-192 0,4-1 192 16,7-4-192-16,-9 2 192 0,9-2-256 0,-9 3 48 15,9-3 16-15,0 0 0 0,0 0 192 0,0 0 0 16,0 0 0-16,0 0 0 0,0 0 304 0,0 0 0 16,0 0 0-16,0 0 0 0,0 0-128 0,0 0-32 15,0 0 0-15,0 0 0 0,0 0-144 0,-8-1 0 16,8 1 0-16,0 0 0 0,-9-2 0 0,9 2 0 15,-7-5 0-15,7 5 0 0,-9-6 0 0,9 6 0 16,-6-5 0-16,6 5 0 0,0 0 0 0,-6-4 0 16,6 4 0-16,0 0 0 0,-7-6-288 0,7 6-96 0,0 0 0 0,0 0-4960 15,0 0-992-15</inkml:trace>
  <inkml:trace contextRef="#ctx0" brushRef="#br0" timeOffset="197168.21">31562 3265 14735 0,'4'-31'640'0,"0"12"160"0,-2-1-640 0,1-2-160 0,-1 3 0 0,0-1 0 16,-1 0 896-16,-2-2 128 0,-2 2 48 0,-1-2 0 16,-1 3-176-16,-1 0-16 0,-2 1-16 0,-1 2 0 15,-1 3-288-15,0 4-48 0,-2-1-16 0,1 5 0 16,-2 1-304-16,-1 3-64 0,-1 1-16 0,-1 2 0 15,-4-1-128-15,1 8 0 0,0 3 0 0,2 6 0 16,-5 6 128-16,2 2-128 0,-1 6 0 0,1 0 128 16,1 6 0-16,1 4 0 0,-1 2 0 0,2 7 0 15,2 0 32-15,4 1 0 0,2 2 0 0,3-1 0 16,-3-1 80-16,4-1 16 0,1-5 0 0,0 1 0 16,0-3-128-16,0-2 0 0,2-4-128 0,-1-2 192 15,-1 0-192-15,2-3 128 0,1-7-128 0,1-2 0 0,0-5 0 16,0-1 0-16,1-4 0 0,1-1 0 15,2 0-2240-15,-4-13-320 0</inkml:trace>
  <inkml:trace contextRef="#ctx0" brushRef="#br0" timeOffset="197377.04">30825 3780 30399 0,'1'-11'2704'0,"4"2"-2160"16,4-1-544-16,5 4 0 0,4 3 192 0,5 0-64 16,2-4 0-16,3 2-128 0,4 0 160 0,0-4-160 15,-1 3 128-15,1-2-128 0,0 2 0 0,1 1 0 0,0-4-224 0,0 4 80 32,-4 1-560-32,-1-1-96 0,-1 1-32 0,-3 2 0 15,-1-1-1856-15,1 2-384 0</inkml:trace>
  <inkml:trace contextRef="#ctx0" brushRef="#br0" timeOffset="197562.11">31726 3580 11055 0,'0'0'976'0,"-8"11"-784"0,-1 2-192 0,1 2 0 16,-3 2 2080-16,1 2 368 0,-1 0 80 0,-2 5 16 15,-2 4-1360-15,0-2-272 0,-1 3-48 0,0-1-16 16,-1-4-208-16,1 0-32 0,-1 0-16 0,5-2 0 0,-2-2-352 0,2-1-80 15,1-2-16-15,2-3 0 16,2-4-1424-16,2 1-304 0,0-4-48 0</inkml:trace>
  <inkml:trace contextRef="#ctx0" brushRef="#br0" timeOffset="197900.03">31679 3824 23951 0,'0'0'1056'0,"5"-8"224"16,0 1-1024-16,4-3-256 0,4-1 0 0,2 5 0 0,2 2 496 0,2-3 32 0,0-2 16 0,1-1 0 16,-1-1-400-16,-1-3-144 0,-2 2 0 0,-2 2 144 15,-1-4-144-15,-1 2 0 0,-4 1 0 0,3-2 0 16,-5-1-144-16,-1 0 144 0,-1 4 0 0,-2 0 0 15,-2 10 0-15,0 0 0 0,0 0 0 0,-6-3 0 16,-4 3 0-16,-2 4 0 0,0 4 192 0,-2-1-48 16,-3 6-144-16,1 0 160 0,-2-1-160 0,0 5 160 15,2 1-160-15,3-2 0 0,3-1 0 0,3 3 0 16,1 1 0-16,3-3 0 0,3-4 0 0,3-2 0 16,3 1-192-16,2-5 192 0,5-1-192 0,1 1 192 15,6-3-1728-15,2-1-208 0</inkml:trace>
  <inkml:trace contextRef="#ctx0" brushRef="#br0" timeOffset="198287.66">32289 3016 22111 0,'0'0'976'0,"-1"-3"208"0,-2 1-944 0,3 2-240 0,0 0 0 0,0 0 0 16,-4 6 336-16,2 5 32 0,-3 6 0 0,-2 15 0 15,1-1-192-15,0 2-48 0,-1 2 0 0,2 0 0 16,-2 2-128-16,0 1 160 0,0 1-160 0,-1 0 160 16,2-3-160-16,-4-1 0 0,2 1 0 0,-2-5 0 15,2 3 0-15,3-4 0 0,0-1 0 0,1-5 0 16,0 1-832-16,2-5-64 0,1-2 0 0</inkml:trace>
  <inkml:trace contextRef="#ctx0" brushRef="#br0" timeOffset="198768.07">32585 3661 23439 0,'0'0'1024'0,"0"0"240"0,0 0-1008 16,0 0-256-16,0 0 0 0,0 0 0 0,-10 3 144 0,0 3-16 15,1-1 0-15,0 4 0 0,-5-1-128 0,1 3 0 0,-1-1 0 0,2 3 128 16,-2 2-128-16,0-1 0 0,0 0 0 0,0 2 0 16,2-2 0-16,2 1 0 0,1-1 0 0,3-1 0 15,2 1 0-15,3 0 0 0,1-6 0 0,0-8 0 16,6 11 0-16,3-6 0 0,0-3 0 0,5-1 0 15,0-1 0-15,1-2 0 0,2-3 0 0,1-3 0 16,1-4 0-16,2-5 288 0,6-1-48 0,-4-1-16 16,0-1 160-16,1-4 16 0,1-3 16 0,1-2 0 15,-3-2-240-15,-1-1-48 0,1-2-128 0,-10 15 192 16,1-3-64-16,0-3 0 0,0 1-128 0,0-8 192 16,1-3-192-16,0-5 144 0,1-7-144 0,8-42 128 15,-4 10-128-15,-5 11 192 0,-4 13-192 0,-1 11 192 16,-4 8 32-16,-2 8 16 0,-1 6 0 0,-3 6 0 15,-3 3 304-15,3 13 64 0,-4-8 16 0,4 8 0 16,-10-3-432-16,0 6-64 0,-4 3-128 0,0 6 176 0,-5 6-176 0,7-4-176 16,-2 10 48-16,-3 7 0 0,-4 9 128 0,1 5 0 15,-2 6 0-15,2 2 0 0,-3 2 0 0,-16 50 0 16,7-11 0-16,8-5 0 0,6-2 0 0,4-6-128 16,3-6 128-16,0-8 0 15,5-8-512-15,2-2-32 0,2 2 0 0</inkml:trace>
  <inkml:trace contextRef="#ctx0" brushRef="#br0" timeOffset="201597.32">20883 10306 12831 0,'-10'-5'576'0,"3"0"112"0,-1 2-560 0,2-1-128 0,0 1 0 0,6 3 0 16,0 0 0-16,0 0 0 0,-5-5 0 0,5 5 128 31,-2-8-448-31,2 8-112 0,0 0-16 0,-1-7 0 16,-2-5-512-16,2 9-96 0,-1-3-32 0</inkml:trace>
  <inkml:trace contextRef="#ctx0" brushRef="#br0" timeOffset="202336.28">20813 10158 4543 0,'0'0'192'0,"0"0"64"0,0 0-256 0,0 0 0 0,-3 6 0 0,3-6 0 16,-7 9 704-16,1-3 80 0,0-1 32 0,-1 3 0 15,1-2 80-15,-1 2 32 0,0 1 0 0,0-3 0 16,7-6-432-16,-7 8-96 0,7-8-16 0,-9 4 0 0,9-4 64 16,-8 6 0-16,8-6 0 0,0 0 0 15,-6 6-80-15,6-6-16 0,0 0 0 0,0 0 0 0,0 0 80 0,0 0 16 16,0 0 0-16,0 0 0 15,0 0-112-15,0 0-16 0,0 0 0 0,0 0 0 0,0 0-80 0,13-3-32 16,-2-1 0-16,2 0 0 0,0-1-80 0,1-3 0 16,1 2-128-16,1-3 192 0,1 1-32 0,2 2-16 15,0 0 0-15,3-1 0 0,-1-3 16 0,1 3 0 16,-3 0 0-16,4-2 0 0,-2 4 64 0,0-1 16 16,-2 1 0-16,1 1 0 0,-2-5-96 0,0 1-16 15,-1 3 0-15,3-4 0 0,1 4-128 0,-1 0 0 16,3 2 144-16,0-1-144 0,1 0 0 0,1 1 0 15,-3 0 0-15,3-4 0 0,0 2 0 0,-1 1 0 16,0-5 0-16,-1 4 0 0,-1 3 0 0,2-2 0 0,-2-1 0 0,-2-1 0 16,-2-5 0-16,-2 2 0 15,-1 1 0-15,-1-1 128 0,-2 0-128 0,-2 2 0 0,-1 4 0 0,-1-1 0 16,-8 4 0-16,8-10 128 0,-1 3-128 0,-7 7 0 16,0 0 0-16,0 0 144 0,11-1-144 0,-11 1 0 15,0 0 160-15,0 0-160 0,0 0 128 0,0 0-128 16,0 0 0-16,0 0 0 0,0 0 128 0,0 0-128 15,0 0 0-15,0 0 160 0,0 0-160 0,-11 5 160 16,-1 3-32-16,-2 1-128 0,-2-1 192 0,-2 1-64 16,-2-5 0-16,1 3 0 0,-3 0 0 0,2-2 0 15,-4 3 48-15,2-3 0 0,2-4 0 0,-1 4 0 16,1 3 80-16,0-3 32 0,-2 0 0 0,2 1 0 16,-2 0-96-16,0-3 0 0,1 2-16 0,-2 2 0 15,-2-3-176-15,-1 3 160 0,2 3-160 0,0-3 160 16,-2 0-160-16,0-2 0 0,-5 2 144 0,1 0-144 0,-1-1 0 15,-1 0 144-15,1 2-144 0,0-3 0 0,1 0 0 0,0 4 0 16,2-1 0-16,0 1 0 0,0-4 0 0,2 3 0 16,-2-2 0-16,1 2 0 0,2 0 0 0,-2-3 0 15,0 1 0-15,-2 1 0 0,-1-2 0 0,-3 1 0 16,-3 2 0-16,0-3 0 0,2 0 0 0,1 1 0 16,2-2 0-16,4 0 0 0,0 0 0 0,1 2 0 15,2-4 0-15,1 2 0 0,3-1-192 0,1-1 48 16,1 2 16-16,2-1 0 0,-1-1-128 0,3 1-32 15,1-1 0-15,2 1 0 16,0 1-144-16,0-2-16 0,2 1-16 0,9-3 0 16,-8 1-464-16,8-1-96 0,0 0 0 0,0 0-16 0</inkml:trace>
  <inkml:trace contextRef="#ctx0" brushRef="#br0" timeOffset="202737.71">20056 10366 1839 0,'10'0'160'0,"3"2"-160"16,2 0 0-16,3-1 0 0,3-6 1408 0,2 3 256 15,4-1 64-15,3 1 0 0,2-3-1072 0,4-2-208 16,3 1-32-16,3-3-16 0,3 0-272 0,0-2-128 15,1-2 128-15,0-1-128 0,0-1 0 0,1-3 0 16,0 0 0-16,1-1 0 0,2 1 0 0,6 0 0 16,-1 1 0-16,1-2 0 0,-1-2 0 0,-3 1-176 0,-2-3 176 15,-1 1-192-15,-2 2 16 0,-2 1 0 0,-1 1 0 0</inkml:trace>
  <inkml:trace contextRef="#ctx0" brushRef="#br0" timeOffset="-202789">9507 7786 14735 0,'-9'-8'1312'0,"0"-2"-1056"0,1 4-256 0,8 6 0 15,-3-8 736-15,3 8 96 0,0 0 0 0,0 0 16 16,-2-7-720-16,2 7-128 0,4-11 0 0,-1 5 0 16,-1-2-512-16,-2 8-32 0,0-10 0 0,1 1-4352 15,1 0-864-15</inkml:trace>
  <inkml:trace contextRef="#ctx0" brushRef="#br0" timeOffset="-202075.98">9361 7658 3679 0,'-21'2'160'0,"7"2"32"0,-4 0-192 0,-1 2 0 15,0-3 0-15,-4 3 0 0,-1 3 2464 0,0-1 448 16,-1 4 96-16,-2-2 0 0,0 2-1920 0,1 1-400 16,0-5-80-16,3 4-16 0,2-4 48 0,0 0 0 15,2-1 0-15,2-3 0 0,0-2-304 0,4-2-48 16,2-4-16-16,1 2 0 0,-1-1 48 0,1-1 0 16,4-6 0-16,2 1 0 0,2-3 64 0,2 0 0 0,2-1 16 15,3-2 0-15,2-3-144 0,4 1-48 0,4 1 0 0,2 0 0 16,-2-3 48-16,3 1 0 0,2 1 0 0,2 1 0 15,-1-3 16-15,6 0 16 0,0 1 0 0,3 2 0 16,3-1 16-16,0 3 0 0,3 4 0 0,2-2 0 16,3 4-112-16,3-3 0 0,2 4-16 0,0-3 0 15,-5 1-176-15,-1-2 0 0,2 5 144 0,-2 4-144 16,-1 2 0-16,-2 2 0 0,0 1 0 0,-2 3 0 16,-2 4 0-16,-1-1 0 0,-1 1 0 0,-2 0 0 15,-1 8 0-15,-3 0 0 0,-3-1 0 0,1-2 0 16,-3-3 0-16,0 2 0 0,-2-3 144 0,1 0-144 15,2 2 192-15,3-4-192 0,2 1 192 0,2-4-192 16,-1 1 192-16,4-2-192 0,0-3 192 0,7-1-192 16,4-2 192-16,3 0-64 0,2 0 0 0,1-2-128 0,1-2 192 15,-1-1-192-15,0-1 192 0,2-2-192 0,-2 4 144 0,2-1-144 16,-1 2 0-16,3 2 144 0,0-1-144 0,1 2 0 16,-3-2 0-16,-1 2 0 0,-5 1 0 0,1 3 0 15,-1-1 0-15,2 2 0 0,1 1 0 0,1 3 0 16,2-3 0-16,2 4 0 0,0-4 0 0,-2 2 0 15,-3 2 0-15,0 0 128 0,-2 3 64 0,1-1 0 16,1-3 0-16,2 3 0 0,-1-2-192 0,1 4 192 16,2-2-192-16,-1-1 192 0,-2 2-192 0,-2-3 0 15,-4 2 144-15,0-2-144 0,0 2 0 0,1 0 0 16,-2-4 0-16,1 3 0 0,1-3 0 0,4 0 0 16,2 1 0-16,2-4 128 0,-1 1-128 0,1-3 0 0,2 1 0 0,-1-3 0 15,0-3 0-15,4 3 0 16,1 0 0-16,3 0 0 0,0-2 0 0,-2-1 0 0,-2 2 0 0,0-2 0 15,1 2 0-15,-1 0 0 0,-1 1 0 0,5 2 0 16,1 1 0-16,0 1 0 0,-4 1 0 0,-2 1 0 16,-3-1 128-16,-1 4-128 0,1-2 160 0,-1 2-160 15,-1-3 224-15,5 0-48 0,2 4-16 0,1-2 0 16,3 2 0-16,-3-2 0 0,0-2 0 0,2-1 0 16,0 0-32-16,3 2 0 0,5-1 0 0,-1-1 0 15,-1 1-128-15,0 0 0 0,-3-3 144 0,0 1-144 16,0 3 0-16,3-1 0 0,4 5 0 0,-2 0-9584 15,1 1-1936-15</inkml:trace>
  <inkml:trace contextRef="#ctx0" brushRef="#br0" timeOffset="-198072.76">30407 6369 18879 0,'0'0'832'0,"2"-10"192"0,3-1-832 0,-1-1-192 16,2-2 0-16,1 1 0 0,2-1 320 0,0-3 0 16,-1-2 16-16,0-3 0 0,-2-1-176 0,2-3-32 15,-2-4-128-15,-2-3 192 0,0 0-64 0,-1-2-128 16,-1 0 176-16,-3-5-176 0,-4-2 192 0,0-5-64 16,0 2 0-16,-2-4-128 0,-2 4 128 0,0-1-128 15,-1-5 0-15,4 1 0 0,1 5 176 0,-2-1-176 16,-1 5 160-16,1 3-160 0,2 5 352 0,1 5-32 15,-1 5 0-15,4 5 0 0,-2 4 192 0,2 5 48 16,0-1 0-16,1 10 0 0,0 0-352 0,0 0-64 16,0 0-16-16,0 0 0 0,11-1-128 0,1 6 0 15,-2 4-160-15,1 1 160 0,2 2-128 0,0 3 128 0,1 0 0 16,1 3-144-16,-1 1 144 0,4 1 0 0,-2 1 0 0,1 2-128 16,1 1 128-16,-2-3 0 0,-2 1 0 0,-1 0 0 15,0-2 0-15,-3 1 0 0,-4-3 128 0,-1-1-128 16,-2-3 448-16,-1 0 32 0,-3 0 0 0,0-5 0 15,1-9 96-15,-7 9 0 0,-2-2 16 0,-2 2 0 16,-2-3-128-16,-4 2-16 0,-1-3-16 0,-6-1 0 16,-3-2-240-16,-4 1-32 0,-5 0-16 0,-5-6 0 15,-2-1-144-15,1 0 0 0,1 1 0 0,4-6 0 16,-2 2 0-16,7-3 0 0,5 0 0 0,4-3 0 16,3-1 0-16,4 3 0 0,4-3 0 0,6-3 0 15,2-2 0-15,5-1 0 0,3 0 0 0,5-3 0 16,2 0 0-16,7 0 0 0,6-4 0 0,4 1 0 15,4-5 0-15,4 1-144 0,3-1 144 0,5-1 0 0,4-2 0 0,-4 2-128 16,-1 5 128-16,-5 2 0 16,-2 2 0-16,-3 5 0 0,-2 3 0 0,-5 6 0 0,-4 0 0 15,-4 7 0-15,-3 4 0 0,-4 6 0 0,-2 1 0 0,-5 6 0 16,-4 4 0-16,-3 5 144 0,-4 4 144 0,-3 7 32 16,-3 3 0-16,-2 2 0 0,-4 7-32 0,-2-2 0 15,1-1 0-15,0-4 0 0,1-3-160 0,1 0-128 16,0-4 144-16,0-3-144 0,0-6 0 0,2 0-320 15,3-2 64-15,2-4-9440 16,2-5-1888-16</inkml:trace>
  <inkml:trace contextRef="#ctx0" brushRef="#br0" timeOffset="-197054.82">28610 2867 24063 0,'-12'-4'1072'0,"5"-2"208"0,0-2-1024 0,2-3-256 0,0 2 0 0,2-3 0 16,2 1 432-16,1-2 16 0,1-6 16 0,2-8 0 15,2-1-256-15,-1-3-48 0,2-4-16 0,1-7 0 0,2-6-144 0,2-4 192 16,0-1-192-16,0 1 192 16,1-1-192-16,-1 8 160 0,3 1-160 0,0 9 160 15,0 4-160-15,-1 8 0 0,1 7 144 0,-1 6-144 0,-1 0 0 0,1 6 0 16,0 4 0-16,0 2 0 0,-1 5 0 0,2 3 0 16,-1 6 0-16,-2 5 0 0,1 7 0 0,-1 2 0 15,1 6 0-15,-1 1 0 0,-1-2 0 0,-2 7 0 16,-2-1 0-16,-1 1 176 0,-2-2-176 0,1-3 160 15,-3-7-160-15,-1-2 160 0,-3-7 0 0,1-3 0 16,-2-3 0-16,-4-2 0 0,1-3 480 0,-3 1 80 16,-1-2 32-16,-4 0 0 0,0-7-320 0,-3-1-64 15,-2-1-16-15,-3 0 0 0,0-1-224 0,-1-2-128 16,-3-2 160-16,2 2-160 0,1 0 0 0,-3 0 0 16,3 2 0-16,1-3 0 0,3-1 0 0,1 1 0 0,-1 2 0 15,4 0 0-15,1 2-192 0,2-1 192 0,3 1-192 0,1-1 192 16,9 1-192-16,-9-4 64 0,3-4 128 0,6 8-208 15,-5-7 80-15,5-4 128 0,0 4-208 0,2-5 80 16,2 2 128-16,1-2 0 0,1-5-144 0,3 3 144 16,0-1-160-16,4-2 160 0,-2-2-208 0,1 3 80 15,0-1 128-15,2 3-128 0,3 0 128 0,0 3-128 16,0 3 128-16,1 2 0 0,0 2-144 0,1 1 144 16,0 1 0-16,1 1 0 0,-1 2-144 0,3 1 144 15,2 2-128-15,-1 1 128 0,-1 0-192 0,-2-1 192 16,0 0-784-1,1 1-48-15,-4 0-16 0,1 2 0 0,-5 0-1392 0,0 1-288 16,-2 2-48-16,1-5-6576 0</inkml:trace>
  <inkml:trace contextRef="#ctx0" brushRef="#br0" timeOffset="-196330.71">29709 2341 4607 0,'0'0'192'0,"0"0"64"0,0 0-256 0,0 0 0 0,0 0 0 0,0 0 0 16,-3 10 1424-16,-1 1 240 0,2-1 64 0,-2 3 0 15,0 1-1088-15,0 1-192 0,1 1-64 0,1 1 0 16,-2 3 176-16,2-3 16 0,1 0 16 0,-2-2 0 16,1-1 432-16,-2 0 96 0,4-14 16 0,0 10 0 15,0-10 272-15,0 0 64 0,0 0 16 0,0 0 0 16,0 0-464-16,0 0-80 0,0 0-32 0,0 0 0 16,0 0-208-16,-1-9-32 0,1-6-16 0,1-4 0 15,6-9-208-15,0 0-32 0,-1-6-16 0,3-2 0 16,1 1-224-16,0-4-48 0,1 0-128 0,0-4 192 15,2-2-192-15,2-3 0 0,1-2 0 0,1 5 0 16,-1 0 0-16,1 7 0 0,-3 6 0 0,4 8 0 16,-4 6 0-16,-2 3 0 0,-3 4 0 0,0 2 0 0,-1 5 0 15,-8 4 0-15,0 0 0 0,9 4 0 0,-3 3 0 0,1 5 0 16,-1 2 0-16,-2 4 0 0,-2 2 0 0,1 3-128 16,-4 6 128-16,-1 0 0 0,0 3 0 0,0-1 0 15,1-1 0-15,0-3 0 0,-2 1 0 0,0-2-192 16,-3 2 192-16,3-6-160 0,-1-4 160 0,1 0 0 15,2-3 0-15,-3-4 0 0,2-1 0 0,2-10 0 16,0 0 0-16,-7 11 0 0,7-11 128 0,-9 6-128 16,9-6 128-16,-7 4-128 0,-3-4 0 0,-2-1 144 15,-1-2-144-15,-2 3 0 0,-3-1 128 0,-1-2-128 16,-1-3 0-16,0 1 0 0,-4 0 0 0,1-4 128 16,-2 2-128-16,4-3 0 0,1 0 128 0,3-1-128 15,3 3 0-15,3-3 0 0,-1 2 0 0,5-3 0 16,3 3 0-16,2 0 0 0,4-1 0 0,0 1-144 0,-2 9 144 0,9-11-192 15,3-1-16-15,3 0-16 0,4 2 0 0,1 2 0 16,1-1-48-16,4 1-16 0,3 2 0 0,2-2 0 16,2 3 32-16,1 0 0 0,0 2 0 0,0 1 0 15,-5 2 256-15,-2 5-192 0,-1 0 192 0,-4 4-160 16,-2 3 160-16,-4 3 0 0,-2 2 0 0,-3 2 0 16,-4 0 0-16,-2 2 0 0,-3 2 0 0,-2 3 0 15,-2-2 0-15,-3 2 128 0,-2 1-128 0,-1 0 176 16,-1-6-176-16,0 1 0 0,1-2 0 0,-1-1-8400 15,0-2-1712-15</inkml:trace>
  <inkml:trace contextRef="#ctx0" brushRef="#br0" timeOffset="-195670.13">30938 2371 22111 0,'0'0'1968'0,"0"0"-1584"16,0 0-384-16,0 0 0 0,0 0 656 0,-8 0 48 16,1-2 16-16,0-2 0 0,2-6-336 0,1 1-64 15,1-4 0-15,-1-5-16 0,0-7-160 0,-1-2-16 0,0 3-128 0,1-4 192 16,-1 1-192-16,1-2 128 15,-1 2-128-15,4-3 0 0,-2-4 0 0,3-3 128 0,3 1-128 0,2 3 0 16,1 5 0-16,2 5 0 0,1 4 128 0,0 4-128 16,-1 4 0-16,1-1 0 0,-1 4 0 0,1 1 0 15,0 3 240-15,1 1-48 0,0 2-16 0,2 4 0 16,-1 1-176-16,0 2 0 0,0 3 144 0,-4 0-144 16,-2 5 0-16,2 1 0 0,0 3 0 0,-2 3 0 15,2 5 0-15,-2-1 0 0,1 4 0 0,1-3 0 16,-2 1 0-16,0-5-160 0,0-3 160 0,1 1 0 15,-1-5 0-15,0 0 0 0,-1-4 0 0,-1 1 0 16,-2 1 0-16,-1-3 176 0,0-10 0 0,-1 11 0 16,1-11 320-16,-5 9 64 0,5-9 16 0,-11 9 0 15,3-3-96-15,-5 2-16 0,0-4 0 0,-2-4 0 0,-4-3-272 0,-3 1-48 16,-2 0-16-16,-4-1 0 0,-2-2-128 16,-2 1 0-16,-1-4 0 0,2 2 128 0,2-1-128 0,2-3 0 15,1 0-192-15,4-1 192 0,-1 2-192 0,5-1 192 16,4 3-192-16,3-2 192 0,2 4-176 0,4-2 176 15,1 0-128-15,4 7 128 0,3-7-192 0,2-2 32 16,1 1 16-16,4-2 0 0,3-1-16 0,1 2 0 16,5-3 0-16,4 2 0 0,2-4 160 0,3-3-128 15,3 2 128-15,2 1-128 0,2 3 128 0,-2-1 0 16,-1 5-144-16,-4 0 144 0,-2 5 0 0,-5 2 0 16,-2 2-144-16,-2 6 144 0,-4 1 0 0,-3 4 0 15,-3 3 0-15,-2 3 0 0,-5-1 0 0,-2 4 0 16,-4-1 128-16,-5 3-128 0,0-2 224 0,-6 2-48 15,0 5-16-15,-6-6 0 0,-3-1-160 0,1-3 0 0,-1-1 144 0,4-2-144 32,3-3-544-32,1 0-176 0,6-8-48 0,12-5-12032 0</inkml:trace>
  <inkml:trace contextRef="#ctx0" brushRef="#br0" timeOffset="-194972.02">31783 2037 23039 0,'-13'14'2048'16,"0"2"-1648"-16,0 1-400 0,3-2 0 0,1 2 800 0,1-3 80 16,0-3 16-16,2 1 0 0,0 0-448 0,1-5-64 15,5-7-32-15,0 0 0 0,0 0-192 0,0 0-32 16,-8-11-128-16,6 1 192 0,-1-5-64 0,4-1-128 15,3-4 176-15,2 0-176 0,3-5 176 0,0-2-176 16,0-5 160-16,3 0-160 0,2-2 144 0,1 1-144 16,1-1 128-16,2 2-128 0,0 3 0 0,0 5 0 15,-2-1 0-15,-1 4 0 0,-1 2 0 0,0 4 0 16,-1 3 0-16,-1 2 0 0,-2 6 160 0,-10 4-160 16,10-1 192-16,-10 1-192 15,11 5 128-15,1 4-128 0,-2-2 0 0,0 7 0 0,-5 3 0 0,2 2 0 16,-1-1 0-16,0 2 0 0,1 2 0 0,-1 2 0 0,2-1 0 15,1 1 0-15,-2 5-272 0,1-1-16 0,-1 1 0 16,0 1 0-16,-2-6 112 0,-1-1 32 0,-2-2 0 0,-1-5 0 16,-2-4 144-16,0 1 0 0,-2-3 0 0,0-1 0 15,3-9 0-15,-11 5 176 0,1 1-176 0,-1-2 192 16,-2-1-192-16,-1-2 192 0,-4-1-192 0,-2-1 192 16,-5-2-192-16,-2-3 0 0,-2 0 144 0,-1 2-144 15,-1-1 0-15,-2-3 0 0,-2 2 0 0,0-3-128 16,-2 1-176-16,1 1-16 0,-1-1-16 0,-1 2 0 15,0-2-80 1,-1 3-16-16,-2-4 0 0,4 3 0 0,5 0 432 0,6-1-160 0,3 0 160 0,6 2 0 16,6-2-128-16,4 0 128 0,6-3 0 0,4 1 0 15,8-5-144-15,4 2 144 0,3-2 0 0,9-2-144 16,5 0 144-16,3-1-160 0,3 2 160 0,1 0-160 0,-3-5 160 0,4-1 0 16,-1 2 0-16,2 0 0 0,2 1 240 0,2 0 128 15,0 2 16-15,1 1 16 16,-3 2 240-16,-2 4 32 0,-2-1 16 0,-4 5 0 0,-5 0-352 0,-4 1-64 15,-7 3-16-15,-4 2 0 0,-4 3-256 0,-11-4 0 16,0 0 0-16,0 0 0 0,0 0 0 0,2 12 0 16,-5 2 0-16,-2 2 0 0,-4 3 128 0,-4 0-128 15,-3 0 144-15,-2 3-144 0,-2 2 224 0,-2-1-48 16,-2 1-16-16,-1 2 0 0,-2-1-160 0,3 1 0 16,2-2 144-16,2-1-144 15,1-1-272-15,2-3-128 0,8-5-32 0</inkml:trace>
  <inkml:trace contextRef="#ctx0" brushRef="#br0" timeOffset="-193966.5">31777 5377 18543 0,'0'0'816'0,"-8"9"176"0,-1-4-800 15,9-5-192-15,-6 5 0 0,6-5 0 0,-9 8 1040 0,9-8 176 0,-9 1 16 0,9-1 16 16,0 0-176-16,-5-10-48 0,1-3 0 0,3-7 0 15,1-4-240-15,4-5-48 0,1-3-16 0,4-2 0 16,2-2-352-16,2-3-80 0,0-7-16 0,1 4 0 16,3-4-272-16,0 2 0 0,-2-6 128 0,0-2-128 15,2-5 0-15,0 2 0 16,2 5 0-16,1 3 0 0,0 6 0 0,-1 5-176 0,-1 8 176 0,-1 8-160 16,-2 3 160-16,-1 7 0 0,0 0-144 0,-3 7 144 0,-11 3 0 0,13 5 0 15,-13-5 0-15,11 14 0 0,0 5-144 16,-4 2 144-16,-2-1 0 0,0 3 0 0,-1-1 0 0,1 2 0 15,-1 1 0-15,-1-2 0 0,-1 0 0 0,1-2 0 16,-2 2 0-16,-1-1 0 0,3 1 0 0,-3 2 0 16,0-2 0-16,-3-4 0 0,3-2 0 0,-3-2 0 15,1-4 0-15,-1 2 0 0,1 0 0 0,-2-4 0 16,4-9 0-16,-6 10 144 0,-1-6 16 0,1 1 0 16,-3-1 0-16,-2-1 0 0,-5 0-160 0,-1 0 192 15,-1-2-192-15,-1 1 192 0,-5 0-192 0,-1-1 0 16,-3-1 0-16,2 2 0 0,0 1 0 0,0-1 128 15,-2 1-128-15,2 0 0 0,3-5 0 0,4 1 0 16,2 0 128-16,1 1-128 0,4-4 0 0,4-1 0 0,8 5 0 16,-6-8 0-16,2-2 0 0,4-1-224 0,2-5 80 0,6 1 16 15,0-1-80-15,4-1-16 0,4-1 0 0,1-1 0 16,0-2 0-16,4-1 0 0,2-2 0 0,4 1 0 16,2 1 224-16,3 1 0 0,1-3-160 0,3 3 160 15,1 2 0-15,-2 1 0 0,-4 1 0 0,0 1 0 16,0 4-144-16,-15 3 144 0,2 2 0 0,0 0 0 15,0 0 0-15,-3 5 0 0,0-1 0 0,-4 3 0 16,-1 2 0-16,2 3 128 0,-7 6 0 0,-6 4 16 16,-4 6 256-16,0-10 48 0,-4 6 16 0,-2 2 0 15,-5 4-48-15,-1 1-16 0,-4 1 0 0,-2 4 0 16,-2 3-96-16,-27 24-32 0,2-8 0 0,2-8 0 16,1-6-112-16,5-1-32 0,3-4 0 0,3-1 0 15,3-6-128-15,5-3-256 0,4-4 64 0,5-3 16 16,7-5-1808-16,3-2-384 0,9-5-64 0</inkml:trace>
  <inkml:trace contextRef="#ctx0" brushRef="#br0" timeOffset="-192862.55">27665 3333 9215 0,'-5'5'816'0,"-3"6"-656"0,-2-1-160 0,1 0 0 15,0-1 1424-15,-1 0 256 0,-2 0 48 0,2-3 16 16,0-3-480-16,0-1-112 0,1-2 0 0,1 0-16 16,1-2 144-16,2-7 48 0,-2-1 0 0,4-7 0 15,0-1-528-15,2-6-96 0,-1-4-32 0,4-2 0 16,0-5-368-16,2-2-80 0,4-3-16 0,2-2 0 16,3-8-208-16,1 2 0 0,1 0 0 0,-1-1 0 15,0 0 0-15,1 4 0 0,-2 1 0 0,-1 7 0 16,0 6 0-16,1 6 0 0,-1 6 0 0,1 2 0 15,-2 7 0-15,1 5 0 0,2 5 0 0,-1 6 0 0,-1 6-176 0,5 6 176 16,-2 6-160-16,3 5 160 0,-2 7 0 0,0 2 0 16,-2 6-128-16,-3 3 128 0,1 7-128 0,-2-1 128 15,-1-2-208-15,0-1 80 0,-2-6-64 0,0-2 0 16,-4-5 0-16,1-5 0 0,-1-7 192 0,-3-1 0 16,0-3 0-16,-2-4 0 0,1-1 0 0,-1-4 0 15,-2 0 160-15,-1-6-160 0,5-6 176 0,-9 6-176 16,-1-2 192-16,-3-4-192 0,-2-4 208 0,-4 1-64 15,-2-1-16-15,-3-3 0 0,0-1-128 0,-5 0 0 16,-4-4 144-16,2-2-144 0,2-3 0 0,4-2 0 16,0 0 0-16,4-1 0 0,3 0 0 0,1 1 0 15,7-3 0-15,0 1 128 0,4-1-128 0,2 1 0 0,4-1 0 16,4-2 0-16,2 0 0 0,4 0 0 0,2-4 0 0,4 2-128 16,6 1 128-16,3 1 0 0,2-1-144 0,3 0 144 15,2 3 0-15,1 1-144 0,-3-5 144 0,0 9 0 16,-5 5 0-16,-2 2 0 0,-2 4 0 0,-4 2 0 15,-1 4 0-15,-4 2 0 0,0 2 0 0,-3 8 0 16,-3-1 0-16,-2 7 0 0,-2 4 0 0,-2 4 144 16,-3 5 240-16,-6-2 32 0,0 3 16 0,-3 1 0 15,0 2 0-15,-4 0 0 0,1-1 0 0,-4-1 0 16,-2-4-560-16,-1 2-128 0,0-5 0 0,1 1-12864 16</inkml:trace>
  <inkml:trace contextRef="#ctx0" brushRef="#br0" timeOffset="-192162.5">27674 4298 8287 0,'0'0'736'0,"0"0"-592"16,0 0-144-16,0 0 0 0,0 0 1184 0,0 0 208 0,0 0 32 15,0 0 16-15,-9 0-608 0,9 0-128 0,0 0-32 0,-7-2 0 16,7 2 240-16,0 0 48 0,-6-7 16 0,6 7 0 16,-8-6 48-16,3 1 16 0,0-4 0 0,3 0 0 15,-1-4-192-15,2-1-32 0,0-2-16 0,1-2 0 16,1 0-336-16,0-1-64 0,-1-2-16 0,3-1 0 15,-1-5-224-15,1 1-160 0,-1-4 192 0,2 4-192 16,0-2 0-16,0 5 0 0,1 2 0 0,0 2 0 16,-1 3 0-16,0 2 0 0,-1 2 0 0,-3 12 0 15,7-6 128-15,-7 6-128 0,9-2 0 0,1 3 0 16,0 3 0-16,0 5 0 0,4 1 0 0,-2 4 0 16,0 2 0-16,-2 2 0 0,2 0 0 0,2 3 0 15,-5 1 0-15,1 5 0 0,-1-2 0 0,0 4 0 16,-2-2 0-16,2 0 0 0,-5-3 0 0,1 0 0 15,-2-4 0-15,-2-3 0 0,-1-4 0 0,-1-1 0 16,-2 2 160-16,1-1-160 0,-2-2 128 0,-1 2-128 0,0-5 240 0,-3 1-48 16,-1-4 0-16,0 4 0 0,-2-3-192 0,-2 0 176 15,-1-1-176-15,-4-2 160 0,-3-4-160 0,-2-2 128 16,-1-3-128-16,-3 1 128 0,0 1-128 0,2-2 0 16,-2 0 0-16,2-1 128 0,2-6-128 0,4 0 0 15,1 2 144-15,1 0-144 0,3 2 0 0,3 0 0 16,1 0 0-16,1 0 128 0,1 0-128 0,2 0 0 15,1 0 0-15,1 3 128 0,-1 1-128 0,5 5 0 16,0-12 0-16,3 3 0 0,-1-2 0 0,2 1-160 16,1 0 160-16,3 1 0 0,2-1-144 0,2-1 144 15,1 3 0-15,4-4-144 0,1 5 144 0,3-5 0 0,3 1-144 0,2 2 144 16,0-1 0-16,1 2 0 0,-1 5 0 0,0 1 0 16,-2 1-144-16,2 2 144 0,-6 1 0 0,-1 1 0 15,0 2 0-15,-4-1 0 0,-3 2 0 0,-4-1 0 16,-2 5 0-16,-2-2 0 0,-4-8 0 0,0 14 0 15,-4 0 0-15,-1 0 144 0,-3 3-144 0,-1 0 192 16,-2 0-192-16,-3 1-256 0,-1-2 64 0,-2 1-8416 16,1-2-1696-16</inkml:trace>
  <inkml:trace contextRef="#ctx0" brushRef="#br0" timeOffset="-191034.93">32438 2587 13823 0,'-4'-15'1216'0,"3"5"-960"16,-2-5-256-16,3-2 0 0,3 1 1040 0,-1-2 176 16,1-1 16-16,2-2 16 0,0 1-752 0,1-5-160 0,2-1-16 0,1-7-16 15,0-4-64-15,0 2-16 0,0 0 0 0,-1 2 0 16,0 0-16-16,0 4 0 0,-1-3 0 0,4 4 0 15,-1 3-16-15,-1 3 0 0,-3 3 0 0,0 4 0 16,2 2-192-16,-3 4 176 0,-5 9-176 0,5-10 160 16,-5 10-160-16,4-6 0 0,-4 6 144 0,0 0-144 15,0 0 176-15,0 0-48 0,0 0 0 0,0 0 0 16,0 0 64-16,0 0 16 0,5 10 0 0,-1 3 0 16,-2 2-80-16,2 1 0 0,3 2-128 0,-1 3 192 15,-1-1-192-15,1 4 0 0,2 2 0 0,1-4 0 16,0 3 0-16,1 0 0 0,0-2 0 0,0 0 0 15,3-2 0-15,-3 0 0 0,-1-2 0 0,-1-1 0 16,-2-2 0-16,-1-2 224 0,-2-3-32 0,-3 2-16 16,-2-1 320-16,0-3 64 0,-5 2 16 0,0-3 0 0,-3 0-80 0,-2-2-16 15,-2 0 0-15,-1 0 0 0,-2-2-160 0,0-1-16 16,-2-1-16-16,-3-2 0 0,-2-4-288 0,-2 1 128 16,2-5-128-16,-1 2 0 0,-2-2 0 0,0 0 0 15,2 1 0-15,1-5 0 0,1 1-272 0,4 1-16 16,1-3 0-16,11 9 0 0,-1-4 288 0,2 2-192 15,2-1 192-15,1-4-160 0,3 2 160 0,4-2-208 16,2 0 80-16,3-1 128 0,4-1-256 0,16-13 80 16,0 4 16-16,3 1 0 0,3-1 160 0,1-2-192 15,1 1 192-15,0 0-192 0,-1 0 192 0,-1-2 0 16,2 1 0-16,-15 10 0 0,2 1 0 0,0 1 128 16,-1 0-128-16,-1 2 176 0,-2 1 144 0,-2 4 16 0,-2-2 16 15,8 3 0-15,-8 4 16 0,-16 0 0 0,2 12 0 0,-7 4 0 16,-6 6 80-16,2-7 0 0,-5 4 16 0,-4 3 0 15,-4 2-176-15,-1 3-32 0,-2-2-16 0,0 3 0 16,-1-1-240-16,-22 22 0 0,5-9 0 0,7-10 0 31,7-7-1792-31,5-5-240 0</inkml:trace>
  <inkml:trace contextRef="#ctx0" brushRef="#br0" timeOffset="-189934.12">32554 5100 15663 0,'0'0'1392'0,"-9"3"-1120"0,9-3-272 0,0 0 0 15,-9 4 352-15,9-4 16 0,0 0 0 0,0 0 0 0,-9-4 176 0,9 4 32 16,-5-7 16-16,2-3 0 0,1 0 528 0,0 0 96 16,4-4 32-16,1 1 0 0,6 0-272 0,-2-2-48 15,-1-1-16-15,4-5 0 0,3-3-512 0,-2-2-96 16,0-5-32-16,0 3 0 0,0-1-272 0,0 0 0 15,-1-2 0-15,0-2 0 0,-1-1 0 0,0-1 0 16,0 2 0-16,0 3 0 0,-3 2 176 0,0 1-176 16,1 4 160-16,-1 4-160 0,-1 4 256 0,0 5-32 15,-1-2-16-15,0 3 0 0,-4 9-80 0,0 0-128 16,0 0 176-16,0 0-176 0,0 0 0 0,0 0 0 16,0 0 0-16,0 0 0 0,5 9 0 0,1 3 0 0,-2-1 0 15,0 4 0-15,2 3 0 0,-3 1 0 0,-1 2 0 0,2 2 0 16,1-1 0-16,-1 1 0 0,-3 0 0 15,-1 0 0-15,0-3 0 0,-1 1 0 0,-2-3 0 16,1-1 0-16,-2-3 208 0,-1-1-64 0,1 0-16 0,-3 1 0 16,-1-2 80-16,0 0 16 0,1-1 0 0,-2 1 0 15,-1-6-64-15,-1 0-16 0,3 0 0 0,-3-3 0 16,-1 1 96-16,3 1 16 0,-1 0 0 0,1-5 0 16,0-5-80-16,0 1-16 0,0 1 0 0,0-1 0 15,3-1-160-15,-4 2 0 0,-2-1 0 0,3 1 0 16,4-6 0-16,0 2 0 0,-1 2 0 0,6 5 0 15,0 0-176-15,0 0 48 0,0 0 0 0,0 0 0 16,-4-10-32-16,4 10 0 0,0 0 0 0,0 0 0 16,0 0 160-16,0 0-192 0,0 0 192 0,0 0-192 15,0 0 48-15,-5-5 0 0,5 5 0 0,-7-8 0 16,7 8-16-16,-8-2 0 0,8 2 0 0,-9-3 0 0,9 3 160 0,0 0-192 16,-9-2 192-16,9 2-192 0,0 0 192 0,0 0 0 15,0 0 0-15,0 0 0 0,0 0 0 0,0 0 0 16,2-12 0-16,5 3 0 0,3-1 0 0,1 3 0 15,2-5 0-15,1 3 128 0,1-3-128 0,2-1 176 16,-3-1-176-16,1 0 192 0,-1-1-192 0,1-2 0 16,0 3 144-16,-1 4-144 0,-1-1 0 0,0 2 144 15,-3 2-144-15,1 3 0 0,-11 4 128 0,11-3-128 16,-11 3 0-16,10-2 0 0,-10 2 128 0,0 0-128 16,6 7 144-16,-3 5-144 0,-3 2 144 0,-3 5-144 15,-7 7 128-15,0 1-128 0,-2 3 0 0,-3 3 0 16,-3 3 128-16,-1 1-128 0,-1 1 0 0,-4-1-256 0,-5-4 64 0,-2 0 16 31,-1-2-288-31,-1 0-64 0,-2-1-16 0</inkml:trace>
  <inkml:trace contextRef="#ctx0" brushRef="#br0" timeOffset="-188899.18">29732 5269 10127 0,'-17'-4'448'0,"9"3"96"16,1-1-544-16,7 2 0 0,-8-4 0 0,8 4 0 0,0 0 1792 0,0 0 256 15,0 0 64-15,-7-7 0 0,1 1-992 0,4-2-192 0,-1 0-32 0,1-1-16 16,2 0-240-16,1-3-64 0,0 1 0 0,2-4 0 16,2-3-80-16,0 0-32 0,0-2 0 0,3-4 0 15,-2-1-64-15,2 0-16 0,1-4 0 0,-2 0 0 16,4-1-192-16,0-1-32 0,2 1-16 0,-1 2 0 16,-1-2-144-16,1 4 0 0,2 2 0 0,-1 5 0 15,-2 4 0-15,1 6 0 0,2-1 0 0,-1 5 0 16,0 1 144-16,1 4-144 0,-1 4 160 0,1 3-160 15,1 6 128-15,1 5-128 0,-4 2 0 0,1 2 0 16,-3 1 0-16,2 0 0 0,-3-1 0 0,0 4 0 16,-6-3 0-16,1 2 128 0,0 1-128 0,-2-6 0 15,-2-1 0-15,-1 0 128 0,-3 1-128 0,1-2 0 16,0-1 272-16,-2-2-32 0,-3 0-16 0,1-1 0 0,-2-2 96 16,0 0 0-16,-4 0 16 0,2-5 0 0,-6 2-144 15,1-2-48-15,-2-1 0 0,0-1 0 0,-1-2-144 0,-1-3 0 16,-3 0 0-16,2 0 0 0,5 0 0 0,2-2 128 15,1 1-128-15,2-1 0 0,1 0 0 0,1 0 0 16,2-1 0-16,7 3 0 0,0 0 0 0,-5-4 0 16,0-3 0-16,5 7 0 0,-1-9 0 0,1 0 0 15,0 1-176-15,0 8 176 0,0-6-144 0,0 6 144 16,0 0-160-16,0 0 160 0,0 0 0 0,0 0 0 16,0 0 0-16,0 0 0 0,3-9 0 0,-3 9 0 15,0 0-128-15,0 0 128 0,0 0 0 0,0 0 0 16,0 0 0-16,0 0-144 0,0 0 144 0,0 0 0 0,0 0-144 0,0 0 144 15,0 0 0-15,-11 5 0 0,1 2 0 16,-1-4 0-16,1 1 0 0,2-1 0 0,-2 1 0 0,1-1 0 16,0 0 0-16,-1 1 0 0,0-2 0 0,1 1 0 15,0 1 0-15,9-4 0 0,-8 0 0 0,8 0 0 16,0 0-224-16,-9 1 32 0,9-1 0 0,0 0 0 31,0 0-224-31,0 0-32 0,0 0-16 0,0 0 0 16,0-10-48-16,2 2-16 0,4-3 0 0,3-1 0 15,4 1-224-15,2-4-32 0,3-1-16 0,1 1 0 16,2-2-384-16,1 1-80 0,0 2-16 0,-5 1 0 0,1-1 896 0,0 3 160 0,0 1 32 0,-4-3 16 16,1 3 800-16,-4-3 144 0,-2-1 48 0,-1 3 0 15,-3 2 192-15,1 2 32 0,-6 7 16 0,4-10 0 16,-3 3-336-16,-1 7-64 0,2-11-16 0,-2 11 0 16,0 0-256-16,0 0-48 0,0 0-16 0,0 0 0 0,0 0-144 0,0 0-48 15,0 0 0-15,0 0 0 0,0 0-128 0,0 0 0 16,-8 11 0-16,2 0 128 0,-1 6-128 0,0 4 0 15,-1 2 0-15,2 0 0 0,1 4-208 0,-4 1 80 16,-3 3 128-16,2 1-208 0,3-3 0 0,-1 2 0 16,-1-1 0-16,0-3 0 15,3 1-560-15,2-4-96 0,3-1-32 0,3-9-9776 16</inkml:trace>
  <inkml:trace contextRef="#ctx0" brushRef="#br0" timeOffset="-188014.62">31054 5428 14735 0,'0'0'1312'0,"0"0"-1056"16,0 0-256-16,0 0 0 0,0 0 1216 0,0 0 176 15,-2 12 32-15,2-12 16 0,0 0-704 0,0 0-144 16,0 0-16-16,-1-12-16 0,1 2 192 0,0-4 32 15,1-4 16-15,2-2 0 0,-2-4-240 0,2 0-48 16,-2-6-16-16,0 5 0 0,4-1-96 0,-1 0-16 16,-1-3 0-16,-1-1 0 0,2-1-192 0,0-1-32 0,1 1-16 0,1 5 0 15,1 1-144-15,-1 4 0 0,0 3 0 0,1 1 128 16,-2 3 16-16,2 2 0 0,1 2 0 0,0 3 0 16,-8 7-144-16,0 0 0 0,11 3 0 0,1 4 128 15,-12-7-128-15,13 12 0 0,-1 2 0 0,1 2 0 16,-3 2 0-16,1 1 0 0,-1 2 0 0,3-2 0 15,-1 2 0-15,-2 2 0 0,-3-3-176 0,1 1 176 16,0 0 0-16,-2 1 0 0,-2-2 0 0,0-1-128 16,-2-1 128-16,1-3 0 0,-2 1 0 0,-1-4 0 15,0-12 0-15,-4 13 0 0,4-13 0 0,-5 10 0 16,-1 2 0-16,-3-5 176 0,0 1-48 0,-4-5 0 16,-1-2-128-16,-4-2 0 0,1 1 0 0,-4-2 128 15,0 1-128-15,-2-2 0 0,0-2 144 0,0 0-144 0,0-1 0 16,3-2 0-16,1 2-192 0,0-3 64 0,1 1 128 15,4 1-192-15,2-5 192 0,4 1-192 0,1 1 16 0,6-3 0 16,1 2 0-16,4-1 0 0,3-3-48 0,5-3-16 16,2 2 0-16,2-3 0 0,0-6 240 0,0 0-192 15,2 1 192-15,4-4-192 0,0 0 192 0,4-4 0 16,-2-1-160-16,3 4 160 0,1 2 0 0,1 6 0 16,-2-2-144-16,-5 5 144 0,0 3 0 0,-2 3 0 15,-3 7 128-15,-2 1-128 0,-1 4 240 0,-2 7-48 16,-5 2-16-16,0 3 0 0,-5 5 48 0,-3 1 16 15,-4 3 0-15,-3 7 0 0,-6 1 112 0,-1 4 32 16,-3 2 0-16,-2 0 0 0,-4 1-96 0,1-1-16 16,-3 0 0-16,2-2 0 0,3-5-80 0,-2 0-32 0,-1-3 0 15,3-1 0-15,3-3-160 0,3-2 0 0,2-3 0 16,5-3-9376-16,0-8-1792 0</inkml:trace>
  <inkml:trace contextRef="#ctx0" brushRef="#br0" timeOffset="-187013.18">29180 2881 10127 0,'0'0'448'0,"0"0"96"0,0 0-544 0,0 0 0 0,0 0 0 0,0 0 0 0,6-9 2176 0,2 4 320 15,-2-3 64-15,1-1 0 0,-2-2-1344 16,2-2-288-16,2-5-48 0,0-6-16 0,0-1-176 0,2-6-48 16,0-2 0-16,0 0 0 0,1 0-288 0,-1-2-64 15,0-3-16-15,0-2 0 0,-1-1-80 0,-1 2 0 16,-2-7-16-16,1 2 0 0,-3-5-176 0,1 8 160 16,2-1-160-16,-2 9 160 0,2 5-160 0,-3 5 0 15,0 4 0-15,0 5 0 0,-1 1 0 0,-4 13 0 16,0 0 0-16,10-1 0 0,-2 6 0 0,1 6-144 15,-4 4 144-15,2 6 0 0,-2 7-192 0,1 4 64 16,-3 3 128-16,1 5-208 0,-1 1-48 0,1-1 0 16,-3 1 0-16,-1 0 0 0,0 0 0 0,1-3 0 15,-2-1 0-15,0-4 0 0,-1-7 256 0,2-1 0 0,-4-5 0 16,2-2-144-16,-1-1 144 0,1-3 176 0,-2-3-48 16,-1-1 0-16,5-10 240 0,-8 3 32 0,-2-3 16 0,-1 0 0 15,-2 0-112-15,-1-1-32 0,-2-7 0 0,-2-2 0 16,-3-3-96-16,-2-2-32 0,1-4 0 0,-1 1 0 15,-1-1-144-15,-1-1 0 0,1-1 144 0,1-2-144 16,1-5 192-16,1 4-16 0,3-5-16 0,4 7 0 16,4 3-160-16,1 3 160 0,0 2-160 0,3 6 160 15,1 2-160-15,5 6 0 0,0 0 0 0,0 0 0 16,0 0-192-16,0 0 192 0,-9 6-192 0,9-6 192 16,-6 7-256-16,-1 1 64 0,7-8 0 0,-2 11 16 15,-2 0 176-15,1-2 0 0,1 2-144 0,-1-2 144 16,3-9 0-16,-1 13 0 0,-1 0 0 0,2-4 0 15,0-9-192-15,-2 11 192 0,2-11-160 0,2 9 160 16,-2-9-176-16,0 0 176 0,0 0-192 0,8 9 192 0,1-3-192 16,4-1 192-16,-3-5-192 0,6-2 192 15,1-1-560-15,5-2 0 0,2 0 0 0,1-4-10528 16</inkml:trace>
  <inkml:trace contextRef="#ctx0" brushRef="#br0" timeOffset="-186098.54">30403 2536 20271 0,'-14'13'1792'0,"5"-6"-1424"16,0-1-368-16,9-6 0 0,0 0 464 0,0 0 32 15,0 0 0-15,-1-10 0 0,3-4-288 0,2-4-48 16,1-5-16-16,0-2 0 0,-1-6-144 0,0-1 0 15,0-3 0-15,-2-2 0 0,3-4 0 0,0 3 128 16,0-1-128-16,1-1 128 0,-3 2 16 0,1-1 0 16,0-1 0-16,0 0 0 0,1-4-16 0,0 6 0 15,0 1 0-15,0 4 0 0,-1 2-128 0,0 5 128 16,0 3-128-16,-1 6 128 0,0 3 48 0,-2 2 0 16,-1 4 0-16,0 8 0 0,0 0-176 0,0 0 160 0,0 0-160 0,0 0 160 15,0 0-160-15,4 12 0 0,-1 1 0 0,0 2 0 16,0 3 0-16,1 2 0 0,0 2 0 0,-1 3 0 15,1-1 0-15,0 4 0 0,1 0 0 0,0 3 0 16,2-1 0-16,-1-2 0 0,-1 1 0 0,0-3 0 16,1-1 0-16,-1-3 0 0,1-2 0 0,-3 0 0 15,1 0 0-15,-1-3 128 0,-1-1 0 0,-2-2 0 16,-1-4 128-16,0 0 0 0,1-10 16 0,-4 11 0 16,4-11 144-16,-12 5 32 0,4 1 0 0,-5 0 0 15,-4-2-208-15,-2-2-48 0,-4-2 0 0,-3 0 0 16,-5-5-192-16,1-1 128 0,-5-1-128 0,-1 2 0 15,0-5 0-15,-2 4 0 0,2-2-208 0,-1 2 64 16,3-4 0-16,5 1 0 0,1-3 0 0,4 5 0 0,3-2-16 0,5 4 0 16,3 1 0-16,3-2 0 0,4-2-80 15,3 0-16-15,3-3 0 0,5 1 0 0,3 1-64 0,3-1-32 16,3-3 0-16,4-2 0 0,4-3 160 0,3 0 48 16,4-1 0-16,3-4 0 0,5-2 144 0,1 2 0 15,0-3 0-15,2 5-128 0,1-1 128 0,3 2 0 16,-7-2 0-16,-2-1 0 0,-3 2 0 0,-3 4 224 15,-3 1-48-15,-4 2-16 0,-1 2 208 0,-2 1 32 16,-3 2 16-16,-3 3 0 0,-13 6-112 0,0 0-32 16,9 6 0-16,-5 3 0 0,-4 5 0 0,-4 5 0 15,-5 9 0-15,-5 2 0 0,-4 6 144 0,-3 6 32 16,-5 0 0-16,-2 1 0 0,-3 2-208 0,-5-4-48 16,-3 4 0-16,2-4 0 0,-3-1-192 0,6-2 128 0,3-2-128 0,5-5 0 31,2-7-1344-31,3-3-384 0,3-4-64 0</inkml:trace>
  <inkml:trace contextRef="#ctx0" brushRef="#br0" timeOffset="-185047.43">31268 2294 5519 0,'-10'-16'496'0,"4"8"-496"0,0-3 0 0,-2-3 0 0,2 0 3360 0,2-1 576 16,-1-3 112-16,2-2 32 0,2-5-3008 0,0-6-608 16,1-3-112-16,0-6-32 0,2-2-48 0,1-6-16 15,0-3 0-15,1 0 0 0,0 2-48 0,2 1-16 16,1 1 0-16,0 7 0 0,0 7 16 0,2 5 0 15,0 0 0-15,-1 7 0 0,1-1-208 0,-2 5 176 16,-1 3-176-16,0 3 160 0,0 3-160 0,-6 8 0 16,0 0 0-16,0 0 0 0,0 0 0 0,7 8 0 15,-2 3 0-15,0 6 0 0,0 2 0 0,-1 1 0 16,1 3-144-16,0 3 144 0,-1-2 0 0,4 2 0 16,2-1 0-16,-1-2 0 0,-1 3 0 0,-1-3 0 15,2 0 0-15,1-3 0 0,0 1 0 0,-1-7 0 0,-2-2 0 16,2 2 0-16,-2-2 0 0,-2-1 0 0,-2 3 0 15,1-6 0-15,1 1 0 0,-5-9 0 0,0 0 0 0,3 6 0 16,-3-6 0-16,2 10 0 0,-4-3 128 0,2-7-128 16,0 0 0-16,-3 12 128 0,-4-5-128 0,-2 0 0 15,-3 0 0-15,-2-2 128 0,-2 2-128 0,0-2 0 16,-2 1 0-16,0 0 0 0,-1-1 0 0,-4-1-160 16,1 1-128-16,-4 1-32 0,2-2 0 0,4-1 0 15,1-1 320-15,1-1 0 0,-1-1 0 0,3-1 0 16,5-1-128-16,1-1 128 0,1 0 0 0,9 3 0 15,-6-14-240-15,3 1 64 0,2-4 16 0,2-1 0 16,2-2 160-16,3 0-160 0,-1-5 160 0,5-1-160 16,2 0 160-16,0-2 0 0,2 3 0 0,4-2 0 0,-3 3 0 0,4 1 0 15,2-1 0-15,2 1 0 0,0 0 176 16,3-1-48-16,5 1 0 0,-2 2 0 0,-1 2 128 16,0 1 32-16,0 1 0 0,-1 5 0 0,-5 1 112 0,-1 4 32 15,-6 2 0-15,-2 5 0 0,-3 5-176 0,-4 6-48 16,-2 2 0-16,-4 6 0 0,-4 4-208 0,-3 6 176 15,-4 2-176-15,-4 5 160 0,-6 8-160 0,-4-1-144 16,-3 4 144-16,1-6-208 16,-4-3-752-16,4-3-128 0,3-3-48 0</inkml:trace>
  <inkml:trace contextRef="#ctx0" brushRef="#br0" timeOffset="-184097.07">32223 2262 18015 0,'0'0'800'0,"0"0"160"0,0 0-768 0,-6 6-192 15,6-6 0-15,0 0 0 0,0 0 864 0,0 0 128 16,0 0 32-16,-3-4 0 0,2 1-208 0,0-6-48 0,1 0 0 0,0-5 0 15,1-1-288-15,1-4-64 0,2-3-16 0,4-20 0 16,1-1-144-16,1 2-16 0,1 4-16 0,-3 17 0 16,1-4-224-16,1-2 176 0,3-2-176 0,-2 0 160 15,3-3-160-15,1 0 0 0,1 4 0 0,10-20 0 16,-3 14 0-16,-5 10 0 0,-3 8 0 0,-1 8 0 16,-1 3 0-16,-3 4-144 0,-10 0 144 0,12 10 0 15,-2 4-128-15,-3 4 128 0,0 2 0 0,-1 5 0 16,2 1 0-16,-1 3 0 0,1-3 0 0,2 0 0 15,-1-2 0-15,2-1 0 0,1 0 0 0,-1 3 0 16,0-4-192-16,-3 5 192 0,3-3-192 0,-3 0 192 16,-1-1-448-16,-1-4 0 0,1-2 16 15,-4-4 0-15,-1-1 176 0,0 0 16 0,-2-12 16 0,0 0 0 0,0 0 224 16,-4 6 0-16,4-6 0 0,-9 6 0 0,2 0 128 16,-2-5-128-16,-1-2 192 0,-2-5-192 0,-2-2 176 0,-3-3-176 15,-4 1 160-15,-2-4-160 0,0 0 0 0,-2-1 128 16,-3-3-128-16,-1-1 0 0,-2-1 0 0,14 11 0 15,-4-4 0-15,0 1 0 0,-2 0 0 0,0 1 0 16,1-2 0-16,2 3 0 0,1-3 0 0,-12-6 0 16,11 4 0-16,6 3 0 0,4 3 0 0,5 4-128 15,5 5 128-15,2-11 0 0,3 3-144 0,3-1 144 16,3 2-208-16,3-2 80 0,4 4 128 0,-5 1 0 16,2-1-144-16,3 0 144 0,2 1 0 0,3-1 0 15,3-2-144-15,0 2 144 0,4 2 0 0,23-6 0 16,-6 4 0-16,-9 1 0 0,-4-3 0 0,-3 4 192 15,-4 0-16-15,-6 3-16 0,-3 3 32 0,-1 0 16 0,-2 5 0 0,-4-2 0 16,-1 6-80-16,-3-2-128 0,-3 4 176 0,-4 1-176 16,-3 2 400-16,-2 2-16 0,-5 0-16 0,-3 3 0 15,-3 2 144-15,-4 0 48 0,-2 5 0 0,-6 0 0 16,-8 3-96-16,-2 2-16 0,-3 1 0 0,-2-1 0 16,-1-1-112-16,19-15-16 0,-1 0-16 0,-1 1 0 15,-1 1-304-15,1-1-192 0,2 0 16 0</inkml:trace>
  <inkml:trace contextRef="#ctx0" brushRef="#br2" timeOffset="-168100.33">21370 5835 5519 0,'0'0'496'0,"-10"-4"-496"0,-1-1 0 0,0 1 0 16,2 0 1920-16,1 2 272 0,-1-2 64 0,1-2 16 15,0 1-1040-15,2-1-208 0,-2-1-32 0,5 0-16 16,-2 2-336-16,1-5-64 0,-1 1 0 0,3-2-16 15,0-2-192-15,1 3-48 0,-1-4 0 0,2 0 0 16,2-1-192-16,0 0-128 0,1-2 160 0,0 2-160 16,1 0 0-16,1-2 0 0,0-1 0 0,4 0 0 15,0 1 0-15,0 1 0 0,-1 4 0 0,1 1 0 16,1-1 128-16,0 0-128 0,-2 2 0 0,4 1 144 16,2 4 48-16,-1 3 0 0,0-2 0 0,-1 3 0 0,1 1-192 0,-1 1 160 15,-1 1-160-15,-1 3 160 0,0 4-160 0,-1 0 0 16,-1 4 0-16,-3 2 0 0,-1 0 0 0,-2 6 0 15,0-1 0-15,-2 2 0 0,-2-1 0 0,-1 2 160 16,-3 0-16-16,-1-1 0 0,-3-3 112 0,-1 0 32 16,0-1 0-16,-2 1 0 0,-1-3 144 0,-3-1 16 15,-4-2 16-15,3-3 0 0,1 2 0 0,-1-6 0 16,0 2 0-16,0-3 0 0,0-3-112 0,7 1-32 16,-3-2 0-16,3-2 0 0,0-3 64 0,3-2 0 15,1-7 0-15,3 0 0 0,3-1-96 0,1 0-16 16,0-3 0-16,4-2 0 0,2-3-272 0,4 0 0 0,2-2 0 0,3-3 0 15,3 2-208-15,1-2 48 0,0 2 16 0,4 3 0 16,2 3 144-16,1 3-160 0,-1 0 160 0,-1 5-160 16,-1 3 160-16,1 3 0 0,-1 0-144 0,-1 7 144 15,-1 3 0-15,-3 1-176 0,-4 5 176 0,0 0-128 16,-5 3 128-16,-3 5 0 0,0 5 0 0,-5 4 0 16,-1-2 0-16,-4 2 0 0,-2 0 0 0,-2-3 0 15,-1 0 0-15,-1 0 0 0,-3-4 0 0,-1-1 128 16,0-3-128-16,0-1 176 0,-1-1-176 0,4-5 192 15,-3-1 0-15,2-5 16 0,2-3 0 0,0-1 0 16,1-1 48-16,1-1 0 0,8 2 0 0,-5-12 0 16,1 2-128-16,4-4 0 0,3 0-128 0,2-2 192 15,3-3-192-15,2-2 0 0,1 1-144 0,3-2 144 0,2-3-320 0,-1 4 16 16,-1 1 16-16,1 2 0 0,0 3 80 16,-1 4 16-16,-2 2 0 0,-2 4 0 0,-10 5 192 0,10 2 0 15,-1 2 0-15,-3 7 0 0,-3 1 0 0,2 3 0 16,-3 4 0-16,-3 2 0 0,-3 1 0 0,-3 1 0 15,-3 1 0-15,-3 4 0 0,-5 0 144 0,0-1-16 16,-1-2-128-16,1-4 192 0,-1-5-32 0,-1-2-16 16,-2 0 0-16,2-5 0 0,1-1 96 0,1-4 16 15,2-3 0-15,3-1 0 0,0-1 48 0,3-2 16 16,1 1 0-16,3-5 0 0,-1-2-160 0,4-1-32 16,1-1 0-16,5-3 0 0,2 1-128 0,3-2 0 15,3-3 0-15,3-1 0 0,4-1 0 0,3-3-256 16,4 1 64-16,0-1 16 0,-1 4 0 0,2 1 0 0,-1 1 0 0,-1 4 0 15,-3 0 176-15,-2 8-160 0,-4 1 160 0,-1 7-160 16,-3 2 160-16,-1 1 0 0,-2 7-144 0,-3 1 144 16,-1 2 0-16,-4 5 0 0,-3-1 0 0,-2 4 0 15,-4 2 0-15,-1-5 0 0,-5 3 0 0,-3-2 0 16,-2-2 128-16,-2-2-128 0,-1-4 192 0,-1 0-64 16,-1-1 48-16,2-7 0 0,-2 1 0 0,3-5 0 15,3-1-16-15,4-2 0 0,2-4 0 0,3 0 0 16,2-1 32-16,3-6 16 0,2-2 0 0,3 1 0 15,3-2-80-15,3-1-128 0,3-1 176 0,4-2-176 16,-2-3 0-16,7 0 0 0,3-1-192 0,0 2 48 16,1 2-32-16,-1 2 0 0,1-3 0 0,1 4 0 15,0-1 176-15,-2 6 0 0,-2 3-144 0,-1 6 144 16,-4 1 0-16,-2 3 0 0,-1 2-144 0,-2 6 144 0,-3 1 0 0,-2 3 0 16,-3 2-128-16,-2 2 128 15,-3-1 0-15,-2 1 0 0,-4 1 0 0,-4 2 0 0,-3-1 0 0,-2-2 0 16,-2-3 0-16,-1 0 0 0,-2-2 0 0,2-4 144 15,-1 0-144-15,2-4 128 0,0 1 16 0,2-1 0 16,3-1 0-16,3-4 0 0,2-4 32 0,2-1 0 16,2 0 0-16,4-1 0 0,1-6-16 0,5-1 0 15,2-3 0-15,1 2 0 0,6-3-160 0,-1 1 0 16,6-1 0-16,1 1-176 0,1-2-80 0,1 0 0 16,2 2-16-16,-1 1 0 15,-1-1-144-15,1 5-32 0,-2-2 0 0,-3 9 0 16,0 2-1072-16,-2 3-208 0,-2 3-64 0</inkml:trace>
  <inkml:trace contextRef="#ctx0" brushRef="#br2" timeOffset="-166443.5">21637 5516 4607 0,'0'0'400'0,"0"0"-400"0,0 0 0 0,0 0 0 16,0 0 1360-16,0 0 192 0,0 0 48 0,0 0 0 15,0 0-880-15,0 0-160 0,0 0-48 0,0 0 0 16,0 0-160-16,0 0-32 0,0 0-16 0,0 0 0 16,0 0-16-16,0 0 0 0,0 0 0 0,5 11 0 15,-1-3 112-15,0 3 32 0,-2-2 0 0,1 3 0 16,-1-2 80-16,1 1 0 0,0 1 16 0,-1-2 0 16,2 4-64-16,-2 1-16 0,1 0 0 0,1 1 0 0,0-2 0 0,1 2-16 15,1 2 0-15,0-2 0 0,2 1-48 0,1 1-16 16,1 0 0-16,0 1 0 0,0 1-64 0,1 3-16 15,-1-4 0-15,0 0 0 0,1 1-144 0,1 1-16 16,-1 0-128-16,2 0 192 0,0 1-192 0,1-1 176 16,0-2-176-16,2-1 160 0,1 1-32 0,2 1 0 15,1-1 0-15,3 0 0 0,-1-1 64 0,0 0 0 16,1-2 0-16,3 1 0 0,-3-2 32 0,1-1 16 16,-3-2 0-16,1 2 0 0,0-1-48 0,-1 4 0 15,2-4 0-15,1-2 0 0,0 2-32 0,1 1-16 16,-3-1 0-16,3-1 0 0,-1 1-144 0,0-2 192 15,0 2-192-15,1 1 192 0,2 3-192 0,0-3 160 16,0-3-160-16,-1 3 160 0,0 1-160 0,0-2 192 0,0-4-192 0,-2 2 192 16,-2-2-192-16,-2 3 128 0,3-3-128 0,1 2 128 15,0 2-128-15,3 1 160 0,-3 1-160 0,1 0 160 16,1-2-160-16,-1 2 192 0,2-1-192 0,1-1 192 16,1 1-192-16,2 1 0 0,0-3 0 0,0-1 0 15,-2 2 0-15,-1 1 128 0,0-3-128 0,-3 1 0 16,0-1 0-16,0-1 0 0,-1 2 0 0,0-2 0 15,0 1 128-15,2 3-128 0,-1 1 0 0,2-3 128 16,0-1 0-16,-1 2-128 0,1 0 192 0,1-2-64 16,1 2 0-16,3-3 0 0,0 3 0 0,2-2 0 15,-1-3 0-15,-1-2 0 0,-3 1 0 0,0-2 0 16,1 4 0-16,-1-3-128 0,1-1 192 0,0 3-64 16,1-3-128-16,1 0 0 0,0 2 144 0,1-2-144 0,1 1 0 15,1 0 128-15,0 0-128 0,1-1 0 0,2 2 0 0,-2-2 0 16,-6-3 0-16,1 3 0 0,-2 3 0 0,1-3 0 15,1 2 0-15,-1 0 128 0,1-1-128 0,-1 5 0 16,0-4 0-16,1 3 0 0,-1-2 0 0,0 2 0 16,2-1 0-16,0 3 0 0,-2-5 0 0,-1 3 0 15,3-2 0-15,-5 3 0 0,0-3 0 0,-3 2 0 16,-1-3 0-16,1 0 128 0,1-2 704 0,1-1 160 16,-2 4 32-16,0-2 0 15,-1 0-1600-15,1 5-304 0,0-5-64 0,0 3-16 0,0-4 960 0,2 1 0 16,2 2 0-16,-3-3 176 0,1 1-48 0,-1 2-128 15,1-3 192-15,-1 4-64 0,-1-4-128 0,0 0 0 16,-3-2 144-16,-1 2-144 0,0 0 128 0,1 2-128 0,0 2 128 0,0-4-128 16,1 1 0-16,1 0 144 0,1-2-144 0,1 2 0 15,0 2 128-15,0-2-128 0,2 6 0 0,1-6 0 16,1 0 0-16,1 1 0 0,-2-5 0 0,2 3 0 16,-2 3 0-16,0-3 0 0,-3 3 0 0,1-2 0 15,-1-2 0-15,-2-2 0 0,1 2 0 0,0 1 0 16,2-1 128-16,-1-2-128 0,1 0 0 0,-1 3 0 15,-1 1 160-15,2-1-160 0,2 0 128 0,-2 2-128 16,2-2 160-16,2-3-160 0,-1 1 192 0,-1 1-192 16,-2 0 0-16,1-1 0 0,-3 0 0 0,2-1 0 15,-2 1 0-15,1 1 0 0,3 0 128 0,-2-2-128 16,2 1 0-16,0-1 0 0,0 3 0 0,1 2 0 16,0-5 160-16,2 1-160 0,-1 2 128 0,1 1-128 15,0-3 0-15,0 1 0 0,-1 1 0 0,0 1 0 0,-2-2 0 0,0-3 0 16,-3 0 0-16,3 2 0 0,0-1 0 0,-3 1 0 15,3 1 128-15,-2-4-128 0,2-1 0 0,-3 1 0 16,0 0 144-16,2 0-144 0,1 1 128 0,0 0-128 16,0 0 128-16,3-1-128 0,-2-1 0 0,0 0 144 15,-2 0-144-15,-2-3 0 0,2 1 192 0,-2 2-64 16,-1 1 0-16,1-1-128 0,-1-2 0 0,0 2 0 16,0 0 0-16,1 1 0 0,1 0 0 0,-1 1 128 15,3 0-128-15,-1-1 160 0,-2 0-160 0,3 1 0 16,3 1 144-16,-2 0-144 0,-1-1 0 0,1-1 0 15,-1 0 0-15,-1 0 128 0,-2-1-128 0,0 0 0 16,-4-2 0-16,2 2 128 0,-3-1-128 0,3-1 0 0,-1 2 0 0,-1-2 0 16,-1-1 0-16,-3 2 0 0,1 1 0 0,-1-1 0 15,-1 1 0-15,-2 0 0 0,-2 2 0 0,-1-1 128 16,2-4-128-16,-4 0 0 0,-9 4 0 0,0 0 128 16,9-3-128-16,-9 3 0 0,0 0 0 0,0 0 0 15,7-4 0-15,-7 4-128 0,0 0 128 0,0 0-192 31,0 0-448-31,0 0-80 0,0 0-32 0,0 0 0 16,-6-7-2064-16,-2 0-432 0,-1 2-80 0</inkml:trace>
  <inkml:trace contextRef="#ctx0" brushRef="#br2" timeOffset="-166082.7">27871 7497 12895 0,'0'0'1152'0,"6"-7"-928"15,3 2-224-15,1 1 0 0,0 3 2032 0,3 1 352 16,1 0 80-16,1 0 16 0,2 0-1840 0,2 0-352 16,1 2-80-16,6 1-16 0,-2 1-192 0,4 2 176 15,3-2-176-15,0 1 160 0,2 1 16 0,4-1 0 16,2-2 0-16,2 2 0 0,0 0 16 0,-3 0 16 15,-3 0 0-15,-3 0 0 0,-3 0 144 0,-1-1 32 16,-2-3 0-16,-1 3 0 0,-3 3 48 0,-3-1 16 16,-1-1 0-16,-3 3 0 0,-2-5 192 0,-3 0 32 0,-10-3 16 0,0 0 0 15,0 0 0-15,0 0 0 0,2 13 0 0,-5-3 0 16,-6 0-144-16,-5-2-32 0,-5 3 0 0,-3-2 0 16,-2 0-320-16,-3 2-192 0,-2-2 192 0,-3 4-192 31,-1-3-256-31,-3 3-176 0,1-1-16 0,-3 0-9456 0,-2-1-1872 0</inkml:trace>
  <inkml:trace contextRef="#ctx0" brushRef="#br2" timeOffset="-164381.7">22256 8111 14735 0,'0'0'1312'0,"0"0"-1056"16,0 0-256-16,0 0 0 0,0 0 768 0,12 0 80 16,-12 0 32-16,0 0 0 0,8 4-128 0,-8-4-32 15,0 0 0-15,0 0 0 0,0 0-128 0,0 0-16 0,0 0-16 0,0 0 0 16,0 0 144-16,0 0 16 16,-7 9 16-16,-3-3 0 0,-3 0 32 0,-1-4 0 0,0-2 0 0,0-1 0 15,0 1-352-15,0-1-64 0,3-3-16 0,0 0 0 16,3-1 0-16,1-4 0 0,1 1 0 0,3-3 0 15,3 2 48-15,3-4 0 0,-1-1 0 0,3-2 0 16,3-2-256-16,1 0-128 0,0-2 160 0,1 1-160 16,1 2 0-16,2 4 128 0,1 1-128 0,1-2 0 15,1 2 0-15,-2 3 0 0,0 4 0 0,-2 4 0 16,1 1 0-16,0 4-128 0,-2 1 128 0,-1 4 0 16,1-1 0-16,-4 4-128 0,-3 1 128 0,-3 3 0 15,-1 6 0-15,-4 2-128 0,-2 0 128 0,-4 3 0 16,-4-4 0-16,-3-1 0 0,0-1 0 0,-1 0 0 15,-1-6 176-15,1-1-16 0,-2-2 0 0,1 1 0 16,-2-5 160-16,2-2 48 0,0 1 0 0,1-5 0 0,1 1 80 0,0-5 0 16,3 1 16-16,3-4 0 0,0-3-32 0,2 2-16 15,1-4 0-15,3 0 0 0,3-4-160 0,2-4-48 16,3 1 0-16,3 0 0 0,6-1-208 16,2-1 0-16,2-3-144 0,1-3 144 0,-2-1-224 0,3 5 48 15,-1-4 16-15,4 5 0 0,-2 2 160 0,1 7-128 16,1-1 128-16,-2 6-128 0,0 1 128 0,-2 4 0 15,0 5-144-15,-2 4 144 0,-2 5-128 0,0 5 128 16,-3 2-160-16,-4 3 160 0,-3 5-128 0,-5 1 128 16,-5 6 0-16,-5 3-144 0,-4 5 144 0,-3-4 0 15,-4 0 0-15,1-6 0 0,-2-7 0 0,0 0 0 16,0-6 128-16,-2-1-128 0,1-1 224 0,0-3-32 0,0-6 0 16,4 0 0-16,2-5 192 0,1-2 48 15,3-5 0-15,2-3 0 0,2-2-48 0,3-1 0 0,3-5 0 0,4-4 0 16,4-1-192-16,4-3-64 0,3-4 0 15,4 0 0-15,2-6-256 0,3 2-64 0,2-1-16 0,2 2 0 16,0-1-48-16,-2 5-16 0,0 0 0 0,-1 3 0 16,1 1 144-16,1 4 128 0,1 5-192 0,-1 4 192 15,-2 7-160-15,-1 3 160 0,0 5-128 0,-4 4 128 16,-1 4-144-16,-2 3 144 0,-3 4-160 0,-6 4 160 16,0 1-144-16,-4 5 144 0,-3 0-128 0,-4-2 128 15,-2 1-128-15,0-3 128 0,0-6-128 0,-2-4 128 16,2-3 0-16,-3-3 0 0,2-2 192 0,1-2-64 15,0 1 192-15,1-6 32 0,-1 1 16 0,10-4 0 16,-8 3-32-16,8-3 0 0,-10-4 0 0,3-1 0 0,7 5-176 0,-6-6-32 16,6 6-128-16,-4-12 192 0,2 1-192 0,2 0-256 15,1-1 48-15,2 0 16 16,0 1-1904-16,4-4-368 0,2-2-80 16</inkml:trace>
  <inkml:trace contextRef="#ctx0" brushRef="#br2" timeOffset="-162656.9">20877 8180 13823 0,'-8'-1'1216'0,"8"1"-960"16,-7-2-256-16,7 2 0 0,0 0 160 0,0 0-16 15,-7-1 0-15,7 1 0 0,0 0 32 0,0 0 0 16,0 0 0-16,0 0 0 0,0 0-176 0,0 0 0 16,0 0 144-16,8 8-144 0,2 1 416 0,2-4 16 15,2 0 0-15,1 0 0 0,1-1 64 0,3-3 16 16,3 0 0-16,2 1 0 0,0-1 128 0,2-1 48 16,0 0 0-16,2 0 0 0,2-1-16 0,1-1 0 15,4 1 0-15,-1 1 0 0,2 0-32 0,4 0 0 16,1 0 0-16,2 0 0 0,3 0-208 0,1 0-48 0,1 0-16 0,-2 0 0 15,-3 0-96-15,1 0-16 0,0-1 0 0,0 0 0 16,2-2-128-16,3-1-128 0,1 2 144 0,3-1-144 16,0 1 256-16,-1 0-64 0,-4 0 0 0,-1-1 0 15,0-1-192-15,0 3 176 0,-1 0-176 0,4 0 160 16,-1-1-160-16,5 1 192 0,-1 2-192 0,-1-1 192 16,-2-1-48-16,-2 0 0 0,-1 1 0 0,0 0 0 15,0 0-16-15,3 0-128 0,1-2 192 0,1 1-64 16,0 0-128-16,0 0 192 0,-1-1-192 0,-2 2 192 15,-4-1 0-15,1-1 16 0,1 0 0 0,1 2 0 16,0-2 16-16,4 0 0 0,0 2 0 0,2 0 0 16,3-1-96-16,-5 0 0 0,-2 0-128 0,-1 1 192 15,1 0-192-15,-1-2 0 0,4 1 0 0,0 0 0 0,5-2 144 0,0-1-144 16,-4 1 128-16,-2 0-128 0,-3 2 0 0,-2-2 0 16,-1 1 0-16,-1-2 0 0,5 1 0 0,-1 2 0 15,5-1 0-15,-1 0 0 0,2 1 0 0,-3 1 128 16,-2-2-128-16,-3 0 0 0,-2 2 128 0,1 0-128 15,0-2 128-15,1-1-128 0,1 3 128 0,3 0-128 16,1 0 128-16,-2 0-128 0,-2-1 0 0,-1 0 0 16,-4-1 0-16,-1 2 0 0,0 0 128 0,1 0-128 15,2-1 128-15,-1 1-128 0,1 3 192 0,2-1-64 16,1 2 0-16,-1-1 0 0,-2-3-128 0,-2 1 0 16,-2 0 0-16,-2-1 0 0,0 0 128 0,1 0-128 15,-1 1 0-15,1 2 128 0,-1-3-128 0,2 0 192 0,-1 0-192 0,4 1 192 16,-1-1-192-16,-2 0 0 0,-3 0 0 0,-1 0 0 15,-2 0 0-15,3 0 0 0,-2 0 0 16,1 0 0-16,0 0 128 0,1 1-128 0,1-1 0 0,4 2 128 16,-1-1-128-16,0 2 0 0,1-3 0 0,-3 0 0 15,-3-3 0-15,0 3 0 0,-1-1 128 0,1-1-128 16,1 1 0-16,1 0 0 0,-1 1 0 0,1-3 128 16,3 2-128-16,1-1 0 0,0-1 0 0,1-1 0 15,-2 0 0-15,-2 2 0 0,0 1 0 0,-1-1 0 16,-1 1 0-16,2-2 0 0,-2-2 0 0,1 3 0 15,-1 1 0-15,3-1 0 0,3 2 0 0,0 0 0 16,-2-4 128-16,-3 2-128 0,-2-2 0 0,-1 0 128 16,-2 3-128-16,0-2 0 0,0 1 0 0,0 1 0 15,-1-2 0-15,-2 1 0 0,1 0 0 0,2 0 0 0,3 2 0 0,0-1 0 16,-1-1 0-16,-1 0 0 0,-2-2 0 0,0 3 0 16,-3-3 0-16,-1-1 0 0,-1-3 0 0,0 3 0 15,1-1 0-15,0 1 0 0,-1 3 0 0,0 1 0 16,-1 1 0-16,1-1 0 0,0-2 0 0,-1 2 0 15,3-3 0-15,-1 3 0 0,-2 0 0 0,0-1 0 16,-2 1 0-16,1-1 0 0,-2-2 0 0,-1-3 128 16,-1 2-128-16,-2 1 0 0,0 3 0 0,-1 0 0 15,-1-2 0-15,1 2 0 0,0-1 0 0,0 0 0 16,-1 1 0-16,0 0 0 0,-1-1 0 0,2 2 0 16,-1 2 0-16,1-2 0 0,0 0 0 0,-1 0 0 15,-1-2 0-15,-1 2 0 0,1 0 0 0,-2 0 0 0,-4-1 0 16,3 1 0-16,-2 0 0 0,-2 1 0 0,0 3 0 0,-10-4 0 15,0 0 0-15,8-2 192 0,-8 2-192 0,0 0 192 16,0 0-192-16,0 0 0 0,0 0 0 0,0 0 0 16,0 0 0-16,0 0 0 0,10-2 0 0,-10 2 0 15,0 0 0-15,0 0 0 0,0 0 0 0,0 0 0 16,0 0 0-16,0 0 0 0,0 0 0 0,0 0 0 16,0 0 0-16,0 0 0 0,0 0 0 0,0 0 128 15,0 0-128-15,0 0 0 0,0 0 0 0,0 0-176 16,0 0 176-16,0 0 0 0,0 0 0 0,0 0 0 15,0 0 0-15,0 0 0 0,0 0 0 0,0 0 0 16,0 0 0-16,0 0 0 0,0 0 0 0,0 0 0 16,0 0 0-16,0 0 0 0,0 0 0 0,0 0 0 15,1 12 0-15,-1-12 0 0,0 0 0 0,0 0 0 16,4 6 0-16,-4-6 0 0,3 12 0 0,-3-12 0 0,0 0 0 0,0 0 0 16,0 0 0-16,0 0 0 0,7 6 0 0,-7-6 0 15,7 6 0-15,-7-6 0 0,7 7 0 0,1-6 0 16,-8-1 0-16,11 4 0 0,-11-4 0 0,10 2 0 15,1 0 0-15,-3-1 0 0,0-1 0 0,1 0 0 16,-9 0 0-16,11-1 0 0,-2 1 0 0,-9 0 144 16,11 0-144-16,-1-2 160 0,-1 0-160 0,-1 1 0 15,-8 1 0-15,11-2 0 0,-1 1 0 0,-10 1 0 16,10 0 0-16,-1 0 0 0,-9 0-128 0,10-3 128 16,-10 3 0-16,10-2 0 0,-1-2 0 0,-9 4 0 0,10-1-144 0,-10 1 144 15,9-4 0-15,-9 4-128 16,10-1 128-16,-10 1 0 0,0 0 0 0,8 0-128 0,-8 0 128 0,10 1 0 15,-10-1-192-15,0 0 32 0,10 0 0 0,-10 0 0 16,0 0-112-16,0 0-32 0,0 0 0 0,0 0 0 31,8 5-400-31,-8-5-96 0,0 0-16 0,0 0-8784 0,0 0-1776 0</inkml:trace>
  <inkml:trace contextRef="#ctx0" brushRef="#br2" timeOffset="-160244.78">23161 7697 3679 0,'0'0'320'0,"0"0"-320"16,-4-8 0-16,4 8 0 0,-3-12 1536 0,3 12 256 15,0 0 32-15,-3-12 16 0,0 3-752 0,3 9-128 16,-1-11-48-16,1 11 0 0,-4-8-160 0,4 8-48 16,0-9 0-16,0 9 0 0,0 0-96 0,0 0-32 15,0 0 0-15,0 0 0 0,0 0-128 0,0 0-16 0,-11 4-16 0,2 5 0 16,0 5 32-16,-1 4 16 0,0 3 0 0,-2 4 0 16,0 3-96-16,-1 1-32 0,1 3 0 0,1 3 0 15,-2 5 160-15,2-1 16 0,-1-2 16 0,4-2 0 16,-3-4-32-16,2 2-16 0,1-1 0 0,-1 0 0 15,0-3-96-15,1-1 0 0,2 0-16 0,-1-3 0 16,1-3-176-16,-2-2-48 0,2-1 0 0,1-1 0 16,0 0-144-16,-1-4 0 0,-1-3 0 0,2-2 0 15,1 1 0-15,2-2 0 0,-1 1 0 0,3-9 0 16,0 0-352-16,0 0-160 16,0 0-16-16,5-12-16 0,3 2-1520 15,1-4-304-15,1-4-64 0</inkml:trace>
  <inkml:trace contextRef="#ctx0" brushRef="#br2" timeOffset="-159778.87">23499 7614 8287 0,'0'0'736'0,"0"0"-592"15,8-5-144-15,0 1 0 0,0-1 1312 0,-8 5 224 16,0 0 64-16,0 0 0 0,0 0-704 0,0 0-128 15,0 0-16-15,0 0-16 0,0 0-112 0,0 0-32 16,0 0 0-16,0 0 0 0,-3 12 32 0,-4 1 0 16,-3 1 0-16,0 0 0 0,-2-1 16 0,1 4 16 15,-3 2 0-15,-1 1 0 0,-3-2-192 0,0 0-32 0,-1 2-16 0,1 2 0 16,1-2 32-16,-3-1 0 0,0 2 0 0,1-1 0 16,0 3-128-16,0-4-32 0,0-3 0 0,0 2 0 15,-2 1-32-15,4-3-16 0,0-2 0 0,-1 1 0 16,1-1-48-16,-1-4-16 0,0 1 0 0,4-2 0 15,1-4-176-15,4-2 0 0,-2 1 144 0,5-2-144 16,6-2 0-16,0 0 0 0,0 0 0 0,0 0 128 16,0 0-128-16,0 0 176 0,0 0-176 0,0 0 192 15,0 0-192-15,0 0 160 0,10 7-160 0,2-4 160 16,1 1 0-16,1 0 0 0,3 2 0 0,0 0 0 16,1 1 80-16,0 3 16 0,0 3 0 0,0 0 0 15,-1 2-16-15,4 3 0 0,2 1 0 0,1-1 0 16,0-2-16-16,3-1 0 0,1-1 0 0,2 0 0 15,1-2-64-15,3 1-16 0,3 1 0 0,0-4 0 0,0 0-144 16,1-5 160-16,-4 1-160 0,-2-1 160 0,-6-1-304 16,-1 5-64-16,-4-3-16 0,0 1-9696 15,-1 0-1920-15</inkml:trace>
  <inkml:trace contextRef="#ctx0" brushRef="#br2" timeOffset="-157949.67">30779 7569 11967 0,'0'0'1072'0,"0"0"-864"0,0 0-208 0,0 0 0 15,11-8 912-15,-2 3 144 0,-9 5 32 0,11-4 0 16,-1 2-880-16,-10 2-208 0,11-2 0 0,-11 2 0 31,9-7-704-31,0-1-176 0</inkml:trace>
  <inkml:trace contextRef="#ctx0" brushRef="#br2" timeOffset="-157391.74">30940 7461 11967 0,'0'0'1072'0,"0"0"-864"0,0 0-208 15,0 0 0-15,0 0 1504 0,0 0 256 0,-10-4 48 0,10 4 16 0,-10-4-928 0,0 3-176 16,10 1-32-16,-10 0-16 0,0-2-368 0,10 2-80 15,-11-3-16-15,11 3 0 0,-10 0 96 0,1 0 16 16,2-2 0-16,7 2 0 0,-9 3 0 0,9-3 0 16,-9 5 0-16,1 1 0 0,2-1-112 0,1 3-16 15,0 1 0-15,1 4 0 0,0-2 0 0,2 2 0 16,-2 3 0-16,0 0 0 0,1-6 0 0,1 5 0 16,-1 3 0-16,2 1 0 0,0 0-48 0,0 3-16 15,-1-1 0-15,2 1 0 0,2 1-128 0,0-2 128 0,1 1-128 0,0-2 128 16,0 0-128-16,1 2 160 0,1-3-160 0,1-1 160 15,2-4-160-15,0 1 160 0,0-5-160 0,3-1 160 16,-1-1 0-16,1-2 0 0,1-4 0 0,-1-4 0 16,4 0 240-16,-2-5 48 0,1-3 16 0,3-3 0 15,0-3-16-15,1-1-16 0,0 0 0 0,-3-2 0 16,-3-1-240-16,0-1-64 0,-2-2 0 0,-1 0 0 16,-2 0 0-16,-1 2 0 0,0-2 0 0,0 4 0 15,-3 1 16-15,1 5 0 0,-1 0 0 0,-2 5 0 16,-1 8-144-16,0 0 0 0,0 0 0 0,0 0 0 15,0 0 0-15,-3 10 0 0,0 5 0 0,-1 4 0 16,0 5 0-16,0 5 0 0,0 4 0 0,-1 6 0 16,-1 1 0-16,0 9 0 0,-2 0 0 0,-1 6 0 15,-4 2 0-15,-1 9 0 0,-1 3 0 0,1-1 0 0,-2 0 0 16,-1-7 0-16,1-4 0 0,-1-9 0 0,0-5 144 0,4-4 112 16,-4-6 0-16,3-5 16 0,0-3 240 0,0-3 64 15,1-5 0-15,1 1 0 0,-1-5-192 0,0-7-16 16,0-1-16-16,1-3 0 0,-2-5-192 0,0-3-32 15,-4-6-128-15,4 1 192 0,-1-3-192 0,1-1 0 16,-1-3 0-16,3 1 0 0,2 1 0 0,2 2-288 16,4-1 32-16,2 1 16 15,2-2-240-15,2 1-48 0,4 2-16 0,1 2 0 16,5-3-1872-16,0-1-368 0</inkml:trace>
  <inkml:trace contextRef="#ctx0" brushRef="#br2" timeOffset="-157098">31285 7747 13823 0,'-12'1'1216'0,"4"-1"-960"0,8 0-256 0,0 0 0 16,0 0 3584-16,0 0 688 0,0 0 128 0,0 0 16 16,0 0-3248-16,8-4-656 0,4-2-128 0,2-1-16 15,4-3-176-15,1 1-16 0,4-3-16 0,3 0 0 0,-2 1-160 0,3-1 128 16,1 6-128-16,0-3 128 0,-4 4-128 16,-2 1-272-16,-2 3 64 0,-2 0 16 15,-3-1-896-15,-1 4-192 0,-1 0-16 0,-3 2-7152 16,-10-4-1408-16</inkml:trace>
  <inkml:trace contextRef="#ctx0" brushRef="#br2" timeOffset="-156949.78">31294 8016 15663 0,'0'0'1392'0,"0"0"-1120"16,-9 0-272-16,9 0 0 0,0 0 1888 0,0 0 320 16,0 0 64-16,0 0 16 0,11 0-880 0,3-3-160 15,3 1-32-15,3-6-16 0,4 1-432 0,3-6-96 16,2 7-16-16,3-7 0 0,1 0-464 0,-1 2-192 0,-4-2 176 15,-3 0-9264 1,-1 2-1856-16</inkml:trace>
  <inkml:trace contextRef="#ctx0" brushRef="#br2" timeOffset="-156623.73">32154 7415 22111 0,'0'0'1968'0,"0"0"-1584"0,0 0-384 0,0 0 0 0,0 0 1728 0,0 0 256 15,0 0 48-15,-2 11 16 0,2-2-1488 0,-3 5-304 16,-2 3-48-16,0 4-16 0,-3 7-64 0,0 0 0 15,-4 3-128-15,-1 2 192 0,3 2-192 0,-1 7 176 16,-3 4-176-16,2 2 160 0,1-1-160 0,0 3 0 16,-3 2 0-16,5-5 0 0,2-1-128 0,3-2-128 15,-1-8 0-15,3-9-16 16,1-5-288-16,1-22-48 0,0 0-16 0,0 0 0 16,0 0-32-16,0 0-16 0,19 11 0 0</inkml:trace>
  <inkml:trace contextRef="#ctx0" brushRef="#br2" timeOffset="-156277.08">32459 7534 20159 0,'0'0'896'0,"0"0"176"0,0 0-864 15,-7 4-208-15,-1 1 0 0,1 3 0 0,-4-3 576 0,1 4 64 0,-4-3 0 0,3 6 16 16,-3-4-320-16,-1 5-64 0,-2-3-16 0,8-1 0 15,-1-1 288-15,0 2 48 0,-2 3 16 0,1-3 0 16,-1 3-16-16,1-2 0 0,0 1 0 0,-8 10 0 16,5-1-272-16,1-3-64 0,3-3-16 0,1 0 0 15,0 0-112-15,3-1-128 0,0 0 176 0,3-2-176 16,-2 0 320-16,1 1-32 0,1-3-16 0,2 0 0 16,0 2 160-16,1-2 16 0,0 3 16 0,2-4 0 0,-2-9-80 15,4 11-32-15,1 2 0 0,1-4 0 0,2 2 0 16,1-3 0-16,-1 1 0 0,3-3 0 0,0 3-96 0,-3-5 0 15,1 0-16-15,2 2 0 0,3 2-112 0,3-2 0 16,1 3-128-16,1-2 192 0,4 2-192 0,1-2 0 16,1 2 0-16,22 7 0 15,-6-1-736-15,-5 1-96 0,-3-1 0 0</inkml:trace>
  <inkml:trace contextRef="#ctx0" brushRef="#br2" timeOffset="-155410.74">30445 10664 3679 0,'0'0'320'0,"0"0"-320"0,-4-11 0 0,-1 3 0 0,4-4 2896 0,-3 5 512 0,4 7 112 0,-4-9 0 16,1 1-1728-16,3 8-368 0,-3-10-64 0,0 2-16 15,3 8-304-15,0 0-64 0,0 0-16 0,0 0 0 16,0 0-240-16,0 0-48 0,0 0-16 0,0 0 0 15,0 0-336-15,-4 15-80 0,2 3-16 0,-1 1 0 16,-1 0 16-16,-1 4 0 0,3 4 0 0,0-2 0 16,2 3-80-16,3-3-16 0,1-4 0 0,1-2 0 15,1-1-144-15,2-3 128 0,1-2-128 0,-2-7 128 16,-7-6 96-16,12 3 16 0,-2-4 0 0,0-3 0 16,0-5 352-16,-1-5 80 0,3-6 16 0,-3-2 0 15,-1-2-256-15,1 1-48 0,0-5-16 0,0 4 0 16,-4 1-208-16,2 4-32 0,-1 2-128 0,-2 3 192 0,1 2-192 0,-5 12 128 15,0 0-128-15,0 0 0 0,0 0 0 0,0 0 0 16,4 19 0-16,1 7 0 0,-8 7 0 0,3 6 0 16,-1 1 0-16,-2 10 0 0,0 2 0 0,-3 3 0 15,1-2 0-15,-1 0 0 0,-2 1 0 0,-1-2 0 16,-1-4 0-16,0 0 0 0,-3-1 0 0,-2-5 0 16,2-2 0-16,0-5 0 0,-1-3 128 0,1-8-128 15,1-3 0-15,3-6 0 0,2-4 128 0,-1-2-128 16,-1-2 0-16,9-7 144 0,-7-4-144 0,-2-4 0 15,1 1 0-15,3-6 0 16,1-1-512-16,2-4 32 0,0-2 0 0,5-1 0 16,3 1-1248-16,2 0-240 0,-2 1-48 0,5-2-10672 0</inkml:trace>
  <inkml:trace contextRef="#ctx0" brushRef="#br2" timeOffset="-155169.31">30867 10811 11967 0,'0'0'528'0,"0"0"112"0,0 0-512 0,10-2-128 0,8-1 0 0,1 2 0 15,2-1 4816-15,5-4 944 0,-1 1 176 0,2 0 32 16,0-3-4496-16,-2 3-912 0,0-1-176 0,0-3-48 0,-3 0-336 0,-1-2-288 15,-3 2 48-15,-1-1 16 16,-3 3-864-16,0 0-160 16,-2 3-32-16,-5 1-16 0,-7 3-2032 0,0 0-384 0</inkml:trace>
  <inkml:trace contextRef="#ctx0" brushRef="#br2" timeOffset="-155014.02">31043 11032 19343 0,'0'0'1728'0,"0"0"-1392"15,0 0-336-15,0 0 0 0,0 0 2240 0,9-6 384 16,3 1 80-16,0 4 16 0,2-1-1696 0,4-2-352 16,4-6-64-16,1 3-16 0,0-5-112 0,2-2-32 15,2-1 0-15,-1 2 0 0,1-1-576 0,1-1-128 0,-1 0-32 0,-1-2-9280 16,-1 3-1856-16</inkml:trace>
  <inkml:trace contextRef="#ctx0" brushRef="#br2" timeOffset="-154640.87">32034 10573 12895 0,'-16'-5'1152'0,"4"-2"-928"0,-1 0-224 0,-2 2 0 15,1 1 3424-15,0 3 640 0,0 1 128 0,0 3 32 16,-2 2-2384-16,3 2-480 0,-4 6-80 0,-1 0-32 15,0 0-848-15,-1 6-160 0,0 6-48 0,0-1 0 16,1 5-64-16,2-1-128 0,2 5 176 0,1-2-176 0,3-1 208 0,5-4-64 16,0-2-16-16,5 0 0 0,2-3 48 0,5-2 0 15,-7-19 0-15,18 17 0 0,-1-3-176 0,4-6 192 16,3-4-192-16,4-4 192 0,1-4 80 0,3-5 32 16,2-6 0-16,2-4 0 15,1-4 256-15,-1-1 48 0,0-2 16 0,-5-3 0 0,-6 0 16 0,-2 2 16 16,-4-1 0-16,-6 3 0 0,-3-4-96 0,-4 1-32 15,-2-3 0-15,-4 1 0 0,-6-1-80 0,-3 1-32 16,-1-1 0-16,-3 6 0 0,-2-2-416 0,-6 5 0 16,0 5 128-16,-5 3-128 15,0 3-384-15,-2 1-128 0,-3 3 0 0,4 0-16 16,-2 3-2816-16,2 2-560 0</inkml:trace>
  <inkml:trace contextRef="#ctx0" brushRef="#br2" timeOffset="-153034.54">21504 5249 5695 0,'0'0'256'0,"0"0"48"0,-5-3-304 0,5 3 0 0,-9-1 0 0,9 1 0 16,-8-4 0-16,8 4 0 0,-8-5 0 0,8 5 0 15,-9-4-272-15</inkml:trace>
  <inkml:trace contextRef="#ctx0" brushRef="#br2" timeOffset="-152473.54">21196 5760 14735 0,'-5'-13'640'0,"5"13"160"0,0 0-640 0,-4-7-160 0,2-4 0 0,-1 5 0 16,3 6 768-16,-3-11 112 0,3 11 16 0,-1-8 16 15,1-3-272-15,1 2-48 0,1 0-16 0,3-1 0 16,4-1-176-16,2 0-32 0,3 1-16 0,4-2 0 16,1-2-224-16,3 2-128 0,-1 0 128 0,3-1-128 15,-2 5 0-15,2 0 0 0,2 4 0 0,-1 4 0 16,-3 0 0-16,-2 3 0 0,-1 3 0 0,-1 4 0 15,-3 3 0-15,-2 0 0 0,-3 1 0 0,-1 1 0 16,-2 1 0-16,-3 1 0 0,-5-3 192 0,-5-1-64 16,1-1 256-16,-8 2 48 0,-1-5 16 0,-5 1 0 15,-5 3 128-15,-2-5 16 0,0-3 16 0,1 1 0 0,5-6-176 16,2-1-48-16,2-4 0 0,3 1 0 0,4 0-192 0,9 4-32 16,-6-5-16-16,6 5 0 15,0 0-1376-15,0-11-288 0,5 2-48 0,2-4-16 0</inkml:trace>
  <inkml:trace contextRef="#ctx0" brushRef="#br2" timeOffset="-151466.33">21487 5522 13823 0,'0'0'1216'0,"0"0"-960"0,-1-6-256 0,1 6 0 16,0 0 384-16,0 0 48 0,0 0 0 0,0 0 0 16,13 11 128-16,-5 1 16 0,0 2 16 0,1 1 0 15,0 1-320-15,1 2-64 0,0 3-16 0,0-1 0 16,1 0-64-16,-1-1-128 0,1 0 176 0,1 3-176 15,-1-2 256-15,3 1-48 0,0-2-16 0,3 1 0 16,2 0 80-16,1 1 16 0,3-2 0 0,2 1 0 16,1 1 16-16,-1-1 0 0,4 0 0 0,1 1 0 15,-1-1-112-15,0-1 0 0,2 0-16 0,-1 3 0 16,1-2-16-16,-1 0 0 0,-1 1 0 0,1 0 0 0,-4 0 64 16,1 0 16-16,0-3 0 0,2-3 0 0,3 2 32 15,-1-1 16-15,2 2 0 0,3-3 0 0,0-1-96 0,2 3 0 16,4-1-16-16,0 1 0 0,-2-1-48 0,1-4 0 15,-3 1 0-15,-1-1 0 0,-4-4-128 0,0 5 0 16,1-5 144-16,1 4-144 0,0 2 0 0,1 1 144 16,-1 0-144-16,2 2 0 0,1-3 144 0,2 0-144 15,-1 0 0-15,2-1 144 0,-3-2-16 0,0 3 0 16,-1 1 0-16,0-2 0 0,1 1 0 0,2 0 0 16,0 0 0-16,2-1 0 0,3-1-128 0,2 2 192 15,2 0-192-15,1-2 192 0,-6-1-192 0,1 2 0 16,-5-3 0-16,2 1 0 0,-1 1 0 0,1-3 0 0,0 0 0 15,1 1 0-15,2 4 0 0,2 1 128 16,0 0-128-16,-1-3 0 0,-2-1 0 0,-2 1 0 0,-4-3 0 0,1 2 0 16,1 0 0-16,-1 2 0 0,1 2 0 0,0-1 0 15,2-2 0-15,2 3 0 0,0 0 0 0,3 1 0 16,-1-4 0-16,-4 0 0 0,-4 0 0 0,0 0 0 16,-1-2 0-16,1 4 0 0,0 3 0 0,0-2 0 15,3-4 0-15,1 2 0 0,2 1 0 0,1-3 0 16,1 2 0-16,-2 1 0 0,-2 0 128 0,0-2-128 15,-5-1 144-15,1 2 0 0,1-3 0 0,1 1 0 16,1 1 32-16,0-2 0 0,3 3 0 0,1 1 0 16,2-2-32-16,-2 2 0 0,-3 0 0 0,0-1 0 15,-4-3-144-15,0 0 0 0,2-2 0 0,0 2 0 16,-2-1 128-16,2 4-128 0,-1 1 0 0,6-4 128 16,-2 0 0-16,3-1 0 0,-4-1 0 0,2-2 0 0,-2 2-128 15,0-2 0-15,-1-1 144 0,-1 1-144 0,1-1 0 0,0-1 0 16,-1 1 0-16,2 3 128 0,2 0-128 0,-1 0 0 15,0-1 0-15,-1-1 128 0,-3 1-128 0,-1-4 0 16,-3 2 0-16,0 2 0 0,0-3 0 0,0-1 0 16,-2 1 0-16,0 1 0 0,0-1 0 0,0-1 0 15,0-1 0-15,2-1 0 0,0 2 0 0,1-2 0 16,-2-1 0-16,1 0 0 0,-5 0 0 0,2 0 0 16,-2 2 0-16,1 0 0 0,-2-1 0 0,0-1 0 15,1-1 0-15,-2-1 128 0,1 0-128 0,-2 1 0 16,-2-2 0-16,4 1 128 0,-1 2-128 0,0-1 0 0,-1-1 0 15,0 0 0-15,-2-1 0 0,-1 1 128 0,0-1-128 0,-2 2 0 16,-3 0 0-16,0-1 0 0,0 2 0 0,-2-1 0 16,-1-1 0-16,-2 0 128 0,0-1-128 0,0-1 0 15,-1 2 0-15,-1 2 0 0,0 2 0 0,-2-4-128 16,-1 0 128-16,0-1 0 0,-9 3-144 0,10-1 144 16,-10 1-240-16,10 0 32 0,-10 0 0 0,0 0 0 31,0 0-528-31,0 0-96 0,0 0-32 0,0 0 0 15,0 0-1968-15,0 0-400 0</inkml:trace>
  <inkml:trace contextRef="#ctx0" brushRef="#br2" timeOffset="-151005.12">27962 7380 4607 0,'0'0'192'0,"-1"-7"64"0,1 7-256 0,-4-6 0 15,2-3 0-15,-2 4 0 0,-1-2 2608 0,5 7 464 16,0 0 112-16,0 0 16 0,-7-5-2080 0,7 5-416 16,0 0-64-16,0 0-32 0,0 0-32 0,0 0 0 15,-1-5 0-15,1 5 0 0,0 0-64 0,0 0-32 16,8-5 0-16,2 2 0 0,0 2-112 0,1 2-32 15,1 4 0-15,2-1 0 0,2 3-16 0,3 3 0 0,1 0 0 0,2 0 0 16,4 2 32-16,1-4 0 16,-1 5 0-16,3 0 0 0,2 2 16 0,2-1 0 0,-1-1 0 15,0 1 0-15,-4-4-64 0,-2 1-16 0,1-3 0 0,-3 2 0 16,-2-1 0-16,-2 1 0 0,-1 3 0 0,-1-3 0 16,-3 2-16-16,-1-5 0 0,-2 2 0 0,-2 0 0 15,-3 2-112-15,2 3-32 0,-4-1 0 0,-1 0 0 16,-4-13 64-16,3 14 0 0,-3-3 0 0,0-11 0 15,-8 9 96-15,-1 3 32 0,-2-6 0 0,-5 2 0 16,-3-1-64-16,-5-2 0 0,-4 0 0 0,-5-1 0 16,-5-1-80-16,-4-2-32 0,-5-1 0 0,-2 3 0 15,-1 0-144-15,-1 1 0 0,0 3 0 0,3-2 0 16,0-2-336-16,-3 4-112 16,-3-2 0-16,-3 1-14144 0</inkml:trace>
  <inkml:trace contextRef="#ctx0" brushRef="#br2" timeOffset="-149654.46">22269 8397 16575 0,'-12'-5'1472'0,"0"0"-1168"15,-1 1-304-15,0 4 0 0,2 4 1312 0,-1-3 208 16,1 1 32-16,-2-4 16 0,-2 2-544 0,-2-1-128 0,0-4 0 0,-2 1-16 16,-2 0-320-16,3-4-64 0,2-1-16 0,2-4 0 15,-3-2-96-15,5-2 0 16,-1-2-16-16,2-4 0 0,2 0 208 0,4-5 32 0,1 2 16 0,5-4 0 16,3 4-112-16,3-3-32 0,4-2 0 0,1 2 0 15,6-2-336-15,0 2-144 0,1 1 128 16,4-4-128-16,0-1 0 0,0 5 0 0,-3 2 0 0,0 5 0 15,1 5-144-15,0 3 144 0,0 3 0 0,-2 4 0 16,0 3 0-16,-1 6 0 0,-3 4 0 0,0 3 0 16,-1 7-160-16,-1 3 32 0,-6 7 0 0,-2 3 0 15,-2 5 128-15,-6 5 0 0,-4 4 0 0,-6 4 0 16,-5 1 0-16,-3-5 0 0,-2 0 0 0,-1-6 0 16,-2-3 0-16,1-5 0 0,1-3 0 0,-6-6 0 15,-1-2 320-15,-2-2-16 0,-3-4 0 0,2-7 0 16,1 2 224-16,3-7 48 0,6-5 16 0,5-3 0 0,3-5 48 15,4-1 16-15,3-3 0 0,4-3 0 0,1-3-400 0,4-1-96 16,3-1-16-16,3-4 0 0,3-1-144 0,4-2 0 16,6 0-160-16,5 3 160 0,3-2-176 0,3 4 176 15,5-2-192-15,-2 5 192 0,-1-1-160 0,-1 5 160 16,0 1-128-16,-2 8 128 0,0 3-128 0,-1 6 128 16,-2 4-128-16,-2 7 128 0,-3 5-144 0,0 5 144 15,-3 3-160-15,-6 4 160 0,-2 0-160 0,-3 4 160 16,-6 3-160-16,-1-3 160 0,-5-3-192 0,-3 0 192 15,-2-5-208-15,-1-3 80 0,-3-2 128 0,0-4 0 16,-4 0 0-16,0-2 0 0,-1 0-272 0,1 2-32 16,1-5 0-16,0 0 0 15,2-3-2032-15,1-2-416 0,0-4-64 0</inkml:trace>
  <inkml:trace contextRef="#ctx0" brushRef="#br2" timeOffset="-148703.58">20956 8238 15663 0,'0'0'688'0,"-5"-6"144"0,5 6-656 0,0 0-176 16,-2-8 0-16,2 8 0 0,0 0 832 0,11-6 128 16,-1 2 16-16,-1 3 16 0,3-1-544 0,1-1-96 15,2-1-32-15,1 3 0 0,-1 1-144 0,3-1-48 16,2 1 0-16,2 0 0 0,-1 0 32 0,3 0 0 16,3 0 0-16,4 2 0 0,-2 2 64 0,4 0 16 15,2-2 0-15,5 2 0 0,2 2 96 0,5-2 32 16,2-1 0-16,1-1 0 0,-2 2 144 0,2-1 16 15,1 1 16-15,1-2 0 0,1-1-80 0,4 1-16 16,4 0 0-16,2-1 0 0,-1 1-128 0,-4-2-16 16,1 0-16-16,1 0 0 0,1-2-64 0,5 1-16 0,1-1 0 0,0 2 0 15,1 0 32-15,-5-2 0 0,-2 0 0 0,2-1 0 16,-1-1-32-16,5 2 0 0,2-1 0 0,1 1 0 16,0-1-208-16,-3-3 128 15,-5 0-128-15,6 1 0 0,-1-3 128 0,6 2-128 16,3 2 0-16,-2-3 144 0,1 4-144 0,-4-1 0 0,-3 0 0 0,4 0 128 15,1-1-128-15,1 2 0 0,1 2 0 0,-4 0 128 16,-5 0-128-16,-2-1 0 0,1 2 0 0,1 0 0 16,3-1 0-16,0 1 0 0,3-1 0 0,-5 0 128 15,-6-3-128-15,0 1 0 0,1 1 0 0,2 0 0 16,3 1 0-16,-1 1 0 0,2 0 0 0,-5-1 0 16,-2 1 0-16,-2-1 0 0,-1 1 0 0,1 0 0 15,-1 1 0-15,4 0 128 0,1 2-128 0,-1-1 0 16,-5-2 128-16,-2 0-128 0,-3-1 128 0,0 1-128 0,0 1 208 15,0-1-32-15,0 1-16 0,2-1 0 0,3-1-32 0,-2 0 0 16,-2 0 0-16,-3-1 0 0,-2 0-128 0,-1 1 128 16,1-2-128-16,-1 1 128 0,-1-2-128 0,4 1 0 15,3-1 144-15,0 2-144 0,-2-2 0 0,-4-1 0 16,-2 1 0-16,-2 0 0 0,0 2 0 0,0-2 128 16,-3-1-128-16,1 4 0 0,-2-3 0 0,3 2 128 15,1 0-128-15,3-1 0 0,-3-2 0 0,-1 0 128 16,-4 1-128-16,0-3 0 0,-5 0 0 0,-1 4 0 15,0-5 0-15,0 4 128 0,-1-2-128 0,-3 2 0 16,0-2 0-16,0 2 0 0,0 3 0 0,0-1 0 0,2 2 0 16,-1 3 128-16,-4-2-128 0,-1 0 0 0,-1 1 0 15,-1-2 0-15,-2 0 0 0,-2 1 0 16,-3-1 0-16,0 4-128 0,-2-2 128 0,-1 1-128 0,-2-2 128 0,0-1-128 16,-10 0 128-16,10 1-192 15,-1 1 192-15,-9-2-192 0,10 2-144 0,0 2-48 16,-10-4 0-16,11 4 0 15,-11-4-1584-15,11 4-320 0,-11-4-64 0</inkml:trace>
  <inkml:trace contextRef="#ctx0" brushRef="#br2" timeOffset="-148321.79">27568 7838 12895 0,'0'0'1152'0,"-6"-6"-928"16,-2-2-224-16,8 8 0 0,-5-5 768 0,5 5 128 15,-4-10 0-15,4 10 16 16,0 0-192-16,0 0-32 0,0 0-16 0,12-5 0 0,2 1-176 0,2 0-48 16,3 0 0-16,4 3 0 0,3 1-144 0,2 1-48 15,7 3 0-15,3-1 0 0,4-2 80 0,0 1 16 16,1 0 0-16,-1 3 0 0,-1 5 160 0,0-2 16 15,1 2 16-15,0-3 0 0,-2 5-128 0,2-3-32 16,0 0 0-16,0 2 0 0,-1-2 64 0,-2 2 0 16,-4-2 0-16,-4 2 0 0,-3-8-80 0,-4 4-16 15,-3 0 0-15,-5 0 0 0,-3 2 96 0,0-1 32 16,-4 4 0-16,-4-1 0 0,-4 0-128 0,-4 2-32 0,-2 0 0 16,-6 2 0-16,-7 1-176 0,-9 0-144 15,-7 1 192-15,-14-1-192 0,-9 2 176 0,-7 0-176 0,-3 2 160 0,-5 2-160 16,-1 3-192-16,-7-2-128 0,-8 3-16 0,-1 0-8976 15,1-3-1792-15</inkml:trace>
  <inkml:trace contextRef="#ctx0" brushRef="#br2" timeOffset="-146503.89">22105 10013 6447 0,'0'0'576'0,"-8"2"-576"16,-3 2 0-16,1 0 0 0,1-1 1296 0,0 2 160 15,-1 0 16-15,1-3 16 0,0 1-592 0,0 2-128 16,-1 3-32-16,1-6 0 0,9-2-96 0,-10 3 0 16,1-1-16-16,1-2 0 0,-1-2 96 0,2-2 32 15,-2 1 0-15,2-1 0 0,0-3-128 0,-1 3-32 16,-2-5 0-16,0 0 0 0,2-2-112 0,1-1-32 0,-1-3 0 0,0 0 0 15,2 1 16-15,0-1 0 0,-1-3 0 0,3 4 0 16,4 0-80-16,0 0-32 0,3 1 0 16,0 0 0-16,0-1-224 0,4 0-128 0,0 3 160 15,1 2-160-15,1-1 0 0,2 4 0 0,1 2 0 0,2-3 0 16,1 4 0-16,3 1 0 0,0 2 0 0,-3 4 0 0,0 3 0 16,-1 0 0-16,0 5-128 0,-1-1 128 15,-2 2 0-15,1 2-192 0,-1 3 192 0,-3 1-160 16,-3 0 160-16,-3 0 0 0,0 0-144 0,-4 0 144 0,0 1 0 15,-3-2 0-15,-3-2 0 0,-2-2 0 0,-4-1 320 0,-3-2 0 16,0-1-16-16,-5 1 0 0,-3-4 160 0,0-2 48 16,3-1 0-16,2-2 0 0,3-4 64 0,0-1 32 15,3-2 0-15,1-1 0 0,6-7-96 0,2-1-32 16,2-3 0-16,3 1 0 0,4-2-336 0,4-2-144 16,2-6 128-16,4 1-128 0,1 1 0 0,3 2 0 15,2 0-224-15,1 0 80 0,0 1 144 0,-3 3-192 16,-2 2 192-16,0 7-192 0,-4 1 192 0,0 5 0 15,-12 3 0-15,11 2 0 0,-11-2-208 0,7 13 32 16,-5 0 16-16,-2-1 0 0,-2 4-112 0,-6 0-32 16,-5 2 0-16,-2 0 0 0,-3-3 112 0,-1 1 32 15,0 2 0-15,0 1 0 16,-1 0-1008-16,3-3-208 0,4-4-32 0,2-2-10416 0</inkml:trace>
  <inkml:trace contextRef="#ctx0" brushRef="#br2" timeOffset="-145420.04">21713 10137 13823 0,'0'0'1216'0,"-10"-5"-960"15,10 5-256-15,0 0 0 0,0 0 752 0,0 0 96 16,0 0 32-16,0 0 0 0,0 0-128 0,8-9-32 15,1-1 0-15,2 4 0 0,1-4-480 0,2 2-112 16,0-3 0-16,1 3-128 0,0-1 176 0,3 2-176 16,0-5 160-16,2 4-160 0,-2-3 160 0,2 2-160 15,2-4 160-15,1 2-160 0,2 3 336 0,0-4-16 16,2-1-16-16,1 0 0 0,-1-2 64 0,0-2 16 16,-3 3 0-16,4-1 0 0,-3-1-48 0,6 0 0 0,-1 0 0 0,2 1 0 15,-2-1 48-15,3 0 0 16,2 1 0-16,0-1 0 0,2 0-112 0,1 2-16 0,0-1 0 15,-2-1 0-15,-3 1-128 0,-1 2-128 16,-3 3 192-16,0-4-192 0,-1 2 144 0,0 0-144 0,5-2 0 0,-2-1 144 16,1 0-144-16,1-1 0 0,1 0 0 0,0 2 128 15,2 0 0-15,5 0-128 0,-1-1 192 0,0-3-64 16,-4-2 128-16,0 0 0 0,-2 1 16 0,3 0 0 16,0 2-48-16,1 0-16 0,4-1 0 0,0 2 0 15,1-1-16-15,2-1-16 0,-2 1 0 0,3-2 0 16,-3 1-176-16,-2-1 0 0,-4 0 144 0,1-2-144 15,-1 3 0-15,1 1 0 0,0-1 0 0,4 1 128 16,-3 1-128-16,4-2 0 0,3 1 0 0,1 1 128 0,0-3-128 0,-1 2 0 16,-7-2 0-16,1 3 0 0,-2 2 0 0,0 1 0 15,0-1 0-15,2-1 0 16,-1 1 0-16,4-1 0 0,3 3 0 0,0-1 128 0,-2 2-128 0,1 2 0 16,-1-4 0-16,-2 2 128 0,-2 1-128 0,0-3 0 15,2-1 0-15,0 3 0 0,0-2 0 0,3-1 128 16,0 3-128-16,2-2 0 0,2 1 0 0,-4 2 144 15,-3-2-144-15,-2 1 0 0,-2 2 0 0,-1-2 0 16,0 0 0-16,0-1 0 0,-2 2 144 0,3 2-144 16,-1 3 0-16,3-2 144 0,1-1-144 0,3 0 128 15,-2 1-128-15,-4-1 128 0,-3-1-128 0,0 3 128 16,-2-3-128-16,2 1 128 0,1-2-128 0,1 3 0 16,1-4 0-16,1 5 0 0,-1-3 0 0,4 2 0 15,3 1 0-15,1-1 0 0,-4 0 0 0,-3-1 0 16,-1 1 0-16,-2 1 0 0,2-3 0 0,-1 3 0 0,0-3 0 0,-1 2 0 15,3 2 896-15,-1-1 160 16,0 1 32-16,3 0 0 16,2-4-1696-16,-3 2-336 0,0-3-64 0,-3 3-16 0,-3 2 832 0,0-3 192 0,-1 2 0 15,2-3 0-15,-1 1 768 0,3 3 208 0,1-3 48 0,-1 3 0 16,0 0-1600 0,1-1-304-16,-1 2-64 0,2 0-16 0,-1 0 784 0,-1-1 176 0,-3 0 0 0,1 1 0 15,-3 2 0-15,-2-1 0 0,1 0 128 0,-1 0-128 0,1 0 0 16,-1 1 0-16,1 1 0 0,0-2 0 0,4 2 192 0,-1 0-64 15,2-1 0-15,-2 0-128 0,0-1 0 0,-1 1 0 16,-1-1 0-16,-3 2 0 0,-3 0 160 0,-1-1-160 16,1 1 128-16,-2 0-128 0,-1-1 0 0,1 0 0 15,-1 1 0-15,2-1 0 0,-1 2 0 0,0 0 0 16,1 0 128-16,0 0-128 0,0 0 0 0,2 2 0 16,0 1 144-16,-1 0-144 0,1-2 0 0,-3-1 0 15,-2 0 0-15,-3 0 0 0,-3 2 0 0,0-1 0 16,-2-1 0-16,-4 0 0 0,-10 0-320 0,0 0 32 15,0 0 0-15,0 0 0 16,0 0-624-16,0 0-128 0,0 0-32 0,0 0 0 16,-8-3-1632-16,-4-1-336 0</inkml:trace>
  <inkml:trace contextRef="#ctx0" brushRef="#br2" timeOffset="-145036.23">27835 8106 6447 0,'0'0'576'0,"0"0"-576"0,0 0 0 0,0 0 0 16,0 0 1936-16,0 0 288 0,0 0 48 0,0 0 16 15,0 0-1328-15,0 0-256 0,13 2-48 0,0 0-16 16,-1-2-256-16,3 3-48 0,1-1-16 0,2 2 0 15,-1 0 112-15,4 0 16 0,0 5 0 0,2-3 0 0,5-1-64 0,0 4 0 16,1 0 0-16,3 0 0 0,1-4 208 0,3 5 48 16,2-2 0-16,-1 2 0 0,1-4-256 0,-4 3-32 15,-1 0-16-15,-2 0 0 0,-3 0-16 0,-3 0-16 16,-2-1 0-16,-1-1 0 0,-3 3 48 0,-2-4 16 16,0 3 0-16,-3 0 0 0,-1 5-80 0,-4 0-16 15,-4-1 0-15,-2 2 0 0,-3 2-16 0,-5-1 0 16,-3 3 0-16,-5 0 0 0,-4 0-80 0,-3 5-32 15,-3 1 0-15,-7 1 0 0,-7-2-144 0,-7 2 160 16,-9 3-160-16,-5 4 160 16,-2 4-2000-16,-5 2-400 0,-30 19-64 0,3-9-32 0</inkml:trace>
  <inkml:trace contextRef="#ctx0" brushRef="#br2" timeOffset="-141414.67">10347 17646 7359 0,'0'0'656'0,"0"0"-528"16,10-5-128-16,-10 5 0 0,10-6 1408 0,2 3 256 15,-3-4 64-15,0 4 0 0,-9 3-1040 0,10-6-208 16,-1 1-32-16,-2-2-16 0,0 2-64 0,-1-2-16 16,-1 0 0-16,-5 7 0 0,5-8 160 0,-5 8 16 15,0 0 16-15,3-10 0 0,-3 10 96 0,3-7 32 0,-3 7 0 0,0-8 0 16,0 8-144-16,-3-7-16 0,3 7-16 0,-3-6 0 16,3 6-64-16,-4-8-16 0,4 8 0 0,-6-5 0 15,-2 0 16-15,2 0 0 0,6 5 0 0,-10-4 0 16,-2 2-208-16,1 0-32 0,1 1-16 0,-2-1 0 15,1 0 80-15,-1 2 0 0,1 0 16 0,1 0 0 16,0 2 0-16,-1-1 0 0,0 0 0 0,0 2 0 16,-2-2-96-16,0 1-32 0,-1 1 0 0,0 3 0 15,0-1-144-15,-1 1 0 0,-2 1 144 0,3-2-144 16,-1 0 128-16,2 3-128 0,-2-2 160 0,3 4-160 16,-2-1 128-16,0 4-128 0,0-4 0 0,2 2 0 15,-2 1 160-15,0-1-160 0,-1 5 160 0,-2-1-160 16,-2 0 144-16,2-2-144 0,1 3 128 0,-2 0-128 15,1-2 0-15,0 1 128 0,1-1-128 0,3-2 0 16,1 1 128-16,2 1-128 0,-1-4 128 0,2 2-128 0,3 0 192 16,-1-3-32-16,1 3-16 0,1-1 0 0,2-2-144 15,2 3 128-15,0-4-128 0,-1 5 128 0,1-1-128 0,1-1 0 16,1 2 144-16,2 1-144 0,-3-3 0 0,3 3 0 16,-1 0 0-16,2-1 128 0,0-2-128 0,1 2 0 15,0 1 0-15,3-3 128 0,-5 1-128 0,4 1 192 16,0-3-64-16,2 2 0 0,-1 1 0 0,3-1 0 15,-2 0 0-15,0 4 0 0,-3-2 0 0,6 1 0 16,-2-2 0-16,0 2 0 0,0 0-128 0,-1 2 0 16,-2-1 0-16,2-1 0 0,1-2 0 0,-1 1 0 15,-6 1 0-15,4 2 0 0,-3-2 128 0,-2 0-128 16,-2 2 128-16,-1 1-128 0,-2 1 208 0,-1 1-16 16,-1-1-16-16,2 0 0 0,-2 0 32 0,-4 0 16 0,1-1 0 15,-2-1 0-15,1 0-32 0,-1 0-16 0,-2 1 0 0,0-2 0 16,-4 0 0-16,0-2 0 0,-1 2 0 0,1-1 0 15,1-1-48-15,-2 2-128 0,2 0 192 0,-1-2-64 16,0-4-128-16,2 4 160 0,3 0-160 0,-5-2 160 16,2-2-160-16,2 0 0 0,-2 0 144 0,2 3-144 15,-1-6 0-15,2 2 0 0,-2-2 0 0,2 0 128 16,-1 1-128-16,4-3 0 0,-4 0 0 0,2 1 0 16,1-3 0-16,1 1 0 0,0 0 0 0,8-4 0 15,-11 6 0-15,2-2 128 0,1-3-128 0,8-1 0 16,-11 5 0-16,11-5 0 0,-9 3 0 0,2 1 0 15,7-4 0-15,-9 2 0 0,9-2 0 0,-8 1 128 16,8-1-128-16,0 0 0 0,0 0 0 0,0 0 0 16,-7 2 0-16,7-2 0 0,0 0 0 0,0 0 0 15,0 0 0-15,0 0 0 0,0 0 0 0,0 0 0 0,0 0 0 0,0 0 0 16,0 0-144-16,0 0 144 0,0 0 0 0,0 0 0 16,11 6 0-16,-5 3 0 0,-6-9-128 0,9 9 128 15,-1 0 0-15,0-3 0 0,-8-6 0 0,10 13 0 16,-1-3-144-16,-2 3 144 0,1 1 0 0,0 0 0 15,-2 2 0-15,2-2 0 0,-1 0 0 0,0 3 0 16,-2 2 0-16,1 0 0 0,-1-2 0 0,0 1 0 16,-1 0 0-16,0 1 0 0,-2 4 0 0,1-1 0 15,-2-2 0-15,2 2 0 0,-3-2 176 0,-2 4-176 16,0-1 192-16,-2 0-192 0,-1 4 160 0,1-2-160 0,-1 3 128 0,0 0-128 16,-1 4 144-16,1 1-144 15,-2-3 160-15,1-1-160 0,3 1 128 0,1-4-128 0,0 4 0 16,1-4 144-16,-1 1-144 0,0-3 0 15,4 3 0-15,-2-2 0 0,-2 1 0 0,4-2 0 0,-1 1 0 0,0 2 0 16,0-3 0-16,1 3 0 0,0-6 0 0,1 1 0 16,1 3 0-16,-2-2 0 0,2-1 128 0,0 1-128 15,0 3 0-15,1-4 0 0,0 0 144 0,0-1-144 16,0 1 0-16,1 0 128 0,2-3-128 0,0 0 0 16,-1-3 0-16,1 2 144 0,-1 0-144 0,2-3 0 15,2 0 0-15,-1-2 0 0,1 1 0 0,1 0 0 16,0 1 0-16,0-3 0 0,2 2 0 0,0 0 0 15,0 1 0-15,2-1 0 0,2-3-160 0,2 2 160 16,1-7-400-16,2 5-16 0,-1-4 0 0,4 5 0 16,-3-6-2000-1,0 2-400-15</inkml:trace>
  <inkml:trace contextRef="#ctx0" brushRef="#br2" timeOffset="-136147.14">13912 17896 3679 0,'0'0'320'0,"0"0"-320"16,-2-10 0-16,1 4 0 0,1 6 2880 0,0-9 496 15,0 2 96-15,0 7 32 0,0-9-2544 0,0 9-496 16,0-6-96-16,0 6-32 0,0 0-336 0,0 0 0 16,0 0 0-16,0 0 0 0,-2-6 0 0,2 6 0 0,0 0 0 0,0 0-192 15,0 0 192-15,0 0 192 0,-9 1-32 0,9-1-16 16,-8 5 384-16,1 4 80 0,-2 1 16 0,3 5 0 15,0-1-48-15,-1 5-16 0,2 3 0 0,-1 3 0 16,-1 2-128-16,4-1-32 0,0 1 0 0,2 1 0 16,-2 4 176-16,2 0 16 0,0-7 16 0,1 3 0 15,0-3-224-15,2 0-64 0,1-3 0 0,1-1 0 16,-1-2-64-16,3-2-32 0,-1-3 0 0,1-4 0 16,-6-10-32-16,8 8-16 0,-8-8 0 0,10 2 0 15,-10-2 48-15,11-1 16 0,-1-4 0 0,1-5 0 16,-3-2-80-16,1 1-16 0,0-5 0 0,1 1 0 15,1-3-144-15,0-1 192 0,0-1-192 0,2 1 192 16,0-3-192-16,1-1 128 0,0 1-128 0,1 1 128 16,3 2-128-16,-2-1 0 0,0-1 0 0,-1 0 128 15,1 3-128-15,-2 2 0 0,0 2 0 0,-2 0 0 0,-1-3 0 16,-1 3 0-16,-1 3 0 0,-1 0 0 0,0 4 0 0,-2-2 0 16,2 3 0-16,-8 6 0 0,0 0 0 0,3-8 0 15,-3 8 0-15,0 0 0 0,0 0 0 0,0 0 0 16,0 0 0-16,0 0 0 0,7 8 0 0,-3-1 128 15,-1 6-128-15,-3 1 128 0,0 2 80 0,0 5 16 16,-3 0 0-16,0 2 0 0,-1 5-96 0,0-1 0 16,1 3-128-16,-1 5 192 0,-3-1-32 0,0 2-16 15,-2-2 0-15,0 2 0 0,-2 0 128 0,-1 0 32 16,-3 0 0-16,1-2 0 0,0 0 128 0,-1-1 16 16,-2 0 16-16,1-1 0 0,-2-1-32 0,1-5-16 15,1 0 0-15,-1-5 0 0,2-2-160 0,2-1-16 0,1 0-16 0,-1-4 0 16,0-4-224-16,2-1 128 0,-1-5-128 0,2 0 0 15,0-2 0-15,1-2 0 0,0-1-208 0,9 1 64 32,-9-3-368-32,9 3-80 0,-7-3-16 0,7 3 0 15,-5-7-1456-15,1-2-304 0,0 4-48 0,3-4-10640 0</inkml:trace>
  <inkml:trace contextRef="#ctx0" brushRef="#br2" timeOffset="-135678.27">14595 18420 24879 0,'0'0'2208'0,"0"0"-1760"16,0 0-448-16,0 0 0 0,-8-4 1376 0,8 4 192 16,0 0 32-16,0 0 16 0,0 0-1200 0,0 0-240 15,0 0-48-15,0 0-128 0,0 0 0 0,0 0 0 16,0 0 0-16,0 0 0 0,-6 9-176 0,0 5 176 16,-3 0-192-16,0 1 192 0,-1-2-192 0,1 6 192 15,-1 4-192-15,0 0 192 0,1-3 0 0,1 3 0 0,0 0 128 16,3-2-128-16,-1 0 448 0,2-2 0 0,2 0 0 0,0-3 0 15,2 0 192-15,0-6 48 0,0-10 0 0,3 11 0 16,-3-11-128-16,0 0-32 0,0 0 0 0,0 0 0 16,10 4-240-16,-10-4-48 0,10-6-16 0,-1-3 0 15,-3-1-96-15,1-6 0 0,-2 1-128 0,0-3 192 16,-1-2-64-16,0 1 0 0,-1-3-128 0,1 2 192 16,-4-2-64-16,0 3 0 0,0 1-128 0,0 6 192 15,0 0 16-15,-4 5 0 0,-1-4 0 0,0 5 0 16,1-3 48-16,-4 5 0 0,-1 2 0 0,0 1 0 15,0 1-256-15,-1 2 128 0,-3 1-128 0,0 0 0 16,1 1-1328 0,0 1-352-16,1-2-80 0,11-3-16 0</inkml:trace>
  <inkml:trace contextRef="#ctx0" brushRef="#br2" timeOffset="-132343.55">1070 2463 6447 0,'0'0'272'0,"5"-9"80"0,0-3-352 0,-1 3 0 0,-1-2 0 0,1 3 0 0,-4 8 2112 0,5-10 336 16,-3 0 80-16,-2 1 16 0,3 0-1280 0,-2 2-256 15,-1 7-48-15,1-8-16 0,-1-3-64 0,0 11-16 16,0 0 0-16,0 0 0 0,-2-9-336 0,2 9-64 15,0 0-16-15,0 0 0 0,0 0-240 0,0 0-48 16,0 0-16-16,-5 9 0 0,2 5-144 0,-2 1 128 16,0 3-128-16,0 5 128 0,0 2-128 0,2-3 192 15,-1 4-192-15,1 5 192 0,-1-1 16 0,1 3 16 16,1 4 0-16,0 0 0 0,1 2-224 0,1-2 128 0,0 0-128 0,3-1 0 16,1-4 176-16,-1-3-176 15,2-5 192-15,1 0-192 0,1-4 0 0,1-2 0 16,1-4 0-16,1-6 0 0,-1-6 160 0,3-4-32 15,4-2 0-15,0-2 0 0,1-7 256 0,1-4 32 16,1 0 16-16,0-4 0 0,0 0-192 0,-1-2-48 0,-2 1 0 16,-1 2 0-16,1-1-192 0,-4 1 128 15,0-3-128-15,-1 2 0 0,1-2 128 0,-2 2-128 0,-1 0 0 16,-2-1 0-16,0 1 0 0,2 0 128 0,-6 2-128 0,6-7 0 16,0 3 0-16,-1 5 0 0,-2 3 128 0,-1 4-128 15,-5 11 0-15,0 0 0 0,0 0 0 0,0 0 0 16,0 0 0-16,7 5-160 0,-1 6 160 0,0 0-128 15,1 4 128-15,-1 4 0 0,0 2-144 0,1 4 144 16,-2 3 0-16,-1 5 0 0,-1 3 0 0,1 3 0 0,-1 6 0 0,-1 2 0 16,1 5-144-16,-2 5 144 0,-1 3 0 0,0-3 0 15,0 1 0-15,-2 1 0 0,-2-3 192 0,-3-3-48 16,-1-2-16-16,-3-3 0 0,1 1 112 0,0-2 16 16,-4-4 0-16,-1-1 0 0,0-5-48 0,-2-3 0 15,-1-3 0-15,0-5 0 0,-1-4 176 0,2-4 16 16,-2-4 16-16,1-4 0 0,0 0-64 0,1-6-16 15,0-4 0-15,1-2 0 0,0-3-160 0,1-3-48 16,-1-4 0-16,2-2 0 0,2-5-128 0,0-4 0 16,1-1 144-16,2 0-144 0,3-5 0 0,0 1 0 15,5 1 0-15,2-2 0 0,3 2 0 0,3-1 0 16,3 1-176-16,2 1 176 0,4 3-144 0,3 2 144 16,1 2-128-16,3 2 128 0,1 0-224 0,0 1 32 15,2 2 16-15,2 0 0 16,0 1-1952-16,0 0-400 0,1 4-80 0</inkml:trace>
  <inkml:trace contextRef="#ctx0" brushRef="#br2" timeOffset="-131930.18">2049 1695 16575 0,'0'0'736'0,"0"0"160"0,-4 14-720 15,0 1-176-15,-1 2 0 0,0 2 0 0,-2 1 1024 0,2 7 192 16,-1 0 16-16,1 4 16 0,0 2-480 0,1-8-80 16,1 5-32-16,-2-1 0 0,-1 0-288 0,0-1-64 15,0-3-16-15,-1-4 0 0,1 1-16 0,-2-1 0 16,1-2 0-16,0-1 0 0,2-4 0 0,0 0 0 15,0-1 0-15,0-4 0 0,1 0-144 0,2-4-128 16,2-5 192-16,0 0-192 16,0 0-368-16,0 0-176 0,0 0-32 0</inkml:trace>
  <inkml:trace contextRef="#ctx0" brushRef="#br2" timeOffset="-131576.58">2191 2553 17791 0,'0'0'784'0,"0"0"176"0,0 0-768 0,0 0-192 16,7 5 0-16,0-1 0 0,2-2 592 0,-1 1 96 15,-8-3 16-15,10 1 0 0,3-1 0 0,-2 0 0 16,3-1 0-16,3 0 0 0,1-1-112 0,1 0-16 16,0-2 0-16,0 0 0 0,1 2-320 0,0 0-64 15,-1 1 0-15,2 2-16 0,-6 1-352 0,3-1-64 16,-4 0-16-16,0 1 0 15,0 1-832-15,0 0-160 0,-1-1-32 0</inkml:trace>
  <inkml:trace contextRef="#ctx0" brushRef="#br2" timeOffset="-131376.55">2307 2812 13823 0,'0'0'1216'0,"0"0"-960"0,0 0-256 0,0 0 0 15,0 0 1888-15,9 4 336 0,0 1 64 0,2-2 16 16,-2-3-896-16,3-2-192 0,-1 0-16 0,6-2-16 16,-2-1-672-16,3-3-144 0,2 2-32 0,2-4 0 15,1 1-192-15,2-1-144 0,-1 1 192 0,0-4-192 16,-1 2 0-16,0 1-192 0,-3 1 0 0,1 1-7984 16,-2 3-1584-16</inkml:trace>
  <inkml:trace contextRef="#ctx0" brushRef="#br2" timeOffset="-130858.65">4215 2090 7359 0,'1'-5'656'0,"1"-1"-528"0,-2-4-128 0,0 1 0 16,0-3 1728-16,-2 3 304 0,-1-2 64 0,-3-2 16 16,-1 2-1104-16,-3-2-224 0,-3-1-32 0,0 3-16 15,-1 1-160-15,-1-2-16 0,-2 3-16 0,1-1 0 0,-4 2 160 16,1 0 48-16,1 2 0 0,1 4 0 0,1 1-112 0,0 1-32 16,-1 2 0-16,0 3 0 0,-1 5-272 0,-1 2-48 15,1 4-16-15,1 3 0 16,-1 3-80-16,1 0-32 0,1 1 0 0,-1 3 0 15,2 0 0-15,1 4 0 0,1-1 0 0,1 3 0 0,0 3-32 16,2 1-128-16,-4 5 192 0,3 4-64 0,2-4-128 0,1 3 0 16,0-5 0-16,0 14 0 0,2-11 0 0,5-14 128 15,1-5-128-15,1 0 0 0,2 0 0 0,1-3 0 16,0-2 0-16,-1-1 0 0,1-5 0 0,1 1 0 16,2 0-224-16,-1-6 80 15,0 1-1328-15,1-3-272 0,-7-5-48 0</inkml:trace>
  <inkml:trace contextRef="#ctx0" brushRef="#br2" timeOffset="-130635.04">3323 2632 16575 0,'0'0'1472'15,"0"0"-1168"-15,10 0-304 0,0-1 0 0,1-1 1248 0,9 0 192 0,1-1 32 0,-3 1 16 16,5-2-448-16,1 0-80 0,3-4-32 0,3 1 0 16,3-5-480-16,0 3-112 0,0-2-16 0,12-4 0 15,-6-1-192-15,-1 4-128 0,-1-1 160 0,-1 0-160 16,-1 3-1376-16,1-1-368 16</inkml:trace>
  <inkml:trace contextRef="#ctx0" brushRef="#br2" timeOffset="-130292.27">4788 1800 5519 0,'0'0'496'0,"0"0"-496"16,0 0 0-16,0 0 0 0,0 0 2496 0,0 0 384 0,0 0 96 0,-5 8 16 15,-4 0-1648-15,0 6-320 16,1 2-64-16,-5 5 0 0,-1 1-336 0,-6 9-64 16,2 3-16-16,0 3 0 0,0 1 208 0,0 6 32 0,1 3 16 0,-1 3 0 15,0 2-192-15,3 4-32 0,-1 2-16 0,2 0 0 16,2-3-368-16,3-4-192 0,2-3 192 0,2-6-192 15,4-3 0-15,4-7-192 0,3-4 0 0,3-6 0 32,2-5-496-32,5-3-80 0,3-7-32 0,2-5-10048 0</inkml:trace>
  <inkml:trace contextRef="#ctx0" brushRef="#br2" timeOffset="-129738.64">5139 2196 1839 0,'0'0'160'0,"0"0"-160"16,0 0 0-16,0 0 0 0,0 0 3744 0,-6 5 720 16,-2 0 144-16,1 1 16 0,-1 6-3056 0,-1 2-608 15,-1 0-128-15,0 6-32 0,0 0-224 0,-1 2-32 16,2 3-16-16,-1 3 0 0,3 3-128 0,-2-1-16 15,4 2-16-15,1 1 0 0,1-2-176 0,3-3-48 16,3-2 0-16,2-5 0 0,1-5-144 0,2-4 0 0,1-3-192 0,2-7 192 16,3-3 0-16,-1-3 0 15,2-5 0-15,0-2 192 0,1-6 368 0,0-2 80 16,1-4 0-16,-1-2 16 0,0 1-320 0,0-3-64 0,-2 3-16 0,-1-2 0 16,-3 2-128-16,0 3-128 0,-2 0 144 0,-1 4-144 15,0 0 128-15,-1 3-128 0,-1 1 0 16,0 6 144-16,-1-1-144 0,-4 8 0 0,0 0 0 0,0 0 0 15,5 11 0-15,-1 6 192 16,0 3-192-16,-3 8 192 0,-1 0-32 0,-1 8 0 0,-2 3 0 0,-2 4 0 16,-1 1-16-16,-2 3 0 0,-1 2 0 0,-3 3 0 15,-5 3 16-15,-1 1 0 0,0 2 0 0,-1 1 0 16,0-1-16-16,1-5 0 0,-2-4 0 0,5-3 0 16,-2-7-144-16,2-3 128 0,2-6-128 0,1-7 128 15,0-4-128-15,2-3 192 0,0-9-192 0,1-2 192 0,0-5 48 0,0-6 16 16,2-2 0-16,-1-6 0 0,2-2 48 0,-1-3 16 15,2-4 0-15,0-5 0 0,0-1-192 0,2-3-128 16,1-1 192-16,1 1-192 0,2-1 0 0,4 4 0 16,0 0 0-16,3 4 0 0,1 1 0 0,2 4 0 15,-2 3 0-15,2 2 0 0,2 4 0 0,0 0 0 16,1 4-160-16,2-1 160 0,2 3-208 0,2 3 16 16,2 0 16-16,1 0 0 15,-3-3-2768-15,1 0-544 0</inkml:trace>
  <inkml:trace contextRef="#ctx0" brushRef="#br2" timeOffset="-129358.73">5663 1506 19343 0,'2'-23'1728'0,"2"14"-1392"0,4-5-336 0,-1 1 0 16,5 3 368-16,-1-1 0 0,1 4 0 0,-2 2 0 16,0 1 304-16,3 6 64 0,-3 5 16 0,-4 1 0 0,1 6-208 0,0 6-32 15,0 6-16-15,4 13 0 16,-2-2 16-16,0 3 16 0,2 4 0 0,0 1 0 0,-1 5 0 0,1 6 0 15,2 2 0-15,0 6 0 0,1-2-192 0,-2 2-32 16,0-6-16-16,-2-1 0 0,0-3-288 0,-4 3 128 16,1-2-128-16,-2-1 0 0,-4 0 160 0,-1-6-160 15,-1-2 128-15,-6-3-128 0,0 0 192 0,-2-5-64 16,-1 2 0-16,0-2 0 0,-6 1 0 0,1 2-128 16,0-2 192-16,0 2-9392 15,1 4-1872-15</inkml:trace>
  <inkml:trace contextRef="#ctx0" brushRef="#br2" timeOffset="-123879.36">1608 3949 7359 0,'0'0'656'0,"0"0"-528"15,0 0-128-15,0 0 0 0,0 0 1536 0,0 0 256 16,0 0 64-16,0 0 16 0,0 0-592 0,0 0-128 16,0 0-32-16,-3 9 0 0,0-3-528 0,-1 5-96 15,1-2-32-15,1 4 0 0,0 2 48 0,2 0 0 16,0 1 0-16,3 0 0 0,0 2-160 0,-1 0-32 0,3-2 0 0,-2 2 0 16,1 2-80-16,-1 1-32 0,0-2 0 0,2-3 0 15,0-3-80-15,0-1-128 0,-2-2 176 0,4-4-176 16,-2 2 320-16,0-2-64 0,4-3 0 0,-1-3 0 15,-8 0 160-15,13-6 32 16,-2-2 0-16,-3 2 0 0,-1-2-128 0,1-1 0 16,0-4-16-16,1 0 0 0,-1 2-176 0,1-4-128 0,0 1 192 15,0 1-192-15,-1 1 128 0,-1-2-128 0,1 2 0 0,0 0 0 16,-2-2 0-16,0 0 0 0,-1 2 0 0,1 1 0 16,-1 1 0-16,0 3 0 0,0-3 0 0,0 3 0 15,0 3 0-15,-5 4 0 0,0 0 0 0,8 2 0 0,-1-1 0 0,1 3 0 16,-1 6 0-16,1 1-144 0,0 6 144 0,1 3 0 15,3 4 0-15,0 0-128 0,-3 6 128 0,0 0 0 16,-2 5 0-16,1 1 128 0,1 6 48 0,-4-1 16 16,-1 2 0-16,-2 2 0 0,1-3-16 15,-3 3 0-15,-2-1 0 0,0-5 0 0,-2-1 208 0,-2-5 64 16,-2 0 0-16,-1-1 0 0,-1 0 64 0,-1-5 0 16,-1-2 16-16,-1-3 0 0,-1 0-192 0,2-1-32 15,-2-5-16-15,1 0 0 0,-1-5-64 0,3-5-16 16,-5 1 0-16,2-2 0 0,0-5-32 0,3-2-16 15,-2-3 0-15,3 0 0 0,2 2-160 0,2-6 0 16,0 0 0-16,1-1 128 0,0 1-128 0,2-3 0 0,2 3 0 16,1-1 0-16,0-4 0 0,1 1 0 15,3-1 0-15,2 2 0 0,2 2-256 0,3-2 0 0,2 2 16 0,1 1-9968 32,0-2-2000-32</inkml:trace>
  <inkml:trace contextRef="#ctx0" brushRef="#br2" timeOffset="-123485.52">2519 3609 10127 0,'0'0'896'0,"0"0"-704"16,0 0-192-16,0 0 0 0,0 0 1520 0,-5-1 272 15,-1 1 48-15,0 2 16 0,-3 5-592 0,2-2-112 16,0 4-32-16,-1 0 0 0,0 3-112 0,2 2-32 15,0 2 0-15,-1 4 0 0,1 2-144 0,1-1-16 16,0 3-16-16,1 4 0 0,1 0-256 0,1 4-48 16,-1 1-16-16,1 1 0 0,1 1-192 0,-1 0-32 15,1-2-16-15,2-3 0 0,1-2-112 0,-1 3-128 16,1-1 176-16,1-2-176 0,-1-4 0 0,2 4-304 0,1-3 48 0,2-5 0 31,-7-20-624-31,10-8-112 0,-10 8-32 0,10-4-10944 0</inkml:trace>
  <inkml:trace contextRef="#ctx0" brushRef="#br2" timeOffset="-123085.61">2879 3506 11055 0,'0'0'976'0,"0"0"-784"16,0 0-192-16,0 0 0 0,0 0 1216 0,-5 7 192 16,1 3 32-16,0 0 16 0,-1 4-240 0,0 2-32 15,1 2-16-15,-3 3 0 0,0 0-144 0,4 6-48 16,-4 2 0-16,2 0 0 0,0 2-96 0,0-1-32 15,1 5 0-15,0 2 0 0,2 3-224 0,-2 16-48 16,1-5-16-16,2-23 0 0,1 1-336 0,4-5-64 16,-4-1-16-16,3-4 0 0,-1-2-144 0,2-3 128 15,1-1-128-15,1-6 128 0,1 1-128 0,2-4 160 0,-2-1-160 0,3 1 160 16,-2-3-160-16,2 2 128 16,-2-6-128-16,2 1 128 0,-2-2-128 0,2 0 0 0,-3-1 0 0,2-1-176 31,-1 2-672-31,-2 0-144 0,-2-3-32 0,1-1-7280 15,-1 2-1456-15</inkml:trace>
  <inkml:trace contextRef="#ctx0" brushRef="#br2" timeOffset="-122889.54">2702 3999 13823 0,'0'0'608'0,"0"0"128"0,0 0-592 0,0 0-144 0,5 7 0 0,7-1 0 15,-12-6 2208-15,10 5 416 0,3 2 64 0,0-2 32 0,-2-2-1104 0,2 1-208 16,1 1-64-16,1-1 0 0,0-1-768 0,2-2-176 16,-2 2-16-16,1-1-16 0,1-1-368 0,1 1-208 15,-3-2 16-15,2 2 16 16,-1-1-2192-16,-1 1-448 0</inkml:trace>
  <inkml:trace contextRef="#ctx0" brushRef="#br2" timeOffset="-122536.39">3244 4240 4607 0,'0'0'192'0,"0"6"64"0,0 5-256 0,0 0 0 16,0 1 0-16,0 0 0 0,0-2 2784 0,0 3 512 15,2-1 96-15,0 0 32 0,-1 1-2064 0,2 2-400 16,0-4-96-16,1 1-16 0,1-1-96 0,2-6-32 0,-1-1 0 16,3-1 0-16,-9-3 192 0,11-3 48 0,2-2 0 0,-2 0 0 15,0-5 0-15,-6 5 0 16,1-6 0-16,0 4 0 0,-2-5-192 0,0 3-48 0,-1-2 0 0,-2 0 0 16,-1 0-160-16,0-3-48 0,-3 2 0 0,1 0 0 15,-3-2-64-15,-3-5 0 0,0 1-16 0,1 7 0 16,-1 3-128-16,-2-6-32 0,1 2 0 0,1 7 0 15,0-2-272-15,-1 0 160 0,1 3-160 0,0 0 128 0,1 1-128 16,-2 1-192-16,0 4 32 0,-2 0 16 16,2-2-2096-16,2 1-400 15,2 2-96-15</inkml:trace>
  <inkml:trace contextRef="#ctx0" brushRef="#br2" timeOffset="-122049.02">3381 3238 13823 0,'0'0'1216'0,"0"0"-960"0,0 0-256 0,0 0 0 16,0 0 960-16,0 0 128 0,1 6 48 0,2 5 0 15,1-4-176-15,-2 2-16 0,2 1-16 0,3 2 0 16,1-3-16-16,4 3 0 0,2 6 0 0,2-1 0 16,2 0-80-16,1 3-32 0,0-1 0 0,3 5 0 15,2 5-256-15,-1 4-48 0,0 0-16 0,-2 0 0 0,1 5-160 0,-3 2-16 16,-1-1-16-16,0 7 0 0,-4 0-64 0,-2 2-16 16,-1-5 0-16,0 2 0 0,-7-5 368 0,1 20 64 15,-3-10 0-15,0-19 16 0,-4 1-48 0,0-3-16 16,-1 3 0-16,1 0 0 0,-5 1-304 0,1 0-64 15,1 0-16-15,-3-1 0 0,2-2-208 0,-2-2-208 16,1 2 32-16,-3-4-15744 16</inkml:trace>
  <inkml:trace contextRef="#ctx0" brushRef="#br2" timeOffset="-121016.78">4406 3655 14111 0,'0'0'624'0,"0"0"128"0,0 0-608 0,-3 6-144 15,3-6 0-15,-4 11 0 0,4-11 1088 0,0 0 176 16,0 0 32-16,0 5 16 0,0-5-288 0,0 0-48 16,4 5-16-16,3 0 0 0,0-3-32 0,3 0-16 0,2-2 0 0,0 0 0 15,2-2-128-15,3 0-16 0,1-1-16 0,2-2 0 16,3 1-336-16,0 2-64 0,-2-1-16 0,2-3 0 15,0 1-160-15,0 1-48 0,-1-1 0 0,6-4 0 16,-3 5-128-16,-12 2 128 0,-2-2-128 0,1-1 128 16,-1 2-288-16,-1 1-64 0,0 0-16 0,-2 1 0 15,0 0-2384-15,-8 1-464 0</inkml:trace>
  <inkml:trace contextRef="#ctx0" brushRef="#br2" timeOffset="-120809.34">4472 3963 19119 0,'0'0'832'0,"0"0"192"0,11-2-816 0,3 1-208 16,0 0 0-16,3 1 0 0,2-1 1440 0,2-3 240 15,2-3 48-15,3 1 16 0,0 0-688 0,0-2-144 16,-1 2-16-16,2-5-16 0,0 3-432 0,-1-4-64 15,1 5-32-15,-3-2 0 0,0 4-512 0,-2-3-96 0,1 3-32 0,-3 0-12688 16</inkml:trace>
  <inkml:trace contextRef="#ctx0" brushRef="#br2" timeOffset="-119616.45">5701 3388 6447 0,'0'0'272'0,"0"0"80"0,0 0-352 16,0 0 0-16,0 0 0 0,0 0 0 0,0 0 2240 0,0 0 368 15,0 0 80-15,0 0 0 0,0 0-1232 0,0 0-256 16,0 0-48-16,-4 6-16 0,0 3-144 0,2-2-32 16,-1 2 0-16,1-2 0 0,-2 1-240 0,1-1-48 15,1 6-16-15,-1 6 0 0,-1 0-80 0,3-3-32 16,0 0 0-16,1 3 0 0,0 3-288 0,1-2-48 16,2 3-16-16,2 0 0 0,-1-3-192 0,1-1 0 15,0-1 0-15,2-3 0 0,2-2 128 0,0 0-128 16,1-1 0-16,3-1 0 0,-1-6 256 0,-4-4-64 15,1 0 0-15,2-1 0 0,-1 0 112 0,1-2 16 16,-1-5 0-16,2 1 0 0,-1-3-144 0,1 0-32 16,-1-5 0-16,1 1 0 0,-1 1-16 0,2-2-128 15,1-3 192-15,-3 1-64 0,-1-1-128 0,0 1 0 16,1-1 0-16,0-1 0 0,0-2 0 0,1 0 128 16,-1-1-128-16,1 2 0 0,-2-1 0 0,0 1 0 15,-2-3 128-15,1 2-128 0,-2-3 0 0,1 4 0 16,0 1 0-16,-2 2 0 0,-2 2 0 0,0 2 0 0,-1 1 0 15,0 1 128-15,-2 1-128 0,3 1 0 0,-2 2 0 0,-2 6 0 16,0 0 0-16,0 0 0 0,0 0 0 0,0 0 0 16,0 0-144-16,0 0 144 0,0 0 0 0,0 10 0 15,0-1 0-15,0 4 0 0,-2 2 0 0,1 3 0 16,-2 2 0-16,3 0-128 0,0 4 128 0,0 4 0 16,-2 5 0-16,-1 3 0 0,1 2 0 0,-1 0 0 15,0 3 0-15,-2 2 0 0,3 0 0 0,-3 6 0 0,-2-6 0 16,1 1 128-16,-2-2-128 0,-1 3 0 0,1-4 0 0,-3-3 128 15,3-2-128-15,-3 0 0 0,0-3 176 0,-1-2-176 16,1-5 192-16,0 2-192 0,-1-5 224 0,1-4-64 16,-1-1-16-16,2-3 0 0,1-5 240 0,2 1 64 15,0-5 0-15,1-2 0 0,6-4-48 0,-6-7 0 16,0 1 0-16,4-7 0 0,-2-1-144 0,2 0-48 16,0-3 0-16,2-1 0 0,0-4-208 0,2 1 128 15,0 0-128-15,1 1 0 0,2 2 0 0,1 0 0 16,0-1 0-16,3 1 0 0,3 2 192 0,0 1-64 15,2 2-128-15,2 4 192 0,-1 0-192 0,3 4 128 16,1 3-128-16,1 2 0 0,0 0 0 0,0 1 0 16,1 3 0-16,-1 2 0 0,1-1 0 0,-1 0 0 15,-1 0 0-15,-1 3 0 0,-3-3-192 0,1 4-48 16,-1-4 0-16,6 3 0 16,-2-2-1056-16,-6-5-224 0,0 0-32 0,0-1-8320 0,-2-1-1664 15</inkml:trace>
  <inkml:trace contextRef="#ctx0" brushRef="#br2" timeOffset="-118565.42">6635 3753 3679 0,'0'0'320'0,"0"0"-320"16,0 0 0-16,0 0 0 0,0 0 2960 0,0 0 528 15,0 0 96-15,0 0 32 0,0 0-2112 0,0 0-416 16,0 0-96-16,0 0-16 0,-4 7-272 0,2-1-48 15,2-6-16-15,-4 10 0 0,0-5-128 0,2 1-48 16,-1 4 0-16,1-3 0 0,0 3 176 0,0-3 48 16,-1 4 0-16,1-2 0 0,0 5-208 0,1 1-32 15,-1 3-16-15,0-1 0 0,1 1-48 0,-1 1 0 16,0 2 0-16,0 0 0 0,-2 3 0 0,3 6-16 16,-2-6 0-16,2-9 0 0,1-1-64 0,1-1-16 15,0-1 0-15,2 1 0 0,-3-5-288 0,4-2 160 16,-4-6-160-16,4 4 128 0,-4-4 64 0,6 4 0 15,0-3 0-15,2-1 0 0,2-1 192 0,0-1 64 0,0-1 0 0,2-1 0 16,-1-1-144-16,1 0-32 0,0-3 0 16,4-2 0-16,-4-3 16 0,-3 4 0 0,0 0 0 15,-1-1 0-15,1 0-112 0,-3-1-32 0,0 2 0 0,1-3 0 16,-1 2-144-16,1 0 192 0,-2-3-192 16,1 3 192-16,-2-1-192 0,-2 0 0 0,0 4 144 0,-1-5-144 15,0 2 128-15,2-5-128 0,-3 2 128 0,0 8-128 16,0-4 0-16,-2 3 128 0,-1 1-128 0,-1-3 0 15,0 1 0-15,0-1 144 0,-1 2-144 0,-1 2 0 0,-3 0 128 0,2 0-128 16,-1 2 0-16,0-2 0 0,0-1 0 16,2-3 0-16,1 0 0 0,-4 6 0 0,0-1 0 0,-4-2 0 15,1 5 0-15,1 0 0 0,3-1 0 0,1 0 0 16,0 1 0-16,0 1 0 0,1 4 0 0,-4 0 0 16,0 1 0-16,3 1 0 0,2-2 0 0,-1-1 0 15,2 2-160-15,0 2 160 0,0 1 0 0,2 1 0 16,-2 1 0-16,3-2 0 0,-2 3-128 0,2-4 128 15,0 5 0-15,-1-1 0 0,1-2 0 0,0 8 0 16,0-2-144-16,1-4 144 0,0-6 0 0,0 4 0 16,0 0 0-16,1 3 0 0,0-2 0 0,2-2 0 15,-1 3 0-15,1-3 0 0,1 0 0 0,-1-2 0 0,1 1 0 16,0-1 0-16,-4-7 0 0,4 7 0 16,2 2 0-16,-1-4 0 0,0 0 0 0,3 1 0 15,-8-6 0-15,8 3 0 0,-1-1 0 0,5 2 0 16,-12-4 0-16,9 1 0 0,1-1 0 0,0-1 0 0,1-1 0 15,-3-2 0-15,0 2 0 0,0-1 0 0,0-2 0 0,0-1 0 16,-2 1 0-16,2-4 0 0,-3 3 0 16,1-3 0-16,0 3 128 0,1-6-128 0,-1 2 0 0,-1-2 0 15,2 1 128-15,-4 0-128 0,1-2 0 0,-1 7 144 16,-1-6-144-16,1 4 0 0,-2-3 0 0,2 2 128 16,-2-2-128-16,1 1 128 0,-2 1-128 0,0-2 128 15,0 2-128-15,-1-3 0 0,1 3 0 0,-1-1 128 0,-3 3-128 16,0-4 0-16,-1 5 144 0,0-3-144 0,0 3 0 15,1-2 0-15,-3 2 0 0,-1 2 128 0,0 0-128 0,-1-1 0 16,1 1 0-16,-1-1 0 0,-1 3 0 0,-1-1 128 16,2-1-128-16,1 3 0 0,-1-2 0 15,0 5 0-15,-1-1 0 0,-2 3 0 0,5-2 0 0,-4 1 0 16,4-1 0-16,-1 3 0 0,-1 4 0 0,3-4 0 16,1 3 0-16,-2 0-128 0,1 1 128 0,0 0 0 15,-1-1 0-15,1 3 0 0,1-3 0 0,0 1 0 16,1-1 0-16,1-2 0 0,3-6-144 0,0 0 0 15,0 0 0-15,0 0 0 16,0 0-2096-16,0 0-432 0</inkml:trace>
  <inkml:trace contextRef="#ctx0" brushRef="#br2" timeOffset="-114410.52">21548 5893 18719 0,'0'0'832'0,"-10"3"160"0,0 2-800 0,10-5-192 0,0 0 0 0,0 0 0 0,-9 3 1008 0,9-3 144 16,0 0 48-16,-9 0 0 16,9 0-288-16,-6-7-48 0,6 7-16 0,-8-7 0 0,-1-4-240 0,3 1-48 15,-1-5-16-15,1 2 0 0,-2 2-320 0,1-4-64 16,2-1-16-16,2 0 0 0,-2-1-144 0,4-1 0 16,-2-1 144-16,5 0-144 0,0 0 0 0,4-2 0 15,3-4 0-15,3 3 0 0,2-1 0 0,4-1 128 16,-2 2-128-16,6 2 176 0,-1-1 0 0,3 3 0 15,1-2 0-15,1 2 0 0,4 1 16 0,-1 0 16 16,-3 1 0-16,1 5 0 0,0 4-48 0,0 4-16 16,-3 3 0-16,0 3 0 0,-3 4-144 0,-2 5 128 15,-5 3-128-15,-2 4 128 0,-3 1-128 0,-5 6 0 16,-6 1 0-16,-3 4 0 0,-4 2 0 0,-5 0 0 16,-1-1 0-16,-3 0 0 0,-3 0 320 0,-3-3 48 0,-3 2 0 0,-1-1 0 15,1-1 128-15,1-3 16 0,-1-7 16 0,4-1 0 16,-2-6-48-16,2-4-16 0,1-2 0 0,0-2 0 15,3-5-80-15,0-4-32 0,2-2 0 0,3-3 0 16,1-1-96-16,3-6 0 0,-1-2-16 0,5-4 0 16,2 0-240-16,3 0 0 0,1 1 0 0,4-3 0 15,1 1 0-15,4 3 0 0,4-5 0 0,2 3 0 16,3 2 0-16,-1 0 0 0,2 4-144 0,3 4 144 16,-2 0 0-16,1 8-144 0,-2 3 144 0,0 4 0 15,0 2-192-15,-4 10 32 0,-3 4 16 0,-3 5 0 16,-4 3-192-16,-3 1-48 0,-3 4 0 0,-4-1 0 15,-4 1 384-15,-3-1 0 0,0 2-144 0,-3-3 144 16,-3 0 176-16,0 1 80 0,-1-5 32 0,-3 2 0 16,-2-4 160-16,1-6 16 0,-1-1 16 0,4-6 0 0,-2-1 32 0,3-7 16 15,3-2 0-15,2-2 0 0,2-7-96 0,3-1-32 16,0-7 0-16,4-3 0 0,3-6-208 0,2 3-64 16,1 1 0-16,3-6 0 0,2-3-128 0,3 3 0 15,2-1 0-15,2 5 0 0,-1 2-160 0,2 3 160 16,2 2-208-16,-1 5 80 0,1 4-16 0,-5 3 0 15,2 5 0-15,-4 6 0 0,-3 1-128 0,-1 5-32 16,-2 1 0-16,2 5 0 16,-5 4-192-16,-2 0-32 0,-1 4-16 0,0 2 0 15,1-3-2032-15,2-1-416 0</inkml:trace>
  <inkml:trace contextRef="#ctx0" brushRef="#br2" timeOffset="-110976.36">23190 9447 13695 0,'0'0'608'0,"0"0"128"0,0 0-592 0,-8 4-144 0,8-4 0 0,0 0 0 16,-12 1 0-16,3-1 128 0,9 0-128 0,-9 0 128 15,0 0-128-15,9 0-192 0,-10-1 32 0,3 1 16 16,7 0-192-16,-9-1-48 0,0-2 0 0,1 3 0 15,8 0-64 1,-9 3 0-16,0-3-16 0,2 2 0 0,-1 1 688 0,8-3 144 0,-8 4 16 0,8-4 16 0,0 0 800 0,-5 4 144 16,5-4 48-16,0 0 0 0,-10 1-48 0,10-1-16 15,0 0 0-15,0 0 0 0,0 0-288 0,3-12-48 16,1 3-16-16,2-5 0 0,2 0-384 0,2-2-80 16,2-2 0-16,4-1-16 0,3 0-128 0,0 0-32 15,-1-1 0-15,1-1 0 0,1 0-208 0,3-2-128 16,1 2 160-16,0 2-160 0,0 0 0 0,2 2 0 15,0 0 0-15,1 4 0 0,0 3 128 0,-3 1-128 16,-2 2 0-16,1 5 0 0,-1 4 192 0,-1 1-64 16,-3 4-128-16,-5 4 192 0,1 4-32 0,-3 5-16 0,-5 0 0 0,-3 3 0 15,-6 2-16-15,-1-1-128 0,-3 3 192 0,-5-2-64 16,-3 2-128-16,-3 0 160 0,-2 2-160 16,-2-5 160-16,-1-1 144 0,0-1 16 0,-1-3 16 0,0-1 0 15,1-6 80-15,0 2 16 0,3-4 0 0,2-6 0 16,2-1-128-16,2-3-32 0,1-3 0 0,4-7 0 15,3-1 0-15,3-5 0 0,2-4 0 0,1-3 0 16,1 0-272-16,3 0 0 0,1-5 0 0,4 3 0 16,0 1 0-16,2-2 0 0,-1 5-144 0,4 0 144 15,0 2 0-15,2 2-128 0,-1-1 128 0,0 4 0 16,-1 4 0-16,0 3 0 0,-1 6 0 0,0 1-128 16,-2 5 128-16,-1 4 0 0,-3 1 0 0,0 4 0 15,-4 4 0-15,-2 2 0 0,-2 4 0 0,-2-1 0 0,-6-1 0 16,0 2 0-16,-5 2 0 0,-2-6 0 15,-2-1 0-15,-1 0 144 0,-1 0-16 0,1 0-128 0,-4-4 560 16,2-1 0-16,5-6 0 0,-1 1 0 0,2-5-96 0,4 0-16 16,0-7 0-16,4 0 0 0,7 3-224 0,-7-12-48 15,2-4-16-15,3 0 0 0,1 1-160 0,1-3 0 16,0-4-192-16,2 2 192 0,2 1-448 0,1 1 48 16,0 2 0-16,1 4 0 15,1 1-1552-15,0 4-304 0</inkml:trace>
  <inkml:trace contextRef="#ctx0" brushRef="#br2" timeOffset="-103419.92">23195 9543 1839 0,'0'0'160'0,"0"0"-160"0,0 0 0 0,-7-3 0 15,-3 2 3392-15,10 1 640 0,0 0 128 0,-9 1 16 16,1-4-2832-16,8 3-560 0,-11 0-112 0,2-1-32 15,0-1-192-15,3-5-32 0,-2 2-16 0,0 1 0 16,-1 2-16-16,2-6-16 0,-2 1 0 0,3-5 0 0,-1 6 80 0,0-4 32 16,-1 0 0-16,3-4 0 0,0 1 0 0,2 1 0 15,2-2 0-15,1-1 0 0,1-1-128 0,3-1-32 16,2 1 0-16,1 0 0 0,2 1 32 0,1 0 0 16,1 0 0-16,2-2 0 0,1 2 64 0,1 2 16 15,-1 4 0-15,0-1 0 0,0 2-16 0,-1 3 0 16,0 0 0-16,-2 5 0 0,0 5-208 0,1 2-32 15,-1-2-16-15,-1 7 0 0,-2 1-160 0,-2 4 0 16,0 0 0-16,-4 4 128 0,-3 0-128 0,-3 5 160 16,-2 2-160-16,-2-3 160 0,-2 1 32 0,-3-3 16 15,-2 1 0-15,-2-1 0 0,0-4 112 0,-2-2 32 16,-3 0 0-16,2-6 0 0,2-2 128 0,-3-2 32 16,4-4 0-16,3-1 0 0,1-5-128 0,3-2 0 0,1-3-16 0,5-3 0 15,3-4-128-15,3 0-32 0,2-3 0 0,3-3 0 16,1-3-208-16,4-2 0 0,-1 1 0 0,5-1 0 15,0 4 0-15,2 3 0 0,0 2-160 0,-2 6 160 16,-1 0 0-16,-1 6-160 0,0-1 160 0,2 6 0 16,-2 6-176-16,0-1 176 0,-3 2-160 0,2 5 160 15,-1 4 0-15,0 3 0 0,-3 3-128 0,-2 1 128 16,-3 0 0-16,1-4 0 0,-2-1 0 0,-3-2 0 16,-3-1 0-16,2-1 0 0,-4-1 0 0,0 0 0 15,0-7 192-15,-2 3 16 0,4-4 16 0,3-5 0 16,0 0 112-16,0 0 32 0,0 0 0 0,-9 0 0 15,9 0-144-15,0 0-32 0,-7-5 0 0,4-4 0 16,0 1-192-16,2-3-240 0,2 0 48 0,2 0 16 16,-1-3-1952-16,4 2-400 0,0 0-80 15</inkml:trace>
  <inkml:trace contextRef="#ctx0" brushRef="#br2" timeOffset="-102611.58">22390 8184 10127 0,'0'0'896'0,"-8"0"-704"0,8 0-192 0,-10 0 0 16,1-1 1968-16,9 1 352 0,-10 0 80 0,10 0 16 16,-12 1-1584-16,3-1-304 0,9 0-64 0,-10-1-16 15,10 1 192-15,-10-4 16 0,1 0 16 0,9 4 0 16,-6-9 144-16,2 0 16 0,-1-2 16 0,2 2 0 16,-2-1-432-16,3 2-96 0,2 8 0 0,-2-13-16 15,1 1-112-15,1-2-32 0,0 0 0 0,3 1 0 16,-2 1-160-16,-1 12 160 0,3-8-160 0,0-3 160 15,-3 2 64-15,0 9 16 0,0 0 0 0,0 0 0 16,0 0 16-16,0 0 0 0,0 0 0 0,-2 13 0 16,-2 4-48-16,-1 2 0 0,-1-3 0 0,-2 0 0 15,-2-2 304-15,0 0 48 0,-2-3 16 0,2 0 0 0,0 0 0 0,0-3 0 16,1 1 0-16,1-4 0 0,8-5-416 0,0 0-160 16,0 0 128-16,-5-6-128 15,5-5-1856-15,0-7-448 0</inkml:trace>
  <inkml:trace contextRef="#ctx0" brushRef="#br2" timeOffset="-92963.99">14692 17813 3679 0,'0'0'320'0,"0"0"-320"0,0 0 0 0,-7-2 0 15,0-6 1792-15,7 8 304 0,0 0 48 0,0 0 16 16,-10-5-1520-16,3 3-288 0,7 2-64 0,-9-2-16 16,0 1 112-16,0 1 32 0,-1-1 0 0,0 1 0 15,2 1 352-15,-2 0 64 0,0-1 0 0,0 2 16 16,1 0 112-16,0-1 0 0,0-1 16 0,2 3 0 16,-2 0-128-16,2 0-16 0,-1 0-16 0,0-1 0 15,0 0-176-15,8-2-16 0,-9 2-16 0,0 0 0 0,9-2-64 0,0 0-16 16,-8 1 0-16,8-1 0 0,0 0-144 0,0 0-16 15,0 0-16-15,0 0 0 0,-8 1 16 0,8-1 0 16,0 0 0-16,0 0 0 0,0 0-32 0,0 0 0 16,0 0 0-16,0 0 0 0,0 0-192 0,0 0-144 15,0 0 192-15,0 0-192 0,0 0 160 0,14 1-160 16,-3-1 128-16,1 3-128 0,-12-3 160 0,15 4-160 16,-1-2 192-16,0-1-192 0,0 2 160 0,-1-2-160 15,-1 1 128-15,4 0-128 0,-1 3 128 0,1-1-128 16,0-3 0-16,0 3 128 0,2 2-128 0,0-2 0 15,-3-1 0-15,0 1 0 0,-1-2 0 0,2 5 128 16,-1-2-128-16,0-2 128 0,-1 3-128 0,1 0 0 16,1-2 144-16,-1 1-144 0,1 1 0 0,-2-1 144 0,3-2-144 0,-2 2 0 15,2 1 176-15,-1-2-176 0,-1 0 160 0,2 1-160 16,-2-1 128-16,0 0-128 0,-1-2 0 0,2 2 144 16,-1-2-144-16,-1 2 0 0,-1-2 144 0,-1 0-144 15,2 1 128-15,-1-3-128 0,-2 1 128 0,1-1-128 16,1-1 128-16,-2 1-128 0,-1 0 160 0,2 1-160 15,-12-1 144-15,12 2-144 0,0 1 128 0,-3-2-128 16,-9-1 0-16,0 0 128 0,0 0-128 0,12 5 0 16,-12-5 0-16,0 0 0 0,0 0 128 0,8 4-128 15,-8-4 0-15,0 0 160 0,0 0-160 0,0 0 160 16,0 0-16-16,0 0 0 0,0 0 0 0,0 0 0 16,0 0 48-16,0 0 0 0,0 0 0 0,-4 9 0 15,4-9-192-15,-6 10 160 0,6-10-160 0,-10 5 160 16,3 0-160-16,7-5 0 0,-11 7 0 0,3-5 128 0,-2 2-128 0,1-1 0 15,-1 2 0-15,0-2 128 0,-3 0-128 0,2 1 0 16,-1 1 0-16,1-1 128 0,-1 0-128 0,0-1 0 16,0 4 0-16,2 0 0 0,0-3 0 0,1 3 0 15,-2 1 0-15,0-1 0 0,0 3 0 0,1-2 0 16,0 2 0-16,-2-3 0 0,1 2 0 0,1-1 0 16,-2 1 0-16,1-3 0 0,1 3 0 0,-1-3 0 15,1 2 0-15,0 1 0 0,0-4 0 0,1 3 0 16,1-2 0-16,-1-1 0 0,1 1 0 0,0 1 0 15,2-3 0-15,-1 2 0 0,0 2 0 0,7-8 0 16,-7 6 0-16,7-6 0 0,-6 9 0 0,1-2 0 16,5-7 0-16,-7 11 0 0,1-5 0 0,6-6 0 0,-5 9 0 0,5-9 0 15,-6 6 0-15,6-6 0 0,-8 7 0 0,8-7 0 16,-8 6 0-16,8-6 0 0,0 0 0 0,0 0 0 16,0 0 0-16,-6 5 0 0,6-5 0 0,0 0 0 15,0 0 0-15,0 0 0 0,0 0 0 0,0 0 0 16,0 0 0-16,0 0 0 0,0 0 0 0,0 0 0 15,0 0 0-15,0 0 0 0,0 0 0 0,0 0 0 16,0 0-128-16,4-9 128 0,-4 9 0 0,6-9 0 16,-1 3 0-16,2-2 0 0,0 3 0 0,1-2 0 15,0 0 0-15,0 2 0 0,-1-3-144 0,0 1 144 16,2 0 0-16,1-1 0 0,1 0 0 0,-2 0 0 16,3 2 0-16,0-3 0 0,-2 3 0 0,0-1 0 15,-1-3 0-15,4 5 0 0,-2-2 0 0,-1 0 0 16,0 2 0-16,-1-3 0 0,3 1 0 0,-3 2 0 0,1-3 0 0,0 3 0 15,-1-4 0-15,1 1 0 0,0 2 0 16,-1-4 0-16,-1 2 0 0,1-1 0 0,1 3 0 0,0-2 0 16,1 2 0-16,-2 2 0 0,0-2 0 0,-1 1 0 15,-1 1 0-15,-7 4 0 0,8-5 0 0,-8 5 0 16,0 0 0-16,8-6 0 0,-8 6 0 0,0 0 0 16,0 0 0-16,0 0 0 0,0 0 0 0,0 0 0 15,0 0 0-15,0 0 0 0,0 0 0 0,0 0 0 16,0 0 0-16,0 0 0 0,0 0 0 0,2-8 128 15,-2 8-128-15,0 0 0 0,0 0 0 0,0 0 0 16,0 0 0-16,0 0 0 0,-6-10 0 0,6 10 0 16,-6-7 0-16,6 7 0 0,-8-2 0 0,8 2 0 15,-12-6 0-15,4 3 0 0,8 3 0 0,-11-4 0 0,1 0 0 0,0 3 0 16,1-1 0-16,0-2 0 0,0 1 128 0,3 1-128 16,-5 2 0-16,0-3 0 0,0 1 0 0,0-2 0 15,-2-1 0-15,-1 1 0 0,-1 0 0 0,-1 0 0 16,1-2 0-16,0 1 0 0,0 1 0 0,-1 0 0 15,1-2 0-15,0 1 0 0,0 1 0 0,-1-1 0 16,1-2 0-16,0 2 0 0,2 4 0 0,-3-3 0 16,-2-1 0-16,0 1 0 0,0 1 0 0,0 0 0 15,2-1 0-15,-2 0 0 0,0 2 0 0,2-1 0 16,-2 1 0-16,1 1-128 0,2-3 128 0,1 0 0 16,1 1 0-16,2 1 0 0,0-1-128 0,-1 2 128 15,2 0-192-15,0-1 0 0,0 2 16 0,2 0 0 16,-1 0 176-16,9 0-192 0,-9-1 192 0,0 1-192 15,9 0 192-15,0 0 0 0,0 0-144 0,0 0 144 16,-9-1 0-16,9 1 0 0,0 0 0 0,0 0 0 0,0 0 0 0,0 0-144 16,0 0 144-16,0 0 0 0,0 0-144 0,0 0 144 15,0 0 0-15,0 0-144 0,11-1 144 0,-1 1 0 16,-10 0 0-16,15 1 0 0,-4 1 0 0,2 1 0 16,-1-2 0-16,0 3-128 0,0-1 128 0,2 2 0 15,1-1 0-15,2-2-128 0,0 3 128 0,1 2 0 16,2-2 0-16,0-2 0 0,0 3 0 0,0 0 0 15,1-2 0-15,-1 2 0 0,-1-1 0 0,0-1 0 16,-1-2 0-16,1 2 128 0,1 0-128 0,-1 2 0 16,0-2 0-16,0 4 0 0,0 1 0 0,1-4 128 15,-1 1-128-15,0-1 0 0,0-2 0 0,0 3 0 0,-1 2 0 0,-2-3 0 16,1 1 0-16,-1 2 128 0,1-3-128 0,1 1 0 16,2 2 128-16,-1-3-128 0,-4 0 160 0,-1 1-160 15,-1-3 176-15,-2 1-176 0,1-2 192 0,-1 1-192 16,-1 1 208-16,1-2-64 0,-11-2-16 0,10 2 0 15,-10-2-128-15,11 0 160 0,-11 0-160 0,9-2 160 16,-9 2-160-16,0 0 0 0,9-2 0 0,-9 2 128 16,0 0-128-16,0 0 0 0,0 0 144 0,0 0-144 15,0 0 144-15,0 0-144 0,0 0 192 0,0 0-192 16,0 0 192-16,0 0-64 0,0 0 0 0,0 0-128 16,0 0 128-16,0 0-128 0,0 0 0 0,0 0 0 15,0 0 0-15,0 0 0 0,0 0 0 0,0 0 0 16,0 0 0-16,0 0 0 0,0 0 0 0,-8-4 0 15,8 4 0-15,-10 2 0 0,2 1 0 0,0 1 0 16,-3-2 0-16,3 2 0 0,-1 3 0 0,0-2 0 0,0 0 128 0,-1 4-128 16,-2-3 0-16,1 5 0 0,-2-2 0 15,0 3 0-15,-2-3 128 0,1 1-128 0,-2-1 0 0,2 2 0 16,0 3 0-16,0-4 0 0,0 2 0 0,2-1 0 16,0-2 0-16,0 0 0 0,1-4 0 0,0 0-176 15,4 1 176-15,7-6-160 16,-9 6-608-16,9-6-112 0,0 0-16 0,0 0-14912 0</inkml:trace>
  <inkml:trace contextRef="#ctx0" brushRef="#br2" timeOffset="-89763.12">16078 17553 1839 0,'0'0'160'0,"0"0"-160"0,0 0 0 0,0 0 0 15,0 0 4224-15,0 0 800 0,0 0 160 0,0 0 48 16,0 0-3776-16,0 0-752 0,0 0-160 0,0 0-32 16,-3-6-336-16,3 6-176 0,0 0 160 0,0 0-160 15,0 0 0-15,0 0 0 0,0 0 0 0,0 0 0 16,0 0 0-16,-8 0 128 0,8 0-128 0,-9 3 0 0,0 1 352 0,2 2 32 16,-2-2 0-16,1 4 0 0,-1 1 240 0,0 2 48 15,0-1 16-15,2 3 0 0,-2-3 16 0,0 2 0 16,-1 2 0-16,0 0 0 0,1 0-208 0,-1 2-48 15,-2 2 0-15,1 0 0 0,0 0-192 0,1 1-32 16,-1 0-16-16,-1 2 0 0,-2 1-208 0,3-3 176 16,1 1-176-16,-3 2 160 0,2 2-160 0,-1-1 0 15,0-4 144-15,0 1-144 0,1 2 0 0,1-2 144 16,-1 1-144-16,2-1 0 0,1-1 128 0,0 1-128 16,2-1 0-16,0 2 0 0,1-3 0 0,2 1 0 15,-1 1 0-15,0 2 0 0,4-5 0 0,0 0 128 16,0-2-128-16,4 2 0 0,1 1 192 0,1-3-64 0,1-1 0 15,1-4-128-15,3 1 192 0,0 2-192 16,2-4 192-16,2 2-192 0,-1-2 0 0,1 0 0 0,-1 0 0 16,2 0 0-16,-3-3 128 0,3 2-128 0,-1-3 0 0,2 0 0 15,0 0 0-15,1-1 128 0,-1-1-128 0,-1-2 0 16,2-1 144-16,2-1-144 0,-1-1 0 0,2-3 144 16,-2-2-144-16,0 2 128 0,0-3-128 0,0-1 128 15,1 0-128-15,1 0 160 0,0-2-160 0,-3 1 160 16,1-4-32-16,-1 0-128 0,0-2 192 0,-3 1-64 15,3 0 16-15,-3-3 0 0,-2 0 0 0,-2-2 0 16,-1-2 32-16,-1 2 0 0,0 0 0 0,-3 1 0 16,0-2 16-16,-1 2 16 0,-2 0 0 0,-1 0 0 15,0 1-16-15,-2 0-16 0,-2 1 0 0,2 0 0 16,-3-1-48-16,-1 3 0 0,1-1 0 0,-3 2 0 0,0-2-128 16,-3 4 0-16,-1-1 144 0,1-1-144 0,0 1 0 15,-1 3 0-15,-1-3 0 0,-1 4 128 0,2-1-128 16,-1 0 0-16,-3 1 0 0,0-2 0 0,-2 2 0 0,2-1 144 15,2 2-144-15,0-2 0 0,-2 5 128 0,2 0-128 16,-1 0 0-16,1 1 0 0,1 0 0 0,0 2 0 16,-1-1 0-16,1 2 0 0,0-2 0 0,1 3 0 15,-1-1 0-15,1 1 0 0,-3 0 0 0,2 4 0 16,-1 1 0-16,2-3 0 0,-4 2 0 0,5 2 0 16,0 1 0-16,0-2 0 0,-1 4 0 0,0-3 0 15,0 3-160-15,1-1 160 0,1 2 0 0,2-1 0 16,0 2 0-16,-1-1 0 0,0 2-144 0,1 3 144 0,-2 0 0 15,1-1 0-15,1 4 0 0,1 0-128 0,0-2 128 0,1 3 0 16,0 3 0-16,0-2 0 0,-1-1 0 16,1 2 0-16,1 2-128 0,-1-3 128 0,1 2 0 0,1-1 0 15,-2 2 0-15,1 0-128 0,1 0 128 0,-1-3 0 16,1 1 0-16,0-2 0 0,2 2 0 0,0-2 0 16,0-1 0-16,0-1 0 0,0-2 0 0,2 1 0 15,-1 0 0-15,3-2 0 0,-2-3 0 0,2 2 0 16,1 1 0-16,0-4 0 0,-5-10 0 0,9 11 0 15,-1 1 0-15,2-3 0 0,0 2-128 0,0-2 128 16,2 0 0-16,-1-3 0 0,1 2-128 0,0 0 128 16,1-3 0-16,0 0 0 0,-1-1 0 0,0-1 0 15,2-1 0-15,0 0 0 0,0-1 0 0,-1-2 0 16,1 0 0-16,0 0 0 0,-2-1 0 0,1 1 0 16,1-3 0-16,0-2 0 0,-1 0 0 0,-1-3 0 15,4 0 0-15,-4-1 0 0,0 1 0 0,-1-3 0 0,4 3 0 16,-2-5 0-16,0 0 0 0,-3-1 0 0,1-1 144 15,1 2-144-15,1-3 128 0,-3-1-128 0,-1 1 0 0,0-3 128 16,-1 0-128-16,0 0 0 0,0 1 128 0,-3-2-128 16,0 1 0-16,-1 1 128 0,-3-3-128 0,-1 2 0 15,0 0 0-15,-1-1 0 0,-1 0 128 0,0 0-128 16,-3 4 128-16,1-4-128 0,-4 0 192 0,2-1-64 16,0 2 0-16,-1-1 0 0,-2 0 64 0,0 2 0 15,-1-2 0-15,0 2 0 0,1 0 0 0,-1 1 16 16,0 2 0-16,0-1 0 0,-2 0-80 0,0 3-128 15,-1 1 176-15,1 3-176 0,1-3 144 0,-2 4-144 16,3 0 0-16,0 4 144 0,1-2-144 0,0 3 0 16,-2 1 0-16,3 1 0 0,0 0-320 0,1 2-64 0,-1 0 0 0,8 0 0 31,-9 2-1824-31,9-2-368 0,0 0-80 0</inkml:trace>
  <inkml:trace contextRef="#ctx0" brushRef="#br2" timeOffset="-88444.75">10821 17637 11967 0,'0'0'1072'0,"0"0"-864"16,0 0-208-16,0 0 0 0,0 0 2272 0,0 0 416 16,-9-3 64-16,9 3 32 0,0 0-1904 0,0 0-384 15,0 0-80-15,0 0-16 0,0 0-144 0,0 0-16 0,0 0-16 16,0 0 0-16,-1 9-224 0,1-9 0 0,-1 10 0 0,-1 2 0 16,2-3 0-16,0 3 128 0,0 0-128 0,-2-1 192 15,2 2 256-15,0 1 64 0,-3 0 0 0,1 4 0 16,0 1 192-16,-1 2 32 0,-2 2 16 0,-1 3 0 15,0 4 752-15,-3 3 160 0,3 0 16 0,-2 0 16 32,1-1-1696-32,-1 2-400 0,0 2-48 0,1-2-16 0,-2-1 656 0,2 0 144 0,0-1 32 0,1-4 0 15,2 1-112-15,-1-3 0 0,0 0-16 0,-2-3 0 16,1-1-240-16,1-2 176 0,2-2-176 0,-1-1 160 16,-1-2-160-16,1-2 0 0,2-2 0 0,2-11 0 15,0 0-160-15,0 0-112 0,0 0-32 0,0 0 0 16,0 0-592-16,4-11-128 0,0-5-32 0,2-3 0 15,4-4-1920-15,2-7-384 16,4-20-80-16,-1 7-16 0</inkml:trace>
  <inkml:trace contextRef="#ctx0" brushRef="#br2" timeOffset="-87946.02">11383 17513 4607 0,'0'0'192'0,"0"0"64"0,-6 9-256 0,-1-2 0 16,1 0 0-16,1 2 0 0,1 0 4544 0,0 1 848 15,0 2 176-15,-1-3 48 0,0 3-4496 0,0-1-896 16,0 0-224-16,-1 2 0 0,-3-2 0 0,-1 3-160 0,-3 3 32 16,-1-1 0-16,-1 2 128 0,-2-2-192 0,2 2 192 0,-3 1-192 15,-2 3 192-15,-1-3 0 0,1 0 0 0,-2 0 0 16,0 3 0-16,-3-2 128 0,-1 0-128 0,-2-2 176 15,-2-1 208-15,1-2 32 0,3-2 16 0,0-1 0 16,2 1 160-16,1-5 48 0,3 1 0 0,1-4 0 16,1 0-320-16,1 0-48 0,2-3-16 0,2 1 0 15,-1-3-80-15,6 0-32 0,-3-1 0 0,4-1 0 16,7 2 48-16,0 0 0 0,-9-1 0 0,9 1 0 16,0 0 816-16,0 0 160 0,0 0 48 0,0 0 0 15,0 0-880-15,0 0-160 0,0 0-48 0,0 0 0 16,11 7-128-16,1 3 0 0,-1-3 0 0,2 6 128 15,0 0-832-15,2 3-160 16,-1 3-32-16,6 3-16 0,-2-2 912 0,2 2 192 0,2 3 48 0,1 2 0 16,1-4 144-16,0 4 48 0,2-5 0 0,-2 4 0 15,0-3 64-15,-1-3 16 0,-4-1 0 0,0 0 0 0,4 2-128 0,-2-4 0 16,0 0-16-16,-2-1 0 0,-1-2-64 0,-1-1-16 16,1 0 0-16,-1 1 0 0,-2-4-128 0,0 0-32 15,0 0 0-15,-1-3 0 0,-1 0-128 0,-1 2 0 16,-1-5 144-16,-11-4-144 0,13 9-208 0,-1-3-112 15,0 1-32-15,-12-7-16752 0</inkml:trace>
  <inkml:trace contextRef="#ctx0" brushRef="#br2" timeOffset="-84991.64">20037 9489 11679 0,'0'0'512'0,"0"0"128"0,0 0-512 0,0 0-128 0,6-6 0 0,-6 6 0 15,5-9 0-15,-5 9 0 0,7-8 0 0,-7 8 128 16,3-10-128-16,1 3 192 0,-4 7-64 0,0 0 0 16,3-7 112-16,-3 7 16 0,0 0 16 0,0 0 0 15,0-10 224-15,0 10 32 0,-4-5 16 0,4 5 0 16,-5-6 160-16,5 6 16 0,-8-3 16 0,1-1 0 15,-1 0 160-15,0 3 16 0,1-1 16 0,-1 0 0 16,-1 0-224-16,-1-1-64 0,2-1 0 0,2 2 0 16,6 2 0-16,-8-1 0 0,2-4 0 0,6 5 0 15,-5-11-32-15,2 1-16 0,3 0 0 0,3 0 0 16,1 1-240-16,1-4-48 0,1 4-16 0,3-2 0 16,1 1-288-16,0 1 0 0,1-1 0 0,-1 2 0 0,0 3 0 0,0-1 0 15,0 2 0-15,-10 4 0 0,12 0 144 0,-2 2-144 16,-10-2 0-16,11 9 144 0,-1 0-144 0,-2 4 0 15,-3 1 0-15,-1-1 128 0,-3 0-128 0,-1 3 192 16,-2 0-192-16,-2 2 192 0,-2 0 48 0,-2 0 16 16,-2-2 0-16,0-1 0 0,-2 1 32 0,1-2 16 15,-2-3 0-15,0 1 0 0,-1-6 32 0,3-1 16 16,-1-4 0-16,4-1 0 0,-3-1-64 0,11 1-16 16,-10-4 0-16,6-1 0 0,1-9-96 0,1 0-32 15,2-2 0-15,3-1 0 0,1-1-144 0,1 0 0 16,2 1 0-16,1 0 0 0,1 2 0 0,0 2 0 0,0 3 0 15,-2 2 0-15,1 3 0 0,-8 5 0 0,11-5 0 0,-11 5 0 16,12 0 0-16,-2 5 0 0,0 0 0 0,-1 3 0 16,-3 5-128-16,1 2 128 0,-1 0 0 0,-1 2 0 15,-1-1 0-15,-1-2 0 0,-1 0 0 0,-2 0 0 16,-2-5 0-16,0 1 0 0,2-10 0 0,-6 12 0 16,-2-6 0-16,1 2 0 0,-1-1 0 0,2-3 0 15,6-4 192-15,-10 3-64 0,10-3 0 0,-9 0 0 16,9 0 0-16,0 0-128 0,-8-5 192 0,8 5-64 15,-5-9-128-15,1 1 0 0,4 8 0 0,-2-14 128 16,0-2-128-16,4 3 0 0,0 0 0 0,2-1 0 16,0 0 0-16,0 4-144 0,-1-1 144 0,4 4 0 15,-7 7 0-15,4-7-128 0,-4 7 128 0,6-5 0 16,-6 5 0-16,0 0-128 0,0 0 128 0,0 0 0 16,0 0 0-16,0 0-128 0,0 0 128 0,0 0 0 15,8 14 0-15,-8-3 0 0,0-11 0 0,-6 13 0 0,0-1 0 16,-3-1 0-16,-2 1 0 0,1 1 0 0,-1-5 0 0,1 1 0 15,-1-6 144-15,1 2-144 0,-1 2 128 16,11-7-128-16,-10 0 128 0,10 0-128 0,-9 1 128 0,9-1-128 16,0 0 0-16,-6-8 128 0,2 0-128 0,4-6 0 15,3 0 0-15,2 0 128 0,1 0-128 0,6 0 0 16,0-3 0-16,2 2 0 0,-2-2 0 0,0 2-176 16,1 2 176-16,0 1-128 0,0 1 128 0,-2 4 0 15,-1 3-144-15,-1-1 144 0,-9 5 0 0,12 5 0 16,-2-1 0-16,-3 5 0 0,0 2 0 0,-2 4 0 15,-1 1 0-15,-3 1 0 0,-4 1 0 0,0 1 0 16,-4 0 0-16,-2 2 0 0,-1-1 0 0,-1-2 0 0,-1-3 128 0,1 0-128 16,-2-4 240-16,3-3-48 0,0-4 0 0,1 0 0 15,0 2 0-15,9-6 0 0,-10 0 0 0,10 0 0 16,-9-8 0-16,4 0-16 0,1-4 0 0,4 0 0 16,1-1-176-16,2-3 0 0,1-4 0 0,2 3 0 15,0-1-192-15,1 0 48 0,-1 0 0 0,3 3 0 16,-3 2 144-16,2 4 0 0,-2 0 0 0,-6 9-128 15,8-5 128-15,-8 5 0 0,10 0 0 0,-10 0 128 16,0 0-128-16,9 12 0 0,-3-2 128 0,-3 4-128 16,-2 0 0-16,-2-1 144 0,-2-1-144 0,-1 2 0 15,-1 2 160-15,-1-4-160 0,-2 0 128 0,1-1-128 16,-2-3 128-16,1 1-128 0,2-2 0 0,0 2 128 16,-1-2-1280-16,7-7-272 15,-7 5-48-15</inkml:trace>
  <inkml:trace contextRef="#ctx0" brushRef="#br2" timeOffset="-83366.96">19001 9620 11055 0,'0'0'480'0,"0"0"112"0,0 0-464 0,0 0-128 0,0 0 0 0,0 0 0 15,0 0 464-15,0 0 80 0,0 0 16 0,0 0 0 16,0 0 0-16,0 0 0 0,0 0 0 0,0 0 0 15,6 6 144-15,-6-6 16 0,9 4 16 0,-9-4 0 16,11 2-128-16,1-1-32 0,-3 3 0 0,4-1 0 16,-2 0-288-16,0-2-64 0,1 1-16 0,1 0 0 15,-2-1-208-15,4 2 176 0,-1-2-176 0,0 2 160 16,0-3-16-16,3 0 0 0,-3 0 0 0,1 0 0 16,0-4 32-16,2 1 0 0,-1 1 0 0,2-1 0 15,1 2 80-15,1-2 32 0,0 1 0 0,0-3 0 16,-1 0 64-16,0 1 16 0,4 0 0 0,-3-1 0 0,-1 2-128 0,0 0-32 15,0 0 0-15,0-2 0 0,-1-3-80 16,1 5-128-16,-1-6 176 0,1 2-176 0,0 4 176 0,0-3-176 16,0 1 160-16,-1-1-160 0,3-3 160 0,-2 1-160 15,-2 5 160-15,1-1-160 0,0-1 192 0,0 2-64 16,1-1-128-16,0 1 192 0,0-5-64 0,0 0-128 16,0-3 176-16,-1 5-176 0,1 0 176 0,1 0-176 15,-1 1 160-15,0 0-160 0,-2-8 160 0,0 4-160 16,0 2 160-16,0 2-160 0,-2-3 144 0,0 3-144 15,2 1 128-15,-1-4-128 0,0 2 144 0,1-1-144 16,1-4 160-16,0 6-160 0,-1-1 176 0,-1 1-176 16,1 0 192-16,0-3-192 0,1 3 208 0,0 1-64 0,0-1-16 15,0-3 0-15,1 2 16 0,0-3 0 0,0 2 0 0,1 0 0 16,-1-2-16-16,2 3-128 0,-1-3 192 0,0 3-64 16,2-4-128-16,-2 3 192 0,2-2-192 0,-4 3 192 15,-1 0-192-15,1-2 128 0,-3 2-128 0,3 1 128 16,0-6-128-16,0 4 0 0,-2-2 144 0,2 3-144 15,-1-2 176-15,0 2-48 0,0 2 0 16,1-4 0-16,0 0-128 0,-1 3 192 0,2-2-192 0,0 0 192 16,2 2-192-16,0-1 0 0,2 2 0 0,0 0 0 15,1-3 0-15,-1-1 0 0,3-2 0 0,-2 1 128 16,0 0-128-16,-1 0 0 0,-2 0 0 0,4 0 0 16,-3 1 0-16,3 0 0 0,-1 0 0 0,0-1 0 15,0 2 0-15,0-2 128 0,2 5-128 0,0-1 0 16,0-3 128-16,0 3-128 0,1-1 0 0,1-2 128 0,0 3-128 15,1-4 0-15,1 2 0 0,-4-2 0 0,0 1 0 16,2 2 0-16,-3-4 0 0,-1 3 0 0,0 0 0 0,2 0 0 16,-2 3 128-16,1-3-128 0,1-1 0 0,-1 3 0 15,1-4 0-15,0 5 0 0,1 1 0 0,1-2 0 16,1-1 0-16,3 3 0 0,-3-2 0 0,3-1 0 16,0 1 0-16,-3 3 0 0,-2-2 0 0,1-1 0 15,-2 0 0-15,1 2 0 0,-2-1 0 0,2 1 0 16,0-4 0-16,0 2 0 0,-1-1 0 0,1 0 0 15,0 0 0-15,1 4 0 0,0-2 0 0,1-1 0 16,1 1 0-16,0 2 0 0,-1-2 0 0,0 1 0 16,-1-1 0-16,0 2 0 0,-3-2 0 0,1 3 0 15,-3-2 0-15,3-1 0 0,1 2 0 0,-2 1 0 16,0-2 0-16,0-1 0 0,2 1 0 0,-1-4 0 0,0 3 0 16,-1 1 0-16,3 0 0 0,0-1 0 0,3-1 0 15,-1 1 0-15,-1 0 0 0,2-1 0 0,-1-2 0 0,-2 2 0 16,-2 2 0-16,-1-1 0 0,1-2 0 0,0 1 0 15,1 0 0-15,1-3 0 16,0 3 0-16,0 0 128 0,-3 1-128 0,3 0 0 0,0 1 0 0,2 0 0 16,-1-2 0-16,-1-1 128 0,1-1-128 0,2 2 0 15,-2 1 0-15,0 1 0 0,-5-3 128 0,0 3-128 16,0-4 0-16,1 2 128 0,-1 1-128 0,1 1 128 16,1-3-128-16,-1 4 160 0,0 1-160 0,1-1 160 15,-1 0-160-15,-1-2 160 0,1 1-160 0,-3 3 160 16,4 3-160-16,-2-2 192 0,0-1-192 0,-1 0 192 15,-1 3-64-15,-1-3-128 0,0 0 192 0,-1 0-64 16,-2 0 32-16,-3 0 0 0,-1 1 0 0,-1 0 0 16,-1-1-160-16,0 0 192 0,-2 0-192 0,-1 2 192 0,-9-2-192 0,10 0 0 15,-10 0 144-15,0 0-144 0,0 0 0 0,9 2 0 16,-9-2 0-16,0 0 0 16,0 0-320-16,0 0-144 0,0 0-32 0,0 0-9488 15,-14 8-1920-15</inkml:trace>
  <inkml:trace contextRef="#ctx0" brushRef="#br2" timeOffset="-82374.53">19786 5902 17903 0,'0'0'784'0,"0"0"176"0,-9 3-768 16,9-3-192-16,0 0 0 0,0 0 0 0,-8 2 256 0,8-2 16 16,-9 5 0-16,9-5 0 0,-9 2 208 0,9-2 32 15,-9-2 16-15,9 2 0 0,-9 0-16 0,9 0-16 16,-9-5 0-16,9 5 0 0,-8-9-144 0,3 1-32 15,2-3 0-15,1 2 0 0,2-2 16 0,2 1 0 16,1-4 0-16,0 0 0 0,3 2-160 0,1 2-48 16,0-4 0-16,1 5 0 0,-1-2-128 0,1 3 128 0,0-1-128 0,-3 6 128 15,-5 3 160-15,0 0 32 16,10 0 0-16,-10 0 0 0,0 0-80 0,0 0-16 0,8 6 0 0,-3 5 0 16,-2 0-32-16,-3 0 0 0,-2 0 0 0,-2 0 0 15,-2 0-48-15,-1 2-16 0,1-4 0 0,0 0 0 16,6-9 192-16,-8 5 16 0,8-5 16 0,-9 2 0 15,9-2 176-15,0 0 48 0,0 0 0 0,0 0 0 16,-9-1-112-16,9 1-16 0,-2-10 0 0,2 10 0 16,0-10-192-16,1-2-64 0,2 5 0 0,0-2 0 15,2 2-192-15,-1-2 0 0,-4 9 0 0,5-7 0 32,-5 7-304-32,0 0-96 0,0 0-32 0,0 0-9488 0,0 0-1920 0</inkml:trace>
  <inkml:trace contextRef="#ctx0" brushRef="#br2" timeOffset="-81454.95">19416 5253 11055 0,'0'0'976'0,"-6"-4"-784"0,6 4-192 0,0 0 0 16,0 0 800-16,-5-4 112 0,5 4 32 0,0 0 0 15,0 0-256-15,0 0-48 0,0 0-16 0,0 0 0 16,0 0 80-16,0 0 0 0,6 6 16 0,1 3 0 16,0-2-32-16,1 5-16 0,0 2 0 0,2 0 0 15,1-1-160-15,1 0-16 0,-1-3-16 0,2 3 0 16,-1 2-80-16,1 1-16 0,0 0 0 0,1-1 0 16,-3 0 0-16,2 3 0 0,1 2 0 0,0-3 0 15,3 1 32-15,-2-1 0 0,-1 4 0 0,0-1 0 16,1 2-160-16,-1-2-48 0,1 2 0 0,0 1 0 15,-1-2-64-15,2 0-16 0,-1-1 0 0,2-1 0 16,-4 0-128-16,3 0 0 0,-2-1 0 0,2 2 0 16,2 3 0-16,0-1 0 0,-2-3 144 0,1-1-144 0,1-3 192 15,1-1-16-15,0 0-16 0,0 1 0 0,-1 0 32 0,-1 1 16 16,1-1 0-16,0-1 0 0,0-2 0 0,0 0 0 16,1 1 0-16,1-3 0 0,0 4-64 0,1 2-16 15,-2 1 0-15,2-2 0 0,0-2-128 0,0 1 0 16,1 0 0-16,2 2 128 0,-1-2-128 0,2-1 0 15,1-182 0-15,-1 366 128 0,-1-182-128 0,4 0 0 16,-2 2 0-16,1-3 0 0,-2 0 0 0,0 2 0 16,2 1 0-16,0 1 0 0,1-2 0 0,1 1 0 15,0-1 0-15,2 2 0 0,-1-1 0 0,-1-1 0 16,1-1 0-16,0 3 0 0,3 0 0 0,2 2 0 16,-1-2 128-16,0 0-128 0,-1-3 0 0,-1 2 128 15,-1 0-128-15,0 3 128 0,2 1-128 0,-2 0 0 0,2-2-160 0,1-2 160 16,1 0 0-16,0-1 0 0,1 1 0 15,1-2 0-15,2 2 0 0,3-2 0 0,-3-1 0 0,1 2 0 16,-2 1 0-16,-1-2 0 0,1-2 0 0,0 2 0 16,0-2 0-16,0 1 0 0,0-1 0 0,2 2 0 15,-1-2 0-15,3 1 0 0,1-6 0 0,3 4 0 16,-5 1 0-16,0-2 0 0,-3-1 0 0,1-2 0 16,0 1 0-16,2-2 0 0,0 2 0 0,1-2 0 15,1 2 192-15,1-3-192 0,2 2 192 0,0 0-192 16,-2-1 0-16,-2 2 0 0,-2-2 0 0,-2 3 0 15,0-4 0-15,0 2 0 0,-1 0 0 0,0 0 0 16,0-1 0-16,1 1 0 0,0 2 0 0,0-4 0 16,2 1 0-16,-2 2 0 0,-3-3 0 0,-2 4 0 0,-1-2 0 15,-5 2 0-15,-2-2 0 0,2 1 0 16,-3-4 0-16,-1 4 0 0,-1-3 0 0,-2 2 0 0,-2 2 0 0,-2-3 0 16,0 1 0-16,-1-3 0 0,-3 0-224 15,0 3 0-15,-4-2 0 0,-2 3 0 16,-6-9-720-16,0 0-144 0,0 0-16 15,0 0-11776-15</inkml:trace>
  <inkml:trace contextRef="#ctx0" brushRef="#br2" timeOffset="-81155.26">22957 7050 24527 0,'0'0'1088'0,"0"0"224"0,0 0-1056 0,6-5-256 0,7 1 0 16,1 3 0-16,2 2 0 0,4 4 128 0,2 0-128 0,3-1 0 15,3 0 256-15,2 1-48 0,-2 0-16 0,-2 0 0 16,0 4-192-16,-2-1 128 0,0 1-128 0,-1-3 0 16,-3 0 256-16,2 4-64 0,-3 2 0 0,-3-2 0 15,1 4 288-15,-4-1 48 0,-2-2 16 0,1 3 0 16,-7 0 32-16,0-2 16 0,-1-2 0 0,-4 4 0 15,-3-3-256-15,-3 2-48 0,-5 1-16 0,-4 1 0 16,-4 2-144-16,-4 3-128 0,-3 0 192 0,-6 3-192 16,0-2-192-16,-5 1-128 0,-7 0-48 0,-6 0-13344 15</inkml:trace>
  <inkml:trace contextRef="#ctx0" brushRef="#br2" timeOffset="-79370.83">22381 10473 2751 0,'-13'6'128'0,"4"-2"16"0,-1 0-144 0,0 0 0 16,-4-2 0-16,1 2 0 0,0 0 2976 0,1-1 560 15,-1 0 112-15,0 0 32 0,2-2-2352 0,-2 4-480 16,2-1-80-16,0 0-32 0,1-4-288 0,1 0-64 16,2 0-16-16,7 0 0 0,-10 2-96 0,10-2-16 15,-9 2 0-15,9-2 0 0,0 0 64 0,-8-3 16 0,8 3 0 0,0 0 0 16,0 0 112-16,0 0 0 0,-1-8 16 0,1 8 0 15,2-10-64-15,5 4-16 0,-1-2 0 0,4 2 0 16,0 2-256-16,1-2-128 0,-1-2 128 0,0 4-128 16,0 4 240-16,0-1-48 0,0 1 0 0,-10 0 0 15,11 1-16-15,-11-1-16 0,10 4 0 0,-10-4 0 0,0 0-160 0,0 0 0 16,7 9 0-16,-7-9 0 16,0 0 0-16,0 0 128 0,0 0 0 0,-2 10 0 0,-2-1 16 0,-1-2 0 15,-1 3 0-15,6-10 0 0,-9 2-16 0,9-2-128 16,-9 7 192-16,9-7-64 0,0 0 0 0,0 0 0 15,0 0 0-15,0 0 0 0,0 0 32 0,-4-8 0 16,4-5 0-16,4 4 0 0,-4 9-160 0,5-7 192 16,1-1-192-16,1 0 192 0,-7 8-192 0,0 0 0 0,8-5 0 0,-8 5 0 15,9-3 0-15,-9 3 0 0,0 0 0 0,0 0 0 16,0 0-352-16,7 7 48 0,-3 5 16 0,-4-12-8176 16,0 9-1648-1</inkml:trace>
  <inkml:trace contextRef="#ctx0" brushRef="#br2" timeOffset="-77980.9">21819 10609 6447 0,'0'0'272'0,"0"0"80"0,0 0-352 0,0 0 0 0,0 0 0 15,0 0 0-15,0 0 2560 0,0 0 432 16,13-1 80-16,1-1 32 0,0 2-2448 0,-2-2-480 15,2-6-176-15,0 4 0 0,1 2 160 0,3-2-160 16,0-2 128-16,0 2-128 0,-2 1 432 0,2-2 0 16,0-1 0-16,1 1 0 0,-1 0 192 0,0-2 32 0,-1 4 16 15,1-1 0-15,0 0-112 0,0-1-32 16,0 2 0-16,1 1 0 0,0-2-48 0,1 1-16 0,0-3 0 16,1 1 0-16,0 0-48 0,1 1-16 0,0-1 0 0,2 0 0 15,1-1-80-15,-1-2 0 0,0 0-16 0,6 3 0 16,-2-1-112-16,1 0 0 0,0-3-16 0,0 1 0 15,-3 2-176-15,0-4 0 0,0 1 144 0,-2-2-144 16,-2 4 0-16,1-2 0 0,-2 1 0 0,2-1 128 16,1 3-128-16,-1-2 0 0,1 1 128 0,0 0-128 15,1-3 192-15,-1 3-48 0,0-4 0 0,0 4 0 16,3-5 0-16,1 2 0 0,1 3 0 0,0-2 0 16,-1 1 0-16,0 2 0 0,-3-3 0 0,1 3 0 0,-2-6-144 15,-1 3 128-15,-1-4-128 0,0 6 128 0,1-3-128 0,0 2 0 16,-1-3 144-16,1 0-144 0,0 4 192 0,-1-6-16 15,1 3-16-15,3-3 0 0,-1-1 16 0,2 4 0 16,-2-1 0-16,1-2 0 0,4 1-176 0,1 1 192 16,-3-2-192-16,-2 2 192 0,1-4-192 0,-3-2 0 15,-2 1 0-15,-1 2 0 0,1 5 0 0,0-4 0 16,-1 0 0-16,1 2 0 0,1-2 128 0,0 0-128 16,-1 3 0-16,3-2 128 0,-1-2-128 0,1 0 128 15,2 1-128-15,2-1 128 0,0-1-128 0,2 2 0 16,-2 1 0-16,0-2 128 0,1-2-128 0,-2-1 0 15,1 2 0-15,-4 0 0 0,2-2 0 0,1 1 0 0,0 1 0 16,2-1 0-16,2 1 0 0,0 1 0 16,-2 3 0-16,2-1 0 0,1-3 0 0,2 0 0 15,0 0 0-15,-1 1 0 0,0 5 0 0,-4-4 0 16,-2 1 0-16,-1 0 0 0,-2-1 0 0,2 3 0 0,1-2 0 0,1 2 0 16,-1 1 0-16,2-3 0 0,1 3 128 15,2-1-128-15,-1 2 0 0,2-2 0 0,2 1 0 0,-1-4 0 16,0 4 0-16,-2 0 0 0,-2-1 0 0,-1 1 0 15,-4-2 0-15,1 2 0 0,-2-2 0 0,2 3 0 16,1-2 0-16,0 3 0 0,3-1 0 0,-1 1 0 16,1-3 0-16,0 2 0 0,1-1 0 15,1 2 0-15,2 0 0 0,-1-1 0 0,0 3 0 0,-1-4 0 16,-2 0 0-16,-2-3 0 0,0 3 0 0,-2-2 0 16,3 1 0-16,2 1 0 0,-1 0 0 0,0-1 0 0,1-2 0 15,1 2 0-15,2-3 0 0,0 6 0 16,1-2 0-16,-1 1 0 0,0-3 0 0,0-1 0 0,1 1 0 0,-3-3 0 15,-1 1 0-15,1 3 0 0,1-1 0 0,-1 3 0 16,-1-2 0-16,4 2 0 0,-1-3 0 0,1-3 0 16,-1 4 0-16,1-2 0 15,-1 3 0-15,0 0 0 0,-1-1 0 0,-2 1 0 0,-4 1 0 0,-1 0 0 16,-1 2 0-16,1-3 0 0,1 0 0 0,0 0 0 16,-1 2 0-16,1-1 0 0,-2 1 0 0,2-2 0 0,3 0 0 15,-1-1 0-15,1 3 0 0,1-4 0 16,1 3 0-16,1-3 0 0,-1 4 0 0,1-5 0 15,-3 5 0-15,2-2 0 0,-3 2 0 0,1-1 0 16,2 0 0-16,-3 4 0 0,2-2 0 0,0 2 0 16,-3 0 0-16,5 2 0 0,-2-3 0 0,1-1 0 0,0 1 0 15,0 4 0-15,0 0 0 0,-3 0 0 16,0-2 0-16,-2-2 0 0,1 1 0 0,-2 0 0 0,0 2 0 16,-1-2 0-16,0-1 0 0,-1 2 0 0,1 1 0 0,-2 2 0 15,0-3 0-15,-1 2 0 0,0-2 0 0,-2 2 0 16,0-1 0-16,-1 0 0 0,-1 1 0 0,0 0 0 15,0 1 128-15,-3 0 0 0,0 0 0 0,-6 0 0 16,-1 0-128-16,-9 0 0 0,10 1 0 0,-10-1 128 16,0 0-128-16,0 0 0 0,9 0 0 0,-9 0 0 15,0 0 0-15,0 0 0 0,0 0 0 0,0 0 0 16,0 0-176-16,0 0 48 0,0 0 0 0,0 0 0 16,0 0-320-1,0 0-64-15,0 0-16 0,0 0 0 0,0 0-1568 16,0 0-304-16,0 0-64 0</inkml:trace>
  <inkml:trace contextRef="#ctx0" brushRef="#br2" timeOffset="-77570.07">28102 8358 14735 0,'0'0'1312'0,"0"0"-1056"15,0 0-256-15,11-1 0 0,-2-1 1536 0,4 2 256 16,1 2 64-16,1-1 0 0,3 3-960 0,4 0-192 0,3 1-48 0,3-2 0 16,4-1-208-16,2 0-64 0,1 0 0 0,-1 1 0 15,1 2 128-15,1-1 0 16,-2 3 16-16,3-1 0 0,0-1-80 0,1 0-32 15,3 3 0-15,-2-2 0 0,3 2-96 0,-1 1 0 0,-2-3-16 0,-1 2 0 16,-1-3-96-16,-4 1-16 0,-2 2 0 0,-4-3 0 16,-3 4-16-16,-3-2-16 15,-2 5 0-15,-1-2 0 0,-1 1 32 0,-3 0 16 0,-3 1 0 0,-1 1 0 16,-2-3 16-16,-2 0 0 0,-2 2 0 0,-3-3 0 16,-1 3-96-16,-5-2-128 0,-4 1 176 0,-3 0-176 15,-5-2 224-15,-2 1-64 0,-3-1-16 0,-3 4 0 16,-7-1 48-16,-3 0 0 0,-5 2 0 0,-2 1 0 15,-1-1-1216-15,-3-1-224 0,-1 1-48 16</inkml:trace>
  <inkml:trace contextRef="#ctx0" brushRef="#br2" timeOffset="-75498.55">14707 18563 12895 0,'0'0'576'0,"-10"4"112"0,-3-1-560 0,0-1-128 16,-1 2 0-16,2-1 0 0,-1-1 672 0,3-1 96 15,-3 2 32-15,3-2 0 16,0-2-1296-16,2 0-256 0,2-1-48 0,-1-1-16 0,1-4 816 0,-2 2 320 16,3-1 0-16,0-2-16 0,0 3 128 0,0 1 16 15,-3-2 16-15,3 1 0 0,2 0-240 0,3 5-48 16,-6-5-16-16,6 5 0 16,-6-8-592-16,6 8-112 0,-8-5-32 0,8 5-6032 0</inkml:trace>
  <inkml:trace contextRef="#ctx0" brushRef="#br2" timeOffset="-74060.04">14474 18525 6447 0,'0'0'576'0,"0"0"-576"0,0 0 0 0,0 0 0 16,0 0 1984-16,0 0 272 0,0 0 64 0,7 8 16 0,-7-8-1760 15,0 0-336-15,0 0-80 0,0 0-16 0,7 9 64 0,-7-9 16 16,0 0 0-16,0 0 0 0,0 0 160 0,12 4 16 15,-12-4 16-15,0 0 0 0,0 0 32 0,0 0 0 16,11 0 0-16,-11 0 0 0,0 0-16 0,0 0 0 16,0 0 0-16,12 2 0 0,-12-2-96 0,0 0-16 15,0 0 0-15,0 0 0 0,0 0 0 0,0 0 0 16,0 0 0-16,10 0 0 0,-10 0 16 0,0 0 0 16,0 0 0-16,0 0 0 0,0 0 80 0,0 0 16 15,0 0 0-15,0 0 0 0,0 0-32 0,0 0 0 16,0 0 0-16,0 0 0 0,0 0-160 0,0 0-48 15,0 0 0-15,0 0 0 0,0 0-64 0,0 0-128 0,-4-8 176 0,4 8-176 16,-5-10 160-16,0 5-160 16,-3 1 128-16,8 4-128 0,-7-6 128 0,0 2-128 15,1 2 0-15,-1-1 128 0,0 2-128 0,-1 0 0 16,8 1 0-16,-10 0 0 0,1 0 0 0,-1 1 0 16,1 0 0-16,9-1 128 0,-9 1-128 0,0 2 0 15,0-2 0-15,9-1 0 0,-9 4 0 0,9-4 128 0,-10 6-128 16,10-6 0-16,-10 6 0 0,3-1 0 0,-1 0 0 0,8-5 0 15,-9 7 0-15,0-2 0 0,0 2 0 16,9-7 0-16,-9 7 0 0,2 1 0 0,0 3 0 0,4-2 0 16,-3 0 0-16,3-1 0 0,-2 2-144 0,3 1 144 15,0-2 0-15,0 4 0 0,1-3 0 0,0 3 0 16,1 2-128-16,0-2 128 0,0-3 0 0,0 3 0 16,1 1 0-16,2-3 0 0,-1 2 0 0,0 1 0 15,1-4 0-15,1 2 0 0,1 0 0 0,0-3 0 0,0 3 0 16,2-5 0-16,-7-7 0 0,10 10 0 0,-2-2 0 0,-2 0 0 15,-6-8 0-15,11 5 0 0,-11-5 0 0,13 2 128 16,-13-2-128-16,14 0 0 0,-1-2 192 0,-2 0-48 16,-2 1-16-16,1-3 0 0,0-2-128 0,1 0 192 15,-1-3-192-15,-1 1 192 0,0 3-192 0,1-4 0 16,0 3 144-16,-1-3-144 0,-3 0 0 0,2-2 0 16,-1 2 0-16,0-2 128 0,-2 4-128 0,1-3 0 15,-1 1 0-15,0-1 128 0,-1 1-128 0,1-1 0 16,0 1 128-16,-3-2-128 0,0 4 0 0,1-3 0 15,1 2 0-15,-1-2 128 0,0 0-128 0,-1 1 0 16,0-1 128-16,0 2-128 0,1-2 0 0,-1 2 0 16,1-2 0-16,-3 10 128 0,1-10-128 0,-2 0 0 15,1 10 0-15,1-9 0 0,-1-1 0 0,0 10 0 0,-4-8 0 0,4 8 128 16,-2-10-128-16,-2 5 0 0,-1-2 0 0,-1 1 0 16,0 1 128-16,-1 2-128 0,0 0 160 0,0 0-160 15,-1 6 160-15,1-3-160 16,-2 0 160-16,1 1-160 0,-1-1 128 0,0 0-128 0,0 0 0 15,0 0 144-15,1 0-144 0,-1 0 0 0,0-4 144 0,0 4-144 16,9 0 0-16,-12 3 144 0,2-2-144 0,10-1 0 16,-12 2 128-16,1 1-128 0,11-3 0 0,-10 1 0 15,0 1 0-15,10-2 0 0,-10 2 0 0,10-2 0 16,-12 4 0-16,2 1 0 0,3 0 0 0,7-5 0 16,-9 5 0-16,9-5 0 0,-9 9 0 0,2-3 0 15,1 5 0-15,2-4 0 0,1 3 0 0,-1-1-144 16,0 3 912-16,1-2 192 0,0 0 48 0,3 1 0 15,-3-2-1648-15,0 3-336 16,2-3-64-16,0 3-16 0,0 0 832 0,-1-2 224 0,1 1 0 0,1-2 0 0,0 3 0 16,1 1 0-16,2-2 0 0,1 2 0 0,0-1 784 15,-1-1 192-15,1 0 48 0,1 2 0 0,0-4-800 0,3 2-224 16,-8-11 0-16,10 9 128 0,2 2-128 0,-2-3 0 16,-1 0 0-16,1-5 0 15,-10-3-704-15,13 7-192 0,-1-2-64 0,1-1 0 0,-13-4 816 0,16 1 144 16,0-1 0-16,-2 0 0 0,-3-1 0 0,2-1 128 15,1 0-128-15,-3-2 0 0,1-1 128 0,0 1-128 16,0-1 128-16,1-1-128 0,-1-1 128 0,1 0-128 16,-2-1 0-16,1 0 128 0,-2-4-128 0,0 0 0 0,-2 3 0 15,-1-3 0-15,2 0 0 0,-2 3 0 0,-1-2 128 0,-1 2-128 16,-1-4 0-16,-1 4 0 16,2-1 144-16,-5 10-144 0,2-11 0 0,-1 2 0 15,2-1 0-15,-3 10 128 0,-1-9-128 0,-1-1 0 16,2 10 128-16,-1-9-128 0,-3-3 0 0,1 5 128 15,-1-2-128-15,0 4 0 0,-1-4 0 0,0 2 0 0,-2 4 0 0,0-4 0 16,-2 1 0-16,0 1 0 0,-1-3 0 0,1 2 128 16,0 2-128-16,0-4 0 0,-1 2 128 0,-2 1-128 15,1-3 0-15,1 3 0 0,1 2 0 0,-1-3 0 16,0 1 0-16,-1 2 0 0,1 0 0 0,0 0 0 16,-1 2 0-16,-1 1 0 0,1 1 0 0,-1 2 128 15,0-3-128-15,0 5 0 0,1-1 0 0,1 2 0 0,-2-2 0 16,1 2 0-16,-1 2 0 0,2-2-128 0,1 3 128 15,0-2 0-15,0 0 0 0,1 2-128 0,0 0 128 0,2 1 0 16,0-1 0-16,3 3-128 0,-2 2 128 0,-1 0 0 16,3-2 0-16,-1 3 0 0,1 2 0 0,1 2-160 15,0 0 160-15,1 0 0 0,1 0 0 0,0 2-128 16,1-2 128-16,2 0 0 0,0 0 0 0,-1-1 0 16,2-3 0-16,1-2 0 0,1 1 0 15,2 1-160-15,0-2 160 0,2-2-128 0,2 2-96 0,4-2-16 16,0-3 0-16,5-2 0 15,0-1-1168-15,6-5-224 0,2-5-48 0</inkml:trace>
  <inkml:trace contextRef="#ctx0" brushRef="#br2" timeOffset="-71734.52">22040 10352 5519 0,'0'0'496'0,"0"0"-496"16,0 0 0-16,0 0 0 0,-9 3 896 0,9-3 96 0,0 0 16 0,0 0 0 15,0 0-576-15,0 0-112 0,0 0-32 0,0 0 0 16,0 0 352-16,0 0 64 0,0 0 0 0,0 0 16 16,0 0-80-16,0 0-32 0,0 0 0 0,0 0 0 15,10-3 64-15,-10 3 16 0,12-4 0 0,-3 3 0 16,-9 1-272-16,11 0-48 0,1 5-16 0,-2-2 0 0,-3-1 32 16,2 0 0-16,-9-2 0 0,12 2 0 15,0 3-32-15,0 0 0 0,-1-1 0 0,1-3 0 0,-1 2 32 0,2-2 16 16,2-1 0-16,0 1 0 0,2-1 0 0,2 2 0 15,0-1 0-15,3-1 0 0,0-1 0 0,4 1 0 16,1 0 0-16,2 0 0 0,1-2-192 0,2 1-32 16,1 0-16-16,-1-2 0 0,2 1-160 0,-2-4 192 15,-1 0-192-15,-2 3 192 0,-1-2-64 0,-2-3-128 16,8 2 192-16,-4-2-64 0,2 2-128 0,0 0 128 16,-1-2-128-16,2 1 128 0,4 3-128 0,0-2 0 15,0 1 144-15,2 1-144 0,-2-1 0 0,0-3 144 16,-1 3-144-16,-1 0 0 0,0-1 128 0,0 0-128 15,-2-3 0-15,5 0 0 0,-2 1 128 0,0-1-128 16,-1 0 0-16,3 0 0 0,2-1 0 0,-1 1 0 16,2-1 0-16,-2 1 0 0,-3-2 176 0,-3 2-32 15,-1-4 0-15,1 2 0 0,0 2-144 0,0-3 160 16,0 4-160-16,2-3 160 0,1 4-160 0,0-3 0 0,0 2 144 0,1-2-144 16,0 3 0-16,1-5 144 0,-2-3-144 0,-3 3 0 15,0 1 160-15,-4-1-160 0,-1 2 128 0,1-3-128 16,1-1 128-16,0 2-128 0,-1-2 0 0,2 0 128 15,-1 0-128-15,2 2 0 0,0-2 144 0,1-1-144 16,0 1 0-16,0 0 128 0,-2 0-128 0,-3-1 0 0,-2 0 0 0,-2-2 0 16,-2-1 0-16,0 0 0 0,-2 3 0 15,3 2 144-15,-2 2-144 0,2-3 0 0,-2 0 144 0,3 3-144 16,0-2 0-16,-1 0 144 0,2 3-144 0,1-1 0 16,-1 2 0-16,3 0 0 0,-1-4 0 0,0 3 128 15,-1-3-128-15,1 2 0 0,0-2 0 0,-2-1 0 16,-2-1 0-16,-2 0 0 0,0-1 0 0,-1 1 0 15,1-1 128-15,0 0-128 0,2 1 0 0,0 0 0 16,-2 0 0-16,4 1 0 0,0 1 0 0,-1-1 0 16,-1 0 0-16,4 2 0 0,-1 1 0 0,2-2 0 15,2 2 0-15,0 1 128 0,1-3-128 0,-1 2 0 16,1-3 0-16,-1 1 0 0,-1 0 0 0,-1 3 0 0,-1-3 0 16,4-2 0-16,-2 0 0 0,4 1 0 15,0 1 0-15,3-1 0 0,-1 1 0 0,1 4 0 16,-1-1 0-16,1 0 0 0,0-4 0 0,-1-1 0 0,-1 0 0 15,-1 1 0-15,-2 2 0 0,2-2 0 16,-1 3 0-16,2 1 0 0,2-2 0 0,1 3 0 16,1-2 0-16,1 1 0 0,1 1 0 0,1-1 0 15,0 2 128-15,0-2-128 0,-1 1 0 0,-1 0 0 16,-5 3 0-16,3 1 0 0,1-3 0 0,-1 2 0 0,-2-2 0 16,1 3 0-16,1 0 0 0,1 1 0 0,3-4 0 0,-1 2 0 15,0-4 0-15,-1 2 0 0,-1-2 0 0,-1 2 0 16,-4 2 0-16,3-3 0 0,2 4 0 0,0-4 0 15,-1 3 0-15,1 1 0 0,-1-2 0 0,4 4 128 16,2 0-128-16,-1-1 0 0,-2-1 0 0,0 0 0 16,-3 0 0-16,-2 1 0 0,0-1 0 0,0 1 0 0,1 0 0 15,1 1 0-15,-2-6 0 0,1 4 0 0,-1 2 0 16,4-1 0-16,3-2 0 0,-3 2 0 0,0 2 0 0,-1-2 0 16,-3-1 0-16,-2 2 0 0,-3 2 0 0,1 0 0 15,-1-1 0-15,2 2 0 0,-3-1 128 16,3 1-128-16,-4-1 0 0,1 0 128 0,-1 3-128 0,0-1 0 15,1 1 0-15,-2-1 128 0,0-2-128 16,-2 1 0-16,-2-2 0 0,-1 2 0 0,-3 0 0 0,-1 0 128 16,-1 3-128-16,-3-3 0 0,-1 0 128 0,-3 1-128 15,-10-1 128-15,9 1-128 0,-9-1 0 0,0 0 0 16,0 0 0-16,0 0 0 16,0 0-368-16,0 0-48 0,0 0-16 0,0 0 0 15,0 12-720-15,0-12-128 0,-5 11-48 0</inkml:trace>
  <inkml:trace contextRef="#ctx0" brushRef="#br2" timeOffset="-71435.08">28928 8387 23263 0,'13'-14'1024'0,"0"5"224"0,-2 2-992 0,3 3-256 0,0 1 0 0,1 3 0 15,1 3 0-15,-2 1 0 0,0-1-144 0,-2 8 144 0,-2-1 0 16,1 5 0-16,-4 2 0 0,0 0 0 0,-2 2-128 0,-2 3 128 16,-3 1 0-16,-1-3-144 0,-1-1 144 0,-3 0 0 15,-2 2 0-15,-2-3-128 0,-1-2 128 0,0-1 0 16,0 1 0-16,-3-2 0 0,-3 2 0 0,0 1 0 15,-1-1 0-15,-5 1 0 16,-3-1-480-16,-3-1-64 0,-3 2-16 0,-1-4 0 0</inkml:trace>
  <inkml:trace contextRef="#ctx0" brushRef="#br2" timeOffset="-69545.51">19422 5652 7935 0,'0'0'352'0,"0"0"80"0,3-10-432 0,4 5 0 15,0-2 0-15,1 2 0 0,-8 5 0 0,10-4 0 16,2-1 0-16,-2 0 0 0,-10 5 0 0,11-4-304 16,-1 2 48-16,-10 2 16 0,12-1-16 0,-2-1 0 15,-10 2 0-15,11 2 0 0,-11-2 256 0,12 2 0 0,-1 4 0 0,-1 3 0 16,-1-1 208-16,0 2 96 0,-1 2 16 0,1-1 0 16,1 2 32-16,-1 2 16 0,4 0 0 0,-2 2 0 15,0 1-160-15,5 1-16 0,-2 0-16 0,2 2 0 16,1 2-48-16,0 3 0 0,3-2 0 0,4 1 0 15,0 2 96-15,4-3 16 0,2 1 0 16,2-2 0-16,1 1 80 0,0 2 0 0,3-3 16 0,-1 1 0 16,0 1-144-16,2-2-48 0,-1 1 0 0,3 0 0 15,-1-3 48-15,2-1 16 0,1 3 0 0,2 0 0 16,2-1 80-16,-1-2 16 0,-1-1 0 0,-1 1 0 16,-1 2-112-16,1 2-32 0,-1-5 0 0,-1 0 0 15,2 0 32-15,2 0 16 0,-1 0 0 0,4 0 0 0,4-2-208 0,1-1 176 16,-1 1-176-16,-2 0 160 0,1-1-160 0,-3 1 0 15,1-2 0-15,2 1 0 0,-2 2 0 0,4 0 160 16,4 0-160-16,0 0 160 0,-4 1-160 0,0-2-144 16,-4 0 144-16,1 1-208 0,-2 0 208 0,0 3 0 15,0 2 0-15,2-1 0 0,4 0 0 0,-1 1 0 16,0-7 0-16,-3 0 0 0,-2 1 0 0,-1-1 0 16,0 1 0-16,1-1 0 0,-1 1 0 0,1-1 0 15,0 2 0-15,2-1 0 0,3-1 176 0,-1 1-32 16,0-2 0-16,-5-1 0 0,-4 1 32 0,4-1 0 15,-1 0 0-15,2-1 0 0,0 0-48 0,3-1-128 0,0-3 192 16,2 1-64-16,1-3-128 0,-3 3 0 0,-5-3 0 16,0 2 0-16,1-4 0 0,1 2 0 0,0 2 0 15,1-2 0-15,4 3 0 0,3-1 160 0,1 2-16 0,1-4 0 16,-2 2 16-16,-2-3 0 0,-1 3 0 0,2-1 0 16,1 2-160-16,3 0 0 0,1 6 0 0,0-4 128 15,2-4-128-15,-4 1 0 16,-4-5 0-16,-2 6 0 0,-1-4 0 0,2 6 0 0,-1-2 0 0,2 4 0 15,1-2 0-15,2-3 0 16,1 1 0-16,-4-2 128 0,-3 2-128 0,-1-2 0 16,1 2 0-16,-1-1 0 0,1 1 0 0,3-2 0 0,6 2 0 15,-2 0 0-15,-2 0 0 0,-2-2 0 0,-6 2 0 0,0 2 0 16,-1-4 0-16,1 4 0 0,-1-5 0 16,5 2 0-16,-1-1 0 0,3 2 128 0,-1-2-128 0,-4 2 128 15,-2-2-128-15,-3 2 0 0,-2-3 0 0,1 0 0 16,-2-1 0-16,0-2 0 0,-1-2 0 0,0 1 0 15,0 1-336-15,-1 1 0 0,0-3 0 0,-1 0 0 16,-2-1-512-16,-3-1-112 16,7-1 0-16,-9 1-16 0</inkml:trace>
  <inkml:trace contextRef="#ctx0" brushRef="#br2" timeOffset="-69148.58">24434 7408 3679 0,'15'-1'160'0,"-2"-1"32"0,3-3-192 0,6 2 0 0,3 4 0 0,7 3 0 16,5-3 2128-16,3 1 384 0,4-1 80 0,0 1 16 16,-2 4-2064-16,3 1-416 0,0-2-128 0,4 3 0 15,0 1 176-15,5 0-48 0,3 1-128 0,0 4 192 0,1-1 16 16,-4 1 0-16,-6-1 0 0,-2 3 0 0,-3-1 128 0,-2 2 32 15,-3 0 0-15,-4 5 0 0,-2 1-16 0,-4 1 0 16,-3 3 0-16,-3-2 0 0,-4 4-64 0,-4 4-16 16,-5 2 0-16,-7 2 0 0,-4 1-272 0,-10 2 0 15,-8 5 0-15,-8-1-7968 16</inkml:trace>
  <inkml:trace contextRef="#ctx0" brushRef="#br3" timeOffset="-58759.5">13691 19261 7311 0,'-4'-13'320'0,"3"8"64"0,-4-4-384 0,1 2 0 16,-1-1 0-16,1-2 0 0,1 0 784 0,-2 1 80 15,1 3 16-15,1-3 0 0,1 2-128 0,2-3-32 16,-4 3 0-16,3-4 0 0,-2 3-224 0,2-3-48 15,-1 4-16-15,2 7 0 0,-2-8 80 0,1 3 0 16,1 5 16-16,0 0 0 0,-2-5 112 0,2 5 0 16,0 0 16-16,0 0 0 0,0 0 32 0,0 0 0 15,0 0 0-15,0 0 0 0,0 0-224 0,0 0-32 16,3 14-16-16,-4 4 0 0,1 0-32 0,0 2 0 0,-2 1 0 0,2 2 0 16,3 5-240-16,-2-2-144 0,-1 2 160 15,0-4-160-15,0-1 0 0,0-2 0 0,1 1 0 0,2-2 0 16,0-1 128-16,-1-2-128 0,1-3 0 0,2-3 0 15,-1 1 192-15,1-5-48 0,0 2-16 0,-5-9 0 16,10 3 320-16,0-1 64 0,-1-3 16 0,1 0 0 16,0-4-32-16,0-3-16 0,2 0 0 0,-2-2 0 15,0 1-224-15,0-2-32 0,1 0-16 0,-1-1 0 16,2-3-208-16,0 1 176 0,-1-1-176 0,2-1 160 16,-3 1-160-16,-1 1 0 0,0-1 0 0,0 1 0 15,0-1 0-15,-2 3 128 0,1-1-128 0,-2 6 0 16,1-1 0-16,-7 8 0 0,0 0 0 0,0 0 0 15,10 1 0-15,-10-1 0 0,9 13 0 0,-3 1-176 16,-1-1 176-16,-1 3 0 0,-1 3 0 0,-2 6 0 16,-1 0 0-16,0 6-128 0,-1 3 128 0,-2 4 0 0,-1 4 0 15,0 5 0-15,-2 4 0 0,-2-3 0 0,1 0 0 0,-5-2 0 16,1-5 144-16,-1-6-144 0,0-3 1296 0,-1-5 160 16,-1-2 16-16,1-3 16 0,-2-3-1488 0,1-1-240 15,1-4-80-15,1-3 0 0,-2-1 704 0,-2-3 128 16,1-2 48-16,0-3 0 0,1 1-240 0,-3-2-64 15,0-3 0-15,0-1 0 0,2-3-256 0,2-1 0 16,0-3 0-16,2 1 0 0,1-2-320 0,1 1 48 16,-1-3 0-16,5 3 0 15,3 1-288-15,2-1-48 0,2 1-16 0,4 0 0 16,4 1-1968-16,2-1-400 0</inkml:trace>
  <inkml:trace contextRef="#ctx0" brushRef="#br3" timeOffset="-58370.01">14404 19311 24527 0,'0'0'1088'16,"0"0"224"-16,0 0-1056 0,11-3-256 0,0-1 0 0,2 2 0 0,1-1 608 0,1 1 64 15,0 1 16-15,3-1 0 0,2 1-304 0,3 0-64 16,0-6-16-16,3 5 0 0,1-2-176 0,1 3-128 16,-1-2 144-16,-1 2-144 0,-1 0 0 0,-1 1 128 15,-4-3-128-15,0 3 0 0,-3 0 0 0,-1 3-192 16,-2-2 48-16,0 1 0 16,-2 1-784-16,0 3-160 0,-12-6-16 0,10 8-10192 0</inkml:trace>
  <inkml:trace contextRef="#ctx0" brushRef="#br3" timeOffset="-58137.85">14453 19531 24879 0,'0'0'1088'0,"0"0"256"0,0 0-1088 0,0 0-256 0,0 0 0 0,10-2 0 15,3 0 1936-15,2-1 336 0,3-2 64 0,2 0 16 16,4-1-1952-16,5-2-400 0,2 2 0 0,2-1 0 16,1-1-416-16,-1 1 32 0,-2-3 0 0,-2 4 0 15,-2-3-448-15,-1 2-96 0,0 2-16 0,-2-1 0 16,-2 1-2016-16,0 2-416 0,-1 1-80 0</inkml:trace>
  <inkml:trace contextRef="#ctx0" brushRef="#br3" timeOffset="-57723.11">15538 19065 24879 0,'0'0'1088'0,"-7"-5"256"0,-4-4-1088 0,4 4-256 0,-1 0 0 0,8 5 0 15,-9-1 1280-15,0 4 208 0,0 0 48 0,1 2 0 16,-1 8-1536-16,0 0-192 0,-1 0-80 0,-1 6-32 31,1 7-144-31,0 2-48 0,0 3 0 0,1 1 0 0,1 1 256 0,1 0 48 0,0-3 16 0,4 1 0 16,-2-1 176-16,3-6 128 0,2 1-128 0,2-1 176 16,0-4 240-16,3-2 48 0,3-3 16 0,2-5 0 15,0 0 16-15,3-2 0 0,1 0 0 0,2-6 0 16,2-3 256-16,1-3 48 0,2-5 16 0,-1 2 0 15,1-6-112-15,1-2 0 0,1-4-16 0,0-2 0 16,1 1-368-16,1-6-64 0,1-3 0 0,-3-4-16 16,0 1-80-16,-4-1-16 0,-2-1 0 0,-5 0 0 15,-2-2 160-15,-5 6 16 0,-2-1 16 0,-3 7 0 16,-3 0 160-16,-3 3 16 0,-4 5 16 0,-4 3 0 16,-3 2-304-16,-4 4-64 0,-6 1-16 0,-2 4 0 15,-2 0-496-15,-1 4-96 0,-1 1-32 16,0 8-11424-16,-1-3-2304 0</inkml:trace>
  <inkml:trace contextRef="#ctx0" brushRef="#br3" timeOffset="-54911.73">24617 10931 5519 0,'-18'-3'496'0,"5"-1"-496"0,-2-3 0 0,1 3 0 0,1 0 4240 0,2-2 752 15,-1 1 160-15,2 1 32 0,1-1-3904 0,-1-2-784 16,2 2-160-16,0-5-16 0,-1 0-16 0,2-4 0 16,2-1 0-16,1-2 0 0,2-1-48 0,-2-1-16 15,3-1 0-15,1 0 0 0,2 1-48 0,2-1 0 16,2 4 0-16,1-2 0 0,2-2-32 0,1 3-16 15,1 1 0-15,3-1 0 0,2 2 144 0,1 4 32 0,2 2 0 0,3-3 0 16,0 2-16-16,0 0 0 0,3 1 0 16,-1 0 0-16,-1 5-48 0,-2 3 0 15,-2 1 0-15,0 4 0 0,-1 2-256 0,-3 4 0 0,-1 3 0 16,-1 0 0-16,-1 3 0 0,-2 3 0 0,-1 4 0 0,-3 1 0 16,-2 6 0-16,-3-1 0 0,-2 1-160 0,-2 2 160 15,-3-6 0-15,-2 1 0 0,-1-6 0 0,-2 0 0 16,-3 1 288-16,-1 0-32 0,-2-3 0 0,-2-5 0 15,-1-3 144-15,-4 1 32 0,0-6 0 0,1 0 0 16,0-3-64-16,2-8-16 0,2-3 0 0,3-3 0 16,2 1-64-16,2-3-16 0,3-5 0 0,3 0 0 15,2-1-112-15,3-4-32 0,2-3 0 0,4-1 0 16,6-4-128-16,0 1 0 0,3 1 0 0,4-2 0 16,2-1 0-16,3 6-144 0,1-1 144 0,2 5 0 15,-1 2-144-15,0 2 144 0,1-1 0 0,-1 5-144 0,1 5 144 16,-1 5 0-16,2 3-144 0,0 5 144 0,-1 5 0 15,1 5-176-15,-2 1 176 0,-2 7-128 16,-1 1 128-16,-4 2-128 0,-6 6 128 0,1 2-128 0,-3 1 128 16,-3 2 0-16,-5 0 0 0,-3 0-128 0,-4 0 128 0,-3-5 0 15,-3-4 0-15,-2 0 0 0,-4-6 160 0,0-2 16 16,-2 0 0-16,-2-1 0 0,1-4 176 0,-2-6 32 16,1-2 16-16,0-2 0 0,2-4 0 0,1-4 0 15,1-5 0-15,-1 0 0 0,1-3-128 0,2-5-16 16,2 1-16-16,2-3 0 0,0 0-240 0,0-4 144 15,1-2-144-15,3 1 128 0,1-5-128 0,5 1 0 16,1-4 0-16,4 3 0 0,1 2 0 0,4-1 0 16,1 4 0-16,3-1 0 0,1 2-192 0,2 4 192 0,1 1-192 15,1 3 192-15,1 3-192 0,1 2 192 0,0 6-160 0,2 3 160 16,1 4-160-16,1 2 160 0,0 8-160 16,2 1 160-16,-5 0-160 0,0 7 160 0,-2 2-160 0,-2 4 160 15,0 1-192-15,-7 2 48 0,-2 1 16 0,-3 0 0 16,-3 0 128-16,-3-3-128 0,-4-1 128 0,-6-5-128 15,-5-1 128-15,-1-2 144 0,-4-3-16 0,-3 2-128 16,-3 0 320-16,-1-4-64 0,-2-4 0 0,1-3 0 16,-1 1 80-16,1-3 16 0,0-6 0 0,0-3 0 15,0-2-112-15,-2 0-32 0,0-7 0 0,4-2 0 16,2-3-80-16,2-1 0 0,6 0-128 0,1-4 192 16,4-4-192-16,4-1 144 0,6-5-144 0,3-1 128 15,4-2-128-15,6 1 0 0,6-2-160 0,3 0 160 16,4-2-192-16,4 2 48 0,3 1 16 0,-2 4 0 15,-1 6 128-15,1 4-128 0,2 3 128 0,-1 5-128 0,5 5 128 16,-1 0 0-16,2 4-144 0,-1 6 144 0,-1 7 0 16,-2 2-144-16,0 5 144 0,-7 5 0 0,-3 2-192 0,-4 8 192 15,-7 4-192-15,-4 4 192 0,-6 4-192 0,-7 4 64 16,-8 5 128-16,-6-2-208 0,-2 0 208 0,-5-5 0 16,-1-7 0-16,-1-3 0 0,-3-1 0 0,-1-5 128 15,2-2 16-15,1-4 0 0,1-2 208 0,1-4 32 16,0-4 16-16,0-5 0 0,-1-3-112 0,2-4-32 15,1-4 0-15,4-6 0 0,1 0-48 0,3-7-16 16,2-8 0-16,4-1 0 0,4 2-192 0,2-5 0 16,3-1 0-16,3-5 0 0,2-3 0 0,5-3-192 15,3 1 16-15,2-3 0 0,4 1-16 0,3 1 0 16,2 2 0-16,1 5 0 0,1 4 192 0,-2 2-192 0,1 3 192 16,0 7-192-16,-1 1 192 0,3 7 0 0,2 5 0 0,-3 2-128 15,0 3 128-15,-3 7-128 0,-1 4 128 0,-1 6-128 16,-3 2 128-16,-1 5 0 0,-6 4-144 0,-2 5 144 15,-2 1-272-15,-8 4 16 0,-5 3 0 0,-4 5 0 16,-3-2 128-16,-3-2 128 0,-2-4-192 0,-1-6 192 16,-3-1 0-16,3-5 0 0,-3-6 192 0,4-1-48 15,-2 0 240-15,1-2 32 0,-2-1 16 0,0-6 0 16,-1-8-112-16,-2-5 0 0,1-5-16 0,2-3 0 16,1-2-144-16,3-1-32 0,2-4 0 0,6-4 0 15,-1 0-128-15,5-5 0 0,2-5 0 0,3-1 0 16,3-4 0-16,4 0 0 0,4-1-224 0,1 0 80 15,3-1-16-15,6 2 0 0,3 0 0 0,1 4 0 16,1 4 32-16,4 1 0 0,0 5 0 0,-1 5 0 16,1 4 128-16,-2 8 0 0,0 2-144 0,-1 1 144 0,1 7-128 15,-1 5 128-15,-3 6-160 0,2 7 160 0,-4 3-144 0,-3 2 144 16,-3 6-128-16,-3 4 128 0,-4 2-144 0,-2 6 144 16,-6-2-160-16,-3 1 160 0,-4-3 0 0,-3-4 0 15,-2-4 0-15,-2-6 0 0,-3-1 0 0,-2-4 0 16,0-3 0-16,-2-2 0 0,-1-1 320 0,0-7 48 15,-1-1 16-15,0-7 0 0,-2-1-176 0,1-3-16 16,-2-8-16-16,1-2 0 0,2-1 16 0,2-3 0 16,2-5 0-16,6-1 0 0,2-2-192 0,4-6 0 15,2-1 0-15,3-1 0 0,0-2 0 0,8-2-176 16,0 0 48-16,6 0 0 0,4-1-128 0,5 1-32 16,4 2 0-16,6 3 0 0,2 5 128 0,2 0 32 0,2 6 0 15,0 5 0-15,-2 8 128 0,2-1-192 16,2 6 192-16,4 4-192 0,-1 5 192 0,1 4-128 0,0 6 128 0,-2 2-128 15,-1 6 128-15,-3 5-128 0,-6-3 128 0,-4 4-128 16,-6 5-16-16,-5 0 0 16,-7 3 0-16,-5-1 0 0,-4-2-16 0,-7-2 0 0,-4-7 0 0,-6 1 0 15,-5-5 160-15,-4-3 192 0,-4-3-32 0,-2-2-16 16,0-4 176-16,-3-2 48 0,0-4 0 0,-1-2 0 16,-2-3-64-16,2-3-16 0,0-1 0 0,2-6 0 15,-2-7-128-15,5-1-32 0,5-2 0 0,5-5 0 16,6-1-128-16,4-1 128 0,3 4-128 0,5-7 128 15,3 0-128-15,7-2-176 0,6-5 48 0,5 7 0 16,4 2-64-16,5 3-16 0,0-2 0 0,3 7 0 16,0 0 208-16,1 6-176 0,-2 2 176 0,5 7-160 0,1 2 160 15,1 6 0-15,-1 1 0 0,0 10-128 0,-2 4 128 0,-2 3 0 16,-4 4 0-16,-4 5 0 0,-5 1 0 0,-4 4 0 16,-7 5 0-16,-5-1-128 0,-4-6 128 15,-6 0 0-15,-6 0 0 0,-1-2 0 0,-5-6 0 0,-1-2 0 16,-1-2 0-16,-4-2 128 0,0-4 32 0,3-1 16 15,-3-6 0-15,-2 1 0 0,0-3-176 0,-1-5 0 16,1-1 144-16,3-3-144 0,2-2-240 0,1-1-112 16,1-3-32-16,5 0-12128 15,1-5-2432-15</inkml:trace>
  <inkml:trace contextRef="#ctx0" brushRef="#br3" timeOffset="-53400.34">20192 10754 22575 0,'0'0'992'0,"-5"-3"224"0,5 3-976 0,-9 0-240 0,9 0 0 0,-9 0 0 16,9 0 272-16,-8 3 16 0,8-3 0 0,0 0 0 15,-9 2 176-15,9-2 48 0,-8-5 0 0,2 0 0 16,1-4 96-16,2 2 32 0,0-5 0 0,2-2 0 16,-1 3-64-16,4-6-16 0,2 1 0 0,1-2 0 15,1-2-192-15,3-2-48 0,1 2 0 0,4 2 0 16,-1-1 720-16,2 2 144 0,2 2 32 0,0 1 0 31,1-1-1520-31,-1 1-288 0,-1 5-64 0,1 3-16 0,-2 4 912 0,3 4 176 0,-4 0 32 0,1 8 16 16,-1 6-272-16,-3 4-48 0,0 0-16 0,-6 8 0 15,-2 0-128-15,-4 4 0 0,-4 4 0 0,-6-1 0 16,-7 5 128-16,-2-2-128 0,-7-1 128 0,0-4-128 16,-5-3 192-16,1-6-32 0,-2 0-16 0,-1-4 0 15,1-3 176-15,3-5 16 0,1-2 16 0,1-4 0 0,-3 1 144 16,5-6 16-16,1-7 16 0,4-1 0 0,0-3-208 0,4 0-64 16,1-5 0-16,4-2 0 0,0 3-256 0,6 0 0 15,3-4 0-15,2 1 0 0,4-1 0 0,4 0 0 16,5-1 0-16,3 1 0 0,1 4-160 0,5 1 160 15,0 3-160-15,4 4 160 0,-1 3-128 0,0 3 128 16,0 2 0-16,0 5-144 0,2 5 144 0,0 3-128 16,1 1 128-16,-2 5-128 0,0-2 128 0,-4 0 0 15,-2 2 0-15,-2 1-128 0,-3 1 128 0,-3-3 0 16,-2-2 0-16,-3 0-128 0,-2-2 128 0,-4-2 0 16,-4-3 128-16,-2 1-128 0,-5-2 304 0,-3 3-16 15,-7-3 0-15,-2-2 0 0,-3 2 0 0,-2-5 0 16,-3 0 0-16,1-1 0 0,-2-1-96 0,-1-3-32 0,-1 0 0 15,3-4 0-15,3-5-160 0,5-4 0 0,4-3 144 16,6-5-144-16,7-2 0 0,6-4 0 0,5-3 0 16,5-3 0-16,4-2-224 0,5-2-16 0,4-4 0 15,3 4 0-15,-1 2 48 0,1 7 0 0,-2 1 0 0,2 4 0 16,1 2 192-16,1 1 0 0,0 5 0 0,0 9-144 16,-3 2 144-16,2 8 0 0,-4 0 0 0,-1 5-128 15,-2 3 128-15,-5 5 0 0,-2 1-144 0,-4 2 144 16,-5 4 0-16,-6 3 0 0,-4 5-144 0,-5-2 144 15,-5 1 0-15,-4-5 0 0,-4-3 0 0,-2-1 0 16,-2 1 0-16,-1-2 192 0,-1-7-48 0,0-1-16 16,4-2 96-16,0-6 16 0,1 1 0 0,2-6 0 15,3-3 16-15,2-2 0 0,1-7 0 0,5-2 0 0,3-6-64 16,4-1 0-16,2-2 0 0,3-5 0 16,4-2-192-16,4 0-240 0,0-3 48 0,4 2 16 0,1 3-80 15,-1-1 0-15,2 4-16 0,2-1 0 0,-2 3 144 16,0 6 128-16,1 3-192 0,0 5 192 0,0 0-144 0,2 6 144 15,-1 6 0-15,0 6-144 0,-5 0 144 0,3 7-128 16,-3 3 128-16,0 5-128 0,-2 1-48 0,-3 4 0 16,-4 0 0-16,2 3 0 15,-3 1-1104-15,1-4-240 0,-1-1-32 0,2-2-14512 0</inkml:trace>
  <inkml:trace contextRef="#ctx0" brushRef="#br3" timeOffset="-52037.69">26865 10917 12895 0,'-15'-4'1152'0,"4"1"-928"0,-5-4-224 0,0 0 0 0,0 3 4336 0,0 2 816 16,-1 2 160-16,1 0 48 0,1-4-4288 15,1 2-864-15,-2-2-208 0,4 1 0 0,2-2 128 0,3-3-128 16,2 1 176-16,4-7-176 0,1-3 240 0,4 0-64 16,2-2-16-16,5-2 0 0,2 0-160 0,6-2 128 15,4 2-128-15,3 2 128 0,1-1-128 0,3 0 160 16,-1-1-160-16,-1 5 160 0,-1 2-160 0,-1 5 0 16,0-1 0-16,-1 6 0 0,-1 4 240 0,-2 2 16 15,-2 4 0-15,-1 4 0 0,-2-3-96 0,-4 7-16 16,-3 5 0-16,-4 3 0 0,-2 1-144 0,-5 1 128 0,-4 3-128 15,-7 1 128-15,-3-2-128 0,-4 1 128 0,-3-2-128 16,-2-2 128-16,-1-5 160 0,0-4 32 0,1 0 0 16,3-2 0-16,0-7 176 0,1-2 32 0,1-1 16 0,2-5 0 15,3-3-96-15,4-3 0 0,3-3-16 0,3-3 0 16,3-3-224-16,6-4-32 0,6-6-16 0,4 1 0 16,3-4-352-16,5 1-64 0,1 2 0 0,3 0-16 15,2 1 48-15,2 2 16 0,-1 3 0 0,3 4 0 16,0 3 208-16,0 8 0 0,0 1 0 0,-1 6-144 15,0 7 144-15,-5 2 0 0,-1 3 0 0,-5 2-128 16,-4 3 128-16,-1 2 0 0,-9 3 0 0,-3 0 0 16,-6 4 0-16,-7-1 0 0,-7 6 0 0,-4-3-128 15,-9 2 128-15,-4 0 0 0,-4-8 0 0,-3-1 0 16,-1-5 0-16,0-2 0 0,0-5 128 0,3 0-128 0,2-5 128 0,5-3-128 16,0-3 160-16,4-2-160 0,3-6 0 0,5 1 128 15,3-5-128-15,6-2 0 0,4-1 0 0,4-2 0 16,7-2 0-16,4-4 0 0,5-1-288 15,5 1 48-15,5-3 16 0,3 0 0 0,2 1-48 0,2 1-16 16,2 3 0-16,3 1 0 0,3 4 288 16,-1 4-160-16,4 8 160 0,0 2-128 0,1 0 128 0,-1 8 0 15,0 0 0-15,-4 4 128 0,-3 7-128 0,-4 1 0 16,-7 2 0-16,-2 3 128 0,-8 0-128 0,-4 6 0 16,-6-2 0-16,-7 5 0 0,-4 1 0 0,-6-1 0 15,-6-2 0-15,-7-7 0 0,-5-2 192 0,-5-2 0 16,-2-2 16-16,-2-2 0 0,2-3 304 0,1-1 48 15,2-5 16-15,3-3 0 0,3-2-224 0,5-4-32 16,3-4-16-16,5 1 0 0,2-5-128 0,2-2-32 0,3-3 0 16,6-2 0-16,3-2-144 0,2-4 0 0,3-1 0 15,4-4 128-15,1 1-128 0,6 2 0 0,0-1 0 0,4 6 0 16,2 1 0-16,0 6 0 0,-1 0-144 0,1 5 144 16,3 3 0-16,0 5 0 0,-1 1 0 0,0 4 0 15,-1 1-176-15,1 1 176 0,-1 5-160 0,-2 0 160 16,-2 4 0-16,0 1-144 0,-1 1 144 0,-1 3 0 15,-5 2-192-15,0 3 64 0,-2 0 0 0,-2 5 0 32,-3-2-1312-32,-3 5-256 0,-3 1-48 0,-3-4-14592 0</inkml:trace>
  <inkml:trace contextRef="#ctx0" brushRef="#br3" timeOffset="-47526.99">18431 10620 3679 0,'0'0'320'0,"0"0"-320"16,0 0 0-16,0 0 0 0,0 0 2496 0,0 0 448 0,0 0 64 0,0 0 32 15,0 0-2320-15,0 0-464 0,0 0-80 0,0 0-32 16,0 0-144-16,0 0 128 0,0 0-128 0,0 0 128 16,0 0 160-16,0 0 32 0,0 0 0 0,12 3 0 15,-12-3 256-15,10 0 48 0,-1 0 16 0,0 3 0 16,-9-3 304-16,12 1 64 0,1-1 16 0,1 0 0 15,1 0-144-15,3 0-32 0,1 0 0 0,2 0 0 16,1-1-224-16,3 1-48 0,1-2-16 0,2 2 0 16,3 3-144-16,2-1-32 0,2 1 0 0,4-3 0 15,1-1-64-15,5 1-32 0,-6 2 0 0,3-2 0 16,-1-2-64-16,1 0-16 0,1 1 0 0,1 1 0 16,1 0-16-16,4 0 0 0,4-1 0 0,0 1 0 15,0 0 0-15,-2 0 0 0,-3 0 0 0,2 0 0 16,0 0 32-16,-1 0 0 0,1 0 0 0,3 1 0 0,3 0 32 15,1-1 0-15,2 0 0 0,-3 0 0 0,-3 0-96 16,0 0-16-16,1-1 0 0,1 1 0 0,-1 1-16 0,3 1 0 16,4-1 0-16,-2-2 0 0,-2-1 0 0,2 1-128 15,-6-1 192-15,2-1-64 0,-1 0-128 0,2 3 192 16,1 2-192-16,2-2 192 0,1-2-16 0,-3 0 0 16,-4 1 0-16,1-1 0 0,0 2 16 0,0 2 0 15,-1 3 0-15,2-3 0 0,1 1-192 0,1-2 0 16,0 2 144-16,-2-3-144 0,-2-2 0 0,3 2 128 15,-3 0-128-15,3 2 0 0,-1-2 0 0,2-2 144 16,2 0-144-16,-2 2 0 0,-1 0 160 0,-4-1-160 16,0-1 128-16,1 0-128 0,-1-2 128 0,3 3-128 0,0 1 0 15,2 0 128-15,1-2 16 0,0 1 0 0,-4 0 0 16,-2 0 0-16,-1-1-16 0,0 2-128 0,1 3 192 16,2-1-64-16,-1 1-128 0,2 2 128 0,1-1-128 0,0 0 128 15,-6-3-128-15,3 1 0 0,-1 2 0 0,-2-1 0 16,3-1 0-16,-1 0 0 0,1-2 0 0,0 1 0 15,2 0 0-15,1 0 0 0,-4-1 128 0,-1-1-128 16,-1 2 0-16,0-1 0 0,1 0 0 0,3 0 0 16,2 0 0-16,1 2 0 0,1-1 0 0,-2 0 0 15,-2-2 0-15,-2 1 0 0,-4-1 0 0,2 2 0 16,-2 1 128-16,4 4-128 0,0-3 0 0,1 2 128 16,2 2-128-16,-1-3 0 0,-2-2 144 0,-3 3-144 15,1 2 0-15,1-1 144 0,2-2-144 0,0 1 0 16,2 0 128-16,1-1-128 0,0-2 0 0,-3 1 0 15,-3 1 0-15,-2 1 0 0,-1-4 0 0,-1 2 0 0,0 0 0 16,1 1 0-16,1 0 0 0,3-1 0 0,4-1 128 0,-1 1-128 16,-2 0 0-16,-2 1 0 0,-3-2 0 0,0 0 160 15,-1-1-160-15,2 1 128 0,2-2-128 0,0 0 0 16,0-2 0-16,0 2 0 0,-1-1 0 0,0 1 0 16,-1-2 128-16,-1 0-128 0,-1 0 0 0,-1-1 0 15,2 1 0-15,-2 0 0 0,-2 1 0 0,2 0 0 16,2 0 0-16,0-2 0 0,-2-2 0 0,-3 2 0 15,-2 1 0-15,-2 1 0 0,-1 1 0 0,0 1 0 16,-2 1 0-16,1 0 0 0,-2-1 0 0,0 1 0 16,-2 5 0-16,0-5 0 0,-1 0 0 0,-1 0 0 15,-2 1 0-15,1-1 0 0,-3 2 0 0,-1-1 0 0,-2-1 0 16,0-1 0-16,-4 3 0 0,-1-1 0 0,-1-1 0 16,-1 3 0-16,0-2 0 0,-4 1 0 0,-1-2 0 0,2 1 0 15,-4 1 0-15,-9-4 0 0,10 2 0 0,-10-2 0 16,0 0 0-16,9 1 0 0,-9-1 0 0,0 0 0 15,0 0 128-15,0 0-128 0,0 0 0 0,0 0 128 16,0 0-128-16,0 0 0 0,-10-1 0 0,-2-1 128 16,0-2-128-16,-5 1 0 0,-2 1 144 15,-4-2-144-15,-4 1 0 0,-2-3 128 0,-3 1-128 0,-2 1 0 16,-2-1 0-16,-3-1 128 0,-2-1-128 0,-2-2 0 16,-3 2 0-16,1 2 0 0,-1-2 0 0,-1 1 0 15,-1 0 0-15,-5-2 0 0,-4 4 0 0,-4 0 0 16,-2-3 0-16,-1 2 0 0,-2 1 0 0,0 0 0 15,-2-1 0-15,0 2-160 0,-8 0 160 0,1 1 0 16,0 0 0-16,2 1-128 0,3 1 128 0,-1-2 0 0,-3 1 0 16,-4-2 0-16,-4 2 0 0,1 0 0 0,2-2 0 0,-1 3 0 15,4 2 0-15,-7-2 0 0,-6-2 0 0,0 4-128 16,1-4 128-16,2 4 0 0,-1 0 0 0,-1-1 0 16,-5-1 0-16,1 0 0 0,3 0 0 0,0 3 0 15,2 0 0-15,-4-2 0 0,-3-2 0 0,1 1 0 16,3 0 0-16,0 0 0 0,0 1 0 0,-2-1 0 15,-3-1 0-15,5-1 0 0,3 1 0 0,-1-2 0 16,-1 0 0-16,-1-1 0 0,-1 1 0 0,3 0 0 16,3-3 0-16,0 3 0 0,-2-1-192 0,-2-1 192 15,-1-7-192-15,1 6 192 0,4-2-160 0,1 4 160 16,-1 2-128-16,-3-6 128 0,0-1 0 0,2 4-160 0,2-1 160 16,0 3 0-16,-1 1-176 0,2-1 176 0,2-6-160 15,2 2 160-15,0 0-160 0,2 0 160 0,-1 3-160 0,-3 1 160 16,-7-4-128-16,7-1 128 15,3-1 0-15,5 0-144 0,1 6 144 0,3-1 0 0,-5 0 0 0,3 1 0 16,-1 1 0-16,8 1 0 0,1 1 0 0,4 0 0 16,1 0 0-16,1-2 0 0,-1 5 0 0,-1-1 0 15,-2 1 0-15,4 1 0 0,2 0 0 0,2-2-128 16,2 3 128-16,0 0 0 0,4 2 0 0,0-2 0 16,0 1 0-16,3 2 0 0,-1-4 0 0,2 1 0 15,4 0 0-15,2-3 0 0,2 0 0 0,5-1 0 16,-1 4 0-16,6-1-160 0,1 0 160 0,2-2 0 15,2 1-128-15,2-1 128 0,2 1 0 0,3-1 0 16,1 0 0-16,2 1-128 0,3 1 128 0,7-4 0 0,0 0 0 16,0 0-128-16,0 0 128 0,0 0 0 15,0 0 0-15,0 0-128 0,0 0 128 0,7 10 0 0,2-1 0 0,4-5 0 16,2 0 0-16,3 1 0 0,0-3 0 0,5 1 0 16,2-3 0-16,3 3 0 0,2 0 0 0,5 2 0 15,4-2 0-15,4-2 0 16,2 2 0-16,2-3 0 0,-5 0 0 0,5 0 0 0,2 1 0 0,2 2 0 15,1-2 0-15,6 0 0 0,3 0 0 0,2-1 0 16,1-1 0-16,1 0 0 0,-2 0 0 0,-1 1 0 16,3 1 0-16,4 0 0 0,3 0 0 15,1 1 0-15,-1-2 0 0,-1 2 0 0,-1 0 0 0,2 0 0 16,-1 1 0-16,5-1 0 0,4-3 0 0,-1 1 0 16,-4 0 0-16,1 0 0 0,-1-1 0 0,4 1 0 0,1 1 0 15,-1-2 0-15,0-2 0 0,-2-3 0 0,-1 1 0 16,3 2 0-16,1 4 0 0,0-1 0 0,-1 0 128 15,-2 0-128-15,-5 0 0 0,0 0 0 16,2-1 0-16,2 2 0 0,3 2 0 0,-3-1 0 0,-4-2 0 0,-1 0 0 16,1 0 0-16,5 4 0 0,-1 0 0 0,3-1 0 15,-1-3 0-15,-1 0 0 0,-4-2 0 0,2 2 0 16,3 2 0-16,1-1 0 0,3 0 0 0,0-1 0 16,-9-2 0-16,2 2 0 0,2 0 0 15,3 2 0-15,4 1 0 0,-3-2 0 0,-3-2 0 0,-2 2 0 16,-2 1 0-16,1 2 0 0,0-1 0 0,2-1 0 15,2-2 0-15,-3 3 128 0,-7-2-128 0,1 2 0 16,0-2 0-16,3 0 128 0,5-2-128 0,-2 0 0 16,-2-1 0-16,-3 0 0 0,-4-1 0 0,3 1 0 0,2-2 0 15,1 0 0-15,1 0 128 0,-2 1-128 16,-4-1 0-16,-1-1 0 0,1 3 128 0,2 0-128 0,-1 1 0 0,3-2 128 16,0 2-128-16,-1-2 0 0,-2-1 0 0,0 1 0 15,-2-2 0-15,2 1 0 0,2 2 0 0,0-4 128 16,0-3-128-16,-4 0 0 0,-4 4 0 0,-1 1 0 15,2 3 0-15,-1-3 0 0,3-3 0 0,2 2 0 16,0-4 0-16,-3 0 0 0,-1 0 176 0,-1 1-176 16,1 3 192-16,-1 0-192 0,2 4 192 0,1-3-64 15,3-2 0-15,-7 2-128 0,-3-1 0 0,-3 4 0 16,2 3 0-16,-3 2 0 0,-1-7 0 0,2 3 0 16,3 0 0-16,0 0 0 0,-5-3 0 0,-3 1 0 0,-4 2 0 0,-1 0 0 15,-1 0 0-15,0 2 0 0,-1-1 0 16,1 1 0-16,-1 1 0 0,2-1 0 0,-4 2 0 15,0 0 0-15,-3-1 0 0,-2-1 0 0,-3 3 0 0,-4-4 0 16,-2-2 0-16,0 2 0 0,-3 1 0 0,-1 0 0 16,-2 1 0-16,-2-1 0 0,0 1 0 0,-2 2 0 15,0-1 0-15,-4-2 0 0,-1 0 0 0,-3 0 0 16,-10-2 0-16,11 5 0 0,-2-1 0 0,-9-4 0 16,0 0 0-16,10-1 0 0,-10 1 0 0,0 0 0 15,0 0 0-15,0 0 0 0,11 1 0 0,-11-1 0 16,0 0 0-16,0 0 0 0,0 0 0 0,0 0 0 15,0 0 0-15,0 0 0 0,0 0 0 0,0 0 0 16,0 0 0-16,0 0 0 0,0 0 0 0,0 0 0 0,0 0 0 16,-7-8 0-16,0 3 0 0,7 5 0 0,-11-1 0 15,1 0-144-15,-1 1 144 0,-2 0 0 0,-1-3 0 0,-2 1 0 16,-2 2 0-16,0 0 0 0,-2-2 0 16,-2 0 0-16,-2 1 0 0,-1 2 0 0,-2 3 0 0,-4-2 0 15,-4 0 0-15,-2-1 0 0,-8-1 0 0,2-1 0 16,-4-1 0-16,0 2-128 0,-1 0 128 0,0 2 0 15,-1-1 0-15,-2 3 0 0,2-2 0 0,-5 5 0 16,-4-2 0-16,-2-3 0 0,-1 1 0 0,0-1 0 16,0 0 0-16,3 3 0 0,-2 0 0 0,-1 1 0 15,-4 2 0-15,0-6 0 0,-5-2 0 0,4-1 0 16,0 0 0-16,1 1 0 0,0 1 0 0,-3 0 0 16,-6-2 0-16,0 1 0 0,2-1 0 0,2-1 0 15,1 2 0-15,3 2 0 0,3 0 0 0,-3-1 0 0,-6-1 0 16,3 2 0-16,2-4 0 0,0 2 0 0,1 2 0 0,0-2 0 15,0 0 0-15,-4 0-128 0,-5 0 128 0,2-3 0 16,2 1 0-16,0-1-128 0,2 2 128 0,-2-2 0 16,-2 1 0-16,-6 1 0 0,-6 1 0 0,3-2 0 15,1 0 0-15,-1 0 0 0,0 5 0 0,-5-3 0 16,-5-3 0-16,1 3 0 0,5 0 0 0,0 2 0 16,-2-2 0-16,-5-2-160 0,-1-3 160 0,2 2 0 15,3 3-160-15,0 0 160 0,-1-2-128 0,-1 0 128 16,-3-2 0-16,3 3 0 0,5-1 0 0,0 1-128 15,-1-3 128-15,-1-2 0 0,-3 1 0 0,4 0 0 16,5-2 0-16,-5 4 0 0,2-1 0 0,-3 2 0 0,-2 0 0 16,4 1 0-16,3 1 0 0,-2 0 0 15,0-3 0-15,-3 3 0 0,-2 0 0 0,2 0 0 0,3 0 0 16,2 3 0-16,3-1 0 0,-2-1-128 0,-5 1 128 16,2-2 0-16,2 1 0 0,2 3 0 0,0 1 0 0,-3 1 0 15,-3-3-144-15,4-1 144 0,1-3-208 16,1 4 16-16,1 2 16 0,-3 0 0 0,-3-6 48 15,4-1 0-15,0 2 0 0,5 2 0 0,2 1 128 0,2 0-160 16,-4-1 160-16,1 0-160 0,-1-2 160 0,4 0 0 16,5 1 0-16,-2 4 0 0,4 0 0 0,-3-1-160 15,-2 1 160-15,1 1 0 0,2-3-208 0,5-1 64 16,1 4 16-16,2 0 0 0,1-1-32 0,1 0 0 16,-6-1 0-16,3 0 0 0,0-3 16 0,4 2 0 15,1-2 0-15,2 1 0 0,0 1 16 0,2-1 0 16,0 2 0-16,0-1 0 0,-3-1 128 0,3 0-160 0,-1-1 160 15,3 1-160-15,3-2 160 0,1 2 0 0,2 0 0 16,2 2 0-16,0 0 0 0,1-2-160 0,1 2 160 16,0 1 0-16,2 2 0 0,4-5-128 0,2 2 128 0,3 0 0 15,3 0 0-15,5 1 0 0,0-1 0 0,6 1 0 16,1 0-144-16,3 0 144 0,0-1 0 0,4 1-144 16,7-5 144-16,-7 9-128 0,7-9 128 0,0 0-128 15,0 0 128-15,0 0-192 0,0 0 192 0,7 11-192 16,-7-11 192-16,13 8 0 0,-2-3 0 0,4 1-128 15,2-2 128-15,3-3 128 0,3 3-128 0,2 0 176 16,6 1-176-16,4-3 0 0,5 1 0 0,1 0-176 16,2-1 176-16,5-1 0 0,3 1 128 0,6-2-128 15,4-2 0-15,5 1 128 0,4 0-128 0,1-2 0 0,-2 1 0 16,2-2 144-16,2-1-144 0,7 1 0 0,4 0 160 16,2 0-160-16,-1-1 128 0,0 1-128 0,2-1 192 0,3-1-32 15,4-2-16-15,-1 5 0 0,-2-3-16 0,3 0-128 16,1 1 192-16,4 1-64 0,6 0-128 15,-2-1 128-15,-4 3-128 0,3 1 128 0,1-1-128 0,0 1 192 16,-1 1-192-16,-2 0 192 0,0 1-192 0,6 1 0 16,3 0 0-16,-1-2 128 0,-3-1-128 0,1 1 0 15,4 1 144-15,-4-1-144 0,-3-2 0 0,0 0 0 16,-2 1 0-16,2 1 0 0,2 0 0 0,-4 0 0 16,-7 0 0-16,0 0 0 0,0 0 0 0,1 1 0 15,2 2 0-15,-3-1 0 0,-4 0 0 0,3-1 0 16,2 3 0-16,-1-3 0 0,-1 0 0 0,-1 1 0 15,-7-2 0-15,5 1 0 0,4 0 0 0,-2 0 0 0,-6-1 0 0,-1-1 0 16,-2 0 0-16,2 1 0 0,4 0 0 0,-4 1 0 16,0-2 0-16,-2 0 0 0,-3 1 128 0,1-2-128 15,3 1 160-15,-1 0-32 16,-1-3-128-16,-4 1 192 0,-6 0-192 0,0 0 128 0,0-1-128 0,3 2 0 16,4-1 176-16,-2 1-176 0,-2 0 192 0,0 0-192 15,-2-1 192-15,2 1-64 0,2 0 0 0,2 0-128 16,1-5 128-16,-3 4-128 0,-4 0 0 0,1-1 0 15,0-1 0-15,2 1 0 0,0 1 128 0,-1-4-128 16,-4 1 0-16,-1 2 0 0,-2 3 0 16,0-3 0-16,4-1 160 0,-1 2-160 0,1 1 128 0,-2 1-128 15,-2-2 128-15,-1 2-128 0,-1-1 128 0,1 2-128 0,-2 2 0 16,4-1 128-16,-2-1-128 0,-2 0 0 0,-7-3 0 16,0 2 0-16,-1 1 128 0,0 0-128 0,0 0 0 0,0 3 0 15,2-2 0-15,-2 3 0 0,2-3 0 0,-5-1 0 16,-5-1 0-16,0 0 128 0,-3 1-128 0,-2 1 0 15,0 1 144-15,-1 0-144 0,-1 3 0 0,0-1 0 16,-3-3 0-16,1 1 128 0,-2 1-128 0,-3-1 0 16,0 2 128-16,-4 0-128 0,0-3 144 0,-2 1-144 15,-1-2 192-15,-1 1-192 0,-1 1 144 0,0 1-144 16,-1-1 0-16,-2 2 144 0,0-1-144 0,-4-1 0 16,-1 1 144-16,0-1-144 0,-2 0 128 0,0-1-128 15,-4 0 128-15,-2 2-128 0,2-3 0 0,-12 0 0 16,0 0 0-16,0 0 128 0,10 0-128 0,-10 0 0 0,0 0 0 15,0 0 0-15,0 0-192 0,0 0-64 0,0 0-16 0,0 0 0 32,0 0-544-32,-13 0-96 0,-1-4-32 0,-1 3-9952 0,0-4-2000 15</inkml:trace>
  <inkml:trace contextRef="#ctx0" brushRef="#br3" timeOffset="-46982.76">28588 9930 9215 0,'-5'-15'816'0,"1"6"-656"0,0-4-160 0,0 4 0 0,4 9 4384 0,0 0 848 16,0 0 160-16,0 0 48 0,0 0-4432 0,0 0-880 15,0 0-128-15,0 0-128 0,10 7 128 0,0-3 0 16,1 1 0-16,1 2 0 0,4 2 0 0,4 4 0 16,4 1 0-16,5 0 0 0,6 2 304 0,5 1-16 15,5 1 0-15,3 2 0 0,0 2 96 0,4-1 0 16,-2-2 16-16,3 2 0 0,1-2-80 0,2 2 0 0,1 2-16 15,1 0 0-15,2-2 16 0,-3 3 0 0,-1 1 0 0,-2-2 0 16,-3-4-64-16,-2 1-16 0,-1 1 0 0,-3 2 0 16,-6-3-112-16,2-1 0 0,0-1-128 0,-4 1 192 15,-4 2-64-15,-4 0 0 0,-4-3-128 0,-4-2 192 16,-5-1-48-16,-3 1-16 0,-4 3 0 0,-4-3 0 16,-3-1-128-16,-2 1 192 0,-2 2-192 0,-6-2 192 15,-7-1 64-15,-3 2 0 0,-1 1 16 0,-4-2 0 16,-6 1 128-16,-3-1 32 0,-2 1 0 0,-1-1 0 15,0 2-112-15,-2-3 0 0,0-1-16 0,-2-2 0 16,1 0-96-16,-4 1-16 0,-2-1 0 0,-4-1 0 16,-4 2-64-16,-1-4 0 0,1 1-128 0,-1-1 192 15,1 3-192-15,1 0 128 0,2-5-128 0,1 5 0 16,1-3 0-16,-2 3 0 0,-2 1 0 0,3-4 0 16,1-3-1280-16,4 3-192 0,-2-2-32 15,5 2-9568-15,2-6-1920 0</inkml:trace>
  <inkml:trace contextRef="#ctx0" brushRef="#br3" timeOffset="-46405.06">18871 10598 11055 0,'-20'-7'976'0,"12"5"-784"15,-2-2-192-15,1-1 0 0,0 1 800 0,4 3 112 16,5 1 32-16,-8 1 0 0,0-1-944 0,8 0 0 0,-8-3 0 0,8 3-176 31,-9 0-544-31,0-2-112 0,2-2-32 0,-1-1-4512 0</inkml:trace>
  <inkml:trace contextRef="#ctx0" brushRef="#br3" timeOffset="-45534.97">18631 10525 1839 0,'0'0'160'0,"0"0"-160"0,-10 0 0 0,1 1 0 16,9-1 2864-16,-9 5 528 0,9-5 128 0,-9 4 0 15,9-4-1856-15,0 0-368 0,-9 2-80 0,9-2 0 16,0 0-192-16,0 0-48 0,0 0 0 0,0 0 0 16,-2 10-176-16,2-10-32 0,0 0-16 0,6 9 0 15,2-3-16-15,3 4 0 0,2-1 0 0,2-1 0 16,5-6-112-16,1 1-32 0,3 2 0 0,5 2 0 16,5 0-240-16,4 0-48 0,2-3-16 0,4-1 0 0,1-1-144 15,2 2-16-15,0-1-128 0,2 1 192 0,2-3 0 16,4 1-16-16,3 1 0 0,2-1 0 0,5 1 16 15,-1-2 0-15,-2-1 0 0,3 0 0 0,1 4 48 0,1-1 16 16,2-2 0-16,2 0 0 0,3-1-64 0,-2 0-16 16,1-1 0-16,-2 2 0 0,0-1 0 0,7 0 0 15,-1 0 0-15,3 0 0 0,-4-1 16 0,1 0 0 16,-1-2 0-16,3 0 0 0,1 3-48 0,2-1 0 16,1 0 0-16,-2-2 0 0,0 1-16 0,0 2-128 15,0 0 192-15,3-1-64 0,4-1-128 0,-2 1 0 16,1 2 0-16,0-1 0 0,4-1 0 0,-1 0 0 15,0-2 128-15,-2 1-128 0,-3-1 0 0,4 2 0 16,1 1 0-16,-1-1 0 0,-1-3 0 0,-2 0 0 16,-3-4 0-16,2 6 0 0,4 2 0 0,-1 0 0 0,1 0 0 15,-3-1 128-15,-1-1-128 0,1 2 0 16,0 2 0-16,0-2 0 0,2-2 0 0,-4 1 0 0,-5 1 0 0,0 0 0 16,1 4 128-16,5-2-128 0,3-3 0 0,-6-1 128 15,-7-1 32-15,0 2 0 0,0 2 0 0,4-1 0 16,2 0-160-16,-2 0 128 15,-4 0-128-15,-2-3 128 0,-3 1-128 0,1 1 0 0,0 2 0 0,4 0 128 16,1-1-128-16,-2 0 0 0,-8-2 0 0,0-1 0 16,-1 3 192-16,2 4-64 0,2-2 0 0,1 1 0 15,0 1 0-15,-4 0-128 0,-5 1 192 0,-1-1-64 16,-1-2-128-16,0 3 0 0,-1 3 144 0,5-4-144 16,-2-3 0-16,2 1 0 0,-4 1 0 0,0 2 128 0,-3-1-128 15,3-2 0-15,-2 2 0 0,3-1 0 16,2-2 0-16,0-1 0 0,2 0 0 0,-6 0 128 0,-3 0 0 0,-2 0 0 15,1-1 0-15,-1 1 0 0,1 0 64 16,0 0 0-16,5 0 16 0,-2 2 0 0,-1 2 0 0,-4-1 0 16,-1-1 0-16,1 1 0 0,0-1-208 0,1 1 144 15,-3 2-144-15,3-1 128 0,2-2-128 0,-2 2 0 16,0 0 0-16,-5 0 0 0,-2-3 0 0,1 2 0 16,1-1 128-16,-1 2-128 0,1 0 0 0,1 1 0 15,1-3 0-15,3 0 0 0,1 1 0 0,-2 1 0 16,-1 0 0-16,-1-1 128 0,-3-2-128 0,5 0 0 15,0 0 0-15,0 1 128 0,1 0-128 0,3 1 192 0,-1-2-192 16,-2 0 192-16,-3 1-192 0,-2 0 160 16,-2 1-160-16,-1-2 160 0,-3-1-160 0,-1-1 0 0,-2-2 0 15,0-1 0-15,3 2 0 0,0-1 0 0,-3 1 0 0,-1 0 0 16,-1 0 0-16,1-1 0 0,-2-1 128 0,-2 3-128 16,-1 0 0-16,-1 0 0 0,-1-1 0 0,-1 2 0 15,-2 0 0-15,-1 0 0 0,-2 0 0 0,-6 0 0 16,0 0 0-16,-1 0 0 0,0-1-144 0,-4 1 144 15,-14 0-176-15,10 0 32 0,-10 0 0 0,0 0 0 32,0 0-384-32,0 0-80 0,0 0-16 0,-10 1 0 15,-1-1-1808-15,-3-1-384 0,-4 0-64 0,-1-2-11728 0</inkml:trace>
  <inkml:trace contextRef="#ctx0" brushRef="#br3" timeOffset="-44881.21">28827 9907 27407 0,'-13'-14'1216'0,"5"4"256"0,1 3-1184 0,2 0-288 15,-2 0 0-15,7 7 0 0,0 0-192 0,0 0-112 0,-11 0-16 0,2 2 0 16,9-2 320-16,0 0-160 0,-9 8 160 0,9-8-128 16,0 0 128-16,0 0-128 0,0 0 128 0,0 0-128 15,0 0 128-15,5 9 0 0,4-2 160 0,5 0-160 16,5 4 384-16,3-1 0 0,6 3-16 0,2 0 0 15,4-3 160-15,1 3 48 0,0-1 0 0,2 2 0 16,3 5-96-16,0 2-16 0,2 0 0 0,1 0 0 16,2-1-128-16,1-1-16 0,-1 0-16 0,2 0 0 15,-2 0-112-15,-3 0-32 0,-3 0 0 0,-2 2 0 16,-1-2-32-16,-2 0 0 0,-1-1 0 0,-1-1 0 16,-2 0 0-16,-2-1-128 0,0 0 192 0,-4 0-64 15,-1-2-128-15,1 0 160 0,2-1-160 0,-2-2 160 16,-4 5-160-16,1-2 192 0,-1 0-192 0,-2-3 192 15,-3 3-192-15,-3-1 160 0,-2-7-160 0,-3 3 160 0,0-1-32 16,-7-8 0-16,0 0 0 0,0 11 0 16,-3-3 64-16,-2 3 16 0,-4-2 0 0,-4 2 0 0,-3-3 112 15,-3 2 0-15,-1-2 16 0,-5 3 0 0,1 5-48 16,-2-1-16-16,-2 1 0 0,-3 1 0 0,-3 1-144 0,-2 1-128 16,-1 2 192-16,-2 1-192 0,-1 0 192 0,-4-1-64 15,0 3 0-15,-6-2-128 0,-5-1 240 0,4 0-64 16,3-2-16-16,1 4 0 0,0-2-160 0,3 0 160 15,0-1-160-15,4 2 160 0,2-2-160 0,1-1 0 16,0-1 0-16,1-3 128 0,1 0-128 0,0 1 0 16,1-2 0-16,3 0 0 0,4-6 0 0,0 4 0 15,-1-4 0-15,1 0 0 16,2 0-1568-16,-2 2-240 0,3-3-48 0,0 0-16 0</inkml:trace>
  <inkml:trace contextRef="#ctx0" brushRef="#br3" timeOffset="-42998.72">18744 10707 10591 0,'0'0'464'0,"-8"0"112"0,8 0-576 0,0 0 0 16,-9-1 0-16,9 1 0 0,0 0 352 0,0 0-32 0,0 0-16 0,0 0 0 15,0 0 288-15,0 0 64 0,0 0 16 0,0 0 0 16,0 0-208-16,0 0-32 0,13-3-16 0,2 2 0 15,3-2 224-15,1 2 64 0,3-2 0 0,3 2 0 16,5 0 96-16,-1 0 32 0,1-2 0 0,3 2 0 16,3-2-32-16,3 2 0 0,3 0 0 0,5-1 0 15,3 1-192-15,7-1-32 0,7 2-16 0,2-3 0 16,0-2-112-16,3 0 0 0,-1 1-16 0,3 2 0 16,1 2-80-16,3 0-16 0,3 0 0 0,-1 0 0 15,-4 3-128-15,2-3-16 0,2 0-16 0,4 3 0 16,4-2-176-16,0 0 192 0,-1-1-192 0,0-1 192 15,1-3-192-15,3 2 192 0,2 1-192 0,2-5 192 16,-1 3-192-16,-2-1 0 0,-1 0 144 0,2-2-144 0,3 1 192 16,0 1-16-16,-6 0-16 0,2-1 0 15,-1 0 128-15,2 4 32 0,4-1 0 0,-3 1 0 0,-7-3-32 16,-2 2 0-16,1-1 0 0,2 3 0 0,3 4-144 0,-6-2-16 16,-4-4-128-16,-3 2 192 0,2 4-192 0,0 0 144 15,0 1-144-15,2 1 128 0,0-2-128 0,-5-2 0 16,-5 2 0-16,0 4 0 0,1-4 0 0,2-2 0 15,3 1 0-15,-1-1 0 0,-3 3 0 0,-1-1 0 16,-4-1 0-16,4 2 0 0,3 0 0 0,2-1 0 16,0-1 0-16,-3 0 0 0,-4-3 0 0,-1 1 0 15,3 2 0-15,1-3 0 0,1-1 0 0,2-1 128 16,-1 1-128-16,-2 0 0 0,-4-1 0 0,-1 1 0 16,4 1 128-16,3-1-128 0,3-2 144 0,-2 1 0 15,-4-1 0-15,-2 3 0 0,-5 0 80 0,3 0 16 0,2 0 0 0,3 0 0 16,2 0-80-16,-2-1-16 0,-4 0 0 0,-2 1 0 15,-1 0-144-15,-1-2 0 0,3 1 0 0,2 0 0 16,3 1 128-16,-4 0-128 0,0 0 192 0,-1 0-64 16,0-1-128-16,0 2 0 0,1-1 0 0,3 0-176 15,3 1 176-15,-5-1 0 0,-4 0 160 0,-1 0-160 16,0-1 0-16,1 1 0 0,0-1 0 0,0-1 0 16,0 2 0-16,1-1 0 0,-3 1 0 0,-1-2 0 15,-2-1 128-15,2-1-128 0,-1 2 0 0,2-1 144 16,2 1-16-16,-1 0 0 0,-2 1 0 0,-1-3 0 15,-4-1-128-15,0-1 0 0,0-3 144 0,1 3-144 16,0 3 0-16,2 3 144 0,0-3-144 0,2 0 0 0,-6-5 192 16,0 4-192-16,-2-1 192 0,-1 1-192 15,0 3 176-15,2 1-176 0,-1 1 160 0,3 2-160 0,-3-3 144 0,-1-3-144 16,-2 1 128-16,-3 2-128 0,-1 2 128 0,-2 2-128 16,1-3 0-16,-2 1 128 0,-1-2-128 0,0 2 0 15,-3 2 0-15,1-1 0 0,-2-5 0 0,-1 2 0 16,-2 2 0-16,-4-2 0 0,-6-2 0 0,-3 2 0 15,-2 0 0-15,-2 0 0 0,-3 0 0 0,-2 0 0 16,-2 0 0-16,-2 2-176 0,-9-2-16 0,9 0 0 16,-9 0 0-16,0 0 0 0,0 0-160 0,0 0-32 15,0 0-16-15,0 0 0 16,0 0-1200-16,0 0-224 0,0 0-48 0,0 0-16 16,0 0-1296-16,-6-8-256 0</inkml:trace>
  <inkml:trace contextRef="#ctx0" brushRef="#br3" timeOffset="-42571.66">28780 10003 28447 0,'-4'-19'1264'0,"1"7"256"0,3 5-1216 0,5-1-304 0,2 3 0 0,2 4 0 16,1 2-176-16,2 3-80 0,4 2-32 0,4-2 0 15,5 5 288-15,6 0 0 0,2 0 0 0,3 1 0 0,0 6 0 16,3 2 0-16,-1 1 0 0,2 0 0 0,2 0 0 0,2 0 128 16,-1 2-128-16,3 2 0 0,-1-2 128 0,0-1-128 15,-2 1 0-15,-2-2 144 0,-4 1 80 0,-2 1 16 16,2 0 0-16,-1-2 0 0,-3 0 32 0,-3-1 16 15,-1 2 0-15,-2 1 0 0,-4 2-32 0,-4 2 0 16,-5-2 0-16,-4 0 0 0,-4 0 64 0,-2-3 0 16,-4 0 0-16,-4 2 0 0,-4-2-80 0,-5 1-16 15,-5 2 0-15,-5-2 0 0,-6-2 32 0,-4 3 16 16,-4-1 0-16,-4 4 0 0,-2-3-80 0,-9 4 0 16,-9 1-16-16,-4-3 0 0,-3 0-176 0,-2 1 0 15,-3 5-192-15,-3 0 192 16,-5 7-1792-16,-6-4-224 0,-7-4-48 0,-4-5-16 0</inkml:trace>
  <inkml:trace contextRef="#ctx0" brushRef="#br3" timeOffset="-38304.51">14276 19920 3679 0,'0'0'160'0,"0"0"32"0,0 0-192 0,0 0 0 0,0 0 0 0,10-5 0 16,-10 5 1120-16,0 0 176 0,10-4 48 0,-10 4 0 15,0 0-1088-15,0 0-256 0,0 0 0 0,0 0 0 16,0 0 784-16,0 0 112 0,0 0 0 0,0 0 16 16,0 0 416-16,0 0 80 0,0 0 0 0,0 0 16 15,0 0-336-15,0 0-80 0,0 0-16 0,-3-7 0 16,-3 2-144-16,6 5-16 0,-6-6-16 0,6 6 0 16,-9-4-80-16,2 2-16 0,0-2 0 0,1 1 0 15,-2 1-160-15,8 2-48 0,-10-3 0 0,0 2 0 0,0 0-208 0,1-1-48 16,-3 2-16-16,1 2 0 0,1-2-240 0,-2 2 128 15,-2 1-128-15,2 0 0 0,-2 0 256 0,0 0-32 16,-3-1-16-16,3 3 0 0,1 0 64 0,1 0 16 16,-2-1 0-16,1 3 0 0,2-1-96 0,-1-1 0 15,3 1-16-15,0 2 0 0,0 1-176 0,2 0 0 16,0 0 144-16,2 1-144 0,-3-1 0 0,2 1 0 16,3 1 0-16,-2-1 0 0,5-10 160 0,-6 13-32 15,4 1-128-15,-1-2 192 0,2 0-192 0,1 4 128 16,1-4-128-16,2 0 0 0,1-1 0 0,1 3 0 15,0-4 0-15,1 2 0 0,1-3 0 0,0 0 0 16,2-2 0-16,3 2 0 0,-1-3 0 0,0 2 0 16,2-3 0-16,1 0 0 0,0-1 0 0,1 1 0 0,1-2 0 0,0-2 0 15,1 1 0-15,-1-2 0 0,-1 0 0 0,2-1 0 16,-2 0 0-16,-2 1 0 0,0 0 0 0,-2-3 0 16,-1-3 0-16,2 1 0 0,-3 1 128 0,-1-1-128 15,0-4 160-15,-2 2-16 0,1-4 0 0,0 2 0 16,-1-1 48-16,-1 1 0 0,0-2 0 0,-1-2 0 15,-1 3 64-15,1-3 0 0,0 2 16 0,0 1 0 16,-2-4-128-16,2 4-16 0,-1 2-128 0,-1-3 192 16,-1 2-192-16,2-4 0 0,-2 1 128 0,1 4-128 15,-2-5 0-15,0 3 0 0,0 0 0 0,0 10 0 16,-3-12 0-16,2 3 0 0,-1 3 128 0,2 6-128 16,-2-10 0-16,2 10 144 0,-4-7-144 0,0 0 128 15,4 7-128-15,-2-7 0 0,-2 4 0 0,4 3 128 0,-5-8-128 0,-1 2 0 16,3 2 0-16,3 4 0 0,-6-7 0 15,6 7 0-15,-7-3 0 0,7 3 128 0,-9-3-128 0,9 3 0 16,-9-1 0-16,3 1 0 0,6 0 0 0,-8 2 0 16,3 0 0-16,5-2 0 0,-8 2 0 0,8-2 0 15,-9 5 0-15,9-5 0 0,-11 5-160 0,4-1 160 16,-3 0 0-16,2 1-144 0,0-1 144 0,8-4 0 16,-10 5 0-16,3 1 0 0,-2 2 0 0,0-2 0 15,1 3 0-15,2-3-128 0,-2 1 128 0,-1 2 0 16,2-3 0-16,-1 3 0 0,2-3 0 0,-1 3 0 15,0-2 0-15,0-1 0 0,1 3 0 0,-2-3 0 16,1 2 0-16,7-8 0 0,-8 5 0 0,8-5 0 16,-9 5 0-16,0 0 0 0,9-5 0 0,0 0 0 15,-5 8 0-15,5-8 0 0,0 0 0 0,-5 6 0 0,5-6 0 16,0 0 0-16,0 0 0 0,-1 11 0 0,1-11 0 0,1 9-128 16,-1-9 128-16,4 12-128 0,-4-12 128 0,6 13-128 15,1-5 128-15,-2 1 0 0,-5-9-144 0,6 9 144 16,-6-9 0-16,8 13 0 0,-8-13 0 0,10 9 0 15,-2 0 0-15,-1-2 0 0,1 1 0 0,-1-2 0 16,1 3 0-16,1-4 0 0,-9-5 0 0,11 5 0 16,1-1 0-16,-1 1 0 0,1-1 0 0,-2-4 0 15,0 1 0-15,0-1 0 0,0-1 0 0,-1 1 0 16,-9 0 160-16,12-4-160 0,-3-2 192 0,0 0-192 16,-1-1 160-16,-1 0-160 0,0 2 128 0,0-2-128 15,-2-3 128-15,0 2-128 0,0-2 128 0,-1 3-128 16,1-4 144-16,-1 4-144 0,0-3 160 0,-1 2-160 0,1-2 128 15,0 2-128-15,-4 8 0 0,4-10 0 0,-4 10 128 16,5-6-128-16,-3-4 0 0,0 2 0 0,-2-2 0 16,0 10 0-16,1-9 0 0,-1 9 0 0,0-12 128 0,0 2-128 15,0 3 0-15,0-4 0 0,0 11 128 0,-1-8-128 16,-1-3 0-16,0 4 144 0,-1-1-144 0,3 8 128 16,0-9-128-16,-1 0 128 0,-1 2-128 0,2 7 0 15,-4-7 0-15,0 0 0 0,0 2 128 0,4 5-128 16,-5-5 0-16,0-2 128 0,0 2-128 0,5 5 0 15,-7-2 0-15,1-2 0 0,0-1 0 0,6 5 0 16,-9-4 0-16,1 3 0 0,-1-1 0 0,9 2 0 16,-9 2 0-16,9-2 0 0,-10 1 0 0,1 0 0 15,-1 2 0-15,1 0 0 0,-1-1 0 0,1 2 0 16,2-2 0-16,-2 2 0 0,-1 2-144 0,1-1 144 0,0-1-192 16,0 3 192-16,0 0-160 0,0 1 160 0,-1 2-128 0,0-2 128 15,2 2 0-15,-2 2 0 0,2-1 0 16,1 3 0-16,-1 0 0 0,0-3 0 0,0-1 0 0,0 3-128 15,0-2 128-15,2 2 0 0,0 0 0 0,-1-3 0 16,1 1 0-16,1 1 0 0,0-3 0 0,0 2 0 16,-1-5 0-16,6-6 0 0,-3 12 0 0,3-12 0 15,-4 9 0-15,4-9 0 0,-3 13 0 0,3-2 0 16,0-11 0-16,2 9 0 0,-2-9-144 0,3 13 144 16,0-5 0-16,-3-8-144 0,6 12 144 0,1-2 0 15,-7-10-144-15,7 12 144 0,0-1 0 0,0-2-144 16,1 2 144-16,1-3 0 0,-2 1 0 0,2-4 0 15,1 1 0-15,1 2 0 0,0-6 0 0,1 2 0 16,0 0 0-16,0 0 0 0,2-4 128 0,0-1-128 0,0-3 192 0,1 1-48 16,0 1 0-16,0-1 0 0,1-2 0 0,0-4 0 15,-2 2 0-15,1-4 0 0,-3 4 0 0,1-2 0 16,1 1 0-16,-3-1 0 0,0 3-144 0,-2 1 0 16,3-3 0-16,-1 3 128 0,-3 0-128 0,-3-3 0 15,3 1 0-15,-3-1 0 0,-5 8 128 0,5-9-128 16,0 0 128-16,-5 9-128 0,4-8 176 0,-2-1-48 15,-2 0-128-15,0 2 192 0,0-4 0 0,0 1 0 16,-1 0 0-16,1-3 0 0,-1 1-64 0,1 2 0 16,-2-2-128-16,1 3 192 0,-1-1-192 0,-2 2 0 15,2-5 128-15,0 3-128 0,-2 1 0 0,0-2 0 0,0 2 128 16,1-1-128-16,-1 2 0 0,0 0 0 16,-1 1 0-16,5 7 0 0,-6-5 0 0,-2-2 128 0,8 7-128 15,-8-5 0-15,1 3 0 0,7 2 0 0,-10-2 0 0,10 2 0 16,-9 0-320-16,1 2 32 0,-2-1 16 0,2 1 0 31,8-2-240-31,-9 6-64 0,9-6 0 0,-7 6 0 16,7-6-2336-16,0 0-480 0</inkml:trace>
  <inkml:trace contextRef="#ctx0" brushRef="#br3" timeOffset="-36151.26">18114 10680 11055 0,'0'0'976'0,"0"0"-784"16,0 0-192-16,0 0 0 0,0 0 1296 0,0 0 224 16,0 0 32-16,0 0 16 0,0 0-688 0,14 8-144 15,-1-1-32-15,4-3 0 0,1-1-272 0,2-1-64 16,2 0-16-16,3-2 0 0,2-3 32 0,3 2 16 16,1-2 0-16,1 2 0 0,1 0 96 0,0-1 16 15,-1 1 0-15,1 0 0 0,2 0 16 0,3-2 16 0,2 2 0 0,3 1 0 16,3 0-48-16,2 0-16 15,5 0 0-15,1 0 0 0,2-1-240 0,-3-1-48 0,-1 1-16 0,2 0 0 16,-1-2-32-16,3 3 0 0,2-2 0 0,2-1 0 16,-1 2 0-16,0-2 0 0,-3 2 0 0,1 0 0 15,1 2 0-15,-2 0 0 0,0 3 0 0,2-1 0 16,3-2 32-16,-1 0 0 0,0 2 0 0,-3-1 0 16,-1 1 16-16,-2 2 16 0,0-1 0 0,0 0 0 15,4-1 48-15,-1 2 0 0,1 1 0 0,-1-4 0 16,-2 1-128-16,0-1-128 0,-1 3 176 0,2-4-176 15,-4-1 176-15,7 0-176 0,-1 0 160 0,1 0-160 16,1 0 0-16,-3 0 128 0,-3-1-128 0,0 1 0 16,-1 1 128-16,-1-1 0 0,0 0-128 0,2 2 192 15,2-1-32-15,2-1-16 0,1 1 0 0,-1-1 0 0,-1 0-144 16,1 2 0-16,1-2 144 0,1 1-144 0,1 0 0 0,3 0 144 16,2 1-144-16,-4-2 0 0,-5 0 0 15,-1 1 0-15,0 1 0 0,3 1 0 0,-4-6 0 0,4 6 0 16,1 0 0-16,-2-1 0 0,-2-1 0 0,-3 1 0 15,0 0 0-15,0-1 0 0,0 1 0 0,1 0 128 16,-1 2-128-16,-1-1 0 0,7-2 144 0,-3 1-144 16,-3 2 0-16,-1-1 144 0,-4-1-144 0,3 3 192 15,0-2-192-15,3-2 192 0,-1 2-192 0,2-2 0 16,2 0 0-16,-3-1 0 0,2 0 0 0,-6 0 128 16,-3 0-128-16,0 0 0 0,0 0 0 0,3 0 0 15,-3-1 0-15,2 1 0 0,3 0 128 0,-1 1-128 16,-1-1 128-16,-3 0-128 0,-4 0 144 0,-1 0-144 0,2 0 160 15,0 3-160-15,-2-2 176 0,1-1-176 0,3 0 192 0,1 0-192 16,3 0 128-16,1-1-128 0,-1 0 0 0,-1-1 0 16,-4 0 128-16,2 1-128 0,-3-1 0 0,5 1 0 15,-1 1 0-15,3-1 0 0,2-1 0 0,2 1 0 16,-2 0 144-16,-3-2-144 0,-3 3 0 0,-3 0 144 16,1-1-144-16,-1 0 0 0,1 0 144 0,2 1-144 15,1 0 128-15,2 0-128 0,1-2 128 0,-2 2-128 16,1-1 0-16,-3 1 144 0,-4 0-144 0,0 1 0 15,1 1 144-15,-1-2-144 0,1 0 0 0,1 1 144 16,3 0-144-16,-1 0 0 0,0 2 0 0,-1-2 0 16,-2 0 0-16,1 1 0 0,-2-2 0 0,2 0 0 15,0-2 0-15,0 2 128 0,1 0-128 0,2-1 0 16,1 0 0-16,1-2 0 0,1 2 0 0,-5 0 0 16,-4-3 0-16,1 3 0 0,-3-1 128 0,4 1-128 0,-1 1 0 15,0 0 0-15,-1 0 0 0,3 0 0 0,2 0 0 16,1 0 0-16,-2 0 0 0,-1 1 0 0,0-1 0 0,-2 2 0 15,-1-2 0-15,-1 1 0 0,1 0 0 0,-3-1 0 16,2 0 0-16,1-1 0 0,0 1 0 0,0 1 0 16,2-2 0-16,-5 1 0 0,0 0 0 0,-3 0 0 15,0 0 0-15,1 0 0 0,0 0 0 0,-2 0 0 16,1 0 0-16,0 0 0 0,0 0 0 0,3 1 0 16,-3 1 0-16,1-1 0 0,0 0 0 0,3 0 0 15,-5 2 0-15,-1-3 0 0,0 0 0 0,-3 1 0 16,-1 0 0-16,1 1 0 0,-1-1 0 0,0-1 0 0,1 0 0 0,-1 0 0 15,-1 0 0-15,3 0 0 0,1 0 0 16,0 0 0-16,3 0 0 0,-2 0 0 0,0-1 0 0,-2 1 0 16,-1 0 0-16,-2 0 160 15,-2 0-160-15,-1 0 160 0,1 0-160 0,-2 0 0 0,1 0-160 0,2 0 160 16,-1-2 0-16,-1 2 0 0,0 2 0 0,0-1 0 16,1-1 0-16,0 1 0 0,-1 1 0 0,1-1 0 15,0-1 0-15,-1 1 0 0,1 2 0 0,-1-1 0 16,-2-3 0-16,-3 0 0 0,0-1 0 0,0 2 0 15,1 0 0-15,0 0 0 0,-1 0 0 0,1 0 0 16,-2 0 0-16,2 0 0 0,-1 2 0 0,2-1 0 16,-2 0 0-16,-1-1 0 0,-1 0 0 0,0 3 0 15,0-1 0-15,-1-1 0 0,-3-1 0 0,2 0 0 16,0 0 0-16,0 0 0 0,-1-1 0 0,0 1 0 0,-1 1 0 16,-1-1 0-16,1 0 0 0,-1 2 0 0,-1-2 0 15,-3-2 0-15,2 4 0 0,-1-2 0 0,-1 0 0 16,0 0 0-16,-10 0 0 0,10 0 0 0,1-2 0 15,-11 2 0-15,9-3 0 0,-9 3 0 0,8-3 0 0,-8 3 0 16,0 0 0-16,11-2-144 0,-11 2-192 0,0 0-48 16,0 0 0-16,0 0 0 15,0 0-1488-15,0 0-304 0,0 0-64 0,0 0-11312 0</inkml:trace>
  <inkml:trace contextRef="#ctx0" brushRef="#br3" timeOffset="-35676.54">29152 10137 27583 0,'-1'-16'1216'0,"1"8"256"0,0 8-1168 0,0 0-304 0,0 0 0 0,0 0 0 16,10 4-256-16,1 2-96 0,1 0-32 0,0 2 0 0,4-1 384 16,0 2 0-16,3 2-144 0,3 3 144 0,5 0 0 0,3-2 0 15,3 3 0-15,1 0 0 0,1-1 128 16,-2 1 0-16,-3-2-128 0,1 0 192 0,-2 2 64 0,0-2 0 15,-1-4 0-15,0 2 0 0,0-2 32 0,0 1 16 16,-1-1 0-16,-2 1 0 0,-1-5 16 0,-1 4 0 16,-2-1 0-16,-2 1 0 0,-4-3 32 0,-2 2 16 15,-3 1 0-15,-2-3 0 0,-3 7-112 0,-5-5-32 16,-2 3 0-16,-5 1 0 0,-5 1-96 0,-4 5 0 16,-5 1-128-16,-4 1 192 0,-6 1 0 0,-4 1-16 15,-3 8 0-15,-3-5 0 0,-2 2 80 0,-4 0 32 16,-5 4 0-16,-6 1 0 0,-6 0-160 0,-2 0-128 15,-1-1 192-15,-1 2-192 0,0 4 0 0,-4 1 0 16,-6 3 0-16,-4 1 0 16,-1-4-1728-16,1 2-416 0</inkml:trace>
  <inkml:trace contextRef="#ctx0" brushRef="#br3" timeOffset="-31266.43">11370 19172 3679 0,'0'0'160'0,"0"0"32"0,0 0-192 0,0 0 0 0,-6-5 0 0,6 5 0 15,-5-6 3824-15,5 6 720 0,-5-7 128 0,5 7 48 16,0 0-3792-16,-2-11-752 0,1 1-176 0,0 0 0 16,1 10 0-16,-1-8-176 0,-2-2 176 0,3 10-208 15,-4-7 208-15,3 0 0 0,1 7 0 0,-4-8 0 16,4 8 400-16,-5-6 80 0,-3-2 16 0,3 3 0 16,-1 0 144-16,0-3 48 0,-1 3 0 0,0 3 0 15,-2-1-64-15,0-1-16 0,-1 3 0 0,-2 0 0 16,1 0-256-16,-1 1-48 0,1 1-16 0,-2 0 0 15,-1 3-48-15,2-1-16 0,-2-1 0 0,1-1 0 0,0 2-96 16,0-1 0-16,1 0-128 0,-2 3 192 0,-3-1-48 0,-1-1-16 16,-2 1 0-16,0 3 0 0,-3-2-128 15,3 0 192-15,-3 5-192 0,0-1 192 0,1 4-192 0,-1-5 128 16,3 3-128-16,1 3 128 0,1-3 32 0,2 2 0 16,-1 1 0-16,2-2 0 0,2 1-160 0,2 4 0 15,-1-2 0-15,2 0 128 0,2 0-128 0,1 1 0 16,0-4 0-16,2 2 0 0,1 0 0 0,2-1 0 15,1 0 0-15,2-1 0 0,0 2 0 0,2-2 0 16,1 1 0-16,1 1 0 0,0 0 0 0,1-3 0 16,2 2 0-16,1 1 0 0,1-4 0 0,1 0 128 15,1-2-128-15,0 1 128 0,2-2-128 0,2 3 0 16,-2-2 144-16,3 1-144 0,2-4 128 0,2 4-128 16,0-1 128-16,2 0-128 0,1-1 0 0,-2-2 144 15,0 1-144-15,-1-2 0 0,1-1 160 0,-1-1-160 0,0-1 128 0,-1-1-128 16,1 0 160-16,-1-1-160 0,0-1 192 0,2-1-192 15,-2-5 240-15,2 1-64 0,-3-5-16 0,1 1 0 16,-1-3 32-16,0-1 0 0,0 1 0 0,-1-3 0 16,0-1 80-16,0 1 32 0,0-1 0 0,-2 0 0 15,-2 1 80-15,0-2 32 0,0-1 0 0,-1 2 0 16,-2 2-32-16,-1 0-16 0,0 1 0 0,1-3 0 16,-4 1-96-16,1 0-16 0,-2 2 0 0,-1 0 0 15,-3-1-128-15,0 2-128 0,-2 2 192 0,0-2-192 16,-2-2 224-16,-2 1-64 0,-3 1-16 0,0 1 0 15,-3 1 112-15,-3-2 0 0,-2 0 16 0,-2 1 0 16,-1-2-112-16,-1 1-32 0,-1 2 0 0,0 4 0 16,-2-3-128-16,0 2-176 0,-2 1 48 0,1 1 0 15,1-2-1232-15,0 2-240 0,2 3-64 0,-1 0-14464 16</inkml:trace>
  <inkml:trace contextRef="#ctx0" brushRef="#br4" timeOffset="-24266.04">13698 20317 8511 0,'0'0'384'0,"0"0"64"0,0 0-448 0,-9 3 0 0,-1-3 0 0,1 0 0 16,-1-1 1200-16,2-1 144 0,-1-1 16 0,3 0 16 15,6 3-768-15,-7-6-160 0,1-1-16 0,1 4-16 16,1-4-416-16,1 1 0 0,0 1 0 0,3 5 0 15,0 0 144-15,-4-8-144 0,0 3 160 0,4 5-160 16,-3-6 384-16,3 6 0 0,-3-8-16 0,0 3 0 16,3 5 208-16,-2-5 32 0,2 5 16 0,-4-8 0 15,4 8 32-15,0 0 16 0,-4-5 0 0,4 5 0 16,-5-4-80-16,5 4-16 0,0 0 0 0,0 0 0 0,-1-6-80 0,1 6-32 16,0 0 0-16,0 0 0 0,0 0-16 0,0 0-16 15,0 0 0-15,0 0 0 0,0 0-48 0,0 0 0 16,0 0 0-16,0 0 0 0,0 0-48 0,0 0-16 15,0 0 0-15,0 0 0 0,-2 10-80 0,2 4-32 16,0-2 0-16,0 4 0 0,0 3-80 0,0 3-128 16,-1-1 176-16,0 0-176 0,0-1 144 0,-1 2-144 15,0 2 0-15,-1-1 144 0,-2-2-144 0,4 2 0 16,-2 0 0-16,2-4 0 0,1-4 0 0,0 1 0 16,1 0 144-16,2 1-144 0,1-1 128 0,1-1-128 15,1 1 128-15,2-1-128 0,1 0 144 0,1-3-144 16,-1 0 192-16,2 0-192 0,2-6 144 0,1 1-144 15,1 1 0-15,-1-4 144 0,0-1-144 0,1-3 0 0,2 0 0 0,-3-1 0 16,0-3 0-16,1 0 128 0,2-6-128 0,0 2 0 16,0-3 912-16,-1-1 112 0,1 1 0 0,-1-4 16 31,2-2-1664-31,-3 0-336 0,-1 1-64 0,0-1 0 0,0 2 832 0,0 1 192 0,-2-4 0 0,-1 2 0 16,-1-2 0-16,1 2 0 0,-1-1 0 0,-3 3 0 15,0 3 0-15,-1 2 0 0,-1-3 0 0,0 6 144 16,-5 6-144-16,0 0 128 0,4-10-128 0,-4 10 128 15,0 0 0-15,0 0-128 0,0 0 192 0,0 0-64 16,0 0-128-16,8 10 0 0,-1 1 0 0,-2 2 0 16,-1 4 0-16,-2 3 0 0,-4 7-128 0,0-2 128 15,-2 4 0-15,1 3 0 0,-2 4 160 0,-2 1-160 16,-4-1 176-16,1 1-176 0,-1-1 160 0,1-3-160 0,-2-3 352 0,1 1-32 16,-2-3 0-16,0-5 0 0,1-2 160 0,-1 0 32 15,-1-1 0-15,3 0 0 0,-2-4-128 0,5-7 0 16,1-1-16-16,-2 1 0 0,-1-1-144 15,-2 1-32-15,3-4 0 0,-1 0 0 0,1 1-192 0,-7-1 176 16,3-2-176-16,3-2 160 0,10-1-160 0,0 0 0 16,-9-4 0-16,9 4-176 15,0 0-192-15,-3-3-32 0,1-1-16 0,2-4 0 16,2 2-1632-16,2-4-336 0,2 1-64 0</inkml:trace>
  <inkml:trace contextRef="#ctx0" brushRef="#br4" timeOffset="-23844.15">14540 20734 23775 0,'0'0'1056'0,"0"0"224"0,-6 7-1024 16,6-7-256-16,-6 9 0 0,1 2 0 0,2-2 0 0,1 2-208 0,-1 2 32 0,0-1 16 15,1 0 160-15,1 3-192 0,-2 1 192 0,1-4-192 16,-1 4 192-16,0-1 0 0,0 0 0 0,0 2 0 16,2-2 0-16,-3-1 176 0,1-3-48 0,2 2 0 0,1-13 448 15,0 12 96-15,0-12 16 0,0 0 0 0,0 0 32 0,4 8 16 16,-4-8 0-16,0 0 0 0,0 0-176 0,11 4-48 15,0-4 0-15,0-2 0 0,-1-2-64 0,2-5 0 16,-1 0-16-16,-1-5 0 0,3 0-80 0,0 0-16 16,-1-4 0-16,1 1 0 0,0-1-64 0,-4 0-16 15,-2 1 0-15,-2 1 0 0,-3-1 32 0,-2 2 0 16,0 2 0-16,-3 3 0 0,-2 0 32 0,-1 5 0 16,-3-1 0-16,-1 1 0 0,-3 1-320 0,-1 3-272 15,-3-1 48-15,1 2 16 16,-1 2-1664-16,1 0-336 0,1 2-64 0</inkml:trace>
  <inkml:trace contextRef="#ctx0" brushRef="#br4" timeOffset="-23332.65">15279 20363 15663 0,'0'0'688'0,"0"0"144"0,-14 3-656 0,2-1-176 0,2 0 0 0,1 1 0 15,2 2 1792-15,-2 2 320 0,0-5 64 0,-2 2 0 0,-1 1-1728 0,3 3-448 16,-2-6 0-16,-1 5 0 0,0 0 240 0,-1-2-48 15,-2 2 0-15,-1 0 0 0,1 0 448 0,1 2 64 16,0-3 32-16,0 2 0 0,0-1-48 0,2 1-16 16,0 0 0-16,1-3 0 0,0 1-352 0,1 0-64 15,10-6 0-15,-7 4-16 0,7-4-240 0,-10 5 144 16,10-5-144-16,0 0 128 0,-7 8-128 0,7-8 0 16,0 0 0-16,0 0 0 0,-6 5 0 0,6-5 160 15,0 0-160-15,0 0 160 0,0 0-160 0,0 0 192 16,0 0-192-16,0 0 192 0,0 0-64 0,0 0-128 15,0 0 192-15,6 8-64 0,-6-8-128 0,10 9 160 16,-1-6-160-16,1 1 160 0,1 1-32 0,-1-2-128 16,0-2 192-16,1 2-64 0,2-3-128 0,1 2 0 0,-1-1 0 0,1 2 128 15,2-1-128-15,2 1 0 0,1-2 0 0,1 1 0 16,1-1 0-16,-1 1 0 0,2 0 0 0,-1 1 0 16,-2-1 0-16,0 0-192 0,1 2 32 0,-4-1 16 31,-1-1-624-31,-1-1-112 0,0-1-16 0</inkml:trace>
  <inkml:trace contextRef="#ctx0" brushRef="#br4" timeOffset="-22912.09">15986 20217 18431 0,'0'0'816'16,"0"0"160"-16,-11-4-784 0,3 2-192 0,1-1 0 0,7 3 0 0,0 0 2688 0,0 0 512 15,-9 1 80-15,9-1 32 0,-9 4-2816 0,3 1-496 16,-2 3-240-16,1-2 32 0,-1 6 64 0,-1 0 16 16,-2 2 0-16,-1 4 0 0,1 4 128 0,0-2 0 15,-1 0 0-15,1 1 0 0,-1 2 128 0,0 1 48 16,1-1 16-16,1 0 0 0,3 2 160 0,1-3 32 15,4-3 16-15,-1 0 0 0,2-1-96 0,2-1-32 16,2 0 0-16,3-2 0 0,-1-5 112 0,2 2 32 16,2-6 0-16,0 2 0 0,-1-4-32 0,4-3-16 15,1-2 0-15,1-1 0 0,0-2-144 0,1-3-32 0,0-1 0 16,3-5 0-16,1 0 0 0,-4-4 0 0,3-1 0 0,0-1 0 16,0-4-32-16,-2 2-16 15,-3-4 0-15,-1 1 0 0,-1 3 0 0,-1 0 0 0,-4 2 0 0,-3 3 0 16,1-1 32-16,-3 2 0 0,-2 1 0 0,-3 3 0 15,-3-2-176-15,-2 1 0 0,-2 5-160 0,-3-1 160 32,-2 2-1248-32,-4 3-160 0,0 1-16 0,0 2-13952 0</inkml:trace>
  <inkml:trace contextRef="#ctx0" brushRef="#br4" timeOffset="-21098.67">20541 12028 1839 0,'0'0'0'0,"0"-7"160"0,0 7-160 0,0 0 0 0,0-10 0 0,0 10 0 16,0-8 576-16,0 8 96 0,0 0 16 0,-1-9 0 15,0 3 512-15,1 6 96 0,0 0 32 0,0 0 0 16,-3-5 128-16,3 5 16 0,0 0 16 0,0 0 0 15,0 0-240-15,0 0-48 0,-6-6-16 0,0 3 0 0,-2 1-288 16,8 2-48-16,0 0-16 0,0 0 0 0,-10 1-32 0,0 0-16 16,10-1 0-16,-8 0 0 15,8 0-160-15,-10 0-48 0,2 0 0 0,8 0 0 0,0 0-160 0,-10-1-32 16,4-2-16-16,6 3 0 0,-5-3-48 0,5 3 0 16,-3-9 0-16,4 0 0 0,2-3-48 0,3 2-16 15,4-3 0-15,2 2 0 0,4 0-128 0,1-2-128 16,1 1 144-16,-3 3-144 0,-2-1 0 0,1 4 0 15,0 1 0-15,0 0 0 0,-3 2 0 0,2 3 0 16,-4 4 0-16,1 5 0 0,-3 0 0 0,2 2 0 16,-2 3 144-16,-1 2-144 0,0 1 0 0,-2 4 0 15,-3-1 0-15,-3 2 0 0,-4 0 0 0,-2 1 0 16,-2-5 0-16,-2 0 0 0,0 0 192 0,-1-6 0 16,0 0 0-16,0-1 0 0,1-3 304 0,0 1 64 15,-2-3 16-15,2-2 0 0,-2-3-144 0,2-3-32 16,3-2 0-16,0-1 0 0,2-2-96 0,2-1-32 0,1-8 0 0,1 0 0 15,1-1-272-15,6-2 160 0,-1 0-160 0,4-2 128 16,-1-4-128-16,3 4 0 0,0 2 0 0,1 3-176 16,0 5 176-16,0-2-128 0,-2 2 128 0,1 3-128 15,0 2 128-15,-9 6-128 0,13-1 128 0,-2 4-128 16,0 3 128-16,0 2-160 0,-2 4 160 0,-2 3-160 16,0 2 160-16,-2 2-128 0,-2 1 128 0,0 3-128 15,-3 0 128-15,-1-3 0 0,-1-2-144 0,0 0 144 16,-2-6 0-16,2 1 0 0,-5-1 0 0,1-4 0 15,-2 1 0-15,1-1 0 0,-4 0 160 0,1-3-160 16,-1-1 288-16,-1-1-48 0,1 0-16 0,-2-1 0 16,2-4-64-16,-2-1-16 0,3-2 0 0,1 0 0 15,3-5-144-15,1 0 128 0,1-3-128 0,2-1 128 16,2 1-128-16,2 1 0 0,0-5 0 0,2 1-176 16,1-1 176-16,3 1-192 0,-1 2 192 0,2 3-192 0,-2 1 192 0,0 5-208 15,1-1 80-15,-8 6 128 0,10-3-144 0,-10 3 144 16,13 3 0-16,-2 3 0 0,-2-1-160 0,0 5 160 15,0-1-128-15,-1 3 128 0,-2-5 0 0,0 5-128 16,1-3 128-16,-2 2 0 0,-5-11 0 0,4 12 0 16,-4-12 0-16,0 0 0 0,-3 9 0 0,3-9 0 15,0 0 0-15,-6 10 0 0,-2-4 176 0,0 0-48 16,8-6 0-16,-11 4 0 0,1-1-128 0,0-1 160 16,-1 0-160-16,3 0 160 0,-1-3-160 0,9 1 0 15,0 0 0-15,-8-3 0 16,8 3-2080-16,0 0-352 0</inkml:trace>
  <inkml:trace contextRef="#ctx0" brushRef="#br4" timeOffset="-19795.62">19027 11284 4607 0,'0'0'400'0,"0"0"-400"0,0 0 0 0,0 0 0 15,0 0 1360-15,0 0 192 0,0 0 48 0,0 0 0 16,0 0-1136-16,0 0-208 0,0 0-64 0,0 0 0 16,0 0 496-16,0 0 80 0,0 0 32 0,0 0 0 15,0 0 64-15,0 0 16 0,0 0 0 0,0 0 0 16,0 0-256-16,0 0-48 0,0 0-16 0,12 4 0 15,-3-3 16-15,1 3 16 0,-2 0 0 0,3 1 0 16,0-1-80-16,2-1 0 0,1 1-16 0,1 3 0 16,1-4 0-16,0 5 0 0,1 0 0 0,1-3 0 15,1 1-48-15,1 2-16 0,2-2 0 0,-1 4 0 16,1-1-96-16,1 3-16 0,2 0 0 0,-2-2 0 0,0 3-128 0,1 0-48 16,0-3 0-16,-2 4 0 0,-2 0-144 0,0-3 192 15,1 2-192-15,-1 1 192 0,0-1-48 0,2-4 0 16,0 2 0-16,-1-1 0 0,0 2 160 0,0-3 16 15,1 3 16-15,-1 1 0 0,1-3-64 0,0 2-16 16,1-1 0-16,-1-3 0 0,5 2-48 0,2-1-16 16,-2 1 0-16,1-4 0 0,0 1-192 0,1 0 176 15,-2-3-176-15,-2 2 160 0,-2 1-160 0,1-2 0 16,0 0 0-16,-1 3 128 0,0-3 16 0,-1 1 0 16,-1 2 0-16,1-3 0 0,-2 2 96 0,2 0 16 15,-3-2 0-15,1 2 0 0,1-1-256 0,-1 0 176 16,2 2-176-16,-1-2 160 0,1 4-160 0,0-2 128 15,-2 1-128-15,0-3 128 0,1 2-128 0,-2 0 160 0,-2-1-160 16,1 3 160-16,-1-1-160 0,-1 2 128 0,0 0-128 16,0-1 128-16,1 2-128 0,0 0 0 0,1 1 0 0,0 2 0 15,1-3 0-15,-2 1 0 0,-1 1 0 0,1 1 128 16,-2-1-128-16,-1-2 0 0,2-1 0 0,0 5 0 16,-1-5 0-16,-2 0 0 0,1 3 0 0,-3 3 0 15,2-6 0-15,1 1 0 0,1 1 0 0,-2 2 0 16,2-4 0-16,0 1 0 0,0 0 0 0,2 0 0 15,-1-1 0-15,1 3 0 0,-2-4 0 0,0 3 0 16,-1 0 0-16,0-2 0 0,0 2 0 0,0 1 0 16,-1 0 0-16,0-1 0 0,0 1 0 0,-3 0 0 15,1 0 0-15,1 1 0 0,-1 0 0 0,0 0 0 16,0 2 0-16,-1-2 0 0,0 0 0 0,0 3 0 0,-1 1 0 16,4-1 0-16,-3-3 0 0,0 3 0 0,2 1 128 15,-4 0-128-15,4 2 0 0,-2 0 128 0,1-3-128 0,2 1 0 16,-3 3 0-16,1-3 0 0,-3-3 0 15,3 3 0-15,-1 0 0 0,1 0 0 0,-1-1 0 16,2 1 0-16,-1 0 0 0,1 0 128 0,-1-1-128 0,1 0 0 16,-2 1 144-16,4 1-144 0,-2 2 0 0,4 1 144 15,-1-1-144-15,0-1 0 0,-3-1 192 0,0 1-64 16,1-2 0-16,0 1-128 0,-1 2 192 0,0-3-64 16,-1 0 0-16,1-1-128 0,-2 0 128 0,1-1-128 15,0 1 0-15,-1 2 0 0,0 0 0 0,0-3 0 16,0-1 128-16,0 1-128 0,1 0 176 0,-1-1-32 15,0 0 0-15,-2-2 0 0,2 1 16 0,-3 0 0 16,2-1 0-16,0 3 0 0,0-2-16 0,0 0 0 16,0-1 0-16,1 0 0 0,-2 0-144 0,2 4 0 0,-3-2 0 0,1 0 128 15,1 0-128-15,-1-2 0 0,-2 1 0 0,2 2 0 16,-1 1 0-16,1-3 0 0,-2 0 0 0,1-2 0 16,0-2 0-16,0 3 128 0,-1 0-128 0,2-3 0 15,-1-1 0-15,1-3 0 0,-8-7 0 0,4 10 0 16,1-3 0-16,-5-7-224 0,0 0 80 0,5 7 16 31,-5-7-448-31,0 0-96 0,0 0-16 0,0 0 0 16,0 0-1104-16,0 0-240 0,-2-14-32 0,0-2-11520 0</inkml:trace>
  <inkml:trace contextRef="#ctx0" brushRef="#br4" timeOffset="-19360.29">21718 12972 19343 0,'0'0'1728'0,"-1"-8"-1392"16,-1-4-336-16,2 12 0 0,0-11 1792 0,0 11 272 15,0 0 64-15,0 0 16 0,0 0-1712 0,11-5-432 16,-1 3 0-16,3 2 0 0,-3 5 128 0,2 1-128 15,0-1 0-15,2 4 128 0,0 5-128 0,3 0 160 0,-1 3-160 0,2 1 160 16,0 1-16-16,1 3 0 0,0 5 0 0,1-1 0 16,1 0 160-16,2 1 16 0,-2 1 16 0,3 0 0 15,2 4 32-15,-2 1 0 16,-1 0 0-16,0 2 0 0,0 2-48 0,-2 1-16 0,-1 0 0 0,-2 1 0 16,0-4 16-16,-4 1 0 0,-1-3 0 0,-2-1 0 15,-1-3 32-15,1-1 16 0,-3 0 0 0,0-2 0 16,-2 1-96-16,0-3-16 0,-4-3 0 0,-1-1 0 15,-2-1 16-15,-1-1 0 0,-4-3 0 0,0 0 0 16,-3-3 64-16,-2-3 16 0,-3 1 0 0,-4-3 0 16,-4 2 16-16,-2-2 0 0,-3-3 0 0,-6 1 0 15,-2-2-64-15,-7 0-16 0,-4 0 0 0,-2-3 0 16,1 1-288-16,0-2 0 0,0-3 0 0,2-3 0 16,2 1-528-16,2-2-176 15,3-2-16-15,-1-3-10608 0,2-2-2112 0</inkml:trace>
  <inkml:trace contextRef="#ctx0" brushRef="#br4" timeOffset="-18221.7">20520 11195 14847 0,'0'0'656'0,"0"0"144"0,0 0-640 0,0 0-160 15,0 0 0-15,0 0 0 0,0 0 400 0,0 0 48 16,0 0 16-16,0 0 0 0,0 0-176 0,1 10-32 15,-1-10-16-15,5 12 0 0,-5-12 336 0,10 8 64 16,2 1 0-16,-1-2 16 0,1-1-288 0,2-1-64 0,1-2-16 16,4 1 0-16,0 1 160 0,4-2 16 0,1 0 16 0,1 0 0 15,3 2 0-15,0 2 0 0,3 0 0 0,2 3 0 16,4-3 48-16,1 5 16 0,3-3 0 0,1 3 0 16,-1 1-160-16,0-3-48 0,-1 2 0 0,0-2 0 15,1 1-112-15,0 2-32 0,-1-3 0 0,2 3 0 16,1 2 48-16,3-1 0 0,1-1 0 0,-1 1 0 15,-2 1-48-15,1-1-16 0,-2-4 0 0,-1 2 0 16,-1 2 16-16,-1 0 0 0,2 0 0 0,0 1 0 16,-1 0-16-16,2 2 0 0,3-3 0 0,0-3 0 15,-2 3-32-15,0 0 0 0,-4 0 0 0,1-3 0 16,-2 2 48-16,1 2 0 0,-1 2 0 0,-1 1 0 16,-1 0-192-16,2-1 192 0,1 1-192 0,-1 0 192 15,-1 0-192-15,-1 0 0 0,-4-1 0 0,-1 1 128 0,-1 1-128 16,-2 0 0-16,-1 2 0 0,0-2 128 0,1 1 0 15,0 3-128-15,0 0 192 0,-1-4-64 0,0 0 0 16,-2 1-128-16,-2 6 192 0,1-5-64 0,1-2 48 0,-1 0 0 16,-1 2 0-16,1-1 0 0,0 0 0 0,-3 2 0 15,-1-3 0-15,0 1 0 0,-2 1-32 0,1-2 0 16,-2-1 0-16,0-1 0 0,1 1 0 0,0 3 0 16,-2 1 0-16,1 0 0 0,0-4-144 0,0 2 192 15,0 2-192-15,-1-2 192 0,0 2-192 0,-1 4 0 16,2 0 0-16,-1 2 0 0,-1-4 0 0,0 3 0 15,-2-1 0-15,1 1 0 0,0-3 0 0,3 0 128 16,-2 3-128-16,1-4 0 0,-2 1 160 0,3 3-160 0,-2-3 192 16,1 3-192-16,0-3 128 0,-1 5-128 0,1-2 0 0,-1 3 0 15,-1-4 0-15,-1 3 160 0,2 1-160 0,-1 0 128 16,-1-1-128-16,0 3 128 0,-1-2-128 16,2 3 128-16,-1-1 16 0,-2 1 0 0,1 0 0 0,0 0 0 15,0 1-144-15,1-1 192 0,-3 0-192 0,2 2 192 16,-1-3-192-16,1-3 160 15,1-1-160-15,-1 0 160 0,0-5-32 0,1 2-128 0,-2 0 192 0,1-2-64 16,0-1-128-16,1-3 192 0,-2-2-192 0,1-2 192 16,0 0-192-16,-2 0 128 0,-1-2-128 0,2-3 128 15,-2 0-128-15,-1-3 0 0,-1 2 0 0,-8-9 0 16,10 3-192-16,-10-3-80 0,0 0-16 0,0 0 0 16,0 0-368-1,0 0-80-15,0 0-16 0,2-11 0 0,-4 1-1472 16,-3-3-288-16,-3-1-64 0</inkml:trace>
  <inkml:trace contextRef="#ctx0" brushRef="#br4" timeOffset="-17756.88">23314 13470 23951 0,'0'0'2128'0,"0"0"-1696"16,0 0-432-16,0-7 0 0,0 7 1264 0,0 0 160 15,10-6 48-15,0 4 0 0,-10 2-1472 0,14 2 0 0,-1 4-256 0,2 0 32 16,-4 2 224-16,2 3 0 0,0 2 0 0,0-1 0 16,1 6 0-16,0 0 0 0,0 4 0 0,2-1 0 15,2 2 224-15,2 6-64 0,3-3-16 0,0 2 0 16,1-5 80-16,0 2 16 0,0 0 0 0,-1 0 0 15,0 1 0-15,0-4 0 0,0-4 0 0,0 1 0 16,-2-1 224-16,1-2 48 0,0-6 16 0,-1 0 0 16,1-2 16-16,-1 0 0 0,0-6 0 0,-1 1 0 15,-1-3-160-15,-1-2-48 0,-2 0 0 0,0-2 0 16,-2-5 80-16,0 2 16 0,-2-6 0 0,1 0 0 16,-1-1 144-16,-2-2 48 0,-3-1 0 0,1-2 0 15,-3-3-48-15,1-2 0 0,-2 0 0 0,0-6 0 0,-3-3-256 16,-1-3-48-16,0 0-16 0,0 5 0 15,0 3-256-15,-1-3 0 0,-3 7-128 0,0 1 128 0,-2 2-352 16,1 1 32-16,-4 3 0 0,-1-1 0 16,-3 3-1600-16,1 2-320 15,-4-1-64-15</inkml:trace>
  <inkml:trace contextRef="#ctx0" brushRef="#br4" timeOffset="-16432.6">25281 11231 20607 0,'0'0'912'0,"0"0"192"0,0-13-880 0,0 5-224 0,0 8 0 0,0 0 0 0,8-11 0 0,-2 6 0 15,3 0 0-15,1 1 0 0,2 0 0 0,1 3 0 16,-1-3 128-16,4 0-128 0,0 3 0 0,3 1 0 16,1 1 0-16,3-1 0 0,2 0 176 0,1 0-176 15,5 0 192-15,1 4-192 0,2-3 416 0,5-1-32 16,4 0 0-16,2 0 0 0,-2 0 128 0,-1 1 32 15,-2 2 0-15,0-2 0 0,1 2-96 0,0 2 0 16,2 0-16-16,0 0 0 0,0 5-96 0,2-2-16 16,2 5 0-16,-3-2 0 0,-1 3-64 0,-2 3 0 15,-3 0-16-15,0 2 0 0,-1 2-64 0,0 0-16 0,-3 1 0 0,2 0 0 16,2-1 16-16,2 3 0 0,0 4 0 16,1-2 0-16,-2-1-176 0,1-1 192 0,-1 0-192 0,-2-1 192 15,-1-4-48-15,-2 3 0 0,0 0 0 0,-1 0 0 16,0 0 48-16,0 0 16 0,0 2 0 0,3 1 0 15,0-2-32-15,-1 4-16 0,1-3 0 0,1 0 0 16,-1 3-32-16,0-3-128 0,-2 5 192 0,-1-1-64 16,-1 1-128-16,1 1 0 0,-2-4 144 15,-1 4-144-15,1-3 0 0,-2 3 128 0,-2 0-128 0,-1-2 0 16,2 3 128-16,0-3-128 0,2 2 160 0,-2 2-160 16,-2-3 0-16,0-1 0 0,-2 3 0 0,0-2 0 15,-1-1 0-15,-3 2 0 0,-1-3 0 0,-1 2 0 16,0-2 0-16,0 1 128 0,-1-4-128 0,0 3 0 15,-1-3 0-15,0 0 128 0,-2 2-128 0,-2-4 0 16,0 5 256-16,-1-3-64 0,-1-1 0 0,-1 4 0 0,-1-4-64 16,0 1 0-16,-1 0-128 0,-3-2 192 0,1 2-192 0,0 2 0 15,2-4 128-15,-2 0-128 0,0-1 0 16,-1 1 0-16,2-3 0 0,0 1 0 0,-1-1 0 0,3-1 0 16,-3 1 0-16,0-1 0 0,0-1 160 0,2 0-160 15,-1 0 160-15,3-2-160 0,-3 2 192 0,2 0-64 16,1 1-128-16,0-4 192 0,-2 0-192 0,1 1 144 15,-2 2-144-15,2-1 128 0,-2-2-128 0,2 0 128 16,-1 0-128-16,-1 2 128 0,0-1 0 0,2 1-128 16,-1 0 192-16,2-1-64 0,-1 0-128 0,-1 0 128 15,1-1-128-15,0 2 128 0,-1-4-128 0,1 0 0 0,-1 1 0 16,0-2 0-16,0-2 0 0,1 2 0 0,-2-4 128 16,2 2-128-16,-8-9 0 0,5 8 0 0,0 4 0 0,0-4 128 15,-5-8-128-15,5 10 0 0,-5-10 0 16,0 0-176-1,0 0-208-15,0 0-64 0,0 0 0 0,0 0 0 16,0 0-592-16,0 0-128 0,-10-5-32 0,0-2-12752 0</inkml:trace>
  <inkml:trace contextRef="#ctx0" brushRef="#br4" timeOffset="-15938.26">27745 13220 8287 0,'0'0'736'0,"0"0"-592"15,0-10-144-15,4 3 0 0,-4 7 5056 0,0 0 960 16,10-1 208-16,1 0 48 0,1 1-5312 0,-1 2-960 15,-1 2-368-15,3 2 16 0,1 0 208 0,-1-1 144 16,-1 2-192-16,1 1 192 0,0 3 0 0,-2-2 0 16,2 4 0-16,1 3 0 0,0 2 0 0,1 0 224 15,0 0-64-15,2 2-16 0,1 0 48 0,1 3 0 16,1-1 0-16,1 0 0 0,-1-2-48 0,3 3 0 16,0 3 0-16,0-1 0 0,-1 0 32 0,3 2 0 15,0-2 0-15,2 2 0 0,-1-3 16 0,5 0 0 0,-2-5 0 16,0-1 0-16,-2-4 0 0,-2-1 0 0,0 1 0 0,-4-5 0 15,-2-1-64-15,-1-2 0 0,-3-3 0 0,1 0 0 16,-2-2 64-16,0-5 16 0,0 1 0 0,0-3 0 16,-1-2 304-16,0-4 48 0,2-4 16 0,2-2 0 15,0-4-48-15,0-3 0 0,1-1 0 0,-1-7 0 16,-1-2-192-16,2-3-32 0,0-6-16 0,1 2 0 16,-1-1-96-16,-1-1 0 0,1 1-16 0,-1 2 0 15,-3 8-176-15,-3 1 192 0,3-1-192 0,-4 8 192 16,-3 0-192-16,-1 5 0 0,-1 2 144 0,-2 0-144 15,-1 3-304 1,-3 4-128-16,-3-1-16 0,-4 3-11264 0,-2 3-2256 0</inkml:trace>
  <inkml:trace contextRef="#ctx0" brushRef="#br4" timeOffset="-12284.23">10183 20098 15375 0,'0'0'672'0,"0"0"160"16,0 0-672-16,-9 2-160 0,9-2 0 0,0 0 0 0,-11 0 240 0,11 0 16 16,-8-1 0-16,8 1 0 0,-10-3 32 0,10 3 16 15,0 0 0-15,-5-5 0 0,-2 1 400 0,7 4 64 16,0 0 32-16,0 0 0 0,0 0 144 0,0 0 16 15,0 0 16-15,0 0 0 0,0 0-384 0,0 0-80 0,0 0 0 16,0 0-16-16,0 0-176 0,11-1-16 0,0 0-16 0,2 3 0 16,-1 2 48-16,4 1 16 0,-1-3 0 0,3 1 0 15,0 0-48-15,1-1-16 0,-3 0 0 16,4 0 0-16,1 2-64 0,-1-3-16 0,-2-1 0 0,2 0 0 16,1 0-16-16,-2 0 0 0,-3 0 0 0,-1 0 0 15,-1-1 144-15,0 1 32 16,-3 0 0-16,-11 0 0 0,8 0-48 0,-8 0 0 0,9 0 0 0,-9 0 0 15,0 0-96-15,0 0-32 0,0 0 0 0,0 0 0 16,-10 4 96-16,-4-2 16 0,0 1 0 0,-4 1 0 16,-1 1-144-16,-1-1-32 0,0-2 0 0,-3 1 0 15,-1 2 0-15,1-1-128 0,1-2 192 0,2 1-64 16,1-3-128-16,0 2 192 0,0 0-192 0,0-2 192 16,1-2-64-16,1 1-128 0,-1 2 192 0,2-2-64 0,-1 0-128 15,2-2 192-15,1-1-192 0,1 1 192 0,3 0-192 16,1 2 192-16,9 1-192 0,-10-2 192 0,3 0-192 0,7 2 0 15,0 0 144-15,0 0-144 0,0 0 128 0,0 0-128 16,0 0 128-16,0 0-128 0,0 0 0 0,0 0 0 16,10 1 0-16,1 0-192 0,2 1 192 0,0-1 0 15,2-1 0-15,1 0 0 0,2 0 0 0,1 0 0 16,2-1 0-16,0-1 176 0,-3 0 32 0,5 2 16 16,-1-1 0-16,0-1 0 0,3 0 48 0,-3-2 16 15,3 2 0-15,-1-1 0 0,-4 0-48 0,2 2-16 16,-2-1 0-16,-1-1 0 0,-1-1-224 0,-2 2 0 15,-2 0 128-15,-2 1-128 0,1 0 0 0,-3 0-208 16,-10 1 32-16,10 0 16 16,-10 0-1344-16,0 0-272 0,8 5-48 0,-8-5-8752 15,0 0-1760-15</inkml:trace>
  <inkml:trace contextRef="#ctx0" brushRef="#br4" timeOffset="-11467.56">11726 20049 24991 0,'0'0'1104'0,"0"0"240"0,0 0-1088 0,0 0-256 0,0 0 0 0,-6 7 0 0,6-7 384 0,-8 8 0 16,8-8 16-16,-5 8 0 0,-3 2-400 0,3-2 0 16,0 2 0-16,0-1 0 0,-5 1 0 0,2 2 0 15,-2-2 0-15,-1 4 0 0,-2-2 400 0,-1 1 0 16,-1 0 0-16,-2 1 0 0,-4-4 176 0,-2 4 48 16,-1-1 0-16,0 5 0 0,-3-2-144 0,0 2-32 15,0-2 0-15,1 1 0 0,-2-1-192 0,2-2-64 16,2 2 0-16,-1-2 0 0,-1 0-48 0,5-4-16 15,-3 0 0-15,3-2 0 0,2-1 80 0,1-4 16 16,-1-3 0-16,2 0 0 0,0-3-64 0,0-3-16 16,0-2 0-16,1 1 0 0,2-5-144 0,-1-2 192 0,1 1-192 15,4 1 192-15,1-6-192 0,3 1 0 16,-3 0 0-16,5-2 0 0,4 1 0 0,3 0 0 0,0 1 0 0,1 2 0 16,0 2 0-16,4 3-176 0,1-2 176 0,2 1-128 15,3 1 128-15,0 0 0 0,0 4 0 16,1 2-128-16,2-1 128 0,-1 2-208 0,1 2 80 15,1 2 128-15,1-1-192 0,1 0 192 0,0 0-192 0,2 2 192 16,1 1-144-16,0 0 144 0,-2-2 0 0,2 2 0 16,0 2-128-16,1-1 128 0,0 2 0 0,-1-2 0 15,1 0 0-15,3-1 0 0,1 3 0 0,0-3 0 16,0 1 0-16,-1 3 0 0,-2 0 0 0,1-1 0 16,-5 1 0-16,1-2 0 0,-1 1 0 0,1 2 0 15,-2-4 0-15,2 0 0 0,0 2 0 0,-1 0 0 16,-1-2 128-16,2 2-128 0,-2 2 0 0,1-3 0 15,0 0 0-15,1 2 0 0,0-4 0 0,-5 1 0 16,2 1 0-16,1-1 0 0,-1-5 0 0,0-2 0 0,0 1 128 0,-1-1-128 16,-1-1 0-16,0 1 144 0,-2-5 16 0,-1 2 0 15,-2-5 0-15,-1 4 0 0,0-5 16 16,-3 5 0-16,-2-5 0 0,-1 2 0 0,3-4-48 0,-2 0 0 16,-2 0 0-16,-1 0 0 0,-2-1 64 0,-1-2 16 15,-1 2 0-15,-2-3 0 0,-2 1 0 0,0 0 0 16,0 3 0-16,-1-1 0 0,-2-2 16 0,-1 2 0 15,0 0 0-15,0 1 0 0,0-1-96 0,-1 1 0 16,0 3-128-16,-1 0 192 0,-2 5-32 0,-2-2-16 16,-2 3 0-16,-1 1 0 0,-3 3 16 0,-1 1 0 15,-2 2 0-15,-1 2 0 0,-1 3-160 0,-1 4 0 16,2 4 0-16,-3 6 0 0,3 3-208 0,-2 2 80 0,0 0 128 16,2 3-208-16,-1 4-48 0,2 0-16 0,1 0 0 0,-2-1 0 31,0-2-1328-31,0 1-272 0,1-4-48 0</inkml:trace>
  <inkml:trace contextRef="#ctx0" brushRef="#br5" timeOffset="-1402.56">23870 16413 10127 0,'9'-12'448'0,"-2"7"96"0,2-5-544 0,-1 2 0 16,4-1 0-16,1 3 0 0,-1-1 432 0,1 0-32 0,0 2 0 0,-3-1 0 15,1-2-176-15,1 2-32 0,1-3-16 0,-1 2 0 16,-2-3 336-16,-1 3 64 0,-1-5 0 0,0 5 16 16,-2-1 320-16,-1 0 64 0,-1-4 16 0,0 4 0 15,-4 8-208-15,0 0-32 0,2-11-16 0,-2 11 0 16,0-12-240-16,-1 3-48 0,1 9-16 0,-4-11 0 16,-1 1-112-16,-3-2-32 0,-1 5 0 0,1-4 0 15,-3 3 224-15,1-4 32 0,0 1 16 0,1 2 0 16,0-1-96-16,-1 2-16 0,0 0 0 0,0 2 0 15,-4 0-144-15,1-2-48 0,-1 3 0 0,-1 2 0 16,0 0 0-16,-3-3 0 0,-3 4 0 0,4 2 0 16,-1 2-80-16,0 1-32 0,-1 1 0 0,1 0 0 15,0 2 48-15,-1 5 0 0,0-3 0 0,-2 3 0 16,-3 5-192-16,1 0 160 0,-2 2-160 0,1 0 160 16,-2-2-160-16,0 2 0 0,1 1 0 0,2 0 0 0,1 2 0 0,1-2 0 15,0 0 0-15,-2 4 0 0,3 0 0 0,1 1 0 16,-3 0 0-16,3 4 0 15,0-3 0-15,2 3 0 0,-1-2 192 0,2 3-64 0,4-2 64 0,-1 0 0 16,3 3 0-16,0-2 0 0,2 3-48 0,0 0 0 16,3-4 0-16,2 2 0 0,-1-1-16 0,1 0 0 15,1-3 0-15,2 3 0 0,0-4-128 0,2 4 192 16,2-4-192-16,0 2 192 0,0-4-64 0,2-2-128 16,2-1 192-16,-1 1-64 0,3 1 0 0,1-1 0 15,-1 2 0-15,1 0 0 0,1 4 0 0,3 1-128 16,-1-3 192-16,0 2-64 0,1 1-128 0,0 1 128 15,-2-3-128-15,0 2 128 0,0-3-128 0,-2 4 0 0,-1-2 0 0,2 0 0 16,-5 2 0-16,3 0 128 0,-2-4-128 0,2 2 128 16,-5-1-128-16,0-1 192 0,-1 4-192 0,-1 0 192 15,-3 2-32-15,0-4 0 0,0 2 0 0,0-1 0 16,-3 0-160-16,-1-1 192 0,1 1-192 0,-3 2 192 16,0-1-192-16,-2 4 192 0,-2-1-192 0,0-4 192 15,-1 3-64-15,-1-4-128 0,-2 4 192 0,0-6-64 16,-1 1-128-16,-2-1 128 0,0 1-128 0,-1-1 128 15,1-4-128-15,-2-2 0 0,-1 1 144 0,0-1-144 16,1-2 160-16,-2-2-32 0,-2-1-128 0,0-2 192 16,1-1-192-16,0-3 144 0,-2-1-144 0,3 1 128 15,2-4-128-15,3 0 0 0,1-1 0 0,1 1 0 16,3-2 0-16,1 1 0 0,10-2 128 0,0 0-128 16,0 0 0-16,0 0 0 0,-9 2 0 0,9-2 0 15,0 0 0-15,0 0 0 0,0 0-176 0,0 0 176 0,0 0-144 0,9 6 144 16,1-2-160-16,1 1 160 0,-1 2 0 0,1-1 0 15,2 4-128-15,1-2 128 0,0 2 0 0,0-1 0 16,1 2 0-16,-1-1-144 0,1 2 144 0,2 3 0 16,-1-1 0-16,0 1 0 0,-4 2 0 0,1 3 0 15,1-1 0-15,0 3 0 0,-1-2 0 0,0 8 0 16,-1 1 0-16,2 2 0 0,-2 2 0 0,-1 0 0 16,-1 5 0-16,-1-1 0 0,0-3 0 0,-3 2 0 15,0 1 0-15,-1 0 0 0,-4-2 0 0,-1 2 0 16,-1-1 0-16,1-3 128 0,-4-3-128 0,1 2 128 15,-1 0-128-15,1 0 128 0,-1-3 0 0,1 1 16 0,-2-2 0 16,1 0 0-16,1 5-144 0,-3 0 128 0,4 2-128 0,-1 0 128 16,1 2-128-16,1 1 0 0,1 0 0 0,0 1 0 15,0-1 0-15,3 0 0 0,1-3 0 0,1 2 0 16,2-2 0-16,0 3 0 0,2-1 0 0,3 1 0 16,-1-1 0-16,2-1 0 0,2 4 0 0,2-3 0 15,0 0 0-15,2-2 128 0,2-2-128 0,2 2 0 16,2-2 144-16,-1 2-144 0,2-3 160 0,0-3-160 15,5 2 144-15,-3-1-144 0,0-1 128 0,1-2-128 16,-1 0 0-16,0 1 0 0,-1 1 0 0,2-1 0 16,1 1-240-16,5 0-128 0,-1 2-16 0</inkml:trace>
  <inkml:trace contextRef="#ctx0" brushRef="#br2" timeOffset="7837.15">28862 16306 8287 0,'0'0'736'0,"0"0"-592"0,-5-11-144 0,1 4 0 16,4 7 1424-16,-2-11 256 0,-1 1 48 0,2 1 16 15,1 0-624-15,0 0-128 0,-3 0-32 0,3 0 0 16,-2 0-192-16,2 0-64 0,0-2 0 0,-1 2 0 16,-2-1 80-16,2 2 16 0,1-2 0 0,0 4 0 15,0 6-160-15,0 0-48 0,0 0 0 0,0 0 0 16,0 0-288-16,0 0-64 0,0 0-16 0,0 0 0 15,0 0-224-15,1 12 128 0,-2 0-128 0,1 4 0 16,-2 5 240-16,1 1-48 0,-1-1-16 0,-3 2 0 16,5 2 64-16,-2 4 16 0,2 3 0 0,0 2 0 0,2 3-32 15,0 0 0-15,1-2 0 0,0-1 0 16,0-4-32-16,1 0 0 0,1-1 0 0,1-6 0 0,1-4 16 16,3-3 0-16,0-3 0 0,0-3 0 0,2-2 112 0,-1-4 32 15,0-4 0-15,2-3 0 0,0-2-16 0,0 0 0 16,-1-5 0-16,2-4 0 0,-2-4-144 0,2-2-48 15,0-5 0-15,-2 3 0 0,2 0-144 0,-1-1 0 16,-1-2 0-16,-1 3 0 0,-1-2 0 0,0-2 0 16,-1 4-128-16,0-4 128 0,0 6 0 0,-1 1 0 15,-2 2 0-15,-1 5 0 0,-1-1 0 0,0 1 0 16,-4 12 0-16,3-7 0 0,-3 7 0 0,0 0 0 16,0 0 0-16,0 0 0 0,0 0-192 0,6 9 192 15,-6-9-192-15,5 19 192 0,-2 2-128 0,1 3 128 0,0 2 0 16,-1 4 0-16,-3 3 0 0,-2 8 0 0,0 7 0 15,-1 3 0-15,-2 3 0 0,-1 2 0 0,-3 1 0 0,0 1 0 16,-2 2 0-16,-2-5 0 0,-1-5 0 0,-3 0 128 16,-2 1 192-16,-1-2 48 0,-2 1 0 0,2-5 0 15,-5-1-16-15,-3-5 0 0,-3 1 0 0,-1-6 0 16,1-3 0-16,-1-7 0 0,-1-1 0 0,4-4 0 16,-1-4-48-16,5-4-16 0,1-3 0 0,2-2 0 15,2-3-16-15,2-4 0 0,1-3 0 0,5-4 0 16,0-1-112-16,3-5-32 0,4-2 0 0,2-2 0 15,0 0-288-15,4 0-64 0,4-1-16 0,5 2 0 16,1-2-336 0,1 1-80-16,4 1-16 0,0 2 0 0,2 4-352 0,1 2-64 15,1 0 0-15,2 4-13792 0</inkml:trace>
  <inkml:trace contextRef="#ctx0" brushRef="#br2" timeOffset="8833.06">29981 16293 16575 0,'0'0'1472'0,"0"0"-1168"0,-10-9-304 0,3 4 0 16,7 5 1328-16,0 0 208 0,0 0 32 0,0 0 16 15,0 0-624-15,0 0-128 0,0 0-32 0,0 0 0 16,0 0-256-16,0 0-48 0,0 0-16 0,0 0 0 15,0 0 0-15,0 0 0 0,0 0 0 0,0 0 0 16,0 0 160-16,0 0 16 0,9 12 16 0,1-5 0 16,0 5-96-16,2-5 0 0,2 2-16 0,2 0 0 15,3 3-160-15,3 0-16 0,2 0-16 0,2 3 0 16,0 3-208-16,2 1-32 0,2 0-128 0,-1-1 192 16,-3 1-192-16,1-3 0 0,0 0 0 0,2-1 0 15,-1 1 128-15,-1-2-128 0,-4-2 0 0,0 0 144 0,-1 2-144 16,0-6 160-16,-4 0-160 0,-2-3 160 0,-3 2 16 15,-2 0 0-15,1-3 0 0,-12-4 0 0,8 5 80 0,-8-5 32 16,0 0 0-16,0 0 0 0,6 7 16 0,-6-7 0 16,0 0 0-16,0 0 0 0,0 0 32 0,-9 7 16 15,-1-2 0-15,-3 4 0 0,-3-3-112 0,-3 3-32 16,-4-3 0-16,-1 3 0 0,-1 0 16 0,1 0 0 16,-1 1 0-16,-2 0 0 0,0-3 16 0,1 0 0 15,0 3 0-15,2-1 0 0,-1 3-64 0,1-1-16 16,-1-2 0-16,1 3 0 0,3-2-160 0,0 1 0 15,2 2 0-15,3-3 0 0,-1 1 0 0,3 3 0 0,0-3 0 16,3-1 0 0,2 0-928-16,4-1-112 0,5-9-32 0,0 0-10784 0,0 0-2160 0</inkml:trace>
  <inkml:trace contextRef="#ctx0" brushRef="#br2" timeOffset="13526.42">29578 17330 12319 0,'0'0'544'0,"0"0"112"0,0 0-528 0,0 0-128 16,0 0 0-16,0 0 0 0,0 0 944 0,0 0 144 16,0 0 48-16,0 0 0 0,0 0-272 0,0 0-48 15,0 0-16-15,0 0 0 0,0 0-48 0,0 0-16 16,0 0 0-16,0 0 0 0,11-11-48 0,-11 11-16 16,0 0 0-16,0 0 0 0,0 0 0 0,0 0 0 0,0 0 0 0,0 0 0 15,0 0-48-15,0 0-16 0,5-11 0 16,-5 11 0-16,0 0-96 0,0-13-32 0,0 13 0 0,0 0 0 15,0 0-112-15,0 0-32 0,-1-12 0 0,-3 6 0 16,4 6-16-16,-6-3 0 0,0 2 0 0,-1 0 0 16,1 1 0-16,-1 1 0 0,-1 3 0 0,0 1 0 15,0 1-192-15,1 1-128 0,-5 0 128 0,3 4-128 16,-1-2 0-16,0 1 0 0,0 2 0 0,-2 0 0 16,1-1 0-16,0 3 0 0,-2-4 0 0,1 4 0 15,1 0 0-15,1 0 144 0,0-3-144 0,1 1 0 16,1 2 160-16,2-1-160 0,-1 1 128 0,1 0-128 15,1 0 0-15,1-4 0 0,0 2 0 0,3 1 0 16,1-2 0-16,1 1 0 0,-1 2 0 0,3-3 0 16,1-1 160-16,3 1-160 0,3-1 192 0,3 2-192 0,-1-3 224 15,2 1-64-15,1 1-16 0,0-3 0 0,0-1-144 0,-1 2 160 16,0-4-160-16,-1 3 160 0,0-3-160 0,-2-1 0 16,1 1 144-16,-1 0-144 0,-11-5 0 15,15 3 0-15,-2-2 0 0,0 0 128 0,-13-1-128 0,0 0 128 16,12-1-128-16,-12 1 128 0,13 0 16 0,-3-4 16 15,-1-2 0-15,0 1 0 0,0 1-32 0,0-4 0 16,-1-1 0-16,-2-1 0 0,2 1-128 0,-1-3 128 16,2 1-128-16,-1-1 128 0,-1-2-128 0,2 0 0 15,0 1 0-15,-1-1 128 0,-2-1-128 0,2 1 0 16,-1 1 144-16,0 2-144 0,-4-3 0 0,1 2 0 16,-1 2 0-16,1-1 128 0,-1 0-128 0,0 1 144 15,-3 10-144-15,1-10 160 0,-2 0 80 0,0-1 16 0,-2 3 0 16,-1-2 0-16,-1 1 48 0,-1-1 16 0,-3 3 0 15,0 0 0-15,-1 0 32 0,-1 2 16 0,-1-1 0 16,1 1 0-16,-1 1-32 0,-2 3 0 0,-1-1 0 0,1 4 0 16,-3-1-144-16,2 2-48 0,0 0 0 0,0 4 0 15,1-2-144-15,-2-1 0 0,-1-1 144 16,3 4-144-16,0-2 0 0,1 1-128 0,0 2 0 0,3-3 0 31,-1 3-256-31,1-1-64 0,-1 3 0 0,4-2 0 16,7-8-1744-16,-8 4-368 0,8-4-64 0</inkml:trace>
  <inkml:trace contextRef="#ctx0" brushRef="#br2" timeOffset="20613.95">22580 7021 7359 0,'0'0'656'0,"0"0"-528"16,0 0-128-16,0 0 0 0,9-5 1088 0,-9 5 176 16,7-5 32-16,-7 5 16 0,0 0-640 0,0 0-128 15,7-8-32-15,-7 8 0 0,0 0 0 0,0 0 0 16,0 0 0-16,0 0 0 0,0 0-128 0,0 0-48 15,0 0 0-15,0 0 0 0,0 0-32 0,0 0-16 0,0 0 0 0,4 13 0 16,-4-4-48-16,0-9-16 0,0 0 0 0,0 0 0 16,0 0 128-16,-6 8 32 0,-1-2 0 0,7-6 0 15,-9 2-144-15,0 2-32 0,1-2 0 0,-1 0 0 16,-2-4-208-16,3 1 128 0,-1 0-128 0,0 1 0 16,-1-3 128-16,-2 3-128 0,1 0 0 0,-1 0 0 15,1-2 128-15,-1-2-128 0,1 1 0 0,0 0 0 16,0 0 160-16,-1-2-160 0,0 0 160 0,0 1-160 15,-2-3 240-15,-2 1-48 0,2 3-16 0,-1-2 0 16,0-4-32-16,-2 2 0 0,1-2 0 0,-2 4 0 16,-1 4-16-16,0-3 0 0,-2-3 0 0,2 2 0 15,0-2-128-15,-1 0 0 0,-3 0 144 0,-1-4-144 16,-3 3 144-16,3-5-144 0,-1-1 192 0,-2 3-192 16,0-2 128-16,2 2-128 0,1-1 0 0,1-4 0 15,-1-1 0-15,0 1 0 0,-1-1 0 0,3 1 0 0,-1-2 128 0,0 0 32 16,1 0 0-16,-2 2 0 0,1-2 224 0,0 2 32 15,0-1 16-15,-1-1 0 0,-4 3 16 0,0 1 0 16,-1 1 0-16,0-2 0 0,0 2-208 0,1 2-48 16,-2-2 0-16,4-1 0 0,-2-2-192 0,1-1 0 15,0 3 0-15,2-1 0 0,-2 1 0 0,1-1 0 16,-1 1 0-16,0 1 0 0,2-1 0 0,1-3 0 16,-4 1 0-16,0-2 0 0,0 0 0 0,-2 2 0 15,1-2 0-15,0 3 0 0,1-2 0 0,1 2 0 16,3 1 0-16,-3-1 0 0,2 0 0 0,0-3 128 15,0 2-128-15,0 1 0 0,1-1 0 0,0-1 128 0,0 3-128 0,1-1 0 16,0 0 0-16,0 2 0 0,0 2 128 0,-1-2-128 16,-3-4 0-16,2 2 144 0,-3-1-144 0,4 0 128 15,-3-2-128-15,0-1 192 0,1-2-192 0,0 0 192 16,2 4-192-16,1 0 160 0,-2-2-160 0,2 1 160 16,0-1-160-16,0 1 128 0,0 1-128 0,2-2 128 15,-4-2 16-15,5-3 0 0,0 1 0 0,-1 2 0 16,0-5 16-16,-1 3 0 0,-1 2 0 0,2-5 0 15,-2 1 32-15,1 1 0 0,1-4 0 0,2 1 0 16,-1-3 64-16,3-2 0 0,-1 1 16 0,1 3 0 16,2-1 48-16,2 5 16 0,2-3 0 0,0 2 0 15,0-3-64-15,1 1-16 0,0-1 0 0,1 1 0 16,0-4-96-16,2 7-32 0,-1-2 0 0,2 2 0 0,-1 1-128 0,2-2 128 16,0 1-128-16,0 2 128 0,0-2-128 0,0 3 160 15,1 2-160-15,0 2 160 0,0-1-160 0,2 0 0 16,-2-1 144-16,1 2-144 0,1 7 0 0,-1-1 0 15,3 1 0-15,-2 1 0 0,-1-3 0 0,1 2 0 16,-2 0 0-16,0 2-128 0,-1-1-64 0,0 4-16 16,0-1 0-16,0 0 0 15,0 1-368-15,5 5-80 0,-5-2-16 0,5 2 0 16,0 0-1296-16,-8 5-256 0,8-5-48 0,-6 13-9808 0</inkml:trace>
  <inkml:trace contextRef="#ctx0" brushRef="#br2" timeOffset="22050.53">23591 7247 16527 0,'-21'-11'720'0,"11"6"176"0,-2-6-720 0,-1 4-176 0,1-3 0 0,1 1 0 0,-2 0-176 0,4 0-64 15,-1-3-16-15,0 2 0 0,-3-2 256 0,1 1 160 16,-1 2-32-16,1-2 0 0,0 1-128 0,-1-3 0 16,0 0 0-16,1 3 128 0,0-2-128 0,-2 0 0 15,1 3 0-15,1-2 128 0,-1 2-128 0,0-3 0 16,-1 4 0-16,2-4 0 0,-2 3 0 0,0 0 128 16,0-1-128-16,0 3 128 0,-2-2 32 0,1 2 0 15,-1 1 0-15,-2-4 0 0,-2 0 32 0,-1-3 0 16,0 1 0-16,-1 5 0 0,3-2 64 0,-1 1 0 15,-2 2 16-15,2-3 0 0,1 0-112 0,1 0-32 16,-1 3 0-16,0-3 0 0,1 3 96 0,0-3 16 16,0 0 0-16,2 1 0 0,-1 2 32 0,2 1 16 0,-3-3 0 0,2 2 0 15,-1-4-80-15,2 1-16 16,0-1 0-16,1 2 0 0,-2-2 0 0,0 1 0 0,2-3 0 0,-3 4 0 16,-2-4-192-16,0 3 176 0,1-4-176 0,1 1 160 15,-2-2-160-15,1 2 0 0,-3-3 144 0,2 2-144 16,-1 2 0-16,1-1 0 0,0-1 0 0,0-3 128 15,-2 0-128-15,2 2 144 0,0-2-144 0,0 1 160 16,0-1 0-16,1 0 0 0,-1 4 0 0,2-1 0 16,-4-5 0-16,2 0 0 0,0 1 0 0,0 1 0 15,-1 1-16-15,-1 1 0 0,0-2 0 0,-2 0 0 16,0 2-16-16,0 0-128 0,-1-1 192 0,2 0-64 16,2-2 0-16,0 1-128 0,-2-2 192 0,3 2-64 15,1-1 48-15,0 2 0 0,1-3 0 0,0 1 0 16,1 1 32-16,0-1 16 0,2 1 0 0,-1-2 0 15,4-1 32-15,-2-1 16 0,0-1 0 0,2-2 0 0,-1 1-80 16,2-1-32-16,-1-4 0 0,1 4 0 0,-2 4-32 16,2-1 0-16,0-6 0 0,-2 5 0 0,1-1 16 0,-1 0 0 15,1-3 0-15,1 1 0 0,-2 0-144 0,1-3 192 16,-2 3-192-16,3-1 192 0,-3 2-192 0,1 0 160 16,1-4-160-16,0 3 160 0,-3-3 32 0,3 1 16 15,-1-1 0-15,1 0 0 0,-1 0 48 0,2 1 16 16,1-2 0-16,0 2 0 0,0 3-64 0,1-1-16 15,-3-1 0-15,2 2 0 0,1-4-32 0,-1 4-16 16,1-2 0-16,0 2 0 0,1 0-144 0,-1 0 192 16,1-1-192-16,0 4 192 0,0 0-32 0,0 2 0 15,1 0 0-15,-1 0 0 0,1-1-160 0,0 1 0 0,-1 1 0 0,1-1 0 16,-2 0 0-16,3 0 0 0,-1 0 0 16,-2 1 0-16,2-1 0 0,1 0 0 0,-1 0 0 15,-1 0 0-15,1-1 0 0,0-1 0 0,-1 0 0 0,2 1 0 16,0-2 0-16,0 1 0 0,1 0 0 0,0 0 0 15,2 1 0-15,-3 0 0 0,0 2 0 0,1-2 0 16,1-1 0-16,2 1 0 0,-4 0 0 0,2 2 128 16,1 1 0-16,-1 0-128 0,1-2 192 0,-1 3-64 15,1 2-128-15,0 3 160 0,1-2-160 0,0 5 160 16,0-5-160-16,1 6 0 0,0-2 0 0,0 8 128 16,0 0-128-16,0 0 0 0,0 0 0 0,0 0 0 15,0 0-512-15,0 0 0 16,0 0 16-16,7 14 0 0,-3 3-1632 0,0 2-336 15,0 3-64-15</inkml:trace>
  <inkml:trace contextRef="#ctx0" brushRef="#br2" timeOffset="23485.85">23478 8666 1839 0,'0'0'0'0,"0"0"160"0,0 0-160 0,-7-6 0 0,2-2 0 0,1 2 0 0,4 6 960 16,0 0 176-16,0 0 16 0,0 0 16 0,-8-3-512 0,8 3-96 15,0 0-32-15,-9-5 0 0,9 5-80 0,-9-6 0 16,9 6-16-16,-9-3 0 0,9 3-48 0,-8-4-16 15,8 4 0-15,-7-3 0 0,7 3 32 0,-8-6 16 16,8 6 0-16,-9-4 0 0,9 4 64 0,0 0 16 16,-9-4 0-16,9 4 0 0,-9-5 48 0,9 5 16 15,-9-5 0-15,9 5 0 0,-9-5-112 0,9 5-32 16,-8-2 0-16,0-1 0 0,8 3-96 0,-10-1 0 16,0-2-16-16,-1 2 0 0,1 1-96 0,0 1-16 0,-1 0 0 15,-1 2 0-15,1-3 0 0,-1 0-16 0,1 0 0 16,-2 3 0-16,-2 0-176 0,-2 4 0 0,0-2 144 0,-2-1-144 15,-4-2 128-15,0 2-128 0,-5 2 160 0,0-2-160 16,-3 1 0-16,2 0 128 0,-1 0-128 0,-1-1 0 16,-1 1 0-16,1 2 0 0,-1-2 0 0,1 1 0 15,1 3 176-15,-1-4-16 0,-1 3 0 0,2-2 0 16,-3 0-16-16,-3 3 0 0,-3-4 0 0,-2 6 0 16,1-4 48-16,-1 5 16 0,0-2 0 0,2 1 0 15,-1 2-80-15,0-3 0 0,0 3-128 0,2 0 192 16,-1-1-192-16,-2 1 144 0,-2 0-144 0,-3-2 128 15,0 2-128-15,1 2 0 0,1-1 0 0,1 1 128 16,0-3-128-16,1 3 0 0,0 0 0 0,0 2 128 16,-2-1-128-16,-2 0 0 0,-2 0 0 0,1-2 0 15,-2 0 0-15,3 0 0 0,3 1 144 0,1-2-144 0,0 0 208 16,2 1-16-16,2 2-16 0,2-2 0 0,0 0 48 16,-2 1 16-16,-1-1 0 0,-1 2 0 0,0 1-16 15,0 0 0-15,0-1 0 0,3 1 0 0,1-2-224 0,2-1 176 16,0 0-176-16,-1 3 160 0,5-1-160 0,-2 2 0 15,1-1 0-15,1 0 0 0,-6-1 0 0,1-5 0 16,-3 2 0-16,2 1 0 0,-1-2 0 0,4 1 0 16,-2 1 0-16,3-1 128 0,0-5-128 0,0 2 0 15,3-3 0-15,2 5 0 0,1-2 0 0,0 1 0 16,2 2 0-16,1-4 0 0,0 0 0 0,3-3 0 16,0 4 0-16,-1-3 128 0,-2-1-128 0,0 2 192 15,1-3-192-15,-1 4 192 0,4-4-192 0,0 2 160 16,1 0-160-16,1-1 160 0,1 0-160 0,2 3 0 15,1-4 144-15,2 3-144 0,-1-2 176 0,5 1-48 0,-2-1 0 0,2-1 0 16,7-5-128-16,-6 7-192 0,6-7 32 0,0 0 16 31,0 0-416-31,0 0-80 0,0 0 0 0,0 0-6976 0,0 0-1376 0</inkml:trace>
  <inkml:trace contextRef="#ctx0" brushRef="#br2" timeOffset="24643.42">22710 6983 16127 0,'0'0'704'0,"-3"-9"160"0,0-1-688 0,1 3-176 16,2-2 0-16,0 9 0 0,0 0-160 0,0 0-64 15,0 0-16-15,0 0 0 0,0 0 240 0,0 0 0 16,0 0 0-16,0 0-144 0,0 0 144 0,0 0-160 16,0 0 160-16,0 0-160 0,-2-6 160 0,2 6-160 15,-7-8 160-15,0 5-160 0,-2 0 160 0,0 2-128 16,0 1 128-16,-1 0-128 0,-3 1 128 0,-1-1 192 0,0 0-32 0,-2-1-16 15,-2-1 96-15,0 2 16 0,0-2 0 0,-1 2 0 16,-2 0 128-16,-1 0 48 0,0 0 0 16,1-1 0-16,-1-4 48 0,-1 2 16 0,0 0 0 0,1 2 0 15,-3-1-224-15,1 2-32 0,0 0-16 0,0 0 0 16,0 0-32-16,0 0-16 0,-2 0 0 0,0 0 0 16,-4-2-48-16,1 1-128 0,-1-1 192 0,-1-2-64 15,1 1 32-15,-1-1 0 0,2-1 0 0,0-4 0 16,1 2 64-16,1-5 16 0,0 2 0 0,1-3 0 15,-4 3-32-15,2 1 0 0,2-2 0 0,-2 2 0 16,1-4 0-16,-4 1 0 0,1 3 0 0,-3-3 0 16,-3 2 48-16,1-1 0 0,-1-3 0 0,4 0 0 15,1 1-128-15,0-1-128 0,1-2 176 0,0 0-176 16,1-2 192-16,0 2-64 0,0-1 0 0,1 1-128 0,1-1 160 16,-1 3-160-16,0-3 128 0,0-1-128 0,-2-1 144 0,-2-4-144 15,-1-1 160-15,2 1-160 0,2-1 224 16,1 1-48-16,0-1-16 0,1-2 0 0,2 2-32 0,0 4-128 15,-2-1 192-15,3-1-64 0,-2-1 0 0,1 0 0 16,1 1 0-16,0-2 0 0,-1 1-128 0,0 0 0 16,0 0 0-16,-2 2 0 0,-1-1 0 0,0 2 0 15,1-1 144-15,2-3-144 0,-1-1 144 0,2-2-144 16,0 1 192-16,4-4-192 0,-3 4 192 0,4-4-64 16,0 2 0-16,-2-1-128 0,4 1 320 0,-1 2-32 15,1-5-16-15,1 2 0 0,-1-4 80 0,1 1 16 16,-1 4 0-16,1 1 0 0,0-3 16 0,1 4 0 0,0-2 0 15,0 4 0-15,-2-1-96 0,1 2-16 0,0 1 0 0,0 1 0 16,-2-3-128-16,0 5-16 0,3-1-128 16,-2 3 192-16,1-1-192 0,-1 3 0 0,1 2 0 0,-2-1 0 15,2 1 0-15,0 2 0 0,2-1 0 0,2 2 0 16,0 3-272-16,2 1 48 0,0 1 16 0,1 2 0 31,9 3-1264-31,0 0-240 0,-8 2-48 0,8-2-6832 0,0 0-1376 0</inkml:trace>
  <inkml:trace contextRef="#ctx0" brushRef="#br2" timeOffset="25700.72">22962 6656 7359 0,'0'0'656'0,"-8"-6"-528"0,-1 1-128 0,1-1 0 16,2 3 2272-16,6 3 416 0,-6-7 96 0,6 7 16 16,-7-7-1904-16,2-1-368 0,0-1-80 0,5 9 0 15,-7-9 112-15,0 2 16 0,1 0 16 0,1-3 0 0,-2 1-160 0,1 0-48 16,0 4 0-16,-1-4 0 0,-2 0-64 0,2-3-32 15,-2 2 0-15,0-3 0 0,0-1-32 0,0 1 0 16,-1 2 0-16,1-3 0 0,-2 1 48 0,1 2 0 16,-2-2 0-16,1-1 0 0,-1-5-16 0,2 1 0 15,-1 0 0-15,-1 0 0 0,-1 2-16 0,0-2 0 16,-4 0 0-16,0 2 0 0,0-1 0 0,-4 1 0 16,-2-3 0-16,1 2 0 0,-8-1-80 0,2 2 0 15,0 1-16-15,0-1 0 0,0-1-176 0,2 1 0 16,-1 4 0-16,0-1 0 0,1 1 0 0,-1-2 0 15,2 2 0-15,0 0 0 0,1 0 0 0,1 1 0 16,-1 3 0-16,3-4 0 0,-4-1 0 0,0-2 0 16,0-1 0-16,-1 0 0 0,0 1 0 0,0-1 0 15,-1-4 0-15,2 1 0 0,1 0 0 0,0 0 0 0,0 0 0 0,-1-1 0 16,1 2 0-16,0 0 0 0,0 0 0 0,0 1 0 16,0-2 0-16,1 0 0 0,0 2 0 0,1 1 0 15,1-1 240-15,-1 0-48 0,0 1 0 0,1 2 0 16,-3-1 16-16,1 2 0 0,-1-1 0 0,1-1 0 15,1 1-80-15,1-3-128 0,-1-1 176 0,2 1-176 16,-1 0 128-16,1 1-128 0,0-2 0 0,-1-1 0 16,1-3 0-16,0 1 0 0,-1-1 0 0,1-1 0 15,1 3 0-15,1-2 0 0,-1-1 0 0,2 0 0 16,2-3 128-16,0 2-128 0,0-3 0 0,-1 1 0 16,1 0 160-16,0 0-160 0,0-2 128 0,1 3-128 0,0-2 176 15,-2 2-48-15,2 1-128 0,0-6 192 0,2 0-64 16,0-1 0-16,0-2-128 0,0 2 192 0,2 3-192 0,0 1 176 15,1-1-176-15,0 1 160 0,3-2-160 0,1 4 128 16,0-2-128-16,1 3 128 0,0-3-128 0,1 2 160 16,1 2-160-16,-1-3 160 0,2 1-160 0,0 2 128 15,1-4-128-15,2 6 128 0,1 2-128 0,-1 0 0 16,0 0 0-16,0 1 0 0,1 1 0 0,-2 2 0 16,-1 0 0-16,1 2-176 0,-1 2 176 0,2-2 0 15,-1 6 0-15,-1 7 0 0,0 0-128 0,0 0 128 16,0-7-128-16,0 7 128 15,0 0-464-15,0 0-16 0,0 0 0 0,0 0 0 16,-4 13-512-16,-1 3-96 0,0 2-32 0,0 2-11584 0</inkml:trace>
  <inkml:trace contextRef="#ctx0" brushRef="#br2" timeOffset="27259.42">22754 8510 4607 0,'0'0'192'0,"0"0"64"0,0 0-256 0,0 0 0 0,0 0 0 0,0 0 0 15,0 0 1760-15,0 0 304 0,0 0 64 0,-7-3 16 0,7 3-1360 0,0 0-272 16,-10-2-48-16,10 2-16 0,-9 0-192 15,9 0-64-15,-10 0 0 0,1 3 0 0,0 2-192 0,0-1 128 16,-1-3-128-16,-2 3 0 0,1-2 176 0,-3 4-176 16,-1-5 192-16,-2 1-192 0,-1 0 128 0,-1-1-128 15,-2 3 0-15,-4-2 0 0,3-2 128 0,0 2-128 16,-1 1 0-16,3 0 0 0,-1-1 176 0,2 2-176 16,0-1 160-16,0 3-160 0,0-1 144 0,0 0-144 15,0 0 128-15,0 3-128 0,-1 0 0 0,-1 1 128 16,0-4-128-16,0 1 0 0,2 3 0 0,-2-3 0 15,-4 1 0-15,1-2 0 0,-1-2 0 0,-2 1 0 16,-2 1 0-16,0 0 0 0,-1-3 128 0,3 3-128 16,0 0 0-16,0 0 128 0,0 0 80 0,1 3 16 15,-2-3 0-15,-3 0 0 0,3 0-96 0,-1 3-128 0,0-3 176 16,0 2-176-16,-2 0 240 0,1-1-64 0,-2 2-16 0,-1-3 0 16,0 2 160-16,0 2 48 0,0-2 0 0,2 1 0 15,2-1-128-15,0 3-32 0,2-4 0 0,-1 6 0 16,1-2-208-16,-1 4 176 0,0 1-176 0,0 3 160 15,2-4-160-15,-4-1 0 0,0-1 0 0,-1 4 128 16,1 1-128-16,-2 0 0 0,-2-7 0 0,1 0 128 16,1 2-128-16,-1-3 0 0,0 1 0 0,0-3 0 15,0 4 0-15,-2-2 0 0,1 3 0 0,-1 2 0 16,-1-2 192-16,-1 2-32 0,-2 0-16 0,-3 1 0 16,-4-4 32-16,0 3 0 0,0 0 0 0,2 4 0 15,1 0-16-15,0 0 0 0,-1-2 0 0,2 1 0 16,2-1 32-16,-2 1 16 0,-4-3 0 0,0 1 0 15,-1 3 0-15,1 0 0 0,-1-1 0 0,5 1 0 0,1 1-208 16,1 0 0-16,-1 0 128 0,3 3-128 0,1-4 0 16,1 0 0-16,-3-1 128 0,0 0-128 0,-3-2 0 0,1-2 0 15,1 0 0-15,3-3 0 0,1 1 160 0,2 2-160 16,0-4 160-16,2 1-160 0,0-4 176 0,3 3-176 16,0-4 192-16,2 3-192 0,0 0 256 0,2-3-48 15,-1 1-16-15,1 0 0 0,0-3 0 0,-2 1 0 16,-1-2 0-16,2 1 0 0,0 1 0 0,0-2-16 15,2-1 0-15,3-1 0 0,3 2 16 0,3-1 0 16,-2 1 0-16,4 0 0 0,2-2-192 0,1 0 0 16,1 0 144-16,1 1-144 0,1 0 0 0,7-1 0 15,0 0-160-15,0 0 160 0,-8 4-400 0,8-4 16 0,0 0 16 16,0 0 0 0,0 0-400-16,0 0-96 0,0 0-16 0,0 0-6272 0,8 6-1248 0</inkml:trace>
  <inkml:trace contextRef="#ctx0" brushRef="#br2" timeOffset="28409.65">24137 7496 21183 0,'0'0'1888'0,"-9"-10"-1504"0,9 10-384 0,0 0 0 16,-10-5-704-16,10 5-192 0,-11-1-64 0,1-2 0 15,0 1 768-15,-2-2 192 0,-2 1 0 0,-1 3 0 0,1-1 0 0,-3-2 0 16,0 1 0-16,-3-1 0 0,0 1 0 0,-1 3 0 16,-2-1 0-16,0-1 0 0,1-4 0 0,-1 2 0 15,-2 1 0-15,2 0 0 0,-1 2 256 0,-2 0 0 16,-2 0-16-16,-2 0 0 0,-3-1-48 0,-1 1 0 15,-3-4 0-15,0-1 0 0,3 1 64 0,-1 1 16 16,2 1 0-16,-2-2 0 0,2-3-64 0,-1 0-16 16,0-3 0-16,1 3 0 0,-1 4-192 0,-2-7 176 15,-2 1-176-15,-1-2 160 0,-2 2-160 0,0-3 192 16,-1-2-192-16,2 2 192 0,0 1-192 0,2-1 192 16,0 2-192-16,1-3 192 0,0-1-16 0,2 1 0 0,-2 0 0 15,-1-2 0-15,-3-1 16 0,-2-2 16 0,-4 0 0 0,2 2 0 16,2-2-32-16,1 0-16 0,1 0 0 0,1 2 0 15,0-2-160-15,-2 0 192 0,2 0-192 0,-5 0 192 16,-1 1-192-16,-2-2 0 0,-1 0 144 0,0-1-144 16,2 3 0-16,0-1 0 0,1 0 0 0,1-2 0 15,-1 1 0-15,0 0 0 0,-1 1 0 0,-2 1 0 16,-4-1 0-16,1 2 0 0,2-2 0 0,0-1-128 16,2-1 128-16,-1-2-208 0,1 2 80 0,1-1 128 15,0 1-128-15,-1 1 128 0,-3 0 0 0,0 0 0 16,0 0 0-16,4 0 0 0,3-4-144 0,2 1 144 15,1 1 0-15,2-3 0 0,0-3 0 0,3 3 0 16,0-2 0-16,0 2 0 0,0 1 0 0,-3-3 0 16,3-1 0-16,-3-2 192 0,1 2-48 0,4-2-16 15,5-2 160-15,-2 5 32 0,2-4 0 0,1 4 0 0,0-4 48 16,3 6 16-16,-1-2 0 0,2 0 0 0,1-4 16 16,2 0 16-16,0 0 0 0,2-1 0 0,0 3-112 0,0 3-32 15,-1 1 0-15,1-3 0 0,0 0-128 16,1-1-16-16,0 4-128 0,0-2 192 0,-1 1-48 0,3 3-16 15,0-1 0-15,1 2 0 0,-1 0-128 0,2 2 160 16,0 0-160-16,1 0 160 0,0-2-160 0,2 2 0 16,-3-1 0-16,2 5 128 0,2 2-128 0,-3 1 0 15,2 4 0-15,1-4 0 0,0 3 0 0,-2-1-144 16,2 4 144-16,0 1-208 16,-2 1-256-16,1 2-48 0,0 2-16 0,-1 3 0 15,-1 0-576-15,1 3-112 0,0 0-32 0,1 6-10048 0</inkml:trace>
  <inkml:trace contextRef="#ctx0" brushRef="#br2" timeOffset="29368.67">24026 7016 15663 0,'-11'-12'1392'0,"1"2"-1120"0,-1-1-272 0,1 4 0 16,-2 0 0-16,2 0-192 0,-1-2 16 0,-1 1 16 15,-1-3 160-15,-1 2 0 0,0-1 0 0,-1 3 0 16,0-5 0-16,0 2 0 0,-2-4 0 0,1 3 0 16,-2 2 192-16,1-1 0 0,-1 1 16 0,1-3 0 15,-1 1 80-15,-4 1 16 0,-2-3 0 0,0 4 0 16,-3-2 144-16,1 3 48 0,-4-4 0 0,1 4 0 16,0-3-176-16,0-1-16 0,-1-1-16 0,2 0 0 0,0-1 48 0,1 0 16 15,-3 0 0-15,4 2 0 0,-4-2 32 0,1 1 16 16,-1 4 0-16,-2-5 0 0,-4 0-80 0,-1-1-32 15,-1 2 0-15,1-1 0 0,-2 0-288 0,1 1 160 16,1 1-160-16,1-4 128 0,1 0-128 0,0-2 0 16,1 0 0-16,2 2 128 0,1-1-128 0,-1 2 0 15,-1 0 0-15,-2-2 0 0,1-2 0 0,-1-2 0 16,-4 0 0-16,5 0 0 0,1 0 0 0,4-2 0 16,0-1 0-16,1-2 0 0,0-1 0 0,1 3 0 15,2-2 0-15,-1 2 128 0,2-4-128 0,0 4 0 16,1 0 144-16,0-1-144 0,-1-2 208 0,0-4-16 15,-2 0-16-15,1 0 0 0,1 3-176 0,-5-1 0 0,-1 2 0 0,2-2 128 16,0 2 48-16,3-3 0 0,-1-2 0 0,2 4 0 16,0-1 64-16,0 0 16 0,1 2 0 0,0-4 0 15,0 1-64-15,2 2 0 0,-1-3 0 0,1 3 0 16,-1-1 96-16,2-1 16 0,-1 0 0 0,1 1 0 16,-2 0-16-16,1 2 0 0,-2-5 0 15,3 2 0-15,-2-1 0 0,0 1 0 0,1-1 0 0,2 3 0 16,2-2 16-16,2 1 0 0,1-1 0 0,1-1 0 15,2 0 16-15,-1 2 0 0,1-2 0 0,2 1 0 16,0 5-144-16,1-5-32 0,1 6 0 0,0-1 0 16,0 1-16-16,0 3 0 0,4 1 0 0,-1 2 0 15,0 2-128-15,0 0 0 0,0 5 0 0,1 2-176 16,-1-1-400-16,4 10-64 0,-4-4-32 0,4 4-8800 16,0 0-1776-16</inkml:trace>
  <inkml:trace contextRef="#ctx0" brushRef="#br2" timeOffset="30801.18">21094 5249 11967 0,'0'0'1072'0,"-10"-1"-864"0,0-1-208 0,10 2 0 16,-9 0 1120-16,1 0 176 0,8 0 48 0,0 0 0 16,-7 0-1040-16,7 0-304 0,-8-1 128 0,8 1-128 15,0 0 448-15,0 0 32 0,0 0 0 0,-6-5 0 16,6 5-48-16,-5-8-16 0,5 8 0 0,-4-7 0 0,-1-3-96 0,0 5-32 16,5 5 0-16,-5-11 0 15,0 4 48-15,-2-3 16 0,1 1 0 0,0-4 0 0,-3 3 160 0,2-4 16 16,0-1 16-16,0-3 0 0,1-4 64 0,1-2 16 15,0 0 0-15,0 1 0 0,0-8-48 0,1 1-16 16,0-4 0-16,1-2 0 0,1-2-176 0,1 0-16 16,-2-2-16-16,2 2 0 0,1-1-112 0,-1-3-32 15,-2 1 0-15,2 3 0 0,-2 0 0 0,2 0 0 16,-2-2 0-16,2 1 0 0,1-2-16 0,-1 4-16 16,2 1 0-16,0 1 0 0,2 2-32 0,1 3 0 15,-3 4 0-15,3-2 0 0,0 3-144 0,-2 3 0 16,2-1 0-16,0 4 0 0,1 2 0 0,0-1 0 15,1 6 0-15,-2 1 0 0,2 3 0 0,-6 8 0 0,7-6 0 0,-7 6 0 16,11-5 0-16,-1 4-144 0,-10 1 144 16,13 1-160-16,-1 4 0 0,0 3 0 0,0-1 0 0,0 6 0 15,0 0 160-15,-1-1-208 0,1 4 80 0,0 1 128 16,1 4-176-16,1-1 176 0,0 3-128 0,3-1 128 16,-1-3 0-16,2 2 0 0,0 2 0 0,1 4-128 15,0 5-64-15,3 1 0 0,-1 0 0 0,1 0 0 31,1-2-1232-31,0 4-256 0,2-2-48 0,-3 1-10032 0</inkml:trace>
  <inkml:trace contextRef="#ctx0" brushRef="#br2" timeOffset="31882.83">20726 6725 8287 0,'-13'-12'368'0,"3"5"80"0,-4-5-448 0,0-1 0 16,4 5 0-16,0-3 0 0,1 5 2928 0,1-4 496 15,2 0 96-15,-1-2 32 0,0 2-2768 0,0 1-544 16,1-2-112-16,1-1-128 0,-2-2 144 0,1-1-144 15,-3 1 128-15,0-2-128 0,-1-2 0 0,-1 0 0 16,-2-1 0-16,-1 1 0 0,-1-2 0 0,1-2 0 16,-3-6-128-16,2 0 128 0,-3-6 0 0,4 2 0 15,-2 2 0-15,-1-1 128 0,-2-5-128 0,1 2 0 0,1-1 0 0,-3-1 0 16,0-1 304-16,0-1 80 0,-1-3 0 0,0 2 16 16,-1 1 256-16,-1 1 48 0,0-1 16 0,1 1 0 15,-3 4-128-15,5-3-16 0,-3 1-16 0,3-1 0 16,0 1-304-16,-2-1-48 0,0 0-16 0,-3 1 0 15,-1-2-192-15,2-1 128 0,-1-5-128 0,1 2 0 16,1 3 0-16,1 2 0 0,1 1 0 0,3-1 0 16,1-1 0-16,2 0 0 0,1-1 0 0,1 0 0 15,2-1 0-15,0 0 0 0,0 1 0 0,2 1 0 16,2 1 0-16,-1 1 0 0,3 1 0 0,1 2 0 0,-1 4 0 16,1-2 256-16,4 0-64 0,-1 3 0 15,1 0 80-15,0 1 16 0,1 4 0 0,-1 1 0 0,3 3-64 16,-1 3-16-16,0 1 0 0,-1 0 0 0,0 4-208 15,2-1 176-15,-1 0-176 0,-2 11 160 0,0 0-160 0,0 0 0 16,0 0 0-16,8-5 0 0,-8 5 0 0,10-2 0 16,-10 2-160-16,12 4 160 0,-2 1-144 0,0 2 144 15,0-2-128-15,0 6 128 0,0-4-128 0,1 6 128 16,0-3-128-16,1 3 128 0,-1 1-144 0,2 2 144 16,3 1-160-16,1 1 160 0,-1 1 0 0,2 0 0 15,1-1 0-15,0 2 0 0,-1-1 0 0,1 4 0 16,1 1 0-16,1 0 0 0,-2 3 0 0,0-3 0 15,-1 1 0-15,1 1 0 0,0-6 0 0,1 2 0 16,0 1 0-16,1-1 0 0,-1 0 0 0,0-2 0 16,1 1 0-16,-1-2 0 0,-1 0 0 0,3-1 0 0,-1-2 128 15,1 1-128-15,0 1 0 0,2-1 0 0,1 0 0 0,-1-1 0 32,-2 0-640-32,2-2-16 0,2-2-16 0,-2 2-12048 0</inkml:trace>
  <inkml:trace contextRef="#ctx0" brushRef="#br2" timeOffset="40895.15">31411 16195 16575 0,'-7'-12'736'0,"2"0"160"0,-4 1-720 0,4 1-176 0,-2-3 0 0,3 5 0 16,1-2 2000-16,3 10 368 0,0 0 80 0,0 0 16 15,-2-5-1936-15,2 5-384 0,0 0-144 0,0 0 0 16,0 0 208-16,0 0-64 0,-1-5-16 0,1 5 0 16,0 0 32-16,0 0 0 0,0 0 0 0,0 0 0 15,0 0 64-15,0 15 16 0,0 6 0 0,-3-1 0 16,0 1 32-16,1 4 16 0,-1 4 0 0,0 1 0 16,-4 1 80-16,2 6 16 0,-1 3 0 0,-2 1 0 15,1 2 80-15,-2 3 32 0,0-1 0 0,0 2 0 16,0 0-48-16,0-4 0 0,0 1 0 0,3-2 0 15,-1-1-32-15,2-2-16 0,0-2 0 0,0-1 0 16,1-2-208-16,2-3-32 0,-1-3-16 0,1-3 0 16,-1 3-144-16,1-5 160 0,2-2-160 0,-2-2 160 15,1-1-160-15,1 0 0 0,0-1 0 0,0-2 128 0,1-6-128 0,-1-9-192 16,0 0 32-16,2 9 16 16,-2-9-496-16,0 0-112 0,0 0-16 0,11-4 0 15,-1-6-1792-15,3-8-352 0,6-19-80 0,3-2-16 0</inkml:trace>
  <inkml:trace contextRef="#ctx0" brushRef="#br2" timeOffset="41510.92">32062 16235 17503 0,'-8'-12'768'0,"2"9"176"0,-5-4-752 0,3 3-192 0,-3 1 0 0,4 1 0 16,-3 1 2416-16,10 1 448 0,-8 5 80 0,-2 0 32 15,2 2-2480-15,2-2-496 0,2 5 0 0,-1 0-208 16,-3 3 208-16,-1 2-144 0,0-4 144 0,-1 3-128 16,0 3 128-16,-3 1 0 0,-1-1 0 0,-1 2-128 15,0 3 128-15,-3-3 0 0,-1-1 0 0,0 2 0 16,-1-1 0-16,-1-1 256 0,-2-5-64 0,1 3-16 15,-1 0 48-15,0-1 16 0,0 0 0 0,-3-1 0 16,-1-1 80-16,-4 0 0 0,3-1 16 0,0-3 0 16,1 3-48-16,2-3-16 0,2 1 0 0,1-5 0 15,2 1-48-15,2-2-16 0,3-2 0 0,1 1 0 0,0 0-64 16,1-2-16-16,3-1 0 0,1 1 0 0,0 0 48 0,9-1 0 16,-8 3 0-16,8-3 0 0,0 0-176 0,-9 0 192 15,9 0-192-15,0 0 192 0,0 0-192 0,0 0 0 16,0 0 144-16,0 0-144 0,0 0 0 0,0 0 128 15,0 0-128-15,0 0 0 0,0 0 0 0,0 0 0 16,0 0 0-16,0 0 128 0,3 8-128 0,3 2 144 16,1-1-144-16,3 1 160 0,1-3-16 0,3 5 0 15,1-3 0-15,3 3 0 0,1 6 0 0,2-4 0 16,6-2 0-16,0 3 0 0,3 1 64 0,1 1 16 16,-1 1 0-16,-1 1 0 0,-1 0 0 0,-1 1 0 15,1-1 0-15,0 3 0 0,0-2-32 0,-1 1 0 0,-1-2 0 0,1 1 0 16,-2 0 32-16,0-1 0 0,-4 0 0 0,2 3 0 15,1 0-48-15,0-2-16 0,-2-1 0 0,-2 0 0 16,-2-1-160-16,0-2 192 0,0 1-192 0,-2-3 192 16,-2-3-192-16,-1 2 0 0,0 0 0 0,-2-3 128 15,-1 0-128-15,-1-3 0 0,-9-7 0 0,8 8 128 16,-8-8-128-16,5 5-192 0,-5-5 32 0,0 0 16 31,1 8-1376-31,-1-8-272 0,-2 10-48 0</inkml:trace>
  <inkml:trace contextRef="#ctx0" brushRef="#br2" timeOffset="44814.08">22210 6821 16415 0,'0'0'720'0,"-3"-5"160"0,-1-2-704 0,4 7-176 0,0 0 0 0,0 0 0 15,0 0 0-15,0 0 0 0,-4-6 144 0,4 6-144 16,0 0 128-16,0 0-128 0,0 0 128 0,0 0-128 16,-9 0 0-16,9 0 144 0,-9 4-144 0,0 3 0 15,0-2 0-15,0-2 0 0,-1 1 0 0,0 3 0 16,-1-4 0-16,-3 5 0 0,-3 2 0 0,1-2 0 15,-3-3 0-15,-2 0 0 0,0-1 0 0,-4 1 0 16,0-1 0-16,1-4 0 0,1-4 0 0,0 3 0 0,0 2 240 0,-1-1-16 16,0-3 0-16,-1 2 0 0,0 2 224 0,0-2 64 15,-4-3 0-15,-1 2 0 0,3 1-48 16,-3-1 0-16,1 0 0 0,-1-3 0 0,-1 0-80 0,-1 2 0 16,2-1-16-16,-2-5 0 0,1 0-64 0,2-3-16 15,3 0 0-15,-1 2 0 0,1-4-96 0,1 0-32 16,0-1 0-16,-2 0 0 0,0 1-160 0,0-2 0 15,1 1 144-15,-1-1-144 0,-1-2 128 0,-2 3-128 16,-2-1 160-16,-1 0-160 0,-2-2 208 0,2-1-48 16,0 1-16-16,4-1 0 0,-1-4 16 0,0 2 0 15,1-5 0-15,0 3 0 0,0 2 32 0,-1-5 0 16,1 0 0-16,0 3 0 0,0 0-16 0,-2 1 0 0,-1-1 0 0,-1 2 0 16,-2-2 16-16,3 1 0 15,-1-1 0-15,2 0 0 0,4-1 16 0,0 0 16 0,1 1 0 0,2-3 0 16,1 3-64-16,2-1-16 0,-1-6 0 0,2 6 0 15,1-3-16-15,-2 2-128 0,4-4 192 0,0 1-64 16,1 1-128-16,0-3 160 0,1 2-160 0,2-3 160 16,1 2-160-16,-1 1 192 0,-2-4-192 0,2 0 192 15,-1 1-192-15,3 1 160 0,-5 1-160 0,4 1 160 16,-1-5-160-16,1 1 160 0,0 7-160 0,-2-4 160 16,-2-7-160-16,1 3 192 0,4-1-192 0,-3 3 192 15,0 2-192-15,1-3 0 0,0-1 0 0,1-1 128 16,-1 1-128-16,2 2 192 0,-1 1-192 0,2 1 192 15,-2 2-192-15,2-2 192 0,0 2-192 0,0-1 192 0,0 3-192 16,1-3 0-16,0 1 0 0,1-1 0 0,1 4 128 16,0 0-128-16,2 0 128 0,2 4-128 0,-3 4 0 15,1 1 0-15,0-2 0 0,1 4 0 0,2-2 0 16,1 1 0-16,-1 4 0 0,2 2 0 0,0 3 0 0,0 5 0 16,0-10 0-16,2 4 0 0,-2-3 0 0,0 9-176 15,0 0 48-15,0 0 0 16,0 0-512-16,11 1-80 0,-11-1-32 0,13 5 0 15,-2 0-1488-15,1-1-288 0,-2 1-64 0,-10-5-16 0</inkml:trace>
  <inkml:trace contextRef="#ctx0" brushRef="#br2" timeOffset="45299.48">19301 5483 5519 0,'0'0'496'0,"0"0"-496"0,-10 0 0 0,10 0 0 15,-8-3 2032-15,8 3 304 0,0 0 64 0,0 0 16 16,0 0-1424-16,0 0-288 0,-4-6-48 0,2-4-16 15,0 1 0-15,2-4 0 0,2 0 0 0,0-2 0 16,1-1-192-16,1-3-64 0,1-4 0 0,0-1 0 16,0-2-96-16,1 1-32 0,2-3 0 0,-1 0 0 0,1-5 64 0,1-3 0 15,1 1 0-15,-1-4 0 0,0 0 128 0,0-2 16 16,0 1 16-16,0 2 0 0,-3-1 16 0,-1 1 0 16,1-4 0-16,1 5 0 0,-2 2-16 0,0 2 0 15,-1 2 0-15,-1 0 0 0,1 3-80 0,1 2-16 16,0 2 0-16,-1 1 0 0,1 4-192 0,2 3-32 15,-1 3-16-15,2 0 0 0,-3-1-144 0,1 1 0 16,1 6 0-16,-1 0 0 0,1 1 0 0,-7 6 0 16,0 0 0-16,12 1 0 0,-1 1 0 0,0 4 0 15,-1 0 0-15,0 7 0 0,-1 1-144 0,2 5 144 16,2 3 0-16,1 2 0 0,-1 4 0 0,1-3-128 16,3 6 128-16,1 1 0 0,3-5 0 0,-1 4 0 15,0-6 0-15,4 6 0 0,4 2 0 0,4 1 0 0,-1-3 0 16,4-2 0-16,3 2 0 0,-1-4 0 0,1 3 0 15,2 1-8672-15,0 3-1696 0</inkml:trace>
  <inkml:trace contextRef="#ctx0" brushRef="#br2" timeOffset="47366.95">24510 16597 21535 0,'-1'-17'960'0,"1"7"192"0,0 0-928 0,2-1-224 16,2 3 0-16,1-1 0 0,-1 2 0 0,1-1 0 16,-5 8 0-16,9-9 0 0,-3 3 0 0,2-3 0 15,-1 1 0-15,1-3 0 0,0 3 0 0,-2-2 0 16,-2 2 0-16,1-2 0 0,0 3 224 0,-1-4 96 15,-2 4 32-15,-2 7 0 0,4-12 256 0,-1 3 48 0,-3 9 16 0,0 0 0 16,4-9-80-16,-4 9-16 0,0 0 0 0,0 0 0 16,0 0-128-16,0 0-48 0,0 0 0 0,0 0 0 15,0 0-128-15,0 0-16 0,0 0-16 0,-2 13 0 16,0 0-240-16,-2 5 128 0,-1 5-128 0,-2 1 0 16,0 5 256-16,-3 1-64 0,-2 4 0 0,1 1 0 15,-1 2 48-15,2 1 0 0,0-1 0 0,-3-1 0 16,3-1 32-16,0-1 16 0,0-3 0 0,1 1 0 15,0-4-96-15,1 0 0 0,1-3-16 0,0 1 0 16,1-5-176-16,1-1 128 0,1-3-128 0,0 0 128 16,0 0-128-16,1 0 128 0,3-4-128 0,-2-3 128 15,2 1-368-15,0-11-80 0,0 9 0 0,0-9-16 16,0 0-1536-16,0 0-304 16,0 0-64-16,0 0-9792 0</inkml:trace>
  <inkml:trace contextRef="#ctx0" brushRef="#br2" timeOffset="47623.98">24057 16832 17503 0,'0'0'1552'0,"-9"-2"-1232"15,2-1-320-15,7 3 0 0,0 0 3072 0,0 0 544 16,0 0 112-16,11 4 32 0,1 2-3120 0,3 2-640 15,3-3 0-15,2 4-224 0,4-5 224 0,2-2 0 0,0 2 0 16,0-1 0-16,-1-2 0 0,1-1 0 0,-2 0 0 0,1-1 0 16,1-1 0-16,0 1 0 0,2 0 0 0,0-1 0 15,0 1 0-15,3-1-192 0,3-1 48 0,-2 2 16 32,0-2-1728-32,-1 1-320 0,1-2-80 0,-1 1-16 0</inkml:trace>
  <inkml:trace contextRef="#ctx0" brushRef="#br2" timeOffset="48366.29">25965 16540 27695 0,'0'0'1216'0,"0"0"272"0,8-8-1184 0,1 4-304 16,2 3 0-16,1 2 0 15,-1 3-512-15,-1 3-144 0,-1-1-48 0,-2 5 0 0,-2 0 368 0,-3 2 64 16,-3 4 16-16,-3 1 0 0,-5 5 16 0,-2 2 16 16,-3-1 0-16,-4 6 0 0,-4 0 464 0,-2-1 80 15,-2 0 32-15,-2-1 0 0,-3 3 272 0,-3-6 48 16,-6 1 16-16,0-3 0 0,-5-3 96 0,2-1 32 15,0-2 0-15,2-2 0 0,2-4-176 0,2-2-48 16,1 1 0-16,3-5 0 0,5-1-80 0,1-2-32 0,1-5 0 16,2 0 0-16,-2 0-208 0,2-5-32 0,0 2-16 0,0-7 0 15,1-1-224-15,1 0 176 0,1-4-176 0,2-1 160 16,1-5-160-16,4 1 0 0,0 0 0 16,5-1 128-16,1 0-128 0,4 0 0 0,3-3 0 0,1 5 0 15,1 1 0-15,5 1 0 0,1-1 0 0,3 6 0 16,2 0 0-16,1 1 0 0,2 2-144 0,1 6 144 15,1 2-144-15,2 2 144 0,0-1-208 0,1 8 80 16,-1 0-32-16,2 5 0 0,-1 0 0 0,-1 3 0 16,0-3 16-16,1 3 0 0,1 4 0 0,0-2 0 15,1 0 144-15,2 0 0 0,0 3 0 0,3 0-128 16,2-2 128-16,2 0 0 0,-1 0 0 0,5 1-128 16,0 1 128-16,0-2 0 0,0-1 0 0,-2 1 0 15,-1-6 0-15,-2 0 0 0,-2 0 0 0,0-2 0 0,2-2 0 16,-4-1 0-16,2-5 128 0,2-1-128 15,-1-3 0-15,1 0 144 0,-1-3-144 0,3-4 0 0,1 3 160 0,0-4-160 16,0 1 128-16,-1-2-128 0,-1-2 144 0,-3-2-144 16,-2 2 160-16,-1 0-160 0,0-3 192 0,-1-1-48 15,0-1-16-15,-1 0 0 0,-1 1-128 0,-2-1 0 16,0-4 144-16,-1 1-144 0,-2 1 0 0,-3 1 0 16,-3-3 0-16,-3 3 128 0,-3 2-128 0,-5 1 192 15,-1 3-64-15,-5 0 0 0,-6 2 144 0,-2-1 48 16,-4 3 0-16,-3 2 0 0,-6 0-80 0,-2 5-16 15,-2 2 0-15,-4 3 0 0,-5 4-224 0,-2 5 0 16,-3-1 0-16,-1 3 0 0,0 2 0 0,2-1 0 0,-2 1 0 16,4 3 0-16,0 2-160 0,4 1 160 0,5 3-128 15,0 0 128 1,0 6-1216-16,1-2-176 0,1 4-16 0,0-1-13536 0</inkml:trace>
  <inkml:trace contextRef="#ctx0" brushRef="#br3" timeOffset="55604.58">29177 18473 15663 0,'0'0'1392'0,"-5"-5"-1120"16,-1-5-272-16,6 10 0 0,-5-12 1392 0,1 4 208 0,4 8 64 15,-2-13 0-15,-1 5-832 0,3 8-176 0,-1-11-16 0,1 11-16 16,0-12-224-16,0 3-32 0,0 9-16 0,0-6 0 16,0 6-80-16,0 0-16 0,0 0 0 0,0 0 0 15,0 0-16-15,0 0-16 0,0 0 0 0,0 0 0 16,0 0 64-16,-4 10 16 0,0 4 0 0,3 5 0 15,-2 3-304-15,2 6 0 0,-3 1 128 0,3 4-128 16,-2 1 0-16,6 2 128 0,-2 1-128 0,3-3 0 16,-1-1 128-16,0-2-128 0,1-6 0 0,1-2 0 15,0-1 352-15,2-7-32 0,2-2-16 0,-2-2 0 16,1-2 144-16,-1-1 48 0,2-5 0 0,2 0 0 16,0-6-112-16,2 1 0 0,-1-4-16 0,5-3 0 15,1-8-176-15,1-3-48 0,1-3 0 0,2-5 0 16,-2-3-144-16,-1 2 128 0,-1-1-128 0,-2 0 128 0,0 5-128 15,-2-3 0-15,0 1 0 0,-2 6 128 0,-1 0-128 0,0 4 0 16,-2 0 0-16,-3 4 0 0,1 7 0 0,-7 6 0 16,0 0 0-16,10 0 0 0,-10 0 0 0,7 9 0 15,-2 5 0-15,-3 4 0 0,0 2 0 0,-2 5 0 16,-2 3 0-16,-2 5 0 0,-2 6 0 0,-1-1 0 16,-2 4 144-16,-1 2-144 0,-3 4 176 0,1-3-48 15,-5 2 0-15,-1-4 0 0,-3 2 208 0,-2-5 48 16,-4 1 0-16,2-4 0 0,-1-2 128 0,5-4 48 15,-2-7 0-15,3 0 0 0,2-1-336 0,1-5-64 16,2-7-16-16,2-2 0 0,2 0-144 0,1-4-176 16,10-5 48-16,-8 2 0 15,8-2-1552-15,0 0-304 0,-5-6-64 0,4-5-12592 0</inkml:trace>
  <inkml:trace contextRef="#ctx0" brushRef="#br3" timeOffset="55967.39">29997 18748 13823 0,'-14'7'1216'0,"-2"2"-960"0,-2 5-256 0,1 4 0 15,2 4 4064-15,0 2 768 0,1 4 160 0,1 2 16 16,1 1-3984-16,0-1-784 0,2-1-240 0,2-2 0 15,4 2 0-15,2 1 0 0,-2-4 0 0,3-2 0 0,2-2 0 0,3-4 0 16,0-4 0-16,1-3 0 16,-5-11 0-16,10 5 0 0,1-3 0 0,2-4 0 0,-1-3 272 0,3-2-32 15,0-5-16-15,2-4 0 0,-3-3 176 0,0-2 48 16,0-3 0-16,0 0 0 0,0 0 80 16,-2-2 32-16,-2 2 0 0,-1 4 0 0,-1-3-112 0,-2 0 0 15,-3 0-16-15,1 4 0 0,-4 0-80 0,-2 1-16 16,0 1 0-16,-3 3 0 0,-2 1-336 0,0 4 128 15,-2-1-128-15,-1 5 0 16,-4 2-464-16,-3 3-176 0,-1 1-16 0,-2 3-16 16,-3 3-2880-16,2-2-576 0</inkml:trace>
  <inkml:trace contextRef="#ctx0" brushRef="#br3" timeOffset="56237.56">30543 18444 25791 0,'-23'4'1152'0,"9"0"224"0,0-1-1104 0,1 1-272 0,3 1 0 0,1 2 0 16,9-7 1328-16,0 0 208 0,0 0 32 0,0 0 16 15,6 8-1248-15,6 1-336 0,2-5 128 0,1 0-128 16,5-3 0-16,2-1 0 0,1-1 128 0,4 0-128 16,2-1 0-16,1 0 0 0,1-3 0 0,-1-2 0 0,0 4 0 0,-4 0-160 15,3-2 32-15,-2 0 0 16,-1 2-1728-16,-5 2-352 0,-2 0-64 0</inkml:trace>
  <inkml:trace contextRef="#ctx0" brushRef="#br3" timeOffset="56423.46">30518 18801 33119 0,'0'0'1472'0,"0"0"288"0,0 0-1408 0,12-1-352 16,3 1 0-16,3-3 0 0,0 1 656 0,3-3 64 0,3-4 16 15,6 4 0-15,0-3-736 0,5 0 0 0,-1-1 0 0,1 1-10608 31,1-4-2032-31</inkml:trace>
  <inkml:trace contextRef="#ctx0" brushRef="#br3" timeOffset="56775.35">31633 17904 30399 0,'0'0'2704'0,"-6"-2"-2160"0,6 2-544 0,0 0 0 0,0 0 848 0,-5 9 64 15,1 4 16-15,0 2 0 0,3 3-752 0,1 4-176 16,1 4 0-16,-1 4 0 0,0 3 0 0,0 6 0 15,0 7 0-15,0 2-160 0,-1 0 160 0,-2 3 0 16,1 0 0-16,-1 1 0 0,1 2 0 0,-1-2 0 16,-2-7 0-16,3 1 0 0,-1-6 0 0,2-1 0 15,-2-2 0-15,1-3 0 0,0-6 0 0,0-4 0 16,2-2 0-16,2-2 0 0,-4-7-240 0,2-2-112 16,0-11-32-16,0 0 0 15,0 0-1584-15,0 0-320 0,10-3-64 0,-2-9-9616 0</inkml:trace>
  <inkml:trace contextRef="#ctx0" brushRef="#br3" timeOffset="57159.49">32186 18131 14735 0,'0'0'1312'0,"0"0"-1056"0,-7 7-256 0,0 5 0 16,2 0 2016-16,-1 2 352 0,-1 0 64 0,0 2 0 15,-1 1-1376-15,-2 1-288 0,-3-2-48 0,1 3-16 16,-4 0-48-16,1 0-16 0,-4 3 0 0,0-2 0 16,-4-2-224-16,0 1-48 0,-2 0-16 0,2-1 0 0,-3 0-48 15,4-2-16-15,-3 1 0 0,2-3 0 0,4-2 112 0,0-1 32 16,2 1 0-16,1 1 0 0,2-4 96 0,2 2 32 16,1-6 0-16,3 3 0 0,1-2-112 0,7-6 0 15,0 0-16-15,0 0 0 0,0 0-96 0,0 0-16 16,0 0 0-16,0 0 0 0,0 0 64 0,12 14 0 15,0-5 0-15,2 3 0 0,5-7 48 0,4 5 16 16,3-2 0-16,2 4 0 0,2-3-96 0,6 5-16 16,-1 0 0-16,3 1 0 0,1 2-48 0,-3-2-16 15,0-2 0-15,-2 0 0 0,-1 1-144 0,-13-8-128 16,2 4 144-16,4-2-144 0,0 2 0 0,0-2-256 16,-2 3 16-16,0-2 16 15,-1 1-2528-15,15 5-512 0</inkml:trace>
  <inkml:trace contextRef="#ctx0" brushRef="#br3" timeOffset="58624.29">23358 8071 15663 0,'0'0'1392'0,"-9"1"-1120"0,0-1-272 0,-1 1 0 16,10-1 624-16,-7 3 64 0,7-3 16 0,-11 2 0 16,11-2-512-16,-10 5-192 0,10-5 128 0,-7 4-128 15,-1-1 0-15,8-3 0 0,-9 2 0 0,9-2 0 16,-9 3 0-16,9-3 0 0,0 0 0 0,-7 2 0 16,7-2 0-16,0 0 0 0,0 0 0 0,0 0 0 15,0 0 256-15,0 0-16 0,0 0-16 0,0-9 0 0,2-3-80 16,1 0-16-16,2-3 0 0,1 0 0 0,0-2 464 0,6 0 96 15,1-3 16-15,1 3 0 0,1-2 80 0,5 1 32 16,2-1 0-16,3 0 0 0,2 1-352 0,3 1-64 16,3 2-16-16,3 4 0 0,0 4-64 0,1 3-32 15,-3 4 0-15,-2 3 0 0,-4 0-128 0,-3 2-32 16,-2 4 0-16,-2 2 0 0,-3 7-128 0,0 3 0 16,-4 2 0-16,-2-2 0 0,-4 1 0 0,-3 4 0 15,-2-3 0-15,-4 0 0 0,-4-3 0 0,-4 3 0 16,-3-5 0-16,0-3 0 0,-4-4 336 0,0 2 48 15,-2-1 0-15,0-5 0 0,-1-2 176 0,-1-2 32 16,-3-3 16-16,3-3 0 0,-1-2-112 0,2-1-32 0,0-6 0 16,0 1 0-16,3-2-128 0,2-2-16 0,3-2-16 0,5-3 0 15,2-3-304-15,7 2 160 0,2-2-160 16,9 1 128-16,5-3-128 0,6 1-144 0,3 2 144 16,2-4-208-16,0 2 208 0,1 5-144 0,3 1 144 0,0 2-128 15,-1 6 128-15,0 5 0 0,0 2-144 0,0 6 144 16,-3 4 0-16,0 4 0 0,-1 4 0 0,-3 9 128 15,-3 6-128-15,-4 6 0 0,-4 3 0 0,-5 5 0 16,-3-5 0-16,-6 0 0 0,-6-2 0 0,-5-1 128 16,-6-3-128-16,-4 0 160 0,-8-3-160 0,-3-5 160 15,-3-4-16-15,-1-3 0 0,-2-4 0 0,0-5 0 16,0 1 0-16,3-7 0 0,1-5 0 0,3-4 0 0,-4-7 176 16,5-2 48-16,3-4 0 0,5-1 0 15,2-7 16-15,3-1 0 0,6-5 0 0,3 1 0 16,3 3-256-16,5-2-128 0,4-3 160 0,4 4-160 0,4-1 0 15,2 2 0-15,-1 5-176 0,3 1 176 0,0 6 0 0,1 6 0 16,-1 2 0-16,-1 5 0 0,-1 4 128 0,-1 8 32 16,-2 6 16-16,2 4 0 0,-3 2-176 0,-2 5 0 15,-2 1 0-15,-4 3 0 16,-1 3-352-16,-2 0-48 0,-2-2-16 0,-1 2-10816 16,-4-6-2160-16</inkml:trace>
  <inkml:trace contextRef="#ctx0" brushRef="#br3" timeOffset="59698.25">23131 8142 3679 0,'-28'-1'320'0,"-3"-2"-320"15,-4 1 0-15,-4-5 0 0,1 0 544 0,0-4 32 16,0 4 16-16,0-2 0 0,0 2-448 0,-2-1-144 16,0 0 0-16,-4 2 0 0,-3-5 448 0,-1 4-32 0,-5-3 0 0,1 5 0 15,2-3 416-15,1 4 96 16,-1 0 16-16,0 3 0 0,0 0-304 0,-9 1-64 0,-3 1-16 0,-4-1 0 16,-3 0-368-16,2 0-192 0,-1-1 192 0,0 2-192 15,-4 3 128-15,-1 0-128 0,-7-3 0 0,6-1 0 16,4-1 128-16,1-1-128 0,2 2 0 0,-3 2 0 15,-2 0 288-15,-3 1-48 0,-3-3-16 0,3-4 0 16,3 0-224-16,-1 2 0 0,-1 0 128 0,-3 1-128 16,-10 1 0-16,5 0 0 0,3-4 0 0,0 0 0 15,2 2 0-15,-6 1 0 0,-5 1 128 0,2-2-128 16,2 1 0-16,3 1 0 0,2 1 0 0,-1 2 0 16,1-1 0-16,0-2 176 0,3-2-176 0,5 1 160 15,5 3-32-15,3 3-128 0,2-1 192 0,2 2-64 16,0-2-128-16,1 0 192 0,-1-3-192 0,6 2 192 0,6-3-192 15,1 2 0-15,8 1 0 0,2-1-6816 16</inkml:trace>
  <inkml:trace contextRef="#ctx0" brushRef="#br3" timeOffset="60147.85">19783 7453 16575 0,'0'0'1472'0,"0"0"-1168"0,-8-5-304 0,8 5 0 16,-9-3 1184-16,-1 3 176 0,-3 0 48 0,-1 4 0 16,-6 1-1216-16,-3 4-192 0,-4 3-144 0,-3-2 144 15,-5 4-272-15,-3 0 64 0,-4-2 16 0,-7 4 0 16,-7 0-64-16,-1 2-16 0,-1-2 0 0,-1 6 0 31,-4 5-272-31,-1-2-48 0,-5 4-16 0,-1-3 0 0,-2 2-16 16,4-1 0-16,7 2 0 0,5-1 0 0,3-4 416 0,3 0 80 0,3 3 128 0,0-2-208 0,0 4 208 15,3-4 0-15,-1-3 0 0,6 3 0 16,4-4 0-16,6-2 192 0,5 0-48 0,5 2 0 16,5-1 112-16,6 2 32 0,5-2 0 0,6-1 0 0,5-1 16 0,6 1 0 15,5-1 0-15,7 1 0 0,5 0 16 0,6 1 16 16,5 2 0-16,-1 2 0 0,1-3-208 0,2 5-128 16,2 1 128-16,2-2-5680 15,1 4-1120-15</inkml:trace>
  <inkml:trace contextRef="#ctx0" brushRef="#br3" timeOffset="63180.46">25136 18024 15263 0,'0'0'672'0,"-1"-11"144"0,0-2-656 0,0 3-160 0,1-1 0 16,2 2 0-16,2-3 288 0,1 5 32 0,-5 7 0 0,6-12 0 15,2 5 48-15,0-4 16 0,-8 11 0 0,9-7 0 16,-2-2 224-16,-7 9 48 0,7-6 16 0,-7 6 0 16,0 0 256-16,7-8 48 0,-7 8 16 0,0 0 0 15,0 0 0-15,0 0 0 0,0 0 0 0,0 0 0 16,0 0-400-16,0 0-80 0,0 0 0 0,8 9-16 16,-3 0-176-16,-3 5-48 0,1 4 0 0,-2 4 0 15,-1 6 0-15,0 0 0 0,0 2 0 0,-1 3 0 16,-3 3-80-16,2 4-32 0,-1-1 0 0,-1 2 0 15,-1-5 80-15,1-2 16 0,-1-2 0 0,2 2 0 16,-4-4 32-16,3 4 16 0,1-4 0 0,0-3 0 16,2 1-80-16,-3-4-16 0,1-1 0 0,2 2 0 15,1-2-16-15,-1-3-16 0,-2-1 0 0,1 2 0 16,-1 3-32-16,1-5 0 0,-1-6 0 0,2 2 0 0,-2 0-144 0,2-1 0 16,-2-1 144-16,2-2-144 0,0 1 0 0,0-2 0 15,1-10 0-15,-2 9-128 16,2-9-304-16,0 0-48 0,0 0-16 0,0 0 0 15,0 0-1552-15,0 0-320 0,11-3-64 0,0-8-10128 0</inkml:trace>
  <inkml:trace contextRef="#ctx0" brushRef="#br3" timeOffset="63628.33">25973 18017 14735 0,'0'0'1312'0,"5"-7"-1056"0,-4 1-256 0,-1-2 0 16,0 8 2480-16,0 0 432 0,0 0 96 0,0 0 0 15,0 0-2496-15,0 0-512 0,0 0 0 0,0 0-208 16,0 0-48-16,0 0 0 0,-2 13 0 0,-1-3 0 16,-4 2 256-16,-2 3 0 0,-4-1 0 0,-2 3 0 15,-3 2 192-15,-4 1 64 0,-3 2 32 0,-3 2 0 16,-5 2 96-16,-3 1 0 0,-3 0 16 0,1-4 0 15,-3 0 112-15,5-2 0 0,3-3 16 0,4-2 0 16,2 0 80-16,3-2 16 0,1-2 0 0,4-3 0 16,2 1-304-16,0-2-64 0,3 0-16 0,3-4 0 15,-1-1-240-15,3 0 176 0,9-3-176 0,-9 2 160 16,9-2-160-16,0 0 128 0,-9-2-128 0,9 2 128 16,0 0 80-16,0 0 16 0,0 0 0 0,0 0 0 0,0 0 64 0,0 0 16 15,0 0 0-15,0 0 0 0,0 0-304 0,12 15 0 16,1-1 0-16,2 3 0 0,3-1 192 0,2 2-192 15,2 1 192-15,1 0-192 0,4-1 256 0,3 1-48 16,-1 0-16-16,4 0 0 0,3 0 32 0,-1 0 0 16,1-1 0-16,-1 1 0 0,0 1 16 0,-2 0 0 15,0-4 0-15,0 2 0 0,0 2-240 0,0-1 128 16,-1-2-128-16,1 2 0 16,-1 1-784-16,-2-1-256 0,-2 3-48 0,-1-2-14304 0</inkml:trace>
  <inkml:trace contextRef="#ctx0" brushRef="#br4" timeOffset="72515.47">29050 19940 15263 0,'-6'-9'672'0,"6"9"144"0,-5-8-656 0,1 2-160 0,1-3 0 0,3 9 0 16,-3-7 832-16,0-2 128 0,1 1 16 0,2 8 16 16,-3-11-32-16,2 3-16 0,1 8 0 0,-1-9 0 15,1 9-48-15,-3-6-16 0,0-2 0 0,3 8 0 16,0 0-112-16,0 0 0 0,0 0-16 0,0 0 0 15,0 0-272-15,0 0-48 0,0 0-16 0,0 0 0 16,0 0-160-16,0 15-16 0,0 4-16 0,0 7 0 16,2 0-224-16,-2 5 176 0,-2 3-176 0,1 4 160 15,-1 8-160-15,0 0 128 0,0 4-128 0,2-6 128 16,0-1-128-16,0-5 128 0,0-5-128 0,0-5 128 16,4-1 0-16,-1-7 0 0,3-1 0 0,-1-3 0 15,0-2 80-15,1-4 16 0,0-1 0 0,2-5 0 16,2-2 0-16,0-3 0 0,-10 1 0 0,14-5 0 15,0-7-80-15,0 0-16 0,0-4 0 0,3-1 0 0,-1-5 48 16,2 0 0-16,-1-1 0 0,2-3 0 0,0-1-176 16,0 0 160-16,-1 3-160 0,1 3 160 0,-1-3-160 0,-2 3 0 15,-2 3 0-15,-1 6 0 0,-3-2 0 0,-2 2 0 16,-2 7 0-16,-6 5 128 0,0 0-128 0,0 0 0 16,9-2 0-16,-9 2 128 0,7 6-128 0,0 7 0 15,-3 2 144-15,-4 5-144 0,0 3 128 0,-2 9-128 16,-3 2 160-16,-1 4-160 0,-3 6 256 0,-2 1-32 15,-3 2-16-15,-3-2 0 0,-1 1-48 0,-1-4-16 16,-2 0 0-16,-1-2 0 0,0-2 144 0,1-1 32 16,-2-1 0-16,0-6 0 0,-1-3-160 0,3-2-32 15,4 2 0-15,-1-7 0 0,3-2-128 0,1-3 0 16,2-6 0-16,3 0 128 0,2-4-384 0,7-5-64 16,0 0-32-16,0 0 0 15,0 0-1552-15,0 0-304 0,3-7-64 0</inkml:trace>
  <inkml:trace contextRef="#ctx0" brushRef="#br4" timeOffset="72870.11">29833 20493 17503 0,'-16'1'1552'15,"1"3"-1232"-15,1 1-320 0,2 4 0 0,1 0 3072 0,0 2 544 0,1 1 112 0,1-2 32 16,2 3-3008-16,2 2-608 0,-2 0-144 0,2 3 0 0,1 1 0 0,2 1 0 16,-3-1 0-16,2 0 0 0,2-1 0 0,1-1 0 15,0-5 0-15,1-3 0 0,-1-9 0 0,5 12 0 16,-5-12 0-16,9 6 128 0,-9-6 224 0,13 5 32 16,1-4 16-16,0-1 0 0,0-2 32 0,2-3 0 15,5-1 0-15,-1-6 0 0,2 1-48 0,-3-1-16 16,2-3 0-16,1-2 0 0,-2 2-176 0,-2 1-48 15,-1 0 0-15,-5 0 0 0,0-1-144 0,-5 2 0 16,-1 4 144-16,-3-2-144 0,-3 11 208 0,-2-12-16 16,-3 2-16-16,-2-2 0 0,-2 1 16 0,1 0 0 15,-3 0 0-15,1 3 0 16,-5-2-512-16,1 3-80 0,1 2-32 0,1-1 0 16,-2 1-2528-16,0 1-512 0</inkml:trace>
  <inkml:trace contextRef="#ctx0" brushRef="#br4" timeOffset="73417.55">31136 19894 20271 0,'0'0'896'0,"-11"4"192"0,-1-1-880 15,2 0-208-15,1 0 0 0,-1 1 0 0,-1 2 1632 0,-2-1 288 16,-1 1 48-16,-3 3 16 0,-2-1-1408 0,-2 3-288 16,-3-3-48-16,-3 4-16 0,-1 0-224 0,-1 0 144 15,-2 0-144-15,-1 2 128 0,1 2 96 0,0-1 16 16,1 1 0-16,-1 1 0 0,2-2 112 0,2 0 32 16,0 2 0-16,3-2 0 0,1 0-112 0,1-2-16 0,-1-1 0 15,2 0 0-15,2-2 0 0,4 2-16 0,2-4 0 0,2 0 0 16,-1-1-64-16,5 0-16 0,7-7 0 15,0 0 0-15,0 0-160 0,0 0 0 0,0 0 144 0,0 0-144 16,14 11 0-16,2-4 0 0,1-2 0 0,2-1 128 16,0 1-128-16,4 3 192 0,-2-4-64 0,5 2 0 15,1 2-128-15,1-5 0 0,0 3 128 0,2 0-128 16,2-2 144-16,0 0-144 0,2 1 192 0,2 1-192 16,-2-2 0-16,1-3 0 0,1 2 0 0,-3-1 0 31,-2 1-256-31,-3 0-144 0,-6 1-48 0,-1-2 0 15,-3-2-1792-15,-3 0-384 0,-1 0-64 0</inkml:trace>
  <inkml:trace contextRef="#ctx0" brushRef="#br4" timeOffset="73778.63">31754 19518 29487 0,'0'0'1296'0,"-10"0"288"0,1 1-1264 0,9-1-320 15,-9 10 0-15,3 4 0 0,1 2 0 0,1 1 0 16,0 2-208-16,1 4 80 0,1 4 128 0,-1 4 0 0,1 3-144 15,-2 1 144-15,1 4 0 0,0 1 0 0,-2 2 0 0,-2-1 0 16,0 2 0-16,0 2 256 0,0-2-32 0,0 3-16 16,2-4 144-16,-1-1 32 0,-1-1 0 0,4-6 0 15,-3-5-96-15,1-1-16 0,2-3 0 0,-1-3 0 16,1-4-272-16,1-5 0 0,0 0 0 0,1-3 0 16,1-10-144-16,0 0-144 0,0 0-32 0,0 0 0 31,0 0-1664-31,0 0-320 0,0 0-80 0,9-12-8960 0</inkml:trace>
  <inkml:trace contextRef="#ctx0" brushRef="#br4" timeOffset="74207.19">32367 19742 12895 0,'0'0'576'0,"0"0"112"0,0 0-560 0,0 0-128 0,0 0 0 0,0 0 0 0,0 0 3952 0,0 0 752 16,0 0 160-16,0 0 16 0,0 0-4144 0,-3 10-736 16,-1 3-336-16,0 2 16 0,-3-1 112 0,0 1 16 15,-4 0 0-15,6-6 0 0,-4 3 192 0,-1-1 0 16,-3 3 0-16,-2 3 0 0,-3-1 0 0,0 1 0 16,-3-1 192-16,-22 10-192 0,3 0 320 0,-1-4-64 15,2-3 0-15,3-4 0 0,2-5 240 0,5 2 32 16,1-3 16-16,5 1 0 0,4-4 32 0,4 2 16 0,-1-4 0 15,4-1 0-15,3 1-320 0,1 0-64 0,6-3-16 16,2-1 0-16,0 0-192 0,0 0 0 0,0 0 0 0,0 0 0 16,0 0 176-16,0 0-176 0,16 12 192 0,3-2-192 15,-2 3 352-15,3-2-32 0,6 6-16 16,0-1 0-16,5 2-80 0,-2-2-16 0,3 2 0 0,0 1 0 16,-2 0-48-16,-2-1-16 0,1 0 0 15,-1 0 0-15,-1-2-144 0,-12-4 160 0,3-2-160 0,2 3 160 16,2 1-160-16,0 0 0 0,-1 0 0 0,1 2-176 31,-1 2-1168-31,19 16-224 0,-7-2-48 0</inkml:trace>
  <inkml:trace contextRef="#ctx0" brushRef="#br4" timeOffset="80372.41">22358 8743 13823 0,'0'0'1216'0,"0"0"-960"16,-7-6-256-16,7 6 0 0,-6-4 0 0,6 4-128 15,-6-3 128-15,6 3-208 0,0 0 624 0,0 0 128 16,0 0 32-16,-8-2 0 0,8 2-128 0,0 0-32 15,-10 0 0-15,10 0 0 0,-10 4-128 0,0-1-32 16,-1 3 0-16,1 1 0 0,-2 2 96 0,-1 1 16 16,-1-1 0-16,0 1 0 0,-1 0 176 0,-1-1 32 15,1 2 16-15,1-4 0 0,1 1 48 0,-1-2 16 16,3-3 0-16,0 2 0 0,-2-1 208 0,3-2 32 16,0-6 16-16,2 2 0 0,0-3 96 0,3 0 16 15,-1-7 0-15,2 1 0 0,3-1-288 0,2-3-48 16,0-3-16-16,4-1 0 0,2-2-416 0,3-4-64 0,0 1-32 0,4 1 0 15,0-2-160-15,0 3 0 0,0 5 0 0,0-1 0 16,0 1 0-16,0 3 0 0,0 4 0 0,1-1 0 16,-3 3 0-16,0 3 0 0,1 1 0 0,0 7 0 15,-2 6 0-15,1 1 0 0,-1 4-128 0,-1 2 128 16,-1 5 0-16,0 4 0 0,-3 0-144 0,-2 7 144 16,-1 0 0-16,-3 0 0 0,0 1 0 0,-5-1 0 15,-2 1 0-15,1-7 0 0,-4 1 176 0,0-4-176 16,-2-2 208-16,-1 1-64 0,1-3-16 0,-2-6 0 15,0-2 144-15,-1-1 32 0,-1-3 0 0,2-1 0 16,-1-3 32-16,2-3 16 0,1-3 0 0,-1 1 0 16,0-2-96-16,0-1-32 0,1-5 0 0,-1-2 0 15,4-3-96-15,0-2 0 0,2 1-128 0,2-2 192 16,1 0-192-16,4 0 176 0,0-1-176 0,4 3 160 0,1 1-160 16,2 1 0-16,3 3 0 0,3 0 0 0,0 2 0 0,0 4 0 15,1 1 0-15,1 4 0 0,0 1-176 0,3 5 176 16,0 1-128-16,-1 1 128 0,3 5 0 0,-3 1-128 15,0 3 128-15,-3 2 0 0,-3 0 0 0,-2 2-160 16,-4-1 160-16,-2-1 0 0,-3-1 0 0,-3-3 0 16,-2-3 0-16,-5-1 0 0,0 2 0 0,-4 0 0 15,-4-5 160-15,0 0-32 0,-1-4 176 0,-1-2 32 16,2-2 16-16,0-1 0 0,0-4-32 0,3-4 0 16,-3 0 0-16,2-2 0 0,3 1-64 0,2-2-32 15,1-3 0-15,2-3 0 0,4-3-96 0,4-1-128 16,3 0 176-16,2-1-176 0,2 2 0 0,2-3 0 15,4 2 0-15,0 3 0 0,-3 0 0 0,3 5 0 0,-1 3 0 0,1 0 0 16,0 8-128-16,-2-1 128 0,2 0 0 0,0 8-144 16,-2 1 144-16,0 6 0 0,-2-1 0 0,-1 6-128 15,-5 1 128-15,-3 1 0 0,-3 0 0 0,-3 1 0 16,-5 0 0-16,-1-1 0 0,-5-1 0 0,-1-1 0 16,-2 2 0-16,-2-4 0 0,1-4 0 0,-2 0 128 15,3-3-128-15,1-1 176 0,2-4-176 0,4-3 192 16,2-5-64-16,2-1-128 0,1-1 192 0,5-1-64 15,3-4-128-15,2-4 192 0,7 0-192 0,4-1 192 16,2 0-192-16,3 2 0 0,2-1 0 0,0 0-176 16,1 1 176-16,0 1 0 0,2-1-144 0,-1 6 144 15,-1 3 0-15,0 4 0 0,-2 1-144 0,-1 3 144 16,-3 3-1024-16,-1 2-128 0,-3 5-48 16,-4 2-10384-16,-3 1-2064 0</inkml:trace>
  <inkml:trace contextRef="#ctx0" brushRef="#br4" timeOffset="81191.26">22312 8860 23439 0,'-1'-11'1024'0,"1"11"240"0,4-7-1008 0,-1 2-256 0,2-4 0 0,2 4 0 16,-7 5-160-16,9-5-80 0,-2-5-16 0,0 4 0 15,-1-6-48-15,-1 4-16 0,0-3 0 0,-1 2 0 16,-1-2-64-16,-2 3 0 0,-1-2-16 0,0 4 0 15,-1-2 400-15,1 8 256 0,-5-6-48 0,-1-2 0 16,1 2 288-16,-1 2 48 0,-3-1 16 0,0 0 0 16,-1 2 96-16,-1 2 32 0,-1 0 0 0,-3-1 0 15,1 2-16-15,-1 0 0 0,-2 0 0 0,1 0 0 16,-1 3 32-16,1-2 0 0,-1 0 0 0,-2 2 0 16,0 2-176-16,0-1-16 0,-1-2-16 0,-3 2 0 15,0 5-144-15,-5 0-32 0,0 1 0 0,0-1 0 0,-1 2-320 16,1-3 0-16,0 5 0 0,-2-1 128 15,1-3-128-15,-1 3 0 0,-1-3 0 0,1 1 128 0,-1 1-128 0,2-3 128 16,0 0-128-16,-2 0 128 0,-2 1 64 0,1 0 0 16,3 0 16-16,0-1 0 0,1-6 112 15,0 3 32-15,4 3 0 0,1-2 0 0,0 1-80 0,0 2-16 16,2-3 0-16,-1 4 0 0,-1 0-128 0,0 1-128 16,-1-1 192-16,4 0-192 0,-3 3 176 0,0-1-176 15,1 1 160-15,-3 4-160 0,-1-1 128 0,1 3-128 16,-2-2 0-16,-1-2 144 0,0 0-144 0,0-1 0 15,1-1 144-15,-1 2-144 0,2 0 128 0,-2 2-128 16,3-1 128-16,-3-2-128 0,0-1 160 0,1 1-32 16,-3 1-128-16,-2 2 192 0,3-4 16 0,-2 1 0 15,1 1 0-15,-3 0 0 0,-3-1 48 0,-2 0 0 0,2-1 0 0,-1 1 0 16,2 3-64-16,2-1-16 16,-2-2 0-16,4-3 0 0,-2 2-48 0,1 1-128 0,-1-1 192 0,1-2-64 15,0 0 0-15,-2 1 0 0,-3-2 0 16,-1 4 0-16,-3-3-128 0,1-2 128 0,-4 2-128 0,5-5 128 15,-3 0-128-15,3 3 128 0,-1-4-128 0,1 3 128 16,-1-3-128-16,3-1 0 0,1 1 144 0,-1 1-144 16,-4-2 160-16,-1 0-32 0,0 1-128 0,1 0 192 15,1-1-192-15,2 1 144 0,-3 3-144 0,0-1 128 16,1 6-128-16,2-3 192 0,-1 3-192 0,4-1 192 16,-1-4-192-16,-1 2 0 0,-1-3 0 0,1 1-176 15,-1-1 176-15,4 0 0 0,2 2 128 0,2-4-128 16,2-1-128-16,1 1-112 0,0-3-16 0,3-1 0 15,2 0-1024-15,5-1-224 16,-1-2-32-16,0-3-16 0,4-2-1472 0,1 0-304 0</inkml:trace>
  <inkml:trace contextRef="#ctx0" brushRef="#br4" timeOffset="81596.72">18785 9304 14735 0,'0'0'640'0,"0"0"160"0,0 0-640 0,0 0-160 0,0 0 0 16,0 0 0-16,0 0 1968 0,0 0 352 0,0 0 80 0,0 0 16 16,0 0-1664-16,0 0-336 0,-8 6-64 0,0 2-16 15,1-3-144-15,0 5-16 0,0-3-16 0,-1 6 0 16,-1-1-32-16,0 2-128 0,-1 0 192 0,-1 2-64 15,-2 1 160-15,0 2 32 0,-1 1 0 0,2-1 0 16,-2 1 0-16,1 1 0 0,0-3 0 0,2-1 0 16,1 0-32-16,-1-1 0 0,1-2 0 0,3 2 0 15,0-5 160-15,1 2 16 0,3 0 16 0,1 1 0 16,-1-3 0-16,5 2 0 0,-4-1 0 0,5 0 0 16,1-1-48-16,3 1-16 0,5-5 0 0,3 1 0 15,0 0-48-15,6-6-16 0,3-1 0 0,4-1 0 16,2-2-16-16,5-1 0 0,4-1 0 0,4-2 0 15,2 1-144-15,2 1-48 0,-5-1 0 0,1 0 0 0,1 1-144 16,3 0-256-16,0 2 64 0,0 2-16048 16</inkml:trace>
  <inkml:trace contextRef="#ctx0" brushRef="#br4" timeOffset="82585.3">22171 9896 21823 0,'0'0'960'0,"0"0"208"0,0 0-928 0,-8-1-240 0,8 1 0 0,-9 1 0 15,1-1 304-15,-3 1 16 0,-1 2 0 0,0-1 0 16,-2 3 208-16,-2-1 48 0,-2-1 16 0,-1 1 0 16,-1 2-48-16,-1-1-16 0,0-1 0 0,3 1 0 15,-3 0 160-15,6-1 16 0,-3 2 16 0,4 0 0 16,2-2 0-16,0-1 0 0,1-1 0 0,1 0 0 16,1-2 16-16,9 0 0 0,-9-8 0 0,2 0 0 15,7 8-96-15,-3-7 0 0,-1-6-16 0,8-1 0 16,1-4-176-16,4-2-48 0,2 1 0 0,3-1 0 15,3-2-272-15,2-1-128 0,2-1 128 0,2 4-128 0,1-1 144 16,0 6-144-16,1 2 160 0,-1 4-160 0,0 4 176 0,-2 1-176 16,-3 3 192-16,0 8-192 0,-2 0 0 15,-3 7 0-15,-2 3 0 0,-3 3 0 0,-3 2 0 16,-2 1 0-16,-3 3 0 0,-3 0 0 0,-6 3 0 0,0 0 0 16,-4-3 0-16,-4-1 0 0,1 2 0 0,-3-7 0 15,-2-2 0-15,1-3 0 0,1-4 0 0,3-4 160 16,0-6-32-16,3 0 0 0,3-3 48 0,2-2 0 15,2-5 0-15,2-2 0 0,4-7 32 0,7-6 16 16,5-2 0-16,3-4 0 0,3-2-224 0,3 2 0 16,1-1 0-16,2-2 0 0,2 2 0 0,0 6 0 15,-2 1 0-15,2 2 0 0,-1 8 0 0,1 3 0 16,-1 6 0-16,-1 1-160 0,-1 4 160 0,-4 6 0 16,-2 2 0-16,-4 6-128 0,-2 2 128 0,-2 5 0 0,-6 0 0 0,-6 4 0 15,-4-4 0-15,-5 2-160 0,-5 4 160 0,-3-4 0 16,-2-6-128-16,-1 1 128 0,-1-4 0 0,2-4 0 15,0 2-272-15,2-3 48 0,1-2 16 0,3-7 0 32,2-6-1584-32,2-4-304 0,1-4-64 0,3-1-13296 0</inkml:trace>
  <inkml:trace contextRef="#ctx0" brushRef="#br4" timeOffset="83216.66">22596 9637 20271 0,'0'0'896'0,"-6"-9"192"0,0 2-880 0,-2 1-208 16,3 2 0-16,5 4 0 0,-10 0 2128 0,3 3 384 15,-6 2 80-15,1 1 16 0,-2-1-2144 0,0 3-464 16,-1-3 0-16,-1 1 0 0,-1 3 0 0,1-2-160 16,-1-1 160-16,1 2-128 0,-3-1 128 0,2 3-128 15,-1-3 128-15,2 4-128 0,-1-2 352 0,1 3 80 16,0 0 16-16,-1 0 0 0,0 3 16 0,1 0 16 16,-1 2 0-16,-1-1 0 0,0-1-128 0,1-1-32 0,-2-1 0 0,-2 4 0 15,0-1-32-15,-2 1-16 0,0-2 0 16,0-1 0-16,-2-6 96 0,-1 3 16 0,1-1 0 0,-2 3 0 15,0-2 16-15,-1-2 16 0,-2 4 0 0,-1 0 0 16,-2-1-80-16,3 4-16 0,-3-1 0 0,0 1 0 16,-2 1-16-16,0-1-16 0,-3 2 0 0,-3-1 0 15,-1-1 16-15,-1 2 0 0,0 0 0 0,1 0 0 16,-2-1-32-16,1-1 0 0,-1 0 0 0,-2 1 0 16,0-1-144-16,-2-2 128 0,-4 0-128 0,-3-2 128 15,-2 2-128-15,0 0 0 0,1 1 0 0,-1-1 128 16,1-1-128-16,-2 2 0 0,-1 0 0 0,-2-2 0 15,-3-7 0-15,2 2 128 0,3-2-128 0,1-1 0 16,-1 4 0-16,2-4 0 0,0 0 128 0,-4-1-128 0,-4-1 0 16,0-6 0-16,2-2 144 0,-1 0-144 0,-1-4 160 0,1 3-32 15,0 3-128-15,-6-2 192 0,-7-1-32 16,-1 2-16-16,3 1 0 0,1 3 0 0,-2 0-144 16,-2-1 0-16,0 0 0 0,-4 0 0 0,1-2 0 0,1 0 0 15,2 3 0-15,3 3 0 0,2-2 0 0,-1 3 0 16,-1 1 0-16,5-1 0 0,5 0 0 0,5 0 0 15,3 1 0-15,6 1-176 16,4 2-240-16,2-3-48 0,-1 0-16 0,4 1 0 16,2-1-2080-16,6-1-400 0</inkml:trace>
  <inkml:trace contextRef="#ctx0" brushRef="#br4" timeOffset="84692.41">26856 11098 21183 0,'-21'-7'944'0,"5"3"192"0,-1-1-912 0,-2 1-224 0,0 1 0 0,2 1 0 16,3 1 1408-16,0-3 224 0,-2-4 48 0,3 3 16 15,1 0-1232-15,2-5-240 0,0-2-48 0,2-2-16 16,2-5 32-16,4-3 0 0,0 0 0 0,2 0 0 16,0-1-64-16,4-2-128 0,2-2 192 0,5-2-64 15,1-3 16-15,1 3 0 0,2-1 0 0,3 0 0 0,5 6 80 0,0-3 16 16,1 2 0-16,0 3 0 0,-1 2 112 16,1 2 32-16,0 1 0 0,2 0 0 0,-1 0-64 0,1 4-16 15,-2 2 0-15,1 6 0 0,-1 1-128 0,-2 6-32 16,-3 4 0-16,1 6 0 0,-1 1-144 0,-5 4 0 15,-1 2 0-15,-4 1 0 0,-4 3 0 0,-4 4 0 16,-3-3 0-16,-3 4 0 0,-5-5 0 0,-6 1 0 16,-3 0 0-16,-2-2 0 0,-5-4 272 0,-2 1 80 15,-4-4 16-15,2-2 0 0,1-2 144 0,-1-1 16 16,2-6 16-16,1-1 0 0,-3-3-80 0,4-2-16 16,1 1 0-16,4-4 0 0,3-6-176 0,1-3-32 15,2-3-16-15,5-2 0 0,5-4-48 0,4 0-16 16,5-3 0-16,4 1 0 0,6-3-160 0,7-1 0 0,4-4-192 15,6-2 192-15,2-2-224 0,1 5 80 0,0 3 16 0,2 5 0 16,1 2 128-16,0 3-128 0,0 5 128 0,-1 5-128 16,-1 6 128-16,-2 7 0 0,0 5 0 0,-3 6 0 15,-2 6 0-15,-4 4-160 0,-4 11 160 0,-6 2 0 16,-6 3-128-16,-8 3 128 0,-8 7 0 0,-8 1 0 16,-9 1 0-16,-3-2-128 0,-8-6 128 0,1-3 0 15,-3-8 0-15,2-6 0 0,-2-6 0 0,1 0 144 16,0-1 96-16,3-3 16 0,1-9 0 0,1-3 0 15,1-6 64-15,5-4 0 0,2-4 16 0,3-3 0 16,5-7-128-16,4-2-16 0,5-4-16 0,3-6 0 16,3 1-176-16,3-4 160 0,4-2-160 0,5-4 160 15,3-1-160-15,3 3 0 0,4 1 0 0,-1 7-176 16,0-1 176-16,1 5-128 0,-1 3 128 0,-1 4-128 0,-1 5 128 16,1 3 0-16,0 6 0 0,1 5 0 0,-2 4 0 0,-3 9 0 15,-1 4 0-15,-2 4 0 0,-3 6-256 16,-4 0 16-16,-3 4 16 0,-4 2 0 15,-4 3-1680-15,-3 1-336 0,-3 0-64 0</inkml:trace>
  <inkml:trace contextRef="#ctx0" brushRef="#br4" timeOffset="85580.61">27454 10770 20671 0,'9'-11'912'0,"-2"5"192"0,0-1-880 0,0-2-224 0,-7 9 0 0,9-5 0 16,-9 5 272-16,0 0 16 0,8-9 0 0,-8 9 0 16,0 0 32-16,0 0 0 0,0 0 0 0,0 0 0 15,-9-7-64-15,-1 3 0 0,-2-2 0 0,-3 2 0 16,-2 1 128-16,-2 2 32 0,-3 4 0 0,-4-2 0 16,-2-1-16-16,-2 0 0 0,-3-1 0 0,-3 1 0 0,-1 0-144 0,-1 1-16 15,0 0-16-15,-3 0 0 0,1-1-224 0,-1 3 0 16,1 1 0-16,-5-2 0 0,-4 0 128 0,-3-1-128 15,-4-1 0-15,2 1 0 0,-1-1 192 0,2 0-64 16,-2-1-128-16,0 1 192 0,-1 1-64 0,-3 0 0 16,-9-1-128-16,0 0 192 0,-1-1-192 0,0 1 0 15,1 0 0-15,2 1 0 0,-3-2 224 0,-5 0-48 16,-6 1-16-16,1-3 0 0,2-1 48 0,1 1 16 16,2 0 0-16,-4 1 0 0,-4-1-96 0,-3 2 0 15,1-3-128-15,1 0 192 0,-1 2-64 0,0-1 0 16,-4 0-128-16,0 1 192 0,-3-6-64 0,5 2-128 15,1 1 176-15,-3-3-176 0,-5 3 192 0,0 0-64 16,-1-3 0-16,4 2-128 0,4 5 192 0,-5-6-192 0,-4-1 192 0,1 2-192 16,1-1 240-16,4 2-64 0,0 2-16 15,-2-1 0-15,-5-3-160 0,1 2 160 0,5 2-160 16,3 1 160-16,2 0-160 0,-8-1 0 16,-4-1 0-16,1 0 128 0,2 1-128 0,3 2 0 0,0 1 0 0,-1-1 0 15,-3-2 128-15,4-1-128 0,3 1 0 0,-1 1 128 16,0 1-128-16,0 0 0 0,0-6 0 0,3 1 0 15,1 1 0-15,0 2 128 0,-2 1-128 0,-1-2 0 16,-1 0 0-16,3-1 0 0,1 0 128 0,1 1-128 16,1 7 0-16,-2-3 0 0,-1-3 0 0,1 2 0 15,3 0 128-15,2 2-128 0,1 4 128 0,-2-4-128 16,-5-3 0-16,2 2 0 0,4 2 0 0,1 1 0 16,1-2 0-16,-3 3 0 0,-4 5 0 0,2-5 0 0,4-2 0 15,3 3 0-15,1 3 0 0,0-2 0 0,-1 5 0 16,-2-4 0-16,-1 3 0 0,2-3 0 0,3-1 0 0,3 4 0 15,1 2 0-15,-2-2 0 0,-6 1 0 16,4-2 0-16,4 1 0 0,3-2 0 0,1 2 0 0,2-2 0 16,2 1 0-16,-1-3 0 0,-4 3 0 0,4-3 0 15,-1 2 0-15,6-2 0 0,2-3 0 0,4 1 192 16,1-1-192-16,5 2 192 0,3-2-48 0,0 0 0 16,2-1 0-16,3 1 0 0,2-3 32 0,3 0 0 15,4 0 0-15,4-2 0 0,3 1-176 0,4-1 160 16,2 0-160-16,3 1 160 0,0-2-160 0,4 2 0 15,3-1 0-15,6 2 128 0,0 0-384 0,0 0-64 0,0 0-32 0,0 0-9936 32,15-2-1984-32</inkml:trace>
  <inkml:trace contextRef="#ctx0" brushRef="#br4" timeOffset="86694.98">20827 12232 11967 0,'-14'1'1072'0,"4"-2"-864"0,-2-4-208 0,-1 3 0 0,1-1 2816 0,2 2 528 16,0-1 112-16,2 1 0 0,-2-4-2640 0,3-3-544 15,-4 1-96-15,4-3-32 0,-3 2 112 0,2-5 32 16,-2-3 0-16,-2 2 0 0,1 1 0 0,0-2 0 15,-1-2 0-15,1 0 0 0,-2-1 144 0,1 0 16 16,2-1 16-16,1 1 0 0,1 2 112 0,2-2 0 0,3 0 16 16,1 1 0-16,2 3-128 0,3 4-16 0,2-4-16 0,3 4 0 15,-1 3-432-15,3-2 0 0,1 2 0 0,0 2 0 16,2 1 0-16,-2 1 0 0,3 1 128 0,0 5-128 16,1 2 0-16,1 1 0 0,-2 4 0 0,-2 1 128 15,1 1-128-15,-3 2 0 0,-2 0 0 0,-2 7 0 16,-2 0 0-16,-1 0 0 0,-6 0 0 0,-2 0 0 15,-4-2 288-15,-4 0-32 0,-2-2 0 0,-4 0 0 16,-3-2 128-16,0-2 32 0,-3 1 0 0,0-5 0 16,-2 1-16-16,1-6 0 0,-2-2 0 0,2-2 0 15,3-1-128-15,3-1-16 0,2-10-16 0,5 1 0 16,3-3-96-16,3-5-16 0,4-6 0 0,6 0 0 16,3-4-128-16,4-2-256 0,3 0 64 0,5 0 16 15,2 4 32-15,2-2 0 0,2 5 0 0,-1 0 0 0,-2 3 144 16,2 5 0-16,0 3 0 0,0 3 0 0,0 7 0 15,-2 5 128-15,1 3-128 0,-2 8 176 0,-3 3-176 0,-3 3 0 16,-1 4 0-16,-5 5 0 0,-4 0 0 0,-6 1 0 16,-7 4 0-16,-1-1 0 0,-7-3 0 0,-4 2 0 15,-5-6 0-15,-1 3 0 0,-1-8 192 0,-2 0-32 16,-3-3-16-16,-3-1 0 0,-2-5-16 0,-1-5-128 16,-1-4 192-16,5-2-64 0,6-3-128 0,-1-5 0 15,6-2 0-15,1-2 0 0,4-4-144 0,3 0 144 16,0 1-192-16,6-3 192 15,1-3-720-15,3 2-48 0,1-1 0 0,2 1 0 16,1 0-1664-16,6 1-352 0,1-1-64 0</inkml:trace>
  <inkml:trace contextRef="#ctx0" brushRef="#br4" timeOffset="87638.55">20937 12199 18591 0,'0'0'832'0,"0"0"160"15,0 0-800-15,0 0-192 0,0 0 0 0,0 0 0 0,0 0 336 0,0 0 32 16,0 0 0-16,0 0 0 0,0 0-368 0,0 0 0 15,0 0 0-15,0 0 128 0,0 0 64 0,-7-8 32 16,1 2 0-16,0 2 0 0,-1 1 368 0,1-5 80 16,0 0 16-16,-1-1 0 0,2 3 192 0,0 0 32 0,-1-5 16 15,1 4 0-15,-2-5-272 0,1 5-48 16,0-3-16-16,-2 2 0 0,2-3-208 0,-5 0-64 0,1 1 0 0,-1-4 0 16,-1 3-160-16,0 1-32 0,0-3-128 0,-1 1 192 15,-1 2-64-15,-1-2 0 0,3 1-128 0,-4-1 192 16,0-2-48-16,-2 1-16 0,0 2 0 0,0-3 0 15,-1-2 64-15,-1 1 0 0,-2 0 0 0,-2 1 0 16,0-1 16-16,-3-1 16 0,-2-1 0 0,0 0 0 16,0 1-80-16,1-1-16 0,0-1 0 0,0 0 0 15,1 1 0-15,-1 0-128 0,0 2 192 0,-2 1-64 16,0-3 96-16,0 3 16 0,-2 2 0 0,-2 3 0 16,-3-4-240-16,-1 2 144 0,-3 2-144 0,0-4 128 15,-2-1-128-15,3 1 128 0,0 1-128 0,2-2 128 16,1 0-128-16,-2 3 0 0,-1-1 0 0,1 0-176 15,1 1 176-15,-3-2 0 0,-6 0 0 0,1 5 128 16,-1-4 0-16,2 4 0 0,3-3 0 0,1 2 0 0,-2 0 0 16,1 3 0-16,-1-2 0 0,1 3 0 0,0 1-128 0,-2 2 176 15,-1-5-176-15,-2 4 192 0,-3-2-192 0,3-1 0 16,4 0 0-16,1 1 0 0,0 0 0 0,1-4 0 16,1 3 0-16,0-3 0 0,1 2 0 0,-2 2 0 15,-1-2 0-15,-1 2 0 0,0 0 192 0,1-3-64 16,2 3 0-16,2 1 0 0,3-2-128 0,2 2 0 15,-1 1 0-15,1 1 0 0,0-3 0 0,0 0 128 16,-1 1-128-16,1 1 128 0,2 2-128 0,-2-2 0 16,-2 0 144-16,-1-2-144 0,1 3 0 0,2 0 0 15,1-1 0-15,3 1 128 0,2-5-128 0,1 2 0 16,1 1 0-16,2 3 0 0,3-3 0 0,-1 1 128 0,2 0-128 16,2 2 0-16,0-1 0 0,3 1 0 0,1-1 0 0,1-1 128 15,-1 2-128-15,2 1 0 0,0-1 0 0,2-1 128 16,1-2-128-16,-1 3 176 0,9 1-176 0,-10-1 192 15,2-2-192-15,8 3 0 0,-6-2 0 0,6 2 128 16,0 0-128-16,0 0 0 0,0 0 0 0,0 0 0 16,0 0 0-16,0 0 0 0,0 0 0 0,0 0 0 15,0 0-304-15,0 0 16 0,0 0 0 0,0 0 0 32,0 0-1376-32,0 0-288 0,11 1-48 0,2 2-12288 0</inkml:trace>
  <inkml:trace contextRef="#ctx0" brushRef="#br4" timeOffset="89578.54">17671 10796 1839 0,'-63'1'160'0,"17"4"-160"0,-8-2 0 0,-4-2 0 16,-4-1 1152-16,-1 4 192 0,2 0 32 0,3 2-2768 16,2-2-544-16</inkml:trace>
  <inkml:trace contextRef="#ctx0" brushRef="#br4" timeOffset="90615.63">22728 9535 11055 0,'0'0'976'0,"0"0"-784"0,-7-3-192 15,7 3 0-15,-9 3 1568 0,9-3 272 0,-8 2 48 0,-3 2 16 16,1 0-1424-16,-1 2-288 0,-2-2-48 0,-5 3-16 16,-1 2 0-16,-2-2 0 0,-4 2 0 0,0-4 0 15,-4 0-128-15,0 2 0 0,1-2-160 0,0 1 160 16,0 3 0-16,-2-3 0 0,1 4 208 0,0-1-64 16,-2 3 48-16,1-2 0 0,-1 4 0 0,-2 0 0 15,-2 1-192-15,-3-1 160 0,-2-1-160 0,-2 2 160 16,-2-1-160-16,1 3 160 0,-1 0-160 0,2-3 160 15,-1-3 64-15,0 0 16 0,-3 3 0 0,-1 1 0 16,-4 0-80-16,-1 3-16 0,-4 0 0 0,2-1 0 16,0-3-144-16,2 0 192 0,0 1-192 0,1-2 192 15,-1 3-192-15,-1 1 0 0,-3-2 0 0,-1-1 0 16,-2-3 0-16,3-3 0 0,3 0 0 0,1 0 0 0,1 0 0 16,0 1-192-16,-1-1 64 0,0 2 128 15,-5-6 0-15,-2 1 0 0,-1 0 0 0,3-1 0 0,4-2 0 0,-1 2 0 16,1 0 0-16,1 1 0 0,0-1 0 15,-2 1 0-15,-2-3 0 0,-1 3 0 0,0-1 0 0,1-1 0 16,3 2 0-16,1 1 0 0,-1-1 0 0,1 3 0 16,0 2 176-16,-4-2-176 0,-3 2 0 0,-1-1 128 15,0 0-128-15,2 1 0 0,-1-1 0 0,2 3 0 16,0-1 128-16,-3 0-128 0,-2-2 0 0,-3 2 0 16,-4 2 128-16,4-3-128 0,3 2 0 0,1-5 176 15,0 3-176-15,-1-3 160 0,-3 4 32 0,0-3 0 16,-1 2 0-16,5-4 0 0,3 2 16 0,2-2 16 15,1 3 0-15,2-1 0 0,-1 6-64 0,0-4-16 0,-2 0 0 16,1 3 0-16,0-2-144 0,4 1 0 0,6-5 0 0,3 4 128 16,4-4-320-16,2 3-80 0,3-2-16 15,4-2 0 1,2-2-800-16,4-4-144 0,8 0-48 0,2-1 0 0</inkml:trace>
  <inkml:trace contextRef="#ctx0" brushRef="#br4" timeOffset="91434.35">21493 8884 7359 0,'0'0'320'0,"-10"8"80"0,0-7-400 0,1-1 0 0,-1 0 0 0,1 4 0 15,-4 4 1664-15,3-2 240 0,1-1 48 0,-1 1 16 16,-1-1-1424-16,-1-1-288 0,0 5-48 0,-2-3-16 16,-2 3-48-16,-1 0-16 0,-4 0 0 0,3 0 0 15,-2-4-128-15,-2 4 0 0,0-1-192 0,-1 3 192 16,-5-1-144-16,2 3 144 0,-3 2 0 0,-1-3 0 16,-5-5 0-16,0 5-128 0,-2-6 128 0,1 2 0 15,2 1 0-15,2-2 0 0,-2 3 0 0,1-3 0 0,0 0 0 16,0 1 176-16,-3 3-32 0,0 0 0 0,0 0 144 0,-5 3 32 15,-4-3 0-15,0 3 0 0,-4 0-96 0,2 2-16 16,2-2 0-16,0 0 0 0,-1 1-80 0,-1 1 0 16,-1 1-128-16,0-1 192 0,-4 2-192 0,-6-1 0 15,-4 1 0-15,2-1 0 0,3 4 0 0,3-2 0 16,-4 0 0-16,2-1 0 0,0-2 240 0,-3 1 0 16,-5-1 0-16,-1-1 0 0,2-1 16 0,-1-2 16 15,4 1 0-15,-1 1 0 0,-2-4 48 0,-3 2 16 16,-4 2 0-16,-5-1 0 0,-1 0-48 0,1 1-16 15,1 2 0-15,-1 1 0 0,-6-2-80 0,-2 2-32 16,-4 0 0-16,2 1 0 0,4 1 48 0,-2-1 16 16,-2-1 0-16,-1 0 0 0,-3 1 32 0,4 0 0 0,3 0 0 0,2 0 0 15,1 3-256-15,-3 0 0 0,-6-1 0 0,4-4 0 16,5-2 0-16,4-2 0 0,4 3 0 0,-1 2 0 16,-3 2 0-16,2-4 0 0,2-2 0 0,6-4 0 15,5 1 0-15,5-3 0 0,2 2 0 0,8-1 0 16,1 3 0-16,3-1 0 0,0-1-192 0,3-2 192 31,2 0-704-31,4-3-16 0,3 1-16 0,8-2 0 0</inkml:trace>
  <inkml:trace contextRef="#ctx0" brushRef="#br4" timeOffset="92734.16">21969 11555 4607 0,'0'0'192'0,"0"0"64"0,0 0-256 0,0 0 0 0,0 0 0 0,0 0 0 16,0 0 2160-16,0 0 384 0,0 0 80 0,0 0 0 15,0 0-2176-15,-4-8-448 0,-1 2 0 0,5 6-192 0,0 0 192 0,0 0 144 16,-6-5-16-16,6 5-128 0,-7-7 560 0,7 7 0 16,-9-4 0-16,3-1 0 0,0 2-176 0,6 3-16 15,-11-6-16-15,3 1 0 0,0 2-224 0,-1-3-128 16,-1 0 128-16,0 1-128 0,-2 1 0 0,1-2 0 16,-1 0 0-16,1 2 0 0,-2-4 0 0,-1 2 0 15,0-1 0-15,0 0 0 0,-2-1 128 0,-2-1-128 16,-1 2 160-16,-1 0-160 0,-1-2 0 0,-2 3 0 15,-2-3 0-15,-2 3 0 0,-2-4 0 0,-2 2 0 16,1-3 0-16,-2 2 0 0,-1-4 0 0,-1 1 0 16,1 4 0-16,0-3 0 0,-2 4 320 0,0-2-48 15,-3 0 0-15,0 3 0 0,-2-5 32 0,-4 6 0 0,-5-2 0 16,0 0 0-16,-2 4-32 0,3-6 0 0,-1 1 0 0,2-1 0 16,-1 3 0-16,0-1 0 0,-3 0 0 0,1 2 0 15,-3-3 16-15,-3 2 0 16,-3 3 0-16,4-3 0 0,1-3-32 0,2 3-16 0,0-3 0 0,0 4 0 15,4-2-240-15,-6 1 0 0,-3 2 0 0,0 0 0 16,0-5 0-16,1 3 0 0,2-4 0 0,2 1 0 16,1-2 0-16,0 3 0 0,3-1 0 0,-4 1 0 15,-3 2 0-15,-1-4 176 0,-1 0-48 0,6 2-128 16,2 3 256-16,0-3-64 0,4 2-16 0,-4 1 0 16,2 4-48-16,0-3 0 0,-2 1 0 0,-3 1 0 15,-3-1-128-15,2 2 0 0,4 2-160 0,1-2 160 16,2-2 0-16,0 1 0 0,1-2 0 0,0 3 0 15,1-1 0-15,-3 1 0 0,-3 1 0 0,3-2 0 16,1 0 0-16,4 2 0 0,3 0 0 0,2 2 0 0,2 0-160 0,3 1 160 16,1-2-160-16,5 3 160 15,0-4-512-15,3 1-16 0,3 4 0 16,1-4-6480-16,2 1-1296 0</inkml:trace>
  <inkml:trace contextRef="#ctx0" brushRef="#br4" timeOffset="93534.85">22053 10895 10127 0,'-16'0'896'0,"8"-3"-704"16,-4-3-192-16,1 2 0 0,1 3 1104 0,-3 1 192 0,-1 0 48 0,0-1 0 16,1-2-1040-16,-1 2-304 0,-2-2 128 15,-1 2-128-15,1 0 176 0,-2-2-48 0,0 2 0 0,0 0 0 16,-1-1-128-16,0 1 0 0,-1-1 144 0,-1 0-144 15,0 2 160-15,-1-1-32 0,1-1-128 0,-1-1 192 16,-3-1-32-16,-1 3-16 0,-1 0 0 0,-1 1 0 16,-1-3 48-16,-1 1 0 0,-2-1 0 0,0-1 0 15,3 0 144-15,-2 2 48 16,0-1 0-16,-2 1 0 0,0 1-128 0,-2-2-32 0,0-2 0 0,-4 2 0 16,-2 1 0-16,-4 1 0 0,-2-2 0 0,-1 3 0 15,-2-1-224-15,2 1 128 0,0-2-128 0,-1 1 0 16,-2-1 192-16,-1 2-64 0,-1 2-128 0,-6-1 192 15,-4 1-64-15,-2-2 0 0,1 0-128 0,2 1 192 16,0 0-192-16,1 2 128 0,-1-2-128 0,-4 3 0 16,-4 0 0-16,1-2 128 0,0 1-128 0,4-1 0 0,2 1 0 0,2-1 0 15,0 2 0-15,-3 0 0 0,-4-1 0 0,3 0 0 16,3 0 0-16,1 2 0 0,2-2 0 0,3-1 0 16,2-1 0-16,-2 1-160 0,2 0-128 0,0 1-32 15,-2-1 0-15,4 3 0 16,4-2-512-16,7-2-96 0,1 0-32 0</inkml:trace>
  <inkml:trace contextRef="#ctx0" brushRef="#br4" timeOffset="94933">25117 10731 2751 0,'-31'-10'128'0,"8"5"16"16,-4-5-144-16,-1 2 0 0,-1 4 0 0,0-2 0 0,-2 1 3696 0,1 2 704 0,-2 1 144 0,-5-1 16 15,-6-2-3728-15,-3 2-832 0,-1 1 0 0,-1-1 0 16,-2 2-384-16,2-1 48 0,-3-1 0 0,3 0 0 16,1 0 208-16,-2 0 128 0,-2 1-160 0,-2 2 160 0,-5 0 0 15,-1 0 0-15,1-2 0 0,0 1 0 0,1-1 0 0,0 0 0 16,0 0 0-16,-7 2 0 0,-4 0 0 0,-1-2 0 16,0 0 0-16,2-1 0 0,1 2 0 0,0 1 0 15,1 0 0-15,-5 1 0 0,-7 1 0 0,0-1 0 16,2-1 0-16,3 0 0 0,1 0 128 0,-2 1-128 15,-4 4 144-15,-2-2-144 0,-4-2 0 0,2 0 0 16,2 1 0-16,0 0 0 0,-1 3 0 0,-2 2 0 16,-5-5 0-16,2-1 0 0,4-1 128 0,-2 3-128 15,-1-2 0-15,-2 0 0 0,-3-1 0 0,5 0 0 16,1-2 0-16,2 2 0 0,-1 0 160 0,-3 0-160 16,-5 0 160-16,4 0-160 0,4-1 400 0,3 2-16 0,1 1 0 15,-5 2 0-15,-3 0-96 0,0-1-32 0,4-3 0 16,2 2 0-16,1 1-128 0,-1 1-128 0,-2 1 144 0,2-2-144 15,2 0 0-15,3 1 0 0,2-2 0 0,2 1 0 16,0 1 0-16,-2-2 0 0,-2 0 0 0,5-1 0 16,4-1 0-16,3 0 128 0,2-1-128 0,3 1 0 15,5-2 0-15,0 1 0 0,-3 1 0 0,2-1 0 16,4-1 0-16,3 0 0 0,6 1 0 0,5 1 0 31,4 0-384-31,6-2-64 0,0 1 0 0</inkml:trace>
  <inkml:trace contextRef="#ctx0" brushRef="#br4" timeOffset="95331.65">19110 10370 16575 0,'-11'-2'736'0,"2"-1"160"0,-3 0-720 0,0 2-176 16,1 1 0-16,-1 1 0 0,-1 1 784 0,-2 2 128 16,-3 3 32-16,-4-1 0 0,-3 2-752 0,-3 0-192 15,-4 3 0-15,-3-2 0 0,-1 3 0 0,2-4 0 16,-2 5 144-16,0 0-144 0,0-6 0 0,-3 5 0 15,-1-2 0-15,-5 7 0 0,-4 0-144 0,-6 1 0 0,-5-4 0 16,3 1 0-16,3 2-176 0,1-2-48 0,9 0 0 0,3-1 0 16,4-2 368-16,3 2 0 0,4 0 0 0,0-1 128 15,4-1 96-15,-1 4 16 0,0-1 0 0,2 0 0 16,2-4-240-16,4 5 0 0,2-1 128 0,6 3-128 16,6-4 320-16,4 0 32 0,4 0 0 0,9 1 0 15,6 0-176-15,6 2-48 0,5-1 0 0,5 1 0 16,4-5 64-16,4 2 0 0,8-1 0 15,3 2 0-15,6 1-480 0,11-4-96 0</inkml:trace>
  <inkml:trace contextRef="#ctx0" brushRef="#br4" timeOffset="97250.45">25531 19656 3679 0,'0'0'160'0,"5"-6"32"0,-5 6-192 0,5-10 0 0,0 4 0 0,0-2 0 0,-5 8 2848 0,6-8 528 16,-1-1 96-16,-5 9 32 0,9-7-2352 0,-1 2-480 15,-1-4-96-15,1 4 0 0,0-2 192 0,1 0 32 16,-4 2 16-16,0-4 0 0,0 1-48 0,-5 8 0 16,0 0 0-16,5-10 0 0,0 2-208 0,-5 8-48 15,3-10-16-15,-3 10 0 0,2-9-176 0,-2 9-48 16,0-11 0-16,0 11 0 0,-5-8 32 0,0-1 0 16,-3 4 0-16,-2 1 0 0,-4 1-48 0,0-1-16 15,1 3 0-15,-2 1 0 0,-5 0-240 0,1 1 144 16,-2 0-144-16,0 3 128 0,-2 0-128 0,0 0 0 0,2 2 0 15,-2 3 128-15,1-2 0 0,2 2-128 0,1-4 192 16,-3 4-64-16,0-1-128 0,0 5 192 0,-4-3-192 0,2 1 192 16,-3 3-64-16,1-2 0 0,-1 2 0 0,1 2 0 15,2 1-128-15,1 0 128 0,-2 1-128 0,3 0 128 16,1 0 16-16,0 1 0 0,1 3 0 0,2 0 0 16,3-1 16-16,0 0 0 0,1 0 0 0,1 0 0 15,3 2 32-15,1-2 0 0,1-2 0 0,3 0 0 16,2 1-48-16,1 0 0 0,1 1 0 0,1-1 0 15,3-1-144-15,0 1 0 0,4 1 0 0,3-1 0 16,0 0 128-16,3 1-128 0,1-2 0 0,2 0 128 16,3-3 48-16,2 2 0 0,0-4 0 0,3 1 0 15,3-3 16-15,1 1 16 0,1 1 0 0,2-2 0 16,1-2-32-16,1 2-16 0,1-7 0 0,-2 0 0 16,-2 1-32-16,-3-3-128 0,0-2 192 0,2-1-64 0,-1-1 16 15,1 1 0-15,0-5 0 0,1-3 0 0,-1 2 64 0,1-6 16 16,1 1 0-16,2-3 0 0,-4-1-32 0,3 0-16 15,1-1 0-15,-4 0 0 0,0-3-48 0,-2-2-128 16,0 1 192-16,-4 0-64 0,-2-2-128 0,-2 0 0 16,2 3 0-16,0-1 128 0,0-3-128 0,0 3 0 15,0 0 144-15,-1-2-144 0,-1 2 0 0,0-2 128 16,-1 2-128-16,-2 1 0 0,-2-1 0 0,2 1 144 16,-2-2-144-16,0-2 0 0,-4 3 128 0,0-1-128 15,0 2 0-15,-5 0 0 0,-2 1 144 0,-1 1-144 16,-2-4 0-16,0 3 144 0,-1 1-16 0,-4 0-128 15,-4 1 192-15,-2-2-64 0,0 0-128 0,-1 1 128 0,-2 3-128 16,-3 3 128-16,1-4-128 0,-2 1 0 0,-1 1 0 0,0 3 0 16,-2-2 0-16,2 2 0 0,-1 1-128 0,0-1 128 15,-1 4 0-15,1 1 0 0,0-3-144 0,-1 2 144 16,0 3 0-16,-4-1 0 0,0-1 0 0,-3 3 0 16,-2 1 0-16,-1-1-128 0,-1 2 128 0,1 0 0 15,-3 0-176-15,1 2 176 0,-1-1-160 0,2 1 160 16,1 1 0-16,-1 2-144 0,0-1 144 0,1 3 0 15,2 4 0-15,-3 0-160 0,-3 0 160 0,1 2 0 16,-1 1-128-16,1 1 128 0,-2 1 0 0,6 0 0 16,1 1 0-16,1-1-128 0,0 5 128 0,2 1 0 15,2 1 0-15,1 0 0 0,2 3-128 0,0-2 128 16,1 2 0-16,2 1 0 0,0 2 0 0,3-2 0 16,1 1 0-16,3-2-128 0,-1 1 128 0,2 0 0 15,2 1 0-15,1-2 0 0,2 2 0 0,1-3 0 0,3-2 0 0,1 2 0 16,0-2 0-16,3 4 0 0,3-2 0 0,0-1 0 15,1-1 0-15,2-1 0 0,2-2-128 0,1 1 128 16,1-2 0-16,2 0 0 0,2-3 0 0,1-1 0 16,1-1 0-16,2-2 0 0,1 1 0 0,2-1 0 15,1-2 0-15,2 1 0 0,4-1 0 0,-2-3 0 16,3 4 0-16,1-5 0 0,2-2 0 0,1 1 0 16,-1-1 0-16,-2-3 0 0,-2-1 128 0,1-1-128 15,0-1 0-15,1-1 144 0,1-1-144 0,2 0 0 16,-1-1 0-16,3-3 0 0,2 2 0 0,2-3 128 15,0 0-128-15,-3-2 0 0,-1-1 128 0,-2-2-128 0,-5-1 0 16,1-3 128-16,-1 0-128 0,-1 1 0 16,1-2 144-16,-2-1-144 0,-1-1 128 0,0-3-128 0,-1 1 160 15,-2 0-160-15,-2-2 144 0,0 2-144 0,-2 2 128 16,-2-2-128-16,-1-1 256 0,-2 1-16 0,-2-1-16 0,-2 0 0 16,-4 1-48-16,-1 0-16 0,-1-3 0 0,-4 1 0 15,-3-2 96-15,-4 1 0 0,-2-3 16 0,-2 2 0 16,-2-1-16-16,-3 3-16 0,-1-6 0 0,1 6 0 15,-3-3-240-15,0 6 0 0,-5 1 0 0,2-1 0 16,-1 3 0-16,1 2 0 0,-3 3-128 0,0 2 128 16,0-1-208-16,3 5 64 0,0 0 16 0,-1 1 0 31,2 2-240-31,1 0-32 0,1 4-16 0,-2 2 0 0,-1 3-1776 16,-5 2-368-16,-3 2-64 0</inkml:trace>
  <inkml:trace contextRef="#ctx0" brushRef="#br4" timeOffset="107875.92">2238 16497 21183 0,'-14'10'1888'16,"2"-1"-1504"-16,0 2-384 0,1 2 0 16,2-3 1344-16,0 1 192 0,4 2 32 0,-1-3 16 0,-1 2-1072 0,1-5-224 15,0 5-32-15,-1-6-16 16,7-6 16-16,-9 8 16 0,9-8 0 0,-10 2 0 0,-1-3 112 0,-1-5 0 16,-2-3 16-16,-1-5 0 0,0-5-16 0,-3-4-16 15,-2-6 0-15,-2-2 0 0,-3-2-224 0,0-8-144 16,0-2 192-16,1-6-192 0,0-2 128 0,-2-3-128 15,0-2 0-15,3-1 0 0,1-1 288 0,2 2 0 16,1 0 0-16,2 5 0 0,2 2 288 0,4 0 64 16,0 5 16-16,2 1 0 0,2 6-80 0,0 4-32 15,4 2 0-15,-1 4 0 0,1 7-256 0,2 2-48 16,0 1-16-16,-1 3 0 0,4 3-224 0,0 0 176 16,1 2-176-16,2 1 160 0,3 1-160 0,-1-2 0 15,2 5 0-15,4 0-176 0,3 3-32 0,1 4-16 0,-2 0 0 16,5 4 0-16,5 3-16 0,3 5 0 0,2 4 0 0,6 5 0 15,2 8 112-15,4 6 128 0,1 4-208 0,-1 3 80 16,-7 2 128-16,-1-2 0 0,-1 4 0 0,-3-6 0 16,1 0 0-16,-5-5 0 0,-2-2 0 0,-1-1 0 15,0-1 208-15,-5-3-16 0,-3 0-16 0,-2 1 0 16,-4-6 16-16,-3 2 16 0,-3 1 0 0,-6-3 0 16,-3 2 48-16,-6-1 0 0,-3-2 0 0,-4 2 0 15,-4-1-80-15,-3 2-16 0,-8 0 0 0,-1-2 0 16,-6-1-160-16,-5 2 160 0,-7-2-160 0,-2-1 160 15,-3-3-160-15,1-3 0 0,0-3 0 0,-1-5 0 16,2-1 0-16,-1-5 0 0,-1-3-192 0,-1-4 192 16,1-5-304-16,4-1 64 0,7-2 16 0,7 1 0 15,4-5 32-15,6 1 16 0,5 0 0 0,6 0 0 0,3-2 176 0,3-4-128 16,3-4 128-16,5 0-128 0,5-5-80 0,2-3-16 16,5-5 0-16,2-1 0 0,3-4 80 0,6-5 16 15,6-1 0-15,6-3 0 0,3-1 128 0,3-1 0 16,6-2 0-16,5 0 0 0,3-3 0 0,0 1 0 15,-3-1 0-15,0 2 0 0,0-1 0 0,0 3 0 16,1 0 0-16,0 3 0 0,2 1 0 0,1 6 0 16,0 1 0-16,-2 4 0 0,-3 2 0 0,-3 1 0 15,-2 6 0-15,-3 4 0 0,-2 2 0 0,-3 9 0 16,-2 2 0-16,-3 2 0 0,-4 3 0 0,-2 2 0 16,-2 3 0-16,-4 5 128 0,-2 4-128 0,-4 1 0 15,-3 6 128-15,0 2-128 0,-3 6 192 0,-6 4-16 0,-5 7-16 16,-6 9 0-16,-3 7 160 0,-7 7 48 15,-5 4 0-15,-4 7 0 0,-4 7-16 0,-1 6 0 0,-1 2 0 16,-7 5 0-16,-8 3 64 0,0 4 16 0,-3 5 0 0,4-3 0 16,4-3 96-16,3 1 32 0,5-2 0 0,4-2 0 15,7-4-240-15,5-1-32 0,2-4-16 0,5 2 0 32,5-5-1104-32,3 6-208 0,0-4-48 0,5 1-11328 0,4-5-2240 0</inkml:trace>
  <inkml:trace contextRef="#ctx0" brushRef="#br1" timeOffset="172451.45">18561 7523 16815 0,'-3'-26'736'0,"3"10"160"0,0 2-704 0,3-3-192 16,1 0 0-16,1-1 0 0,0 0 848 0,0 1 144 16,0 4 32-16,-1-3 0 0,0 2-144 0,0-1-32 15,-1 2 0-15,1 3 0 0,-1 0-112 0,-1 4-32 16,-2 6 0-16,0 0 0 0,0 0-192 0,0 0-32 15,0 0-16-15,0 0 0 0,0 0-256 0,-6 14-48 16,-6 3-16-16,0 4 0 0,-3 2-144 0,-3 6 160 16,-3 4-160-16,-2 0 160 0,-1 3-32 0,-6-2-128 15,-7 0 192-15,-2 0-64 0,-2 1 160 0,0-1 32 0,-1-2 0 0,2-2 0 16,-1 1 160-16,0-1 32 0,1-2 16 0,3 0 0 16,-1 3-144-16,7-6-16 0,-1 1-16 0,2-5 0 15,1-2-176-15,2-2-48 0,1-4 0 0,6-1 0 16,2 1-128-16,4-4 192 0,0-1-192 0,4-2 192 15,4-1-192-15,6-5 0 0,0 0 0 0,0 0 0 16,0 0 0-16,9 13 0 0,0-2 0 0,3-2 0 16,5 0 0-16,4-3 0 0,9 2 128 0,-2-3-128 15,3 1 160-15,4 5 0 0,3-3 0 0,1 3 0 16,4-5-32-16,-1 3-128 0,3-3 192 0,3 3-64 16,4-3-128-16,2 3 0 0,-1 0 0 0,-1-1 0 15,-3 0 0-15,-1-2 0 0,-1 1 128 0,0 0-128 16,-5-3 0-16,1 1 0 0,-1-1-192 0,-3-2 192 15,-2 1-1488 1,-2-3-176-16,-1 0-48 0,-6-3 0 0,-4-1-1296 0,-4-2-256 16</inkml:trace>
  <inkml:trace contextRef="#ctx0" brushRef="#br1" timeOffset="175794.87">17922 8044 13823 0,'-9'-3'1216'0,"0"0"-960"15,1-1-256-15,8 4 0 0,0 0 1984 0,0 0 368 16,0 0 64-16,0 0 16 0,8-12-1024 0,6 5-208 16,1-2-48-16,3 1 0 0,2 1-384 0,4 0-96 15,4 1-16-15,5-3 0 0,4 1-32 0,3-2-16 0,3 3 0 0,5 1 0 16,6 3-80-16,4 0-16 0,2-1 0 0,2 2 0 15,7-3-176-15,1 0-32 0,2 2-16 0,3 3 0 16,6 0-32-16,1 0-16 0,-6-1 0 0,2 1 0 16,-2 0-240-16,9 0 144 0,4 0-144 0,-1-1 128 15,-3-1-128-15,0 0 128 0,-1 0-128 0,4 2 128 16,3 0-128-16,-2 0 160 0,-4 0-160 0,-1-1 160 16,0 0-160-16,2-2 128 0,5 2-128 0,-5 1 128 15,-3 1 32-15,-2 3 0 0,-1 1 0 0,3-2 0 16,8 1 32-16,-5-2 16 0,-4-2 0 0,1 4 0 15,-4 1-16-15,4 1 0 0,3 6 0 0,-2-7 0 16,-2-3-192-16,1 0 0 0,-3 2 0 0,1-1 0 0,2 4 128 16,-1-1-128-16,-1-5 0 0,-4-1 0 15,-1 0 128-15,-1 3-128 0,0-1 0 0,3 1 0 0,6-2 0 0,-5 1 0 16,-10-2 0-16,5-2 0 0,2 1 128 0,1 1-128 16,3 1 0-16,-1-1 144 0,-3 0-144 0,0 0 0 15,-6 0 0-15,1 0 0 0,4 0 0 0,0 0 128 16,2 0-128-16,-4 2 0 0,-5 0 0 0,-2-1 0 15,1 3 128-15,2-1-128 0,3-1 0 0,1 1 0 16,-1-3 0-16,-2 0 0 0,-8 0 0 0,2 0 0 16,1 0 128-16,2 2-128 0,5 1 0 0,1-1 0 15,-2 1 0-15,-4-3 128 0,-2-4-128 0,1 4 0 16,1-1 0-16,0 0 0 0,7-2 0 0,-6 1 0 16,0 0 0-16,-5 0 0 0,-3-1 144 0,2-1-144 0,-1 2 160 0,2 1-160 15,5-1 240-15,-2 2-48 0,0-2-16 0,-3 0 0 16,-6 0-176-16,1-1 128 0,1 0-128 0,3 0 128 15,0-1-128-15,4-1 0 0,-1-4 0 0,0 3 0 16,-4-3 0-16,0 1 0 0,0 3 0 0,-1-2 0 16,0 0 0-16,2 2 0 0,4-2 0 0,-1 1 0 15,-7 0 0-15,1-2 0 0,-3 3 0 0,0 2 0 16,1-3 0-16,-1 4 0 0,4-1 0 0,1 1 0 16,1-1 0-16,-2 0 0 0,-3-3 0 0,0 4 0 15,0 2 0-15,0 0 0 0,1 1 0 0,3 0 0 16,1-1 0-16,-1 0 0 0,-4 0 0 0,-1 3 0 15,-1 1 0-15,-1 0 0 0,2-2 0 0,3 2 0 16,-1-2 0-16,2 4 0 0,3-3 0 0,-4 0 0 16,-3-1 0-16,-1 2 0 0,0 0 0 0,0 0 0 0,0 1 0 15,3 5 0-15,2-2 0 0,0-3 0 0,-1-5 0 0,-1 0 0 16,-4-1 0-16,2 1 0 0,0 0 0 0,1 2 0 16,-1 3 0-16,3-1 0 0,2-4 0 0,-1 0 0 15,-5 0 0-15,-4 0 0 0,-1 3 0 0,-1 0 0 16,-1 4 0-16,-1-2 0 0,-3-4 0 0,3 4 0 15,0 2 0-15,-2-4 0 0,-2-1 0 0,-1-2 0 16,-4 0 0-16,-1 0 0 0,-3-2-160 0,0 1 160 16,-2-3 0-16,0 0-144 0,-3 1 144 0,0 0-128 15,-2 2 128-15,-3 0-128 0,2-3 128 0,-1-1-128 16,-3 1 128-16,-2 0-128 0,-2-5 128 0,-3 2 0 16,-1 0 0-16,-2 0-128 0,-2 3 128 0,-1 2 0 0,-9 2 0 15,6-5-128-15,-6 5 128 0,0 0 0 0,0 0 0 0,0 0 0 16,-6-7 0-16,6 7 0 0,-11-4 0 0,-3 3-128 15,-3-3 128-15,-4-1-160 0,-3 1 160 0,0 1-160 16,-5 6 160-16,-3 1-160 0,-4-2 160 0,-2 0-160 16,-2-2 160-16,-1 0 0 0,-5 0 0 0,-5 2-128 15,-6 1 128-15,-3-1 0 0,-1 2 0 0,-1-1-128 16,-1-3 128-16,-1 0 0 0,0 2 0 0,-4 1 0 16,-7 0 0-16,-1-3 0 0,-3 2 0 0,0 0 0 15,0 3 0-15,-2-1 0 0,-6-3 0 0,-2-1 0 16,-2-1 0-16,1 1 0 0,1 1 0 0,-6 1-128 15,-5-2 128-15,1 0 0 0,1 0 0 0,3 0 0 16,1 2 0-16,-3-2 0 0,-3-2 0 0,0 2 0 16,3 1 0-16,-1 0 0 0,-3 3 0 0,1-3 0 15,-2-3 0-15,3 1 0 0,2-1 0 0,-3 4 0 16,-7 1 0-16,2 0 0 0,1 1 0 0,1-2 0 0,-2 1 0 0,-1-3 0 16,-5-1 0-16,4 2 0 0,4 6 0 0,-6 2 0 15,-8-5 0-15,5 0 0 0,4-2 0 0,-3 5 0 16,0-2 0-16,-1 1 0 0,-1-1 0 0,2 0 0 15,3 3 0-15,-3 0 0 0,-4-6 0 0,3 2 0 16,5 0 0-16,-3 3 0 0,-6-1 0 0,1-1 0 16,4-3 0-16,1 6 0 0,1-1 0 0,0 4 0 15,-5-8 0-15,6 6 0 0,5-4 0 0,-3-2 0 16,-6 1 0-16,4-2 0 0,2 2 0 0,1-1 0 16,-3-2 0-16,1-1 0 0,0 0 0 0,3 0 0 15,4-1 0-15,-3-1 0 0,-4-1 0 0,3-1 128 0,2 0-128 16,1 1 0-16,1 1 0 0,0-3 0 15,2 0 0-15,1 2 0 0,3 2 0 0,-1 1 0 0,-4-4 0 0,5 2 0 16,3-5 0-16,4 3 0 0,0 2 0 0,-2 1 128 16,-4-1-128-16,4 1 0 0,6-4 0 0,-1 0 0 15,4 0 0-15,-2-3 0 0,-3 3 0 0,2 1 128 16,6-3-128-16,-1 2 0 0,3-1 0 0,2 5 0 16,1-1 0-16,-1-5 0 0,-2 0 0 0,4 2 0 15,2-1 0-15,3 4 0 0,1 1 0 0,1-1 0 16,0 0 0-16,-3 1 0 0,1-3 0 0,2-1 0 15,4 2 0-15,8 1 128 0,-2-1-128 0,7 3 0 16,3 0 0-16,6-1 0 0,1 0 0 0,4-1 128 16,1 2-128-16,3 2 128 0,3-2-128 0,5 0 128 15,2-3-128-15,6 2 0 0,0-2 0 0,4 1 0 16,3 0 0-16,6 2 0 0,0 0 0 0,0 0 0 16,0 0 0-16,0 0-128 0,14-2 128 0,0-1 0 0,4 1 0 0,6-1-160 15,5-2 160-15,2 1 0 0,0 0 0 0,4 2 0 16,0-1 0-16,6 0 0 0,3-1 0 0,5 0-128 15,2 3 128-15,6-2 0 0,4 1 0 0,5-2 0 16,-1-1 0-16,3 1 0 0,5 0 0 0,4-1 0 16,6 1 0-16,3-1 0 0,3-1 0 0,3-2 0 15,1 4 0-15,6 0 0 0,5-2 0 0,-1 1 0 16,0 0 0-16,5-3 0 0,3 2 0 0,3 1 128 16,0-3-128-16,5 2 0 0,0 1 0 0,3-3 0 15,0 2 0-15,0 1 0 0,-2-4 0 0,3 4 0 16,4-2 0-16,0 5 0 0,-2-1 0 0,2 2 0 0,3 0 0 15,-3 1 0-15,-3 1 0 0,5 2 0 0,2-1 0 16,-7 3 0-16,-6-1 0 0,4 1 0 0,6 3 0 0,-5-3 0 16,-8-3 0-16,4 2 0 0,3 0 0 0,-5 1 0 15,-2-1 0-15,-3 1 0 0,3 1 0 0,-5-1 0 16,1-2 0-16,-2 3 0 0,-3 1 0 0,3-4 0 16,7 1 0-16,-8 0 0 0,-7 0 0 0,6-2 0 15,2 0 0-15,-2-1 0 0,-4-4 0 0,-2 2 0 16,-2 2 0-16,4 1 0 0,5-2 0 0,-5 0 0 15,-8-3 0-15,-1-1 128 0,0 3-128 0,1 1 0 16,5 4 0-16,-8-2 0 0,-3 1 128 0,3-3-128 16,1 0 0-16,1 0 0 0,0-1 0 0,-6-1 0 15,1 2 0-15,-2 0 0 0,2 0 0 0,3 0 0 16,1-2 0-16,-2-2 0 0,-2 0 0 0,3 2-160 0,2 0 160 16,-2 4-160-16,-1-4 160 0,-1 2-160 15,-1-2 160-15,1 1 0 0,3-1 0 0,-2 2 0 0,-2 0 0 0,-3 2 0 16,0-1 0-16,-1 0 0 0,0 0 0 0,-2-1 0 15,-3 0 0-15,-2 0 0 0,-6 0 0 0,-3 0 0 16,-3 0 0-16,0 0 0 0,0-5 0 0,-4 0 0 16,-5 0 0-16,-4 1 0 0,-5-1 0 0,-6-1 0 15,0 1 0-15,-3 1 0 0,-1-4 0 0,-2 3 0 16,-4 2 0-16,1-4 0 0,1 3 0 0,-1 1 0 16,-1 0 0-16,-2 2 0 0,0-2 0 0,-4 2 128 15,-2-3-128-15,-2 3 0 0,-4 0 0 0,-3-1 0 16,-2 1 0-16,-2 0 0 0,-1 1 0 0,-10 0 0 15,0 0 0-15,0 0 0 0,0 0 0 0,0 0 0 16,0 0 0-16,0 0 0 0,0 0 0 0,0 0 0 16,-10 2 0-16,0 0 0 0,-4-1 0 0,-1-1 0 0,-2 0 0 15,-3 1-128-15,-4 3 128 0,-3-2 0 0,-5 1 0 16,-1 0 0-16,-1-1 0 0,-3 1 0 0,-4-1 0 0,-2 3-128 16,-1-2 128-16,-2-1 0 0,-2 1 0 0,-7-1 0 15,-6 0 0-15,-5-1 0 0,-3-1 0 0,-2 3 0 16,-1-1 0-16,-5 1 0 0,-3-2 0 0,-2 0 0 15,-6 2 0-15,0-1 0 0,-1 0 0 0,-1 1-128 16,-3 0 128-16,-3 1 0 0,-7-2 0 0,2 2 0 16,5-3 0-16,-10 3 0 0,-3-1 0 0,-2 0 0 15,3 0 0-15,-1 2 0 0,-3 1 0 0,-2-2 0 16,-2 0 0-16,2 1 0 0,-1 3 0 0,-2-3-128 16,-5 3 128-16,3-1 0 0,2 8 0 0,-3-6 0 15,-4-1 0-15,5-3 0 0,5 4 0 0,-2-1 0 0,-8 4 0 16,4-2 0-16,7 2 0 0,-2-1 0 15,-2-2 0-15,0 0 0 0,1-3 0 0,0 2 0 0,3 5 0 0,-1-1 0 16,-3-5 0-16,5 4 0 0,6-3 0 16,-4 2 0-16,-7-2 0 0,5 1 0 0,4-2 0 0,-3 3 0 15,2-3 0-15,0-1 0 0,-2-1 0 0,4-1 0 16,3 0 0-16,-1 0 0 0,-5-2 0 0,6 2 0 16,4-1 0-16,-1-2 0 0,0 0 0 0,0-1 0 15,0-2 0-15,1 0 0 0,5 1 0 0,-3 0-128 16,-2-2 128-16,2 1 0 0,4-2 0 0,1 1 0 15,0-1 0-15,0-1 0 0,-3 2 0 0,2 0 0 16,2 0 0-16,2 1 0 0,0-2 0 0,-2-2 0 0,-1 1 0 16,2 0 0-16,2-3 0 0,1 4 0 0,1 3 0 15,0-4 0-15,-1-4 0 0,3 4 0 0,3-3 0 16,2 6 0-16,1 3 0 0,-3-1 0 16,-3 0 0-16,3-3 0 0,1-3 0 0,4 3 0 0,2 1 0 0,-3 2 0 15,-2 1 0-15,4-1 0 0,4-5 0 0,2 1 0 16,1 1 0-16,3 1 0 15,1 1 0-15,-2 0 0 0,-3-1 0 0,1 1 0 0,4-1 0 0,4-1 128 16,2-2-128-16,3 2 0 0,-1 0 0 0,3 1 0 16,-1 2 0-16,2-1 0 0,-3-4 0 15,5 1 0-15,4 2 0 0,4-2 0 0,1-1 0 0,1 2 0 16,1 3 0-16,2 3 0 0,1 2 0 0,1-1 0 16,-1-4 0-16,3 0 0 0,1-2 0 0,4 2 0 15,2 0 0-15,3-1 0 0,1-1-144 0,5 0 144 0,4 2 0 16,3 0 0-16,1 0 0 0,10 0 0 15,0 0 0-15,0 0 0 0,0 0 0 0,0 0 0 16,0 0 0-16,0 0 0 0,0 0-144 0,8 7 144 0,6-2 0 0,3-1 0 16,2-1 0-16,5-1 0 0,3 0 0 15,5-1 0-15,-3-1 0 0,5 0 0 0,3-2 0 0,4 1 0 16,2-1 0-16,3 1 0 0,2-3 0 0,7 4 0 16,3 0 0-16,8-1 0 0,3-2-144 0,1 0 144 15,1-4 0-15,4 2-144 0,3 3 144 0,5-1 0 16,5 1 0-16,2-4 0 0,-3-2 0 0,3 5 0 15,4 1 0-15,4-5 0 0,4-2 0 0,-1 0 0 16,1 3 0-16,5 3 0 0,6 0 0 0,-2-2 0 16,-6 1 0-16,7 0 0 0,4 0 0 0,-1-2 0 15,-2 1 0-15,3 1 0 0,0 3 0 0,2-2 0 16,1 1 0-16,1-2 0 0,-2 2 0 0,4 1 128 0,3-1-128 16,-1 0 128-16,0 2-128 0,1 0 0 0,5 0 128 0,-1 0-128 15,-4 2 0-15,5 0 128 0,3-2-128 0,-4 3 0 16,-5 1 0-16,2-1 0 0,3 0 0 0,-2-3 0 15,-4 0 0-15,4 0 0 16,0 0 0-16,-2 0 128 0,-7 0-128 0,2 2 0 16,4 2 0-16,-4-1 128 0,-7-1-128 0,0 1 0 0,3 1 0 0,-2 1 0 15,-3 2 0-15,-2 1 0 0,-1 2 0 0,2-3 0 16,5-1 0-16,-7 2 0 0,-8-6 0 0,3 7 0 16,4 0 0-16,-4-3 0 0,-4-1 0 0,-1-2 0 15,-3-2 0-15,6 2 0 0,2-3 0 0,-3 1 0 16,-3-1 0-16,-1 4 0 0,1 0 0 0,2-2 0 15,2-6 0-15,-5-1 128 0,-6 1-128 0,3 3 128 16,-1 1-128-16,2-1 0 0,0-4 0 0,-4 0-128 16,-2 0 128-16,-2-3 0 0,1 3 0 0,-1 1 0 0,2 4 0 15,-7-2 0-15,-3-1 160 0,2-1-160 0,-1 2 0 0,1-2 0 16,1 1 0-16,-2-1 0 0,-7-1 0 0,-2 3 0 16,0 1 0-16,-2-1 0 0,-1 0 0 0,2 0-128 15,-2-4 128-15,-2 0 0 0,-4 2 0 0,-1 1 0 16,-2 1 0-16,0-3 0 0,0-2 0 0,1 4 0 15,1-2 0-15,-3-3 0 0,-2 3 0 0,-4-3 0 16,-4 3 128-16,-3 1-128 0,0 2 0 0,-2-5 128 16,-3 2-128-16,-1 3 0 0,-1 0 160 0,0 2-16 0,-3 2 0 15,-1-1 0-15,-4 2-144 0,3-2 0 16,-3 0 0-16,-2 0 128 0,-3 2-128 0,-2-2 0 0,-3 0 0 0,0 1 0 16,-2-1 0-16,-2-1 0 0,-4 0 0 15,1 0-176-15,-3 0-80 0,-9 0 0 0,0 0-16 0,0 0 0 31,0 0-624-31,0 0-112 0,0 0-16 0,0 0-9664 0,0 0-1920 0</inkml:trace>
  <inkml:trace contextRef="#ctx0" brushRef="#br1" timeOffset="176901.34">29658 7246 27647 0,'-10'-10'2448'0,"1"5"-1952"16,0-2-496-16,9 7 0 0,-9-4 240 0,9 4-48 16,0 0-16-16,0 0 0 0,0 0-176 0,0 0 0 15,0 0 0-15,0 0 0 0,0 0 0 0,6 9 0 0,5-2 0 0,0 0 0 16,6-2 0-16,2 2 0 0,7 0 0 0,4 0 0 16,-1 2 176-16,5-2 0 0,3 3 0 0,2 0 0 15,3 3 128-15,0 0 16 0,-2 1 16 0,2 0 0 16,0 0 128-16,1 1 32 0,0 2 0 15,1-1 0-15,0-1-96 0,-1 3-16 0,0 0 0 0,-5-1 0 16,-1-2-192-16,-4 0-32 16,-4 0-16-16,-4-1 0 0,-6-4-144 0,-3 3 0 0,-3 2 0 0,-4 1 128 15,-4-1 16-15,-3 0 0 0,-4 3 0 0,-3 4 0 16,-4-1 64-16,-4 0 16 0,-7 0 0 0,-4 2 0 16,-6 4 32-16,-5-3 16 0,-1 3 0 0,-3-6 0 15,-1-1-80-15,1 0-32 0,0-1 0 0,-1 3 0 16,2 0-160-16,2-2 160 0,2 0-160 0,1-4 160 15,-2-2-160-15,0-3 0 0,1 2 144 0,0 0-144 0,-1-6 0 16,5 4 0-16,4-4 0 0,5-2 128 0,0-1-128 0,4 0 0 16,-1-1 128-16,4 0-128 0,1 1 0 15,3 1 0-15,10-5 0 0,0 0 0 0,0 0 0 0,0 0 0 16,0 0 0-16,0 0 0 0,-4 7-224 0,4-7 32 16,0 0 16-16,0 0 0 0,8 5 176 0,2-1-128 15,3-4 128-15,-1-3-128 0,2 0 128 0,0 1 0 16,0-2 0-16,3 2 0 0,1-9 0 0,1 4 0 15,1-5 0-15,3 3 0 0,1-2 0 0,1 1 0 16,3 0 0-16,-1-8 0 0,-1 0 0 0,-1 0 0 16,0-1 0-16,0 0 0 0,-1 0 0 0,-1 1 0 15,-4 0 0-15,1-1 0 0,-2-2 0 0,-3 0 0 0,2 2 0 16,-4 2 0-16,-1 0 144 0,-1 1-144 0,-2-1 192 0,-1 2-192 16,-3-1 128-16,-2 3-128 0,-3 1 0 15,0 2 0-15,-2-3 160 0,0 2-160 0,-6 2 128 0,-1 0-128 16,-1 0 0-16,-3 3 0 0,-3-2 0 0,-3 2 0 15,-4-4 0-15,-1 3 0 0,-2-2 0 0,0 2 0 16,-4-2 0-16,-1 0 0 0,-2 0 0 0,-3 0 0 16,-3-2 0-16,0 0 0 0,3-3 0 0,0-1 0 15,0 0 0-15,2-2 0 0,0 0 0 0,3 0 0 16,3 2 0-16,4 0 0 0,1-1 0 0,9 1 0 16,1 5 0-16,3 1 0 0,1 4 0 0,4-3 0 15,2 2-128-15,3 6 128 0,0 0 0 0,0 0 0 16,1-10-176-16,5 3 48 0,2 4 0 0,3-2 0 15,3 3 128-15,4 1-128 0,4 1 128 0,4 3-128 16,5 3 128-16,2-1-160 0,1 1 160 0,4 2-160 0,3-4 160 16,1 6 0-16,-1-1-144 0,-2 2 144 0,-1-3 0 0,0 2 0 15,-1-2 0-15,-1 4 0 0,-2 1 0 0,-1 1 0 16,0 1 0-16,-2 3 0 0,-5 0 128 0,0 1 0 16,-2-1 0-16,-2 0 0 15,-3-1-128-15,-4 3 0 0,-4-1 144 0,-2 2-144 0,-2 0 144 0,-4-1-144 16,-4 3 192-16,-4 2-192 0,0-1 144 0,-5 3-144 15,-5 1 0-15,-2 1 144 0,-1-2-144 0,-2 2 0 16,-3-2 0-16,-2 3 0 0,-3 5 0 0,0-4 0 16,-2 0 144-16,1 3-144 0,0-2 176 0,0 1-48 15,-2-1 0-15,1-4 0 0,-1 2-128 0,2 1 192 16,0-10-192-16,-2 4 192 0,-1 1-192 0,2-3 0 16,2-1 0-16,1-2 128 15,1-2-432-15,-1 0-80 0,4-6-32 0,3 1-10656 0,2-8-2112 16</inkml:trace>
  <inkml:trace contextRef="#ctx0" brushRef="#br1" timeOffset="178293.05">18851 7466 16575 0,'0'0'1472'0,"0"-8"-1168"0,2-3-304 0,-2 11 0 16,7-7 1328-16,-7 7 208 0,11-9 32 0,-11 9 16 15,10-2-880-15,-10 2-192 0,12-3-16 0,-12 3-16 16,0 0-160-16,0 0-48 0,0 0 0 0,0 0 0 16,0 0-80-16,0 0-32 0,0 0 0 0,0 0 0 15,-9-5 48-15,-3 0 16 0,-3 3 0 0,-1 3 0 0,-5 4-32 0,-2 0 0 16,1-1 0-16,1 1 0 0,1 1 112 0,-3 3 16 15,-2 3 0-15,-5-1 0 0,-1 4 160 0,-4 4 32 16,0 4 16-16,-2 1 0 0,-5 6-144 0,-3-1-48 16,-3 4 0-16,0-1 0 0,1 1 80 0,2-5 16 15,2 0 0-15,1-2 0 0,1 4-96 0,2 1-16 16,1-1 0-16,2-1 0 0,2-3-320 0,-2-1 144 16,1-4-144-16,0 1 0 0,5-4 144 0,1-3-144 15,4-1 0-15,8-3 144 0,1-4-144 0,5-4 0 16,2 1 0-16,9-4 0 0,0 0 0 0,0 0 0 15,0 0 0-15,6-7 0 0,3-3 0 0,3 1 0 0,2-5 0 16,2 0 0-16,1-2 0 0,1 2 0 16,-1-1 0-16,4 0 0 0,-2 2 0 0,1 3 0 15,1-4 0-15,-1-4 0 0,0 0 0 0,6-1 0 0,0-1 0 0,4 1 0 16,0-3 0-16,3 3 0 0,-2-2 0 16,3-2 0-16,2-4 0 0,2-1 0 15,2-1 0-15,1 2 0 0,-2-2 0 0,-2-1 0 16,-2-2 0-16,-4 1 0 0,-1 3 0 0,-4 3 0 0,0-1 0 0,-5 1 0 15,-3 2 0-15,-3-1 0 0,-2 4 0 16,-3 1 0-16,-2 1 0 0,-1 3 0 0,-4 2 0 0,0 0 128 16,-2 4 0-16,-1 9 0 0,0 0 0 0,0 0 0 15,0 0-128-15,0 0 0 0,0 0 0 0,0 0 0 16,-10 5 0-16,-2 2 0 0,-2 5 0 0,-2 4 0 16,-3 1 0-16,-3 6 0 0,-2 3-144 0,-3 5 144 15,-2 5 0-15,-4 2 0 0,-5 2-128 0,-2 2 128 16,-2-3 0-16,2 2 0 0,4-1 0 0,1-3 144 0,0-4 80 15,3 2 16-15,3-1 0 0,1-4 0 0,2-2 0 0,3-5 0 16,1-4 0-16,2 0 0 0,2-1-112 0,3 0-128 16,-1-2 176-16,2-5-176 0,1-4 144 0,0 0-144 15,0-1 0-15,3-4 144 0,1 0-144 0,9-2 0 16,-10-2 144-16,10 2-144 0,-7-11 0 0,4 2 0 16,0-2 0-16,3 1 0 0,3 1 0 0,-2-3 0 15,1 1-176-15,2-2 176 0,1 0-176 0,0 4 176 16,1 1-192-16,-3 1 192 0,1-3 0 0,-1 4 0 15,-3 6 0-15,0 0 0 0,0 0 0 0,0 0-128 16,0 0-16-16,0 0 0 0,0 0 144 0,0 0-128 16,-4 11 128-16,0 1-128 0,2 3 128 0,0 3 0 0,2-3 0 15,0 0-128-15,-1-5 128 0,1 3 0 16,0 0 0-16,4-2 0 0,1 3 0 0,1 0 0 16,-1 3 0-16,3-3-128 0,1-3 128 0,1 2 0 15,1 2 0-15,2 2 0 0,1 3 0 0,3 0 0 16,0 2 0-16,3 1 0 0,4-2 0 0,0 0 0 15,1-4 0-15,-2 2 0 0,1 1 0 0,2-1 0 0,-1 1 0 0,1-4 0 16,2-2 0-16,1 0 0 0,1-5 0 16,0 3 0-16,-3-3 0 0,-2-2 0 0,-1-4 0 0,-1-1 128 15,-6 1-128-15,-1-3 0 0,-2-1 0 0,-2-1 0 16,-12 2 0-16,0 0-240 0,8-6 64 0,-8 6 16 16,0 0-192-16,0-13-32 0,-2 2-16 0,-4 2 0 15,-1-1-368-15,-1 1-64 16,-5-4 0-16,-1 2-16 0,-3 2-1312 0,-4-3-256 0,-2 4-48 15</inkml:trace>
  <inkml:trace contextRef="#ctx0" brushRef="#br1" timeOffset="179365.54">17777 7979 15487 0,'-14'0'688'0,"14"0"144"0,-12-1-672 0,12 1-160 15,0 0 0-15,0 0 0 0,-9 2 768 0,9-2 128 16,0 0 32-16,0 0 0 0,0 0-288 0,5 9-64 16,-5-9-16-16,11 9 0 0,-1-2 128 0,2-1 16 15,0-1 16-15,3-2 0 0,4-1-160 0,3 1-48 16,-1-1 0-16,5 1 0 0,1-3-48 0,2-3-16 0,1 2 0 0,3-2 0 16,3 0 0-16,2 0-16 0,2-1 0 0,3 3 0 15,4 1 32-15,4 0 16 16,3-3 0-16,1-2 0 0,-2-1 32 0,3-3 16 0,1 4 0 15,3 2 0-15,0 3-80 0,3 0-32 16,5 2 0-16,-2-2 0 0,-1-2-192 0,1 0-32 0,0-1-16 16,1 3 0-16,1 3-32 0,3-1 0 0,4 1 0 0,-3 0 0 15,-3-2-144-15,2 1 160 0,-2 3-160 0,2-1 160 16,5 3-16-16,-1 0 0 0,0-6 0 0,-1 2 0 16,-3 3 32-16,0 1 0 0,2-2 0 0,4-1 0 15,1 1-32-15,-2 0 0 0,-1-1 0 0,0-4 0 16,-2-3-144-16,2 2 0 0,0 0 0 0,0 1 128 0,0 0-128 15,-3-4 128-15,2 0-128 0,-6 0 128 0,0 3 32 0,2-2 0 16,1 2 0-16,-1 0 0 0,-3-2 32 0,-1 2 0 16,-1 0 0-16,-1 2 0 0,-1-2-192 0,3 2 192 15,3 3-192-15,0-3 192 0,-3-2-192 0,-2 1 0 16,-3 0 0-16,2-3 128 0,-1 2-128 0,3 1 0 16,2 0 0-16,-1 0 0 0,-2-3 144 0,-2 1-144 15,-2 1 160-15,-2-2-160 0,1 0 0 0,1 1 0 16,2 2 0-16,0 0 0 0,0 0 0 0,-4 0 0 15,-5-3 0-15,0 3 0 0,0 3 0 0,-1-1 0 16,0 0 0-16,2 0 0 0,4 2 0 0,-1 0 0 16,0-4 0-16,-5-1 0 0,-4-2 0 0,1 1 128 15,0 0-128-15,3 1 0 0,1-2 0 0,0-2 0 16,5 2 0-16,1 0 0 0,-2 1 0 0,-2 0 128 0,-6-2-128 0,2-1 0 16,0 2 0-16,0 1 0 0,2 1 0 0,2 1 0 15,2 0 0-15,0 0 0 16,-2 0 0-16,-4-1 0 0,-4-1 128 0,0 2-128 15,0 0 0-15,1 0 0 0,2-1 176 0,-1 1-176 0,1-1 192 0,1 1-192 16,-3 1 208-16,0-1-64 16,-3-1-16-16,-2-2 0 0,2-3-128 0,-3 2 0 0,0 2 0 0,2 0 0 15,2 0 0-15,2 2 0 0,0 1 0 16,3 0 0-16,-2-1 0 0,0 0 0 0,-6-2 0 0,2-1 0 16,-1-1 0-16,3 2 0 0,2-1 0 0,1 2 0 15,4 1-144-15,2 1 144 0,1-1-192 0,3-1 192 16,-3-1-144-16,0-2 144 0,-1-1 0 0,1 3-144 15,0 4 144-15,2 1 0 0,7-3 0 0,-2 3 0 0,-5 0 0 0,1-2 0 16,-5 1 0-16,2 2 0 0,-2-3 0 0,2 3 0 16,0 0 0-16,1 0 0 0,1 2 0 0,-2-1 0 15,-1-2 0-15,0-1 0 0,-3-2 0 0,-1 0 0 16,1 2 0-16,1 0 0 0,3 2 0 0,1-1 0 16,-1-3 0-16,-2 0 0 0,-5-2 0 0,1 2 0 15,-1 0 0-15,1 0 0 0,-2 2 0 0,5 0 0 16,0 1 0-16,3-2 0 0,1-1 0 0,-4 0 0 15,-4-6 0-15,-2 3 128 0,0 2-128 0,0 0 0 16,-1 1 0-16,0-2 128 0,0 0-128 0,-2 0 0 16,4 0 0-16,-5-1 0 0,-2-2 0 0,-2 1 0 15,-4 1 0-15,1-2 0 0,-1-3 0 0,-1 3 0 16,0 1 0-16,0-2 128 0,1 4-128 0,0 1 0 16,0 1 0-16,-1-1 0 0,-2 1 0 0,0 0 0 15,-1 0 0-15,-2 0 0 0,-3-3 0 0,-2 2-160 16,-2-1 160-16,-1 0-160 0,-3 1-96 0,-3 1 0 15,-3 0-16-15,1 3 0 16,-3-1-336-16,0 2-64 0,0 0-16 0,-1 1 0 16,0-1-1104-16,1-2-240 0,-4 1-32 0,3 0-7424 15,-1 4-1488-15</inkml:trace>
  <inkml:trace contextRef="#ctx0" brushRef="#br1" timeOffset="179861.44">30000 7269 21183 0,'0'0'1888'0,"0"0"-1504"0,0 0-384 0,0 0 0 15,0 0 1024-15,10 6 128 16,-2 2 16-16,1-2 16 0,-1 5-944 0,4 0-240 0,1 0 0 0,1 4 0 16,1-3 464-16,4-1 48 0,1 2 16 0,2 3 0 15,-1 2 48-15,4 3 0 0,-1 0 0 0,1-1 0 16,1 0-144-16,-1-1-32 0,-1 1 0 0,2 0 0 16,-1 1-176-16,-1-2-32 0,-1-2-16 0,-3 3 0 15,-1-3-176-15,-1 1 128 0,-1 0-128 0,-3 1 128 0,-2-1 160 16,0 0 32-16,-1-1 0 0,-1 1 0 15,-3 0 0-15,-2 1 0 0,-3 1 0 0,-3 1 0 0,-3 0 0 0,-3 0 0 16,-6 0 0-16,-5 2 0 0,-6 1-192 0,-9-1-128 16,-9 0 192-16,-4 0-192 0,-3 0 128 0,-2 0-128 15,-8 2 0-15,-3 3 0 16,-6 3-1056-16,-7-1-272 0,-8 3-48 0</inkml:trace>
  <inkml:trace contextRef="#ctx0" brushRef="#br1" timeOffset="182912.51">18744 7361 15663 0,'-10'-19'1392'0,"5"10"-1120"0,0-2-272 0,0 3 0 16,1-2 800-16,1 4 96 0,3 6 32 0,-2-10 0 16,-1 5-144-16,3 5-16 0,-4-11-16 0,1 5 0 15,3 6-320-15,-6-4-64 0,1-3-16 0,5 7 0 16,0 0-144-16,-7-4-16 0,7 4-16 0,-8-3 0 15,-2 2 64-15,2 0 16 0,-1 1 0 0,0 2 0 16,-4 1-256-16,-1 3 176 0,-2 3-176 0,-3 6 160 16,-5 6-160-16,-1 5 0 0,-2 5 0 0,-4 3 128 15,-3 3 192-15,-3 2 16 0,-2 3 16 0,-1-2 0 16,0-1 16-16,4 3 0 0,1 0 0 0,0-4 0 16,1-2 160-16,1 1 48 0,-1-2 0 0,3 0 0 15,1 0-256-15,5-4-32 0,1-6-16 0,4 1 0 16,3-1-112-16,3-6-32 0,3-2 0 0,3-7 0 15,8-10-128-15,0 0 160 0,0 0-160 0,0 0 160 16,0 0-16-16,0 0 0 0,12-9 0 0,3-8 0 0,-1-2 48 0,4-2 16 16,1-7 0-16,4 2 0 0,2-3-208 0,2 0 144 15,1 1-144-15,2-5 128 0,2-2-128 0,2-1 160 16,5-1-160-16,1 0 160 0,2 0 32 0,0-1 16 16,0 0 0-16,-2 2 0 0,-5 1-80 0,-1 0-128 15,1 1 176-15,-6 1-176 0,0 2 128 0,-5 5-128 16,-2-1 0-16,-4 4 0 0,-4 0 144 0,-3 2-144 15,-2 2 0-15,-4 2 144 0,-2 6-144 0,-3 0 0 16,0 11 0-16,0 0 0 0,-5-5 0 0,5 5 0 16,-13 4 0-16,-4 8 0 0,-2 2 0 0,-5 6 0 15,-5 3-128-15,-3 7 128 0,-1 5-128 0,-4 5 128 0,-2 3-160 16,-4 3 160-16,-3-3 0 0,3 3 0 0,1-1-128 0,4 0 128 16,1-3 0-16,4 0 0 0,2-5 0 0,4-6 0 31,3-2-768-31,4-5-176 0,3-5-16 0,5-1-16 0,0-3 1616 0,5-3 320 0,7-12 64 0,0 0 0 15,0 0-768-15,0 0-256 0,0 0 128 0,5-17-128 16,6-2 0-16,6-5 0 0,3-5 0 0,4-3 0 16,3-5 0-16,2-2-256 0,2-1 80 0,4-4 16 15,5 3 160-15,-2 2-128 0,2-2 128 0,0 2-128 16,-2-2 128-16,-1 4 0 0,-4 1 0 0,-1 5 0 16,-2 4 0-16,-3 3 0 0,-7 5 0 0,-3 4 0 15,-5 6 0-15,-4 1 0 0,-8 8 128 0,0 0-128 16,0 0 128-16,-4 11-128 0,-5 5 160 0,-6 3-160 15,-5 4 0-15,-4 5 128 0,-3 3-128 0,-2 4 0 16,-4-2 0-16,-3 5 0 0,-3-4 0 0,-3 6 0 16,-3-4 0-16,2 3 0 0,2-3 0 0,3 1 0 0,0 0 128 15,1-2-128-15,0-1 0 0,3-2 0 0,1-2 0 16,1 2 0-16,4-2 0 0,0-4 0 0,-2-1 0 0,2-3 0 16,2-2 0-16,3-3 0 15,3-3-336-15,4-4-64 0,0 0-16 0,5-2 0 16,1-1-1552-16,10-7-304 0,0 0-64 15</inkml:trace>
  <inkml:trace contextRef="#ctx0" brushRef="#br1" timeOffset="183541.79">17730 8067 17503 0,'-16'-13'768'0,"9"11"176"0,-1-2-752 0,8 4-192 0,0 0 0 0,0 0 0 15,0 0 1680-15,8 10 304 0,-1 0 64 0,4 2 16 16,1 2-1472-16,4 2-288 0,1 2-64 0,1 1-16 15,1 0 80-15,3 1 16 0,2 5 0 0,0-4 0 16,-1 2 0-16,1 2 16 0,2-2 0 0,-1 4 0 16,3 1-16-16,0 2 0 0,1-4 0 0,-2 2 0 15,0-3-80-15,-2 2-32 0,-2-3 0 0,-2 2 0 16,-1-2 0-16,-3-4 0 0,0-1 0 0,-3-1 0 0,-4 0 112 16,0-2 32-16,-2-3 0 0,-2-4 0 0,-2 1 96 0,-4-10 32 15,0 0 0-15,0 0 0 0,0 0-32 0,-10 6-16 16,0-2 0-16,-3-5 0 0,-1-3-32 0,-3-2 0 15,0-6 0-15,-1 0 0 0,-3 0-240 0,0-4-160 16,-3-3 192-16,0-4-192 0,-1 1 160 0,1-1-160 16,-1-6 128-16,2 2-128 0,0-2 128 0,0-2-128 15,4 1 0-15,-1-6 128 0,-1 0-128 0,2-6 0 16,2 1 0-16,1 4 0 0,5 1 0 0,-2 6 0 16,0 6 0-16,5 3 0 0,1 4 0 0,3 3 0 15,-1 2 0-15,5 12 0 0,0 0 0 0,0 0 0 16,0 0-144-16,0 0 144 0,-1 15-160 0,5 3 32 0,2 4 0 0,4 3 0 15,1 1 128-15,3 4-128 0,3 2 128 0,2-1-128 16,0 0 128-16,2 1 0 0,-3 1 0 0,-1-4 0 16,1 1 0-16,3 0 0 15,-2-3 0-15,1 1-128 0,-2-7 128 0,0 1 0 0,-1-3 0 0,1-1 0 16,0-4 0-16,0-3 0 0,-1-6 0 0,1-1 0 31,1 3-368-31,0-5-80 0,0-3-32 0,2-4 0 16,-1-3-2432-16,1-3-480 0</inkml:trace>
  <inkml:trace contextRef="#ctx0" brushRef="#br1" timeOffset="184733.7">18243 7998 29487 0,'0'0'1296'16,"0"0"288"-16,0 0-1264 0,14-2-320 0,5 0 0 0,5 2 0 0,3 2 304 0,4-2 0 16,2 0 0-16,1 1 0 0,2 0 16 0,2-1 0 15,4 0 0-15,0 0 0 0,1 0-320 0,5 2 128 0,-1 0-128 0,1-1 0 16,1-1 0-16,-1 0 0 15,0-1 0-15,-1 0 0 0,-1 0 0 0,1 1 0 0,0-2 0 16,1 4 0-16,2 0 0 0,3 2 0 0,3 1 128 0,2-3-128 16,-1-3 304-16,1 1 0 0,-2-4 0 0,0 4 0 15,1 0 64-15,2 4 16 0,1-3 0 0,1 1 0 16,0-1-64-16,-2-2 0 0,-1-1 0 0,-1 1 0 16,1 0-112-16,1 1-16 0,0 0-16 0,5 0 0 15,-1-3-176-15,0 1 0 0,-3-3 144 0,1 2-144 16,-6 3 0-16,3 3 128 0,-1-1-128 0,3 1 0 15,2-2 128-15,0-1-128 0,2-2 160 0,-2 0-160 16,-2 1 144-16,1 4-144 0,0-1 128 0,1-1-128 16,2-1 192-16,-1-1-64 0,2 0 0 0,-3 0 0 15,-3-1 64-15,-1 2 0 0,1 0 0 0,2 2 0 16,2-1-192-16,0 1 192 0,-1 2-192 0,0-1 192 0,-3-2-64 16,0 0-128-16,0 1 192 0,3-2-64 0,3 1-128 0,-3 1 0 15,6 1 0-15,-4-3 128 0,-3-3-128 0,-1 0 0 16,-1 0 144-16,0-1-144 0,4 0 0 0,0 2 128 15,2-1-128-15,0-2 0 0,-2 0 0 16,0-2 0-16,-5 0 0 0,1 0 128 0,-1 3-128 0,2 1 0 16,0 2 0-16,-1 0 0 0,2 1 0 0,-1-2 144 15,-6 0-144-15,-2-1 0 0,-2-1 144 0,3 2-144 16,0 1 0-16,2 1 144 0,2 2-144 0,1 3 0 16,-2-2 144-16,-2-2-144 0,-6-3 0 0,0-2 0 0,1 1 0 15,1 2 128-15,1 1-128 0,1 1 0 16,2 2 0-16,-1-3 128 0,-1-3-128 0,-1-1 0 15,0 2 0-15,-3-1 0 0,-1 2 0 0,0 1 128 16,0 4-128-16,2-4 0 0,0 1 0 0,3 0 0 0,-1 2 0 16,-1-1 128-16,-4 2-128 0,-1-2 0 0,-4-1 0 0,1-1 0 15,1-3 0-15,3-1 0 0,1 2 0 0,1 1 128 16,3 1-128-16,1 0 0 0,2 0 0 0,-5-2 0 16,-2-1 0-16,0-1 0 0,-1-1 0 0,0 2 0 15,1-1 0-15,2 3 128 0,1 0-128 0,2 1 0 16,1 0 0-16,2 0 0 0,-2-3 0 0,0 1 0 15,-4-2 0-15,1 3 0 0,-1-1 0 0,1 2 0 16,1 2 0-16,1-1 0 0,2-1 0 0,0 0 0 16,-3-3 0-16,-2 2 0 0,-2-1 0 0,0 2 128 15,0 1-128-15,0 1 0 0,-1 1 0 0,5 1 0 16,1-4 0-16,0 0 0 0,-1 0 0 0,-1 2 0 0,-3 2 0 0,0-1 0 16,0 0 0-16,1 0 0 0,-1 1 0 0,0 0 0 15,1-3 0-15,2 4 0 0,1 4 0 0,0-4 0 16,-2-5 0-16,-3 2 0 0,-1 1 0 0,-1 2 0 15,2 1 0-15,1-3 0 0,1-3 0 0,2 1 0 16,-2 2 0-16,3-1 0 0,1 0 0 0,-2-2 0 16,-5-3 0-16,1 1 0 0,-1-1 0 0,0 0 0 15,0-2 0-15,-1 2-128 0,1 6 128 0,0-1 0 16,3-1 0-16,-3-2 0 0,0-2 0 0,-2-2 0 16,-2 0 0-16,-4 2 0 0,-2 3 0 0,1 0 0 15,-3 2 0-15,2-2 0 0,0 0 0 0,-1 0 0 16,0-2 0-16,1 4 0 0,-1-1 0 0,0 3 0 15,-1 0 0-15,-1 1 0 0,-1-7 0 0,0 1 0 0,-3-1 0 0,0 2 0 16,-2 0 0-16,-1 3 0 0,1 1 0 0,-1-3 0 16,-1 2 0-16,2-2 0 0,-4 1 0 0,3 0 0 15,-2 3 0-15,-1 0-128 0,1 2 128 0,-1-4 0 16,-1 1-128-16,2-3 128 16,2-1-128-16,-4 0 128 0,-2 2-160 0,-1-1 160 0,0-1-192 0,-3 0 192 15,-4-3-320-15,1-2 32 0,-3 2 16 0,-9 3 0 16,0 0-80-16,9-3-16 0,-9 3 0 0,0 0 0 15,9-4-96 1,-9 4-32-16,0 0 0 0,0 0 0 16,9-4-128-16,-9 4-16 0,0 0-16 0,0 0 0 0,0 0-272 15,0 0-48-15,0-10-16 0,0 10 0 0,0 0-1536 0,-8-5-304 0,-1 0-64 16</inkml:trace>
  <inkml:trace contextRef="#ctx0" brushRef="#br1" timeOffset="185157.8">29761 7471 11967 0,'0'0'528'0,"0"0"112"0,7-9-512 0,2 6-128 0,-9 3 0 0,17 3 0 15,1 1 3488-15,-1 5 672 0,3 1 128 0,-1 0 16 16,0-4-3520-16,1 3-784 0,2-3 0 0,1 3 0 16,-1 0 0-16,1 0-144 0,-2-1 144 0,0-2 0 15,2 3 0-15,-1-1 0 0,-3 1 0 0,1-1 0 16,0 3 0-16,1-2 0 0,-1 2 0 0,-1-1 0 15,2 3 400-15,-4 0-16 0,1-3 0 0,-3 2 0 16,1 1 48-16,-5-1 0 0,-2 0 0 0,-1 1 0 16,-1-3-64-16,-2 0-16 0,-5-10 0 0,-2 16 0 15,-3-2 32-15,-4 0 16 0,-4 1 0 0,-6-1 0 16,-4 0-48-16,-7 1-16 0,-5 0 0 0,-2 4 0 16,-6 3-80-16,-5 1 0 0,-9 0-16 0,-7 1 0 0,-4-2-240 15,-5 2-128-15,-3 4 128 0,-6 2-10384 16,-4 3-1968-16</inkml:trace>
  <inkml:trace contextRef="#ctx0" brushRef="#br1" timeOffset="190216.71">23939 7398 5695 0,'0'0'256'0,"0"0"48"0,0 0-304 0,0 0 0 0,0 0 0 0,0 0 0 0,0 0 288 0,0 0 0 15,0 0 0-15,0 0 0 0,0 0-32 0,0 0-16 16,0 0 0-16,0 0 0 0,0 0-48 0,0 0 0 15,0 0 0-15,0 0 0 0,0 0-192 0,0 0 0 16,0 0 128-16,0 0-128 0,0 0 0 0,0 0 0 16,0 0 128-16,0 0-128 0,-8 4 0 0,8-4-208 15,-6 5 32-15</inkml:trace>
  <inkml:trace contextRef="#ctx0" brushRef="#br1" timeOffset="191009.93">23817 7341 6847 0,'0'0'304'0,"0"0"64"0,0 0-368 0,0 0 0 0,0 0 0 0,0 0 0 0,0 0 192 0,0 0-16 16,0 0-16-16,0 0 0 0,0 0-160 0,0 0 0 16,-8-1 0-16,8 1 0 0,-6-5 0 0,2-3 128 15,4 8-128-15,-2-8 0 0,2 8 0 0,0-11 128 16,0 1-128-16,1-3 0 0,0 2 0 0,2 1 128 16,1-3-128-16,-2 1 0 0,2 2 0 0,0 0 0 15,0 2 0-15,1 0 0 0,0 0 0 0,-5 8 128 16,0 0-128-16,0 0 0 0,0 0 0 0,0 0 0 15,0 0 0-15,0 0 0 0,7 9 0 0,0 1 0 0,-3 3 0 0,-2-1 0 16,-1 4 0-16,-1-1 0 0,-1 0 0 0,0 2 0 16,0-2 0-16,-1-1 0 0,0-4 0 0,-1 4 0 15,1-2 0-15,-1-2 0 0,-1 1 0 0,1-1 0 16,-3 2 0-16,1-1 0 0,-1-4 0 0,1 0 0 16,5-7 288-16,-8 8-32 0,8-8 0 0,0 0 0 15,-9 1 128-15,9-1 32 0,0 0 0 0,0 0 0 16,0 0-112-16,-7-8-32 0,2 0 0 0,1-3 0 15,1 1-272-15,2-4 160 0,1 0-160 0,1 2 128 16,1-5-128-16,0 2 0 0,2-1 0 0,0 4 0 16,-2 2 0-16,3-2 0 0,-1 5 0 0,-4 7 0 15,0 0 0-15,8-7 0 0,-8 7 0 0,0 0 0 16,10 0 0-16,-10 0 0 0,9 7 0 0,-1 0 0 16,-2 6 0-16,-2-2 0 0,-1 3 0 0,0 0 0 0,-3-2 0 15,0-2 0-15,-1 3 0 0,-1-3 0 0,-1 1 0 16,1 2 0-16,-1-5 0 0,-1 0 128 0,4-8-128 15,-7 9 0-15,0 0 0 0,0-4 0 0,1 2 0 16,0-1 0-16,-1-2 0 0,7-4 0 0,-7 0 0 0,7 0 128 16,0 0-128-16,0 0 128 0,-9-5 64 0,2-3 16 15,7 8 0-15,-3-7 0 0,0-4-208 0,3 11 128 16,0-9-128-16,0 9 0 0,1-10 0 0,-1 10 0 16,0 0 0-16,0 0 0 0,0 0 0 0,0 0-192 15</inkml:trace>
  <inkml:trace contextRef="#ctx0" brushRef="#br1" timeOffset="192488.06">23469 7351 911 0,'0'0'0'0,"0"0"0"0,0 0 0 0,0 0 0 0,6 8 1152 0,-6-8 128 16,6 10 48-16,3-5 0 0,0 0-1040 0,0 3-288 15,0-3 0-15,3 1 128 0,0 2-128 0,2-2 0 16</inkml:trace>
  <inkml:trace contextRef="#ctx0" brushRef="#br1" timeOffset="194270.75">28703 7850 4079 0,'0'0'176'0,"13"3"48"0,-3-1-224 0,0-1 0 0,2 3 0 0,-2-2 0 16,-10-2 480-16,11 3 48 0,-11-3 16 0,11 6 0 15,-4-2-336-15,-7-4-64 0,4 8-16 0</inkml:trace>
  <inkml:trace contextRef="#ctx0" brushRef="#br1" timeOffset="204928.7">30089 7466 4607 0,'14'-3'400'0,"-4"2"-400"0,0-2 0 0,2-2 0 0,2 3 448 0,-2-1 16 16,1 2 0-16,-2-2 0 0,1 2-160 0,-1 0-48 16,1-2 0-16,-1 2 0 0,1-3-64 0,-1 2 0 15,0-2-16-15,1 1 0 0,-1 2-48 0,0 0 0 16,-1-2 0-16,2 2 0 0,0 1 32 0,-1-3 0 16,-3 2 0-16,0 1 0 0,-8 0-32 0,10-1-128 15,-10 1 192-15,10-1-64 0,-10 1-128 0,10 0 128 16,-1-2-128-16,0 2 128 0,-2 2-128 0,-7-2 0 15,0 0 0-15,11 0 128 0,-1 1-128 0,-1 0 0 16,-2-1 0-16,1 0 128 0,-8 0-128 0,9-2 0 16,-9 2 0-16,9-2 0 0,-9 2 0 0,11 0 0 15,-11 0 0-15,0 0 0 0,10 0 0 0,-10 0 0 16,0 0 0-16,0 0 0 0,11 2 0 0,-11-2 0 0,0 0 0 16,0 0 0-16,0 0 0 0,0 0 0 0,0 0 0 0,0 0 128 15,0 0-128-15,0 0 0 0,8 6 0 0,-8-6 0 16,0 0 0-16,0 0 0 0,0 0 0 0,0 0 0 15,0 0-336-15,9 6 0 0,-9-6 0 0</inkml:trace>
  <inkml:trace contextRef="#ctx0" brushRef="#br1" timeOffset="207910.62">27191 7684 1839 0,'15'-1'160'0,"0"-2"-160"0,2 1 0 0,0 1 0 16,-3-1 768-16,2 0 112 0,0-1 16 0,-2-1 16 16,-1 3-672-16,0 0-240 0,-1 1 144 0,1 1-144 0,-2 0 128 0,2-1-128 15,-1 0 128-15,0 0-128 0,5 0 0 0,-2-1 0 16,-2 0 0-16,0 1 0 0,1 0 0 0,0-1 128 15,1-1-128-15,0 1 0 0,2 0 0 0,-1 1 128 16,-1 0-128-16,3-1 0 0,0-2 0 0,0 1 128 16,0-2-128-16,1 1 0 0,1 1 0 0,0-1 128 15,1 1-128-15,-2-1 0 0,-2-2 128 0,1 2-128 16,0 1 128-16,0-1-128 0,-3 2 0 0,-1 0 0 16,0-1 0-16,-1 1 0 0,-1 0 0 0,0 1 0 15,-2 1 0-15,2 0 0 0,-2-1 0 0,1 0 0 16,1 0 0-16,0 0 0 0,1 0 0 0,-3 0 128 15,-10 0-128-15,13-1 0 0,0-3 208 0,-1 2-32 16,2 1-16-16,-2-2 0 0,0-1-16 0,1 3 0 0,-1 1 0 0,-1-1 0 16,2-2-144-16,-1-1 0 0,0 0 0 0,-1 2 128 15,1 1-128-15,-1-1 0 0,2 1 0 0,-2 0 128 16,1-2-128-16,1 1 0 0,-2 2 0 0,0 0 0 16,0 0 0-16,-1 2 0 0,0-2 0 0,0 0 0 15,3 0 0-15,-1-2 0 0,-3 1 0 16,2-1 128-16,-1 1 128 0,1 0 32 0,2-1 0 0,-4 1 0 15,0 0-96-15,0-2 0 0,-9 3-16 0,11-2 0 16,-1-2-176-16,-1 1 0 0,0 1 0 0,-9 2 128 16,10-3-128-16,-1 2 0 0,-9 1 0 0,10-2 0 15,-10 2 0-15,10-3 0 0,-10 3 0 0,12-1 0 16,-12 1 0-16,10-3 128 0,-10 3-128 0,10-1 128 16,-10 1 48-16,10-1 0 0,-10 1 0 0,0 0 0 15,0 0-16-15,0 0 0 0,0 0 0 0,10-2 0 0,-10 2-32 16,0 0-128-16,0 0 192 0,0 0-64 0,0 0-128 0,0 0 128 15,0 0-128-15,0 0 128 0,0 0 0 0,0 0-128 16,0 0 192-16,0 0-64 0,0 0 64 0,0 0 16 16,0 0 0-16,0 0 0 0,0 0 0 0,0 0 0 15,0 0 0-15,0 0 0 0,0 0-208 0,0 0 144 16,0 0-144-16,0 0 128 0,0 0-128 0,0 0 0 16,0 0 0-16,0 0 0 0,0 0 0 0,0 0 0 15,0 0 0-15,0 13 0 0,0-13 0 0,-1 13-144 16,-1-6 144-16</inkml:trace>
  <inkml:trace contextRef="#ctx0" brushRef="#br1" timeOffset="209247.27">29204 7555 3679 0,'0'0'320'0,"0"0"-320"0,0 0 0 0,0 0 0 0,0 0 384 0,0 0 16 16,0 0 0-16,0 0 0 0,0 0-272 0,0 0-128 15,0 0 128-15,0 0-128 0,5 1 384 0,-5-1 0 16,0 0 0-16,0 0 0 0,0 0 16 0,0 0 0 16,7 0 0-16,-7 0 0 0,0 0-80 0,0 0 0 15,6 0-16-15,-6 0 0 0,8 0 16 0,-8 0 16 0,0 0 0 0,7 0 0 16,-7 0-112-16,0 0-32 16,0 0 0-16,0 0 0 0,0 0 16 0,0 0 0 0,0 0 0 0,0 0 0 15,0 0-48-15,0 0-16 0,0 0 0 0,6 1 0 16,-6-1-144-16,0 0 0 0,0 0 0 0,0 0 128 15,7 1-128-15,-7-1 0 0,0 0 0 0,0 0 0 16,0 0 0-16,0 0 0 0,0 0 0 0,0 0 128 16,0 0-128-16,0 0 0 0,10 7 0 0,-10-7 0 15,0 0 0-15,0 0 0 0,0 0 0 0,6 6 0 16,-6-6-176-16,0 0 48 0,0 0 0 0,0 0-5328 16</inkml:trace>
  <inkml:trace contextRef="#ctx0" brushRef="#br1" timeOffset="214591.02">25945 8739 4655 0,'0'0'192'0,"0"0"64"0,0 0-256 0,0 0 0 16,0 0 0-16,0 0 0 0,-6 7 384 0,6-7 32 16,0 0 0-16,0 0 0 0,0 0 64 0,0 0 16 0,-7 3 0 0,7-3 0 15,0 0-32-15,0 0 0 0,0 0 0 0,0 0 0 16,0 0-288-16,0 0-176 0,0 0 192 0,0 0-192 16,0 0 128-16,0 0-128 0,0 0 0 0,0 0 0 15,0 0 0-15,0 0 0 0,0 0 0 0,0 0 0 16,0 0 0-16,8 3 0 0,-8-3-144 0,0 0 144 15,0 0 0-15,0 0 0 0,0 0 0 0,0 0 0 16,0 0 0-16,0 0 0 0,0 0 0 0,0 0 0 16,0 0 0-16,0 0-128 0,0 0 128 0,0 0-2912 15,9 4-528-15</inkml:trace>
  <inkml:trace contextRef="#ctx0" brushRef="#br1" timeOffset="-212708.46">28199 8291 3679 0,'24'0'160'0,"-8"0"32"0,3-2-192 0,0 1 0 15,2 0 0-15,0-2 0 0,1 2 640 0,-2-2 96 16,1-2 16-16,-4 2 0 0,-1-3-368 0,0 4-64 16,1-4 0-16,-1 0-16 0,-2 3-144 0,2-2-32 15,-1-1 0-15,1 3 0 0,0-1-128 0,1 1 128 16,0 1-128-16,-1 0 128 0,2 2-128 0,0 0 0 0,-1 0 0 0,0 0 0 16,2 0 0-16,0 0 0 0,2 0 0 15,-1 0 128-15,-1 0 0 0,0 2 0 0,0-2 0 16,2 0 0-16,-2 0-128 0,0 0 192 0,0-4-192 0,-1 1 192 15,-2 0 80-15,-1 0 32 0,1-1 0 0,-2-1 0 16,0 1-48-16,0 2-16 0,0-1 0 0,0 2 0 16,0-3-240-16,-2 0 176 0,1 3-176 0,1 1 160 15,0-1-160-15,1 1 128 0,-1 0-128 0,3-1 128 16,1-2 16-16,1 2 0 0,0-1 0 0,0 2 0 16,0-1-16-16,1 0 0 0,2 0 0 0,-1-1 0 15,0 1 48-15,0-1 0 0,-2 0 0 0,0 1 0 16,2 0-176-16,-3-1 160 0,2 1-160 0,-1-1 160 15,-3 0-32-15,2 0 0 0,-4-1 0 0,2-1 0 16,-1 1-128-16,0 0 0 0,2 2 144 0,-2 0-144 0,-1-1 0 16,0 1 128-16,0 0-128 0,1 0 0 15,-1-2 0-15,0 2 128 0,0-1-128 0,0 1 0 0,-1-1 128 16,-1 0-128-16,0 1 160 0,-2 1-160 0,0-1 192 0,-1 0-48 16,0 1-16-16,1 0 0 0,-10 0-128 0,12 0 160 15,-2-3-160-15,-10 3 160 0,10 0-32 0,-10 0-128 16,9-1 192-16,-9 1-64 0,0 0 80 0,0 0 16 15,10-4 0-15,-10 4 0 0,0 0-96 0,0 0 0 16,8-3-128-16,-8 3 192 0,6-3-192 0,-6 3 144 16,0 0-144-16,0 0 128 0,0 0-128 0,0 0 0 15,0 0 144-15,0 0-144 0,0 0 0 0,8-3 0 16,-8 3 0-16,0 0 0 0,0 0 0 0,0 0 128 16,0 0-128-16,0 0 0 0,0 0 0 0,0 0 0 0,0 0 0 0,0 0 0 15,0 0 0-15,0 0 0 0,0 0 0 0,0 0 0 31,0 0-1152-31,0 0-208 0</inkml:trace>
  <inkml:trace contextRef="#ctx0" brushRef="#br1" timeOffset="-209904.83">26952 8552 4607 0,'17'-3'192'0,"-4"-4"64"0,1 0-256 0,1 0 0 0,-1-2 0 0,2 4 0 0,-1-2 640 16,0 2 96-16,-2-1 16 0,0 3 0 0,-2 0-544 0,0 2-208 15,-2 0 176-15,3-1-176 0,-12 2 192 0,12-2-48 16,0 2-16-16,1 0 0 0,-2 0-128 0,1 0 192 16,-1 1-192-16,-1 2 192 0,0-1-192 0,2 1 192 15,0-6-192-15,0 6 192 0,1-1-192 0,-2 1 128 16,0-2-128-16,2-1 128 0,-1 1-128 0,-1 1 160 16,-2-1-160-16,-1-1 160 0,-8 0 32 0,10-3 0 15,0 2 0-15,0-2 0 0,-10 3-16 0,10-3 0 16,-1-4 0-16,-9 7 0 0,10-3-176 0,1 1 0 15,-11 2 0-15,12-2 128 0,0 0-128 0,-12 2 0 16,12 2 0-16,0-1 128 0,-12-1-128 0,15 1 0 16,-3 1 0-16,0-1 0 0,2 3 0 0,1-2 0 0,-2 1 0 15,2-1 0-15,1 2 0 0,0-3 0 0,1 2 0 0,2-1 0 16,-1 0 0-16,1-1 0 0,0 1 0 0,1-2 0 16,2 0 0-16,-1 0 0 0,0 0 0 0,0 0 0 15,-2 0 0-15,0-3 0 0,-1-2 0 0,0 1 0 16,-3 0 0-16,0-2 0 0,1-1 0 0,-1 3 0 15,0-2 0-15,2 2 0 0,1 0 0 0,-3-1 0 16,-1-1 0-16,1 1 0 0,3 2 0 0,0 1 0 16,-1 2 0-16,2-1 0 0,1-1 0 0,-1 2 0 15,0 0 0-15,2 0 0 0,1 0 0 0,2 2 0 16,0 0 0-16,0 1 0 0,3-2 0 0,-2-1 0 16,0-1 0-16,-2-2 0 0,-2-1 0 0,-1-1 0 0,2 0 0 15,-2 3 0-15,3-2 0 0,0-4 0 0,-1 1 0 16,2-4 0-16,0 4 0 0,1-1 0 0,1 3 0 0,-2 2 0 15,0-2 0-15,0 0 0 0,-1 1 0 0,1 2 0 16,2 1 0-16,-2 1 128 0,-2 0-128 0,-2 0 0 16,0 0 0-16,2 0 0 0,-3-2 0 0,-1 1 0 15,-3 0 0-15,0 1 0 0,-1 0 0 0,1 0 0 16,-2 0 0-16,1 0 0 0,0-1 0 0,1-1 0 16,-1-1 0-16,2 0 0 0,-2 0 0 0,-2 1 0 15,0-1 0-15,2-3 0 0,-2 2 0 0,1 2 0 16,-1-1 0-16,0 1 0 0,1 0 0 0,-2 1 0 15,-11 1 0-15,13-1 0 0,-3-2 0 0,1 3 0 16,-1 3 0-16,0-2 0 0,-10-1 0 0,11 0 0 0,-1 0 0 16,-10 0 0-16,12 1 0 0,-2 1 0 0,0-2 0 0,-10 0 0 15,10 1 0-15,1 0 0 0,-4 2 0 0,1-2 0 16,-8-1 0-16,9-1 0 0,-9 1 0 0,9-2 0 16,0 1 0-16,-9 1 0 0,8 0 0 0,-8 0 0 15,0 0 0-15,9 0 0 0,-9 0 0 0,0 0 0 16,11-1 0-16,-4 1 0 0,-7 0 0 0,8 1 0 15,-8-1 0-15,0 0 0 0,9 0 0 0,-9 0 0 16,0 0 0-16,10 0 0 0,-10 0 0 0,0 0 0 16,7 0 0-16,-7 0 0 0,0 0 0 0,0 0-3264 15,0 0-592-15</inkml:trace>
  <inkml:trace contextRef="#ctx0" brushRef="#br1" timeOffset="-208616.04">25815 8935 5695 0,'16'-13'256'15,"-4"3"48"-15,0-1-304 0,2 2 0 0,0-3 0 0,1 3 0 0,1-5 160 0,0 3-32 16,1 1 0-16,1-2 0 0,0 1 112 0,1 2 16 15,-1 1 0-15,0-2 0 0,0 3 80 0,-1-4 32 16,1 4 0-16,0-3 0 0,-2 3 0 0,1-2 0 16,-1 2 0-16,1-2 0 0,-2 3 0 0,2-2 0 15,-1 3 0-15,2 0 0 0,0-5-112 0,0 2 0 16,-3-3-16-16,3 3 0 0,0-2-80 0,1 2-16 0,1-3 0 16,0 2 0-16,2-3-16 0,2 5-128 0,-1-3 192 0,2 2-64 15,2-1-128-15,0 3 192 0,1-4-192 0,1 3 192 16,4-2-192-16,1 2 0 0,-2 0 0 0,0 1 128 15,0 0-128-15,-6-3 0 0,0 1 0 0,0 2 128 16,1-3-128-16,0 2 0 0,0-4 0 0,2 5 0 16,3-2 0-16,-1 3 0 0,4 0 144 0,-2-5-144 15,2 1 208-15,2-3-16 0,1 2-16 0,0 0 0 16,-1-3 16-16,-2 3 16 0,-2-4 0 0,-4 1 0 16,-1 5-16-16,1-3-16 0,2 1 0 0,-1 1 0 15,2 0-176-15,-2 2 160 0,2 2-160 0,-1-2 160 16,-2 2-160-16,3 1 128 0,1 1-128 0,-3-2 128 0,-3 1-128 15,0 1 0-15,-2 1 0 0,0-1 0 0,-2-1 0 16,-1 0 0-16,0 3 0 0,-2 1 0 0,-1-1 0 0,1 1 128 16,-1 0-128-16,2 0 0 0,-1-1 0 0,2-1 0 15,-2 1 0-15,3 0 0 0,-2 2 0 0,1 0 0 16,-2 1 0-16,2-1 0 0,1-1 0 0,0 0 0 16,-2 0 0-16,1 0 0 0,1 0 0 0,-1 0 128 15,-1 1-128-15,-1-1 0 0,1 1 0 0,-2-1 0 16,-1 0 0-16,-2 0 0 0,-1 0 0 0,1 0 0 15,-2 0 0-15,2 2 0 0,2 2 128 0,-1-3-128 16,-4 0 0-16,3-1 128 0,0 0-128 0,2-1 128 16,0 0-128-16,1-1 128 0,0-3 16 0,0 3 0 0,0-2 0 15,1 3 0-15,2-2 16 0,1 0 0 0,-1 1 0 0,-1 2 0 16,1 0-160-16,-1 0 0 16,2-1 0-16,-2 1 128 0,-1 0-128 0,0 1 0 0,-2-2 0 15,0 1 0-15,0 0 0 0,-3 1 0 0,0 1 0 0,2 0 128 16,2-2-128-16,-3-2 0 0,-3 2 0 0,1 0 0 15,3 0 0-15,-2 0 0 0,3-2 0 0,-1 1 0 16,4-2 0-16,-2 2 0 0,0 0 0 0,1-1 0 16,2 0 0-16,-1-1 0 0,0 1 0 0,-2-1 0 15,2-1 0-15,0 1 0 0,-2 0 0 0,1 0 0 16,-1-2 0-16,0 3 0 0,-1-1 0 0,-1 1 0 16,-2 0 0-16,1 0 0 0,0-2 0 0,-1 0 0 15,0 2 0-15,0 0 0 0,1 0 0 0,-2 1 0 16,-2-1 0-16,2-1 128 0,0-1-128 0,-1 2 0 15,0 0 0-15,-2 1 0 0,1-1 0 0,-2 1 0 0,2 0 0 0,-1 1 0 16,-2 0 0-16,-9 0 0 0,11-1 0 0,-11 1 0 16,9 0 128-16,-9 0-128 0,0 0 0 0,0 0 0 15,0 0 0-15,0 0 0 0,9-2 0 0,-9 2 128 16,0 0-128-16,0 0 0 0,0 0 0 0,0 0 0 16,0 0 0-16,0 0-5488 15,0 0-1056-15</inkml:trace>
  <inkml:trace contextRef="#ctx0" brushRef="#br1" timeOffset="-207854.92">29072 8096 6447 0,'0'0'272'0,"0"0"80"0,0 0-352 0,14 4 0 0,1 0 0 0,2-4 0 0,-1-3 1280 16,5 3 192-16,0 0 48 0,7 0 0 0,3-1-752 0,2-2-128 15,1 3-48-15,2-1 0 0,0 1-336 0,0 0-80 16,-3 0-16-16,0 0 0 0,0 1-160 0,1 2 128 16,-2-3-128-16,3 0 128 0,0 0-128 0,2 0 0 15,1 0 0-15,0 1 128 0,-2 0-128 0,-1 1 0 16,0-1 0-16,0 0 128 0,-4 2-128 15,-3-1 0-15,-4 1 0 0,-2 1 0 0,1-3 0 0,-6-1 0 16,2 0 0-16,-2 0 0 0,-2 0 0 0,-1 0 0 16,-2 3 144-16,-2-2-144 0,-10-1 192 0,11 1-48 15,-11-1 0-15,0 0 0 0,0 0 0 0,0 0 0 16,0 0 0-16,0 0 0 0,0 0 144 0,0 0 32 0,0 0 0 0,0 0 0 16,-5 12-64-16,-3-4 0 0,-2-1 0 15,-2 0 0-15,-2-2-256 0,1 3 0 0,-5-2 0 16,2 1 0-16,-1 2 144 0,-1-2-16 0,-1 2-128 15,0-1 192-15,-1 2-192 0,-1-4 0 0,2 3 0 0,-1-2 0 16,0-1 192-16,-1 2-48 0,0-3-16 0,2 1 0 16,1 2-128-16,0-3 128 0,0 1-128 0,1 3 128 15,0-3-128-15,0 3 128 0,0-5-128 0,0 2 128 16,1 2-128-16,2 0 0 0,0 3 0 0,-2-2-176 16,4-1 176-16,-2-2 0 0,0 5 0 0,0-4 0 15,1-1 0-15,0 3 0 0,1-4 0 0,1 4 0 16,1-3 0-16,1 1 0 0,-1 0 0 0,1-2 0 15,-1 4 0-15,0-4 0 0,0 2 0 0,1 0 0 16,0-3 0-16,9-4 128 0,-10 3-128 0,2 1 128 0,8-4-128 16,-7 6 0-16,7-6 0 0,0 0 0 0,0 0 0 15,0 0 0-15,0 0 0 0,0 0 0 0,0 0-272 0,0 0 16 16,11-1 16-16,0-2-5456 16,1-1-1088-16</inkml:trace>
  <inkml:trace contextRef="#ctx0" brushRef="#br4" timeOffset="890.84">23694 10732 2703 0,'0'0'0'0,"0"0"240"0,0 0-240 0,0 0 0 15,0 0 0-15</inkml:trace>
  <inkml:trace contextRef="#ctx0" brushRef="#br4" timeOffset="1301.6">24018 8029 6383 0,'0'0'272'0,"0"0"80"0,0 0-352 0,0 0 0 16,0 0 0-16,0 0 0 0,0 0 0 0,0 0 0 15,0 0 0-15,0 0 0 0,0 0 0 0</inkml:trace>
  <inkml:trace contextRef="#ctx0" brushRef="#br4" timeOffset="7514.59">23353 10356 2751 0,'0'0'256'0,"0"0"-256"0,0 0 0 0,0 0 0 16,0 0 1616-16,0 0 288 0,0 0 48 0,0 0 16 15,0 0-1280-15,0 0-256 0,0 0-48 0,12 3-16 16,-12-3 32-16,12 5 16 0,0 1 0 0,-2-1 0 15,0 0-272-15,1 5-144 0,1 1 160 0,1 1-160 16,-1 1 128-16,2-2-128 0,-1 3 0 0,0 3 0 16,1-2 128-16,1 2-128 0,-1-3 0 0,1-2 0 15,0 2 0-15,3 2 0 0,-1-2 0 0,-2-3 0 0,-1-1 0 0,3-2 0 16,-2-1 0-16,3-1 0 0,-1-4 128 0,2-2-128 16,1-1 0-16,1 0 0 0,1-1 0 0,1 1 0 15,0 1 0-15,1-3 0 0,0-3 0 0,-3 0 0 16,1-1 0-16,3-1 0 0,3 0 0 0,0-4 0 15,-5 4 0-15,1-4 0 0,2-2 0 0,-2 0 0 16,0 0 0-16,-1-1 0 0,-4-2 0 0,1-2 0 16,1-2 0-16,-1-1 0 0,2 2 0 0,1-2 0 15,-2 1-128-15,5-2 128 0,0-1-256 0,1 1 64 16,-2 1 16-16,2-2 0 0,0 2-144 0,-2 2-16 16</inkml:trace>
  <inkml:trace contextRef="#ctx0" brushRef="#br3" timeOffset="48352.77">17275 10647 5519 0,'0'0'240'0,"0"0"64"0,-11-1-304 0,1 0 0 0,1 1 0 0,0 0 0 16,2 0 2448-16,-2 0 432 0,0-2 96 0,1 2 16 16,1 0-1888-16,-3 0-368 0,1 0-80 0,1 0-16 15,0-1-112-15,0 0-16 0,8 1-16 0,-8-1 0 16,8 1-48-16,-10-4 0 0,3 1 0 0,7 3 0 15,0 0 32-15,0 0 0 0,0 0 0 0,0 0 0 16,0 0 0-16,0 0 0 0,0 0 0 0,0 0 0 16,0 0-240-16,7-6-48 0,-7 6-16 0,15-7 0 15,0 1-176-15,4 2 192 0,0 3-192 0,4-2 192 16,3 1 0-16,2 1 16 0,-2 1 0 0,2-4 0 16,2 0-16-16,0 1 0 0,-1 3 0 0,3-1 0 15,2-4 16-15,3 4 0 0,0-2 0 0,1 3 0 0,2 0-48 0,4 0-16 16,4-1 0-16,2 1 0 0,1 0-144 0,-2-1 0 15,-2-3 0-15,1 1 128 0,0 3-128 0,0 0 0 16,-1 3 0-16,3-2 0 0,2 1 128 0,3-2-128 16,2-2 0-16,-4 0 128 0,0-1 16 0,0-1 0 15,3 1 0-15,-1 0 0 0,1 2-16 0,5-1-128 16,3 0 192-16,0-1-64 0,-2-6-128 0,0 3 0 16,-1 2 0-16,1-2 128 0,-1 0-128 0,3 2 0 15,3 1 0-15,1-2 0 0,-2 1 0 0,-1-2 128 16,-2-3-128-16,1 4 0 0,-2 4 0 0,3-1 0 15,2 2 0-15,1 0 0 0,-4-1 128 0,0 2-128 16,0-2 0-16,-3 2 128 0,1 2-128 0,3 1 0 16,2 2 0-16,3-2 0 0,-1-1 0 0,-2-2 0 0,-2-1 0 15,-2 2 0-15,1 5 0 0,3-2 0 0,6-1 0 0,-2-1 0 16,-1 0 0-16,-2 2 0 0,0-1 0 0,-2 0 0 16,0-1 0-16,4 4 128 0,5-1-128 0,-3 3 0 15,-2-5 0-15,1 0 0 0,-1 1 0 0,2 2 0 16,1-2 0-16,2 2 0 0,-1-1 128 0,-3-2-128 15,-2-1 0-15,-1 2 0 0,2 4 0 0,2-4 0 16,3 0 0-16,-2 1 0 0,-2-3 0 0,-2-1 0 16,-3 1 0-16,2-1 0 0,-1 2 0 0,4-1 0 15,5 0 0-15,-1 0 0 0,-6-1 0 0,0 0 0 16,-2-2 0-16,2 1 0 0,2 3 0 0,3-4 0 16,1-4 0-16,-2 4 0 0,-5 0 0 0,0 0 0 15,2-1 896-15,4-1 112 0,2 1 16 0,0 0 0 16,1 0-1616-16,-2-1-320 15,-5 2-64-15,1-1-16 0,1-1 768 0,5 0 224 0,0 1 0 0,-1-3 0 0,-4 0 0 0,-3 1 0 16,0 1 0-16,5 0 0 0,2-3 0 0,-1 1 0 16,-1 0 0-16,-4 0 0 0,-4-2 0 0,-3 2 0 15,1 2 0-15,2 0 0 0,1 4 0 0,0-2 0 16,-4-2 0-16,-2 1 0 0,-6-3 0 0,-2-1 0 16,-1 3 0-16,0 0 0 0,-2 2 0 0,0 0 0 15,-1-2 0-15,-1 0 0 0,1 2 0 0,-6-1 0 16,-5-1 0-16,-2-2 0 0,-5-2 0 0,-1 2 0 15,-5 2 0-15,0 2 0 0,-4-6 0 0,-3 1 0 16,-7 4 0-16,-1-1 0 0,-10 2 0 0,0 0 0 16,0 0 0-16,0 0 0 0,0 0 0 0,0 0 0 0,0 0 0 0,-10 8 0 15,-4-3 0-15,-4-1 0 0,-3 2 0 16,-5-1 0-16,-2-1 0 0,-7-3 0 0,-9 2 0 16,-3 0 0-16,-5-3 0 0,-1 0 0 0,-4-3 0 0,0 3 0 15,-2-1 0-15,-3 2 0 0,-4 2 0 0,-7-2 0 16,-6 0 0-16,1-1 0 0,-2 0 0 0,-3 4 0 15,2-2 0-15,-8 1 0 0,-7-3 0 0,2 0 0 16,0 0 0-16,-2 1 0 0,-2 3 0 0,-3-3 0 16,-6-2 0-16,4 1 0 0,3 3 0 0,-4-3 0 15,-8-3 0-15,3 2 0 0,2 0 0 0,0-1 0 16,-1 2 0-16,0-1 0 0,0-2 0 0,4 2 0 16,2 2 0-16,-5-2 0 0,-1-5 0 0,1 3 0 15,8 5 0-15,-2 0 0 0,-4 2 0 0,1-3 0 16,-1-2 0-16,3 3 0 0,3 1 0 0,-4 0 0 0,-4-3 0 0,0 2 0 15,3 1 0-15,-1 0 0 16,-2 0 0-16,1-2 0 0,2-1 0 0,4 0 0 16,2 3 0-16,-3-3 0 0,-4 0 0 0,4-1 0 0,6-1 0 0,1 2 0 15,4 2 0-15,-3-4 0 0,-1-2 0 0,2 1 0 16,5 1 0-16,2 1 0 0,1-1 0 0,-3 0 0 16,-2 1-144-16,4-3 144 0,4-2 0 0,2 5 0 15,1 2 0-15,-3-1 0 0,-4-1-176 0,3-2 176 16,6-1-160-16,2 0 160 0,5-1-144 0,-3 2 144 15,5 1-128-15,-3 0 128 0,-2-3-160 0,0-2 160 16,5 2-192-16,4 3 192 0,0-2-192 0,1 1 192 16,1-1-192-16,-1 2 192 0,-1-1 0 0,6 1-128 15,4 1 128-15,2-2 0 0,4-2 0 0,2 2 0 16,3 2 0-16,1 0 0 0,2 0 0 0,1-2 0 0,1 2 0 16,1 1 0-16,0 0 0 0,2 1 0 0,3-2 0 0,4-2 0 15,5 1 0-15,2-1 0 0,4 2 0 0,2 0 0 16,1-1 0-16,3 2 0 0,1 2 0 0,9-2 0 15,0 0 0-15,0 0 0 0,0 0 0 0,0 0-160 16,0 0 160-16,0 0 0 0,0 0 0 0,0 0 0 16,14 7 0-16,3-2-128 0,1 2 128 0,7-1-128 15,7-2 128-15,6-3 0 0,5-1 128 0,3 0-128 16,0-1 0-16,3-3 0 0,5-2 0 0,3 2 0 16,2 3 0-16,8-1 144 0,8 1-144 0,1 0 160 15,0-3-160-15,3-1 0 0,1 2 0 0,6 0 0 16,6-1 0-16,-1-3 0 0,1 2 0 0,0 0 0 15,0-1 0-15,6-1 0 0,8 2 0 0,-3 2 0 0,-4-6 0 16,4 4 0-16,4 3-160 0,-2-2 160 0,-1-2 0 16,2 4 0-16,-2-1 0 0,5 2 0 0,4 1 0 0,-1 0-144 15,-4 0 144-15,4 0 0 0,4 0 0 0,-2 0 0 16,-2 0 0-16,3 1 0 0,0 4 0 0,2-2 0 16,-1-3 0-16,3 3 0 0,0 3 0 0,0-1 0 15,-3-3 0-15,-1 2 0 0,0-4 0 0,2 3 0 16,3 0 0-16,-3-1 0 0,-5-2 0 0,4 1 0 15,3 1 0-15,-2 1 0 0,-5-3 0 0,3 4 0 16,3 0 0-16,-2-2 0 0,-3-2 0 0,-1 1 0 16,-1 2 0-16,4-2 0 0,2-2 0 0,-4 1 0 15,-5 3 0-15,6-2 0 0,2 1 0 0,-4-3 0 0,-5-3 0 16,2 3 0-16,3 2 0 0,-2-1 0 16,-4-1 0-16,-3 0 0 0,-3 2 0 0,6-2 0 0,3-2 0 15,-5 3 0-15,-6-1 0 0,1 0 0 0,3-1 0 0,0-3 0 16,-3-1 0-16,0 2 128 0,-2-1-128 0,3 0 0 15,4 2 0-15,-3 0 0 0,-5-1 0 0,0-1 0 16,-2 2 0-16,4 2 0 0,3 0 0 0,-3-1 0 16,-6 0 0-16,-1 2 0 0,-1 0 0 0,3 0 0 15,1-4 0-15,-5-1 0 0,-9 1 0 0,-1 2 128 16,1 0-128-16,2 1 0 0,1-5 0 0,-1 1 0 16,-7 1 0-16,-3 1 0 0,-1-1 0 0,-2-1 0 15,-2 1 0-15,0 2 0 0,-1 1 0 0,-4-1 0 16,-5 0 0-16,-3-1 0 0,-4-2 0 0,0 3 0 15,-3-1 0-15,-4 1 0 0,-5 0 0 0,0-1 0 16,-3 1 0-16,-3-2 0 0,-4 2 0 0,-4 1 0 16,-3-1 0-16,-4 1 0 0,-6 1 0 0,-2 0 0 0,-9 0 0 0,0 0 0 15,0 0 0-15,0 0 0 0,0 0 0 0,-13 4 0 16,-3-2 0-16,-8 4-128 0,-4-1 128 0,-3-3 0 16,-6 1 0-16,-3 1 0 0,-3-1 0 0,-4 1-128 15,-4-1 128-15,-4 2 0 0,-3 1 0 0,-7-1 0 16,-6-2 0-16,-1-1 0 0,-1 0 0 0,0-1 0 15,-1 0 0-15,-6 3 0 0,-7 0 0 0,-2-3 0 16,-2 0 0-16,2 2-128 0,0-1 128 0,-3 3 0 16,-9-1 0-16,2-1 0 0,0-3 0 0,0 1 0 15,-5 3 0-15,-3-2 0 0,-1-2 0 0,2 0 0 16,2 2 0-16,-7 0 0 0,-8-1 0 0,3 2 0 16,2 0 0-16,-6-2 0 0,-5 1 0 0,1 2 0 0,5 1 0 15,-6-1 0-15,-4-1 0 0,1 2 0 0,4 2 0 0,-3-2 0 16,-4 1 0-16,1 1 0 0,3 0 0 0,-3 0 0 15,-4 1 0-15,3-1 0 0,4 2 0 0,-4-1 0 16,-5 3 0-16,3-2 0 0,4 1 0 0,-3-3 0 16,-4 3 0-16,3-2 0 0,4 2 0 0,-3-3-128 15,-6 2 128-15,5-2-128 0,3 2 128 0,-2-3-128 16,-8 1 128-16,5 1 0 0,4-3 0 0,-2 4-128 16,-3-1 128-16,4 3 0 0,3-3 0 0,0 2 0 15,-3-2 0-15,7 0 0 0,7 0 0 0,1 1 0 16,0-5 0-16,1 0 0 0,6 1 0 0,2-1 0 15,1 1 0-15,-1-3 0 0,-3-1 0 0,4 2 0 16,6-2 0-16,-1 1 0 0,-1-1 0 0,3-1 0 16,2-1 0-16,4-1 0 0,2 1 0 0,-2-2 128 0,-5 1-128 15,5-1 0-15,6-2 0 0,4 3 0 0,2-2 0 0,-3 1 0 16,-2-2 0-16,2-1 0 0,2 1 0 0,6 2 0 16,3 1 0-16,0-1 128 0,1-1-128 0,-1 2 0 15,1-2 0-15,5 2 0 0,2-1 0 0,3 0 0 16,4 0 0-16,0 1 0 0,-1 1 0 0,2 0 0 15,-2-2 0-15,4 2-128 0,0-3 128 0,8 2 0 16,1-1 0-16,4 2-128 0,0 0 128 0,3 2 0 16,2 3 0-16,1-2 0 0,-1 1 0 0,2-2 0 15,3 0 0-15,0 2 0 0,-1-1 0 0,4 1-160 16,3 1 160-16,4-2 0 0,4 1 0 0,2-1-128 16,3 3 128-16,3 0 0 0,1-1 0 0,10-4-160 15,-7 4 160-15,7-4-128 0,0 0 128 0,0 0 0 0,8 13-144 0,3-7 144 16,3 1 0-16,7 0 0 0,4-3 0 0,6 1 0 15,2 1 0-15,7-2 0 0,4 0 0 0,3-1 0 16,1-3 0-16,4 1 0 0,3 3 0 0,5-2 0 16,6-2 0-16,6 0 0 0,4 0 0 0,2-5 0 15,-2 4 0-15,3 0 0 0,2 1 0 0,7 0 128 16,5 0-128-16,1 0 0 0,-4-2 0 0,5 2 0 16,3 0 0-16,1 0 0 0,2 0 0 0,-2 2 0 15,0-2 0-15,7 0 0 0,2 1 0 0,0 0 0 16,-3-1 0-16,1 0 0 0,6 0 0 0,-2 0 0 15,2 0 0-15,3 0 0 0,0 3 0 0,3-6 0 16,2 2 128-16,-3 0-128 0,-3-1 0 0,6 2 128 16,4-1-128-16,-3 0 0 0,-5-2 0 0,3 2 0 0,6-2 0 15,-2 1 0-15,-3-2 0 0,3 2 0 16,3-1 0-16,-3 2 0 0,-5-1 0 0,4 4 0 0,4-2 0 0,-3 1 0 16,-7 0 0-16,2 2 0 0,3 2 128 0,0-1-128 15,-2 0 0-15,-1 2 128 0,2 3-128 0,2-5 0 16,3 2 0-16,-2 2 128 0,-5-3-128 0,7 2 0 15,0 0 0-15,0-2 0 0,-7 2 0 0,4-2 128 16,4 3-128-16,-3 2 0 0,-6-5 128 0,5 3-128 16,4-3 0-16,-5 0 128 0,-8 4-128 0,3-4 192 15,3-1-192-15,-2 0 192 0,-4 2-192 0,1-3 0 16,0 0 144-16,0 0-144 0,2-4 0 0,-2-1 144 16,-2 2-144-16,0-2 0 0,3-2 192 0,-6-2-64 0,-5 1 0 0,0 2-128 15,1 2 192-15,0-3-64 16,1-2 0-16,-2 2-128 0,-1 1 160 0,0 2-160 15,1-3 128-15,-4-1-128 0,-4 1 0 0,-2 0 128 0,0 3-128 0,1-1 0 16,3-1 0-16,-4-1 0 0,-9 4 0 0,-2 0 0 16,-2 0 0-16,3 0 0 0,3 0 128 0,-6 3-128 15,-6-1 0-15,-1 1 0 0,-3-2 0 0,-1-1 128 16,-3 0-128-16,0 3 0 0,-2-1 0 0,-5 0 0 16,-5-2 0-16,-4 0 0 0,-3 1 0 0,-2 0 0 15,-2 2 0-15,-2-1 0 0,-3-1 0 0,2 2 0 16,-3-2 0-16,0 2 0 0,-1 1 128 0,-4 1-128 15,-2-1 0-15,-3-1 0 0,-4 4 128 0,-2-1-128 16,-5-3 0-16,-3-1 0 0,-2 2 0 0,-12-4-176 16,7 8-448-16,-7-8-80 0,0 0-32 0,0 0-8144 15,-3 7-1616-15</inkml:trace>
  <inkml:trace contextRef="#ctx0" brushRef="#br3" timeOffset="48919.02">28581 10062 13823 0,'-2'-16'608'0,"-1"7"128"0,1-4-592 0,0 4-144 0,2 1 0 0,3 1 0 15,1-2 1408-15,-4 9 240 0,2-6 48 0,-2 6 16 16,7-4-1280-16,-1-2-256 0,-6 6-48 0,10-3-128 15,0 1 208-15,2 2-64 0,0 0-16 0,2 2 0 16,2 1 80-16,1 2 16 0,3-1 0 0,5-1 0 16,4 5 16-16,7-2 0 0,6 0 0 0,3 1 0 15,1 0 144-15,3 3 16 0,0-1 16 0,5 3 0 16,0 0 16-16,2 3 0 0,1 4 0 0,3-1 0 0,2 1 16 0,-3 1 16 16,-5 1 0-16,-1 0 0 0,-4 1 16 0,-2 2 0 15,-1 3 0-15,-3-4 0 0,-2-2-160 0,-3 1-16 16,-2 1-16-16,-7-3 0 0,-3 0-32 0,-3 2-16 15,-4 2 0-15,-5-1 0 0,-3 1 80 0,-5 3 0 16,-1-2 16-16,-5 4 0 0,-5-2 144 0,-5 2 32 16,-4-1 0-16,-5 3 0 0,-7 2-128 0,-4 0 0 15,-2 0-16-15,-4-1 0 0,-2-4-48 0,-2 2 0 16,-2-1 0-16,-3-1 0 0,3 3-128 0,-2-3-48 16,-3 1 0-16,-3-1 0 0,-1-5-144 0,2 1 0 15,2 0 0-15,3-2 0 16,0-3-1008-16,2 0-224 0,1 0-48 0,2-1-8896 15,1-2-1760-15</inkml:trace>
  <inkml:trace contextRef="#ctx0" brushRef="#br3" timeOffset="50304.15">17630 10535 7359 0,'0'0'656'0,"0"0"-528"0,0 0-128 0,0 0 0 16,0 0 1648-16,-8-4 288 0,0-1 64 0,8 5 16 16,0 0-976-16,-9-1-192 0,9 1-32 0,0 0-16 0,-9-2 0 0,9 2 0 15,0 0 0-15,0 0 0 0,0 0-224 0,0 0-32 16,0 0-16-16,0 0 0 0,0 0-96 0,0 0-32 15,0 0 0-15,0 0 0 0,7 12-80 0,1-4 0 16,5 0-16-16,1-3 0 0,1 1-80 0,7 4-16 16,2-1 0-16,5 1 0 0,6-5 16 0,0 2 0 15,2-4 0-15,3 0 0 0,0 0 96 0,2-1 0 16,0 1 16-16,3 0 0 0,0-1-48 0,4 0-16 16,2 1 0-16,3-2 0 0,8-1-16 0,-2 0 0 15,-1-1 0-15,0 0 0 0,2-3 0 0,2 0-16 16,2 4 0-16,2 0 0 0,4-3-64 0,0 1-16 15,-5-2 0-15,2 3 0 0,0-3-160 0,6 3 192 16,1 1-192-16,3 0 192 0,-1-5-192 0,2 1 0 0,-4 1 0 0,1 2 0 16,-2 1 0-16,6 1 128 0,4 2-128 0,-4-2 0 15,-4-5 0-15,1 3 0 0,1 1 0 0,4 1 0 16,3 3 0-16,-1-1 0 0,-2-5 0 0,1 2 0 16,-2 2 0-16,2 0 0 0,6 4 128 0,0-3-128 15,-4-7 0-15,0 2 0 0,-1-1 0 0,3 3 0 16,4 0 0-16,-2-1 0 0,-1-4 0 0,-2 2 0 15,-1-1 128-15,3 2-128 0,2-1 192 0,-2 1-64 16,-5-2 16-16,-2 1 0 0,2 3 0 0,1 0 0 16,3 0-144-16,0 0 128 0,-3-1-128 0,-2 1 128 15,0 0-128-15,2 1 128 0,2 1-128 0,-1 2 128 16,2-1-128-16,-5 0 128 0,-3-3-128 0,1 4 128 16,3-1-128-16,1 3 0 0,1 0 0 0,1-4 0 15,-10-2 0-15,3 0 0 0,1 2 0 0,4-2 0 16,3 1 0-16,-5-2 0 0,-4-4 0 0,1 1 0 15,-1 3 0-15,6 1 0 0,3 1 0 0,-6-1 128 0,-1-5-128 0,-4 3 0 16,1 5 0-16,3 0 0 0,4-3 0 0,-2 2 0 16,-2 2 0-16,-3-3 0 0,-1-2 0 0,0 2 0 15,3 3 0-15,1-3 128 0,3 4-128 0,-4 0 0 16,-6-1 0-16,1-1 0 0,0-1 0 0,5 1 0 16,1-1 0-16,-3 2 0 0,-2-2 0 0,-2-1 0 15,-2-1 0-15,1 1 0 0,1 2 0 0,3-2 0 16,5-2 0-16,-6 1 0 0,-5 1 0 0,-1-1 0 15,0 2 0-15,2 1 128 0,0-2-128 0,1-1 0 16,2-1 144-16,-3 1-144 0,-1 1 0 0,0-1 0 0,-4 1 0 0,3-1 0 16,2-2 0-16,-2-1 0 0,-3 0 0 0,-3 0 0 15,-2-1 0-15,-1-1 0 0,0 3 0 0,2 0 128 16,0 1-128-16,1 1 0 0,0 3 0 0,-3-3 0 16,-4-3 160-16,-1 2-32 0,-1 5-128 0,0-1 192 15,-2 1-192-15,2 1 0 0,4-3 0 0,-3 1 0 16,0 0 144-16,-1-2-144 0,-6-2 128 0,-2 1-128 15,-1 2 0-15,1 1 0 0,-1-3 0 0,0 1 0 16,0 1 0-16,-1-1 0 0,1 0 0 0,-3 0 0 16,-2-1 0-16,0 0 0 0,-5 0 0 0,0-1 0 15,-3 0 128-15,-1 1-128 0,2 1 192 0,-1 0-64 16,0 1 16-16,0 1 0 0,-4 0 0 0,2 1 0 16,1-2-144-16,-2 1 0 0,1-2 0 0,-2 2 128 0,0-2-128 0,-2 0 0 15,-3 2 0-15,-3 1 0 0,-1-3 0 0,-4 1-272 16,-3 1 64-16,-3-3 16 15,-9 0-1616-15,0 0-320 0,0 0-64 0</inkml:trace>
  <inkml:trace contextRef="#ctx0" brushRef="#br3" timeOffset="50754.17">28904 10060 21183 0,'6'-22'944'0,"0"11"192"0,0 1-912 0,2-2-224 0,2 3 0 0,4 0 0 15,-2 6 1552-15,5 0 272 0,1 3 48 0,1 0 16 16,1-1-1536-16,3 2-352 0,1 2 0 0,2 2 0 16,0-1 0-16,5 4 0 0,1 4 0 0,6-2 0 15,1 4 0-15,4 1 0 0,4 2 0 0,0 1 0 16,-1-2 0-16,0 1 0 0,-3 0 0 0,0 4 0 16,-1 0 0-16,0 1 0 0,-1 0 128 0,0 3-128 0,-1-2 256 0,1 0-64 15,-3-3 0-15,-1 4 0 0,-3-1 48 16,-3 0 0-16,-3 0 0 0,-7-3 0 0,-3-1 0 0,-3 0 0 15,-2 2 0-15,-5-2 0 0,-4 0 48 0,-6 2 16 16,-3 7 0-16,-8-2 0 0,-7 2-160 0,-10-2-16 16,-10 2-128-16,-9 4 192 0,-7-3-48 0,-9 5-16 15,-8 0 0-15,-4 0 0 0,-7 0-128 0,-11 5 0 16,-12 4 144-16,-6 1-144 16,-2 2-864-16,-12-1-240 0,-14 0-48 0</inkml:trace>
  <inkml:trace contextRef="#ctx0" brushRef="#br3" timeOffset="58443.25">22747 10204 3679 0,'0'0'320'0,"0"0"-320"15,0 0 0-15,0 0 0 0,0 0 1472 0,0 0 208 16,0 0 48-16,0 0 16 0,-9 0-816 0,9 0-160 16,0 0-48-16,0 0 0 0,0 0-16 0,0 0 0 15,0 0 0-15,0 0 0 0,0 0-192 0,0 0-64 16,0 0 0-16,0 0 0 0,0 0-112 0,0 0-16 0,0 0-16 0,0 0 0 16,0 0-16-16,0 0 0 0,0 0 0 0,9 11 0 15,2-3-64-15,-1-1-16 0,1-3 0 0,-1 1 0 16,-10-5-16-16,11 4 0 0,3 1 0 0,0-2 0 15,-1-3 0-15,1 3 0 0,0 1 0 0,1-1 0 16,2 1-48-16,0-3-16 0,1-1 0 0,0 1 0 16,4 2-128-16,0-3 160 0,3 0-160 0,-1 0 160 15,-1 0 48-15,1-2 16 0,-1 1 0 0,-2-1 0 16,2-2-224-16,-4 1 0 0,2 1 0 0,-1 0 0 16,0 1 160-16,1 0-160 0,0 0 160 0,1-2-160 15,-1 0 192-15,4-2-64 0,-5 2-128 0,3-1 192 16,1 1-192-16,0-2 128 0,2 1-128 0,-1-1 0 15,2 1 0-15,-1-2 0 0,4 0 0 0,-2 1 0 16,-2-3 0-16,0 0 0 0,-2 2 128 0,0-3-128 0,-2 4 176 16,0-1-176-16,1 1 192 0,1 0-192 0,1-6 144 0,-1 5-144 15,0 0 0-15,3-5 144 0,-3 1-144 0,1 1 0 16,1-2 0-16,-1 3 128 0,2-2-128 0,1 3 0 16,0-4 0-16,-2 2 0 0,-2-3 0 0,1 0 0 15,-2 1 0-15,-1-2 0 0,-3 0 0 0,2 3 0 16,-1-1 0-16,-1 1 0 0,-1-3 0 0,1 3 128 15,1 1-128-15,1-1 0 0,-3 2 0 0,2-3 0 16,0 4 0-16,2-2 0 0,1 2 0 0,0-2 0 16,-2 1 0-16,3 2 0 0,0-3 0 0,1 3 0 15,-4-6 0-15,1 5 0 0,-1-5 0 0,1 3 0 16,0-2 0-16,-2 1 0 0,-1 1 0 0,-1-4 0 0,-3 3 0 0,0-2 0 16,-1-2 0-16,2 4 128 0,-1-2-128 0,0 1 0 15,-1 1 0-15,0-2 0 0,3 0 0 0,0 3 0 16,-1-2 160-16,0 1-160 0,1-4 192 0,-1 1-192 15,2 3 0-15,-1-2 0 0,-1 2 0 0,1 0-192 16,-1-4 192-16,2 3 0 0,0-1 0 0,0-1 0 16,-2 2 0-16,-1 0 0 0,3-5 0 0,0 2 0 15,-2 2 0-15,1 0 0 0,-2-2 0 0,0 3 0 16,1 1 0-16,-2-2 0 0,-2 3 0 0,2-1 0 16,0 2 0-16,0-2 0 0,2 1 0 0,-4-1 160 15,1 3-160-15,1-4 0 0,1 4 0 0,1-3-176 16,-2 1 176-16,1-1 0 0,0 3 0 0,2-2 0 15,-2 3 0-15,0-3 0 0,0 1 0 0,1-2 0 16,-2 4 0-16,2 1 0 0,3-3 0 0,0 3 0 16,-2-4 0-16,1 3 0 0,1 2 0 0,0-1 0 15,-2-1 0-15,1 0 0 0,-3 3 0 0,2-4 0 0,-3 5 0 0,-1-1 0 16,2-1 0-16,-2 3 0 0,-3-3 0 16,0 2 0-16,0-2 128 0,0 4-128 0,-10 0 0 0,9 0 0 15,-9 0 0-15,8 3 0 0,-8-3 0 0,0 0 0 16,0 0 0-16,0 0 0 0,0 0-288 0,0 0 32 15,0 0 0-15,-6 11 0 16,-2 2-1488-16,-4-2-304 0</inkml:trace>
  <inkml:trace contextRef="#ctx0" brushRef="#br3" timeOffset="60439.68">22479 10229 1839 0,'0'0'160'0,"0"0"-160"15,0 0 0-15,0 0 0 0,0 0 2192 0,0 0 416 16,0 0 80-16,0 0 0 0,0 0-2032 0,0 0-400 16,3 10-96-16,-3-10-16 0,3 12 16 0,2-5 0 15,-5-7 0-15,10 10 0 0,0-5-32 0,1 1-128 16,-11-6 192-16,12 6-64 0,2-4-128 0,0 1 192 16,0 0-192-16,0-1 192 0,-1-2-192 0,0 0 160 15,-1 0-160-15,1 0 160 0,-2 0-32 0,2 0-128 16,0-1 192-16,2 1-64 0,-1-1-128 0,1 1 128 0,2-2-128 0,2 1 128 15,-1 0-128-15,1-1 160 0,1 2-160 0,3-2 160 16,1-2-160-16,0-1 192 0,-1 1-192 0,3 2 192 16,0-2-64-16,1-1-128 0,1 2 192 0,-1-1-64 15,-2 1-128-15,-1 0 0 0,2 0 0 0,-2 0 128 16,-3 0-128-16,0 2 0 0,-1 1 144 0,2-3-144 16,-2 0 128-16,2-1-128 0,-2-1 128 0,2 2-128 15,-1 1 0-15,1 0 128 0,-1 1-128 0,1 0 0 16,-2-1 0-16,2 1 144 0,1-3-144 0,1 3 0 15,0 0 160-15,0 0-160 0,0 1 128 0,1-3-128 16,0-1 0-16,-1 2 128 0,-1-2-128 0,-1-3 0 16,1 4 0-16,-4-2 0 0,1-4 128 0,0 1-128 15,1-2 0-15,0 4 0 0,1-5 0 0,-1 4 0 16,2-5 0-16,-1 3 0 0,0 0 0 0,-1 3 128 0,1-3 64 0,-1 3 0 16,0 0 0-16,0-2 0 0,2 2 64 0,0-3 32 15,-1 1 0-15,1-1 0 0,-1 3-144 0,1-1-16 16,0-1-128-16,-2 1 192 0,-2-6-192 0,1 3 0 15,-2-2 0-15,0 0 0 0,-2 2 0 0,2-1 0 16,0 2 0-16,-1-3 0 0,1 1 0 0,0 1 0 16,0-3 0-16,0 5 0 0,2-2 128 0,-2 2-128 15,-3-3 0-15,2 2 0 0,-1 0 160 0,2 0-160 16,0 0 160-16,-1 1-160 0,0-1 288 0,1-2-32 16,0 3-16-16,-2-4 0 0,1 3-240 0,-1-2 144 15,2 2-144-15,0-3 128 0,-2-2-128 0,1 4 160 16,-2-2-160-16,2 0 160 0,-5 1-160 0,1-1 0 0,0 2 144 0,2 1-144 15,-4 0 128-15,3 0-128 16,0 1 128-16,2-1-128 0,-4-4 0 0,2 4 0 0,0-2 0 0,0 3 128 16,0-2-128-16,2 5 0 0,-1-3 0 0,0 0 0 15,2-3 0-15,0 2 0 0,1-4 0 0,1 4 0 16,2-2 0-16,-1 0 0 0,0 0 0 0,3-1 0 16,-3-1 0-16,2 3 0 0,-2-2 0 0,-1 4 0 15,-1-5 0-15,0 3 0 0,-3 2 0 0,1-2 0 16,-1 2 0-16,0-2 0 0,2 2 0 0,-3-2 0 15,1 3 0-15,3-4 0 0,-1 3 0 0,1-4 0 16,0 3 0-16,1-2 0 0,0 2 0 0,0-3 0 16,0 4 0-16,-1-1 0 0,2-3 0 0,1 3 0 15,0-2 0-15,1 2 0 0,0-2 0 0,-1 3 0 16,2-4 0-16,0 4 0 0,-1-1 0 0,-2 2 0 0,3-2 0 0,-3 3 0 16,-1-3 0-16,0 2 0 0,-1-2 0 0,0 0 0 15,-2-3 0-15,3 5 0 0,2-1 0 16,-1 2 0-16,2-1 0 0,-2-2 0 0,2 1 0 0,-2-4 0 15,0 2 0-15,1 2 0 0,-1 4 0 0,2-2 0 16,-3 0 0-16,1 1 0 0,2-2 0 0,-3 1 0 16,-4 1 0-16,3-3 0 0,0 3 0 0,-2 1 0 15,-1-3 0-15,-1 2 0 0,4 0 0 0,-3 0 0 16,-1-1 0-16,0 3 0 0,-1-2 0 0,0-2 0 16,-2 1 0-16,1 2 0 0,-3 3 0 0,-1-1 0 15,1 1 0-15,0-3 0 0,-9 4 0 0,12-2-128 16,-5-1 128-16,-7 3-128 0,9-1-64 0,-9 1-16 15,9-1 0-15,-9 1 0 16,0 0-416-16,0 0-80 0,0 0 0 0,0 0-7520 0</inkml:trace>
  <inkml:trace contextRef="#ctx0" brushRef="#br3" timeOffset="60894.85">26162 8831 8751 0,'0'0'384'0,"0"0"80"0,0 0-464 0,0 0 0 15,0 0 0-15,10 0 0 0,1-4 384 0,-1 1 0 16,1 0-16-16,3 1 0 0,3 1-368 0,1-1 0 16,3-2 0-16,-1 0-128 0,2 0 128 0,0 2 0 15,-1-2 0-15,1 0-128 0,0 3 128 0,0-2 0 16,4 1 0-16,-3-1 0 0,1 2 192 0,-1-1-48 15,0 0 0-15,1-2 0 0,0 3 432 0,1 0 64 16,1-1 32-16,-1 4 0 0,-1 0-48 0,0 2-16 0,1 0 0 0,-2 0 0 16,-2 1-336-16,-2 4-64 0,-2-3-16 0,-2 5 0 15,0-2-192-15,-2 3 0 0,-3 2 0 0,0-4 0 16,-2 1 0-16,-2 2 0 0,1-2 0 0,-2 1 0 31,-1-1-352-31,-2-2-64 0,-2 4-16 0</inkml:trace>
  <inkml:trace contextRef="#ctx0" brushRef="#br3" timeOffset="65693.44">29095 8111 7071 0,'12'0'320'0,"-4"0"64"0,0-1-384 0,-1 1 0 0,2 0 0 0,3-1 0 16,-5 0 656-16,3-1 64 0,-2 2 16 0,2-1 0 16,-1 0-32-16,1-1-16 0,-1 1 0 0,1 0 0 15,1-2-176-15,-1 2-16 0,2 2-16 0,-3-1 0 16,2-1-272-16,-3 0-48 0,-8 1-16 0,12 0 0 15,-2 1-144-15,-1-1 128 0,-9 0-128 0,10 0 128 16,-1 1-128-16,0-1 0 0,-9 0 0 0,10 0 0 16,-2 0 0-16,-8 0 0 0,7 3 0 0,-7-3 0 15,0 0 0-15,0 0 0 0,9 0 192 0,-9 0-64 16,0 0 80-16,0 0 16 0,0 0 0 0,0 0 0 0,8 2-224 0,-8-2 144 16,0 0-144-16,0 0 128 0,0 0-128 0,0 0 0 15,5 4 0-15,-5-4 0 0,0 0 0 0,0 0 0 16,0 0 0-16,0 0 0 0,0 0-384 0,0 0 32 15,0 0 16-15,0 0 0 16,0 0-1456-16,0 0-304 0</inkml:trace>
  <inkml:trace contextRef="#ctx0" brushRef="#br3" timeOffset="67736.98">20154 11063 6447 0,'0'0'576'0,"0"0"-576"15,-5-5 0-15,5 5 0 0,0 0 768 0,0 0 32 16,0 0 16-16,0 0 0 0,0 0-432 0,0 0-96 15,0 0-16-15,0 0 0 0,0 0-272 0,0 0 0 16,0-5 0-16,0 5 0 0,0 0 0 0,0 0-256 16,5-8 80-16,-5 8 16 0,0 0 0 0,0 0 0 0,0 0 0 0,7-5 0 15,0 0 160-15,-7 5 0 0,6-8 0 0,-6 8 0 16,0 0-320-16</inkml:trace>
  <inkml:trace contextRef="#ctx0" brushRef="#br3" timeOffset="69968.31">20210 10919 5519 0,'0'0'240'0,"0"0"64"0,0 0-304 0,0 0 0 0,0 0 0 0,0 0 0 16,0 0 1344-16,0 0 224 0,0-6 32 0,0 6 16 16,0 0-1216-16,0 0-240 0,6-4-160 0,-6 4 192 15,0 0-192-15,10 0 0 0,-10 0 0 0,13 1 128 16,-2 2-128-16,1-2 0 0,-1 3 0 0,2 0 0 16,0 0-192-16,1-2 48 0,1-1 0 0,3-1 0 15,1 0 144-15,1 0 0 0,0 0 0 0,2 2-128 16,-2-2 128-16,3 0 0 0,1 0 0 0,-1 0 0 15,-2 0 0-15,0 1 0 0,0-1 0 0,0 0 0 16,2-1 0-16,1-2 0 0,2 1 160 0,-1-2-160 0,2 2 128 16,-1 1-128-16,1-1 0 0,1-1 0 15,3 1 0-15,-1 0 0 0,2 2 0 0,0 0 0 0,-1 0 0 0,1 0 0 16,0 2 0-16,-4-1 0 0,-3-1 0 0,1 0 0 16,-1 0 0-16,-1 1 0 0,0 2 0 0,1-1 0 15,-4-4 0-15,1 4 0 0,2 3 0 0,-1-1 0 16,-2-5 0-16,0 1 0 0,3 0 0 0,0 2 0 15,2 1 0-15,-2-2 0 0,0-2 0 0,1 1 0 16,1 0 0-16,-2 0 0 0,1 1 0 0,-2-1 0 16,-1 0 0-16,-3 0 0 0,2 1 0 0,0 1 0 15,-1-1 0-15,0 0 0 0,0-1 0 0,-1 1 0 16,0 3 0-16,0 0 0 0,-1-4 0 0,-1 0 0 16,1 1 0-16,-1-1 0 0,-2 3 0 0,1-1 0 15,1 1 0-15,1 2 0 0,0 0 0 0,-1-2 0 0,0-1 0 0,-1 1 0 16,2 2 0-16,0 0 0 0,0 0 0 0,0-1 0 15,-3-4 0-15,-1 0 0 0,-1 2 0 0,-1 0 0 16,0 0 128-16,2 1-128 0,-3-2 0 0,-1 2 0 16,3 2 144-16,-2-2-144 0,0-3 128 0,0 3-128 15,0 0 0-15,0 0 128 0,0 2-128 0,-1-1 0 16,0-1 0-16,1-1 0 0,-3 2 0 0,3 0 0 16,-1 1 0-16,0-1 0 0,0-3 0 0,0 3 0 15,-1 1 0-15,1-1 0 0,2-2 0 0,-2 1 0 16,-10-3 0-16,13 4 0 0,-3 1 0 0,1 2 0 15,-1-3 0-15,1 1 0 0,-1 2 0 0,0-2 0 16,0-3 0-16,2 1 0 0,-2-1 0 0,-10-2 0 16,12 7 0-16,1-5 128 0,-3 0-128 0,2 0 0 0,-2-1 0 15,1 2 0-15,1 2 128 0,-2-1-128 0,-10-4 192 0,13 2 16 16,-1 3 0-16,0-1 0 0,-2 0-208 0,1 0 144 16,-11-4-144-16,11 1 128 0,-1 3-128 0,-1 0 0 15,-9-4 0-15,10 6 0 0,-10-6 0 0,10 5 0 16,0 2 0-16,-2 2 0 0,-8-9 0 0,9 5 0 15,-9-5 0-15,9 10 0 0,-9-10 0 0,11 7 0 16,-2 4 0-16,-9-11 0 0,10 8 0 0,-1 3 0 16,-9-11 0-16,13 7 0 0,-4 0-272 0,-9-7 16 15,10 6 0-15</inkml:trace>
  <inkml:trace contextRef="#ctx0" brushRef="#br3" timeOffset="72090.94">20272 11042 8287 0,'0'0'368'0,"0"0"80"0,0 0-448 0,0 0 0 15,11 3 0-15,-11-3 0 0,11-1 512 0,0-1 0 16,-1 2 16-16,2 0 0 0,-1 3-304 0,0-3-64 0,2-1-16 0,1-2 0 15,1 3-144-15,1-1 128 0,1 1-128 0,1 0 128 16,0 0-128-16,0-1 0 0,0-1 0 0,-1 0 128 16,1-1-128-16,0 2 0 0,-1 2 144 0,0-2-144 15,2-3 176-15,2 2-48 0,-2-1 0 0,1 2 0 16,0 1 0-16,2 0-128 0,0-1 192 0,1 1-64 16,-1 0-128-16,1 0 0 0,3 2 0 0,-2 2 128 15,3-5-128-15,1 1 0 0,2 0 0 0,1 0 0 16,0 0 0-16,0 0 0 0,-3 0 0 0,-1 1 0 15,-1-1 0-15,1 0 0 0,2 0 0 0,-2 1 0 16,1 3 0-16,0-3 0 0,0-1 0 0,0 3 0 16,1-1 0-16,1 0 0 0,2 0 0 0,1-1 0 15,-1-1 0-15,1 2 0 0,0-5 0 0,-2 1 0 0,0 0 0 16,0-1 0-16,-1-4 0 0,1 3 0 0,-1 1 0 0,1 1 0 16,1 0 0-16,-3 0 0 0,1 2 0 0,1 0 0 15,-1-1 0-15,2 1 0 0,0 0 0 0,0 1 0 16,-2 1 0-16,1-1 0 0,-3-1 0 0,0 0 0 15,-3 0 0-15,1 0 0 0,-2 3 0 0,0-1 0 16,0-1 0-16,0 2 0 0,0-1 0 0,1 2 0 16,0-1 0-16,-1-1 0 0,2 0-192 0,-1 1 48 15,0 1 0-15,1 0 0 0,-1-3 144 0,3-1-192 16,-2 0 192-16,2 0-192 0,-3 2 192 0,-1 0 0 16,-4-2 0-16,2 0 0 0,-3 0 0 0,0 0 0 15,2 0 0-15,-2 0 0 0,-2 0 0 0,2 0 0 16,-1 0 0-16,0 0 0 0,0 0 0 0,0 1 0 0,-1 1 0 0,1 2 0 15,0-1 0-15,0 2 0 16,-2-2 0-16,2-1 0 0,0 2 0 0,1 3 0 0,1-2 0 0,-1-1 0 16,-1-1 0-16,3 0 0 0,0 1 0 0,1-2 0 15,-1 0 0-15,1-1 0 0,-3-1 0 0,0 2 0 16,-2 2 0-16,-1-1 0 0,-1 1 0 0,1-2 0 16,0-1 0-16,-1 1 0 0,-1 1 0 0,0 3 0 15,0-1 0-15,0-2 0 0,0 2 0 0,0 2 0 16,0-2 128-16,0 0-128 0,-1 3 128 0,1-2-128 15,-1 0 0-15,1 3 128 0,-2-2-128 0,1 1 0 16,0-1 128-16,1 3-128 0,1-4 128 0,-1 1-128 16,1 0 0-16,1 0 0 0,0-1 0 0,2 3 0 15,0-3 176-15,-1 3-48 0,1-4 0 0,0 2 0 16,-1 2-128-16,0-4-176 0,0 2 48 0,-1-2 0 16,2 0-96-16,-1-1-16 0,-1 4 0 0,1-4 0 15,-2 0-464-15,3 2-112 16,-3-1-16-16,0-1 0 0,-1 0 256 0,0 1 32 0,-1-2 16 15,0 1 0-15,-2 1 528 0,-1 3 0 0,1-4 0 0,-3 2 0 0,3 2 576 0,-1-3 112 16,-4 2 16-16,2 1 16 0,-8-8 48 0,10 9 16 16,-2 1 0-16,2 2 0 0,0-2-464 0,0 1-112 15,2-3-16-15,-1 3 0 0,0-3-192 0,1 2 0 16,-1-4 0-16,2 5 0 0,1-5-336 0,1 3 32 16,0-3 16-16,1 1 0 15,-1 0-336-15,0-4-64 0,-1 1-16 0,0-1 0 16,0 1 224-16,0-3 32 0,0 1 16 0,0-1 0 0,0 0 432 0,3 1-128 15,-2-2 128-15,0 0 0 0,0 3 0 0,1 0 0 0,-2-1 0 0,0 2 0 16,0 0 0-16,0-1 0 0,-2 2 0 0,1-1 0 16,0 1 0-16,1-2 0 0,-2 1 0 0,-1 1 0 15,0 2 0-15,-1-2 0 0,0 1 0 0,2 2 0 16,0-3 160-16,1 2 16 0,0 0 0 0,0 0 0 16,1 2-16-16,1-1 0 0,1 1 0 0,1-2 0 15,-1 4-160-15,1-4 0 0,-2 2 0 0,0-1 0 16,1 2 0-16,-2-4 0 0,-2 3 0 0,2-4 0 15,-2 0 0-15,-1 3 0 0,-1-2 0 0,2-1 0 16,-2 3 0-16,2-2 0 0,-2 1 192 0,1 0-64 16,1 0 0-16,-1 2-128 0,0-4 192 0,1 2-64 15,1 0 48-15,-1-2 0 0,0 1 0 0,0 2 0 16,0-3-176-16,2 1 0 0,-1 2 0 0,2-3 0 0,-1 0 0 0,1 1 0 16,2-1 0-16,0 3 0 0,2 1 0 15,2-4 0-15,-1 1 0 0,3 1 0 0,0-2 0 0,-1 4 0 16,-1-5 0-16,-2 2 128 0,-1 2-128 0,-2-3 128 15,1 1-128-15,-2 0 128 0,-1-2-128 0,-1 3 192 16,0 0-192-16,-1-2 192 0,1-1 128 0,0 2 16 16,0 1 16-16,1-3 0 0,-2 3 144 0,2 0 16 15,-1-2 16-15,0 4 0 0,-1-2-64 0,1 3-16 16,0-2 0-16,1 5 0 0,0-1-192 0,0 1-64 16,0 0 0-16,1 1 0 0,1-4-192 0,2 4 0 15,1 1 0-15,-1-1 0 0,-1-1 0 0,2 1 0 16,1-1-144-16,2 1 144 0,-1-3-256 0,0 2 32 15,-2 1 16-15,0-4 0 0,0 1 208 0,-1 2-176 0,-2-3 176 16,2 2-160-16,0-1 160 0,1-2 0 0,0 1 0 0,0-1 0 16,-1 4 0-16,1-4 0 0,1 2 0 0,2 3 0 15,1-3 0-15,1 3 0 0,0 3 0 0,4 0 0 16,-1-2 0-16,1 3 0 0,1-1 0 0,1 1 128 16,1-4-128-16,-3 1 0 0,-3-1 0 0,-1 0 0 15,-1 0 0-15,0 0 0 0,1-1 0 0,-3 1 0 16,-1 1 0-16,2 2 0 0,-2-1 0 0,0 1 0 15,1 1 0-15,-1-1 0 0,0 0 0 0,-1 2 0 16,-1-2 0-16,1 2 176 0,1-2-176 0,1 1 192 16,-3 0-192-16,1 1 0 0,0 0 0 0,0 4 0 15,0 0 0-15,0 1 0 0,-1-2 0 0,0-1 0 16,-1 1 0-16,1-1 0 0,-1-1 0 0,-2 0 0 16,-1-2 0-16,1-1 0 0,0 0 144 0,2 1-144 0,-1 1 144 15,-2-1-144-15,2-2 192 0,-1 2-192 0,0-2 272 0,2 2-48 16,-2 0-16-16,1 0 0 0,0 0-208 0,-1-1 128 15,0 0-128-15,-1-2 0 0,-1 0 224 0,1 3-48 16,0 1-16-16,0-1 0 0,-3-1-160 0,1 0 0 16,-2 4 0-16,0-2 0 0,-1 2 0 0,0-3 0 15,-1 0 0-15,0 0 0 0,1 1 0 0,-1-1 0 16,0-2 0-16,-2 3 128 0,0-2-128 0,1-1 0 16,-1-2 0-16,2 4 0 0,-5 0 0 0,3 1 0 15,-3-4 0-15,1 2 0 0,0 1 0 0,0-1 0 16,0 1 0-16,-1 0 0 0,0-2 0 0,2 2 0 0,-1 1 0 0,0 0 128 15,-2-1-128-15,1 1 0 16,-1 0 144-16,1 2-144 0,-1-1 240 0,1-2-32 0,-1-3 0 0,0 2 0 16,0-2-64-16,0-1-16 0,-2 0 0 0,2 0 0 15,-1-4 64-15,1 3 0 0,-1-6 0 0,-1 5 0 16,0-5-192-16,0 4 0 0,1-3 0 0,0 1 0 16,-1-9 240-16,3 13 16 0,-2-4 0 0,2 1 0 15,-3-10-256-15,2 10 0 0,1 2 0 0,-3-12 0 16,2 11 0-16,1-2 0 0,-3-9 0 0,4 8 0 15,-4-8 0-15,0 0 0 0,4 11 0 0,-4-11 0 16,0 0-176-16,2 12-80 0,-2-12 0 0,0 0-16 31,0 0-640-31,0 0-128 0,0 0-32 0,0 0 0 0</inkml:trace>
  <inkml:trace contextRef="#ctx0" brushRef="#br3" timeOffset="72587.32">26594 13756 18431 0,'0'0'1632'0,"0"0"-1312"0,0 0-320 0,0 0 0 15,0 0 592-15,7 10 48 0,-1-1 16 0,2 4 0 16,1-3-656-16,1 4-256 0,0 0 16 0,3 1 0 16,2-3 240-16,0 3 0 0,1 2 0 0,1-1 0 15,2-1 0-15,2-1 0 0,-1 2 0 0,2-1-144 16,-2 0 144-16,0 2 0 0,1-1 0 0,-1 1-128 15,2 0 128-15,1 0 0 0,1-1 0 0,-1 2 0 16,1-1 0-16,0-1 0 0,0-3 0 0,1 1 0 16,0 0 0-16,0 0 0 0,-1-3 0 0,2 1 0 15,-1-2 0-15,2-5 0 0,-1 1 0 0,1-3 0 16,-2-3 0-16,0 0 0 0,-2-1 0 0,-3-3 0 16,-1-2 176-16,-1-3-48 0,-2 1 0 0,1-3 0 15,-1-6 16-15,0-2 0 0,0 0 0 0,-2-4 0 16,1-2-144-16,1-3 0 0,-2-3 0 0,1-2 0 0,0-1 0 15,0-2 0-15,1-1-160 0,-2 1 160 0,-2-3-256 0,1 3 32 16,1 0 16-16,-1 4 0 16,-4 5-432-16,2 1-64 0,-1 0-32 0,0 5-7312 15</inkml:trace>
  <inkml:trace contextRef="#ctx0" brushRef="#br3" timeOffset="83921.61">20656 11004 10479 0,'0'0'448'0,"0"0"128"0,0 0-576 0,-5-5 0 0,-2-4 0 0,4 3 0 16,3 6 704-16,0 0 48 0,0 0 0 0,0 0 0 16,-3-9-288-16,3 9-48 0,0 0-16 0,0 0 0 15,0-8-96-15,0 8-32 0,3-2 0 0,-3 2 0 16,0 0-16-16,0 0 0 0,2-4 0 0,2-1 0 15,-4 5-16-15,6-3-16 0,6-2 0 0,-2 4 0 16,0-1 96-16,0-1 32 0,0-3 0 0,1 2 0 16,0 3-16-16,0-2 0 0,1 1 0 0,1 2 0 15,-1-2 16-15,1 4 0 0,-2-1 0 0,5 3 0 16,-1-1-80-16,0 5-16 0,0-3 0 0,3 0 0 16,3 3 16-16,0-2 0 0,3-1 0 0,-1 3 0 15,3-3-272-15,-1 0 128 0,-1-1-128 0,0 1 0 0,-1-3 176 16,0 0-176-16,1-2 160 0,0 1-160 0,1 2 160 0,-1-1-160 15,1-3 160-15,1 2-160 0,0 2 176 0,1 3-176 16,-2-2 192-16,2 1-192 0,1-3 256 0,3 1-64 16,0 2-16-16,2-2 0 0,0 0 16 0,2-1 0 15,-5-4 0-15,1 2 0 0,-2 3-16 0,3 0 0 16,-2-3 0-16,2 2 0 0,0 1-16 0,1-1 0 16,1 2 0-16,2 0 0 0,2-2-32 0,0 3 0 15,0-2 0-15,0-3 0 0,2 0 16 0,-3-1 0 16,-3-3 0-16,0 1 0 0,1 3-16 0,-1 0 0 0,0 0 0 0,1 0 0 15,0 0-128-15,2 0 128 0,0 0-128 16,1 3 128-16,1-2-128 0,1-1 0 0,-2 0 144 0,-1-1-144 16,-3-3 176-16,-2 2-48 0,1-2 0 15,-1 2 0-15,-1 6-128 0,1-1 0 0,0-2 0 0,0 4 0 16,0-1 0-16,1 1 128 0,3-1-128 0,0 2 0 16,-2-1 0-16,1 0 0 0,-1 2 128 0,-2-2-128 15,-3-3 0-15,0 1 0 0,-1-1 144 0,0 4-144 16,1-1 0-16,2-2 0 0,-1 1 0 0,1 3 0 15,-1-2 0-15,4 0 0 0,-1 1 0 0,1-1 0 16,3-2 0-16,0 1 144 0,-1 1-144 0,-2-2 0 16,-3 0 128-16,0 0-128 0,-2-1 0 0,-1 4 0 15,0-2 192-15,1-1-64 0,0 1 0 0,1 1-128 16,0 2 176-16,2 0-176 0,-3 0 160 0,3 1-160 16,1 1 192-16,-1-3-64 0,1 2-128 0,-1 1 192 15,-3-3-192-15,-1 4 144 0,-1-2-144 0,-2 2 128 16,-1-4-128-16,0 5 192 0,0-4-192 0,1 5 192 0,-3-5-192 0,3 2 192 15,-1-4-192-15,-1 4 192 0,0 1-192 0,-1 2 192 16,3-3-192-16,1 3 192 0,0-2-192 0,0 3 0 16,0-3 0-16,-1 1 128 0,1 3-128 0,-1 0 0 15,0-2 144-15,0 0-144 0,-4 0 0 0,2 1 0 16,-3-3 0-16,2 3 128 0,0-2-128 0,1 0 0 16,-2 3 0-16,2-2 128 0,2 1-128 0,-2 1 0 15,0 1 0-15,0 0 0 0,3-4 0 0,0 0 0 16,2 3 0-16,0-3 0 0,0 1 0 0,0 2 0 15,-2-1 0-15,-1-2 0 0,-1 2 0 0,-2-1 128 0,-2 0-128 0,0 1 0 16,-1 1 192-16,3 0-48 0,-2-3 0 0,1 3 0 16,-1 0-144-16,2-1 0 15,-1 1 0-15,1-2 128 0,-1 6 48 0,1-4 0 0,-2-1 0 0,2 2 0 16,0 0-176-16,2 3 0 0,-1 0 0 0,1-1 0 16,-1-2 0-16,-2 3 0 0,0-4 0 0,-1 1 0 15,2-1 0-15,-2 1 0 0,-2-2 128 0,0-1-128 16,-3 0 0-16,0 2 0 0,-1 1 0 0,0-1 128 15,0-2-128-15,1 2 0 0,2 1 0 0,-2 3 0 16,0-2 0-16,1 1 0 0,1-2 0 0,0-1 0 16,-1 2 0-16,1 1 0 0,1-1 0 0,-1 1 0 15,0-3 144-15,1 4-144 0,-2-2 160 0,2 2-160 16,1 1 0-16,0 0 0 0,0 0 0 0,0-1 0 16,2-1 0-16,-1 0 0 0,-2 1 0 0,0 0 0 15,-1 0 0-15,-1-2 0 0,-1-2 0 0,-1-1 0 16,0 2 0-16,0 0 0 0,0 2 0 0,1 0 0 15,-2-1 0-15,1 2 0 0,0 2 0 0,0-2 0 0,0 0 128 16,-1 1-128-16,-2 0 0 0,4 0 144 0,-1-1-144 0,-1-2 0 16,-2 3 0-16,1 0 128 0,-1 0-128 0,1 1 0 15,-1 0 0-15,1 3 0 0,-1-3 0 0,0-1 0 16,2 3 0-16,0-2 0 0,0 0 0 0,-1 3 0 16,2-4 0-16,-2 0 0 0,0-1 0 0,2 1 0 15,2-1 128-15,-5 0-128 0,1 1 0 0,-1 0 0 16,0-1 0-16,1 1 0 0,-1 0 0 0,-1-1 0 15,-2-3 0-15,0 2 128 0,-2-2-128 0,2 0 0 16,-1-1 0-16,0 1 0 0,-1 2 0 0,2-2 0 16,-3-1 0-16,2-3 0 0,-2 3 0 0,1 2 0 0,-1-2 0 0,0 0 0 15,0-4 0-15,0 3 0 0,0-2 0 0,0-2 0 16,0 0 0-16,-1-3 0 0,-4-6-224 0,5 13 80 31,-1-6-400-31,1 2-80 0,-5-9-16 0,0 0 0 16,0 0-1264-16,0 0-256 0,0 0-48 0,0 0-9904 0</inkml:trace>
  <inkml:trace contextRef="#ctx0" brushRef="#br3" timeOffset="84410.18">26663 12749 11967 0,'0'0'1072'0,"0"0"-864"15,0 0-208-15,0 0 0 0,10 0 3120 0,3 4 576 16,2 1 112-16,-1 4 32 15,1 0-3440-15,3 4-672 0,1 0-144 0,0-2-32 0,-1 4 448 0,1 2 0 16,0-1 0-16,2 2 176 0,-4 0-176 0,1 0 128 16,1 0-128-16,0 1 128 0,0 1 64 0,1 2 0 15,-1 2 0-15,1-1 0 0,0-1 32 0,2 4 16 16,1-2 0-16,0 4 0 0,-2-4-48 0,2 2-16 0,1-1 0 16,0-1 0-16,2 3 48 0,-3-4 16 0,1 0 0 15,0-1 0-15,-5 3 16 0,1-5 16 0,-2-2 0 0,-2 1 0 16,-4-1-16-16,-2 1 0 0,-1 1 0 0,-1 0 0 15,-3-1-48-15,-2 0-16 0,-3-1 0 0,-3 4 0 16,-2-2 32-16,-5 1 0 0,-2-4 0 0,-4 2 0 16,-6 3 112-16,1-4 32 0,-5-2 0 0,-2 2 0 15,-1-3-48-15,0 2 0 0,-1-2 0 0,0 2 0 16,-2-5-128-16,-1 4-16 0,-1 0-16 0,-2 1 0 16,1-3-160-16,-4 1 0 0,-1 0 0 0,-5-2 0 15,-4 0-576-15,-1-1-80 0,-2-3-32 0,0 0-13808 16</inkml:trace>
  <inkml:trace contextRef="#ctx0" brushRef="#br3" timeOffset="85815.43">22172 10368 13823 0,'-7'-3'1216'0,"-2"2"-960"0,0-1-256 0,9 2 0 15,0 0 704-15,0 0 112 0,-9 2 16 0,9-2 0 16,0 0-128-16,0 0-32 0,0 0 0 0,0 0 0 16,0 0-320-16,0 0-64 0,0 0-16 0,0 0 0 15,0 0-16-15,0 0-16 0,0 0 0 0,11 7 0 16,-2-3 16-16,4-3 0 0,-2-1 0 0,1 0 0 16,3 0-16-16,0-1 0 0,1-1 0 0,1-3 0 15,2-1 0-15,2 3 0 0,-1 0 0 0,2-1 0 16,1-1-48-16,1 0-16 0,-1 1 0 0,5-2 0 15,-3 1-176-15,3 1 192 0,1 0-192 0,0-2 192 0,2-2-192 0,-2 3 160 16,-1-2-160-16,0 0 160 0,-2-3-160 16,3 4 0-16,0-3 0 0,5 0 128 0,1-1-128 0,2 1 0 15,-1-3 0-15,5 3 0 0,2-2 0 16,-1 3 0-16,4-3 0 0,-4 3 0 0,-3-2 0 0,1 1 0 16,-1-2 0-16,1-1 0 0,-1 1 0 0,0-2 0 15,2 3 0-15,2 0 0 0,2-3 0 0,1 4 0 16,-1-1 0-16,1 0 0 0,-3 0 144 0,-2-3-144 15,-3 3 160-15,0-2-160 0,-1 0 240 0,2 3-48 16,0 0-16-16,0 3 0 0,0-6-176 0,3 3 0 16,0-1 0-16,-1 2 128 0,-3-2-128 0,-1 1 128 15,-3-3-128-15,-2 1 128 0,-4 4 48 0,1-1 0 16,-1-3 0-16,1 1 0 0,-1 2 64 0,-2 2 16 0,4-3 0 0,0 1 0 16,-1-2-112-16,1 2-16 0,3-3 0 0,0-1 0 15,-1 2 0-15,0-2 0 0,-1 0 0 0,-2 1 0 16,-4-5-128-16,1 2 128 0,-1 2-128 0,-1 0 128 15,-1 0 16-15,1-1 0 0,-1 1 0 0,1-3 0 16,-1 1 32-16,0 2 0 0,0 0 0 0,1 1 0 16,0 2-176-16,2-4 160 0,-1 2-160 0,3 2 160 15,0-3-160-15,0 3 0 0,0-3 144 0,0-4-144 16,-1 2 0-16,-2 2 128 0,-1-1-128 0,-1-2 0 16,0-1 0-16,1 1 0 0,1-1 0 0,1 2 0 15,1 0 0-15,-1-2 0 0,2 4 0 0,0 0 0 16,-1-2 0-16,3-1 0 0,2 1 0 0,0-1 0 15,-2 2 0-15,1-1 0 0,1-1 0 0,-2 1 0 16,-2-1 0-16,0 2 144 0,-1-1-144 0,1 0 0 16,1 1 128-16,-1 2-128 0,-1-4 0 0,2-2 0 0,0 1 128 0,0 0-128 15,2 1 0-15,1 1 0 0,2 0 128 16,2-1-128-16,-1-3 0 0,1 2 0 0,-2-4 0 0,-2 0 0 16,2 1 128-16,-2 1-128 0,0 2 0 0,0 0 0 15,1 4 0-15,-2 2 0 0,5-3 0 0,0 0 0 16,-1 4 0-16,2-2 0 0,2 2 0 0,0-1 0 15,-1 2 0-15,-1-2 0 0,-4 1 0 0,-3-1 0 16,-1 2 0-16,1-1 0 0,-1 6 0 0,-2-5 0 16,-2 0 0-16,-1 2 0 0,0-5 0 0,-1 4 0 15,-1-2 0-15,3 5 0 0,-1-1 0 0,0 0 0 16,2 1 0-16,-1 2 0 0,-1 1 0 0,1-1 0 0,-4 1 0 0,2 0 0 16,-3 0-144-16,0 1 144 0,-3 0-128 0,-1 1 128 15,-2-1-240-15,-2 2 48 0,0 0 0 16,-1 0 0-16,1 2-96 0,-2 1-16 0,0-1 0 0,-1 0 0 31,0 1-464-31,-9-5-112 0,9 11-16 0,-3-4-7232 0,-6-7-1440 0</inkml:trace>
  <inkml:trace contextRef="#ctx0" brushRef="#br3" timeOffset="86263.53">26884 8544 11055 0,'0'0'976'0,"7"-9"-784"16,-2 4-192-16,5-3 0 0,1 3 1008 0,6 1 144 16,1 1 48-16,1 0 0 0,2-2-896 0,3 2-176 15,2 2-128-15,2 1 144 0,1 2-144 0,3 3 192 16,1 2-192-16,6-3 192 0,3-3-192 0,2 1 0 16,-1 0 0-16,-3-1 0 0,-3 0 0 0,0 2 0 0,0 1 0 0,-1 1 128 15,-2 0-128-15,0 5 160 0,-1-4-160 0,0 4 160 16,2-3 48-16,-2 4 16 0,-2-1 0 0,0 2 0 15,-3-3 0-15,-1 1 0 0,-2-1 0 0,-5 2 0 16,-1 1 0-16,-3-3 0 0,-5 2 0 0,-2-3 0 16,-3 3 96-16,-1-2 0 0,-3 1 16 0,-2 3 0 15,-3-3-128-15,-4 3-16 0,-5 1-16 0,-6 1 0 16,-6 1-176-16,-8 4 0 0,-4 2 144 0,-6 3-144 16,-4 4 0-16,-4-1-128 0,-3 4 0 0,-3 2-9024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19:50:47.08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16342 5170 9151 0,'0'0'400'0,"3"-10"96"0,0 4-496 0,3-3 0 0,2 2 0 0,0-2 0 31,0 1-320-31,3-1-144 0,0 1-48 0,2 2 0 0,1-5 128 0,1 5 32 0,0-3 0 0,1 4 0 16,-1-1 176-16,-1-3 48 0,-2 3 0 0,4-2 0 15,-1 4 128-15,1 2 0 0,1-2 0 0</inkml:trace>
  <inkml:trace contextRef="#ctx0" brushRef="#br0" timeOffset="1003.51">17683 5197 13935 0,'0'0'608'0,"0"0"144"0,0 0-608 0,0 0-144 0,0 0 0 0,0 0 0 15,0 0 384-15,0 0 32 0,0 0 16 0,0 0 0 16,0 0 64-16,0 0 16 0,0 0 0 0,0 0 0 15,0 0 0-15,0 0 16 0,0 0 0 0,-7 10 0 16,-2-4-80-16,-2 6 0 0,-2-1-16 0,-2 2 0 16,-3 1-272-16,-2 0-160 0,-2 0 192 0,-1 6-192 15,-2-5 128-15,-1 2-128 0,1-1 0 0,-3 2 0 16,-2 1 208-16,-5 0-64 0,-2-1-16 0,-2 0 0 16,-3 2 192-16,0-3 16 0,3-1 16 0,-1 2 0 15,0 1-80-15,-1 4-16 0,0-1 0 0,2-3 0 16,-1 1-64-16,1-1-32 0,-2-1 0 0,-2 0 0 0,1-2-32 15,2 0 0-15,1-2 0 0,4 0 0 0,2 0-128 0,2 0 192 16,1-1-192-16,4-2 192 0,2-1-192 0,1 1 0 16,3-1 144-16,2-1-144 0,5-4 0 0,1 0 0 15,2 1 0-15,10-6 0 0,0 0 0 0,0 0 128 16,0 0-128-16,0 0 0 0,0 0 0 0,0 0 0 16,10 6 0-16,5-4 0 0,4 1 0 0,4-2 128 15,4 2-128-15,1 1 176 0,5-1 112 0,6 1 32 16,6 6 0-16,3-3 0 0,4-1-192 0,0 2-128 15,-2-2 144-15,0 3-144 0,3-3 128 0,0 5-128 16,2-3 0-16,3 5 0 0,6-3 0 0,-2 1 128 16,0-3-128-16,-3 1 0 0,-1-4 0 0,-2 4 0 15,-2-5 128-15,-1 4-128 0,0 1 0 0,2-4 0 0,2 0 0 0,-1 2 0 16,-6-3-160-16,-3 1-128 0,-4 2-32 16,-1-4 0-1,-4-1-1664-15,-1-1-352 0</inkml:trace>
  <inkml:trace contextRef="#ctx0" brushRef="#br0" timeOffset="1820.87">17070 5816 11967 0,'0'0'1072'0,"5"-10"-864"16,-5 10-208-16,11-8 0 0,2-3 1024 0,5 5 176 15,0 3 16-15,7-1 16 0,3 3-288 0,5-1-64 16,3 0-16-16,2 1 0 0,3-2-400 0,1 2-80 15,-1-3 0-15,4 1-16 0,1 1-32 0,1 1 0 16,1-1 0-16,7 2 0 0,7 2-64 0,3-1-16 16,1 1 0-16,1-2 0 0,2-2 32 0,2 1 0 15,3-1 0-15,6 1 0 0,6 2-112 0,0-1-32 0,-4-2 0 16,2 3 0-16,0 0-144 0,4 2 0 16,3 2 144-16,2-5-144 0,-5-3 176 0,-2 1-48 0,2 2 0 0,3 0 0 15,5-1 64-15,-2-1 16 0,-3 0 0 0,2 2 0 16,1 2-16-16,3 0-16 0,-1-2 0 0,1 0 0 15,-2-2-32-15,4 2 0 0,4 3 0 0,-2-3 0 16,-5 0-144-16,2 0 160 0,-2 0-160 0,4 2 160 16,6 1-160-16,-5-3 0 0,-3-5 144 0,3 4-144 15,-2 4 128-15,1-1-128 0,1-4 128 0,-1 2-128 16,0-2 192-16,2 2-48 0,4 2 0 0,-3 0 0 16,-6-2-16-16,3 1 0 0,0 1 0 0,-1 0 0 15,-1-2-128-15,-3 0 0 0,-3 1 144 0,2 2-144 16,4-1 0-16,1-2 0 0,-4-1 0 0,1 1 0 15,-2 2 0-15,5 1 0 0,2-1 0 0,0-2 128 16,-3-2-128-16,-4 4 0 0,1 1 0 0,4-1 0 0,0-2 0 0,-2 0 0 16,-5 0 0-16,2 3 0 0,5 1 0 15,-1 0 0-15,1 1 0 0,-1-3 0 0,-2 0 0 0,6 0 0 16,4 1 0-16,-6-2 128 0,-6-1-128 0,0 0 0 16,0 0 0-16,5 0 0 0,0 0 0 0,-3-1 0 15,-9-3 0-15,0 3 0 0,-1 3 0 0,6 1 0 16,1-2 0-16,-4 0 0 0,-7-3 0 0,1 0 0 15,-1 1 0-15,2 1 0 0,3 1 0 0,-3-1 0 16,-5-2 0-16,-2 1 0 0,-2-1 0 0,3 2 0 16,-1 2 0-16,3-4 0 0,-2 1 0 0,-3-3 0 15,-4-1 0-15,3 4 0 0,-3 0 0 0,-1 1 0 16,1 0 0-16,-2-2 0 0,-6 0 0 0,-1 0 0 0,-2 0 0 0,-1 1 0 16,-2-1 0-16,3 0 0 0,2 2 0 0,-1 0 0 15,-4 2 0-15,-4 1 128 0,-6-1-128 0,1 1 0 16,-5-2 0-16,0 2 144 0,-1 1-144 0,-1 2 0 15,-5-3 0-15,1 2 0 0,0 1 0 0,1-1-144 32,-2 0-240-32,-1-1-32 0,-3 0-16 0,-2 0-12096 0</inkml:trace>
  <inkml:trace contextRef="#ctx0" brushRef="#br0" timeOffset="2171.26">28585 5267 23951 0,'17'-8'2128'0,"7"0"-1696"16,5 6-432-16,9 3 0 0,7 3 704 0,7 4 48 15,5-2 16-15,0 7 0 0,-2-1-624 0,-1 4-144 16,0 0 0-16,-1 2 0 0,1 4 0 0,-1 0 0 16,-1 0 0-16,-1 1 0 0,-4 0 0 0,-4-2 192 15,-5 0-192-15,-5 2 192 0,-5 3-192 0,-4 0 0 16,-3 0 0-16,-5 1-176 0,-3 2 352 0,-3-3 64 0,-3 0 16 0,-6 0 0 16,-4 4 160-16,-4 0 32 0,-6 1 16 15,-6 2 0-15,-7 1 48 0,-9-1 16 0,-13 0 0 16,-8-2 0-16,-9 4-128 0,-6 5-16 0,-6 2-16 0,-5 2 0 15,-7 3-496-15,-8 5-112 0,-7 1-16 0,-2 4 0 16</inkml:trace>
  <inkml:trace contextRef="#ctx0" brushRef="#br0" timeOffset="3121.08">17756 11255 17503 0,'-16'-12'768'0,"4"5"176"0,-2-1-752 0,2 0-192 16,2 5 0-16,10 3 0 0,-11-2 1184 0,1 4 208 16,1-1 32-16,-1 4 16 0,-1 4-944 0,-2 0-192 15,-2 2-48-15,-3 3 0 0,-2 1-256 0,-3 1 0 0,-5 1 128 0,-2 3-128 16,0-3 0-16,-4 4 128 0,-7 0-128 0,-2 1 0 15,-3 2 320-15,0 1-64 0,0 0 0 0,2 0 0 16,0-2 128-16,2 0 0 0,0 5 16 0,3-5 0 16,1-1-112-16,-1 3-32 0,1-4 0 0,-2 1 0 15,1-3-80-15,2 1-32 0,3-1 0 0,2 0 0 16,4 0-144-16,4-1 128 0,4 0-128 0,2-3 128 16,4-1-128-16,4 2 0 0,1-4 0 0,4 0 0 15,2 0 0-15,3 2 0 0,3-1 0 0,2 0 0 16,2 0 0-16,5-3 0 0,2 0-224 0,4 1 80 15,2-2 144-15,7 1 0 0,6-5 0 0,2 2-128 16,7 2 128-16,1-4 192 0,-1-5-32 0,3 0-16 16,1 1-16-16,2-1 0 0,0 0 0 0,4 1 0 15,3 1-128-15,2-4 0 0,3 0 0 0,-3-1 0 16,-3-2 0-16,-2-1-176 0,-2 2 16 0,-2 1 0 16,-3 2-1568-16,-2 1-320 0,-2-1-64 0,0-2-16 0</inkml:trace>
  <inkml:trace contextRef="#ctx0" brushRef="#br0" timeOffset="3721.96">17095 11839 20383 0,'0'0'896'0,"-1"-7"192"0,1 7-864 0,5-7-224 0,7 4 0 0,3-1 0 16,4-1 192-16,6 2 0 0,10 1 0 0,4 0 0 16,7 2 16-16,3-1 0 0,1 0 0 0,3 0 0 15,5-1-208-15,3 1 176 0,3-2-176 0,8 2 160 16,4 0-160-16,3 0 0 0,-4-1 144 0,2 1-144 16,1 0 144-16,8 0-144 0,10 1 192 0,-2 0-192 15,-2-2 320-15,4 1-32 0,2 0-16 0,2 1 0 16,7-2 128-16,0 1 32 0,-4-1 0 0,7 0 0 15,7 1-160-15,-1 0-16 0,-6-3-16 0,5 3 0 16,4 1 0-16,1-3 0 0,-1-1 0 0,3 1 0 16,3 1 16-16,1 1 16 0,-1 0 0 0,1 0 0 15,0 1-272-15,4-2 160 0,3 1-160 0,-1 1 128 16,-1-1-128-16,0-1 0 0,1-1 144 0,3-1-144 16,3 1 0-16,-4-1 0 0,-3-1 0 0,3-1 0 15,4 2 0-15,-6 0 0 0,-4 2 0 0,0-2 0 0,3 0 0 16,-3 0 128-16,-3 1-128 0,-2-2 0 0,4 1 0 0,-4 2 0 15,2-1 0-15,-3 0 0 0,-1 2 0 0,1-2 0 16,0 2 0-16,-4 0 128 0,-2-1-128 0,1 2 0 16,2-2 0-16,-6 2 0 0,-5 0 0 0,2 0 144 15,2 4-144-15,-4-3 160 0,-7-1-16 0,2 1 0 16,-2 2 0-16,4-2 0 0,4-1-144 0,-6 1 0 16,-6-1 0-16,2 2 0 0,-1-1 0 0,3-1 0 15,-5-1 0-15,-2-1 0 0,-2 2 0 0,-2 2 128 16,5-1-128-16,-3-1 0 0,-4 0 0 0,-1 0 0 0,-3-1 0 15,0 1 0-15,-1-2 128 0,1 2-128 0,-1 0 0 0,-2 0 128 16,-7-2-128-16,1 1 0 0,-3 1 0 0,0-2 0 16,2 0 0-16,-4-2 0 0,-5 0 0 0,-4-1 0 15,-4 1-240-15,-1-1 32 0,-5 1 0 0,-3 2 0 32,-5 0-1264-32,-2 1-256 0,-4 1-64 0</inkml:trace>
  <inkml:trace contextRef="#ctx0" brushRef="#br0" timeOffset="4108.45">28026 11126 8287 0,'14'-17'368'0,"-2"3"80"0,2 0-448 0,7 3 0 16,5 1 0-16,8 6 0 0,2 4 4624 0,10 4 848 15,4 0 160-15,4 2 48 0,1-2-4496 0,-2 4-896 16,0 2-288-16,-1 4 160 0,0-3-160 0,0 2 0 16,1 1 0-16,-1-1 0 0,7-3 0 0,-1 4 0 15,-3 4 0-15,-2-3 128 0,-3 3-128 0,-3 2 128 16,3 2-128-16,-3 3 128 0,-3 1 128 0,1 0 32 15,-2 4 0-15,-4 1 0 0,1 2-112 0,-6 2-32 16,-4-1 0-16,-4-2 0 0,-6 1-144 0,-5-1 0 0,-4-2 144 16,-6-2-144-16,-5 3 0 0,-4-1 128 0,-5 1-128 0,-6-1 0 15,-8 3 0-15,-9 1 144 0,-10 2-144 0,-7 1 0 16,-9 0 0-16,-8 3 0 0,-9 4 0 0,-14-1-9200 16,-15 3-1904-16</inkml:trace>
  <inkml:trace contextRef="#ctx0" brushRef="#br0" timeOffset="5160.02">17581 18162 26719 0,'0'0'2368'0,"0"0"-1888"0,-12-4-480 0,12 4 0 16,0 0 1056-16,-11 6 112 0,-2 1 32 0,2 4 0 15,-4 0-1200-15,-2 3 0 0,1 3-224 0,-3 2 32 16,-3 1-128-16,-2 2 0 0,-5 1-16 0,-6-2 0 16,-4 0 144-16,-2-2 48 0,-1 1 0 0,-2 3 0 15,-3 3 144-15,0-1 0 0,-2 4 0 0,0-3 0 16,-2 2 160-16,-4 2-32 0,-4 2-128 0,1 3 192 16,4 2 48-16,4-4 0 0,6-2 0 0,4-1 0 15,6-4-48-15,3 0 0 0,5-3 0 0,2-1 0 16,1-3-192-16,4 0 0 0,2-2 0 0,4 0 0 15,2 0 0-15,2-2 0 0,4-3 0 0,1-1 0 16,2 2 0-16,3 1 0 0,3-2 0 0,2 1 0 0,2 1 0 16,2-1 0-16,2-3 0 0,5 3 0 0,2-3 0 0,3 1 0 15,2 2 0-15,1-3 0 0,2 3 144 0,5 0 96 16,0-4 16-16,4 2 0 0,5 0 48 0,5-2 16 16,2 2 0-16,0-4 0 0,-1 3-320 0,2-3 160 15,0-1-160-15,3-1 128 0,1-1-128 0,2-3-224 16,4 2 48-16,-1-3 16 15,-3-4-656-15,-4-4-128 0,-5 1-16 0,-9 0-12432 0</inkml:trace>
  <inkml:trace contextRef="#ctx0" brushRef="#br0" timeOffset="5938.02">16495 18923 25631 0,'0'0'1136'0,"7"-5"224"0,2-6-1088 0,1 2-272 0,5-3 0 0,7 3 0 16,4 4 0-16,6 1 0 0,6-1 0 0,4-1-144 15,8 0 144-15,-1 1 0 0,2-4 0 0,-1 1 0 16,2-1 0-16,1 3 0 0,2 3 0 0,3 1 0 15,3-2 0-15,4 1 0 0,1 0 128 0,-1 0-128 0,-3-3 0 16,-1 1 128-16,1 2-128 0,4 2 0 0,1-1 352 0,7 1 0 16,-3 0 0-16,1-2 0 0,-3 2-48 0,5 0-16 15,-3 1 0-15,9-3 0 0,6-1 0 0,0 1 0 16,-4 0 0-16,2-1 0 0,1 0-96 0,8 1-32 16,4-2 0-16,-1-6 0 0,-4 3-160 0,1-3 160 15,2 4-160-15,3-3 160 0,5-1-160 0,-2 1 128 16,-3 4-128-16,4-3 128 0,7 3-128 0,-4-5 0 15,-1 3 0-15,1-4 128 0,2 6-128 0,2-3 0 16,3 1 0-16,1 3 128 0,-3-2 0 0,3 3 0 16,6 2 0-16,-2-1 0 0,-4-4 0 0,3 3 0 15,2 2 0-15,-2-1 0 0,-2 1 64 0,3-3 0 16,0 0 0-16,-1 1 0 0,-2 3 128 0,1-2 16 0,0-2 16 16,0 2 0-16,0 1-32 0,2-1 0 0,-3 2 0 15,2 0 0-15,6 1-32 0,-2-1-16 0,-3-1 0 0,4 1 0 16,3 1-272-16,1-1 128 0,-6-3-128 0,3 1 0 15,4 2 128-15,-4-1-128 0,-4-1 0 0,-1 2 0 16,4-3 144-16,-1 0-144 0,-6 2 0 0,2-1 144 16,-3 0-144-16,2 2 0 15,2 1 0-15,0-1 0 0,-5 1 0 0,4-1 0 0,2-2 0 0,-5-1 0 16,-5 3 0-16,0-2 0 0,2 1 0 0,-4-1 0 16,-1 2 0-16,-4-1 0 0,0-4 0 0,-1 4 0 15,3-1 0-15,-4 1 0 0,-5-1 0 0,-2 1 0 16,-1 1 0-16,3-1 0 0,4-2 0 0,-4 2 0 0,-6-1 0 15,-3 2 0-15,-1 1 0 0,1 0 128 0,-2-1-128 16,-3 1 160-16,-9-1-160 0,-3 1 160 0,-4-2-160 0,-1 4 0 16,-6-1 0-16,1 1 128 0,0 0-128 0,-1 0 0 15,-5 1 0-15,-4 1 0 0,-3-2 0 0,-3 1 0 16,-4 2 0-16,-1 2 0 0,-3 0-224 0,-1-1 32 16,-4 0 0-16,-2-1 0 15,-5 2-208-15,-1 2-48 0,1-3 0 0,-3 2 0 16,-5-3-400-16,-2 1-96 0,1 0-16 0,-3-2 0 15,-10-4-1888-15,9 2-384 0,-9-2-80 0,0 0-16 0</inkml:trace>
  <inkml:trace contextRef="#ctx0" brushRef="#br0" timeOffset="6311.43">28103 17914 14735 0,'12'-7'1312'0,"4"2"-1056"0,2 0-256 0,9 4 0 16,6 5 3104-16,11 1 560 0,13 5 112 0,-2 0 32 16,0 3-3360-16,2 0-688 0,3-2-128 0,1 4-16 15,1 3 384-15,5 0 0 0,6 1 192 0,-4 0-64 16,-2 0 0-16,-6 0 0 0,-3 4 0 0,-2 0 0 15,-4 0 192-15,-1 4 64 0,-4-2 0 0,-2 3 0 16,-3-4-240-16,-4 2-144 0,-5 0 192 0,-6-2-192 0,-6 1 208 16,-4-3-64-16,-6 3-16 0,-4 1 0 0,-5-2-128 15,-6 3 0-15,-5 0 0 0,-10 3 128 0,-7-2 128 16,-10 0 0-16,-8-4 16 0,-9 4 0 0,-6-2 240 0,-9 0 64 16,-7-3 0-16,-12 0 0 0,-15-1-368 0,-1-4-64 15,-1-2-16-15,-4 4 0 16,-5 1-688-16,-2-3-144 0,-1-6-16 0</inkml:trace>
  <inkml:trace contextRef="#ctx0" brushRef="#br0" timeOffset="8400.19">12517 4650 16575 0,'-18'8'1472'0,"8"-2"-1168"0,1 3-304 0,3-1 0 0,0 2 576 0,4 0 48 16,-1 4 16-16,3-1 0 0,2-1-192 16,0-1-16-16,-1 1-16 0,6-3 0 0,-7-9-416 0,9 9 128 15,1-2-128-15,0-2 0 0,1-3 160 0,3-2-160 16,2-2 192-16,2-3-192 0,1-2 368 0,0 1-48 15,0-6 0-15,1 1 0 0,0-1 160 0,1 0 32 16,-1-2 0-16,2 1 0 0,-2 2-224 0,0-3-32 16,-1-2-16-16,-1 1 0 0,-3 1-96 0,-1 0-16 15,-2-1 0-15,-1 0 0 0,-2 1 144 0,-2 1 32 16,-2-1 0-16,-2 1 0 0,0 2 48 0,-3 2 16 16,0 9 0-16,-5-9 0 0,-4 1 16 0,-1 5 0 15,-4 0 0-15,-1 2 0 0,-1 1-128 0,-1 2 0 0,-1 5-16 0,-3 5 0 16,2 2-240-16,-2 4 176 0,-1 1-176 0,-1 4 160 15,-2 1-160-15,1 3 0 0,-3-3 0 16,2 3 0-16,-1-3 0 0,3 3 0 0,2 1 0 0,3 1 0 16,1-6 0-16,5 0 0 0,1-3 0 15,4 2 0-15,1-3 0 0,2 0 0 0,1-2 0 0,4 0 0 16,1-4 0-16,3-1 0 0,2 1 0 0,5-4 0 16,-1 0-160-16,6-3 160 0,2 1 0 0,5-1-144 15,1-3-176-15,2-2-48 0,1-2 0 0,0-1 0 31,-1-3-1232-31,1-2-256 0,1 1-64 0,-2-4 0 0</inkml:trace>
  <inkml:trace contextRef="#ctx0" brushRef="#br0" timeOffset="8858.6">13496 4606 21183 0,'0'0'1888'0,"0"0"-1504"15,0 0-384-15,-6-7 0 0,0 0 256 0,6 7-32 16,-10-5 0-16,0 2 0 0,-3 3 240 0,-2 0 48 16,-6 3 16-16,1 2 0 0,-3 2-352 0,-1 1-176 15,-1 3 160-15,1 2-160 0,-2-3 176 0,1 4-176 16,1-1 192-16,-1 0-192 0,-1 1 128 0,3 1-128 16,0 1 0-16,1 1 0 0,1 0 0 0,2 0 0 15,1 1 0-15,4-1 0 0,4-5 0 0,2 2 0 16,4 0 0-16,3-2 0 0,2-5 288 0,3 1-48 0,2 1-16 15,3-7 0-15,1 1 64 0,4-3 16 0,3-3 0 16,-1 1 0-16,1-3-128 0,1-5-32 0,0 1 0 0,-1-3 0 16,0 0 0-16,-1-2 0 0,0 1 0 0,0-1 0 15,-2-1 48-15,0 2 0 0,0 2 0 0,0-3 0 16,-1 1 64-16,0 5 32 0,-6 1 0 0,-7 7 0 16,8-5 1008-16,-8 5 208 0,0 0 32 0,0 0 16 31,10 5-1904-31,-4 3-384 0,-2 5-80 0,-3 6-16 0,-1 4 832 0,0 4 0 0,-2 1 0 15,-2 5 0-15,-1 2 0 0,-1 2 0 0,-1 3 128 0,0-1-128 16,0 4 0-16,0-5 128 0,-1-2-128 16,3-3 0-1,1-4-256-15,2-1-128 0,-1-2-48 0,2-1 0 0,1-2-2320 16,1-5-448-16</inkml:trace>
  <inkml:trace contextRef="#ctx0" brushRef="#br0" timeOffset="9206.4">13849 4659 21183 0,'0'0'944'0,"0"0"192"0,-4-6-912 0,4 6-224 0,0 0 0 0,0 0 0 16,0 0 1568-16,0 0 272 15,-6 5 48-15,1 5 16 0,-2-1-1264 0,2 5-256 16,0 1-64-16,-3 3 0 0,3 1-160 0,-1 1-32 0,0 1-128 0,2-1 192 16,-2 0-192-16,0-1 0 0,3-1 0 15,1-3 0-15,1-2 144 0,2 0-144 0,1-4 128 0,1-2-128 16,-3-7 0-16,0 0 0 0,12-3 0 0,-1-2 0 16,2-3 0-16,2-4 0 0,-2-4 128 0,1-2-128 15,1 0 144-15,0-2 0 0,-1 0 0 0,2-2 0 16,-2 0 960-16,-2 2 192 0,0 1 48 15,-1 0 0 1,-2-1-1344-16,-1 2-480 0,-1 1 16 0,-1 3 0 0,-4 2 592 0,1-1 112 0,-1 1 16 0,-1 6 16 16,1-3-272-16,-2 9-256 0,-2-7 64 0,1 0-9952 15,0-3-1984-15</inkml:trace>
  <inkml:trace contextRef="#ctx0" brushRef="#br0" timeOffset="9399.95">14470 4519 9215 0,'0'0'816'0,"0"0"-656"15,0 0-160-15,0 0 0 0,0 0 1664 0,0 0 320 16,0 0 48-16,0 0-6000 15,0 0-1184-15</inkml:trace>
  <inkml:trace contextRef="#ctx0" brushRef="#br0" timeOffset="9670.16">14501 4462 17503 0,'0'0'1552'0,"0"0"-1232"0,0 0-320 0,0 13 0 15,0-13 2064-15,0 14 368 0,-1 0 64 0,1 4 0 16,0 1-1344-16,-2 2-256 0,-4 1-64 0,1 1-16 16,0 2-304-16,0-1-64 0,-3-2-16 0,1 2 0 0,0 1-192 15,-2-2-48-15,2 3 0 0,0-5 0 0,2-2-192 16,0-3-160-16,3-4 32 0,-1 0 0 15,3-3-2496-15,0-9-512 0</inkml:trace>
  <inkml:trace contextRef="#ctx0" brushRef="#br0" timeOffset="9918.65">15166 3960 20271 0,'0'0'1792'0,"0"0"-1424"0,0 0-368 0,0 0 0 16,0 0 1600-16,-1 15 240 0,1 2 48 0,0 3 16 16,-2 4-976-16,0 6-192 0,-3 1-32 0,0 5-16 15,-4 1-384-15,-2 2-80 0,0 2-16 0,-3 3 0 16,-1 0 48-16,0 1 0 0,-1-1 0 0,2 1 0 15,0-3-256-15,2 0 0 0,-2-2 0 0,1-11-9280 16,1-4-1808-16</inkml:trace>
  <inkml:trace contextRef="#ctx0" brushRef="#br0" timeOffset="10106.95">14539 4115 38927 0,'-15'1'1728'0,"15"-1"352"0,0 0-1664 0,0 0-416 15,-4 11 0-15,3 0 0 0,2 2 0 0,2-4 0 16,-3-9 0-16,1 11-11456 16,-1-11-2368-16</inkml:trace>
  <inkml:trace contextRef="#ctx0" brushRef="#br0" timeOffset="10693.96">13620 5630 6447 0,'-9'-6'576'0,"0"2"-576"0,2-1 0 0,0 0 0 0,7 5 4320 0,-9-4 752 15,-1 2 160-15,-2 2 16 0,-4-2-3360 16,1 2-672-16,-3 0-144 0,-2 2-32 0,0-1-256 0,-3 3-48 16,-3 2-16-16,0 0 0 0,-1-1-336 0,1 6-64 15,1-3 0-15,3 4-16 0,2-3-304 0,6 1 0 16,1 1 128-16,4-4-128 16,3 0-272-16,6-7-112 0,0 11-32 0,0-11 0 15,13 5-464-15,5-3-80 0,3-2-32 0,7-1 0 0,4-2 496 0,4 1 112 16,3-1 0-16,3 1 16 0,2 0 368 0,1 2-144 15,-1 2 144-15,-3-1 0 0,-5 0 0 0,-5 3 0 16,-4 0 0-16,-4 4 0 0,-3-5 240 0,-3 5 144 16,-4 1 48-16,-5 0 0 0,-4 4 208 0,-4 0 32 15,-4 0 16-15,-3 1 0 0,-3 8-224 0,-6-3-32 0,-5 1-16 0,-3 1 0 16,-6-1-288-16,1 0-128 0,-4-2 128 16,-1-3-128-16,0-2 0 0,3-5 0 0,4-1 0 0,4-3 0 31,3-3-1440-31,5-1-272 0,2-1-48 0,4-3-10704 0</inkml:trace>
  <inkml:trace contextRef="#ctx0" brushRef="#br0" timeOffset="11364.63">14131 5562 23551 0,'-14'8'1040'0,"4"4"224"0,-1-2-1008 0,-3 5-256 0,-2 3 0 0,2 0 0 15,2 2 832-15,0 3 128 0,2-3 32 0,0 2 0 16,3-2-704-16,4 2-144 0,0 0-16 0,2-1-128 0,2-2 0 0,3-2 0 16,0-4 0-16,2-3 0 0,3-4 0 0,1-1 0 15,0-5 0-15,3-2-144 0,1-1-48 0,1-2 0 16,1-1 0-16,-1-7 0 0,-1 0 192 0,0-1-160 16,0 0 160-16,0-2-160 0,0-1 160 0,-3 1 176 15,-2-2-48-15,-1 1 0 0,-3 2 0 0,-1 0 0 16,-2-2 0-16,1 1 0 0,-3 1 64 0,-3-2 16 15,1 2 0-15,-2 0 0 0,-3-3 48 0,1 1 16 16,-2 1 0-16,3 0 0 0,-1 1-272 0,1 2 0 16,0-1 0-16,2 6 0 0,3 8 0 0,0 0 0 15,4-11 0-15,2 1 0 0,3 3-128 0,1-2 128 0,2 1 0 16,1-2-144-16,2 1 144 0,1-4 0 0,1 3 0 0,1-3-128 16,0-3 128-16,1-2 0 0,0 2 0 0,0-1 0 15,-1-1 0-15,2 0 0 0,-2 1 160 16,-1 0-160-16,1-2 256 0,-3 3-64 0,-1-1 0 15,-2 1 0-15,-3 2 0 0,-3-3 0 0,-1 3 0 0,-2 0 0 16,-3 3 32-16,-3 2 0 0,-1 0 0 0,4 9 0 16,0 0 0-16,0 0 0 0,-7 2 0 0,7-2 0 15,-7 11-224-15,2 3 0 0,0 3 0 0,0 2 0 16,0 4 0-16,0 4 0 0,1 0-144 0,2 3 144 16,-1 3 0-16,4 0-144 0,2-2 144 0,5-1 0 15,-1 0 0-15,5-6 0 0,2-3 0 0,3-2 0 16,4-1 0-16,4-6 0 0,2-6 0 0,2-1 0 0,2-5 0 15,0-4 224-15,2-2-32 0,3-6 0 0,-5-2 64 16,2-3 0-16,0-5 0 0,0 3 0 0,0-3-128 0,-1 2-128 16,-3 2 176-16,-3 2-176 0,-1 0 256 0,-3 5-64 15,-1 0-16-15,-2 7 0 0,-4 1 112 16,-1 4 32-16,-1 3 0 0,-7 3 0 0,-2 5-144 16,-3 4-32-16,-1 1 0 0,-1 2 0 0,-3 1-16 0,2 2-128 15,-2-1 192-15,1-3-64 0,1-2-128 0,2-2 0 16,0-1 0-16,4-3 0 0,-4-10 0 0,10 8 128 15,1-6-128-15,3-2 0 0,3-1 176 0,3-6-48 16,2-1-128-16,0-1 192 0,3 0-64 0,-4-1-128 16,2 1 176-16,1 0-176 0,-1 4 0 0,1 2 0 15,-1 4 0-15,0 5 0 0,-1 4 0 0,-2 7 0 16,-2 1 0-16,-2 6 0 0,-2 6-336 0,-4 0 16 16,-3-1 16-16,-3-1-15696 0</inkml:trace>
  <inkml:trace contextRef="#ctx0" brushRef="#br0" timeOffset="12024.64">12636 6754 10127 0,'0'0'896'0,"0"0"-704"16,0 0-192-16,0 0 0 0,0 0 4032 0,0 0 768 15,0 0 144-15,0 0 48 0,7 11-3696 0,-2 3-720 16,2-1-160-16,1 7-32 0,0 4-160 0,0-1-32 16,0 4-16-16,1-3 0 0,0 2-16 0,1 0 0 0,0-5 0 15,2 0 0-15,0-2 768 0,2-1 160 0,3-5 16 0,1-2 16 16,1-6-864-16,1-2-256 0,2-4 0 0,2-3 128 31,0-5-880-31,1-1-160 0,3-6-48 0,2-1 0 0,-1-5 768 0,0-1 192 0,2-2 0 0,-5 2 0 16,1-4 0-16,-5 3 128 0,-2-3-128 0,-2 3 176 15,-2 1 160-15,0 2 48 0,-3-2 0 0,0 4 0 16,0 1-32-16,0 4 0 0,-1 4 0 0,0 1 0 16,-3 4-192-16,-9 5-32 0,12 4-128 0,-3 3 192 15,-1 5-192-15,-2 4 176 0,-1 5-176 0,-1 7 160 16,-1 6-160-16,-3 4 0 0,-3 5 144 0,-1 7-144 15,-3 3 0-15,-2 3 0 0,-5 4 0 0,-3-3 128 16,0 0-128-16,-1-1 128 0,0-1-128 0,0-3 128 0,-1-1 304 16,-1-4 64-16,-4-7 16 0,-1-1 0 0,0-5 192 15,0-4 64-15,-1-8 0 0,5-2 0 0,-2-2-400 16,5-4-80-16,-1-5-16 0,2-3 0 0,5-4-464 0,1-7-80 16,1-3-32-16,1-1 0 15,3-4-464-15,1-3-112 0,2-2-16 16,3 0 0-16,3-1-1536 0,2 1-304 0,3 1-64 0</inkml:trace>
  <inkml:trace contextRef="#ctx0" brushRef="#br0" timeOffset="12321.61">13794 6760 29775 0,'0'0'1312'0,"0"0"288"0,0 0-1280 0,0 0-320 0,0 0 0 0,0 0 0 15,0 0 624-15,0 0 64 0,8 8 16 0,2-2 0 16,1 1-224-16,2-5-32 0,0-2-16 0,1 0 0 15,2 0-48-15,2-1-16 0,0-4 0 0,1 0 0 16,1 0-240-16,2 1-128 0,-2-4 128 0,2 3-128 16,0 1-192-16,-2-3-128 0,0-1 0 0,-1 2-9984 15,-5-2-1984-15</inkml:trace>
  <inkml:trace contextRef="#ctx0" brushRef="#br0" timeOffset="12505.15">13782 6943 32127 0,'0'0'1424'0,"-8"4"304"0,8-4-1392 0,-3 10-336 16,3-10 0-16,0 9 0 0,3 4 656 0,-3-13 64 15,9 6 16-15,2 1 0 0,2-5-288 0,2-2-48 16,3-2-16-16,2-4 0 0,3 1-192 0,1-2-32 16,2-5-16-16,2 0 0 0,4-2-400 0,3-4-64 15,1-6-32-15,4-2-10304 16,4-4-2064-16</inkml:trace>
  <inkml:trace contextRef="#ctx0" brushRef="#br0" timeOffset="12799.97">15002 6233 29487 0,'0'0'1296'0,"-5"7"288"0,5-7-1264 0,-5 12-320 0,2 3 0 0,2 7 0 15,1 4 800-15,-3 2 96 0,1 5 32 0,-2 4 0 0,-4 3-672 16,1 2-256-16,-3 0 176 0,2 2-176 0,-4-1 0 0,1 4 0 16,-2-1 0-16,1 2 0 15,0 1 0-15,1-4 0 0,-1 2 0 0,3-5 0 16,2-6-1216-16,2-4-272 15,0-7-64-15,1-2-7296 0,1-6-1456 0</inkml:trace>
  <inkml:trace contextRef="#ctx0" brushRef="#br0" timeOffset="13098.26">15373 6451 30175 0,'0'0'1344'0,"0"0"256"0,0 0-1280 0,0 0-320 0,-1 16 0 0,-2 0 0 16,1 1 272-16,-6 2-16 0,-1 0 0 0,-2 2 0 16,-3 2-64-16,-4-1-32 0,-4 1 0 0,-3 0 0 15,-4 1 32-15,-2-4 16 0,-1 0 0 0,1 0 0 16,0-4 64-16,2 1 16 0,3-1 0 0,5-1 0 16,2-3-64-16,2-1-16 0,2 2 0 0,3-4 0 15,4 1-208-15,3-4 0 0,5-6 128 0,0 13-128 16,7-4 224-16,6 0 0 0,5-5 0 0,2 6 0 15,5 0 288-15,7 1 64 0,6 2 16 0,4-3 0 16,1 4-208-16,-1-1-32 0,-2-2-16 0,-1 1 0 16,-2 1-192-16,1-3-144 0,0 2 192 0,-3 1-192 15,-4-4 0-15,-1 4-320 0,-4-3 32 0,1 4-16704 16</inkml:trace>
  <inkml:trace contextRef="#ctx0" brushRef="#br0" timeOffset="15333.04">2617 5715 15663 0,'0'0'1392'0,"0"-7"-1120"16,0 7-272-16,0 0 0 0,7-9 704 0,-1 3 96 15,-6 6 16-15,0 0 0 0,9-3-256 0,-9 3-48 16,0 0-16-16,0 0 0 0,0 0-112 0,0 0-32 16,0 0 0-16,0 0 0 0,0 0 192 0,0 0 32 15,-8 11 16-15,-3 5 0 0,-10 0-112 0,-1 3-32 16,-4 2 0-16,-2 3 0 0,-2-3-256 0,0 3-64 15,-3 2-128-15,0-2 192 0,0 4-64 0,0-4-128 16,0 0 176-16,1 0-176 0,2-3 0 0,-1-2 0 0,2-1 0 16,0-1 0-16,0 0 0 0,2-6 0 0,2 0 0 0,-1-1 0 15,6-4-128-15,1-1-48 0,1-1 0 0,5 0 0 32,6-2-224-32,7-2-48 0,0 0-16 0,0 0 0 15,0 0 16-15,0 0 0 0,0 0 0 0,0 0 0 0,0 0 256 0,11 11 48 0,4-1 16 0,4 1 0 16,3-3 128-16,3 3 0 0,2-3 160 0,1 3-160 15,3-1 176-15,-1 2-176 0,6-4 192 0,3 2-192 16,-1 2 176-16,3 1-176 0,1-1 160 0,4 0-160 16,2-2 0-16,0 2 0 0,-1 3 0 0,-4-6 0 15,-3-1-768 1,-2-1-208-16,-5 0-48 0</inkml:trace>
  <inkml:trace contextRef="#ctx0" brushRef="#br0" timeOffset="15985.01">2439 6156 24879 0,'9'-14'1088'0,"-2"8"256"0,0-3-1088 0,5 3-256 16,3-3 0-16,3 1 0 0,2 2 400 0,4 0 32 0,2 2 0 0,-1 1 0 15,-2-1-224-15,1-1-32 0,-1 3-16 0,2-2 0 16,-2 1-160-16,3 1 0 0,2 1 0 0,3-1 0 16,2-1 0-16,4 1 0 0,4 1 0 0,7 0 0 15,7-1 0-15,2 0 0 0,2-1 0 0,0-3 0 16,2 0 0-16,3 1 0 0,2 0 0 0,6-2 0 15,10 2 0-15,-5 0 0 0,0-5 0 0,-2 2 0 16,2-3 192-16,6 3-32 0,6-2-16 0,-2 2 0 16,-3-6 48-16,2 0 0 0,-1 2 0 0,5 3 0 15,7-3-192-15,-5 5 192 0,0-7-192 0,-3 2 192 16,1 5-192-16,4-4 160 0,5 5-160 0,-5-5 160 16,-5 1-160-16,2-1 0 0,-1 6 144 0,3-2-144 15,2-1 0-15,-2 3 0 0,-2-4 0 0,-2 4 128 16,3 4-128-16,-1-4 0 0,2-3 128 0,-3 3-128 0,-3 0 192 15,0-2-48-15,0 2 0 0,-1 3 0 0,6-3 16 16,-6-2 0-16,-3 5 0 0,-2-2 0 0,1-1-16 0,2-1 0 16,3 1 0-16,0 1 0 0,-9-3-144 0,1 1 0 15,-2 1 144-15,3-1-144 0,2 0 0 0,-2 4 0 16,-5-3 0-16,-2 0 128 0,1 1-128 16,-1 0 176-16,2 3-176 0,2-2 192 0,-1 1-64 0,0-1-128 15,-5 2 192-15,-1 0-64 0,-2-1-128 0,1 1 0 16,3 0 144-16,-2 0-144 0,-1-1 0 0,-4 1 0 15,-5-1 0-15,-2-1 128 0,-2-2-128 0,0 2 0 16,-2 1 0-16,-1 1 0 0,-1-5 0 0,2 0 0 16,-5 1 0-16,-4 1 0 0,-3-2-192 0,-2 2 32 15,-2 0 16-15,-2 2 0 0,0-1-192 0,-3 2-48 0,-2 2 0 16,2-1 0 0,-2 0-1168-16,0 0-240 0,-1 1-64 0,-5-1-9664 0</inkml:trace>
  <inkml:trace contextRef="#ctx0" brushRef="#br0" timeOffset="16365.15">9405 5335 27647 0,'0'-10'2448'0,"5"3"-1952"0,5 3-496 0,8-1 0 0,4 3 336 0,3 1-16 16,2 0-16-16,2 1 0 0,2 0-304 0,2 0 0 16,2-1 0-16,3 2 0 0,3 1 0 0,2 2 0 15,4 0 0-15,3-1 0 0,2 0 0 0,-1 1 0 16,-2 3 0-16,0-2 0 0,-1 2 0 0,-1 2 0 16,-1 4 0-16,-2-3 0 0,1 3 0 0,-3 5 0 15,0-2 0-15,-3 2 0 0,-3-2 0 0,-5 3 0 16,-3-2 0-16,-3 1 0 0,-5 1 0 0,-5 1 0 15,-5 4 0-15,-5 3 0 0,-3 0 448 0,-7 2 0 16,-7-2-16-16,-7 4 0 0,-6 4 80 0,-12 0 32 16,-10 2 0-16,-4 1 0 0,-5 3-176 0,-5 1-48 15,-6 2 0-15,-7 3 0 0,-7 4-320 0,-3-5 0 16,1 2 0-16,7-1 0 16,5-2-1536-16,8 2-208 0,10-4-48 0,3-1-16 0</inkml:trace>
  <inkml:trace contextRef="#ctx0" brushRef="#br0" timeOffset="17467.91">13080 11392 11055 0,'0'0'480'0,"-5"-9"112"0,1 4-464 0,4 5-128 16,-5-9 0-16,5 9 0 0,-4-6 832 0,4 6 160 15,0 0 32-15,0 0 0 0,-8-5-1024 0,8 5 0 16,-6-8 0-16,1 3-160 0,-4 0-16 0,1-1 0 16,2-1 0-16,0 3 0 0,-3-3 176 0,1-1 0 0,2 0 0 0,0 0-128 15,-1 1 128-15,1 0-160 0,-1-1 160 0,7 8-160 16,-7-9 160-16,0 1-128 15,2 2 128-15,2-2-128 0,3 8 320 0,-3-6 64 0,1-2 0 0,2 8 16 16,0 0 640-16,0 0 128 0,0 0 32 0,0 0 0 16,0 0-80-16,0 0-16 0,0 0 0 0,0 0 0 15,0 0-256-15,7 11-48 0,-1 0-16 0,5-3 0 16,-1 2-336-16,4-4-64 0,4 1 0 0,1-2-16 16,1-3 64-16,0-4 16 0,2-5 0 0,1 1 0 15,1-5 128-15,-4-1 48 0,2-1 0 0,1-3 0 16,-2 1-144-16,-2-2-32 0,3 1 0 0,-3-2 0 15,-2-1-64-15,-3-2 0 0,2 1-16 0,-4 2 0 16,-2 0-112-16,-3 1 0 0,-1-1-128 0,-4-1 192 0,-2 0-192 16,-1 1 176-16,-2 3-176 0,-2 1 160 0,-4-3-160 15,-2 7 0-15,-4 0-160 0,-3 6 160 0,-1 4-144 16,-2 4 144-16,-2 7-128 0,1 7 128 0,-9 5-144 0,2 9 144 16,-4 2-160-16,0 4 160 0,-3 3-128 0,4 3 128 15,4-2 0-15,4 5-144 0,5-3 144 0,5-3 0 16,4-4 160-16,5-4-160 0,4-1 192 0,2-3-64 15,2-4-128-15,2-4 192 0,0-1-192 0,5-2 128 16,1-4-128-16,2-1 0 0,0-5 0 0,2 0 0 16,2-5 0-16,3-3 0 0,3-3-256 0,3-4-80 15,6-2-32-15,-1-6 0 16,-2-3-1968-16,1-2-400 0</inkml:trace>
  <inkml:trace contextRef="#ctx0" brushRef="#br0" timeOffset="17858.99">13942 11054 14735 0,'0'0'1312'0,"-5"-9"-1056"0,-3 0-256 0,2 1 0 16,6 8 2864-16,-9-5 512 0,-1 0 96 0,-1 1 32 16,1 3-2768-16,-4 4-544 0,0 2-192 0,0 5 0 15,-1-1 0-15,-2 6 0 0,2 5 0 0,-1 3 0 16,-1 3 0-16,2-2 0 0,0 5 0 0,1-2-144 15,1 3 144-15,3-3 0 0,2 0 0 0,2-4 0 16,3-3 0-16,3-5 0 0,2-1 0 0,3-1 0 16,-5-13 0-16,6 9 0 0,-6-9 0 0,11 4 0 15,0-4 224-15,0-4 128 0,3-3 32 0,0-3 0 0,-1 1 80 16,2-5 32-16,2-2 0 0,-1 1 0 0,-1-2 656 0,1 1 144 16,-4-1 32-16,0 4 0 15,-5 1-1760-15,0 4-336 0,-7 8-80 16,0 0-16-16,0 0 864 0,0 0 0 0,0 0 208 0,0 0-32 0,2 14-176 0,-4 9 0 15,-3 2 0-15,-3 6 0 0,-2-1 0 0,-3 8 0 16,0 2 0-16,1 2 0 0,-2 2 0 0,0 1 0 16,1 3 0-16,2-3 0 0,-1-5 0 0,3-3 0 15,3-6-192-15,2-2 192 16,2-1-560-16,0-7 16 0,2-3 0 0,4-5 0 16,1-3-2176-16,-5-10-432 0</inkml:trace>
  <inkml:trace contextRef="#ctx0" brushRef="#br0" timeOffset="18191.68">14373 11135 28799 0,'0'0'1280'0,"-7"9"256"0,2 5-1232 0,1 4-304 0,2 2 0 0,1 3 0 16,1 4 192-16,0-2 0 0,1 3-16 0,4-4 0 16,-1-2-176-16,3-3 0 0,0-4 0 0,0-2 0 0,2-4-272 15,0 0-96-15,-9-9-16 0,13 1 0 16,-2-1 80-16,1-4 16 0,-1-6 0 0,2 0 0 0,1-2 288 16,0-4 176-16,0-4-32 0,0-3 0 0,0 0 192 0,0 0 48 15,1 1 0-15,-4 2 0 0,2-2 64 0,-3 2 0 16,0 1 16-16,-2 1 0 0,0 0-160 0,-3 3-48 15,0 2 0-15,-1 2 0 0,-2 0-256 0,-2 11-192 16,0 0 16-16,0 0 16 16,0 0-1248-16,0 0-256 0,0 0-64 0</inkml:trace>
  <inkml:trace contextRef="#ctx0" brushRef="#br0" timeOffset="18421.72">15027 11040 16575 0,'0'0'736'0,"-5"8"160"0,0 4-720 0,0 3-176 0,0 5 0 0,1 1 0 16,0 3 2576-16,0-1 496 0,1 3 80 0,-2 2 32 16,-1-3-2464-16,3 2-480 0,-1-6-112 0,0-2 0 15,0-1-128-15,0-4 0 0,2-1 0 0,2-13 0 16,0 0-128-16,0 0-64 0,0 0 0 0,0 0 0 31,0 0-208-31,7-8-48 0,2-2-16 0,2-4-11424 0</inkml:trace>
  <inkml:trace contextRef="#ctx0" brushRef="#br0" timeOffset="18786.28">15518 10331 16575 0,'0'0'736'0,"0"0"160"0,0 0-720 0,0 0-176 16,0 0 0-16,0 0 0 0,0 0 528 0,0 0 80 15,0 0 16-15,0 0 0 0,0 0-624 0,0 0 0 16,0 0 0-16,0 0 0 0,0 0 0 0,0 0 0 0,0 0 0 0,0 0 0 15,0 0 0-15,0 0 0 0,0 0 128 16,0 0-128-16,0 0 496 0,0 0 16 0,0 0 16 16,-5 11 0-16,0 2-64 0,2 0-16 0,-2 3 0 0,0 7 0 15,0 4 192-15,1 4 16 0,-2 4 16 16,-2 3 0-16,1 1-128 0,-4 7-32 0,2 1 0 0,-3 5 0 16,-2 3-320-16,-2 3-64 0,0 1 0 0,1-1-128 15,-2 4 0-15,3-6 0 0,0-10 0 0,4-3 0 16,1-4-192-16,2-8-128 0,1-7-48 0,4-4 0 31,-1-5-416-31,3-15-96 0,0 0-16 0</inkml:trace>
  <inkml:trace contextRef="#ctx0" brushRef="#br0" timeOffset="18973.07">14988 10378 36863 0,'-24'-14'3264'0,"11"7"-2608"0,3-2-528 0,10 9-128 0,0 0 1168 0,0 0 208 15,0 0 32-15,13 7 16 16,2-3-2016-16,-1 5-416 0,0 3-80 0,-2 1-16464 0</inkml:trace>
  <inkml:trace contextRef="#ctx0" brushRef="#br0" timeOffset="19438.31">13663 11956 15663 0,'-12'-10'688'0,"1"4"144"0,-3-1-656 0,0 5-176 0,-1-1 0 0,0 3 0 0,0 3 3168 0,-2 2 608 16,-1 6 112-16,1 1 16 0,-1 3-2944 0,1 4-576 15,1 5-128-15,0-2-32 0,1 0-224 0,4 0 0 16,2 1 0-16,5-2-160 0,3-2-80 0,5-1-16 16,5-3 0-16,3-4 0 0,5-1-64 0,3-1 0 15,3 0-16-15,6-2 0 0,6-1 336 0,0-1 0 16,1-2-144-16,-3 2 144 0,-3 0 0 0,-3 0 176 16,-3 0-32-16,-2 2 0 0,-4-1 144 0,-2 0 32 15,-5 3 0-15,0 0 0 0,-11-9 0 0,2 12 0 16,-4 5 0-16,-9-2 0 0,-1 2-320 0,-7 1 160 15,-5-1-160-15,-7 2 128 0,-6-1-128 0,-1-1 0 0,-1-7-160 0,1 3 160 32,2 1-608-32,4-6-32 0,4 0 0 0,7-5-12432 0</inkml:trace>
  <inkml:trace contextRef="#ctx0" brushRef="#br0" timeOffset="20008.18">14019 11983 10127 0,'0'0'896'0,"0"0"-704"0,-4 9-192 0,-1 4 0 16,0 4 3696-16,-1 5 704 0,-2 7 144 0,1 2 16 15,0-1-3536-15,-2 5-720 0,-1-1-144 0,1 2-32 16,2 0-128-16,2 1 0 0,2-4 0 0,3 0 128 16,3-6-128-16,0-3 0 0,4-5 0 0,2-5 0 0,0-6-256 0,2-4 0 15,3-6 16-15,-1-4 0 0,3-9 64 0,2-3 16 16,1-2 0-16,0-6 0 0,-1-2 160 0,0-2 0 15,0 2-144-15,-3-1 144 0,-1-1 0 0,-3 4 0 16,1-5 0-16,-2 4 0 0,-4-3 368 0,-1 1-16 16,-1-1 0-16,-1 0 0 0,-2 6-208 15,-1 0-144-15,0 2 192 0,1 6-192 0,-1 2 0 0,3 5 0 16,-1-2 0-16,5 5 0 0,-7 6-224 0,0 0 48 16,9-2 16-16,2 0 0 0,2-1-176 0,1 0-48 15,1-1 0-15,1-1 0 0,2-5 160 0,1 0 32 16,0-6 0-16,0 0 0 0,0-2 192 0,-1-2 0 15,-1-4 0-15,-2 2-144 0,-2-1 144 0,-2 4 0 16,-2-1 0-16,-3 1 0 0,1 0 128 0,-6 1 128 0,0 1 0 0,-2 1 16 16,-3 1 208-16,0 3 32 0,-1 6 16 15,5 6 0-15,-9 0-16 0,2 5 0 0,-1 2 0 16,-2 6 0-16,0 10-352 0,0 1-160 0,-2 7 128 16,1 0-128-16,1 8 0 0,0 0 0 0,1-1 0 0,0 0 0 15,5-2 0-15,1-2 0 0,2-2 0 0,4-5 0 16,0-2 144-16,3-5-144 0,0-3 160 0,2-4-160 15,3-1 448-15,0 0 0 0,2-8 0 0,2-2 0 16,2-2-48-16,1-2-16 0,1 0 0 16,1-4 0-16,2-3-256 0,2 1-128 0,0-2 128 0,1 4-128 15,1 0 0-15,-3 3 0 0,1 1-144 0,-1 7 144 16,0 6-144-16,0 4 144 0,-3 4 0 0,0 4-144 16,-2 5-160-16,0 3-16 0,0-1-16 0,-3 2 0 15,-2 1-1776-15,1-1-368 0</inkml:trace>
  <inkml:trace contextRef="#ctx0" brushRef="#br0" timeOffset="20535.09">13384 13315 27647 0,'-18'15'2448'0,"8"-2"-1952"0,-2 1-496 0,5 6 0 15,3 5 1680-15,3 4 240 0,1 3 64 0,2-1 0 16,1 2-1600-16,2 0-384 0,0-1 0 0,2-5 0 16,4 0-464-16,-1-7-176 0,1-2-48 15,3-4 0-15,1-9-752 0,1-3-160 0,0-3-16 16,3-4-16-1,3-8 736-15,3-3 160 0,3-6 32 0,3-5 0 0,1-4 704 0,-1-2 256 0,2-2 0 0,-3 4 0 0,-6 4 64 0,0 1 16 16,-2 5 0-16,-1 6 0 0,-3 4 224 0,-3 5 32 16,-2 6 16-16,-3 8 0 0,-4 3 80 15,-2 9 16-15,-4 7 0 0,-5 7 0 0,-1 8-96 0,-1 5-16 16,-3-2 0-16,0 2 0 0,-3-4-304 0,-1 4-64 16,0 3-16-16,-2-6 0 0,-2 3-208 0,-1-6 0 15,-5-4 128-15,1-3-128 0,3-2 0 0,1-9 144 16,-3-7-144-16,4-4 128 15,-2-8-1328-15,5-6-272 0,-2-5-48 0</inkml:trace>
  <inkml:trace contextRef="#ctx0" brushRef="#br0" timeOffset="20756.62">14192 13447 28559 0,'0'0'2544'0,"0"0"-2032"0,15 7-512 0,6 4 0 15,3-2 2368-15,1 2 368 0,2-3 80 0,1 1 0 16,2-4-2208-16,2-1-448 0,0-4-160 0,1-1 0 16,0-2-384-1,1 1-176-15,-2-5-32 0,-1 0-16 0,-6 0-2064 0,-1-2-400 0,-5 0-96 16</inkml:trace>
  <inkml:trace contextRef="#ctx0" brushRef="#br0" timeOffset="20931.9">14340 13790 17503 0,'0'0'1552'0,"0"0"-1232"16,0 0-320-16,0 0 0 0,0 0 3392 0,0 0 608 15,12 9 128-15,2-1 32 0,2-5-3200 0,0-1-624 16,2-2-128-16,3-1-16 0,-3-3-192 0,3-1 0 15,-1-4 0-15,2 3 0 16,0-4-1456-16,0 1-320 0,-2-3-64 0,-1 1-11024 0</inkml:trace>
  <inkml:trace contextRef="#ctx0" brushRef="#br0" timeOffset="21196.63">15302 13196 33279 0,'0'0'1472'0,"-5"12"320"0,0 5-1440 0,1 8-352 0,1 6 0 0,1 6 0 15,-2 2 272-15,-1 3-16 0,-3 4 0 0,-2 1 0 16,-4 6-256-16,-1 2 0 0,-3-2 128 0,-1-1-128 15,0 0 0-15,-3-5 0 0,1-8 0 0,3-6 0 16,4-7 0-16,4-3-256 0,0-8 64 0,4-3 0 16,6-12-2240-16,0 0-448 0,0 0-96 0</inkml:trace>
  <inkml:trace contextRef="#ctx0" brushRef="#br0" timeOffset="21511.24">15740 13232 20271 0,'-23'7'896'0,"7"-1"192"0,-4 3-880 0,-2 4-208 15,-1-2 0-15,1 6 0 0,0 2 3088 0,-3 1 576 0,-3-2 112 16,2 1 32-16,-2 1-3104 0,2-2-704 16,1-5 0-16,1 0 0 15,1-2-368-15,3-1-64 0,-2 2-16 0,0-2 0 16,0 1-32-16,-1-1-16 0,0-3 0 0,4-1 0 0,2 0 240 0,2-2 64 0,5 5 0 0,2 1 0 15,4 4 192-15,6-1 0 0,0 4-160 0,7 0 160 16,4 2 192-16,5 2 128 0,3-6 0 0,5 3 16 16,3 2 608-16,1-5 112 0,2 1 32 0,1-1 0 15,3 1-176-15,-1 0-16 0,2-2-16 0,4-3 0 16,-3 1-496-16,5-4-80 0,2 0-32 0,-1-3 0 16,2-2-272-16,-2-2 0 0,1-1 0 0,1-3 0 15,2-2-1280 1,-2 2-272-16,1-5-48 0</inkml:trace>
  <inkml:trace contextRef="#ctx0" brushRef="#br0" timeOffset="22541.33">3780 11614 13823 0,'-9'-5'608'0,"9"5"128"0,0 0-592 0,-8 2-144 0,-3 1 0 0,2 3 0 15,2 1 1744-15,-5-1 320 0,-2 3 64 0,-3 0 16 0,-8 4-1488 16,1 0-288-16,-2-2-64 0,-5 4-16 0,-3-1-144 0,-1 4-16 16,0 1-128-16,-2 3 192 0,-1-2 0 0,-2 6-16 15,0-4 0-15,-2 6 0 0,-3-1 80 0,-4 2 32 16,-5-2 0-16,1 1 0 0,-3-4-48 0,8-1-16 16,1-1 0-16,2-5 0 0,3 1 224 0,4-5 32 15,3 0 16-15,4-1 0 0,3-1-64 0,3-1-16 16,-1-3 0-16,5 2 0 0,3-4-224 0,4 0-32 15,2 1-16-15,5-3 0 0,7-3-144 0,0 0 0 16,1 9 0-16,8 1 0 0,1-3 0 0,5 3-256 16,3-2 64-16,3 2 16 0,0-3 16 0,6 4 0 15,2-4 0-15,3 5 0 0,1-1 160 0,3-1-160 16,-1 3 160-16,5-3-160 0,3 3 160 0,2 1 0 0,4-5 0 0,-1 1 0 16,-2 1-304-16,-2-3 32 0,-2-2 0 0,-1 1 0 31,-3-5-1408-31,1 1-288 0,-3-2-48 0</inkml:trace>
  <inkml:trace contextRef="#ctx0" brushRef="#br0" timeOffset="23152.9">2832 12143 24703 0,'-8'-10'1088'0,"8"10"240"0,0 0-1072 0,0 0-256 0,0 0 0 0,12 0 0 0,2 1 0 0,4 2 0 16,3 1 128-16,5-2-128 0,4 1 0 0,7-2 0 16,6 0 128-16,6-1-128 0,1-1 176 0,0 0-32 15,-2-4 0-15,3 0 0 0,1 2 144 0,4-1 32 16,5 0 0-16,3-2 0 0,6 1 128 0,-2 0 48 15,0-7 0-15,-1 5 0 0,4-5-48 0,4 6 0 16,9-2 0-16,-1 1 0 0,-3-3-144 0,0 2-48 16,0-1 0-16,4 3 0 0,4 2-16 0,1-4-16 15,-2 1 0-15,2 2 0 0,-1-3-32 0,3 2 0 0,5 2 0 16,-3-4 0-16,-6 2-192 0,1 1 128 16,0-3-128-16,3 3 0 0,6-4 208 0,-7 3-48 0,-3 1-16 15,0-2 0-15,0 1-144 0,2 2 0 0,2-5 0 16,-3 4 0-16,-3 1 0 0,-1 3 128 15,-1-3-128-15,3-2 128 0,3 0-128 0,-1 2 192 0,-3-3-192 0,-1 2 192 16,1 0-192-16,-1-1 0 0,0 1 0 0,0 1 0 16,0-2 0-16,-1-2 0 0,-3 3 0 0,1 0 0 15,-1 0 144-15,2 1-144 0,1 1 160 0,-3 1-160 16,-4-1 0-16,2 2 0 0,-3-2 0 0,2 3 0 16,3 4 0-16,-2-1 0 0,-6-1 0 15,0 1 144-15,-3-1-144 0,1 1 0 0,2 1 0 0,-1-2 0 16,0 1 0-16,-4-2 0 0,-4-1 0 0,-4 0 0 15,0 0 0-15,1 0 0 0,-3 0 0 0,0 0 0 16,1 0 0-16,1 0 0 0,1 0 0 0,-8 1 0 16,-4-1 0-16,-1 2 0 0,-2-2 128 0,-2 0-128 0,-1 0 0 0,1 0 0 15,0 0 144-15,-1 0-144 0,-1 0 0 0,-3-2 0 16,-2 2-192-16,-3-1 64 0,-5 1-48 16,-3-1 0-16,-2 0 0 0,-3-1 0 15,-2 1-400-15,-1 0-64 0,-2-2-32 16,-1 2 0-16,-3 0-1648 0,1-1-336 0,-2 0-64 0,-1-1-8288 15</inkml:trace>
  <inkml:trace contextRef="#ctx0" brushRef="#br0" timeOffset="23500.5">9723 11522 17503 0,'23'-8'1552'0,"-4"4"-1232"0,6 4-320 0,10 1 0 16,4 5 1824-16,8-3 304 0,3-1 64 0,-1 1 16 16,-1 4-1376-16,1-2-288 0,-2-1-48 0,-3 6-16 15,2-1-272-15,0 2-48 0,1-2-16 0,-1 3 0 16,-2 3 112-16,-5-2 32 0,-3-1 0 0,-4 3 0 15,-8 2-80-15,-4 3-16 0,-3-1 0 0,-4 4 0 16,-5 4-32-16,-2 0-16 0,-6 4 0 0,-3 1 0 16,-3 3 64-16,-6 0 16 0,-4 2 0 0,-8 2 0 0,-8 7-16 15,-8 0 0-15,-7 0 0 0,-4-1 0 0,-2 6-208 16,-5 3 0-16,-6 2 0 0,-7 5-160 16,-9 2-1744-16,-5 2-336 15</inkml:trace>
  <inkml:trace contextRef="#ctx0" brushRef="#br0" timeOffset="24794.83">13571 17510 28047 0,'0'0'1232'0,"0"0"272"0,0 0-1200 0,10 6-304 0,1 2 0 0,6-5 0 16,3 3 0-16,3-6 0 0,2-3 0 0,3-3 0 16,2-8 176-16,1-4-176 0,5-2 160 0,2-8-160 0,0-2 0 15,0-1 0-15,0-1-208 0,-2 0 64 0,-2-1-16 16,2 0 0-16,-4-3 0 0,-3 3 0 0,-5 3 160 0,-2 3 0 16,-5 0 0-16,-3 7-128 0,-5 4 128 15,-2 3 0-15,-3 3 0 0,-4 1 0 0,0 9 192 0,-9-5-48 16,-3 5 0-16,-3 5 0 0,-5 4-144 0,-6 3 128 15,-2 10-128-15,-2 3 128 0,0 8-128 0,0 3 0 16,-2 1 0-16,2 4 128 0,0 3 0 0,2-2-128 16,2 2 192-16,4-2-64 0,2 2 128 0,2-2 0 15,3-4 16-15,3-1 0 0,1-2 32 0,5-2 0 16,0-2 0-16,5-3 0 0,4-3-112 0,2-1-32 16,2-5 0-16,5-2 0 0,3-6 768 0,4-1 160 15,4-4 16-15,5-4 16 16,6-4-2304-16,3-5-464 0,4-6-80 0,3-4-12208 0</inkml:trace>
  <inkml:trace contextRef="#ctx0" brushRef="#br0" timeOffset="25188.6">14943 17111 22111 0,'-14'-7'976'0,"3"5"208"0,-2-2-944 0,-2 4-240 0,0 0 0 0,-2 2 0 16,1 3 2272-16,-1 4 416 0,1 0 64 0,-3 5 32 16,-4 5-2288-16,-3 3-496 0,0 6 0 0,-4 2 0 15,-3 0-384-15,0 1 32 0,0 2 0 0,4 3 0 16,2-2 0-16,3 1 0 0,4-2 0 0,3-4 0 16,4-2 352-16,6-6-144 0,2-3 144 0,2-1 0 0,3-9 0 0,0-8-128 15,5 12 128-15,-5-12 0 0,10 5 0 0,1-5 128 16,0-4-128-16,3-2 192 0,3-6 304 0,0-2 48 15,5-5 16-15,2-2 0 0,-1-2-240 0,2-1-32 16,3 2-16-16,-1-1 0 0,0 2-144 0,-3 0-128 16,-4 5 192-16,-1 0-192 0,-2 2 128 0,-3 4-128 15,-4 4 0-15,-10 6 0 0,10 0 0 0,-2 6 0 16,-2 4 0-16,-3 8 0 0,-3 8 0 0,-3 4 0 16,-1 5 0-16,-3 4 0 0,-2 4 0 0,-1 0-144 15,-2 7 144-15,-2 1 0 0,-4 2-192 0,3-1 32 16,-3-2 16-16,2-2 0 15,-1-6-224-15,2-4-32 0,2-9-16 0,3-2 0 16,3-8-112-16,3-6-32 0,4-3 0 0,0-10-8160 0,0 0-1648 0</inkml:trace>
  <inkml:trace contextRef="#ctx0" brushRef="#br0" timeOffset="25524.87">15242 17174 15663 0,'-10'-2'1392'0,"-3"-1"-1120"0,-2 3-272 0,6 1 0 16,9-1 3456-16,-9 16 624 0,3 1 128 0,1 4 16 16,-2 3-3456-16,1 5-768 0,0 3 0 0,1 2 0 0,-1 3-176 0,4-1 48 15,-1-5 0-15,2 0 0 16,0-1 0-16,1-5 0 0,0-4 0 0,2-1 0 0,2-6 128 0,1-2 0 15,3-6 0-15,-8-6 0 0,10 5 192 0,0-5 80 16,-1-5 16-16,3-2 0 0,-2-7 352 0,1-3 64 16,2-2 0-16,0-3 16 0,-1 0-336 0,1-5-64 15,0-1 0-15,-1-1-16 0,-1 3-304 0,-1 0 128 16,-1 0-128-16,-3-2 0 0,-1 3 0 0,1-2-192 16,2 4 0-16,0 3 0 15,-2 2-752-15,2 3-144 0,-1 1-16 0,1 5-8256 16,0 0-1648-16</inkml:trace>
  <inkml:trace contextRef="#ctx0" brushRef="#br0" timeOffset="26171.25">15551 17343 26207 0,'0'0'1152'0,"0"0"256"0,0 0-1136 0,0 0-272 16,0 0 0-16,10-1 0 0,0-2 320 0,3 1 0 15,0-2 0-15,1 0 0 16,0-1-640-16,0-4-128 0,1 2-32 0,1-5 0 15,-3 1-208-15,0 2-32 0,-2-1-16 0,1-1 0 0,-2-3 416 0,-1-1 96 16,-3 1 16-16,1 4 0 0,-1-3 368 0,0 3 80 0,-2 0 16 0,-1 1 0 16,-2 3 64-16,-1 6 0 0,0 0 16 0,0 0 0 15,0 0-80-15,-9 6-32 0,0 3 0 0,0 4 0 16,-1-2-224-16,-1 6 0 0,0 0-192 0,-1 3 192 16,-1-1-128-16,0 1 128 0,1 0 0 0,0-1 0 15,2 0 0-15,0 0 0 0,-2 1 0 0,2 0 0 16,1 0 0-16,2-2 192 0,-1-3 0 0,2 2 0 15,2-2 128-15,1-5 32 0,1 2 0 0,2-12 0 16,2 9-112-16,-2-9-32 0,0 0 0 0,0 0 0 16,10 10-16-16,-10-10 0 0,13 4 0 0,0-2 0 15,1-2-192-15,0-2 176 0,-3-4-176 0,1 3 160 16,0-5-160-16,0 2 192 0,2-5-192 0,-1 4 192 16,-2-2-32-16,0 1 0 0,1 3 0 0,-1-2 0 15,-2-1-16-15,1 3 0 0,-2-3 0 0,-8 8 0 16,6-5-144-16,-6 5 0 0,0 0 0 0,7-5 0 15,-7 5-384-15,0 0-64 0,0 0-16 0,0 0 0 16,0 0-1520-16,0 0-320 0,0 0-48 0</inkml:trace>
  <inkml:trace contextRef="#ctx0" brushRef="#br0" timeOffset="27436.52">15776 17666 6447 0,'0'0'576'0,"0"0"-576"0,0 0 0 0,0 0 0 0,0 0 1664 0,0 0 240 15,-1 10 32-15,1-10 16 0,0 0-1312 0,0 0-272 16,0 0-48-16,0 0-16 0,0 0-176 0,0 0-128 15,0 0 144-15,6-6-144 0,-1-3-160 0,-5 9-128 16,3-9-32-16,-1-1 0 16,-2 2-400-16,0 8-96 0,1-10-16 0,1 2-4416 0</inkml:trace>
  <inkml:trace contextRef="#ctx0" brushRef="#br0" timeOffset="28040.23">15723 17810 9215 0,'0'0'816'0,"0"0"-656"0,0 0-160 0,0 0 0 0,0 0 1664 0,5 6 288 16,-5-6 64-16,0 0 16 0,0 0-1344 0,11 0-272 16,-1-3-48-16,2-2-16 0,-1-5-48 0,1 1-16 15,-2-3 0-15,4-4 0 0,-2 1 32 0,2-4 0 16,2-4 0-16,-1-4 0 0,3 1 192 0,2-3 32 15,2-1 16-15,2 0 0 0,0-3-48 0,4-2-16 16,-3 1 0-16,1 0 0 0,-1-1-240 0,2 0-32 16,-2-3-16-16,1-2 0 0,-1 1-208 0,-1-4 128 0,0-2-128 15,-1-1 0-15,0 2 256 0,-2-3-32 0,-1 1-16 16,-2-2 0-16,-3-3-32 0,-1 0-16 0,-4-2 0 16,-1-1 0-16,0 0-160 0,-1 2 0 15,-2 3 0-15,-5 6 0 0,2 6 0 0,0 9 0 0,-3 4 0 0,-1 9 0 16,-3 7 0-16,4 8 128 0,-8-1 0 0,-4 6 0 15,-3 8 128-15,-6 7 32 0,-4 12 0 0,-7 9 0 16,-3 9-288-16,-3 9 0 0,-2 8 128 0,1 3-128 16,1 0 0-16,1 4 0 0,0 2 0 0,1 5 0 15,2-1 0-15,3 3 160 0,6-5-160 0,1-3 128 16,6-7 400-16,4-3 80 0,3-8 16 0,4-2 0 16,6-5 144-16,5-11 16 0,0-5 16 0,6-7 0 15,1-4-352-15,5-5-80 0,1-7-16 0,6-1 0 16,4-7-512-16,5-5-96 0,5 0-32 0,4-7-9664 15,4-2-1936-15</inkml:trace>
  <inkml:trace contextRef="#ctx0" brushRef="#br0" timeOffset="29324.34">14379 18370 24879 0,'-28'-1'1088'0,"8"2"256"0,-4 0-1088 0,-1 3-256 0,1 3 0 0,0-1 0 16,0 4 1392-16,1-1 208 0,-1 2 64 0,0 0 0 16,2-1-1664-16,1-1-320 0,3 1-64 0,0-3 0 15,3 1-192-15,1-4-48 0,0 1 0 0,0 0 0 16,1-2 368-16,0-1 64 0,-2 2 0 0,2 1 16 0,1 1 304 0,0-2 48 16,2 1 16-16,1 2 0 0,9-7 64 0,-5 5 0 15,5-5 16-15,0 0 0 0,-8 7-96 0,8-7-32 16,0 0 0-16,0 0 0 0,0 0-144 0,0 0 0 15,0 0 144-15,0 0-144 0,0 0 128 0,0 0-128 16,0 0 160-16,0 0-160 0,0 0 0 0,8-6 0 16,-8 6-208-16,6-4 64 15,1-3-272-15,-7 7-48 0,0 0-16 0,7-5 0 16,-7 5-32-16,0 0 0 0,0 0 0 0,0 0 0 0,0 0 128 0,0 0 0 16,8-4 16-16,-8 4 0 0,0 0 208 0,0 0 160 15,0 0-208-15,0 0 80 0,0 0 128 0,0 0 128 0,0 0-128 0,0 0 176 16,0 0 144-16,0 0 48 0,0 0 0 0,0 0 0 15,0 0 128-15,0 0 16 0,0 0 16 0,0 0 0 16,0 0-192-16,-8 1-32 0,8-1-16 0,-10 3 0 16,0 0-32-16,0 4 0 0,-2-2 0 0,0 1 0 15,-1 3-64-15,-2 0 0 0,1 1-16 0,1-2 0 16,0 2-176-16,2-2 0 0,-1 0 0 0,4 0 0 16,0 2 128-16,2-2-128 0,0 2 0 0,6-10 128 15,-2 10-128-15,1 2 0 0,1-12 0 0,0 15 0 16,2-4 0-16,2 2 0 0,0-2 0 0,1 0-176 15,-1 1 176-15,2 1-160 0,2-4 160 0,-1 2-160 16,0-2 160-16,3 1 0 0,-3 3 0 0,2-4 128 16,-1 1 928-16,1-3 192 0,-1-1 32 0,-1 2 16 15,0 0-1536-15,-1 3-304 0,-6-11-64 16,6 11-16-16,1-3 624 0,-5 3 320 0,1-3-48 0,-3-8 0 0,-2 11 16 0,0-2 0 16,-2 0 0-16,-1 0 0 0,-3 2-144 0,-2-2-16 15,-1 1-128-15,-2-1 192 0,-1 4-192 0,-1 0 0 16,0-9 128-16,-1 2-128 0,0 2 0 0,1-5 0 15,-2 2 0-15,0 0 0 16,2-5-384-16,-1-1-64 0,2-4 0 0,1 1-16 16,3 2-2160-16,0-5-416 0,2-4-96 0,4-2 0 0</inkml:trace>
  <inkml:trace contextRef="#ctx0" brushRef="#br0" timeOffset="29839.42">14479 18553 16575 0,'0'0'1472'0,"0"0"-1168"0,-2 13-304 0,2 3 0 15,2 2 2400-15,2 0 416 0,-3 0 96 0,3 1 16 16,1 2-2400-16,0-1-528 0,1-4 0 0,1-3 0 16,1-2 0-16,1-2-192 0,0 0 192 0,-1-3-192 15,-8-6 48-15,13 4 16 0,-1-4 0 0,-1-1 0 16,-1-2 416-16,0 1 96 0,1-6 0 0,-3 1 16 15,1-5 48-15,-1 2 16 0,0-3 0 0,-3 2 0 16,2 1-272-16,-3-3-48 0,-1 4-16 0,-2-2 0 16,-1-1-128-16,0 3 0 0,0-3 0 0,-1 4 0 15,-1-2-256-15,2 10 80 0,-3-5 16 0,3 5 0 0,-3-8-96 0,3 8 0 16,0 0-16-16,0-8 0 0,-1 2 32 16,3-3 16-16,2 2 0 0,3-5 0 0,1 1 16 15,1 1 0-15,5-4 0 0,0 0 0 0,2-3 208 0,0-1 0 16,1-2 0-16,-1 0 0 0,1-1 256 0,2 0-48 15,0-7-16-15,1 3 0 0,0-1-192 0,2 0 176 16,-3-3-176-16,0 4 160 0,0-2-160 0,-1 2 0 16,-1 0 0-16,-5 4 0 0,0 3 0 0,-3 5 0 15,-2 1 0-15,-3 5 0 0,-4 7 0 0,0 0 128 16,0 0-128-16,0 0 128 0,0 0-128 0,-8 12 160 16,0 6-160-16,-1 3 160 0,0 5-16 0,-1 4 0 15,-1 3 0-15,2 6 0 0,-1 1-16 0,1 1-128 16,1 1 192-16,0 2-64 0,2-2 48 0,2 2 0 0,0-4 0 0,3-2 0 15,2-4 16-15,1-1 0 0,2-6 0 16,3-2 0-16,0-4 112 0,3-3 16 0,4-2 16 0,0-3 0 16,2-7 496-16,3-2 112 0,1-3 16 15,3-2 0 1,4 1-2944-16,1-5-576 0,3-8-112 0</inkml:trace>
  <inkml:trace contextRef="#ctx0" brushRef="#br0" timeOffset="30442.99">13990 19454 21183 0,'0'0'1888'0,"-6"-5"-1504"16,-2 1-384-16,8 4 0 0,-4-5 1584 0,4 5 240 15,0 0 48-15,0 0 16 0,0 0-1600 0,0 0-288 16,0 0 0-16,0 0-208 0,0 0 32 0,0 0 16 15,0 0 0-15,8 13 0 0,-2-3 160 0,-1 4 0 0,-1 4 0 0,-1-1 0 16,-1 0 0-16,1 4 0 0,-2 0 0 0,3 2 0 16,0-1 176-16,2-3-48 0,0 0 0 0,3-1 0 15,0-4 192-15,3-3 48 0,-1 1 0 0,2-6 0 16,1 3 16-16,0-4 16 0,0-1 0 0,1-2 0 16,-1 2-80-16,1-4 0 0,-1-4-16 0,0 0 0 15,0-1-176-15,0-6-128 0,-1 1 144 0,1-7-144 16,0-3 0-16,1-3-160 0,-1-1 0 0,-1 1 0 15,-1-4 0-15,0 6 0 0,-1 0 0 0,-1 4 0 16,-2-2 160-16,-2 1 0 0,0 1 0 0,-1 1 0 16,-2 2 0-16,1 4 0 0,-2-1 0 0,-2 11 0 15,0 0-176-15,0 0 0 0,0 0 0 0,0 0 0 16,-2 13 0-16,-2 2 0 0,-1 4 0 0,2 3 0 16,-6 5 176-16,1 4 0 0,-1 5-144 0,0 3 144 0,-2 6 0 15,-1-2 0-15,2 4 128 0,-1 1-128 0,-2-2 192 0,-2 1-32 16,-1-2-16-16,0-1 0 0,-2-4 336 0,0-2 64 15,2-1 16-15,-1-3 0 0,0 0-48 16,3-3-16-16,1-7 0 0,3-1 0 16,0-4-1696-16,4-6-336 0,1-5-64 0</inkml:trace>
  <inkml:trace contextRef="#ctx0" brushRef="#br0" timeOffset="30743.64">14754 19448 27407 0,'0'0'1216'0,"0"0"256"0,0 0-1184 0,0 0-288 0,0 0 0 0,0 0 0 16,10 5 0-16,3-2 0 0,-3-3 128 0,4 0-128 16,1-2 144-16,4 0-16 0,2-3-128 0,0 1 192 15,1 1-64-15,2 0-128 0,0-2 176 0,0-1-176 16,2 3 0-16,-2 0 0 0,0-3-240 0,-2 2 80 16,-3 1-608-16,-1 1-112 0,-3 1-16 0,-3-1-10544 15</inkml:trace>
  <inkml:trace contextRef="#ctx0" brushRef="#br0" timeOffset="30902.37">14734 19691 25279 0,'0'0'1120'0,"0"0"224"0,0 0-1072 0,14 1-272 16,1-2 0-16,3 0 0 0,1-1 416 0,2 0 32 15,2-2 0-15,3-2 0 0,-1-2-448 0,3-4-224 16,0 1 32-16,1 0 0 15,0-5-1472-15,-3 2-304 0</inkml:trace>
  <inkml:trace contextRef="#ctx0" brushRef="#br0" timeOffset="31210.79">15443 19105 28559 0,'0'0'2544'0,"-9"5"-2032"0,3 3-512 0,2 4 0 16,3 6 1472-16,-3 4 208 0,2 2 48 0,0 8 0 0,-2 2-1728 0,-1 2-176 15,-1-1-112-15,-1 2-32 0,0-1 320 0,-1 0 0 16,0 0-128-16,1 1 128 0,-1-2 0 0,2 1 0 15,-1-2 0-15,2-3 0 16,0-7-544-16,1-2 0 0,2-6 0 0,1-3 0 16,1-13-768-16,0 0-160 0,0 0-16 0,0 0-11008 15</inkml:trace>
  <inkml:trace contextRef="#ctx0" brushRef="#br0" timeOffset="31471.72">15801 19268 30399 0,'-11'5'2704'0,"-3"0"-2160"0,1-1-544 0,-2 4 0 15,-2 1 1408-15,1 4 192 0,-2-3 16 0,-1 3 16 16,0 2-1360-16,1 0-272 0,0-2 0 0,3 1 0 16,-1 1-176-16,-1 1 176 0,1-1-192 0,3 1 192 15,-1 1-144-15,2-3 144 0,2 1 0 0,5-2-144 16,0 0 144-16,4-3 128 0,2 1-128 0,4 3 176 15,3-1-176-15,3 1 192 0,4 2-192 0,5 1 192 16,0-1 64-16,5 1 0 0,6-3 16 0,2-1 0 16,4-1-16-16,1 1-16 0,-1-5 0 0,0-1 0 15,-2-3-1008 1,1-4-208-16,-1-1-48 0,0-6-14864 0</inkml:trace>
  <inkml:trace contextRef="#ctx0" brushRef="#br0" timeOffset="32529.09">15274 11009 14735 0,'-5'-7'1312'0,"5"7"-1056"0,0 0-256 0,0 0 0 16,-7-3 1472-16,2-3 256 0,0 0 32 0,0 0 16 15,0 0-944-15,5 6-176 0,-5-8-32 0,0 3-16 16,0-4-176-16,-3 4-48 0,1-1 0 0,-1-2 0 16,-1 2-240-16,-1-3-144 0,-3 3 160 0,0 2-160 15,1-1 256-15,-2 1-64 0,-2 2 0 0,1 2 0 16,-1 0-48-16,-1 2-16 0,1 4 0 0,-1 1 0 0,-2 4 64 0,0 1 16 15,0 4 0-15,0 3 0 16,0 2 112-16,0 4 0 0,0-3 16 0,2 3 0 0,2 2 48 0,2-3 0 16,2 4 0-16,2-4 0 0,1 3-240 0,3-4-144 15,0-2 192-15,1-2-192 0,2-6 192 0,2-2-192 16,0-11 192-16,2 8-192 0,-2-8 256 0,0 0-48 16,0 0-16-16,0 0 0 0,10-1 128 0,1-3 0 15,-3-2 16-15,1-2 0 0,0-5-32 0,1-1-16 16,2 0 0-16,-2-1 0 0,-2 0-160 0,-1 0-128 15,1 1 192-15,-2 2-192 0,-1-3 144 0,-1 1-144 16,-1 1 0-16,-1 6 144 0,-2 7 32 0,0 0 0 16,2-9 0-16,-2 9 0 0,0 0-48 0,0 0 0 15,5 14 0-15,0 1 0 0,-1 3-128 0,2 2 0 16,0 3 0-16,3 4 0 0,3-2 0 0,2 0 0 0,1-6 0 16,3-1 128-16,-1-2-128 0,4-5 0 0,0-1 0 15,5-3 0-15,0-5-160 0,2-4-16 0,3-5 0 0,2-6 0 31,0-2-2032-31,1-9-416 0</inkml:trace>
  <inkml:trace contextRef="#ctx0" brushRef="#br0" timeOffset="33660.99">14473 4298 6447 0,'0'0'576'0,"0"0"-576"0,0 0 0 0,0 0 0 16,0 0 1632-16,0 0 224 0,5-6 32 0,-5 6 16 16,0 0-880-16,3-9-192 0,-3 9-16 0,1-8-16 15,-1-1-112-15,0 9-32 0,0 0 0 0,0 0 0 16,-5-7-160-16,1-1-48 0,-4 2 0 0,2 3 0 15,-2-3-192-15,1 3-64 0,-2 1 0 0,0-1 0 16,0 2 256-16,0 1 64 0,0-1 0 0,0 2 0 16,1 0-16-16,-1 3 0 0,-2 4 0 0,1-2 0 15,-1 2-192-15,1 3-48 0,-1 4 0 0,1 1 0 16,1-1 32-16,1 3 0 0,-1-1 0 0,1 6 0 16,-2 4 64-16,2 0 16 0,-2-2 0 0,2 3 0 15,-2-1-224-15,3 2-144 0,0 2 192 0,1-5-192 16,1 2 128-16,-2-5-128 0,2-3 0 0,2-2 0 0,0-1 128 15,0-3-128-15,3-4 0 0,0-10 0 0,6 9 128 0,-6-9-128 16,10 2 192-16,1-4-192 0,2-3 320 0,3-7-32 16,0 0-16-16,4-6 0 0,-3-4-80 0,7-2-32 15,0-5 0-15,1 1 0 0,1-3-160 0,-1-1 0 16,3 2 0-16,-3 2 128 0,0-2-128 0,-2 4 0 16,-3-1 0-16,-1 5 0 0,-3-8 160 0,-2 6-160 15,-2 1 192-15,-3 2-192 0,-3 2 320 0,-2 5-64 16,-5 0 0-16,-2 0 0 0,2 6 80 0,-4 0 16 15,-2 5 0-15,-1 3 0 0,-3 0-192 0,0 2-32 16,-2 7-128-16,0 2 192 0,1 7-192 0,-2 4 0 16,-1 5 0-16,-1 2 0 0,1 0 0 0,1 4 0 15,1 3 0-15,4-2 0 0,1-1 0 0,4-1 0 0,1-2 0 16,4 1 0-16,5-3 0 0,2-4 0 0,4-5 0 16,2-1 0-16,2-2 144 0,3-2-144 0,3-2 128 0,3-1-128 15,3 1 0-15,5-5 0 0,3 1 0 0,3-1-176 31,1-4-208-31,2 0-32 0,0-1-16 0,4 1-13936 0</inkml:trace>
  <inkml:trace contextRef="#ctx0" brushRef="#br1" timeOffset="105599.19">14291 2962 8287 0,'0'0'368'0,"12"-5"80"0,-1 1-448 0,2-2 0 0,2 2 0 0,0 2 0 0,1 0 640 0,-1 0 64 15,0-1 0-15,-1 2 0 0,1-3-208 0,-1 2-48 16,-1 0 0-16,1 1 0 0,-5 0-256 0,1 0-64 16,-10 1-128-16,13-2 192 0,-3 0-192 0,-10 2 0 15,11-5 128-15,-11 5-128 0,8-5 0 0,-8 5 144 16,8-8-144-16,-3-3 128 0,-1-1 208 0,-3 2 48 16,-2-5 0-16,-2 2 0 0,-1 0 96 0,-3-1 32 15,-4-1 0-15,0 2 0 0,-4 2 64 0,-2-2 32 16,-2-1 0-16,-2 3 0 0,-2-2 32 0,-2-1 16 15,-1 3 0-15,-1 0 0 0,-1-3-80 0,-2 2 0 16,-5-4-16-16,-2 5 0 0,-2-2-224 0,-4 1-32 16,-3-1-16-16,2-1 0 0,0-3-16 0,0 3 0 15,-2 2 0-15,2 0 0 0,-1-2 96 0,-2 3 16 16,-4 1 0-16,-3-2 0 0,-6 3-128 0,1-1 0 0,1 3-16 0,2-4 0 16,-2 5-240-16,-1 0 176 0,2 3-176 0,-5-1 160 15,-7 2-160-15,3 2 0 0,-3-1 0 0,3-1 0 16,0 2 0-16,1 2 0 15,2-1 0-15,-4 0 0 0,-2 2 0 0,2 0 0 0,5 2 0 0,4-2 0 16,2 1 0-16,5 3 0 0,5 2 0 0,-3 0 0 16,2 0 0-16,-3 1 0 0,-1 0 144 0,-1 4-144 15,1-2 0-15,3 3 0 0,1 2 0 0,2-2 0 16,2 0 0-16,1 3 0 0,-1 0 0 0,-1 1 0 16,-2 2 0-16,1 4 0 0,2-1 0 0,4-1 0 15,3 0 0-15,6 2 0 0,2-1 0 0,3 4 0 16,4-1 0-16,3 2 0 0,1 4 0 0,4 1 0 0,0 3 0 15,3 0-128-15,1 1 128 0,0 3 0 0,0 2 0 16,3-2 0-16,0-1 0 0,4 4 0 0,-2-4 0 16,3 4 0-16,1 0 0 0,5-2 0 15,1 1 0-15,2-2 0 0,0-2 0 0,2 1 0 0,2-2 0 0,4 1 0 16,0 1 0-16,3-2 0 0,3-3 0 0,2 1 0 16,4 0 0-16,4-6 0 0,3-1 0 0,4 2 144 15,2-5-144-15,3 2 0 0,-1 0 224 0,4-2-64 16,4 3-16-16,2-5 0 0,3 0-144 0,4 2 192 15,3-3-192-15,1 1 192 0,1 1-192 0,0-4 160 16,-3-2-160-16,1 1 160 0,4 3-160 0,2 0 0 16,3-3 144-16,-1-2-144 0,-1-2 128 0,0-4-128 15,0-2 128-15,1-1-128 0,2 0 224 0,2-3-32 16,3-1 0-16,-2-2 0 0,-3-2 0 0,-1-1 0 0,1-1 0 16,2-2 0-16,2-3-192 0,-3 0 144 15,0-8-144-15,-7 1 128 0,-1 0-128 0,-1-2 0 0,-3-2 144 0,3 0-144 16,1-4 128-16,-2-4-128 0,-1-2 128 0,-7-3-128 15,-1-1 128-15,-4 1-128 0,-3-6 160 0,-2-1-160 16,-2-1 144-16,-2 0-144 0,0 2 128 0,-2-1-128 16,-5-2 128-16,-2 0-128 0,-4-1 128 0,-3-2-128 15,-5 0 160-15,-2 3-160 0,-3-2 192 0,-4-1-192 16,-1 2 176-16,-5 1-176 0,-3 0 160 0,-3 0-160 16,-4 1 320-16,-4 1-16 0,-3 0-16 0,-5 1 0 15,-3-1-144-15,-4 0-16 0,-5 1-128 0,-2 0 192 16,-4 2-192-16,-2 1 0 0,-2 0 0 0,1-2 0 15,-1-2 0-15,0 2 0 0,-2 4 0 0,0 0 0 0,0-2 0 16,-3 3 0-16,-4 4 0 0,0-4 0 0,-9 4 0 16,3-4 0-16,-1 4 0 0,2-2 0 15,-4 5 0-15,2 0 0 0,0 0 0 0,-3 2 0 0,-5-4 128 0,-4 1-128 16,-3-1 0-16,2 3 0 0,-1-3 0 0,3 4 0 16,2 2 0-16,-1 3 0 0,-4 1 0 0,-2 1 0 15,0-3 0-15,1 3 0 0,2 0 0 0,2 7 0 16,1 1 0-16,2 3 0 0,-4-1-128 0,1 3 128 15,2-1 0-15,3 2 0 0,1 3 0 0,5 1-128 16,-2 6 128-16,0 0 0 0,-3 1 0 0,-2 5-128 16,0-1 128-16,2 1 0 0,0 3 0 0,6 4-128 15,-1 3 128-15,4 3 0 0,1 4 0 0,1 3-128 16,-2-1 128-16,3 3 0 0,-1 7-144 0,2 1 144 16,3-2 0-16,4 3-144 0,2 3 144 0,5 1 0 0,3 1 0 15,3-1 0-15,0 1 0 0,0-2 0 0,6 3 0 0,3-4-128 16,5 1 128-16,4-5 0 0,3 3-144 15,4-5 144-15,1 2 0 0,2 0-176 0,6 1 176 0,3-3-128 16,5 4 128-16,1-5-192 0,4 1 192 0,3-3-192 16,4 0 192-16,4 0-208 0,3-1 80 0,8-2 128 15,3-2-208-15,4 0 80 0,2-5 128 0,1 0-208 16,1-4 208-16,3 1-144 0,1-4 144 0,6 0-128 16,3 1 128-16,4-3 0 0,2 0 0 0,-2 0 0 15,-1-3 0-15,1 1 0 0,0 3 0 0,6-2 0 16,1-5 0-16,-1-2 0 0,-4-1 0 0,1 0 0 15,0-5 0-15,1-2 0 0,0-4 0 0,2-5-128 16,-2-5 128-16,-1-3 0 0,-4-4 0 0,-3 1 0 16,-2-3 0-16,-1-1 0 0,-2-1 0 0,0 0 0 15,1 0 0-15,-7 0 0 0,-9 1 0 0,-4 3 0 0,-5 2-256 0,-5 2-32 16,-6 6 0-16,-6 1-13344 16</inkml:trace>
  <inkml:trace contextRef="#ctx0" brushRef="#br1" timeOffset="107713.68">15471 3459 11967 0,'0'0'1072'0,"0"0"-864"0,0 0-208 0,0 0 0 16,0 0 1776-16,0 0 304 0,0 0 64 0,14-1 16 15,0-2-1248-15,0 0-240 0,-1-2-48 0,3-2-16 16,2-2-176-16,1 0-48 0,1-3 0 0,3 0 0 15,3-4-128-15,0-3-48 0,1-6 0 0,1 1 0 16,-1 1-208-16,1-6 0 0,0-1 128 0,-1 0-128 16,1 0 0-16,-2-3 0 0,-1 0 0 0,2-1 0 15,-2-3 0-15,1 2 0 0,-2 4 0 0,-1-4 0 16,0-2 128-16,-2 2-128 0,-2-1 0 0,-1-3 0 0,-1-2 0 16,-5 3 0-16,-3 2 0 0,-2 1 0 0,-2-1 128 15,0 1-128-15,-3-2 0 0,1 5 144 0,-2 5-144 0,-1 1 0 16,-1 3 0-16,-2 5 0 0,1 4 0 0,-2 5 0 15,0 1 144-15,4 8-144 0,-11-5 432 0,-1 5 16 16,0 0 0-16,0 7 0 0,-2 4-272 0,2 1-48 16,-4 3-128-16,0 6 192 0,-2 2-192 0,0 8 128 15,-1 1-128-15,-1 5 0 0,-1 1 0 0,4 2 0 16,-1 2 0-16,0 5 0 0,-1-1 128 0,2 4-128 16,3-1 0-16,0 1 144 0,3-4-144 0,2 1 160 15,2-6-160-15,1 3 160 0,4-4 96 0,-1-3 32 0,2-2 0 16,1-1 0-16,3-5-96 0,2 0-32 0,-1-4 0 15,2-4 0-15,3-4-160 0,2-5 0 0,2 0 0 0,2-7 128 32,4-1-1536-32,3-2-320 0,-2-7-64 0,6 0-16 0</inkml:trace>
  <inkml:trace contextRef="#ctx0" brushRef="#br1" timeOffset="108090.66">16561 2918 18431 0,'-7'5'1632'0,"1"2"-1312"0,0 4-320 0,1 1 0 0,2-1 1888 0,-1 5 304 15,-1 3 64-15,0 3 16 0,-1 1-1632 0,3-1-336 16,-6 3-64-16,1 0-16 0,0-5-224 0,0 3 0 16,-3 3 0-16,1-5 0 0,0-3 0 0,2-1 0 15,2-2 0-15,1-2 0 16,1-2-288-16,4-11-96 0,-2 9-32 0,2-9 0 0</inkml:trace>
  <inkml:trace contextRef="#ctx0" brushRef="#br1" timeOffset="108558.28">16911 2927 2751 0,'0'0'256'0,"0"0"-256"0,-5 12 0 0,1 2 0 15,3 2 4912-15,-2 1 928 0,1 5 192 0,-1 1 48 16,-2 2-4368-16,0 1-880 0,-3-3-160 0,0 2-32 15,0-1-288-15,-2-3-48 0,2-1-16 0,1 0 0 16,-2-1 0-16,2-2 0 0,2-3 0 0,3-3 0 16,2-11-160-16,0 0-128 0,0 0 192 0,0 0-192 15,11-14 0-15,2-2-352 0,-1-5 48 0,4 0 16 32,0-5-192-32,2 1-32 0,1-7-16 0,1 3 0 15,2 0 0-15,0-3 0 0,-2 3 0 0,2 3 0 0,-1 3 368 0,1 0 160 0,1 3-128 0,-2 4 128 0,1 4 432 16,0 1 160-16,2 3 48 0,-3 4 0 0,0 7 0 0,-2 1 16 15,-1 1 0-15,-3 4 0 0,-4 0-272 0,-2 3-64 16,-1 0-16-16,-4 2 0 0,-6 2-80 0,1 3-16 16,-2 0 0-16,-2 2 0 0,0 0-208 0,-1-3 0 15,0-3 128-15,-1 1-128 0,1-4 0 0,-2 0 144 16,3-6-144-16,5-6 128 0,0 0-128 0,0 0 0 16,0 0 144-16,0 0-144 0,5-8 160 0,3-3-32 15,2-4-128-15,4-2 192 0,1-2-192 0,3 0 0 16,1-1 0-16,0 1 0 0,0 2 0 0,0-1 0 15,-1 1 0-15,0-1-160 0,1 1 160 0,1 5 0 0,1 4-144 16,-2 0 144-16,-1 4 0 0,-1 4 0 0,0 4-144 0,-2 5 144 16,-1 5 0-16,0-1 0 0,0 1 0 15,-4 4 0-15,2 1 0 0,-2 1 144 0,-1 3-144 0,1-1 128 16,-1-1-128-16,0-2 0 0,0-1 0 0,-1-3 128 16,3-1-128-16,0-2 0 0,2-1 0 0,0 1 0 15,-2-5 0-15,3 3 0 0,1-3 0 0,0 4 0 16,-1-1 0-16,3 2 0 0,2-3 0 0,0 1 0 15,-5 0-176-15,-1-2-112 0,0 2-32 0,-1-4 0 32,-2-1-1792-32,3-2-384 0</inkml:trace>
  <inkml:trace contextRef="#ctx0" brushRef="#br1" timeOffset="108873.12">16922 2367 43311 0,'-12'-16'1920'0,"7"6"384"0,0 0-1840 0,5-1-464 16,2 5 0-16,-2 6 0 15,0 0-736-15,13 0-240 0,-13 0-48 0,10 0-16 16,-2-3-1344-16,-8 3-272 0,0 0-48 0</inkml:trace>
  <inkml:trace contextRef="#ctx0" brushRef="#br1" timeOffset="109487.54">16000 3599 4607 0,'0'0'400'0,"0"0"-400"0,0 0 0 0,0 0 0 15,0 0 5264-15,0 0 976 0,0 0 192 0,-5 9 32 16,1 2-4944-16,0 2-1008 0,0 0-192 0,2 1-32 15,-1 1 16-15,0 3 0 0,0 2 0 0,0 3 0 16,1 2-128-16,-2 0-32 0,-1 3 0 0,1-2 0 16,0 4-144-16,2 1 0 0,-1-1 144 0,2-1-144 15,1-6 0-15,2 2 0 0,2-2 0 0,1-5 128 16,2 0-128-16,0-4 0 0,2-3 0 0,2-1 128 16,1-4-128-16,1 1 0 0,-1-3 0 0,4-3 0 15,-2-2-176-15,0-2-96 0,-2-2-32 0,2-1 0 16,-1-2-1824-16,0-5-368 0,2-4-80 15,-4 0-8096-15</inkml:trace>
  <inkml:trace contextRef="#ctx0" brushRef="#br1" timeOffset="109623.61">15762 3893 29951 0,'-14'2'1328'0,"14"-2"272"0,-8-2-1280 0,8 2-320 15,0 0 0-15,0 0 0 0,0 0 720 0,0 0 96 16,0 0 16-16,12 2 0 0,0-3-640 0,0-3-192 16,3 0 128-16,0-3-128 0,3 0 0 0,1 0 0 0,2-3 128 0,4-2-128 15,0-1-256-15,2-2-96 0,0-3-32 0,1 2 0 32,1 3-2480-32,-1 3-496 0</inkml:trace>
  <inkml:trace contextRef="#ctx0" brushRef="#br1" timeOffset="110065.08">16470 3804 23039 0,'0'0'2048'0,"-9"0"-1648"15,9 0-400-15,0 0 0 0,0 0 880 0,0 0 80 0,0 0 32 0,0 0 0 16,0 0-432-16,0 0-96 0,0 0-16 0,9 11 0 16,0-3-240-16,1-2-48 0,1-2-16 0,2-4 0 15,0 0-144-15,3 0 0 0,2-1 144 0,3 1-144 16,0 0 0-16,5 0 0 0,2-2 0 0,3 1 0 15,4-3 0-15,0 0 0 0,1-1-160 0,-2 2 160 32,-1-4-512-32,-1 3 0 0,-2 1 0 0,-2 0-7648 0,-1-5-1520 0</inkml:trace>
  <inkml:trace contextRef="#ctx0" brushRef="#br1" timeOffset="110428.92">16931 3677 26783 0,'0'0'1184'0,"0"0"240"0,0 0-1136 0,0 0-288 16,0 0 0-16,9-4 0 0,0 0 192 0,3 1-32 15,3 0 0-15,-2 1 0 0,1 1-160 0,1 1 0 16,0 0 144-16,2 0-144 0,-1 0 0 0,-1 0 0 15,3 0 0-15,-3 3 0 0,-1 2 0 0,0 0 0 16,0 0 0-16,-1 4 0 0,-1-4 0 0,-2 1 0 16,-1 2 0-16,-3-1 0 0,-1 5 0 0,-1-2 0 15,-3 2 0-15,-2 3 0 0,-4-4 0 0,-2-1 192 0,-3 2-32 0,-1-1-16 16,-2 3 304-16,-1 0 64 0,-1 3 16 16,-2-5 0-16,0-1-112 0,0 1-32 0,-1-4 0 0,2 1 0 15,-1-4-240-15,2-1-144 0,1 1 160 0,1-8-160 31,2-1-368-31,2-1-160 0,-1 0-48 0,3-4-8400 0,2 2-1696 0</inkml:trace>
  <inkml:trace contextRef="#ctx0" brushRef="#br1" timeOffset="111014.37">18214 3501 26031 0,'0'0'1152'16,"-4"13"240"-16,-2-2-1120 0,1 1-272 0,0 2 0 0,-3 1 0 0,-2 2 272 0,-2-2 0 15,-2 1 0-15,-1 1 0 0,0-4-48 0,-3 1-16 16,-2 1 0-16,1 1 0 0,-2-2-16 0,4-1-16 15,-4 0 0-15,2 1 0 0,-1-2-176 0,1 0 128 16,0 1-128-16,0-6 128 0,0 0-128 0,1-4 0 16,1 0 0-16,1-3 0 0,-1-3 0 0,3 0 0 0,3-6 144 0,-1 1-144 15,1-2 128-15,1 2-128 16,-2-3 160-16,3 2-160 0,2-4 176 0,0 2-176 0,2 1 192 0,0-3-192 16,-1 3 224-16,1 1-64 0,1-1-16 15,1 2 0-15,2-2-144 0,1 10 0 0,-2-7 144 0,2 7-144 16,0 0 0-16,0 0 0 0,0 0 0 0,0 0 0 15,0 0 0-15,10 8 0 0,-1 1 0 0,0-1 0 16,2 2 0-16,0 1 0 0,5-1 0 0,-2 2-192 16,1-3 192-16,3 1 0 0,0-4-144 0,2 4 144 15,1-1 0-15,1 1-144 0,1-4 144 0,0-1 0 16,0 0 0-16,1-3 0 0,1 0 0 0,2-2 0 16,0-2 0-16,-1 1 0 0,2-3 0 0,0-5 0 15,0 2 0-15,-1-6 192 0,2-2-48 0,2-1-16 16,-1 1-128-16,-2 1 128 0,-2-4-128 0,-2 2 128 15,-1-3-128-15,-3-2 160 0,-4 2-160 0,-2 0 160 16,-5-1 288-16,-2 1 48 0,-3 2 16 0,-2 1 0 0,-3 1 128 16,-3 2 16-16,0-1 16 0,-3 4 0 0,-5 3 0 15,-2 5 0-15,-5 1 0 0,-4 1 0 0,-4 1-272 16,-2 1-48-16,-4 4-16 0,1 5 0 0,-1 2-336 0,3 1 0 16,-2 2 0-16,3 3 128 0,0 4-288 0,2-1-48 15,2 1-16-15,0-1 0 16,6 0-2384-16,1-3-464 0</inkml:trace>
  <inkml:trace contextRef="#ctx0" brushRef="#br1" timeOffset="113818.72">19066 2299 10191 0,'0'0'448'0,"0"0"96"0,0 0-544 0,0 0 0 16,0 0 0-16,0 0 0 0,0 0 752 0,0 0 32 16,0 0 16-16,0 0 0 0,7-5-288 0,-7 5-64 15,0 0-16-15,0 0 0 0,0 0-64 0,0 0-16 16,0 0 0-16,0 0 0 0,3 9 16 0,-3 3 0 15,-2 5 0-15,0 1 0 0,-1-1 160 0,0 1 48 0,-1 0 0 0,1 2 0 16,1 4 128-16,-1 2 48 0,2-3 0 0,1 1 0 16,1 0-112-16,2-4-32 0,1 1 0 0,1-5 0 15,1-2-240-15,3-4-48 0,1 1-16 0,0-4 0 16,0 1-128-16,-2-4-32 0,5-1 0 0,-1-1 0 16,1-4 16-16,1 0 0 0,0-1 0 0,0-3 0 15,0-3 48-15,1 2 16 0,-2-6 0 0,1 0 0 16,-1 2-32-16,1-3 0 0,0-2 0 0,0-1 0 15,0-1-16-15,0 1-16 0,-2 1 0 0,1-2 0 16,-2 0-160-16,0 0 192 0,-2-1-192 0,-1 2 192 16,1 0-48-16,-1 2 0 0,-2 2 0 0,1 0 0 15,-2 1-144-15,1 3 192 0,-6 9-192 0,0 0 192 16,0 0-192-16,0 0 0 0,0 0 0 0,5 7 128 0,-1 6-128 16,-1 4 0-16,-3 2 0 0,-2 2 0 0,0 5 208 0,-2 5-32 15,0 5-16-15,-4 2 0 0,0 5 80 0,-3 4 16 16,0 11 0-16,-3-1 0 0,-3 0-80 0,0-4-16 15,-2-2 0-15,0-4 0 0,-2-1 48 0,5-4 16 16,-2-5 0-16,0-4 0 0,2-3 368 0,-1-4 80 16,1 1 16-16,0-7 0 0,2-2-192 0,2-1-48 15,0-1 0-15,1-5 0 0,-2 1-320 0,4-6-128 16,0-2 0-16,9-4 144 0,-11 0-144 0,3-5 0 16,0-3 0-16,2-2 0 0,1-2-240 0,3-3-80 15,0-1 0-15,4-1-16 16,0-1-432-16,1 1-96 0,3 0-16 0,2 0 0 15,0 1-2096-15,3-1-416 0</inkml:trace>
  <inkml:trace contextRef="#ctx0" brushRef="#br1" timeOffset="114373.05">20100 1947 22223 0,'0'0'976'0,"0"0"224"0,0 0-960 16,0 0-240-16,0 0 0 0,0 0 0 0,-6 10 384 0,1-1 16 0,0 2 16 0,0 3 0 15,-3 0-160-15,0 0-16 0,0 4-16 0,-1 2 0 16,-2-1 160-16,1 4 16 0,-2 1 16 0,-1 7 0 15,-1 3-32-15,0 3-16 0,0 2 0 0,2 1 0 16,4 1-176-16,-1-1-16 0,1 0-16 0,3-1 0 16,0-1-160-16,2-4 160 0,1-1-160 0,6-3 160 15,-1-6-160-15,5-3 192 0,2 0-192 0,3-3 192 16,1-3-192-16,2-1 128 0,4-1-128 0,-1-7 128 16,-2-4-592-1,1 0-128-15,3-4-32 0,-4-1-7536 0,4-4-1504 0</inkml:trace>
  <inkml:trace contextRef="#ctx0" brushRef="#br1" timeOffset="114706.91">20531 2064 23039 0,'-13'-14'2048'0,"8"7"-1648"16,0-3-400-16,5 10 0 0,-3-5 544 0,3 5 32 15,0 0 0-15,0 0 0 0,-9-1-32 0,1 3 0 0,2 5 0 0,-2 3 0 16,0 3-144-16,-1-1-16 16,-2 6-16-16,0 5 0 0,-2 0 16 0,0 7 16 0,-1 2 0 0,3 2 0 15,-1 1-160-15,2 3-48 0,3 1 0 0,-2 2 0 16,1 1-192-16,4 2 144 0,2-2-144 0,2-1 128 16,1-7-128-16,4-2 0 0,1-4 144 0,5-3-144 15,1 3 128-15,3-3-128 0,5-5 128 0,-1-5-128 16,2-7 0-16,3-1 128 0,2-3-128 0,-1-4 0 31,1-4-320-31,0-2-144 0,-3-2-32 0,3-3 0 16,0-6-640-16,0 1-128 0,-3 1-16 0,2-3-16 15,-3-1-1648-15,-3 1-320 0,4-10-64 0,-6 5-4352 0</inkml:trace>
  <inkml:trace contextRef="#ctx0" brushRef="#br1" timeOffset="114923.38">20346 2380 11967 0,'-33'-9'528'0,"12"5"112"0,-3 2-512 0,1-2-128 0,2-2 0 0,2 1 0 0,2 3 2496 0,3 0 448 16,4 1 112-16,10 1 16 0,-8-4-1792 0,8 4-368 15,0 0-64-15,0 0-16 0,0 0-464 0,9-5-112 16,0 0 0-16,5 1-16 0,3-1 96 0,3 1 32 16,3 0 0-16,3-1 0 0,5-3-96 0,2 3-16 15,4 3 0-15,1-2 0 0,1-4-256 0,0 4 128 16,-5 3-128-16,-1-3 0 0,0-1 0 0,-1 3 0 15,-4 0-160-15,-2 2 160 16,-1 2-1984-16,-3 0-288 0,-1 2-48 0</inkml:trace>
  <inkml:trace contextRef="#ctx0" brushRef="#br1" timeOffset="115330.62">20733 1816 15663 0,'-5'-12'688'0,"5"12"144"0,-2-10-656 0,2 0-176 0,0 10 0 0,5-6 0 16,1 1 1840-16,2-2 336 0,2 2 64 0,1 4 0 0,1 1-1520 0,1 1-304 15,-1 2-64-15,2 2-16 0,1 2 112 0,3 1 32 16,0 3 0-16,2 3 0 0,1 3-160 16,2 2-48-16,-1 3 0 0,1 0 0 0,0 6-16 0,1 3 0 15,1 7 0-15,-3 3 0 0,-1-1 128 0,-1 6 32 16,-1 0 0-16,-1 1 0 0,0 3 16 0,-3-5 0 16,-2 4 0-16,-2-1 0 0,-2 0-48 0,-3-1 0 15,0-4 0-15,-4-1 0 0,-2-7-96 0,-2-4-32 16,-5 3 0-16,0-1 0 0,-4-3 16 0,-1-3 0 15,-4-1 0-15,1-1 0 0,0-4-80 0,-2-2 0 16,2-2-16-16,0-3 0 0,1 0-176 0,-1-3 0 16,2-4 0-16,0-4 0 15,0-1-1792-15,5-6-320 0,1-3-80 0</inkml:trace>
  <inkml:trace contextRef="#ctx0" brushRef="#br1" timeOffset="116153.86">21754 2334 18431 0,'-4'-2'1632'16,"4"2"-1312"-16,0 0-320 0,0 0 0 0,0 0 1488 0,0 0 240 15,0 0 32-15,0 0 16 0,10-1-1136 0,2-1-240 16,2 1-32-16,1-2-16 0,3-2 96 0,3 4 32 15,2 0 0-15,4 0 0 0,6-2-32 0,3 0 0 16,2 0 0-16,1-1 0 0,-1 1-64 0,-1-1 0 16,0-2-16-16,1 1 0 0,2 3-80 0,-2 0-16 15,2 2 0-15,2 2 0 0,-1-1-272 0,1 1 0 0,1 2 128 0,-2-3-128 16,-3-2 0-16,-4 0 0 0,-3-2 0 16,-6 2 0-1,1 1-576-15,-5-1-80 0,-3-3-16 0,-3 3-8336 0,-2 1-1664 0</inkml:trace>
  <inkml:trace contextRef="#ctx0" brushRef="#br1" timeOffset="116448.74">21903 2566 27647 0,'-22'-2'2448'0,"12"2"-1952"0,0 0-496 0,10 0 0 15,0 0 496-15,0 0 0 0,0 0 0 0,0 0 0 16,0 0-112-16,0 0-32 0,10 5 0 0,4-1 0 0,4-1 160 16,5-3 16-16,2-4 16 0,6-1 0 15,2 2-112-15,1 0-32 0,3-4 0 0,0 2 0 0,-2 1-128 0,6 1-16 16,0-3-16-16,2 4 0 0,0-3-240 0,4 1 176 16,4-1-176-16,1 1 160 0,-1 0-160 0,-3 0 0 15,-3-2 0-15,-3 1 0 0,-2 1 0 0,0 0 0 16,-1 2 0-16,-1-3 0 15,0 2-608-15,-2 1 0 0,-2 0 0 0,-2 1 0 16,-1 0-2016-16,-5-2-384 0,2-2-96 0</inkml:trace>
  <inkml:trace contextRef="#ctx0" brushRef="#br1" timeOffset="117153.94">23912 1637 6447 0,'0'-13'272'0,"0"13"80"0,0-9-352 0,0-1 0 0,3 2 0 0,-3 8 0 16,2-8 3952-16,-2 8 720 0,0 0 128 0,0 0 48 16,0 0-3472-16,0 0-688 0,0 0-144 0,0 0-32 15,0 0-144-15,0 0-48 0,0 0 0 0,3 16 0 16,-3-1 80-16,-1 3 16 0,-3 2 0 0,-1 6 0 15,0-1-64-15,-2 5-16 0,0 0 0 0,0 4 0 16,1 5 80-16,0 5 16 0,-1 4 0 0,1-1 0 16,-2 1-96-16,3 1-16 0,0-6 0 0,1 1 0 0,1-3 64 0,-1-2 0 15,0 2 0-15,-1 0 0 0,4-6-112 16,-2-3-16-16,1-1 0 0,-1-2 0 0,0-4-256 0,2-3 128 16,0-3-128-16,1-4 0 0,0-2 0 0,0-13-272 15,4 10 16-15,-4-10 16 16,0 0-1616-16,14-5-320 0,0-4-64 0</inkml:trace>
  <inkml:trace contextRef="#ctx0" brushRef="#br1" timeOffset="117620.5">24539 1634 23039 0,'0'0'1024'0,"0"0"192"0,0 0-960 0,0 0-256 0,0 0 0 0,0 0 0 16,-6 10 624-16,-1 0 80 0,1 3 0 0,-4 2 16 15,0-1-400-15,-3 3-96 0,-2-1-16 0,-2 1 0 16,-1-2 176-16,1 2 16 0,-2 2 16 0,-1 0 0 16,0 1 96-16,1 0 0 0,-1-1 16 0,2 3 0 15,-2-4-112-15,-1 0-32 0,1-1 0 0,-2-1 0 16,-1-1-192-16,-1-1-32 0,0-1-16 0,-1-3 0 15,3 0-144-15,-1-1 0 0,-1-1 144 0,4-3-144 16,2 0 0-16,4 1 144 0,1-3-144 0,2 0 0 16,1 1 160-16,1 0-160 0,9-4 128 0,-9 4-128 15,9-4 128-15,-9 4-128 0,9-4 0 0,0 0 128 0,-6 5 48 0,6-5 0 16,0 0 0-16,0 0 0 0,0 0-176 0,0 11 160 16,0-11-160-16,6 13 160 0,4-3 32 0,3 3 16 15,-1-2 0-15,8 1 0 0,2 2 208 0,6 3 32 16,4 4 16-16,1-2 0 0,2-1-48 0,0-1-16 15,1-1 0-15,1 0 0 0,-1 3-16 0,3-1-16 16,0 1 0-16,0-2 0 0,3-1-176 0,0 1-48 16,0-2 0-16,1-4 0 0,1 2-144 0,-2 0 0 15,-3-3 0-15,-1 3 0 16,-1-1-880-16,-1 1-256 0,-3 2-48 0,-4 1-15008 0</inkml:trace>
  <inkml:trace contextRef="#ctx0" brushRef="#br1" timeOffset="131102.4">25828 1708 10127 0,'0'0'448'0,"3"-5"96"0,-1-3-544 0,1 2 0 0,-1-1 0 0,1 0 0 15,-1 2 2416-15,2-3 368 0,-1 0 80 0,-1 2 16 0,-2 0-1520 0,0 6-288 16,0-5-64-16,0 1-16 0,0 4-96 0,0 0 0 16,0 0-16-16,0 0 0 0,0 0-128 0,0 0-32 15,0 0 0-15,-5 6 0 0,1 6-240 0,-2 1-48 16,1 3-16-16,0 4 0 0,1 2-48 0,0 1-16 16,-1 5 0-16,1-1 0 0,2 4-144 15,-1 3-16-15,2 1-16 0,0-5 0 0,1 1-176 0,0-1 0 16,1-4 0-16,0-2 0 0,2-6 0 0,-2-4 0 15,1-2 0-15,2-2 0 16,-1-3-608-16,-3-7 0 0,9 5 0 0,-9-5 0 16,6-5-1888-16,0-3-368 0</inkml:trace>
  <inkml:trace contextRef="#ctx0" brushRef="#br1" timeOffset="131257.44">25770 1540 29487 0,'0'0'2624'16,"-6"-1"-2112"-16,1-3-512 0,5 4 0 0,-7-4 1184 0,3 0 128 0,4 4 32 0,-5-4 0 15,5 4-704-15,-5-6-128 16,0-2-16-16,1 3-16 0,1-4-352 0,1 3-128 16,-2-4 0-16,0 2 144 15,4-2-464-15,0 5-112 0,0 5-16 0,0 0 0 16,0 0-2432-16,0 0-512 0</inkml:trace>
  <inkml:trace contextRef="#ctx0" brushRef="#br1" timeOffset="131598.82">26577 1245 11055 0,'3'-6'976'0,"3"-4"-784"15,-1-2-192-15,1-1 0 0,-1-1 2160 0,0 2 384 16,-2 0 80-16,-1-2 0 0,-2 0-1216 0,-2 4-256 16,0-1-64-16,-1 0 0 0,-4 3-192 0,0-3-32 15,-4 3-16-15,0-1 0 0,-2 2-128 0,-1 3-16 16,-1-1-16-16,-1 5 0 0,0 3-80 0,1 2-16 0,-3 1 0 0,-6 11 0 16,3 2-208-16,1 5-32 15,4 3-16-15,4-6 0 0,0 6-336 0,-1 2 144 16,-1 6-144-16,0 5 0 0,0 2 192 0,0 5-192 15,4-1 192-15,1 4-192 0,1-7 128 0,2 3-128 16,2-4 0-16,0 1 0 0,1-6 0 0,1-4 0 0,2-3-208 16,4-3 80-16,0-7-208 0,1 7-48 0,0-5 0 0,-1-12 0 31,1 0-256-31,1 1-48 0,-6-11-16 0,0 0 0 16,0 0-1760-16,0 0-352 0</inkml:trace>
  <inkml:trace contextRef="#ctx0" brushRef="#br1" timeOffset="131733.6">26253 1729 2751 0,'0'0'256'0,"0"0"-256"0,0-5 0 0,3 0 0 16,-3 5 5344-16,7-5 1024 0,0 3 208 0,1-1 32 16,0 2-4304-16,0-1-848 0,1 2-176 0,0 0-48 0,1-2-384 15,2-1-80-15,1 0 0 0,2-1-16 0,-1-1-336 0,10-4-64 16,0 1-16-16,-7 3 0 16,0-4-1728-16,3 0-336 0,-1-1-80 0</inkml:trace>
  <inkml:trace contextRef="#ctx0" brushRef="#br1" timeOffset="132414.32">28044 1165 14735 0,'-17'-14'640'0,"11"9"160"0,-2-1-640 0,-1 2-160 15,2 0 0-15,-1 0 0 0,-1 2 1584 0,1 0 272 16,1 4 64-16,-1 0 16 0,0 3-992 0,1 0-208 15,-2 5-32-15,1 1-16 0,1 1-64 0,-1 6-16 16,0 4 0-16,2 2 0 0,0 0-192 0,1 12-32 16,2-3-16-16,3-13 0 0,0 3-176 0,1 0-16 15,3-2-16-15,1 0 0 0,0-5-32 0,2-3-128 16,0-2 192-16,1-2-64 0,1-4 64 0,1-3 0 0,0-5 0 0,3-5 0 16,-2 0 192-16,3-8 32 0,2-1 16 0,-1-3 0 15,-1 1-128-15,0-4-32 16,1-3 0-16,-2 3 0 0,-1 0-272 0,6-10 128 15,-4 2-128-15,-5 15 0 0,-1-1 128 0,-1 3-128 0,1 6 0 0,-2-3 0 16,1 5 0-16,-3 2 0 0,-4 4 0 16,0 0 0-16,6 7 0 0,-1 10 160 0,-2 5-160 0,-5-3 192 15,1 6-192-15,-2 2 160 0,-2 4-160 0,-1 3 160 16,-4 4-160-16,0 2 0 0,0 1 144 0,-3 0-144 16,-1-3 128-16,0 2-128 0,1 0 128 0,0-2-128 15,1-4 144-15,0-1-144 0,1-3 192 0,-3 8-192 16,4-7-432-1,2-11-192-15,4-3-32 0,2-12-8864 0,2-5-1760 0</inkml:trace>
  <inkml:trace contextRef="#ctx0" brushRef="#br1" timeOffset="132710.34">28425 1515 9215 0,'-6'10'816'0,"-3"1"-656"15,-2 3-160-15,-3 3 0 0,1 0 3568 0,-3 5 672 16,-3 2 144-16,0 0 32 0,-1 4-2848 0,2-1-560 16,0-3-112-16,3 0-32 0,2-3-64 0,3-4-16 15,2-3 0-15,2-5 0 0,4 0-272 0,2-9-64 16,0 0-16-16,6 0 0 0,3-6 0 0,9-4 0 0,2-6 0 16,-5 2 0-16,-1-2-48 0,6-3 0 0,-4-1 0 0,4-10 0 15,-2 5 16-15,-10 7 0 16,-1 3 0-16,-1 0 0 0,0-1-16 0,-4 2 0 0,-1-1 0 0,-2 0 0 15,-3 1-96-15,-2 1-32 16,-2 3 0-16,1-1 0 0,-3 3-256 0,-2 0-176 16,-2 2 32-16,0 3 0 15,0 1-2096-15,-1-1-432 0</inkml:trace>
  <inkml:trace contextRef="#ctx0" brushRef="#br1" timeOffset="133355.14">29181 1029 18431 0,'0'0'816'0,"0"0"160"0,0 0-784 0,0 0-192 0,0 0 0 0,0 0 0 0,0 0 1264 0,-5 2 208 16,0 5 32-16,-3 0 16 0,2 5-592 0,2-6-112 15,-1 3-32-15,1 4 0 0,-1 1-96 0,0 4-32 16,0-1 0-16,0 1 0 0,1 3-320 0,0-1-64 16,1-1-16-16,0 1 0 0,2 2-128 0,1-4-128 15,0-4 144-15,1 0-144 0,0-2-160 0,3-1-128 16,0-4-32-16,-4-7 0 16,8 4-2176-16,3-5-448 0</inkml:trace>
  <inkml:trace contextRef="#ctx0" brushRef="#br1" timeOffset="133536.76">29288 879 23951 0,'-24'1'1056'0,"14"-1"224"0,-2 0-1024 0,1 2-256 0,-1-1 0 0,1 0 0 16,-1 0 1472-16,2 2 224 0,-2-1 48 0,3 0 16 15,0-2-1344-15,4 0-272 0,5 0-144 0,0 0 160 16,-5-5-352-16,2-3-64 0,3 8 0 0,4-8-16 31,2 2-2192-31,6-5-432 0</inkml:trace>
  <inkml:trace contextRef="#ctx0" brushRef="#br1" timeOffset="133897.35">29983 819 8287 0,'0'0'736'0,"0"0"-592"16,-5-5-144-16,1 3 0 0,1-1 2048 0,3 3 368 16,0 0 80-16,-4-6 0 0,-1-1-1184 0,5 7-240 15,-7-2-48-15,7 2-16 0,-7 0 48 0,-2 0 16 16,0 0 0-16,-1 1 0 0,-2 3-208 0,3 1-32 16,-2 3-16-16,-9 2 0 0,-3 1-352 0,0 3-64 15,-1 0-16-15,8-4 0 0,0 3 0 0,-6 7 0 0,3 1 0 16,4-3 0-16,4-1-64 0,0-1 0 15,6-1-16-15,4-2 0 0,1-3-304 0,0-10 0 16,0 0 128-16,9 11-128 0,-9-11 0 0,14 9 0 16,-3 0 0-16,1-3 0 0,1-1 0 0,-5 0 128 15,1-2-128-15,0 1 0 0,-9-4 0 0,10 9 0 0,-10-9 0 16,4 7 0-16,-3 4 192 0,-1-3-192 16,-2 5 192-16,-4 5-192 0,-6-2 240 0,-3 1-64 0,-2-1-16 15,5-5 0-15,-5 0-160 0,1-1 0 0,-2 2 0 0,-9 3-176 31,3-5-2224-31,9-2-448 0</inkml:trace>
  <inkml:trace contextRef="#ctx0" brushRef="#br1" timeOffset="134398.04">30825 707 12959 0,'0'0'576'0,"-8"-3"112"0,2-1-560 0,-1 0-128 0,7 4 0 0,-11-4 0 16,2 0 592-16,-1 3 96 0,-3 1 16 0,1 0 0 15,-1 3-32-15,-1 0 0 0,-1 5 0 0,-1-2 0 16,0 5-208-16,-1-1-32 0,-1 4-16 0,1 2 0 15,-1 2 80-15,1 2 16 0,1 1 0 0,3 0 0 16,-1 2 0-16,3-1 16 0,1-2 0 0,2 3 0 16,3-3-80-16,1 2 0 0,3-3-16 0,2-2 0 0,4-3-16 0,1-2 0 15,3 0 0-15,3-7 0 0,2-1-96 16,5-3-32-16,0-1 0 0,4-4 0 0,1 0-288 0,4-5 0 16,2 0 128-16,5-3-128 0,0-2-192 15,3 0-112-15,1-2-16 0,-1 1 0 16,-1-1-1920-16,-3 2-384 0</inkml:trace>
  <inkml:trace contextRef="#ctx0" brushRef="#br1" timeOffset="134835.07">31247 580 17903 0,'0'0'784'0,"0"0"176"0,-7-9-768 16,7 9-192-16,0 0 0 0,-8-2 0 0,-1 1 1024 0,9 1 144 0,-8 6 48 0,-1 0 0 16,-4 6-640-16,2-1-128 0,0 2-32 0,0 5 0 15,0 3-96-15,1 5-32 0,0-3 0 0,2-1 0 16,-1 4 16-16,3-2 0 0,2-4 0 0,1-1 0 15,-2-2-144-15,5-1-32 0,0-3 0 0,3-4 0 16,-1 0-128-16,-2-9 0 0,0 0 144 0,0 0-144 16,8 5 128-16,-8-5-128 0,0 0 128 0,10 1-128 0,-10-1 128 15,10-1-128-15,-10 1 128 0,8-6-128 16,-8 6 0-16,8-8 0 0,-8 8 0 0,10-4 0 0,-10 4 0 0,0 0 0 16,7-4 0-16,-7 4 0 0,0 0 0 0,0 0 0 15,0 0 0-15,0 0 0 0,0 0 0 0,0 0 0 16,0 0 0-16,0 0 0 0,0 0-192 0,0 0 0 15,0 0 0-15,0 0 0 16,0 0-208-16,0 0-48 0,0 0-16 0,0 0 0 16,0 0 16-16,0 0 16 0,0 0 0 0,0 0 0 15,0 0-192-15,0 0-32 0,0 0-16 0</inkml:trace>
  <inkml:trace contextRef="#ctx0" brushRef="#br1" timeOffset="135289.85">31024 962 10127 0,'0'0'896'0,"0"0"-704"0,0 0-192 0,0 0 0 0,0 0 1472 0,0 0 256 0,0 0 48 0,0 0 16 15,0 0-704-15,0 0-128 0,0 0-16 0,0 0-16 16,11-7-288-16,-3-2-48 0,4-1-16 0,-2-5 0 15,0-2 32-15,2-2 0 0,0-1 0 0,0-5 0 16,0-2 32-16,4-2 16 0,-1-2 0 0,2 1 0 16,-2-5-80-16,3 2 0 0,-1-2-16 0,1-1 0 15,1-1-304-15,-9 16-48 0,4-7-16 0,2 1 0 0,-2-4-192 0,2 1 128 16,-2 2-128-16,-1-1 0 0,-3 1 128 0,5-27-128 16,-6 4 0-16,-4 7 144 15,-3 6-144-15,-2 3 0 0,-3 4 0 0,-1 4 0 0,-2 4 0 16,-2 1 0-16,1 8 144 0,-5 2-144 0,1 3 208 0,-2 5-16 15,0 4-16-15,-1 8 0 0,-2 2-176 0,-1 8 160 16,-1 6-160-16,1 2 160 0,-2 7-160 0,2 3 0 16,-1 6-160-16,2 1 160 0,2-5 0 0,0 0 0 15,4 4 0-15,6-14 0 0,2 5 0 0,1 3 0 16,0-2 0-16,1 3 0 0,0 0 0 0,1-1 0 16,2-2 0-16,3 24 0 0,-1-14 0 0,0-5 0 15,2-8 128-15,0-3-128 0,1-9 0 0,2 0 0 16,1-5-128-16,0-3 128 15,-2-1-624-15,1-2-16 0,1 0-16 0</inkml:trace>
  <inkml:trace contextRef="#ctx0" brushRef="#br1" timeOffset="135596.89">31722 543 19343 0,'0'0'1728'0,"-11"4"-1392"0,-2-1-336 0,4 1 0 0,-2 2 768 0,1 0 96 0,-3 6 16 0,-1-1 0 16,0 4-224-16,-3 3-32 0,-2 3-16 0,0 0 0 15,0 1-96-15,1-2-32 0,-1 3 0 0,1-3 0 16,3-1-32-16,4-1 0 0,2-1 0 0,4-5 0 16,4 0-160-16,1-5-32 0,0-7-16 0,6 9 0 0,5-5-64 0,-1-3-16 15,4-2 0-15,2-4 0 0,-1-4 176 0,3 2 48 16,0-7 0-16,-1 0 0 0,-1-2-96 0,0 0-16 15,-3-1 0-15,0 0 0 0,1-1-80 0,-6 2 0 16,-1 0-16-16,-2 1 0 0,-3-1-48 0,0 4 0 16,-4 2 0-16,0-2 0 0,-1 2 16 0,-3 2 0 15,1 3 0-15,-1-1 0 0,-6 1-144 0,3 2-256 16,0 2 64-16</inkml:trace>
  <inkml:trace contextRef="#ctx0" brushRef="#br1" timeOffset="135928.79">31868 385 23039 0,'0'0'1024'0,"0"0"192"15,-6 6-960-15,6-6-256 0,-6 11 0 0,2-3 0 0,-1 1 464 0,1 2 48 0,-1-1 16 0,-3 3 0 16,2-3-240-16,-2 4-48 0,-1 0-16 0,-5 10 0 15,3-4 224-15,2-4 32 0,0-2 16 0,3 0 0 16,-1-4 16-16,4 3 16 0,-1 0 0 0,4-3 0 16,-1 1-336-16,1 2-64 0,0-4 0 0,1 2-128 15,-1-2 0-15,2 3 0 0,1-1 0 0,1-3 0 16,-3 2 128-16,2-1-128 0,-3-9 0 0,3 11 0 0,-3-11 0 16,3 8 0-16,-2 1 0 0,-1-9 0 15,0 0 144-15,-2 7-144 0,2-7 0 0,-5 8 144 0,5-8-144 0,-11 5 0 16,-1-4 144-16,-1 3-144 0,-1-3 0 0,0-1-208 15,1 0 16-15,-1-1 16 16,2-1-432-16,0-1-96 0,2 3 0 0</inkml:trace>
  <inkml:trace contextRef="#ctx0" brushRef="#br1" timeOffset="136272.9">31985 508 18431 0,'0'0'1632'15,"0"0"-1312"-15,0 0-320 0,0 0 0 0,10 2 1040 0,-10-2 144 16,12 0 32-16,-1-2 0 0,0-2-464 0,0-2-96 0,-1-1-16 0,2 2 0 16,-1-6-208-16,-5 6-48 0,2-4-16 0,0 1 0 15,-1-3-96-15,1 2-16 0,-2-4 0 0,3 2 0 16,-3 1 0-16,6-8 0 0,-4 2 0 0,-3 5 0 15,-2 2 176-15,-3 9 16 0,0 0 16 0,0 0 0 16,0 0 32-16,0 0 0 0,-11-1 0 0,0 5 0 16,-2 2-304-16,0 5-64 0,-2 5-128 0,7-7 192 15,-1 5-192-15,-1 1 0 0,-1 3 0 0,1-1 0 16,3 4 0-16,1-2 0 0,1-1 0 0,0 13 0 16,5-6 0-16,5-6 0 0,4-4-128 0,5-2 128 15,1-5-400-15,3 1-32 16,0-6 0-16</inkml:trace>
  <inkml:trace contextRef="#ctx0" brushRef="#br1" timeOffset="136650.99">30690 1353 13823 0,'0'0'608'0,"-9"4"128"0,0 1-592 15,3 0-144-15,2 4 0 0,2 4 0 0,-1 2 3360 0,2 5 640 0,1 6 128 0,-2-1 32 16,1 4-3200-16,1-2-624 0,1 2-128 0,2-3-16 0,-2 4-64 16,2-2-128-16,-1 1 192 0,1 1-64 15,-1-6-128-15,4-3 0 0,0-2 0 0,-1 3 0 16,0-3-1280-16,0-2-304 0,0-5-48 0,-1 1-9984 15</inkml:trace>
  <inkml:trace contextRef="#ctx0" brushRef="#br1" timeOffset="137032.57">30591 1766 20271 0,'0'0'1792'0,"9"-6"-1424"15,0-7-368-15,5 2 0 0,2-5 544 0,5 2 32 16,0-2 16-16,2 1 0 0,4-2-240 0,-3 2-48 0,0 1-16 16,-2-3 0-16,1 3-288 0,-1 0 0 0,1 4 128 0,-2 0-128 15,-4 5 0-15,-1 4 0 0,-4 2 0 0,-1 4 0 16,-5 5 0-16,-1 3 0 0,-1 3 0 0,-4 6 0 16,-3 5 0-16,-1-1 0 0,-1 5 192 0,-1 1-192 15,-2-6 464-15,2 2-16 0,2-5 0 0,2 1 0 16,0-6 272-16,5-5 48 0,2-2 16 0,1-4 0 15,2-1-160-15,2-5-48 0,3-2 0 0,2-7 0 16,0 0-240-16,2-8-48 0,-2-3-16 0,0 1 0 16,2-2-80-16,-2-4-32 0,0 0 0 0,-1 2 0 15,-1-1 96-15,-3 3 0 0,-2-2 16 0,-2 3 0 16,-2 2-16-16,-1 3 0 0,-3 3 0 0,-3 0 0 16,-1 3 0-16,-1 2-16 0,-4 2 0 0,-1 4 0 0,-1 3-240 15,-2 3 0-15,-4 0 0 0,1-1 0 16,-2 6-1328-16,-1-4-304 15,0 2-64-15,1-2-11984 0</inkml:trace>
  <inkml:trace contextRef="#ctx0" brushRef="#br1" timeOffset="137344.5">31736 1062 25919 0,'0'0'1152'0,"0"0"224"0,0 0-1104 0,0 0-272 0,-2 10 0 0,-1 3 0 16,1 2 640-16,-2 5 80 0,-6 3 16 0,-1 4 0 15,1 6-208-15,0 3-32 0,0-1-16 0,0 2 0 16,1 1 144-16,0 0 16 0,1 1 16 0,3-5 0 15,1-2-256-15,2-3-48 0,1-5-16 0,-1-2 0 16,2-3-336-16,3-3 0 0,-1-2 0 0,1-1 0 31,1-3-384-31,0-1-64 0,-4-9 0 0,10 1 0 16,-10-1-640-16,14-6-144 0,0 0-32 0,0-2-11760 0</inkml:trace>
  <inkml:trace contextRef="#ctx0" brushRef="#br1" timeOffset="137905.95">32172 991 18431 0,'0'0'1632'0,"0"0"-1312"0,0 0-320 0,0 0 0 15,0 0 1184-15,0 0 160 0,0 0 48 0,0 0 0 16,0 0-528-16,0 0-96 0,0 0-32 0,0 0 0 15,-10 4-144-15,0 8-16 0,1 2-16 0,-3 7 0 16,-3 3 96-16,-3 3 32 0,1-1 0 0,-5 3 0 16,-1-2 32-16,-1 4 16 0,0-1 0 0,-2-2 0 15,4 1-256-15,-3-6-48 0,8 0-16 0,-2 0 0 16,-2-3-224-16,5-2-64 0,-2-3 0 0,3-2 0 16,1 1-128-16,2-3 128 0,1-4-128 0,-1-2 128 15,0 0-128-15,3-1 0 0,-1-3 0 0,2 0 0 16,-1-2 0-16,4 0 0 0,1 1 0 0,0-3 0 0,3 1-192 0,1 2 192 15,0 0-160-15,0 0 160 0,0 0-176 16,11 4 176-16,5-3-192 0,-1 0 192 0,-2 4 0 16,3 2 0-16,3-1 0 0,2 0 0 0,3 2 0 0,2-4 176 15,2 0-176-15,2 3 160 0,1-2-32 0,1 0-128 16,-4 2 192-16,0-4-64 0,-2 1 112 0,-4 1 16 16,-1 2 0-16,-2-3 0 15,-3-2-64-15,0 3 0 0,-2 2 0 0,0-2 0 0,-14-5-192 0,15 6 0 16,0 3 0-16,-1-2 0 15,1 5-1408-15,-8-7-288 0,2 5-48 0</inkml:trace>
  <inkml:trace contextRef="#ctx0" brushRef="#br1" timeOffset="140764.07">21112 3816 10703 0,'-5'-10'464'0,"5"10"112"0,-6-5-448 0,6 5-128 0,-8-7 0 0,0-2 0 16,3 0 656-16,0-1 112 0,1 3 32 0,1 0 0 15,-2-1-64-15,-1-2-16 0,1 2 0 0,2 2 0 16,3 6-208-16,-6-8-64 0,1 2 0 0,-1-1 0 0,1 2-144 16,0 2-48-16,5 3 0 0,-8-6 0 0,3 0 112 0,5 6 16 15,-6-4 0-15,6 4 0 0,0 0 96 0,0 0 32 16,-7-2 0-16,7 2 0 0,0 0-80 0,0 0-16 16,0 0 0-16,0 0 0 0,0 0-208 0,0 0-32 15,0 0-16-15,0 0 0 0,0 11-32 0,4-1 0 16,-1 3 0-16,1-3 0 0,-1 2 128 0,1 2 0 15,4-2 16-15,-2 1 0 0,1 1 32 0,0 1 0 16,1-2 0-16,3 0 0 0,-2 2-32 0,1 0 0 16,0 1 0-16,2 0 0 0,1 2-48 0,-1 0-16 15,0-3 0-15,1 1 0 0,0 2-48 0,4 1-16 16,1 2 0-16,0-2 0 0,-1-3-16 0,2 2 0 16,1 1 0-16,-1 0 0 0,1 1-128 0,2 0 192 0,-1-3-192 15,3 2 192-15,0 2-192 0,2 2 128 0,2-1-128 0,1-1 128 16,-1-2-128-16,4-1 0 0,-4-1 144 0,-2 3-144 15,1-3 144-15,0 4-144 0,2-2 192 0,0 0-192 16,-1 2 192-16,2 0-64 0,-1-1 0 0,0-1-128 16,0 0 256-16,3 2-48 0,1-1-16 0,0 3 0 15,0 0 0-15,0-3-16 0,0-1 0 0,-1 0 0 16,-1-1-48-16,-2-2-128 0,0 1 192 0,2 1-64 16,0 0 0-16,4-1-128 0,-1 1 192 0,3 1-64 15,-2 0-128-15,4 0 128 0,3 2-128 0,-1-1 128 16,0-3-128-16,0-1 128 0,-3-1-128 0,0 1 128 15,-2 0-128-15,-1-1 160 0,5-2-160 0,-1 1 160 16,0-1-160-16,6 2 0 0,-2-1 144 0,2-3-144 16,3 2 0-16,-1 0 128 0,-3-4-128 0,0 3 0 15,-2-1 0-15,1 0 144 0,3 2-144 0,-1-3 0 16,1 1 128-16,2 3-128 0,3-5 0 0,1 3 0 0,2 0 0 16,-6-3 0-16,-2 1 0 0,-2-1 0 0,1 4 144 0,-1-3-144 15,1 3 0-15,2-2 144 0,1-2-144 0,3 3 128 16,0-3-128-16,-2 1 128 0,0 0-128 0,-2-2 0 15,-3-2 0-15,1 2 128 0,0-5-128 0,3 5 0 16,-1 0 0-16,1-3 0 0,0 2 0 0,2 0 0 16,-2-2 0-16,-1 1 0 0,-2-3 0 0,-1 1 0 15,-2-2 128-15,1 2-128 0,0 1 128 0,2-1-128 16,-2 0 192-16,4 2-64 0,3 3-128 0,-1-4 192 16,0 0-192-16,-4 1 192 0,-4-2-192 0,-2 1 0 15,1 0 0-15,-2 0 128 0,-1-3-128 0,1 0 0 0,0 3 0 0,2 2 0 16,-2-4 0-16,4 3 0 0,0-1 0 15,0 0 0-15,-3-3 0 0,-3 0 0 0,-1 0 128 16,-2 1-128-16,-1-2 0 0,0 1 0 0,-1 2 144 0,1-1-144 16,0-2 0-16,-1 0 0 0,-3 4 0 0,-1-2 128 15,1-2-128-15,0 3 0 0,-2 0 0 0,-3-2 128 16,-3 1-128-16,-2 1 0 0,-3 1 0 0,-1-1 0 16,-1-3 0-16,-3 3 0 0,-10-4-128 0,10 4 128 31,-10-4-656-31,0 0-48 0,0 0-16 0,0 0-14544 0</inkml:trace>
  <inkml:trace contextRef="#ctx0" brushRef="#br1" timeOffset="141181.48">25795 5260 21183 0,'-8'-15'1888'0,"7"7"-1504"15,1 8-384-15,1-6 0 0,-1 6 480 0,10-5 32 16,2 1 0-16,1 2 0 0,-1 2-192 0,2 2-16 16,3-1-16-16,2 1 0 0,1-2-160 0,3 0-128 15,1 2 144-15,2 2-144 0,-1-1 128 0,4 0-128 16,2 5 0-16,2-2 0 0,4 1 320 0,3-1-48 0,4-1 0 0,-2 4 0 15,-3-3 176-15,0 5 48 0,0-2 0 0,1 1 0 16,-2-1-144-16,3 3-32 0,-2 1 0 0,0 0 0 16,-4-1-80-16,-2 2-32 0,-1-3 0 0,-3 3 0 15,-6 2 176-15,-3 1 48 0,-2-2 0 0,-4-1 0 16,-4-3-16-16,-3 2 0 0,-5 1 0 0,-4 1 0 16,-6 3 16-16,-5 1 0 0,-9 3 0 0,-8-1 0 15,-7 5-80-15,-7-2-16 0,-3-2 0 0,-4 5 0 16,-4 1-128-16,-4 4-16 0,-2 5-16 0,-4-3 0 15,-4-1-176-15,4-1 0 0,6-1-160 0,0 2 160 32,3 0-1856-32,5 0-256 0,3 1-64 0</inkml:trace>
  <inkml:trace contextRef="#ctx0" brushRef="#br1" timeOffset="142436.39">21852 7753 15135 0,'0'0'672'0,"0"0"144"0,-8 8-656 15,1-5-160-15,-2 0 0 0,9-3 0 0,-9 4 432 0,2 5 48 16,0-4 16-16,1 1 0 0,6-6-176 0,-8 9-48 15,3-4 0-15,5-5 0 0,-8 9 48 0,2-3 16 16,1 2 0-16,5-8 0 0,0 0 80 0,0 0 16 0,-7 8 0 0,2-2 0 16,0 3 96-16,0-3 32 0,5-6 0 0,-6 12 0 15,2-5-16-15,0 3 0 0,-3-3 0 0,1 0 0 16,1 4-80-16,0-4-16 0,3 2 0 0,-2-3 0 16,0 5-128-16,4-11-48 0,-5 10 0 0,1-1 0 15,4-9-32-15,0 0-16 0,0 0 0 0,-2 9 0 16,2-9 48-16,-3 8 16 0,3-8 0 0,0 0 0 15,0 0 96-15,0 0 0 0,0 0 16 0,0 0 0 16,6-8 16-16,3-1 0 0,0-4 0 0,1 1 0 16,1-3-192-16,1-1-32 0,1-6-16 15,2 0 0-15,2 2-48 0,1-1-128 0,-1 0 192 0,4-4-64 16,-1-2 0-16,5-1-128 0,6-1 192 0,1-4-64 16,1 1 0-16,1 2 0 0,-1 2 0 0,0-7 0 15,0 0-128-15,0-1 160 0,2-1-160 0,0 2 160 0,1 0-160 16,-1 1 0-16,4 5 144 0,1 1-144 0,3-3 128 15,2 5-128-15,-1-5 128 0,0 3-128 0,0 1 208 0,-3 1-16 16,-2-1-16-16,3 0 0 0,3 1-176 0,3 3 192 16,0 0-192-16,3 0 192 0,3-1-192 0,-1-4 0 15,-1 1 0-15,-2 1 128 0,-5 4-128 0,1 2 0 16,0-1 0-16,3 2 0 0,-2 0 0 0,2-1 0 16,2-1 128-16,-2 4-128 0,1-1 0 0,-1-1 128 15,-2-2-128-15,0 4 128 0,-2 0-128 0,2 1 0 16,-1-1 0-16,2 1 128 0,0 0-128 0,4 1 0 15,2 0 0-15,-1-2 0 0,-2 1 128 0,-1 1-128 16,-8 1 128-16,2 1-128 0,1-1 160 0,0 0-160 16,1 2 192-16,1 5-192 0,0 2 144 0,0-3-144 0,-1 0 0 15,-2 0 144-15,-2 0-144 0,-1 2 0 0,-4-3 0 16,1 4 0-16,0 0 0 0,2-1 0 0,-1 3 0 0,-1 0 128 16,3-1-128-16,1 2 0 0,0-1 0 15,1 1 128-15,-1-2-128 0,-4 1 0 0,-4-3 0 16,-1 2 128-16,-1 4-128 0,0 0 0 0,-2-1 144 0,1 0-144 15,1 1 128-15,-3 1-128 0,-1 0 128 0,0 0-128 16,0-2 160-16,0 0-32 0,-2 0-128 0,2 1 192 16,-1 1-192-16,-3 0 0 0,-2 0 0 0,1-1 0 15,-2-2 0-15,0-1 128 0,-1 1-128 0,-2 0 0 16,0 0 128-16,-4 1-128 0,1-1 0 0,-1 1 0 16,-1-1 0-16,-1 0 0 0,-2 1 0 0,1 0 0 15,-2 0 0-15,-9 1 0 0,0 0 0 0,0 0 0 16,0 0 0-16,0 0 0 0,8-3-192 0,-8 3 192 15,0 0-640-15,0 0-32 0,0 0 0 0,0 0 0 16,0 0-1440-16,-11 3-272 0,1-2-64 0,0-1-10912 16</inkml:trace>
  <inkml:trace contextRef="#ctx0" brushRef="#br1" timeOffset="142923.19">25089 6031 11967 0,'-11'-12'1072'0,"5"6"-864"0,1-6-208 0,5 12 0 16,-3-10 768-16,3 10 128 0,-1-12 0 0,1 12 16 15,4-12-432-15,-4 12-96 0,7-8 0 0,-7 8-16 16,8-7-208-16,2 0-32 0,-2 4-128 0,2 0 192 15,3 2-48-15,-1 1-16 0,1 2 0 0,1 2 0 16,4 0 128-16,0 2 0 0,-1-1 16 0,5-1 0 16,0 5 352-16,2-2 64 0,0-2 16 0,3 2 0 15,-1-2 144-15,5 3 48 0,0 2 0 0,4-2 0 16,2 1-192-16,2-3-48 0,6 3 0 0,0-3 0 16,1 4-112-16,-1-2-32 0,-3 0 0 0,-2 1 0 15,-3-1-96-15,0 1-32 0,-1-4 0 0,-1 4 0 0,-1-4-128 16,-1 2-48-16,-1 2 0 0,-1-4 0 0,-2 2-80 0,-2-2 0 15,-3 1-128-15,-3 1 192 0,-1 0-16 0,-4-1-16 16,-3 1 0-16,-2 0 0 0,1 2 112 0,-3-3 32 16,-4 6 0-16,0-4 0 0,-5 5 48 0,-4 1 16 15,-2 4 0-15,-6 2 0 0,-3 2-64 0,-5-1-16 16,-3 4 0-16,-7 0 0 0,0-1-128 0,-7 3-32 16,-4 0 0-16,-3 1 0 0,-3-3-128 0,-4 5 0 15,-4 2 0-15,-8 0 128 0,-10 2-128 0,1-1 0 16,-2-1 0-16,2 5-176 15,-1 9-976-15,-6 0-192 0,-6 2-32 0,-4 1-12928 16</inkml:trace>
  <inkml:trace contextRef="#ctx0" brushRef="#br1" timeOffset="150812.5">21956 7588 2751 0,'0'0'256'0,"0"0"-256"0,0 0 0 0,0 0 0 0,0 0 848 0,0 0 128 15,0 0 32-15,0 0 0 0,0 0-64 0,0 0-16 16,0 0 0-16,0 0 0 0,0 0-144 0,0 0-16 16,0 0-16-16,0 0 0 0,0 0-304 0,0 0-48 15,0 0-16-15,0 0 0 0,0 0-48 0,0 0-16 16,0 0 0-16,0 0 0 0,0 0-48 0,0 0-16 16,0 0 0-16,0 0 0 0,0 0 96 0,0 0 16 15,0 0 0-15,0 0 0 0,0 0-112 0,0 0-32 16,0 0 0-16,-5 11 0 0,0-5-48 0,0 3-16 15,-1 0 0-15,-1 3 0 0,0-3 80 0,-1 2 16 16,2-2 0-16,-2 2 0 0,-1-2 16 0,3 1 16 16,-3-3 0-16,0 4 0 0,-3-1 48 0,4 1 16 15,-3 0 0-15,1-3 0 0,0 2-64 0,0-1-16 0,0 2 0 0,-2-2 0 16,3 1-80-16,-1 0 0 0,0 3-16 0,0-1 0 16,-2-6-48-16,2 4 0 0,1-1 0 0,0 2 0 15,-2 0 32-15,1-1 0 0,0-3 0 0,0 5 0 16,-2 1-32-16,1-5 0 0,2 4 0 0,-3-3 0 15,0 2-128-15,-2 2 0 0,0-3 144 0,0 0-144 16,0-1 0-16,0 0 144 0,0-3-144 0,0 3 0 16,0-4 128-16,0 2-128 0,-4 2 0 0,4-3 0 15,1 2 128-15,1-2-128 0,-2 2 0 0,0-2 0 16,0-4 128-16,1 2-128 0,1 1 144 0,1 2-144 16,-2-5 176-16,1 2-176 0,-1-1 192 0,0 3-192 15,0-1 176-15,1-1-176 0,-2-2 160 0,0 4-160 16,-1-4 240-16,1 2-48 0,-4-2-16 0,1 2 0 0,1 3-176 0,-1-2 0 15,1 0 0-15,-2 1 0 0,-1-2 0 0,-2 0 0 16,-1 0 0-16,-1 3 128 0,-1-2-128 16,-1-1 0-16,1 0 0 0,0 1 0 0,1-1 0 0,0-2 0 15,2 2 0-15,-1-1 0 0,-1 0 0 0,0 0 0 16,0 1 0-16,1-3 0 0,-3 2 0 0,1 0 0 16,-1 3 0-16,2-3 0 0,-1 0 0 0,1 2 0 15,-2 1 0-15,-2-2 0 0,-2-3 0 0,-1 3 0 16,1 0 0-16,0 1 0 0,0-2 0 0,2-1 0 15,2-1 0-15,-2 2 0 0,3-3 0 0,0 1 0 16,-1-1 0-16,1 0 0 0,-1 0 0 0,1 0 0 0,-2-1 0 16,3 1 0-16,-2 1 0 0,-1 1 0 15,2-1 128-15,-1 0-128 0,-2 0 0 0,1 2 0 0,-4-3 144 16,4 0-144-16,-1 0 128 0,0 0-128 0,-1 0 160 0,4 1-160 16,-1 0 0-16,1-1 128 0,-1-1-128 0,1 1 0 15,1-1 0-15,-1-2 0 0,1 2 0 0,0 0 0 16,1 1 0-16,-1 0 0 0,1 1 0 0,-1-1 0 15,0-2 0-15,-3-1 0 0,-1 0 0 0,0 2 0 16,-2 1 0-16,2 0 0 16,-2-1 128-16,0 1-128 0,2 0 0 0,2 0 0 0,-2 1 0 0,2-1 0 15,2-1 0-15,-3-2 0 0,2 0 0 0,0 1 0 16,2 2 0-16,-1 0 0 0,1 0 0 0,0-1 0 16,0 0 0-16,0 0 0 0,-3 1 0 0,1 0 0 15,0-2 0-15,0 1 0 0,-2 0 0 0,2 1 0 16,-1 0 0-16,-1 0 0 0,5 0 0 0,1 0 0 15,0 0 0-15,-1-2 0 0,1 2 0 0,0 0 0 16,3 0 0-16,-1 0 0 0,0 0 0 0,2 0 0 16,-1 0 0-16,2 0 0 0,1 0 0 0,0 0 0 0,1 0 0 15,0-1 0-15,3 1 0 0,-1 0 0 0,-1 0 0 16,1 0 0-16,1 0 0 0,0 0 0 0,-2 0 0 0,2 0 0 16,0 0 0-16,1-1 0 0,1 1 0 0,1 0 0 15,-2 0 0-15,1 0 0 0,8 0 0 0,-9 1 0 16,2-1 0-16,7 0 0 0,-8 0 128 0,8 0-128 15,-8 0 0-15,8 0 0 0,0 0 128 0,0 0-128 16,-6 1 0-16,6-1 144 0,0 0-144 0,0 0 0 16,0 0 144-16,0 0-144 0,0 0 0 0,0 0 0 15,0 0 0-15,0 0 0 0,0 0 0 0,0 0 0 0,0 0 0 0,13 7 0 16,-3-3 0-16,1-1 0 0,1-1 0 0,-1 0 128 16,2-1-128-16,0 2 0 0,-2-2 0 0,0 1 0 15,2 0 0-15,0 2 0 0,0-3 0 16,-1 2 0-16,0-2 0 0,0 2 0 0,1-1 0 0,2 1 0 15,-1-1 0-15,2 3 0 0,-1-1 0 0,3-1 0 16,0 0 0-16,-1 4 0 0,1-6 0 0,1 2 0 16,0 0 0-16,2 3 0 0,0 0 0 0,3-4 0 15,2-2 0-15,-1-1 0 0,3 0 0 0,1 1 0 16,-1 0 0-16,-1 0 0 0,-2 0 0 0,1 0 0 16,-2 0 0-16,1 0 0 0,1-3 0 0,-1 1 0 15,2 1 0-15,1-1 0 0,0 1 0 0,0 0 0 16,1-2 0-16,3 2 0 0,1 1 0 0,0 0 0 15,3-1 0-15,-1-2 0 0,5-2 0 0,-6 2 0 16,-4 3 0-16,2-1 0 0,1-1 0 0,0 0 0 16,0 1 0-16,0 0 0 0,2-2 0 0,-1 1 0 0,-1-2 0 15,4 1 0-15,1 1 0 0,0-1 0 0,3 1 0 0,-2-2 0 16,-1-2 0-16,-1 2 0 0,-2 1 0 0,-1 1 0 16,0-3 0-16,2 2 0 0,-2 1 0 0,0-1 0 15,1 0 0-15,0 2 0 0,2-3 0 0,0 1 0 16,0-1 0-16,0 1 0 0,0 1 0 0,-3-2 0 15,-2-1 0-15,-2 1 0 0,1-1 0 0,1 1 0 16,-3-4 0-16,4 2 0 0,-1 1 0 0,-2-3 0 16,-1 2 0-16,2-2 0 0,1 1 0 0,1 2 0 15,1-4 0-15,0 2 0 0,-1-3 0 0,0 3 0 16,-3-5 0-16,-4 5 128 0,0-4-128 0,-1 6 0 16,1-4 0-16,-1 2 0 0,1-3 0 0,-4 1 0 15,1 0 0-15,-1 0 0 0,-2-1 0 0,4 2 0 16,-3 3 0-16,0-4 0 0,1-1 0 0,2-3 0 0,0 1 0 15,0 1 0-15,-1-1 0 0,0 0 0 0,1 1 0 0,-3-2 0 16,0-2 0-16,-2 2 0 16,0 2 0-16,-1-2 0 0,-3 1 0 0,2 4 0 0,-3-4 0 0,1 5 0 15,-1-4 0-15,0 5 0 0,0-3 0 0,-1 3 0 16,-2-1 0-16,1 0 0 0,-3 2 0 0,-2 1 0 16,-7 4 0-16,12-6 0 0,-6 0 0 0,-6 6 0 15,8-5 0-15,-8 5 0 0,0 0 0 0,6-7-128 16,-6 7 128-16,0 0 0 0,4-5 0 0,-4 5 0 15,0 0 0-15,0 0 0 0,0 0 0 0,0 0-128 16,0 0 128-16,0 0 0 0,0 0 0 0,0 0 0 16,0 0 0-16,0 0 0 0,0 0 0 0,0 0 0 0,-9 6 0 15,-1 2 0-15,0-3 0 0,-1 4 0 0,3-3 0 16,-4 5 0-16,-1 0 0 0,-1 1 0 16,-1 0 0-16,-1-2 0 0,-3 3 0 0,-2 1 0 0,0 3 0 15,-1 4-128-15,-2-1 128 0,-2-2 0 0,-2-2 0 0,1 0 0 16,-3-5 0-16,2 2 0 0,2 2 0 0,-1-1 0 15,3-1 0-15,-2 2 0 0,0-2 0 0,0-4 0 16,0-1 0-16,-1 4 0 0,-2-4 0 0,-1 3 0 16,1-2 0-16,-3 2 0 0,-1-4 0 0,-2 3 0 15,-5-5 0-15,0 3 0 0,-2 0 0 0,1-2 0 16,3 1 0-16,0-3 0 0,0-1 0 0,-2 2 0 16,0 1 0-16,-1-1 0 0,-1 1 0 0,-4 2 0 15,-3-2 0-15,-4 3 0 0,0-2 0 0,0-2 0 16,-1 0 0-16,2 1 0 0,0 1 0 0,1 1 0 15,0-3 0-15,-1 3 0 0,-4 1 0 0,-1-3 0 0,2 2 0 0,3-2 0 16,2 2 0-16,-1 1 0 0,1-1 0 0,2 0 0 16,-2-1 0-16,2 0 0 0,-4-2 0 0,-2-1-128 15,0 4 128-15,2-4 0 0,3-2 0 0,2 1-128 16,-2-1 128-16,2 0 0 0,1-2 0 0,-2 5 0 16,-3 1 0-16,0-2-128 0,0-2 128 0,2-2 0 15,1-3 0-15,4 0 0 0,3-1 0 0,2 2-128 16,0-2 128-16,3 1 0 0,2 1 0 0,1-1 0 15,-2-2 0-15,0-2 0 0,-3 0 0 0,-1 2 0 16,1-1 0-16,1 2 0 0,4 1 0 0,2-4 0 0,-1-2 0 16,3 3 0-16,1-2 0 0,1 3 0 0,1 0 0 15,2-2 0-15,-1 1 0 0,3 2 0 16,2-3 0-16,1 0 0 0,1-4 0 0,0 4 0 0,2-3 0 16,-2 3 0-16,-1 2 0 0,2-3 0 0,3 3 0 0,2 0 0 15,-4-2 0-15,5 4 0 0,2 0 0 0,-1 2 0 16,2-2 0-16,-2 1-128 0,2-1 128 0,1 2 0 15,7 1-144-15,0 0 144 0,0 0-160 0,0 0 160 16,0 0-208-16,0 0 80 0,0 0 0 0,0 0 0 16,0 0 0-16,0 0 0 0,0 0 128 0,0 0 0 15,0 0 0-15,10 9 0 0,1-5 0 0,2-1 0 16,0 2 0-16,1-2-128 0,1 0 128 0,2-2 0 16,-1 3 0-16,2-2 0 0,-1 1 0 0,-1 1 0 15,-1-2 0-15,3 1 0 0,1-3 0 0,1 1 0 16,2-1 0-16,0 0 0 0,-2 0 0 0,0 0 0 15,1 0 0-15,0 0 0 0,1-1 0 0,1 1 0 16,-2 0 0-16,4 0 0 0,-4 0 0 0,6 0 0 0,-2 2 0 0,1 1 0 16,-1-1 0-16,1 1 0 0,-1 1 0 0,-1-1 0 15,-2 1 0-15,-1 1 0 0,1 2 0 0,1-4 0 16,0 3 0-16,1 0 0 0,0-1 0 0,1-1 0 16,1 0 0-16,1 2 0 0,-1 0 0 0,3-1 0 15,2-2 0-15,5 0 0 0,3-3 0 0,0 0 0 16,2 0-256-16,-3-3 48 0,-1 0 0 0,0 1 0 31,0-1-288-31,-2 2-48 0,4-1-16 0,-4-2 0 0,1-1-336 16,-3 1-80-16,0 0-16 0</inkml:trace>
  <inkml:trace contextRef="#ctx0" brushRef="#br1" timeOffset="152235.51">19246 8207 8287 0,'0'0'368'0,"-13"2"80"0,3 1-448 0,-2-1 0 0,-1 2 0 15,0 2 0-15,0 0 864 0,-1-3 96 0,-1 4 0 0,0 0 16 0,-2-3-720 0,0 1-128 16,-1 3-128-16,1-6 144 0,1 2-144 0,-2-1 0 15,-1-2 0-15,0 2 128 0,-2 2 48 0,-1-3 0 16,-3 1 0-16,0-2 0 0,-3-1 144 0,1 0 16 16,1 0 16-16,1 1 0 0,1-1 128 0,3 0 32 15,-1 3 0-15,2-3 0 0,-2-1 16 0,2-1 16 16,-1 2 0-16,0 0 0 0,-1-2-80 0,1-1-16 16,-2 2 0-16,1-2 0 0,-1 2-128 0,2-1-16 15,-1-1-16-15,-3-1 0 0,-6 0 32 0,1-1 0 16,-2-2 0-16,0 2 0 0,-2-4-128 0,2 0-32 15,0 2 0-15,-1-1 0 0,-1 3-160 0,-2-2 128 0,-1 3-128 16,1 1 128-16,-1 1-128 0,-1 1 0 0,-2 1 0 16,3 0 0-16,-1-1 0 0,5 1 0 15,3 0 0-15,3 1 0 0,4 0-256 0,4 3 32 0,2 0 0 0</inkml:trace>
  <inkml:trace contextRef="#ctx0" brushRef="#br1" timeOffset="155333.65">18049 8377 9375 0,'-10'-8'416'0,"10"8"96"0,-7-7-512 0,7 7 0 0,-6-5 0 0,1-4 0 15,1 0 272-15,1 4-32 0,3 5-16 0,0 0 0 16,0-8-64-16,0 8-16 0,0 0 0 0,3-5 0 16,-3 5-144-16,4-6 0 0,-4 6-192 0,5-8 192 15,0 3-128-15,-5 5 128 0,0 0 0 0,6-8 0 16,-6 8 0-16,0 0 0 0,7-6 0 0,-7 6 0 16,0 0 448-16,9-4 0 0,-2-1 0 0,-7 5 0 15,9-5 224-15,-9 5 48 0,11-4 16 0,-11 4 0 16,13-1-160-16,-3 0-16 0,2 1-16 0,-1 0 0 0,-11 0-144 0,14 2-16 15,1 1-16-15,-2 1 0 16,1 2-16-16,1-2 0 0,1 0 0 0,3 2 0 0,1 2-160 0,3 2-48 16,-1-1 0-16,4 0 0 0,1-3 16 0,0-2 0 15,-1 1 0-15,1 1 0 0,-2-3-32 0,2 2 0 16,0 1 0-16,1-1 0 0,-1-2 64 0,-1 2 0 16,1 2 0-16,1-1 0 0,1-3-32 0,-1 1 0 15,3 1 0-15,2-1 0 0,2 2 32 0,1 2 0 16,-1-4 0-16,0 0 0 0,-5-2-64 0,2 1 0 15,0 1 0-15,-3-3 0 0,4-1-128 0,-1 2 192 16,0 0-192-16,-1 0 192 0,1 1-64 0,2-1-128 16,3 0 192-16,0 3-64 0,5-2-128 0,-2 1 128 0,-2-2-128 0,-1-4 128 15,-2 0-128-15,1 0 128 0,-1 0-128 0,0-2 128 16,-1-4-128-16,0 2 0 0,1-3 144 0,0 4-144 16,1 4 0-16,2-4 144 0,1-5-144 0,1 3 0 15,-3 0 144-15,1 0-144 0,-5 2 0 0,-1-4 144 16,-2 0-144-16,1-1 0 0,-1 3 144 0,1-2-144 15,-2 1 160-15,0 0-32 0,-1 2-128 0,0 4 192 16,0-2-64-16,1-1-128 0,0 1 176 0,1 0-176 16,-2 0 144-16,0-1-144 0,-3 1 0 0,3 0 144 15,-4 3-144-15,-1-3 0 0,-1-1 0 0,-2 2 128 16,0-1-128-16,1 1 0 0,-1-3 0 0,0 1 0 16,1 0 128-16,-2 0-128 0,0-3 0 0,1 3 128 15,0-2-128-15,1 0 0 0,-2 2 144 0,0-3-144 16,0 2 128-16,1 2-128 0,1-4 160 0,-1 2-160 15,0 0 128-15,-1-3-128 0,0 1 0 0,-1-3 144 16,0 4-144-16,0-3 160 0,0 3-160 0,-2-4 160 0,-2 6 32 16,0-1 0-16,0-2 0 0,0 2 0 0,0-4-48 0,0 2 0 15,1 1 0-15,-2-1 0 0,2-5-16 0,1 4-128 16,-1-1 192-16,1 5-64 0,-3 0-128 0,4-3 160 16,-2 3-160-16,0-2 160 0,0-2-160 0,1 1 0 15,-2-2 144-15,1 2-144 0,-1-2 0 0,1 2 0 16,4 0 0-16,-1 1 128 0,-2-3-128 0,2 2 0 15,-1-3 0-15,-1 3 128 0,1-2-128 0,1 4 0 16,-1-3 128-16,1 4-128 0,-1 2 0 0,-1 0 0 16,-2-4 0-16,1 2 128 0,-1-4-128 0,2 2 0 15,-4 0 0-15,2 0 128 0,0 1-128 0,0 3 0 0,0-5 0 16,0 2 0-16,0 1 0 0,0-3 0 0,0 2 0 16,0-5 0-16,0 4 128 0,0-1-128 15,-1-1 160-15,1 0-160 0,-1 1 160 0,2-1-160 16,-2 0 160-16,-1 2-160 0,1-2 176 0,1 2-176 0,1-2 192 0,1 3-192 15,0-5 160-15,-1 4-160 0,1-3 128 0,1 3-128 16,1 1 144-16,0-2-144 0,-3 2 160 0,2-4-160 16,-1 2 192-16,0-2-64 0,0 2-128 15,-1-2 192-15,1 1-48 0,-1-2-16 0,0 2 0 16,0-3 0-16,2 1-128 0,-1 1 192 0,1-4-192 0,2 2 192 16,-3 1-64-16,2-2-128 0,-1 2 192 0,1 1-64 15,1-3-128-15,-2 2 160 0,0 0-160 0,1-3 160 16,1-2-160-16,0 2 0 0,0 1 144 0,0 0-144 15,-1 3 0-15,0 1 128 0,-1-3-128 0,0 2 0 16,-2-2 0-16,2-1 0 0,1 3 0 0,-1-2 128 0,-3 0-128 0,0 1 0 16,-1-3 0-16,0 2 0 0,-1 3 0 15,2-3 0-15,-1-2 0 0,1 1 0 0,0-1 0 0,0 1 0 16,4 2 0-16,-2-1 0 0,0 0 0 16,0 0 128-16,-1 3-128 0,1-2 0 0,0-1 0 0,-1 0 144 15,2-1-144-15,-3 4 0 0,1 0 128 0,3 3-128 16,-1-4 0-16,0 2 0 0,2-3 0 0,-1 2 0 15,-1-4 0-15,0 3 0 0,1 0 144 0,0-1-144 16,0 4 0-16,0-5 144 0,-1 0-144 0,1 0 0 16,-1 1 144-16,-1 2-144 0,1-8 0 0,-2 2 0 15,-1 2 0-15,3 3 0 0,-2-1 0 0,1 2 0 16,2-3 0-16,0 4 0 0,-2-1 0 0,1-1 0 0,0 1 0 0,0-2 0 16,0 4 0-16,1-3 0 0,-1 3 0 15,3-2 0-15,0 1 0 0,0 1 0 0,2-2 0 0,-1 3 0 16,1-3 0-16,2 3 0 0,2-3 0 0,-2 0 0 15,-1-1 0-15,1 2 0 0,-4-2 0 0,2 2 0 16,-2-2 0-16,0 2 0 0,2-2 0 0,1 3 0 16,0-2 0-16,1 2 0 15,0 4 0-15,0-2 0 0,2-2 0 0,-1 2 0 0,2 0 0 0,2 0 0 16,2 4 0-16,-1-1 0 0,1 0 0 0,0-1 0 16,0-2 0-16,-2-1 0 0,-1 0 0 0,-1-1 0 15,-2 1 0-15,3 1 0 0,0 3 0 0,0-3 0 16,1-4 0-16,-1 3 0 0,0-3 0 0,3 5 128 15,0 3-128-15,4 1 128 0,-2-2-128 0,1-2 128 16,-1-5-128-16,2 4 0 0,-5-2 0 0,2 1 0 16,-4-2 0-16,0 1 0 0,-2 2 0 0,1 1-192 0,1-4 192 0,0 1 0 15,0-1 0-15,0 3 0 0,1 4 0 0,2-1 0 16,1 0 0-16,-1 1 0 0,2-3 0 0,-1 0 0 16,-1 1 0-16,-3 0 0 0,0-1 0 0,-2 0 0 15,-2-2 0-15,2 1 0 0,-6 1 0 0,3 0 0 16,1-1 0-16,0 0 0 0,-1 3 0 0,1 0 0 15,-1 1 0-15,0 1 0 0,0 0 0 0,2 1 0 16,-2 1 0-16,3-3 0 0,0-1 0 0,1-3 0 16,-1 3 0-16,0 1 0 0,-3-1 0 0,3 0 0 15,-4 1 0-15,-1 0 128 0,-3 1-128 0,-1 0 0 16,0-2 0-16,-2 2 0 0,-2 0 0 0,1 0 0 0,-4 0 0 0,1 0 128 16,1 0-128-16,-2 2 128 0,-10-2-128 15,11 1 128-15,-11-1-128 0,11 4 0 0,-11-4 0 0,0 0 128 16,9 1-128-16,-9-1 0 0,0 0 0 0,8 3 0 15,-8-3 0-15,8 6 0 0,-8-6 0 0,0 0 0 16,0 0-192-16,0 0 32 0,8 0 16 0,-8 0 0 31,0 0-512-31,0 0-112 0,6 4 0 0,-6-4-16 16,0 0-1920-16,0 0-384 0,0 0-80 0</inkml:trace>
  <inkml:trace contextRef="#ctx0" brushRef="#br1" timeOffset="155828.95">24870 6085 10127 0,'0'0'896'15,"0"0"-704"-15,0 0-192 0,0 0 0 0,-6-4 992 0,6 4 160 16,0 0 48-16,0 0 0 0,0 0-416 0,0 0-80 16,0 0 0-16,0 0-16 0,12-6-32 0,3 4 0 15,0-1 0-15,4 2 0 0,3-1 48 0,5 2 0 16,3 2 0-16,6-1 0 0,6 0-48 0,2 2 0 16,2 1 0-16,-3-1 0 0,2-1-256 0,-2 0-48 0,0 0-16 15,0 3 0-15,-2 4-80 0,5-4-32 0,0 0 0 16,2 1 0-16,2 0 32 0,0 2 16 0,0 1 0 0,-4 0 0 15,-4 1-48-15,-5 1-16 16,-1-2 0-16,0 3 0 0,-4-3-16 0,1 1-16 16,-4-1 0-16,-2 1 0 0,1 3-176 0,0-1 192 0,-5 2-192 0,-2 0 192 15,-2 0-48-15,-2-2 0 0,-5 2 0 0,-1 0 0 16,-4 3-144-16,-3 1 0 0,-3 0 144 0,-3-4-144 16,-5-3 0-16,-3 2 0 0,-5 2 0 0,-3-1 128 15,-2-2-128-15,-4 1 144 0,-6 1-144 0,-1-3 160 16,-4 2-32-16,-1 1-128 0,-4-2 192 0,-1 2-64 15,-2 4-128-15,-4 1 128 0,-5 2-128 0,-1 0 128 16,-3 1-128-16,1 3 0 0,0 2 0 0,0 3 128 16,0 6-1376-1,-5 6-288-15,-33 20-48 0,11-16-16 0</inkml:trace>
  <inkml:trace contextRef="#ctx0" brushRef="#br1" timeOffset="162840.25">2036 3492 8287 0,'0'0'368'0,"0"0"80"0,0 0-448 0,0 0 0 0,0 0 0 0,0 0 0 16,0 0 432-16,12-4 0 0,-12 4 0 0,0 0 0 16,9-6-160-16,-9 6-16 0,10-4-16 0,-10 4 0 15,0 0 16-15,10-1 16 0,1 0 0 0,-11 1 0 16,0 0 48-16,9-2 0 0,-9 2 0 0,9-1 0 16,-9 1 64-16,0 0 32 0,10-2 0 0,-10 2 0 15,0 0-32-15,11-4-16 0,-11 4 0 0,8-1 0 16,-8 1-96-16,0 0-16 0,0 0 0 0,0 0 0 15,11-2-64-15,-11 2 0 0,0 0-16 0,0 0 0 0,0 0-16 0,10 3 0 16,-10-3 0-16,0 0 0 0,0 0 16 0,0 0 0 16,0 0 0-16,9 9 0 0,-9-9 16 0,6 6 0 15,-6-6 0-15,9 12 0 0,-9-12-32 0,6 8 0 16,1 1 0-16,-7-9 0 0,5 13 0 0,0-3 0 16,-1 3 0-16,3-3 0 0,0 2-32 0,-1 0-128 15,-1-2 192-15,1 3-64 0,1 1-128 0,-1-4 160 16,-1 3-160-16,2 0 160 0,-2-3-160 0,2 4 160 15,1 0-160-15,0 1 160 0,0-1-160 0,3-1 0 16,-1 2 144-16,0 0-144 0,1 1 0 0,1 0 144 16,-2-2-144-16,1 0 0 0,1 0 0 0,2 1 0 15,-1 1 0-15,-1-1 0 0,1-3 0 0,0 2 0 16,-1-1 128-16,2 1-128 0,-1-2 0 0,0 0 0 0,0 2 0 0,2 0 0 16,-4-1 0-16,3 1 0 0,3 0 0 0,-2 2 0 15,-1-2 128-15,0-1-128 0,-3 1 0 0,2 0 0 16,1 0 144-16,-1-2-144 0,-2-1 0 0,1 2 144 15,0-3-144-15,0 1 128 0,-2-2-128 0,1 3 128 16,1 0-128-16,-1-1 192 0,2 0-192 0,-2 2 192 16,-2-2-64-16,0 2-128 0,1 1 192 0,1-4-64 15,-1 1 32-15,1 2 0 0,-1-3 0 0,2 2 0 16,-1-1-160-16,2-2 192 0,-2 3-192 0,0-4 192 16,1 5-192-16,1-4 0 0,-2 0 0 0,1 1 128 15,2 0-128-15,-1 2 0 0,1-6 144 0,1 4-144 16,0-1 0-16,-1 3 0 0,-1-5 0 0,2 6 128 15,3-5-128-15,-2 2 0 0,0-3 0 0,-4 3 0 0,2-2 0 16,2 2 0-16,-2-2 0 0,1 1 128 16,-4-3-128-16,3 3 0 0,0-3 0 0,-1 2 0 0,2 1 0 15,-1-3 0-15,0 3 128 0,0-2-128 0,0 1 128 0,0-1-128 16,1 3 160-16,1-2-160 0,-1-1 128 0,0 2-128 16,2-5 0-16,-5 2 0 0,4 2 0 0,-1 1 128 15,-1 1-128-15,1-4 0 0,3 2 0 0,1-2 0 16,0 6 128-16,1-3-128 0,-2 2 0 0,0-2 0 15,-3 1 0-15,4 2 0 0,2-2 128 0,-2 1-128 16,-3-2 0-16,1 3 0 0,-3-1 128 0,0-1-128 16,0 0 0-16,1-3 144 0,-1-1-144 0,1 3 0 15,3-1 0-15,-4 2 128 0,1-4-128 0,0 6 0 16,1-4 144-16,1 1-144 0,1-1 128 0,-1 1-128 0,-2-4 128 16,2 4-128-16,-1-2 0 0,1 1 128 0,0 0-128 0,1-3 0 15,-1 2 0-15,1 0 128 0,3-2-128 0,-1 2 0 16,0-3 0-16,-1-1 144 0,0 1-144 0,1-1 0 15,-1 1 160-15,-1 0-160 0,-3-3 128 0,0 2-128 16,-1-1 176-16,2 1-48 0,-1 2-128 0,0-2 192 16,0-1-192-16,1-1 144 0,-1 1-144 0,0 0 128 15,-1-1-128-15,1 2 192 0,1 1-192 0,0-2 192 16,1-2-192-16,-1 2 0 0,-1-1 0 0,2-1 0 16,0 0 0-16,-1 0 0 0,2 1 0 0,0-1 0 15,-1 1 0-15,0-1 0 0,3-1 0 0,1 0 0 16,-1 0 0-16,-1-2 0 0,0 1 0 0,0-2 128 15,0 1-128-15,-2 2 0 0,-3-3 0 0,0 2 0 0,2-2 0 16,-3 0 0-16,1 0 0 0,-1 2 0 16,1-1 0-16,-2 1 128 0,4-1-128 0,-2-1 0 0,-4-1 0 0,4 3 0 15,0 2 128-15,0-3-128 0,0-1 0 16,0-1 0-16,0 3 0 0,0-1 128 0,0 2-128 0,1-2 0 16,-2 1 144-16,1-2-144 0,0 3 0 0,0-1 0 15,-2 2 0-15,2-1 128 0,0 0-128 0,0 1 0 16,0 1 0-16,1-1 0 0,-2 1 0 0,0 1 0 15,-2-1 0-15,2 1 0 0,0 0 0 0,-2 0 0 16,1 1 0-16,-2 1 128 0,0-1-128 0,-1 2 0 16,-9-5 0-16,10 6 0 0,-10-6 0 0,10 6 0 15,-1 4 0-15,-1-2 0 0,-8-8 0 0,7 12 0 16,1 1 0-16,-2-3 0 0,-1 2 0 0,0-3 0 16,1 2 0-16,-1 2 0 0,0-3 0 0,0 1 0 0,0 1 0 15,0-3 0-15,-5-9 0 0,8 14 0 0,-1-5 0 0,2 0 0 16,0-1 0-16,-1 3 0 0,-8-11 0 0,6 14 0 15,0-6 0-15,2 3 0 0,-8-11 0 0,9 9 0 16,0 2 0-16,0-3 128 0,0 2-128 0,-1-5 0 16,-8-5 0-16,12 10 0 0,-2-2 0 0,2 1 0 15,-2-3 0-15,0 0 0 0,0 1 0 0,0-4 0 16,0 2 0-16,1 1 0 0,-1-4 0 0,1 2 0 16,2-2 0-16,2 2 0 0,-2-1 0 0,1 1 128 15,1-2-128-15,0-1 0 0,-1 1 0 0,2-2 0 16,1 0 0-16,1 0 0 0,-1-2 0 0,-2 0 128 15,0 1-128-15,-1-4 0 0,1-1 0 0,-1 3 0 16,2-5 0-16,-1 3 0 0,0 1 0 0,2 0 0 16,-2-1 0-16,1 1 128 0,0-1-128 0,0 2 0 15,1-5 0-15,-1 2 0 0,1-3 0 0,-1 2 0 0,1 0 0 16,-1-1 0-16,1 3 0 0,1-1 0 0,-1-2 0 16,1 2 0-16,-2-5 0 0,1 5 128 0,4-2-128 0,-4 2 0 15,-3 1 0-15,3-1 0 0,1 1 0 0,-2 1 0 16,0 1 0-16,-2 1 0 0,0-1 0 0,-2 1 0 15,1-1 0-15,0 2 0 0,-2-2 0 0,-1 1 0 16,-1 0 0-16,1 1 0 0,-10 1 0 0,12-1 0 16,-2 1 0-16,-10 0 0 0,10 1 0 0,-10-1 0 15,12 3 0-15,-12-3 0 0,11 1 0 0,-1 3 0 16,-10-4 0-16,10 7 0 0,-10-7 0 0,0 0 0 16,8 9 0-16,-2 3 0 0,-6-12 0 0,7 10 0 15,-2 0 0-15,0 0 0 0,-1 0 0 0,-4-10 0 16,5 13 0-16,-5-13 0 0,6 10 0 0,0 2 0 0,-6-12 0 15,8 9 0-15,-2 0 0 0,1-2 0 0,0 1 0 16,-7-8 0-16,9 6 0 0,-1 3 0 0,-8-9 0 16,10 6 0-16,0 1 0 0,-1 0 0 0,-1-2 0 0,2 1 0 15,0-1 0-15,0-2 0 0,-10-3 0 0,14 3 128 16,0 1-128-16,2-2 0 0,-1 0 0 0,-1 1 0 16,0-3 0-16,0 0 0 0,0-1 0 0,1-3 0 15,1 2 0-15,2-2 0 0,-2 0 0 0,1-2 0 16,1 2 0-16,-1-1 0 0,-2 0 0 0,0-3 0 15,0 2 0-15,1-2 0 0,-1 3 0 0,3 0 0 16,-3-5 0-16,1 2 0 0,0-1 0 0,0 2 0 16,2-3 0-16,0 2 128 0,-2 2-128 0,1-3 0 15,-1 2 0-15,0 0 0 0,-1 2 0 0,0 1 0 16,0-3 0-16,2 2 0 0,-2 2 0 0,0 1 0 0,1 1 0 16,-1 0 0-16,1 1 0 0,-2 1 0 0,2 0 0 15,-1 1 0-15,-1 0 0 0,-1 1 0 0,-1 0 0 16,1 3 0-16,-1-4 0 0,-1 2 0 0,-1 0 0 0,0 3 0 15,-1-3 0-15,0 0 0 0,-9-4 0 0,13 8 0 16,-3-2 0-16,-1 0 0 0,-1 3 0 0,-1-2 0 16,1 0 0-16,-1 0 0 0,1 0 0 0,0 1 0 15,1-4 0-15,1 1 0 0,-10-5 0 0,11 6 0 16,-1-2 0-16,0 0 0 0,1-2 0 0,-1 1 0 16,1-2 0-16,1 2 0 0,-1-3 0 0,1 0 0 15,0 0 0-15,1 0 0 0,0 0 0 0,-1-3 0 16,1-1 0-16,-1 2 0 0,3-1 0 0,-1 3 0 15,1-2 0-15,0-1 0 0,1-1 0 0,-2 2 0 16,1-1 0-16,0 1 0 0,0-1 0 0,1-1 0 0,-2-1 0 16,0 3 0-16,-3-1 0 0,0 2 0 0,2 0 0 0,-1-1 0 15,-1 2 0-15,-1 0 0 0,-1 2 0 0,0-2 0 16,0 1 0-16,-9-1 0 16,10 1 0-16,0-1 0 0,-10 0 0 0,10 0 0 0,1 0 0 0,-4 1 0 15,5 2 0-15,-2-3 0 0,-10 0 0 0,11-3 0 16,-1 1 0-16,1 1 0 0,-11 1 0 0,12-2 0 15,0 0 0-15,-2-1 0 0,0 1 0 0,2 0 0 16,-4-3 0-16,3 3 0 0,0-1 0 0,-1 1 0 16,-1-2 0-16,-9 4 0 0,12-4 0 0,-1 0 0 15,0 3 0-15,0 1 0 0,-11 0 0 0,11 0 0 0,3 1 0 16,-1 0 0-16,-1 2 0 0,1 0 0 0,-1 2 0 16,0-3 0-16,1-2 0 0,1 0 128 0,-1 3-128 15,2-3 0-15,0 0 0 0,-1-3 0 0,-2 3 0 16,0 3 0-16,2-3 0 0,-1 1 0 0,0-1 0 15,-2 3 0-15,1-1 0 0,0 1 0 0,0 0 0 16,0 1 0-16,1-1-128 0,1 2 128 16,3 4-1568-16,-2-5-224 0,0-1-64 0</inkml:trace>
  <inkml:trace contextRef="#ctx0" brushRef="#br1" timeOffset="163235.88">8525 5112 11055 0,'-7'-4'976'0,"7"4"-784"0,0 0-192 0,0 0 0 16,0 0 1920-16,0 0 352 0,0 0 64 0,0 0 16 16,0 0-1824-16,0 0-352 0,0 0-176 0,0 0 160 15,14 0-160-15,-3 1 0 0,-1 0 0 0,3 3 0 16,-13-4 0-16,14 5 128 0,-1-1-128 0,1 2 128 16,0 2-128-16,0-2 0 0,0 3 0 0,0-1-176 0,0 0 176 0,0-2 0 15,-2 2 160-15,2 0-160 0,3-2 256 16,-4 1-64-16,1 0 0 0,-2-1 0 0,-2 0 192 0,1-1 16 15,-2 2 16-15,1 2 0 0,-10-9 128 16,9 5 32-16,-9-5 0 0,7 11 0 0,-7-11-16 16,0 13 0-16,-1-1 0 0,-5 4 0 0,-1 0-32 15,-5 2 0-15,-5 1 0 0,-3 4 0 0,-3 2-208 0,-1 1-64 16,-4 4 0-16,1-2 0 0,-2 3-416 0,0 3-96 16,-2 2 0-16</inkml:trace>
  <inkml:trace contextRef="#ctx0" brushRef="#br1" timeOffset="165944.91">3876 7961 11967 0,'0'0'1072'0,"-11"-1"-864"0,3 1-208 0,8 0 0 16,0 0 544-16,0 0 64 0,-9-1 16 0,9 1 0 16,0 0-272-16,0 0-48 0,0 0-16 0,0 0 0 15,-7-8-144-15,7 8-16 0,-2-9-128 0,1-1 192 16,2 3-192-16,1-5 0 0,1 2 128 0,2-2-128 16,-2-2 0-16,4 2 0 0,-1 0 0 0,2-2 0 0,0 0 208 0,2 0 0 15,0 2 0-15,3-2 0 16,1-3-208-16,1 1 0 0,3-2 0 0,0 0 0 0,-1-1 320 0,6-1-16 15,1-1-16-15,3 0 0 0,2-2 48 0,3 1 16 16,-3 2 0-16,1-2 0 0,-2 2-96 0,2-4-32 16,-1 0 0-16,2 2 0 0,-1-1-224 0,2 2 176 15,1-2-176-15,3 0 160 0,-1-1-160 0,6 2 128 16,0 2-128-16,2-2 128 0,-1-1-128 0,-1 2 0 16,-1-2 144-16,1 1-144 0,-2-3 192 0,2 1-16 15,0 1-16-15,2-1 0 0,1 2 32 0,5 0 0 16,2 1 0-16,1-3 0 0,-4 1-192 0,0 2 192 15,-6-3-192-15,0 0 192 0,0 1-192 0,1 3 128 16,1-6-128-16,-1 5 128 0,0 0-128 0,3 2 0 16,1 0 0-16,1 1 0 0,2-1 0 0,-3 0 160 0,-4 0-160 15,0 3 160-15,0-1-160 0,2-1 160 0,-1-1-160 16,3 3 160-16,0-1-160 0,4 3 0 0,3 3 144 0,-5-3-144 16,-2-1 0-16,-2-2 0 0,-2 1 0 0,-1 2 128 15,0 2-128-15,-2 0 128 0,-1 0-128 0,0 3 128 16,2-2-128-16,-1 3 0 0,5-1 0 0,-3 3 128 15,0-6-128-15,-4 6 0 0,-4 1 128 0,-2-1-128 16,1-1 144-16,-2 2-144 0,-1 0 192 0,-2 1-192 16,0 0 176-16,0 2-176 0,0-3 160 0,-1 1-160 15,2 1 128-15,3 0-128 0,1 3 0 0,0-4 144 16,-2-4-144-16,0 3 0 0,-1 1 0 0,-2-3 128 16,-1-1-128-16,-1 4 0 0,-2-1 144 0,-1 1-144 15,-2 1 0-15,2 0 144 0,-1 0-144 0,1 2 0 16,-2 0 144-16,1-2-144 0,-2 1 0 0,0 1 144 15,1-3-144-15,-1 2 0 0,-1 2 0 0,2-1 128 0,-1-1-128 0,0-1 0 16,-1-2 144-16,3 3-144 0,-4 0 128 0,3 1-128 16,-2 0 160-16,-1 1-160 0,-3-3 144 0,1 2-144 15,-1 0 128-15,0-1-128 0,-2 0 144 0,0 2-144 16,-1 0 160-16,2 2-160 0,-1-2 0 0,2 0 0 16,1 0 0-16,-2 2 0 0,-2-1 0 0,0 1 0 15,-1 0 0-15,1-2 0 0,-2 1 128 0,0 0-128 16,-10-1 0-16,10 2 0 0,-10-2 0 0,10 2 128 15,-10-2-128-15,0 0 0 0,9 3 0 0,-9-3 0 16,0 0 0-16,0 0-160 16,8 6-320-16,-8-6-64 0,0 0-16 0,0 0 0 15,0 0-592-15,0 0-128 0,0 0-32 0</inkml:trace>
  <inkml:trace contextRef="#ctx0" brushRef="#br1" timeOffset="166419.97">7763 6040 4607 0,'0'0'400'0,"0"0"-400"0,0 0 0 0,0 0 0 15,12-4 1680-15,1 0 256 0,0 1 48 0,2 0 16 16,4 3-1120-16,4-3-240 0,-1 0-32 0,2 2-16 16,0 0-208-16,4 0-32 0,0-1-16 0,2 1 0 0,2 0-96 0,0 0-32 15,1 1 0-15,1 0 0 0,2 0 64 0,2 0 16 16,0-2 0-16,3 2 0 0,0-1 128 0,-2 0 32 16,-3-2 0-16,-2 2 0 0,-4-2-176 0,0 2-16 15,-2 1-16-15,-3-1 0 0,-2 1-16 0,-3 0 0 16,-1 1 0-16,-1 0 0 0,-3 2 112 0,-2 2 32 15,-1 0 0-15,-2-1 0 0,-10-4 16 0,10 8 16 16,-3-1 0-16,-1 5 0 0,-4-4-80 0,-1 6-32 16,1 0 0-16,-5-1 0 0,-3 1 96 0,-2 1 0 15,-2 2 16-15,-1 1 0 0,-7 0-32 0,0-1-16 16,-6 4 0-16,-3-1 0 0,-5 0-96 0,1 3-32 16,-4-1 0-16,-3 1 0 0,-4 5-48 0,-2-4-16 0,-3 0 0 15,2-1 0-15,3-4-160 0,4 0 160 0,0 1-160 16,2 1 160-16,1-2-160 0,-1 0 0 0,4 0 0 0,2 1 0 31,-1 2-1328-31,1-1-336 0,-1-2-80 0</inkml:trace>
  <inkml:trace contextRef="#ctx0" brushRef="#br0" timeOffset="-156119.95">30121 4813 7359 0,'0'0'656'0,"0"0"-528"0,0 0-128 0,0 0 0 16,0 0 1136-16,0 0 192 0,0 0 32 0,0 0 16 15,-11-3-416-15,11 3-96 0,-8-2-16 0,-1-1 0 16,1 1-16-16,8 2 0 0,-10-3 0 0,1 2 0 15,9 1-208-15,-10 0-48 0,10 0-16 0,-10 0 0 16,1-1 0-16,9 1 0 0,0 0 0 0,0 0 0 16,0 0-144-16,0 0-32 0,-8-8 0 0,8 8 0 0,-1-9-128 0,2-1-48 15,3 0 0-15,2-2 0 0,2 5-80 0,3-3 0 16,3 1-128-16,0-3 192 0,2 2-64 0,1 0-128 16,4-2 176-16,3 4-176 0,4-6 192 0,1 2-192 15,0 2 192-15,2-3-192 0,4 2 320 0,2 2-64 16,0-3 0-16,0 6 0 0,1-3 64 0,-1 4 0 15,-3 1 0-15,2 2 0 0,-1-1-128 0,2 3-32 16,0 2 0-16,0 1 0 0,-3 1-160 0,-1 5 0 16,-1-1 144-16,0 4-144 0,-5-1 0 0,-1 1 128 15,-4 1-128-15,0-2 0 0,-3 1 0 0,0 1 144 16,0-3-144-16,-4 0 0 0,-1-2 0 0,-3 0 0 16,3-1 0-16,-2 0 0 15,-2 0-1616-15,0-2-240 0,2-1-32 0</inkml:trace>
  <inkml:trace contextRef="#ctx0" brushRef="#br0" timeOffset="-155033.5">30044 6446 7359 0,'0'0'656'0,"0"0"-528"0,0 0-128 0,0 0 0 16,0 0 1472-16,0 0 256 0,-6 7 48 0,0 0 16 16,1-2-912-16,-3 5-176 0,3-2-48 0,0 5 0 15,-2-3 80-15,2 1 16 0,0 2 0 0,-2-1 0 16,-2 3-48-16,0 3 0 0,1 1 0 0,2 0 0 15,2-1-112-15,0-1-16 0,2 1-16 0,0 0 0 16,2-2-144-16,4 0-32 0,4-1 0 0,2 0 0 16,1-5-80-16,1 2-32 0,-1 1 0 0,3-5 0 15,2 0 112-15,1-2 0 0,6 3 16 0,1-4 0 16,2-1-48-16,0-1-16 0,1-3 0 0,4 0 0 0,0-2 32 0,1 0 0 16,0-2 0-16,0-3 0 15,0-1-112-15,1-1-32 0,-3 1 0 0,1 2 0 0,-3-3-96 0,-3 4-128 16,0-4 176-16,1 4-176 0,-2 0 128 0,0-1-128 15,-2-1 0-15,2 3 0 0,-4-1 0 0,3-1 0 16,1 1 0-16,-1 1 0 0,-1-5-192 0,-1 4-160 16,1-1-32-16,0-2 0 15,-1 2-1920-15,-2-3-400 0</inkml:trace>
  <inkml:trace contextRef="#ctx0" brushRef="#br0" timeOffset="-154375.89">30595 4795 9215 0,'1'-14'400'0,"-1"14"96"0,3-10-496 0,-3 2 0 16,0 8 0-16,1-10 0 0,0 1 1584 0,2-2 208 15,-1 2 64-15,1-1 0 0,-2 2-944 0,-1 8-176 16,2-11-32-16,2 3-16 0,-4-2-176 0,0 10-16 16,0 0-16-16,0 0 0 0,3-6 32 0,-3 6 16 15,0 0 0-15,0 0 0 0,0 0-224 0,0 0-48 16,0 0-16-16,0 0 0 0,0 0-32 0,4 12 0 15,-3 6 0-15,-1 4 0 0,0-1 288 0,1 6 48 0,0 7 16 16,-1 4 0-16,-1 7-192 0,0 1-48 0,1 11 0 0,0-2 0 16,-3-1-144-16,1 2-48 0,-1-1 0 0,1 1 0 15,0 0-128-15,-1 0 160 0,-1-2-160 0,0 1 160 16,-1-3 128-16,0 0 32 0,0-1 0 0,0-1 0 16,0-6 32-16,0 0 16 0,-1 1 0 0,1 2 0 15,0 3-96-15,-1-5-16 0,-2 1 0 0,2 0 0 16,1-2-48-16,0 0-16 0,0-3 0 0,2-2 0 15,-2-3-32-15,0 3-16 0,4 0 0 0,-2-2 0 16,-1-4-144-16,2-1 160 0,-2 1-160 0,0-5 160 16,3 0-160-16,-2-3 0 0,1 2 144 0,1-7-144 15,-1-1 128-15,1-4-128 0,-2-1 128 0,1-3-128 16,2-11 0-16,-3 11 0 0,3-11 0 0,0 0-128 16,0 0-560-16,0 0-96 0,0 0-32 0,0 0 0 15,0 0-1712-15,0 0-352 0</inkml:trace>
  <inkml:trace contextRef="#ctx0" brushRef="#br0" timeOffset="-153950.65">30146 5799 16815 0,'0'0'736'0,"0"0"160"0,0 0-704 0,0 0-192 0,13 5 0 0,-2-2 0 16,1-3 576-16,0-1 96 0,0-2 16 0,2 2 0 16,2 0 176-16,3-1 32 0,0 1 16 0,4-3 0 15,4-2 48-15,0 1 0 0,1 2 0 0,0-1 0 16,1-1-208-16,-1 2-48 0,-3-1 0 0,3 1 0 16,0-3-64-16,3 1-32 0,-1 1 0 0,3 0 0 15,0-1-112-15,2 2-32 0,-2 2 0 0,0 1 0 16,0-1-304-16,-4 1-160 0,-2 0 160 0,-4 1-160 15,-4 3 128-15,-2 0-128 0,0-2 0 0,-4 1 0 16,-2-2-1472-16,-1 0-400 0,-10-1-80 0</inkml:trace>
  <inkml:trace contextRef="#ctx0" brushRef="#br0" timeOffset="-153545.83">31464 5371 18431 0,'0'0'1632'0,"0"0"-1312"0,0 0-320 0,0 0 0 15,0 0 1216-15,-7 8 160 0,0 0 32 0,1 1 16 16,-2 3-320-16,1 2-64 0,-1-3-16 0,-4 4 0 16,1 3-272-16,0 3-64 0,-1 1-16 0,1 0 0 15,1 5-224-15,-1 1-64 0,0-4 0 0,2 4 0 0,1-3-176 0,1 3-32 16,0-5-16-16,4 0 0 0,-1 0-160 0,1-2 0 15,1-3 0-15,0 0 128 0,1-1-288 0,1-3-64 16,0-6-16-16,0-8 0 16,0 0-432-16,0 0-96 0,0 0 0 0,8 7-16 15,-8-7-1840-15,11-3-352 0</inkml:trace>
  <inkml:trace contextRef="#ctx0" brushRef="#br0" timeOffset="-153175.92">31683 5330 19343 0,'0'0'1728'0,"0"0"-1392"0,0 0-336 0,0 0 0 16,0 0 720-16,6 9 80 0,-6-9 16 0,0 14 0 16,0 3-208-16,-2-2-32 0,-2 0-16 0,0-2 0 15,-1-2-240-15,0 2-32 0,-2-3-16 0,2 3 0 16,-4 2-112-16,2-3-32 0,-2 0 0 0,0 1 0 15,-1-4-128-15,1 1 192 0,0 0-192 0,-1 2 192 16,0 2 128-16,-3-2 48 0,2-1 0 0,-1 1 0 16,-1-3-32-16,3 3 0 0,-1-1 0 0,-1-1 0 15,2 3-16-15,3-4 0 0,0 0 0 0,7-9 0 16,-6 6-48-16,6-6-16 0,0 0 0 0,-3 12 0 16,3-12-16-16,4 8-16 0,1 3 0 0,3-4 0 15,3 0 112-15,2-4 32 0,1 2 0 0,3 2 0 0,0-2-112 16,1-1 0-16,0 1-16 0,0 0 0 0,1-3-240 0,0 0 176 15,1 0-176-15,-1 2 160 0,-1 0-160 0,0 2 0 16,-2-1 144-16,0 0-144 16,-2 2-1248-16,-4-5-320 0,-10-2-64 0</inkml:trace>
  <inkml:trace contextRef="#ctx0" brushRef="#br0" timeOffset="-152098.68">30582 5099 3679 0,'0'0'160'0,"0"0"32"0,0 0-192 0,0 0 0 16,0 0 0-16,9-6 0 0,-9 6 896 0,0 0 128 15,0 0 16-15,9-4 16 0,-9 4-32 0,0 0 0 16,0 0 0-16,0 0 0 0,0 0 320 0,0 0 64 16,0 0 16-16,0 0 0 0,0 0-16 0,0 0 0 0,0 0 0 0,0 0 0 15,0 0-288-15,0 11-64 0,-1-3-16 0,-2 2 0 16,3-10-192-16,-6 9-32 0,-1 1-16 0,1-2 0 16,0-1-304-16,6-7-64 0,-8 7-16 0,0-1 0 15,8-6-144-15,0 0-16 0,0 0-16 0,0 0 0 16,0 0-16-16,0 0 0 0,0 0 0 0,0 0 0 15,0 0 112-15,0-10 32 0,3-4 0 0,2 1 0 16,-1 2-112-16,3-3 0 0,4 0-16 0,0 1 0 16,2 0-112-16,1 1-128 0,-2 1 176 0,1 3-176 15,2-4 192-15,1 6-192 0,-1 1 192 0,-1 1-192 16,0 3 0-16,-3 6 0 0,1 0 0 0,-2 1 0 16,-3 4 0-16,-1 3 0 0,-4 5 0 0,-2 2 0 15,-2 2 0-15,-5-1 128 0,-4 1-128 0,-3 2 0 16,-1-2 192-16,-2 1-192 0,-1-1 192 0,-2 0-192 0,-2-3 224 15,1-1-64-15,-1-2-16 0,3-2 0 0,2-1 64 0,1 0 16 16,2-4 0-16,-1 0 0 0,-2-9 32 0,3-3 0 16,5-2 0-16,0-3 0 0,6 1-48 0,-2-6 0 15,1-3 0-15,1-2 0 0,3-3-208 0,3 2 144 16,-1 0-144-16,5 1 128 0,1 1-128 0,4 0 0 16,-1 1 0-16,2-1 0 0,2 2-160 0,-1 2 160 15,2 3 0-15,-1 0-144 0,-1 5 144 0,0 2 0 16,0 2 0-16,-2 3-128 0,-12-2 128 0,12 7 0 15,-6 4-144-15,-1 2 144 0,-1 0 0 0,-1 2 0 16,-2 0 0-16,-2 2 0 0,-2-3 0 0,-2-2 0 16,-4 1 0-16,-1 1 0 0,0-1 0 0,0-3 0 15,-3 1 144-15,2-3-144 0,-1 1 224 0,2-1-32 0,-3-5 0 0,0 1 0 16,1-1-48-16,0-2-16 0,0-2 0 0,-1-2 0 16,0-4 0-16,3-2-128 0,1-3 192 0,4 2-64 15,1 1-128-15,2-4 0 0,0-1 144 0,5 2-144 16,3-2 0-16,1 2 0 0,-2 1 0 0,5-2 0 15,1 2 0-15,2 2 0 0,-1-1-128 0,0 3 128 16,1 4 0-16,-2 0-160 0,0 0 160 0,0 7 0 16,2 0-128-16,-13-4 128 0,9 6 0 0,-9-6 0 15,6 13 0-15,-2 1-128 0,-3-2 128 0,-2 0 0 16,0 1 0-16,-5-3 0 0,0 2 0 0,0 2 0 16,-2-6 0-16,2 4 0 0,-1-3 144 0,1 0-144 15,0-6 0-15,6-3-320 0,0 0 48 0,0 0 16 16,0 0-2880-16,1-7-560 0</inkml:trace>
  <inkml:trace contextRef="#ctx0" brushRef="#br0" timeOffset="-151465.95">31600 4654 6447 0,'0'0'272'0,"0"0"80"0,0 0-352 0,0 0 0 0,0 0 0 0,0 0 0 15,0 0 3760-15,0 0 672 0,0 0 144 0,-7 3 32 16,7-3-3200-16,-9 6-624 0,0 0-128 0,0 1-16 16,1 4-80-16,2 1-16 0,-2 2 0 0,2 1 0 15,-2 3-160-15,3-2-16 0,1 2-16 0,2 0 0 16,1-1-224-16,2 0-128 0,3-3 128 0,-1-4-128 15,4-1 0-15,0-3 144 0,1-1-144 0,1 1 0 0,-9-6 160 16,13 0-160-16,-3-4 128 0,4-1-128 0,-1-3 400 0,0-3 0 16,3-2 0-16,-4 3 0 0,1-3-128 15,1 2-16-15,0-2-16 0,-2-1 0 0,-5-3-240 16,1 1 176-16,1 1-176 0,-4 1 160 0,2 1-160 0,0-2 160 16,-2-1-160-16,0 4 160 0,1 2-160 0,-4-1 0 15,0 4 144-15,-2 7-144 0,0 0 0 0,0 0 0 16,0 0 0-16,0 0 128 0,0 0-128 0,0 0 128 15,-1 12-128-15,0 5 128 0,-1 1-128 0,-3 5 0 16,0-1 0-16,0 4 128 0,-1 3-128 0,-2 5 0 16,2 1 0-16,-4 0 0 0,-2-2 160 0,1-2-32 15,-1-2-128-15,1 0 192 0,-2-3-192 0,2-2 176 16,-1-2-176-16,2-3 160 0,0-3 0 0,1-2 0 0,0 0 0 0,0 0 0 16,0-5-32-16,3-3-128 0,6-6 192 0,0 0-64 15,-9 3-320-15,9-3-64 0,0 0 0 0,0 0-16 31,3-14-2160-31,0-3-416 0,2-2-96 0</inkml:trace>
  <inkml:trace contextRef="#ctx0" brushRef="#br0" timeOffset="-151130.39">32081 4911 17503 0,'0'0'768'0,"0"0"176"0,0 0-752 0,-3 9-192 16,3-9 0-16,-4 10 0 0,0 1 2304 0,2 3 448 16,-1-2 64-16,1 0 32 0,-2 1-2064 0,1-1-400 15,2 0-96-15,1 1-16 0,0-4-96 0,0-9-32 16,3 11 0-16,-3-11 0 0,5 8-144 0,4 0 192 16,0-5-192-16,1 1 192 0,0-1 0 0,3-2 0 15,-1-1 0-15,1 0 0 0,-1-3 272 0,0 1 64 16,0-1 16-16,-1 1 0 0,1-3 32 0,-1-3 16 15,-1 3 0-15,-1-3 0 0,-1 1-128 0,-3 0-16 16,-1-3-16-16,-2 1 0 0,-2-2 128 0,-1 1 16 16,-2 1 16-16,-6-1 0 0,1 1-112 0,-5-1-32 15,-1 2 0-15,-3-2 0 0,-2 2-256 0,-2-2-48 16,-2 1-16-16,-1 0 0 0,-1 4-128 0,1 3-176 16,-2-1 48-16,1 2 0 15,3 0-2416-15,0-2-464 0</inkml:trace>
  <inkml:trace contextRef="#ctx0" brushRef="#br2" timeOffset="-31515.48">19038 11286 911 0,'0'0'0'0,"0"0"0"16,0 0 0-16,-8 7 0 0,3 2 1536 0,5-9 240 15,-9 6 32-15,9-6 16 0,0 0-1008 0,-8 10-208 16,1-5-32-16,7-5-16 0,0 0 208 0,0 0 32 0,0 0 16 0,0 0 0 16,0 0-176-16,0 0-16 15,0 0-16-15,0 0 0 0,0 0-144 0,0 0-16 0,0 0-16 0,0 0 0 16,0 0-32-16,0 0 0 0,0 0 0 0,0 0 0 16,0 0-16-16,0 0 0 0,0 0 0 0,0 0 0 15,0 0 96-15,0 0 16 0,0 0 0 0,11 2 0 16,-1-4 16-16,1 2 16 0,-11 0 0 0,12 0 0 15,2 0-112-15,0 0-32 0,-1-1 0 0,1 0 0 16,1 1-64-16,3 0 0 0,1 0-16 0,1 0 0 16,1-1-48-16,3-1 0 0,1 0 0 0,3 2 0 15,3-2-96-15,2 1-32 0,1-1 0 0,0-2 0 16,1 1 48-16,0-2 0 0,0-2 0 0,0 1 0 16,3 1-48-16,1-3-128 0,-3 0 192 0,5-2-64 15,0 2-128-15,5-2 192 0,1 5-192 0,1-4 192 16,0 1-192-16,-1-2 160 0,-1 3-160 0,1-4 160 0,0 5-160 0,1-3 192 15,1 0-192-15,4 4 192 0,3-4-32 0,0 2 0 16,2-5 0-16,0 1 0 0,-5-3 32 0,0 1 0 16,1 2 0-16,0 2 0 0,4-3 64 0,1 0 0 15,4 0 16-15,-1-3 0 0,-2 3-96 0,-2 1-32 16,1-3 0-16,-1 0 0 0,-1 4-144 0,4-4 160 16,4-1-160-16,1 1 160 0,-1 0-160 0,-1 1 0 15,-2-1 0-15,0-1 0 0,0-1 0 0,2 1 0 16,1 2 0-16,1-2 128 0,3-1-128 0,-5-1 0 15,-3 1 0-15,0 0 0 0,2 0 128 0,0 1 0 16,2 2 0-16,1-2 0 0,0-2-128 0,-2-1 0 16,-6 2 0-16,-1-2 0 0,1-1 0 0,0 1 0 0,3-1 128 0,-1 3-128 15,3-1 0-15,-3-2 160 0,-4-3-160 0,-1 2 160 16,-3 2-160-16,3 0 192 0,-2-2-192 16,0 1 192-16,2-1-64 0,0-1-128 0,-1 1 192 0,0-2-64 15,-5-2 0-15,0-1-128 0,-5-2 192 0,3 2-64 16,-2 1 0-16,-1-3 0 0,-1 3 0 0,2-4 0 15,1 1 0-15,1-2-128 0,-3 1 192 0,-2-4-64 16,-5-2 32-16,-3 3 0 0,-2 2 0 0,-2 0 0 16,1-2 16-16,-2 5 0 0,0-4 0 0,-1 4 0 15,0-4-48-15,-1 6-128 0,0 0 192 0,-1 4-64 16,2-2-128-16,0 4 0 0,-1-1 144 0,-1 2-144 16,-1-1 128-16,-1 0-128 0,-2 0 160 0,-3 2-160 15,-3 3 0-15,1 1 0 0,-4-1 0 0,-2-1 0 0,0 2 0 16,-2 4 0-16,0 0 0 0,-2 0 0 15,-1 2 0-15,-1-2 0 0,-5 8 0 0,0 0 0 0,0 0 0 0,0 0-128 16,0 0 128-16,0 0 0 0,0 0-192 0,0 0 0 16,0 0 16-16,0 0 0 15,5 9-352-15,-5-9-80 0,1 10-16 0,-1 1 0 16,0 2-1168-16,-2-3-224 0,-2 2-48 0,-1-5-10752 0</inkml:trace>
  <inkml:trace contextRef="#ctx0" brushRef="#br2" timeOffset="-30915.53">23891 9454 19007 0,'0'0'832'0,"-5"-8"192"0,1-1-832 0,4 9-192 0,0 0 0 0,0 0 0 16,0 0 352-16,5-8 32 0,3 3 0 0,2-2 0 15,1 0 64-15,3 4 0 0,-1-4 16 0,3 2 0 16,2 1-272-16,3-3-48 0,-1-1-16 0,7-2 0 16,-2 1 0-16,2 0 0 0,1 0 0 0,1-2 0 15,1 2 176-15,0-3 16 0,-2 2 16 0,1-2 0 16,0-2 80-16,3 0 16 0,2 1 0 0,3-2 0 15,0-2-16-15,2 2 0 0,3-2 0 0,3 2 0 16,-1 1-144-16,1 3-16 0,-3-3-16 0,-2 2 0 0,-2 1-16 16,-1-2 0-16,0 3 0 0,-1 1 0 0,-2 4-96 0,0-1-128 15,-1 2 176-15,3 1-176 0,-2 3 128 0,-2-1-128 16,0 1 0-16,0-3 0 0,-2 1 0 0,-2-3 0 16,-5 1 0-16,1 1 0 0,-3-2 0 0,-2 0 0 15,-3 3 128-15,-2-1-128 0,-1 4 176 0,0 2-32 16,-2-2 0-16,3 1 0 0,-3-4-16 0,1 2-128 15,-2 2 192-15,-10-2-64 0,0 0 16 0,10 6 0 16,-10-6 0-16,0 0 0 0,0 0 80 0,0 0 16 16,0 0 0-16,8 8 0 0,-8-8-112 0,5 11-128 15,-5-11 176-15,0 0-176 0,0 0 160 0,0 10-160 0,-4 0 128 0,2 2-128 16,-4-2 176-16,0 3-48 0,-1 2-128 0,-2 1 192 16,0 2-64-16,-1 5 0 0,-1 1-128 0,1 5 192 15,-1 1-32-15,-1-4-16 0,0 6 0 0,-2-1 0 16,0-2 16-16,0 4 0 0,-2 1 0 0,2 2 0 15,-2-4-160-15,2-3 128 0,1 0-128 0,-1 4 128 16,0-1-128-16,3 0 0 0,-1 2 0 0,1 0 0 31,-1 1-2288-31,0-1-432 0,-7 14-96 0,6-10-9632 0</inkml:trace>
  <inkml:trace contextRef="#ctx0" brushRef="#br2" timeOffset="-29528.48">19171 12078 11343 0,'0'0'496'0,"0"0"112"0,-10-3-480 0,1-1-128 0,1 1 0 0,8 3 0 16,0 0 640-16,-8-4 96 0,8 4 32 0,-8-2 0 16,8 2-128-16,0 0-32 0,0 0 0 0,0 0 0 15,0 0-192-15,0 0-32 0,0 0-16 0,0 0 0 16,0 0 32-16,0 0 16 0,0 0 0 0,0 0 0 15,0 0 144-15,0 0 16 0,0 0 16 0,11-3 0 16,-1 3-128-16,1 0-16 0,-1 0-16 0,3 2 0 0,1 0 32 0,0 1 16 16,1 0 0-16,3 3 0 0,2-3-112 15,-1 5-32-15,4-3 0 0,4 0 0 0,3 3-32 0,2-3-16 16,1-4 0-16,0 3 0 0,-1 0-32 0,1 2 0 16,1-1 0-16,2 3 0 0,1-2-64 0,1-1-32 15,0 2 0-15,4 0 0 0,3-3 32 0,5 1 0 16,3 0 0-16,0-1 0 0,-5-3 16 0,3 2 16 15,-2-1 0-15,2 2 0 0,0 1-64 0,4-1-16 16,2-1 0-16,3 2 0 0,1 1 32 0,-2-1 0 16,-1 0 0-16,-4 4 0 0,1-2-16 0,2 1 0 15,2 0 0-15,3 3 0 0,3-2 0 0,-1 3 0 0,0-5 0 0,0 5 0 16,0-3 16-16,0 2 0 16,1 2 0-16,3-2 0 0,5 2-16 0,-1 1 0 0,1-1 0 0,-1-2 0 15,2 2-32-15,2 2-128 0,4 0 192 0,0-1-64 16,-2 0-128-16,-2 0 0 0,-1 0 144 0,1-1-144 15,3 4 0-15,1-3 0 0,3 0 0 0,-5 0 128 16,-7-2-128-16,0 1 0 0,0 1 0 0,0 2 0 16,2 1 0-16,-2 0 0 0,-2-1 0 0,-2-2 0 15,-5 1 144-15,-1 3-144 0,-1 1 192 0,1 1-192 16,3 3 176-16,-2-1-176 0,0-3 160 0,-2 3-160 16,-6 3 144-16,0-2-144 0,-1-3 128 0,2 4-128 15,-2 3 128-15,2-3-128 0,1 0 128 0,-3 1-128 16,1 1 128-16,-3 1-128 0,-6-5 128 0,0 0-128 15,-3 4 128-15,1-2-128 0,-1 0 0 0,0 0 128 16,0 0-128-16,1 2 160 0,4-3-160 0,-2 2 160 0,-2 3-32 16,-3-2-128-16,0 0 192 0,-5-2-64 0,-4 3-128 0,1-4 160 15,-1 0-160-15,-1 4 160 0,1-1 16 0,-1 2 0 16,-4-2 0-16,2 0 0 0,3-2 16 0,-2 1 16 16,-2 0 0-16,0-6 0 0,-1 1-208 0,-2 0 176 15,-1-3-176-15,-1 1 160 0,-3-3-160 0,-1 1 0 16,-1-6 144-16,-3 0-144 0,-1 1 0 0,-1-3 0 15,-2 2 0-15,0-1 0 0,-2 0 0 0,-1-3 0 16,-7-6 0-16,8 8 0 0,-8-8 0 0,9 8 0 16,-9-8 0-16,0 0-128 0,0 0-160 0,0 0-32 15,0 0 0-15,0 0 0 16,0 0-1216-16,0 0-240 0,0 0-48 0,0 0-12752 0</inkml:trace>
  <inkml:trace contextRef="#ctx0" brushRef="#br2" timeOffset="-29013.82">25342 13277 11967 0,'0'0'528'0,"0"0"112"0,0 0-512 0,0 0-128 15,0 0 0-15,0 0 0 0,0 0 4064 0,12 0 784 16,-1 1 144-16,2 3 48 0,-2 2-4336 0,3 1-848 16,2 4-176-16,-1-1-48 0,-1 3 368 0,4 0 0 15,0-4 0-15,-1 2 0 0,1 3 0 0,2-2 0 16,1 2 0-16,2 0 0 0,1 1 144 0,1 1 112 15,2 1 0-15,1-1 16 0,0 0 80 0,0 1 16 16,-1 2 0-16,-1 4 0 0,-2-2 0 0,1 0 0 16,-3-2 0-16,-1 0 0 0,-1 0-176 0,-1 2-48 15,-1 0 0-15,0-1 0 0,-2-3-16 0,1 4-128 16,-2-4 192-16,-1 2-64 0,-1-1 0 0,-2 0-128 16,-1-1 192-16,-2-2-64 0,-3 1-128 0,-4 2 128 15,2-3-128-15,-6 1 128 0,-2-1 0 0,-2-1 0 0,-2 0 0 16,-5-3 0-16,0 5 160 0,-4-2 32 0,-4 0 0 0,1-3 0 15,-6 2 128-15,-2 1 48 0,-3 0 0 0,-6-2 0 16,-8 4-144-16,-2-2-32 0,-4 0 0 0,0-3 0 16,-1 0-128-16,1 2-16 0,0-1-16 0,0 2 0 15,0 0-160-15,-4 1 0 0,-6 0 0 0,0-3 0 32,-2-1-416-32,2 2-112 0,-1-2-32 0,1-1-16272 0</inkml:trace>
  <inkml:trace contextRef="#ctx0" brushRef="#br2" timeOffset="-27212.83">16062 9550 22111 0,'-4'-14'1968'0,"4"14"-1584"0,-4-9-384 0,4 9 0 0,-1-7 448 0,1 7 16 16,0 0 0-16,0 0 0 0,-3-10-464 0,1 2 0 15,-2 0-128-15,2-2 128 0,-5 0-144 0,-2 1 144 16,0-5 0-16,-1 1-144 0,-4 2-112 0,-2-4-32 16,-2 1 0-16,-1 0 0 0,-4-3 112 0,0 3 32 15,-1-2 0-15,-1-1 0 0,-2-1 288 0,-2 1 64 16,-2-4 16-16,2 2 0 0,-3-2 128 0,2 0 32 16,-2 1 0-16,-2-2 0 0,0 3 32 0,3-1 16 15,-5-3 0-15,-1 3 0 0,-2 1 48 0,-3 1 16 16,-3 1 0-16,-4-2 0 0,-7 0-176 0,0-1-48 15,-1-2 0-15,1 2 0 0,-3 1-272 0,3 1 128 16,0 0-128-16,-1 3 0 0,-1 0 0 0,-4 2 0 0,-1-1 0 0,4 3 0 16,0-2 0-16,2 3 0 0,-3-3 0 0,2 2 0 15,-8 3 0-15,-3-4 0 0,-7 5 0 0,2-2 0 16,3 4 0-16,-2 0 0 0,0-3 0 0,-6 3 0 16,-6 3 0-16,1-2 0 0,-2-3 0 0,5 4 0 15,-3 1 0-15,2 1 0 0,-4 0 0 0,5-3 0 16,2 0 0-16,8 2 0 0,5 0 0 0,5 1 0 15,5 1 0-15,-1 1 0 0,-2-1 0 0,0 2 0 16,-4 0 128-16,5 4-128 0,2-2 0 0,0 3 0 16,0 0 0-16,-2 0 0 0,-3 4 0 0,-5 0 0 15,-6 3 0-15,2 2 0 0,3 0 0 0,2 2 0 16,3 0 0-16,2 0 0 0,4-1 0 0,0 2 0 16,2 2 0-16,3-2 0 0,3-1 0 0,4-1 0 0,5 0 0 0,3 0 0 15,5-1 0-15,1 1 0 0,2-2 0 0,3 1 0 16,1 2-128-16,2 1 128 0,2 0 0 0,1 0 0 15,1-1 0-15,-4 1 0 0,3 2 0 0,0 1 0 16,0 3 0-16,1-4 0 0,2 0 0 0,1 0 0 16,1-1 0-16,1 5 0 0,-1-3 0 0,4 4 0 15,-2-1 0-15,6-1 0 0,0 4 0 0,2-3 0 16,0 1 0-16,1-2 0 0,2 2 0 0,1 1 0 16,3-5 0-16,3 4 0 0,3-2 0 0,1-1 0 15,0 5 0-15,3-1 0 0,0 0 0 0,2-1 0 16,0 1 0-16,4-5 0 0,2 3 0 0,-1 0 0 15,-1-3 0-15,1 2 0 0,2 4 0 0,2-5 0 0,3-3 0 0,2 4 0 16,2-1 0-16,3-1 0 0,3 1 0 0,3 2 0 16,4-6 144-16,3 1-144 0,2-1 0 0,1 0 144 15,-3 1-144-15,2-3 192 0,1-3-192 0,2 2 192 16,3-4-192-16,6-2 192 0,5 3-192 0,1-4 192 16,3 1-64-16,-4-3-128 0,2 0 192 0,2-3-64 15,1 1-128-15,4-1 192 0,5 0-192 0,-1-3 192 16,-4-2-192-16,1-1 192 0,0 0-192 0,4-1 192 15,3 1-192-15,-1-2 128 0,-1 0-128 0,-3-2 128 16,0-1-128-16,2 2 0 0,1-2 144 0,2 0-144 16,0 1 160-16,-1-4-32 0,-2 2-128 0,2-2 192 15,-2 2 768-15,5-4 160 0,3-1 32 0,-2 0 0 32,-5 3-1680-32,-1-3-336 0,1 2-64 0,4-3-16 0,4-1 800 0,-4-3 144 0,-5-2 0 0,-3-1 0 0,0 2 0 15,0-2 128-15,5-2-128 0,-6-1 0 16,-2-9 128-16,-4-2-128 0,-3 2 128 0,-4-1-128 0,-4-2 128 0,-1-2-128 15,1-3 0-15,-3-4 128 0,-3 0 64 0,-6-4 16 16,-6-2 0-16,-4-3 0 0,-4 0 208 0,-3 0 32 16,-3 2 16-16,-7 0 0 0,-4 1-144 0,-6 6-16 15,-4-1-16-15,-6 3 0 0,-6-4-16 0,-6 5 0 16,-5-3 0-16,-6 7 0 0,-4 2-144 0,-6 6-128 16,-8-1 192-16,-7 2-192 0,-5 5 0 0,-7 2 0 15,-4 3 0-15,-2 5-192 16,-1 3-192-16,-6 6-48 0,-4 1 0 0,-1 7 0 15,-1 3-1456-15,2 8-288 0,1 5-64 0</inkml:trace>
  <inkml:trace contextRef="#ctx0" brushRef="#br2" timeOffset="-18120.7">3009 10577 5519 0,'0'0'496'0,"0"0"-496"16,0 0 0-16,0 0 0 0,5-6 1440 0,-5 6 192 15,0 0 32-15,4-9 16 0,-4 9-1104 0,0 0-208 16,9-6-48-16,-9 6-16 0,0 0-128 0,6-5-32 15,-6 5 0-15,0 0 0 0,5-8-144 0,-5 8 0 0,0 0 0 16,8-5 128-16,-8 5 16 0,0 0 0 0,0 0 0 0,11 0 0 16,-1 0 32-16,-10 0 0 0,12 0 0 0,-2-1 0 15,-1-2 64-15,-9 3 16 0,9 0 0 0,1 0 0 16,0 0 48-16,1 0 16 0,-11 0 0 0,9-1 0 16,-9 1-16-16,12 0 0 0,-12 0 0 0,12 1 0 15,-1 0 0-15,-1 2 0 0,-1-2 0 0,-2 3 0 16,-7-4-64-16,13 8-16 0,-2-2 0 0,1 0 0 15,-1 2-96-15,2-6 0 0,-1 4-128 0,1 1 192 16,-2 2-192-16,0 1 128 0,1-3-128 0,-1 1 0 16,2 0 160-16,-1 2-160 0,0-2 160 0,-1-1-160 15,1 2 160-15,-1-1-160 0,-1 1 160 0,0-3-160 16,3 4 192-16,-3-1-64 0,2 3-128 0,-1-3 192 16,-1 0-64-16,2-1-128 0,-2 3 176 0,1 0-176 15,1-2 224-15,2 2-64 0,-3-2-16 0,0 4 0 0,0-2-16 16,0-2 0-16,2 3 0 0,-1-3 0 0,0 2 32 0,2-2 0 15,-2 1 0-15,0 4 0 0,0-2-32 0,-3 0 0 16,1 2 0-16,1-1 0 0,-1-2 0 0,1 3 0 16,-1 3 0-16,0-3 0 0,0-4-128 0,0 3 0 15,2 1 0-15,-1-4 128 0,1 0-128 0,-1 3 0 16,-2-3 144-16,1 3-144 0,0-3 0 0,1 1 0 16,-3 2 0-16,1-4 0 0,1 2 128 0,1 2-128 15,-2-1 160-15,1-1-160 0,0 2 176 0,-1-3-176 16,-2 3 192-16,2-2-192 0,1-1 144 0,1 3-144 15,-1-3 0-15,0 2 144 0,1 1-144 0,0 0 0 16,0-3 0-16,2 3 128 0,1-4-128 0,-2 1 0 0,1-2 0 16,-1 2 0-16,-1-4 0 0,2 3 0 0,-2-2 0 0,3 1 0 15,3 1 0-15,-3 0 0 0,0-4 0 0,-3-1 0 16,2 2 176-16,-2 0-48 0,-1-4-128 0,1 1 192 16,0 0 0-16,0 1-16 0,1 0 0 0,-1-3 0 15,0-1-48-15,1 0-128 0,-2 2 192 0,2-2-64 16,-1 0 16-16,1-2 0 0,-2 0 0 0,0-2 0 15,1 0-144-15,1 2 0 0,-2-1 0 0,2-2 128 16,-1-1 32-16,0 1 0 0,1-2 0 0,-1 0 0 16,1 0-160-16,0-3 128 0,0 2-128 0,-1-2 128 15,2 1-128-15,-2-1 0 0,1 1 144 0,1-2-144 16,-2 1 0-16,2 0 144 0,-3-2-144 0,4 3 0 16,-1-2 0-16,-1 1 0 0,1-3 0 0,-1-1 0 15,0 1 128-15,1 2-128 0,0-2 0 0,-2 0 0 0,-1 2 128 0,3-2-128 16,-2-1 144-16,1-1-144 0,-3-2 144 15,0 1-144-15,1-2 128 0,1 3-128 0,1 0 0 0,-1-2 128 16,2-2-128-16,-3 0 0 0,1 1 0 0,3 0 0 16,-2-1 128-16,1 0-128 0,-3-1 0 0,1 1 0 15,2 1 0-15,-2 0 0 0,1-1 0 0,0 0 0 16,0 1 0-16,3-2 0 0,-1 0 0 0,0 2 0 16,0 0 0-16,0 2 0 0,-1-1 0 0,1 2 0 15,-1 2 0-15,0-1 128 0,1-1-128 0,3-2 0 16,1 2 0-16,-2 2 0 0,-2 1 0 0,0-4 0 15,2 0 0-15,1 2 0 0,-1 5 0 0,-2-4 0 16,-2-2 0-16,0 1 0 0,0 4 0 0,1-2 0 0,-3 6 0 0,0-4 0 16,1 2 0-16,-1 1 0 0,0 0 0 0,0 2 0 15,0-6 0-15,3 6 0 0,-3-3 0 0,0 3 0 16,1 1 0-16,0-1 0 0,-1-1 0 16,4 1 0-16,-1 1 0 0,0-1 0 0,-1 1 0 0,2 0 0 15,2 2 0-15,-1-4 0 0,0 0 0 0,0 2 0 16,1 0 0-16,0 1 0 0,-1-2 0 0,4 2 0 15,4-1 0-15,-4 3 0 0,-1-2 0 0,0 1 0 16,0-1 0-16,0 2 0 0,-1 0 0 0,2 0 0 16,-5-1 0-16,3 4 0 0,-3-2 0 0,1 1 0 15,0 0 0-15,1 3 0 0,-1-3 0 0,-1 2 0 16,4-2 0-16,-1 0 0 0,-1-1 0 0,0 1 0 16,1 2 0-16,-1 0 0 0,1-1 0 0,-1 1 0 15,1-1 0-15,-2 2 0 0,0-1 0 0,1 0 0 16,-2 2 0-16,1 1 0 0,1-3 0 0,2 6 0 0,1-1 0 15,-1 3 0-15,0-2 144 0,0 4-144 0,-3-4 0 16,1 2 0-16,-2 2 0 0,3-3 128 0,-2 2-128 0,0 0 0 16,-3 1 0-16,-2 0 128 0,0-2-128 0,0-2 0 15,1 2 0-15,-4 0 0 0,3 1 0 0,0 2 128 16,-3-1-128-16,0-1 0 0,1 1 128 0,1 3-128 16,-1-4 128-16,-1 0-128 0,1 1 144 0,-3 1-144 15,1-2 192-15,1 1-192 0,-4 0 192 0,3-1-192 16,-1 4 192-16,0-1-192 0,0-2 160 0,1 1-160 15,1-2 128-15,-1 4-128 0,-1-1 0 0,1 0 128 16,1 0-128-16,0-1 0 0,0-2 0 0,0 0 0 16,-2 2 0-16,3 0 0 0,-2-2 0 0,1 1 0 0,-1 1 128 15,0-2-128-15,0 4 0 0,1-2 0 0,1-2 0 16,1 0 0-16,-4 2 0 0,-1-2 0 0,2 1 0 0,2-3 0 16,-1 3 0-16,2 1 0 0,1-3 0 0,-2 2 0 15,-1 0 0-15,-1-3 0 0,1 1 0 0,1 2 0 16,-1-5 0-16,2 3 0 0,-1-3 0 0,1 2 0 15,1-4 0-15,-1 4 0 0,-3-2 0 0,4 4 0 16,1-5 0-16,0 2 0 0,-1-3 0 0,0 2 0 16,3 1 0-16,-1-1 0 0,-4 0 0 0,3-1 0 15,-1 0 0-15,-1-1 0 0,-9-6 0 0,10 8 0 16,-1 1 0-16,1-4 0 0,-2 1 0 0,2 0 0 16,-10-6 0-16,11 2 128 0,1 1-128 0,-2 0 0 15,-10-3 0-15,14 3 0 0,-2 1 128 0,-1-4-128 16,-11 0 0-16,11 0 0 0,-11 0 0 0,12-1 128 15,-1-3-128-15,2 0 0 0,-4 2 144 0,1-1-144 16,0 2 144-16,0-3-144 0,-1-2 192 0,0 2-192 0,1 0 128 16,0-2-128-16,0-1 0 0,1 0 0 15,-1-3 128-15,0 3-128 0,1 0 0 0,1-1 0 0,-1-3 0 0,1 3 128 16,-1-4-128-16,1 2 0 0,-1-2 144 0,0 0-144 16,2 2 0-16,0-3 144 0,-2 1-144 0,2 3 0 15,0-5 0-15,-2 1 128 0,-1 2-128 0,2-3 0 16,-1-3 0-16,-1 4 0 0,1 2 0 0,-1-2 0 15,-1-2 0-15,-1 0 0 0,1-2 0 0,0 1 0 16,-1 2 0-16,1-3 0 0,1-1 0 0,-1 2 0 16,-1 2 0-16,0-3 0 0,3 2 0 0,-1 0 0 15,0 2 128-15,-1-2-128 0,0 0 0 0,0-1 0 16,1 2 0-16,0 3 0 0,0-3 0 0,0-1 0 0,0 1 0 0,2 2 0 16,-3-2 0-16,2 0 0 0,2 3 0 15,0 1 0-15,-2-6 0 0,2 4 0 0,0 0 0 0,0 0 0 16,1-2 0-16,2 2 0 0,2-1 0 0,-3-1 0 15,1 2 0-15,-2 2 0 0,0-3 0 0,0-1 0 16,3-3 0-16,-1 2 0 0,2 2 0 0,-3-1 0 16,-2-2 0-16,0 1 0 0,-2-1 0 0,3 5 0 15,-2-2 0-15,-2 0 0 0,3 3 0 0,-2-1 0 16,0 1 0-16,2 1 0 0,-1-4 0 0,-1 3 0 16,3-2 0-16,-3 5 0 0,-2-5 0 0,1 6 0 15,-1-4 0-15,2 5 0 0,-1-3 0 0,-1 2 0 16,2-1 0-16,-1 0 0 0,-1 2 0 0,1 1 0 15,0-2 0-15,-1 1 0 0,0 1 0 0,3 0 0 16,-2-1 0-16,0 1 0 0,-1 0 0 0,1 3 0 16,2-2 0-16,-1 1 0 0,0-2 0 0,2 1 0 0,1 1 0 0,0-1 0 15,0 2 0-15,-1-1 0 0,-2 0 0 0,1 2 0 16,-1-1 0-16,1 1 0 0,-1 0 0 0,0 0 0 16,0 1-144-16,-1 1 144 0,-1 1 0 0,0-1 0 15,-9-2 0-15,11 3 0 0,-2 1 0 0,0 3 0 16,-2-4 0-16,4 4 0 0,-4 0 0 0,2 0 0 15,0 3 0-15,-1-4 0 0,-1 2 0 0,1 1 0 16,0 0 0-16,0 1 0 0,1 1 0 0,0-2 0 16,0 4 0-16,-1-3 0 0,-3 0 0 0,1 3 0 15,1-2 0-15,-1 1 0 0,0 1 0 0,2-2 0 16,-2 3 0-16,3 0 0 0,-4-6 0 0,2 3 0 0,-1 2 0 0,-1-2 0 16,1 1 0-16,2 0 128 0,-2-1-128 0,1 0 0 15,-1 3 0-15,0-4 0 0,1 3 0 0,-1 0 0 16,0-2 0-16,2 3 0 0,-3 0 0 0,2-1 0 15,-1-4 0-15,2 5 0 0,-2-2 0 0,0 0 0 16,1 0 0-16,-1 2 0 0,0-3 128 0,2 3-128 16,0 1 0-16,-2 1 0 0,0-2 0 0,-1 2 0 15,0 0 0-15,1 1 0 0,-1-1 0 0,1-1 0 16,-1 1 0-16,0 1 0 0,0 1 0 0,-1 0 0 16,-1-3 0-16,-1 1 0 0,1-3 0 0,-1 5 0 15,3 3 0-15,2-4 128 0,-4-1-128 0,0 1 0 16,1 3 0-16,-2-3 0 0,1 4 0 0,2-7 0 15,-1 0 0-15,0 0 0 0,-1 1 0 0,1-1 0 16,1-3 0-16,2 2 0 0,-4 1 0 0,1-1 0 16,0 2 0-16,0-1 0 0,0-1 128 0,0-3-128 0,-1 1 0 0,1 3 0 15,1-4 0-15,0 2 0 0,-1 1 0 0,0-3 0 16,0 1 0-16,0-3 0 0,-4-8 0 16,6 10 0-16,-6-10 0 0,8 10 0 0,-2-1 0 0,0 0 0 15,-6-9 0-15,8 10 0 0,0 2 0 0,-3-5 0 16,2 2 0-16,1-3 0 0,-8-6 0 0,10 8 0 15,0 1 0-15,-1-4 0 0,-9-5 0 0,13 8 0 16,-2-3 0-16,1-1 0 0,-3 1 0 0,0 1 0 16,-9-6 0-16,13 4 0 0,0-2 0 0,-1 1 0 15,-1-1 0-15,1 0 0 0,0-2 0 0,0 0 0 16,-1 0 0-16,1 0 0 0,0-3 0 0,0 2 0 16,2-2 0-16,0 2 0 0,-2 0 0 0,1-2 0 0,1-1 0 0,1 1 0 15,1 0 0-15,-1 1 0 0,-1-1 0 0,2-1 0 16,0-1 0-16,-1 0 0 0,3 1 0 0,-3-1 0 15,-1-1 0-15,1-1 0 0,-3 2 0 0,2-1 0 16,-2 0 0-16,0-1 0 0,-2-3 0 0,1 4 0 16,1-3 0-16,-1 2 0 0,1-3 0 0,0 3 0 15,1-3 128-15,-3 2-128 0,3-4 0 0,-2 4 0 16,1-4 0-16,-1 3 0 0,2-2 0 0,-2-2 0 16,3 3 0-16,-1-2 0 0,-1 1 0 0,0 1 0 15,2-3 0-15,-1 2 128 0,-2 1-128 0,2-2 0 16,0 3 0-16,0-2 0 0,-1-1 0 0,2 2 0 15,0-1 0-15,0 1 0 0,0-3 0 0,0-1 0 16,1 4 0-16,-1-4 0 0,-2-3 0 0,2 2 0 16,-1 1 0-16,-1-1 0 0,0-1 0 0,-1 0 0 15,1 1 0-15,0-1 0 0,0 1 0 0,-1 1 0 16,-1 1 0-16,2 1 0 0,-1-2 0 0,2 1 0 0,0 2 0 16,-1-3 0-16,1-2 0 0,0 2 0 0,-2-1 0 0,1 2 0 15,0-2 0-15,1 0 0 0,0-3 0 0,-2 2 0 16,1 2 0-16,-1 1 0 0,1-2 0 0,-1-1 0 15,0 4 0-15,1 2 0 0,1-3 0 0,-3 3 0 16,2-1 0-16,1-1 0 0,0 0 0 0,1 2 0 16,0-1 0-16,0 1 0 0,0-3 0 0,-2-1 0 15,1 1 0-15,1 0 0 0,-1-2 0 0,0 1 0 16,-1 4 0-16,1-1 0 0,0-3 0 0,-1 0 0 16,-1 1 0-16,1 0 0 0,0 2 0 0,2 2 0 15,-3-3 0-15,2 5 0 0,0-3 0 0,1 2 0 0,0-2 0 16,1 2 0-16,-1-2 0 0,0 4 0 0,0-3 0 0,0 2 0 15,0-1 0-15,0 1 0 0,-2 2 0 0,2-3 0 16,-1 2 0-16,0 1 0 0,-2-1 0 0,2 1 0 16,0 1 0-16,-2 0 0 0,1-1 0 0,0 2 0 15,4 0 0-15,-2 0 0 0,2 2 0 0,1-1 0 16,-2 1 0-16,3 1 0 0,-2-4 0 0,2 3 0 16,0 0 0-16,0 0 0 0,-1-2 0 0,0 0 0 15,-1 2 0-15,-2 0 0 0,0-2 0 0,0 1 0 16,-1-3 0-16,0 1 0 0,-1 1 0 0,1 2 0 15,1-1 0-15,-2-1 0 0,-1-1 0 0,0 2 0 16,1 0 0-16,-1 1 0 0,1 0 0 0,-2 0 0 16,-1 1 0-16,0-2 0 0,-9 2 0 0,11-1 0 0,-11 1 0 0,10-2 0 15,-2-4 0-15,-8 6 0 0,0 0-192 0,0 0-16 16,0 0-16-16,0 0 0 16,0 0-544-16,0 0-128 0,0 0 0 0,0 0-16 15,0 0-1328-15,0 0-256 0,0 0-48 0</inkml:trace>
  <inkml:trace contextRef="#ctx0" brushRef="#br2" timeOffset="-17453.81">10145 10168 19343 0,'0'0'1728'0,"0"0"-1392"0,0 0-336 16,0 0 0-16,0 0 0 0,0 0 144 0,0 0-144 0,0 0 0 16,0 0 256-16,0 0-48 0,0 0-16 0,0 0 0 15,13-3-192-15,-2 1 0 0,0 1 0 0,2-2 0 16,0 1 0-16,1-2 0 0,0 2 0 0,1 2 0 0,3 0 144 0,1 2-16 16,0-2 0-16,4 0 0 0,2-2-128 0,3 0 0 15,3 3 144-15,1-1-144 0,1-1 320 0,-2 0 0 16,-1-2 0-16,0 2 0 0,-1-2 112 15,3 2 16-15,-3 1 0 0,2 1 0 0,-1 1-32 0,1-1 0 16,1-1 0-16,-1 1 0 0,1 2-112 0,3-1-32 16,0 1 0-16,1 1 0 0,-4-2-96 0,-1-2-32 15,0 0 0-15,-3 1 0 0,-3 1-144 0,-1-1 160 16,-1 0-160-16,-1 2 160 0,-2 0-32 0,1 3 0 16,-2-3 0-16,0 0 0 0,-4 1-128 0,-2 1 128 15,1-1-128-15,-3-1 128 0,-1 3 48 0,-10-6 0 16,10 7 0-16,-10-7 0 0,8 8 128 0,-8-8 16 0,0 0 16 0,4 13 0 15,-4-13 64-15,-1 10 16 0,-2 0 0 0,-2 1 0 16,-3-3-112-16,-2 5-32 0,-1-3 0 0,-3 4 0 16,-2-2-48-16,0-1-16 0,-2 0 0 0,-1 3 0 15,-1-2-64-15,-1 3-16 0,0 1 0 16,-2 2 0-16,-3 1-128 0,-3 1 192 0,-4 3-192 0,-1-1 192 16,-2 0-192-16,2 0 128 0,-4 4-128 0,2-5 128 15,1 4-128-15,-1 0 128 0,4-2-128 0,-1 4 128 16,-1-3-128-16,2 0 0 0,4 1 0 0,-2 0 0 15,0 0-304-15,-1 2-32 0,-1-2-16 0,0 3-9472 16,2 1-1888-16</inkml:trace>
  <inkml:trace contextRef="#ctx0" brushRef="#br2" timeOffset="-6615.31">10602 10417 5519 0,'-16'1'496'0,"6"-1"-496"0,0 2 0 0,-2-2 0 16,1 0 1488-16,-2-2 208 0,2 2 32 0,-1 0 16 15,2 0-800-15,1 0-176 0,0 0-16 0,9 0-16 16,-7 0-496-16,7 0-112 0,-8 0 0 0,2-1-128 15,-3-3 0-15,9 4 0 0,0 0 0 0,-5-5 0 16,-3-2 0-16,3 1 0 0,5 6-160 0,-3-5 160 0,-1-4-144 0,3 3 144 16,1-3 0-16,0 9 0 15,0 0 0-15,0-7 0 0,0 7 0 0,1-9 0 16,-1 9 320-16,3-8-16 0,-3 8-16 0,4-6 0 0,-2-4 224 0,-2 10 32 16,0 0 16-16,7-7 0 0,-1-2-96 0,-6 9-16 15,9-5 0-15,1 3 0 0,-10 2-192 0,13-3-32 16,-2 2-16-16,2 2 0 0,-2-1-208 0,2 3 0 15,-1-1 128-15,-1-2-128 0,1 0 0 0,0 0 0 16,2 0 0-16,0-1 0 0,-1 0 0 0,2-1 0 16,3-3 128-16,-3 2-128 0,0 0 0 0,1 0 0 15,-1 1 0-15,-1-2 0 0,2-1 0 0,1 2 0 16,-2 1 0-16,3 1 0 0,0-3 0 0,-2-1 0 16,0 1 0-16,1 0 0 0,4 2 0 0,0-2 0 0,-2-1 0 15,2 2 0-15,-2 1 0 0,-1-1 0 0,-2 2 0 0,2 1 0 16,-3 0 224-16,-1 0-48 0,-1 0-16 0,-2 0 0 15,-1 1 64-15,1 2 16 0,-1-1 0 0,0 1 0 16,0 0-80-16,2 3-16 0,-3-4 0 0,2 2 0 16,0 5-144-16,0-4 0 0,-1 3 0 0,0 0 0 15,-1-1 0-15,-2 2 128 0,0-2-128 0,0 3 0 16,1-3 128-16,0 3-128 0,-1-2 0 0,1 2 128 16,1-4-128-16,0 4 160 0,0-1-160 0,0 4 160 15,-3-3-160-15,3 0 0 0,-2 0 0 0,0 1 128 16,-1 3 0-16,0-2 0 0,1-2 0 0,-2 3 0 15,-1 0 0-15,-2-2 0 0,2 1 0 0,-1 3 0 16,-1 3 112-16,1-2 16 0,-2-2 0 0,-1 3 0 16,0-1-48-16,0 1 0 0,0-1 0 0,0 2 0 15,0-1-208-15,0-1 144 0,0 1-144 0,-1 1 128 0,-1-1-128 16,1 1 128-16,1-1-128 0,0 0 128 0,1-3-128 0,-1-1 0 16,-1 1 0-16,0 1 0 0,1 1 0 0,0-1 0 15,0-1 0-15,0 1 0 0,1 0 0 0,2 2 0 16,-1 1 0-16,-1 0 0 0,-1-3 0 0,2 0 0 15,-1 0 0-15,3-1 0 0,-2 2 0 0,1-4 128 16,-2 2-128-16,2-1 0 0,2 1 0 0,-1 0 0 16,-1 0 128-16,3-3-128 0,-1 2 0 0,1 0 0 15,2-3 0-15,-1 3 0 0,1-2 0 0,1-2 0 16,-2 2 0-16,4-2 0 0,-1 0 0 0,-1-1 0 16,0-1 0-16,-1-1 0 0,3-1 0 0,-1 1 0 15,-10-6 0-15,12 5 128 0,1 1-128 0,0 1 0 0,1-3 144 16,-1-2-144-16,-1-2 0 0,1 0 0 0,1-1 0 15,-1 0 128-15,-2 1-128 0,2-3 144 0,0-1-144 0,-1 0 160 16,2 1-160-16,-1 0 160 0,0 0-160 0,1 0 160 16,1-4-160-16,0 1 0 0,2-4 144 0,0 1-144 15,1-5 144-15,0 2-144 0,0 2 192 0,1-4-192 16,1 0 192-16,2 2-64 0,1-2 0 0,2-2-128 16,2 0 176-16,1-3-176 0,-1-2 160 0,-1 0-160 15,0-2 128-15,-2 1-128 0,-1-3 0 0,0-3 144 16,-1 3-144-16,1-2 0 0,0 4 0 0,0-1 0 15,0-4 128-15,-3 4-128 0,2-3 0 0,1 2 128 16,0-2 16-16,-2 3 0 0,0 3 0 0,0 2 0 16,1 2 0-16,-1-1 0 0,2 1 0 0,-1 1 0 0,0-1-144 0,-1 3 0 15,1 4 144-15,-3-3-144 0,-3-2 0 16,1 2 0-16,-2 3 0 0,-1 0 0 0,-2 4 0 0,-2-1 0 16,-1 5-176-16,-9 2 176 15,11 1-1904-15,-2 4-272 16</inkml:trace>
  <inkml:trace contextRef="#ctx0" brushRef="#br2" timeOffset="3174.78">2922 13923 4607 0,'0'0'400'0,"0"0"-400"16,-10 5 0-16,10-5 0 0,-9 4 1520 0,9-4 208 16,-7 2 64-16,7-2 0 0,0 0-1280 0,0 0-240 15,0 0-48-15,0 0-16 0,0 0-208 0,0 0 144 16,0 0-144-16,0 0 128 0,0 0-128 0,0 0 0 16,0 0 0-16,0 0 0 0,0 0 0 0,0 0 160 15,0 0-160-15,0 0 160 0,0 0 64 0,-3 9 16 16,3-9 0-16,1 10 0 0,-1-10 80 0,4 14 32 15,0-2 0-15,0-2 0 0,-4-10 16 0,7 10 0 16,-7-10 0-16,9 6 0 0,-9-6 112 0,12 5 32 16,-2-1 0-16,0 0 0 0,2-1-144 0,-2-3-32 0,2-3 0 0,2-1 0 15,0 2-80-15,2-2 0 0,-1-4-16 0,5-1 0 16,-2 3-80-16,2-4-16 0,-1 0 0 0,0-3 0 16,-2 0-144-16,1-2 160 0,0-3-160 0,-1 2 160 15,2-3-160-15,1-2 0 0,-1-2 144 0,0 0-144 16,0-3 0-16,1 2 128 0,0-3-128 0,2 2 0 15,-3-5 0-15,1 2 0 0,-1-2 0 0,2 1 128 16,-2 1-128-16,4-7 0 0,1 6 0 0,0 0 0 16,-1-2 0-16,0 0 0 0,0 0 128 0,0 2-128 15,2-4 0-15,-5 2 128 0,1 3-128 0,-2-2 0 16,0 1 0-16,1 2 0 0,1 0 0 0,-2 2 0 16,0 2 176-16,0-1-48 0,-1 1 0 0,2 3 0 15,-1 0-128-15,1 1 192 0,1 2-192 0,0 0 192 16,1 2-192-16,-1 2 0 0,0 4 0 0,3-2 0 0,0 2 0 15,0-1 0-15,2 2 0 0,-3-1 0 0,-2 3 0 0,-1-2 0 16,0 1 0-16,0 4 0 0,-1-5 0 0,0 5 0 16,0 1 0-16,0 0 0 0,0-1 0 0,-1-1 0 15,1-1 0-15,0 3 0 0,3 1 0 0,-2 1 0 16,0 1 0-16,1 0 0 0,-1 0 0 0,0 1 0 16,2 3 0-16,0 0 0 0,-1 4 0 0,0 2 0 15,-2 3 0-15,2-1 0 0,2-2 0 0,-1 4 128 16,-1 2-128-16,-3 1 0 0,-3 1 128 0,-1 0-128 15,-1-1 0-15,1 1 128 0,-2 2 0 0,0 2-128 16,-3-1 192-16,3 1-64 0,-4-2-128 0,1 5 192 16,2-3-192-16,-1 1 192 0,-1 0-64 0,1 0-128 15,-1 3 192-15,0-3-64 0,-2 0-128 0,2 2 160 0,3-4-160 0,-2 3 160 16,0-4-160-16,0 2 0 0,0-3 0 0,2 2 0 16,-2-3 0-16,3 0 128 0,-1 0-128 0,2 0 0 15,0 3 0-15,3-4 0 0,1-2 0 0,-1-1 0 16,1 2 0-16,1-1 128 0,3 0-128 0,-3-2 0 15,-1 1 0-15,2-4 0 0,0 2 0 0,2 0 0 16,-3-3 0-16,-1 0 0 0,-2 2 128 0,2-3-128 16,-1 1 0-16,-2-3 0 0,1 2 0 0,2-2 0 15,-1 0 0-15,1 2 0 0,-1-4 0 0,1 3 0 16,0-3 0-16,0-3 0 0,1-2 0 0,-1 2 128 16,-2-1-128-16,2-1 0 0,-2 0 144 0,2-1-144 15,1-3 144-15,2-1-144 0,0-5 192 0,-2-1-192 16,2 1 208-16,2-1-64 0,-2-1-16 0,-1-3 0 15,0-1-128-15,2-1 160 0,-1-1-160 0,-2-3 160 0,0-3-160 0,1-1 0 16,1 3 144-16,-1-5-144 0,0 1 0 0,1-5 0 16,-2 1 0-16,4 2 0 15,-1-1 0-15,-1 1 128 0,2-2-128 0,-2-1 0 0,0 5 0 0,1-2 0 16,1 1 0-16,1 0 0 0,1 4 0 0,0-3 0 16,-1-2 0-16,0-3 0 0,1 4 0 0,-3-3 0 15,0 1 0-15,-2-1 0 0,3 0 0 0,0 2 0 16,0 1 0-16,0 3 0 0,-2-3 0 0,2 6 0 15,0 2 0-15,1 0 0 0,-1-2 0 0,0 1 0 16,-1 5 0-16,3 1 0 0,2 0 0 0,0 2 0 16,-1 2 0-16,2-1 0 0,1 2 0 0,-2-3 0 15,-3 5 0-15,0-2 0 0,-2 3 0 0,-2-2 0 16,2 3 0-16,-2 0 0 0,1-4 0 0,-2 4-128 0,-1 4 128 0,-1-2 0 16,1 2 0-16,0-1 0 0,0 2 0 0,-2 3 0 15,0 0 0-15,0 0 0 0,1 2 0 0,-2 3 0 16,-1-3 0-16,1 4 0 0,2-3 0 0,-3 5 0 15,2-4 0-15,-1 6 0 0,3-2 0 0,-1 3 0 16,-5 2 0-16,2-2 0 0,3 2 0 0,-3 1 0 16,-1-3 0-16,-1 3 0 0,1 2 0 0,0 3 0 15,-2-3 0-15,-1 3 0 0,0-1 0 0,-1 2 0 16,3 0 0-16,-2-1 128 0,0 2-128 0,0 0 0 16,1-1 0-16,-1-3 0 0,-1 2 0 0,3-1 128 15,-2 4-128-15,1-4 0 0,-1 2 0 0,2 0 128 16,-1-3-128-16,1 1 0 0,1-2 0 0,1 1 0 15,-1-2 0-15,1 1 0 0,-2 0 0 0,1 0 0 0,2-1 0 16,2 0 0-16,-2-1 0 0,2 2 0 0,1-1 0 0,2-1 0 16,0-1 0-16,3 1 0 0,-1-2 0 0,-3 3 0 15,1-3 0-15,2-2 0 0,-2 0 0 0,0 1 0 16,-1-3 0-16,2-2 128 0,-3 0-128 0,-1-3 0 16,4 3 0-16,-2 0 0 0,0 0 0 0,2 0 0 15,0-4 0-15,0 1 0 0,2-1 0 0,-2-1 0 16,-1 1 0-16,-1 2 0 0,3-4 128 0,-2 0-128 15,2-1 160-15,-1 0-160 0,2-2 144 0,-1-2-144 16,-2 1 128-16,0 0-128 0,1-2 224 0,-2 0-32 16,0-6-16-16,-1 1 0 0,-2-3-48 0,-1 0 0 0,2-1 0 15,-2-4 0-15,-1 0-128 0,0-2 128 0,0-2-128 16,-1-1 128-16,-2-3-128 0,2 0 160 0,-3-1-160 0,3-3 160 16,0 2-160-16,-1-3 128 0,1 0-128 0,0 1 128 15,1-5-128-15,-3 4 0 0,2 1 0 0,0-3 0 16,-1 3 0-16,1-1 0 0,0-2 0 0,-1 3 0 15,0-2 0-15,-1-1 0 0,2 5 0 0,2-5 128 16,-1 3-128-16,0 3 0 0,-1 2 0 0,0-1 0 16,1 2 0-16,1 2 0 0,1 2 0 0,1 0 0 15,-2 1 0-15,2-1-144 0,-5 1 144 0,2 2 0 16,0 2-160-16,2 1 160 0,0 3-128 0,-2 0 128 16,0 1 0-16,-1 2-160 0,0 2 160 0,1-1 0 15,1 0-144-15,0 1 144 0,0 1 0 0,1 2-144 16,-2-1 144-16,1-1 0 0,1 2 0 0,0-2 0 15,-1 2 0-15,-1 1 0 0,-1 1 0 0,-1 3 0 16,2-3 0-16,1 1 0 0,1-1 0 0,0 0 128 16,2 0-128-16,0 2 128 0,0 1-128 0,-2 0 128 0,2-2-128 0,-3 2 0 15,6-2 128-15,-6 4-128 0,-1-1 0 0,1 0 0 16,-1 1 0-16,0 3 0 0,0-4 0 0,0 1 0 16,0 3 0-16,1 0 0 0,3 1 0 0,0 3 0 15,-3-3 0-15,-1 2 0 0,3-3 0 0,-1 2 0 16,1 3 0-16,-1 0 0 0,-1-1 0 0,2 1 0 15,-1 0 0-15,1 0 0 0,-1-2 0 0,1 5 0 16,1-1 0-16,1 1 0 0,1 1 0 0,1 0 0 16,-2-2 0-16,0 2 0 0,-2 0 0 0,1-1 0 15,0 1 0-15,-1 0 0 0,-2 1 128 0,-1-1-128 16,2 0 160-16,-3-1-160 0,1 1 192 0,1 0-64 0,2 0-128 16,-1 0 192-16,1-1-192 0,-1 1 128 15,2 0-128-15,0-1 0 0,-3-2 128 0,3 0-128 0,4-1 0 0,-5 1 0 16,0 1 0-16,1-2 0 0,0 1 0 0,1 0 0 15,1-1 0-15,4 1-128 0,3 2-16 0,1-3-8432 16,2 0-1696-16</inkml:trace>
  <inkml:trace contextRef="#ctx0" brushRef="#br2" timeOffset="5459.98">19395 11115 3679 0,'-10'-1'320'0,"-1"1"-320"15,1 0 0-15,1 0 0 0,1 0 1216 0,-1 0 192 16,0-2 16-16,0 1 16 0,1-1-544 0,2-2-128 16,-2-3 0-16,2 2-16 0,0 3-48 0,-3-6 0 15,1 3 0-15,0 1 0 0,1 3 0 0,-1 1-16 16,-1 0 0-16,9 0 0 0,-9 0-160 0,0-1-16 16,1 3-16-16,8-2 0 0,-12 3-256 0,6 1-48 15,-2 2-16-15,8-6 0 0,-8 5 208 0,8-5 32 0,0 0 16 0,-5 8 0 16,5-8 192-16,0 0 32 0,0 0 16 0,0 0 0 15,0 0-32-15,3 12 0 0,-3-12 0 0,6 13 0 16,3-4 0-16,1 1-16 0,3-4 0 0,4 3 0 16,2-2-272-16,4-1-48 0,3 2-16 0,5-3 0 15,0 2-64-15,4-1-16 0,4-4 0 0,1 2 0 16,-2-2 80-16,4 2 16 0,2 0 0 0,3-3 0 16,3-2-16-16,3 0 0 0,4 1 0 0,2-3 0 15,-1-2-144-15,0 0-16 0,-1 0-128 0,1-4 192 16,2 1-64-16,4-2-128 0,2 3 176 0,4-4-176 15,-4 0 224-15,0-3-64 0,-4-1-16 0,2 1 0 16,-2-1 80-16,6-1 16 0,1 2 0 0,2-3 0 16,0-6 16-16,1 0 16 0,-4 1 0 0,2-1 0 15,1-1-96-15,4 1-32 0,7 0 0 0,-6-3 0 0,0 0-144 0,2-3 128 16,2 1-128-16,1-1 128 0,6 3-128 0,-3-2 128 16,-3 0-128-16,-5 2 128 0,-1-2-128 0,1 2 0 15,2 4 0-15,0-5 0 0,0 4 0 16,-5-4 128-16,-6 1-128 0,1 1 0 0,0-1 0 0,2 3 0 15,1-3 128-15,0 1-128 0,-1-3 0 0,-2 0 0 16,-6-2 0-16,2-1 0 0,-2 2 160 0,0-2-160 16,3 6 192-16,-3-3-192 0,1 3 192 0,-5-5-64 15,-6 1 0-15,-2 0-128 0,-2-4 160 0,-1 2-160 16,0 3 128-16,1-2-128 0,-1-1 128 0,3 0-128 16,0 0 128-16,-3-2-128 0,-3-1 0 0,-2 2 0 15,0 3 128-15,-4-2-128 0,0-1 0 0,-1 3 0 16,-1 2 0-16,-2 3 0 0,-2 0 0 0,0 3 0 15,-3 1 0-15,-1 1 128 0,-2-1-128 0,0 2 0 0,-3 0 0 16,-3 3 0-16,-1 4 0 0,-1 1 0 0,-3-3 0 0,-1 1 0 16,-4 1 0-16,1-2 0 0,-4 2-144 0,1 1 144 15,-3-2 0-15,0 5-128 0,0-4 128 0,-1 4 0 16,-2-5-128-16,1 6 128 0,-3 6 0 0,3-9 0 16,-3 4-128-16,0 5 128 0,0 0 0 0,0 0 0 15,0 0 0-15,0 0-128 0,0 0 128 0,0 0 0 16,-9 0 0-16,0 4-160 0,0 3 160 0,-4 0-128 15,0 0 128-15,-3 6-128 0,-3 2 128 0,-2 3-128 16,-3 1 128-16,-4 3-128 0,-3 2 128 0,-1 1-128 16,-1 6 128-16,-2 1 0 0,0 6 0 0,-3-1 0 15,-2 2 0-15,2 1 0 0,0-1 0 0,-5 3-128 16,-7-1 128-16,-2-2 0 0,-3 0 0 0,1 2 0 16,-2-3 0-16,1 2 0 0,-1-4 0 0,-1 5 0 0,0 4 0 0,-7-5 0 15,-6 1 0-15,0 2 0 0,-1-1 0 0,1 4 0 16,2-4 0-16,-2 1 0 0,-1 0 0 0,-3-2 0 15,-2 0 0-15,1 1 0 0,1-4 0 0,3 0 0 16,2-3 0-16,-5 2 0 0,-6-2 0 0,-1 0 128 16,-2 0-128-16,2-1 0 0,0-1 0 0,-7-3 0 15,-6 0 0-15,-1-4 0 0,-5 1 0 0,3 0 0 16,0-1 0-16,-1-1 0 0,0-1 0 0,4-5 0 16,4-4 0-16,2 0 0 0,2 4 0 0,-1-5 0 15,-2-2 0-15,2-3 0 0,1 1 0 0,4-3 0 16,3 2 0-16,-4-4-128 0,-2-2-16 0,5-2 0 15,3 1 0-15,5 0 0 0,5 1 144 0,3-1 0 0,2-1 0 16,1-1 0-16,0 3 0 0,5-2 0 0,7 0 0 0,4-1-128 16,4 0 128-16,5 0 0 0,3 0 0 15,3 2 0-15,4-1 0 0,3 0 0 0,2 2 0 0,6-2-128 16,2-1 128-16,3 1-128 0,3 1 128 0,7-2-128 16,0 0-16-16,0 0 0 0,0 0 0 0,0 0 0 15,0 0-80-15,12 2-16 0,5 2 0 0,-1-1 0 16,5-3 240-16,2 1 0 0,5 3 0 0,3-2-144 15,4-1 144-15,8 2 0 0,3-2 0 0,5 1 0 16,6 0 144-16,1 1 16 0,-1-3 0 0,6-3 0 16,4 1-16-16,8-1 0 0,5 2 0 0,0-8 0 15,-1-3 48-15,6-2 0 0,0-1 0 0,6 0 0 16,4-3-16-16,2-5 0 0,-3-6 0 0,1 2 0 0,2 1-32 16,2 0 0-16,6-1 0 0,-1 0 0 0,-1-3-144 15,4 2 128-15,4-3-128 0,-3-4 128 0,-5 2-128 0,1-1 0 16,-1-2 0-16,2-1 128 0,2-2-128 0,-4 0 0 15,-6-5 0-15,2 2 128 0,4 0-128 0,0-3 160 16,-1 0-160-16,-1-2 160 0,0-4-32 0,4 3-128 16,4 1 192-16,-4-3-64 0,-9-3-128 0,0 1 0 15,0 1 144-15,-3 3-144 0,0-3 0 0,-7 0 0 16,-6-1 0-16,-3 2 128 0,-5 0-128 0,2 3 0 16,-6-3 128-16,-3 3-128 0,-5 4 160 0,-7 2-32 15,-7 2-128-15,-6 3 192 0,-6 4-16 0,-4 2-16 16,-4 6 0-16,-6-2 0 0,-3 5-16 0,-3-1 0 15,-3 4 0-15,-2 4 0 0,-4 0-144 0,0 5 0 0,-2-2 0 0,-2 5 0 32,-1 6-608-32,0 0 0 0,0 0 0 0,-10-2 0 15,-2 4-2032-15,0 1-416 0,-4 2-80 0</inkml:trace>
  <inkml:trace contextRef="#ctx0" brushRef="#br2" timeOffset="6161.47">23564 9116 24879 0,'-16'-9'2208'0,"-1"0"-1760"16,2 0-448-16,3 5 0 0,12 4 336 0,0 0-16 16,0 0 0-16,0 0 0 0,0 0 16 0,13 3 0 15,4-2 0-15,5 0 0 0,8 2 0 0,4-3 0 16,5-3 0-16,5 1 0 0,3-4 32 0,5-2 0 16,2 0 0-16,11-1 0 0,5 1-224 0,1-4-144 15,1-2 192-15,-1 0-192 0,-4-2 192 0,0 2-64 16,3-1 0-16,3 4-128 0,2 3 384 0,-3-5-48 0,-4-1 0 0,-2 3 0 15,-1-2 48-15,-3 6 0 0,-1-3 0 0,0 3 0 16,-3 0-112-16,-2 1-16 0,-4 4 0 0,-7 1 0 16,-7-4-48-16,-4 3-16 0,-2 2 0 0,-4 4 0 15,-2 1-192-15,-5 3 176 0,-3 1-176 0,-3 1 160 16,-3 4-160-16,-5 1 0 0,-2 4 144 0,-3 0-144 16,-2 0 0-16,-4 5 0 0,-5 1 0 0,0 1 0 15,-5 1 128-15,-2-2-128 0,-4 5 128 0,-1 1-128 16,-2 2 128-16,-4 1-128 0,-2-3 160 0,-5 4-160 15,-6 0 208-15,2 1-48 0,-5-1-16 0,4-2 0 16,3-3-144-16,2-4 192 0,3 4-192 0,4-6 192 16,3 0-192-16,1 0 0 0,3-4 144 0,2-2-144 15,0-3 0-15,3-2 0 0,3 1 0 0,1-1 128 16,1 1-128-16,3-3 0 0,1-1 0 0,6-10 128 16,-5 7-128-16,5-7 0 0,0 0 0 0,0 0 0 0,0 0-208 15,0 0 32-15,0 0 16 0,0 0 0 0,0 0 160 0,13-4-208 16,0-1 80-16,0-5 128 0,2 1-208 0,3-1 80 15,1 3 128-15,1-2-208 0,0 2 208 0,1-3 0 16,0 2-160-16,0-1 160 0,-1 1-176 0,0 2 48 16,2-4 0-16,-1 4 0 15,0-1-320-15,-1 1-64 0,0 1-16 0,0-3 0 16,-4 2-160-16,1 2-16 0,-3-4-16 0,-2 2 0 16,0 0 192-16,-2-3 32 0,-1 2 16 0,-2 0 0 0,1 0 352 0,-2 1 128 15,-6 6 0-15,7-10-144 0,-7 10 144 0,5-10 0 16,-1 1 0-16,-1 2 0 15,-3 7-432-15,3-10-96 0,-3 10-32 0,0-11-7536 16,-3-1-1504-16</inkml:trace>
  <inkml:trace contextRef="#ctx0" brushRef="#br2" timeOffset="6744.54">24212 9129 18431 0,'-44'-5'816'0,"13"2"160"0,-4-5-784 0,2 5-192 0,4 3 0 0,3 2 0 0,3 0 864 0,2 0 128 16,3-1 32-16,5-1 0 0,4 0-224 0,9 0-32 15,0 0-16-15,0 0 0 0,0 0-240 0,0 0-64 16,0 0 0-16,0 0 0 0,7-12 80 0,5 0 16 16,6-1 0-16,6 4 0 0,3-5 32 0,8 0 16 15,5-2 0-15,4-4 0 0,3 3-144 0,3-4-16 16,0-2-16-16,2 6 0 0,4-1 80 0,2 1 16 15,3 3 0-15,0 0 0 0,4 3-112 0,-3-3-16 0,-6 1 0 16,1 4 0-16,1-2-128 0,-1 5-16 16,1-3-16-16,-1 2 0 0,2 6-224 0,-4 0 128 0,-5-1-128 0,-5 4 0 15,-7-1 0-15,-2 3 0 16,-6 5 0-16,1-3 0 0,-5 3 0 0,1 4 0 0,-5 1 0 0,-2 3 0 16,-2 5 0-16,-4 4 0 0,-4-2 0 0,-4 6 0 15,-2 2 128-15,-5 7-128 0,-4-1 0 0,-5 3 144 16,-6 2 0-16,-1 2 0 0,-4 2 0 0,-3-3 0 15,-3 5 192-15,1-7 48 0,1 2 0 0,1-2 0 16,-1-1-128-16,-2-3-32 0,1-3 0 0,0 0 0 16,2-3-224-16,0-2 128 0,1-6-128 0,1 0 0 15,5 0 0-15,0-3 0 0,0-5 0 0,3-2 0 16,2-3-352 0,0-3-160-16,2-4-48 0,1-3 0 0,-1-2-2256 0,1-4-448 15,-5-16-80-15,4-5-32 0</inkml:trace>
  <inkml:trace contextRef="#ctx0" brushRef="#br2" timeOffset="7097.44">24214 9751 26031 0,'-21'-13'1152'0,"11"8"240"0,1 3-1120 0,9 2-272 15,0 0 0-15,0 0 0 0,-2-10 368 0,4 2 16 0,5-2 0 0,2 2 0 16,6-7 64-16,4 0 0 0,1-4 16 0,6-2 0 16,3-7-208-16,6-1-32 0,4-7-16 0,4-2 0 15,3-2 160-15,4-2 16 0,5-3 16 0,1-1 0 16,-3-6 304-16,-1 0 64 0,-2 4 16 0,0 1 0 15,-2-4-48-15,0 7-16 0,-3 2 0 0,-2 5 0 16,-1 2-192-16,-4 5-32 0,-4 1-16 0,-4 3 0 16,-6 5-272-16,-1 2-48 0,-6 2-16 0,-1 2 0 31,-5 5-496-31,-2 2-96 0,-9 8-32 0,0 0 0 0,0 0-2368 0,0 0-480 0</inkml:trace>
  <inkml:trace contextRef="#ctx0" brushRef="#br2" timeOffset="8314.03">19097 12316 13823 0,'-7'-9'1216'0,"3"5"-960"15,-1-5-256-15,1 3 0 0,1-3 1888 0,3 9 336 16,-2-7 64-16,2 7 16 0,0-9-1600 0,0 9-304 16,1-9-64-16,-1 9-16 0,4-9-320 0,-4 9 144 0,5-9-144 0,-5 9 0 15,6-6 0-15,2-2 0 0,-8 8 0 0,9-5-144 16,-9 5 144-16,10-5 0 0,-10 5 0 0,10-7-128 16,-1 2 128-16,-9 5 0 0,12-3 128 0,-1 0-128 15,-2-1 384-15,-9 4 0 0,13-2 0 0,1-1 0 16,-3-1 208-16,3 3 48 0,0 0 16 0,1 0 0 15,3 1-16-15,4 0 0 0,2-2 0 0,4 0 0 16,2 0-192-16,3 1-32 0,2 0-16 0,0 0 0 16,1-2-128-16,2 2-16 0,4 0-16 0,1 1 0 15,2-2-48-15,2 2-16 0,2 0 0 0,6 2 0 16,3 0 0-16,-2 1 0 0,0-3 0 0,0 1 0 16,1 1-48-16,2 4 0 0,-1-4 0 0,5 1 0 15,3 2-128-15,-1 1 0 0,-2-2 144 0,-1 0-144 16,-3 1 0-16,-1 1 144 0,0-1-144 0,0 0 0 0,2 2 256 0,2-1-64 15,0 0-16-15,-1 5 0 16,-2-4 64-16,-1 5 16 0,1-4 0 0,1 4 0 0,1 1-48 0,3-3 0 16,4 1 0-16,-1 3 0 0,-2-2 0 0,1 0 0 15,0 2 0-15,3 0 0 0,2-2-80 0,1 0 0 16,2 1-128-16,-3 0 192 0,-1 0-64 0,0-1 0 16,1 5-128-16,3-3 192 0,2 0-192 0,-2 1 144 15,-3 0-144-15,-1 2 128 0,-4-2-128 0,0-1 0 16,0 0 0-16,4 4 128 0,3 0-128 0,-2-2 0 15,-6-1 0-15,-2 2 128 0,1 1-128 0,1 1 0 16,0 0 0-16,2 2 0 0,3 1 0 0,-3-2 0 16,-4 1 0-16,-2-1 0 0,-2 3 0 0,1 1 0 15,0-2 0-15,2 1 0 0,2 2 0 0,-2-1 0 0,-1 2 0 16,-3 0 0-16,-4-2 0 0,-5 6 0 0,1-5 0 0,-2 3 0 16,2-3 0-16,-1 5 128 0,1-6-128 0,0 4 0 15,-2-3 0-15,-2 2 0 0,-3-4 0 0,-1 2 0 16,-4 2 128-16,0-2-128 0,-1 1 0 0,-2-2 128 15,0 3-128-15,-2-3 0 0,-3 1 0 0,3 4 0 16,-2-3 0-16,2-1 0 0,-3-2 0 0,-2 4 128 16,-2-4-128-16,-2-3 0 0,-2 0 0 0,-1 2 0 15,-3-2 128-15,0 1-128 0,0-1 0 0,-6-1 128 16,1-1-128-16,-2 0 0 0,0-1 0 0,0 1 0 16,-2-1 0-16,-1-3 0 0,-2-2 0 0,-1 0 0 15,0-1 0-15,-5-11 0 0,6 11 0 0,0-1 0 16,-6-10 0-16,0 0 0 0,0 0-176 0,5 9 176 15,-5-9-336-15,0 0 16 0,0 0 0 0,0 0 0 16,0 0-448-16,0 0-64 0,-7-5-32 0,0-6-9664 16,-1 0-1936-16</inkml:trace>
  <inkml:trace contextRef="#ctx0" brushRef="#br2" timeOffset="8762.28">25009 13014 29599 0,'-10'-23'1312'0,"5"9"272"0,-1-1-1264 0,3 2-320 0,1 0 0 0,2 13 0 15,2-9-128-15,-2 9-96 16,1-8-16-16,-1 8 0 0,0 0 240 0,0 0 0 0,9-2 192 0,2 4-192 15,-3 1 0-15,3 6 0 0,-1 1 0 0,3 3 0 16,0 1 0-16,4 5 0 0,2 3 0 0,3 3 0 16,2-1 0-16,1 6 128 0,2-4 0 0,2 5-128 15,0-2 320-15,1 4-32 0,-2-1-16 0,1 3 0 16,1 2 48-16,3 0 16 0,2-1 0 0,-1 1 0 16,2-1 0-16,1 3 0 0,-1 0 0 0,1-1 0 15,0-1-32-15,0 0-16 0,-1-4 0 0,-5-3 0 16,-3 0-96-16,-4-1-32 0,-2-2 0 0,-3-1 0 15,-2-4 16-15,-3 2 0 0,-3 0 0 0,-2-2 0 16,-4-3 144-16,-2 0 16 0,-3-1 16 0,-3 0 0 16,-3-1 80-16,-3 1 16 0,-4-1 0 0,-6-1 0 0,-9-4 16 0,-10 2 16 15,-10 0 0-15,-10-2 0 0,-6-3-112 0,-6 1-32 16,-4-3 0-16,-9 2 0 0,-8-1-208 0,-7-1-128 16,-4-2 160-16,-1-1-160 0,0 2 0 0,-5 3-320 15,-6-4 64-15,5 5-11776 16,3 0-2336-16</inkml:trace>
  <inkml:trace contextRef="#ctx0" brushRef="#br0" timeOffset="38066.11">3630 17787 9215 0,'-9'-12'400'0,"3"1"96"0,-2-2-496 0,2-2 0 15,4-3 0-15,-1-2 0 0,0-1 672 0,3 2 32 16,0 2 16-16,2-1 0 0,0 1-464 0,2 3-80 15,0 0-32-15,1 0 0 0,1 2 32 0,-1 1 0 0,-1-1 0 0,1 0 0 16,2 3-176-16,-1-2 128 0,0 3-128 0,2-2 128 16,-3 4-128-16,-5 6 0 0,8-10 0 0,-8 10 128 15,0 0 192-15,0 0 16 0,0 0 16 0,0 0 0 16,0 0 480-16,0 0 112 0,0 0 16 0,0 0 0 16,0 0 48-16,0 0 16 0,0 0 0 0,0 0 0 15,-12 6-384-15,0-1-64 0,-2 3 0 0,-3 2-16 16,-2 1-176-16,-3-1-16 0,-2 2-16 0,-1-2 0 15,-2 3-16-15,0 2 0 0,-2 0 0 0,0 1 0 16,-2-2-80-16,0 2-32 0,-2-1 0 0,0 3 0 16,0 1-96-16,-2 0-128 0,-3 0 176 0,-3-1-176 0,-2 0 128 0,1 0-128 15,3-1 0-15,1 0 0 0,2-2 0 16,2 0 0-16,1 2 0 0,0 1 0 0,1-3 0 16,3 2 0-16,1-1 0 0,1 1 0 0,2-3 0 0,-2 2 0 15,4-1 0-15,1 1 0 0,3-1 0 0,2-5 0 16,-1 2 0-16,3 0-144 0,2-3 144 0,0 4 0 15,2 0-144-15,3-3 144 0,5 2-128 16,3-3 128-16,0-9-160 0,7 16 160 0,3-2-128 0,3 0 128 16,2-4 0-16,5 2-144 0,7 2 144 0,0 2 0 15,1-2 0-15,5-4-128 0,1 1 128 0,3-1 0 16,6 2 0-16,3 2 0 0,2 1 0 0,8-2 0 16,8 0 0-16,-1 2 0 0,-1-3 0 0,1-1 0 15,-1 0 0-15,0-3 128 0,1 1-128 0,4-3 0 0,-1 0 128 0,0-1-128 16,-1-2 128-16,-7-2-128 0,0 2 128 0,-4-3-128 15,0-2 0-15,-2 2 0 0,-1-1 0 16,0 1 0-16,1-1-320 0,-5-2-16 0,-5 1-16 0,-7-3-7408 16,-4 1-1488-16</inkml:trace>
  <inkml:trace contextRef="#ctx0" brushRef="#br0" timeOffset="38632.49">3028 18055 23039 0,'0'0'2048'0,"0"-9"-1648"15,1-1-400-15,11 2 0 0,5-2 1056 0,10 2 128 16,4 2 32-16,4-3 0 0,3 3-1216 0,5-1-144 16,5 5-80-16,7 1-16 0,3 1 240 0,9 2 0 15,9 1 0-15,2 1 0 0,-4-1 0 0,1 0 0 16,2 1-144-16,6 0 144 0,3-1-208 0,1 1 32 16,-2-3 16-16,0 2 0 0,0 0 160 0,4-1 0 15,5 2 0-15,-1 0 0 0,-2-2 0 0,1 2 304 16,-1 0-48-16,6 1-16 0,6 0 208 0,-4-1 64 0,-6-2 0 0,1 1 0 15,3-1-96-15,3 1-16 0,6-2 0 0,-3 1 0 16,-3-1-160-16,4-1-48 0,8 2 0 0,-4 0 0 16,-1-1-48-16,-2 0-16 0,2 0 0 0,2 5 0 15,2-4-128-15,-4 1 0 0,-4-3 0 0,4 2 128 16,3-1-128-16,-2 2 0 0,-7-2 0 0,3 3 0 16,-4-3 0-16,-1 2 0 0,3-1 0 0,-5 2 128 15,-6 0-128-15,1 1 0 0,2 0 0 0,-1-1 0 16,-1 1 0-16,-3 1 0 0,-3-2 160 0,1 4-160 15,1 0 320-15,-2-2-32 0,-3 2-16 0,-2-3 0 16,-4 1-80-16,-5 0-32 0,-2-1 0 0,0 0 0 16,0 2-160-16,-4-3 0 0,-5-2 0 0,-5 2 0 15,-3-1 0-15,-2 3 0 0,-3-2 0 0,-3-2 0 0,-3 2 0 0,1 0-144 16,2 2 144-16,-5-3-208 16,1-1-96-16,-3-2-16 0,-2 0 0 0,-3-1 0 15,-5 0-432-15,-3 1-80 0,2-5-32 0,-3-4-7952 16,-1-4-1584-16</inkml:trace>
  <inkml:trace contextRef="#ctx0" brushRef="#br0" timeOffset="39068.03">9505 17683 18431 0,'0'0'816'0,"0"0"160"0,0 0-784 0,0 0-192 0,0 0 0 0,0 0 0 15,16 5 1856-15,2 2 336 0,7 3 64 0,2-1 16 16,6 0-2048-16,4 1-416 0,2 3-64 0,4 1-32 15,4 0 288-15,5 1 0 0,4-1 0 0,0 0 0 16,0-1 0-16,-1 2-192 0,-3-2 192 0,0 1-160 16,-1 0 160-16,2 1 0 0,2 2 0 0,0-3 0 15,-1-2 224-15,-2 2 80 0,-3 2 16 0,-1-2 0 16,-2 2 128-16,-3 2 48 0,-4 0 0 0,-1-1 0 16,-2 3 64-16,-5-1 16 0,-5 2 0 0,-2 5 0 0,-5 0-192 0,-5 1-48 15,-5 1 0-15,-4 4 0 0,-5-2-64 0,-5 3-16 16,-9 3 0-16,-3 2 0 0,-8 3-64 0,-8 2 0 15,-7 8-16-15,-10 3 0 0,-10 9-176 0,-12 2-224 16,-15 2 48-16,-4 0-14352 16</inkml:trace>
  <inkml:trace contextRef="#ctx0" brushRef="#br3" timeOffset="47439.68">20554 20122 911 0,'0'0'0'0,"0"0"0"0,0 0 0 0,0 0 0 16,0 0 2816-16,0 0 464 0,0 0 112 0,0 0 0 16,0 0-2336-16,0 0-480 0,0 0-80 0,-8 5-32 15,8-5-224-15,-7 6-48 0,7-6-16 0,0 0 0 16,0 0 176-16,0 0 32 0,0 0 16 0,0 0 0 0,0 0 80 0,0 0 16 15,0 0 0-15,0 0 0 0,0 0-32 0,0 0 0 16,0 0 0-16,0 0 0 0,0 0 176 0,0 0 48 16,0 0 0-16,0 0 0 0,0 0-144 0,0 0-32 15,7-10 0-15,2 2 0 0,0-3-192 0,1 3-64 16,1-2 0-16,-1 1 0 0,1-2-96 0,2-1-32 16,0 3 0-16,1-3 0 0,0-2 0 0,1 2 0 15,3 0 0-15,-1-2 0 0,1 0 0 0,0 2 0 16,0-2 0-16,2 1 0 0,0 3-128 0,1-2 0 15,-2-1 0-15,3 3 0 0,0-3 0 0,4 3 0 16,-1 1 0-16,1-2 0 0,-1-1 144 0,-1-1-144 16,-1-1 160-16,0 4-160 0,0-1 208 0,1-2-48 15,0-1-16-15,0 4 0 0,-1-2 16 0,1 4 0 16,2-4 0-16,0 3 0 0,2-3 32 0,-1 0 0 0,0-2 0 0,5 1 0 16,1-2 16-16,1 2 16 0,0 2 0 0,-1-2 0 15,-2-1-224-15,2 2 128 0,-3 0-128 0,0-1 0 16,-1 3 128-16,1 1-128 0,0-2 0 0,0 1 144 15,-1-3-144-15,2 3 0 0,1 1 0 0,-1-2 128 16,4 2-128-16,-1-3 192 0,0 3-192 0,1-1 192 16,-2 3-192-16,-3-5 160 0,0 2-160 0,-3 1 160 15,1 0-160-15,-1 0 0 0,0 0 0 0,1 0 128 16,0 2 32-16,0-2 0 0,1 4 0 0,0-2 0 16,2 1-160-16,0 1 0 0,1-4 0 0,4 3 128 15,-2 2-128-15,0-5 160 0,0-1-160 0,-3 0 160 16,-3 3-32-16,0-2 0 0,0 3 0 0,3-3 0 15,-3 2-128-15,2 0 160 0,-1 0-160 0,1 3 160 0,-2-3 0 0,1 0 0 16,0-1 0-16,3 2 0 0,3 1-160 0,0 0 0 16,-1-6 0-16,-1 5 0 0,-1-1 0 0,-2 0 0 15,1 0 128-15,-1-2-128 0,1 4 0 0,-1-3 128 16,1 3-128-16,1 0 0 0,-2 0 128 0,1-2-128 16,-1 2 128-16,2 1-128 0,-3-2 128 0,4 0-128 15,-1 2 128-15,0-1-128 0,-4-3 192 0,-1 4-32 16,-2 2-16-16,0-2 0 0,0-2-144 0,1 2 192 15,0 1-192-15,-1-1 192 0,1 1-192 0,0-1 128 16,2 0-128-16,-1 3 128 0,0 0-128 0,2-2 128 16,0 0-128-16,2 1 128 0,-4 4-128 0,5-2 0 15,-2-2 144-15,-3 1-144 0,-1-1 0 0,-1 2 128 16,-2-2-128-16,0 1 0 0,-1-2 160 0,-1 3-32 0,1-3-128 0,1 2 192 16,0 0-192-16,2 0 144 0,-2-2-144 15,1 2 128-15,0 0-128 0,2 1 192 0,-1-2-192 0,1 2 192 16,-1 0-64-16,3 0 0 0,0 0 0 0,0 0 0 15,0 2-128-15,-3-2 192 0,-1 0-192 0,2 1 192 16,-3-1-192-16,0 0 0 0,-2-1 144 0,1-1-144 16,1 1 0-16,1 1 128 0,-3-3-128 0,1 1 0 15,0 1 0-15,-1-2 144 0,2-2-144 0,0 2 0 16,-4 1 128-16,1-1-128 0,1 2 0 0,-2 0 0 16,0 0 128-16,-1-1-128 0,-1 1 0 0,0-2 0 15,-4 3 128-15,-1 0-128 0,1-1 0 0,-3 0 0 16,-10 1 0-16,12 0 0 0,-12 0 0 0,9 1 0 15,-9-1-368-15,0 0 32 0,0 0 0 0,0 0 0 16,0 0-640-16,0 0-128 16,0 0-32-16,0 0 0 0,0 0-2048 0,0 0-400 0</inkml:trace>
  <inkml:trace contextRef="#ctx0" brushRef="#br3" timeOffset="47890.2">24901 18726 20271 0,'0'0'1792'0,"0"0"-1424"16,-7-5-368-16,7 5 0 0,0 0 928 0,0 0 112 15,0 0 32-15,0 0 0 0,0 0-1072 0,0 0 0 16,0 0-256-16,16 3 64 0,-2-3 64 0,1 1 128 0,1 3-208 0,2-1 80 15,-1-4 128-15,2 0 0 0,0 0 0 0,4 3 0 16,3 3 304-16,2 0-16 0,2-2 0 0,2 1 0 16,1-2 304-16,0 3 64 0,0 0 16 0,-1-1 0 15,-2 0-96-15,2 2 0 0,0-2-16 0,0 3 0 16,0 3-160-16,1-4-16 0,1 2-16 0,0-2 0 16,-2 3-208-16,1 0-32 0,0 0-128 0,-1-2 192 15,-4-2-32-15,-1 1-16 0,-3 1 0 0,-3-2 0 16,0 3 144-16,-7-3 32 0,-2-1 0 0,0 1 0 15,-2 1-32-15,-1-2 0 0,-9-4 0 0,6 8 0 16,-6-8 32-16,3 10 0 0,-3-10 0 0,-4 15 0 16,-2-4 32-16,-2 3 16 0,-2 2 0 0,-4-1 0 0,-4 2-144 15,-5-1-32-15,-4 2 0 0,-3 1 0 0,-7-1 48 16,0 1 0-16,0-1 0 0,0 1 0 0,1-2-240 0,1 1 128 16,1-1-128-16,1 1 0 0,1-1 0 0,2 2-240 15,0-1 32-15,1 0 0 16,-1 0-1472-16,-2 0-304 0,-2-6-48 0</inkml:trace>
  <inkml:trace contextRef="#ctx0" brushRef="#br3" timeOffset="49375.46">20482 18187 2751 0,'-11'0'256'0,"0"1"-256"16,3 1 0-16,-2-1 0 0,3-1 2384 0,-1 1 432 15,8-1 96-15,0 0 16 0,0 0-2064 0,-8 0-416 0,8 0-64 0,0 0-32 16,0 0 80-16,0 0 16 0,-6-2 0 0,6 2 0 15,0 0 64-15,0 0 32 0,0 0 0 0,0 0 0 16,1-8-32-16,-1 8 0 0,0 0 0 0,0 0 0 16,0 0 160-16,10-5 32 0,-10 5 0 0,12-3 0 15,-12 3-192-15,13-1-48 0,-2-1 0 0,2 2 0 16,-2 0-48-16,1 0-16 0,3-2 0 0,0 1 0 16,-1 0 48-16,1-2 0 0,-1 1 0 0,2-1 0 15,1 1-64-15,4-1 0 0,-3 2 0 0,2-2 0 16,1 1-48-16,2-3-16 0,0 0 0 0,4 2 0 15,-2 2-128-15,2-3-16 0,1-4-16 0,4 2 0 16,2-3 0-16,4 1 0 0,0-2 0 0,-1 3 0 16,1-4 32-16,0 3 0 0,2-5 0 0,1 0 0 0,2 2-64 0,0-5 0 15,0 1 0-15,4 1 0 0,3 2-128 0,2-1 0 16,1-5 144-16,1 1-144 0,-2 0 0 0,0 0 0 16,-1-1 0-16,2-1 128 0,2 0-128 0,3 1 0 15,3-1 0-15,0-2 128 0,-3-5-128 0,-3 2 0 16,-1-1 0-16,1-3 0 0,-2 0 0 0,3 2 144 15,1-2-144-15,3 3 0 0,1-5 192 0,-4 3-64 16,-5-2 0-16,0-1-128 0,-1 1 288 0,0-3-48 16,1 1-16-16,3 0 0 0,2-2 64 0,3-3 16 15,2-2 0-15,-2-1 0 0,-6 1-112 0,1 1 0 16,1 0-16-16,2 1 0 0,-2 1 0 0,4-1 0 16,1-1 0-16,1 2 0 0,-1-1-32 0,-3-1 0 15,-9-1 0-15,2-1 0 0,-1-4-144 0,-1 2 192 16,2 0-192-16,-3-3 192 0,3 2-64 0,-3 0 0 15,-2-1 0-15,-4 2 0 0,-4-3 32 0,-1 0 0 0,-1 1 0 0,-1-1 0 16,0 2-160-16,-1-2 192 0,-1 2-192 0,3 3 192 16,-3-3-192-16,0-1 192 0,1 2-192 0,-1-1 192 15,-2 3-192-15,-1 1 0 0,-2 0 144 0,-4 0-144 16,-2-4 0-16,-3 1 0 0,-3 4 0 0,0 3 128 16,-1 2-128-16,-2 1 0 0,-2 0 0 0,1 3 0 15,-1 1 0-15,-1 0 0 0,2 3 0 0,-1 3 0 16,-1-1 0-16,-1 2 0 0,1 1 0 0,-1 1 0 15,-1 5 0-15,-1 0 0 0,0 2 0 0,-1 3 0 16,-1-2 0-16,-5 10 0 0,0 0-144 0,0 0 144 16,5-8-256-16,-5 8 32 0,0 0 0 0,0 0 0 31,0 0-320-31,0 0-64 0,0 0-16 0,-1 9 0 0,-2 4-336 0,1 0-64 16,-2-3 0-16,2 3-16 0,-2-1-1712 15,0-3-352-15,-1 3-64 0</inkml:trace>
  <inkml:trace contextRef="#ctx0" brushRef="#br3" timeOffset="49841.55">23925 15742 17503 0,'0'0'1552'0,"-4"-9"-1232"0,0-3-320 0,4 12 0 16,0-14 2304-16,3 5 384 0,-3 9 96 0,10-11 16 16,0-1-2288-16,4 2-512 0,2-4 0 0,4 2 0 15,5-4 0-15,6 1 0 0,2-5 0 0,4-1 0 16,1 0 0-16,-1-1 0 0,-2 2 0 0,1-4 0 15,0-3 0-15,0 0 0 0,3 1 0 0,1-1 0 16,2 0 256-16,5 3-32 0,-1-3-16 0,4 5 0 16,0-3 16-16,-1 1 0 0,-5 0 0 0,-1-1 0 15,1 2-32-15,-2 2 0 0,-3 1 0 0,-1 4 0 16,-2 3 32-16,-2 5 0 0,-1-1 0 0,-2 6 0 0,-2 1-64 0,-4 4-16 16,-1 1 0-16,-3 5 0 15,-3 3-144-15,-2 7 0 0,-5 5 144 0,-3 1-144 0,-2 7 0 0,-2-2 0 16,-1 4 0-16,-3 3 0 0,-4 2 160 0,-1 5-32 15,0-1-128-15,-3 4 192 0,-1-4 64 0,-1 6 0 16,-3-1 0-16,-1 3 0 0,-2 0-256 0,2 1 176 16,-3-4-176-16,0 5 160 0,-4 4-304 0,2 4-64 15,-4-1-16-15,-1 3-14176 0</inkml:trace>
  <inkml:trace contextRef="#ctx0" brushRef="#br3" timeOffset="53445.33">5257 16233 8975 0,'-12'-6'384'0,"12"6"112"0,-11-1-496 0,4-3 0 0,-1-1 0 0,-1-1 0 16,-1 2 240-16,1 1-48 0,2-2-16 0,-2 0 0 15,-4 0 16-15,2 2 16 0,-1 0 0 0,1 0 0 16,-3-2-64-16,1 1-16 0,0 0 0 0,2 1 0 16,-2 1 48-16,3 0 0 0,-1 1 0 0,2-1 0 15,-3 1-16-15,3 2 0 0,0 2 0 0,9-3 0 16,-8 4-160-16,-1-3 0 0,9-1 144 0,-9 0-144 15,9 0 176-15,-9 0-48 0,2-1 0 0,7 1 0 0,0 0 304 0,-8-2 48 16,0 0 16-16,8 2 0 0,0 0 160 0,0 0 48 16,0 0 0-16,-9-3 0 0,9 3 80 0,0 0 32 15,0 0 0-15,0 0 0 0,0 0-256 0,0 0-48 16,-6-2-16-16,6 2 0 0,0 0-224 0,0 0-32 16,0 0-16-16,0 0 0 0,0 0-224 0,-2 14 176 15,2-3-176-15,2-2 160 0,2 2 16 0,-2 0 0 16,1 0 0-16,-1 3 0 0,3-3-16 0,0 2 0 15,0 1 0-15,2 0 0 0,-1-1 48 0,2 3 16 16,-1 0 0-16,2 1 0 0,0 2 64 0,0 1 16 16,0-3 0-16,1 2 0 0,0 2 16 0,2-1 0 15,0-1 0-15,2 2 0 0,2-1-128 0,0-1 0 16,2 0-16-16,0 1 0 0,-2 2-32 0,2 2 0 0,0-2 0 0,1-1 0 16,1 1-16-16,-1 3-128 0,-1-4 192 0,1 0-64 15,-1 0-128-15,0-2 192 0,0 0-192 0,3 1 192 16,2-1-48-16,-1 3 0 0,-2-3 0 0,2-1 0 15,1-2-144-15,-1-1 0 0,1-1 0 0,1 2 128 16,1-1-128-16,1 0 0 0,4 0 0 0,-4-1 0 16,1-1 0-16,1 1 128 0,1 0-128 0,-3 3 0 15,-2-5 0-15,-1-2 0 0,-2 3 0 0,2-3 0 16,-3 3 0-16,2 0 0 0,0-3 128 0,1 1-128 16,1 2 0-16,-1-2 0 0,-1 2 0 0,3 2 128 15,-3-2-128-15,3 0 0 0,-1 2 0 0,2-1 0 16,2 0 0-16,0-2 0 0,-1 0 0 0,4 2 0 15,-1-1 0-15,-2-3 0 0,-3 3 0 0,1-2 0 16,-2-1 0-16,1 2 0 0,2-3 0 0,1 2 0 0,-1-3 0 0,2 1 0 16,0-7 0-16,1 3 0 0,-4 2 0 15,5-3 128-15,2-2-128 0,1 2 0 0,2 0 0 0,-1 1 0 16,0-3 128-16,-4 1-128 0,1 1 0 0,-3-2 0 16,-1 3 0-16,3-1 128 0,-2 0-128 0,0 0 0 15,1 0 0-15,-1 1 0 0,-1-2 0 0,0 0 0 16,1-2 0-16,3 2 0 0,2-1 0 0,2 2 0 15,-2-1 0-15,-2-1 0 0,-3-2 0 0,-1 3 0 16,-3 1 128-16,2 1-128 0,-3-2 0 0,0 1 0 16,-1 1 0-16,1 4 0 0,-1-4 0 0,0 2 0 15,-1-1 0-15,-1 0 0 0,0 5 0 0,-2-5 0 16,4 0 0-16,-2 2 0 0,1-3 0 0,1 4 0 16,1-3 0-16,-2 2 128 0,-3 0-128 0,1-2 0 15,0 3 0-15,-1-2 0 0,2 0 0 0,-5 0 0 0,1 0 0 0,-2 3 0 16,0-4 0-16,2 3 0 0,-3-4 0 0,0 4 0 15,0 0 0-15,-2-4 0 0,1 1-192 0,-1-2 192 32,-4-1-656-32,-8-3-16 0,9 2 0 0,-9-2 0 15,0 0-1808-15,0 0-352 0</inkml:trace>
  <inkml:trace contextRef="#ctx0" brushRef="#br3" timeOffset="53944.26">7816 17336 11967 0,'-10'-6'1072'0,"2"4"-864"16,-3-4-208-16,2 2 0 0,9 4 3360 0,0 0 624 15,0 0 128-15,0 0 32 0,0 0-3504 0,0 0-640 16,0 0-256-16,14 1 0 0,0 2 256 0,3 2 0 16,-2-2 0-16,3 0-144 0,-1 2 144 0,1 3-160 15,-1-3 160-15,0 4-160 0,1-3 160 0,0 5 0 16,0-2 0-16,1 3 0 0,0-3 0 0,4 3 0 0,-2-1 0 0,1-1 0 16,4 0 0-16,-4-2 0 0,3 3 0 0,-1-3 0 15,0 2 240-15,3-3-32 0,-1 5 0 16,2-3 0-16,0 1-208 0,1-1 176 0,-1 2-176 0,-2 2 160 15,-5-3 48-15,0 3 16 0,-2 1 0 0,-1-3 0 16,-2 1-80-16,-2 0-16 0,-1-3 0 0,-3 3 0 16,-2-3-128-16,-1 2 0 0,-2 2 144 0,-1-4-144 15,-4-9 224-15,1 14-32 0,-3 1 0 0,-2-1 0 16,-2-1 0-16,-3 2 0 0,-5 1 0 0,0 2 0 16,-4-1 144-16,-1-1 32 0,-3-1 0 0,-2-1 0 15,-2 0 80-15,-6 2 0 0,-1-2 16 0,-2 2 0 16,1-1-112-16,0 1-32 0,-1-2 0 0,1 2 0 15,0 1-176-15,1 2-144 0,-3 0 192 0,4-1-192 16,2-2-144-16,1 2-144 0,-1 0-32 0,1 0-9584 16,0-2-1920-16</inkml:trace>
  <inkml:trace contextRef="#ctx0" brushRef="#br3" timeOffset="55269.43">4801 18505 11055 0,'0'0'976'0,"0"0"-784"0,0 0-192 0,0 0 0 15,-6-6 832-15,6 6 112 0,0 0 16 0,0 0 16 16,-3-7-688-16,3 7-144 0,0 0-16 0,0-10-128 16,0 10 128-16,0 0-128 0,4-9 0 0,-4 9 0 15,5-9 224-15,-5 9-64 0,0 0-16 0,8-6 0 16,-8 6 160-16,10-4 16 0,-1-2 16 0,0 2 0 0,1 0 0 0,3 3 0 16,0-2 0-16,1 1 0 0,0-2 16 0,3 1 0 15,2 1 0-15,1-2 0 0,1 3 0 0,2-2 0 16,1 2 0-16,2 0 0 0,0-2-64 0,4 3-16 15,2 0 0-15,2 3 0 0,0-1 0 16,-1 1 0-16,-2-1 0 0,1 3 0 0,-3 2-16 0,1-2 0 16,-1 4 0-16,1 0 0 0,2-2-16 0,0 1-16 15,0-4 0-15,-1 2 0 0,4 3 16 0,2-1 0 16,2 2 0-16,-2-3 0 0,2 4-48 0,-2-3-16 16,-4 3 0-16,0 1 0 0,-2-4-48 0,1 2 0 15,-1-4 0-15,2 2 0 0,-1 2-128 0,2 3 128 16,0-3-128-16,-1 3 128 0,1 1 0 0,3-3 0 15,1 2 0-15,-1 1 0 0,-3 0 48 0,-1 0 0 0,-1 2 0 16,0-2 0-16,-1 0-16 0,-1-1 0 0,-2-1 0 0,1 3 0 16,1 0-160-16,1 2 160 0,-2-2-160 0,0-2 160 15,-1-1-160-15,5 2 0 0,0 0 144 0,1-1-144 16,0 2 160-16,-4-1-32 0,-3 1-128 0,-3 1 192 16,3-2-32-16,-4 0-16 0,-2 2 0 0,1 1 0 15,0-1-144-15,0 3 192 0,1-2-192 0,-1 1 192 16,0-1-192-16,-1 1 0 0,1-3 144 0,-1 3-144 15,1-1 144-15,1 1-144 0,2-2 192 0,1 2-192 16,-1 1 224-16,2-1-64 0,0 0-16 0,-2-5 0 16,0-2-16-16,0 1 0 0,-4 4 0 0,-1-1 0 15,1-2-128-15,-1 1 192 0,-2 0-192 0,0 3 192 0,0-1-64 0,-1 0 0 16,1-2 0-16,-1 1 0 0,-1 1-128 0,1 0 160 16,-2 2-160-16,1 1 160 0,-3-1-32 0,1 1-128 15,0 0 192-15,0 0-64 0,-1 1-128 0,-2 2 128 16,1-3-128-16,-1-1 128 0,1-3-128 0,-2 0 128 15,1 3-128-15,-1-1 128 0,1-2-128 0,-3 0 0 16,0 0 0-16,0-2 0 0,-1-3 128 0,1 3-128 16,1 0 0-16,-2-4 128 0,-1 1-128 0,0-4 128 15,-1 4-128-15,1-5 128 0,2 2-128 0,1 0 0 16,-4-3 0-16,1 2 128 0,1 1-128 0,-7-7 0 16,5 5 0-16,-5-5 0 0,0 0-192 0,0 0-64 15,6 2 0-15,-6-2-16 16,0 0-1328-16,0 0-272 0,0 0-48 0,0 0-10768 0</inkml:trace>
  <inkml:trace contextRef="#ctx0" brushRef="#br3" timeOffset="55812.55">7093 19697 24703 0,'0'0'1088'0,"0"0"240"0,-9-1-1072 0,9 1-256 16,0 0 0-16,0 0 0 0,0 0 0 0,0 0 0 15,0 0 0-15,0 0 0 0,0 0 0 0,10 8 0 16,-1-3 0-16,1 1 0 0,0 2 0 0,3-2 0 16,1 4 0-16,0-1 0 0,-1 4 0 0,2-3 0 15,2 4 0-15,3 0 0 0,3 2 160 0,1 0-32 16,1-1 0-16,-1 1 0 0,2 2 48 0,-1-3 0 16,-1 1 0-16,-1 0 0 0,2-2 32 0,-1 1 16 15,0 1 0-15,1-4 0 0,-1 0 32 0,3 1 16 16,-1-5 0-16,1 3 0 0,-2-8-112 0,3 1-32 15,1 0 0-15,0 0 0 0,2-4-128 0,-2 0 0 16,1-1 144-16,-2-2-144 0,-1 3 0 0,-4-4 0 0,-3-2 0 0,1-4 128 16,-2 0-128-16,-2-3 144 15,1-2-144-15,-3-3 160 0,-1-1 176 0,-1-3 48 0,-3-2 0 0,0-4 0 16,2 0 128-16,-4-1 16 0,-2-5 16 16,0-5 0-16,-1-4-16 0,-1 1 0 0,-1 2 0 0,1-1 0 15,-4 5-144-15,1 4-16 0,0 2-16 0,-1 1 0 16,-1 3-160-16,0 1-48 0,-2 3 0 0,3 1 0 15,-1 2-144-15,1 1 0 0,-2 1-192 0,1 2 192 16,0 1-1792 0,-2 4-256-16</inkml:trace>
  <inkml:trace contextRef="#ctx0" brushRef="#br3" timeOffset="59181.35">11092 15055 19343 0,'-5'-12'1728'0,"-3"-2"-1392"0,2-2-336 0,-1 5 0 15,0-2 432-15,0 3 16 0,0 0 0 0,3-2 0 16,0 5-16-16,2-3 0 0,-1 3 0 0,2-2 0 16,1 3-144-16,1 1-32 0,-1 5 0 0,0 0 0 15,1-12-32-15,-1 12-16 0,0 0 0 0,0 0 0 16,4-6 0-16,-4 6 0 0,0 0 0 0,0 0 0 16,0 0 32-16,0 0 0 0,10 1 0 0,-10-1 0 15,9 9 16-15,-1 3 16 0,-2 2 0 0,1 0 0 16,-2 6 144-16,0 2 32 0,-1-2 0 0,-1 10 0 15,0 5 128-15,-1 2 16 0,1 1 16 0,-2 2 0 16,-1 6-112-16,2 0-32 0,-2 3 0 0,0 6 0 0,0 0-192 0,0 2-32 16,-2 3-16-16,2-4 0 0,-1-3-224 0,0 0 176 15,-1-4-176-15,1-1 160 0,-1 2-160 0,-2-6 0 16,3 2 0-16,-2-5 128 0,2-1-128 0,-1 1 0 16,1-2 0-16,0 1 0 0,0-3 0 0,1-3 0 15,-3 0 0-15,2-1 0 0,0 0 0 0,-2-6 128 16,3 1-128-16,0-4 0 0,0 3 0 0,0-4 0 15,-1-3 128-15,1-2-128 0,0-3 0 0,1-1 128 16,-1-4-128-16,4 2 128 0,-3-3 16 0,-1-9 0 16,3 11 0-16,-3-11 0 0,0 0 0 0,7 10 0 15,1-5 0-15,-8-5 0 0,10 3-144 0,2-2 0 16,-1-1 0-16,0-1 128 0,1-2-128 0,2 2 0 0,2-3 144 0,2-1-144 16,1 1 0-16,2 2 144 0,1-1-144 0,4-1 0 15,2-2 128-15,2 1-128 0,5 0 0 0,5-3 0 16,5 2 128-16,2-1-128 0,-1-1 0 0,1 0 0 15,0-2 0-15,2 2 0 0,3-3 0 0,0 1 0 16,6 1 0-16,3-3 0 0,4 5 128 0,-2-1-128 16,-2 0 0-16,1 2 0 0,1-3 0 0,3 4 0 15,-1-4 0-15,4 3 0 0,4 1 0 0,-2-3 0 16,-5 2 0-16,0 2 0 0,0-2 0 0,2 3 0 16,-2 0 0-16,5 1 0 0,3 1 0 0,-3 1 0 15,-5-2 0-15,1 2 0 0,1 2 0 0,0-2 0 16,1 0 0-16,2 0 0 0,3 0 0 0,-5 0 0 15,-3 0 0-15,-1-2 0 0,-2 1 0 0,3 0 0 16,4 0 0-16,0-2 0 0,-1 0 0 0,-3 1 0 0,-3-1 128 16,1 1-128-16,-3 2 0 0,2-1 0 0,5-1 0 0,-1 2 0 15,-1 0 0-15,-2-1 0 0,-4-3 0 16,-1 3 128-16,1 1-128 0,1 0 0 0,1 1 176 0,2-1-176 16,3-1 160-16,-3 0-160 0,-3-1 192 0,-1 2-64 15,-1-2-128-15,1 1 192 0,4-1-192 0,1 1 0 16,2 0 128-16,-1-2-128 0,-6-3 0 0,2 3 0 15,-1 1 128-15,-1 1-128 0,0 1 0 0,1 0 0 16,2 1 0-16,1-1 0 0,-7-1 0 0,0-1 0 16,-2 2 0-16,-3 0 0 0,-1 0 0 0,-4 3 0 15,-2-1 0-15,2 1 0 0,1 2 0 0,-1-1 0 0,1-2 0 16,-5 2 0-16,-2 1 0 0,-2 2 0 0,2-4 0 16,-3 4 0-16,0 0 0 0,-1 0 0 0,-1 0 0 0,0 0 0 15,3 2 0-15,-3-1 0 0,1-2 0 0,0 1 0 16,-1-2 0-16,-3 2 0 0,-5-1 0 0,-2-1 0 15,0 0 0-15,1 2 0 0,-6-4 0 0,3 0 0 16,-2 1 0-16,-2-1 128 0,-2 3-128 0,-1-3 0 16,-3-1 0-16,0 0 0 0,0-1 0 0,-3 1 0 15,-11-2 128-15,10 0-128 0,-10 0 0 0,8-3 144 16,-8 3-144-16,0 0 192 0,0 0-192 0,6-9 192 16,-2-2 16-16,-2-4 16 0,0-2 0 0,-1-1 0 15,-2-1-32-15,1-2-16 0,0-5 0 0,0-2 0 16,0-2-176-16,0-5 160 0,0-1-160 0,2-5 160 15,1-4-160-15,1 1 0 0,-2-2 0 0,3 2 0 16,0 2 0-16,2-2 0 0,0 4 0 0,2-3 0 16,-2 1 0-16,3-2 0 0,1-5 0 0,2 3 0 0,0 2 0 0,2 0 0 15,0 2 0-15,0 3 0 0,1 2 0 0,-1 2 0 16,-2 0 0-16,2 4 0 0,-1-1 0 0,-1 2 0 16,-2-1 0-16,0 3 0 0,0 0 0 0,-1 0 0 15,-3 1 0-15,2 0 0 0,-1 3 0 0,-2-2 0 16,1 4-144-16,-1-1 144 0,-1 3 0 0,0 1 0 15,-1 1 0-15,0 1 0 0,-2 1 0 0,0 2 0 16,-2 0 0-16,0 2 0 0,0 1 0 0,-2 3 0 16,2 8 0-16,-2-11 0 0,2 11 0 0,-5-8 0 15,0 1 0-15,0 3 0 0,-3-1 0 0,-1 1 0 16,-1 3 0-16,-2-1 0 0,0 1 0 0,-2 0 0 0,-4 1 0 0,-1 1 0 16,-5 0-160-16,-3 2 160 15,0 1-128-15,-4 0 128 0,-1-1 0 0,0 3 0 0,0-1 0 0,-1-2-128 16,-2 4 128-16,-2 3 0 0,-1-1 0 0,-2 2 0 15,1-2 0-15,-3 0 0 0,-4-3 0 0,0 2 0 16,-3-3 0-16,2 1 0 0,1 3 0 0,0-4 0 16,-1 2 0-16,0 0 0 0,0 0 0 0,-3 2 0 15,-3-5 0-15,-3 1 0 0,-1 1 0 0,1-2 0 16,3-2 0-16,-2 1 0 0,-1-1 0 0,1 1 0 16,1 2 0-16,-5-4 0 0,-6 2 0 0,1-2 0 15,0-1 0-15,0 1 0 0,1 2 0 0,4-2 0 16,0 2 0-16,-4 1 0 0,-1-2 0 0,-2 2 0 15,-1-2 0-15,4 2 0 0,2 3 0 0,0-2 0 16,-1 0 0-16,-2 1 0 0,-2-3 0 0,-1-1 0 0,-1 0 0 0,2-1 0 16,2-1 0-16,1 2 0 0,1 2 0 0,-2 1 0 15,-2-2 0-15,-1-1 0 0,-1 0 0 0,2-2 0 16,0 0 0-16,2 1 0 0,2 1 0 0,-4 0 0 16,-1-4 0-16,-3 2 0 0,-3 0 0 0,5 0 0 15,2-1 0-15,1 1 0 0,1 0 0 0,-2 0 0 16,-5 0 0-16,0 0 0 0,0 0 0 0,1 1 0 15,1-1 0-15,2 3 128 0,1 2-128 0,-4-2 0 16,-4-1 0-16,3-1 128 0,1 2-128 0,2 1 0 16,2 1 0-16,2-1 0 0,-3-2 128 0,1 3-128 15,-5 2 160-15,3-2-160 0,0-4 160 0,2 3-160 16,5 2 160-16,3 0-160 0,0 0 192 0,0 1-64 16,-3 0-128-16,1-1 192 0,2-1-64 0,3-1-128 0,3-2 176 15,4 3-176-15,2 3 128 0,4-3-128 0,4 3 0 0,-2 1 0 16,2 3 0-16,1-3 0 0,1 3 0 0,1-5 0 31,1 2-464-31,3-1-48 0,-2 5-16 0,4-2-11120 0,2 3-2240 0</inkml:trace>
  <inkml:trace contextRef="#ctx0" brushRef="#br3" timeOffset="62917.26">1158 1415 28415 0,'-10'-12'0'0,"5"-4"0"0,-2 0 352 0,-2-7 80 0,1-4 16 0,-3-4 0 0,1-9-128 0,1-4 0 15,-2-5-16-15,-1-2 0 0,0-3-304 0,-1-3 128 16,-1-2-128-16,-4-3 0 0,0-2 144 0,3-4-144 16,1-2 0-16,9 32 144 0,0-9-144 0,1 1 0 15,0-1 0-15,-1 1 128 0,0-1-128 0,1 0 192 16,2 3-192-16,-2-38 192 0,3 19 0 0,2 8 0 16,2 7 0-16,-1 26 0 0,2-2-64 0,2 4-128 15,-2 1 192-15,3 2-64 0,0 3-128 0,1 4 0 16,-1 1 144-16,10 0-144 0,-1 5 0 0,2 7 0 15,0 3 0-15,-7 4-128 0,3 3 128 0,3 9 0 16,2 2-144-16,3 9 144 0,1 4 0 0,2 0 0 0,-2 4 0 0,21 38 0 16,-6-14 0-16,-21-29 0 0,0 4 0 15,-2 4 0-15,0 4 0 0,-1-1 0 0,-3 0 0 0,2 4 0 16,-3-3 0-16,2 37 0 0,-8-14 0 0,-4-10 128 16,-5-8 0-16,-3-6-128 0,-5-2 192 0,-2-3-64 15,0-1 96-15,-3-2 16 0,-1-4 0 0,-2-6 0 16,-1-2 32-16,0-6 16 0,0 1 0 0,-2-4 0 15,-2 1-96-15,-1-3-32 0,-2-2 0 0,-2 0 0 16,-6-5-160-16,-5 1 0 0,0-5 144 0,-2 0-144 16,-3-2 0-16,0-3 0 0,0-1 0 0,23-2 0 15,-2-1 0-15,-1 1-160 0,3-4 160 0,0 2-160 16,3 0 160-16,-2 0-128 0,5-3 128 0,-13-2-128 16,11-3 128-16,6 3 0 0,4 1 0 0,5-7-128 15,4-3 0-15,6-4 0 0,2-3 0 0,8 1 0 16,3-5-64-16,6-2 0 0,4-5 0 0,-9 17 0 0,6-2 192 15,4-5-208-15,4 1 80 0,4-6 128 0,6 0-176 0,3-2 176 16,1-2-128-16,39-34 128 0,-17 8 0 0,-7 7 0 16,-3 8 0-16,-5 5 0 0,-3 5 0 0,-24 20 0 15,3-1 0-15,2 3 0 0,-3 3 0 0,-2 4 0 16,-3 5 0-16,-2 1 0 0,-3 5 0 0,-3 3 224 16,-2 7-48-16,-5 4-16 0,-2 2 112 0,-6 6 32 15,-1 6 0-15,-10 30 0 0,-7-3-64 0,-3-2-16 16,-6-4 0-16,0 1 0 0,-2 2-224 0,1-2 0 15,2-2-192-15,4-2 192 16,2-2-1856-16,5-8-272 0,5-5-48 0</inkml:trace>
  <inkml:trace contextRef="#ctx0" brushRef="#br3" timeOffset="63633.38">3047 1235 15663 0,'-20'1'1392'0,"2"0"-1120"0,2 3-272 0,8 1 0 16,-1-1 3600-16,9-4 672 0,-7 4 128 0,7-4 16 15,0 0-3520-15,-6 5-720 0,0-2-176 0,-3-3 0 0,1-3 128 0,-1-7-128 16,-1-3 192-16,0-2-64 0,-2-3 0 0,1-6-128 16,-3-3 192-16,1-5-64 0,1-4-128 0,0-4 0 15,1-4-160-15,-1-1 160 0,2-6-192 0,0-2 48 16,-2-4 16-16,2-3 0 0,-1-3 128 0,7 27 0 16,-1-3-144-16,0-5 144 0,1 2 0 0,4 3 0 15,0 1 0-15,0 2 0 0,5 3 0 0,4-23 0 16,0 10 0-16,2 13 0 15,2 9 0-15,2 8 0 0,1 4 0 0,3 9 128 0,1 4-128 0,0 9 0 16,2 4 0-16,2 1 0 0,2 3 0 0,3 4 0 16,1 0-128-16,-2 8 128 0,-2 0 0 0,-12-7 0 15,2 5 0-15,1 5 0 0,1 3 0 0,-3 2 0 16,-3 0 0-16,0 0 0 0,-3-1 0 0,2 29 0 0,-7-11 0 16,-5-7 0-16,-3-7 0 0,-9-3 0 0,-6-1 0 15,-5 0 0-15,-5-2 128 0,-6-1-128 0,-5-1 128 0,-2-1-128 16,-4 0 160-16,3-4-160 0,-2 0 192 0,0-3-192 15,-1 1 192-15,3-3-192 0,-1-3 192 0,-1-3-192 16,-4-2 128-16,6-9-128 0,2-3 0 0,5-3 0 16,3-2 0-16,6-4 0 0,4-5-160 0,5-3 160 15,4-4-384-15,7-5 32 0,3-2 16 0,8-6 0 32,6-3-304-32,6-2-48 0,6-2-16 0,7-1 0 0,5-7 256 0,6 1 64 0,2-2 0 0,1 0 0 15,3-1 384-15,-3-3-160 0,0 0 160 0,2 4 0 16,-2-1-128-16,-16 23 128 0,4-2 0 0,5 3 0 0,-2 0 0 15,1 3 128-15,-2 5 0 0,-3 2 16 0,-4 5 192 0,14-6 48 16,-9 11 0-16,-10 5 0 0,-7 4 0 0,-7 5 0 16,-2 2 0-16,-3 8 0 0,-2 3-64 0,-2 2-16 15,-5 6 0-15,0 3 0 0,-3 1-144 0,-9 28-32 16,1-6 0-16,1-11 0 0,5-7-272 0,-1-6-64 16,1-5-16-16,7-6 0 15,4-4-2064-15,5-4-400 0</inkml:trace>
  <inkml:trace contextRef="#ctx0" brushRef="#br3" timeOffset="64351.18">4740 1373 19343 0,'-28'11'1728'0,"13"-5"-1392"0,0 5-336 0,3 0 0 16,3-1 2192-16,3 0 368 0,1-4 80 0,5-6 16 16,0 0-1968-16,0 0-400 0,0 0-80 0,-7-4-16 15,2-8 352-15,2-5 64 0,-1-4 16 0,1-11 0 16,-1-6-368-16,3-6-64 0,-1-8 0 0,-2-1-16 15,1-4-176-15,1 1 0 0,-1-1 0 0,-1-3-176 16,0-4 176-16,1-3-192 0,-2-3 192 0,3 28-192 0,2-2 192 16,0-6-128-16,3 2 128 0,1 2-128 0,1 2 128 0,0 4 0 15,2 3-144-15,9-22 144 16,-2 11 0-16,-3 13 0 0,3 4 0 0,1 12 0 0,1 9 0 0,1 4 0 16,0 5 128-16,2 8-128 0,3 6 0 0,0 3 0 15,3 2 0-15,0 3-176 0,0 1 176 0,-2 4-192 16,2 4 192-16,-13-9-192 0,1 3-32 0,1 5-16 15,-1 5 0-15,-1-2 0 0,1 0 48 0,-5 0 16 16,-1-2 0-16,3 22 0 0,-4-8 176 0,-6-6 0 16,-6-5 0-16,-1-3 0 0,-5-3 0 0,-3 0 0 15,-3-3 0-15,-2 1 0 0,-3-2 0 0,-2-1 144 16,-7 1-144-16,4-1 0 0,-4-3 256 0,-3-1-64 0,-6 0-16 16,-4 0 0-16,-2-3 16 0,0-2 16 0,2 0 0 0,0-3 0 15,1-5 32-15,2-1 0 0,1-4 0 0,3-2 0 16,0 0-240-16,3-6 0 0,4-2 0 0,1 0 0 15,2-2 0-15,7-2 0 0,6 0-176 0,3 2 176 16,5 0-304-16,3-4 64 0,8-3 16 0,4-2 0 16,8-3-144-16,4 0-16 0,5-5-16 0,3-4 0 15,2-3 16-15,3-1 16 0,0-2 0 0,6 2 0 16,2 0 240-16,3-1 128 0,1 0-160 0,-16 18 160 16,4-3-144-16,4 0 144 0,-1 1-128 0,3-1 128 15,-1 2 0-15,3 3 144 0,-3 3 0 0,29-9 0 16,-13 10 160-16,-11 7 16 0,-8 6 16 0,-5 6 0 15,-7 5-144-15,-6 4-48 0,-5 4 0 0,-10-5 0 16,-3 4 0-16,-4 8 0 0,-4 1 0 0,-2 6 0 16,-6 4 32-16,-1 3 0 0,-3 4 0 0,-17 35 0 0,5-15-176 0,6-5 0 15,3-10 0-15,5-4 0 16,2-7-1600-16,6-2-288 0,0-10-64 0</inkml:trace>
  <inkml:trace contextRef="#ctx0" brushRef="#br3" timeOffset="65051.45">6156 1302 37311 0,'-24'-2'1664'0,"14"0"320"0,2 1-1584 0,8 1-400 0,-6-1 0 0,6 1 0 15,-2-4 0-15,-1-7-176 0,0-3 16 0,1-5 0 16,-2-7 0-16,0-6 0 0,0-4 0 0,-1-4 0 16,-1-6-64-16,-2-1-16 0,0-4 0 0,0-1 0 31,-1 0-144-31,-3-4-48 0,1-6 0 0,1 1 0 15,-2-5-32-15,7 29-16 0,-1-4 0 0,2 2 0 0,1-2 32 16,1 6 0-16,1 4 0 0,1 1 0 0,1 4 448 0,1-18-144 0,5 15 144 0,-1 7 0 0,-1 4 0 0,7 11 0 16,-1 5 0-16,2 5 176 0,5 6-176 0,-1 3 0 15,5 5-160-15,0 1 160 0,-1 0 0 0,3 4-144 16,2 6 144-16,-11-10 0 0,0 5 0 0,3 6 0 16,-1 4 0-16,0-1 0 0,0 1 0 0,1-1 0 15,-3-2 0-15,9 21 0 0,-6-10 0 0,-4-9 0 16,-5-7 0-16,-3-3 128 0,-2-6 96 0,-2 0 32 15,-4-1 0-15,-2 0 0 0,-2-2 0 0,-4-1 0 16,-2 1 0-16,-4-5 0 0,-5 1-80 0,-8-3-16 16,-8 2 0-16,-3-2 0 0,-5-1-160 0,-1 3 160 15,-5-3-160-15,1-1 160 0,-1-2-160 0,0 1 192 16,0 1-192-16,-1-4 192 0,-5-6-192 0,3 3 160 16,4-2-160-16,4-1 160 0,6-1-160 0,9 1 0 0,3-3 144 0,5 2-144 15,4 1 0-15,5-2 0 0,3 3-160 0,6-4 160 31,3-2-496-31,4-2 16 0,3 0 0 0,6 2 0 16,4-4 48-16,5-3 16 0,3-2 0 0,6-1 0 0,6-3 240 0,5 1 176 0,5-3-208 16,1 1 80-16,-1 4 128 0,0-2 0 0,-2-4 0 0,-17 15-128 15,4-1 128-15,4-2 0 0,3-1 0 0,1 2 128 16,4 3 128-16,-2-1 16 0,-2 4 16 0,25-1 0 16,-13 5-96-16,-12 8-32 0,-9 2 0 0,-17 4 0 15,0 4-32-15,-3 5 0 0,-4 4 0 0,-3 9 0 16,-6 3-128-16,-4 5 0 0,-2 4 0 0,-22 40 0 15,-5-11-240-15,-2-6-128 0,0-2-16 0,-2-5-8896 16,3-6-1792-16</inkml:trace>
  <inkml:trace contextRef="#ctx0" brushRef="#br3" timeOffset="65885.94">8175 1508 29487 0,'-25'-1'1296'0,"13"-2"288"0,0-2-1264 0,2-1-320 0,3-2 0 0,-2-3 0 15,2-1 512-15,2 0 32 0,0-9 16 0,0-5 0 16,0-9-208-16,1-4-32 0,2-9-16 0,-1-3 0 15,0-4-112-15,1-6 0 0,-1-9-16 0,0-7 0 16,-3-6-176-16,3 0 0 0,-2 0 0 0,1 34 0 16,3-8 0-16,-1-4-224 0,1 4 48 0,2 1 16 0,2 3 160 0,1 2-192 15,1 1 192-15,6-33-192 16,-2 16 192-16,1 15 0 0,0 11 0 0,-3 24 0 0,0 0-128 0,1 2 128 16,1 3-128-16,0 5 128 0,1 3-192 0,0 3 32 15,0 2 16-15,2 3 0 0,-1 3-160 0,1 6-16 16,-1 4-16-16,2 2 0 15,-2 2-64-15,11 24-16 0,-4-7 0 0,-3 1 0 0,-5 1 64 0,1-2 16 16,-2-3 0-16,0 1 0 0,-1-3 336 0,-4-15-176 16,-1 6 176-16,0-1-128 0,-2 0 128 0,-1 1 0 15,0-3 0-15,-1 0 0 0,0 0 160 0,-4 18 16 16,-5-9 0-16,-3-3 0 0,-1-3 64 0,-1-4 16 16,-6-1 0-16,0-1 0 0,-2-1-64 0,-3-2 0 15,1-1 0-15,-7-3 0 0,-1 2-48 0,0 0-16 0,-4-4 0 16,-1 3 0-16,-3 0-128 0,1 0 160 0,-6 0-160 15,0-6 160-15,3-2-32 0,1 1 0 0,6-1 0 0,5-3 0 16,-1-2-128-16,4-2 0 0,2-2 0 0,6 2 0 16,4-3 0-16,2 0 0 0,1-5 0 0,3 0 0 15,3 3-160-15,4-6 160 0,1-3-208 0,5 1 80 16,2-1-64-16,4-2-16 0,2-4 0 0,4 0 0 16,3-3 64-16,1 3 16 0,6 0 0 0,2 0 0 15,-1-1 128-15,7 3 0 0,5-1 0 0,-16 9 0 16,3-2 0-16,3-3 0 0,1 1 0 0,3-1 0 15,-1 1 0-15,2 0 0 0,1 2 144 0,27-9-144 16,-11 7 256-16,-8 8-48 0,-11 3-16 0,-4 8 0 16,-4 7-16-16,-5 2-16 0,-6 4 0 0,-8-4 0 15,-4 7 0-15,-4 6 0 0,-3 5 0 0,-3 6 0 16,-3 2-160-16,-4 2 128 0,-2 6-128 0,-19 35 128 0,5-8-304 0,5-7-64 16,1-12-16-16,6-6 0 15,4-1-1920 1,6-10-384-16</inkml:trace>
  <inkml:trace contextRef="#ctx0" brushRef="#br3" timeOffset="66655.87">9361 1071 5519 0,'-18'14'496'0,"6"-1"-496"0,-2 2 0 0,2 1 0 16,3 2 2224-16,-3 0 336 0,1 0 80 0,-1 0 16 16,4-4-2064-16,-4 0-400 0,1-3-192 0,0-5 160 15,1 2 528-15,1-3 96 0,1-4 32 0,8-1 0 16,-9-1 480-16,0-3 112 0,2-3 0 0,1-1 16 15,0-7-208-15,1-4-64 0,-2-4 0 0,5-6 0 16,-2-3-624-16,1-5-128 0,2-4-16 0,1-6-16 16,0 0-176-16,3-5-48 0,-1-3 0 0,1-3 0 15,-1-2-144-15,5 2 128 0,-2-6-128 0,-2 30 128 16,3-7-128-16,-3 0 0 0,4 0 144 0,0-1-144 16,2 1 0-16,1-1 0 0,2 3 0 15,11-26 0-15,-3 13-160 0,-1 10 160 0,-1 11-192 0,0 8 192 0,0 11-160 0,-1 5 160 16,2 9-128-16,0 5 128 0,1 1-320 0,-3 6 32 15,2 6 0-15,-2 3 0 0,-1 5 96 0,0 5 0 16,-1 4 16-16,-4-2 0 0,2 4 0 0,-7-15 0 16,1 6 0-16,-1 3 0 0,-1 4 176 0,0 1 0 15,0 2 0-15,-2-3 0 0,-2-2 0 0,2 29 0 16,-2-15 0-16,-2-8 0 0,-2-7 256 0,1-8-32 16,-1-2 0-16,-1-3 0 0,-2-2-96 0,0-1-128 15,1-4 176-15,-6-2-176 0,0 0 128 0,-2 0-128 16,-2-6 0-16,-2 1 0 0,-3-2 0 0,-4-3 0 15,1-2 128-15,-1-2-128 0,-3-5 0 0,1 1 0 0,-1 0 0 16,1-5 0-16,4 2 128 0,-4-2-128 0,1 0 0 0,1 2 0 16,1-4 128-16,1 2-128 0,0-2 0 0,3-2 0 15,2 1 176-15,0-2-32 0,3 1 0 0,4-3 0 16,4-2-16-16,3-2 0 0,2-1 0 0,3-3 0 16,2 0-128-16,2-3-256 0,5 1 64 0,-4 9 16 15,3-4-96-15,3-1-32 0,2 0 0 0,4-4 0 16,4 3 128-16,3-5 32 0,2 5 0 0,26-22 0 15,-3 6 144-15,-5 4 0 0,-2 3-144 0,0 2 144 16,-2 4 0-16,-4 5 0 0,-1 3-144 0,-6 5 144 16,-3 8 0-16,-5 6 0 0,-2 4 0 0,-6 2 0 15,-4 6 0-15,-4 4 176 0,-5 7-32 0,-4 5 0 16,-9 6 336-16,-6 4 64 0,-6 2 16 0,6-11 0 0,-6 9 48 0,-7 5 16 16,-7 6 0-16,-5 6 0 0,-9 4-112 0,3 4 0 15,-4 1-16-15,-42 57 0 0,15-17-304 0,18-16-64 16,8-11-128-16,8-4 192 15,6-9-2048-15,7-10-432 0</inkml:trace>
  <inkml:trace contextRef="#ctx0" brushRef="#br3" timeOffset="68221.03">21332 1447 15663 0,'-14'-4'1392'0,"5"3"-1120"0,0 0-272 0,9 1 0 15,-10-1 704-15,10 1 96 0,-10-2 16 0,10 2 0 16,-10-4 160-16,3-2 48 0,1 0 0 0,2-1 0 16,2-3-64-16,-2 1 0 0,4-3 0 0,0-5 0 15,0-1-384-15,4-1-96 0,-1-1-16 0,3-6 0 16,1 1-208-16,2-5-64 0,-3 2 0 0,5-3 0 16,-4-1-192-16,5 0 0 0,-2-2 128 0,0 1-128 15,-1-1 0-15,0-1 0 0,0 2 0 0,0 4 0 0,0 4 0 0,1-1 0 16,0 2 0-16,0 4 0 0,0 1-128 0,2 1 128 15,0 4 0-15,0 5 0 0,-5 3 0 0,-7 6-128 16,13 1 128-16,-1 5 0 0,-1 1 0 0,0 5-128 16,1 0 128-16,-1 4 0 0,1 3-144 0,-3 4 144 15,2 0 0-15,-2 1-144 0,-1-1 144 0,-1 0 0 16,1 0 0-16,-1-1 0 0,0-1 0 0,0 0 0 16,0-2-144-16,-1-4 144 0,-1-4 0 0,0 2 0 15,0-1-144-15,1-4 144 0,-6-8 0 0,5 13 0 16,-2-4 0-16,-3-9 0 0,0 0 0 0,0 0 0 15,0 0 0-15,0 0 0 0,0 0 0 0,0 0 0 16,0 0 0-16,0 0 0 0,-8 6 176 0,-1-2-176 16,-2-3 192-16,1-1-192 0,-5 0 176 0,0 0-176 0,-6 0 160 0,-1 3-160 15,-3 0 0-15,-1-1 128 0,-2-1-128 0,-1 3 0 16,1-4 0-16,-3 1 0 0,2 1 128 0,-3-1-128 16,0-1 0-16,-1-1 0 0,-2-1 0 0,0 1 0 15,2 1-176-15,0-1 32 0,0-3 0 0,1 0 0 16,2 0 144-16,2-1-208 0,2-4 80 0,5 4 128 15,3 0-256-15,5-2 80 0,3 0 16 0,4-2 0 16,2 2-160-16,4-3-48 0,4-2 0 0,6-2 0 16,3-4 160-16,6-1 16 0,4 2 16 0,2-1 0 15,-1 0 176-15,5 0 0 0,-1 2 0 0,2-1-128 16,0 4 128-16,2 2 0 0,1-2 0 0,4 2 0 16,-2 4 288-16,2 2-16 0,1 2 0 0,1 3 0 15,-3-2-128-15,-3 4-16 0,-3 3-128 0,-7 1 192 16,-4 5-192-16,-4 0 0 0,-4 0 0 0,-6 4 0 0,-8 1 256 15,-2 1-64-15,-8 4 0 0,-5 0 0 0,-5 7 112 0,-6-1 16 16,-7 3 0-16,1-2 0 0,-3 2-80 0,2 1-16 16,-2-3 0-16,1 3 0 0,1 2-224 0,6-1 144 15,-1-3-144-15,9 0 128 0,-1-6-416 0,6 0-96 16,4-3 0-16</inkml:trace>
  <inkml:trace contextRef="#ctx0" brushRef="#br3" timeOffset="69037.6">23417 1213 7359 0,'0'0'320'0,"-9"4"80"0,0 0-400 0,9-4 0 0,-8 2 0 0,8-2 0 15,-9 6 2048-15,9-6 320 0,-9 6 64 0,9-6 0 16,0 0-1616-16,-8 0-336 0,8 0-64 0,-7-5-16 0,7 5 464 0,0 0 96 16,-6-9 0-16,3-3 16 0,2 0 16 0,1 0 0 15,3-3 0-15,0-1 0 0,2-4-480 0,2 3-112 16,0-2-16-16,2 0 0 0,0-6-384 0,0 2 128 16,-1 1-128-16,1-5 0 0,0 4 0 0,-1 1 0 15,0 3 0-15,1 0 0 0,-3 0 0 0,1 1 0 16,-1 2 0-16,-1 2 0 0,0 4 0 0,0 3 0 15,-5 7 0-15,0 0 0 0,10-1 0 0,-10 1 0 16,11 6 0-16,-2 5 0 0,-2-2-160 0,2 5 160 16,1 1-208-16,0 4 80 0,1 0 128 0,-3 1 0 15,4 3 0-15,-1 0 0 0,-2-1-176 0,-1-1 176 16,-3 1-208-16,0-3 80 0,1-5 128 0,-4 1-128 0,0-1 128 0,-2 0-128 16,-2-5 128-16,-2 1 0 0,-3-5 0 0,0 4 0 15,-2-2 160-15,-1-1 16 0,-4-1 0 0,0-2 0 16,-1-2-48-16,-4 0 0 0,-4-1 0 0,-2-1 0 15,1 0-128-15,-2-2 0 0,-4-3 144 0,2 1-144 16,-1-1 0-16,3-2 128 0,-1 0-128 0,0-2 0 16,0 1 0-16,1-3 0 0,-1 4 0 0,2-3 0 15,-1 5-256-15,3-3 0 0,3 3-16 0,2-3 0 16,3 0 16-16,3-3 0 0,4 4 0 0,3-4 0 16,2 5-336-1,6-5-64-15,2 1-16 0,3 0 0 0,4-2 192 0,3 0 32 0,3 1 16 0,0 0 0 16,2 0 432-16,2 2-128 0,-2-1 128 0,2-1 0 15,-2 2 0-15,3-3 0 0,1 4 192 0,0-1-64 16,2 4 240-16,0 1 48 0,1 1 16 0,0 3 0 0,-2 1 96 0,-1 2 32 16,-2 1 0-16,-2 3 0 0,-2-1-224 0,-4 4-32 15,-4 0-16-15,-3 4 0 0,-5-4 16 0,-3 3 0 16,-4 5 0-16,-3 1 0 0,-2 3 16 0,-3 6 0 16,-2-2 0-16,-4 6 0 0,-4-3-320 0,-1 1 0 15,-4 2 0-15,-1-1 0 0,-2 4 0 0,1 1 0 16,-2 0 0-16,0-4 0 15,0-4-960-15,4-3-320 0,2-8-48 0</inkml:trace>
  <inkml:trace contextRef="#ctx0" brushRef="#br3" timeOffset="69871.46">25261 746 3679 0,'0'0'160'0,"0"0"32"0,0 0-192 0,0 0 0 16,0 0 0-16,0 0 0 0,0 0 1632 0,0 0 288 16,0 0 48-16,0 0 16 0,0 0-672 0,0 0-128 15,0 0-32-15,0 0 0 0,0 0-192 0,0 0-64 16,0 0 0-16,0 0 0 0,4-9 160 0,2-5 32 15,-1-2 0-15,3 1 0 0,0 4-352 0,-1-6-64 16,2-6-16-16,0 2 0 0,0-1-272 0,-1-1-48 16,-2-2-16-16,-2 10 0 0,-1-5-80 0,1-1-32 15,0 0 0-15,1 2 0 0,-2-2-208 0,1-2 128 0,-1 1-128 16,6-15 0-16,-2 11 176 0,-1 2-176 0,0 5 192 0,1 5-192 16,-1 5 0-16,-6 9 0 0,10-4 0 0,-1-1-144 15,-9 5 144-15,12 5-192 0,-1 4 192 0,0 3-192 16,1 2 0-16,1-1 0 0,-1 4 0 0,1 0 0 15,-2 5-32-15,3 0-16 0,-2-2 0 0,-6-6 0 16,1 3 48-16,-1 0 0 0,0 1 0 0,1 0 0 16,-2-3 192-16,0 2 0 0,-3-3 0 0,2 11-144 15,-3-7 144-15,-2-4 0 0,-1-1 0 0,-2-1 0 16,-1-2 208-16,-2 1-16 0,-2-4-16 0,1 2 0 16,-3-2-48-16,0 0 0 0,-3-2 0 0,-1-2 0 15,-2-1-128-15,1 0 0 0,-1-2 0 0,-1-2 0 16,-1 0 0-16,0-1 0 0,1 1 0 0,-1-5 0 15,0 0 0-15,2 0 0 0,-1-4 0 0,-1 1 0 16,0 1 0-16,0-3-176 0,-1 2 48 0,3-4 0 16,-1 0-192-16,3 0-48 0,2 0 0 0,8 3 0 15,0-2-144-15,1 2-16 0,0-3-16 0,3 0 0 16,0 1 32-16,2 2 16 0,1-2 0 0,9-6 0 0,1 5 112 0,4 4 32 16,-1-2 0-16,1 6 0 0,2-2 352 0,1 4 0 15,1 1-144-15,1 0 144 0,0-1 0 0,2 2 256 16,1 0-64-16,1 2 0 0,-3 2 256 0,1 2 32 15,0 1 16-15,-2-2 0 0,-5 5 80 0,-2 2 0 16,-4 3 16-16,-3 0 0 0,-6 1-144 0,-2-2-48 16,-4 4 0-16,-3 1 0 0,-4 2-80 0,-2 2-32 15,-2-2 0-15,-3 4 0 0,-3 2-128 0,-20 20-32 16,4-2 0-16,3-8 0 0,0-5-128 0,6-2 0 0,1-5-192 16</inkml:trace>
  <inkml:trace contextRef="#ctx0" brushRef="#br3" timeOffset="70678.53">26891 629 4607 0,'0'0'400'0,"-9"-2"-400"0,-1-4 0 0,2 2 0 0,8 4 4672 0,-6-4 864 16,6 4 160-16,0 0 48 0,-7-10-4400 0,5 3-864 16,0-6-176-16,4-2-48 0,0-6-256 0,1 7 160 15,-1-5-160-15,2-2 128 0,1-2-128 0,0-4 0 16,2 0-192-16,-1-2 192 0,3 2-208 0,5-30 80 0,-1 3 128 0,-2 5-208 16,0 3 208-16,0 7 0 0,-1 1 0 0,-3 18-144 15,0-3 144-15,2 1 0 0,0 3 0 0,-1 1 0 16,1 2 0-16,3 2 0 0,-3 2 0 0,7-6 128 15,-2 7-128-15,-2 7 0 0,-2 4 0 0,-1 5 0 16,0 4 0-16,-6-2 0 0,1 4 0 0,1 2 0 16,-1 3-160-16,0 5 160 0,0 3-192 0,-2 0 192 15,3 5-144-15,2 25 144 0,-3-11 0 0,-2 0-144 16,2-5 144-16,-2-5 0 0,0-5 0 0,-2 1-128 16,0-3 128-16,-2 0 0 0,1-4 0 0,0-7 0 15,-3 1 384-15,-1 0 16 0,-1-1 0 0,-2 1 0 16,-1-1 48-16,-1-1 16 0,-1-4 0 0,-11 7 0 15,3-6-112-15,-1-5-32 0,-2-2 0 0,0-6 0 16,-1-4-192-16,-2-2-128 0,-3-5 128 0,8 4-128 16,-1-1 0-16,-4-5-208 0,-3-1 16 0,-1 0 16 0,0-2 176 0,-1 0-128 15,1-1 128-15,-23-14-128 0,9 9 128 0,11 4-160 16,4 2 160-16,6 3-160 0,5 3-80 0,4 3-16 16,4 0 0-16,3 2 0 0,6 7-48 0,-3-12-16 15,4 2 0-15,4 0 0 16,3 4-128-16,3-3-16 0,3 1-16 0,6-5 0 0,1-1 112 0,6 2 32 15,2-2 0-15,3 0 0 0,1 3 336 0,2-1 0 16,1 0 0-16,0 3 0 0,-1-2 0 0,0 3 0 16,-1 1 0-16,0 3 0 0,1 3 0 0,-2 1 288 15,-2 5-48-15,-1 4-16 0,-5 0 224 0,-5 3 32 16,-4 0 16-16,-6 3 0 0,-5 8-176 0,-5-2-48 16,-4 1 0-16,-7 1 0 0,-8 1-80 0,-7-2-32 15,-4 1 0-15,-10 2 0 0,-4-1-16 0,-3 4 0 0,-3 0 0 0,21-13 0 16,-7 6-144-16,1-1 0 0,-1 3 0 0,3-3 128 31,3-1-2000-31,3-3-416 0</inkml:trace>
  <inkml:trace contextRef="#ctx0" brushRef="#br3" timeOffset="71522.51">28133 412 17503 0,'0'0'1552'0,"-12"-2"-1232"15,1 1-320-15,0-1 0 0,3 2 1120 0,8 0 160 16,-9 0 48-16,9 0 0 0,0 0-768 0,0 0-160 16,0 0-16-16,0 0-16 0,-8-5 80 0,4 0 0 15,3-6 16-15,1-1 0 0,1 0-48 0,3-2-16 0,0-4 0 0,1 0 0 16,1 0-176-16,2-2-32 0,0-2-16 0,0-4 0 15,3-2 48-15,-1-2 16 16,1 0 0-16,1 3 0 0,-1-1-112 0,1 4 0 0,-1-1-128 16,2 4 192-16,1 4-192 0,-5 9 0 0,1-2 0 0,1 3 0 15,2 0 0-15,1 2 0 0,1 1 0 0,3 3-160 16,-2 2 32-16,2 3 0 0,-1 5 0 0,-1 1 0 16,1 5 128-16,-1 3-208 0,1 1 80 0,12 18 128 15,-5-4-224-15,-3 1 80 0,-5 2 16 0,-1-3 0 16,-1-8 128-16,-1 3 0 0,-1-5 0 0,-2 1 0 15,-1-1 0-15,-1-3 0 0,-1-2 0 0,-1-1 0 16,-1-1 0-16,0-1 0 0,-2-3 0 0,-2-1 0 16,-2 0 0-16,1-11 0 0,-3 8 0 0,0-2 0 15,-3 0 0-15,0-1 0 0,-2-3 0 0,-3 1 0 0,-2-2 144 0,-2-1-144 16,-1-2 192-16,-4-1-192 0,0-1 144 0,-1-2-144 16,-4 1 0-16,0 0 144 0,-3-3-144 0,-23-1 0 15,10-1 0-15,1 3 0 0,3-4 0 0,3 5-176 16,1 0 176-16,2-2-128 0,3 3-192 0,4 0-16 15,2-1-16-15,5 0 0 16,3 3-128-16,3-2-32 0,5 1 0 0,6 4 0 16,0 0-256-16,0 0-48 0,-1-10-16 0,1 10 0 15,5-13-112-15,2 3-16 0,1 2-16 0,2-2 0 16,2 4 416-16,2-2 96 0,2-4 16 0,3 4 0 0,3-1 624 0,3 5 128 16,3-1 16-16,3-4 16 0,1-4 368 0,4 2 80 15,5-2 16-15,-1 2 0 0,-2 0-32 0,-1-1 0 0,-2 2 0 0,-1 1 0 16,-1-2 96-1,-1 4 16-15,0 0 0 0,-4 1 0 0,-1 1-352 0,-6 4-64 0,-4 0-16 0,-4 2 0 16,-13-1-176-16,0 0-32 16,0 0-16-16,1 15 0 0,-4-2-224 0,-8 1 128 0,-6 0-128 0,-6 6 0 15,-5 4 192-15,-3 2-64 0,-5-5-128 0,-1 3 192 16,-2 1-32-16,-2-3-16 0,-3 3 0 0,0 0 0 16,2-3-144-16,17-7 0 0,-2 0 144 0,1 2-144 31,-1-1-320-31,2-2-128 0,2-1-16 0</inkml:trace>
  <inkml:trace contextRef="#ctx0" brushRef="#br3" timeOffset="72396.16">29532 504 16575 0,'-1'-8'1472'15,"1"5"-1168"-15,0-1-304 0,0-4 0 0,0-1 2800 0,1 3 496 0,0-4 96 0,2 0 32 16,-1 1-2848-16,5-13-576 0,-1 2 0 0,0 2-240 16,1 1 48-16,-1 1 0 0,2-2 0 0,-2-1 0 15,1 0-64-15,-2-4-16 0,1-1 0 0,0 1 0 16,-1-1 144-16,0 1 128 0,1 3-192 0,0-2 192 16,-1-1 0-16,1 3 0 0,-1 2 0 0,2 3 0 0,-1 3 0 0,1 1 0 15,-1 3 0-15,-6 8 0 0,9-2-144 0,-9 2 144 16,11 4 0-16,-1 2-144 0,1 7 144 0,-1 2 0 15,-4 3-144-15,3 1 144 0,0 1 0 0,0 4 0 16,-2 3 0-16,1-2 0 0,-2 1-128 0,-1-3 128 16,1-3-160-16,-3 2 160 0,1-1-128 0,0 1 128 15,-1-8 0-15,-2 1-144 0,-2-1 144 0,-1 1 0 16,1-3 0-16,-3-1 0 0,-3 2 0 0,-2-2 0 16,0-3 0-16,-1 3 128 0,-3-4-128 0,7-3 144 15,-6 2-144-15,-1-2 160 0,-1-2-160 0,-3-1 0 16,-1-2 0-16,0-1-176 0,-4-1 16 0,1-3 0 0,-2-1 0 15,0 1 0-15,0-3-32 0,-19-6 0 0,7 3 0 0,7 1 0 16,5 0 192-16,5 0 0 0,3-3-144 0,2 4 144 31,7 3-544-31,2-2-32 0,1-1-16 0,5-3 0 16,3 3-176-16,4-2-48 0,3 6 0 0,6-6 0 16,5-4 304-16,0 2 64 0,2 3 16 0,2-3 0 0,2-3 288 0,2 2 144 15,-1 2-160-15,-1 3 160 0,4-2 256 0,-2 5 128 0,-1-3 48 0,0 2 0 16,-1-2 272-16,-1 4 64 0,-1-2 16 0,1 3 0 15,-2 2-144-15,2 1-16 0,0-1-16 0,-1 3 0 16,-3 3-96-16,-1-1-32 0,-1 0 0 0,-1 3 0 16,1 5-304-16,-3-1-176 0,-4 1 192 0,-2-1-192 15,-4 0 0-15,-6 2 0 0,-3 1 0 0,-6 3 0 16,-7 3 0-16,-8 1-144 0,-6 1 16 0,-14-1 0 16,-9 0-64-16,-8-1-16 0,-4 1 0 0,-4 3 0 0,-3-1-48 0,2 3 0 15,0 6 0-15,28-13 0 16,-6 4-160-16,-5 3-32 0,-3 4-16 0</inkml:trace>
  <inkml:trace contextRef="#ctx0" brushRef="#br2" timeOffset="173871.53">6254 18162 911 0,'8'10'0'0,"-8"-10"0"16,0 0 0-16,0 0 0 0,0 0 2064 0,0 0 336 15,0 0 64-15,0 0 16 0,0 0-1504 0,0 0-288 0,0 0-64 0,0 0-16 16,0 0-320-16,0 0-64 0,10 5-16 16,-10-5 0-1,10 1-656-15,-10-1-128 0,11-1-16 0</inkml:trace>
  <inkml:trace contextRef="#ctx0" brushRef="#br2" timeOffset="174661.66">6492 17367 5519 0,'0'0'496'0,"0"0"-496"0,0 0 0 0,0 0 0 16,-8-1 2176-16,8 1 320 0,-6 1 80 0,6-1 16 16,0 0-1600-16,0 0-320 0,-9 3-64 0,9-3-16 15,0 0-80-15,0 0-32 0,0 0 0 0,0 0 0 16,-8 0-16-16,8 0 0 0,0 0 0 0,0 0 0 15,0 0-144-15,0 0-16 0,-5-5-16 0,2-3 0 16,3 8 32-16,0 0 16 0,4-9 0 0,3 0 0 16,-4 3-80-16,-3 6-32 0,11-4 0 0,-1 0 0 15,-1-1-48-15,-9 5-16 0,12-1 0 0,1 4 0 16,-1 2-160-16,0 0 0 0,1 1 0 0,-3 4 0 16,2-1 0-16,-3 3 128 0,-2-2-128 0,-1 0 0 15,-6-10 128-15,4 15-128 0,-1-1 0 0,-2-4 128 16,-1-10 0-16,-4 10 0 0,4-10 0 0,-6 8 0 0,-3 0 384 15,0-4 64-15,-1-1 0 0,1 0 16 16,0-4-144-16,2-1-48 0,-1-1 0 0,2 0 0 0,0-2-208 16,1-3-32-16,5 8-16 0,-1-10 0 0,-1-3-144 0,2 1 192 15,2 2-192-15,3-1 192 0,2 0-192 0,-1 2 0 16,2-2 0-16,2 4 0 0,1 2 0 0,2 0 0 16,-2 3 0-16,1 2 0 0,2 1-160 0,-3 6 160 15,3 1 0-15,0 5-144 0,-1 1 144 0,-2 2 0 16,-3 2 0-16,-2 2 0 0,-4 2 0 0,-4-3 0 15,-3 1 0-15,-5-1-128 0,-3-2 128 0,-3-2 0 16,-1 0 160-16,1-4-160 0,-2-2 304 0,0-6-48 16,2 1 0-16,0-3 0 0,4-3 176 0,0-3 16 15,2-2 16-15,2-3 0 0,2-1-208 0,4-1-64 0,2-3 0 16,2-1 0-16,3-3-192 0,4 0-240 16,-1-2 48-16,3 2 16 0,2 1 176 0,1 4-128 0,2 3 128 0,2 3-128 15,-1 2 128-15,2 5-192 0,1 6 192 0,0 1-192 31,-1 6-928-31,-1 4-192 0,-2 4-32 0</inkml:trace>
  <inkml:trace contextRef="#ctx0" brushRef="#br2" timeOffset="175545.31">6466 17313 1839 0,'0'0'160'0,"0"0"-160"16,-9-2 0-16,9 2 0 0,-10-3 2304 0,3-1 448 16,7 4 64-16,0 0 32 0,-11-2-2272 0,2 2-576 15,9 0 0-15,-8-1 0 0,8 1 128 0,0 0-128 16,-8-4 0-16,8 4 0 0,-8-1 704 0,8 1 16 16,0 0 16-16,0 0 0 0,-9 0 176 0,9 0 48 0,0 0 0 0,0 0 0 15,0 0-288-15,0 0-48 0,-7 1-16 0,7-1 0 16,0 0 32-16,0 0 0 0,0 0 0 0,0 0 0 15,0 0-96-15,0 0-16 0,0 0 0 0,0 0 0 16,0 0-112-16,0 0-32 0,0 0 0 0,10 3 0 16,-10-3-128-16,10 2-16 0,-10-2-16 0,14 4 0 15,0 0-96-15,-2-1-128 0,0-1 176 0,2 2-176 16,1 2 192-16,-1-1-192 0,2-1 192 0,-1 5-192 16,0-4 256-16,2 2-64 0,-1 0-16 0,2-2 0 15,0 2 64-15,1 0 16 0,1 0 0 0,2 2 0 16,1-3 16-16,-2 4 16 0,2-4 0 0,0 3 0 15,1 0-96-15,0-2-32 0,-1 0 0 0,-1 0 0 16,0 0 32-16,-1 2 16 0,-1-4 0 0,2 4 0 16,0-4 16-16,-1 1 0 0,2 2 0 0,0-3 0 0,0 0-48 15,0 2-16-15,0-4 0 0,-2 3 0 0,0-3-160 16,2 4 192-16,-1-5-192 0,4 3 192 0,1 2-192 0,-2-2 160 16,-1-1-160-16,2 2 160 0,-1 3-160 0,0-4 128 15,-3 3-128-15,0-3 128 0,-1 1 0 0,1 0-128 16,-2-2 192-16,2-1-64 0,1 2 0 0,-1-3 0 15,0-2 0-15,1 0 0 0,-1-1 0 0,0 0-128 16,0 0 192-16,2-1-64 0,0 0 0 0,2 0-128 16,1 0 192-16,-1 1-64 0,-2-2 16 0,2-1 0 15,-1 2 0-15,2-2 0 0,-4 3-16 0,1-1 0 16,-1 2 0-16,-2-1 0 0,1 0-128 0,0-2 0 16,2-1 144-16,-1 3-144 0,0 0 0 0,-1 0 144 0,1-1-144 0,-2 1 0 15,-1 1 0-15,0 0 0 0,1-1 0 0,0 1 0 16,0 0 128-16,1 0-128 15,-2 0 0-15,0 0 0 0,0 0 0 0,1 0 0 0,-1 0 128 0,-2 0-128 16,-2 0 0-16,-1 0 0 0,-1 0 128 0,0 0-128 16,-2 2 0-16,-1 0 0 0,-2-2 0 0,3 1 0 15,-12-1 128-15,11 1-128 0,-1 0 0 0,-10-1 0 16,10 2 0-16,-10-2 0 0,11 2 0 0,-11-2 0 16,0 0 0-16,10 3 0 0,-10-3-192 0,0 0 192 31,0 0-448-31,0 0 0 0,0 0 0 0,0 0 0 0,0 0-592 0,0 0-112 15,0 0-32-15,0 0 0 0,0 0-1824 0,0 0-384 0,-8 5-64 0</inkml:trace>
  <inkml:trace contextRef="#ctx0" brushRef="#br2" timeOffset="175995.4">7863 17339 9215 0,'-14'-7'816'0,"5"4"-656"16,-5-1-160-16,5 1 0 0,9 3 2496 0,0 0 448 0,0 0 112 0,0 0 16 15,0 0-2368-15,0 0-480 16,0 0-96-16,0 0 0 0,0 0-128 0,3 12 0 0,1 0-176 0,-4-12 176 15,9 9 0-15,3 1 160 0,2-4 0 0,3 3 0 16,-2-3 352-16,3 3 80 0,0-2 16 0,3 0 0 16,3 3 288-16,3-1 48 0,2 3 16 0,3 0 0 15,1-4-128-15,2 4-32 0,-1-4 0 0,5 4 0 16,3 2-208-16,0-4-32 0,1 0-16 0,-3-2 0 16,-5 2-256-16,-2-2-48 0,-5 2-16 0,-1-1 0 15,-1 1-32-15,-2-1 0 0,-3 0 0 0,-2-2 0 16,-1 2 48-16,-4 1 0 0,0 0 0 0,-5 1 0 15,0-5 64-15,-4 0 16 0,1 6 0 0,-3-5 0 16,-3 4 16-16,-3-4 16 0,-2 3 0 0,-1-1 0 16,-7 3 128-16,-2 0 32 0,-4-1 0 0,-4 3 0 15,-2 1-224-15,-5 3-32 0,-1-2-16 0,-6 2 0 0,-3-2-240 0,-4 1 0 16,-1 1 0-16,2 0 0 16,0-1-320-16,2 2-96 0,1 1-32 0,0-3-10816 15,3 2-2160-15</inkml:trace>
  <inkml:trace contextRef="#ctx0" brushRef="#br2" timeOffset="177429.68">6377 18783 13823 0,'0'0'1216'0,"-9"0"-960"0,-5-2-256 0,8 2 0 16,6 0 976-16,0 0 160 0,0 0 16 0,0 0 16 15,0 0-896-15,0 0-272 0,0 0 128 0,-1-8-128 16,1-3 0-16,2 3 0 0,2-2 0 0,1 0 0 15,0-2 0-15,2-2 0 0,-1 2 0 0,0 1 0 16,-1 0 208-16,2 0 32 0,0 2 0 0,2 0 0 16,-4 0 304-16,2 0 64 0,0 3 16 0,2 0 0 15,1 3-160-15,2-1-16 0,-1 1-16 0,1 3 0 16,-2 2-176-16,1 0-48 0,2 3 0 0,-3-1 0 16,0 4-208-16,-2 2 144 0,-2 1-144 0,2-2 128 0,-3 1-128 0,-1 0 0 15,-3 3 0-15,-1-1 128 0,0-12-128 0,-2 11 160 16,-5 2-160-16,-2 1 160 0,-1-4 288 0,-1 1 64 15,-2-3 16-15,-1 1 0 0,-1-3 32 0,1 3 0 16,1-1 0-16,0 2 0 0,2-6-144 0,2-2-32 16,-1-3 0-16,10 1 0 0,-12-1-160 0,4-1-32 15,8 2-16-15,-6-7 0 0,0-1-176 0,4 1 160 16,0-5-160-16,5 2 160 0,1 0-160 0,2-4 0 16,2-1 0-16,2 1-176 0,0 2 176 0,1-1 0 15,3 3-144-15,2 1 144 0,-2 1 0 0,1 2-144 16,1 3 144-16,1 1 0 0,-2 4 0 0,-1 0 0 15,-1 2 0-15,0 5 0 0,-3 0 0 0,-1 3 0 16,-4 2 0-16,0 0 0 0,-5 0 0 0,-5 3 0 0,0 1 0 0,-4-2 0 16,-4 0 0-16,-2-1 224 0,-2 1-16 0,2-4 0 15,1-2 160-15,0 0 16 0,-2-6 16 0,3-2 0 16,3 1 48-16,-1-4 16 0,1-2 0 0,1-2 0 16,3-3-208-16,1 1-32 0,2-7-16 0,1 1 0 15,-1 3-208-15,3-4 0 0,2 1-192 0,1 2 192 16,1-1-272-16,1 1 48 0,0 5 16 0,-5 6 0 31,13-3-176-31,0 6-16 0,0 4-16 0,-1 8-9216 0,0 5-1840 0</inkml:trace>
  <inkml:trace contextRef="#ctx0" brushRef="#br2" timeOffset="178755.29">6185 18849 2751 0,'0'0'256'0,"-6"-7"-256"16,-2-1 0-16,1 4 0 0,0 0 2672 0,2-2 480 0,1 0 112 16,4 6 0-16,-5-5-2288 0,5 5-464 0,0 0-80 0,0 0-32 15,-5-8-96-15,5 8-32 0,0 0 0 0,0 0 0 16,0-6-48-16,0 6-16 0,2-9 0 0,-2 9 0 16,0-7-32-16,0 1-16 0,0-4 0 0,0 10 0 15,0 0-160-15,7-5 0 0,0-4 0 0,-7 9 0 16,6-6 0-16,-6 6 0 0,0 0 0 0,6-9 0 15,1 0 0-15,-1 4 0 0,-6 5 0 0,6-9 0 16,-1 4 0-16,0-5 0 0,-3 3 0 0,-2 7 0 16,0 0 0-16,6-10 0 0,-3 2 0 0,0-2 0 15,3 3 0-15,-6 7 0 0,5-11 0 0,-2 4 128 16,1 0-128-16,-4 7 0 0,5-8 0 0,-5 8 0 16,4-8 208-16,1 0 16 0,0 3 0 0,-5 5 0 15,0 0-48-15,0 0-16 0,5-6 0 0,-5 6 0 16,8-5-32-16,-8 5 0 0,0 0 0 0,11 2 0 0,0 2 64 15,-11-4 0-15,11 6 0 0,-2 1 0 0,2 0 64 16,0-1 32-16,-11-6 0 0,11 11 0 0,0-2 0 16,1 1 0-16,-2-5 0 0,0 4 0 0,0 0 32 0,1 1 0 15,-1-1 0-15,1 1 0 0,-1-2 16 0,2 3 16 16,0-2 0-16,1 3 0 0,2-7 16 0,-1 2 0 16,0 0 0-16,3 0 0 0,1 1-48 0,0-2-16 15,-1 6 0-15,2-3 0 0,0 1-48 0,1-1-16 16,0 2 0-16,1 2 0 0,2-2-112 0,2 2-128 15,0 0 176-15,2-3-176 0,-1 3 144 0,-2 1-144 16,-2-2 0-16,1 1 144 0,2 2-16 0,0 0-128 16,-1 1 192-16,-3-2-64 0,2 0-128 0,-1 0 0 15,1 0 0-15,-3 1 128 0,2-2-128 0,-1-2 128 16,0 2-128-16,0 1 128 0,0-3 64 0,0 2 0 0,1 1 0 16,1-4 0-16,2 1-16 0,-1 1 0 0,0-3 0 15,-2 2 0-15,-3 1-16 0,0-1 0 0,0 2 0 0,-1-3 0 16,0 4 0-16,-2 0 0 0,1-3 0 0,1 2 0 15,-2 1-160-15,2 1 128 0,-4-1-128 0,4-3 128 16,-3 0-128-16,0 3 0 0,0-4 144 0,2 3-144 16,-1 0 128-16,0-3-128 0,-1 2 128 0,0 1-128 15,-1-1 0-15,1 0 144 0,1 2-144 0,-1-5 0 16,-1 3 192-16,1-4-64 0,0 4 0 0,-1 1-128 16,0-3 256-16,-1 1-48 0,0 2-16 0,-2-3 0 15,-2 0-16-15,0 0-16 0,-1 2 0 0,1 1 0 16,2-2-160-16,-2-1 160 0,-3 2-160 0,1-3 160 15,-5-1-160-15,2-1 0 0,-1 2 0 0,-1 0 0 16,-2-9 0-16,0 0 128 0,0 0-128 0,4 8 0 0,0 1 0 16,-3-1 0-16,-1-8 0 0,0 0 0 0,4 10-240 0,-4-10-16 15,6 7-16-15,-2 0 0 16,-4-7-384-16,0 0-80 0,10 4-16 0,-10-4 0 16,8 0-1504-16,2 0-304 0,-2-6-64 0</inkml:trace>
  <inkml:trace contextRef="#ctx0" brushRef="#br2" timeOffset="179261.44">7168 19584 25103 0,'0'0'1104'0,"0"0"240"0,-9-4-1072 0,9 4-272 0,-6-2 0 0,6 2 0 16,0 0 128-16,0 0-128 0,0 0 192 0,0 0-192 16,0 0 0-16,11 6 0 0,0 0 0 0,1 3 0 15,-2-1 0-15,2 3 0 0,-1 3 0 0,4-1 0 16,3 4 0-16,2 0 240 0,2 2-48 0,1 3-16 15,1 0 256-15,-1-2 48 0,-1-1 16 0,-1 0 0 16,1 0-96-16,-1-2-16 0,1-1 0 0,0-1 0 0,-1-4-208 16,-1 0-48-16,1-1-128 0,-1-2 192 0,2 2 64 15,-3-4 16-15,0 1 0 0,0 2 0 16,0-4 64-16,1 1 16 0,2 0 0 0,2-3 0 0,2 2-80 0,-1-2-16 16,0-3 0-16,1-2 0 0,-3 0-112 0,-3-2-16 15,-2 0-128-15,-2-3 192 0,0-1 0 0,-2-4-16 16,0 1 0-16,-3-4 0 0,-2-6 208 0,-1-3 32 15,-2 0 16-15,0-4 0 0,-2-1 208 0,0-7 32 16,-2 0 16-16,-2-4 0 0,-1 1-224 0,0-3-32 16,-2 1-16-16,1-1 0 0,-2 4-416 0,0 1 128 15,3 4-128-15,-2 5 0 0,1 1 0 0,1 5 0 16,-1 3 0-16,2-1 0 0,-1 5-384 0,1 4 32 0,1 3 16 16,2-1-11056-1,-3 9-2192-15</inkml:trace>
  <inkml:trace contextRef="#ctx0" brushRef="#br2" timeOffset="199030.7">1133 16109 18431 0,'-13'14'1632'0,"1"-1"-1312"0,2 1-320 0,-1-2 0 16,2 0 1184-16,0 0 160 0,9-12 48 0,-11 9 0 16,-2-1-128-16,13-8-32 0,0 0 0 0,-15 1 0 15,-2-1-192-15,4-5-32 0,1-5-16 0,0-3 0 16,2-4-368-16,1-6-80 0,-2-3-16 0,2-7 0 16,1-9-336-16,1-4-192 0,-1-7 192 0,4-3-192 15,4-7 0-15,4-6 0 0,0-5-192 0,1-2 48 16,0-2 144-16,3-5-192 0,2-3 192 0,1 5-192 15,3-2 192-15,-1 7 0 0,0 1 0 0,-1 7 0 16,5 5 0-16,-1 7 0 0,0 5 0 0,-1 8 0 16,0 0 0-16,3 10 0 0,2 4 0 0,3 8 128 15,0 5-128-15,2 6 192 0,6 8-64 0,3 10 0 0,4 2-128 16,6 9 0-16,1 8 0 0,4 2 0 0,1 4 0 0,-2 8 0 16,-5 1 0-16,0 2 0 0,-1 2 0 0,2 6 0 15,-2 3 0-15,0 1 128 0,-2 2-128 0,0 2 0 16,-1-3 0-16,-4-2 0 0,-1-2 0 0,-4-2 0 15,-5-1 0-15,-3-3 0 0,-3 2 256 0,-5-2-32 16,-4-5 0-16,-2-2 0 0,-6-3 48 0,-2-4 16 16,-1-2 0-16,-6-5 0 0,-5 0 32 0,-2-3 16 15,-3-1 0-15,-6-2 0 0,-5-3-80 0,-3-2 0 16,-8-1-16-16,0-1 0 0,-5-4-112 0,-3 0-128 16,-6-4 176-16,0-3-176 0,-4 2 0 0,-8-1-144 15,-7-3-16-15,-2 2 0 0,0-1-80 0,3 1-16 16,1-2 0-16,1-2 0 0,-1-1 256 0,2-1 0 15,-1-3 0-15,8-4-144 0,5 2 144 0,28 1 0 0,-2 0 0 0,1-5 0 16,-1-1 0-16,2-1 128 0,3-1-128 0,5-1 0 16,-1-4 0-16,-8-16 0 0,10 2 0 0,10-2 0 15,6-4-176-15,10-1 0 0,6-7 0 0,-1 21 0 16,5-7 32-16,7-4 0 0,5-4 0 0,7-6 0 16,3 0 16-16,6-3 0 0,6-2 0 0,45-43 0 15,-13 18 128-15,-10 11-208 0,-3 7 80 0,0 8 128 16,-1 6-128-16,1 2 128 0,-2 5 0 0,-5 4 0 15,-9 4 0-15,-5 7 0 0,-7 5 0 0,-7 6 0 16,-4 2 0-16,-6 10 0 0,-4 7 0 0,-6 6 0 16,-4 6 128-16,-4 7 64 0,-6 10 0 0,-6 11 0 15,-9 7 432-15,-9 11 80 0,-8 11 32 0,-8 10 0 16,-11 11-80-16,-11 7-16 0,-10 6 0 0,-4 5 0 0,-2 4-208 16,2-5-48-16,6-1-16 0,4-5 0 0,0-3-112 0,4-9-32 15,3-9 0-15,6-8 0 0,7-9-224 0,8-12-208 16,4-9 32-16,8-11 16 15,6-12-2720-15,6-12-528 0</inkml:trace>
  <inkml:trace contextRef="#ctx0" brushRef="#br2" timeOffset="200012.57">689 10078 37775 0,'-14'1'3360'0,"-3"-1"-2688"15,2 1-544-15,1-2-128 0,0 0 0 0,3-3-192 16,1 0 32-16,-1-7 16 0,-6-14 144 0,5-8 0 16,2-3-144-16,5-9 144 0,-1-4-224 0,3-6 32 15,2-7 0-15,1 2 0 0,1-1-48 0,0-1 0 16,-1-8 0-16,3-5 0 0,-1-7 64 0,2 5 16 15,0-3 0-15,2 2 0 0,1-4 160 0,2 1 0 0,2 4-144 0,3 2 144 16,4 8-160-16,-8 34 160 0,1-1-208 0,3 0 80 16,0 2 128-16,2 3 144 0,0-1-16 0,-1 5-128 15,7 4 256-15,16-7-48 0,-2 10-16 0,-1 10 0 16,5 12-192-16,-1 5 0 0,3 8 0 0,-1 7 0 16,-2 5-160-16,2 7 160 0,1 6-128 0,0 5 128 15,-2 6 0-15,1-2 0 0,0 0 0 0,-3 3-128 16,1 4 128-16,-2-4 0 0,-1 1 0 0,-3-3 0 15,-5-1 0-15,-3-4 0 0,-2 1 0 0,-4-2 0 16,-7-4 0-16,-5 0 0 0,1-4 0 0,-4 0 0 16,-6-5 128-16,-4 0 16 0,-3-1 0 0,-7 0 0 15,-7-7 80-15,-5 3 16 0,-5-4 0 0,-7-1 0 16,-5 0-96-16,-4-5-16 0,-2 1 0 0,-2-4 0 0,-4-2-128 16,-8-2 0-16,-7 1 0 0,-3-7 0 0,-2-1 0 15,37-4 0-15,-7-4 0 0,-2 0 0 0,-2-5 0 16,4 1 0-16,-1-4 0 0,2-1 0 15,1-1-192-15,-33-16 16 0,16 3 16 0,15 1 0 0,11 4 160 0,9-4 0 16,8 2 0-16,8-6 0 0,6-5-352 0,6-2 16 16,7-2 0-16,6-2 0 0,5-5-16 0,6 2 0 15,6-4 0-15,4 4 0 0,6 3 352 0,2 1-176 16,0 2 176-16,-16 14-128 0,6-5 128 0,4-4 0 16,8-2 0-16,3 0 0 0,5-2 192 0,4 0 32 15,4-1 0-15,50-32 0 0,-19 15 96 0,-12 9 32 16,-8 11 0-16,-5 8 0 0,-4 8 96 0,-5 6 32 15,-4 10 0-15,-9 5 0 0,-6 6-272 0,-8 7-48 0,-5 5-16 16,-8 10 0-16,-7 5 0 0,-9 10 0 0,-7 2 0 16,-12 12 0-16,-11 9 192 0,-16 11 48 0,-14 3 0 0,-8 7 0 15,-5 7-96-15,-6 0-16 0,-4 6 0 0,-4-6 0 16,-8-4-272-16,45-45 0 0,-7 6 0 0,-2-2 0 31,-2 0-1600-31,2-8-240 0,5-5-32 0</inkml:trace>
  <inkml:trace contextRef="#ctx0" brushRef="#br2" timeOffset="201097.55">995 3225 19583 0,'-23'12'864'0,"9"-3"176"0,-2 5-832 0,2 1-208 0,0-1 0 0,4 0 0 15,0-3 896-15,2 3 144 0,-1 0 32 0,3-1 0 16,-1-2-64-16,1-4-16 0,6-7 0 0,-6 7 0 0,6-7 64 0,-11 6 16 15,3-5 0-15,0-2 0 0,0-3-128 0,2-4-32 16,-2-2 0-16,2-4 0 0,-2-3-384 0,2-4-80 16,0-8 0-16,1-4-16 0,1-6-272 0,0-3-160 15,1-7 192-15,1-5-192 0,2-3 0 0,0-5 0 16,0 1 0-16,0-6 0 0,4 3 128 0,-2 1-128 16,-1 4 0-16,3-3 0 0,1 1 128 0,2 4-128 15,-1 3 0-15,0 6 0 0,5 7 0 0,-1 6 160 16,0 3-160-16,0 8 128 0,0 2-128 0,3 6 0 15,1 4 0-15,1 3 0 0,3 5 0 0,2 6 0 16,2 3 0-16,3 5-176 0,2 5 48 0,0 6 0 16,-1 6 0-16,2 9 0 0,0 5-80 0,2 4-16 0,-2 9 0 0,2 6 0 15,1 1-32-15,0 6 0 0,1-2 0 0,-1-2 0 16,-3 3 80-16,-2-6 16 0,-1-5 0 0,-3-3 0 16,-1-1 160-16,-2-4 0 0,-1-5 0 0,-7-5 0 15,-2-3 0-15,-3-1 0 0,-1-1 0 0,-2-7 0 16,-3-2 0-16,0-4 176 0,-3-4-176 0,-2-1 192 15,-4-2-48-15,-3-6 0 0,-5-2 0 0,-2 0 0 16,-4 0-16-16,-3-4 0 0,-5-4 0 0,-5 0 0 16,-2 0-128-16,-2 0 0 0,-2-2 144 0,-2-2-144 15,0 0 0-15,-7-1 0 0,-6-5 0 0,1 1-192 16,1-1-16-16,4-1-16 0,4-2 0 0,22 11 0 16,0-4 224-16,-2 2-144 0,0-2 144 0,2 2-128 15,1-2 128-15,1 2-192 0,1-3 192 0,-12-6-192 0,8 2 192 16,9 1-128-16,1 2 128 0,7-2-128 0,4-3-16 15,4 0 0-15,2 0 0 0,8-4 0 16,5-5-352-16,9-1-64 0,6-7-16 0,-6 15 0 0,9-9 240 0,9-2 32 16,8-5 16-16,10-7 0 0,6-1 288 0,4-4 0 15,4-6 0-15,72-46 0 0,-19 15 0 0,-11 12 0 16,-9 3 0-16,-11 10 0 0,-7 5 0 0,-4 7 144 16,-5 4 16-16,-7 9 0 0,-6 6 112 0,-11 10 32 15,-12 9 0-15,-11 9 0 0,-11 5 16 0,-8 10 0 16,-8 8 0-16,-14 12 0 0,-12 12 256 0,-16 12 48 15,-18 20 16-15,-19 15 0 0,-8 18 144 0,-12 16 48 16,-13 11 0-16,-9 12 0 0,-10 7-448 0,-3 10-96 16,-3 4-16-16,60-79 0 0,-9 15-272 0,-7 13 128 0,-1 14-128 15,-7 7 0 1,-11 2-2032-16,-10 2-512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19:53:45.24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18577 7608 24239 0,'0'0'1072'0,"0"0"224"0,0 0-1040 0,0 0-256 0,0 0 0 0,6-5 0 16,-6 5 672-16,0 0 80 0,0 0 16 0,0 0 0 16,0 0-384-16,0 0-64 0,0 0 0 0,0 0-16 15,-12 5 48-15,-1 4 16 0,-1 0 0 0,-3 2 0 16,-4-2-80-16,-3 4-16 0,-4 0 0 0,-2-3 0 15,-6 2-48-15,-2-3-16 0,1 2 0 0,-1 0 0 16,0-2 0-16,0 1 0 0,-2-4 0 0,1 2 0 16,-4 0-16-16,1-3 0 0,0 0 0 0,0 2 0 15,-5-1-48-15,1 1-16 0,-1-2 0 0,4-1 0 16,2 1-128-16,3 1 160 0,1-2-160 0,4 3 160 16,-1 3-32-16,5 0 0 0,3 3 0 0,2 1 0 15,5-5 0-15,4 2-128 0,3 0 192 0,5-2-64 16,1 0-128-16,6-9 128 0,2 10-128 0,3 3 128 15,5 2-128-15,4-2 0 0,5-3 0 0,5 2 0 16,4-6 128-16,4 0-128 0,2 1 128 0,7-3-128 0,3 2 144 0,5-1-144 16,3-1 160-16,0 0-160 0,-1-4 144 0,0 2-144 15,-2 1 128-15,0 2-128 0,0 0 144 0,4 0-144 16,0 1 160-16,3 1-160 0,1 0 128 0,-4 2-128 16,-3-2 0-16,-6 0 144 0,-2-2-144 0,-2 2 0 15,-4 2 0-15,-1-2 0 0,-5 2-144 0,-2-4-112 16,-4-1-32-16,-2 0 0 15,-3 0-1360-15,-4-2-272 0,-2 1-48 0,-13-3-7120 16,0 0-1440-16</inkml:trace>
  <inkml:trace contextRef="#ctx0" brushRef="#br0" timeOffset="3760.34">17908 7748 9263 0,'0'0'400'0,"0"0"112"0,0 0-512 0,0 0 0 16,0 0 0-16,0 0 0 0,-9 5 704 0,1 3 64 15,-1-2 0-15,3-2 0 0,6-4-272 0,0 0-48 16,-7 4-16-16,7-4 0 0,-10 6-48 0,3-2 0 15,7-4 0-15,0 0 0 0,-9 4 256 0,9-4 32 16,0 0 16-16,0 0 0 0,0 0-48 0,0 0-16 16,-5 8 0-16,5-8 0 0,-3 7-96 0,3-7-16 15,0 0 0-15,0 0 0 0,8 10 192 0,2-4 16 16,0-2 16-16,3 1 0 0,1 2 112 0,4-5 32 0,1-1 0 16,2 1 0-16,2-1-160 0,3 1-16 0,0 4-16 15,2-4 0-15,1 1-160 0,2-2-16 0,1-1-16 0,3 2 0 16,2 1-112-16,3-1-32 0,2-2 0 0,1 0 0 15,0 2-32-15,0-4-16 0,-1 1 0 0,1-1 0 16,2-2-32-16,2 3 0 0,0-1 0 0,5 2 0 16,7 2-48-16,-2-2-16 0,0-2 0 0,-2 1 0 15,-3 0-80-15,1 1-128 0,0-4 176 0,2 3-176 16,1 1 208-16,4 1-64 0,3 2-16 0,0-6 0 16,-2 0 16-16,1 1 0 0,0-1 0 0,3 2 0 15,-1 1 48-15,2 0 16 0,1-2 0 0,0-1 0 16,0 2-16-16,0-3-16 0,-4 1 0 0,2 1 0 15,0-1-32-15,3 1 0 0,1-1 0 0,0-2 0 16,-2-1-144-16,3 1 0 0,-2-3 0 0,0 3 128 0,1 2-128 0,1 0 128 16,2-1-128-16,-2 0 128 0,-2 0-128 0,-1 3 192 15,0-2-192-15,2 2 192 0,0 0-64 0,1 1 0 16,1 0 0-16,-1 1 0 0,0-2 0 0,-2-3-128 16,3 7 192-16,2-3-64 0,3 0-128 0,-1-3 128 15,-2 0-128-15,-2 1 128 0,0-1-128 0,1 2 0 16,1 0 0-16,2 1 0 0,2 0 0 0,-2-1 0 15,-6-1 0-15,0 1 0 0,-1 0 128 0,3 1-128 16,2 0 0-16,1 0 128 0,-1 0-128 0,-1 0 128 16,-4 0-128-16,0 1 128 0,0 2-128 0,3-2 192 15,3 0-192-15,-3 2 192 0,0 0-192 0,-4 3 0 16,-4-4 144-16,3 2-144 0,0 0 0 0,3 1 144 16,1 1-144-16,-3-2 0 0,-1 1 176 0,-1 0-176 15,-4-2 160-15,4-1-160 0,0 1 128 0,2 1-128 0,3-2 0 0,-1 3 144 16,-3-2-16-16,1-1-128 0,-3 3 192 0,2-2-64 15,0-2-128-15,1 3 0 0,3-1 0 0,-2-1 0 16,-2-2 0-16,-4 4 0 0,-2 0 176 0,2 1-176 16,2 0 144-16,0-1-144 0,4 1 128 0,-5 1-128 15,0-2 0-15,-2 1 0 0,-2 4 128 0,1-5-128 16,1 1 0-16,3 1 0 0,1-1 0 0,1-1 0 16,0-1 0-16,0 2 0 0,-3-3 0 0,2 1 0 15,-2-2 0-15,4 3 0 0,2 0 128 0,0 1-128 16,3-3 0-16,-5 1 0 0,-3-2 0 0,2 3 0 15,-2-2 0-15,5 5 0 0,1-1 0 0,1 1 0 16,2-2 0-16,-2-2 0 0,-1 1 0 0,0 5 0 16,0-1 0-16,1 2 0 0,1-4 0 0,-1-1 0 0,-1-2 0 15,-2 1 0-15,-2-2 0 0,1 1 0 0,2-2 0 0,1 3 0 16,-2 0 0-16,4-4 0 0,-8-3 0 0,-3 1 0 16,0-1 128-16,-3 2-128 0,-4 3 0 0,3 0 0 15,2-4 0-15,-3 1 0 0,-3 0 0 0,-2-2 0 16,-6 1 128-16,-2-1-128 0,3 3 0 0,-3 4 0 15,0 0 0-15,-2-3 0 0,-2 2 0 0,-2-1 0 16,-1 1 0-16,-2 1 0 0,-1-2 0 0,-3 2 0 16,-2-3 0-16,-3 2 0 0,-5-3 0 0,-2 1 0 15,-4-1 0-15,-2 1 0 0,-1-1 0 0,-11 0 0 16,0 0 0-16,0 0 0 0,0 0 0 0,0 0 0 16,0 0 0-16,0 0 0 0,0 0 0 0,-18 2 0 15,-5-1 0-15,-8-1 0 0,-4 0 0 0,-6-1 0 0,-3-3 0 0,-5 0 0 16,-2-6 0-16,-2 3 0 0,-5 2 0 0,-2-2 0 15,-6 0 0-15,-3 1 0 0,-6-4 0 0,-1-2 0 16,-3 1 0-16,-4-1 0 0,-2 5 0 0,-5-3 0 16,-7-1 0-16,-1 0 0 0,-3 2 0 0,-5 0 0 15,-4-5 0-15,-3 0 0 0,-2 0 0 0,-4 2 0 16,-5 0 0-16,1 3 0 0,1-3 0 0,-5 1 0 16,5 2 0-16,-6 1 0 0,-1-1 0 0,-2-1 0 15,-1 4 0-15,2 3 0 0,1-2 0 0,0-2 0 16,0 3 0-16,-5 2 0 0,-4-3 0 0,-1 1 0 15,3 1 0-15,-1 1 0 0,-3-2 0 0,-5 1 0 16,0 1 0-16,2-2 0 0,1 3 0 0,-4 0 0 16,-6-1 0-16,2 1 0 0,2 0 0 0,0 1 0 15,-4-1 0-15,5 1 0 0,4 0 0 0,4-2 0 16,-1 1 0-16,4-3 0 0,4 0 0 0,-1 2 0 0,0-1 0 16,3 1 0-16,3 0 0 0,0 0 0 0,-3-2 0 0,5 0 0 15,0 0 0-15,2 2 0 0,1 1 0 0,2-2 0 16,3 1 0-16,-2-2 0 0,-3 0 0 0,5 0 0 15,5-1 0-15,1-1 0 0,1 1 0 0,4 2 0 16,6 1 0-16,5-6 0 0,3 0 0 0,-1 2 0 16,-1 0 0-16,4 0 0 0,3 0 0 0,4-2 0 15,0 5 0-15,-1-1 0 0,-2-2 0 0,2 0 0 16,2 3 0-16,2-1 0 0,3 0 0 0,-1 3 0 16,-2-1 0-16,3 1 0 0,0 0 0 0,6 1 0 15,2 0-144-15,7 2 144 0,4 1 0 0,2 2 0 0,2-1 0 0,5 0 0 16,4 0 0-16,3 2-128 0,6-1 128 0,3 1 0 15,5-1-128-15,3 0 128 0,8 2-192 0,1 2 192 16,4-3-192-16,3 3 192 0,2-1-192 0,7-8 192 16,0 0-192-16,-1 11 192 0,1-11-192 0,6 10 192 15,5 0-160-15,3-2 160 0,5 2-128 0,5-2 128 16,6 2 0-16,7-4-128 0,5 2 128 0,5-3 0 16,3-1 0-16,6 0 0 0,5 1 0 0,6-3 0 15,7 1 0-15,7-3 176 0,8 0-176 0,3 1 192 16,2-1-192-16,7 0 0 0,9-1 0 0,4-2-176 15,3-2 176-15,4 3 0 0,3-1 0 0,6 1 0 16,2-2 0-16,6 0 0 0,4 0 0 0,2 2 128 16,-2-2-128-16,4 1 0 0,4 2 0 0,0-2 128 15,-3 0-128-15,5 0 192 0,3 1-64 0,1-1 0 16,4 2-128-16,-1-1 0 0,-2-1 0 0,3 0 0 16,5-1 0-16,0 3 0 0,-1 0 0 0,1-1 0 0,2 1 0 15,3 0 0-15,3 1 0 0,-1 0 0 0,-6 0 0 16,1 0 0-16,-2 1 0 0,2 2 0 0,-3-1 0 15,-4 2 0-15,-5 0 0 0,-1-2 0 0,1 1 0 0,-8 0 0 16,-7-1 0-16,-3 3 128 0,-1-1-128 0,-7-1 0 16,-9 0 0-16,-3 5 0 0,-2-4 0 0,-8-3 0 15,-7 0 0-15,-9 3 0 0,-4 0 128 0,-6 1-128 16,-2-1 128-16,-9-3-128 0,-8 0 0 0,-8 1 0 16,-9-2 0-16,-6 1 0 0,-8 1 0 0,-5 1 0 15,-7 0 0-15,-7-2 0 0,-12-1 0 0,0 0 0 16,0 0 0-16,0 0 0 0,-11-1 0 0,-5-2-128 15,-10 3 128-15,-9-1 0 0,-10-1 0 0,-10 0-160 16,-9-1 160-16,-6 1 0 0,-7-1-128 0,-5 1 128 0,-2-1 0 0,-9 1 0 16,-7-5 0-16,-5 6 0 0,-3-2 0 0,-6 3 0 15,-11-1 0-15,-2 0 0 0,1 1-192 0,-11 2 192 16,-9 1 0-16,-4-2 0 0,-1 3 0 0,-7 0 0 16,-7 1 0-16,-4-1-128 0,-3 2 128 0,-1 2 0 15,0-3 0-15,-5 3 0 0,-1 2 0 0,-5-5 0 16,0 2 0-16,1-2 0 0,-2 3 0 0,0 2 0 15,-5-2 0-15,1 2 0 0,-2-5 0 0,2 5 0 16,2 0 0-16,6 3 0 0,9 1 0 0,0-6 0 16,-2-3-160-16,4 1 160 0,3 2-128 0,7 0 128 15,5-6-128-15,5 2 128 0,2-2-128 0,9 1 128 16,6 3 0-16,1-2 0 0,0 0 0 0,7 0 0 16,7 0 0-16,4-1 0 0,3 1 0 0,4 0 0 0,2-1-144 15,6 3 144-15,6-2-160 0,4 1 160 16,4-1-192-16,7-2 48 0,6-2 16 0,10-2 0 15,6 4 128-15,7-1-128 0,6 1 128 0,7 0-128 0,6 0 128 16,7 0-192-16,5 1 192 0,6-1-192 0,4 2 48 0,8-4 0 16,0 0 0-16,0 0 0 0,10 6-96 0,8 2-16 15,5-2 0-15,5-1 0 0,6 2 256 0,9 2 0 16,9-7-160-16,11 2 160 0,8-1 0 0,5-2 0 16,3-2 0-16,9-1 0 0,6 1 0 0,4 0 0 15,8-2 0-15,4 1 0 0,2-3 240 0,11-1-48 16,9 1 0-16,3 2 0 0,1-4-192 0,5 1 176 15,5-1-176-15,5 1 160 0,3 7-160 0,1-2 192 16,0-4-192-16,5 1 192 0,4 2-192 0,2-1 192 16,-1 1-192-16,4-1 192 0,3 1-192 0,3 0 0 0,3 1 0 15,4 1 128-15,2-1-128 0,-1-1 0 16,-5-4 144-16,4 0-144 0,3 3 0 0,4 2 0 16,1 0 0-16,-6-2 128 0,0-5-128 0,-1 2 0 15,1 4 0-15,1-2 0 0,4 0 0 0,-5 4 144 16,-5 0-144-16,-1 0 160 0,-2 0-160 0,0 4 128 0,3 1-128 0,-8 2 128 15,-6 4 0-15,-2-2-128 0,-1 1 192 0,0 1-64 16,-3-1-128-16,-4 2 0 0,-6-5 0 0,2 5 128 16,-2-3-128-16,-6 2 0 0,-4-3 0 0,-2 1 0 15,-1-3 0-15,-6 3 0 0,-7-4 128 0,-1 0-128 16,-1 3 0-16,-7-2 0 0,-1 3 0 0,-8-4 0 16,-6-1 0-16,-3 1 0 0,-4 0 0 0,-8-1 0 15,-9-2 0-15,-10 2 0 0,-7 1 0 0,-5-3 0 16,-8-6 0-16,-10 1 128 0,-8 1-128 0,-7-1 0 0,-4 2 128 15,-7-2-128-15,-9 3 0 0,0 0 128 0,-5-10-128 16,-7 3 0-16,-3-4 0 0,-11 4 128 0,-9-5-128 0,-8 3 0 16,-9-3 0-16,-12 0 0 0,-11 0 0 0,-9-5-176 15,-7-2 176-15,-7 5-128 0,-5 3 128 0,-10 2 0 16,-11-5 0-16,-7 2 0 0,-2 5 0 0,-9-4-128 16,-8 3 128-16,-7-3 0 0,-2 6 0 0,-2 1 0 15,-4-1 0-15,-7 0-128 0,-9 0 128 0,-4-2 0 16,-4 1 0-16,-1 6 128 0,1 6-128 0,-4-1-208 15,-6-3 48-15,-7-1 16 0,-3-1 144 0,-1 3 0 16,0 1 0-16,0 3 0 0,1 1 0 0,0 4 0 16,1-2 0-16,-2 0-128 0,-2-5 128 0,-1 1 0 0,0-2 0 15,2 1 0-15,0 5 0 0,1-2 0 16,2-2 0-16,2 3 0 0,4-4 0 0,2 0 0 0,2-2 0 16,3-1 0-16,5 1 0 0,3-2 0 0,0 2 0 15,6-2 0-15,6-2-208 0,3 0 32 0,3-2 16 0,10 3 0 16,9 3-96-16,8-1 0 0,5-3-16 0,11 1 0 15,10 0 272-15,4 0 0 0,7 0 0 0,8-1 0 16,10-2-192-16,9 2 192 16,9-2-192-16,8 2 192 0,8 1-176 0,7-3 176 0,8 2-160 0,9 0 160 15,9 0-192-15,8-1 48 0,12 2 16 0,0 0 0 16,0 0-96-16,15-1-16 0,11 0 0 0,7-2 0 16,6-1 16-16,10-1 0 0,8 3 0 0,11 1 0 15,11 1 224-15,8-2 0 0,7-2 0 0,6-1 0 16,7 4 0-16,10-3 0 0,9-2 0 0,5 5 160 0,3 1-32 15,9 0-128-15,5-2 192 0,7 1-64 0,6 0 64 16,1 0 0-16,1-1 0 0,7 0 0 0,8 0-192 0,5 4 0 16,4 2 144-16,4-3-144 0,2 0 192 0,3 0-16 15,-2-2-16-15,6 1 0 0,1 1-32 16,3 3-128-16,2 3 192 0,2-2-64 16,-1-5-128-16,-1-2 160 0,-2 1-160 0,1 1 160 0,2-4-160 15,3 2 0-15,2 0 0 0,3 1 0 0,1 1 0 0,-2-1 0 16,-5 0 0-16,-4 1 0 0,-7 1 0 0,-1 0 0 15,0 0 0-15,-2 1 0 0,-3-2 128 0,-8 2-128 16,-7 2 192-16,-6-1-64 0,-4-3-128 0,-4 2 0 16,-6-1-192-16,-9-1 192 0,-12 0 0 0,-5 2 0 0,-6 0 0 0,-9 2 0 15,-8-4 0-15,-10 3 0 16,-9 2 0-16,-8-3 0 0,-8 1 0 0,-11-2 0 0,-10-2 0 16,-7 0 0-16,-12-1-288 0,-9 2 64 0,-9 0 16 0,-15 0 0 15,0 0 208-15,0 0-192 0,-14-10 192 0,-9 4-192 16,-12 2 192-16,-11 0-144 0,-7-4 144 0,-10 5-128 15,-7 0 128-15,-10 1 0 0,-9-2 0 0,-11 1-128 16,-12-2 128-16,-5 4 0 0,-7 2 0 0,-10-1 0 16,-10-1 0-16,-8-2 0 0,-8 2 0 0,-2 1 0 15,1 3 0-15,-9-2 0 0,-10-1 0 0,-3 0 0 16,-2 1 0-16,-2 2 0 0,0 2 0 16,-5-1 0-16,-5-4 0 0,-8 0 0 0,-6 1 0 0,-2 1 0 15,-3 0 0-15,0 1 0 0,-1 3 0 0,1-1 0 16,0-4 0-16,3 3 0 0,-2 5 0 0,1-2 0 15,0-7 0-15,-3 4 0 0,0 0-144 0,4 1 144 0,2-3-128 0,7 2 128 16,7 3-160-16,9 0 160 0,11-3 0 0,3 1 0 16,5 2 0-16,9-1 0 0,6 0 0 0,7-1 0 15,2-1-128-15,10 0 128 0,9 1 0 16,7 0 0-16,2-2 0 0,11-1 0 0,14-2 0 0,5 0 0 16,11 0 0-16,6-1 0 0,6 1 0 0,10 0 0 15,7 0 0-15,11-3 0 0,11-2-144 0,8 3 144 16,8 0-128-16,9 2 128 0,0 0-192 0,22-3 64 15,10-2 0-15,12-3 0 0,8-3-32 0,9-1 0 16,8 1 0-16,8 3 0 0,15-1 160 0,10 2 0 16,7-4 0-16,10 4 0 0,9 2 160 0,9-3-32 15,8-1-128-15,9 0 192 0,7 7-16 0,4-1-16 16,2 2 0-16,8-3 0 0,7-5 0 0,9 4 0 0,4 0 0 16,9 0 0-16,5 2 0 0,1 1 0 0,-1-2 0 15,2-1 0-15,1-4-160 0,4 3 0 0,4-3 144 0,4 2-144 16,-2 0 0-16,1 0 128 0,3 4-128 0,-1-5 0 15,-1 2 160-15,-2 1-32 16,-5-3-128-16,-6 3 192 0,-7 1-192 0,-3-1 176 0,1 0-176 0,-4 1 160 16,-4 1-160-16,-11 1 0 0,-10 1 0 0,-6-1 0 15,-6-1 0-15,-6 1 0 0,-5 4 128 0,-9 0-128 16,-8-2 0-16,-9 0 0 0,-6 3 0 0,-6-1 0 16,-4 1 0-16,-6-1 0 0,-10 1 0 0,-5 2 0 15,-3-1 0-15,-4 0-192 0,-5-3 32 0,-9 1 16 16,-7 1-432-16,-10-2-64 15,-5 2-32-15,-9-6 0 0,-7-1-2032 16,-6-1-416-16,-7 0-80 0</inkml:trace>
  <inkml:trace contextRef="#ctx0" brushRef="#br0" timeOffset="4226.14">28490 7319 30399 0,'-8'-16'1344'0,"4"11"288"0,4 5-1312 0,0 0-320 15,0 0 0-15,0 0 0 0,0 0 160 0,0 0-32 16,0 0-128-16,14 9 192 0,3 2-192 0,4 2 144 15,6-3-144-15,6 4 128 0,4 3 80 0,6 0 16 0,6 2 0 0,5 1 0 16,7 0 64-16,3 0 16 16,-1 1 0-16,3 1 0 0,1 0 64 0,-1 0 16 15,0-1 0-15,0 2 0 0,0-1-144 0,-3-3-32 0,-5 0 0 0,-4-1 0 16,-3 1 160-16,-1 0 16 0,-2-1 16 0,-2-2 0 16,-6 1 96-16,-4-2 16 0,-5 0 0 0,-7 0 0 15,-6 2-112-15,-8 1-16 0,-8-1 0 16,-9 0 0-16,-11-3-144 0,-6 0-48 0,-12-4 0 0,-12 2 0 15,-13 0 144-15,-12 2 32 0,-11-2 0 0,-12 0 0 16,-14 1-176-16,-4 0-48 0,-3 2 0 0,-6 0 0 0,-6 2-144 16,0 1 0-16,-1 2 0 0,-5 3 0 0,-4 4 0 0,-6-1-224 15,0 4 32-15,0 1-12240 16,-5 0-2448-16</inkml:trace>
  <inkml:trace contextRef="#ctx0" brushRef="#br1" timeOffset="9274.87">16570 7677 13823 0,'-9'-19'608'0,"6"5"128"0,-2 0-592 0,2 3-144 0,3 11 0 0,0-11 0 16,1 2 2880-16,2-1 560 0,-3 10 96 0,5-8 32 15,1-2-2656-15,1 3-528 0,-7 7-96 0,9-7-32 16,-9 7-256-16,11-4 160 0,0 3-160 0,1 1 128 16,-1 1-128-16,3 2 0 0,3 1 0 0,2 1 128 15,0-1-128-15,3-1 0 0,2 4 0 0,2 0 0 16,2-2 0-16,0 1 0 0,-2 0 144 0,2-1-144 0,-4 1 304 15,1 2-16-15,2-3 0 0,1 4 0 0,-1-1 240 0,-1 2 48 16,1-3 16-16,-2 5 0 0,1-1-160 0,-5 2-48 16,-1 1 0-16,-3 0 0 0,-1-3-192 0,-5 2-64 15,-5 1 0-15,-1-1 0 0,-5 3 192 16,-6 6 16-16,-3-2 16 0,-6 1 0 0,-4-1 16 0,-5 3 0 16,-5 0 0-16,-3 0 0 0,-3-2 32 0,1 3 16 15,0 2 0-15,-1-5 0 0,1 1-240 0,2-3-48 16,-1-1-128-16,3-2 192 0,2-2-192 0,1 0 0 15,4-4-144-15,3 1 144 16,2-8-672-16,4 0-32 0,4-4-16 0,10 1-9904 0,-3-9-1984 0</inkml:trace>
  <inkml:trace contextRef="#ctx0" brushRef="#br1" timeOffset="9741.1">16991 7913 13823 0,'0'0'608'0,"-10"-1"128"0,0-2-592 0,1 3-144 0,9 0 0 0,-8-1 0 16,8 1 2688-16,-10 0 512 0,0 0 112 0,1-1 16 15,-1-1-2528-15,0 2-496 0,0 2-112 0,-1-2 0 0,0-2-192 16,-2 1 0-16,-2-3 144 0,0 3-144 0,-2 0 0 0,2 0 0 16,-3-2 0-16,3 2 0 0,1-1 272 0,0 2-16 15,2-3 0-15,-2 3 0 0,2 1 192 0,-2 0 48 16,-1-1 0-16,-1 1 0 0,0 3 128 0,-2 0 16 16,-4 2 16-16,1-3 0 0,-3-2 48 0,-3 2 16 15,-1 1 0-15,-4 1 0 0,-2 0-80 0,-6 0 0 16,-5 2-16-16,-7 0 0 0,-7-1-160 0,-3 2-16 15,-3-3-16-15,-4 6 0 0,-2 1-240 0,-4 1-64 16,-7 3 0-16,3-3 0 0,-1-6 0 0,2 5-128 16,4-1 192-16,1 2-64 0,-1 0-128 0,-1-4 0 15,-5 1 144-15,5-3-144 0,4 4 0 0,2-4 0 16,3 5 0-16,1-5 0 0,-1 5 0 0,0-5 0 0,-3 3 0 16,4-1 0-16,4 0 0 0,2 3 0 0,1-2 0 0,3 1 0 15,1-3-240-15,1 2-16 0,-3-5 0 0,4 0 0 31,5 0-1296-31,5-2-272 0,4-2-48 0</inkml:trace>
  <inkml:trace contextRef="#ctx0" brushRef="#br1" timeOffset="10675.82">8722 7991 24479 0,'-6'-13'1088'0,"0"4"208"0,1 3-1040 0,0-1-256 15,-2-2 0-15,1 4 0 0,-3-1 704 0,-2 2 64 16,-1 2 32-16,-2-1 0 0,-2 2-352 0,-5 0-80 16,-3 3-16-16,-3 1 0 0,-1 3-224 0,-3 3-128 15,-7 2 160-15,-6 1-160 0,-1 3 0 0,-4 0 0 0,-2 2 0 0,4 1 0 16,-2 1 0-16,4 0 0 0,0 4 0 16,4 2 0-16,0-1 0 0,8 0 0 0,3 3 0 0,2-4 144 15,2-2-144-15,6 0 0 0,5-1-192 0,4 0 192 16,6 2 0-16,4-3 0 0,2 1 0 15,4-2 0-15,6-2 0 0,3-1 0 0,5-3 0 0,1-1 0 16,2 3 128-16,-1-3 0 0,2-2 0 0,1 4 0 16,2-2-128-16,0 2 192 0,1 1-192 0,0-1 192 15,-1-2-192-15,1 3 0 0,-1 1 0 0,-1-2 0 16,-1-3 144-16,0 4-144 0,2 0 160 0,-5 3-160 16,-2-1 128-16,-2 2-128 0,-4 1 0 0,-4 0 144 15,-3-1-144-15,-2 0 128 0,-4-3-128 0,-3-1 128 16,-4 1 160-16,-5 2 32 0,-8-1 0 0,-1 2 0 15,-3 0 48-15,-2 0 16 0,-4-2 0 0,1 2 0 16,0-2-128-16,1-2-32 0,3-3 0 0,-3 0 0 16,2-2-224-16,3 0 0 0,4-5 0 0,3-1 0 15,0-1-1680-15,5-4-240 0,3-4-32 16,2-7-10976-16</inkml:trace>
  <inkml:trace contextRef="#ctx0" brushRef="#br1" timeOffset="11002.99">9315 7279 24879 0,'0'0'2208'0,"0"0"-1760"0,0 0-448 0,0 0 0 16,0 0 800-16,0 0 80 0,0 0 16 0,0 13 0 15,-1-1-608-15,-3 6-112 0,-4 5-32 0,-1 5 0 16,-2 7 256-16,-3 2 48 0,-1 4 16 0,-3 9 0 16,0 5-112-16,-2 7-32 0,1-1 0 0,1 7 0 15,1 6-192-15,2 1-128 0,-3 7 128 0,3 1-128 16,1-2 0-16,2-2 0 0,1 0 0 0,2-8 0 16,2-6 0-16,0-6 0 0,2-11 0 0,3-2 0 15,-2-8 0-15,1-3-192 0,3-5 32 0,0-8 0 16,1-5-480-1,2-4-80-15,1-6-32 0,-4-7-8016 0,0 0-1600 16</inkml:trace>
  <inkml:trace contextRef="#ctx0" brushRef="#br1" timeOffset="11542.88">8819 8258 23951 0,'-13'-7'2128'0,"13"7"-1696"0,-7-2-432 0,7 2 0 0,0 0 832 0,0 0 96 16,0 0 16-16,18 2 0 0,3 1-528 0,5-1-96 16,3 0-32-16,1-2 0 0,2-3-64 0,1 0-16 15,3 1 0-15,2-1 0 0,1-2-80 0,2-1-128 16,0 1 176-16,3 2-176 0,-1 1 128 0,2-2-128 16,-2 0 0-16,3 2 0 0,-3-1 0 0,-5 2 0 0,-2-3 0 15,-4-1 0-15,-2 2 0 0,-2 1 0 0,-4-1 0 0,-1 2 0 16,-3 0 0-16,-1-2 0 0,-2-1 0 15,-3 1 0-15,-1-1 0 0,-3 2 0 0,-10 2 0 0,9-3 0 16,-9 3 0-16,0 0 0 0,0 0 128 0,0 0-128 16,4-11 0-16,-4 11 128 0,0 0-128 0,-4-6 0 15,-3 2 176-15,-2 2-176 0,1 2 160 0,-5 4-160 16,1-1 160-16,-2 2-160 0,3 1 160 0,-2 1-160 16,1-2 304-16,-2 4-48 0,0-1 0 15,0 5 0-15,1-2 48 0,0 3 0 0,2 0 0 0,-1 2 0 16,1 1-96-16,1-1-16 0,1 2 0 0,1 0 0 15,3 1-32-15,3-1-16 0,-2-3 0 0,1-1 0 16,2 3-16-16,1-5 0 0,1 0 0 0,2-5 0 16,-3-7-128-16,6 11 128 0,-6-11-128 0,8 3 128 0,-8-3 0 15,12-2 0-15,0-4 0 0,1-3 0 0,1-2 48 16,2 0 0-16,1-5 0 0,-1-1 0 0,1 0-176 0,-1 1 0 16,1 1 0-16,-1 1 128 0,1 2-128 15,-5 2 0-15,0 5 0 0,-1 0 0 0,-11 5 0 0,9-3 0 16,-9 3 0-16,12 8 0 0,-2 0 0 0,-3 3 0 15,-1 3 0-15,-1 4-176 0,0 2 48 0,-3 2 0 16,1 2 0-16,-2 1 0 16,-1-2-1264-16,0 4-240 0,1-2-48 0,-1-3-7632 15,0-4-1520-15</inkml:trace>
  <inkml:trace contextRef="#ctx0" brushRef="#br1" timeOffset="11989.45">10561 7611 18431 0,'-3'-23'1632'0,"3"10"-1312"0,1 2-320 0,2-1 0 16,-3 12 1664-16,0 0 256 0,0 0 48 0,0 0 16 16,0 0-1152-16,0 0-208 0,0 0-48 0,0 14-16 15,-1-1-352-15,-2 11-64 0,-6 3-16 0,-2 8 0 16,0 2 16-16,-1 5 0 0,-2 0 0 0,0 6 0 15,-3 3-144-15,2 2 128 0,-2-2-128 0,0 4 128 16,-1 2-128-16,1-3 192 0,2-2-192 0,1-9 192 16,1-6-192-16,3-5 0 0,1-10 144 0,3 0-144 15,1-5 512-15,1-5 16 0,2-4 16 0,2-8 0 0,0 0 192 16,0 0 32-16,0 0 16 0,0 0 0 16,3-8-336-16,5-3-64 0,3-2 0 0,5-1-16 0,3-2-368 15,2-1 0-15,4-1 0 0,0 3-128 0,2 1-48 0,-1 3 0 16,2-3 0-16,0 3 0 0,-1 5 176 0,0 4 0 15,-1 0-144-15,1 5 144 0,-2 3 0 0,0 6-176 16,-4-2 176-16,-2 3-128 0,-2 0 128 0,-3 4 0 16,-3 2-144-16,-3-1 144 0,-3-3 0 0,-3 0 0 15,-4-1 0-15,-3 2 0 0,-4 0 0 0,-5-2 0 16,-4 0 0-16,-3 1 128 0,-5 3 64 0,-1-1 16 16,-1-3 0-16,1 1 0 0,-1-2-208 0,1-1 0 15,0-5 0-15,3-2 0 16,4-1-432-16,2-2-128 0,3-6-16 0,3 1-9424 15,5-4-1888-15</inkml:trace>
  <inkml:trace contextRef="#ctx0" brushRef="#br1" timeOffset="12250.06">11593 7255 4607 0,'0'0'192'0,"0"0"64"0,-5-4-256 0,5 4 0 0,0 0 0 0,-2 11 0 16,2 2 6400-16,0 10 1248 0,0 4 240 0,-1 7 48 15,-2 5-6320-15,-2 6-1264 0,-2 1-352 0,-3 7 128 16,-2 7-128-16,-1 1 176 0,-1 3-176 0,-1 1 192 16,-4 3-192-16,-2-1 0 0,-4 3 0 0,3-1 0 0,-1-2-208 15,2-5-128-15,1-8-32 0,2-5 0 16,2-7-656-16,2-4-144 15,2-8-32-15,3-8 0 0,3-1-96 0,3-6-32 16,1-4 0-16,2-11-9840 0</inkml:trace>
  <inkml:trace contextRef="#ctx0" brushRef="#br1" timeOffset="12618.8">11705 8083 6447 0,'0'0'272'0,"0"0"80"0,0 0-352 16,2 9 0-16,4 4 0 0,5-3 0 0,3 0 4768 0,0 2 880 0,2-6 176 0,4-1 48 16,5-2-4160-16,0-5-832 0,2 0-176 0,4-3-16 15,4 0-384-15,2-5-80 0,1-2-16 16,-3-1 0-16,0-2-80 0,-2-1-128 0,-3-3 176 0,1-4-176 16,-2-1 160-16,-1 1-160 0,-1 0 128 0,-2-1-128 15,-1 2 320-15,-2 0 0 0,-6 2-16 0,-3 0 0 16,-3 2 192-16,-2 1 32 0,-4 3 16 0,-6 2 0 15,-4 4 32-15,-4 1 0 0,-3 1 0 0,-5 4 0 16,-3 3-192-16,-5 4-16 0,-3 7-16 0,-1 4 0 16,-6 7-352-16,2 8 0 0,-3 3 0 0,1 2 0 15,2 0 0-15,5 3 0 0,3-4 0 0,7 4 0 16,1-2 0-16,9-2 0 0,8-4 0 0,11 0-128 16,6-6 128-16,8-2-128 0,8-2 128 0,6-5-128 15,5-2-16-15,6-2 0 0,6-9 0 0,5 2 0 16,5 1-1264-16,10-9-256 15,9-2-64-15,1-3-12864 0</inkml:trace>
  <inkml:trace contextRef="#ctx0" brushRef="#br1" timeOffset="13509.32">8272 9787 11967 0,'0'0'528'0,"0"0"112"0,0 0-512 0,0 0-128 0,0 0 0 0,0 0 0 16,0 0 2368-16,8 12 448 0,0-4 96 0,2 3 16 16,1-2-2080-16,1 1-400 0,0-4-96 0,2 0-16 15,3 0 80-15,2-3 16 0,1-3 0 0,2 0 0 16,1-3 48-16,-1-3 16 0,0-2 0 0,4-2 0 15,-1 0-128-15,2-7-32 0,1 0 0 0,1-2 0 16,0-7-80-16,-2 2 0 0,-2 0-16 0,1-3 0 16,-3 3 0-16,0 0 0 0,-4 0 0 0,-3 1 0 15,-2 0-32-15,-5 0 0 0,-3 3 0 0,-2 2 0 16,0 0 128-16,-5 2 32 0,-4-2 0 0,-3 3 0 16,-3 4-80-16,-3 2-16 0,-4 3 0 0,-1 4 0 15,-1 0-272-15,-2 6 160 0,-4 6-160 0,0 2 128 0,-3 6-128 16,-1 3 0-16,1 6 0 0,1 2 0 15,1 2 0-15,2 2 0 0,1-2 0 0,1 4 0 0,1 0-160 0,5 0 160 16,3-2 0-16,2-4-144 0,5-1 144 0,0-4 0 16,6 1 0-16,3-3 0 0,5-2 0 0,3-2 0 15,4 0 0-15,1-1 0 0,3-10 0 0,1 1-160 16,4-4 160-16,2-4 0 0,3 0-160 0,4 0 160 16,1-8-128-16,4 2 128 15,1-2-464-15,4-2-16 0,3 0 0 0,2-2 0 16,0-1-1696-16,-3 2-320 0,-3-3-80 0,-2-1-16 0</inkml:trace>
  <inkml:trace contextRef="#ctx0" brushRef="#br1" timeOffset="13912.26">10093 9340 17503 0,'-7'-7'1552'0,"1"-3"-1232"0,-3 3-320 0,1 0 0 15,0 2 2752-15,-3 0 480 0,1-2 96 0,-2 3 32 16,-6 2-2272-16,-3 2-464 0,1 2-96 0,-4 2-16 16,-4-1-336-16,-1 6-176 0,-2 0 160 0,1 3-160 15,-2 2 0-15,1 4 0 0,1 1 0 0,-1 3 0 16,6-2 0-16,1 3-208 0,1-3 16 0,5 2 0 16,4-1-80-16,4 0-16 0,0-3 0 0,5-3 0 15,1-1-96-15,3-5 0 0,3 0-16 0,-2-9 0 0,10 5 400 0,3-3 0 16,2-2 0-16,3-2 0 0,1-3 0 0,3 0 144 15,-1-6 0-15,2 2 0 16,0-2-144-16,1 0 128 0,-2 3-128 0,1-2 128 0,-3 2-128 0,-1-1 160 16,0 4-160-16,0 1 160 0,-1 1 32 0,0 3 0 15,-3 2 0-15,-2 2 0 0,-2 1-192 0,0 3 160 16,-3-2-160-16,1 7 160 0,-1 1-160 0,-2 0 160 16,-2 2-160-16,-1 2 160 0,-2 0-160 0,-1 1 0 15,0 0 144-15,-1 4-144 0,-2-2 128 0,2 2-128 16,0 4 128-16,-2-3-128 0,-1 0 0 0,0 0 0 15,3-2 0-15,2 0 128 0,4 4-128 0,2-4 0 16,2-3 0-16,-3-1 0 16,0-4-352-16,2-2-96 0,-2 2 0 0,3-1-8560 15,-1-6-1696-15</inkml:trace>
  <inkml:trace contextRef="#ctx0" brushRef="#br1" timeOffset="14279.98">10533 9423 28559 0,'-8'-16'2544'0,"8"16"-2032"0,-5-8-512 0,5 8 0 16,0 0 144-16,0 0-144 0,0 0 128 0,0 0-128 0,7 11 0 15,-1 6 128-15,-1 2-128 0,1 0 0 0,-3 1 0 16,0 2 0-16,1 3 0 0,0-3 0 0,0 1 0 16,1-3 0-16,0-1 0 0,1-1 0 0,2-4 0 0,2-1 0 15,-10-13 0-15,12 5 0 0,0-1 0 0,1-6 0 16,1-3 0-16,-1-2 128 0,3-6 416 0,-1-2 80 16,-1-4 16-16,0-3 0 0,0-5 176 0,-1 3 32 15,0-4 16-15,-2 3 0 0,2-6-176 0,-3 5-48 16,-1-1 0-16,0 3 0 0,-1 3-208 0,-1 0-48 15,-2 1-16-15,2 6 0 0,-4 1-368 0,1 1 128 16,-1 5-128-16,-3 7 0 16,2-10-768-16,-2 10-240 0,0 0-32 0,0 0-9632 15,0 0-1920-15</inkml:trace>
  <inkml:trace contextRef="#ctx0" brushRef="#br1" timeOffset="14500.63">11183 9230 27647 0,'0'0'2448'0,"0"0"-1952"0,-2 9-496 0,2 5 0 16,2 1 1280-16,1 3 144 0,1 0 48 0,0 2 0 16,-1 0-1040-16,1 6-208 0,-4-2-32 0,0 1-16 15,0 2-176-15,-4-4 0 0,2 0 0 0,-2 0 0 16,-2-2 320-16,1-3 128 0,-3 1 16 0,2-1 16 15,-1-2-3328 1,2-4-672-16,1-6-128 0</inkml:trace>
  <inkml:trace contextRef="#ctx0" brushRef="#br1" timeOffset="14832.91">11834 8610 18431 0,'0'0'1632'0,"0"0"-1312"0,0 0-320 0,0 0 0 16,0 0 2432-16,-4 10 432 0,2 1 80 0,-1 8 0 15,2 7-2272-15,0 3-464 0,-2 5-80 0,1 6-128 16,-1-1 192-16,1 3-64 0,-4 5-128 0,3 0 192 15,-1 3-192-15,-1 2 176 0,1 2-176 0,-2-1 160 16,-1-4-160-16,3-3 0 0,1-2 0 0,0-2 0 16,2-2 0-16,1-7-192 0,2-4 32 0,2-6 16 31,1 0-256-31,0-2-48 0,0-2-16 0,0-3 0 16,2-4-1456-16,-1-3-304 0</inkml:trace>
  <inkml:trace contextRef="#ctx0" brushRef="#br1" timeOffset="15031.47">11014 8807 35007 0,'-23'-18'3120'0,"11"9"-2496"15,-1-3-496-15,4 7-128 0,9 5 448 0,0 0 64 16,0 0 0-16,0 0 16 16,0 0-1568-16,0 0-320 0,9-2-64 0,-9 2-13552 0</inkml:trace>
  <inkml:trace contextRef="#ctx0" brushRef="#br1" timeOffset="15878.5">13482 8732 13823 0,'-7'-12'1216'0,"2"7"-960"0,1 0-256 0,-1-1 0 16,-1 1 3088-16,1 2 576 0,-2-1 112 0,1 2 32 0,-3-1-2784 0,-1 3-544 16,-5 3-112-16,-2-1-32 0,-2 2-176 0,-4 1-32 15,-2 4-128-15,-3 0 192 0,2 4-192 0,-2 3 0 16,2-2 0-16,-2 3 0 0,0-2 0 0,5 0 0 16,1 0 0-16,5 1 0 0,3-1 0 0,3 0-128 15,4-3 128-15,2 0-160 0,5 1 0 0,6-3 0 16,6 3 0-16,1-2 0 0,5-6 160 0,3 2 0 15,0 0-144-15,3-1 144 0,-1 1 0 0,-1 1 160 16,-2-3-16-16,-1 4 0 0,4-2 48 0,-1 4 0 16,-2-4 0-16,-2 6 0 0,-3-4 0 0,-2 2 16 15,-2-2 0-15,-3 1 0 0,-3 0-48 0,-5-10-16 16,0 11 0-16,-3 0 0 0,-2-3 272 0,-3 2 48 16,-5-4 16-16,-5 4 0 0,-5-2-208 0,-1 2-32 0,0-2-16 15,-3 2 0-15,-1-4-224 0,-1 1 0 0,0 0 0 0,2-3 0 31,-2 0-576-31,5-3-64 0,3-2-16 0,6-2-8720 0,1 0-1744 0</inkml:trace>
  <inkml:trace contextRef="#ctx0" brushRef="#br1" timeOffset="16633.25">13709 8927 12895 0,'0'0'1152'0,"0"0"-928"0,0 0-224 0,0 0 0 15,0 0 3312-15,0 0 608 0,0 0 128 0,3 9 32 16,-3 4-3280-16,-2 1-656 0,1-1-144 0,-1-2 0 0,-1 3 0 16,-3 3 0-16,1 3 0 0,1 0 0 0,1 1 0 0,3 2 0 15,-2-2 0-15,4-1 0 0,2 1 0 16,2-2 0-16,2-1 0 0,2-2 0 0,0-1 0 0,2-1 0 16,0-5 0-16,2 1 0 0,0-4 128 0,2-3 0 15,-1 0 16-15,0-3 0 0,2-3 192 0,-2 0 48 16,-2 0 0-16,-1-2 0 0,0-4 944 15,-2 1 192-15,-5-2 32 0,0 0 16 16,-2-4-1744-16,-2-1-336 0,-2 1-80 0,-2-3-16 0,-2-2 736 0,0 0 160 16,-3 1 32-16,1 1 0 0,-1-4-320 0,2 2 0 15,-1-2 0-15,2 0 0 0,0 0 0 0,3-1 0 16,-1 0 0-16,3 2 0 0,1 1 0 0,3 1-144 16,0-1 144-16,2 3-128 0,1 0-64 0,0-1-16 15,2-1 0-15,0 0 0 0,1-5 208 0,2-1-192 0,-3 1 192 16,1 0-192-16,-1-5 192 0,0 2 0 0,-2-5 0 15,2 1 0-15,-2 2 0 0,-2-3 192 0,-2 2-64 0,0 0-128 16,-3-3 128-16,0 1-128 0,-4 5 0 0,2-4 0 16,-2 8 0-16,0 0 0 0,0 0 0 0,0 6 0 15,1 4 0-15,-1 2 0 16,-1 4 0-16,5 6 0 0,0 0 0 0,0 0 0 0,-9 14 0 0,0 2-144 16,0 5 144-16,0 3-128 0,1 6 128 0,2 3-128 15,1 3 128-15,1 3 0 0,0 2-144 0,3 4 144 16,0-5 0-16,1 1 0 0,2 2 0 0,2-3 0 15,0-5 0-15,1-6 0 0,1-2 0 0,3-4 0 16,2-4 0-16,1-3 0 0,2-3 144 0,0 0-16 16,1-7 128-16,6-2 48 0,-2 0 0 0,5-3 0 0,1-2-48 0,3-3-16 15,3-2 0-15,1-4 0 0,-2 1-48 16,-1-3-16-16,-2 0 0 0,0-1 0 0,-3-2-176 16,0-1 0-16,3 2 0 0,0 3-176 0,-2-1 176 0,0 2 0 15,-1 4 0-15,1 5-128 0,-2-1 128 0,-1 5 0 16,-3 3 0-16,1 6 0 0,-3 2 0 0,-3 3 0 15,0 3 0-15,-4 2-128 0,-1 5 128 0,-2 0 0 16,-3 3-144-16,-2-6 144 0,-1-1 0 0,1-2 0 16,-2-6 0-16,0-1 0 0,0-1 320 0,1-2-32 15,3-3 0-15,-4-8 0 0,6 6 288 0,-6-6 48 16,12 4 16-16,0-3 0 0,1 0-240 0,2-2-32 16,0 0-16-16,3-2 0 0,0 0-352 0,0-1 0 15,0 2 0-15,1 2 128 0,1 4-128 0,2 5 0 16,2 1 0-16,1 6 0 0,-1 3 0 0,1 5 0 0,-1 5-144 0,-1 4 144 31,-1 5-896-31,0 0-96 0,0 2-32 0,-1 0 0 0</inkml:trace>
  <inkml:trace contextRef="#ctx0" brushRef="#br2" timeOffset="23868.1">22387 11379 18015 0,'-9'-5'800'0,"9"5"160"0,-6-6-768 0,6 6-192 16,-8-5 0-16,8 5 0 0,0 0 832 0,-6-4 112 16,1 0 16-16,5 4 16 0,0 0-272 0,-5-6-64 15,5 6-16-15,0 0 0 0,-4-8-208 0,4 8-32 0,-3-9-16 0,3 9 0 16,3-9 64-16,1 0 16 0,1 2 0 0,2 0 0 15,4-1-224-15,0 2-32 0,2-1-16 0,1 2 0 16,3 2-176-16,4 2 192 0,-1 2-192 0,0 4 192 16,0 3-192-16,-3 0 192 0,2 4-192 0,-3 0 192 15,-2 3-192-15,-2 2 0 0,-1-1 0 0,-5 3 0 16,-4 3 240-16,-2 2-48 0,-2-4 0 0,-6 3 0 16,-2 1 192-16,-5-2 48 0,-3-2 0 0,-4 0 0 15,-4 0-64-15,-2-3-16 0,-3 0 0 0,1-2 0 16,1-5-16-16,-1 0 0 0,1-3 0 0,2-2 0 15,3-5 96-15,1-4 16 0,3-1 0 0,3-1 0 16,2-7-16-16,2 2 0 0,2-3 0 0,6-4 0 16,-3-5-224-16,3 0-32 0,5-1-16 0,0-4 0 15,7 1-160-15,-1-1 0 0,3 3-160 0,2-2 160 16,2 3-144-16,4 1 144 0,-1 0-128 0,4 4 128 0,3 0 0 16,0 4-160-16,0 5 160 0,0-1 0 0,-1 8-144 0,-2 4 144 15,-2 4 0-15,-1 5-144 0,0 3 144 0,-3 3 0 16,-1 3 0-16,-3 2-128 0,-4-2 128 0,-3 0 0 15,-3 0 0-15,-3 0-128 0,-3-2 128 0,-3 0 0 16,-1-1 0-16,-2-2 0 0,0 0 0 0,-2-3 192 16,-3 0-64-16,1-4 0 0,-1-2 112 0,-1 0 16 15,4-9 16-15,0 2 0 0,0-2 48 0,2-1 0 16,0-7 0-16,3 1 0 0,2-2-64 0,2-1 0 16,2-4 0-16,2 1 0 0,1-2-256 0,5-4 160 15,2-3-160-15,4 3 128 0,1-3-128 0,4 0 0 0,1 3-160 16,2 0 160-16,3 4-144 0,1 3 144 0,0 4-128 15,2 4 128-15,7 5-144 0,-3 3 144 16,-1 3-160-16,-1 4 160 0,0 3 0 0,-3 6-144 0,-4 1 144 0,-3 6 0 16,-3 4 0-16,-4 5-160 0,-5-3 160 0,0 3 0 15,-5 1 0-15,-3-1-128 0,-3-6 128 0,-4 4 0 16,-2-5 0-16,-7 2 0 0,-6-7 0 0,-8 0 0 16,-3-2 0-16,-1-1 0 0,-2-1 0 0,3-7 144 15,3-1-16-15,0-6-128 0,2-1 192 0,1-2-64 16,2 0-128-16,4-8 192 0,3 0-192 0,4-5 192 15,2 0-192-15,6-2 160 0,3-3-160 0,0-4 160 16,4-4-160-16,2-3 128 0,1-4-128 0,3 1 128 16,4 0-128-16,2 3 0 0,4-2 0 0,2 2-176 15,2 3 176-15,2 1-160 0,3 5 160 0,0 3-160 16,3 4 160-16,0 8 0 0,2 2 0 0,3 4 0 0,2 4 0 16,0 5-208-16,-3 6 80 0,-3 5 128 15,-4 7-160-15,-5 0 160 0,-3 7 0 0,-6 3-144 0,-7 1 144 0,-3 0-160 16,-5-1 160-16,-7-3-160 0,-5-3 160 0,-5 0 0 15,-3 1 0-15,-5-5 0 0,0-2 0 0,-3-4 0 16,5-5 0-16,0-4 128 0,0-2 176 0,2-5 32 16,2-3 16-16,3-3 0 0,3-3 32 0,2-3 16 15,3-7 0-15,6-1 0 0,2-5 16 0,5 0 0 16,2-3 0-16,5-5 0 0,1-2-288 0,3 1-128 16,4-3 128-16,3 1-128 0,-1 3 0 0,3 0 0 15,2 4 0-15,0 1 0 0,2 4 0 0,0 8-224 16,-1 1 80-16,2 7 16 15,1 8-1648-15,2 8-320 0,-2 6-64 0</inkml:trace>
  <inkml:trace contextRef="#ctx0" brushRef="#br2" timeOffset="25373.21">22147 8591 6735 0,'0'0'288'0,"0"0"80"0,0 0-368 0,0 0 0 15,-7 3 0-15,7-3-2928 0</inkml:trace>
  <inkml:trace contextRef="#ctx0" brushRef="#br2" timeOffset="26473.59">22105 8516 16175 0,'0'0'704'0,"0"0"176"0,0 0-704 0,0 0-176 0,0 0 0 0,0 0 0 16,0 0 784-16,0 0 128 0,0 0 32 0,0 0 0 15,0 0-176-15,0 0-16 0,0 0-16 0,0 0 0 16,0 0-48-16,11 1-16 0,-11-1 0 0,10 0 0 16,-10 0-16-16,0 0 0 0,11-4 0 0,-1-2 0 15,-1-2-80-15,-2-1-32 0,1 0 0 0,0 0 0 16,-1 0-112-16,1-1-32 0,-1 3 0 0,1-4 0 0,1 4-16 15,1 2-16-15,-1-5 0 0,4 6 0 0,-4 0-112 16,2 3 0-16,1 1-16 0,-1 0 0 0,0 1-240 16,2 3 176-16,-1 0-176 0,-1 2 160 0,-1 3-160 0,-1 0 0 15,-9-9 144-15,9 14-144 0,-4 4 0 0,0-2 0 16,-5 1 0-16,-1-1 128 0,-3 1-128 0,-2 0 0 16,-6-1 128-16,2-1-128 0,-4-2 192 0,0-1-16 15,-2 0-16-15,-2-5 0 0,0 4 128 0,0-6 32 16,0-2 0-16,1-1 0 0,-1-4 48 0,0 0 16 15,-1-2 0-15,2-4 0 0,3 1-16 0,0-5 0 16,-1 2 0-16,1-5 0 0,0-3-16 0,5 0 0 16,2-2 0-16,2-2 0 0,1-2-224 0,4 1-128 15,2-3 128-15,5 0-128 0,0 3 0 0,2 1 0 0,3 0 0 0,0 4 0 16,0 2 0-16,2 3 0 0,1 0 0 16,2 2-128-16,0 3 128 0,4 2 0 0,-1 5-144 0,3 4 144 15,-3 2 0-15,2 3-144 0,-2 2 144 0,2 7 0 16,-3 3-144-16,-1 4 144 0,-3 4 0 0,-2 3-144 15,-3 0 144-15,-3 4 0 0,-4 2 0 0,-3-4 0 16,-4-4 0-16,-3-2 0 0,-5 1 0 0,-2-6 0 16,-2 0 0-16,-2-3 0 0,-1-2 128 0,-2-5-128 15,1 0 192-15,1-6-48 0,0-2 0 0,1-3 0 16,-2-2 16-16,2-3 0 0,0-2 0 0,4-7 0 16,2-1-16-16,0-4 0 0,2-1 0 0,4-2 0 15,1-1-16-15,1-3 0 0,0-1 0 0,5 0 0 16,4-2-128-16,3-3 0 0,1 1 0 0,0 3-176 15,3 4 176-15,1 1-192 0,2 3 192 0,3 5-192 0,1 2 192 16,2 3-128-16,0 5 128 0,2 4-128 16,-1 4 128-16,1 5-160 0,-2 1 160 0,-1 6-160 0,0 6 160 0,-4 2-128 15,-3 0 128-15,-4 5-128 0,0 4 128 0,-6-1-128 16,-3-1 128-16,-3 2-128 0,-6 0 0 0,-2-4 0 16,-2-3 0-16,-4-2 0 0,-1 0 128 0,-1-6 0 15,-2-6 0-15,-1 0 0 0,2-2 192 0,-2-5 32 16,2-4 0-16,1-2 0 0,2 0-48 0,3-7-16 15,0-1 0-15,3-6 0 0,0-2-32 0,4-2 0 16,-1-1 0-16,3-4 0 0,3-3-128 0,2 3 0 16,3-4 0-16,1 4 128 0,1-3-128 0,3 3 0 15,2 1-192-15,0 0 192 0,4 4-176 0,0 3 176 16,3 2-128-16,2 1 128 0,0 2 0 0,1 6-160 16,2 5 160-16,-1 5 0 0,0 4-176 0,-2 1 176 15,-3 5-160-15,-3 4 160 0,0 5-128 0,-8 2 128 0,-1 4 0 0,-6 1-144 16,-3 2 144-16,-4 2-128 0,-5 1 128 15,-3-2-128-15,-6-2 128 0,-1-4 0 0,-3-5 0 0,-1-4 0 16,0 0 0-16,3-3 0 0,0-3 144 0,3-5-144 16,-3-3 272-16,3-3-48 0,1-4-16 0,2-3 0 15,1-2 0-15,3-4 0 0,2-4 0 0,4-3 0 16,4-1 0-16,3-3 0 0,4-1 0 0,2-3 0 16,5 0-208-16,3 0 0 0,1 3 0 0,4 1 0 15,-2 3-144-15,3 2 144 0,-3 2 0 0,2 5-144 16,1 2 144-16,-1 6-128 0,-1 1 128 0,-1 4-128 15,-1 4 128-15,-1 5 0 0,-2 5 0 0,-2 2-128 16,-4 1 128-16,-2 5 0 0,-5 3 0 0,-3 1 0 16,-4-4 0-16,-1 2 0 0,-4-6 0 0,0-1 0 15,-1-4 0-15,0-3 0 0,-1-1 0 0,2 0 128 0,0-7 0 16,1-1 16-16,-3-2 0 0,2-2 0 0,2-1-144 0,0-3 160 16,2-1-160-16,1-6 160 0,3-1-448 0,3 0-96 15,1-4 0-15,4 1-11872 16,5-3-2368-16</inkml:trace>
  <inkml:trace contextRef="#ctx0" brushRef="#br2" timeOffset="27713.77">21933 6913 1839 0,'0'0'0'0,"0"0"160"0,-10 4-160 0,0 1 0 0,0-3 0 0,1 1 0 15,-1 3 2464-15,1 2 464 0,0-3 80 0,1 1 32 16,-1 0-1968-16,0 1-400 0,-1 3-80 0,-1-4-16 15,2 1 128-15,-1 2 32 0,0-2 0 0,-1 5 0 16,1-5 48-16,1 3 16 0,0-4 0 0,1 1 0 16,-1-2-96-16,9-5-32 0,-9 4 0 0,9-4 0 0,0 0 80 0,-8 3 16 15,8-3 0-15,0 0 0 0,0 0-64 0,-4-7-16 16,4-3 0-16,3 2 0 0,3-3-240 0,3 0-32 16,0-5-16-16,2 1 0 0,2 0-256 0,1 2-144 15,1 2 160-15,2-2-160 0,-1 3 144 0,1 2-144 16,0 4 128-16,0 1-128 0,1-1 240 0,0 5-48 15,-2 4 0-15,1 4 0 0,1 5-192 0,-6 3 128 16,2 0-128-16,-2 4 0 0,-3 2 128 0,-2 3-128 16,-1 1 0-16,-4 3 144 0,-2 5-144 0,-4-1 128 15,-1-2-128-15,-5-5 128 0,0-2-128 0,-2-3 0 16,-2-3 144-16,-2-3-144 0,-2-4 288 0,0-1-16 16,0-1 0-16,1-5 0 0,-1 0 112 0,1-5 32 15,1-2 0-15,2-2 0 0,0-5 0 0,2-1 0 0,2-5 0 16,1-3 0-16,3 0-80 0,2-1-16 0,3-6 0 0,2-1 0 15,3 1-320-15,1-3 128 0,1 2-128 0,3 1 0 16,2 2 0-16,0 4 0 0,2 0 0 0,1 2 0 16,1 2 0-16,-1 5 0 0,0 2 0 0,0 6-128 15,0 1 128-15,2 3-128 0,0 2 128 0,-1 7-128 16,-1 3 128-16,-1 0-128 0,-3 3 128 0,0 2-128 16,-2 5 128-16,-3 0 0 0,-3 5 0 0,-2-1 0 15,0 3 0-15,-6-2 0 0,-3-5 0 0,-1-3 0 16,-3-4 0-16,-2-1 0 0,-3-7 0 0,-2-1 0 15,2-2 0-15,0-3 176 0,3-3-176 0,1-2 192 16,0-5-16-16,2-3 0 0,1 0 0 0,2-4 0 16,3 0 112-16,2-2 32 0,3-5 0 0,2 0 0 0,1-6-320 15,3 0 160-15,2-4-160 0,2 4 128 0,0 0-128 16,1 4 0-16,0 3 0 0,1 2 0 16,1 3 0-16,-2 2 0 0,-2 6-144 0,2 0 144 0,0 3 0 0,-10 4 0 15,11 8-128-15,-3 3 128 0,-2 5 0 0,-2 2-160 16,-1-1 160-16,-4 6-128 0,-5 4 128 0,-1-3 0 15,-1 3 0-15,-3-4 0 0,-1-1 0 0,1-4 0 16,-2-4 0-16,2-2 128 0,1-6-128 0,-1-1 144 16,2-1-144-16,9-4 160 0,-8-3-32 0,8 3 0 15,-9-7 0-15,2-1 0 0,1-2-128 0,2 2 0 16,3-3 0-16,1 2 0 16,0 0-1328-16,0 9-288 0,4-6-64 0,-4 6-16 0</inkml:trace>
  <inkml:trace contextRef="#ctx0" brushRef="#br2" timeOffset="29634.42">22083 8634 4607 0,'0'0'192'0,"0"0"64"0,0 0-256 0,-9 5 0 0,0-1 0 0,2-2 0 15,7-2 1456-15,-9 3 240 0,9-3 48 0,-8 2 16 0,8-2-816 16,0 0-176-16,0 0-16 0,-6 0-16 0,6 0 80 0,0 0 16 15,0 0 0-15,-10 0 0 0,10 0-256 0,0 0-64 16,-8 0 0-16,8 0 0 0,0 0-144 0,0 0-48 16,0 0 0-16,0 0 0 0,0 0 80 0,0 0 16 15,0 0 0-15,0 0 0 0,0 0 192 0,0 0 32 16,0 0 16-16,0 0 0 0,0-9-80 0,3-1 0 16,2 3-16-16,-5 7 0 0,7-11-176 0,4 5-16 15,-1 0-16-15,1-2 0 0,-1 3-64 0,3 0-16 16,1-3 0-16,0 3 0 0,1 0-144 0,1-2-128 15,0-1 192-15,2 0-192 0,0 2 144 0,1 1-144 0,2-4 0 0,2 3 144 16,1-5-144-16,-1 4 0 0,1-5 0 0,3 6 0 16,1-2 0-16,1 1 0 0,3-1 144 15,0-2-144-15,-2 4 128 0,2-3-128 0,2 1 128 0,-3-1-128 16,-4-1 176-16,-2-1-48 0,3 0 0 0,0 2 0 16,0 1-128-16,1 0 128 0,0 2-128 0,2-2 128 15,-1 3-128-15,2 0 0 0,1-3 144 0,3 3-144 16,-2 1 0-16,1-2 0 0,-2 1 0 0,0 1 0 15,-2-5 0-15,1 1 0 0,-1 2 0 0,0-3 0 16,1 4 0-16,0-4 128 0,1 2-128 0,0-2 0 16,0 2 160-16,3 2-32 0,1-2-128 0,1 2 192 15,-1 1-64-15,-1 0-128 0,3-1 176 0,-6 1-176 16,-2 0 144-16,2 3-144 0,1 0 0 0,-1-1 144 16,-3-3-144-16,4 3 0 0,-1 1 0 0,2-2 0 0,0 0 128 0,3 0-128 15,1 0 128-15,-3-1-128 0,3 2 0 16,-3 0 0-16,-1 1 128 0,-2 1-128 0,-3 0 0 0,0 0 0 15,-2 1 144-15,1 1-144 0,-3-1 0 16,5 0 0-16,-3-1 0 0,0 0 128 0,0 0-128 0,2 0 0 16,0 0 128-16,-1 2-128 0,-1-2 0 0,0 0 0 15,-2 0 0-15,4 0 128 0,-2 3-128 0,-2-1 0 16,0-2 0-16,-5 0 0 0,0 1 0 0,-2 1 0 16,0 1 0-16,-1 0 0 0,1-2 0 0,-1 1 0 15,-2 2 0-15,-1-1 0 0,-1-1 0 0,0-2 0 16,-1 2 0-16,-2-1 128 0,-2 0-128 0,-9-1-256 15,11 1 64-15,-11-1 0 16,0 0-320-16,0 0-64 0,0 0 0 0,0 0-8192 0,0 0-1648 0</inkml:trace>
  <inkml:trace contextRef="#ctx0" brushRef="#br2" timeOffset="30239.74">24062 8039 19119 0,'12'-5'832'0,"-2"4"192"0,4 1-816 0,1-2-208 16,3 1 0-16,2 0 0 0,3-3 944 0,1 3 144 0,-1 2 16 0,1 4 16 16,1-1-288-16,3 0-48 0,3-1-16 15,5 5 0-15,2-4-288 0,5 1-64 0,3 3-16 0,5-3 0 16,5-3-144-16,0 3-48 0,0 2 0 16,-2-4 0-16,0 1-80 0,-2 1-128 0,0 3 176 0,0-3-176 15,1 0 0-15,0 3 0 0,-4-3 0 0,-3 3 0 16,-3-2 144-16,-5 5-144 0,-3-2 0 0,-2 3 144 15,-5-6 240-15,-2 4 32 0,0-1 16 0,-3 4 0 16,-3-1 16-16,-2 0 16 0,-6 2 0 0,-1 0 0 16,-6-5-32-16,-3 2-16 0,-3 3 0 0,-5 0 0 15,-7 1-288-15,-5 3-128 0,-5 0 128 0,-5 1-128 16,-1 4 0-16,-4-3 128 0,-1-1-128 0,-6 2 0 16,-3 2 0-16,-3-3 0 0,-1 0 0 0,1-4 0 15,3-1-400 1,4-1-176-16,1 0-16 0,2-4-9024 0,3 0-1808 0</inkml:trace>
  <inkml:trace contextRef="#ctx0" brushRef="#br2" timeOffset="31240.17">21743 6920 7359 0,'0'0'320'0,"0"0"80"0,0 0-400 0,0 0 0 15,0 0 0-15,0 0 0 0,0 0 1232 0,0 0 176 16,0 0 16-16,0 0 16 0,0 0-896 0,0 0-176 16,0 0-48-16,0 0 0 0,0 0 32 0,0 0 0 15,0 0 0-15,0 0 0 0,0 0 128 0,0 0 32 16,0 0 0-16,0 0 0 0,0 0-128 0,10 3 0 15,-10-3-16-15,14 4 0 0,-4 1-80 0,1 1-16 16,2-1 0-16,-2-1 0 0,2 2 240 0,1 1 32 16,0-3 16-16,0 2 0 0,0 3 32 0,3-3 16 15,2 2 0-15,0-2 0 0,1 1-192 0,2 0-32 0,-1-3-16 16,4 2 0-16,-1 4-80 0,0-2-16 0,0 2 0 16,0-1 0-16,0 3-112 0,-1-1-32 0,-1-2 0 15,1 4 0-15,2-1-128 0,0 0 0 0,1-1 144 0,2-2-144 16,0 0 256-16,1-3 0 0,3 5-16 0,1-3 0 15,1 3-48-15,1-1-16 0,-1 0 0 0,-2 1 0 16,-2-4 32-16,1 0 16 0,-2 1 0 0,-1-2 0 16,-1 2-64-16,1-3-16 0,1 0 0 0,1 2 0 15,2-1 16-15,0-2 0 0,-2 1 0 0,2 1 0 16,0-3 32-16,2 0 0 0,-2 1 0 0,1 1 0 16,0-2-192-16,-1-1 128 0,-3 1-128 0,2 0 128 15,-2-2-128-15,1-1 160 0,1-1-160 0,1 1 160 16,-1 0-160-16,2 0 0 0,0-2 144 0,4 2-144 0,1 4 0 15,3-4 144-15,-1-2-144 0,-1-1 0 0,-2 0 0 16,0 0 0-16,-3-2 0 0,0 3 0 0,1 2 0 16,2-1 0-16,-1-2 0 0,3 2 0 0,-1 2 0 0,4 1 0 15,0-1 128-15,-2 2-128 0,0 0 0 0,-2 1 0 16,0-3 0-16,-1 1 0 0,-3-1 0 0,-1 2 0 16,-1 0 0-16,2 2 0 0,-1-3 0 0,2-1 0 15,-1 0 0-15,2 1 0 0,-1 3 0 0,2 2 0 16,0-3 0-16,0-3 0 0,-3 2 128 0,0-2-128 15,1-1 0-15,-5 1 0 0,-2 2 0 0,0 1 0 16,0-2 0-16,0 1 0 0,-1-2 128 0,-2 2-128 16,1 0 0-16,-2 3 0 0,0-1 0 0,-3-4 0 15,0 1 0-15,0 2 0 0,2 1 0 0,-1-1 0 16,-4-3 0-16,-2 2 0 0,-2 1-144 0,-1 1-96 0,-2-3-16 0,-11-2 0 31,0 0-2016-31,0 0-416 0,0 0-64 0,0 0-32 0</inkml:trace>
  <inkml:trace contextRef="#ctx0" brushRef="#br2" timeOffset="31606.38">24526 7049 22111 0,'0'0'976'0,"0"0"208"15,0 0-944-15,12 2-240 0,0 3 0 0,8 4 0 0,0 0 208 0,5 4 0 16,2-2 0-16,2 2 0 0,3 2-32 0,1 1-16 16,-1-2 0-16,1-2 0 0,0 3-160 0,3 1 0 15,-1-2 0-15,2 2 128 0,2 1-128 0,2-2 128 16,0-2-128-16,1-1 128 0,0 2 128 0,-3 2 32 15,-1-1 0-15,-3-1 0 0,-5-1 16 0,-3 1 0 16,-1-2 0-16,0 0 0 0,-1 0 112 0,-3 1 32 16,-3-3 0-16,-3 3 0 0,-3 4 32 0,-3-2 16 15,-2 1 0-15,-3-2 0 0,-4 2-112 0,-4 0-32 0,-4 2 0 16,-6 2 0-16,-4-3-96 0,-8 3 0 0,-5 2-16 0,-7 1 0 16,-5-2-240-16,-10 3 128 0,-11 2-128 0,-9-1 0 31,-1 6-896-31,-7 3-256 0,-3 4-64 0,-12 4-16 0</inkml:trace>
  <inkml:trace contextRef="#ctx0" brushRef="#br3" timeOffset="-92309.31">18450 10740 9215 0,'-9'-10'400'0,"2"0"96"0,-3 1-496 0,-2-1 0 0,6 2 0 0,-3-2 0 15,3 2 1760-15,1-3 256 0,-1 0 48 0,0 1 16 16,4-2-1488-16,-2 1-288 0,-1 0-64 0,0 0-16 15,-1 0-224-15,1 1 0 0,0 0-144 0,-1-1 144 16,0-3 0-16,-1 5 0 0,1-1 0 0,-2 2 0 16,1-2 192-16,-2 5 144 0,-1 1 32 0,-1-1 0 15,0 2 208-15,2 1 64 0,-1 0 0 0,0 4 0 16,0 2-208-16,1-1-48 0,0 2 0 0,9-5 0 16,-10 0 96-16,2 3 16 0,8-3 0 0,-8 4 0 0,8-4-48 0,0 0 0 15,0 0 0-15,0 0 0 0,-5 6-144 0,5-6-48 16,0 0 0-16,0 0 0 0,-4 9-256 0,4-9 128 15,0 0-128-15,0 0 0 0,0 0 192 0,0 0-192 16,7 11 192-16,-1-3-192 0,1 0 256 0,1 1-48 16,3-4-16-16,1 4 0 0,2-3 128 0,4 0 0 15,1 1 16-15,4-2 0 0,2 1 80 0,3 2 16 16,3-3 0-16,1 2 0 0,-1 0 16 0,3-2 0 16,1 1 0-16,2-1 0 0,4-1-32 0,1 1 0 15,0 2 0-15,7-4 0 0,5 1-160 0,1 1-16 16,4 2-16-16,-2-4 0 0,-2 3-48 0,2-1-16 15,0-2 0-15,3 0 0 0,2-2-160 0,4 2 160 0,3 1-160 16,-2 1 160-16,-2-4-160 0,1 0 0 0,0 1 0 0,2-1 128 16,2 1-128-16,1 2 0 0,1-1 0 15,1 2 128-15,-2-1-128 0,3-3 0 0,-2 1 144 0,6 1-144 16,3-1 192-16,-2 4-48 0,-3-4 0 0,0-1 0 16,1 1 48-16,3-1 0 0,4-1 0 0,-1 0 0 15,1-1 0-15,-1-1 0 0,0 0 0 0,0-1 0 16,5-2-64-16,1 0-128 0,1 0 192 0,1-3-64 15,-1 1-128-15,1 2 0 0,5-2 144 0,-3 2-144 16,-8 0 128-16,-1 0-128 0,0 1 160 0,2 2-160 16,0 0 176-16,0 1-176 0,-4-1 192 0,1-2-192 15,-2-1 176-15,3 2-176 0,2 1 160 0,2 0-160 16,-3 0 128-16,2-1-128 0,-1-1 0 0,4 2 0 16,6-1 0-16,-5 0 128 0,-2-1-128 0,2-3 0 15,-1 2 0-15,5 0 0 0,3-2 0 0,-4 0 0 16,-2 2 0-16,-2-2 128 0,3 1-128 0,2 4 0 15,3-3 0-15,-4 0 0 0,-4 1 0 0,-2 1 0 0,0 1 128 0,2-1-128 16,3 0 0-16,-6 0 0 0,-5 0 176 0,0 3-176 16,0 0 192-16,3 2-192 0,4-2 144 0,-4 0-144 15,-5-4 0-15,1 3 144 0,-1 1-144 0,4 0 128 16,2 1-128-16,-4 0 128 0,0-3-128 0,-2 2 0 16,-2 0 0-16,4 1 128 0,0 1-128 0,0 1 0 15,-1 0 0-15,-3 2 128 0,-3-3-128 0,-2 2 0 16,1 2 144-16,2 1-144 0,3-5 0 0,-1 3 0 15,-3-2 0-15,0 2 0 0,0-1 0 0,1 0 0 16,0 2 0-16,-2 2 0 0,2-3 0 0,-3 0 0 16,-5 0 0-16,3-1 0 0,-2 1 0 0,2 4 0 0,2-4 0 0,0 1 128 15,-1 0-128-15,-5-2 0 0,-1 1 0 0,-1 2 0 16,-1-2 0-16,-1-1 0 0,1 1 0 0,-2 1 0 16,-2-2 0-16,-4 1 0 0,-3 4 0 0,0-2 0 15,-1 4 0-15,-1-4 0 0,-1 2 0 0,-1-1 0 16,1 2 0-16,-3-1 0 0,-2 3 0 0,-3-3 0 15,-4 3 0-15,-3-1 0 0,-4-2 0 0,-3 3 0 16,-2-5 0-16,-3 1 0 0,-2-4 0 0,-4 1 0 16,-3 1 0-16,-3 3 0 0,-1-6 0 0,-10-3 0 15,0 0 0-15,0 0 0 0,0 0 0 0,0 0 0 16,0 0 0-16,-16 5 0 0,-3 0 0 0,-3-4 0 16,-8-1 0-16,-1 0 0 0,-5 0 0 0,-7-1 128 0,-8-3-128 15,-5 1 0-15,-3 1 0 0,-2-1 0 0,-2 1 0 0,-2-1 0 16,-1-2 0-16,-6 1 0 0,-10-1 0 0,0 1 0 15,-1-2 0-15,-1 1-128 0,0 0 128 0,-7-1-128 16,-9-1 128-16,-2 2-128 0,2-3 128 0,-1 2 0 16,-5 1 0-16,-1-3-128 0,1 2 128 0,-2 2 0 15,1-5 0-15,-5 3 0 0,-8 1 0 0,1-3 0 16,-2 3 0-16,-3-2 0 0,-6-1 0 0,0 3 0 16,2-3 0-16,-4 3 0 0,-4 1 0 0,4-1 0 15,3-1 0-15,-2 3 0 0,-5 1 0 0,5 2 0 16,7 1 0-16,-5 2 0 0,-4-3 0 0,2 3 0 15,4 4 0-15,-4-3 0 0,-5-1 0 0,4 1 0 16,5 1 0-16,-2-1 0 0,-4 0 0 0,3 0 0 16,7-3 0-16,-4-1 0 0,-2 0 0 0,2 0 0 0,5 0 0 0,-1 0 0 15,-3 0 0-15,4-1 0 0,4-2 0 0,1 1 0 16,1 0 0-16,-1 0 0 0,-1-2 0 0,4-4 0 16,4 5 0-16,-2-3 0 0,-3-2 0 0,-1 4 0 15,4-1 0-15,0 0 0 0,-2 1 0 0,3 1 0 16,5-1 0-16,3 1 0 0,2-1 0 0,1 3 0 15,-2-6 0-15,4 6 0 0,4 0 0 0,1-1 0 16,-1 0 0-16,2-2 0 0,0 1 0 0,4 2 0 16,4 0 0-16,2 1 0 0,-1 0 0 0,2 0 0 15,1-1 0-15,2-1 0 0,3 2 0 0,4-1 0 16,0 0 0-16,1 2 0 0,-8-1 0 0,7 0 0 16,4-1 0-16,3 0-128 0,5-2 128 0,0 0 0 15,3 3 0-15,1 4 0 0,0 0 0 0,-3-3 0 16,1-2 0-16,1 1 0 0,7 3 0 0,2-1 0 0,2-2 0 15,4 3 0-15,3 2 0 0,3-1-128 0,2-2 128 0,0 3 0 16,3 2 0-16,2-4-128 0,-1 1 128 0,4 3 0 16,2 0 0-16,4-2 0 0,1 0-128 0,3 3 128 15,2-3-128-15,2 1 128 0,0 1 0 0,4-5-128 16,7-2 128-16,0 0 0 0,0 0 0 0,0 0-160 16,0 0 160-16,0 0 0 0,13 9-128 0,3 0 128 15,4-4 0-15,6 3 0 0,2-3 0 0,5-2-128 16,5 0 128-16,5 0 0 0,3-3 0 0,6 0 0 15,6-1 0-15,5-1 0 0,8 1 0 0,5-1 0 16,4-2 0-16,4-4 0 0,3 2 0 0,8 1 0 16,8-3 0-16,4 2 0 0,-1-1 0 0,6-3 0 15,4 4 0-15,4-3 0 0,2 3 0 0,3-3 0 0,4 1 0 0,2 2 0 16,0-6 0-16,5 3 0 0,3 3 0 0,4 0 0 16,0-3 0-16,6 4 0 0,5 0 0 0,1-4 0 15,-1 1 0-15,3-2 144 0,6 3-144 0,2-1 128 16,4 1-128-16,-3 1 0 0,-6-6 0 0,3 1 128 15,3 3-128-15,-1-1 0 0,-1 1 0 0,-2-3 0 16,-1 4 0-16,2 2 0 0,2 1 0 0,-6-1 0 16,-6 1 128-16,0 1-128 0,4 5 0 0,-2-1 128 15,-5-1-128-15,-1 1 192 0,-3 2-192 0,-1 3 192 16,0 2-192-16,-4-3 0 0,-5-1 144 0,0 3-144 16,0 0 0-16,-4 0 0 0,-5-3 0 0,-2 2 0 15,-3 7 0-15,-5-5 0 0,-7-1 0 0,-6-3 0 0,-8 1 0 16,-5 2 0-16,-6-1 0 0,-2-1 0 0,-7 4 0 0,-7-5 0 15,-11 0 0-15,-2-1 0 0,-9 1 0 0,-3-1 0 16,-10-1 0-16,-5 1 0 0,-6 1 0 0,-7-2 0 16,-4 3 0-16,-12-5 0 0,0 0 0 0,0 0 0 15,0 0 0-15,-15-7 0 0,-7-1-144 0,-7 2 144 16,-5 1-160-16,-10 1 160 0,-5-3-160 0,-11 2 160 16,-10 2-160-16,-7-3 160 0,-6-2 0 0,-5 2-144 15,-2 5 144-15,-12-3 0 0,-11-3 0 0,-3 2 0 16,-4 2 0-16,-9 1 0 0,-7-1 0 0,-1 1 0 15,0-2 0-15,-11 1-128 0,-9 2 128 0,-3 2 0 16,-2 0 0-16,-2-1 0 0,-5 0 0 0,-6 2 0 16,-8-2 0-16,-3 1-128 0,-5 2 128 0,2 2 0 0,0 0 0 15,-3 0 0-15,-7-3 0 0,0 3 0 0,-1-1 0 16,-1 4 0-16,2 2 0 0,2 1 0 0,4 1 0 16,-2 1 0-16,-2 1 0 0,1-2 0 0,3 2 0 0,2 2 0 15,2-1 0-15,7 1 0 0,9 2 0 0,-2 0 0 16,0 0 0-16,7-1 0 0,1 0 0 0,10 0 0 15,5-3-176-15,7-1 176 0,3 0-208 0,9 0 80 16,7-4 128-16,8 0 0 0,4 0 0 0,6 0-128 16,4-6-32-16,6 0 0 0,11 1 0 0,6-2 0 15,5-2 160-15,9-1 0 0,5-3 0 0,8 2-128 16,8 0 128-16,11-1 0 0,8-6 0 0,7 5 0 16,6 3 0-16,5-2 0 0,9 3 0 0,0 0 0 15,2-9 0-15,7 4 0 0,5-1 0 0,9-3 0 16,8 5-176-16,7-1 176 0,9-2-208 0,5 2 80 15,3 0 128-15,6-2 0 0,6 0-144 0,8-2 144 0,6 2 0 16,7 0 0-16,5-1 0 0,2 2 0 0,3-6 0 0,9 5 0 16,7-1 0-16,2 1 0 0,0-3 0 0,4 2 0 15,7-2 0-15,2 3 0 0,-1 0 0 0,6-2 0 16,6 6 0-16,-2-3 0 0,-2 0 0 0,6 1 128 16,6 1-128-16,1-2 0 0,-2 2 144 0,2 0-144 15,2 3 160-15,4-2-160 0,3-2 0 0,-2 1 128 16,-2 1-128-16,1 1 0 0,4 1 0 0,-2 0 128 15,-1 1-128-15,0 0 0 0,2-4 0 0,3 1 128 16,3 3-128-16,-3 0 0 0,-2 0 0 0,1 3 0 16,3-2 0-16,-1 3 0 0,-4-3 0 0,0 1 0 15,-2 0 0-15,3 2 0 0,4 1 0 0,-7 0 0 0,-7-2 0 0,0 2 0 16,2 0 0-16,-5-1 128 0,-3 0-128 0,-2-1 0 16,4 0 0-16,-4 2 0 0,0-1 0 0,-5-3 0 15,-4 0 0-15,-5 2 0 0,0 1 0 0,-5 1 0 16,0-1 0-16,-3-1 0 0,-8 5 0 0,-1-3 0 15,-2-2 0-15,-7 0 0 0,-7 3 0 0,-3-1 0 16,-6-3 0-16,-2-1 0 0,-3 2 0 0,-8 0 0 16,-3-2 0-16,-8 1 0 0,-7 1 0 0,-4-2 0 15,-7-2 0-15,-5 1 0 0,-6 0 0 0,-5-3 0 16,-7 1 0-16,-6-1 0 0,-14 3 0 0,0 0 0 16,0 0 0-16,0 0 0 0,-11-6 0 0,-10-3 0 15,-8 0 0-15,-7-1 0 0,-11 2 0 0,-7-1 0 16,-11 3-144-16,-6 1 144 0,-8-4 0 0,-5 3-144 15,-5-3 144-15,-9 2 0 0,-9 4 0 0,-3 0 0 16,-3 2 0-16,-11-2 0 0,-9 1 0 0,-3 0 0 16,-4 2 0-16,-5 0 0 0,-11 2 0 0,-3 0 0 0,-6 2 0 15,-3 1 0-15,-2 0 0 0,-8 3 0 0,-2-3 0 0,-3 3 0 16,-1 2 0-16,0-1 0 0,-2 0 0 0,-3-2 0 16,-6 3 0-16,1 1 0 0,-1-4 0 0,3 3 0 15,0 2 0-15,-1 2 0 0,-1-5 0 0,-2 1 0 16,-1 1 0-16,1-2 0 0,3 1 0 0,5-2 0 15,4 2 0-15,-1-1 0 0,-2 1 0 0,6-1 0 16,4 4 0-16,13-6-192 0,11 1 192 0,6-3-160 16,1 0 160-16,12 3-160 0,10-3 160 0,3 1 0 15,3-1 0-15,11-1-128 0,13 0 128 0,9 1 0 16,6 1 0-16,5-3 0 0,6 0 0 0,7-1 0 0,7-1 0 0,11 1-128 16,7-4 128-16,11 1 0 0,3 0 0 0,8 1 0 15,7 0 0-15,7 0 0 0,0 0 0 0,0 0-128 16,14 0 128-16,10-1 0 0,9-2 0 0,11 2 0 15,10-3 0-15,8-2 0 0,4-1 0 0,14 1 0 16,12-3 0-16,12 3 0 0,10-3 0 0,11 1 0 16,10-5 128-16,10 4-128 0,8-1 128 0,10 5-128 15,9-1 160-15,8 2-32 0,8 0-128 0,6 2 192 16,0-2-192-16,7 1 128 0,5 6-128 0,4-2 0 16,1 0 128-16,6 2-128 0,4-1 0 0,3 1 0 15,-2 0 144-15,2 2-144 0,0-2 128 0,-1 1-128 16,1 3 0-16,-1 0 0 0,-2-3 0 0,-3 2 0 15,-3 1 0-15,-4-1 128 0,-2 6-128 0,-10-5 0 16,-7 1 0-16,-10-2 0 0,-9-1 0 0,-7 7 0 0,-5-3 0 16,-13 1 0-16,-10-4 0 0,-10 4-176 0,-6-2-64 0,-13 2-16 15,-11-4 0-15,-11 5 0 16,-12-4-1264-16,-9 6-256 0,-10-3-48 0,-8 0-13024 16</inkml:trace>
  <inkml:trace contextRef="#ctx0" brushRef="#br3" timeOffset="-91810.82">28919 10205 3679 0,'-17'-14'320'0,"5"2"-320"0,-1 1 0 0,1 2 0 16,-2-2 5568-16,4 7 1024 0,10 4 224 0,0 0 32 15,0 0-5392-15,0 0-1088 0,0 0-224 0,0 0-144 16,0 0 192-16,12 1-64 0,5 3 0 0,7 4-128 15,5-2 336-15,4 4-32 0,4-1-16 0,6 5 0 16,6 1 64-16,4 2 16 0,5-2 0 0,9 5 0 0,5-1 176 0,2 0 32 16,-1 0 16-16,2 1 0 0,2-3-144 0,-1 2-48 15,0 4 0-15,-1-2 0 0,-1-5-128 16,-4 2-16-16,-5 2-16 0,-7 2 0 0,-4-3-48 0,-7 1-16 16,-5 1 0-16,-6 2 0 0,-5 1 0 0,-7-4 0 15,-6-1 0-15,-7 1 0 0,-6 1-32 0,-7 2 0 16,-11 2 0-16,-7 0 0 0,-8 3 64 0,-9-1 16 15,-11 2 0-15,-8-2 0 0,-8 1 96 0,-10 1 0 16,-11-3 16-16,-6 2 0 0,-5-3-176 0,-5 6-32 16,-9-2-128-16,-5 0 192 0,-6-4-192 0,-6 2 0 15,-1-3-192-15,-5 6 192 16,-5-5-2480-16,-2 0-384 0</inkml:trace>
  <inkml:trace contextRef="#ctx0" brushRef="#br3" timeOffset="-91094.09">19358 9853 27519 0,'-10'-14'1216'0,"3"6"256"0,0 2-1168 0,0 3-304 0,7 3 0 0,-8-4 0 16,-1 2 144-16,0-1-16 0,0 2-128 0,-1 1 192 15,-2 4 0-15,0 0 0 0,-4-2 0 0,0 2 0 16,-3 1-192-16,-2 1 128 0,0-3-128 0,-2 3 0 16,-3 2 128-16,0 1-128 0,-2 4 0 0,-4-1 144 15,0 1-144-15,-5 2 0 0,-5 2 144 0,-2 2-144 16,-4 4 0-16,1 0 144 0,1-2-144 0,-2 2 0 16,-3 4 256-16,-1-2-64 0,2 2-16 0,-7 0 0 15,-3 4 144-15,-1 1 48 0,1-1 0 0,3 2 0 16,1 0-48-16,3 1 0 0,2 2 0 0,4-1 0 15,1 0 32-15,3-1 0 0,0-1 0 0,3-1 0 16,2-2-224-16,5-1-128 0,5-6 128 0,5 4-128 16,5-3 0-16,6-2 0 0,3-2 0 0,5-1 0 0,3 0 0 15,2-1 0-15,4-1 0 0,5-2 0 0,4-1 0 16,4 1 0-16,4-3 0 0,4 0 0 0,5 2 208 0,4-1-16 16,4-2-16-16,4 2 0 0,1 0 192 0,3-1 32 15,5 0 16-15,2 1 0 0,2-6-48 0,5 3-16 16,5-2 0-16,-1 2 0 0,-4-6-176 0,-2 1-48 15,-1 0 0-15,-4 2 0 0,0-1-128 0,-3 4 0 16,-3-5 144-16,-4 5-144 16,-2-1-1056-16,-5 4-288 0,-8-3-48 0,-6 2-9008 15,-7-1-1808-15</inkml:trace>
  <inkml:trace contextRef="#ctx0" brushRef="#br3" timeOffset="-90357.98">16544 10997 18431 0,'0'0'1632'0,"0"0"-1312"0,6-10-320 0,2 2 0 16,-1 0 896-16,3 3 96 0,2 1 32 0,-1-2 0 16,3 0-560-16,3 2-96 0,3 0-32 0,3-2 0 15,1 1-160-15,3-4-48 0,3 0 0 0,2 2 0 16,1 0-128-16,-2 3 128 0,2-2-128 0,-1-3 128 16,-1 2 64-16,1-2 0 0,0 4 0 0,0-1 0 15,-1-3 240-15,0 4 48 0,-3-1 16 0,0 3 0 16,0 1-48-16,-1 2-16 0,-5 0 0 0,-1 3 0 15,-3 4-80-15,-3-1-16 0,-2 3 0 0,-5-1 0 16,-2 3-144-16,-3-1-16 0,-1 4-16 0,-6 4 0 16,-5 0 80-16,-3 1 16 0,-5 1 0 0,-6 2 0 15,-1 1 64-15,-1 0 32 0,0-2 0 0,0 2 0 0,-3 1-144 0,0-2-16 16,0 1-16-16,1 2 0 16,-3-1-176-16,2 3 128 0,1-3-128 0,1-1 128 0,4 1-128 0,-1-3 0 15,-1-4 0-15,3 0 0 0,1-3 0 0,2 0-144 16,2-1 144-16,0-5-208 15,2 1-464-15,3-5-96 0,3-1 0 0,8-3-8384 16,0 0-1680-16</inkml:trace>
  <inkml:trace contextRef="#ctx0" brushRef="#br3" timeOffset="-89744.75">16934 11086 19343 0,'-5'-11'848'0,"2"8"192"0,3 3-832 0,0 0-208 0,0 0 0 0,0 0 0 16,0 0 1136-16,0 0 176 0,0 0 32 0,0 0 16 16,0 0-1056-16,0 0-304 0,0 0 0 0,-7 9 128 15,0 1-128-15,1-3 192 0,0 2-192 0,-2 0 192 16,-2 3 0-16,-2 0 16 0,-2-3 0 0,-1 5 0 15,-3-1 176-15,-1 0 48 0,1-1 0 0,-1 4 0 16,-2 1-48-16,0-1 0 0,-3 1 0 0,3 2 0 16,-2 1-96-16,0-3-32 0,-1 2 0 0,0-1 0 15,-2 0 32-15,0 1 0 0,-1 0 0 0,-1 0 0 16,-1 2-80-16,-2 3-16 0,-2-1 0 0,-3-1 0 0,-2 3-192 16,-4-4 176-16,-3-2-176 0,1 0 160 0,2-1-160 0,1 1 0 15,-1-1 0-15,0-1 128 0,-2-1-128 0,1 2 0 16,1-2 0-16,-6 1 0 0,-3-1 0 0,-1-3 128 15,-1 2-128-15,0 1 0 0,3 0 0 0,-2-1 128 16,3 1-128-16,1-4 0 0,1 0 144 0,-3 2-144 16,-3-3 160-16,-2 3-160 0,-1 0 192 0,2 1-48 15,3-1-16-15,-3-1 0 0,1 2-128 0,1 2 0 16,1-1 0-16,-2 1 128 0,-6 1-128 0,-1-4 0 16,2-3 0-16,2 1 0 0,1-1 0 0,2-1 0 15,1 2 0-15,0-3 0 0,0 2 0 0,-3 2 0 16,-2-6 128-16,0 4-128 0,1-4 0 0,2 3 0 0,2-3 0 15,0 0 128-15,1 2-128 0,-1-1 0 0,0 2 0 0,-3 1 128 16,-2-3-128-16,-1 3 160 0,3-2-160 0,3 2 160 16,1-5 32-16,3 3 0 0,1-3 0 0,2 2 0 15,3 1-64-15,2-3-128 0,-1 2 192 0,2-5-64 16,0 1-128-16,1 1 160 0,3 0-160 0,5-2 160 16,4 0-32-16,0-3 0 0,3 0 0 0,4 0 0 15,3 0 0-15,2 0-128 0,2 0 192 0,4-3-64 16,8 3-128-16,-8-1 0 0,8 1-160 0,0 0 160 31,0 0-1280-31,0 0-144 0,0 0-48 0,0 0-12688 0</inkml:trace>
  <inkml:trace contextRef="#ctx0" brushRef="#br3" timeOffset="-88508.21">3255 11869 15663 0,'-7'-9'1392'0,"0"-1"-1120"15,2 1-272-15,1-3 0 0,1 3 464 0,0-1 48 16,3 3 0-16,0-2 0 0,0 2 64 0,0 7 32 16,0 0 0-16,0-10 0 0,0 10-368 0,3-6-80 15,-3 6-16-15,0 0 0 0,0 0 96 0,0 0 16 16,0 0 0-16,0 0 0 0,0 0-128 0,0 0 0 16,0 0-128-16,0 14 192 0,-3 5 0 0,3 4 0 15,-2 7 0-15,-1 6 0 0,-1 4 64 0,0 9 0 16,-1-1 0-16,4 4 0 0,-1-2-48 0,0-1 0 15,5 1 0-15,-1-6 0 0,3 0-208 0,2-9 176 16,2-7-176-16,2-1 160 0,1-6-160 0,0-3 0 16,1-8 0-16,1-1 0 0,0-4 208 0,0-1-32 0,-1-3-16 15,2-3 0-15,1-6 32 0,1-2 16 0,2-1 0 16,1-6 0-16,3-3-16 0,-1-7-16 0,2-1 0 0,0-2 0 16,5-3-176-16,-1 0 0 0,-1 0 144 0,-2-2-144 15,-2 1 0-15,-1 2 0 0,-2-1 0 0,-2-1 128 16,-1-1-128-16,-1 6 0 0,1 5 0 0,-3 6 128 15,-4 6-128-15,1 4 0 0,-2 3 0 0,-9 5 0 16,12 2 0-16,-2 5 0 0,-3 7 0 0,0 4-128 16,-3 3 128-16,-3 8 0 0,-2 1 0 0,-3 5 0 15,0 7 160-15,-5-1 16 0,-4 1 0 0,-1 4 0 16,-1-1 16-16,-3 1 0 0,-2 0 0 0,-3-2 0 16,-2 6 0-16,-2-6 0 0,0 0 0 0,1-5 0 15,0-3-192-15,2-3 192 0,2-4-192 0,5-1 192 16,1-3-352-16,5-3-64 0,1-3-16 0,2-5-8144 15,6-4-1648-15</inkml:trace>
  <inkml:trace contextRef="#ctx0" brushRef="#br3" timeOffset="-88040.54">4295 11884 16575 0,'0'0'736'0,"-7"-5"160"0,-2 0-720 0,2 0-176 0,7 5 0 0,0 0 0 16,0 0 976-16,0 0 176 0,0 0 16 0,0 0 16 15,0 0-480-15,0 0-80 0,0 0-32 0,0 0 0 0,10 9-400 0,3-1-192 16,2 1 160-16,3-1-160 0,1 1 240 0,4-2-48 16,3 4-16-16,2-5 0 0,-1 2-176 0,5-3 192 15,1-4-192-15,4 2 192 0,4-1-192 0,0 1 0 16,-2-2 0-16,-1 1 128 16,-5-2-464-16,-4 2-112 0,-2-1 0 0,-4-1-6496 15,-4-1-1296-15</inkml:trace>
  <inkml:trace contextRef="#ctx0" brushRef="#br3" timeOffset="-87865.77">4411 12227 21647 0,'0'0'960'0,"0"0"192"0,0 0-912 0,0 0-240 0,0 0 0 0,0 0 0 16,0 0 576-16,13-1 64 0,3 1 0 0,3-1 16 15,3-2 112-15,3 0 32 0,3 2 0 0,4-3 0 16,1-2-480-16,4 1-112 0,1 1-16 0,1-4 0 15,1-2-192-15,-2 1 0 0,-1 1-192 0,0 0-11984 16</inkml:trace>
  <inkml:trace contextRef="#ctx0" brushRef="#br3" timeOffset="-87472.68">5972 11729 25791 0,'-21'-10'2304'0,"1"6"-1856"16,1 1-448-16,1 5 0 0,2 0 672 0,0 2 32 16,2 6 16-16,0 2 0 0,0 4-528 0,-1 9-192 15,-4 3 144-15,1 4-144 0,-3 4 0 0,3 1 0 16,0 5 0-16,4 2 0 0,4-2 0 0,2 3 0 15,6-5 0-15,-1 1 0 0,6 1-336 0,2-5 48 16,4 1 16-16,4-6 0 0,3-6 64 0,4-2 16 16,2-6 0-16,-2-5 0 0,2-4 192 0,-2-5 0 15,1-4 0-15,2-3 0 0,1-5 304 0,1-2 48 0,3-6 16 0,-1-6 0 16,2-5 128-16,0 1 16 16,-1-5 16-16,0-3 0 0,3-2-144 0,-1 0-16 0,1-3-16 0,-3 0 0 15,-7-3 32-15,-3 3 16 0,-5 1 0 16,-6 2 0-16,0 2-16 0,-5 3 0 0,-3 3 0 0,-4 1 0 15,-4 5-192-15,-4 5-64 0,-2 4 0 0,-7 6 0 32,-4 3-448-32,-1 6-112 0,-1 4-16 0,-1 9-9520 0,-3 3-1904 0</inkml:trace>
  <inkml:trace contextRef="#ctx0" brushRef="#br3" timeOffset="-86889.8">7536 12003 2751 0,'-2'-14'256'0,"-2"0"-256"0,-1 2 0 0,1-1 0 16,2 3 4544-16,-1 3 848 0,3 7 176 0,0 0 48 15,0 0-3952-15,0 0-768 0,0 0-176 0,0 0-16 16,0 0-512-16,-2 21-192 0,-2 4 176 0,0 1-176 16,0 4 0-16,3-1 0 0,-4 6 0 0,2 2 0 15,1-2 0-15,0 2 0 0,2 0 0 0,3-4 0 16,1-3 0-16,2-4 0 0,1-5 0 0,3-4 0 15,-1-6 0-15,2-2 0 0,0-5 0 0,2-3 0 0,1-2 160 0,1-4 96 16,1-6 0-16,1-5 16 16,3-5 176-16,-1-2 16 0,1-6 16 0,0 1 0 0,2 0-160 15,1-3-16-15,-2 1-16 0,1 0 0 0,-2-1-288 0,1 0 128 16,-2 2-128-16,-1 0 0 0,-2 5 0 16,-2 1 0-16,-1 5 0 0,-1 5 0 15,0 0-560-15,-1 7-64 0,0 0-16 0,-11 6-11744 16</inkml:trace>
  <inkml:trace contextRef="#ctx0" brushRef="#br3" timeOffset="-86490.02">8258 12020 28559 0,'-12'-8'1264'0,"12"8"272"0,0 0-1232 0,0 0-304 0,0 13 0 0,2 1 0 16,3 4 0-16,-1 1 128 0,0 4-128 0,1 0 0 15,0-3 0-15,0 0 0 0,0-1 0 0,-2 0 0 16,-3-1 0-16,0 0 0 0,0-4 0 0,0-3 0 16,0-11 0-16,-1 12-192 0,1-12 192 0,0 0-192 15,0 0 192-15,0 0 0 0,0 0 0 0,0 0 0 16,6-8 0-16,2-3 0 0,2-4 0 0,0-2 0 15,1 0 0-15,2-2 0 0,-1-1 0 0,3 0 0 16,3 1 0-16,-2-2 0 0,1 1 128 0,-2 0-128 16,-1 7 192-16,0-1 0 0,0 3-16 0,0 4 0 15,1 2-48-15,0 4-128 0,1 5 192 0,1 1-64 0,-1 5-128 0,0 1 0 16,-2 5 0-16,-1 1 0 0,-2 4 0 16,-1 4 0-16,-2 1 0 0,-3 3 0 0,-1 0-176 0,-3 2 176 15,-2 2-128-15,-2-3 128 0,1-3-320 0,-3 1 32 16,1-7 0-16,0 0 0 15,2-4-1216-15,0-1-240 0,1-2-48 0,1-14-16 16</inkml:trace>
  <inkml:trace contextRef="#ctx0" brushRef="#br3" timeOffset="-86089.58">9373 11884 24879 0,'-15'-14'1088'0,"5"4"256"0,-4-3-1088 0,2 4-256 0,2-1 0 0,1 5 0 16,0 0 848-16,-1 1 112 0,-1 3 32 0,-2 2 0 16,-2 4-736-16,-3 1-128 0,-1 6-128 0,-3-1 144 15,0 3-336-15,-4 4-64 0,1 1 0 0,2 1-16 16,0 0 48-16,3 0 16 0,2 3 0 0,5-3 0 15,3-1 208-15,4-1-176 0,2-3 176 0,4-1-160 16,4-2-160-16,2 0-48 0,3-5 0 0,2 0 0 16,3 0 144-16,4 2 32 0,1-2 0 0,1 3 0 15,1-3 320-15,0 0 64 0,4 2 0 0,-5-2 16 0,1 3 272 16,1-3 48-16,-2 4 16 0,-1-3 0 0,-1 4-208 0,-2-3-32 16,-5 1-16-16,-1 1 0 0,-3-2-160 0,-2 4-128 15,-4-3 144-15,-4 3-144 0,-8 1 192 0,-4 0-64 16,-4 0-128-16,-6 4 192 0,-1-2-192 0,-5 3 0 15,-2-4 0-15,-1 3 0 0,-2-1-240 0,3 1-32 16,1-2-16-16,1-1 0 16,-1-1-1312-16,8-6-256 0,1-3-48 0</inkml:trace>
  <inkml:trace contextRef="#ctx0" brushRef="#br3" timeOffset="-85821.97">9966 11311 25791 0,'-9'0'2304'0,"0"3"-1856"0,0 6-448 0,0 4 0 15,0 2 512-15,-1 9 16 0,-1 3 0 0,0 7 0 16,-1 10-528-16,3-1 0 0,-3 4 0 0,0 1 0 15,-1 4 0-15,0 3 0 0,2 3 0 0,-2 1 0 16,3 2 0-16,-2 4 0 0,0-3 0 0,-1 3 0 16,-1-2-512-1,0-3-48-15,0 0-16 0,1-4 0 0,1-7-2048 0,3-4-432 0,-4 4-80 0,4-15 0 16</inkml:trace>
  <inkml:trace contextRef="#ctx0" brushRef="#br3" timeOffset="-85372.25">9507 12148 16575 0,'0'0'1472'0,"0"0"-1168"16,0 0-304-16,10-6 0 0,3-3 2240 0,6 4 400 16,4 0 80-16,3-2 16 0,2 2-2160 0,5 2-448 15,2-4-128-15,1 2 0 0,1-1 144 0,4-2-144 0,2 1 160 0,0-2-160 16,3 0 0-16,-5-3 0 0,-6 1 0 0,-1-1 0 15,-3 2 0-15,-1 1 0 0,-5 0 128 0,-3 2-128 16,-3 2 0-16,-4-2 0 0,-4 4 0 0,-11 3 0 16,0 0 0-16,0 0 0 0,0 0 128 0,0 0-128 15,0 0 208-15,-5 11 0 0,-4-1 0 0,-1 3 0 16,-1 6 96-16,-2 0 16 0,0 0 0 0,-1 4 0 16,2 0-176-16,-1 0-16 0,3 0-128 0,-2 0 192 15,6-3-192-15,-2 0 0 0,3-2 0 0,3 0 0 16,-1-2 0-16,3-3 0 0,0-13 0 0,0 0 0 15,0 9 0-15,0-9 0 0,0 0 0 0,0 0-160 16,0 0 160-16,0 0 0 0,10-5-144 0,0-5 144 16,-1-2 0-16,0 1 0 0,-1 1 0 0,0 1 0 15,-2-1 0-15,-6 10 0 0,8-7 128 0,-8 7-128 0,8-2 0 0,-8 2 160 16,12 2-160-16,-1 7 160 16,-1 1-160-16,1 6 0 0,-2-1 0 0,1 1 0 0,-1 3 0 0,1 0 0 15,-1-1 0-15,1-1 0 0,0-2 0 0,0-4-256 16,0 1 64-16,0-6 16 15,2 3-1248-15,-1-5-256 0,2-5-48 0</inkml:trace>
  <inkml:trace contextRef="#ctx0" brushRef="#br3" timeOffset="-84938.04">10853 11293 27647 0,'0'0'2448'0,"-12"10"-1952"0,-2 0-496 0,3 9 0 16,1 8 1088-16,5 10 112 0,0 6 16 0,0 5 16 16,-2 4-1232-16,2 2 0 0,-4-1-176 0,3 7 0 15,-2 5 176-15,-1-4 0 0,0 1 0 0,-1-6 0 16,-1 0-256-16,3-7 0 0,-2-8-16 0,1-7 0 31,2-4-272-31,-2-10-48 0,2-5-16 0,5-5 0 0,2-10 352 0,0 0 80 0,0 0 16 0,0 0 0 16,0 0 160-16,4-16 0 0,2-2-144 0,3-1 144 15,0 1 0-15,2-2 0 0,1-2 0 0,2 5 0 16,0-1 128-16,0 1 32 0,-2 5 16 0,5 4 0 16,-2-1 240-16,0 4 48 0,-1 4 16 0,0 4 0 0,0 6-240 15,-1 2-48-15,0 4-16 0,-1 1 0 0,-3 3-176 0,-2 2 0 16,-5 2 0-16,-7 1 0 0,-3 2 0 0,-2 5 0 15,-8 1 0-15,-1-2 0 0,-3-3 0 0,-3 1-192 16,-3-5 64-16,-1 0 128 0,-3-6-144 0,2 0 144 16,-1-4 0-16,2-3 0 0,0 0-384 0,1-6 16 15,1-5 16-15,2-3-8336 16,-1 0-1664-16</inkml:trace>
  <inkml:trace contextRef="#ctx0" brushRef="#br3" timeOffset="-84685.9">11416 11124 23951 0,'-10'-3'2128'0,"0"3"-1696"0,-1 3-432 0,4 4 0 16,2 14 2304-16,1 8 368 0,0 5 80 0,-1 7 0 15,-1 7-2208-15,-2 7-544 0,-2 8 0 0,-2 0 0 16,0-1 192-16,-2 5-48 0,-1 6 0 0,-3 1 0 16,-1 2-144-16,-2-2 0 0,1-2 0 0,1 0-176 31,-1 1-192-31,-1-2-32 0,0-4-16 0,2-8 0 0,2-6-1840 16,3-8-368-16,1-8-80 0</inkml:trace>
  <inkml:trace contextRef="#ctx0" brushRef="#br3" timeOffset="-84286.52">11633 11912 14735 0,'-14'0'640'0,"5"1"160"0,-2 0-640 0,1 4-160 16,1 3 0-16,4 1 0 0,5 4 3264 0,5-1 608 15,0 0 128-15,3 2 32 0,3-3-3424 0,2-1-608 0,2 2-256 0,3-6 0 16,1 1 64-16,3-5 16 16,2-4 0-16,1-3 0 0,1-1-48 0,0-1-16 0,1-6 0 0,1-2 0 15,-1 0 96-15,1-3 16 0,-2-3 0 0,1 1 0 16,0-3 128-16,-3 0 224 0,-5 2-48 0,-3 2-16 16,-5 0 224-16,-4 1 64 0,-3 0 0 0,-4 3 0 15,-4 1 320-15,-3 2 80 16,-4 0 16-16,-6 1 0 0,-4 4-32 0,-3 3 0 0,-3 2 0 0,-2 5 0 15,-3 0-384-15,-2 10-96 0,-2 2-16 0,1 6 0 16,-3 5-192-16,3 4-144 0,6 6 192 0,-1 1-192 16,2 3 192-16,4 4-192 0,3-4 192 0,5 1-192 15,4-2 0-15,6 1 0 0,5-5 0 0,7-3 0 16,8 0-272-16,6-1-16 0,7-7 0 0,6 0 0 16,8-5-224-1,7-5-64-15,8-5 0 0,10-7-9568 0,17-3-1920 0</inkml:trace>
  <inkml:trace contextRef="#ctx0" brushRef="#br3" timeOffset="-83347.79">6258 13239 6447 0,'0'0'576'0,"0"0"-576"0,0 0 0 0,-10 1 0 16,2 0 1360-16,8-1 176 0,-9 2 16 0,-2 0 16 15,0-2-528-15,4 3-96 0,7-3-32 0,-9 1 0 16,3 2-48-16,6-3-16 0,0 0 0 0,0 0 0 15,-9 2-48-15,9-2-16 0,0 0 0 0,0 0 0 16,-5 10-240-16,3 2-48 0,4 0-16 0,0 0 0 16,3-2-112-16,3 3-32 0,2-3 0 0,3 1 0 15,1 1 96-15,3-6 16 0,3-1 0 0,1-2 0 16,1 1-64-16,-1-7 0 0,0-1 0 0,0-1 0 16,1-1-128-16,1-6-16 0,1 0-16 0,-2-2 0 0,-3 0-224 15,-2-3 176-15,0 1-176 0,-2-1 160 0,-2-2-32 0,-2 1 0 16,-2 0 0-16,-1 2 0 0,-2-2-128 15,-4 2 0-15,-5-2 0 0,-1 4 0 0,-1 2 128 0,-4 1-128 16,-4 5 0-16,-1-1 128 0,-2 3 64 0,-3 6 0 16,-4 3 0-16,-1 5 0 0,0 3-192 0,-2 6 192 15,-2 2-192-15,-1 5 192 0,-4-1-192 0,0 1 0 16,-1 5 0-16,3 4 0 0,3-2 0 0,5 0 0 16,6-4 0-16,4 0 0 0,1-3 0 0,6 0 0 15,3-5 0-15,3-2 0 0,3-3 0 0,3 2 0 16,3 0 0-16,4-3 0 0,4-2 0 0,3 0-144 15,5-2 144-15,2-3-160 16,1-2-224-16,1-3-64 0,3-3 0 0,1-6 0 16,0-1-2160-16,3-5-432 0</inkml:trace>
  <inkml:trace contextRef="#ctx0" brushRef="#br3" timeOffset="-82952.55">7362 13250 24479 0,'0'0'1088'0,"0"0"208"0,0 0-1040 0,0 0-256 0,-6-10 0 0,6 10 0 16,-6-8 576-16,-2 1 48 0,-1 1 16 0,-1 4 0 15,0 0-144-15,-3 0-32 0,-1 1 0 0,-4 1 0 16,-2 3-304-16,2 1-160 0,-1 3 160 0,0 3-160 16,0 4 0-16,0 0 0 0,0 7 0 0,0 0 0 15,0 2 0-15,1 4 0 0,-1-1-128 0,1 5 128 16,0-4 0-16,3 2 0 0,0 0 0 0,3-2 0 15,0 5 0-15,4-8 0 0,2-3 0 0,4-2 0 0,1-1 0 0,2-4 0 16,2-2 0-16,2-3 0 0,-5-9 0 0,10 7 0 16,0-4 0-16,2-2 0 0,-1-2 128 0,3-3-128 15,-2-8 0-15,2 1 144 0,0 2-144 0,1-4 0 16,-1 2 0-16,2-2 128 0,-3-1-128 0,0 3 0 16,-2 1 0-16,3 0 0 0,-2 4 0 0,-2 3 128 15,-10 3-128-15,11 0 128 0,-11 0 48 0,12 9 0 16,-6 5 0-16,-1 3 0 0,-1 2-176 0,-3 3 192 15,-2 3-192-15,-3 1 192 0,-2 3-192 0,-2 2 0 16,-1 0 144-16,0 4-144 0,0-1 0 0,2 0 0 0,0 1 0 16,1-1-192-1,1-2-416-15,1-2-96 0,0 1 0 0,3-2-7760 0,0-6-1552 16</inkml:trace>
  <inkml:trace contextRef="#ctx0" brushRef="#br3" timeOffset="-82585.82">7952 13388 26895 0,'-9'-12'1184'0,"4"5"256"0,0 0-1152 0,5 7-288 0,0 0 0 0,0 0 0 15,0 0 256-15,0 0-16 0,-2 12 0 0,2 2 0 16,2 7-240-16,-2 3 0 0,-1 6 0 0,0 0 0 0,-2 4 0 0,3 1 0 16,-3-2 0-16,2-1 0 0,2-6 0 0,2 0 0 15,1-7 0-15,0-4 0 0,-2-4 0 0,3-2 0 16,-5-9 0-16,8 4 0 0,-8-4 0 0,13-5 176 16,-3-6 0-16,1-2 0 0,2-6 400 0,1-4 96 15,2-4 16-15,1 1 0 0,-1-7-80 0,1-1-16 16,-2 5 0-16,2-1 0 0,-1 2-208 0,2 2-32 15,-5-2-16-15,0 5 0 0,-2 4-336 0,-3 3 0 16,-1 3 0-16,0 4 128 0,-2 0-384 0,-5 9-64 16,0 0 0-16,0 0-9584 15,0 0-1904-15</inkml:trace>
  <inkml:trace contextRef="#ctx0" brushRef="#br3" timeOffset="-82389.67">8613 13333 18431 0,'0'0'1632'0,"0"0"-1312"0,-6 2-320 0,6-2 0 16,0 0 3424-16,0 18 608 0,2 4 128 0,0-1 32 16,-1 1-3456-16,-1 7-736 0,-1 1 0 0,-1 4-160 15,-1 1 656-15,-3 4 128 0,-2-3 16 0,-3 3 16 16,0-3-3824-1,-2 1-768-15,0 0-160 0</inkml:trace>
  <inkml:trace contextRef="#ctx0" brushRef="#br3" timeOffset="-81601.94">9230 13929 12895 0,'0'0'576'0,"0"0"112"0,0 0-560 0,0 0-128 15,0 0 0-15,1-9 0 0,3 0 3296 0,3-2 624 0,4-2 128 0,-1 0 32 16,1-2-3200-16,3-5-640 0,3-4-240 0,0-1 176 16,6-4-176-16,-2 0 0 15,-2-4 0-15,1-3 0 0,2-3 0 0,-2-3 128 0,-2 0-128 0,-3 0 0 16,-2-1 176-16,-3 0-48 0,3-3-128 0,-2 4 192 15,1-1 144-15,-2 1 32 0,-3 0 0 0,-2-1 0 16,0 2-96-16,-1 4-16 0,-2 0 0 0,-1 4 0 16,-1 4-128-16,-1 6-128 0,-2 5 192 0,-1 4-192 15,-1 5 256-15,-1 2-64 0,-2 2-16 0,1 5 0 16,-4 4-48-16,1 4-128 0,-1 3 192 0,-5 12-64 16,-3 6-128-16,-1 11 0 0,-3 5 0 0,2 6 0 15,-2 2 0-15,0 6-176 0,1 7 176 0,2 0-128 16,2 0 128-16,4 1 0 0,0 2 0 0,5-11 0 15,3-3 0-15,3-5 0 0,2-2 0 0,5-9 0 16,2-3-384 0,6-6-64-16,2-4 0 0,5-5-8688 0,4-3-1744 0</inkml:trace>
  <inkml:trace contextRef="#ctx0" brushRef="#br3" timeOffset="-81095.63">11091 13452 11967 0,'-12'-7'1072'0,"-3"-3"-864"0,-4-1-208 0,0 3 0 16,1 2 3744-16,-1-1 704 0,0 3 144 0,0 3 16 16,-2-2-3568-16,-1 4-720 0,-4 2-128 0,1 2-48 15,-1 4-144-15,-2 0 0 0,0 2 0 0,-1 3 0 16,-1 2 0-16,-1-1-272 0,4 3 64 0,3 2 16 15,4-1 32-15,2 1 16 0,2-2 0 0,3 0 0 0,1 0 144 16,6-6 0-16,2 1-144 0,3 0 144 0,4-3-144 0,0 1 144 16,2 2-192-16,2-4 192 0,0 1 0 0,4-2 0 15,-1 2 0-15,2-2 0 0,-1 2 160 0,-1-3 32 16,1 5 16-16,-1-4 0 0,-1 2 48 0,-1-3 16 16,-2 3 0-16,-1-1 0 0,-1 3-16 0,-1 1-16 15,-3-3 0-15,-3 1 0 0,-2 3 16 0,-4-1 0 16,-2 2 0-16,-3 0 0 0,-3-1-256 0,-2 3 176 15,-2-4-176-15,-4-2 160 0,-1 2-160 0,-1-1-256 16,0-1 64-16,1 0 16 16,3-6-1296-16,2-1-256 0,2 0-48 0</inkml:trace>
  <inkml:trace contextRef="#ctx0" brushRef="#br3" timeOffset="-80269.71">11383 13586 27647 0,'0'0'2448'0,"0"0"-1952"0,-12 0-496 0,4 6 0 16,4 3 992-16,0 4 96 0,0 3 32 0,0 2 0 15,-1 0-1120-15,3 2 0 0,-3 3-240 0,-2 4 48 31,1-3-272-31,0 3-48 0,-1-3-16 0,2 0 0 16,0-1-128-16,0-4-32 0,0-4 0 0,4-5 0 0,-1 2 496 0,2-12 192 0,0 0-128 0,0 0 128 16,0 0 128-16,0 0 128 0,12 2 0 0,0-3 16 0,-1-4 96 0,0-3 16 15,-1 1 0-15,3-3 0 0,-2 1-80 0,1-5-16 16,1-2 0-16,1 0 0 0,0-1-112 0,1 1-32 16,-3-2 0-16,2 3 0 0,-1 0-144 0,-1-2 128 15,-1-1-128-15,0 2 128 0,1-1-128 16,-2 1 0-16,-2-2 0 0,1 1 0 0,0 0 0 0,-1 0 0 15,0-2 0-15,0 1 0 0,-2 3-240 0,2 2 80 16,-1 3 16-16,3-4 0 0,1 0 144 0,-1-1-192 16,1 0 192-16,1-2-192 0,0 1 32 0,0-2 0 15,-1 0 0-15,2-1 0 0,1-3 160 0,0 1-160 16,-1-2 160-16,-1 1-160 0,-3-3 160 0,0 2 0 16,-1 1 0-16,-2-4 0 0,-1-2-144 0,0-2 144 15,-1 5-160-15,-1-4 160 0,-2-2-176 0,-1 5 176 0,-1 0-192 16,-1 2 192-16,1 5-160 0,-1 4 160 0,0 1-128 0,1 5 128 15,0 0 0-15,1 9 0 0,0 0 0 0,0 0 128 16,0 0-128-16,-4 10 0 0,-2 4 0 0,1 4 0 16,-2 3 0-16,1 10 0 0,-1 3-128 0,0 4 128 15,-1 2 0-15,2-1-128 0,-1 4 128 0,2-1 0 16,2 2 0-16,0 0 0 0,2-3 0 0,2-1 0 16,2 0 0-16,2-7 192 0,0-1-64 0,1-2 0 15,2-6 0-15,2-3 16 0,-1-6 0 0,1-1 0 16,1 1 112-16,2-7 32 0,0-2 0 0,2-3 0 15,-1-3-96-15,4-2 0 0,3-4-16 0,1-2 0 16,4-4-176-16,1-2 0 0,4-2 0 0,-2 0 0 16,0-1-352-16,1 1 48 0,-4-1 16 0,0 6 0 15,-2 1 288-15,-2 1-128 0,-3 4 128 0,-2 3 0 16,0 4 0-16,-2 2 0 0,0 4 0 0,-2 1 0 0,-1 4 0 0,-2 1 0 16,-4 1 0-16,0 6 0 0,0-4 0 0,-5-1 0 15,1-4 0-15,0 1 0 0,-1-4 0 0,-1-9 0 16,0 0 0-16,0 0 0 0,0 0 256 0,0 0 0 15,0 0 0-15,0 0 0 0,11 1 16 0,-2-3 16 16,0-3 0-16,1 0 0 0,2-3-288 0,0 3 160 16,1 1-160-16,0 1 128 0,1 5 128 0,2 2 0 15,5 2 16-15,2 7 0 0,5 3 96 0,0 4 16 16,2 5 0-16,2 4 0 0,0 4-160 0,-1 2-32 16,0 1 0-16,-1 1 0 0,2 2-48 0,0 2-16 0,0 1 0 15,2-1 0 1,-1-1-1360-16,3 4-288 0</inkml:trace>
  <inkml:trace contextRef="#ctx0" brushRef="#br0" timeOffset="-65942.94">18325 7944 9215 0,'-17'-19'816'0,"8"6"-656"15,-1 1-160-15,0 3 0 0,2-1 656 0,-2 1 112 16,1-2 0-16,-1 3 16 0,0-2-320 0,0 1-64 15,-1-5-16-15,1 3 0 0,-1 4-384 0,2-1 0 16,-1 0 0-16,-2 2 0 0,0-1 0 0,-1 3 0 16,0 2 0-16,-1-2 0 0,0 2 0 0,0-1 0 0,1 2 0 0,-2 1 128 15,0-2 256-15,1 5 64 0,1 1 0 0,1-3 0 16,-1-1 48-16,1 0 16 0,2 0 0 0,0 0 0 16,0 1 48-16,1 1 16 0,-2-2 0 0,3 0 0 15,8 0 128-15,-11 0 48 0,-1 0 0 0,3 1 0 16,0-1-48-16,9 0-16 0,-9 1 0 0,9-1 0 15,-7 4-384-15,7-4-80 0,-8 6-16 0,8-6 0 16,0 0-208-16,0 0 128 0,0 0-128 0,0 0 0 16,0 0 272-16,0 0-32 0,6 8-16 0,3-2 0 15,-9-6 80-15,13 5 16 0,0-3 0 0,-2 0 0 16,1-1-80-16,0 2-16 0,1-3 0 0,1 1 0 16,0 2-64-16,4-1-16 0,0 2 0 0,1-3 0 0,1 1 80 15,2-1 16-15,1 0 0 0,1-1 0 16,0 2 16-16,1 0 0 0,1 1 0 0,2 2 0 0,2-1 32 15,3-1 16-15,0 2 0 0,2 2 0 0,-1-3-64 16,-1-2-16-16,-1 1 0 0,1 0 0 0,0 4-16 0,1-3 0 16,0 2 0-16,3-1 0 0,0-2-48 0,1-3-16 15,0 0 0-15,4 0 0 0,2 1-16 0,0-1-128 16,1-1 192-16,-2-2-64 0,-2-1 0 0,-1 2-128 16,2-1 192-16,1 1-64 0,1-1-128 0,0-1 160 15,3 0-160-15,1 3 160 0,1 0-160 0,-2 0 160 16,-2 1-160-16,-1-3 160 0,-1 1-160 0,-1-2 128 15,0-1-128-15,-1 3 128 0,-1 2-128 0,2 2 128 16,-1 2-128-16,1-3 128 0,1-2-128 0,0-2 192 16,-1 2-192-16,-2-1 192 0,-4 2-192 0,3 0 160 0,0 0-160 0,-1 0 160 15,0 0-160-15,0 0 160 0,-1 0-160 0,4 0 160 16,-2 0-160-16,3 0 0 0,1-1 0 0,-1 0 0 16,-2 0 0-16,-2 1 0 0,-1-2 0 0,1 1 0 15,-1-1 0-15,-2-1 0 0,-2-1 128 0,0 2-128 16,1-2 0-16,-1 1 0 0,0 2 0 0,1 0 0 15,2 1 0-15,-1 0 0 0,1-2 0 0,-2 0 0 16,-2-3 128-16,1 1-128 0,-3 1 128 0,1 1-128 16,-1 1 0-16,1-1 0 0,-2 2 128 0,0-1-128 15,1-1 0-15,0 0 0 0,1 1 0 0,-1 1 0 16,1 0 0-16,-1 0 0 0,-2 0 0 0,1 0 0 16,1 1 0-16,-2-1 0 0,-2 0 0 0,0 0 128 15,-2-1-128-15,1 1 0 0,-1 0 0 0,-1 1 0 16,0-1 0-16,-3 0 0 0,2 0 0 0,1 0 0 0,-1 4 0 15,-1-3 0-15,1-1 0 0,1 0 0 0,1 0 0 0,0 0 0 16,0-1 128-16,2-1-128 0,-6 0 0 0,3 2 128 16,0 0-128-16,-2-1 128 0,0-1-128 0,-2-1 192 15,-2 2-192-15,0 1 192 0,-2 0-64 0,3 0-128 16,-3 0 192-16,3 0-64 0,0 0-128 0,0 1 192 16,-2 0-192-16,2 2 192 0,-1-1-192 0,0 2 160 15,0-1-160-15,-1-2 160 0,1-1-160 0,-1 0 128 16,2-1-128-16,0 1 128 0,0 0-128 0,2 0 0 15,-1 0 144-15,0 0-144 0,2-2 0 0,-2 1 128 16,0 1-128-16,-1-2 0 0,-1 0 0 0,1 1 128 0,0-1-128 16,0 0 0-16,-3 1 0 0,2 0 144 0,-1 1-144 0,2-2 0 15,-2 1 128-15,3 0-128 0,2 0 0 16,-1 1 0-16,-1 0 128 0,0 1-128 0,2-1 0 16,-1 0 0-16,0-1 0 0,-1-1 0 0,-1 2 0 0,1 0 0 15,2 0 0-15,-1 2 0 0,-1-1 0 0,1 0 0 16,1-1 0-16,-2 0 0 0,0 0 0 0,-1 3 0 15,1-2 0-15,-4 2 0 0,-1-1 0 0,-3 1 0 16,-1-1 0-16,-10-2 0 0,9 3 0 0,-9-3 0 16,0 0-144-16,0 0-96 0,0 0-16 0,0 0 0 15,0 0-1216-15,-10 3-256 0,-5-3-64 16,-8 0-8528-16,-6 0-1712 0</inkml:trace>
  <inkml:trace contextRef="#ctx0" brushRef="#br0" timeOffset="-65120.67">19362 7881 13823 0,'12'-7'1216'0,"6"0"-960"0,3 0-256 0,3 3 0 15,2 3 1088-15,4-1 192 0,0 0 16 0,3 1 16 16,4 1-448-16,3 0-96 0,0 0 0 0,3-3-16 15,2 6-432-15,4-3-96 0,5-3-16 0,-1 0 0 16,-1-2-208-16,0 2 176 0,1-4-176 0,0 3 160 16,0 1-32-16,2-1-128 0,1-4 192 0,2 3-64 15,2 1 272-15,-3 0 48 0,-3 1 16 0,0 0 0 16,1-1 112-16,0 2 32 0,1 0 0 0,2 0 0 16,4-1-224-16,1-2-32 0,-2 3-16 0,-3-1 0 15,-1 2-208-15,-1-2-128 0,-1 0 160 0,0-1-160 16,-2 1 128-16,3 1-128 0,-1-1 0 0,-1 2 144 15,0-2 48-15,-5 2 0 0,1 0 0 0,-2-2 0 0,-1 2 64 16,0 1 0-16,-2 0 16 0,2 1 0 0,1 2-16 0,0-1 0 16,1 0 0-16,-5-2 0 0,-3 0-128 0,-2 0-128 15,1 0 144-15,-1 0-144 0,-1 0 0 0,2 0 128 16,-2 0-128-16,1-2 0 0,3 0 128 0,-3-1-128 16,1 2 176-16,-1 0-176 0,-1-1 224 0,-1 1-64 15,-4 1-16-15,-2 0 0 0,-3 0 32 0,1-1 0 16,-1 0 0-16,1 1 0 0,-1 1-48 0,0 0-128 15,-1 0 192-15,1 1-64 0,-2-2-128 0,2 1 0 16,0 3 0-16,0-3 0 0,-1 0 160 0,-2-1-160 16,2 0 192-16,-3 2-192 0,-1-1 0 0,-1 0 0 15,-2-1 0-15,-1 0 0 0,-1 0 0 0,0 0 0 16,-2 0 160-16,2 0-160 0,-1 1 0 0,-2 1 128 0,0-1-128 0,0 0 0 16,-1-1 176-16,-1 0-48 0,0 0-128 0,0 0 192 15,-1 1-48-15,0 2-16 0,-2 1 0 0,0-3 0 16,-1-1 0-16,-9 0-128 0,9 1 192 0,-9-1-64 15,10 2-128-15,-10-2 192 0,9 1-192 0,0 1 192 16,-9-2-192-16,0 0 128 0,9 0-128 0,-9 0 128 16,10 3-128-16,-10-3 0 0,0 0 144 0,10 3-144 15,-10-3 0-15,0 0 0 0,0 0 0 0,0 0 128 16,9 0-128-16,-9 0 144 0,0 0-144 0,0 0 160 16,0 0-160-16,0 0 0 0,0 0 144 0,0 0-144 15,0 0 0-15,0 0 0 0,0 0 0 0,0 0 0 16,0 0 0-16,0 0-160 0,0 0 16 0,0 0 0 15,0 0-1152-15,0 0-240 0,0 0-32 0,0 0-8064 16,0 0-1616-16</inkml:trace>
  <inkml:trace contextRef="#ctx0" brushRef="#br0" timeOffset="-64398.66">23873 7996 11967 0,'0'0'1072'0,"0"0"-864"0,0 0-208 0,0 0 0 16,0 0 448-16,0 0 32 0,0 0 16 0,0 0 0 15,0 0-240-15,0 0-64 0,0 0 0 0,0 0 0 16,0 0 112-16,0 0 16 0,0 0 0 0,0 0 0 15,0 0 16-15,0 0 16 0,0 0 0 0,0 0 0 16,0 0 48-16,0 0 16 0,0 0 0 0,0 0 0 16,0 0-416-16,0 0 0 0,8 6 128 0,-8-6-128 15,0 0 0-15,0 0 192 0,6-4-192 0,-2-3 192 16,-4 7-192-16,4-7 0 0,-4 3 0 0,0-4 0 16,0-1-256-16,0 0 32 0,0 0 0 0,0-1 0 31,0 2-352-31,1-2-64 0,0 0 0 0,0-3-4256 0,1-1-848 0</inkml:trace>
  <inkml:trace contextRef="#ctx0" brushRef="#br0" timeOffset="-63947.13">24220 7355 5519 0,'0'0'496'0,"0"0"-496"0,0 0 0 0,0 0 0 16,0 0 1536-16,0 0 224 0,0 0 32 0,0 0 16 15,0 0-1136-15,0 0-224 0,0 0-64 0,10 3 0 16,-10-3-384-16,0 0 0 0,0 0 128 0,0 0-128 0,0 0 0 0,8 9 0 16,-8-9 0-16,0 0 0 15,0 0-528-15,0 0 16 0,0 0 0 0,0 0-3136 16,9 5-608-16</inkml:trace>
  <inkml:trace contextRef="#ctx0" brushRef="#br0" timeOffset="-61967.8">27163 7855 9951 0,'19'-2'448'0,"-5"4"80"0,0-1-528 0,2 0 0 0,2-1 0 0,1 0 0 15,1-1 736-15,1 1 32 0,-2 0 16 0,0 0 0 16,-1 0-400-16,-1 0-96 0,0 0-16 0,-2-1 0 16,1 3-272-16,-1-1 128 0,0-1-128 0,0 0 0 15,-1-1 192-15,0 0-64 0,0 1 0 0,0 0-128 16,-1 0 336-16,0 0-32 0,1 0-16 0,0 0 0 16,-2 0-64-16,2 0-16 0,0-1 0 0,0 1 0 0,-1 1-208 15,0 0 176-15,-1 0-176 0,1 1 160 0,0 0-160 0,1-1 0 16,0-1 0-16,0 4 128 0,2-1-128 0,-3-1 0 15,0 0 0-15,3-1 0 0,-1 0 0 0,2-1 0 16,-2 0 0-16,1 1 0 0,-3 3 0 0,1 1 0 16,0-1 0-16,-1-3 0 0,0-1 128 0,0 0-128 15,-1 2 128-15,1 2-128 0,1-1 0 0,0 2 0 16,-1-2 0-16,1-2 0 0,0 1 128 0,1-2-128 16,-1-2 0-16,0 4 128 0,0 1 48 0,0 1 0 15,0 1 0-15,2-2 0 0,-2-3 64 0,0 0 16 16,-1 0 0-16,1 0 0 0,1 1-128 0,2-1-128 15,-1 1 176-15,2 1-176 0,0-4 128 0,1 1-128 0,0-4 0 0,0 1 0 16,0 7 128-16,2-1-128 0,-1 0 0 0,0-4 0 16,-1-4 0-16,-1 2 0 0,0 0 0 0,1 3 0 15,0-2 0-15,1 2 0 0,1 0 0 0,-1-3 0 16,-1 0 0-16,1 0 0 0,2 1 0 0,1 0 0 16,-2 1 128-16,2 0-128 0,2 2 0 0,0-1 0 15,2-2 0-15,-1 1 0 0,1 1 0 0,1 1 0 16,0-3 0-16,0 2 0 0,0 0 0 0,-4 1 160 15,-1-2-160-15,0 0 0 0,0-1 0 0,0 3 0 16,-2 3 0-16,1 2 0 0,1-3-160 0,-2 0 160 16,2-1 0-16,1 1 0 0,-1 0 0 0,0 0 0 15,0 2 0-15,1-1 192 0,2 2-16 0,0-3 0 16,1-2 80-16,-2 0 32 0,1 0 0 0,-2 2 0 0,-1-1 32 16,-2 0 0-16,-2-2 0 0,-1 1 0 0,0 0-112 0,-3 1-16 15,-2 0 0-15,2-1 0 0,-2-3-48 0,0 1-16 16,-1 2 0-16,0 0 0 0,-2-2-128 0,-1 0 0 15,-9 2 144-15,9-1-144 0,-9 1 0 0,0 0 0 16,0 0 0-16,0 0 0 16,0 0-528-16,0 0-32 0,0 0 0 0,0 0-5904 15,0 0-1200-15</inkml:trace>
  <inkml:trace contextRef="#ctx0" brushRef="#br0" timeOffset="-61203.2">23962 7739 11055 0,'0'0'976'0,"0"0"-784"15,0 0-192-15,0 0 0 0,0 0 1024 0,0 0 176 16,13 0 16-16,2 1 16 0,3 3-576 0,2-1-112 16,4-2-32-16,5 0 0 0,6 0-64 0,-1 2-32 15,0-1 0-15,2 1 0 0,0 2-160 0,0-1-48 16,4-2 0-16,2 2 0 0,1-1-16 0,4 1-16 15,3-2 0-15,4 1 0 0,3-1 112 0,3 1 32 16,-5-2 0-16,2 0 0 0,2-1 32 0,3-1 16 16,5 0 0-16,4-2 0 0,-1 1 16 0,2-2 0 0,-4-1 0 0,0 1 0 15,0-1 0-15,7-1 0 0,5-2 0 0,0 3 0 16,-1 1-96-16,-3-2-16 0,-2 1 0 0,4 1 0 16,2 0-80-16,2-1-32 0,4 1 0 0,-3 2 0 15,-1 0-160-15,2 2 128 0,1 0-128 0,4 2 128 16,2-1-128-16,0 0 0 0,-6 0 0 0,2 2 128 15,0-1-128-15,2 2 0 0,4-1 0 0,-7-1 0 16,-2 2 144-16,-1 0-144 0,-2 1 160 0,3-1-160 16,2-3 288-16,-1 3-32 0,-7 1-16 0,0 1 0 15,-1-2 48-15,1 3 16 0,3 0 0 0,0-2 0 16,-3 0-96-16,-6 2-16 0,-3-4 0 0,0 4 0 16,-2 4-192-16,0-3 144 0,2 1-144 0,-5-5 128 15,-6-2-128-15,0 1 0 0,-5-2 0 0,0 4 0 0,-3-1 0 0,-2 0 0 16,-1 3 0-16,0-2 0 0,1-2 0 0,-3 1 0 15,-5 2 0-15,-3-2 0 0,-4-5 0 0,-7 1 0 16,-3 1 0-16,-4 0 0 0,-3 0-336 0,-3 2 48 16,-13-3 16-16,0 0 0 15,0 0-544-15,0 0-96 0,0 0-32 0,0 0-7200 16,0 0-1456-16</inkml:trace>
  <inkml:trace contextRef="#ctx0" brushRef="#br0" timeOffset="-60798.94">28811 7524 11055 0,'-14'-20'480'0,"8"10"112"0,0-2-464 0,2 5-128 0,1-1 0 0,3 8 0 15,5-5 2752-15,-5 5 512 0,13-1 128 0,2 2 0 16,4 4-2688-16,4 4-528 0,3 1-176 0,3 1 0 16,1-3 0-16,3 2-176 0,1-2 16 0,1 3 0 15,1 5 0-15,1-5 0 0,1 2 0 0,0 1 0 16,0-3 160-16,3 3 0 0,1 1 0 0,3 1 0 16,-1-1 256-16,-2 1 64 0,-3 0 32 0,-1 0 0 0,-2-1 208 15,-2 1 32-15,-1-2 16 0,-1 0 0 16,-2 0-96-16,-3-3 0 0,-3 0-16 0,-2 6 0 0,-2 1-160 15,-6 1-16-15,-2 0-16 0,-5-1 0 0,-3-2 16 0,-4 0 0 16,-1-1 0-16,-8 1 0 0,-5 0-144 0,-7 1-32 16,-5 2 0-16,-9 2 0 0,-5-1-16 0,-7-1 0 15,-8-2 0-15,-8 3 0 0,-11 0-128 0,-5 2 0 16,-2 0 0-16,-5 2 0 16,-2-1-1808-16,-12 1-240 0,-8 1-64 0</inkml:trace>
  <inkml:trace contextRef="#ctx0" brushRef="#br0" timeOffset="-59809.34">22274 7935 6447 0,'0'0'576'0,"6"-8"-576"15,1-1 0-15,0-1 0 0,2-7 2032 0,0 3 288 0,2 2 64 0,1 2 16 16,-1-4-1648-16,2 1-336 0,1 1-64 0,0-2-16 16,-1 1-336-16,1-1 0 0,-2 0 0 0,1-4 0 15,1-3 0-15,0 4 0 0,1 0 0 0,-3-1 0 16,-1 1 0-16,2 0 128 0,-3 0-128 0,2 2 176 15,-2-1-48-15,0 2 0 0,1 0 0 0,0 2 0 16,-4 0 0-16,1-1-128 0,-1 0 192 0,1 2-64 16,1-1-128-16,-1 5 0 0,-8 7 0 0,8-13 0 15,0 3 0-15,-2 1 0 0,-6 9 0 0,0 0 0 32,8-5-640-32,-8 5-16 0</inkml:trace>
  <inkml:trace contextRef="#ctx0" brushRef="#br0" timeOffset="-59337.93">23418 7183 4607 0,'0'0'192'0,"0"0"64"0,0 0-256 0,11 7 0 0,-11-7 0 0,11 4 0 16,-3 1 784-16,1 0 112 0,-9-5 32 0,11 6 0 16,-11-6-672-16,11 4-128 0,-1 0-128 0,-10-4 192 0,10 6-448 0</inkml:trace>
  <inkml:trace contextRef="#ctx0" brushRef="#br0" timeOffset="-58820.04">25494 7678 3679 0,'24'4'160'0,"-5"-2"32"0,1 2-192 0,2-1 0 0,3-1 0 0,3-1 0 16,4 2 960-16,-4 0 160 0,0-2 32 0,0 1 0 15,-1 0-752-15,-1 1-144 0,0-1-16 0,-1-1-16 0,-1-1 192 0,0 0 32 16,2 1 16-16,-1 1 0 0,1 0-176 0,-1 1-32 16,4-1-16-16,-1 2 0 0,-1-2-240 0,5 1 0 15,0 0 0-15,1-1 0 0,2-1 144 0,-2 1-144 16,0-1 128-16,-1 3-128 15,-3-2-592-15,-1 1-208 0,-1-2-32 0,0 0-16 16,-2 1-368-16,1-1-64 0,-1 0 0 0,0 0-16 0,1-1 880 0,-2 2 176 16,-1-1 48-16,2 2 0 0,1-3 192 0</inkml:trace>
  <inkml:trace contextRef="#ctx0" brushRef="#br0" timeOffset="-58303.58">26371 7841 5519 0,'0'0'240'0,"0"0"64"0,0 0-304 0,0 0 0 0,0 0 0 0,0 0 0 16,0 0 1792-16,0 0 288 0,0 0 64 0,0 0 16 15,14 2-1008-15,1-2-192 0,3-1-32 0,2 1-16 16,3 0-144-16,4 0-16 0,3 0-16 0,2 1 0 0,2-3-336 0,4-1-64 16,6 2-16-16,1-2 0 0,1 1 32 0,0-1 0 15,-2 2 0-15,2-2 0 0,0 0 96 0,2 0 0 16,2-1 16-16,2 3 0 0,3 2-144 0,3 0-16 15,2 1-16-15,0-2 0 0,-3 0-128 0,2 1-32 16,-1 2 0-16,0 2 0 0,-1-3-128 0,3 1 0 16,4-2 144-16,-2 2-144 0,-1-1 0 0,0 2 0 15,-1-3 0-15,-1 2 0 0,2 2 0 0,3-1 0 16,1-2 0-16,0 2 0 0,0 0 0 0,-3 2 128 16,-2-2-128-16,-1 1 0 0,1-4 0 0,0 1 0 0,1 1 0 15,2 1 0-15,1 0 0 0,-4 1 0 0,-4 0 0 16,-2-2 0-16,1-2 0 0,0-1 0 0,-2 0 0 15,2 1 0-15,1 4 0 0,1 2 0 0,-1-5 0 0,-4-3 0 16,-6-4 0-16,-3 2 0 0,-3 1 0 0,-1 2 128 16,-5 1-128-16,-2 0 0 0,-4 1 0 0,-4-2-128 31,-5 0-352-31,-4 0-64 0,-3-2-16 0,-12 2 0 16,8-3-1808-16,-8 3-384 0</inkml:trace>
  <inkml:trace contextRef="#ctx0" brushRef="#br0" timeOffset="-57910.7">28957 7565 28559 0,'2'-17'1264'0,"3"7"272"16,2 5-1232-16,5 1-304 0,6 0 0 0,5 3 0 0,3 0 0 0,6 3-176 16,5 6 32-16,4 0 0 0,3 3 144 0,2 1 0 15,3-1 0-15,1 2 128 0,-2-1-256 0,-2-3-64 16,-4 4 0-16,-1 0 0 0,-7-2-64 0,2 3-32 16,-3 0 0-16,-3 0 0 0,-2 0 144 0,-2 1 144 15,-2 2-208-15,-3-2 80 0,-3 3 304 0,-3 0 64 16,-1-1 16-16,0 3 0 0,-2 4 144 0,-2 2 48 0,-5 0 0 15,-1-1 0-15,-8-3-144 0,0-2-32 0,-5 3 0 0,-2 0 0 16,-3-1-48-16,-5-2-16 0,-7 0 0 0,-3-2 0 16,-4-1-32-16,-2-1-16 0,-4 2 0 0,-1 0 0 15,-4-1-160-15,-5 3 0 0,-3-3 0 0,-3 0 0 32,0-1-1520-32,2-4-224 0,1-1-48 0,0-1-16 0</inkml:trace>
  <inkml:trace contextRef="#ctx0" brushRef="#br0" timeOffset="-55959.07">8525 9250 14223 0,'-12'-10'624'0,"3"4"144"0,0-2-624 0,0-1-144 0,0 3 0 0,-1-3 0 16,0 1-192-16,-2-1-80 0,1 2-16 0,-2-2 0 31,-3 1-592-31,-2 3-112 0,-4-2-32 0,-1 3 0 15,-1 1 64-15,0 3 0 0,0 0 0 0,2 1 0 0,2 1 1680 0,2 0 352 0,0 0 64 0,6 1 16 16,-4 4 288-16,5-3 64 0,0 1 16 0,2 1 0 16,0-1-512-16,9-5-112 0,-8 5 0 0,8-5-16 15,-6 8-240-15,6-8-32 0,0 0-16 0,0 0 0 16,0 0-48-16,0 0-16 0,0 0 0 0,0 0 0 16,14-4-80-16,1 0-32 0,3 0 0 0,2-1 0 15,6-5 80-15,3 1 16 0,4 0 0 0,4 3 0 0,2-3-64 16,3 1-16-16,0 3 0 0,3-4 0 0,-1 3-48 15,4-3 0-15,2 3 0 0,3-1 0 0,6 1-64 0,3 1-32 16,4 0 0-16,-2-4 0 0,-5 1-96 0,2-2-32 16,4 4 0-16,1-2 0 0,2 3-16 0,2 0 0 15,5-3 0-15,-3 1 0 0,-2-7-144 0,-1 4 128 16,-2 0-128-16,4 2 128 0,4-4-128 0,0 1 0 16,-2 0 0-16,-2-2 128 0,-1-2-128 0,-4 2 0 15,1 3 0-15,3-3 0 0,3 4 128 0,-4-1-128 16,-2 2 0-16,-4-1 128 0,1 3 0 0,-3-3 0 15,-2 3 0-15,2 1 0 0,3-4 32 0,-3 2 0 16,-5-1 0-16,-4 1 0 0,-4-2-160 0,-1 2 128 16,-3 0-128-16,-2-2 128 0,-4 2-128 0,-4-2 128 15,-2 3-128-15,-3 0 128 0,0 0-128 0,-2 2 0 0,-4 1 0 16,-4-5 0-16,-4 4 0 0,-1 0 0 0,-5 2 144 0,-9 2-144 16,0 0 176-16,0 0-48 0,0 0 0 0,0 0 0 15,-5-4 48-15,-5-1 0 0,-4 2 0 0,-5 1 0 16,-5 0-176-16,-2 2 0 0,-1-1 144 0,-2 1-144 15,-4 0 0-15,-2 0 0 0,-5 1 0 16,0 2 0-16,-1 1 0 0,-6 2 0 0,-7-1 0 0,-3 2 0 16,-3-1 0-16,-1-1 0 0,2 3 0 0,-4 2 0 15,2-3 0-15,-3 4 0 0,-5 1 0 0,0-3 0 16,-4 1 0-16,0-2 0 0,2 2 0 0,-3-2 0 16,2 5 0-16,-8-2 0 0,-7 2 0 0,2-1 128 15,2-3-128-15,1 4 0 0,-1 1 0 0,-3 1 0 0,-8 3 0 16,1 1 0-16,4-1 0 0,4 0 0 0,1 1 0 15,-1-1 0-15,-3-2 0 0,4 1 0 0,4 0 0 0,4 0 0 16,3-1 0-16,2-2 0 0,1 0 0 16,2 0 0-16,-1-5 0 0,5 3 0 0,7 0 0 15,5-1 0-15,3-1 0 0,5-3 0 0,6 1 0 0,4-4 0 16,3 0 0-16,5-1 0 0,0 1 0 0,3-2 0 16,3-1 0-16,5-1 128 0,3 0-128 0,12 0 0 15,0 0 0-15,0 0 0 0,0 0 0 0,0 0 0 16,0 0 0-16,18 1-128 0,4-1 128 0,3-1 0 15,2-4-144-15,7 0 144 0,6 1 0 0,4-5 0 16,6 0 0-16,9-1 0 0,10 0 0 0,5-4 0 0,3-2 0 0,3 3 0 16,4-1 128-16,5-2-128 0,7 1 0 15,-2-3 128-15,2-2-128 0,2 1 0 0,0 2 0 0,5 2 128 16,2-1-128-16,1 2 0 0,-6-4 0 0,1 2 0 16,0 4 0-16,1-5 0 0,0-1 0 0,-3 2 128 15,-2 1-128-15,0 2 0 0,4-1 0 0,-3 1 0 16,-4-2 0-16,-3-3 0 0,-3 0 0 0,6 2 0 15,1 1 0-15,-4-2 0 0,-9-1 0 0,-3 2 0 16,-3 1 0-16,-1 3 128 0,-2-2-128 0,-3 1 0 16,-5 2 0-16,-7-3 0 0,-2 4 0 0,-8 1 0 15,-2-2 0-15,-4 4 0 0,-5-2 0 0,-5 5 128 16,-4 1-128-16,-4-2 0 0,-5-2 0 0,-3 3 128 16,-7 2 0-16,-9 2-128 0,0 0 192 0,0 0-64 15,-5-5 96-15,-8-2 16 0,-6 5 0 0,-6-2 0 16,-8 1-240-16,-6 1 0 0,-7 2 128 0,-4 5-128 15,-10 4 0-15,-4 1 0 0,-6-2 0 0,-1 1 0 0,-2 0 0 16,-2 1 0-16,0 2 0 0,-9 0 0 0,-7 2 0 16,-2 1 0-16,0-2 0 0,-1 5 0 0,-3 1 0 15,-4 0 0-15,-6-1 0 0,0 2 0 0,0-1 0 0,-3 3-128 16,-6-1 128-16,3 2 0 0,4-1 0 0,1-2 0 16,-2 2 0-16,1-1 0 0,1 2 0 0,5 0 0 15,3 5 0-15,-2-3 0 0,-4-2 0 0,5 0 0 16,4-1 0-16,3-2 0 0,1 3 0 0,2 0 0 15,-2 0 0-15,8 0 0 0,6 1 0 0,5 1 0 16,6-2-128-16,1-1 128 0,4-2 0 0,4 0 0 16,6-4-128-16,7-1 128 0,7 0-192 0,7-1 0 0,7-5 16 15,6 0 0-15,6-5 176 0,5-1-208 16,8-3 80-16,0 0 128 0,12 0-320 0,6 0 48 0,6-1 16 0,10-5 0 16,13-6 112-16,8 1 144 0,6-3-208 0,5-3 80 15,9 0 128-15,7-2 0 0,10-4 0 16,7-4 0-16,5 2 0 0,4-3 128 0,4 1-128 0,4-4 128 15,3 1-128-15,2 3 0 0,-1 1 0 0,0 1 0 16,4 0 0-16,-4 3 0 0,-5 3 0 0,6 4 0 31,1 2-896-31,-4 2-240 0,-6 6-48 0</inkml:trace>
  <inkml:trace contextRef="#ctx0" brushRef="#br3" timeOffset="-49780.66">18402 10617 12895 0,'-19'-2'1152'0,"10"1"-928"15,0-3-224-15,0 3 0 0,0-2 656 0,3 2 96 16,6 1 16-16,0 0 0 0,-6-2-192 0,6 2-16 16,0 0-16-16,0 0 0 0,0 0-32 0,0 0-16 15,0 0 0-15,0 0 0 0,0 0-176 0,0 0-48 16,0 0 0-16,0 0 0 0,0 0 144 0,11 6 32 15,2 2 0-15,1-2 0 0,1-5 96 0,-2 1 32 0,2-1 0 16,-1 1 0-16,0 0 48 0,0-1 16 0,4-1 0 0,2 2 0 16,-2 2-96-16,2-2-16 0,1-2 0 0,1 1 0 15,4 0 0-15,-2 2 0 0,3-2 0 0,-1 3 0 16,1-1 32-16,2 4 0 0,3-5 0 0,4 3 0 16,1 2-256-16,1-1-48 0,-3-2-16 0,0 4 0 15,-2-3-64-15,1 0-16 0,2 0 0 0,-1 3 0 16,1-3-160-16,-1 2 160 0,1-2-160 0,2-1 160 15,3 0-160-15,1 1 160 0,1-1-160 0,-1-2 160 16,-1-2-32-16,-2 0-128 0,-1 0 192 0,2-1-64 16,-1 1 80-16,0-1 16 0,-2-3 0 0,4 0 0 15,-2 2-32-15,1 0-16 0,0 1 0 0,4 0 0 16,0-2 80-16,-1 1 0 0,-1 0 16 0,0 1 0 16,0-1 0-16,0 0 0 0,-1 2 0 0,1 2 0 15,-2 1-144-15,4 0-128 0,-1 0 144 0,1-1-144 0,1-1 144 0,-2 2-144 16,-4-2 128-16,2 0-128 0,-2 2 0 0,2-3 0 15,-1 0 0-15,-1-3 0 0,-1 2 160 0,0 0-160 16,2 0 192-16,2-2-192 0,2 1 160 0,2-2-160 16,-2-5 128-16,1 4-128 0,-3 1 128 0,1-2-128 15,0 1 0-15,-1 2 128 0,0 0-128 0,0 0 192 16,-1-1-192-16,2 0 192 0,0 1-64 0,-1 2-128 16,0-1 192-16,-3-1-64 0,0-2-128 0,-3 2 160 15,-1 1-160-15,-1 1 160 0,3 1-160 0,-1 0 128 16,-2 0-128-16,1 0 128 0,2 0-128 0,0 3 128 15,0 4-128-15,0-2 128 0,0-4-128 0,0 2 0 0,-2-1 0 16,-2 1 128-16,-2 1-128 0,1-2 192 0,1-1-192 0,-2 2 192 16,0 1-192-16,2 1 0 0,-4 0 144 15,3-1-144-15,-2-2 0 0,2 3 144 0,-1 3-144 0,-1-5 0 16,1-1 160-16,-2 2-160 0,0-2 128 0,-1 2-128 16,0-2 192-16,-2 0-64 0,-1-1 0 0,0 1 0 15,2-2 0-15,0 1-128 0,0 1 192 0,-1 0-64 16,2-2-128-16,0 1 0 0,-1 2 0 0,2-3 128 15,2 0 0-15,0 3 0 0,0-1 0 0,1-1 0 16,-3-1-128-16,-1 1 0 0,0-1 0 0,-1 1 0 16,-2 1 0-16,-1-1 0 0,3 2-192 0,-2-1 192 15,1-1 0-15,-1-1 0 0,-1 0 0 0,-1 3 0 16,-1-2 0-16,-1 2 128 0,2-2-128 0,-1 2 0 16,3 0 0-16,-2 1 0 0,-1 1 0 0,-1-2-176 15,1-1 176-15,1 2 0 0,-2-1 0 0,-3 0 0 0,1 0 0 0,0 0 0 16,-1-2 0-16,0 4 128 0,0-3-128 0,0 2 0 15,-1-1 0-15,1-1 0 0,-1 0 0 16,0 0 0-16,-1-1 0 0,1 2 128 0,1 0-128 0,-1-1 0 16,-1-1 0-16,1 1 0 0,-1-2 0 0,0 1 144 15,-1-1-144-15,-1 0 160 0,-1 0-160 0,1 0 0 16,1 0 0-16,-1 0 0 0,-2 0 0 0,4 0 0 16,-2 0 0-16,0 0 0 0,-2 0 0 0,1 0 0 15,0 0 0-15,-2 0 0 0,-1 0 0 0,1 0 0 16,-11 0 0-16,11 0 0 0,-11 0 0 0,10 0 128 15,-10 0-128-15,10 0 0 0,-10 0 192 0,0 0-64 16,0 0 0-16,0 0 0 0,0 0-128 0,0 0 0 16,9 0 0-16,-9 0 0 0,0 0 0 0,0 0 0 0,0 0 0 15,0 0 0-15,0 0 0 0,0 0 0 0,0 0 0 0,0 0 128 16,0 0-128-16,0 0 192 0,0 0-192 0,0 0 192 16,0 0-192-16,0 0 0 15,0 0 0-15,0 0 0 0,0 0 0 0,0 0 0 0,0 0 0 0,0 0 0 16,0 0 0-16,0 0 0 0,0 0 0 0,0 0 0 15,0 0 0-15,0 0-224 0,2-9 80 0,-2 9 16 16,0 0-96-16,0 0-16 0,-7-8 0 0,7 8 0 31,-6-9-272-31,0 4-48 0,6 5-16 0,-9-3 0 16,9 3-256-16,-8-6-64 0,-1 0-16 0,9 6 0 0,-9-5-448 0,0 1-96 0,0-3-16 0,9 7 0 16,-5-8-1488-16,5 8-304 15,-7-8-64-15,7 8-4336 0,-4-10-848 0</inkml:trace>
  <inkml:trace contextRef="#ctx0" brushRef="#br3" timeOffset="-40152.9">24614 11374 11967 0,'0'0'1072'0,"0"0"-864"0,-9-6-208 0,9 6 0 16,0 0 1024-16,0 0 176 0,0 0 16 0,-6-5 16 15,6 5-592-15,0 0-112 0,0 0-16 0,0 0-16 16,0 0-304-16,-9 0-64 0,9 0-128 0,0 0 192 16,0 0-192-16,0 0 0 0,0 0 128 0,0 0-128 15,0 0 256-15,0 0 16 0,0 0 0 0,0 0 0 16,0 0 512-16,0 0 112 0,0 0 0 0,0 0 16 15,0 0-48-15,13 0-16 0,-2-2 0 0,0 1 0 16,3 1-336-16,2 1-64 0,-1-2 0 0,3 1-16 0,1 0-112 16,0 0-32-16,-1 3 0 0,1-2 0 0,0 0 0 0,2 2 0 15,1 1 0-15,2-1 0 0,2 0 16 0,0 2 0 16,1 1 0-16,1 1 0 0,2 0-80 0,2 4-16 16,3-3 0-16,-2 3 0 0,1 1-80 0,-1 0-128 15,-1 2 176-15,-2 0-176 0,2-2 128 0,-3 0-128 16,-3 1 0-16,0-1 0 0,2-3 144 0,0 3-16 15,0-5-128-15,4 5 192 0,0 4 16 0,0 0 0 16,-1-4 0-16,0 3 0 0,2 1-16 0,0 0 0 16,0 0 0-16,0-1 0 0,-1 0 48 0,-2 0 0 15,-3 2 0-15,0 1 0 0,0-2-48 0,-1 2 0 16,2 1 0-16,0 0 0 0,1 1-16 0,-1-1-16 16,4-1 0-16,-3 1 0 0,-2 0-160 0,2 3 0 15,2-3 144-15,2 4-144 0,-4 4 0 0,-1-6 128 0,-4 2-128 16,0 3 0-16,0-5 0 0,-1 3 0 0,-2 3 0 15,-2-4 0-15,-1 1 0 0,1 4 0 0,0-3 0 0,1 3 0 16,-2-2 0-16,0 0 0 0,-1-1 0 0,0 0 128 16,1-3 0-16,0-2 0 0,2 3 0 0,-1 1 0 15,-1 0 16-15,1-2 16 0,2 1 0 0,1 1 0 16,1-3-32-16,0 2 0 0,0 1 0 0,0-3 0 16,-1-1 0-16,0-2-128 0,1 0 192 0,-3 0-64 15,-1-3-128-15,0 1 0 0,-1 1 0 0,-1-3 0 16,-3-1 0-16,1 2 0 0,-1 1 0 0,2 0 0 15,-2-4 0-15,2 2 0 0,-2-1 0 0,-2 0 0 16,1-3 0-16,0 3 128 0,0-2-128 0,-2-1 0 16,-1 3 0-16,0-4 0 0,-1 1 0 0,-2-1 0 0,0 0 0 15,0-3 0-15,-7-6 128 0,6 10-128 0,-6-10 0 0,6 9 0 16,-1 0 0-16,-5-9 0 0,0 0 0 0,0 0 0 16,0 8 128-16,0-8-128 0,0 0 0 0,0 0 160 15,0 0-160-15,-9-3 160 0,-1-2-160 0,0-3 192 16,-1 2-192-16,-2-2 192 0,-1-4-192 0,-1-1 0 15,-1-1 0-15,0 0 0 0,-1-1 0 0,0-3 0 16,-2-1-160-16,-1-4 160 0,1 0 0 0,-1 2-144 16,-2-2 144-16,-2-4 0 0,-4 3-144 0,-1-2 144 15,-5 2-160-15,-2 1 160 0,1-3-192 0,-1-1 192 16,0-6-208-16,1 4 80 0,-1 3 128 0,1-3-208 16,-1 0 80-16,2-2 128 0,1 1-192 0,0 1 192 15,-2-4-160-15,-2-2 160 0,-1 2-176 0,-2 0 176 0,-2 4-192 0,1 1 192 16,2-3-144-16,-1 3 144 0,1-2 0 0,-2 2-144 15,2 3 144-15,-1 0 0 0,2-1 0 16,-2 2 0-16,-5-4 0 0,-3 5-128 0,-3 0 128 0,0-1 0 16,0 0-240-16,2 2 48 0,0-2 0 0,4 1 0 15,0-1 192-15,2-2 0 0,1 5-160 0,0 0 160 16,-3 0 0-16,1-2 0 0,-1 1 0 0,2-1 0 16,1 2 0-16,2-1 0 0,0 1-176 0,2 0 176 15,1 1 0-15,2 1 0 0,0 0 0 0,1 1-128 16,-4-1 128-16,1 1 0 0,-1-1 0 0,1 3-128 15,0-1 128-15,4-1-128 0,3 0 128 0,3 2-128 16,3 1 128-16,3 3 0 0,4-1-144 0,-1 1 144 16,0 2-192-16,4-2 16 0,1 2 16 0,1 4 0 0,-1 2 160 15,1 0-128-15,2-1 128 0,1 5-128 16,-1 1 128-16,1 3-128 0,0-1 128 0,2 0-128 0,-2 1 128 0,9-4-128 16,-9 8 128-16,3-2-128 0,6-6 128 0,0 0-160 15,-7 8 160-15,7-8-160 0,-5 10 160 0,5-10 0 16,0 0-144-16,0 0 144 0,-2 14 0 0,2-14 0 15,0 0 0-15,3 11 0 0,-3-11 0 0,6 11 0 16,0 1 0-16,0-5 0 0,-6-7 0 0,8 9 0 16,5-2 0-16,-2-2 0 0,-1 0 128 0,0 3-128 15,3-6 128-15,1 5-128 0,-1-1 0 0,2-1 0 16,0 3 128-16,3 0-128 0,1-3 0 0,2 5 160 16,0-4-160-16,3 4 160 0,3-1 0 0,1 3 0 15,1-5 0-15,2 6 0 0,0 0-32 0,1-3 0 0,0 3 0 16,-1 1 0-16,-4-3-128 0,4 2 192 0,1-1-192 0,1 4 192 15,0-2-192-15,2 3 160 0,1 1-160 0,3 1 160 16,5-2-160-16,-1-1 160 0,0 1-160 16,0 2 160-16,-2-3 16 0,-2 4 0 0,0-1 0 0,-1 3 0 15,-1-2-176-15,4 1 0 0,0-1 0 0,1 2 0 16,4-2 192-16,0 3-32 0,-1 0-16 0,0-2 0 16,-2 0-144-16,-2 2 0 0,-4-3 0 0,2 2 0 15,-2-2 128-15,1 2-128 0,-1 1 128 0,1 0-128 16,1-2 144-16,1 1-144 0,1-3 160 0,-1 5-160 15,1-2 160-15,-2-1-160 0,-2 2 160 0,-1 1-160 16,2-1 128-16,-3 1-128 0,1 1 0 0,0-4 0 16,-2 2 128-16,0-1-128 0,1 1 0 0,0 1 144 15,1 4-144-15,-2-3 0 0,0-1 0 0,-1 4 0 16,1-2 176-16,-1 0-48 0,-4 0-128 0,-1 0 192 16,-2-3-64-16,1 5 0 0,0 3-128 0,-2-2 192 15,-1-2-64-15,2 1 0 0,-3 1-128 0,1-1 192 16,-1 1-192-16,1-1 128 0,-4 3-128 0,2 2 0 0,1 2 128 15,1 1-128-15,-1-1 0 0,1 1 144 0,0 0-144 0,0 0 0 16,-1-1 0-16,0 2 0 0,-1-1 0 16,-2 1 0-16,-1-1 0 0,0 1 0 0,-1-4 160 15,-2 1-160-15,0-1 192 0,0-2-192 0,-2 2 144 16,0-3-144-16,-1 2 0 0,0-4 144 0,-1 1 16 16,1 2 0-16,-2-3 0 0,2 1 0 0,-1-4 0 15,-1 2 0-15,-1-4 0 0,-1 0 0 0,0 1-160 0,0-2 0 16,-3-3 144-16,1 1-144 0,-1-1 0 0,-2 1 128 15,-2 3-128-15,0-5 0 0,3-5 0 0,-3 2 0 16,1 1 0-16,-3 0 0 0,-2-7 0 0,2-9 128 16,0 9-128-16,0-1 0 0,0 1 0 0,0-9 0 15,0 0 0-15,0 0 128 0,0 0-128 0,0 0 0 16,0 0 0-16,0 0 128 0,0 0-128 0,-5-9 0 0,-1 1 0 16,0-5 128-16,1-1-128 0,-2-1 128 15,-2-7-128-15,0-1 128 0,1 0-128 0,-4-5 0 16,-1 2 0-16,-1-4-128 0,0 2 128 0,-1-1 0 15,-1-1 0-15,-2-2-128 0,-1 1 128 0,0-2 0 16,-2-1 0-16,1 0-128 0,-3-2 128 0,2-1 0 16,-5-1-144-16,-1-5 144 0,-1 1 0 0,-1 1-144 0,1-2 144 0,-4-1 0 15,2-3-224-15,-2 2 64 0,-1 1 16 0,1-1 0 16,-2-5 144-16,-3 6-160 0,-1-3 160 0,-3 1-160 16,-2 0-16-16,-3-1 0 0,-2 2 0 15,-1-2 0-15,-4 0 32 0,1 1 0 0,1-1 0 0,3 4 0 16,1-1 144-16,4 4-160 0,1 0 160 0,1 0-160 15,-2-1 160-15,0 0 0 0,-3-1 0 0,0-2 0 16,-1 3 0-16,0 3-128 0,1-1 128 0,1-2 0 16,-1 3-128-16,1 1 128 0,2 0-128 0,-4 2 128 15,-5-1-192-15,-4 3 64 0,-5 1 0 0,-1 0 0 16,-2-1-64-16,2 0-16 0,2 4 0 0,2 4 0 0,1 2 208 16,-3-1-144-16,1 3 144 0,5 1-128 0,4 1 128 15,7 1 0-15,2 0 0 0,4 2 0 0,3 2 0 0,4 0 0 16,0 1-144-16,4 0 144 0,-1 2-208 0,2 2 16 15,-1 0 16-15,-1 0 0 0,1-5 176 0,-1 4-128 16,0 0 128-16,1 3-128 0,-2-3 128 0,2 7-128 16,2-1 128-16,5 0-128 0,-1 1 128 0,2 2-192 15,1 1 192-15,3 0-192 0,2-1 64 0,0 1 0 16,2 1 0-16,10-1 0 0,-10 3 128 0,10-3 0 16,0 0 0-16,0 0-128 0,-9 3 128 0,9-3 0 15,0 0 0-15,0 0 0 0,0 0 0 0,0 0 0 16,0 0 0-16,0 0 0 0,0 0 0 0,0 0 0 15,0 0 0-15,13 3 0 0,-1-3 0 0,0 0 0 0,-1-3 0 16,2 3 0-16,1 0 0 0,0-2 0 0,0 1 0 16,2-1 0-16,2 2 0 0,1 2 0 0,2-1 0 0,0 1 0 15,3 0 128-15,2 0-128 0,1 1 128 0,-1-1-128 16,1 3 0-16,0 2 0 0,-2-3 0 0,4 2 128 16,3 2-128-16,1-1 0 0,3 3 128 15,3-2-128-15,3 3 128 0,5 0-128 16,3 1 128-16,-1 4-128 0,-2-6 192 0,3 4-48 0,-4-2 0 0,-1 5 0 15,1-1-144-15,0 4 160 0,3-1-160 0,4 3 160 16,0 5-160-16,0 0 160 0,2 3-160 0,-4 3 160 16,-4-2-160-16,0 2 128 0,-1 0-128 0,1 1 128 15,0 2-128-15,0 2 0 0,0 0 0 0,2 3 0 16,1-4 0-16,0 1 0 0,-1 0 128 0,-2-1-128 16,-1 2 0-16,0 1 0 0,-1-6 0 0,2 2 0 0,-1 2 0 15,-1 0 128-15,0 0-128 0,1 0 0 0,-5-1 224 16,0-1-32-16,-3-2-16 0,-1 1 0 0,-3 1 80 0,-1 0 0 15,0-2 16-15,-1 2 0 0,1-2-80 0,-3 0-32 16,2-1 0-16,1 3 0 0,-1-1-32 0,0 1 0 16,-2 1 0-16,1-2 0 0,1 0-128 0,-2 2 0 15,-1-3 0-15,-2 3 128 0,-2 0-128 0,0 2 0 16,-1-1 0-16,0 2 128 0,1 2 0 0,-1 2-128 16,-1-5 192-16,-1 2-64 0,0 1-128 0,-1-3 128 15,1-3-128-15,-3 0 128 0,0-1-128 0,-1 2 160 16,-1-3-160-16,1 2 160 0,0 0-32 0,0 0 0 15,0 1 0-15,-2 1 0 0,-1 1 48 0,1-5 0 0,-1-2 0 0,0-2 0 16,0 1-32-16,-1-2 0 16,-1-4 0-16,-1 3 0 0,-1-1-16 0,-1-2 0 0,-2-6 0 15,-1 1 0-15,0-4-128 0,-1 1 128 0,-1-2-128 0,-2-5 128 16,-3-10-128-16,0 0 0 16,0 0 0-16,0 0 0 15,0 0-528-15,0 0-96 0,-7-8-16 0,-4-8 0 16,-7-10-2496-16,-6-5-496 0</inkml:trace>
  <inkml:trace contextRef="#ctx0" brushRef="#br3" timeOffset="-36270.5">20499 10196 21711 0,'-14'-5'960'0,"14"5"192"0,-7-7-912 0,0 2-240 0,7 5 0 0,-7-2 0 16,-3-1 496-16,2-1 48 0,8 4 16 0,-10-2 0 16,-4-3-304-16,1 2-64 0,-1 1-16 0,0-1 0 15,0-2-176-15,2 3 0 0,-2-1 0 0,2 1 128 16,2 0 112-16,-2 0 16 0,4-2 0 0,0 1 0 16,0 0 128-16,8 3 16 0,0 0 16 0,-5-6 0 15,3-2 96-15,2 0 0 0,2-2 16 0,3 2 0 16,3-3-96-16,2 3-32 0,-1-2 0 0,4 1 0 15,5-5-80-15,1 3 0 0,0 3-16 0,1-2 0 16,0 2 16-16,1-1 16 0,-2 8 0 0,0 1 0 0,-1 5-96 16,-1 0-32-16,0 4 0 0,-3 3 0 0,-3 1-208 0,0 3 144 15,-4 2-144-15,-2 2 128 0,-2 0-128 0,-2-1 0 16,-2 2 144-16,-2-2-144 0,-1 0 128 0,-1-1-128 16,-5-2 160-16,0-2-160 0,-1-3 384 0,-1-4 0 15,-1-1-16-15,3 1 0 0,-2-5-32 0,-1-1 0 16,3-3 0-16,1-1 0 0,2-3-112 0,2 0-32 15,-1-5 0-15,3 0 0 0,5-6-64 0,0 1 0 16,6-2-128-16,1-1 192 0,1 1-192 0,3-2 0 16,1-4 0-16,0 5 0 0,-2 3 0 0,1 4-128 15,0-2 128-15,-2 4 0 0,-1 6 0 0,-1 3-128 16,-9 1 128-16,12 3 0 0,-2 6 0 0,-3 4-160 16,0 5 160-16,-1 3-128 0,-3 0 128 0,-2-1 0 0,-2 2 0 15,-3-2 0-15,-1 4 0 0,-3-2 0 0,-3-3 0 0,-3-1 0 16,0-2 128-16,-1-1 0 0,-6-4 0 0,2 0 0 15,0-6 96-15,0 0 32 0,0 0 0 0,2-5 0 16,2-1 32-16,2-4 16 0,1-2 0 0,2 1 0 16,-1-5-48-16,6 1 0 0,-1-1 0 0,2-4 0 15,2-1-256-15,2 0 0 0,0 0 0 0,2 2 0 16,1-1 0-16,2 1 0 0,2 2 0 0,0 5 0 16,-1-2 0-16,-6 9 0 0,9-4 0 0,-9 4 0 15,11 0-160-15,0 2 160 0,-11-2-160 0,10 11 160 16,-3-5-144-16,0 5 144 0,-7-11-128 0,4 10 128 15,-2 2 0-15,-1-1 0 0,-1-11 0 0,-1 11-128 16,1-11 128-16,-6 11 0 0,-2-1 0 0,-1-2 0 16,-1-3 0-16,-1 0 0 0,0 1 0 0,0-3 0 15,2-2 0-15,0-1 0 0,0-1 0 0,9 1 0 0,0 0 0 0,-9-1 0 16,9 1 0-16,-5-8 128 0,4-1-128 16,1 0 0-16,4-1 0 0,4 0-128 0,2-4 128 0,2-1-208 15,2-1 80-15,2 0 128 0,1 2-192 0,1 1 192 16,0 0-192-16,0 1 192 0,-3 2-176 0,-1 3 176 15,-3 5-128-15,0 2 128 0,-11 0 0 0,10 3-128 16,-4 5 128-16,1 1 0 0,-7 5 0 0,0 0 0 16,-3 0 0-16,-2 2 0 0,-4 1 0 0,-1 1-128 15,-3 0 128-15,-3-3 0 0,-2-1 0 0,0 1 0 16,0-4 0-16,0 0 0 0,1-4 0 0,1 0 128 16,4-4-128-16,1 0 0 0,3-3 128 0,8 0-128 15,-5-4 160-15,1-3-160 0,5-2 240 0,3-2-48 0,0-1-16 0,3-3 0 16,5-2-176-16,0-1 0 0,2 0 0 0,4 2 0 15,-1 1 0-15,-1 2 0 0,1 3 0 0,-2-2 0 16,-1 2 0-16,-3 0 160 0,2 5-160 0,-3 4 160 16,-10 1-160-16,10 5 0 0,-3 5 0 0,-2 0 0 15,-3 4 0-15,0 3-192 0,-5 0 64 0,-2 2 128 16,-3 0-144-16,-2 2 144 0,-2-1 0 0,-4 0 0 16,-1-2 0-16,0-1 0 0,-1-3 0 0,2-4 0 15,0-5 0-15,4 0 192 0,-1 1-48 0,4-3-16 16,-1-4-128-16,4-3 0 0,0-2 0 0,4-2 0 15,2-5 0-15,4-1 192 0,2-2-64 0,0-1 0 16,2-1-128-16,0 1 0 0,1-1 0 0,2 1 0 16,-1 5 0-16,2-2 0 0,2 1 0 0,-3 5 0 0,-2 2 0 15,0 3 0-15,1 3-144 0,0 3 144 0,-10-3 0 0,10 8 0 16,-3-2-128-16,-1 7 128 0,-1-1-144 16,-1 1 144-16,-3 2-208 0,-1-1 80 15,0 0-1168-15,0-2-240 16,0 0-32-16</inkml:trace>
  <inkml:trace contextRef="#ctx0" brushRef="#br3" timeOffset="-30893.35">19971 10248 16175 0,'0'0'704'0,"0"0"176"0,0 0-704 15,-7 4-176-15,7-4 0 0,0 0 0 0,0 0 352 0,0 0 32 16,-2 11 16-16,2-11 0 0,0 0-224 0,0 0-48 0,0 0-128 0,7 7 192 15,-7-7-32-15,0 0-16 0,11 3 0 0,-11-3 0 16,0 0 208-16,11 0 32 0,-11 0 16 0,10 0 0 16,-10 0 320-16,12 0 64 0,-2 0 16 0,-10 0 0 15,11-1 32-15,-1 1 16 0,1 1 0 0,-1-1 0 16,0-1-144-16,1 1-48 0,1 0 0 0,0 1 0 16,1-1-192-16,1 2-32 0,-1-2-16 0,1-2 0 15,0 4-48-15,0-2-16 0,2 0 0 0,1 0 0 16,1-2-96-16,-2 2 0 0,1-2-16 0,1 1 0 15,-1 1-112-15,2-2-128 0,0 1 176 0,2-1-176 16,-1-2 160-16,2 1-160 0,-2 1 128 0,0 0-128 16,-1 1 208-16,1 0-32 0,-3 0-16 0,1 1 0 15,0 0 64-15,0-2 16 0,-2 1 0 0,2 0 0 0,0-3-32 16,1 1 0-16,3 0 0 0,-3-1 0 16,0 0-208-16,-2-1 0 0,4 2 128 0,-2 0-128 0,0 0 0 0,0-1 128 15,-1-1-128-15,0 5 0 0,1-1 144 0,1 1-144 16,-1 0 128-16,0 0-128 0,0-1 128 0,2-1-128 15,-1 1 128-15,0 0-128 0,1-1 0 0,-2 1 128 16,0 0-128-16,-2-2 0 0,1 1 128 0,-1-2-128 16,-2 1 0-16,2 2 128 0,-2-1-128 0,1 0 160 15,1-1-160-15,1 0 160 0,-2-1-160 0,1 2 160 16,-2 0-160-16,0 0 160 0,0 1-32 0,2-1 0 16,-2-3 0-16,3 0 0 0,-4 4-128 0,1 0 160 15,1 1-160-15,0-2 160 0,1 2-160 0,0-1 0 16,0 0 144-16,-1 0-144 0,1-2 0 0,1 2 128 0,-4-1-128 15,2-1 0-15,-1-1 128 0,1 1-128 0,-1 1 128 0,2-1-128 16,-2 1 128-16,0 2-128 0,-1-4 160 16,-1 0-160-16,-1 0 144 0,1 2-144 15,0-2 128-15,2 0-128 0,-2 1 128 0,1 2-128 0,0 1 128 0,0-1-128 16,-2 0 0-16,1-1 128 0,1 0-128 0,0-1 0 16,0 0 0-16,1 0 128 0,1 0-128 0,0 1 0 15,1 1 0-15,-1-1 0 0,2 1 0 0,0-1 0 16,1-5 0-16,0 2 128 0,0 0-128 0,1-1 0 15,-2 2 0-15,1 0 0 0,-1-6 128 0,0 4-128 16,-3-1 0-16,2-3 0 0,-2 1 0 0,0-1 0 16,0 5 160-16,1-3-160 0,-2 3 192 0,0 0-192 15,0-3 160-15,0 3-160 0,0 3 128 0,1-2-128 16,-3-4 0-16,2 3 128 0,0 1-128 0,2 1 0 0,-1-1 0 16,3 1 128-16,-3-2-128 0,2 1 0 0,-1 2 0 15,2-3 0-15,0 0 128 0,-1 2-128 0,1-1 0 16,1-1 0-16,-1 0 0 0,0 1 0 0,0-3 0 0,-2 2 128 15,-1 1-128-15,1-1 0 0,0-2 128 0,-1 2-128 16,-1 0 0-16,0-2 128 0,0 1-128 0,0 3 128 16,-2-4-128-16,2 2 128 0,-1 0 0 0,-1 0 0 15,0-1 0-15,0 1 0 0,1 1-128 0,0-3 0 16,1 2 0-16,-1 2 128 0,-2-3-128 0,-1 0 0 16,3 1 0-16,0-1 0 0,-1-2 0 0,1 2 0 15,1-4 0-15,1 4 0 0,-2 0 0 0,0-2 0 16,-1 3 0-16,1-2 0 0,4 0 0 0,-2 4 0 15,-1-2 128-15,0-2-128 0,0 1 0 0,1 2 0 16,-1-2 0-16,0 2 0 0,0 0 0 0,0 0 0 0,-3-1 0 16,3 3 0-16,0-4 0 0,0 4 128 0,-2-3-128 0,1-2 0 15,-3 2 0-15,2 2 128 0,-1-4-128 0,0 3 0 16,-1 1 0-16,-1 0 0 0,3-3 128 0,-2 2-128 16,0-1 0-16,0 1 0 0,1-1 0 0,2 1 128 15,-3 0-128-15,1 2 0 0,-1-2 0 0,0-1 0 16,-1-2 0-16,2 5 0 0,-2-2 0 15,1 0 0-15,-1 1 0 0,1-1 0 0,-1 1 144 0,0-1-144 16,0-1 0-16,1 3 128 0,-1 0-128 0,1 0 0 16,-1-1 0-16,0 0 0 0,0-5 0 0,1 4 128 15,0 3-128-15,0 0 0 0,1-2 0 0,-1-2 0 16,0 1 0-16,0-1 0 0,0 0 0 0,0-1 128 16,2 2-128-16,1 1 0 0,-2 3 0 0,0-2 0 15,0-5 0-15,-1 1 0 0,1 1 0 0,2-1 0 0,-3 0 0 16,2 3 0-16,-1-1 0 0,0-4 0 0,1 2 0 0,-2 2 0 15,0-2 0-15,0 1 0 0,1 0 0 0,-3-2 0 16,4 3 0-16,-2 1 0 0,2 0 0 0,-1 0 0 16,0 0 0-16,1-2 0 0,-2-1 0 0,1 3 0 15,1-4 0-15,1 3 0 0,1 2 0 0,-3-1 0 16,2 2 0-16,1-3 0 0,1-3 0 0,-2 2 0 16,1 1 0-16,0-3 0 0,-2 4 0 0,2-1 0 15,0-1 0-15,3-2 0 0,-1 2 0 0,1 1 0 16,-1 1 0-16,1-4 0 0,-2 2 0 0,3 1 0 15,-4-3 0-15,3 2 0 0,-1 1 0 0,-1 0 0 16,1-1 0-16,-1 0 0 0,0 0 0 0,2-4 0 0,-5 3 0 16,4-2 0-16,-1 2 0 0,0 2 128 15,2 0-128-15,-1-1 0 0,1 1 0 0,-2 0 0 0,1-1 0 16,0-1 0-16,-1 2 0 0,1 0 0 0,0 2 0 16,-1-3 0-16,0 1 0 0,0 1 0 0,3 1 0 0,0 0 0 15,-1 1 0-15,-2-1 0 0,0-2 0 0,0 1 0 16,1-1 0-16,-1 2 0 0,-1 1 0 0,0-3 0 15,0-1 0-15,0 0 0 0,1-2 0 0,-2 3 0 16,-1-1 0-16,1 2 0 0,2-1 0 16,-3-1 0-16,1-3 0 0,-1 3 0 0,0-4 0 0,0 3 0 15,1 2 0-15,0-2 0 0,0 0 0 0,1 3 0 16,-2-2 0-16,1-2 0 0,0 2 0 0,-1 1 0 16,1-2 0-16,1 2 0 0,-1 2 0 0,-1-1 128 0,1-1-128 15,0-1 0-15,-2 1 0 0,1 1 0 16,1-1 0-16,-1-4 144 0,2 3-144 0,-1 2 160 0,1 1-160 15,0-1 0-15,1 0 0 0,-1-1-176 0,3-3 176 0,-3 0 0 16,-2 2 0-16,2 1 0 0,0 1 0 16,0 0 0-16,-1-3 0 0,1 3 0 0,1-1 0 0,-3-1 0 15,-1-3 0-15,2 3 0 0,-2 2 0 0,2 1 0 16,-2-2 0-16,1 0 0 0,-1 0 0 0,2 3 0 16,-2-1 0-16,3-1 0 0,-1-1 0 0,0 0 0 15,0 1 0-15,-1 0 0 0,0 1 0 0,2-3 0 16,0 2 0-16,0 0 0 0,1 1 0 0,1-1 0 15,-3 0 0-15,2-3 0 0,2 4 0 0,1-1 0 0,0 1 0 16,-1-1 0-16,1-1 0 0,-1-1 0 16,-1 3 0-16,-1-2 0 0,1 1 0 0,-1 0 0 0,-1-2 0 15,0 2 0-15,-1 0 0 0,-1 2 0 0,1-1 0 0,-2-2 128 16,1-1-128-16,-2 1 0 0,0 1 0 0,2 1 0 16,-1-2 0-16,2-1 0 0,-4 1 0 0,2 2 128 15,2-1-128-15,1 1 0 0,-1-4 0 0,1 3 0 16,0-1 0-16,1 3 0 0,-1-2 0 0,2 0 0 15,0 0 128-15,-1 0-128 0,-2-1 128 16,3 2-128-16,-1-3 0 0,-1-2 0 0,-1 4 0 0,2 0 0 16,3-1 0-16,0-2 0 0,-5 3 0 0,2 1 0 15,3-1 0-15,-2-1 0 0,-1-1 0 0,1 1 0 16,-1 1 0-16,0 1 0 0,0 0 0 0,1 1 0 16,-1-5 0-16,-1 3 0 0,0-1 0 0,0 1 0 15,1 1 0-15,0-2 0 0,-1 0 0 0,2 2 0 16,-1-1 0-16,0 2 0 0,0-3 0 0,2-1 128 0,-1 1-128 0,1 0 0 15,-1 3 0-15,2-2 0 0,-1 1 0 16,-2-1 0-16,2 2 0 0,0-1 0 0,2-2 0 0,0 0 0 16,1-4 0-16,-1 5 0 0,0 1 0 0,0 1 0 15,0-2 0-15,0 2 0 0,-1 0 0 0,-1 0 0 16,1-1 0-16,0-3 0 0,-1-1 0 0,-1 2 0 16,1 0 0-16,-1 0 0 0,2 2 0 0,0-1 0 15,0 1 0-15,-1-2 0 0,1-1 0 0,0 1 0 16,1-1 0-16,0 4 0 0,0 1 0 0,0 1 0 15,0 2 0-15,2-3 0 0,-1-2 0 0,2 2 0 16,-2 2 0-16,1-1 0 0,1 0 0 0,2-1 0 16,-3 0 0-16,0 0 0 0,-2 0 0 0,2-1 0 15,-1-2 0-15,-1 2 0 0,-2 1 0 0,-1 1 0 16,1 2 0-16,-1-2 0 0,-1-1 0 0,2 1 0 0,-2 2 0 16,2-3 0-16,-5 0 0 0,1-1 0 0,0-2 0 0,2 3 0 15,-2 3 0-15,2 2 0 0,-1-7 0 0,-4 2 0 16,2 0 0-16,-2 2 0 0,-1-2 0 0,1 0 0 15,-10 0 0-15,13 2 0 0,-3 1 0 0,1-3 0 16,1 0 0-16,-1 0 0 0,0 0 0 0,0 0 0 16,-1 0 0-16,0 0 0 0,0-1 0 0,-10 1 0 15,13 1 0-15,-3 0 0 0,1-1 0 0,0 0 0 16,-11 0 0-16,10-1 0 0,-1 1 0 0,-9 0 0 16,10 0 0-16,-10 0 0 0,11-1 0 0,-2 1 0 0,-9 0 0 15,10-2 0-15,-10 2 0 0,9-2 0 16,-9 2 0-16,0 0 0 0,0 0 0 0,10-2 0 15,-10 2 0-15,0 0 0 0,11 2 0 0,-11-2 0 0,0 0 0 0,10 0 0 16,-10 0 0-16,0 0 0 0,9-4 0 0,-9 4 0 16,0 0 0-16,0 0 0 0,0 0 0 0,9 0 0 15,-9 0 0-15,0 0 0 0,0 0 0 0,0 0 0 16,0 0 0-16,0 0 0 0,0 0 0 0,0 0 0 16,0 0 0-16,0 0 0 0,0 0 0 0,0 0-160 15,0-9 160-15,0 9 0 0,0 0 0 0,0 0-128 16,-9-3 128-16,0 0 0 0,-1-2 0 0,-1 3-128 15,0 1 128-15,1 1 0 0,-4 0-160 0,0 0 160 16,-3 0-128-16,1 0 128 0,-2-1-160 0,-1-2 160 16,-1 1-192-16,-1 0 192 0,2 6-128 0,0-2 128 0,-2-2 0 15,1 0 0-15,-2 0 0 0,-1 0 0 16,0 0 0-16,-4 2 0 0,0 1-128 0,-1-1 128 16,-1 6 0-16,-1-2 0 0,-2-2 0 0,-4 0 0 0,-2-4 0 0,-1 4 0 15,-6-2 0-15,3 2 0 0,0 0 0 0,1-2 0 16,-1 0 0-16,0 0 0 0,-2 1 0 0,2-1 0 15,2 2 0-15,-1 2 0 0,-1-1 0 0,0 1 0 16,0-3 0-16,0 1 0 0,-1-3 0 0,1 3 0 16,-1 0 0-16,4 2-128 0,-1 2 128 0,2-4 0 15,1 1 0-15,0 1 0 0,0-1 0 0,-3 2 0 16,-1-1 0-16,-1-1 0 0,1 0 0 0,-1 3 0 16,3-4 0-16,2 1 0 0,0-1 0 0,2 1 0 15,-1-2 0-15,2 0 0 0,1 2 0 0,1 3 0 16,2-4 0-16,-1 2 0 0,-1 0 0 0,-1-1 0 0,-2 2 0 15,-1 2 0-15,0-3 0 0,5 4 0 0,-2-4 0 16,1 5 0-16,1-4 0 0,2 3 0 0,0-1 0 16,2 3 0-16,2-5 0 0,1 2 0 0,1-4 0 0,2 3 0 15,1 0 0-15,0-1 0 0,1 0 0 0,0-4 0 16,1 1 0-16,1 0 0 0,2 2 0 0,2-2 0 16,1-4 0-16,1 3 0 0,2 1 0 0,9-4 0 15,0 0 0-15,0 0 0 0,0 0 0 0,0 0 0 16,0 0 0-16,0 0 0 0,0 0 0 0,0 0 128 15,0 0-128-15,12-6 0 0,2 1 0 0,2-2 0 16,1 0 0-16,2 4 0 0,1-4 0 0,1 2 0 16,0 1 0-16,2-2 0 0,1 0 0 0,3 1 0 15,1-4 0-15,4 2 0 0,1 1 0 0,4-3 0 16,2 1 0-16,4-2 0 0,4 1 0 0,2-2 0 0,-1-1 0 16,3 5 0-16,-3-2 0 0,2 0 0 0,-1-2 0 15,2 2 0-15,2-1 0 0,5 3 0 0,-1 0 0 0,1 0 0 16,-2 1 0-16,-2-3 0 0,-2 4 0 0,0-1 0 15,0-2 0-15,0 3 0 0,-2-3 0 0,3 1 0 16,2 0 0-16,-2-3 0 0,-2 1 0 16,-3-1 0-16,-3 4 0 0,1-1 0 0,-1 3 0 0,0 2 0 15,-1-2 0-15,2 0 0 0,0 0 0 0,2 3 0 16,-2 1 0-16,0 0 0 0,-2 0 0 0,-1-1 0 16,-2-2 0-16,-2 2 0 0,1 0 0 0,-2 2 0 15,0 3 0-15,-4 0 0 0,1 3 0 0,-2-4 0 16,-1-3 0-16,-2 1 0 0,-2-1 0 0,-3 1 0 15,-2 1 0-15,-2 0 0 0,-4 0 0 0,-1-1 0 0,-4-1 0 0,0 0 0 16,-2 0 0-16,-10 0 0 0,0 0 0 0,0 0 0 16,0 0 0-16,0 0 0 0,0 0 0 0,0 0 0 15,0 0 0-15,0 0 0 0,0 0 0 0,-9 7 0 16,-1-5 0-16,-2-1 0 0,1 0 0 0,-5-1-128 16,-2 0 128-16,-1 0 0 0,1-1 0 0,-5-2 0 15,-1 2 0-15,1 0 0 0,0 0 0 0,-2 1 0 16,-5 0 0-16,0 0 0 0,-2 0-128 0,-1 0 128 15,-3 0 0-15,-2 2 0 0,-2 1-128 0,-4 2 128 16,-4-1 0-16,1-1 0 0,-4-1-144 0,-1-1 144 16,0 0 0-16,0 2-144 0,1 2 144 0,0 4 0 15,-1-2 0-15,-1 2-128 0,-4-5 128 0,-1 0 0 16,1-2 0-16,1 7 0 0,2 0 0 0,-1 3 0 16,2-3 0-16,-2 1 0 0,-1 2 0 0,-4-4 0 0,-3 4 0 0,2-4 0 15,1 3 0-15,0-3 0 0,0 3 0 0,2-2 0 16,-1-1 0-16,-2 1 0 0,-5 0 0 15,-1-1-128-15,1 1 128 0,1-3 0 0,3 3 0 0,3-3 0 16,5 6 0-16,-1-3 0 0,-1 3 0 0,0-1 0 16,-2-1 0-16,2 1 0 15,1-2 0-15,2 5 0 0,-1 0 0 0,2 1 0 0,3 1 0 0,-4-1-128 16,-1-1 128-16,-2 1 0 0,-3-4 0 0,3 1 0 16,2 1 0-16,0 2 0 0,1-1 0 0,3-1 0 15,3 2 0-15,-2-1 0 0,-5-4 0 0,0 4 0 16,-3 0 0-16,3 1 0 0,3-2 0 0,-1 0 128 15,1 2-128-15,4 0 0 0,3-1 0 0,-1 1-128 16,-2-1 128-16,-1 2 0 0,-3-1 0 0,-1 0 0 0,4 0 0 16,0-1 128-16,0-2-128 0,1 2 176 0,0 1-176 15,3 2 0-15,2-3 0 0,-3-1-176 0,1 4 176 16,-3 1 0-16,-1-2 0 0,2 0 0 0,4-2 0 0,1 0 0 16,4 0 0-16,1 2 0 0,0-1 0 0,2 1 0 15,2-1 0-15,1 1 0 0,1 0 0 0,-2-1 0 16,0-2 0-16,-2 1 0 0,0 0 0 0,-1 0 0 15,1-2 0-15,1 2 0 0,0 1 0 0,0-1 0 16,2-3 0-16,1 0 0 0,-1 0 0 0,3 0 0 16,2 3 0-16,-1-3 0 0,0-2 0 0,1 1 0 15,0-2 0-15,-1 2 0 0,-2-2 0 0,0 2 0 16,0-4 0-16,-3 4 128 0,0-2-128 0,0 2 0 16,2 0 0-16,-1 2 0 0,0-2 0 0,0 1 0 15,-1 3 0-15,2-4 0 0,-1 2 0 0,1 2 0 0,-1-5 0 16,1 3 0-16,1 0 0 0,-1-2 0 15,0 1 0-15,3-3 0 0,-2 1 0 0,2-3 0 0,1 3 0 0,0-2 128 16,2-1-128-16,0 3 0 0,0-2 0 0,1 1 128 16,0-4-128-16,0-3 0 0,0 2 0 0,2 1 128 15,-1 1-128-15,0 0 0 0,2-3 0 0,-2 2 0 16,1-1 0-16,-5 0 0 0,2 1 0 0,0-1 0 16,-1-1 0-16,0 1 0 0,1 1 0 0,1 1 128 15,1-4-128-15,0 2 0 0,-3 0 0 0,2 0 128 16,0-2-128-16,1-1 0 0,-1-1 0 0,0 1 0 15,-1 5 0-15,0-1 0 0,-1-3 0 0,1 0 0 16,-1-2 0-16,0 2 0 0,-2 1 0 0,-2 0 0 16,0 1 0-16,-2 2 0 0,1-1 0 0,-1-2 0 15,2-1 0-15,2 2 0 0,-1-2 0 0,3 2 0 0,-3-1 0 16,3 2 0-16,-1-3 0 0,2-1 0 0,0 0 0 16,0-1 0-16,1 0 0 0,2-2 0 0,4 2 0 0,-1 1 0 15,0 0 0-15,0-1 128 0,2 0-128 0,-1-1 0 16,1 1 0-16,0-2 0 0,2 3 0 0,2 0 0 15,0 0 0-15,0 0 0 0,0-1 0 0,2 1 0 16,0-1 0-16,1 1 0 0,0-1 0 0,4 1 0 16,5 0 0-16,-9 0 0 0,9 0 0 0,-8 0 0 15,8 0 0-15,0 0 0 0,0 0 0 0,0 0 0 16,-6 0 0-16,6 0 0 0,0 0 0 0,0 0 0 16,0 0 0-16,0 0 0 0,0 0 0 0,0 0 0 15,0 0 0-15,0 0 0 0,0 0 0 0,10 7 0 0,-10-7 0 16,14 10 0-16,-1-3 0 0,0-1 0 0,-2 1 0 15,3-4 0-15,1 1 0 0,3-1 0 0,0 0 0 0,1-1 0 16,-1-1 0-16,2 0 0 0,2 1 0 0,1-2 0 16,-1 0 0-16,4 0 0 0,2 0 0 0,2-2 0 15,1 0 0-15,1-2 0 0,-2 0 0 0,2 0 128 16,4 2-128-16,-1 1 0 0,2-1 0 0,-1 1 0 16,-1 0 0-16,1-2 0 0,-3 2 0 0,2 0 0 15,4-1 0-15,-3 0 0 0,0-2 0 0,1 0 0 16,1-2 0-16,3 1 0 0,-1 1 0 0,5-1 128 15,2-2-128-15,-3 2 0 0,-2 2 0 0,0-4 0 16,0 2 0-16,0 1 0 0,0-1 0 0,0-1 0 0,0 1 0 16,1 1 0-16,2-2 0 0,0 1 0 0,1-1 0 15,1-2 0-15,-1-3 0 0,0 0 0 0,-2 3 0 0,1-1 0 16,-1 4 0-16,1-2 0 0,-1-1 0 16,3 4 0-16,2-3 0 0,-1 0 0 0,0 1 0 0,-3-3 0 15,-3 4 0-15,1-4 0 0,0 1 0 16,0 2 0-16,0-3 0 0,3 4 0 0,0-3 0 15,2 2 0-15,2 1 0 0,-1-5 0 0,0-3 0 0,-4 3 0 16,-1-4 0-16,0 1 0 0,1 3 0 0,0-3 0 16,1 3 0-16,1-1 0 0,2-2 0 0,-2 3 0 15,0-3 0-15,-3 1 128 0,1 0-128 0,-5-2 0 16,1 3 0-16,0 0 0 0,-1 0 0 0,1-2 0 16,1 2 0-16,0-1 0 0,0 0 0 0,1 2 0 15,0-3 0-15,2 1 0 0,-3 1 0 0,-2-3 0 16,-3 1 0-16,0-1 0 0,0 2 0 0,-1-4 0 0,0 0 0 15,1 1 0-15,0 2 0 0,1 0 0 0,0-2 0 0,1 0 0 16,-3 1 0-16,1 0 0 0,-1 1 0 0,-2-2 128 16,-1-2-128-16,-4-1 0 15,1 1 0-15,-1 0 0 0,-1 3 0 0,2 0 0 0,1 1 0 0,-1-1 0 16,0-3 0-16,1 0 176 0,0 1-176 0,3 0 192 16,1 1-192-16,0-1 0 0,1 0-192 0,-2 1 192 15,-1 0 0-15,0-2 0 0,0 3 0 0,0-1 0 16,2 0 0-16,0 1 0 0,2-1 0 0,0-1 0 15,1 6 0-15,0 1 0 0,5-2 0 0,-1-2 0 16,-1-3 0-16,-2-1 0 0,0 0 0 0,-3 2 0 16,0 0 0-16,0 1 0 0,0-1 0 0,1 2 0 15,0-1 0-15,1-1 0 0,0 1 0 0,3 4 0 0,1-3 0 16,0 3 0-16,-1 0 0 0,-3-1 0 0,-1 0-144 16,-2-2 144-16,1 1 0 0,-1 1 0 0,1-3 0 0,0 3 0 15,-1 1 0-15,2-2 0 0,0 3 0 16,0-2 0-16,-2 0 0 0,2 3 0 0,0-2 0 0,0 3 0 15,-3-1 0-15,1 1 0 0,-4 2 0 0,2-3 0 16,-1 3 0-16,0 2 0 0,-1-2 0 0,-1-2 0 16,1 1 0-16,-1 1 0 0,-1 0 0 0,1 1 0 15,3 0 0-15,0 0 0 0,-3-2 0 0,1 1 0 16,-2 1 0-16,-1-2 0 0,-3-1 0 0,1 3 0 16,-2 1 0-16,1-4 0 0,1 2 0 0,-2 1 0 15,-1-1 0-15,1 1 0 0,0 3 0 0,-1 0 0 16,-2 1 0-16,1-1 0 0,-2-3 0 0,3 4 0 0,-1 0 0 15,2 0 0-15,-2-1 0 0,1 1 0 0,-1 1 0 0,1-1 0 16,-1-1 0-16,0-2 0 0,-1 0 0 0,2 1 0 16,-3 6 0-16,1-3 0 0,-2 0 0 0,0-1 0 15,-1-2 0-15,-1-2 0 0,1 1 0 0,-1 2 0 16,-2 1 0-16,2 0 0 0,-3 1 0 0,0 1 0 16,-1-5 0-16,0-1 0 0,-3 0 0 0,3 3 0 15,-1 2 0-15,-1 2 0 0,-2-3 0 0,0 0 0 16,1-3 0-16,-10 3 0 0,11-1 0 0,0 0 0 15,-11 1 0-15,11 1 128 0,-1 0-128 0,-1-1 0 16,-9 0 0-16,9-1 0 0,-9 1 0 0,0 0 0 16,0 0 0-16,9 4 128 0,-9-4-128 0,0 0 0 15,0 0 0-15,0 0 0 0,0 0 0 0,6 4 0 0,-6-4 0 16,7 9 0-16,-7-9 0 0,0 0 0 0,0 0 0 0,0 0 0 16,-9 5 0-16,0 0 0 15,0 4-944-15,-1-3-176 16,-3-1-32-16,0 2-10656 0,1-4-2128 0</inkml:trace>
  <inkml:trace contextRef="#ctx0" brushRef="#br3" timeOffset="-22103.98">24980 10210 11343 0,'0'0'496'0,"0"0"112"0,-9-4-480 0,9 4-128 16,-9 0 0-16,9 0 0 0,-10 4 688 0,3-2 112 15,7-2 32-15,0 0 0 0,-9 3-384 0,9-3-80 16,-9 3-16-16,9-3 0 0,0 0-64 0,-9 3-16 16,9-3 0-16,0 0 0 0,0 0 48 0,-9 3 0 15,9-3 0-15,0 0 0 0,0 0 48 0,-8 6 16 16,8-6 0-16,0 0 0 0,0 0 128 0,0 0 16 0,0 0 16 0,-5 5 0 16,5-5-16-16,0 0 0 0,0 0 0 0,0 0 0 15,0 0-48-15,0 0-16 0,0 0 0 0,0 0 0 16,0 0-144-16,-4 8-48 0,4-8 0 0,0 0 0 15,0 0 16-15,0 0 0 0,0 0 0 0,0 0 0 16,0 0 112-16,0 0 32 0,0 0 0 0,0 0 0 16,0 0-64-16,0 0-16 0,0 0 0 0,7 8 0 15,-7-8-96-15,0 0 0 0,7 6-16 0,-7-6 0 16,0 0-32-16,11 8 0 0,-3-3 0 0,-8-5 0 16,11 3 64-16,-1 1 16 0,-10-4 0 0,13 5 0 15,-2-2-32-15,0-2 0 0,0-1 0 0,0 0 0 16,-11 0 48-16,15-2 0 0,-1 0 0 0,0 1 0 15,0-1-16-15,1 0 0 0,3 1 0 0,0 0 0 16,0-1-96-16,0 1 0 0,-3 1-16 0,1 0 0 16,0 0-176-16,-1 0 0 0,0 0 144 0,-1 0-144 0,-1 0 0 15,0 0 0-15,-2 0 0 0,3 1 0 0,-3-2 0 0,1 1 0 16,-2 0 0-16,0 0 128 0,0 0-128 0,1 0 0 16,-11 0 128-16,14 0-128 0,0-1 176 0,-2 1-48 15,-2-1 0-15,2 1 0 0,1 0 80 0,-1-2 16 16,2 0 0-16,0 1 0 0,0 1 0 0,0 0 0 15,1-2 0-15,1 2 0 0,-2 0-96 0,2-2-128 16,-1 0 176-16,2 1-176 0,-3-1 160 0,4-1-160 16,1 1 128-16,0 0-128 0,-3 0 0 0,1-2 0 15,-1 1 128-15,1 1-128 0,-2-2 0 0,1 2 0 16,-2-2 0-16,1-1 0 0,-3 1 0 0,2 0 0 0,0 3 128 0,0-3-128 16,-1-2 0-16,1 2 0 15,1 1 144-15,2 2-144 0,-1-4 128 0,2-2-128 0,-3 2 128 0,3 2-128 16,0-4 128-16,0 3-128 0,0 1 160 0,-1 0-160 15,-1-6 160-15,0 4-160 0,1 0 160 0,1-1-160 16,-1 2 176-16,1 0-176 0,1-1 192 0,0-1-192 16,0 0 144-16,-1 3-144 0,-1-6 0 0,-1 4 144 15,2 1-144-15,-1-4 128 0,-2 1-128 0,0-2 128 16,-2 1-128-16,2 3 0 0,-1-1 144 0,0 1-144 16,0-3 0-16,0-1 144 0,1 3-144 0,0-3 0 15,3 2 160-15,-1-1-160 0,-1 0 128 0,1 2-128 16,-1-3 128-16,2 4-128 0,0-1 0 0,0-1 128 15,-3-1-128-15,-1-1 0 0,4 3 0 0,0 0 0 16,-1-1 0-16,4 2 0 0,-2-4 128 0,0 3-128 16,-1 2 0-16,-1-4 0 0,0 0 0 0,1 1 0 0,-3-2 0 15,3 3 0-15,-3-4 0 0,0 3 0 0,-1 0 0 16,1-1 0-16,2-1 128 0,-2 0-128 0,-1-2 0 0,2 2 0 16,1-1 0-16,0 1 128 0,-3-2-128 0,1-1 0 15,0 2 0-15,2-3 0 0,-2 3 0 0,2-1 0 16,0 0 0-16,0 3 0 0,-2-1 0 0,0 0 0 15,1-1 0-15,0 1 0 0,-1-4 0 0,1 4 0 16,2-2 0-16,-1 3 0 0,1-2 0 0,-1 2 0 16,-1-1 0-16,2 0 0 0,0-3 0 0,-2-1 0 15,1 5 0-15,-3-3 0 0,-1 2 0 0,-1-2 0 16,1-2 0-16,0 4 0 0,-1-1 0 0,1 2 0 0,0-3 0 16,-1-1 0-16,2 3 0 0,2-1 0 15,0 0 0-15,-1-3 0 0,-1 5 0 0,2-3 0 0,0 4 0 16,0-2 0-16,0 0 0 0,1 0 0 0,-1 3 0 0,1-2 0 15,-2 0 0-15,1 2 0 0,2-4 0 0,0 4 128 16,0-3-128-16,0 4 0 0,-2-4 0 0,1 1 128 16,-1-1-128-16,1 0 128 0,-2 3-128 0,0-2 128 15,0 2-128-15,-1-2 0 0,0 1 0 0,0 0 0 16,-1-2 0-16,0 4 0 0,1-4 0 0,-2 3 0 16,1 0 0-16,1-1 0 0,0 2 0 0,0 1 0 15,3-3 0-15,-2 0 0 0,0 4 0 0,0-4 0 16,1 1 0-16,0 1 0 0,-1-3 0 0,1 4 0 15,-1 1 128-15,0-2-128 0,0-4 0 0,2 5 128 16,0 1-128-16,2 2 0 0,-3-4 0 0,2 1 0 16,0-1 0-16,0 1 0 0,-1-3 0 0,1 1 0 0,0 4 0 15,0-2 0-15,-1-2 0 0,0 1 0 0,-2 0 0 16,-1 0 0-16,3-1 128 0,-1 3-128 0,0-4 0 0,1-2 0 16,1 3 0-16,0 0 0 0,0 2 0 0,1 0 0 15,0 3 0-15,1-2 0 0,-2-2 0 0,1 1 0 16,0 1 0-16,-1-1 0 0,-2-4 0 0,4 2 0 15,-1-1 0-15,2 1 0 0,-2 3 0 0,0 1 0 16,-1-1 0-16,1-2 0 0,-1-4 0 0,0 4 0 16,1-1 128-16,-1 2-128 0,-2 0 0 0,1 2 0 15,-2-2 0-15,1-2 0 0,-2 1 0 0,2-1 0 16,-1-1 0-16,1 0 0 0,0 4 0 0,0-2 0 16,2 1 0-16,1 0 0 0,-1 1 0 0,-2 1 0 0,1-1 0 15,-1 0 0-15,0 0 0 0,-1 0 0 16,0 1 0-16,1 1 0 0,-3 1 0 0,3-2 0 15,0 1 0-15,1 0 0 0,1 0 0 0,2-2 0 0,-2 0 0 0,1 1 0 16,-1 1 0-16,-1-2 0 0,2 1 0 0,-1-1 0 16,0 2 0-16,-1-1 0 0,-1-1 0 0,-2 0 0 15,0 1 0-15,0-1 0 0,-1 2 0 0,1-2 0 16,0 1 0-16,0-2 0 0,0 3 0 0,-2-1 0 16,1 1 0-16,0 0 0 0,-3-1 0 0,1 1 0 15,-2 1 0-15,0 0 0 0,0 0 0 0,-9 0 0 16,9-1 0-16,-9 1 0 0,9 0 0 0,-9 0 0 15,0 0 0-15,9 0 0 0,-9 0-144 0,0 0 144 16,0 0 0-16,0 0-160 0,10 1 160 0,-10-1-128 16,0 0 128-16,0 0 0 0,0 0 0 0,0 0 0 15,0 0 0-15,0 0 0 0,0 0 0 0,0 0 0 16,0 0 0-16,0 0 0 0,0 0 0 0,0 0 0 0,0 0 0 0,0 0 0 16,0 0 0-16,0 0 0 0,0 0 0 0,0 0 0 15,0 0 0-15,0 0 0 0,0 0 0 0,0 0 0 16,-9-5-144-16,9 5 144 0,-10-4 0 0,-2 4 0 15,12 0 0-15,-12 3 0 0,0-2 0 0,2 0-192 16,-1 2 0-16,-1-2 16 0,-2 3 176 0,0 0-208 16,2 0 80-16,-1-1 128 0,-2 0-176 0,-2-2 176 15,1 2-128-15,-1 1 128 0,-2 1 0 0,-1 0-128 16,-5-1 128-16,3 2 0 0,-4 0 0 0,0-1 0 16,-2 1 0-16,0 1-128 0,0-2 128 0,1 4 0 0,1-1 0 15,1 3 0-15,-2-1 0 0,1 3 0 0,-2 0 0 16,1-3 0-16,0 0 0 0,2-1 0 0,-1 2 0 15,0 2 0-15,0-4 0 0,1 2 0 0,-4-4 0 0,-1 3 0 16,1-2 0-16,-1 2 0 0,-2-3 0 0,3 2-128 16,1-5 128-16,0-1 0 0,-1-1 0 15,1 2 0-15,1 2 0 0,0-1-160 0,1 2 160 0,-1 0 0 16,1-3-128-16,1 1 128 0,1 2 0 0,-2-2 0 16,-2-1 0-16,2 1 0 0,-1 2 0 0,0-3 0 15,1 3 0-15,-1 0-128 0,3-3 128 0,0 0 0 16,0 2 0-16,1-1 0 0,0 2 0 0,0 1 0 15,1-1 0-15,1 3 0 0,-1-4 0 0,-1 2 0 16,0 0 0-16,0-3 0 0,3 4 0 0,1-3 0 16,0 0-128-16,0 4 128 0,-1-2 0 0,0 2 0 15,0-2 0-15,1 2 0 0,1-5 0 0,0 5 0 16,-2-3 0-16,2 0 0 0,1-2 0 0,-3 0 0 0,1 3 0 16,2-2 0-16,-1 2 0 0,0 0 0 0,0-3 0 15,2 1 0-15,-1 2 0 0,-1-1 0 0,3 5 0 0,-1-2 0 16,-1 3 0-16,-1-1 0 0,0-3 0 0,1 1-128 15,-1 2 128-15,1-2 0 0,2 3 0 0,-1 1 0 16,-1-2 0-16,1 1 0 0,-1 0 0 0,2-3 0 16,-3 1 0-16,3 2 0 0,-2 0 0 0,1 0 0 15,0-1 0-15,1-1 0 0,0 0 0 0,0 2 0 16,-2-4 0-16,2 2 0 0,1-2 0 0,-3 2 0 16,1 2 0-16,1-2 0 0,-1 2 0 0,1 1 0 15,-1-4 0-15,2 3 0 0,-3 0 0 0,1-3 0 16,-1 1 0-16,0 3 0 0,1-1 0 0,1-1 128 15,-2 0-128-15,1 0 144 0,-1-3-144 0,2 3 0 0,-2-3-160 16,2 3 160-16,-1 0 0 0,-1-2 0 0,-2 2 0 16,-1-3 0-16,-3 1 0 0,1 0 0 0,-2 0 0 15,0 3 0-15,-3-3 0 0,0 2 0 0,-1 0 0 0,1-3 0 16,-1 4 0-16,1-3 0 0,-1 2 0 0,0 2 0 16,0-2 0-16,1-2 0 0,2 3 0 0,1-3 0 15,-2 2 0-15,1 0 0 0,-2-4 0 0,-2 1 0 16,1-4 0-16,-1 1 0 0,-1 1 0 0,0-3 0 15,-2 1 0-15,0 2 0 0,-2-2 0 0,1 2 0 16,0-2 0-16,1 0 0 0,0-1 0 0,1 2 0 16,0 3 0-16,1-3 0 0,-2 2 0 0,0-3 0 15,-1 0 0-15,-3-1 0 0,-2-2 0 0,4 1 0 16,0 0 0-16,1-3 0 0,1 1 0 0,1 1 0 0,1 1 0 16,1-1 0-16,-1 0 0 0,4 2 0 0,-1-1 0 0,2 1 0 15,0 1 0-15,-1 2 0 0,0-4-128 0,1 0 128 16,-2 0 0-16,-1 0-144 0,0 1 144 0,2-3-128 15,-1-2 128-15,1-3-128 0,1 2 0 16,3-2 0-16,0 1 0 0,1 0 0 0,1-2-16 0,0 1 0 16,0 0 0-16,3 1 0 0,0 0 144 0,2-3 0 15,-2 1 0-15,2 2-128 0,1 1 128 0,1-2 0 16,3-2 0-16,0 2 0 0,0 2 0 0,2-2 0 16,8 4 0-16,-9-6 0 0,3 1 0 0,6 5-128 15,-6-6 128-15,6 6 0 0,0 0 0 0,0 0 0 16,0 0 0-16,0 0-128 0,-7-7 128 0,7 7 0 15,0 0 0-15,0 0 0 0,0 0-128 0,0 0 128 16,0 0-128-16,0 0 128 0,0 0 0 0,0 0-128 0,13 1 128 16,1 3 0-16,-5 0 0 0,4 0 0 0,-2 1 0 0,2 1 0 15,1-3 0-15,0-2 0 0,0 1 0 0,4 1-128 16,3 1 128-16,-1-1 0 0,5-3 0 0,0 0 0 16,2 0 0-16,2 0 128 0,1-2-128 0,4 2 128 15,-1 2-128-15,0-4 0 16,0 1 0-16,-2-2 128 0,0 1-128 0,-1-1 0 0,2 2 0 0,0-2 0 15,0-2 0-15,1 0 0 0,-1 0 0 0,3 1 128 16,3-5-128-16,2 4 0 0,0 0 0 0,-1-4 0 16,-1 0 0-16,-1-1 0 0,-4 1 128 0,0-1-128 15,-3 0 0-15,2 1 0 0,0 0 0 0,1 0 128 16,-1 0-128-16,2 0 128 0,-1 1-128 0,2-1 128 16,2 2 0-16,1-2 0 0,1 2 0 0,-4-3 0 15,0 3-128-15,-1-3 0 0,-4 0 128 0,1-2-128 0,-2 1 0 0,2 3 0 16,-1-4 0-16,2 3 128 0,0-4-128 0,-1 2 0 15,1 2 0-15,1-3 0 0,-1 2 0 0,1-3 0 16,0 2 0-16,0 2 128 0,0-2-128 0,-1 2 0 16,-1-1 0-16,-2 1 0 0,-1-3 0 0,2 0 176 15,2 1-176-15,0-1 192 0,-3 0-192 0,2 2 160 16,-1-3-160-16,2-1 160 0,-2-1-160 0,5 2 0 16,-2-2 0-16,0 0 0 0,-1 1 128 0,-1 1-128 15,1 2 128-15,-3-3-128 0,-1 1 160 0,-1 0-160 16,-3 1 192-16,2-2-192 0,-1 1 128 0,2 3-128 15,-1-3 0-15,1 0 0 0,1 1 0 0,-1-2 128 0,-1-2-128 16,2 5 0-16,0 2 128 0,3-4-128 0,-1 2 0 16,1-3 0-16,-4-3 160 0,-1 2-160 0,2 0 128 15,-1 1-128-15,0 1 128 0,-1-1-128 0,2 3 128 16,0-1-128-16,0-2 128 0,1 0-128 0,2 2 0 0,-2 0 128 16,-1 0-128-16,1 0 0 0,3 2 0 0,-1-4 0 15,-5 1 0-15,5 3 0 0,-4-3 0 0,1 2 0 16,-3 1 0-16,0-2 0 0,-2 5 128 0,0-5-128 15,-1 5 0-15,2-4 0 0,-1 3 0 0,3-4 0 16,0 2 0-16,-1 1 0 0,1-2 0 0,0 3 0 16,1 0 0-16,1 3 0 0,0 0 0 0,0-4 0 15,3 2 0-15,-4-2 0 0,1 0 0 0,-1 2 0 16,0 0 0-16,-2 2 0 0,1-3 0 0,-3 1 0 16,1 0 0-16,-1 0 0 0,2 1 0 0,0 1 0 15,2-2 0-15,-1 2 0 0,0-2 0 0,1 1 0 16,0 2 0-16,1 2 0 0,0-3 0 0,1-1 0 0,3 4 0 15,-2-2 0-15,-3-1 0 0,1-1 0 0,-3 1 0 0,1 1 0 16,-2-5 0-16,-3 2 0 0,1 4 0 0,0-4 0 16,0 2 0-16,0 1 0 0,-2 2 0 0,2-3 0 15,-2 2 0-15,-1 1 0 0,-1-1 0 0,0 2 0 16,-1 0 0-16,-1 1 128 0,-1 0-128 0,1 0 0 16,1 1 0-16,0 0 0 0,-2 0 0 0,3 1 0 15,0-1 0-15,-2-1 0 0,-2 0 0 0,0 1 0 16,0-1 0-16,0 0 0 0,-1 0-128 0,0 0 128 15,-2-1 0-15,2 1 0 0,-3 1 0 0,-10-1-144 16,0 0 144-16,9 0 0 0,-9 0 0 0,0 0-128 0,0 0 128 16,0 0 0-16,0 0 0 0,0 0 0 0,0 0 0 0,0 0 0 15,0 0-128-15,0 0 128 0,0 0 0 0,0 0 0 16,0 0 0-16,0 0 0 0,0 0 0 0,-12 0 0 16,1 2 0-16,-1-1-128 0,0-1 128 0,-1 0 0 15,-3-1-128-15,-1-2 128 0,3 0-192 0,-2 1 192 16,-2 1-176-16,-3 1 176 0,1-2-160 0,0 1 160 15,1 0-192-15,-2 0 48 0,-2-2 16 0,1 3 0 16,-1 3 128-16,0 0 0 0,1 0-144 0,-1 1 144 16,-1-2-128-16,0 1 128 0,0 2-160 15,0-1 160-15,-6 2-176 0,2 2 176 0,-3-2-192 0,-5 0 192 16,-2 1-160-16,0-2 160 0,1 0-128 0,1 5 128 16,0-1 0-16,0 2 0 0,0 1 0 0,2-3-128 15,0 3 128-15,-1 5 0 0,2-4 0 0,-4-2 0 0,-3 2 0 16,-3 1 0-16,-6-3 0 0,1 2 0 0,3 0 0 15,0-2 0-15,-4 3 0 0,2-1 0 0,0 0 0 16,2-3 0-16,-1 2 0 0,-1-1 0 0,-4 0 0 0,1 2 0 16,0-2 0-16,0 3 0 0,4 0 0 0,0 1 0 15,3-2 0-15,3 0 0 0,0 2 0 0,1 0 0 16,-2 1 0-16,0-2 0 0,-1-3 0 0,0 0 0 16,-1 3 0-16,1-1 128 0,2 4-128 0,2-2 0 15,-1 0 0-15,4 0-128 0,-1 2 128 0,4-1 0 16,2 0 0-16,1 1 0 0,-1-1 0 0,4 0 0 15,-1 0 0-15,2-1 0 0,-3 0 0 0,2 2 0 16,1-3 0-16,1-2 0 0,0 1 0 0,1 1 0 16,1-1 0-16,2-3 128 0,-1 4-128 0,2-1 0 0,-1-3 0 0,5 2-128 15,-1 4 128-15,0-4 0 0,-2 0 0 0,2 2 0 16,2-4 0-16,0 1 0 16,0 2 0-16,1-4 128 0,2 2-128 0,-1 1 0 15,-1-5 0-15,1 5 0 0,-1-3 0 0,0 4 128 0,-1-7-128 0,0 4 0 16,-2-5 0-16,-1 5 0 0,-2-2 0 0,1 3 0 15,-1-3 0-15,0 1 0 0,0-4 0 0,-1 3 0 16,-3 3 0-16,0 2 0 0,1-4 0 0,0 1 0 16,-4-4 0-16,3 4 0 0,-2-3 0 0,-1 4 128 15,0-1-128-15,-1 3 128 0,2 2-128 0,0-3 128 16,1-1-128-16,0 1 0 0,-3-5 0 0,1 3 0 16,-2 1 0-16,0-1 0 0,1-4 0 0,0 2 0 0,1-4 0 15,-1-3 0-15,-1 3 0 0,3-1 0 16,-2 1 0-16,2-1 0 0,-1-2 0 0,2 0 0 0,-3-1 0 15,2 2 144-15,-1-1-144 0,2 1 160 0,1-2-160 16,-2 0 0-16,0 2 0 0,-2-1-176 0,-2 0 176 0,-2 0 0 16,2-1 0-16,-2-1 0 0,0 0 0 0,0-2 0 15,2 1 0-15,-2 1 0 0,2-1 0 0,2 1 0 16,1-1 0-16,0-2 0 0,1 1 0 0,2 1 0 16,-2-1 0-16,2 2-128 0,0 2 128 0,0 0 0 15,-2 1 0-15,-1-2 0 0,1 0 0 0,-1-2-128 16,0 4 128-16,-1 0-128 0,5 1 128 0,2 2 0 15,0-1 0-15,2-2 0 0,1 2 0 0,-1 1 0 16,3 1 144-16,2-2-144 0,2 1 0 0,1 0-176 16,0-1 0-16,1-1 0 0,9-3 176 0,-7 5 0 15,7-5-144-15,0 0 144 0,0 0 0 0,0 0 0 0,-3 9-144 0,3-9 144 16,0 0 0-16,5 9 0 0,-5-9 0 16,10 10 0-16,0-5 0 0,2-1 0 0,0-1 0 0,1 0 0 15,1 0 0-15,1-1 0 0,3-1 0 0,1 2 0 16,3 1 0-16,2 1 0 15,-1-1 0-15,3-3 0 0,0 3 0 0,0 0 0 0,0-1 0 0,-1 0 0 16,2-3 0-16,-2 0 0 0,3 0 0 0,2 0 0 16,1 0 0-16,2-1 0 0,3-1 0 0,1 1 0 15,0-1 0-15,3 0 144 0,5 0-16 0,-3-2 0 16,1 0-128-16,-1-2 0 0,-5 1 0 0,1 0 0 16,0-4 0-16,2 0 0 0,0-1 0 0,3-1 0 15,1-3 0-15,0 2 128 0,3 0-128 0,-1 0 128 16,0-2-128-16,-3 1 160 0,-2-1-160 0,-2-1 160 15,-1-2-160-15,0 1 0 0,2-2 0 0,-1 1 128 16,1 3-128-16,0 0 0 0,2 0 0 0,0-2 128 0,-1-5-128 0,-1 4 0 16,0 1 0-16,-2 1 128 0,-2-3-128 0,-2 3 0 15,-1 0 0-15,1 1 128 0,2 1-128 0,-1-1 128 16,1 0-128-16,1 0 128 0,2 2-128 16,1-2 160-16,3-2-160 0,-1 1 160 0,1-1-160 0,-3-2 0 15,-4 0 0-15,1 0 0 0,1 2 0 0,1-1 0 16,0 3 128-16,0-2-128 0,-1-2 0 0,2 0 0 15,-1 0 0-15,1 3 0 0,-1-2 0 0,-2 2 0 16,0-1 0-16,0-1 0 0,-7 1 0 0,6 0 128 0,-2 5-128 16,2-4 0-16,-2-2 0 0,2 1 0 15,0 0 0-15,3 4 0 0,1-2 192 0,1-2-32 0,0-1-16 0,1-1 0 16,-4 0-144-16,-1-2 0 16,-2 1-160-16,2 1 160 0,0-1 0 0,1 0 0 0,1 2 0 0,2-1 0 15,0 2 0-15,1-1 0 0,-2 1 0 0,2 1 0 16,2-1 0-16,-3 1 0 0,-1 1 0 0,-1-1 160 15,-1 0-160-15,1 2 0 0,-1 0 0 0,-1 3 0 16,1-4 0-16,-1 6 0 0,-2 1 0 0,-1 0 0 16,0-3 0-16,-3 4 0 0,0 1 0 0,-1 1 0 15,0 3 0-15,-4-1 0 0,-3 0 0 0,-1 3 0 16,-1 2 0-16,0 2 0 0,-1-1 0 0,0-1 128 16,1 4-128-16,-2 0 0 0,-1-3 0 0,-2 3 0 15,1 0 0-15,-2-2 0 0,0 3 0 0,0-2 0 16,-2 1 0-16,0 0 0 0,0-3 0 0,-5 2 0 15,1 2-224-15,1-2 32 0,1 3 0 0,-4-2 0 16,-7-7-1520-16,8 5-288 0,-3 4-64 16</inkml:trace>
  <inkml:trace contextRef="#ctx0" brushRef="#br3" timeOffset="-19337.93">7932 12994 6447 0,'0'0'272'0,"-10"-6"80"0,1 1-352 0,1-2 0 15,0 2 0-15,2 0 0 0,1-4 2592 0,0 2 448 16,-3 2 96-16,3-5 0 0,0 4-2384 0,0-2-496 16,-1 2-80-16,2 1-32 0,4 5 0 0,-3-9 0 15,0 4 0-15,-3-4 0 0,1 2-144 0,0 4 0 16,2-4 0-16,3 7 0 0,0 0 240 0,0 0 16 15,-6-9 0-15,3 4 0 0,3 5 480 0,-4-6 96 16,0 1 32-16,4 5 0 0,0 0-80 0,0 0-16 16,-1-5 0-16,1 5 0 0,0 0 16 0,0 0 0 15,0 0 0-15,0 0 0 0,0-9-208 0,0 9-32 16,0 0-16-16,7-5 0 0,-7 5-176 0,11-5-32 16,-4 0-16-16,5 2 0 0,0 1-48 0,2 2-16 0,2 0 0 0,-1 1 0 15,0-1-240-15,3 1 176 0,1-1-176 0,2 0 160 16,4 0-160-16,3 0 160 0,2 0-160 0,2 0 160 15,3-2 32-15,5 0 16 0,1 1 0 0,4-2 0 16,5-3-16-16,1 0 0 0,-2-1 0 0,2-2 0 16,0 3-32-16,2-4-16 0,1 2 0 0,3-1 0 15,0 1-16-15,4-3 0 0,1 4 0 0,-1-5 0 16,-3 2 0-16,0-1-128 0,3-2 192 0,0 4-64 16,4-2-128-16,1 2 160 0,3-4-160 0,-2 2 160 15,-1-1-160-15,-2-2 0 0,-1 4 144 0,1 0-144 16,-1-4 0-16,6 1 128 0,4 2-128 0,-6-2 0 15,-5 2 0-15,2 2 144 0,1-5-144 0,-1 3 0 16,0 4 176-16,3 1-176 0,-1-5 160 0,2 4-160 16,-3-2 176-16,-2 4-176 0,1-3 192 0,-2 2-192 15,0 2 176-15,-1 1-176 0,0 1 160 0,-2 1-160 0,-5-3 128 16,0 2-128-16,-3 1 0 0,-3 0 0 16,-1 1 0-16,-4 0 128 0,2 0-128 0,-2 0 0 0,0 0 0 0,-1 0 0 15,-1 0 0-15,-3 0 0 0,-5-1 0 0,-1-2 0 16,-4 2 0-16,-3 1 0 0,-3-1 128 15,-3-1-128-15,-1 0 0 0,-3 2 0 0,0 1 160 0,-1-1-160 16,-2 0 160-16,-12 0-160 0,7 0 0 0,-7 0 128 16,0 0-128-16,0 0 0 0,0 0 0 0,0 0 144 15,0 0-144-15,0 0 128 0,-13 0-128 0,-2 0 160 16,0 0-160-16,-5 0 160 0,-3 0-160 0,-1 0 0 16,-6-1-160-16,-1-2 160 0,-5 3 0 0,-2 4 0 15,-4 0 0-15,0-3 0 0,-1 2 0 0,0-1 0 0,-2 1 0 16,1 1 0-16,-3-2 0 0,-4 2 0 0,-3-2 0 0,-4 2 0 15,-6 3 0-15,3-2 0 0,-1-3 0 0,0 3 0 16,-3 4 0-16,-3-1 0 0,-1 2 0 0,-3-4 0 16,-5-1 0-16,2 4 0 0,-3-1 0 0,2 2 0 15,0-2-128-15,-4 2 128 0,-7-2 0 0,3 2-144 16,4-5 144-16,4 5 0 0,1-2 0 0,1 2-128 16,-2-3 128-16,-2 2 0 0,2-4 0 0,4 3 0 15,1 1 0-15,-1 5 0 0,5-1 0 0,-4 1-128 16,-5 0 128-16,2 1 0 0,3-2 0 0,1-3 0 15,4 4 0-15,0 1 0 0,-1-2 0 0,3-1 0 16,-1 2 0-16,4-1 0 0,2-3 0 0,5 0 0 16,2-4 0-16,3-3 0 0,2 0 0 0,4-1 0 15,1-4 0-15,-1 1 0 0,1-1 0 0,-1-1 0 0,2 0 0 16,3-2 0-16,1-1 0 0,4-1-128 0,1 2 128 16,2-3 0-16,3 3-144 0,2 2 144 0,0-5 0 0,5 3-176 15,2 1 176-15,3-2-128 0,1-1 128 0,3 4 0 16,2-1 0-16,0 0-128 0,1 1 128 0,8 3-128 15,0 0 128-15,0 0-128 0,0 0 128 0,0 0 0 16,0 0 0-16,0 0-128 0,0 0 128 0,0 0-208 16,10 2 80-16,2 1 128 0,0 0-144 0,5 0 144 15,2 0 0-15,3 1 0 0,1 2 0 0,2-2 0 16,2-2 0-16,4-1 0 0,4 3 0 0,3 2 0 16,5 0 0-16,3-3 0 0,2-1 0 0,3 1 0 15,1 1 0-15,2-3 0 0,1-1 0 0,5-1 0 16,3 1 0-16,3 0 144 0,5 0-144 0,3-3 0 0,-6 1 0 15,2-1 128-15,-1-1-128 0,3 3 0 0,4-1 0 0,2-1 128 16,-3-2-128-16,-1 2 0 0,-2 2 0 0,2-1 0 16,0-1 128-16,1 0-128 0,2 0 128 0,-3 0-128 15,-3 1 0-15,-1-1 0 0,-1 1 0 0,0 2 0 16,1 0 0-16,0 0 0 0,0 0 0 0,0 1 128 16,-6 0-128-16,1 0 128 0,-6-1-128 0,2 4 128 15,-1-1-128-15,0-1 0 0,0-1 0 0,-5-1 128 16,-4-1-128-16,-2 1 0 15,-4-5 0-15,0 3 128 0,-3-1-128 0,-3 1 0 0,-2-1 0 0,-1-2 128 16,-1 1-128-16,0 2 128 0,-4 0-128 0,0 0 128 16,-2-2-128-16,-2 0 160 0,-2 3-160 0,-2-2 160 15,-4 1-160-15,-2-2 0 0,-5 1 144 0,0 1-144 16,-12 2 0-16,9-5 144 0,-9 5-144 0,0 0 0 0,0 0 192 0,0 0-192 16,0 0 192-16,0 0-192 15,-10-10 192-15,-6 1-64 0,-4 2 0 0,-7 1-128 0,-6-3 0 0,-2 3 0 16,-6-4 0-16,0 3 0 0,-1 0 0 0,-2 3 0 15,-1-1 0-15,0 0 0 0,-2 0 0 0,-4 3 0 16,-3 2 0-16,-3-2 0 0,-3-3 0 0,-1-2 0 16,2 3 0-16,-2 1 0 0,0 0 0 0,-4 2 0 15,-3 1 0-15,-3-1 0 0,-4-1-128 0,0-3 128 16,0 3 0-16,1 0-144 0,-2 1 144 0,-3 2-192 16,-8 2 192-16,-2-1-192 0,2-2-48 0,2 4-16 15,3 0 0-15,-4 0 0 0,0 5 16 0,3-4 0 16,4-4 0-16,6 2 0 0,4 6 240 0,3-3 0 0,0-2 0 15,1 5-144-15,-1-3 144 0,5 2 0 0,5-2 0 16,3-3 0-16,2-2 0 0,5 1 0 0,3 2 0 0,3 0 0 16,4-7-128-16,1 3 128 15,2-1-128-15,3 0 128 0,3 0-192 0,4 1 64 0,2 0 0 0,3-2 0 16,2 1 128-16,5 0-160 0,3 1 160 0,8 0-160 16,-6-1 160-16,6 1 0 15,0 0 0-15,0 0 0 0,0 0 0 0,0 0-160 0,17 1 160 0,0 1-160 16,2 2 160-16,6 0 0 0,1-4-144 15,1 0 144-15,1-3 0 0,4 6 0 0,2 1 0 0,5-2 0 16,6-2 0-16,3 3 0 0,7 1 0 0,8-2 0 16,7-2 0-16,3 0 160 0,-1-1-16 0,3 0 0 15,5 1 32-15,3 0 0 0,7-2 0 0,0 0 0 0,1-3 16 16,0 2 0-16,5 3 0 0,3 0 0 16,4-1-192-16,1 2 128 0,-4 1-128 0,6 1 128 0,3 2 0 15,2 3 0-15,-2-5 0 0,2 0 0 0,0 4-128 16,1 2 192-16,0-3-192 0,-2 4 192 0,-2-1-192 0,3 3 0 15,3-4 0-15,-9 3 128 0,-5 1-128 0,1-2 0 16,1 3-160-16,2 2 160 16,0-1-1376-16,-1 4-176 15,0 3-48-15</inkml:trace>
  <inkml:trace contextRef="#ctx0" brushRef="#br3" timeOffset="-16487.48">19059 9957 14735 0,'-14'-18'640'0,"5"9"160"0,-1 3-640 0,0-2-160 0,0 3 0 0,0 0 0 15,0 0 352-15,-1 0 32 0,0 2 16 0,-2 2 0 0,0 0 176 0,1 1 48 16,-1 0 0-16,0 2 0 0,-1 1-224 0,0 2-32 16,-2 3-16-16,-2-2 0 0,-1 4 160 0,-3 2 16 15,2 2 16-15,-3 2 0 0,-2 2-32 0,-3 6-16 16,-3 4 0-16,-1 4 0 0,-2-2-256 0,-1 5-48 16,-2 0-16-16,-1 1 0 0,-3-2 48 0,0-1 16 15,-1-1 0-15,0-2 0 0,0 0 240 0,3 0 48 16,2 2 16-16,2-5 0 0,0-1 64 0,3 0 16 15,2 3 0-15,5-5 0 0,0-1-176 0,6 1-48 16,0-2 0-16,3-2 0 0,-1-3-160 0,6 0-48 0,1 1 0 0,2-1 0 16,2-1-48-16,3 0-16 0,2-2 0 0,2 1 0 15,2-1 32-15,3 1 0 0,3 2 0 0,2-1 0 16,3 1-160-16,2-1 160 0,-1 2-160 0,5 1 160 16,2 1-160-16,2 1 0 0,1-2 0 15,2 2 128-15,1 5-128 0,2-2 0 0,2-1 0 0,4 1 128 16,1-2-128-16,2-3 0 0,0-2 0 0,1-1 0 15,-3-2 0-15,-3-2-176 0,2 1 16 0,-3-2-9488 16,-1-4-1888-16</inkml:trace>
  <inkml:trace contextRef="#ctx0" brushRef="#br3" timeOffset="-15402.37">17895 10839 19343 0,'-23'-14'1728'16,"9"8"-1392"-16,0-4-336 0,4 4 0 0,0-2 1328 0,5 3 192 16,2 1 32-16,3 4 16 0,0 0-800 0,0 0-176 15,0 0-16-15,0 0-16 0,10-2-368 0,3 4-192 16,2-1 192-16,2 4-192 0,1-1 272 0,2 5-48 15,0-4-16-15,3 5 0 0,3-4 32 0,1 3 0 16,4-2 0-16,1-2 0 0,2 2 96 0,2-2 32 16,-1-2 0-16,6 1 0 0,2 2 16 0,3-2 16 0,1 0 0 15,0-2 0-15,-3 1 16 0,4 1 0 0,0-2 0 0,1 1 0 16,1-2 48-16,2 3 16 0,3 0 0 0,-1 2 0 16,4-2-144-16,-2 1-16 0,-3 1-16 0,2-2 0 15,0-1-48-15,3 3 0 0,-1 2 0 0,4-3 0 16,4-3-64-16,1 1 0 0,1-1-16 0,-1 2 0 15,-3-3-32-15,0 3 0 0,3-3 0 0,2 2 0 16,2 0-144-16,-1-3 128 0,1-4-128 0,0 1 128 16,1 1-128-16,2-2 0 0,2-1 0 0,1-2 0 15,3-4 0-15,-3 1 128 0,-3-2-128 0,0 3 0 16,0-1 0-16,2 3 0 0,1-5 0 0,-1 6 0 16,-2-3 0-16,-1 4 128 0,-1-1-128 0,0 2 0 15,1 0 0-15,0 3 0 0,0-2 0 0,0 2 0 16,-2-2 144-16,0 1-144 0,2 2 160 0,-1 0-160 15,2-2 160-15,-2 2-160 0,-3-1 160 0,0 1-160 0,-5 0 128 16,2 1-128-16,0-1 0 0,2 0 0 0,2 0 0 0,-2 2 128 16,-3-2-128-16,-2 0 0 0,-3-2 0 0,-1 2 0 15,1-1 0-15,0 0 0 0,1 0 128 0,0-2-128 16,3 2 0-16,-3-2 0 0,-3-1 0 0,2-1 128 16,-2 2-128-16,0 0 0 0,3 2 0 0,1-2 0 15,1 1 0-15,2-2 0 0,-4 1 128 0,-2 1-128 16,2-1 0-16,-2 2 0 0,-1-2 128 0,6 2-128 15,2 0 0-15,-3-2 144 0,1 2-144 0,0 0 0 16,-6 0 0-16,3-1 128 0,1 0-128 0,3-1 128 16,1 3-128-16,1-2 128 0,1-1-128 0,-5-1 0 15,-4-1 0-15,2 1 0 0,2-2 0 0,2 0 0 0,-1 2 128 0,4 1-128 16,-1 1 0-16,-4-3 0 0,-5 2 0 16,2-1 0-16,-2 3 0 0,3 0 0 0,-3-2 128 0,5 1-128 15,3-2 0-15,-4 1 0 0,-1 1 144 0,-2-1-144 16,-3 2 0-16,1-3 0 0,-2-2 0 0,1 3 128 15,1 2-128-15,0 0 0 0,-2 1 0 0,1 0 0 16,-1-2 0-16,0 2 0 0,-2 0 0 0,2 3 0 16,-1-2 0-16,2-1 0 0,-1 0 0 0,5 0 128 15,-1 3-128-15,0-2 128 0,-4 2-128 0,-2-2 128 16,-1-1-128-16,3 2 0 0,-4 1 0 0,2-3 0 16,2 0 0-16,1 1 0 0,-1 1 0 0,0-2 128 15,-1-2-128-15,-3 1 0 0,2 1 0 0,1 3 0 16,0-5 0-16,2 5 0 0,0-1 0 0,3 1 0 15,-2 1 0-15,-2-2 0 0,-2 1 0 0,0-1 128 16,-3 2-128-16,3 2 0 0,1 0 0 0,-1-1 0 0,1 2 0 0,0-2 128 16,2 0-128-16,-3 1 0 0,-3-1 0 0,0-2 0 15,-1 3 0-15,1 0 0 0,-1-1 0 0,0 0 0 16,-1 0 0-16,0 3 128 0,2-6-128 0,-1 3 0 16,0 2 0-16,-4-2 0 0,-5 0 0 0,-2-1 0 15,3 1 0-15,-1-1 0 0,-4-3 0 0,1 3 128 16,-2-2-128-16,0 2 0 0,-1-1 128 0,-1-1-128 15,-1-1 128-15,-2 1-128 0,-2-1 0 0,-4-1 128 16,-2 0-128-16,-2 0 0 0,-1 0 0 0,-3 0 0 16,-3 1 0-16,-2-1 128 0,-10 0-128 0,10 0 0 15,-10 0 0-15,0 0-128 0,9 0-224 0,-9 0-32 16,0 0-16-16,0 0 0 16,0 0-512-16,0 0-112 0,0 0 0 0,0 0-16 15,9-1-1200-15,-9 1-224 0,0 0-48 0,0 0-6880 16,4-5-1360-16</inkml:trace>
  <inkml:trace contextRef="#ctx0" brushRef="#br3" timeOffset="-15004.82">28979 10403 10127 0,'-11'-11'896'0,"-1"-2"-704"0,0 2-192 0,1 2 0 15,1-3 800-15,3 3 128 0,-1-1 32 0,2 4 0 0,0-3 32 16,3 2 16-16,3 7 0 0,0 0 0 16,0 0-64-16,0 0-16 0,0 0 0 0,0 0 0 0,0 0-416 15,0 0-96-15,12-1-16 0,4 1 0 0,1 4 128 0,4 4 32 16,3-2 0-16,3-1 0 0,2 3-80 0,4-1-16 16,2 4 0-16,4-3 0 0,3 3 48 0,3-1 0 15,5 4 0-15,2 1 0 0,1 2-64 0,0-2-16 16,-4-3 0-16,1 5 0 0,-2 3-176 0,0 1-16 15,1-4-16-15,-2 3 0 0,-3 0-224 0,-1 0 144 16,-2-2-144-16,-3 0 128 0,-5-2-128 0,-2 1 0 16,-5-1 0-16,-1 1 0 0,-5-3 0 0,-2 2 192 15,-4 1-32-15,-3 1 0 0,-3 0 160 0,-3 1 16 16,-4 0 16-16,-3 0 0 0,-6-1-96 0,-4 3-32 0,-4 2 0 16,-8 1 0-16,-9 3-224 0,-9 0 0 0,-4 2 0 0,-6 4 0 15,-4-4 0-15,-5 4 0 0,-6 3 0 0,-11 6 0 31,-11 1-1424-31,-8 9-336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20:01:37.65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3934 1872 12207 0,'-11'-5'528'0,"2"1"128"0,-1-3-528 0,-1 4-128 0,1-1 0 0,0 3 0 0,1-1 768 0,-1 1 112 15,-1 0 16-15,-1-1 16 0,1 4-144 0,1-2-16 16,-2 0-16-16,2 0 0 0,-1 1-64 0,0 2-16 16,0-2 0-16,-1-1 0 0,0 1-96 0,-1 0-32 15,2 1 0-15,-2 0 0 0,-2 1-288 0,-1-1-64 16,1-2-16-16,1 2 0 0,1-2-160 0,-2 0 0 15,0 0 0-15,1-2 0 0,0-3 0 0,1 3 0 16,1-1 0-16,-1 2 0 0,0-4 208 0,3 0-32 16,0 1-16-16,0 1 0 0,1 2 240 0,9 1 48 15,-9-3 16-15,9 3 0 0,-9-1 32 0,9 1 0 16,0 0 0-16,0 0 0 0,0 0 16 0,0 0 16 16,0 0 0-16,0 0 0 0,0 0-160 0,0 0-48 15,10 1 0-15,4 1 0 0,5-2 112 0,5 1 16 16,4-1 0-16,4 0 0 0,2 0-16 0,4-1 0 0,2-2 0 0,3 2 0 15,4 0-144-15,7 1-32 0,3 1 0 0,6 0 0 16,6 0-64-16,2-1 0 0,0-3-16 0,7-2 0 16,-2 2-48-16,7 0-128 0,4 1 192 0,4-2-64 15,-1-2-128-15,5-1 192 0,1 2-192 0,4-1 192 16,4 3-192-16,-1 1 192 0,-2-3-192 0,2 0 192 16,2 2-64-16,3-1 0 0,0-1 0 0,0 1 0 15,0 2-128-15,2-1 192 0,1 1-192 0,-3-2 192 16,-5 0-64-16,0 3 0 0,0 1 0 0,-1-1 0 15,1-6-128-15,-4 6 192 0,-3 0-192 0,-2 1 192 16,-2 2-192-16,-1 2 160 0,-4 1-160 0,0-1 160 16,-6 2-160-16,-1 5 0 0,-1 3 0 0,-3-6 0 15,-1 0 0-15,-4-3 128 0,-4-1-128 0,-5 2 0 16,-5 3 0-16,-1-1 128 0,-3 2-128 0,-1-2 0 16,-2 1 0-16,-3-4 0 0,-4 2 128 0,-3-2-128 0,-7-3 0 0,-3 1 0 15,-4 1 0-15,-6 1 128 0,-2-2-128 0,-3-1 160 16,-2 0-160-16,-3 0 160 0,-10-2-160 0,0 0 0 15,0 0 0-15,0 0 0 0,0 0 0 0,0 0 0 16,0 0 0-16,-8 7 0 0,-4-2 0 0,-6-3 0 16,0 2 0-16,-9-1 0 0,-8-1 0 0,-7-1 0 15,-7 2 0-15,-1-3 0 0,-5 0 0 0,-2 1-176 16,-6-1 176-16,0 0-192 0,-2 3 192 0,-6-2 0 16,-9-1-144-16,-2 0 144 0,2 0-128 0,3 1 128 0,-2 1-160 15,-6-2 160-15,-8 0 0 0,3 0-144 0,3-2 144 0,0 2 0 16,-2 2 0-16,-5-1 0 15,-5-1 0-15,1 0 0 0,0 0 0 0,-1 0 0 0,-3 1 0 0,-1 0 0 16,-3-2 0-16,2 0 0 0,3 1 0 0,-4-1 0 16,-3-2 0-16,1-1 0 0,3-2 0 0,-1 2 0 15,3 0 0-15,-2 0 0 0,-3-2 0 0,4 3 0 16,5 1 0-16,2-1 0 0,-1 2 0 0,2-3 0 16,2-1 0-16,4 4 0 0,4 1 0 0,-2 0 0 15,-2-3-224-15,3 1 32 0,2-1 16 0,5 2 0 16,5 2 48-16,2 1 0 0,1 0 0 0,2 1 0 15,3 0 128-15,5 3-128 0,5-5 128 0,7 1-128 16,4 0 128-16,6 1 0 0,2 1 0 0,6 1 0 16,6-1 0-16,5-1-160 0,3 1 160 0,6-1 0 15,3 0-176-15,8-3 176 0,0 0-160 0,0 0 160 16,0 0-176-16,10 9 176 0,8 1-192 0,4-2 192 0,3-2-144 0,8 0 144 16,9-2 0-16,9 1-144 0,6 0 144 0,9 0 0 15,5-3 0-15,6-2 128 0,3 0-128 0,7-2 192 16,6 0-64-16,5-3 0 0,5 2 16 0,4 2 16 15,1-3 0-15,5 3 0 0,6-3-160 0,5-1 192 16,-4 0-192-16,6 2 192 0,4 2-192 0,-2 1 0 16,-3 0 144-16,5 0-144 0,6 0 0 0,-4 3 0 15,0-2 0-15,1-1 0 0,2 0 0 0,1 0 0 16,-4 0 0-16,2-1 128 0,-1-2-128 0,-2-2 0 16,-6-1 0-16,1 1 0 0,2-1 0 0,-3 0 0 15,-5 0 0-15,-1 1 0 0,-2-3 0 0,-7 2 144 16,-6-5-144-16,-7 4 0 0,-4 3 144 0,-4 2-144 15,-3-4 0-15,-8 1 144 0,-11 0-144 0,-6-2 0 0,-8 2 144 0,-6 1-144 16,-7-1 0-16,-10-2 0 0,-8 5 0 0,-7-1 0 31,-5 2-640-31,-10 1-64 0,0 0 0 0,-24-4-15200 0</inkml:trace>
  <inkml:trace contextRef="#ctx0" brushRef="#br0" timeOffset="982.51">2012 2052 19007 0,'-13'9'832'0,"13"-9"192"0,-2 12-832 0,2 0-192 0,1 2 0 0,2-2 0 16,-1-2 320-16,-2-10 0 0,4 11 16 0,-4-11 0 16,6 8 224-16,-6-8 32 0,0 0 16 0,8 6 0 15,-8-6 32-15,0 0 0 0,10-4 0 0,-2-2 0 16,-4-4 0-16,1-3 0 0,-4-6 0 0,2-6 0 16,-3-2-384-16,0-5-80 0,0-3-16 0,1-2 0 15,-1 1-160-15,-1-4 0 0,-3-6 0 0,-3-3 128 16,1-3-128-16,1-1 0 0,-3-3 144 0,2-4-144 15,-2 2 192-15,2-3-48 0,0 4 0 0,1-1 0 16,2 2 96-16,3 2 16 0,0 2 0 0,1 0 0 16,1 3 64-16,-1 6 0 0,3 0 16 0,2 6 0 15,2 1-80-15,1 6-32 0,-1 1 0 0,1 1 0 16,0 4-224-16,1 3 176 0,2 3-176 0,-2 4 160 0,-2 4-160 16,1 1 0-16,1 6 0 0,1 1 0 0,1 4-192 0,0 1 192 15,1 6-192-15,2 1 192 0,4 4-256 0,2 3 80 16,0 2 16-16,3 3 0 0,2 2 160 0,1 2-128 15,2 5 128-15,-1-2-128 0,2 2 128 0,-1 0 0 16,2 1 0-16,-3-3-128 0,-1 1 128 0,-2-2 0 16,1 0 0-16,-4-2 0 0,0 2 0 0,-4 0 0 15,-3-2 0-15,-4-1 0 0,-4 1 0 0,-2-4 0 16,0 0 0-16,-5 3 0 0,-3-2 128 0,-3 3-128 16,-3 0 160-16,-4-1-160 0,-3 1 256 0,-7 0-32 15,-6 3-16-15,-4-2 0 0,-5-1-80 0,0 0 0 16,-4 2-128-16,-3-2 192 0,1 4-192 0,-3-5 128 0,-3 0-128 15,-1-2 0-15,-2 0 128 0,-3-1-128 16,-4-7 0-16,3-1 144 0,2-1-144 0,4-2 0 0,4-2 144 0,3-4-144 16,3-2 0-16,6-5 0 0,4-1 0 0,4-2 0 15,1-6 0-15,5 1-160 0,5-6 160 0,4-5-160 16,5-7-48-16,4-3-16 0,6-6 0 0,8-3 0 16,8 1-64-16,4-6-16 0,4-3 0 0,5-3 0 15,3-2 304-15,5 0-192 0,2-1 192 0,5 1-160 16,1-3 160-16,5 3 0 0,3-1 0 0,-1 1 0 15,-3-1 0-15,-2 2 256 0,0 5-64 0,0 3-16 16,-3 0 16-16,-2 8 16 0,-4 4 0 0,0 3 0 16,-3 6-16-16,-2 1-16 0,-3 4 0 0,-6 8 0 15,-3 5-176-15,-4 5 192 0,-3 1-192 0,-5 8 192 16,-4 7-192-16,-3 5 0 0,-2 7 0 0,-7 5 0 0,-6 7 192 16,-7 5-32-16,-6 7-16 0,-6 7 0 0,-5 3-16 0,-6 4 0 15,-6-2 0-15,2 3 0 0,-4 2 16 16,-1 1 0-16,1-2 0 0,2-2 0 0,2-1-144 0,1-5 0 15,-1 0 144-15,2-6-144 16,3-3-1344-16,2-5-352 0,5-3-64 0</inkml:trace>
  <inkml:trace contextRef="#ctx0" brushRef="#br0" timeOffset="1766.25">1008 2600 27519 0,'-37'5'1216'0,"18"-1"256"0,1 0-1168 16,6-3-304-16,-2-2 0 0,5 1 0 0,0 0 512 0,2-4 64 0,0-1 0 0,2-3 0 16,0-6 48-16,2-6 16 0,2-7 0 0,1 2 0 15,-1-8-320-15,1 0-48 0,-2-4-16 0,4-3 0 16,0-4-256-16,1-1 0 0,-1-3 0 0,-4 2 0 16,2-2 0-16,-2-4 0 0,0-4 0 0,-1-1 0 15,1-4 0-15,-2 0 0 0,1-7 0 0,-2 0 0 0,-2-3 0 0,2-4 0 16,-2 0 0-16,3 3 0 0,1 5 128 0,-4 7-128 15,6 3 0-15,-2 6 0 0,2 4 192 0,1 7-192 16,-1 4 192-16,3 5-192 0,1 9 256 0,1 4-64 16,0 3-16-16,2 3 0 0,2 5-176 0,-8 7 0 15,12-2 0-15,4 6 0 0,1 4 0 0,2 4-144 16,2 9 144-16,3 5-160 0,3 1 160 0,-1 7-208 16,1 5 80-16,0 5 128 0,-1 4-256 0,1 2 80 15,-2 7 16-15,2 3 0 0,1 6 160 0,0-4-160 16,0-1 160-16,0-1-160 0,1 1 160 0,-1 0 0 15,0-5-144-15,-2-4 144 0,-5-5 0 0,-2-1-144 16,0-11 144-16,-3-2 0 0,-4-7 0 0,0-2 0 0,-7-5 0 0,-3-1 0 16,-3-5 0-16,-3-1 0 0,-5 1 0 0,-2-4 144 15,-2 1 112-15,-3-5 0 0,-5 0 16 0,-3 0 0 16,-4-2-112-16,-3-2-32 0,-6 0 0 0,-1-1 0 16,-1 0-128-16,0 2 0 0,-6-4 144 0,2 1-144 15,1-4 0-15,0-4 0 0,0 2 0 0,6-5-128 16,0-1 128-16,7-4 0 0,2-2 0 0,9-6 0 15,0-6 0-15,8-6-208 0,3-5 80 0,4-8 128 32,3-3-464-32,3-1 16 0,6 0 16 0,-1 0 0 15,8-1-48-15,-1-3-16 0,-1-3 0 0,4 5 0 0,2 3 176 0,2 2 48 0,1 0 0 0,-2 7 0 16,2 2 272-16,0 4 0 0,-3 7 0 0,-2 5 0 16,-1 4 128-16,-5 8 64 0,-5 6 32 0,-7 8 0 15,11 5 80-15,-5 11 16 0,0 1 0 0,-6 14 0 0,-6 6 32 16,-2 7 16-16,-10 10 0 0,-4 9 0 0,-6 7 256 0,-4 0 48 15,-4-1 16-15,-5 2 0 0,-4 1-48 0,20-28 0 16,-6 5 0-16,-4 7 0 0,-1 4-288 0,2 5-64 16,-2-2-16-16,3 1 0 15,2-5-1216-15,-27 53-240 0,13-23-48 0</inkml:trace>
  <inkml:trace contextRef="#ctx0" brushRef="#br0" timeOffset="3151.08">28758 1821 14735 0,'0'-3'1312'0,"1"2"-1056"15,-1 1-256-15,0 0 0 0,0 0 1568 0,3 3 256 16,-3-3 48-16,5 5 16 0,-5-5-1088 0,4 5-224 16,1-1-32-16,0-1-16 0,0 2-80 0,0-2 0 15,1 0-16-15,1-5 0 0,-4 2-224 0,4-2-32 0,-3-2-16 0,1 0 0 16,-3-1 16-16,2-4 0 0,-4-5 0 0,-2-5 0 16,2-8 16-16,-2 1 0 15,-3-6 0-15,-1-4 0 0,-3 1-64 0,-1-9 0 0,0 0 0 0,-3-3 0 16,-4-5 96-16,5-3 16 0,-1-6 0 0,0 1 0 15,2-3-48-15,1-1 0 0,1 0 0 0,4 1 0 16,2 5-192-16,2 4 0 0,1 5 0 0,2 7 0 16,1 11 0-16,-1 8 0 0,0 7 0 0,2 7 0 15,-1 3 0-15,-3 6 0 0,0 0 0 0,12 11 0 16,2-2-128-16,1 6 128 0,-1 3-192 0,3 4 192 16,3 3 0-16,1 1-128 0,2 2 128 0,0 3 0 15,1 5-208-15,1 2 16 0,-1 4 0 0,-1 5 0 16,-1-3-208-16,-1 6-48 0,-5-3 0 15,0-1 0-15,-1 2 208 0,-2-6 48 0,-3-3 0 0,0-3 0 0,0-3 192 0,-5-2 0 16,-5-5 0-16,-2-2-144 16,-3-4 368-16,-3-5 80 0,-1-4 16 0,-5 2 0 0,-4 1 256 15,-2-4 48-15,-4 2 16 0,-7-2 0 0,-4-5-320 0,-9-1-64 16,-6-3-16-16,-4-1 0 0,0 0-240 0,-2-3 0 16,-2 0 0-16,1-6 0 0,1 0 0 0,-1-7 0 15,-3 0 0-15,4-4 0 0,3-3 0 0,6-4-160 16,10 2 160-16,7-3-128 0,4 1-80 0,6-2-16 15,5-1 0-15,4 3 0 16,9-5-288-16,2 0-48 0,6-4-16 0,7 2 0 16,3-2 64-16,6 5 0 0,6-2 0 0,4-2 0 0,5-2 368 0,3-1 144 15,7 4 0-15,-2 1-144 0,-1-1-16 0,3 2 0 16,2 0 0-16,2 5 0 0,2 1 160 0,0 3 0 0,2 2 0 0,-2 6 0 16,-2 6 0-16,-6 3 0 0,-8 5 128 0,-7 5-128 15,-5 4 0-15,-7 9 144 0,-6 5-144 0,-6 7 0 16,-3 3 224-16,-7 8-64 0,-6 3-16 0,-7 10 0 15,-6 4 304-15,-9 5 48 0,-8 3 16 0,-5 2 0 16,0 1-64-16,-1 2-16 0,3-3 0 0,2-7 0 16,0-7-112-16,6-5-32 0,2-7 0 0,3-2 0 15,4-2 48-15,5-2 16 0,3-6 0 0,3-6 0 16,4-3-1520-16,6-6-304 16,3-5-64-16</inkml:trace>
  <inkml:trace contextRef="#ctx0" brushRef="#br0" timeOffset="4002.21">30123 2097 14735 0,'-14'-7'640'0,"5"3"160"0,0-1-640 0,0 0-160 0,2-2 0 0,2 0 0 16,1-3 4160-16,0 3 784 0,2-6 176 0,-1-2 16 16,0-7-4016-16,3-2-800 0,0-8-176 0,0-4-16 15,0-5 0-15,2-10 16 0,2-7 0 0,-1-5 0 16,0-3-144-16,-1-5 0 0,4-4-192 0,1-4 192 16,2-8-256-16,1 2 80 0,0 0 16 0,3 4 0 15,1-1 160-15,1 5 0 0,1 6-144 0,1 5 144 16,0 6 0-16,-1 10-176 0,1 7 176 0,-3 6-128 15,0 5 128-15,-6 17 0 0,0 0-144 0,3 5 144 0,-1-2 0 0,0 7 0 16,0 0 0-16,2 8 0 16,0 0-288-16,2 5 64 0,0 5 16 0,0 5 0 0,0 2-32 0,13 31 0 15,-4 1 0-15,-2 1 0 0,-3 3-112 0,0 0-32 16,-5 4 0-16,-2 3 0 16,1-2-48-16,-2 3-16 0,0-2 0 0,-1-1 0 0,0-9 208 0,-5-5 48 15,2-5 0-15,-4-5 0 0,1-2 192 0,-3-6 208 16,-3-1-32-16,0-4-16 0,-5-2 352 0,-2-2 80 15,-4-2 16-15,-4-4 0 0,-4-2-80 0,-7 0-16 16,-4-6 0-16,-5-1 0 0,-4 0-512 0,-2-1 0 16,-3-5-192-16,-2-3 48 0,1-5-32 0,1-2 0 15,1-3 0-15,0-4 0 0,1-5-48 0,1 0-16 16,1-2 0-16,8-2 0 0,3 4-16 0,6 0 0 0,5-2 0 0,4 1 0 16,5-4-16-16,4 1-16 0,5-3 0 0,3 4 0 15,4-1 0-15,6 3 0 0,7-5 0 0,1 4 0 16,5-2 96-16,3 2 32 0,3-3 0 0,3 2 0 15,1-2 160-15,3 3 0 0,-3-1 0 0,5 1 0 16,3 1 0-16,3-3 224 0,3 2-48 0,4-1-16 16,4 3 96-16,2 3 32 0,0-3 0 0,-2 2 0 15,-6 1 128-15,0 6 32 0,0 4 0 0,-5 8 0 16,-3 3-16-16,-4 4 0 0,-5 8 0 0,-4 3 0 16,-5 2-240-16,-5 4-32 0,-4 6-16 0,-10 2 0 15,-10 5-16-15,-6 8 0 0,-7 3 0 0,-8 6 0 16,-9 4 48-16,-4 3 0 0,-6 1 0 0,-1 0 0 15,-4 1-176-15,-2-7 160 0,-4-7-160 0,2-2 160 16,1-6 0-16,4-3 0 0,5-3 0 0,3-8 0 0,7 0-160 0,8-8 0 16,7-6 0-16,6-4-9984 15,14-7-1984-15</inkml:trace>
  <inkml:trace contextRef="#ctx0" brushRef="#br0" timeOffset="4818.5">31347 2272 29487 0,'-11'-6'2624'0,"3"4"-2112"0,-1 0-512 0,2 1 0 16,-2-3 1088-16,0 1 128 0,1-1 0 0,8 4 16 16,-10-5-912-16,5-1-176 0,0-7-144 0,0-2 192 15,1-4 48-15,1-3 16 0,1-4 0 0,1-2 0 16,1-7-128-16,2-5 0 0,1-9-128 0,-1-3 192 16,5-5-192-16,0-8 0 0,2-5-144 0,3-3 144 15,0-5-192-15,4-4 48 0,-1-1 16 0,3-2 0 16,2-4 128-16,0 1-192 0,1 0 192 0,3 4-192 15,-3 3 32-15,1 4 0 0,-2 3 0 0,-2 10 0 16,-1 8 160-16,-1 8 0 0,-2 6 0 0,-8 21 0 0,1 1 0 0,-1 1 256 16,-1 4-64-16,-1 2-16 0,-1-1-176 15,-3 6 0-15,3 0 0 0,1 3 0 0,-4 5-144 0,0 0-64 16,0 0-16-16,4 11 0 16,0 5-64-16,-2 4-16 0,1 5 0 0,-2 2 0 15,0 5-176-15,-1 3-32 0,0 3-16 0,-1 39 0 16,0-6 80-16,1-4 0 0,1-2 16 0,4-4 0 0,4-1 224 0,3-2 32 15,-1 1 16-15,2-6 0 0,-2-2 160 0,1-9 0 16,-1-3 0-16,-1-1 0 0,-1-7 0 0,-1-2 304 16,-3 0-48-16,-1-4-16 0,-3-5 208 0,-2-2 64 15,-4-2 0-15,-4 1 0 0,-3-3-16 0,-4-2 0 16,-5 0 0-16,-4 1 0 0,-7-3-496 0,-5 1 128 16,-6 2-128-16,-4-7 0 0,-2-1 0 0,-1-2 0 15,2-4 0-15,2-1 0 0,3-1 0 0,3-1 0 0,3-5 0 16,6 0 0-16,4-1 0 0,3 0 0 0,1-3-160 0,4-4 160 15,4-2-304-15,3-2 32 0,3-7 0 0,7-1 0 32,3-5-192-32,7-1-48 0,6-3 0 0,5-7 0 0,4-2 128 0,5-1 32 0,5-2 0 0,6 2 0 31,4 2-64-31,4 1-16 0,4 3 0 0,4 5 0 0,2 2 176 0,1 1 48 0,1 0 0 0,-1 2 0 16,0 2 384-16,0 2 80 0,0 5 0 0,2-1 16 15,1 4 112-15,-2 4 32 0,-6 3 0 0,-7 3 0 16,-5 4 0-16,-8 3 0 0,-7 3 0 0,-4 5 0 15,-7 7-176-15,-5 2-48 0,-5 3 0 0,-6 6 0 16,-5 3-64-16,-11 7 0 0,-4 6-128 0,-10 8 192 16,-11 2-64-16,-9 4-128 0,-11 4 176 0,-3 3-176 15,-3 6 176-15,-1 0-176 0,-2 0 160 0,-3 3-160 0,-2-1 400 16,1-3-16-16,2-1 0 0,5 2 0 0,3 0 304 0,3 0 48 16,3 1 16-16,2 2 0 0,-2 0-304 0,6-2-64 15,-2 0-16-15,7 1 0 16,5-3-1520-16,5 5-288 0,2 1-64 0</inkml:trace>
  <inkml:trace contextRef="#ctx0" brushRef="#br0" timeOffset="16828.25">9631 7619 19695 0,'-15'-10'864'0,"5"5"192"15,0-5-848-15,1 4-208 0,0-1 0 0,1 0 0 16,1 2 176-16,0-4-16 0,2 0 0 0,0-1 0 0,5 10 32 0,0 0 0 16,-5-7 0-16,5 7 0 0,-5-12 32 0,1 4 16 15,4 8 0-15,0 0 0 0,-4-14 0 0,2 6 0 16,2 8 0-16,0 0 0 0,0-10 16 0,0 10 16 15,0 0 0-15,2-6 0 0,-2 6 16 0,0 0 0 16,5-9 0-16,-5 9 0 0,0 0 80 0,12-3 16 16,-1 1 0-16,-2 1 0 0,3 1 80 0,2 2 32 15,1 3 0-15,3-1 0 0,1-4-48 0,4 3-16 16,2-2 0-16,6 3 0 0,0 1-96 0,6-1-16 16,1-3 0-16,7 4 0 0,4 1-128 0,1-2-16 0,0-3-16 0,-3 1 0 15,2-4-160-15,3 4 160 0,2 1-160 0,4-1 160 16,3-2-160-16,1-2 160 0,-1 1-160 0,3-3 160 15,-3 2 0-15,0-1 0 0,0 2 0 0,5 1 0 16,4 3 16-16,1-3 0 0,2-2 0 0,-1 0 0 16,-2 0-32-16,1 1 0 0,2 0 0 0,3 1 0 15,5 0-16-15,-2-1-128 0,-4-3 192 0,1 4-64 16,3 0-128-16,4 4 160 0,3-2-160 0,-2-2 160 16,-4-2-160-16,2 0 128 0,-1 2-128 0,5 3 128 15,2 1-128-15,0-4 0 0,-2 0 0 0,1 0 0 16,-1 1 128-16,3 2-128 0,4 0 0 0,-2 2 128 15,-2-3-128-15,-1 1 128 0,0 1-128 0,3 0 128 16,5 0-128-16,-2-2 128 0,-4 1-128 0,0 0 128 16,0-1-128-16,6 1 192 0,4-1-192 0,-1-2 192 15,-3 0-192-15,-2 0 0 0,0 4 144 0,2-4-144 0,4 0 128 0,-3-1-128 16,-5-2 128-16,3 2-128 0,4 0 0 0,-3-2 144 16,-1-1-144-16,0 2 0 0,0-1 128 0,-1 2-128 15,1 3 0-15,-1 0 0 0,-4-6 0 0,-1 0 0 16,-1 2 128-16,2 2-128 0,2 2 0 0,-3 2 0 15,-5-7 0-15,-2 6 0 0,1-3 0 0,1 1 0 16,3 2 0-16,1-3 0 0,-3-4 128 0,0 0-128 16,2 3 0-16,-2 1 0 0,4 0 0 0,-3-3 0 15,-2-1 0-15,-1 1 0 0,-3 0 0 0,0 1 0 16,0 0 128-16,0 0-128 0,2-2 0 0,-2 0 0 16,-5-3 0-16,-3 3 0 0,-1 1 0 0,2 1 0 15,3 0 0-15,-2 0 0 0,-3-5 0 0,-2 4 0 16,-2 0 0-16,-1 2 0 0,-2-2 0 0,0 2 0 0,3-3 0 15,-4 4 0-15,-2 4 0 0,-4-3 0 0,-2-1 0 0,-2 3 0 16,0-1 0-16,-3 2 0 0,0 3 0 0,-2-4 0 16,-1 0 0-16,-1-2 0 0,-3-2 0 0,-2 1 0 15,-5 1 0-15,-6-1 0 0,-1 0 0 0,-2 1 0 16,-3 2 0-16,-4 0 0 0,-4 0 0 0,-4-1 0 16,1-2 0-16,-3 1 0 0,-10-1 0 0,0 0 0 15,0 0 0-15,0 0 0 0,0 0 0 0,0 0 0 16,0 0 0-16,-11 4 0 0,-3-4-128 0,-4 2 128 15,-5 1 0-15,-5 1 0 0,-2 2 0 0,-10-2-144 16,-7 0 144-16,-6-1-128 0,-7 1 128 0,-2-1-128 16,-2-1 128-16,-3 3 0 0,-3 4 0 0,-6-4 0 15,-9-1 0-15,-3 3 0 0,3-2 0 0,-2 0 0 0,0 2 0 16,-4 0 0-16,-7-4 0 0,3 3 0 0,4 0 0 16,-3-2 0-16,-4 0 0 0,-3-2 0 0,-3-3 0 0,0 1 0 15,1 0 0-15,-5 0-128 0,-8-1 128 0,2 1-128 16,1 0 128-16,-1 0-128 0,-3-2 128 0,-1 1 0 15,0-2-144-15,0 3 144 0,1 0 0 0,-5 3 0 16,-4-2-144-16,3 2 144 0,2-1 0 0,-2 2 0 16,-4-4-128-16,3 1 128 0,4 1 0 0,-4-2 0 15,-3-2 0-15,3 2 0 0,3-1-144 0,-3 0 144 16,-3-4 0-16,4 2-144 0,4 1 144 0,-3 0 0 16,-6 2 0-16,5-3-128 0,6-4 128 0,0 3 0 0,-1-1 0 0,1 2-128 15,0-2 128-15,3 3 0 0,1-2 0 16,-1 1 0-16,0-8-128 0,3 5 128 0,6 1-128 0,-6-3 128 15,-2 3-176-15,4-1 176 0,5-3-208 0,2 5 80 16,0-3 128-16,1 2-128 0,-2 1 128 0,5 0-128 16,2 1 128-16,4 0 0 0,-5 1 0 0,0 0 0 15,6 0 0-15,3 4 0 0,4-1 0 0,-1 0 0 16,-1-1 0-16,1-1 0 0,1-3 0 0,4 3 0 16,3 3 0-16,2 1-128 0,2 0 128 0,-2 0 0 15,0-3 0-15,2 0-160 0,5 2 160 0,3 0 0 16,2 1 0-16,2 1-128 0,0-1 128 0,0 2 0 15,3-2 0-15,2-1-160 0,3-2 160 0,3 2-128 16,3-2-32-16,2 1 0 0,4 0 0 0,2 2 0 16,4-1 160-16,1 1-208 0,-1-3 80 0,2 1 128 15,0 0 0-15,4-1 0 0,2 0 0 0,4 0 0 0,3-1 0 16,2-3 0-16,3 3 0 0,3 1 0 0,5 0 0 16,7 0 0-16,-8 4 0 0,8-4 0 0,0 0 0 15,0 0 0-15,0 0 0 0,0 0 0 0,0 0 0 0,14 5 0 16,4-1 0-16,2 1 0 0,3 1 0 0,3-2 0 15,4-3 0-15,3 2 0 0,0 1 176 0,5 1-48 16,3-3-128-16,4 0 192 0,2-1-64 0,5-1-128 16,6 1 176-16,4-1-176 0,8-1 128 0,0 1-128 15,-2-3 0-15,3 2 0 0,4 0 0 0,4 0 0 16,3 1 0-16,1-3 0 0,5-1 0 0,-2 0 0 16,0 3 0-16,7-1 0 0,6-1 0 0,-2-1 0 15,-4 0 0-15,2 2 0 0,2-1 0 0,4-1 0 16,4-2 0-16,-1 1 0 0,1 1 0 0,6 0 0 0,1 1 128 0,0 0-128 15,-4-1 0-15,4 2 0 0,2 3 0 16,2-2 0-16,-1-1 0 0,2 0 0 0,1 2 0 0,1 1 0 16,4 0 0-16,-2 1 0 0,-3-1 0 0,4-1 0 15,4-1 0-15,-2-1 0 0,-7-1 0 0,7-1 0 16,4 4 0-16,-1-1 0 0,-5-2 0 0,4 2 0 16,2-3 192-16,-2-1-192 0,-4-3 192 0,4 3-192 15,5 4 176-15,-4 0-176 0,-4-6 160 0,1 2-160 16,3 1 144-16,-3-1-144 0,-2-6 128 0,2 6-128 15,2 1 0-15,-2-2 0 0,-3-1 128 0,-2 0-128 16,-2-1 0-16,2 3 160 0,-2-4-160 0,-3 4 160 16,-4 2-160-16,4 0 0 0,3-4 0 0,-4 2 0 15,-7 3 0-15,1 0 0 0,-1 1 0 0,-2 0 0 16,-2-3 0-16,-4 3 0 0,-3 2 0 0,1-1 0 16,4-3 0-16,-5 1 0 0,-5-1 0 0,-2 3 0 0,-5-1 0 0,0 0 0 15,3-1 0-15,-5 1 0 0,-3 0 0 0,-6-2 0 16,-3 2 0-16,-3 0 0 0,-5 0 0 0,0-1 0 15,0 0 0-15,-4 0 0 0,-4 0 0 0,-4-2-144 16,-7-1 144-16,-4 1 0 0,-4 0 0 0,-2 1-128 16,-7-2 128-16,-3 1 0 0,-4 1 0 0,-4 2 0 15,-5-2 0-15,-9 3 0 0,0 0 0 0,0 0 0 16,0 0 0-16,0 0 0 0,-11-10 0 0,-3 5 128 16,-5 3-128-16,-5-2 0 0,-5-1 0 0,-9 2-128 15,-8-1 128-15,-10 4-208 0,-7-1 208 0,-4 2-192 16,-1-1 192-16,-3 2-192 0,-4 1 192 0,-5 1 0 0,-11 0 0 15,-3 0-144-15,0 0 144 0,-4 2 0 0,-3 2 0 0,-6-2 0 16,-3 2 0-16,-1-3 0 0,1 1 0 0,-3 3 0 16,-8 0 0-16,4 2-128 0,-1-3 128 0,-4 2 0 15,-5-2 0-15,3 1 0 0,-1-6 0 0,-2 6 0 16,-3 0 0-16,-1 1 0 0,2-2 0 0,-5-2 0 16,-3 2 0-16,1-5 0 0,2-1 0 0,-2 2 0 15,-5 4 0-15,4-6 0 0,5 1 0 0,-4 0 0 16,-4 1 0-16,7 0-128 0,2-3 128 0,-3 1 0 15,-4-1 0-15,4-1-128 0,4 0 128 0,-2-3 0 16,-6-3-128-16,4 2 128 0,10 0-128 0,-5 2 128 16,-3-5 0-16,5 2 0 0,5 0 0 0,-1-4 0 15,-4 2 0-15,3-1 0 0,6-3 0 0,0 2 0 16,-3 0 0-16,3 3 0 0,2-5 0 0,3 6 0 16,1-2 0-16,-2 0 0 0,-3 1 0 0,5 0 0 0,5 2 0 0,-2 2 0 15,-4 0 0-15,3-1-128 0,5 0 128 0,3 3 0 16,3 2 0-16,-1-1 0 0,-1-1 0 0,6 4 0 15,6 0 0-15,3 1 0 0,0 0 0 0,1-1 0 16,3-3 0-16,4 4 0 0,6 4 0 0,4-2 0 16,5-4 0-16,2 6-128 0,-2-1 128 0,4 2 0 15,1-2 0-15,8-2 0 0,4-3 0 0,4-1 0 16,5-1 0-16,4 2 128 0,4 0-128 0,3 0 0 16,3 2 0-16,4-2 0 0,4-2 0 0,4-1 0 15,3 3 0-15,8-3 0 0,0 0-304 0,0 11-80 16,3-2 0-16,7 4-9120 15,2 1-1824-15</inkml:trace>
  <inkml:trace contextRef="#ctx0" brushRef="#br0" timeOffset="17971.33">10137 9157 14111 0,'0'0'624'0,"0"0"128"0,0 0-608 0,0 0-144 0,-1-11 0 0,1 11 0 0,-6-9 752 15,-1 1 112-15,7 8 32 0,-10-6 0 0,0-3-240 0,0 3-32 16,-2 2-16-16,0-1 0 0,-4 1-64 0,0 0-16 15,-3 2 0-15,0-1 0 0,-3 1-80 0,0-3 0 16,0 1-16-16,-1 1 0 0,-1 2-64 0,2 0-16 16,2 1 0-16,2-2 0 0,3 0 160 0,2-2 48 15,4 2 0-15,9 2 0 0,-10 0-64 0,10 0-16 16,0 0 0-16,0 0 0 0,0 0-480 0,0 0 128 16,0 0-128-16,6 11 0 0,6-2 0 0,3 0 128 15,5 0-128-15,9-2 0 0,8-2 416 0,5 1-16 16,5 0 0-16,5-1 0 0,2 1 224 0,5 1 32 15,5-4 16-15,10 1 0 0,-1 0-304 0,5 0-64 16,-2-4-16-16,3 0 0 0,0 0-64 0,2 0-16 0,3 0 0 16,-1-5 0-16,-3-2-208 0,-3 4 0 15,-3-5 0-15,-1 3 0 0,-2 0 0 0,-4-1 0 0,-1 2 0 0,-6-1 0 16,-7 1 0-16,-6-4 0 0,-6 2 0 0,-5 3 0 16,-6 2 144-16,-3 0-144 0,-6 2 128 0,-3-1-128 15,-4-1 176-15,-14 1-48 0,9-2-128 0,-9 2 192 16,0 0 64-16,0 0 0 0,0 0 0 0,-16 6 0 15,-6-3-128-15,-6 4 0 0,-5 2-128 0,-10-2 192 16,-9 2-192-16,-9-3 0 0,-9 3 0 0,-3-1 0 16,-2 3 0-16,0 1 0 0,-1 2 0 0,-7 1 0 15,-7-2 0-15,0 0 0 0,2 1 0 0,3 0 0 16,2 1 0-16,-2-3 0 0,-4-4 144 0,7 4-144 16,3-5 0-16,4 5 128 0,4-5-128 0,3 3 0 15,1-3 0-15,5 2 0 0,3-2 128 0,8-2-128 16,8-2 0-16,6-2 0 0,7-1 0 0,7 0 0 0,5 0 0 15,7 3 0-15,11-3 0 0,0 0 0 0,0 0-288 0,8 0 64 16,10 0 16-16,8 1 0 0,8 2-32 0,12-2 0 16,11-1 0-16,7 0 0 0,3-4 240 0,7-2 0 15,6-1 0-15,7 2 0 0,9-4 0 16,0 3 0-16,0-6 0 0,-1 2 0 0,0-4 0 0,3-2 0 16,1-1 0-16,-3 1 0 0,-6-1 128 0,-4 1-128 15,-3-1 0-15,-3 2 0 0,-4 4 128 0,-8-1-128 16,-11 4 0-16,-9 1 0 0,-7 2 0 0,-7 3 0 15,-6 1 0-15,-6 2 0 16,-6 2-1344-16,-8 3-336 0,-8-6-64 0</inkml:trace>
  <inkml:trace contextRef="#ctx0" brushRef="#br0" timeOffset="18697.08">13473 9149 19343 0,'-35'-7'848'0,"15"5"192"0,-7-5-832 0,3 3-208 15,4 3 0-15,-1 0 0 0,4 0 624 0,3-1 80 16,1 2 0-16,2-2 16 0,2-1 272 0,2 0 48 16,7 3 16-16,0 0 0 0,-6-4-336 0,6 4-64 15,0 0-16-15,0 0 0 0,6-7-128 0,6 1-16 16,4 1-16-16,7 2 0 0,5 1 848 0,8 2 160 0,6 0 48 0,10 0 0 31,7-1-1664-31,10-1-336 0,4 1-64 0,4-2-16 0,6-2 672 0,6 3 128 0,5 1 16 16,4-1 16-16,2 1-128 0,1 1-32 0,0 5 0 0,5-1 0 15,2-2-128-15,-1 0 0 16,-5 0 144-16,1 1-144 0,0-1 0 0,-3 1 0 0,-6-6 0 0,-5 2 0 16,-6 0 0-16,-2 1 0 0,-5-3 0 0,-4 1 128 15,-2 0-128-15,-9 0 0 0,-9-1 0 0,-5 1 0 16,-5-1 0-16,-7 2 0 0,-7 1 0 0,-8 3 128 16,-6-2-128-16,-14-1 0 0,0 0 0 0,0 0-128 15,-14 1 128-15,-11 0 0 0,-12 1 0 0,-17 3 0 16,-14 0 0-16,-14 2-160 0,-11 1 160 0,-9 0-160 15,-7 2-48-15,-6-1-16 0,-10 2 0 0,4 2 0 16,6 1 224-16,0 1 0 0,1-1-160 0,7 0 160 16,11-5 0-16,3 2 0 0,5 1 0 0,8-4 0 15,2 2 0-15,11-4-176 0,11-2 176 0,12 1-128 0,8 0-144 0,11-1-32 16,8-3 0-16,17-1 0 16,0 0-400-16,12 0-64 0,7 0-32 0,16-1 0 15,16-3-544-15,16-4-96 0,15 1-32 0</inkml:trace>
  <inkml:trace contextRef="#ctx0" brushRef="#br0" timeOffset="19869.23">18597 9235 6447 0,'-32'-8'576'16,"-5"-2"-576"-16,-2 3 0 0,-1-2 0 0,-1 4 2688 0,3-4 416 15,0 1 96-15,3 2 0 0,3-3-2688 0,4 4-512 16,2-3-192-16,4 2 16 0,0 1 176 0,4-3 192 16,3 0-32-16,3 5-16 0,4-2 496 0,8 5 112 15,0 0 16-15,0 0 0 0,0 0 192 0,0 0 64 16,11-6 0-16,7 5 0 0,3 2-304 0,10 3-48 0,6 1-16 0,10-1 0 15,14-1 160-15,6-1 16 0,4 2 16 16,9 1 0-16,8-1-304 0,7 0-64 16,8 0-16-16,5 2 0 0,1 0-112 0,5 1-32 0,8 2 0 0,1-3 0 15,-1-1-128-15,5 3-48 0,4-1 0 0,-1-2 0 16,-3-2 48-16,3 1 0 0,3-3 0 0,-3 0 0 16,-4-2-192-16,0 0 0 0,1-1 0 0,-5 1 128 15,-5-1-128-15,-4-2 160 0,-1 2-160 0,-4 1 160 16,-4 0-160-16,-6 1 192 0,-8 0-192 0,-6 1 192 15,-4-1-192-15,-8 1 0 0,-5 1 144 0,-10 0-144 16,-9 1 0-16,-9-2 0 0,-4 2 0 0,-9-2 128 16,-5 0-128-16,-6 2 0 0,-5 1 0 0,-10-4-128 0,0 0-80 0,0 0-16 15,-10 7 0-15,-4-3 0 16,-6 0-32-16,-10 2-16 0,-6-1 0 0,-11-1 0 0,-11 0-48 0,-5 0 0 16,-6-1 0-16,-3 0 0 0,-5 1 176 0,-5-2 144 15,-8 1-208-15,-2 1 80 0,2-3 128 0,-4 2 0 16,-4-2 0-16,-5 0-128 0,-5 0 128 0,2 1 0 15,5-1 0-15,-1 1 0 0,0 0 0 0,4 0 0 16,4-2 0-16,5 0 0 0,7-2 0 0,0-1 0 16,2-1 0-16,3 2 0 0,4-3 0 0,6-2 0 15,5 1 0-15,4 0 0 0,5-3 0 0,5 4 0 16,5-3 0-16,2 3 0 0,2 0 128 0,3-3 48 16,2 2 16-16,6 1 0 0,3-3-32 0,6 3 0 15,3 3 0-15,3-1 0 0,3 0-160 0,10 3 128 0,0 0-128 0,0 0 128 16,0 0-128-16,0 0 0 0,13 0 0 0,6 2 0 15,7 2 0-15,8-3 0 0,5 3 144 0,7 1-144 16,6 4 320-16,8-2-16 16,7 2 0-16,10-1 0 0,10 2 32 0,6-4 16 0,2 4 0 0,7-2 0 15,4 1-96-15,6-3 0 0,4 1-16 0,2-1 0 16,-3-3-48-16,4-1 0 0,7 1 0 0,-3-1 0 16,-3 2-48-16,-1-3-16 0,3 1 0 0,-2-1 0 15,-2-1 0-15,-5-1-128 0,0-2 192 0,-6-1-64 16,-8 2-128-16,-5 0 0 0,-5 0 0 0,-4 1 128 15,-3-3-128-15,-11-1 0 0,-9 1 0 0,-10 0 0 16,-11 0 0-16,-9-2 0 0,-11 1-224 0,-5 1 80 16,-7 1-64-16,-9 3-16 0,0 0 0 0,-7-10 0 15,-6 3 16-15,-8-2 0 0,-8 2 0 0,-13 2 0 0,-12-4-64 16,-8 4-16-16,-12-2 0 0,-2 0 0 0,-7 4 96 16,-12-3 32-16,-13-1 0 0,-6 3 0 0,-5 2 160 15,-10-1 0-15,-12-1-144 0,-7 3 144 0,-6 0 0 0,-7-1 0 16,-8 1 0-16,-1 4 0 0,-2 2 0 0,7 1 0 15,11 0 0-15,5 6 0 0,2 1 0 0,8-1 0 16,8 2 0-16,0 0 0 16,-1 3-1792-16,6-3-272 0,-36 0-64 0,19-8-16 0</inkml:trace>
  <inkml:trace contextRef="#ctx0" brushRef="#br0" timeOffset="20975.57">4338 8085 911 0,'-16'-14'0'0,"3"2"0"0,-3-6 0 0,-1 1 0 16,2-2 7056-16,2-6 1328 0,3-4 272 0,1-6 48 15,-6-7-6896-15,6-5-1376 0,3-2-288 0,3-4-144 0,0-7 192 0,3-2-48 16,2-8-16-16,-2-1 0 0,1 0 0 16,2-2-128-16,-1-2 192 0,3-2-64 0,3-2-128 15,-1 3 0-15,-3-3 0 0,1 4 0 0,2 4 0 0,-1 3 0 16,0 9-192-16,2 5 192 0,0 12-224 0,-3 5 80 15,2 4 16-15,1 4 0 0,1 9 128 0,0 4 0 16,1 5 0-16,1 3 0 0,2 3-144 0,2 4 144 16,2 6-160-16,2 10 160 0,4 8-192 0,2 10 48 15,3 3 16-15,5 12 0 0,3 6 128 0,1 3-128 16,5 0 128-16,-2 3-128 0,0-1 128 0,-1-4 0 16,-5-4 0-16,2-5 0 0,0-2 0 0,-5-4 0 0,-1-4 0 15,-4-1 0-15,1-6 0 0,-5-2 0 16,-3-6 0-16,-5 0 0 0,-3-2 0 0,-5 0 0 15,-3-1 0-15,-6-4 0 0,-4-2 240 0,-10 0-32 0,-4-2 0 16,-10 3 0-16,-7-1 48 0,-8 1 16 0,-6 1 0 0,-10 1 0 16,-14 2-272-16,-4-2 128 0,-6 3-128 0,0 0 0 15,-4-1 0-15,-3 0 0 0,-1-6-240 0,7 2 80 16,11-4 160-16,10-1-208 0,9-7 80 0,11 0 128 16,8-3 0-16,6-3 0 0,5-4 144 0,10 1-16 15,7-5-128-15,7-5-192 0,8-4 64 0,8-10 0 16,8-5-32-16,9-6 0 0,6-3 0 0,8-6 0 15,8-1 160-15,9-3 0 0,6-3-144 0,3-1 144 16,1 2 0-16,3-6 0 0,1 1 0 0,3-1 0 16,2 4 0-16,1 5 0 0,2-1 0 0,-5 2 0 15,-1 3 128-15,-6 6-128 0,-4 4 0 0,-6 12 128 16,-5 8 48-16,-8 7 0 0,-7 7 0 0,-9 7 0 0,-4 5 48 16,-9 9 16-16,-9 7 0 0,-10 13 0 0,-9 10-112 0,-12 12 0 15,-15 9-128-15,-10 10 192 0,-7 4 32 0,-9 8 0 16,-7 5 0-16,-7 4 0 0,-7 5-224 0,-6 2 0 15,-2 0 0-15,0-3 0 16,5 1-2000-16,-2-6-352 0</inkml:trace>
  <inkml:trace contextRef="#ctx0" brushRef="#br0" timeOffset="21657.76">2733 8320 34095 0,'-26'-1'3024'0,"4"-1"-2416"0,0 1-480 0,4-3-128 15,2-1 496-15,2 0 80 0,1 0 0 0,2-5 16 16,0-2-320-16,2-7-64 0,4-5-16 0,-2-5 0 16,-1-5-192-16,2-6 0 0,1-3 0 0,1-8 0 15,-1-2 0-15,2-3-320 0,1-5 64 0,0-2 0 16,1-3 0-16,1-2 16 0,1-1 0 0,1-6 0 16,-1-5 32-16,0 0 0 0,2 1 0 0,2 2 0 0,3-3 16 15,2 5 0-15,2 3 0 0,1 8 0 0,1 4 48 16,1 10 16-16,1 8 0 0,-4 7 0 0,5 5 128 0,-2 9 0 15,0 6 128-15,2 8-128 0,1 3 0 0,2 8 128 16,2 4-128-16,3 10 0 0,2 6 0 0,-1 8 0 16,4 10-160-16,-1 7 160 0,0 7-208 0,-1 4 64 15,0 7 16-15,0 2 0 0,-1-3-144 0,-3 3-32 16,-4-1 0-16,-1 0 0 0,-2-9 304 0,-3-3-192 16,-3-8 192-16,-2 0-160 0,-1-7 160 0,-4-1 0 15,-4-3 0-15,-3-3 0 0,-1-2 0 0,-5 0 0 16,0-6 160-16,-5-4-160 0,-2-6 304 0,-2 0-48 0,-2-2 0 15,-3 0 0-15,-4-5-48 0,0-3-16 0,1-4 0 16,-2-7 0-16,-1-4-64 0,-1-6 0 0,2-5-128 16,-1-3 192-16,1-5-192 0,4-6 0 0,1-7 0 15,3-11-160-15,3-5-64 0,6-9-16 0,5-4 0 0,2-4 0 16,4 0 48-16,5 1 16 0,0-1 0 16,2 3 0-16,6 1 176 0,1 2 0 0,0 5 0 0,3 6-128 15,-1 8 256-15,3 5 64 0,2 6 16 16,-1 2 0-16,0 2 16 0,-2 11 0 0,-1 5 0 0,-2 7 0 15,-1 7-224-15,-14 4 128 0,11 15-128 0,-2 8 0 16,-5 11 0-16,-8 11 0 0,-7 11 0 0,-10 10-160 16,-7 14 160-16,-5 6 0 0,-12 7 0 0,-4 4 0 15,-2 6 0-15,-6-2 0 0,-5 0 0 0,-3-2 0 16,-1-6-960 0,5 0-128-16,3 3 0 0</inkml:trace>
  <inkml:trace contextRef="#ctx0" brushRef="#br0" timeOffset="22449.79">8087 9309 19343 0,'-24'-16'1728'0,"5"6"-1392"0,-8-5-336 0,4-4 0 16,-1-4 3456-16,4-4 608 0,2-3 128 0,-1-4 32 16,0-5-3408-16,1-5-688 0,0-11-128 0,7-11 0 15,2-5 176-15,4-4 48 0,3 0 16 0,4-9 0 16,0-6-240-16,3 1 0 0,0 1 0 0,4 8 0 0,3 1-160 15,0 9 32-15,0 7 0 0,-1 3 0 0,1 9 128 16,-2 6 0-16,-1 9 0 0,1 11 0 0,0 2 0 0,0 10 0 16,-1 1 0-16,0 9 0 0,3 0 0 0,0 8 0 15,4 9 0-15,-1 9-128 0,3 9-96 0,-1 7-16 16,4 11 0-16,-3 4 0 0,-1 5 240 0,2 5-176 16,-1-2 176-16,1 5-160 0,0 4 32 0,2-6 0 15,-1-3 0-15,-1-8 0 0,-2-12 128 0,-1-3 0 16,2 1 0-16,0-9-128 0,-1-1 128 0,-3-2 0 15,2-6 0-15,-7-1 0 0,-3-6 0 0,-3 0 0 16,-3-2 128-16,-3-2-128 0,-3 0 144 0,-6-6-144 0,-3-2 192 16,-9-1-192-16,-8-4 272 0,-1-1-48 0,-5-4-16 15,-3-3 0-15,-6 0-208 0,-2-3 144 0,-4-5-144 16,-3-2 128-16,-3-3-128 0,-4-2 0 0,-1-8 144 0,1 0-144 16,7-2 144-16,6 1-144 0,4-1 192 0,6-1-192 15,7-2 0-15,7 2 0 0,3 3 0 0,9 5 0 16,4-2 0-16,5 6 160 0,5-2-32 0,7 3 0 15,6 2-128-15,7 0 0 0,7 4 0 0,6 0 0 16,6 0 0-16,8 6-192 0,7 3 64 0,3-1 128 16,7 3-176-16,-6 2 176 0,-3 2-128 0,-4 3 128 15,-3 4 0-15,-5 8-160 0,-6 3 160 0,-8 3 0 16,-9 1-160-16,-7 1 160 0,-8 3-128 0,-7 7 128 16,-8 6 0-16,-10 7 0 0,-7 2 0 0,-8 6 0 15,-8 4 0-15,-4-1 0 0,-8-2 0 0,-2-2 0 16,-6-2-1856-1,-1-8-272-15</inkml:trace>
  <inkml:trace contextRef="#ctx0" brushRef="#br0" timeOffset="23186.08">10447 6650 16575 0,'-34'-5'1472'0,"11"-1"-1168"0,-4-2-304 0,7-1 0 16,2-3 4256-16,6 2 800 0,1-4 144 0,6-1 48 16,2-4-4208-16,1-7-832 0,6-4-208 0,4-8 0 15,2-9 0-15,4-3 144 0,1-3-144 0,4-2 128 16,2-2-128-16,-1 0 0 0,0-6 0 0,-1 1 0 0,-1-1 0 15,1 2 0-15,0-4 0 0,-1 8 0 0,-1 3-128 0,-1 8 128 16,-1 4-160-16,2 9 160 0,-3 8-176 0,-1 7 176 16,-1 4-192-16,1 8 192 0,1 3-192 0,-3 7 192 15,2 1-192-15,0 10 192 0,-2 6-208 0,2 7 64 16,0 2 16-16,-2 10 0 0,-1 0 128 0,-1 4-160 16,-4 3 160-16,-1-4-160 0,-3-1 160 0,-2-4 0 15,-3-1-144-15,-2-4 144 0,-3-1 0 0,-1-6 0 16,-2 2 0-16,-2-5 0 0,-1-4 0 0,-3-1 0 15,-2 0 160-15,-2 0-160 0,0-1 192 0,-3-1-64 16,0-8 0-16,-4 1-128 0,-3-5 192 0,0-4-192 16,-2-1 192-16,2-4-192 0,2-5 0 0,2-3 0 0,2-6 0 15,3-4 0-15,3-2-128 0,0-6-144 16,2-3-32-16,6-4 0 16,3-7-192-16,7 2-32 0,6-2-16 0,5 1 0 15,3-3-80-15,9 1-16 0,2-1 0 0,8 4 0 0,6 1 448 0,6 3 192 0,8 2-192 0,-4 6 192 16,-2 6 0-16,1 6 0 0,-1 1 144 0,1 5-16 15,0 6 64-15,-4 0 32 0,-5 5 0 0,-3 3 0 16,-1 4 32-16,-6 0 16 0,-11 0 0 0,-6 4 0 16,-4-3 144-16,-8 7 32 0,-8-1 0 0,-9 4 0 15,-10 4 144-15,-13 8 48 0,-9 8 0 0,-10 5 0 16,-8 4-256-16,-9 5-32 0,-13 3-16 0,0 2 0 16,-2 0-336-16,0 2 144 0,-2 1-144 0,2 5 0 15,-2-5-1088 1,12-4-336-16,12-6-64 0,12-11-13264 0</inkml:trace>
  <inkml:trace contextRef="#ctx0" brushRef="#br0" timeOffset="24269.69">28633 6983 38703 0,'-5'-38'3440'0,"3"-8"-2752"0,4-8-560 0,6-3-128 32,6-4-1008-32,4 0-224 0,2 3-48 0,3 0-16 0,2 5 1040 0,5-4 256 0,1-5 0 0,6 2 0 15,1 0-128-15,0 0 128 0,-1 3-192 0,-1 9 192 16,-3 7-384-16,-1 8 48 0,-3 6 0 0,3 3 0 0,-3 4 144 0,-2 6 48 15,-3 5 0-15,-1 9 0 16,-3 6-144-16,-3 11-32 0,-5 3 0 0,0 10 0 0,-2 5 0 0,-4 8 0 16,-3 9 0-16,-6 3 0 0,-4 4 320 0,-2-6 176 15,-1-2-32-15,-1-3 0 0,0-7 208 0,0-7 32 16,-1-6 16-16,-1-4 0 0,-2-5 352 0,0-3 64 16,-2-4 16-16,0 1 0 0,-4-4-64 0,-2 1 0 15,0-6 0-15,-2 0 0 0,-3-3-368 0,-2-2-80 16,-4-2 0-16,-1 2-16 0,-5-9-304 0,-3 2 0 15,1-5 0-15,0-2 0 0,2-5 0 0,0-2-224 16,3 1 32-16,3-5 16 0,1 2-48 0,3-1-16 16,5-6 0-16,4-2 0 0,0-3 48 0,5 2 0 15,3 1 0-15,4 4 0 0,2-2-16 0,4 3 0 16,4 5 0-16,3 4 0 0,1 3 64 0,3 3 16 0,2 3 0 0,4 0 0 16,3 3 128-16,3 5-160 0,8-1 160 0,2 5-160 15,5 1 160-15,3 5-208 0,3 5 80 0,4 2 128 16,6 2-160-16,1 2 160 0,0 1 0 0,-1 3-144 15,-4 2 144-15,-3 1 0 0,-6 2 0 0,-4-2 0 16,-6 5 0-16,-4-3 128 0,-4 2-128 0,-4 2 0 16,-6 0 128-16,-4-2-128 0,-3 3 160 0,-5 2-160 15,-3 2 0-15,-5-1-288 0,-3 0 32 0,-4-3-9888 16,-4-4-1984-16</inkml:trace>
  <inkml:trace contextRef="#ctx0" brushRef="#br0" timeOffset="24853.04">30155 7538 23039 0,'0'0'2048'0,"-5"-5"-1648"16,5 5-400-16,-3-10 0 0,1-3 3760 0,3 2 656 15,2-2 144-15,3-1 32 0,3-5-3888 0,2-6-704 16,3-6-256-16,5-6 0 16,4-6-144-16,1-8-32 0,3 0 0 0,1-3 0 15,1-2-16-15,2-4-16 0,-1-5 0 0,1 3 0 0,-2 0 336 0,-1-2 128 16,-3 0 0-16,1 2-144 0,-1 4 144 0,-1 3 0 0,-1 5 0 16,0 10 0-16,0 7 0 0,-3 9 0 0,-3 5 0 0,-2 5 0 15,-2 5 0-15,-3 6 176 0,-10 3-48 0,10 10 0 16,-2 6-128-16,-4 6 0 0,-3 10-160 0,-4 5 160 15,-2 2-192-15,-4 11 192 0,-2 3-208 0,-4 3 80 16,-4 4 128-16,-2 4-208 0,1-3 80 16,-2 0 128-16,1-4-160 0,0-3 160 15,0-1 0-15,2-5-144 0,1-5 144 0,0-5 0 0,0-5 0 0,2 0 128 16,-2-3-128-16,1-4 128 0,1-5-128 0,-3-5 128 16,-3-2-128-16,2-6 192 0,2-4-64 0,-4-2 0 15,1-4 256-15,-3-6 64 0,-3-4 16 0,-2-5 0 16,-2-6-96-16,1-1-32 0,-3-6 0 0,-3 1 0 15,-5-3-176-15,-3-3-32 0,-3-5-128 0,-3 1 192 16,-2-3-192-16,3 4 128 0,3-1-128 0,7-2 0 0,4 1 0 16,9 5 0-16,5 1 0 0,7 7 0 0,7 0-144 0,5 4 144 15,7 2-208-15,11 0 80 0,8 0-144 0,11 2-32 16,11 1 0-16,13 5 0 0,9 3 80 0,3 7 16 16,2 3 0-16,3 4 0 0,4 1 208 0,4 6-192 15,3 0 192-15,-4 4-192 0,-5 7 192 0,1 1 0 16,-5 1 0-16,-5 5-144 0,-5 0 144 0,-6 3-208 15,-7 6 80-15,-10 4 128 16,-12-1-528-16,-6 3 16 16,-8-2 0-16,-10-1-9680 0,-8 1-1936 0</inkml:trace>
  <inkml:trace contextRef="#ctx0" brushRef="#br0" timeOffset="25807.12">24498 8906 26719 0,'-17'-8'2368'0,"4"6"-1888"0,-4 0-480 0,1 4 0 0,2 0 1472 0,0 2 208 16,0 2 48-16,2 1 0 0,0 2-1488 0,0-3-240 15,3-1-160-15,9-5 32 0,-9 1 368 0,9-1 80 16,0 0 0-16,-6-2 16 0,6 2 240 0,-4-7 32 15,4-5 16-15,4-5 0 0,2-6-192 0,8-6-48 16,4-4 0-16,8-6 0 0,4-7-256 0,6-4-128 16,4-2 0-16,6-3 128 0,4-3-128 0,1-4 0 15,-2 2 0-15,1-2 0 0,-2-1 0 0,3 6 0 16,1 1 0-16,1 8 0 0,1 5-192 0,-3 11 192 16,-3 4-160-16,-4 10 160 0,-4 8-192 0,-6 8 48 15,-5 9 16-15,-1 7 0 0,-2 6-16 0,-7 11 0 0,-1 12 0 0,-4 7 0 16,-3 8 144-16,-2 6-192 15,-4 4 192-15,-4 6-192 0,-3 4 192 0,-5 2-208 0,-4 2 80 0,-3-7 128 16,-2-3-192-16,-4-6 192 16,1-8-160-16,-5-4 160 0,-2-5 0 0,-5-7 0 0,-3-5 176 0,-2-3-48 15,2-1 128-15,-4-4 16 16,-2-4 16-16,1-5 0 0,-1-1-96 0,4-2-32 0,0-3 0 0,4-9 0 16,2-3-160-16,0-3 192 0,1-4-192 0,0-7 192 15,0 0-192-15,0-2 0 0,-2-5 0 0,2-4 0 16,0-3-432-16,1 1 48 0,1-3 0 0,1 3 0 15,4-3 64-15,0 5 0 0,2 1 16 0,1-1 0 16,1 2 304-16,1 3-192 0,2 3 192 0,0 1-160 16,-1 1 32-16,4-1 0 0,0 2 0 0,1 4 0 15,-1-5-160-15,2 1-32 0,0 0 0 0,1-1 0 0,-1 2-32 16,1 2-16-16,0-4 0 0,0 3 0 16,2-3 96-16,0-2 16 0,2 1 0 0,3 2 0 15,0 0 256-15,5 0 0 0,1 1 128 0,2-3-128 0,3-3 160 0,4 2-160 16,3-2 160-16,5 0-160 0,2-1 0 0,5-1 0 15,3-2 0-15,5 1 0 0,5 1 0 0,2 0 0 16,4 0 0-16,4-4 0 0,-1-1 160 0,4 4-160 16,-3-1 160-16,-2 2-160 0,3 3 1024 0,2-1 96 15,0 2 32-15,5-2 0 16,3 3-1696-16,-2-1-336 0,-4 1-64 0,-4 0-16 16,-5 0 752-16,-5 5 208 0,-4-1 0 0,-5 5 0 0,-5-1 0 0,-4 3 0 15,-3 3 0-15,-6 4 192 0,-4 4-192 0,-4-1 128 0,-7-7-128 16,-3 17 128-16,-4 1-128 0,-2 2 0 0,-7 4 0 15,-4 1 0-15,-4 6 176 0,-4 1-48 0,-1-2-128 16,-7 5 192-16,-5 0 96 0,-7 1 16 0,-5-2 0 0,-1 2 0 16,0 0 32-16,-2 0 16 0,1 0 0 15,2 1 0-15,3-1-96 0,-2 1 0 0,-1 0-16 0,-5 3 0 16,0-7-240-16,2 0 128 0,3-2-128 0,3 1 0 16,3-1 0-16,0-5-240 0,5-1 32 0,4-1 0 31,4-5-2544-31,2-4-496 0</inkml:trace>
  <inkml:trace contextRef="#ctx0" brushRef="#br0" timeOffset="27569.15">26608 10492 25743 0,'-2'-11'1136'0,"2"11"240"0,-1-12-1104 0,1 12-272 0,0 0 0 0,0 0 0 16,-3-4 0-16,3 4 0 0,0 0 128 0,-11 4-128 15,-3 1 256-15,-4 4-16 0,-2 5 0 0,-6-1 0 16,-4 3 144-16,-2 3 16 0,-4 4 16 0,-6 0 0 15,-5 3 48-15,-4 0 16 0,-2-4 0 0,-2 5 0 16,-1-3-64-16,1 2-16 0,0-1 0 0,0-2 0 16,1-1-80-16,-4 1-32 0,-4-1 0 0,1-3 0 15,1-1-288-15,7-3 160 0,3-4-160 0,7 1 128 0,8-1 64 16,5-4 0-16,7-2 0 0,6 1 0 0,3 0-32 16,3 5 0-16,3-6 0 0,8-5 0 15,0 0-160-15,0 0 0 0,2 7 0 0,3 2 0 0,3-2 0 0,5 0 0 16,7-2 0-16,3 2 0 0,2 3 0 15,6-1 0-15,2 2 0 0,6 6 0 0,6 2 0 0,3-1 0 16,1-2 144-16,0 1-144 0,-2-2 0 0,0-1 128 16,2 2-128-16,4 0 0 0,1-2 0 0,2 1 128 15,1-1-128-15,1-1 0 0,-1-1 0 0,-1 2 0 16,-7-4 0-16,0 2 128 0,-2 1-128 0,-3-5 0 16,-1 4 0-16,-3-4-128 15,-5 0-368-15,1-3-64 0,-2 1-16 0,-1-1 0 16,-7-2-2112-16,-6-1-448 0,2-4-64 0,-22 2-7856 0</inkml:trace>
  <inkml:trace contextRef="#ctx0" brushRef="#br0" timeOffset="28022.3">25776 11020 28559 0,'-6'-18'1264'0,"4"6"272"0,1 0-1232 0,4 0-304 0,3 6 0 0,1-1 0 31,2 2-512-31,3 2-144 0,-1-4-48 0,2 2 0 0,2 4 704 0,3 2 0 0,0-1 0 0,3 0 0 16,5-2 128-16,2 3-128 0,5 3 160 0,0-2-160 15,3-1 128-15,4 3-128 0,7-1 0 0,3-1 0 16,3 0 400-16,2 0-16 0,-1-2 0 0,6 4 0 15,6 4 256-15,7-3 64 0,7 0 0 0,0 1 0 0,-3-1-128 0,4 2-32 16,0-1 0-16,4 0 0 0,4 3-128 0,1-2-32 16,2-4 0-16,-2 2 0 0,2 2-160 0,3-2-32 15,2 5-16-15,-1-5 0 0,-3-4-176 0,0 2 160 16,0 0-160-16,1-1 160 0,3 2-160 0,-4-4 0 16,-6-4 144-16,-3 3-144 0,-1 1 0 0,3 0 0 15,1 0 0-15,-4-1 128 0,-7-1-128 0,-2 0 192 16,-2-1-64-16,-2 4 0 0,-1 3 0 0,-3 0 16 15,-1 0 0-15,-7-2 0 0,-4-2-144 0,-7 3 0 16,-5 3 144-16,-5-2-144 0,-6-1 0 0,-1-1 0 0,-7 2 0 16,-6 0 128-16,-3 0-128 0,-14-4-192 0,0 0 64 0,0 0 0 31,0 0-352-31,-4 11-64 0,-6-3-16 0,-6-1-9696 16,-6-3-1952-16</inkml:trace>
  <inkml:trace contextRef="#ctx0" brushRef="#br0" timeOffset="31460.14">30372 11176 13823 0,'-4'-13'1216'0,"2"0"-960"0,2 3-256 0,0 10 0 16,2-15 2448-16,1 2 448 0,-3 13 96 0,4-9 16 15,-4 9-2208-15,0 0-432 0,0 0-96 0,0 0-16 16,10-5-256-16,-10 5 0 0,0 0 0 0,10 9 0 16,-2 0 176-16,-2 6-176 0,-2 3 160 0,0 5-160 15,-3 4 256-15,-1 6-32 0,-1 4-16 0,-1 2 0 16,1 4 48-16,-1 4 0 0,-2 4 0 0,-1-1 0 16,-2 1 0-16,2-3 16 0,0-2 0 0,3-6 0 15,-5-2 64-15,4-3 16 0,1-2 0 0,2-4 0 16,3-6 96-16,-1-3 0 0,1-2 16 0,1-3 0 0,0-4-112 15,1-3-32-15,-5-8 0 0,0 0 0 0,6 7 96 0,-6-7 16 16,0 0 0-16,10-4 0 0,-2 0 48 0,-2-6 16 16,-1-1 0-16,3-6 0 0,3-2-48 0,2-5-16 15,-2-2 0-15,6-4 0 0,2-4-240 16,-2-2-64-16,-2-2 0 0,1-3 0 0,3-3-128 0,2-1 0 16,0-2 0-16,0 3 0 0,0-5 0 0,3 2 0 15,2-1 0-15,2-3 0 0,0 2 0 0,1-2 0 16,2-1 0-16,2-2 0 0,-2 0 0 0,4-1 0 15,-4 0 0-15,4 1 0 0,-3-1 0 0,-2 3 0 16,1 1 0-16,-2 3 0 0,-1-1 0 0,0 2 0 16,0 5 0-16,0 6 0 0,-2 0 0 0,0 4 0 15,-2 2-144-15,-1 2 144 0,-3-4 0 0,0 5-128 0,1-1 128 16,-1 4 0-16,-2 4-128 0,0-1 128 0,-3 2 0 16,0 3 0-16,-1 2-176 0,0 0 176 0,-2 0-160 15,-1 1 160-15,-1 2-144 0,0-2 144 0,-2 3-128 16,-2 1 128-16,-2 0 0 0,-4 9 0 0,0 0 0 0,4-9-128 15,-1-1 128-15,-3 10 0 0,0 0 0 0,0 0-128 16,0 0 128-16,0 0-128 0,0 0 128 0,0 0-128 16,0 0 128-16,0 0 0 0,-9-2 0 0,9 2-128 15,-12 2 128-15,3 2-128 0,-1 0 128 0,0 1-128 16,-1 5 128-16,-1-1 0 0,-3 5-144 0,0 2 144 16,-3 3 0-16,0 3 0 0,-2 1-144 0,-1 6 144 15,1 4 0-15,0 3-128 0,-2 1 128 0,-1 5 0 16,-1 1 0-16,-3 3-128 0,-1 4 128 0,0 5 0 15,-2 4 0-15,-1 3 0 0,1 0 0 0,-3 3 0 0,-3 2 0 16,-2 1 0-16,-3-2-128 0,2 0 128 0,1-1 0 16,2-6 0-16,5 0 0 0,0-3 0 0,3-4 0 0,3-1 0 15,0-2 0-15,4-4 0 0,-1-1 0 16,3 0 0-16,0-1 0 0,1-4 0 0,1-1 0 0,-1-1 0 16,1 0 0-16,-2-1 0 0,0-5 0 0,-1 0 128 15,-1-8-128-15,1 0 0 0,0 0 0 0,1-3 128 16,0-5-128-16,1-1 0 0,1-1 208 0,1-4-48 15,-1 0-16-15,5-2 0 0,-2 3-16 0,1-3 0 16,0-2 0-16,2-1 0 0,-1-2-128 0,1 1 0 16,3-2 0-16,8-1 128 0,-10-4-128 0,1 0 160 15,0-2-160-15,2-2 160 0,0-3-16 0,1-1 0 0,-1-1 0 0,1-5 0 16,-1 0-16-16,-1-1 0 0,0-1 0 0,2-6 0 16,0-1 0-16,0-3 0 15,1-2 0-15,2 2 0 0,-1-6 0 0,1 0 0 0,3 1 0 0,0-1 0 16,-1 1-128-16,1-2 0 0,1-1 0 0,-1 1 128 15,0 2-128-15,3 2 0 0,-3-2 0 0,0-1 0 16,0-1 0-16,0 3 0 0,0 2 0 0,0 1 0 16,0 1 0-16,0 5 0 0,-3 2 0 0,3 3 0 15,-1-3 0-15,0 4 0 0,-2 0 0 0,1 5 0 16,-1 3 0-16,1 1-144 0,-2 3 144 0,4 7 0 16,0 0-192-16,0 0 192 0,0 0-192 0,0 0 192 15,0 0-256-15,-7 10 64 0,4 5 16 0,-3 3 0 16,-1 2 176-16,2 7-208 0,0 6 80 0,-2 1 128 15,0 3-160-15,0 4 160 0,1 5 0 0,1-1-144 16,0 2 144-16,1-3 0 0,1 1 0 0,2-4 0 0,1-4 0 16,0-2 0-16,1 1 0 0,2-3 0 0,1-2 0 15,0-5 0-15,-1 2 0 0,4-4 0 0,-1-1 0 0,2 0 0 16,-1-2 0-16,1-4 0 0,1-1 0 0,1-5 0 16,0 0 0-16,2-5 0 0,0-1 0 0,1-2 192 15,0-3-64-15,2-2 0 0,-1-1-128 0,0-2 176 16,0-2-176-16,0-6 192 0,3-1-64 0,-1-3-128 15,-1-2 192-15,3-2-64 0,1-3 16 0,1-6 0 16,2-3 0-16,2-2 0 0,2-5-144 0,0 0 160 16,0-5-160-16,0 2 160 0,1-4-160 0,0-3 0 15,-2-2 0-15,2 1 0 0,0-1 0 0,1-1 0 16,1-4 0-16,3 0 0 0,1-2 0 0,4 2 0 16,1-4 0-16,2 4 0 0,1-1 0 0,2 4-144 0,-1 0 144 15,-1 0 0-15,-6-1-176 0,0 3 176 0,-1 2-160 16,-3 6 160-16,0-2-192 0,1 4 48 0,-3-2 16 0,1 3 0 15,-4 4 128-15,0 2 0 0,-2 2-144 0,0 1 144 16,-4 1-128-16,-2 2 128 0,-1 1-160 0,-2 4 160 16,-1 4-192-16,-3 2 48 0,-2 1 16 0,0 2 0 15,0 0 128-15,-4 2-128 0,-1 2 128 0,0 6-128 16,-4 5 128-16,0 0-160 0,0 0 160 0,0 0-160 16,0-9 160-16,0 9-192 0,0 0 192 0,0 0-192 15,0 0 48-15,-13 9 0 0,-1 1 0 0,-1 2 0 16,0 4 144-16,-2 0-208 0,-2 3 80 0,1 3 128 15,-2 5-144-15,-2 6 144 0,-1 2 0 0,-1 8 0 16,-2 3-128-16,-2 5 128 0,-2 5 0 0,1 5 0 16,0-1 0-16,-2 8 0 0,-2 5 0 0,-5 2 0 0,-2 2 0 15,-4 3-128-15,-1-3 128 0,-2 3 0 0,-1-3 0 0,1 2 0 16,2 1 0-16,1-4 0 0,3-1-160 0,1-2 160 16,3-3-128-16,2-5 128 0,-3-6 0 0,-1-5 0 15,4-6 0-15,3-1 0 0,3-5 0 0,2-3 0 16,0-3 0-16,6-3 0 0,2-1 0 0,1-4 128 15,1-3-128-15,2-3 0 0,0-4 0 0,2-3 144 16,3-1-144-16,1-5 0 0,0 0 160 0,0-3-160 16,0-3 128-16,9-3-128 0,-11-2 160 0,1 0-160 15,0-3 192-15,-2-4-192 0,3 1 256 0,2-3-48 16,-3-2-16-16,2-2 0 0,-2-3 64 0,2-1 0 16,2-2 0-16,-1 0 0 0,2-1-16 0,-1-4 0 0,1-2 0 0,0-4 0 15,0 0-96-15,1-1-16 0,1-1 0 16,1-2 0-16,-3 1-128 0,1-4 0 0,0-3 0 15,-1 0 0-15,0-2 0 0,0 1 0 0,0-4 128 16,1 2-128-16,0 0 0 0,0 4 0 0,0 4 0 0,3 0 0 16,1 2 0-16,0-1 0 0,0-1-128 0,0 7 128 15,0 9 0-15,1 2-144 0,1 1 144 0,-2 3 0 16,0 2-128-16,0 6 128 0,0 7 0 0,0 0 0 16,0-8-144-16,0 8 144 0,0 0 0 0,0 0-144 15,0 0-64-15,1 19-16 0,0 7 0 0,-2-1 0 16,-2 9 32-16,1 3 16 0,-1 1 0 0,1 7 0 15,-3 2 176-15,2 2 0 0,1 4 0 0,0-3-128 16,4 1 128-16,0-4 0 0,1 0 0 0,1-5 0 16,-1-4 0-16,2-6 0 0,3-1 0 0,-3-2 0 15,2-4 0-15,0 2 0 0,1-4 0 0,-2-3 0 0,1-1 0 0,-1-1 0 16,2-1 0-16,-1-2 0 0,1-5 0 16,-1 0 0-16,1-3 0 0,-8-7 128 0,10 7-128 0,-1-4 128 15,-9-3-128-15,13 0 128 0,-2-2-128 0,1-1 144 16,0-5-144-16,1 0 160 0,0-3-160 0,1-2 192 15,1-1-192-15,2-7 192 0,0-2-64 0,4-3-128 16,4-4 192-16,-2 1-64 0,2-3-128 0,1-6 0 16,1-3 144-16,1-2-144 0,2-4 0 0,2-3 0 15,0-3 0-15,-2-4 128 0,1-3-128 0,2-6 0 16,2-3 0-16,3-2 0 0,2 0 0 0,2-3 0 16,1-2 0-16,3 3 0 0,3 3 0 0,2 4-128 15,-4 3 128-15,-2 1-128 0,-6 3 128 0,-2 4 0 0,-2 2 0 16,-1 1 0-16,-1 2 0 0,-2 5 0 0,0-2 0 15,-3 7 0-15,-4 2 0 0,0 2 0 0,-1 2 0 16,-1 0-128-16,-5 3 128 0,1 6-192 0,-1-1 192 0,-3 6-192 16,-3 1 192-16,-1 3-160 0,-1-1 160 0,-1 0-160 15,-1 5 160-15,1-1-128 0,-5 0 128 0,0 6-128 16,1-3 128-16,-4 10 0 0,2-6 0 0,-2 6-128 16,0 0 128-16,0 0 0 0,0 0 0 0,0 0 0 15,0 0-160-15,-9 13 160 0,-3 5-192 0,0 4 192 16,-5 2-192-16,-3 7 64 0,-5 6 128 0,-1 10-208 15,-1 7 208-15,-3 4 0 0,-5 7 0 0,1 2-144 16,-3 5 144-16,1 1 0 0,1 2-144 0,-1 0 144 16,1-2 0-16,-1-1 0 0,-1-4 0 0,0-2 0 0,1 0 0 15,-3 1 0-15,1 1 0 0,1-4 0 0,1 1 0 0,-1 4 0 16,1-3 0-16,2 0 0 0,1 0 0 16,2-5 0-16,2 0 0 0,0-4 0 0,-2-6 0 0,3-6 0 15,2-6 0-15,-1-2 0 0,1-2 0 0,2-3 128 16,0-3-128-16,3-3 128 0,-1-1-128 0,3-4 0 15,2-6 0-15,2-4 0 0,1 0 0 0,-1-5 0 16,2-2 0-16,2 0 0 0,-1-6 0 0,2-2 128 16,1-2-128-16,2-4 192 0,0-3-16 0,2-6 0 15,0-5 0-15,1-1 0 0,0-10-48 0,3-2 0 16,1-8 0-16,0-1 0 0,1-8-128 0,3 1 0 16,0-3 0-16,-3-4 0 0,1-2 128 0,0-1-128 15,2 2 128-15,0 5-128 0,0 0 0 0,-1 4 0 0,1 1 128 16,1 5-128-16,-1 8 0 0,0 2 0 0,0 3 0 15,0 5 0-15,-1 0 0 0,1 5 0 0,-1 4 128 0,-2 5-128 16,-1 5 0-16,0 9 0 16,0 0 0-16,0 0 0 0,0 0-224 0,0 0 80 0,0 0 16 0,-5 9 0 15,0 8-96-15,-3 5-16 0,2 7 0 0,-2 4 0 16,-1 2 112-16,0 6 128 0,-1 9-208 0,-1 2 80 16,1 4 128-16,-2 3-160 0,1 4 160 0,1-1-160 15,1 2 160-15,1-3-160 0,2 1 160 0,2-4-160 16,-1-6 160-16,2-6 0 0,1-3 0 0,0-3 0 15,4-6 0-15,0-3 0 0,1-7 0 0,2-1 0 16,-3-4 0-16,4-3 0 0,-1-3 0 0,0-2 0 16,-5-11 0-16,7 7 0 0,1-2 0 0,-8-5 128 15,10 1-128-15,-1-2 128 0,-9 1-128 0,14-5 128 0,-4-5-128 16,2-1 0-16,-1-4 0 0,2-4 128 0,1-3-128 16,4-7 192-16,-1-4-64 0,4-2 0 0,2-4-128 0,2-1 176 15,2-9-176-15,4 0 192 0,4-4-192 0,2-3 0 16,-1-3 0-16,3-1 128 0,-1-2-128 15,2 0 0-15,2-4 0 0,4-2 0 0,2 1 0 0,5-3 0 16,2 1 0-16,1 1 0 0,0 0 0 0,-2 2 0 16,-5-2 0-16,-2 2 0 0,-1-2 0 0,0 2 192 15,0 0-192-15,-3-1 192 0,-2-2-64 0,-3 6-128 16,-3 2 192-16,-4 6-64 0,-2 9-128 0,-5 8 0 16,-5 5 144-16,-5 6-144 0,-4 3 144 0,-1 1-144 15,-1 8 192-15,-2 5-192 0,-2 1 0 0,-4 9-176 0,0 0 0 16,0 0 0-1,0 0-1104-15,0 0-208 0,-4 11-48 0,-1 7-8800 0,-1 4-1760 16</inkml:trace>
  <inkml:trace contextRef="#ctx0" brushRef="#br0" timeOffset="36626.3">4493 11471 18431 0,'-14'-5'816'0,"4"2"160"0,-1 1-784 0,3-2-192 15,2 0 0-15,6 4 0 0,0 0 1440 0,0 0 240 16,0 0 48-16,0 0 16 0,0 0-832 0,0 0-160 15,0 0-48-15,0 0 0 0,0 0-272 0,0 0-64 16,-7-4-16-16,7 4 0 0,0 0-80 0,0 0-16 16,0 0 0-16,-6-9 0 0,2 2-48 0,1 0-16 15,3 7 0-15,-6-12 0 0,3-2-192 0,-1-2 0 16,-1-1 0-16,1-5 0 0,-4-2 0 0,1-9 0 0,-2-3 0 16,1-6 0-16,0-5-368 0,-2-2 48 0,1-2 0 15,-1-1 0-15,0-2 80 0,0 3 32 0,2 1 0 0,-1-1 0 16,2-1 208-16,2 5 0 0,1 5 0 0,3 5 0 15,-1 1 0-15,2 4 128 0,3 7 0 0,1 1-128 16,-2 6 256-16,3 7-64 0,-1-2-16 0,-4 13 0 16,10-1-176-16,2 4 128 0,-1 5-128 0,3 2 128 15,1 6-128-15,3 3 0 0,3 3 0 0,0 5 0 16,2 1 0-16,1 8 0 0,0 4 0 0,3 4 128 16,1 5-128-16,1 3 0 0,2 3 0 0,-1 2 0 15,1 2 0-15,-1 0 0 0,-2-1 0 0,-2-4 0 16,-5-3 160-16,0-5-160 0,-2 0 192 0,0-6-192 15,-1-2 176-15,-3-2-176 0,-5-6 160 0,0-2-160 16,-4-3 352-16,0-8-32 0,-4 0 0 0,-2-4 0 0,-2-3 240 0,-4 1 32 16,1-4 16-16,-6 0 0 0,-2 0-128 0,-5-4-32 15,-2 1 0-15,-3 4 0 0,-2-3-256 0,-7 0-64 16,-9-2-128-16,-3-1 192 0,-4-2-192 0,-3-2 0 16,0-1 0-16,1-1 0 0,1-1 0 0,3 1 0 15,0-1 0-15,0 1 0 0,-2-1 0 0,1-2 0 16,0-1 0-16,1 0 0 0,3-3 0 0,2 0-192 15,6 3 192-15,3-2-208 0,5 2 32 0,4-2 16 16,6 4 0-16,3-5 0 0,2 4 32 0,2-2 0 16,4 1 0-16,2-3 0 0,4-1 128 0,5-2-160 15,1-3 160-15,6-2-160 0,3-4 160 0,4-4-192 0,5-2 192 16,6-3-192-16,4-5 192 0,1-4 0 16,7 1 0-16,4-1 0 0,4-3 0 0,-3-1 0 0,-3-7 0 0,3 0-128 15,0 0 128-15,2-2 0 0,-1 4 0 0,1 1 0 16,1 1 0-16,0-2 0 0,0 2 0 0,-3 5 0 15,-5 2 0-15,-1 4 128 0,-5 3-128 0,-3 5 128 16,-3 7-128-16,-3 1 144 0,0 3-144 0,-6 4 160 16,-2 2-160-16,-3 7 192 0,-2 1-192 0,-4 3 192 15,-10 1-192-15,0 0 160 0,6 8-160 0,-3 4 160 16,-7 0 16-16,-5 10 0 0,-6 2 0 0,-7 10 0 16,-6 4-48-16,-5 12 0 0,-4 6 0 0,-5 6 0 15,-5 9 64-15,-6 5 0 0,-3 2 0 0,2 5 0 16,4-2 208-16,-1 4 48 0,1 4 16 0,2 1 0 15,1 0 48-15,0 2 0 0,1 0 0 0,4-2 0 0,-1-1-336 16,5-2-176-16,3-1 192 0,5-6-192 16,5-3-752-16,4-3-256 0,6-3-48 15,4-1-10176-15,3 0-2032 0</inkml:trace>
  <inkml:trace contextRef="#ctx0" brushRef="#br0" timeOffset="77487.06">3504 12200 13823 0,'-12'-12'1216'0,"12"12"-960"0,-9-10-256 0,1-3 0 16,2 1 384-16,1 3 48 0,5 9 0 0,-4-11 0 15,1 2 400-15,3 9 64 0,0 0 32 0,0 0 0 16,-2-13-240-16,2 13-48 0,0 0-16 0,0 0 0 16,-8-6 48-16,8 6 16 0,-9-6 0 0,9 6 0 15,-9-2-224-15,9 2-32 0,-8 4-16 0,8-4 0 16,-9 8-256-16,1-2-160 0,2 6 192 0,-1 0-192 15,2 2 144-15,0 4-144 0,0 2 0 0,0 7 144 16,1 5-16-16,-1 6 0 0,-1 3 0 0,-2 8 0 0,3 5 160 16,-3 7 32-16,0 5 0 0,0 6 0 0,0 7 0 0,1 5 16 15,-2 4 0-15,0 4 0 0,0 8-80 0,0-1-32 16,0 4 0-16,0 5 0 0,0 2-96 0,-1 7 0 16,0-4-128-16,0 6 192 0,1 1-192 0,-1-3 176 15,0 2-176-15,-1-1 160 0,3 1-32 0,-4 1-128 16,-1-5 192-16,3 4-64 0,-1-3 96 0,-1 1 16 15,1-5 0-15,2 0 0 0,3-4-64 0,1 1-16 16,-2 0 0-16,2-5 0 0,3-3-32 0,0 4 0 16,1 0 0-16,0-1 0 0,0-3 80 0,1 2 16 15,1 2 0-15,0-2 0 0,0-2 0 0,3-2 0 16,-1-9 0-16,2-1 0 0,1 1-80 0,3-1-16 16,-1 0 0-16,2-7 0 0,3-2-128 0,1-5 128 0,-1 1-128 0,3 0 128 15,-4 0-128-15,0-6 0 0,-2-5 0 0,0 0 0 16,0-1 0-16,1-5 128 0,-1 1-128 0,0-2 0 15,0-2 0-15,0-2 0 0,2-6 128 0,-1 0-128 16,-1-2 0-16,3-4 0 0,-3 0 0 0,2-3 128 16,-1-6-128-16,2 1 0 0,2-1 0 0,-2 0 0 15,2 0 0-15,0-4 0 0,2 0 128 0,-1 0-128 16,2-3 0-16,-1-1 0 0,2-2 0 0,1-1 0 16,4-1 0-16,0 0 0 0,0 2 0 0,2-4 0 15,1-2 0-15,-1 1 0 0,1 1 0 0,2 2 128 16,-1-2-128-16,3 0 192 0,0-3-192 0,5 2 192 15,1 0-192-15,4 0 160 0,2-1-160 0,5 0 160 16,7 2-32-16,-1-2 0 0,0-1 0 0,-1-1 0 16,1-2 0-16,3 1-128 0,3 0 192 0,4-3-64 0,6-3-128 0,1 4 160 15,1-2-160-15,0 1 160 16,-1-2-160-16,4 1 160 0,3 2-160 0,4-3 160 0,5 1-160 0,-3-4 0 16,-4 0 0-16,4 5 0 0,2-3 0 0,6 1 128 15,4-1-128-15,1 1 0 0,-3-3 0 0,4 4 128 16,6-3-128-16,0 2 0 0,1-3 128 0,-1 3-128 15,-1 0 0-15,5 2 128 0,5-2-128 0,-3 5 0 16,-3-1 0-16,5 0 0 0,5 1 128 0,-3 1-128 16,-2-4 0-16,3 2 128 0,4 3-128 0,-1 1 0 15,-3 0 0-15,2-1 0 0,-2 2 144 0,4 1-144 16,3 1 160-16,-2-1-160 0,-3-1 0 0,7 1 0 16,0 1 0-16,0 2 0 0,-7-2 0 0,5 1 0 15,5-2 0-15,-2-1 0 0,-2-2 0 0,-1 2 0 0,6 2 0 0,-2-2 0 16,-8-1 0-16,4 4 0 0,6 1 0 0,-2 2 0 15,-5-2 0-15,5-2 0 0,1-2 0 0,-2 1 0 16,-2 2 0-16,1 1 128 0,5-2-128 0,-2 2 0 16,-4-3 0-16,4 0 0 0,0 0 0 0,-1-2 0 15,1-2 0-15,0 1 0 0,1-5 0 0,0 0 0 16,0 0 0-16,2 1 0 0,-2-1 0 0,5 1 0 16,0-3 128-16,3 2-128 0,-1-3 0 0,1 1 0 15,2-4 128-15,0 4-128 0,-1-2 0 0,1-3 0 16,0-1 0-16,0 3 128 0,5-1-128 0,-5-2 0 15,-2-1 0-15,4 1 0 0,5 2 0 0,-3-3 0 16,-7-2 0-16,5 0 0 0,2 3 0 0,-1-2 0 0,-1-3 0 16,3 0 0-16,1 2 0 0,0-2 0 0,-8-2 0 0,3 0 0 15,6 0 0-15,-3-1 0 0,-2-2 0 0,2 2 0 16,3-2 0-16,-4 0 0 0,-4 1 0 0,2-2 0 16,2-3 0-16,-1 0 0 0,0 2 128 0,-2-2-128 15,2-1 0-15,0 3 0 0,2-2 0 0,-2 3 0 16,-4-2 0-16,4 2 0 0,2-2 0 0,-2 3 128 15,-5-2-128-15,3 1 0 0,5-2 0 0,-5 2 128 16,-4-3-128-16,2 2 0 0,4-2 0 0,-3 3 0 16,-5-4 0-16,3 4 0 0,2-4 0 0,-2 1 0 15,-7 1 0-15,3-2 0 0,4 3-128 0,-4 0 128 16,-1 5 0-16,-2-3 0 0,0-1 0 0,-4 2 0 16,-6-4 0-16,1 3 0 0,3 0 0 0,-6 0 0 0,-11 4 0 0,1-3 0 15,-2 3 0-15,-1 0 0 0,0 1 0 0,-5 0 0 16,-8-1 0-16,-1 1 0 0,-2 0 0 0,-3 0 0 15,-1 1 0-15,-6-1 0 0,-11-1 128 0,-6 2-128 16,-4-3 0-16,-4 1 176 0,-3 0-176 0,-4-1 160 16,-2-1-16-16,-1-4 0 0,-3 0 0 0,-3 0 0 15,-6-1-16-15,-3-4 0 0,-3-1 0 0,-6-2 0 16,-3-1 0-16,-1-2 0 0,-2 0 0 0,-2-3 0 16,-1-5-128-16,-2-5 0 0,-2-8 144 0,1-5-144 15,-3-1 0-15,0-6 0 0,-2-6 0 0,-1-3 0 16,-1-4 0-16,-2-8 0 0,-2-4 0 0,-1-8 0 15,2 1 0-15,-2-5 0 0,-2-7 0 0,2-4 128 16,-1-5-128-16,4-2 0 0,-3 0 0 0,4-5 0 16,-1-8 0-16,2 0 0 0,1 2 0 0,3-6 0 15,-1-8-160-15,5 1 0 0,-2-7 0 0,5 4 0 0,1-2-80 0,3 1-16 16,3 4 0-16,-1-3 0 0,2 1 64 0,2-4 0 16,1 6 0-16,0-6 0 0,5 0 192 0,-5 2-192 15,2-1 192-15,4 5-192 0,0 0-64 0,1 1 0 16,0 2 0-16,1 2 0 0,3 4 256 0,-1 0-144 15,0-5 144-15,-2 4-128 0,-2 2 128 0,0 1 0 16,-1 5 0-16,3-2 0 0,-1 5 0 0,2-1 0 16,-2 4 0-16,1 1 0 0,-1 2 0 0,0 3 0 15,0 5 0-15,1-1 128 0,-4 4-128 0,2 2 192 16,0 3-64-16,-2 7 0 0,-2 1-128 0,-1 8 128 16,-2 4-128-16,-3 2 128 0,-3 1-128 0,-2 5 144 15,-2 1-144-15,1 6 160 0,-4 4-160 0,0 5 0 0,-2-1 0 0,-2 6 0 16,0 1 0-16,-3 2 0 0,0-1 0 0,-1 3-176 15,-2 3 176-15,-1 0 0 0,1 2 0 16,-2 3-128-16,-3-2 128 0,-1 2 0 0,0 2 0 0,-4-1 0 16,-3 3 0-16,-3-2 0 0,-3 4 0 0,-5 3 0 15,-2 0 0-15,-5-1 0 0,-2-1 0 0,-2 1 0 16,-2 2 0-16,-4 3 0 0,0 0 0 0,-4 4 0 16,-5-5 0-16,-6 3-160 0,-7-1 160 0,-4 2 0 15,-3 3 0-15,1-1-128 0,-2-2 128 0,-6 5 0 16,-5 3 0-16,-4-2 0 0,-4 0 0 0,0 2 0 15,-1-1 0-15,-5 3 0 0,-8 1 0 0,2 0 0 16,-2-1 0-16,0-3 0 0,-3 4-128 0,-2-1 128 16,-1 2 0-16,1 0 0 0,1 0 0 0,-6 1 0 15,-6-2 0-15,1 2 0 0,1 0 0 0,-3 2 0 16,-7-1 0-16,2 1 0 0,1 0 0 0,-2-1 0 16,-5-1 0-16,3 1 0 0,4 3 0 0,-4-1 0 0,-6-3 0 0,5 0 176 15,-2 0-176-15,-1 1 160 0,-2 0-16 0,0 0 0 16,1-1 0-16,-1 0 0 0,-5 2-16 0,1 0 0 15,-2 1 0-15,1 2 0 0,-2-5-128 0,0 2 0 16,-4 2 144-16,2-3-144 0,0 1 0 0,-3-1 128 16,-6-1-128-16,5 3 0 0,3-1 0 0,-2 2 0 15,-5-2 0-15,-1 1 128 0,-2 1-128 0,2 1 0 16,1 3 0-16,-3-3 0 0,-2 2 0 0,5 0 0 16,5-1 0-16,-1 2 0 0,-9-5 0 0,6 2 0 15,2 3 0-15,2-3 0 0,0-2 0 0,-1 1 0 0,-3 1 0 0,4-3 128 16,6 1-128-16,-4-2 0 15,-3 0 0-15,5 0 0 0,5-1 0 0,-3 0 0 0,-2-1 0 0,2 4 0 16,8-1 0-16,-2 0 128 0,-5-1-128 0,3 4 0 16,3 1 144-16,-2 1-144 0,2-4 192 0,1 3-192 15,3-1 128-15,-1 4-128 0,-2-6 0 0,4 1 0 16,1 3 0-16,-2 0 0 0,-1-2 128 0,3 3-128 16,4-2 0-16,-2 2 0 0,-4-2 128 0,5 1-128 15,3 3 0-15,-3-3 0 0,-4 2 0 0,5-2 0 16,3 1 0-16,0 1 0 0,-5-2 0 0,5 3 0 15,6-2 0-15,-4 3 0 0,-4-2 0 0,1 2 0 16,8 3 0-16,-2-4 0 0,-6 1 0 0,3 0 0 16,6-1 128-16,3 3-128 0,0-2 0 0,1 0 0 15,1 1 128-15,4-3-128 0,2 0 0 0,-1-1 0 0,-5 3 128 16,7-2-128-16,2 1 0 0,4 2 0 0,-2-3 0 0,2 2 0 16,0-5 128-16,3 4-128 0,3-2 0 0,0 2 0 15,-5-5 0-15,3 3 0 0,2 1 0 0,5-1 0 16,1 2 0-16,1-3 0 0,-9 3 0 0,5-3 160 15,4-1-160-15,0-1 128 0,4 2-128 0,-1 2 128 16,1-3-128-16,-3 0 128 0,0 1 0 0,3-4 0 16,2 2 0-16,0 4 0 0,-2 0 0 0,-1 1 0 15,0-3 0-15,0 2 0 0,2-4 0 0,3 2-128 16,-1 2 192-16,-4 0-64 0,-9 0 0 0,5-3-128 16,3 1 192-16,3-1-64 0,4 1 48 0,-4 1 0 15,-4-2 0-15,4 2 0 0,5-1-32 0,4 0 0 16,1 4 0-16,4-3 0 0,2 4-144 0,1-1 0 15,-1-6 144-15,6 7-144 0,4-3 0 0,3 3 0 0,6-1 0 0,3 0-192 32,5 2-304-32,4-2-64 0,4 1-16 0,3 3-12032 0,6 1-2400 0</inkml:trace>
  <inkml:trace contextRef="#ctx0" brushRef="#br0" timeOffset="78510.6">6907 16403 30399 0,'-14'-8'2704'0,"-3"-4"-2160"0,-4-3-544 0,7 0 0 15,4-2 944-15,-1 0 80 0,3-6 0 0,4 0 16 16,3-8-1040-16,1-5-320 0,0-10-16 0,0-5 0 16,4-6 336-16,1-3 0 0,1-2 128 0,3-7-128 0,1-2 0 0,0-7-272 15,-1-2 32-15,1-1 16 0,-1 0-80 0,1-2-16 16,1 5 0-16,-2 0 0 0,1-1 128 0,0 6 32 15,1 7 0-15,0 7 0 0,-4 4 288 0,2 5 64 16,1 6 16-16,0-1 0 0,1 7 64 0,-3 5 16 16,1 3 0-16,0 4 0 0,-1 5-16 0,1 4 0 15,-2 3 0-15,4 6 0 0,-1 0-272 0,2 4 0 16,2 5 0-16,2 8 0 0,0 4 0 0,1 6 0 16,3 4-192-16,4 2 48 0,0 7 144 0,6 0-208 15,-2-2 80-15,0 4 128 0,-3 2-160 0,-1 0 160 16,0-2 0-16,-3-1-144 0,-4 1 144 0,0-1 0 15,-2 0-144-15,-2-1 144 0,-4-1 0 0,-3-1 0 0,-1-4 0 0,-2 0 0 16,-2-4 0-16,-2 1 0 0,-3-3 160 0,-2-1-160 16,-3-2 256-16,-5-1-48 0,-5 1-16 0,-8 2 0 15,-7 0 0-15,-7 1-16 0,-7 2 0 0,-3-1 0 16,-1 0-176-16,-2 2 0 0,0-3 0 0,-2 2 128 16,1-3-128-16,-7 0 0 0,-4 0 0 0,0-3 0 15,3-3-128-15,5-2-64 0,3 2-16 0,6-9 0 16,0-3-112-16,7-3 0 0,7-2-16 0,2-5 0 31,2-1-96-31,6-7-16 0,6-3 0 0,7-7 0 0,6-3 64 0,7-3 16 0,12-7 0 0,7-3 0 16,8-5 0-16,7-3 0 0,4-2 0 0,7-1 0 15,3 1 368-15,11-1 0 0,6 1 0 0,7 2 0 16,4 0 0-16,1 0 128 0,-2-1-128 0,4 5 128 16,1 5 64-16,6 3 16 0,3 1 0 0,-5 4 0 15,-7 3-16-15,-7 8-16 0,-5 5 0 0,-5 4 0 0,-8 8 16 0,-4 5 0 16,-11 6 0-16,-10 5 0 0,-10 5 64 0,-11 11 0 15,-8 3 16-15,-13 10 0 0,-13 6 192 0,-11 11 48 16,-11 10 0-16,-9 5 0 0,-8 3-240 0,-6 10-32 16,-7 1-16-16,-5 1 0 0,-2-1-224 0,6 1-240 15,5-5 48-15,11 0-9744 16,7-2-1968-16</inkml:trace>
  <inkml:trace contextRef="#ctx0" brushRef="#br0" timeOffset="79287.88">7713 18309 31327 0,'-28'18'2784'0,"7"-7"-2224"0,-6 3-560 0,1 0 0 16,5-3 1392-16,1 0 160 0,4 0 48 0,4-4 0 16,0-1-1600-16,3-1-256 0,9-5-64 0,-10-2-32 0,2-6 352 0,2 0 0 15,1-6 192-15,1-8-64 16,-1-9-128-16,1-7-272 0,0-9 64 0,3-7 16 15,1-7-176-15,4-6-16 0,1-2-16 0,3-4 0 0,2-4 64 16,3-5 16-16,2-1 0 0,3 1 0 0,1 4 192 0,1 1 128 16,2 4-160-16,2 6 160 0,-3 6 0 0,2 5 192 15,0 5-16-15,-2 10 0 0,0 7 64 0,1 5 16 16,-2 6 0-16,2 8 0 0,-3 6-256 0,1 2 128 16,0 7-128-16,2 9 0 0,0 3-128 0,-2 7-128 15,3 5-32-15,0 3 0 0,-2 6 0 0,1 5 0 16,0 6 0-16,-2 2 0 15,-1 4-288-15,0 6-48 0,-4 3-16 0,-1 6 0 16,-5 5-128-16,-2 2-16 0,-5 3-16 0,-2-2 0 0,-5-6 368 0,-5-3 80 16,-3-7 16-16,-6-2 0 0,-3-2 592 0,-2-5 112 0,-2-6 16 0,-1-1 16 15,-1-3 384-15,-1-5 80 0,-4-4 16 0,-2-7 0 16,2-4-128-16,-2-3-32 0,2-6 0 0,1-1 0 16,1-7-464-16,0-4-80 0,1-3-32 0,-1-3 0 15,-1-6-144-15,-1-3 0 0,0-4 0 0,1-1 0 16,0-4-192-16,3-3-80 0,1 0-16 0,0-6 0 15,-1-1 80-15,5 2 16 0,1-1 0 0,6 1 0 16,4-1 48-16,5 2 16 0,4 1 0 0,4-2 0 16,4 1 128-16,3-3-160 0,7-2 160 0,8-5-160 15,6 0 0-15,4 0 0 0,1-1 0 0,5 3 0 16,4 0-240 0,5 4-48-16,6 0-16 0,4 2 0 0,8 2 288 0,4 1 176 0,2 0-192 0,0 5 192 15,0 1 0-15,2 6 0 0,0 3 0 0,1 5 0 0,8 5 0 16,-7 5 0-16,-8-2 0 0,-5 8 0 0,-6 5 0 0,-9 5 0 15,-5 1 0-15,-13 4 0 0,-7 2 128 0,-9 3-128 16,-8 5 0-16,-8 0 0 0,-8 5 624 0,-8 6 16 16,-12 7 16-16,-6 7 0 0,-10 6-32 0,-12 7-16 15,-14 0 0-15,-4 3 0 0,-4-2-480 0,0 0-128 16,0 1 0-16,-7-6 0 16,-6-2-1472-16,3-2-320 0,-1-4-64 0</inkml:trace>
  <inkml:trace contextRef="#ctx0" brushRef="#br0" timeOffset="80090.16">4737 15951 29487 0,'-25'3'2624'0,"1"-3"-2112"16,0-1-512-16,3-2 0 0,7-3 912 0,3 1 80 16,2 0 16-16,3-7 0 0,3 2-688 0,3-7-144 15,0-7-32-15,3 0 0 0,1-6 48 0,3-5 16 16,2-4 0-16,1-6 0 0,4-7-208 0,3-6 0 16,-1-2 0-16,2 2 0 0,1-3 0 0,-1 1 0 15,-2 1 0-15,2-2 0 0,0 0 0 0,1 3 0 16,-1-1 0-16,4 5 0 0,-1 4 160 0,1 3-160 15,3 8 160-15,1 4-160 0,-1 4 176 0,0 9-176 16,1 6 192-16,-3 4-192 0,0 8 144 0,3 7-144 16,4 4 0-16,0 7 144 0,2 11-144 0,-3 4-144 0,-1 9 144 0,-1 6-208 15,-3 10 208-15,0 12-144 0,-1 8 144 0,-3 4-128 16,-2 6-144-16,0 7-32 0,-7 3 0 0,-2-3 0 31,-5-3-96-31,-3-9-32 0,-2-12 0 0,-3-7 0 0,-5-13 432 0,-1-5-128 0,-1-8 128 0,-1-5 0 16,0-3 320-16,-4-6 160 0,0-2 32 0,-3-5 0 15,-3-6-176-15,-6-2-16 0,-6-5-16 0,-3-2 0 16,-4-5-304-16,2-4 0 0,-4-2 0 0,1-2 0 16,-2-2-304-16,0-3 48 0,-1-5 0 0,1 1 0 15,-2-6 32-15,-1 2 16 0,-2-2 0 0,3-2 0 16,1 0-32-16,7 3 0 0,5-1 0 0,5-1 0 16,4 4 240-16,5-1-192 0,2 4 192 0,7-1-192 15,3 4 192-15,4 1-144 0,4-1 144 0,6-4-128 16,3-3-64-16,6-1-16 0,5 0 0 0,8-4 0 0,7 0-80 15,7-1-16-15,9-3 0 0,1 0 0 0,1-1 304 16,3 1-160-16,4-4 160 0,5 2-128 0,4 3 128 0,5 2 0 16,2 3 0-16,-2 2 0 0,-3 5 128 0,-1 5 0 15,-3 1 0-15,1 7 0 0,0 8-128 0,-6 3 0 16,-4 6 0-16,-12 8 0 0,-10 7 0 0,-9 4 144 16,-7 1-144-16,-11 7 0 0,-6 4 256 0,-9 3-48 15,-6 8-16-15,-12 6 0 0,-11 3 192 0,-13 7 48 16,-12 0 0-16,-3 5 0 0,-3 0-432 0,-2 4 0 15,0 1 128-15,-4-4-128 16,-6-3-1728-16,2-6-384 0</inkml:trace>
  <inkml:trace contextRef="#ctx0" brushRef="#br0" timeOffset="80923.48">5096 18361 4607 0,'-20'8'192'0,"3"-2"64"16,-5 3-256-16,3-4 0 0,2 3 0 0,3-3 0 0,2-1 6752 0,3 1 1312 16,9-5 256-16,0 0 48 0,0 0-6784 0,0 0-1360 15,-9-5-224-15,4-3-128 0,3-5 128 0,0-6 0 16,2-9 128-16,3-5-128 0,1-7 0 0,1-11 0 16,1-8 0-16,4-5 0 0,4-5 0 0,2-6 0 15,1-1-128-15,3-6 128 0,0-7 0 0,1 0-160 16,4 2 160-16,1-2 0 0,4-3 0 0,-2-1 0 15,1 1 0-15,-1 4 0 0,-2 8 0 0,1 5 0 16,-1 5 0-16,0 8 0 0,1 13 0 0,0 6 0 16,-1 7 0-16,0 9 0 0,-2 2 0 0,0 9 128 15,-1 4-128-15,2 5 0 0,0 6 0 0,0 8 0 0,2 3-144 0,1 9 144 16,0 7-336-16,0 4 16 0,-2 10 16 0,-2 4 0 16,-1 7-80-16,-4 6 0 0,-1 7-16 0,0 3 0 31,-2 8-128-31,-2 1-32 0,-1 1 0 0,-4-4 0 0,-1-4 304 0,-5-3 48 0,-3-9 16 0,0-3 0 15,-2-6 384-15,-3-7 96 0,-2-6 16 0,-1-2 0 16,-1-6 176-16,-3-3 32 0,-2-5 16 0,0-4 0 16,-6-3 16-16,1-1 0 0,-9-2 0 0,-3-1 0 15,-3-6-288-15,-2 1-48 0,-2-2-16 0,-2-2 0 16,-2-2-192-16,-3 0 176 0,-2-2-176 0,-1-1 160 16,-4 1-160-16,-3-5 0 0,-6 1 0 0,0-6 0 15,4-1 0-15,2-2 0 0,3 2 0 0,5 1 0 16,5-1-160-16,5 2-16 0,6-2 0 0,4 1 0 15,6-1 176-15,5 0-128 0,3 0 128 0,4 1-128 0,4 1 128 16,5-2-128-16,4 0 128 0,6-1-128 0,4 1-176 0,10-3-16 16,6-4-16-16,4-3 0 0,5 2 80 0,7-4 32 15,4 0 0-15,8-3 0 0,7-1 64 0,0-4 16 16,-2-2 0-16,1 0 0 0,1-1 144 0,3-2 0 16,6 2 0-16,2 2 0 0,-1 1 0 0,2 2 0 15,-5-1 0-15,-2 6 0 0,-3 1 0 0,3 7 0 16,0 0 0-16,-4 3 176 0,-3 3-176 0,-10 5 160 15,-6 4-160-15,-8 4 160 0,-4 8 48 0,-9 5 16 16,-7-2 0-16,-5 5 0 0,-7 4 96 0,-5 7 0 16,-5 2 16-16,-10 7 0 0,-9 7 240 0,-7 7 32 15,-8 5 16-15,-14 7 0 0,-12 8-192 0,-7 4-48 16,-3 8 0-16,-5 3 0 0,-6 8-64 0,-9 8 0 0,-10 4-16 16,0 2 0-16,5-1-512 0,1 4-112 0,6 5 0 0,1-8-16432 15</inkml:trace>
  <inkml:trace contextRef="#ctx0" brushRef="#br0" timeOffset="83007.1">25893 14662 23663 0,'-14'-5'1040'0,"4"7"240"0,2 4-1024 0,-1-1-256 15,3 1 0-15,1 6 0 0,-2 3 384 0,4 5 48 0,-1 5 0 0,2 1 0 16,2 6-160-16,2 2-16 0,0 3-16 0,3 4 0 15,2 3-80-15,3 6-16 0,1 2 0 0,6 1 0 16,-2 1-144-16,3-1 0 0,0-2 0 0,1-4 128 16,5-9-128-16,0-3 0 0,-1-9 0 0,2-4 0 15,2-8 0-15,1-4 0 0,1-5 0 0,-1-5 0 16,0-4 288-16,-1-7-32 0,-2-7 0 0,-2-4 0 16,0-8 192-16,-3-4 48 0,-2-4 0 0,0-3 0 15,-2-9-128-15,-2 2-32 0,-1 2 0 0,-3-2 0 16,-1 2-32-16,-4-1-16 0,0 5 0 0,1 0 0 15,-1 5 16-15,-2 6 0 0,1 4 0 0,1 5 0 16,0 4-304-16,0 5 0 0,-1 2 0 0,-4 11 0 31,7-5-1680-31,-7 5-448 0,14 0-96 0,-14 0-16 0</inkml:trace>
  <inkml:trace contextRef="#ctx0" brushRef="#br0" timeOffset="83359.11">26870 14994 32079 0,'-10'33'1408'0,"6"-2"320"0,1 6-1392 0,1 3-336 15,4 7 0-15,-1 0 0 0,0-1 160 0,0-8-32 16,-1-5-128-16,2-9 192 0,0-7-64 0,1-6-128 15,-3-11 176-15,0 0-176 0,0 0 176 0,3-12-176 0,1-6 160 0,1-4-160 16,-2-8 224-16,3-3-48 16,-1-5-16-16,2-4 0 0,-1-4-160 0,3 1 0 0,1-2-192 0,3 5 192 15,-3-1-272-15,4 6 64 0,3 4 16 0,0 4 0 16,2 1 192-16,2 8-192 0,-2 5 192 0,1 7-192 16,0 4 192-16,2 7 0 0,2 2 0 0,2 9 0 15,-1 2 0-15,1 6 0 0,-2 8 0 0,-3 5 0 16,2 2 0-16,-1 4 0 0,-3 8 0 0,-1-2 0 15,-2 2 0-15,-3 0-176 0,-2-6 176 0,-1-2-160 32,1-6-512-32,-2-6-96 0,-2-4-32 0,2-6-8208 0,-1-5-1632 0</inkml:trace>
  <inkml:trace contextRef="#ctx0" brushRef="#br0" timeOffset="83807.81">28045 14520 18431 0,'-17'-9'816'0,"6"8"160"0,-2 5-784 0,-2 2-192 16,1-1 0-16,-1 10 0 0,-2 4 2176 0,-2 12 400 16,-3 5 80-16,1 3 16 0,-1 0-2176 0,1 7-496 15,0 1 0-15,2 5 0 0,1 3 0 0,3 2 0 16,2 3 0-16,5-3 0 0,0-1 0 0,7-5 0 15,1-8 0-15,1-9 0 0,4-6-208 0,1-9 80 0,3-8 128 0,0-6-208 16,3-7 208-16,0-9 256 0,4-7-48 0,1-6-16 16,2-12 704-16,3-11 128 0,-3-9 16 0,1-8 16 15,1-5-512-15,-1-2-96 0,0-5-32 0,2-2 0 16,-3-3-288-16,1-2-128 0,-2-5 0 0,-5-3 128 16,1-7 224-16,0 1 32 0,-1-7 16 0,-2 1 0 15,2 3-128-15,2 7-16 0,2 14-16 0,-3 16 0 16,0 12-384-16,0 11-80 0,-3 12-16 0,0 11 0 15,-3 3 240-15,-8 14-144 0,0 0 144 0,5 19-128 16,-2 10 128-16,-5 9-192 0,1 8 192 0,-1 12-192 16,-1 7 192-16,-2 15 0 0,-3 8-144 0,1 9 144 15,-1 8 0-15,2 1 0 0,-1 0-144 0,6-1 144 16,0-4-224-16,0-8 16 0,1-15 0 0,0-7 0 16,1-12-80-16,1-4-16 0,2-5 0 0,1-6 0 15,0-6-1904-15,3-11-384 0,2-7-80 0</inkml:trace>
  <inkml:trace contextRef="#ctx0" brushRef="#br0" timeOffset="84148.68">28703 14529 24879 0,'0'0'1088'0,"0"0"256"0,0 0-1088 0,0 0-256 16,0 0 0-16,0 0 0 0,0 0 1664 0,12 4 256 16,-1-2 64-16,4-8 16 0,4-4-1424 0,2-5-304 0,-2-3-48 0,0-4-16 15,-1-3-208-15,1 2 0 0,-4-3 0 0,-4 1 0 16,-3 0-176-16,-2-1-128 0,-4 2-16 0,-4-1-16 16,-3 0 192-16,0 5 144 0,-2 1-192 0,-3 3 192 15,-4 0 0-15,0 7 128 0,-2 0 0 0,2 8 16 16,-1 6 160-16,1 7 16 0,-1 0 16 0,2 6 0 15,2 4-176-15,0 3-32 0,1 5-128 0,5 3 192 16,4-2-192-16,2 2 0 0,2 2 0 0,7-1 0 16,3-1-160-16,2-2 160 0,0-7-128 0,7 2 128 31,3-1-672-31,2-4-48 0,0-3-16 0,-1-4 0 16,-2-5-2048-16,-2-4-416 0</inkml:trace>
  <inkml:trace contextRef="#ctx0" brushRef="#br0" timeOffset="84441.49">29204 14022 26895 0,'-11'10'1184'0,"4"3"256"0,2 5-1152 0,0 6-288 16,1 4 0-16,0 6 0 0,1 3 448 0,0 2 16 15,1 3 16-15,-1-1 0 0,1-2-16 0,0-2 0 16,2-4 0-16,2 0 0 0,-1-4-64 0,1-2-16 15,2-5 0-15,0-6 0 0,0-4-208 0,-4-12-48 16,0 0-128-16,7-3 192 0,2-10-16 0,-1-7-16 16,-2-8 0-16,1-5 0 0,0-4 144 0,1-5 16 0,-2 0 16 0,1-5 0 15,1 0-80-15,3 0 0 0,0-2-16 0,3-3 0 16,3-2-240-16,3 6 0 0,3 6 128 0,1 6-128 16,3 6 0-16,-1 6-240 0,1 3 48 0,0 5 16 31,-2 3-1024-31,3 7-208 0,-1-1-32 0,0 5-12320 0</inkml:trace>
  <inkml:trace contextRef="#ctx0" brushRef="#br0" timeOffset="84774.99">30143 13670 15663 0,'-15'-5'688'0,"4"0"144"0,-3-3-656 0,0 4-176 0,1 4 0 0,-1 1 0 15,-1 3 4720-15,-3 6 912 0,-2 4 176 0,-3 2 32 0,-1-2-4704 0,-3 3-944 16,2 2-192-16,-1 4 0 0,2 0-176 0,2-1 16 16,5-1 0-16,3 4 0 15,2-1-272-15,6-4-48 0,5-1-16 0,3 0 0 16,4 0-32-16,6 0-16 0,3 3 0 0,5-3 0 0,6-1 128 0,2 0 32 16,1-1 0-16,-2 4 0 0,1-1 384 0,-3 0 0 15,-3-1 0-15,-2 2 0 0,-1 3 0 0,0-2 0 16,-3-1 192-16,-4 1-64 0,-2-2 32 0,-2 3 16 15,-3-3 0-15,-2-1 0 0,-5-3 176 0,-4 0 32 16,-2-2 16-16,-3 0 0 0,-4 0-48 0,-3-1-16 16,-4-4 0-16,-2 0 0 0,-4-4-336 0,-1-4 0 0,-2-2 0 15,1-3 0 1,-1-6-1136-16,3-3-192 0,3-1-32 0,5-5-12576 0</inkml:trace>
  <inkml:trace contextRef="#ctx0" brushRef="#br0" timeOffset="85008.73">30574 12761 31903 0,'0'0'1408'0,"0"0"304"0,-6 8-1376 0,2 3-336 0,0 8 0 0,2 8 0 16,-1 6 128-16,2 5-128 0,1 9 128 0,1 5-128 15,-1 7 144-15,2 0-144 0,-1 5 192 0,-1 6-192 16,0 3 144-16,0 6-144 0,-3 6 0 0,1 4 144 0,-3-1-368 0,-2 0-80 16,0-7-16-16,-3-1 0 15,-3-3-2800-15,-1-13-560 0,-1-9-112 0</inkml:trace>
  <inkml:trace contextRef="#ctx0" brushRef="#br0" timeOffset="85466.91">30330 13648 21183 0,'0'0'944'0,"12"-9"192"0,-3-1-912 0,6 0-224 0,5 2 0 0,4-1 0 16,2 2 2432-16,1-3 432 0,-1 1 80 0,6-3 32 16,-2 2-1984-16,2-4-400 0,3-2-80 0,1 0 0 15,3 1-320-15,-1-1-64 0,0-1-128 0,-1 3 192 16,-2 0-192-16,-3 1 0 0,-3 3 0 0,-6 0 0 15,-4 5 0-15,-5 0-160 0,-2 2 32 0,-12 3 0 16,0 0 128-16,0 0 0 0,0 0 0 0,-3 17-128 16,-6 1 128-16,-2 3 0 0,-3 5 0 0,-4 0 128 15,-1 6 0-15,1 4 16 0,2 1 0 0,0-1 0 16,2-1-144-16,3-3 192 0,3-3-192 0,2-5 192 16,2-2-192-16,3-5 0 0,1-3 144 0,2-4-144 15,-2-10 0-15,0 0 128 0,9-1-128 0,2-3 0 16,1-6 0-16,1-4 144 0,-2-4-144 0,2-2 0 15,1-7 0-15,1 2-176 0,-3-6 0 0,2 5 0 0,-2-3-64 16,1 2-16-16,0 1 0 0,-2 6 0 0,1 2 256 16,-1 6-144-16,1 3 144 0,-2 2-128 0,-10 7 128 0,0 0 0 15,13 11 0-15,-5 1 0 0,-1 3 0 16,-1 7 0-16,-1 0-144 0,2 1 144 0,-1 3 0 0,-1-3-144 16,0 0 144-16,1-4 0 15,1-5-448-15,0-1 0 0,2-4 16 0,-1 0 0 16,1-7-560-16,1-4-112 0,3-6-32 0,-2-1 0 15,1-5-1168-15,0-4-224 0,2-12-48 0,-1 3-16 0</inkml:trace>
  <inkml:trace contextRef="#ctx0" brushRef="#br0" timeOffset="85776.87">31341 13052 18431 0,'-5'-11'1632'0,"5"11"-1312"0,0 0-320 0,0 0 0 16,0 0 3264-16,0 0 592 0,-9 5 112 0,3 7 32 15,0 6-2864-15,3 4-576 0,-1 4-112 0,1 2-32 16,1 4-224-16,-1 1-64 0,1 0 0 0,-2-2 0 16,3 1-128-16,-1-1 0 0,1-1 0 0,0-6 0 15,1-6 0-15,2-3 0 0,1-4-192 0,-3-11 192 16,0 0-240-16,9 7 80 0,0-9 16 0,3-4 0 16,0-3 144-16,2-7 144 0,0-2-16 0,2-3-128 15,1 1 384-15,1-3-48 0,-2 2 0 0,2-2 0 16,-2 2-32-16,1 2-16 0,-3 3 0 0,-1 2 0 15,-1 6-128-15,1 2-32 0,-3 2 0 0,-10 4 0 16,12 3-128-16,-3 4 0 0,-2 3 0 0,-2 4 0 16,-2 4-256-16,1 4 0 0,-2 1 16 0,1 1 0 15,-2-3-496 1,2 1-96-16,-2 0-32 0,0-1 0 0,0-3-2432 0,1 1-480 0,1 5-112 0,1-7-16 0</inkml:trace>
  <inkml:trace contextRef="#ctx0" brushRef="#br0" timeOffset="86179.2">32115 12976 25455 0,'1'-13'1120'0,"-1"3"240"0,3 2-1088 0,-3-2-272 16,-3 4 0-16,3-2 0 0,0 8 720 0,0 0 96 16,0 0 16-16,-10 0 0 0,-3 5-832 0,-3 5 0 0,-3 7 0 0,0 3-192 15,-3 6 32-15,2 0 16 16,-1 6 0-16,5 0 0 0,1-3 144 0,4 3 192 0,1 0-32 0,3-2-16 15,3-1 128-15,4 2 32 0,2-8 0 0,5-3 0 16,3-3-128-16,3-5-32 0,1 0 0 0,2-6 0 16,-1-3 48-16,6-3 0 0,-2-3 0 0,1 1 0 15,0-2 272-15,1-8 64 0,-2-2 16 0,0-2 0 16,0-3-128-16,-1-2-32 0,0 0 0 0,-1-7 0 16,0-1-192-16,-8 11-64 0,1-5 0 0,0-4 0 15,0-7 224-15,0-11 32 0,2-4 16 0,-3-7 0 16,0-5 48-16,6-62 16 0,-4 10 0 0,0 2 0 15,-3-1-160-15,1 17-48 0,0 15 0 0,0 9 0 16,0 4-96-16,-3 14-32 0,1 10 0 0,-3 7 0 16,-2 8 0-16,-2 9 0 0,-2 8 0 0,2 11 0 0,-11 1-128 15,1 12 0-15,-5 8 0 0,-2 14 0 16,-3 12-240-16,9-16 80 0,-3 10 16 0,-3 13 0 0,-1 12-160 16,-1 6-16-16,-4 9-16 0,1 12 0 15,-3 4-1616-15,-24 101-320 0,-8 35-64 16,15-54-16-16</inkml:trace>
  <inkml:trace contextRef="#ctx0" brushRef="#br0" timeOffset="86861.76">28500 15918 35471 0,'-34'-14'1568'0,"8"8"336"0,-4-3-1520 0,-2 1-384 16,-4 3 0-16,-3-1 0 0,-4 2 0 0,1 3 0 15,0-2 0-15,-1 5 0 0,1 1 0 0,0 9 0 16,0 1 0-16,0 4 0 0,0 4 0 0,0 2 0 16,-4-2 0-16,7 6 0 0,7-2 0 0,6-1-128 15,6 2 128-15,7-2 0 0,8 3 0 0,5-3-128 0,4 0 128 16,9 3 0-16,6 2-192 0,8-1 64 0,4-3 0 15,5 2 0-15,0-3 128 0,2 0-128 0,0-1 128 16,3 0-128-16,0-3 128 0,3 1 0 0,-1-1 0 0,0-1 128 16,0-1-128-16,-1 1 192 0,-2 0-64 0,-5 1 0 15,-3-2-128-15,-9 1 144 0,-5 0-144 0,-6 0 160 16,-5 0 0-16,-7 3 0 0,-4 2 0 0,-7-1 0 16,-7 1 112-16,-9 2 32 0,-9-5 0 0,-4 2 0 15,-5 0-96-15,0-3-16 0,-2-1 0 0,1-2 0 16,-1-3-64-16,2-4 0 0,3-4-128 0,0 1 192 31,0-6-720-31,2-2-160 0,3-4-16 0,1-3-16 0,6-3-1680 16,4-3-336-16,11-4-64 0,6-7-10128 0</inkml:trace>
  <inkml:trace contextRef="#ctx0" brushRef="#br0" timeOffset="87113.97">28794 15114 30111 0,'0'0'1344'0,"0"0"256"0,-3 12-1280 0,2 5-320 15,-3 5 0-15,-1 7 0 0,-3 10 768 0,2 4 64 16,-6 8 32-16,5 4 0 0,-1 5-160 0,0 7-48 16,0 7 0-16,-1 7 0 0,1 2-144 0,-1 6-16 15,-2 1-16-15,1 3 0 0,1-2-192 0,0-2-32 16,1-7-16-16,-1-2 0 0,0-13-240 0,2-3-160 15,0-5 32-15,0-9 0 16,0-6-624-16,4-12-112 0,-3-6-32 0,3-7 0 16,1-9-1696-16,2-10-352 0,0 0-64 0</inkml:trace>
  <inkml:trace contextRef="#ctx0" brushRef="#br0" timeOffset="87443.19">29458 15795 2751 0,'-16'16'128'0,"-1"-2"16"0,-7-1-144 0,-1 9 0 0,-2 3 0 15,0 10 0-15,1 5 6864 0,3 6 1344 0,1 0 272 0,4-1 48 16,3 0-6480-16,5-2-1280 0,2-5-272 0,6-3-48 0,4-1-288 16,2-9-160-16,1-4 192 0,3-6-192 0,2-2 0 15,3-7 0-15,-2-3 0 0,3-5 0 0,1-3 0 0,2-4 128 16,-1-3 16-16,-2-6 0 0,3-1 304 0,-4-7 48 15,-2 1 16-15,-2-1 0 0,-3-3-96 0,-1 1-16 16,-3 3 0-16,-4-2 0 0,-1 3 112 0,-5 1 0 16,-3-1 16-16,-6 0 0 0,-1 1-96 0,-1-2-32 15,-4 2 0-15,2 2 0 0,-1 4-400 0,3 1 128 16,1 4-128-16,4 3 0 16,3 0-320-16,2 4-128 0,2 1-48 0,7 4 0 15,0 0-2256-15,0 0-448 0,8-5-80 0</inkml:trace>
  <inkml:trace contextRef="#ctx0" brushRef="#br0" timeOffset="87829.23">29875 15545 31327 0,'-11'16'2784'0,"-1"6"-2224"0,2 9-560 0,1 9 0 15,0 8 1264-15,0 6 144 0,1 1 16 0,-1 5 16 16,-1 5-928-16,-1 0-192 0,4 0-48 0,-3 2 0 15,-2-2 0-15,2-3 0 0,1-1 0 0,0-7 0 16,0-5-272-16,0-9 160 0,2-7-160 0,-1-7 128 16,0-5 0-16,3-9-128 0,5-12 192 0,0 0-64 15,0 0 368-15,-7-10 64 0,4-5 16 0,-1-8 0 16,3-9-80-16,2-5-16 0,2-7 0 0,3-6 0 16,2-3-352-16,0-6-128 0,3-8 0 0,0-2 144 15,5 0-144-15,-1 1-176 0,5 5 48 0,2 2 0 0,3 9-80 0,5 5-16 16,1 1 0-16,2 8 0 0,-2 5 32 0,-2 7 16 15,0 1 0-15,-1 8 0 0,-4 7-80 0,-1 5 0 16,-2 2-16-16,-3 11 0 16,-2 2-128-16,-2 7-32 0,-4 2 0 0,-3 4 0 15,-6 0-144-15,-1 5-16 0,-5 1-16 0,-8 3 0 0,-1 2 160 0,-4 1 48 16,-2 2 0-16,-6-4 0 0,1-5 192 0,-2-1 32 16,1-5 16-16,-1-3 0 0,0-5 160 0,3-2 0 15,5-7 160-15,3-1-160 0,-1-4 0 0,6-4-192 16,0-4 16-16,6-5 0 15,5-6-2096-15,5-4-416 0,4-3-96 0</inkml:trace>
  <inkml:trace contextRef="#ctx0" brushRef="#br0" timeOffset="88148.15">30498 15646 30399 0,'0'0'2704'0,"9"-6"-2160"0,0-3-544 0,4-2 0 0,4 0 1312 0,5-3 160 0,5-3 16 0,4-6 16 16,5-5-992-16,3-1-208 0,2-2-48 0,0-1 0 15,-2-1-256-15,-3 3-192 0,-4 0 16 0,-6 1 16 16,-4 4-192-16,-6-3-32 0,-4 1-16 0,-8-3 0 16,-7 0 400-16,-4 5 256 0,-6-2-48 0,-5 8 0 15,-6 7 224-15,-2 4 32 0,0 7 16 0,-5 10 0 0,-3 3 80 0,0 9 16 16,-3 5 0-16,1 6 0 0,1 6-64 0,0 4 0 15,1 8 0-15,3-2 0 0,3-2-384 0,6 2-128 16,4 2 0-16,9-3 0 0,6 0 0 0,8-5 0 16,8 1 0-16,7-6 0 15,5-4-416-15,6-3-32 0,8-1-16 0,8-3 0 16,7 2-944-16,11-9-192 0,9-4-48 0,1-7-14224 0</inkml:trace>
  <inkml:trace contextRef="#ctx0" brushRef="#br0" timeOffset="88696.84">29063 17835 35183 0,'-24'-14'1552'15,"7"5"336"-15,-2-4-1504 0,-4-1-384 0,-1 2 0 0,-2-2 0 0,-4-3 368 0,-1-1 0 16,-5-1 0-16,2 0 0 0,-2 3-32 0,2-1 0 16,-3 3 0-16,3 5 0 0,0-1-336 0,1 10 128 15,0 8-128-15,0 2 0 0,2 7 0 0,-3 5 0 16,-1 6 0-16,2 8-192 0,0 1 192 0,4 5 0 15,-1 5-144-15,9 4 144 0,2 2 0 0,7 8 0 0,5 9 0 16,5 2 0-16,6 3-128 0,5 2 128 0,2-5 0 16,6 1 0-16,2-2 0 0,3-1 0 0,-1-4 0 0,1-3 0 15,-1-8 0-15,2-2 0 0,-2-8 0 0,-1-3 128 16,0-7-336-16,2-4-80 0,-2-3-16 0,2 1 0 31,-4-9-1872-31,-2-2-368 0,-3-5-80 0</inkml:trace>
  <inkml:trace contextRef="#ctx0" brushRef="#br0" timeOffset="88891.03">27981 18649 35583 0,'0'0'1584'0,"5"-9"320"0,4-2-1520 0,4-1-384 0,3-2 0 0,7-1 0 16,8-2 256-16,4-2-32 0,9 1 0 0,4-2 0 15,5-2 64-15,5-1 16 0,-1-1 0 0,-4 1 0 0,-1 2-304 0,0 0 0 16,1 0 128-16,-1 2-128 16,-2 1-464-16,-1 1-160 0,-2 2-16 0,-4 0-16 15,-2 0-2000-15,-6 1-400 0,-7-2-80 0</inkml:trace>
  <inkml:trace contextRef="#ctx0" brushRef="#br0" timeOffset="89063.75">29151 18192 29423 0,'-8'23'1296'0,"4"-5"288"0,0 6-1264 15,3 5-320-15,0 8 0 0,2 6 0 0,2 1 352 0,-1 3 16 0,1-5 0 0,-1 3 0 16,2 1 208-16,3 0 64 0,-2 1 0 0,0-5 0 16,1-5-320-16,0-2-64 0,3-2-16 0,-1-7 0 31,0-5-1504-31,-1-3-288 0,1-5-64 0,1-4-11824 0</inkml:trace>
  <inkml:trace contextRef="#ctx0" brushRef="#br0" timeOffset="89451.9">29610 18275 6447 0,'0'0'272'0,"0"0"80"0,0 0-352 0,0 0 0 15,0 0 0-15,0 0 0 0,11-10 7264 0,3 1 1376 16,4-5 288-16,1-1 48 0,1-5-7184 0,3 0-1456 16,3-5-336-16,-2-1 0 0,-1 1 0 0,1-4-128 15,-3 2 128-15,-2 4-208 0,-3 3-112 0,-5 2-32 16,-3-1 0-16,-6 2 0 0,-3 3 224 0,-5 3 128 15,-3-2-160-15,-3 3 160 0,0 4 208 0,-4 4 144 16,-3 2 32-16,1 4 0 0,-1 6-64 0,0 6 0 16,-1 4 0-16,1 3 0 0,0 7-192 0,2 1-128 0,1 4 160 15,2 2-160-15,2 3 0 0,2-1 0 0,4-1 0 16,1 0 0-16,1-3 0 0,1-1-192 0,3-2 48 0,3-7 0 31,2-2-224-31,3-1-32 0,-2-3-16 0,2-3 0 16,2-6-224-16,1-1-64 0,2-5 0 0,2-4 0 15,0-1-464-15,2-8-112 0,1-2 0 0,2-7-12992 0</inkml:trace>
  <inkml:trace contextRef="#ctx0" brushRef="#br0" timeOffset="89715.72">30241 16971 16575 0,'0'0'736'0,"0"0"160"0,-11 2-720 0,1 5-176 0,1 3 0 0,1 5 0 0,1 5 5040 0,0 8 976 16,1 10 192-16,2 4 32 0,0 7-4960 0,2 4-976 15,0 6-304-15,2 3 128 0,0 5-128 0,0 6 0 16,0 7 144-16,0-4-144 0,0 0 128 0,0-1-128 16,-1 0 128-16,2-2-128 0,-1-1 0 0,0-2 0 15,0-8 0-15,0-2 0 16,-1-5-432-16,-1-7-48 0,2-3-16 0,-2-9 0 15,1-5-1296-15,2-6-272 0,-1-7-48 0,2-5-16 16,-2-13-832-16,0 0-176 0</inkml:trace>
  <inkml:trace contextRef="#ctx0" brushRef="#br0" timeOffset="90188.15">31113 17592 25791 0,'0'0'2304'0,"-11"0"-1856"0,-3-6-448 0,-5 2 0 16,-4 3 2528-16,-1 1 416 0,-3 0 64 0,-1 2 32 15,-1 5-2336-15,-2 2-448 0,3 2-112 0,2 2-16 16,-2 3 0-16,1 5-128 0,0 2 192 0,2 3-64 16,1 7-128-16,0 4 0 0,1 1 0 0,0 5 0 15,3 1 0-15,0-1 0 0,4-2 0 0,2-2 0 16,1-1 0-16,7-2 0 0,0-2 0 0,3-7 0 0,3-3 0 15,4-6 0-15,1-4 160 0,-5-14-160 16,10 9 368-16,3-7-48 0,1-4 0 0,4-6 0 0,-1-7 80 0,6-9 16 16,3-7 0-16,0-10 0 0,4-3-192 0,0-8-32 15,2-2-16-15,0-2 0 0,1-3-176 16,-5-6 0-16,2-8-160 0,-3 1 160 0,-3-3 0 0,-1-4 0 16,-3-2 0-16,-2-6 0 0,-5-5-128 0,-2-4 128 15,-3 0-208-15,-3-4 80 0,-4 0 128 0,-1 0 0 16,0 6 0-16,0 10 0 0,1 16 0 0,2 14 0 15,0 12 0-15,-2 13 0 0,-1 8-176 0,0 10 176 16,0 11-208-16,0 0 80 0,0 0 128 0,-1 14 0 16,-5 14 0-16,5 7 128 0,-3 15-128 0,2 8 0 15,-2 13-176-15,0 6 176 0,0 5-128 0,2 2 128 0,-1 1 0 16,1 7-144-16,-1 7 144 0,2-2 0 0,1-2 0 16,1-2 0-1,3-5-352-15,0-6-96 0,0 1 0 0,2-8-16 16,0-7-1616-16,2-8-320 0,1-6-64 0</inkml:trace>
  <inkml:trace contextRef="#ctx0" brushRef="#br0" timeOffset="90590.28">32031 16961 41871 0,'-14'-7'1856'0,"5"5"384"0,-2-1-1792 0,-3 3-448 0,-3 4 0 0,1 1 0 0,-1 4 0 0,1 1-320 15,-2 4 48-15,0 3 16 0,-1 0-64 0,0 2 0 16,1 3 0-16,2 5 0 0,-1-2-64 0,2 3 0 16,2-4-16-16,2 2 0 15,2-2-208-15,2-1-32 0,5 1-16 0,3-1 0 0,6-2 368 0,1 0 80 16,6 0 16-16,4 1 0 0,5 1 192 0,1-2 192 15,7 2-48-15,2 5 0 0,2-1 48 0,4 3 16 16,0 1 0-16,0-2 0 0,-7 0 192 0,0 2 48 16,-4-1 0-16,-4 0 0 0,-4-6 48 0,-3 3 16 15,-4-3 0-15,-3 2 0 0,-3-3-64 0,-4 1 0 16,-7 1 0-16,-4-3 0 0,-3 4-96 0,-7-2-32 16,-7-2 0-16,-7 0 0 0,-7-2-192 0,-8-3-128 0,-8-1 160 15,-2-2-160 1,-4-11-320-16,-3-4-144 0,-2-4-48 0,-6-6 0 15,-7-5-2624-15,-4 0-544 0,-3-1-96 0</inkml:trace>
  <inkml:trace contextRef="#ctx0" brushRef="#br0" timeOffset="90789.06">29657 17184 47967 0,'-21'-10'2128'0,"10"5"432"0,-1-3-2048 0,3 3-512 0,3 1 0 0,6 4 0 16,0 0-736-16,0 0-256 0,0 0-48 0,0 0-16 16,0 0-1200-16,4 12-240 0,1-6-64 0</inkml:trace>
  <inkml:trace contextRef="#ctx0" brushRef="#br1" timeOffset="95265.47">25281 14613 24879 0,'-22'-18'2208'0,"4"8"-1760"15,-8 0-448-15,5-3 0 0,-2 2 1696 0,5 2 256 16,3 4 48-16,3-3 16 0,6 2-1664 0,1-2-352 16,0 3 0-16,5 5 0 0,0 0 0 0,0 0 176 15,0 0-16-15,0 0 0 0,0 0-160 0,0 0 0 16,0 0 0-16,14 9 0 0,-2 1 0 0,4 5 0 15,0 6 0-15,2 7 0 0,2 6-128 0,1 4 128 0,0 1-160 0,0 12 160 16,-4 4 0-16,4 10 0 0,-3 5 0 16,-1 10 0-16,1 9 0 0,1 6 0 0,0 7 0 0,3 4 0 15,0 8 144-15,2 8 80 0,4 5 16 0,1 11 0 16,1 6 16-16,3 3 0 0,6 7 0 0,0-5 0 16,0 3-96-16,2-5-16 0,-4-5 0 0,-1-6 0 15,-3-1 0-15,0-7 0 0,1-3 0 0,0-1 0 16,-1-1 0-16,2-1 0 0,-2-5 0 0,1-1 0 15,2-3 48-15,-2-2 16 0,-1-2 0 0,0 3 0 16,-2 0 144-16,-1-5 32 0,-3-11 0 0,-2 6 0 16,-1 2-64-16,0-5 0 0,-1-5 0 0,-1-5 0 15,-2-7-128-15,1 3-48 0,0-5 0 0,0-1 0 16,-1-9-144-16,0-7 192 0,1-1-192 0,-1-6 192 16,0-4-192-16,2-7 0 0,-1-2 144 0,2-7-144 15,-4-6 0-15,3-2 128 0,-3-4-128 0,0-1 0 0,0-5 0 16,0-3 0-16,-1-1 0 0,0-1 0 0,0-2 0 0,1-2 128 15,-1 1-128-15,2-4 0 0,0-1 0 16,6-2 144-16,-1 1-144 0,6-4 0 0,2-1 176 0,5-2-176 16,2 0 160-16,4-2-160 0,4-4 128 0,3 1-128 15,2 2 0-15,-1-4 144 0,2 1-144 0,0-4 0 16,4-2 0-16,4-3 0 0,3-1 0 0,3 0 0 16,3 0 0-16,-1-2 0 0,-1 1 0 0,2-3 0 15,4 0 0-15,7 3 0 0,5-6 0 0,2 4 0 16,-2-1 0-16,3 0 0 0,3-1 0 0,5 2 0 15,3 2 0-15,1-2 0 0,-4 2 0 0,4-2 0 16,7 3 0-16,-4 3 0 0,-3 4 0 0,1-2 0 16,3 1 128-16,3-1-128 0,1 2 0 0,0-5 0 0,-3-2 0 15,1-1 0-15,2-3 192 0,-2 3-32 16,-1-2-16-16,2 3 0 0,-3 2 48 0,3 1 16 0,-2-2 0 0,-4 0 0 16,-5 1-64-16,1 1-16 0,1 1 0 0,-2 2 0 15,-2-2-128-15,-4 1 0 0,-1 1 0 0,-1 3 0 16,-1-3 0-16,-3 3 0 0,-3 0 0 0,-40 5 0 15,7-3 0-15,3 3 0 0,3-4 0 16,2 3 0-16,2 2 0 0,0-1 0 0,0-2 0 0,-1 3 128 16,1-1-128-16,-1 0-192 0,-5 2 32 0,-2 1 16 15,-1-1 144-15,-6 2-160 0,-7 1 160 0,71 0 0 16</inkml:trace>
  <inkml:trace contextRef="#ctx0" brushRef="#br1" timeOffset="98502.07">8747 13816 24063 0,'0'0'1072'0,"-11"-4"208"0,3 0-1024 0,8 4-256 0,0 0 0 0,0 0 0 0,0 0 304 0,0 0 0 16,-8-2 0-16,8 2 0 16,0 0 64-16,0 0 16 0,0 0 0 0,0 0 0 0,0 0 0 0,0 0 0 15,5-10 0-15,4 4 0 0,-3 1 64 0,4 0 32 16,6 3 0-16,0 1 0 0,3-1-144 0,5 1-16 15,6 1-16-15,3-1 0 0,1 1-96 0,3-2-16 16,2 1 0-16,3 0 0 0,4 0-48 0,2-1-16 16,3 2 0-16,8-3 0 0,5 0 112 0,4 0 16 15,2 1 0-15,0-3 0 0,0-2-32 0,1 4 0 16,2 0 0-16,8-1 0 0,5-1-48 0,0 0-16 16,0 0 0-16,1 1 0 0,5 0-16 0,3 1 0 0,0-2 0 15,1-2 0-15,-1 2-144 0,2 4 160 0,3-2-160 16,-1 1 160-16,-1-2-160 0,-2 1 0 0,-4 3 0 0,6 2 0 15,6-2 0-15,-3 0 128 0,-7-2-128 0,0 2 0 16,1 0 144-16,4 0-144 0,1-2 160 0,-5-1-160 16,-4 1 176-16,2 0-176 0,1 1 192 0,2 0-192 15,-1 0 320-15,-2-2-32 0,-3-2-16 0,3 4 0 16,-2 1-144-16,0 0-128 0,-2-3 144 0,-4 2-144 16,-5 0 144-16,-1 2-144 0,-2-1 128 0,1-1-128 15,-3-2 0-15,-5 3 0 0,-9-1 128 0,-3 0-128 16,-5-2 0-16,-3 2 0 0,-3 1 0 0,-4 1 128 15,-1 0-128-15,-5 1 0 0,1-1 0 0,-6-1 0 16,-7 0 144-16,-2 1-144 0,-4 0 160 0,-6 1-160 16,-13-2 192-16,0 0-48 0,0 0-16 0,0 0 0 15,0 0-128-15,0 0 128 0,-10 1-128 0,-5 1 128 0,-8 4 0 16,-8-4 0-16,-4-1 0 0,-6 2 0 16,-1-2-128-16,-4 3 0 0,-2 2 0 0,-8 1 0 0,-4-2 0 0,-7 4 0 15,-11-3 0-15,0 4 0 0,0-5 0 0,-3 0 0 16,-2 4 0-16,-7-2 0 0,-8-1 0 0,-4 3 0 15,3-3 0-15,-1 4 0 0,-2-3 0 0,-2 2 0 16,-3-4 0-16,2 1 0 0,2 2 0 0,-9-3 0 16,-7-1 0-16,3-1 0 0,1 3 0 0,-6-4 0 15,-6 1 0-15,4 0 0 0,5 1 0 0,-4 1 0 16,-8-2 0-16,7 1 0 0,5 0 0 0,1 1 0 16,0-2 0-16,2 0 0 0,1-1 0 0,5 0 0 0,4-4 0 15,1 2 0-15,-3 0-208 0,8-1 80 16,6 2 128-16,8-1-208 0,4-1 208 0,3 0-192 0,3 0 192 15,2-3-192-15,7-1 192 0,6 1-176 0,6-1 176 0,7 2-160 16,4-3 160-16,8 2-208 0,4 0 80 0,6 2 128 16,3-5-224-16,5 4 80 0,7-2 16 0,1 2 0 15,9 3-64-15,0 0 0 0,2-9 0 0,3 3 0 16,6 2 48-16,4 0 0 0,5-1 0 0,5 3 0 16,8-1 144-16,6 2-128 0,7 1 128 0,8 0-128 15,5 0 128-15,9 0 0 0,4 0 0 0,7 0 0 16,-3 0 160-16,7 1-32 0,6 0-128 0,4 1 192 15,3-2-48-15,3 1-16 0,-1 1 0 0,6 2 0 16,6 0 0-16,-1-2 0 0,-3 2 0 0,3 4 0 16,3-2 64-16,0 2 0 0,-2 1 0 0,0-3 0 15,-4 4-192-15,6-2 0 0,4-3 0 0,-4 3 128 16,-6-5-128-16,5 3 0 0,2 1 0 0,-1-3 128 0,-5 0-128 0,0-2 160 16,-3-2-160-16,1 0 160 0,2-1-160 0,-4 0 0 15,-6 0 0-15,1-3 0 0,-3 1 128 16,-4 1-128-16,-3 0 0 0,-5-1 128 0,-7-1-128 0,-6 0 0 15,-5 1 0-15,-4 0 0 0,-3-1 0 0,-4 0 128 16,-10 0-128-16,-7 2 0 0,-8-2 176 0,-6-1-48 16,-8 0-128-16,-3 2 192 0,-12 3-192 0,0 0 0 15,0 0 0-15,-7-10 0 0,-5 2 160 0,-9-2-16 16,-5 2 0-16,-7 2 0 0,-9-1-144 0,-4 1 0 16,-5-1 0-16,-5 4 0 0,-4 1 0 0,-8 0-176 15,-5 2 176-15,-8 2-128 0,-9-4 128 0,-2 4 0 16,-1 0 0-16,-6 1 0 0,-6-1 0 0,-1 0 0 0,-1-2 0 15,-2 0 0-15,-1 0 0 0,-6 0 0 16,-5-4 0-16,3 3 0 0,2-1 0 0,-2 1 0 0,-4-2 0 0,5 1 0 16,6 2 0-16,-3-1 0 0,-8-2 0 0,9 1 0 15,5-2 0-15,2 1 0 0,3 1 0 0,3-1 0 16,2-1 0-16,7-3 0 0,5 0 0 0,4 4 0 16,-1-5 0-16,3 2 0 0,1-1 0 0,8-2 0 15,6 3-192-15,7-3 32 0,4 1 16 0,6 1 0 16,5 0-48-16,3 4-16 0,6-4 0 0,2 2 0 15,3 0-80-15,5 1-16 0,2-1 0 0,8 3 0 32,8 0-112-32,6 2-32 0,0 0 0 0,0 0 0 0,14-1 160 0,9 4 32 0,6-2 0 0,5 1 0 15,6 4 256-15,6-3-160 0,7 2 160 0,11 4-128 0,7-2 272 16,9-4 64-16,8 4 16 0,6-3 0 16,3-2 96-16,12 2 32 0,9-1 0 0,1 0 0 0,1-3 32 0,8 3 0 15,9 1 0-15,-1-3 0 0,-3-1-16 0,4 1 0 16,4 2 0-16,-4-2 0 0,-3 0-48 15,0 3-16-15,4-1 0 0,-7-2 0 0,-7-1-48 0,2 0-16 16,1-1 0-16,-6 2 0 0,-8 0-240 0,-1 1 144 16,0 0-144-16,-3-1 128 15,-5 1-1776-15,-5 0-352 0</inkml:trace>
  <inkml:trace contextRef="#ctx0" brushRef="#br1" timeOffset="101676.18">24069 7805 16575 0,'0'0'736'0,"1"-8"160"0,-2-3-720 0,1 11-176 15,0 0 0-15,0 0 0 0,0 0 912 0,0 0 160 16,0 0 16-16,-8-3 16 0,8 3-880 0,-11-1-224 16,-3 1 0-16,2 0 0 0,-2 0 128 0,-2 0 0 15,-3 1-128-15,-3-2 192 0,-1 0 16 0,-1 0 0 16,-1-1 0-16,0 0 0 0,1-1 224 0,0 2 32 15,0-2 16-15,-1 2 0 0,-2 0-96 0,-1 0-32 16,-3-1 0-16,0 0 0 0,-5-2 16 0,0 3 0 16,1-1 0-16,-1 0 0 0,1-3 80 0,-3 1 32 15,-3-2 0-15,0 2 0 0,-1 0-32 0,0 0-16 0,-5-1 0 0,-4 1 0 16,-3-1 0-16,-2 3 0 0,2-1 0 0,1 1 0 16,-3 0-128-16,-1 2-32 0,0 2 0 0,-7 1 0 15,-6 0-128-15,0-2-16 0,-1 2-128 0,-3-1 192 16,2 1-192-16,-3-1 128 0,-3 2-128 0,0-1 0 15,-5-2 0-15,2-1 128 0,-1-1-128 0,0-2 0 16,-3-1 0-16,-3 2 0 0,1-2 128 0,1 0-128 16,1 0 0-16,-2-2 0 0,-2 0 0 0,-1 1 0 15,-3-3 0-15,3 3 0 0,2 2 0 0,-2-2 0 16,-4-4 0-16,-1 3 0 0,-2-4 0 0,1 4 0 16,0-3 0-16,-3 2 0 0,-5 5 0 0,1-6 0 15,1 0 0-15,-1 3 128 0,-1-1-128 0,-4 1 0 0,-3 1 0 0,1 2 128 16,3-2-128-16,-4 3 0 15,-6-2 0-15,3-1 0 0,2 0 0 0,0 2 0 0,-2 2 0 0,2-4 0 16,1-1 0-16,2 2 0 0,0 3 0 16,-3-1 0-16,0-5 128 0,0-1-128 0,3 4 0 0,-3-1 0 15,-5-4 0-15,4 3 0 0,4 0 0 0,-1-1 128 16,0 1-128-16,0-1 0 0,1-1 0 0,4 0 0 16,0 2 0-16,0-1 0 0,-8-2 144 0,3 2-144 15,5-3 128-15,-1 4-128 0,0 4 0 0,0-6 128 16,-1 0-128-16,4 2 0 0,3 1 0 0,-4-2 0 15,-7 0 128-15,4 1-128 0,6-2 0 0,-1 2 0 16,-1 5 0-16,0-3 0 0,-1-3 0 0,3 3 0 0,2 2 0 16,-2 0 128-16,-7-2-128 0,5 2 0 0,5-2 0 0,1 3 0 15,2 2 0-15,-3-1 0 0,-4-1 0 0,2 4 128 16,3-1-128-16,1 5 160 0,-2 0-160 0,-1-1 160 16,1-3-160-16,4 1 0 0,1 4 0 0,-1-1 128 15,-5-2-128-15,2 2 0 0,3-2 0 0,4 3 0 16,-1-1 0-16,-1 2 0 0,-6-3 0 0,2 4 0 15,5-5 0-15,2 5 0 0,3 0 128 0,-5 1-128 16,-7 0 0-16,7-3 0 0,4 1 0 0,5-1 0 16,0 2 0-16,-3-3 0 0,-5 1 0 0,5 0 0 15,4 3 0-15,3 2 0 0,0-2 0 0,1-1 0 16,-4 3 0-16,2 0 0 0,3-1 0 0,2 1 0 16,3 1 0-16,1 2 0 0,0-2 128 0,1 1-128 15,-5 2 0-15,3 0 0 0,5-3 0 0,1 6 0 16,2 0 0-16,3 2 0 0,3 1 0 0,-3 3 0 0,-3 0-128 15,0-1 128-15,5-4 0 0,3 1 0 16,6 2 0-16,0-2 0 0,3 4 0 0,5-2 0 0,0 3 0 0,1-1 0 16,4 1 0-16,0-3 0 0,0 1 0 0,3-1 0 15,2-1 0-15,1 3 0 0,4 2-144 0,3 0 144 16,4 1 0-16,2-5 0 0,3 2 0 0,3-3-128 16,3 1 128-16,0 3 0 0,5-6 0 0,0 2 0 15,2 3 0-15,2-3 0 0,3 3 0 0,2-3 0 16,4 1 0-16,4-2 0 0,3-1 0 0,3 2 0 15,3 2 0-15,5-1 0 0,4 0 0 0,2-1 0 16,4 0 0-16,1 0 0 0,-3-2 0 0,4 1 128 16,2 2-128-16,3-2 0 0,3-1 0 0,2-1 0 15,2 2 0-15,4-1 0 0,7-2 128 0,0 1-128 16,-2-2 0-16,3 0 144 0,2-3-144 0,4 2 192 0,1 0-192 0,4-2 192 16,1 0-192-16,2-2 0 0,-2-2 0 0,4 2 0 15,3 2 0-15,3 0 0 0,2-3 0 0,0-2 0 16,-1 2 0-16,0 2 0 0,2 3 0 0,4-3 0 15,1-5 0-15,1 2 0 0,-2-1 128 0,3 1-128 16,6 2 0-16,0 1 0 0,-1-1 0 0,2-1 128 16,2 3-128-16,3-1 0 0,7 1 0 0,-3-1 128 15,-5-1-128-15,5 0 0 0,5 2 144 0,-4 2-144 16,-3-1 0-16,5-1 0 0,2 0 0 0,1 0 128 16,0-2-128-16,4-1 0 0,2-1 0 0,0 2 128 15,1-2-128-15,-1-5 176 0,2 1-176 0,4 1 192 16,-1-1-64-16,4 2 0 0,-5-4 0 0,3 3 0 15,2-4-128-15,1 1 128 0,-1 3-128 0,3-4 128 16,3-1-128-16,1 3 192 0,1-5-192 0,0 2 192 0,-1-1-192 0,2-1 128 16,4 1-128-16,-3-1 128 0,-6-1-128 15,4 2 0-15,0-2 0 0,0 2 0 0,-5-2 0 0,4 0 128 16,6 1-128-16,-2-2 0 0,-7 0 0 0,6 0 128 16,4-2-128-16,-1 0 0 0,-3-1 128 0,3 2-128 15,4 0 0-15,-2-2 128 0,1 1-128 0,-3-2 0 16,1 1 0-16,1 1 128 0,5-1 0 0,-5 2 0 15,-4 0 0-15,2-2 0 0,2-3-128 0,-3 1 0 16,-4 2 0-16,4-2 0 0,3-1 0 0,-1 1 0 16,-5-6 0-16,3 4 0 0,0 0 0 0,-2-3 0 15,-3 0 0-15,-1 1 0 0,-1-3 0 0,1 1 0 16,-1-1 0-16,-3 0 0 0,-4 2 0 0,0-3 0 0,0-1 0 16,-4-1 0-16,-4-1 128 0,-2 2-128 0,0 0 128 0,-3-3-128 15,-2 2 128-15,-4-3-128 16,-6-1 0-16,2-1 128 0,2 1-128 0,-5-3 128 0,-8-6-128 0,-3 3 128 15,-3-5 16-15,3 1 0 0,2 0 0 0,-7-3 0 16,-8 3-16-16,-3 1-128 0,-3-4 192 0,-2 0-64 16,-3-1-128-16,-2 1 160 0,-2-2-160 0,-5-1 160 15,-8-4-160-15,-2 1 0 0,-3 1 0 0,-2 1 0 16,-4-3 0-16,0 1 0 0,-3 0 0 0,-3 0 0 16,-5-4 0-16,-2 3 0 0,-4-1 0 0,-1 3 0 15,-1 1 0-15,-4-1 0 0,-2-1 0 0,-6-1 0 16,-1 1 0-16,-2 3 0 0,-5-1 0 0,-3 4 0 0,-3 1 0 15,-1-4 0-15,-3 0 0 0,-4 0 0 0,-3 1-192 0,-6 1 192 16,-3 3-192-16,-3-4 192 0,-5 1-176 16,-2-2 176-16,-1-1-128 0,-2 3 128 0,-3 1 0 15,-2 4-160-15,-1-1 160 0,-2 3 0 0,-2-4-128 0,-4 4 128 16,-8-1 0-16,-2 0 0 0,-2 1-128 0,-1 1 128 16,-1-1 0-16,0 4 0 0,-1 0-128 0,-3 2 128 15,-7 0 0-15,-3-1 0 0,-2-1 0 0,1 1 0 16,2 2 0-16,-5 1 0 0,-5 2 0 0,-2-2 0 15,-6-2 0-15,3 2 0 0,0 1 0 0,-7 1 0 16,-5-2 0-16,0 3 0 0,1 0 0 0,0-1 0 16,-3 0 0-16,-3 3 0 0,-7-1 0 0,2 1 0 15,-1 2 0-15,-3-2 0 0,-5 1 0 0,-2 1-128 16,-2 2 128-16,-4 6 0 0,-4 0 0 0,-3 6 0 16,-6 3-128-16,-6 7 128 0,-5 5-336 0,-10 2-16 0,-10 7 0 0,-10 9-10848 15,-10 11-2176 1</inkml:trace>
  <inkml:trace contextRef="#ctx0" brushRef="#br1" timeOffset="103589.24">9661 7585 14687 0,'0'0'640'0,"-9"0"144"0,0 0-624 0,9 0-160 0,-9 3 0 0,9-3 0 15,0 0 0-15,0 0 0 0,-8 5 0 0,8-5-176 16,0 0 512-16,-7 9 112 0,7-9 0 0,-11 9 16 15,5 2-80-15,0-2-32 0,-1 1 0 0,0-1 0 16,-2 1-16-16,0 3 0 0,1-2 0 0,-1 1 0 16,2 0 64-16,0-3 16 0,0 1 0 0,-1-3 0 15,2-1 176-15,6-6 48 0,0 0 0 0,0 0 0 16,0 0 256-16,-8 7 64 0,8-7 16 0,-9 1 0 0,0-1-32 0,1-1-16 16,-1-3 0-16,2-3 0 0,1 1-224 0,0-5-32 15,-3-1-16-15,0-2 0 0,1-4-112 0,2-2-32 16,-1-5 0-16,2-1 0 0,-1-6-112 0,0-2-16 15,3-5-16-15,1-2 0 0,-1-3-112 0,0-1 0 16,1-3-16-16,-1-2 0 0,1-2-240 0,-1-1 144 16,1-1-144-16,0 1 128 0,0-3-128 0,-1-1 128 15,1-3-128-15,1 0 128 0,-2 3-128 0,3-1 0 16,-1-3 0-16,1 2 0 0,0 2 0 0,0 2 0 16,-2 2 0-16,1 0 0 0,0-1 0 0,0 3 0 0,-2 3 0 15,2 4 0-15,-2-1 0 0,2 4 0 16,0 6 0-16,-2 2 0 0,2 2 0 0,-2 1 0 0,2 3 0 0,0 3 128 15,-3 4-128-15,2 0 0 0,-4 0 0 16,5 2 0-16,0 2 0 0,0 1 0 0,1 2 0 0,0 3 0 16,0-3-144-16,1 3 144 0,0 1 0 0,-1 9 0 15,0 0-128-15,7-6 128 0,-7 6 0 0,10-7 0 16,0 5-160-16,3 0 160 0,1 1-128 0,1 1 128 16,3 0 0-16,1-1-128 0,4 2 128 0,-1-1 0 15,3 0 0-15,1 0 0 0,2 0 0 0,5 0 0 16,4 0 0-16,4 0 0 0,3 1 0 0,6 2 0 15,5-2 0-15,4 0 144 0,5 2-144 0,-1 0 0 16,1-2 144-16,3 0-144 0,-1 0 0 0,9 2 144 16,5-1-144-16,1 1 0 0,-3-3 144 0,4 1-144 0,0 2 0 15,6-1 0-15,5-2 0 0,0 3 0 16,-3-1 0-16,1 1 0 0,3 1 0 0,7 1 128 0,3 0-128 0,-1-3 0 16,-4 1 0-16,4 1 0 0,5 2 0 0,0-2 0 15,0-3 0-15,0 2 0 0,3-1 0 0,0 1 0 16,4-1 0-16,1 1 0 0,-3-3 0 0,4 1 0 15,5 2 0-15,-3-3 0 0,-4-1 0 0,7-1 0 16,1 2 0-16,1-1 0 0,-4-3 0 0,5 3 0 16,5 0 0-16,-1-2 128 0,2 1-128 0,0 0 0 15,2 0 0-15,-2-1 0 0,-2-1 0 0,3 3 0 16,4 0 0-16,-1 0 128 0,-2-2-128 0,1 2 0 16,0 1 0-16,-3 0 128 0,-4-2-128 0,3 2 0 15,2 0 128-15,-3 0-128 0,-3 2 0 0,-2 0 0 0,1 0 0 16,-1-1 128-16,-2 0-128 0,0 2 0 0,-1 0 0 0,2-1 128 15,1-4-128-15,-6 4 0 0,-5 0 0 0,1-2 0 16,3 0 0-16,-4-1 0 0,-7 0 0 0,3 3 0 16,-3 0 0-16,-2-4 0 0,-2-2 0 0,-4 1 0 15,-6 1 0-15,4 1 0 0,0-1 0 0,-2-2 0 16,-6-3 0-16,-7 0 0 0,-3 2 0 0,5 1 0 16,-1-4 0-16,-2 2-128 0,-3 1 128 0,-4-3 0 15,-3 2 0-15,-1-3-128 0,-4 1 128 0,1 2 0 16,-3-4 0-16,-2 2 0 0,-3-2 0 0,-6 2-128 15,-4-2 128-15,-4 3 0 0,-2-4 0 0,-2 5 0 16,-6-2 0-16,-3 3 0 0,-5 2 0 0,-4-4 0 16,-2 2 0-16,-3 3 0 0,-3-4 0 0,-3 3 0 15,-1 0 0-15,-1 1 0 0,-9 2 0 0,9-2-128 16,-9 2 128-16,0 0 0 0,0 0 0 0,0 0 0 0,0 0 0 0,0 0 0 16,5 12 0-16,-5-12 0 0,-1 11-160 0,1 2 160 15,-3 1-192-15,0 0 192 0,-2 0 0 0,-3 2-128 16,0 3 128-16,-2 3 0 0,-1 1 0 0,-1 5 0 15,0 5 0-15,-1 2 0 0,0 4 0 0,-2 5 0 16,-2 1 0-16,1 5 0 0,-2 5 128 0,0 4 0 16,2-1-128-16,-2 2 192 0,-1 5 0 0,1-1-16 15,0 4 0-15,2 3 0 0,0 3 128 0,1-1 16 16,3 4 16-16,-5-4 0 0,3 0 16 0,-1 1 0 16,-2-2 0-16,1 2 0 0,-1-1-144 0,-1 4-16 15,1-1-16-15,-4-2 0 0,1-1-176 0,-3 5 0 16,-2 2 144-16,-3 1-144 0,-2 1-160 0,-1 5-96 15,-5 2-32-15,-1 9-17376 0</inkml:trace>
  <inkml:trace contextRef="#ctx0" brushRef="#br1" timeOffset="107859.95">7137 11199 11055 0,'-16'-3'976'0,"-2"-1"-784"15,2-1-192-15,0 2 0 0,-2 1 864 0,6 1 128 16,-1 0 32-16,3-1 0 0,0 1-480 0,0 1-96 0,-1 0 0 0,2 0-16 16,-1-1-304-16,0 1-128 0,0 0 128 0,1 0-128 15,0 0 0-15,2 1 0 0,7-1 0 0,-9 3 0 16,0-2 128-16,9-1-128 0,-9 0 0 0,1 1 128 15,8-1 192-15,-9 3 48 0,9-3 0 0,0 0 0 16,-10 4 128-16,10-4 16 0,0 0 16 0,-9 5 0 16,9-5-16-16,0 0-16 0,-11 2 0 0,3 1 0 15,8-3 144-15,0 0 48 0,0 0 0 0,0 0 0 16,0 0-128-16,0 0-32 0,-7 1 0 0,7-1 0 16,0 0-176-16,0 0-32 0,0 0-16 0,3 8 0 15,-3-8-16-15,12 9 0 0,-1-3 0 0,1 2 0 16,0-3 96-16,5 1 0 0,1 2 16 0,3-2 0 15,5 2-16-15,2-3 0 0,4-4 0 0,3 2 0 16,2-2 16-16,6 0 0 0,7 0 0 0,6 1 0 16,3-2-64-16,2 1-16 0,2 1 0 0,3 0 0 0,2-2 96 0,7 1 16 15,9 1 0-15,0 0 0 0,0-2-208 0,1-2-32 16,2 1-16-16,6-1 0 0,4-2-48 0,1 1-128 16,-1 1 192-16,1-1-64 0,2 1-128 0,2-2 0 15,1 0 144-15,1 2-144 0,-1 0 144 0,4 2-144 16,2 0 192-16,-3 2-192 0,-5-1 176 0,1 3-176 15,2-3 160-15,-1 0-160 0,-1 0 160 0,-3 2-160 16,-4 0 160-16,2-1-160 0,-3 1 144 0,-2 0-144 16,-6-1 128-16,-3-2-128 0,-3-2 128 0,-4-1-128 15,-4-1 128-15,0 0-128 0,-2-1 176 0,-4-4-48 0,-9 1-128 16,-3-1 192-16,-3 4 0 0,-1-4-16 0,-4 2 0 0,-3 3 0 16,-2-2 0-16,-1 3 0 0,-2 4 0 0,-1-1 0 15,-1 0-48-15,-2 2 0 0,-1 1 0 0,-4 1 0 16,-2-1-128-16,-3 2 0 0,-1 4 0 0,-3-2 0 15,1 5-176-15,-2-3-64 0,-1 0-16 0,-3 0 0 32,-1 2-1504-32,-1 3-304 0,-2-1-64 0,-5 3-13056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20:03:44.49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1696 1206 22719 0,'0'0'0'0,"0"0"0"0,0 0 816 0,0 0 160 0,0 0 48 0,7-4 0 0,-7-13-480 0,3 1-96 15,2-2 0-15,1 0-16 0,1 0-160 0,3-1-16 16,3-1-16-16,3-5 0 0,1 0-240 0,3 3 0 15,3-4 128-15,1 2-128 0,1 1 0 0,3 0 0 16,2 4 0-16,3 1 0 0,2-1 0 0,1 0 0 16,-3-1 0-16,-1 1 0 0,-2 1 0 0,1 0 128 15,-2 2-128-15,4 2 144 0,1 5-144 0,1-1 0 16,0 2 0-16,-1 3 128 0,0 4-128 0,-4 6 0 16,-3 1 0-16,-3 8 0 0,1 3 0 0,-2 4 0 15,-4 3-144-15,-2 6 144 0,-6 1 0 0,-3 6 144 0,-2 5-16 0,-6 6 0 16,0 0 16-16,-7 2 0 0,-4 4 0 0,-3 0 0 15,-3-1 0-15,-5 0 0 0,-7-1 0 0,-2 4 0 16,-2 1 32-16,-1 0 0 0,0-2 0 0,-2-2 0 16,-2 1-48-16,2-2-128 0,1-4 192 0,-2-1-64 15,-3-5 16-15,1 0 0 0,0-4 0 0,0-3 0 16,3-6 48-16,-3 0 0 0,6-7 0 0,0-3 0 16,2-4 80-16,4-1 32 0,3-6 0 0,0-1 0 15,-2-4-64-15,6-3-16 0,2-3 0 0,4-3 0 16,3-2-96-16,0-2 0 0,4-3-128 0,4-3 192 15,3-2-192-15,3-1 0 0,1-4 128 0,6 1-128 16,0 1 176-16,5 2-16 0,4 0 0 0,3 2 0 16,3 6-32-16,6 3-128 0,3-1 192 0,3 5-64 15,0 4-128-15,4 5 0 0,-1 4 0 0,2 4 0 16,1 1-128-16,2 5 128 0,-2 7 0 0,-2-1 0 16,-2 3 0-16,-1-4 0 0,-1 2 0 0,0-4 0 0,-3 3 0 15,-1-3 0-15,-1-1 0 0,0-1 0 0,-2-1 0 0,-3-1 0 16,-1-2 0-16,-2-2 0 15,1-3-512-15,-3 1-16 0,-3-4-16 0,-1 0-13888 16</inkml:trace>
  <inkml:trace contextRef="#ctx0" brushRef="#br0" timeOffset="483.99">3621 2098 28559 0,'0'0'2544'0,"-6"-5"-2032"0,6 5-512 0,-5-7 0 31,1 2-352-31,4 5-160 0,-5-5-48 0,5 5 0 0,-5-7 784 0,0 2 160 0,-3 1 16 0,4-4 16 16,-1 1-128-16,0-4-32 0,0 2 0 0,0-2 0 16,-1 1-48-16,1-2-16 0,2-3 0 0,-1 2 0 15,2 3-192-15,-1-1 176 0,2 3-176 0,1 8 160 16,-5-10-32-16,4 5-128 0,1 5 192 0,0 0-64 0,0 0 64 0,0 0 0 16,0 0 0-16,-7 14 0 15,-3 0-192-15,1 6 0 0,-2 2 0 0,-2-2 0 0,0 3 320 0,-1-3 48 16,-1 2 0-16,0-7 0 0,0-2 96 0,-1-2 32 15,2-4 0-15,3-2 0 0,1 0-48 0,1-2 0 16,9-3 0-16,-8-3 0 0,8 3-80 0,-6-10-32 16,1 1 0-16,0-4 0 0,1 2-192 0,0-1-144 15,3-3 192-15,0 0-192 0,-2-2 0 0,3 3 0 16,0 0 0-16,0 4 0 0,0 0 0 0,0 10 0 16,0 0 0-16,0 0 0 0,0 0 0 0,0 14 0 15,-3 2-176-15,0 4 176 0,-1 0-304 0,0 0 48 0,1-1 16 0,2-1 0 31,1-1-2480-31,4-6-496 0</inkml:trace>
  <inkml:trace contextRef="#ctx0" brushRef="#br0" timeOffset="1347.91">5692 725 12895 0,'-4'-11'1152'0,"2"-1"-928"15,0-3-224-15,1 0 0 0,0-3 1744 0,-2 1 304 16,1 2 64-16,-7 4 16 0,-2-2-1024 0,-5 2-208 16,0 0-32-16,-2-1-16 0,-1 2-368 0,-4 2-80 15,-1 2-16-15,-3-1 0 0,0 5 80 0,-3 0 16 16,-6 2 0-16,1 3 0 0,0 0-80 0,-1 2-16 15,-6-2 0-15,-3 2 0 0,1 6-224 0,-1-1-160 0,-1 1 192 0,4 3-192 16,1 2 128-16,0 1-128 16,1 4 0-16,5 0 0 0,3 3 0 0,4 2 0 0,4-3 0 0,2 0 0 15,2 1 0-15,5-3 0 0,3-3 0 0,5 1 0 16,3 0 0-16,4 2 0 0,4 3 0 0,2 1 0 16,3-4 144-16,4 3-144 0,4 2 0 0,5-2 144 15,2-1-144-15,5 4 192 0,4 2-192 0,3 2 192 16,0 4-48-16,3 4 0 0,3 2 0 0,1 1 0 15,0 3-144-15,-2 1 128 0,-3 3-128 0,-3 2 128 16,-5-1-128-16,-3-3 0 0,-4 2 0 0,0 0 128 16,-3-5-128-16,-1 2 128 0,-3-3-128 0,-2 0 128 15,-2-1 64-15,-3-2 0 0,-2-1 0 0,0-1 0 16,-5-4 128-16,-2-2 16 0,-1-3 16 0,-4-1 0 16,-4 2-32-16,-4-1 0 0,-2-5 0 0,-4 1 0 0,-4 1 0 15,-4-1-16-15,-3 3 0 0,-4-6 0 0,-5-3-96 0,-2-4-16 16,0-3 0-16,0-6 0 0,1-3 48 0,0-3 0 15,2-3 0-15,0-1 0 0,1-5-96 0,4 0-16 16,2-5 0-16,3-2 0 0,4-3-128 0,3-4 160 16,2-2-160-16,2 0 160 0,3-8-160 0,9-1 0 15,5-2 0-15,8-2 0 0,6-2-192 0,3-6 192 16,6-2-160-16,5-1 160 0,8-2-128 0,1-1 128 16,6 0 0-16,3 0-144 0,6 0 144 0,1-3 0 15,6-2 0-15,-1 0-128 0,1-5 128 0,-1 2 0 16,1 0 0-16,-3-1 0 0,-4 3 0 0,-2 2 0 15,1-4 0-15,-2 3 0 0,-5 2 144 0,-3 3 64 16,-6 1 16-16,-7 5 0 0,-4 1 192 0,-6 1 32 0,-2 2 16 16,-8 2 0-16,-5 5 144 0,-4 8 32 0,-4 0 0 15,-8 4 0-15,-6 4-240 0,-9 1-32 0,-10 4-16 0,-7 6 0 16,-7 1-352-16,-9 11 0 0,-8 3 0 0,-9 11 0 16,-11 8 0-16,-8 7-288 0,-7 5 48 0,5 5 16 31,6-2-768-31,4 3-160 0,6-2-16 0</inkml:trace>
  <inkml:trace contextRef="#ctx0" brushRef="#br1" timeOffset="17928.3">7278 3438 20271 0,'2'-12'1792'0,"-2"12"-1424"0,6-5-368 0,-1-3 0 0,2 2 0 0,0 1 0 0,1-4 0 0,1 3 0 16,-9 6 0-16,5-9 0 0,1 0 0 0,-3-2 0 15,-3 2 0-15,-2-3 144 0,0 3-144 0,-3-2 160 16,-4-1-160-16,-1 2 0 0,-2-2 144 0,2 0-144 16,-4 2 0-16,0-1 144 0,-4-1-144 0,2-1 0 15,-1 1 240-15,1 1-64 0,-1 0-16 0,1 1 0 16,-3 1 192-16,0-2 32 0,-2 0 16 0,1-1 0 16,-2 0-16-16,-2 2-16 0,-3-3 0 0,-1-1 0 15,-1 2-48-15,-3-4-16 0,-3 1 0 0,-5-1 0 16,-3-1 48-16,-3 2 16 0,-1-2 0 0,2 5 0 15,1-4-96-15,1 1-16 0,-3-1 0 0,1 0 0 16,-2 1 80-16,-2 0 16 0,-3-2 0 0,-2 2 0 16,-2-1 32-16,1 0 0 0,2 1 0 0,-1-2 0 15,0 2-256-15,-1 1-128 0,-1 3 128 0,-4-3-128 0,-7 1 0 16,2 2 0-16,0-2 0 0,2 2 0 0,-1 2 0 0,4-2 0 16,-1 6 0-16,-2-4 0 0,-6 3 0 0,1 1 0 15,-1-1 0-15,3 2 0 0,1 0 0 16,3 3 0-16,1-2 0 0,-4 2 0 0,-5 0 0 0,0 1 0 15,1 0 0-15,3 0 128 0,3 1-128 0,0 2 0 16,2-2 0-16,-2 4 0 0,-4 1 0 0,0 1 0 16,1-1 0-16,0 3 0 0,1-2 0 0,3 5 0 15,1-3 0-15,-2 2-128 0,-5 1 128 0,1-3 0 16,2 1 0-16,4-3 0 0,1 2 0 0,3-2 0 16,1 0 0-16,0 3 0 0,-4 3 0 0,1-3 0 15,-1 2 0-15,3-3 0 0,2 1 0 0,2 5 0 16,1 2 0-16,3 0 0 0,3 1 0 0,2-3 0 15,0-1 0-15,-1 2-128 0,-2-1 128 0,3 3 0 0,0-2 0 0,5 3 0 16,3 2 0-16,3-1 0 0,3 0 0 0,2 4 0 16,2-2 0-16,3 2-128 0,2 2 128 0,3-1 0 15,3 6 0-15,1-1 0 0,1-1 0 0,2 6-128 16,3 0 128-16,2 0 0 0,1-2 0 0,1 0-128 16,3 1 128-16,1-1 0 0,-2-2 0 0,6 2 0 15,0 0 0-15,4 1 0 0,0-2 0 0,1-1 0 16,1 1 0-16,3 0 0 0,2 0 0 0,3-2 0 15,0 2 0-15,1 0 0 0,1 0 0 0,5-1 0 16,-3 1 0-16,5 0 0 0,1 0 0 0,3 1 0 16,4 0 0-16,2-4 0 0,0 2 0 0,1 0 0 15,0-1 0-15,0-1 0 0,-1 1 0 0,4-3 0 16,1 2 0-16,2-2 0 0,5 1 0 0,4-4 0 0,5 0 0 16,3-2 0-16,2-2 0 0,0-1 0 0,0 0 144 0,-1-2-144 15,1-1 192-15,6 0-192 0,2-2 192 0,2-3-64 16,-2 2 0-16,1-2-128 0,0-3 144 0,0-1-144 15,2 1 0-15,1-3 144 0,6 1 32 0,-2 1 0 16,-3-5 0-16,0 2 0 0,1 0-48 0,3-3 0 16,5-1 0-16,0-1 0 0,-5-3-128 0,-1 0 160 15,-1 1-160-15,3-5 160 0,2 0-160 0,-3-3 128 16,-3-1-128-16,1 0 128 0,-3-5-128 0,0 1 0 16,0-2 144-16,1-1-144 0,1 0 0 0,-2-2 144 15,-5 1-144-15,-1-4 0 0,-2 0 176 0,1 1-176 16,-1-3 160-16,-1 2-160 0,-1-4 0 0,-3 0 0 15,-4-5 0-15,-3 3 0 0,-2 2 176 0,-5-3-176 0,-4 1 192 16,1 1-192-16,-3-2 256 0,-2-1-64 0,-3 2-16 0,-1 2 0 16,-2-3-32-16,-5 5 0 0,-6-5 0 0,-1 2 0 15,-5-2 48-15,-5 1 0 0,0-3 0 0,-5 2 0 16,0 1 0-16,-4-1 16 0,-3 0 0 0,-1-1 0 16,-3 0-208-16,-1-2 144 0,-1-1-144 0,-4 2 128 15,0 2-128-15,-4-1 0 0,-2 0 0 0,-3-2 128 16,-4-1-128-16,-1 0 0 0,-2-2 0 0,-1 0 0 15,0 0 0-15,0-1 0 0,-3 1 0 0,1 0 0 16,0-1 0-16,-3 1 0 0,-1 2 0 0,0 2 0 16,0 2 0-16,-3 2 0 0,-3-2 0 0,-2 4 0 15,-4-4 0-15,-3-2 0 0,-3 1 0 0,0 3 0 16,2 0 0-16,-2 5 0 0,-2-1 0 0,-3 4 0 16,-3-1 0-16,-3 2 0 0,-4-4 0 0,0 3 0 15,1 0 0-15,0 3 0 0,0 3 0 0,-2 3 0 16,-4 0 0-16,-4 1 0 0,-5 4 0 0,1-3 0 0,1 2 0 0,1 4 0 15,-2 2 0-15,-5-1 0 0,-7 3-128 0,2 4 128 16,3 0 0-16,5 1 0 0,1 5 0 0,-4-2-144 16,-6 4 144-16,5 4 0 0,6 3 0 0,4 1 0 15,-1-1 0-15,-1 0 0 0,0 5 0 0,-1 0-128 16,1-2 128-16,2 1 0 0,1 1 0 0,3 0 0 16,2 7 0-16,-2-2 0 0,-3-4 0 0,3 1 0 15,4 2-128-15,2 0 128 0,1 2 0 0,7 1 0 16,5-3-128-16,1 3 128 0,-1 4 0 0,4-2-128 0,2 0 128 0,4-3 0 15,4 2-128-15,4 2 128 0,3 2 0 0,3 0 0 16,3-2-128-16,3 2 128 0,3 0 0 16,2 0 0-16,2 0-160 0,2 0 160 0,2 1-128 0,3 0 128 15,5 0 0-15,3 0-128 0,-3-3 128 0,7 4 0 16,2 3 0-16,4 0-160 0,-1-3 160 0,5 2 0 16,2 2 0-16,3-1 0 0,3-1 0 0,4 1 0 15,2 4 0-15,5-3 0 0,5 1-192 0,5-2 192 16,4-3-144-16,3-1 144 0,-1-3 0 0,6-1-144 15,5 0 144-15,6 0 0 0,5-4 0 0,9-1-128 16,8-6 128-16,3-3 0 0,1-2 0 0,7-1 0 16,9-2 0-16,0-2 0 0,-1-1 0 0,2 2 0 15,3-6 0-15,1 5 0 0,2-2 0 0,-5 4 0 16,0 2-1024 0,1 2-240-16,6 3-32 0</inkml:trace>
  <inkml:trace contextRef="#ctx0" brushRef="#br1" timeOffset="19327.77">16026 5217 19007 0,'-9'-20'832'0,"3"5"192"0,-3-5-832 0,-2 3-192 0,2-1 0 0,-3-1 0 16,0-3 384-16,-2 3 16 0,-2-2 16 0,0 3 0 15,-3 0-64-15,-3 0-16 0,-3 0 0 0,-6 2 0 16,-3-1-80-16,-3 0 0 0,-2-4-16 0,-1 1 0 0,0-2-112 0,-1 3 0 15,0 0-128-15,-1 0 192 0,-2-1-192 0,-4-1 0 16,-3 4 0-16,-5-1 0 0,-4 0 0 0,0 0 0 16,2 0 0-16,1 3 0 0,-1-1 0 0,3 0 0 15,-1 4 0-15,-4-1 0 0,-5 1 0 0,-1 6 128 16,-3 0-128-16,2 2 0 0,0 4 192 0,0 4-48 16,-2 2-16-16,-6 3 0 0,-9 4-128 0,0 1 160 15,1 2-160-15,3 2 160 0,-3 1-160 0,-6 3 0 16,-7 4 0-16,2 0 0 0,2 2 0 0,3 0 0 15,4 4 0-15,-3 2 0 0,-3-2 0 0,7-2 0 16,6-1 0-16,7 6 0 0,4 2 0 0,5 1 0 16,-2 2 0-16,3 4 0 0,-1-2 0 0,3 3 0 15,5 1 0-15,3 4 128 0,2 0 80 0,2 4 16 16,2 0 0-16,1 2 0 0,3 2 32 0,-1 3 16 0,0-2 0 0,1 2 0 16,0 2-112-16,4-4-32 0,4 1 0 0,7 0 0 15,4 3-128-15,4 0 160 0,6-1-160 0,3-2 160 16,2-4-160-16,5 1 0 0,3-2 0 0,4-1 0 15,4 0 128-15,4-1-128 0,3 0 0 0,6 2 128 16,5 0-128-16,3-1 0 0,4-3 0 0,-1-1 0 16,4-1 0-16,-1-2 0 0,2 2 0 0,3 0 128 15,3 1-128-15,2-3 128 0,0 2-128 0,7 2 128 16,7 1 0-16,0-2 0 0,1-4 0 0,1 1 0 16,-1-3-128-16,1 3 0 0,3-4 0 0,7 1 0 15,9-4 0-15,-1-2 0 0,-3-3 128 0,3-1-128 16,3-3 192-16,3-3-64 0,5-3 0 0,-1-6 0 15,-3-6 64-15,1-2 16 0,-1-1 0 0,4-2 0 0,7 3 64 16,-1-7 16-16,-1-5 0 0,0-3 0 0,-1-1 48 0,4-3 16 16,3-4 0-16,-3-2 0 0,-4-4-32 0,4-1 0 15,3-3 0-15,-2-1 0 0,-2-7-112 0,0-2-16 16,-5-2-16-16,4-3 0 0,2-4 0 0,-3-2 0 16,-4-4 0-16,-2 3 0 0,-2-2 48 0,2-4 16 15,2-2 0-15,-6-3 0 0,-6-2 48 0,-4-3 16 16,-2-3 0-16,-5 1 0 0,-6-3-48 0,1-1 0 15,-4 0 0-15,-8-4 0 0,-5-1 16 0,-9-1 0 16,-9-1 0-16,-6-1 0 0,-5-2 64 0,-7 1 16 16,-6 0 0-16,-5-3 0 0,-5-3-144 0,-9 8-16 15,-5 3-16-15,-10 6 0 0,-9 1-176 0,-10 5 128 16,-10 4-128-16,-4 6 128 0,-9 6-128 0,-9 3-256 0,-9 6 64 0,-13 5 16 31,-12 7-1376-31,-6 5-288 0,-3 2-48 0</inkml:trace>
  <inkml:trace contextRef="#ctx0" brushRef="#br1" timeOffset="20512.16">8677 3032 12895 0,'-4'-9'1152'0,"0"-2"-928"0,-1 2-224 0,1 3 0 16,4 6 1552-16,-6-7 272 0,-1 0 48 0,-1 2 16 15,-4 2-1488-15,-2 2-400 0,-5-1 128 0,-4 5-128 16,0 0 0-16,-3 3 0 0,-4 3 128 0,-6 3-128 0,-8 1 0 0,-3 2 0 16,-1 2 0-16,2 1 0 0,2 0 0 0,-1 1 0 15,-1-2 0-15,2 6 0 0,-1 3 0 0,1-2 0 16,-2 4 0-16,-1-4 0 0,1-1 0 0,1 0 0 16,-1-5 0-16,7-2 0 0,4-2 0 0,3 1 0 15,2 1 0-15,3-1 0 0,3-1 0 0,2-2 0 16,1 0 144-16,3 1-144 0,4-3 256 0,4 0-32 15,0 1-16-15,3 0 0 0,2 1-48 0,4-2-16 16,2 2 0-16,1 1 0 0,-2-13 208 0,11 11 32 16,2 0 16-16,3 1 0 0,3-3-48 0,3 1-16 15,3-2 0-15,3 3 0 0,3-3-144 0,3 2-48 16,3-4 0-16,2 4 0 0,3-2-144 0,0 2 0 16,0-2 144-16,-2 1-144 0,-2-4 128 0,0 1-128 0,-1 3 128 0,2-3-128 15,-2 2 0-15,-1-2 0 0,-2 3 0 0,-1 0 0 16,3-2 0-16,-2 0 0 0,-2-3 0 0,-2 1 128 31,-2 1-448-31,-2-1-96 0,-5 2-16 0,-6 0-6720 0,-3-1-1344 0</inkml:trace>
  <inkml:trace contextRef="#ctx0" brushRef="#br1" timeOffset="20768.75">7625 3572 25791 0,'0'0'2304'0,"6"-7"-1856"16,4 3-448-16,5-1 0 0,4 2 128 0,8 3-128 16,5 0 0-16,6 2 0 0,5 0 288 0,3 2-32 15,1-2-16-15,2 1 0 0,2 0 16 0,1-1 16 16,2 2 0-16,2 2 0 0,3-2-64 0,4 2-16 15,0 2 0-15,-2-2 0 0,-4 5-192 0,1-5 176 16,-3 3-176-16,4 0 160 16,-3 2-2048-16,1-3-416 0</inkml:trace>
  <inkml:trace contextRef="#ctx0" brushRef="#br1" timeOffset="21362.1">10816 3370 17503 0,'-11'-14'768'0,"2"8"176"0,-2-3-752 0,0 3-192 16,0 1 0-16,-2 0 0 0,-2 2 896 0,-3 2 128 16,-1 2 48-16,-5 4 0 0,-2 1-496 0,-3 6-112 15,-3 3-16-15,-5 3 0 0,-5 2-208 0,-2 2-48 16,-1-2-16-16,5 7 0 0,4 2-48 0,2 4-128 16,3 3 192-16,5-2-64 0,3 2-128 0,4-1 0 0,3 0 0 0,6-5 0 15,3-1 0-15,5-2 0 0,6-4 0 0,4-5 0 16,2-7 0-16,5-1 0 0,4-2 0 0,2-3 0 15,4-4 0-15,2-2 192 16,1-5-192-16,3-3 192 0,3-3-32 0,-1-3 0 0,0-3 0 0,0-1 0 16,-3-2 16-16,-3-1 0 0,-3 3 0 0,-4-1 0 15,-2-1 80-15,-1 1 32 0,-5 2 0 0,-1 0 0 16,-5-1 64-16,-2 1 16 0,-4 4 0 0,0 2 0 16,-5-1-64-16,-3 4-16 0,-3-1 0 0,-1 5 0 15,-2 1-288-15,0 0 0 0,-2 7 0 0,0 1 0 16,2-2-368-1,0 5-128-15,0 0-16 0,3-2-7760 0,1 2-1552 0</inkml:trace>
  <inkml:trace contextRef="#ctx0" brushRef="#br1" timeOffset="21746.07">11113 3410 20271 0,'0'0'1792'0,"0"0"-1424"15,0 0-368-15,0 0 0 0,-3 14 1248 0,-1 3 176 16,0 4 48-16,-1 4 0 0,-3 1-1152 0,-2 5-320 16,-4-1 144-16,-1 0-144 0,-2 2 352 0,1-4 0 15,-1-1 0-15,1-3 0 0,-1-1-192 0,3-2-32 16,2-3-128-16,1-7 192 0,4-2-192 0,7-9 128 16,0 0-128-16,0 0 0 0,0 0 0 0,0 0 0 15,5-10 0-15,5-1 0 0,4-7-320 0,1-2-16 0,3-5 0 0,2 4 0 16,2-2 80-16,1-2 32 15,-2-1 0-15,0 3 0 0,2 0 224 0,-2 4 0 0,0 0 0 0,-1 5 0 16,2 4 192-16,-2 2 64 0,-2 6 32 0,-2 2 0 16,0 2 32-16,-2 7 0 0,-2 3 0 0,0 2 0 15,-5 4-320-15,1 4 128 0,-3 3-128 0,-1-3 0 16,-3 3 192-16,-2-1-192 0,-2 0 192 0,-1 4-192 16,-2-3 176-16,0 3-176 0,-2-5 160 0,0 0-160 15,0 0 0-15,0-1 0 0,2-1 0 0,1 1-160 31,-1-3-528-31,3-1-96 0,0-1-32 0,2-4-10864 0</inkml:trace>
  <inkml:trace contextRef="#ctx0" brushRef="#br1" timeOffset="21998.73">11921 3194 13823 0,'-4'-17'608'0,"1"11"128"0,3 6-592 0,0 0-144 16,0 0 0-16,0 0 0 0,0 0 3152 0,5 16 608 15,-3 5 112-15,-2 4 32 0,-3 7-3152 0,-2 5-624 16,-4 2-128-16,0 4 0 0,0 0 0 0,-2 6 0 16,-3 5 0-16,-1 1 0 0,-2 0 0 0,-1 2 0 15,0-2 0-15,3-2 0 16,-3-2-400-16,3-4-112 0,1-8 0 0,3-1-16 15,-1-2-752-15,3-4-128 0,2-8-48 0</inkml:trace>
  <inkml:trace contextRef="#ctx0" brushRef="#br1" timeOffset="22194.5">12044 3631 23039 0,'0'0'2048'0,"0"0"-1648"0,0 0-400 0,5 14 0 16,3 4 512-16,1 4 32 0,1 1 0 0,1 3 0 16,1 2-400-16,0-2-144 0,0 1 0 0,-1-1 144 15,-1 0-144-15,2-2 128 0,-1 2-128 0,1-3 128 16,-2-3-128-16,-1 0 0 0,-3 1 0 0,0-1 0 16,1 2-432-16,-1-5-160 0,0 0-48 0</inkml:trace>
  <inkml:trace contextRef="#ctx0" brushRef="#br1" timeOffset="22414.15">12657 3586 27647 0,'-12'-7'2448'0,"12"7"-1952"15,-13 4-496-15,2 8 0 0,1 3 768 0,0 11 64 16,-2 4 16-16,-3 7 0 0,-2 8-704 0,-4 3-144 15,-6 2 0-15,0 0 0 0,-1 3 0 0,-2 4 0 16,-2 1 192-16,-1 2-192 0,-2 4 960 0,-1-3 64 16,0 3 32-16,1-4 0 15,-2-3-3680-15,0-1-720 0</inkml:trace>
  <inkml:trace contextRef="#ctx0" brushRef="#br1" timeOffset="22833.34">14770 3400 23951 0,'-11'-7'2128'0,"-4"2"-1696"15,-2 1-432-15,-1 2 0 0,-2 0 448 0,-3 4 0 16,-2 0 0-16,-4 5 0 0,-4 2-176 0,1 2-16 15,-3 4-16-15,0 7 0 0,-5 4 48 0,1 8 16 16,0 4 0-16,-1 2 0 0,0 5-160 0,-2 2-16 0,-2 6-128 0,5-2 192 16,2-1-192-16,8-5 0 15,5-3 0-15,6-3 0 0,6-3 0 0,7-4-256 0,4-5 48 16,5-2 16 0,5-4-416-16,5-5-80 0,4-3-16 0,5-3 0 15,6-4-96-15,4-1-32 0,1-5 0 0</inkml:trace>
  <inkml:trace contextRef="#ctx0" brushRef="#br1" timeOffset="23176.18">15273 3527 9215 0,'-22'-8'816'0,"8"4"-656"0,-4 2-160 0,-1 0 0 0,-3 4 2240 0,1 1 400 15,-1 9 96-15,1-2 16 0,-2 4-1760 0,1 5-352 16,-1 3-64-16,2 3 0 0,-2-2-144 0,1 5-32 16,2 1 0-16,2 2 0 0,0 0-144 0,3-3-16 15,4-1-16-15,3-1 0 0,4-4-224 0,4-1 0 16,3-5 0-16,4-4 0 0,3-3 0 0,2-4 0 16,3-4 0-16,2-1 0 0,2-3 0 0,0 0 0 15,0-8 0-15,1 3-160 0,-1-5 160 0,0 1 0 16,0 0 0-16,1-4 0 0,-3-1 0 0,-1-2 0 15,-4-3 0-15,-2-1 128 0,-2 2 384 0,-4 0 96 16,-4 2 16-16,-3 0 0 0,-2 1-16 0,-4 3 0 16,-5 1 0-16,0 1 0 0,-2 4-416 0,-1 3-192 15,1 0 160-15,-1 2-160 16,-1 3-1056-16,1 2-304 0,-1 1-64 0,3 2-9600 0</inkml:trace>
  <inkml:trace contextRef="#ctx0" brushRef="#br1" timeOffset="23547.31">15606 3566 25919 0,'0'0'1152'0,"0"0"224"0,0 0-1104 0,2 15-272 0,1 2 0 0,0 1 0 15,1 1 0-15,-2 0 160 0,-4 0-160 0,1-1 128 16,-4-1-128-16,-1 1 0 0,-3-1 0 0,0-5 128 0,0-3 64 0,0 0 16 15,-1-2 0-15,0-5 0 0,-1-2-208 16,1 0 128-16,1-2-128 0,3-4 0 0,0-2 0 16,2-1 128-16,3-4-128 0,2 0 0 0,3-1-192 0,2 0-64 15,3-2-32-15,2-1 0 0,2-1 64 0,1 2 16 16,3-1 0-16,0 0 0 0,2 4 208 0,2 5 0 16,-3-1 0-16,-1 6 0 0,0 3 352 0,-1 5 16 15,1 4 0-15,-2 3 0 0,1 2-112 0,0 4 0 16,1 1-16-16,-3 4 0 0,-2 0-96 0,0 6-16 15,-2-2 0-15,-1 2 0 0,-3-2-128 0,-1 2 0 16,-1-2 0-16,0 1 0 0,0-6 0 0,-1 0-176 0,-1 0 16 16,-1-2 0-1,-1-2-1584-15,0 0-320 0</inkml:trace>
  <inkml:trace contextRef="#ctx0" brushRef="#br1" timeOffset="23998.01">16638 3530 21183 0,'0'0'1888'0,"-5"-6"-1504"0,5 6-384 15,0 0 0-15,0 0 752 0,-7 6 80 0,2 6 0 0,0 1 16 0,3 4-688 0,-2 6-160 16,-3 0 0-16,1 3 0 0,-2 3 0 0,0 1 144 16,0 2-144-16,0 2 192 0,2-3 0 0,-2-1 16 15,1-3 0-15,2 1 0 0,0-5-64 0,1-3-16 16,1-2 0-16,2-5 0 0,1-13-128 0,0 0 0 15,0 0 0-15,0 0 0 0,0 0 288 0,0 0 128 16,13-3 32-16,-1-7 0 0,2-4 112 0,0-1 16 16,2-7 16-16,0 1 0 0,1-2-400 0,2 0-192 15,1-5 160-15,0 4-160 0,1-2 192 0,-2 3-48 0,1 2-16 16,-1 0 0-16,-2 4-128 0,0 1 0 0,1 1 0 0,0 4 0 31,-1 2-336-31,-3-1-112 0,2 1 0 0,-2-1-12480 0</inkml:trace>
  <inkml:trace contextRef="#ctx0" brushRef="#br1" timeOffset="24371.29">17360 3650 17503 0,'0'0'768'0,"0"0"176"0,-10-5-752 0,10 5-192 0,0 0 0 0,0 0 0 0,0 0 2016 0,0 0 368 16,2 13 80-16,-2-13 16 0,0 0-1968 0,9 10-384 15,1-4-128-15,0-1 0 0,-10-5 192 0,13 5-64 16,0-9 0-16,-1 2 0 0,-1-3-128 0,0 0 192 16,-1-4-192-16,0 1 192 0,1-5-192 0,-1 1 0 15,-3-1 144-15,1-2-144 0,0 0 0 0,-1-3 0 16,-4 1 0-16,-1 1 128 0,-2 0-128 0,-1 2 0 15,-3 0 128-15,-1 2-128 0,-4-1 368 0,-1 4 0 16,-4-1 0-16,3 6 0 0,-3 0-96 0,-3 4-16 16,-3 2 0-16,-3 1 0 0,-2 4-64 0,-1 4-32 15,3 4 0-15,-1 3 0 0,1 3-160 0,3 4 0 16,2 3 0-16,4 4 0 0,4-3 0 0,2 2 0 0,5 0 0 16,4 0 0-16,3-1 0 0,6 0 0 0,1-5 0 0,6-1 0 15,3-4 0-15,4 0 0 0,2-3 0 0,3-1 0 16,1-5-192-16,6 0-64 0,-2 2 0 0,1-5-8640 15,0-1-1728-15</inkml:trace>
  <inkml:trace contextRef="#ctx0" brushRef="#br1" timeOffset="24727.03">18255 3494 26431 0,'-16'1'1168'0,"7"5"240"0,-1 4-1120 0,-2 8-288 0,3 1 0 0,-5 7 0 0,-4 2 0 0,0 2 128 15,-2-1-128-15,-1 6 0 0,1 3 240 0,0-3-64 16,1-3-16-16,1 0 0 0,1-2-32 0,3-5-128 16,2-4 192-16,2-4-64 0,-1-5-128 0,4-4 0 15,7-8 0-15,0 0 128 0,0 0-128 0,0 0 128 16,-3-14-128-16,8-5 128 0,3-5-128 0,3-5-192 15,3-3 32-15,4-2 16 0,2-2-80 0,2 2-16 16,1 1 0-16,1 0 0 0,2 1 240 0,1 5 0 16,-2 0 0-16,3 6 0 0,1 3 144 0,1 4 32 15,2 5 0-15,0 0 0 0,0 3-176 0,1 5 0 16,-2 1 0-16,-1 5 128 16,-5 4-1088-16,-1-1-208 0,-1 5-48 0,-1-1-16 0</inkml:trace>
  <inkml:trace contextRef="#ctx0" brushRef="#br1" timeOffset="25119.9">19354 3494 26719 0,'-6'-18'1184'0,"2"6"240"0,-1 2-1136 0,0-1-288 0,0 3 0 0,-2-183 0 16,-2 368 0-16,-2-185 0 0,-4 3-128 0,-3 3 128 15,-4 3 0-15,-2 3 0 0,-4 4 0 0,-1 0 0 16,-1 5 0-16,-2 2 0 0,0 2 208 0,0 3-64 0,-1 2-144 16,0 7 0-16,1-1 144 0,-1 3-144 0,4-1 0 0,2-3 0 15,4 1 0-15,7-7 0 0,4 0 0 0,7-6-160 16,3-4 16-16,2-11 0 0,7 7 16 0,6-7 0 16,1-2 0-16,4-5 0 0,4-2 256 0,2-4 48 15,0-2 16-15,1 1 0 0,1-3-192 16,-1 1 160-16,-1-2-160 0,0-1 160 0,1-3-160 0,-3 3 0 15,0 5 0-15,-2 2 128 0,-2-2 64 0,-3 7 16 16,-2 4 0-16,-3 3 0 0,-10 0 128 0,8 10 32 16,-4 5 0-16,-4 7 0 0,-4 9-48 0,-5 5 0 15,-5 3 0-15,-5 10 0 0,-4 3-64 0,-5 4 0 16,-1 2-16-16,-8 8 0 0,-5 3-240 0,-2-3 144 16,-3 0-144-16,0-6 128 0,2-7-128 0,3-3 0 0,3-6 0 15,2-6 0-15,1-2-224 0,2-7-80 0,2-1-16 0,3-5 0 31,4-4-1664-31,4-6-352 0,-4-3-64 0,11-14-16 0</inkml:trace>
  <inkml:trace contextRef="#ctx0" brushRef="#br1" timeOffset="25555.03">19497 3689 26783 0,'0'0'1184'0,"0"0"240"0,0 0-1136 0,0 0-288 0,0 0 0 0,0 10 0 0,2-1 0 0,2 5 0 16,0 2 0-16,3-1 0 0,1 1 0 0,2 0 0 15,2-4 0-15,0 0 0 0,4-6 128 0,0 0 0 16,1-2 16-16,0 0 0 0,1-4-16 0,1-1 0 15,0-3 0-15,-1 0 0 0,0-3-128 0,0-6 192 16,-1-1-192-16,0-1 192 0,-3-1-192 0,0-1 0 16,-1-4 144-16,-1 1-144 0,0 1 0 0,-3-1 0 15,-2-1 0-15,-3 2 128 0,-3-1-128 0,-3-1 176 16,-3 1-176-16,-2 5 192 0,0 0 0 0,-3 1 0 0,-2 3 0 16,-1 5 0-16,0 4 0 0,-3 3 0 0,0 5 0 15,-3 7 0-15,-2 5-192 0,-2 6 0 0,-1 3 0 16,1 6 128-16,1 0-128 0,1 5 0 0,2 1 0 0,4-2 0 15,1-3 128-15,4 1-128 0,2-4 0 0,4-4 128 16,3 1-128-16,2-5 128 0,3-5-128 0,-1 0 128 16,2-3-128-16,2-4 160 0,4-1-160 0,0-2 160 31,3 0-480-31,4-6-80 0,3-3-32 0,5-3-12864 0</inkml:trace>
  <inkml:trace contextRef="#ctx0" brushRef="#br1" timeOffset="25949.2">20539 3495 24879 0,'-12'-3'1088'0,"12"3"256"0,-14 2-1088 0,6 4-256 0,-1 8 0 0,0 5 0 0,0 4 512 0,-1 4 32 15,-2-2 16-15,-2 7 0 0,-1 2-352 0,-2 5-64 16,-2 1-16-16,2 1 0 0,-1-2 208 0,1-1 48 15,1-1 0-15,0-1 0 0,3-3-112 0,0-2-16 16,3-4 0-16,2-3 0 0,3-6-128 0,1-7-128 16,2 0 192-16,2-11-192 0,0 0 144 0,0 0-144 15,0 0 0-15,11-16 144 0,2-3 96 0,3-4 16 16,2-1 0-16,4-1 0 0,3-4-80 0,3 1-16 16,3-3 0-16,0-2 0 0,4-1-160 0,-4-1 0 15,1 1 144-15,0 5-144 0,-2 1 0 0,1 6 0 0,-1 2 0 0,1 5 128 16,-2 1-128-16,-1 6 0 0,-2 2 128 0,0 6-128 15,-2 5 192-15,1 2-16 0,-1 7-16 0,-1 4 0 16,-3 4-160-16,-2 6 0 0,-3 2 0 0,-2 3 0 16,-4 2 0-16,0 2 0 0,-4-1 0 0,-4 3 0 31,-4-3-640-31,0 4-16 0,-3-2 0 0,1-4-8576 16,-1-5-1712-16</inkml:trace>
  <inkml:trace contextRef="#ctx0" brushRef="#br1" timeOffset="26479.2">22167 3448 19343 0,'-4'-22'848'0,"-1"8"192"0,-4 0-832 0,-1 2-208 0,0-2 0 0,-3 8 0 16,-2 3 768-16,-1 3 96 0,-4 1 32 0,-2 5 0 15,-4 7-352-15,-6 2-64 0,-2 3-16 0,-2 4 0 16,-2 3-240-16,0 7-48 0,-1 6-16 0,-1 3 0 15,2 2-32-15,3-1-128 0,-1 4 192 0,4-4-64 16,4-1-128-16,5-1 0 0,4-7 0 0,5-3 0 16,5-2 0-16,7-6-176 0,4-3 16 0,5-2 0 15,8-3-288-15,4-7-64 0,7 2-16 0,3-5 0 16,4-5-1056-16,5-3-208 0,18-6-32 16,-4-3-16-16</inkml:trace>
  <inkml:trace contextRef="#ctx0" brushRef="#br1" timeOffset="26941">22184 3501 20271 0,'0'0'896'0,"0"0"192"0,-8 8-880 0,3-1-208 0,1 6 0 0,4 0 0 16,3-2 640-16,3 3 96 0,2 2 16 0,2-1 0 15,6-3-192-15,3 1-48 0,3 1 0 0,2-5 0 16,4 0-128-16,-1-4-48 0,2 1 0 0,3-3 0 16,3-2-128-16,1-2-16 0,5-4-16 0,-1 0 0 15,1 1-48-15,-2-6 0 0,-3 0 0 0,0-4 0 16,-2-2-128-16,-2 0 0 0,-2-1-192 0,-2 0 192 15,-2-4 0-15,-5 2 0 0,-3 0 0 0,-3 1 0 16,-5 1 256-16,1 1-48 0,-6-2 0 0,-3-1 0 16,-2-1 368-16,-2 2 64 0,-3 0 0 0,-6 6 16 15,1 2-336-15,-4-1-80 0,-3 5-16 0,-6 4 0 16,-4 2-80-16,-5 3-16 0,-3 5 0 0,-5 5 0 16,-3 6-128-16,-5 2 128 0,-4 2-128 0,2 0 128 0,4 0-128 0,4 6 128 15,5 4-128-15,7-1 128 0,3 2-128 0,8-4 0 16,5-4 0-16,8 1 0 0,6-5 0 0,7 0 128 15,7-1-128-15,7-2 0 0,5-1 0 0,9-2 128 16,5-3-128-16,6 0 0 0,4-1 0 0,3-4 0 16,-2-2 0-16,2-1 0 0,2-2 0 0,5 3-192 15,1 4 0-15,5-2 16 16,5 2-1808-16,0-2-384 0</inkml:trace>
  <inkml:trace contextRef="#ctx0" brushRef="#br1" timeOffset="28735.87">25003 2970 24879 0,'-14'-14'2208'0,"8"4"-1760"0,1 2-448 0,0 0 0 15,5 8 192-15,0 0-32 0,0 0-16 0,0 0 0 16,0 0 64-16,-9 0 16 0,9 0 0 0,-11 7 0 15,3-2-224-15,-3 6 0 0,1 1 0 0,-2 7 0 16,-4 6 160-16,0 5-16 0,-1 8 0 0,1 4 0 16,0 5-16-16,1 3 0 0,1 5 0 0,1 2 0 15,1-1-128-15,2 1 0 0,1 7 0 0,4-6 0 16,-3-2 0-16,5-2 128 0,5-3-128 0,2-9 0 16,1-4 0-16,1-4 0 0,2-6 0 0,2-6 0 15,1-2-240-15,1-4-128 0,0-3-16 0,2-6-16 16,0-4-1264-16,2-1-256 0</inkml:trace>
  <inkml:trace contextRef="#ctx0" brushRef="#br1" timeOffset="28936.59">24308 3623 29599 0,'-5'-10'1312'0,"5"10"272"0,0 0-1264 0,12-6-320 16,6 2 0-16,6 3 0 0,6 1 192 0,5 0-32 16,7 0 0-16,8 0 0 0,6-3 0 0,2-1 0 0,2-3 0 0,-2 0 0 15,-1-2-160-15,1 3 192 16,-2 1-192-16,0-4 192 16,-1 4-1376-16,-1 4-272 0,-2-2-48 0</inkml:trace>
  <inkml:trace contextRef="#ctx0" brushRef="#br1" timeOffset="29309.08">25712 3502 22111 0,'0'0'1968'0,"8"-5"-1584"0,3 2-384 0,2 1 0 0,1-2 1168 0,3-1 160 16,0 0 16-16,1-1 16 15,-3-2-848-15,1 1-192 0,-1-3-16 0,-1-1-16 0,-3-1-160 0,0-2-128 16,-3-2 192-16,-1 2-192 0,-3-1 144 0,-1 1-144 16,-5-2 0-16,-1 0 144 0,-2 0-144 0,-2 2 0 15,-1 0-160-15,-2 0 160 0,-5 1-192 0,-2 4 192 16,-2-1-208-16,-5 6 80 0,-3 4 128 0,-3 4 0 16,-5 4 0-16,0 1 0 0,-3 6 0 0,1 3 0 15,0 1 128-15,3 5-128 0,0 5 192 0,5 0-48 16,4 1 0-16,3 0 0 0,4 2 32 0,6-4 0 15,3 2 0-15,5 2 0 0,0-5-32 0,5 0 0 16,3-6 0-16,5-2 0 0,4 2-144 0,3-5 0 16,3-1 0-16,4 1 0 0,2-2 0 0,6-3 0 15,2 0 0-15,4-3 0 16,4 0-1680-16,3-7-224 0,2-4-32 0</inkml:trace>
  <inkml:trace contextRef="#ctx0" brushRef="#br1" timeOffset="29671.32">26917 3351 23039 0,'-14'-13'2048'0,"4"8"-1648"0,-3 3-400 0,-1 1 0 16,-3 1 576-16,-4 2 48 0,-3 1 0 0,-1 2 0 15,-2 1-304-15,-3 0-48 0,-3 6-16 0,-1-2 0 16,1 3-64-16,0 0-32 0,0-1 0 0,3 2 0 15,-1 0-32-15,5 0 0 0,1-2 0 0,8 0 0 16,3 2-128-16,5-4 0 0,4 3 0 0,3 0 128 0,6-4-128 0,4 1 0 16,3-2-192-16,7 2 192 0,5-3-192 0,4 4 192 15,1-3-160-15,2 3 160 0,2 0 0 0,2-1 0 16,3 2 0-16,-1-1 0 0,-2 4 176 0,-2 2-32 16,-5 1 0-16,-3-2 0 0,-4-1 32 0,-5 1 0 15,-3-1 0-15,-6 0 0 0,-2-1 96 0,-5 0 32 16,-6 0 0-16,-4 0 0 0,-7-2 240 0,-9 0 48 15,-8 1 16-15,-6-3 0 0,-3 0-224 0,-3-2-64 16,-1 0 0-16,1-3 0 0,2-2-320 0,3 1 0 16,1-4 0-16,5 0 0 15,3-1-1344-15,3-4-352 0,6-1-64 0</inkml:trace>
  <inkml:trace contextRef="#ctx0" brushRef="#br1" timeOffset="29988.13">28201 2794 24879 0,'0'0'2208'0,"3"-10"-1760"0,-3 10-448 0,0 0 0 0,0 0 704 15,0 0 64-15,0 0 16 0,0 0 0 16,-9 12-496-16,0 2-96 0,-3 5-32 0,1 2 0 0,-2 6 48 0,-1 5 16 16,-1 2 0-16,-1 4 0 0,-1 7 48 0,1-2 16 15,-2 3 0-15,1 1 0 0,1 6-16 0,2 3 0 16,0 1 0-16,1-1 0 0,2-2-128 16,-1 0-16-16,2 1-128 0,1-4 192 0,1-7-192 0,2 3 0 15,1-6 0-15,0-3 0 0,1-5-192 0,2-2-96 16,0-8-16-16,2-4 0 15,0-3-1424-15,2-4-304 0,-2-12-48 0</inkml:trace>
  <inkml:trace contextRef="#ctx0" brushRef="#br1" timeOffset="30187.44">27337 3651 37311 0,'14'-14'1664'0,"1"9"320"0,7-1-1584 0,9 2-400 0,11 1 0 0,7 3 0 16,4-1 384-16,7 1-16 0,5-1 0 0,3-2 0 16,1-2-48-16,2 1 0 0,-1 1 0 0,2-4 0 15,3 0-320-15,0 2 0 16,4-1 0-16,-5 1 0 16,-8 2-2400-16,-6 1-544 0</inkml:trace>
  <inkml:trace contextRef="#ctx0" brushRef="#br1" timeOffset="34823.24">8514 2802 10703 0,'0'0'464'0,"0"0"112"0,0 0-448 0,0 0-128 16,0-6 0-16,0 6 0 0,0 0 848 0,0 0 160 15,-3-8 16-15,3 8 16 0,0 0-352 0,0 0-80 16,-8 8-16-16,-1-3 0 0,0 0-112 0,-3 5-32 16,0 4 0-16,-5 0 0 0,-1-1 32 0,-3 5 0 15,-3 1 0-15,-6 6 0 0,-4 2-32 0,-3 5 0 16,-1 2 0-16,0 1 0 0,1 4-160 0,-1-3-32 15,0 1-16-15,-2-1 0 0,3-1 32 0,-2 1 16 16,-4 0 0-16,0-3 0 0,-1 0 0 0,4-7 0 16,-2 1 0-16,4-4 0 0,3 5-48 0,2-4-16 0,4 0 0 15,2 0 0-15,3-2-224 0,3-2 176 0,1-2-176 0,3-3 160 16,1-1-160-16,4-3 0 0,0 0 0 0,3 2 0 16,4-7 0-16,5-6 128 0,-2 10-128 0,2-2 0 15,0-8 0-15,7 13 0 0,2-3 0 0,4 2 0 16,4 2 128-16,3 0-128 0,5-2 0 0,1 2 128 15,2-1-128-15,3-2 192 0,5 3-192 0,1 0 192 16,0 1-192-16,5-2 192 0,-2 0-192 0,-1 1 192 16,-4-2-192-16,-1 0 0 0,-1-1 144 0,1 3-144 15,0-1 0-15,0 0 128 0,1-1-128 0,-4 1 0 16,0-2 0-16,1 3 0 0,-1 0 0 0,0-2-7872 16,-2-1-1696-16</inkml:trace>
  <inkml:trace contextRef="#ctx0" brushRef="#br1" timeOffset="35472.39">7642 3613 18431 0,'0'-11'1632'0,"-1"0"-1312"0,1 3-320 0,1-1 0 15,-1 9 1488-15,11-8 240 0,1 4 32 0,1-2 16 16,-1 2-1424-16,2 1-352 0,2 1 0 0,1 2 0 16,4 0 0-16,-1 0 144 0,0 4-144 0,5 0 0 15,0 2 208-15,3-2-64 0,-4 2-16 0,4 2 0 16,0-3 64-16,4 1 16 0,5 2 0 0,1-4 0 15,2 1 48-15,5 1 0 0,3-3 0 0,6 0 0 16,3 0-256-16,-1 1 0 0,-3-3 128 0,1 0-128 16,-1 2 0-16,0-2 0 0,-1-1 128 0,3 0-128 15,2-1 0-15,2-2 128 0,-1 2-128 0,-4 0 0 16,-5-3 208-16,-1 1-48 0,-2-2-16 0,1-1 0 16,-5 1-16-16,-2 1-128 0,-4-2 192 0,-1 2-64 15,-1 0-128-15,-2 2 192 0,-4-1-192 0,-3 0 192 16,-2 0-192-16,-3 0 0 0,-4 1 144 0,-1 0-144 0,-5 1 128 15,-10 1-128-15,0 0 160 0,0 0-160 0,0 0 192 0,0 0-64 16,-18-1-128-16,-3-1 192 0,-5 1-192 0,-4 0 176 16,-4 1-176-16,-2-1 160 0,2 2-160 0,-2-1 0 15,-1 1 0-15,-1 0 0 0,-3 1 0 0,1-1 0 16,0 2 0-16,-4 0 0 0,-6 0 0 0,-2 2 0 16,-1-2 0-16,1-2 0 0,-1 3 0 0,1-1 0 15,-1 1 0-15,0 0 0 0,-1-1 0 0,-4-2 0 16,-5-1 0-16,1 2 0 0,1 0 144 0,5-1-144 15,8-1 160-15,-2 2-160 0,3 2 240 0,4-1-48 16,5-1-16-16,0 2 0 0,2 1-48 0,7 0-128 16,4-1 192-16,4-1-64 0,3 1-128 0,6 1 0 15,3 0 0-15,9-5 128 0,0 0-128 0,-1 10 0 0,2 0 0 0,4 1 0 16,3-2-176-16,6 3 176 0,1-3-128 0,6 2 128 31,5 4-432-31,6-3 0 0,1-2 0 0,5 1 0 16,2-3-2112-16,5 2-416 0,21-2-96 0,-1 5-16 0</inkml:trace>
  <inkml:trace contextRef="#ctx0" brushRef="#br1" timeOffset="37223.07">20466 5000 17503 0,'-17'-8'1552'0,"6"2"-1232"15,1 1-320-15,1 1 0 0,0 4 352 0,1 0 16 16,-1-1 0-16,1 2 0 0,-1-1 48 0,1 4 16 15,8-4 0-15,-8 6 0 0,-1 0-256 0,1 2-48 16,2 5-128-16,-1-1 192 0,1 2-64 0,1 4-128 16,-3 4 176-16,2 2-176 0,2 5 0 0,-1-1 0 15,1 3 0-15,2 3 0 0,2 2 0 0,1-1 0 16,2 0 0-16,2-5-144 0,2-1 144 0,2-1 0 16,0-5 128-16,4-4-128 0,5-5 304 0,-1-6-16 0,5-3 0 15,1-3 0-15,1-5 144 0,0-1 16 0,2-5 16 0,-4-4 0 16,0 0 0-16,-2-2 0 0,-1 0 0 0,0-5 0 15,-1-2-208-15,-1-1-32 0,-3-1-16 0,0 0 0 16,-2 2-48-16,0 3-16 0,-2 0 0 0,0 3 0 16,-2 2 48-16,-2 3 0 0,1 1 0 0,-7 10 0 15,0 0-192-15,0 0 0 0,10 0 144 0,-10 0-144 16,9 12 0-16,0 0 0 0,-1 7-160 0,3 6 160 16,-1-1 0-16,0 4 0 0,0-4 0 0,0 5 0 15,2-1 0-15,0 1 0 0,1-5 144 0,4-3-144 16,0-5 0-16,1-3 0 0,1-5 0 0,2-3 0 15,0-5 0-15,2-5 0 0,3 0 0 0,-2-8 0 16,-1-6 336-16,-3-5-16 0,-1-2 0 0,0-4 0 16,-1 2 128-16,-2 1 0 0,-3-3 16 0,-1 3 0 15,-2-1-128-15,-1 4-16 0,0-3-16 0,-1 3 0 0,0 0-32 16,-2 0 0-16,0 3 0 0,0 3 0 0,-2 2-272 0,1 3 0 16,0 6 128-16,1 2-128 15,1-2-1088-15,-7 7-288 0,10-2-48 0,0 0-11632 0</inkml:trace>
  <inkml:trace contextRef="#ctx0" brushRef="#br1" timeOffset="37574.65">21759 5192 26719 0,'0'0'2368'0,"0"0"-1888"0,0 0-480 0,9-5 0 16,2-2 512-16,3 3 16 0,3 1 0 0,1-5 0 16,1 0-528-16,0 1 0 0,-1-5 0 0,-1-2 0 15,1 0 128-15,0 0-128 0,-3-3 0 0,1-1 0 16,-1 0 0-16,-1 1 0 0,-3 2 0 0,-2 0-144 16,-2-3 144-16,-4 4-208 0,-3 1 80 0,-2 3 128 15,-5 3-192-15,-4 0 192 0,-7 2-160 0,-1 1 160 16,-2 3 0-16,-4 2 0 0,0 3 0 0,-2 5 0 15,-1 6 384-15,0 4 32 0,-1 6 0 0,2-1 0 16,2 5-160-16,3 0-48 0,5 2 0 0,0 1 0 16,4-5-80-16,4 1-128 0,3-5 176 0,2 1-176 0,3 3 160 0,4-4-160 15,2 1 128-15,4-2-128 16,2-6 0-16,5 0 0 0,4-4-224 0,1 6 80 16,5-1-752-16,3-1-160 0,3-1-32 0</inkml:trace>
  <inkml:trace contextRef="#ctx0" brushRef="#br1" timeOffset="38447.39">23699 4978 23951 0,'-1'-5'2128'0,"1"5"-1696"0,0 0-432 0,0 0 0 16,0 0 592-16,0 0 48 0,-7 10 0 0,5 6 0 16,-1 1-448-16,2 4-192 0,1 4 160 0,0 2-160 15,0 2 0-15,2 0 0 0,2 0 0 0,0 5 0 16,0-7 128-16,2 1-128 0,2-2 0 0,1 1 144 16,1-8-144-16,1-2 0 0,2-3 0 0,1-6 0 15,1-4 176-15,3-5-48 0,5-3-128 0,-1-5 192 16,2-5-192-16,0-4 128 0,1-5-128 0,2-1 0 15,-4 2 128-15,2 2-128 0,2-3 0 0,-2-1 144 16,1 0-144-16,-3 2 0 0,-4 2 0 0,-1 3 0 16,-3 2 160-16,0 2 0 0,-2 6 0 0,-2 0 0 15,-1 4-16-15,-10 3 0 0,9 6 0 0,-4 5 0 16,-3 5-144-16,0 2 0 0,-1 3 0 0,1 2 128 0,-2 1-128 16,1-2 0-16,2 1 144 0,-1 1-144 0,1-1 0 0,-1-4 0 15,2-4 0-15,1-6 128 0,-5-9-128 16,10 8 0-16,-1-5 128 0,3-5-128 0,-1-8 448 0,3-4 32 15,1-5 0-15,3-2 0 0,1 0-112 0,1-1-32 16,0-5 0-16,0 2 0 0,-1-3-336 0,0 1 144 16,0-3-144-16,-1 4 0 0,-3-3 0 0,0 6 0 15,-1-1 0-15,0 6 0 0,2 3 0 0,-4 2 0 16,0 2 0-16,-2 5 0 16,1-1-384-16,0 1-96 0,-1 3-16 0,1 3-8720 15,-1 3-1760-15</inkml:trace>
  <inkml:trace contextRef="#ctx0" brushRef="#br1" timeOffset="38667.56">25191 4967 28559 0,'0'0'2544'0,"-6"11"-2032"0,1 6-512 0,2 2 0 16,1 1 960-16,-3 7 80 0,-3-1 32 0,0 5 0 15,1-3-656-15,-2 0-128 0,-3 4-32 0,1-6 0 16,-2 1-256-16,3-3 128 0,-3 4-128 0,2-4 0 31,-1-1-288-31,0 1-160 0,2-1-48 0,3-5 0 16,2-4-2400-16,4-4-496 0</inkml:trace>
  <inkml:trace contextRef="#ctx0" brushRef="#br1" timeOffset="38944.26">25937 4710 28223 0,'-9'-14'1248'0,"9"14"256"0,-5-5-1200 0,5 5-304 15,-9 0 0-15,9 0 0 0,-10 9 256 0,3 4 0 16,-4 3 0-16,1 6 0 0,-1 4-256 0,-2 1 0 15,0 4 0-15,-1 4 0 0,-1 1 0 0,-1 4 128 16,-1 1-128-16,-1 4 0 0,1 3 192 0,-1-2-192 16,-1 2 192-16,2 3-192 0,1 2 128 0,2 2-128 0,2-6 0 15,2-5 0 1,-1-4-304-16,4-5-160 0,3-5-48 0,4-4 0 16,3-6-624-16,2-6-128 0,3-4-16 0,3-7-6224 0,3-3-1248 0</inkml:trace>
  <inkml:trace contextRef="#ctx0" brushRef="#br1" timeOffset="39191.11">26495 4502 23039 0,'0'0'2048'0,"0"0"-1648"0,0 0-400 0,0 0 0 0,-7 11 1232 0,0 7 176 15,0 8 16-15,-1 7 16 0,0 4-1056 0,1 5-224 16,-1 0-32-16,-1 7-128 0,-1-1 304 0,1 3-48 16,0 2-16-16,0 4 0 0,1 3-112 0,-1 0-128 15,-2 3 176-15,1 1-176 16,0 2-720-16,0-1-256 0,-1-5-48 0,2-7-11200 0</inkml:trace>
  <inkml:trace contextRef="#ctx0" brushRef="#br1" timeOffset="39659.33">27928 4906 14735 0,'0'0'1312'0,"-9"2"-1056"0,0 1-256 0,0 6 0 0,-1 2 2192 0,0 8 384 15,0 7 80-15,-3 2 16 0,0 7-1904 0,-3 5-384 16,-1 2-80-16,1-2-16 0,-1 5 176 0,2-2 48 16,0 4 0-16,2-5 0 0,1-4-80 0,5-4-16 15,3-3 0-15,4-7 0 0,3-5-224 0,3-5-32 16,3-4-16-16,4-6 0 0,2-5-16 0,4-4-128 16,2-6 192-16,4-6-64 0,0-6 48 0,2-8 0 15,-1-4 0-15,0-3 0 0,-3-2 32 0,1 1 16 16,-1 2 0-16,-2 1 0 0,2-1 224 0,-5 2 32 15,0 1 16-15,0 4 0 0,-1 2-320 0,-3 7-176 16,0 2 192-16,-1 3-192 16,-3 5-272-16,0 3-176 0,-1 5-16 0,-9 3-9088 15,0 0-1824-15</inkml:trace>
  <inkml:trace contextRef="#ctx0" brushRef="#br1" timeOffset="40009.07">29006 4931 21183 0,'-7'-14'944'0,"2"3"192"0,-2 1-912 0,-2 3-224 0,-1 5 0 0,-3-1 0 16,-2 2 2416-16,-3 1 432 0,-4 1 96 0,-1 2 0 16,-2-1-2464-16,-3 3-480 0,-2 2-128 0,-1 0-16 15,2 5 16-15,2-2 0 0,2 1 0 0,3-1 0 16,3 2-16-16,1 2 0 0,2 0 0 0,3-3 0 0,3 1-112 0,5 0 0 15,0-1-16-15,6 3 0 0,4 1-48 0,4 0 0 16,4 0 0-16,2-1 0 0,3 2 320 0,2 0 0 16,2 1 0-16,-1-2 0 15,0-1 320-15,0 1-16 0,1 0-16 0,-2 3 0 0,-1 0-32 0,-2 1-16 16,-5-2 0-16,0-2 0 0,-3-2-64 0,-4-2-16 16,-5-3 0-16,-1 3 0 0,-3-1 112 0,-6 2 32 15,-7-6 0-15,-3 2 0 0,-4-3 16 0,-4 0 0 16,-5-3 0-16,-1 2 0 0,-1-1-320 0,-1-1 0 15,2 0 0-15,2 0 0 16,2-3-304-16,-1 0-112 0,3-3-32 0,2-3-9088 0,0 0-1840 16</inkml:trace>
  <inkml:trace contextRef="#ctx0" brushRef="#br1" timeOffset="40410.65">29246 5049 28095 0,'11'-5'1248'0,"2"4"256"0,5 4-1200 0,4-2-304 0,0 1 0 0,1 2 0 16,-1 0 0-16,0 0 128 0,-2-2-128 0,0 1 0 16,1-2 192-16,-2-1-192 0,-3 0 192 0,-1-2-192 15,1-5 144-15,-5 1-144 0,2-2 0 0,0-2 144 16,-2 1-144-16,0-2 0 0,0-3 144 0,-1 1-144 0,-3 0 320 0,1-2-16 15,-4 2 0-15,1-1 0 0,-4-3 896 0,2 1 176 16,-6 0 32-16,2 2 16 16,-4 0-1696-16,0 5-352 0,-3-1-64 0,-1 0-16 0,-2-1 704 0,-4 1 320 15,-5 4-16-15,-2 5-16 0,-5 1 32 0,-6 2 0 16,-4 8 0-16,0-1 0 0,-1 1-320 0,1 1 0 16,3 4 128-16,2 5-128 0,3 6 0 0,3 0 0 15,3 5 128-15,6-2-128 0,4 2 0 0,4 0 0 16,3 4 0-16,4-1 0 0,4-1 0 0,3-1 0 15,4 0 0-15,5-1 0 0,3 2-160 0,5 0 16 16,2-3 0-16,5 1 0 0,5 3-48 0,5-3 0 16,4-3 0-16,3 0 0 15,1-5-1296-15,3 5-272 0,0-1-48 0</inkml:trace>
  <inkml:trace contextRef="#ctx0" brushRef="#br1" timeOffset="48415.82">16312 5459 4607 0,'9'-8'400'0,"-1"5"-400"16,-1-2 0-16,2 2 0 0,-1-5 1584 0,0 2 224 15,1 1 48-15,-1-2 16 0,0 0-1168 0,0 1-224 16,-2-2-48-16,0 0-16 0,2-4 176 0,0 4 48 16,-3-5 0-16,1 0 0 0,0 0-112 0,-3 1-16 15,1-5 0-15,-2 2 0 0,0 0-288 0,-2-1-64 0,-2 0-16 0,0 1 0 16,-3 1-16-16,-2-4-128 0,-2 0 192 0,-1 0-64 16,-1-1-128-16,-4-4 0 0,-2 2 0 0,-3-1 0 15,-4 3-208-15,-2-1 80 0,1 2 128 0,-3-1-208 16,0-4 208-16,-1 1 0 0,1 0 0 0,0 0-144 15,0-1 144-15,-2 3 0 0,1-1 0 0,-1 1 0 16,-1 0 144-16,-2 1-144 0,1 3 192 0,-2 1-192 16,-2 1 128-16,-2 3-128 0,-4-2 0 0,-2 3 0 15,-2 1 160-15,2 0-160 0,0 1 128 0,1 2-128 16,-1-2 128-16,-1 3-128 0,-1-1 128 0,-2-2-128 16,-4 3 0-16,-3-2 0 0,-3-1 0 0,3 3 0 15,1-3 0-15,0 2 0 0,2-4 0 0,1 1 0 0,2-1 0 16,-2 2 0-16,-3-3 0 0,0 2 0 15,-2-1 0-15,4 2 0 0,2-4 144 0,4 5-16 0,-1-3 16 0,3 2 16 16,-1 2 0-16,0 1 0 0,-1 0-160 16,-5-2 160-16,-1 3-160 0,-1 1 160 0,2-1-32 0,1 1 0 15,4-1 0-15,-1 4 0 0,0 2-128 0,2 1 128 16,0 1-128-16,-3 0 128 0,-4 0-128 0,-2 4 0 16,1-3 0-16,2 1 128 0,3 2-128 0,1-3 0 15,0 1 0-15,3 3 128 0,5 0-128 0,-3 0 0 16,1 3 0-16,1 0-176 0,-2 1 176 0,0 1 0 15,0 0 128-15,5 1-128 0,1 0 176 0,3 0-48 16,2 1 0-16,1 0 0 0,1 2 64 0,1 1 0 16,0 0 0-16,3 4 0 0,-1 2-64 0,2-2 0 15,0 1 0-15,-1 3 0 0,-3-3-128 0,0 3 0 0,0-3 144 0,0 0-144 16,0 0 128-16,0-2-128 0,2 0 128 0,5-1-128 16,-2 3 128-16,4-2-128 0,0 1 160 0,2-2-160 15,1 0 0-15,0-2 0 0,-1 0 0 0,3 1 0 16,0 1 0-16,0 3 0 0,0 4 0 0,0-3 144 15,2 2 16-15,1-2 0 0,-1 4 0 0,2-2 0 16,1 1-32-16,-2 3-128 0,0-5 192 0,-1 6-64 16,1 0-128-16,-1 0 160 0,1 1-160 0,-1 0 160 15,1 0-160-15,1 1 0 0,-3-1 0 0,3 1 0 16,1-3 0-16,1 2 0 0,1 0 128 0,-1 0-128 16,2-4 160-16,1-1-160 0,0 2 192 0,-1-4-192 15,3 5 144-15,-1 1-144 0,1-2 0 0,-1 1 144 16,2-1-144-16,1 1 0 0,1-2 144 0,1 1-144 15,0 1 128-15,2-5-128 0,-1 4 128 0,2-5-128 16,1 3 0-16,2-4 144 0,-2 0-144 0,2 2 0 0,2-5 176 0,1 2-176 16,2 1 160-16,-2-1-160 0,0 3 144 15,2 0-144-15,-1 2 128 0,0-1-128 0,1-3 128 0,-1 3-128 16,2-2 0-16,0 3 128 0,-1-1-128 0,2 1 0 16,0-3 0-16,2 2 128 0,-1-4-128 0,1 1 0 15,1 2 144-15,1-4-144 0,0 1 0 0,1 1 128 16,0-2-128-16,1 2 0 0,-1 0 128 0,3-1-128 15,-1 1 128-15,2 1-128 0,0-5 0 0,1-1 144 16,0 1-144-16,0-2 0 0,2 0 144 0,-1 0-144 16,-1-3 0-16,1 0 144 0,-1 2-16 0,1-3-128 15,3 0 192-15,0 0-64 0,-1-2-128 0,1-1 192 0,0 1-192 0,1 2 192 16,-2-6-192-16,6 3 128 0,2-2-128 0,2 3 128 16,-1-3-128-16,1 1 0 0,1-8 144 0,-1 3-144 15,-2 3 0-15,3-4 144 0,1-2-144 0,0 1 0 16,2 2 192-16,1 0-64 0,1-2 0 0,4 0-128 15,1 0 128-15,4 1-128 0,-2-2 0 0,-2 1 0 16,-1-3 0-16,0 0 128 0,0 0-128 0,1 1 0 16,2 0 0-16,2 2 0 0,4-2 0 0,1-2 0 15,2-2 128-15,-3 1-128 0,-3-2 0 0,0-2 0 16,1 1 0-16,-1 2 0 0,1 0 128 0,0 1-128 16,3-2 0-16,1-1 0 0,-4 0 0 0,0-1 0 15,-3 1 144-15,-2-1-144 0,1-1 0 0,-2 2 144 16,0 1-144-16,2 1 128 0,2 0-128 0,0-5 128 15,-2-2-128-15,-2-2 0 0,-2 2 0 0,-2 0 0 16,1-4 0-16,-1 0 0 0,1 1 0 0,2-1 0 0,1 0 0 0,2 2 0 16,0-5 0-16,0 3 0 15,-3-2 0-15,-1-1 0 0,-3-1 0 0,-1-1 0 0,-1-4 0 0,-1 0 0 16,-1 2 128-16,-1-5-128 0,0 2 0 0,2 1 0 16,1-5 0-16,-1 3 0 0,-4-4 0 0,-1-3 0 15,-4-1 0-15,-1-3 128 0,-4-3-128 0,-1 2 0 16,-3 2 144-16,0-2-144 0,-3-3 0 0,-2 1 0 15,-2-1 0-15,-2 0 0 0,-2-1 0 0,1 2 0 16,-2-2 0-16,-1-1 0 0,-1 0 0 0,-2 3 0 16,1-4 0-16,-2 2 0 0,-1 1 0 0,0-3 128 15,-2-1-128-15,0 3 0 0,-2-1 0 0,0 1 0 16,-2-1 0-16,0-3-128 0,-1 3 128 0,-2-1-192 0,-4 1 192 0,-1 3-192 16,-1 4 192-16,-3-1 0 0,-3-1 0 0,-2 2 0 15,-1-2 0-15,-4 3-128 0,-2 1 128 0,-2 3 0 16,-1 4 0-16,-9-4 0 0,-1 4 0 0,-6-3-128 15,-1 1 128-15,-1-3 0 0,1-1-144 0,1 3 144 16,0 2-208-16,1 3 16 0,1-4 16 0,-2 3 0 16,1-4 176-16,-3 3-192 0,-1-2 192 0,1 3-192 15,0-1 192-15,0 5-192 0,5-2 192 0,-2-1-192 16,1 2 192-16,0 1 0 0,-1 0 0 0,-1 2 0 16,-4 3-160-16,-3-2 160 0,-5-3-192 0,4-1 192 15,0 0-224-15,0 3 64 0,0 2 16 0,1 2 0 16,-1 2-32-16,-3-1 0 0,-6 2 0 0,-4 4 0 15,0-1 176-15,-1 4-160 0,1 0 160 0,-1 1-160 16,1 2-16-16,-5 2 0 0,-6 1 0 0,0 1 0 0,6 4-48 16,4-1-16-16,-1 5 0 0,6-1 0 0,2 2 16 15,-2-1 0-15,-1 3 0 0,0 2 0 0,2 1 224 0,3-1 0 16,2 0-160-16,2 5 160 0,2 2 0 0,-1 2-176 16,-2 4 176-16,-2 1-128 0,-4 2 128 0,3 2 0 15,3 0 0-15,2 4 0 0,2 1 0 0,2 3 0 16,2 1 0-16,-1 1 0 0,1 5 0 0,0-1 0 15,0-1 0-15,4-3 0 0,-2 0-192 0,6 1 64 16,3 3 0-16,5-3 0 0,0 3 128 0,2-4 0 16,3 3 0-16,2-1 0 0,1 0-352 0,3 4 16 15,2-4 0-15,0 5 0 0,2-8 48 0,1 5 16 16,-1 4 0-16,2 0 0 0,2-3 48 0,0 4 16 16,3 4 0-16,2-4 0 0,2-4 208 0,1 1-144 15,3-4 144-15,2 2-128 0,0-5-64 0,4 3-16 16,0-4 0-16,2 0 0 0,0 3 208 0,2-4-192 0,0 0 192 0,1 2-192 15,0-2 192-15,3-1 0 0,0-1 0 0,1 1 0 16,-2 4 0-16,4-3 0 0,-1 2 0 0,0 1 0 16,0-2 0-16,2-1 0 0,0 5 128 0,0-2-128 15,4 1 0-15,0-3 0 0,-3 0 128 0,9-2-128 16,3 1 0-16,5-2 0 0,0 0 0 0,1-4 0 16,2-3 128-16,1-3-128 0,1 0 144 0,2-4-144 15,1-3 0-15,5 1 0 0,-2 1 0 0,6-4 0 16,4 0 0-16,1-3 0 0,3-3 0 0,-3-4 0 15,-2-4 0-15,-1 3 0 0,1-2 0 0,0 0 144 16,1 1-16-16,1-3-128 0,6 2 192 0,-3-5-64 16,-1-3 112-16,-2-2 16 0,-1 1 0 0,0 1 0 15,-2-5-16-15,5 4 0 0,2-1 0 0,4-1 0 16,1-7 16-16,0-2 0 0,-5-2 0 0,0 1 0 0,-1 2 80 16,1-2 32-16,-2-2 0 0,4-1 0 0,3 0-96 0,-5 1-16 15,-4-1 0-15,-4-1 0 0,-2-2-96 0,-2-1-32 16,-4 0 0-16,1-1 0 0,-1 2-128 0,-1-4 0 15,-1 2 0-15,-1 2 128 0,-1-2-128 0,-4-4 0 16,-3 2 144-16,-3-3-144 0,-2 5 0 0,-5 0 128 16,-1 2-128-16,-4 3 0 0,-3 3 0 0,-2-1-128 15,-2 2 0-15,-4 4-7232 16,-8 10-1456-16</inkml:trace>
  <inkml:trace contextRef="#ctx0" brushRef="#br1" timeOffset="51453.2">19169 8119 6447 0,'0'0'272'0,"0"0"80"0,0 0-352 0,0 0 0 16,0 0 0-16,0 0 0 0,0 0 1424 0,0 0 224 15,0 0 32-15,0 0 16 0,0-11-864 0,0 0-192 16,0 11-16-16,0 0-16 0,-3-11-112 0,0-1-32 15,1 5 0-15,-2-3 0 0,2 0-144 0,-2-2-16 16,-1-1-16-16,0 2 0 0,-3-2-80 0,0 1-16 0,1-2 0 0,-1 1 0 16,-1-1-192-16,0-3 128 15,0 1-128-15,0-2 0 0,1-2 128 0,-1 1-128 0,-1 1 0 0,-1-1 0 16,1 0 0-16,1 1 0 0,-1 1 0 0,-1 1 0 16,-2-2 0-16,-1 0 0 0,-1 0 0 0,-2 1 0 15,-2-1 128-15,-1 0-128 0,-2 3 0 0,-3-2 144 16,-2 3-144-16,0 3 128 0,2-3-128 0,-3 2 128 15,1 2-128-15,-1-2 0 0,-1 0 0 0,-1 3 0 16,-2-2 0-16,-1 3 0 0,0-1 0 0,-3 3 0 16,-2 2 0-16,4-2 0 0,-6-1 0 0,3 1 0 15,1-3 0-15,3 3 0 0,3-3 0 0,4 1 0 16,0 2 0-16,1 0 0 0,-1 0 0 0,2 4 0 16,0-2 0-16,0 0 0 0,0 2 0 0,-2 0 0 15,3 2 0-15,-2 0 0 0,1 0 0 0,-3 0 0 0,0 2 0 16,-1-2 0-16,-2 0 0 0,1 0 0 0,-1 1 0 15,4 0 0-15,-1-1 0 0,2 2 0 0,-1-2 0 0,2 2 0 16,0-1 0-16,0 2 0 0,0-3 0 0,1 2 0 16,1 2 0-16,2 4 0 0,1-3 0 0,0-1 0 15,-2 0 0-15,4 5 0 0,-3-2 0 0,1 1 0 16,-1-3 0-16,0 1 0 0,1 4 0 0,1-1 0 16,0 0 0-16,2-2 0 0,-1 0 0 0,2-2 0 15,2 0 0-15,-1 4 0 0,1-4 0 0,1 2 0 16,2 0-144-16,1 0 144 0,0 4 0 0,0-2 0 15,1 1 0-15,1-2 0 0,-1 1 0 0,0 0 0 16,-1 3 0-16,1 0 144 0,0-3-144 0,0 3 0 16,1-3 0-16,-1 3 0 0,0 0 0 0,3-1 0 0,-1 0 0 15,1-1 0-15,-3 2 0 0,2 2 0 0,0-4 0 0,-2 2 0 16,0 4 0-16,-2-2 0 0,2-3 0 0,0 6 0 16,0 0 0-16,0 1 0 0,-1 0 0 0,2-1-176 15,-1-1 176-15,1 1 0 0,-1-2 0 0,0 3 0 16,-1-2 0-16,3 2 0 0,0 0 0 0,-1-2 0 15,1 0 0-15,0-2 0 0,-1-1 0 0,2 1 0 16,1 3 0-16,1-2 0 0,-1 2 0 0,1-1 0 16,1-2 0-16,0 2 0 0,1-1 0 0,1 0 0 15,0 3 0-15,3-3 0 0,-1-2 0 0,2 1 176 16,0 1-48-16,-2 0 0 0,3 1 0 0,1-1 0 16,0 3-128-16,1-2 0 0,1-2 0 0,0 0 0 15,-1 0 128-15,2 3 0 0,0-3 0 0,1-2 0 0,1 1-128 16,-1 1 0-16,1 0 0 0,1 0-176 15,-1 2 176-15,0 0 0 0,1-2 0 0,1 2 0 0,-1-2 0 16,1-1 0-16,0 0 0 0,-2 2 0 0,3 0 0 16,-1 0 0-16,1-2 0 0,1 1 128 0,0 0 0 0,6-1 16 15,-1-2 0-15,3 1 0 0,1 0-144 0,0-3 0 16,0 0 144-16,3-3-144 0,-3 1 160 0,0 0-32 16,-2-4-128-16,2 2 192 0,-2-1-192 0,-1 1 176 15,1-1-176-15,1 0 160 0,1-1-160 0,0 0 0 16,-1 0 144-16,0-1-144 0,1 1 0 0,1-2 144 15,1 3-144-15,2-3 0 0,2 0 176 0,5-1-176 16,-2-1 160-16,1 0-160 0,0-1 128 0,-1 1-128 16,-2 0 0-16,1 0 0 0,-2-1 128 0,1 1-128 15,-3 0 0-15,0 0 0 0,1-2 0 0,-2 2 128 0,-1-1-128 0,2 1 0 16,3 0 160-16,1 0-16 0,1-2 0 16,1 2 0-16,-1-2-144 0,0-1 0 0,-1-1 0 0,-3 2 0 15,0 0 0-15,-1-1 0 0,0-3 144 0,0 0-144 16,-1 1 144-16,-2-3-144 0,-1 0 192 0,1-2-192 15,-3 0 176-15,0 3-176 0,0-4 160 0,1 3-160 16,1-3 320-16,0-1-16 0,-3 1-16 0,2 0 0 16,1-2-96-16,-2 1 0 0,-3 2-16 0,-1-5 0 15,-2 1 96-15,0-1 32 0,-4-1 0 0,1 0 0 16,0 1 80-16,-4 1 32 0,-2-3 0 0,0-4 0 16,-2-2-224-16,0 3-64 0,0 0 0 0,-1-2 0 15,0 0 32-15,-1 3 0 0,0-2 0 0,0-2 0 0,-2 0-16 16,0 1 0-16,-1-1 0 0,0 3 0 15,0-1 0-15,0 3 0 0,-1-1 0 0,0 0 0 0,-2 1-16 16,2 3 0-16,-2 2 0 0,1-1 0 16,-2-2-128-16,0 4 0 0,-1 3 0 0,0-1 0 0,0 4 0 0,-2 1-144 15,-3 0 144-15,3 2 0 0,-2 3-304 0,-4 2 48 16,-2 3 16-16,-4 2 0 16,-3-1-448-16,-1 3-80 15,-1 3-32-15,-3-2-7312 0,1 1-1456 0</inkml:trace>
  <inkml:trace contextRef="#ctx0" brushRef="#br1" timeOffset="52851.47">18666 9712 6447 0,'0'0'576'0,"0"0"-576"0,0 0 0 0,0 0 0 15,0 0 704-15,8-8 48 0,-8 8 0 0,6-8 0 16,-6 8-208-16,6-10-32 0,-4 3-16 0,-2 7 0 16,5-12 224-16,-1 5 48 0,-1-4 16 0,-1 5 0 15,-2 6-112-15,1-13-32 0,1 3 0 0,-2-1 0 16,0 11-128-16,0-13-16 0,0-2-16 0,-2 1 0 15,1 0-96-15,-1-2 0 0,-1 1-16 0,0 0 0 16,1 0 16-16,-2-1 16 0,0-1 0 0,0 0 0 0,-1-1-16 0,0 2 0 16,-1-2 0-16,0 2 0 0,-3-1-112 15,0 2-16-15,0 1-16 0,-1 1 0 0,-2-3-240 0,1-1 144 16,-2 0-144-16,-1 2 128 0,-1-1-128 0,2-1 0 16,-1 2 0-16,0 1 0 0,-2 1 0 0,0-1 0 15,1 2 0-15,-1 1 128 0,-3-3-128 0,0 4 0 16,-1 3 0-16,-1-2 0 0,-3 0 0 0,0 2 0 15,-2-1 0-15,2 4 0 0,0 0 0 0,-2-1 0 16,4 0 0-16,-4 1 0 0,1 3 0 0,-2-1 0 16,0 1 0-16,1 1 0 0,-1 0 0 0,0 1 0 15,-1 2 0-15,0-2 0 0,0 2 0 0,0 1 0 16,0 1 0-16,2 0 0 0,-5-3 0 0,2 3 0 0,0 3 0 0,1-3 0 16,0 4 0-16,5 0 0 0,-1 0 0 0,0 0 0 15,3 2 0-15,0-2 0 0,0 1 0 0,1 0 0 16,0 4 0-16,1 0 0 0,-1-5 0 0,0 3 0 15,2 0 0-15,1 0 0 0,-1 1 0 0,3 0 0 16,-1-2 0-16,2 0 0 0,0 2 0 0,0-2 0 16,0 3-144-16,3 1 144 0,-1 2 0 0,1 2 0 15,0 1 0-15,-1 1 0 0,2 0 0 0,1 2 0 16,0-1 0-16,0-2 0 0,0 3 0 0,2 0 0 16,2-3 0-16,0 1 0 0,1 0 0 0,0 2 0 15,1 1 0-15,2-2-128 0,0 5 128 0,0-1 0 16,-2 0 0-16,3 0 0 0,0-1 0 0,0 0 0 15,1-2 0-15,2 2 0 0,1 3 0 0,1-2 0 16,0-1 0-16,1-2 0 0,2 0 0 0,2 3 0 16,3-4 0-16,2 0 0 0,3-1 0 0,1 0 0 15,-1-4 0-15,2 1 0 0,3 0 0 0,0 1 0 0,-2-1 0 0,3 1 128 16,-1-1-128-16,4-2 0 0,0 2 0 0,-1 0 0 16,0-7 0-16,1 2 0 0,-1 1 128 0,1-4 0 15,0 0-128-15,2-1 192 0,3 3-192 0,1-1 0 16,2-1 0-16,1-2 0 0,1-4 0 0,0-3 0 15,-3 0 0-15,3-1 144 0,0-1-144 0,0 0 192 16,-2-3-192-16,-1-1 192 0,1 2-64 0,0 1 0 16,1-2 0-16,1-1 0 0,0-3 0 0,0 3 0 15,-1-2 0-15,-1-1 0 0,-4 2 32 0,0-5 0 16,-3 2 0-16,-1-2 0 0,-2-3 32 0,-1 1 0 16,-1 2 0-16,-1-6 0 0,-2 0 96 0,-1-1 32 15,0-1 0-15,-1-2 0 0,0 2 0 0,0-2 16 16,-2 0 0-16,1 0 0 0,-1-2-48 0,-1-3-16 0,-2 2 0 0,0-1 0 15,-3-4-16-15,3-2 0 0,-4 1 0 16,-1-1 0-16,1-1 0 0,-2 2 0 0,-3-2 0 0,-2-2 0 16,-1-1 64-16,-1 2 0 0,-1 2 0 0,-1 3 0 15,-2-2-128-15,-1 2 0 0,-3 3-16 0,0 2 0 16,1 2-176-16,-5 0 128 0,-3 1-128 0,-1 3 128 16,-4 6-288-16,-1 2-64 0,-5 6-16 0,-3 3 0 31,-4 7-2320-31,-4 4-480 0,-22 10-96 0,3 8 0 0</inkml:trace>
  <inkml:trace contextRef="#ctx0" brushRef="#br1" timeOffset="55900.19">5124 13768 2751 0,'-19'5'128'0,"10"-1"16"0,0-2-144 0,0-1 0 0,0 3 0 0,-2-1 0 16,2-3 1728-16,1-2 304 0,2 2 64 0,6 0 16 16,-6-3-1280-16,-1 0-240 0,7 3-48 0,0 0-16 15,-6-2 48-15,6 2 0 0,0 0 0 0,0 0 0 16,0 0 176-16,0 0 32 0,0 0 16 0,0 0 0 16,0 0-240-16,0 0-48 0,0 0-16 0,0 0 0 15,0 0 16-15,0 0 0 0,0 0 0 0,0 0 0 16,0 0 96-16,0 0 32 0,11 2 0 0,1-1 0 15,-12-1 0-15,15 0 0 0,-2-1 0 0,1 1 0 16,2 0-224-16,3 1-32 0,2 1-16 0,-1 0 0 16,2-1-160-16,2 1-16 0,1-2-16 0,-1 2 0 15,-2-1-48-15,1 1 0 0,0-1 0 0,0 2 0 0,2-1-128 16,0 2 192-16,1-3-192 0,0 0 192 0,1 1-32 16,1-1 0-16,3-1 0 0,0 1 0 0,4-2 32 15,2 1 0-15,1 0 0 0,1 0 0 0,-1-1 16 0,0-1 16 16,-1 1 0-16,0-3 0 0,0 2-80 0,1 1-16 15,0-2 0-15,0 0 0 0,1 1 16 0,0-2 0 16,3-1 0-16,1 0 0 0,2 1-144 0,-1-3 192 16,-2 0-192-16,0 1 192 0,-3-3-192 0,2 3 128 15,-3-2-128-15,2 4 128 0,-1 0-128 0,2 1 0 16,3-3 0-16,-1 4 0 0,1 1 0 0,-2-2 0 16,0 1 0-16,-2 0 0 0,1-2 0 0,-2 1 128 15,-1 1-128-15,1 4 0 0,-1 3 0 0,-3-3 0 0,-2 0 128 16,2 0-128-16,-1 1 0 0,0 0 0 15,2 3 0-15,-2-3 0 0,-2-1 0 0,0 1 0 0,-2 1 0 0,-2 1 0 16,-1-1 0-16,-2 1 0 0,-1 3 0 16,2-3 0-16,-3 0 0 0,0 1 0 0,-2 1 0 0,1-1 0 15,-1 3 144-15,0-1-144 0,-2 2 160 0,1-3-160 16,2 4 0-16,-2-4 0 0,-2-2 0 0,2 3 0 16,-1 0 0-16,0 2 0 0,-1-4 0 0,-1 3 0 15,-3-4 0-15,0 1 0 0,-2 2 0 0,0-4 0 16,-2 1 0-16,0 0 0 0,0-1 0 0,-10-4 0 15,11 4 0-15,-11-4 128 0,11 5-128 0,-1 0 0 16,-2-1 0-16,-8-4 0 0,13 3 0 0,-13-3 0 16,10 4 0-16,-1 0 0 0,-9-4 128 0,11 4-128 15,-2-3 0-15,-9-1 0 0,9 3 0 0,-9-3 0 16,0 0 0-16,10 1 0 0,-10-1 0 0,0 0 0 16,0 0 0-16,9-1 0 0,-9 1 0 0,0 0 0 0,0 0 128 0,8-5-128 15,-8 5 0-15,0 0 144 16,5-9-144-16,-3 2 0 0,-2 7 0 0,1-12 128 0,-1 0-128 0,0 2 0 15,0-4 144-15,2 0-144 0,-4-1 0 16,1-2 128-16,0-2-128 0,1-1 0 0,0 0 0 0,0-2 0 16,0-2 0-16,-1-3 128 0,1 0-128 0,0-2 0 15,0-1 0-15,0-2 0 0,0-4 0 0,1 2 128 16,0-2-128-16,0-3 0 0,-1-3 0 0,3 0 0 16,-1-5 0-16,1 1 128 0,0 1-128 0,2-5 0 15,-2-1 0-15,1 0 128 0,-1 2-128 0,2-3 0 16,-3 1 0-16,5 0 0 0,-2 0 0 0,0 0 0 15,0 2 0-15,0 0 0 0,2 1 0 0,0 2 0 16,1-2 0-16,-1 2 0 0,2 4 0 0,1 0 0 0,-1-1 0 16,2 2 0-16,-1 5 0 0,0-1 0 0,-1 2 0 0,0 2-128 15,0-2 128-15,-1 2 0 0,-1 0 0 0,0 2 0 16,0-1 0-16,-1 2 0 0,-1 3 0 0,0 2-128 16,-1 2 128-16,-3 3-128 0,3-2 128 0,-3 3-128 15,1-3 128-15,-2 7 0 0,0 1 0 0,-2 0 0 16,0 3 0-16,-1 2 0 0,0 0 0 0,-1 2 0 15,-1 4 0-15,-2-4-208 0,2 2 80 0,5 5 128 16,-6-4-128-16,6 4 128 0,-10-3 0 0,1 1 0 16,-1 1 0-16,-2 1 0 0,3 0 0 0,-3 3 0 15,-1-1 0-15,-1 2 0 0,-3 1 0 0,0 1 0 16,-4-3-144-16,1-1 144 0,-6 4 0 0,4 1 0 16,-4-2 0-16,3 3 0 0,-3-1 0 0,-4 0 0 15,-3 0 0-15,-1 0 0 0,-2 0 0 0,0 2 0 0,-3-4 0 0,1 4 0 16,1-2 0-16,-3 2 0 0,-2-3 0 15,-1 3 0-15,-3 0 0 0,-2-3 0 0,-5 3 0 0,-3-3-128 16,-1 3 128-16,1-2 0 0,3 2 0 0,1-2 0 16,0-1 0-16,1 3 0 0,4-4 0 0,-1 1 0 15,-5-1 0-15,0-2 0 0,-3 0 0 0,4-3 0 16,4-3 0-16,1 2 0 0,1-1 0 0,0-2 0 16,0 1 0-16,1 1 0 0,-1-1 0 0,-2 2 0 15,-2-2 0-15,-1-2 0 0,2 0 0 0,2 1 0 16,1 1 0-16,0-4 0 0,2 1 0 0,3 2 0 15,0-2 0-15,0-1 0 0,-2 4 0 0,1-5 0 0,0 2 0 0,2 0 0 16,3-2 0-16,1 0 0 0,2 2 0 16,3-5 0-16,2 1 0 0,2 3 0 0,2 0 0 0,2-2 0 15,0 4 0-15,3-4 0 0,1 0 0 16,2-2 0-16,3 1 0 0,0 0 0 0,2 2 0 0,-1-1 144 16,3 2-144-16,1-2 0 0,1 4 0 0,1 0-176 15,-2-3 176-15,2 3 0 0,7 5 0 0,-8-5 0 16,0-3 0-16,8 8 0 0,0 0 0 0,-6-5 0 15,6 5 0-15,0 0 0 0,0 0 0 0,0 0 0 16,0 0 0-16,0 0-160 0,0 0 160 0,0 13-160 16,1-3 160-16,1 4 0 0,1 2 0 0,1 2-128 15,2 3 128-15,-3 1 0 0,-1 5 0 0,2 0-128 16,1 2 128-16,0 5 0 0,-1 1 0 0,0 3 0 0,0 1 0 16,1 6 0-16,-3-3 0 0,1 3 0 0,-1 0 0 0,1 4-128 15,-2 2 128-15,0 1 0 0,-1-2 0 16,0 0 0-16,0 0 0 0,-1 1 0 0,-1 0 0 15,-1-1 0-15,0-5 0 0,1 5 0 0,-2-2 0 16,2 2 0-16,-1 1 0 0,0-2 0 0,1-3 0 0,-2 1 0 16,3 4 0-16,-4-8 0 0,2 0 0 0,1-2 0 15,-2-2 0-15,0 0 0 0,2-3 0 0,-2-1 0 16,-1-4 144-16,1 1-144 0,-1-4 0 0,2 0 0 16,-1-2 0-16,1-1 0 0,-1-3 0 0,0-1 0 15,3-3 0-15,-1 0 0 0,1-4 0 0,0 0 0 16,0-4 0-16,-1 0 0 0,-2-2 0 0,4-8 0 15,-3 9 0-15,3-9 0 0,0 0 128 0,-3 6-128 16,3-6 144-16,0 0-144 0,0 0 224 0,0 0-48 16,0 0-16-16,0 0 0 0,0 0-32 0,0 0 0 0,0 0 0 0,0 0 0 15,0 0 0-15,0 0-128 0,0 0 192 0,0 0-64 16,0 0-128-16,0 0 0 0,0 0 144 0,0 0-144 16,0 0 0-16,0 0 0 0,12-3 0 0,-12 3 128 15,0 0-128-15,12-2 0 0,-2 1 0 0,-10 1 0 16,0 0 0-16,12-3 0 0,-12 3 0 0,10 0 0 15,-10 0 0-15,0 0 0 0,10-1 0 0,-10 1 0 16,0 0-192-16,10 5-48 0,-3 0-16 0,-3 5-9664 16,-2-3-1920-16</inkml:trace>
  <inkml:trace contextRef="#ctx0" brushRef="#br1" timeOffset="58352.51">16694 13657 8287 0,'0'0'368'0,"0"0"80"0,11-5-448 16,1 0 0-16,-1-3 0 0,0 3 0 0,1 1 1808 0,1 1 288 15,2-4 48-15,-4 5 16 0,2-1-1392 0,0 1-256 16,-2-2-64-16,1-3-16 0,-2 4 80 0,1-1 32 15,-11 4 0-15,12-3 0 0,-1 1 96 0,-11 2 0 16,10-5 16-16,-1 2 0 0,-9 3-48 0,14 1-16 16,-2 2 0-16,0 2 0 0,-2-3-208 0,4 1-32 0,0 2-16 15,2 1 0-15,1-2-64 0,4 0-16 0,0 1 0 0,5 4 0 16,3-3 64-16,3 3 16 0,2-5 0 0,8 2 0 16,4 2 80-16,2-4 16 0,2 0 0 0,3 0 0 15,2 1 0-15,2 0 0 0,1 1 0 0,5 2 0 16,5-3-128-16,2 0-32 0,0 0 0 0,0-1 0 15,-1-2-128-15,-1 2-16 0,1-1-128 0,4-1 192 16,3 2-192-16,1-1 0 0,-3-3 128 0,-2 0-128 16,0-2 0-16,1 2 0 0,2 2 0 0,0-2 0 15,4-2 0-15,-4 1 0 0,-4 0 0 0,-2-2 0 16,0 6 0-16,2-6 128 0,4 2-128 0,-3-2 0 16,-1 0 0-16,-2 0 0 0,-3-1 0 0,-1 3 0 15,-3-2 0-15,3 3 0 0,1 0 128 0,-2-1-128 16,-1-3 0-16,-3 1 0 0,-5 1 0 0,-1 2 0 15,-4 0 0-15,-3 2 0 0,-4 0 0 0,0 1 0 16,-1-2 0-16,-2 1 0 0,-1 1 0 0,-3-3 0 0,-4 0 0 16,-4 1 0-16,-4 1 0 0,-4-1 0 0,-3-1 0 15,-3 1 128-15,-3 0-128 0,-11-1 0 0,0 0 128 0,0 0-128 16,0 0 0-16,0 0 144 0,0 0-144 0,0 0 0 16,0 0 0-16,0 0 0 0,-13 0 0 0,-2 0 0 15,-3 0 128-15,-3-1-128 0,-6 0 0 0,-2 0 0 16,-4-2 0-16,0-1 128 0,-4-1-128 0,0 0 0 15,0-4 0-15,-1 3 0 0,-3-4 0 0,1 2 0 16,-4 3 0-16,-3-2 0 0,-5 2 0 0,-1 0 0 16,-4-4 0-16,-2 2 0 0,-2-5 0 0,0 5 0 15,-1-3 0-15,-4 3 0 0,-5 0 0 0,-3-2 0 16,-5-4 0-16,3 5 0 0,2-1 0 0,-1 3 0 0,0-2 0 16,-6 5 0-16,-8-1 0 0,1 1 0 0,4-1 0 15,1 2 0-15,1-1 0 0,-3 1 0 0,-6 1 0 0,5 1 0 16,3 0 0-16,2 1 0 0,1 0 0 0,-5 3 0 15,-4 0 0-15,0-2 0 0,2 0 0 0,2 1 0 16,0 2 0-16,0 3 0 0,-3 1 0 0,6 1 0 16,3-3-240-16,6-1 80 0,6 0 16 0,6 2 0 15,5 1 144-15,5-2-160 0,5 1 160 0,4-3-160 16,2 1-32-16,5 1 0 0,5-5 0 0,6 0 0 16,5 0-96-16,5-1-32 0,4 2 0 0,10-3 0 15,0 0 64-15,0 0 16 0,8 6 0 0,8-2 0 16,5-3 240-16,9 2-144 0,6-1 144 0,5 0-128 15,2-1 128-15,6 2 0 0,3-3 0 0,5 3 0 16,5 1 128-16,12 1 0 0,10 3 0 0,2-6 0 16,-1 0 0-16,4 0 16 0,3 2 0 0,4-1 0 15,6-3-144-15,0 0 192 0,-3 0-192 0,4 3 192 0,2 1-192 16,1-2 0-16,-2-4 0 0,-2 2 128 0,-4 2-128 0,3-2 0 16,5 0 0-16,-3 0 128 0,-9-3-128 0,1 3 0 15,-1 3 0-15,0-2 0 0,1-2 0 0,-6 1 128 16,-8 0-128-16,-4 1 0 0,-3 3 0 0,-3-2 0 15,-3-1 0-15,-5-1 0 0,-6 0 0 0,-6 3 0 16,-6-6 128-16,-6 3-128 0,-6 0 0 0,-5 0 0 16,-4 3 0-16,-5-2 0 0,-5 1 0 0,-14-2 0 15,0 0 0-15,0 0 0 0,0 0 0 0,0 0 0 16,-14 2 0-16,-3-1 128 0,-9-1-128 0,-4 0 160 0,-7 3-160 16,-8 1 160-16,-6-2-160 0,-4 2 0 0,-6-3 0 0,-2 1 128 15,0-1-128-15,-5 0 0 0,-5 2 0 0,-6-1 0 16,-6 1 0-16,-2-3 0 0,1-2 0 0,-3 2 0 15,-1 2 0-15,-10-2 0 0,-8-2 0 16,-1 1 0-16,1 0 0 0,-6 1 0 0,-7 1 0 0,5-1 0 16,7-2 0-16,1 0 0 0,1 4 0 0,4-1 0 15,4-4-128-15,6 1 128 0,7-3 0 0,3 1 0 16,2 1-144-16,4 1 144 0,5-1-192 0,7 2 192 16,7-3-224-16,6 0 64 0,7 2 16 0,7 1 0 15,5 1 144-15,7 0-192 0,4 1 192 0,5 1-192 16,7 1-128-16,10-3-16 0,0 0-16 0,0 0 0 15,14 5-64-15,7-1-16 16,7 0 0-16,12 2 0 0,4-1 256 0,15-2 176 0,11 0-208 0,7 0 80 0,2-3 128 16,4 3 0-16,1-1 0 0,6-1 128 15,8-2-128-15,-2 0 176 0,-2-3-176 0,0 3 192 0,2-1-192 0,3 0 192 16,3-2-192-16,-2 2 192 0,-3-1-192 0,-1-1 128 16,1 2-128-16,-3-1 128 0,-4-1-128 0,-6 3 0 15,-6 0 0-15,-2 0 0 16,-5 2-576-16,-1 1-64 0,-3 0 0 15</inkml:trace>
  <inkml:trace contextRef="#ctx0" brushRef="#br1" timeOffset="63842.8">25981 13525 4607 0,'-7'-5'400'0,"-2"-5"-400"15,-2 1 0-15,-1 0 0 0,2 4 2672 0,-2 1 448 16,1 1 80-16,1 0 32 0,0 0-2416 0,2-1-496 16,8 4-80-16,0 0-32 0,-9-2-80 0,9 2-128 15,0 0 176-15,-6-5-176 0,6 5 544 0,0 0 0 16,-4-7 0-16,4 7 0 0,0 0-96 0,0 0-32 15,0 0 0-15,0 0 0 0,0 0-96 0,0 0-32 16,0 0 0-16,0 0 0 0,0 0-96 0,0 0-32 16,10-2 0-16,4 2 0 0,6 1 144 0,4 3 16 15,6 2 16-15,6-1 0 0,4 7 320 0,11-3 64 0,9 3 16 0,2-2 0 16,4 2-288-16,1 2-64 0,1 1-16 0,5-3 0 16,4 2-224-16,6-2-144 0,2-3 192 0,-2 1-192 15,-3-5 192-15,2 4-192 0,2-4 192 0,4 0-192 16,5 2 224-16,-3-5-64 0,-4-2-16 0,2 3 0 15,0-1-16-15,-1 2 0 0,1-3 0 0,-4-1 0 16,-4 0 0-16,-5 3-128 0,-1 2 192 0,-2-1-64 16,0 1-128-16,-4 1 0 0,0-1 144 0,-7-1-144 15,-6 1 0-15,-1 4 128 0,-3-2-128 0,-6 3 0 16,-1-3 0-16,-5 4 0 0,-3-6 0 0,-6 1 0 16,-2 0 0-16,-5-2 0 0,-5 3 0 0,-4-1 0 15,-5-2 0-15,-9-4-128 0,0 0 128 0,0 0-128 16,0 0 128-16,0 0 0 0,-10 2 0 0,-6 1 0 0,-3-3 0 15,-4-1 0-15,-3-2 0 0,-7 2 128 0,-2-3-128 0,-4-2 128 16,-4 0-128-16,-4 4 128 0,-4-1-128 0,-8 0 0 16,-6-3 128-16,-4 3-128 0,-6-2 0 0,1-3 128 15,-1 3-128-15,-7 2 0 0,-4 1 0 0,-4-2 0 16,-4-4 0-16,0 5 0 0,0 3 0 0,-8-3 0 16,-6-3 0-16,2 1 128 0,2 1-128 0,4 0 0 15,-1-1 0-15,2 1 0 0,1-1 0 0,8 0 0 16,6 0 0-16,12 2 0 0,3 2 0 0,5 0 0 15,1 1 0-15,6-2 0 0,1 1 0 0,5 1 0 16,4-1 0-16,5 1 0 0,5 1 0 0,5-1 0 16,6 1 0-16,4 1 0 0,4-1 0 0,6-1 0 15,3 1-144-15,9-1 144 0,0 0-128 0,0 0 128 16,0 0-160-16,0 0 160 0,15-1 0 0,6 0 0 0,9-1-128 16,8 1 128-16,9 1 0 0,11 0 0 0,12-2 0 0,7-1 0 15,4-2 0-15,7 4 0 0,6 1 0 0,9 1 0 16,7-1 0-16,3 0 0 0,4 1 0 0,8 3 0 15,6-3 128-15,0 2-128 0,-3-1 0 0,3 2 0 16,2-1 0-16,-2 2 0 0,-6-1 0 0,-2 1 0 16,1 5 0-16,-9-5 0 0,-11-1 128 0,-6 3-128 15,-1 0 0-15,-6 0 0 0,-4 1 0 0,-10-3 0 16,-9-1 128-16,-10 2-128 0,-8-2 0 0,-7 1 0 16,-7 2 0-16,-10-4 0 0,-7 0 0 0,-6-2 0 15,-13-1 0-15,0 0 0 0,0 0 0 0,-9 5 0 16,-6-2 0-16,-9-1 0 0,-8 0 0 0,-9-2 0 15,-7-4 0-15,-13 1 0 0,-11 1 0 0,-10-2 0 16,-4-5 0-16,-11 3 0 0,-7 3 0 0,-13-3 0 0,-13-6 0 0,-9 3 0 16,-8 3 0-16,-6 1 0 0,-6-4 0 0,-7 3 0 15,-5-3 0-15,6 5 0 0,4 4 0 0,8 0 0 16,3-3 0-16,14 5 0 0,11 3 0 0,11 0 0 16,7-3 0-16,15 0 0 0,15 3 0 0,13 4 0 15,12-2 0-15,14 2 0 0,10-4 0 0,10-1 0 16,8 0 0-16,10-4 0 0,9 6 0 0,11-1 0 15,12 2-144-15,14 0 144 0,12-3 0 0,19-1-128 16,15-3 128-16,13-2 0 0,6-1 0 0,18-2 0 16,13-3 0-16,11 2 0 0,7-3 0 0,8 1 0 15,5-5 0-15,6 4 0 0,4-1 0 0,0 5 0 16,-3 3 0-16,-5-2 0 0,-8 1 0 0,-6 3 0 0,-8 3 0 0,-14 4-128 31,-17 1-1376-31,-14 5-272 0,24 6-48 0,-39-1-16 0</inkml:trace>
  <inkml:trace contextRef="#ctx0" brushRef="#br1" timeOffset="69763.89">5472 16047 1839 0,'0'0'160'0,"0"0"-160"15,-9-4 0-15,2 1 0 0,7 3 2304 0,0 0 448 16,0 0 64-16,-11-2 32 0,11 2-2272 0,0 0-576 15,-7-5 0-15,7 5 0 0,0 0 320 0,0 0-32 16,0 0-16-16,0 0 0 0,-5-7-48 0,5 7-16 16,0 0 0-16,0 0 0 0,0 0 240 0,0 0 64 15,0 0 0-15,0 0 0 0,0 0 304 0,-9-2 64 0,9 2 16 0,0 0 0 16,0 0-128-16,-10-2-32 0,10 2 0 0,0 0 0 16,0 0 32-16,0 0 16 0,0 0 0 0,0 0 0 15,0 0-64-15,0 0-16 0,0 0 0 0,0 0 0 16,0 0-256-16,0 0-48 0,2-11-16 0,3 2 0 15,2-4 0-15,0 1 0 0,3-2 0 0,3 1 0 16,1-2-192-16,1 0-64 0,3 2 0 0,-1 1 0 16,-1 0-128-16,2 0 0 0,2 6 144 0,2-3-144 15,1 3 0-15,1 2 0 0,0 0 0 0,0 4 128 16,2 5-128-16,-3-1 0 0,-2 4 0 0,-2 0 0 16,-3 6 0-16,-2 0 0 0,-3-1 0 0,-1 2 0 15,-2 2 0-15,-1-1 0 0,1 1 0 0,0-1 0 16,-3-2 0-16,0-2 128 0,-3 1-128 0,2-1 128 15,0-2-128-15,0 1 144 0,-4-11-144 0,7 10 160 16,-7-10-32-16,12 7-128 0,-2-1 192 0,2-5-64 0,-1-2 0 0,3-3 0 16,2-5 0-16,4-1 0 0,-1-3 96 0,2-1 16 15,0-1 0-15,4-3 0 0,0-2-240 0,5 0 0 16,0 1 0-16,2 2 0 0,0 1 0 0,-1 4 0 16,3-2 0-16,-5 4 0 0,0 2 0 0,0 3 0 15,2 0 0-15,-2 5 0 0,-2-2 0 0,-1 4 0 16,1 2 0-16,-3-1 0 0,-2 0 0 0,-2-1 0 15,-2 4 0-15,0 0 0 0,-2-2 0 0,0-1 0 16,-1 0 0-16,0 2 0 0,0-2 0 0,-2-1 0 16,1-1 128-16,0 1-128 0,1-2 0 0,0-2 128 15,-2 2-128-15,1-1 0 0,3-3 0 0,-2-1 128 16,-1 1-128-16,0 1 0 0,0-1 0 0,0-1 0 16,-1 2 128-16,-1 1-128 0,0-1 0 0,-1 2 0 0,-1 1 0 0,1 2 0 15,-1 1 0-15,1 1 0 0,1 2 0 0,-2-1 0 16,-1 2 0-16,1 1 176 0,-1-1-176 0,1 0 160 15,0-3-160-15,-1 1 0 0,-9-5 0 0,14 9 128 16,0-5-128-16,-1 1 0 0,-1-2 0 0,2-2 0 16,0-1 0-16,2-1 0 0,-1-3 0 0,-1 1 0 15,4 1 160-15,-1-3-160 0,1-3 192 0,2 4-192 16,0 0 256-16,0-1-48 0,2 0-16 0,-1 1 0 16,-1-1-48-16,1 0-16 0,0 1 0 0,-2 3 0 15,1-1-128-15,-1 2 0 0,1 1 0 0,0 1 0 16,1 2 0-16,-1 4 0 0,0-2 0 0,-1 4 0 15,2 1 0-15,-2 3 0 0,-1 1 0 0,-1 3 0 16,1-1-1152-16,0 4-320 16,0 4-64-16</inkml:trace>
  <inkml:trace contextRef="#ctx0" brushRef="#br1" timeOffset="71650.49">12779 15956 13823 0,'0'0'1216'0,"0"0"-960"0,-9-2-256 0,1 2 0 16,8 0 960-16,-8-1 128 0,3 1 48 0,5 0 0 15,0 0-416-15,0 0-80 0,0 0 0 0,0 0-16 16,0 0-48-16,0 0 0 0,0 0 0 0,0 0 0 15,0 0-80-15,0 0-32 0,0 0 0 0,0 0 0 16,0 0 80-16,0 0 16 0,3-8 0 0,2 2 0 16,1-2 16-16,6-3 16 0,-1 0 0 0,3 0 0 15,0-4-272-15,3-1-48 0,1 1-16 0,1 0 0 16,0 2-16-16,1-1-16 0,2 0 0 0,0 3 0 16,1 1-16-16,3-1 0 0,-3 1 0 0,3 1 0 15,0 7-80-15,-1 2-128 0,1 4 176 0,-1 2-176 16,0-1 0-16,-3 8 0 0,-2 1 0 0,-3 6 0 15,-6 3 0-15,-2 4 0 0,0 4 0 0,-1 3 0 16,-4 0 0-16,-1 1 0 0,1 0 0 0,-1-3 0 16,-1-6 128-16,1 2-128 0,1-5 0 0,0-4 0 15,1-4 0-15,0-6 0 0,2 0 128 0,1-5-128 16,-8-4 144-16,13 0-16 0,-1-1-128 0,4-2 192 0,-2-6 128 0,3-1 0 16,5-5 16-16,-2-3 0 0,3-1-160 15,4-1-48-15,5-4 0 0,1 2 0 0,0-1-128 0,2 4 0 16,0-1 0-16,-2 4 0 0,0 0 0 0,-1 3 0 15,1 6 0-15,0 0 0 0,-2 5 0 0,1 4 0 16,0 3 0-16,0 0 0 0,0 3 0 0,1 1 0 16,0 0-128-16,0 0 128 0,0 2-160 0,-1-2 160 15,-1 2-208-15,-4-2 80 0,-3 1 128 0,-2-2-128 16,-3 4 128-16,-1-5-128 0,-1 1 128 0,2-3 0 16,1 0 0-16,-1-1 0 0,1 0 0 0,0-4 0 15,7-2 0-15,-2 0 128 0,2-3-128 0,4 0 0 16,-1 0 0-16,4-6 0 0,3 0 160 0,1-1-32 0,-1-3-128 15,3 0 192-15,-3-3-192 0,1 0 128 0,0-2-128 16,0 1 0-16,0-1 0 0,2-1 0 0,-2 4 0 0,1 0 0 16,0 3 0-16,1 3 128 0,-2 4-128 0,-1 5 0 15,-4-1 128-15,-1 3-128 0,-4 0 176 0,-2 4-176 16,-2 0 176-16,1 3-176 0,-1 2 160 0,0 0-160 16,0 0 144-16,2-1-144 0,-2 2 128 0,1-1-128 15,1 1 192-15,1 0-32 0,4-4-16 0,2 2 0 16,-1 0 96-16,3-2 16 0,4 3 0 0,-4-3 0 15,1 2 0-15,2 1 16 0,0-4 0 0,4 4 0 16,1-4-272-16,7 3 128 0,1 0-128 0,7 0 0 16,4 4-944-1,1 4-288-15,-1 3-64 0</inkml:trace>
  <inkml:trace contextRef="#ctx0" brushRef="#br1" timeOffset="77518.55">8303 17041 17503 0,'0'0'768'0,"0"0"176"0,-8-8-752 0,1 2-192 0,0 2 0 0,7 4 0 15,0 0 1488-15,0 0 272 0,-3-9 48 0,3 9 16 16,0 0-1440-16,0-8-384 0,0 8 128 0,0-12-128 16,-3 3 128-16,3 9-128 0,-4-12 144 0,4 12-144 15,-5-9 240-15,0 0-48 0,1-1-16 0,-1 3 0 16,0-4 400-16,-1 4 96 0,-3 1 16 0,-1-3 0 16,-2 1-96-16,-2-1-16 0,3 1 0 0,-3 0 0 15,-1 0-256-15,-2-2-48 0,-1 1-16 0,-2-3 0 16,-3 4 48-16,0-4 0 0,-1 1 0 0,-1 3 0 15,-2-2-16-15,-4 2 0 0,-3-4 0 0,-2 3 0 16,-2-4-32-16,3 1 0 0,-3 1 0 0,2-3 0 16,0 1-256-16,3-1 0 0,-1 2 128 0,0-2-128 15,-1 1 0-15,2-1 0 0,2 1 0 0,-5-2 0 0,-1-2 0 0,-1 2 0 16,0 0 0-16,-2 0 0 0,-2 2 0 0,4-1 0 16,3-1 0-16,-1 0 0 0,1 3 0 0,-1 1 0 15,-1-1 0-15,2 5 0 0,-1-2 0 0,-2 2 0 16,-4 1 0-16,-3 0 0 0,0 2 0 0,-1 1 0 15,0-2 0-15,3 1 0 0,1 3 0 0,0 0 0 16,3 0 0-16,-2 1-144 0,0 1 144 0,1 1 0 16,0 2 0-16,-2 1 0 0,-5-1 0 0,0 4 0 15,-2-2 0-15,3-2 0 0,0 4 0 0,3-1 0 16,1 6 0-16,1-4 0 0,3 3 0 0,-3 0 0 16,5-1 0-16,-3 2 0 0,-1-2 0 0,-2 0-128 0,-1 3 128 0,1 0 0 15,1-2 0-15,0 0 0 16,3 0 0-16,3 0 0 0,-1 3 0 0,2 2 0 0,1-2 0 0,2 1-128 15,-1 1 128-15,3 0 0 0,-1-2 0 0,-4-1 0 16,-1 0 0-16,1 1 0 0,2 0 0 0,3 2 0 16,3-2 0-16,1 2 0 0,-1-1 0 0,3 2 0 15,3 1 0-15,0 0-128 0,-1 1 128 0,5-1 0 16,-1 0 0-16,5 3 0 0,-2-2 0 0,2 3-128 16,2-1 128-16,1 1 0 0,0 1 0 0,2 3-128 15,2-5 128-15,-1 5 0 0,3-1 0 0,0 0 0 16,1-2 0-16,0-1 0 0,2 3 0 0,0-3 0 15,0 1 0-15,2 1 0 0,0-2 0 0,1 3 0 16,0-4 0-16,3-1 0 0,0 2 0 0,2-2 0 16,0 0 0-16,3 0 0 0,1-2 160 0,1 0-160 15,0 2 176-15,3-4-176 0,1 1 192 0,2 3-192 16,1 0 128-16,3-1-128 0,-1-2 0 0,3 0 0 0,3 0 128 0,1-2-128 16,3 1 0-16,1-2 0 0,3 0 0 0,-2 1 128 15,-1-2-128-15,-2-3 0 0,2 2 160 0,1 2-160 16,2-3 128-16,0 1-128 0,3 1 0 0,0 0 0 15,4-3 128-15,2 0-128 0,2 3 0 0,1-4 0 16,0 0 0-16,1 1 128 0,-4-1-128 0,2 0 0 16,2-2 0-16,-1-1 128 0,0 1-128 0,6-4 160 15,3 1-160-15,-4 1 160 0,-1-2-160 0,2-2 160 16,-5 2-160-16,1 1 160 0,-1-3-32 0,4-1-128 16,-1-1 192-16,1 0-64 0,3-1 0 0,0-3-128 15,0 0 192-15,-3 0-64 0,-2 0 0 0,0-3-128 0,-1-1 192 16,-1-1-64-16,1 0-128 0,2-3 160 15,2 0-160-15,2 1 160 0,0 0-32 0,-1 3-128 0,-4-8 192 16,0 4-64-16,-2-1-128 0,2-1 0 0,-1-1 144 0,1 1-144 16,1 0 0-16,0 2 144 0,0-4-144 0,-4-2 0 15,-5-2 128-15,-1-1-128 0,-1-2 0 0,-2 3 0 16,0-2 144-16,-3 2-144 0,0-3 0 0,0-1 144 16,-2 2 0-16,1 1 0 0,1-5 0 0,-2 2 0 15,-2 1 48-15,-1-2 0 0,-2 1 0 0,-4 1 0 16,-2-4 0-16,-2 2 0 0,-1-4 0 0,-1 2 0 15,1-4 0-15,-3 3 16 0,-3 0 0 0,-1-3 0 16,-3-2 0-16,-1 0 0 0,-3-3 0 0,-2-1 0 16,-2-1-32-16,0 0-16 0,-4 1 0 0,0 0 0 15,-2 0 0-15,-1 3 0 0,-3 4 0 0,-2-2 0 16,-1 1 64-16,-3-1 16 0,-2 2 0 0,-1 5 0 16,-2-3-48-16,-2 5 0 0,-2 1 0 0,-2-1 0 0,-8 3-192 0,-4 3 0 15,-4 3 0-15,-2 2 0 0,-1 5-320 0,3 1-16 16,-1 3 0-16,1 3 0 15,-2 5-208-15,2 6-32 0,1 4-16 16,2 3 0-16,-1 2-1456 0,4 7-304 0,-1 4-48 0,5 1-13056 16</inkml:trace>
  <inkml:trace contextRef="#ctx0" brushRef="#br1" timeOffset="78921.1">15035 18239 17727 0,'0'0'784'0,"0"0"176"0,-1-10-768 0,1 10-192 0,0 0 0 0,0 0 0 16,0-6 368-16,0 6 32 0,0 0 16 0,0 0 0 16,0 0-80-16,0 0-16 0,0 0 0 0,0 0 0 15,0 0 64-15,0 0 0 0,0 0 0 0,1 14 0 0,-4-3 16 0,1 6 16 16,-1 4 0-16,-3 6 0 0,-2-2 48 0,1 6 16 15,-1 3 0-15,-1 2 0 0,0 3-64 0,-1 1-16 16,0-4 0-16,0 4 0 0,0-2 0 0,1-1 0 16,0 1 0-16,1-5 0 0,0-4 0 0,1-2 0 15,0-3 0-15,4-4 0 0,-1-3 48 0,1-6 0 16,3-11 0-16,0 0 0 0,-2 9-112 0,2-9-16 16,0 0 0-16,0 0 0 0,0 0-16 0,0 0-16 15,0 0 0-15,0 0 0 0,7-15 16 0,4-3 0 16,0 0 0-16,3-6 0 0,3-1-304 0,2-4 0 15,1 1 128-15,2-3-128 0,0 3 0 0,3 3 0 16,-1 2 0-16,4-1 0 0,2 2 0 0,2 2 0 16,-2 1 0-16,0 1 0 0,0 4 0 0,-2 4 0 0,-2-2-128 15,-1 7 128-15,-2 0 0 0,1 6 0 0,-1 6 0 0,-1-1-144 16,-3 4 144-16,0 2 0 0,-2 4-144 0,1 3 144 16,-2 0 0-16,-2 4-176 0,-2 0 176 0,0 4-128 15,-3 1 128-15,-1 2 0 0,-1-3 0 0,0 2-128 16,-1-1 128-16,-3-1 0 0,1-5 0 0,-1-1 0 15,-1 2 0-15,2-3 0 0,0-1 0 0,-2-3 128 16,1-5-128-16,-1 1 0 0,2-1 0 0,0-3 0 31,-4-8-368-31,6 7-80 0,2 1-32 0,-8-8 0 0,13-1-2112 0,-2-3-416 16,3-5-96-16</inkml:trace>
  <inkml:trace contextRef="#ctx0" brushRef="#br1" timeOffset="79343.07">16511 18490 25743 0,'0'0'1136'0,"0"0"240"0,-5-11-1104 0,5 11-272 16,-6-6 0-16,6 6 0 0,0 0 160 0,-7-2-32 15,-2 2 0-15,0 2 0 0,-1 2-128 0,0 7 0 16,-3 2-160-16,-1 4 160 0,-1 0 0 0,-2 6 0 16,1 1 0-16,-3 6 0 0,-2-1 0 0,1 5 0 15,1 3 0-15,1 0 160 0,0-1-32 0,3-2-128 16,2-2 192-16,4-3-64 0,6-5 0 0,-1 0-128 16,3 2 192-16,3-6-64 0,3-4 64 0,3-2 16 0,2-3 0 0,1-1 0 15,1-5 240-15,3-3 64 0,3-3 0 0,1-1 0 16,1-9 128-16,1 1 16 0,2-5 16 0,2-2 0 15,0-2-336-15,3-2-64 0,0-2-16 0,2-1 0 16,-2-3 0-16,-2-1-16 0,-2 4 0 0,0-1 0 16,-2 0 16-16,-3-4 16 0,-4 1 0 0,-2 1 0 15,-4 6 112-15,-4 2 32 0,-2 1 0 0,-6 1 0 16,-1 5-224-16,-3 2-64 0,-5-3 0 0,-2 5 0 16,0 1-384-16,-4 2-96 0,1 5-16 0,-4 0 0 15,2 3-1168-15,-2 2-256 0,-1 4-32 16,-1-1-12080-16</inkml:trace>
  <inkml:trace contextRef="#ctx0" brushRef="#br1" timeOffset="79761.92">18295 18594 12895 0,'0'0'1152'0,"-4"-9"-928"0,-1 4-224 0,5 5 0 16,-3-8 3600-16,3 8 688 0,0 0 128 0,0 0 16 15,0 0-3536-15,0 0-704 0,0 0-192 0,0 0 0 16,3 10 128-16,0 6-128 0,-2-1 160 0,-1 4-160 16,0 1 192-16,0 4-64 0,-1 4-128 0,-2 0 192 15,1 3 0-15,-3 2-16 0,1-6 0 0,-1-1 0 16,1-1-176-16,-1 0 0 0,2-5 0 0,2-1 0 15,0-1-256-15,1-4-144 0,0-2-32 0,2-4 0 16,-2-8-352-16,0 0-80 0,8 3-16 0,-8-3-11040 16</inkml:trace>
  <inkml:trace contextRef="#ctx0" brushRef="#br1" timeOffset="80167.94">18932 18528 29487 0,'0'0'1296'0,"0"0"288"0,0 0-1264 0,0 0-320 15,0 0 0-15,1 16 0 0,1 2 192 0,0 2 0 16,3 1-16-16,-5 3 0 0,-4 3-176 0,2-1 0 16,-2 6 0-16,0-3 0 0,-2-3 0 0,-2 2 0 0,1-8 0 0,-2 0 0 15,1-2 0-15,1-3 160 0,0-6-16 0,2 0 0 16,5-9 368-16,0 0 64 0,0 0 0 0,0 0 16 15,0 0-128-15,0 0-16 0,0 0-16 0,9-16 0 16,1-1-16-16,2-1 0 0,0-3 0 0,4-3 0 16,1-4-256-16,1 2-160 0,1-2 192 0,0 5-192 15,0 1 0-15,0 2 0 0,1 1 0 0,-1 7 0 16,0 0 0-16,-2 7 0 0,-1-1 0 0,-1 5 0 16,0-1 0-16,0 7 0 0,1 4-144 0,-1 3 144 15,0 2-176-15,-1 3 176 0,-1 3-208 0,1 4 80 16,-4 0 128-16,0 4 0 0,0 0 0 0,1-2 0 15,-3-4-176-15,0 1 176 0,-2-1-208 0,1-1 80 16,-1-2-64-16,1-1 0 0,-2-3 0 0,2-1 0 16,0 1-432-16,-4 1-80 0,4-2-32 15,-1-7 0-15,-6-7-1824 0,10 7-352 0,2-3-80 0</inkml:trace>
  <inkml:trace contextRef="#ctx0" brushRef="#br1" timeOffset="80605.49">20812 18068 25791 0,'0'-11'2304'0,"-1"0"-1856"0,-2-7-448 0,1-1 0 15,-1 1 1888-15,2 1 288 0,1-2 48 0,-3 1 16 32,2 1-2240-32,-3 2-432 0,-1-2-80 0,-2 2-32 0,-1 4 544 0,-2-2 0 0,-2-1 0 0,1 4 0 15,-3-2 0-15,-3 6 0 0,2 0 0 0,-1 2 0 16,-2 1 176-16,0 5-176 0,0 3 192 0,-1 5-192 16,-2 0 0-16,-2 4 0 0,0 4 0 0,-3 5 0 15,-2 3 0-15,-1 7 0 0,0 3-160 0,2 3 160 16,1 10 0-16,0 3 0 0,1 4 160 0,1 1-160 15,1 0 256-15,1 2-64 0,2 0-16 0,3-3 0 16,3-4-48-16,3-3-128 0,1-2 192 0,2-1-64 16,3-5-128-16,1-2 128 0,2-5-128 0,0 0 128 0,1-2-128 15,1-7 192-15,-1 1-192 0,1-3 192 0,1-5-192 0,0-2 0 16,1-1 0-16,-1-1 0 16,0-2-464-16,0-2-128 0,-1-10-32 15,0 0-9104-15,0 0-1808 0</inkml:trace>
  <inkml:trace contextRef="#ctx0" brushRef="#br1" timeOffset="80821.39">19905 18580 28559 0,'0'0'2544'0,"0"0"-2032"0,0 0-512 0,0 0 0 0,0 0 2112 0,10-4 320 16,6 4 64-16,5 1 0 15,3 1-2496-15,4 0-512 0,2 1-112 0,5 1-16 0,0-1 320 0,3 1 64 0,3-3 16 0,1 1 0 32,0-2-592-32,0 0-128 0,0-2-32 0,2 2 0 15,2-1-1248-15,-2 2-240 0,-2 2-48 0,-2-2-16 0</inkml:trace>
  <inkml:trace contextRef="#ctx0" brushRef="#br1" timeOffset="81122.3">21204 18654 27647 0,'-21'2'1216'0,"7"-2"256"0,-5-2-1168 0,1 3-304 0,1 1 0 0,-1 10 0 16,-1 2 1360-16,1 6 224 0,-1 2 32 0,1 3 16 0,0 3-1632 0,3-1-320 15,1 0-64-15,5-5 0 0,3 4 256 0,6-6 128 16,0-2-128-16,6-3 128 0,2-2 0 0,3-2 128 15,3 1 0-15,4-6 0 0,2-1 368 0,3-1 80 16,1-5 0-16,3-3 16 0,2-2 112 0,-1-5 32 16,3 3 0-16,-2-5 0 0,4-1-224 0,-4-1-32 15,-3 1-16-15,-2-4 0 0,-4 0 0 0,-2 0 0 16,-4-2 0-16,-4 1 0 0,-3 0-64 0,-6-2-16 16,-1 1 0-16,-4 0 0 0,-2 2-384 0,-3 0 0 15,-8 2 0-15,-2-1 0 16,-6 2-1424-16,-6 1-176 0,-1 5-16 0,-4 0-16 15,-6 4-1552-15,-4 1-304 0,-25 0-64 0,7-1-16 0</inkml:trace>
  <inkml:trace contextRef="#ctx0" brushRef="#br1" timeOffset="82624.55">22884 18043 7359 0,'0'0'656'0,"0"0"-528"0,-5-11-128 0,1 2 0 15,-3-2 4416-15,0 3 832 0,1-1 192 0,-3 2 16 16,0-4-4560-16,-2 4-896 0,-3-6-192 0,-3 3-48 16,-2-2 240-16,-1-2 0 0,-1 2 0 0,-3 0 0 15,-4 0 0-15,-2-4 0 0,-5 1-128 0,-1-1 128 16,-5-3 128-16,0-2 80 0,1 1 16 0,-1-2 0 16,-1-2 112-16,-4 1 32 0,-2 2 0 0,-3-1 0 15,-5-1-96-15,-6 4-16 0,-7-1 0 0,0 2 0 16,0 1-48-16,-1 5-16 0,2-2 0 0,-3 0 0 15,-3 4-192-15,1 1 176 0,0 0-176 0,1 1 160 16,1 3-160-16,-2-3 0 0,-1 3 0 0,-2 4 0 16,-5-1 0-16,2-2 0 0,3-4 0 0,-1 3 0 15,0-4 128-15,-2 1-128 0,-4 3 0 0,3-4 128 16,3 3-128-16,2-1 128 0,2 0-128 0,1 2 128 0,-2-1 96 16,-1 2 16-16,-2 0 0 0,3 2 0 15,3-4-240-15,1 3 144 0,0 1-144 0,-3 2 128 0,-3 2-128 16,1 1 0-16,1-1 0 0,3 0 0 0,1 1 928 0,0-1 96 15,2 3 32-15,-3 1 0 16,-4-4-1648-16,2-1-336 0,2 1-64 0,4-2-16 0,1 1 848 0,-1 1 160 16,3 1 0-16,-4 0 0 0,-3 0 128 0,4-1-128 15,3-2 0-15,1 1 128 0,2 1-128 0,-2 1 0 16,0 1 0-16,-3 0 0 0,-2-1 0 0,1 0 0 16,1-2 0-16,1 0 0 0,-1 1 0 0,1 0 128 15,1 1-128-15,-7 2 0 0,-2 0 0 0,0-1 0 0,2 1 128 16,0 0-128-16,3 0 0 0,-2 3 0 0,-1 2 144 0,-2-3-144 15,-1 4 0-15,-1-4 0 0,5 3 0 16,1-2 0-16,3 0 0 0,-5-2 0 0,-3 2 0 0,1-2 0 16,0-1 0-16,3 1 0 0,2 0 0 0,1-4 0 15,3 1 0-15,-4 0 0 0,-3 3 0 0,1-1 128 16,2 0-128-16,1 4 192 0,3-3-64 0,0 5 0 16,3-2-128-16,-3 4 192 0,-3 0-64 0,2-1 0 15,2 2-128-15,2 0 0 0,2 0 128 0,2 0-128 16,1 4 0-16,-1-1 0 0,-3-1 0 0,0 1 0 15,-1 1-144-15,2-3 144 0,4 0-160 0,2 2 160 16,-1-1-160-16,5 1 160 0,2 2-160 0,-2-2 160 16,4 1 0-16,-1 0 0 0,0 1 0 0,2 0 0 15,4 2 0-15,5 0 0 0,3 1 0 0,3 2 0 16,1-1 0-16,2 1 0 0,3 1 0 0,2 1 0 0,2 2 0 16,2 0 0-16,3 3-176 0,3 1 176 0,0-3-208 15,4 1 64-15,-1 1 16 0,4 3 0 0,2-1 128 16,1 0-128-16,1-2 128 0,2 2-128 0,3 0 128 0,2 2 0 15,1-2 0-15,4 0 0 0,1-1 0 16,2 1 0-16,1-1 0 0,3 1 0 0,2 2 0 0,3-2 0 16,1 0 0-16,5 0 176 0,1 0-176 0,6 0 192 15,4 4-192-15,3 1 192 0,1 1-192 0,-1 0 128 16,2-1-128-16,2-4 128 0,2-3-128 0,3 1 0 16,3 1 0-16,7-2 0 0,5-3 240 0,1 0-48 15,-2 2 0-15,3-6 0 0,0 0 48 0,6 1 0 16,4-2 0-16,2 3 0 0,2 0-96 0,2-3-16 15,-1 0 0-15,6 0 0 0,1-1 16 0,4-3 0 0,-1-2 0 0,2 0 0 16,-1 0 0-16,8-4 0 0,7-1 0 16,-3-2 0-16,-5-6-144 0,4 2 0 0,-2-1 0 15,7-3 0-15,-1-5 0 0,1-1 128 0,-2 4-128 0,3-2 0 16,4-3 0-16,-2 2 0 0,-5 1 128 0,5-4-128 16,4 4 0-16,-2-2 0 0,-4 0 0 0,2 0 0 15,3 1 0-15,0 0 0 0,-2-1 0 16,2 2 0-16,1-2 0 0,1-2 0 0,1-1 0 0,-7 2 0 15,-1-2 0-15,3 0 0 0,2 1 0 0,-3-3 0 16,-6 1 160-16,4-3-160 0,3-1 192 0,-4 1-192 16,-6-4 0-16,0-1 0 0,-1 1 0 0,2-1 0 15,0-3 0-15,-2 0 0 0,-6 1 0 0,6-3 0 16,3 0 0-16,-5-5 0 0,-4 1 128 0,-3 2-128 16,0-1 0-16,3-1 0 0,0-7 128 0,-4 4-128 15,0-1 128-15,-4-2-128 0,-1-2 144 0,1-3-144 16,-2 1 192-16,-4-2-64 0,-5-1-128 0,-1 1 192 0,-7 1-16 15,2 1-16-15,-1-2 0 0,-3-1 0 0,-6 0 32 16,-3-4 16-16,-5 1 0 0,0 0 0 0,-2-3 0 0,1 2 0 16,-1 3 0-16,-2-6 0 0,-2 2-16 0,0 1-16 15,-4-3 0-15,-3 5 0 0,-4-7-32 0,-3 3 0 16,-3 0 0-16,-4 1 0 0,-2 1-144 0,-3-1 0 16,-5 2 144-16,-4 2-144 0,-4 2 0 0,-6-1 0 15,-5-1 0-15,-5 3 0 0,-6 0-288 0,-5 2 32 16,-6 3 0-16,-4 1 0 15,-5-2-1088-15,-6 5-192 0,-3-1-64 0,-14 7-9216 16,-12 2-1856-16</inkml:trace>
  <inkml:trace contextRef="#ctx0" brushRef="#br1" timeOffset="84296.75">8213 17604 2751 0,'0'0'128'0,"0"0"16"0,0 0-144 0,4-7 0 16,-4 7 0-16,3-10 0 0,5 4 3712 0,2 3 704 16,4 3 128-16,1-1 48 0,6-2-3696 0,0 3-720 15,3 2-176-15,2 0 0 0,-1 1 0 0,3-1 0 16,-4 3 128-16,2 3-128 0,1 0 0 0,-2 1 0 15,0-4 0-15,2 1 0 0,0 3 0 0,1-3 0 16,0 4 0-16,4-2 0 0,-2 4 0 0,3-5 0 0,1 3 0 0,3-2 0 16,0 3 0-16,0-2 192 0,-1-1-48 0,-1-2 0 15,1 6 240-15,2-6 64 0,0-1 0 0,1 4 0 16,2-1-16-16,2 3 0 0,3 1 0 0,4-5 0 16,2 2-208-16,-1-3-32 0,1-2-16 0,-1 0 0 15,-3 1-176-15,-2 0 160 0,2 0-160 0,0 3 160 16,3-2-32-16,2 1 0 0,2 0 0 0,0-3 0 15,-2 0-128-15,-1-2 0 0,-3 2 144 0,0-1-144 16,2 1 0-16,0-4 144 0,1 1-144 0,3 0 0 16,2 0 176-16,0-1-176 0,-1 0 160 0,-1-1-160 15,-2 1 256-15,-2-1-32 0,-2 0-16 0,1 1 0 16,1 0 16-16,2 0 0 0,3 0 0 0,-1-2 0 16,-1 1 0-16,-3 0 0 0,-2 0 0 0,1-3 0 15,1 1-32-15,0 2 0 0,0 0 0 0,2-1 0 16,2 1-64-16,0 0-128 0,-2 1 176 0,-2-1-176 0,-4 1 144 15,-3 0-144-15,1-2 0 0,-1 2 144 0,0 2-144 16,1-1 0-16,0 0 144 0,-1 3-144 0,2-2 144 0,-1 2-144 16,-2-2 192-16,-1 0-192 0,-2-1 240 0,0 1-64 15,-1 0-16-15,2 1 0 0,1 1-160 0,0 1 160 16,1-2-160-16,3 1 160 0,2 0-160 0,0 1 0 16,1-1 0-16,-5 0 0 0,-2 0 0 0,-1 1 128 15,1-2-128-15,0 1 0 0,-2 0 128 0,2 0-128 16,-1 0 0-16,1 0 128 0,0-2-128 0,0 2 160 15,-3 0-160-15,-1 2 160 0,-3-2-160 0,-1 1 192 16,2 1-192-16,-3 1 192 0,0 2 752 0,0-1 144 0,-1 0 48 16,-1 2 0-1,1-2-1664-15,0 2-336 0,-2-5-64 0,1 5-16 0,-1-2 944 0,0 1 0 0,-5-4 0 16,2 5 0-16,-3-2 160 0,-2 3-32 0,-3-5-128 16,-2 2 192-16,0 0-16 0,-2-2-16 0,0 2 0 0,1-2 0 15,-2 0-160-15,0 1 192 0,-3-3-192 0,-1-1 192 16,0 3-192-16,-2 0 160 0,-8-6-160 0,12 2 160 15,-12-2-160-15,8 3 0 0,-8-3 144 0,9 1-144 16,-9-1 0-16,0 0-128 0,7-4 0 0,-7 4 0 31,5-8-496-31,-1-1-80 0,-2-3-32 0,1 2 0 16,0-3-2448-16,0-1-480 0</inkml:trace>
  <inkml:trace contextRef="#ctx0" brushRef="#br2" timeOffset="-149971.68">21431 8449 20271 0,'3'-8'1792'0,"1"-4"-1424"15,1 2-368-15,1 1 0 0,2 0 848 0,0 3 112 16,1 3 0-16,-1-1 16 0,-8 4-464 0,8-8-112 15,-8 8-16-15,0 0 0 0,0 0-96 0,0 0-32 16,0 0 0-16,0 0 0 0,0 0 96 0,0 0 16 16,-12 7 0-16,-2 0 0 0,-4-1-160 0,-1 4-16 15,-5 4-16-15,-1-1 0 0,-2 1-176 0,-1 1 0 16,-2 4 0-16,-2 4 0 0,-2 4 0 0,2-3 0 0,-1 4 0 16,0-3 0-16,-3 6 0 0,0-1 208 0,1-1-16 0,-1 2-16 15,2-2 160-15,0-2 48 0,-1 1 0 0,4-4 0 16,0 4-64-16,1-4-16 0,0-2 0 0,1 1 0 15,-1 1-112-15,0-3-32 0,4 2 0 0,0-2 0 16,2-1-32-16,1-2-128 0,3-3 192 0,1-2-64 16,-2-3-128-16,7-4 160 0,2 2-160 0,2-2 160 15,10-6-160-15,0 0 160 0,-8 1-160 0,8-1 160 16,0 0 64-16,0 0 16 0,8-11 0 0,4-3 0 16,5-1 0-16,3-4 0 0,2-5 0 0,3 1 0 15,4-4-240-15,4-1 0 0,3-4 0 0,2 2 0 16,3-1 128-16,1-1-128 0,1-2 0 0,4 1 0 15,4-3 0-15,1 1 128 0,0-1-128 0,-1 2 0 16,-1 0 0-16,0 1 128 0,2 3-128 0,2-1 0 0,-1 1 0 0,-1 4 0 16,-2-4 0-16,-4 6 0 0,-6 0 0 15,-4 1 0-15,-7 4 0 0,-2 1 0 0,-4 3 144 0,-3 2-144 16,-2-1 128-16,-4 3-128 0,-1 2 208 0,-3-1-32 16,-4 5-16-16,-6 5 0 0,0 0-32 0,0 0 0 15,0 0 0-15,0 0 0 0,0 0 32 0,-13 9 0 16,-2 1 0-16,-4 3 0 0,-2-2-160 0,-6 4 0 15,-5 3 0-15,-1 2 128 0,-5 5-128 0,1-3 0 16,-4-1 0-16,1 3 0 0,0 0 0 0,1-1 0 16,-1 4 128-16,2-2-128 0,0 2 0 0,1-1 0 15,2-1 0-15,-2 4 0 0,-3 0 0 0,4-2 0 16,-3 2 0-16,4-4 0 0,-2 2 0 0,4-4 0 0,-1-1 0 0,3-1 0 16,2 5 0-16,1-5 0 0,2-2 0 0,2 0 0 15,1-2 0-15,4-1 0 0,3-2 0 0,2-3 128 16,1-1-128-16,4-4 0 0,9-6 0 0,0 0 0 15,-5 9 0-15,5-9-256 0,0 0 48 0,0 0 0 32,10-1-2336-32,4-4-464 0,12-4-80 0,3-8-32 0</inkml:trace>
  <inkml:trace contextRef="#ctx0" brushRef="#br1" timeOffset="-142614.89">22306 7818 10127 0,'0'0'448'0,"4"-8"96"0,-4 8-544 0,5-6 0 15,-5 6 0-15,0 0 0 0,6-7 1632 0,-6 7 224 16,0 0 32-16,0 0 16 0,0 0-960 0,0 0-192 16,0 0-48-16,0 0 0 0,0 0-176 0,0 0-32 15,0-8-16-15,0 8 0 0,0 0-96 0,0 0 0 16,-8-4-16-16,8 4 0 0,-9-2 32 0,2 1 16 15,-1 0 0-15,-1 3 0 0,-1 1-96 0,-3 2 0 16,-1 3-16-16,-2 2 0 0,-2 4 112 0,-2 4 32 16,-6 2 0-16,-3 7 0 0,-4-1 0 0,-4 5 16 15,-5 1 0-15,-2-2 0 0,-3 2-80 0,-2 3-32 16,0 4 0-16,-3 1 0 0,-2-2-96 0,-2 1 0 0,-3-3-16 16,-2 3 0-16,-2 3 112 0,4-6 32 0,4-3 0 0,-1 2 0 15,3 3-64-15,3 1-16 0,4-2 0 0,1-1 0 16,-1-3-112-16,0 0-32 0,7 0 0 0,-1-1 0 15,2-3-160-15,4-4 128 0,2-1-128 0,4-1 128 16,4-4-128-16,5-1 0 0,2-5 144 0,5-2-144 16,3 0 128-16,2-6-128 0,7-5 128 0,0 0-128 15,0 0 240-15,0 0-32 0,0 0 0 0,9-13 0 16,3-1-48-16,3-3-16 0,1-3 0 0,9-4 0 16,3 1-144-16,5-6 0 0,5-2 0 0,2-1 0 15,6-3 0-15,0 1 0 0,-2-2 0 0,5-1 0 16,0-2 0-16,1 3 128 0,-1 1-128 0,4-2 0 15,1-1 0-15,2-2 0 0,1 3 0 0,-1 0 0 16,-5 1 0-16,0-3 0 0,-1 1 128 0,-1-1-128 16,-2 2 0-16,1 3 0 0,1 4 0 0,-2 0 0 0,-1 1 0 15,-5 1 0-15,-2-3 0 0,-5 6 0 0,-4 1 0 0,-3 5 0 16,-3 3 0-16,-1 5 0 0,-5-2 0 0,0 6 0 16,-7-4 0-16,-1 9 0 0,-10 2 0 0,0 0 0 15,0 0 0-15,0 0 0 0,0 0-144 0,0 0 144 16,0 0 0-16,-2 11 0 0,-6 0-144 0,-3 2 144 15,-3 1 0-15,-3 4-144 0,-3 3 144 0,-4 0 0 16,-4 3 0-16,-5 4 0 0,-5 4 0 0,-6-3 0 16,-4 2 0-16,0 3 0 0,1 0 0 0,-2 1 0 15,1-1 0-15,1 0 0 0,1 1 0 0,1-2 0 16,-5 0 0-16,4-1 128 0,-1 1-128 0,1-7 0 16,2 1 0-16,1-2 0 0,0 3 0 0,1-2 0 0,-2 2 0 0,2-3 0 15,0 2 0-15,1-2 0 0,-4 2 0 0,2-4 0 16,0 0 0-16,2 0 0 0,2-3 0 0,4-1 128 15,5-2-128-15,2-5 0 0,2 1 0 0,3-2 0 16,4-3 0-16,2 1 0 0,1-4 0 0,2 0 128 16,2 2-128-16,1-2 0 0,3-4 0 0,8-1 0 15,-9 2 0-15,9-2 0 0,-9 0 0 0,9 0 0 16,0 0 0-16,0 0 0 0,-9 0 0 0,9 0 0 16,0 0 0-16,0 0 0 0,0 0 0 0,0 0 0 15,0 0 0-15,0 0 0 0,0 0 0 0,0 0 0 16,0 0 0-16,0 0 0 0,0 0 0 0,0 0 0 15,13-1 0-15,-1 1 0 0,1 1 0 0,1 2 0 16,0 1 0-16,0 2 0 0,1-2 0 0,2 4 0 16,1 2 0-16,-1 2 0 0,2-1 0 0,3 4 0 15,2 3 0-15,3-1 0 0,3 1 0 0,3 1-128 0,0-1 128 0,-1 1 0 16,1 2 0-16,-2 1 0 0,-2 0 0 16,2 2 0-16,0 2 0 0,1-2 0 0,-1 4 0 0,-1-2 0 15,2 5 0-15,2-3 0 0,2 1 0 0,-1 2 0 16,0-5 0-16,0 5 0 0,1-1 0 0,-1 1 0 15,0-2 0-15,-2-2 0 0,-3-1 0 0,1 1 0 16,-1-1 0-16,0-5 0 0,-1-1 0 0,-4 0 0 16,1-1 0-16,-3-2 128 0,-2 1-128 0,-2-3 0 15,-1-1 0-15,0 0 0 0,-2-2 192 0,-2-2-16 16,-2-4-16-16,-2 2 0 0,1-4-160 0,-11-4 0 0,0 0 144 0,0 0-144 16,0 0 160-16,0 0-32 15,0 0-128-15,0 0 192 0,0 0 64 0,0 0 16 16,-6-5 0-16,-3-5 0 0,-1 1-32 0,-5-3-16 0,-3 0 0 0,-1 0 0 15,-3-1-224-15,-1-1 0 0,-2 2 128 0,0-1-128 16,-3-1 0-16,1-1 0 0,-1 1 0 0,1 2 0 16,1-3 0-16,-2 0 0 0,-3-2 0 0,2 1 0 15,-2-2 0-15,0-1 0 0,-1 0 0 0,0-3 0 16,-1-3 0-16,1 1 0 0,0 1 0 0,1-1 0 16,-1 1 0-16,-1 1 0 0,-2-3 0 0,2-1 0 15,0 2 0-15,2-1 0 0,-1 1 0 0,0 1 0 16,-1-1 0-16,1 1 0 0,0 0 0 0,2-4 0 15,-1 3 0-15,5-1 0 0,0 2 0 0,3 1 0 16,2 3 0-16,2 0 0 0,2 1 0 0,2 3 0 16,2 1 0-16,3 4 0 0,1-2 0 0,2 3 0 0,0 0 0 15,2 6-128-15,0-2 128 0,5 5 0 16,0 0 0-16,0 0-128 0,-6-6 128 0,6 6 0 0,0 0-128 0,0 0 128 16,0 0-192-16,0 0 192 0,10 12-192 0,-3-3 64 15,4 2 128-15,-1 3-208 0,0-4 208 0,1 3 0 16,1 2 0-16,3-1-144 0,-1-1 144 0,3 1 0 15,-1 1 0-15,4 2 0 0,3 4 0 0,1 0 0 16,3-2 0-16,0-1 128 0,1-3-128 0,1 3 0 16,-1 1 0-16,3 2 0 0,-2 4 0 0,3-5 0 15,-2-1 0-15,2 1 128 0,-2 1-128 0,1-1 0 16,1-2 0-16,-2 2 0 0,1 0 0 0,-1-1 0 16,1 2 0-16,0-2 128 0,-3 1-128 0,0 1 0 15,-1-2 0-15,-2 0 0 0,-2-3 0 0,-1-1 0 16,-3-1 0-16,1 2 0 0,-2 0 0 0,0-3 0 0,-4 1 0 15,0-1 0-15,0-1 0 0,-1-2 0 0,-2 3 0 0,-1-5 0 16,-2 1 0-16,-1-4 0 0,-7-5 0 0,7 6 0 16,-7-6 0-16,0 0 128 0,0 0-128 0,0 0 0 15,0 0 0-15,0 0 144 0,0 0-144 0,0 0 0 16,-9-1 144-16,0-2-144 0,0-2 0 0,-4 0 144 16,2-5-144-16,-3 2 0 0,0-3 0 0,-2 3 128 15,-5-4-128-15,0 0 0 0,-4 1 0 0,-3-2 0 16,-1-2 0-16,-3 1 0 0,-1-3 0 0,0-1 0 15,2-1 0-15,-4-1 0 0,2 0-160 0,0-1 160 16,0-1-224-16,0-3 48 0,3 4 16 0,-2 0 0 16,1-3 160-16,1 1-208 0,-2 2 80 0,0 0 128 15,-1-1-144-15,0 0 144 0,1 4 0 0,3 3 0 16,2-3 0-16,3 2-128 0,1 0 128 0,2 1 0 0,2 1 0 16,2 4 0-16,1-2 0 0,2 2 0 15,1-1-160-15,3-2 32 0,0 6 0 0,2-2 0 0,2 4 128 0,1-3-128 16,-1 2 128-16,6 6-128 0,0 0 128 0,0 0-128 15,-1-7 128-15,1 7-128 0,0 0 128 0,0 0-128 16,0 0 128-16,0 0-128 0,1-11 128 0,-1 11 0 16,0 0 0-16,0 0 0 0,6-7 0 0,-6 7 0 15,6-8 0-15,0 2 0 0,2 1 128 0,-1-2-128 16,1-1 128-16,1-2-128 0,1 2 0 0,2-2 144 16,2 1-144-16,0-3 0 0,0-4 144 0,3 0-144 15,4-1 0-15,2-2 144 0,1-1-144 0,1-2 0 16,2-1 0-16,5-3 0 0,-1 0 0 0,0-2 128 15,2 2-128-15,3-4 0 0,-5 1 160 0,4 1-160 0,-1-2 192 0,3-1-192 16,-4 1 0-16,4-2 0 0,0-1 0 0,2 2 0 16,0 2 0-16,1-3 0 0,0-1 0 0,-3 0 0 15,-2 0 0-15,-2 3 0 0,-3-2 0 0,1 1 0 16,-1-2 0-16,-2 2 0 0,-2 0 0 0,-1 1 0 16,-2 2 0-16,-3 1 0 0,-2 5 0 0,-3 2 0 15,-2 2 0-15,-3 3 0 0,-3 5 0 0,-1 5 0 16,-6 5 0-16,0 0-224 0,0 0 16 0,0 0 0 31,-1 12-544-31,-3 2-96 0,-5 4-32 0,-1 1-14480 0</inkml:trace>
  <inkml:trace contextRef="#ctx0" brushRef="#br1" timeOffset="-142079.61">23581 7547 13823 0,'-4'-22'608'0,"4"12"128"0,1-6-592 0,0-1-144 0,2 3 0 0,2 3 0 16,-1-1 736-16,0 0 112 0,-2 0 32 0,-1 1 0 15,-1 11-448-15,0-10-96 0,2-2-16 0,-2 1 0 16,0 2-96-16,1-3-32 0,0 2 0 0,-1 1 0 16,0-3 192-16,0 1 48 0,0-1 0 0,0 3 0 0,0 9-48 15,0-9-16-15,0-3 0 0,0 5 0 0,0 7 80 0,0-12 32 16,0 5 0-16,0 7 0 0,-1-12 0 0,0 6 0 15,1 6 0-15,-2-10 0 0,2 3-176 0,0 7-48 16,3-11 0-16,-3 11 0 0,1-6-256 0,-1 6-144 16,0-9 16-16,0 9 0 15,0 0-592-15,0 0-112 0,0 0-32 0,0 0-6208 16,0 0-1248-16</inkml:trace>
  <inkml:trace contextRef="#ctx0" brushRef="#br1" timeOffset="-141531.6">23293 7680 18831 0,'0'0'832'0,"0"0"176"0,0 0-816 0,0 0-192 0,-1 12 0 0,1-12 0 16,0 0 880-16,0 0 128 0,0 0 16 0,0 0 16 15,0 0 160-15,10 1 16 0,0-6 16 0,2-5 0 16,1-2-144-16,1 0-16 0,2-6-16 0,2-4 0 15,1-1-608-15,1 1-128 0,1-4-32 0,3 2 0 16,1-1-16-16,3-5 0 0,0 1 0 0,1 0 0 16,2-4-32-16,-2 0-16 0,0-2 0 0,1 0 0 15,-5-3 32-15,0 2 16 0,1 2 0 0,-1 2 0 16,-1 3 48-16,1 0 16 0,-1 3 0 0,0 1 0 16,0 3-64-16,-1 3-16 0,0-1 0 0,-4 2 0 15,1 1-256-15,-1 6 160 0,-2 3-160 0,-2-1 128 0,0 3-128 0,-1 2 0 16,-2 2 0-16,-2-1 0 15,-10 3 0-15,0 0 0 0,10 5 0 0,-10-5 0 0,8 7 0 0,-3 5 0 16,-1 0-128-16,-3 6 128 0,-1 4 0 0,-1 3-144 16,-2 3 144-16,0 2 0 0,0 7 0 15,-1 6-128-15,0 2 128 0,0 3 0 0,0 4 0 0,2 4 0 16,-1 4 0-16,1 6 0 0,1 2 0 0,-2 1 0 16,0 4 0-16,1 0 0 0,-2 5 0 0,3-1 0 15,-2-2 0-15,2 2 0 0,0 5 0 0,1-4 144 16,-2 1-16-16,2 1 0 0,-1-5 0 0,0 0-128 15,0 1 192-15,1-2-64 0,-2-1-128 0,0 0 0 16,-2-2 144-16,0-2-144 0,0-3 128 0,1-3-128 16,-3-3 128-16,1-2-128 0,2-4 0 0,-1-6 0 0,-1 0 0 15,2-3 128-15,-1-1-128 0,1-4 0 0,-1-3 0 0,0-3 0 32,3-3-320-32,-2-6-128 0,1-1-16 0,-4-5-16 15,1-5-2096-15,-2-2-432 0,-3-3-64 0,-3-4-32 0</inkml:trace>
  <inkml:trace contextRef="#ctx0" brushRef="#br1" timeOffset="-141281.83">23269 9602 32255 0,'-2'-12'1424'0,"2"12"304"0,9-14-1392 0,5 6-336 0,6 0 0 0,8 5 0 0,7 3 1712 0,9 1 272 15,7 1 48-15,7-2 16 0,9-1-1248 0,5-1-240 16,1-4-48-16,7 3-16 0,7-2-48 16,3 2-16-16,4 0 0 0,1 2 0 0,-4-3-224 0,1 3-32 15,4 4-16-15,-2-1 0 0,-4-2-160 0,-2 3 0 16,-8 2-160-16,-1 4 160 16,-3 5-1152-16,-4 0-144 0,-3 4-32 15,-7 4-10688-15,-8 1-2128 0</inkml:trace>
  <inkml:trace contextRef="#ctx0" brushRef="#br3" timeOffset="-134993.71">21106 8652 25103 0,'-14'2'1104'0,"14"-2"240"0,-13 0-1072 0,5 3-272 0,8-3 0 0,0 0 0 15,0 0 528-15,-6 6 48 0,6-6 16 0,0 0 0 16,0 0-256-16,0 0-48 0,0 0-16 0,0 0 0 16,0 0 112-16,0 0 0 0,0 0 16 0,0 0 0 15,0 0 80-15,0 0 16 0,14-3 0 0,1-2 0 16,1-7-48-16,3-1 0 0,1-4 0 0,2 0 0 0,2-4-64 0,1-2 0 16,4-7-16-16,3 2 0 0,1-3 16 0,4 0 0 15,4-6 0-15,5-1 0 0,3-7 80 0,4-2 32 16,5-7 0-16,4-1 0 0,-2 0-304 0,2 3-48 15,-1 4-16-15,1 5 0 0,1-3 16 0,-5 5 0 16,-5 2 0-16,-2-1 0 0,-1 3-16 0,-4 7 0 16,-2-1 0-16,-3 5 0 0,-4-1-128 0,-2 8 0 15,-3 2 0-15,-4 2 0 0,-5 4 0 0,-5 2 0 16,-6-1 128-16,-4 6-128 0,-8 4 0 0,0 0 0 16,0 0 0-16,0 0 0 0,0 0 0 0,-11 4 0 15,-5 1 0-15,-3 0 128 0,-4 4-128 0,-3 5 0 16,-5 4 0-16,-3 2 0 0,-3 4 0 0,-2 1 0 0,-8 6 0 0,-2 1 0 15,-2 0 0-15,-7 4 0 0,-6 3 128 0,-3 1-128 16,-2 3 0-16,1 3 0 0,-2-1 0 0,-3 3 0 16,-3 0 0-16,0-2 0 0,1 1 128 0,2-1-128 15,3-2 0-15,7 0 0 0,4-1 0 0,5-3 128 16,0-1-128-16,5-5 0 0,0-2 0 0,8-4 0 16,4-3 160-16,5-2-160 0,5-3 192 0,6-3-192 15,4-5 0-15,6-4 0 0,2-2 0 0,9-6 0 16,0 0 192-16,0 0 0 0,5-14-16 0,5-1 0 15,5-3 80-15,8-2 0 0,5-2 16 0,8-8 0 16,6-4-272-16,3-3 128 0,4-1-128 0,2-2 0 16,-1-2 128-16,4 2-128 0,-1-1 0 0,3-4 0 15,1 2 0-15,2-1 0 0,-1 4 0 0,-1 0 0 16,-2-1 0-16,0-2 0 0,-2 2 0 0,1 4 0 16,-2 2 0-16,-2 3 0 0,-1 0 0 0,-2 4 0 15,-4-2 0-15,-2 4 0 0,-6 1 0 0,-3 4 0 0,-5 2 0 0,-6 4 0 16,-4 6 0-16,-4-1 0 0,-3 5 0 15,-10 5 0-15,0 0 0 0,0 0 0 0,0 0 0 0,1 14-144 16,-5 0 144-16,-3 8-128 0,-7 0 128 0,-8 6 0 16,-7 2 0-16,-7 4-128 0,-4 4 128 0,-6 3 0 15,-6 3 0-15,-3 1 0 0,-3 3 0 0,-1 4 0 16,-1 0 0-16,-3 0 0 0,-6 1 0 0,-2 0 0 16,-4 0 0-16,0 2 0 0,0 0 0 0,0-2 0 15,1-2 0-15,3-4 0 0,5 0 0 0,6-6 0 16,9-3 0-16,7-7 0 0,8-4 0 0,7-7 0 15,10-6 0-15,8-5 0 0,2-1 0 0,9-8 0 0,0 0 0 0,0 0 0 16,9-8 0-16,7-6 128 0,8-7-128 16,9-6 0-16,9-7 0 0,8-7 0 0,7-1 0 0,4-4 0 15,3-3 0-15,4-5 0 0,6 0 0 0,3-1 0 16,4-1 0-16,1-1 0 0,1-3 0 0,1 3 0 16,0 1 0-16,-2 3 0 0,1 4 0 0,-3 0 0 15,-4-1 0-15,-7 6 0 0,-6 1 0 0,-5 6 0 16,-8 5 0-16,-4 1 0 0,-6 2 0 0,-10 6 0 15,-1 7 0-15,-7 7 0 0,-6 1 0 0,-5 4 0 16,-11 4 0-16,0 0-128 0,0 0 128 0,-13 14 0 16,-5 3-160-16,-6 3 160 0,-8 6-192 0,-7 3 192 15,-7 0 0-15,-1 6-128 0,-9 4 128 0,-4 3 0 16,-8 0 0-16,-6 5 0 0,-4 1 0 0,0 2 0 16,-2 3 0-16,-3 2 0 0,-5 2 0 0,3-4 0 15,5-3 0-15,5-2 0 0,5-2 0 0,5-3 0 0,5-1 0 0,3-4 0 16,1-7 0-16,3-1 0 0,2 1 0 0,4-5 0 15,3 1 0-15,5-4 0 0,5-5 0 0,2 0 0 16,2-4 128-16,3-5-128 0,6 1 0 0,0-5 0 16,6 0 0-16,-3 0 0 0,3-3 0 0,1 0 0 15,2-2 0-15,1 0 0 0,1 0 0 0,1-2-192 16,3 0 192-16,-1-2-160 0,7 4 160 0,0 0-128 16,0 0 128-16,-7-5-128 0,7 5 128 0,-3-5-128 15,3 5 128-15,0 0-128 0,-1-11 128 0,1 11-160 16,-1-9 160-16,2 0-160 0,-1 9 160 0,4-7 0 15,-4 7 0-15,6-9-128 0,-6 9 128 0,8-6 0 16,-8 6 0-16,10-4 0 0,-1 0 0 0,-9 4 0 16,14-2 0-16,0 6-128 0,0-2 128 0,2 2 0 0,-2 2 0 15,4 2 0-15,1 2 0 0,1 0 0 0,1 3 0 16,2-1 0-16,1 2 0 0,1 3 0 0,1 2 0 0,1 4 0 16,4 3 0-16,1 2 0 0,1 1 128 0,1 3-128 15,2-3 0-15,-1 4 0 0,1 0 0 0,-2 1 128 16,2 2-128-16,-2-2 0 0,2 1 0 0,-1-2 0 15,1 0 0-15,0-3 0 0,-2 3 0 0,0 0 0 16,2 2 0-16,-3-2 0 0,1-4 0 0,2 1 0 16,-2 3 0-16,0-2 0 0,-2-3 0 0,-3 1 128 15,-2-5-128-15,0 4 0 0,-1-2 0 16,1 0 128-16,-4-3-128 0,1-4 0 0,-2 2 128 0,-3-5-128 16,-1-2 144-16,-3-4-144 0,-1 0 192 0,-1 1-192 15,-3-5 160-15,-10-6-160 0,0 0 128 0,0 0-128 16,0 0 144-16,0 0-144 0,0 0 160 0,0 0-160 15,0 0 208-15,0 0-48 0,-10-3-16 0,-3 1 0 0,-2-6-144 0,-4 2 192 16,-3-4-192-16,-2 0 192 0,-4-4-48 0,-1-2 0 16,-1 1 0-16,0-4 0 0,-3-4-144 0,-3-2 128 15,-1-2-128-15,0-1 128 0,1-2-128 0,-1-3 0 16,0-2 0-16,1 0 0 0,1-3 160 0,0-2-160 16,1-1 192-16,-2 2-192 0,1 0 0 0,1-3 0 15,-1-3 0-15,1 5 0 0,-2 0 0 0,2-1 0 16,-2-1 0-16,5 6 0 0,-2-1 0 0,2 2 0 15,3 1-128-15,1 2 128 0,5 7 0 0,-3 0 0 16,8 2 0-16,-1 2 0 0,5 2 0 0,2 1 0 16,-1 1-128-16,5 1 128 0,0 5 0 0,2 0 0 0,1-1 0 15,1 6 0-15,3 6-144 0,0 0 144 0,0 0-128 0,0 0 128 16,0 0-192-16,0 0 64 0,11 10 0 0,0 4 0 16,2 4 128-16,2 2-192 0,2 0 192 0,2 7-192 15,3 0 192-15,3 3 0 0,3 3-144 0,2 2 144 16,4-2 0-16,0 2 0 0,1 3 0 0,6-1 0 15,-4-1 0-15,2 3 0 0,2 1 0 0,0 0 0 16,1-3 0-16,0-1 0 0,0-2 0 0,1-2 0 16,0 2 0-16,1-3 0 0,0-2 0 0,-2-5 128 15,-2-1-128-15,-2 1 0 0,-1-2 0 0,0-2 0 16,-1-1 128-16,-2-1-128 0,-1 0 0 0,-1-2 128 16,-4 2-128-16,-3-4 0 0,-1-3 0 0,-2 1 0 15,-3-1 0-15,-4-4 0 0,-4-1 128 0,-11-6-128 16,11 6 0-16,-11-6 0 0,0 0 144 0,0 0-144 15,0 0 160-15,0 0-32 0,0 0-128 0,-9-7 192 16,-2-1-48-16,-5-1-16 0,-3 0 0 0,-2-2 0 0,-2 1 0 0,-3-3 0 16,-3-2 0-16,-3-1 0 0,-3-1-128 0,-1-2 128 15,2-2-128-15,-4 2 128 0,-3-1-128 0,-1-2 0 16,-4-6 0-16,1-1 0 0,-2-1 0 0,0-3 0 16,0-1 0-16,1 3 0 0,0-2 0 0,2 1 0 15,0-2 0-15,1 1 0 0,1 1 0 0,3 3 0 16,1 1 0-16,2 0 0 0,3 3 0 0,4 5 0 15,2 1 0-15,4 1 0 0,2 0-144 0,3 2 144 16,3 3 0-16,2 4 0 0,-1-1-128 0,5 5 128 16,0-1 0-16,5 2 0 0,4 4-144 0,0 0 144 15,0 0 0-15,0 0-144 0,0 0 144 0,0 0-160 0,3 14 160 0,2 0-160 16,1-3 160-16,2 5-160 0,5 0 160 16,-1 3-160-16,2 5 160 0,3-1 0 0,2-1-144 15,1 1 144-15,2 0 0 0,1-1 0 0,0 0-144 0,-1-2 144 16,0 1 0-16,1-2 0 0,1 1-128 0,0-5 128 31,-2-2-1728-31,-1-3-272 0,0-5-64 0</inkml:trace>
  <inkml:trace contextRef="#ctx0" brushRef="#br3" timeOffset="-133936.1">23389 7556 13823 0,'0'0'1216'16,"-9"-4"-960"-16,1 3-256 0,8 1 0 0,-10 1 960 0,1 0 128 0,9-1 48 0,-9 3 0 15,0-3-608-15,9 0-112 0,0 0-32 0,-9 1 0 16,-1-2-112-16,1 0-16 0,9 1-16 0,-9 1 0 15,2-1 208-15,7 0 32 0,0 0 16 0,0 0 0 16,-9 4 208-16,9-4 64 0,0 0 0 0,0 0 0 16,0 0-16-16,0 0 0 0,0 0 0 0,0 0 0 0,0 0 80 0,0 0 0 15,0 0 16-15,0 0 0 0,0 0-304 0,0 0-64 16,0 0-16-16,13-3 0 0,-2-2 48 0,2-1 16 16,-1-6 0-16,2 1 0 0,3-2-16 0,2-2-16 15,3-2 0-15,4-2 0 0,1-4-144 0,6-1-32 16,4-1 0-16,1-4 0 0,2-1-160 0,-2 2-32 15,0-2-128-15,-3 3 192 0,-2-3-192 0,0 6 128 16,-1-1-128-16,-1 3 0 0,-2-1 0 0,-2 0 128 16,-2 2-128-16,1 5 0 0,-2 2 0 0,-1 1 128 15,-3-1-128-15,-2 3 0 0,2 1 128 0,-5-3-128 16,1 3 0-16,-4-2 0 0,0 6 144 0,-2-2-144 0,-1 5 128 16,-9 3-128-16,0 0 128 0,10-4-128 0,-10 4 128 0,0 0-128 15,0 0 0-15,0 0 0 0,10 2 128 0,-10-2-128 16,0 0 0-16,0 0 0 0,0 0 0 0,6 10 0 15,-2 1 0-15,-1 1 0 16,-1-2 0-16,1 4 0 0,-1 2 0 0,1-2 0 0,0-2 0 0,-1 6 0 16,1 4 0-16,-3 1 0 0,0 2 0 0,0 4 0 15,0 3 0-15,0 2 0 0,0 2 0 0,-3 5 0 16,1 3 0-16,-1 4 0 0,2 2 128 0,-2 2-128 16,-1 0 0-16,2 3 0 0,-1 2 0 0,2 3 0 15,0 1 0-15,1-4 0 0,0-1 0 0,1-3 0 16,3 0 0-16,-3 0 0 0,2 0 0 0,-1 1 0 15,-1-2 160-15,2-1 0 0,0-4 0 0,-2 6 0 16,-1 0-160-16,-1 1 128 0,-2-3-128 0,-1 2 128 0,0-1-128 0,2 0 128 16,-5-2-128-16,4-3 128 15,-1 0-128-15,0 0 128 0,-1-4-128 0,0 4 128 16,0-6 64-16,0 0 16 0,1-3 0 0,1-1 0 0,1-1-32 0,1 2-16 16,-1-4 0-16,1-3 0 0,-2 0-160 0,1-4 160 15,1-1-160-15,-1-5 160 0,0-2-160 0,-1 1 160 16,1-2-160-16,-1 0 160 0,1-2-160 0,-1 1 0 15,3-2 0-15,0-2 128 0,0-1-128 0,0 1 0 16,0 0 0-16,0-3 0 0,3 3 0 0,-1-2 0 16,1-5-224-16,-1 3 80 15,-2-9-752-15,0 0-128 0,0 0-48 0,0 0 0 16,0 0-2208-16,0 0-448 0</inkml:trace>
  <inkml:trace contextRef="#ctx0" brushRef="#br3" timeOffset="-133591.47">23204 9624 29823 0,'-10'-9'1328'0,"10"9"272"0,0 0-1280 0,0 0-320 0,0 0 0 0,0 0 0 0,10-4 336 16,4 3 16-16,4 0 0 0,5-1 0 0,5 1-96 15,8-1-32-15,7-1 0 0,9-2 0 0,9 2 320 0,5 0 64 16,5-1 16-16,2-1 0 0,0 0 80 0,7 2 0 16,6 2 16-16,-1 2 0 0,-1-1-80 15,0 0 0-15,-7 1-16 0,3 2 0 0,3 1-240 0,-2 2-32 16,-3-2-16-16,-6 0 0 0,-7-3-208 0,-4 0-128 15,-2 4 160-15,-5-2-160 0,-2-1 0 0,-3 1 0 16,-2 1-208-16,-5 1 64 16,-4-1-2080-16,-5 1-400 0,-7 1-96 15</inkml:trace>
  <inkml:trace contextRef="#ctx0" brushRef="#br3" timeOffset="-132570.67">21167 10580 14735 0,'0'0'1312'0,"0"0"-1056"16,-5-5-256-16,5 5 0 0,0 0 1632 0,-2-7 272 15,2 0 48-15,4 2 16 0,-4 5-1152 0,13-12-240 0,-2-1-32 0,3 1-16 16,3 0-304-16,2 1-64 0,1-4-16 0,2-2 0 15,1-1-144-15,0-2 128 0,1 1-128 0,3-3 128 16,-1 1-128-16,1-2 0 0,0 2 0 0,-2 2 0 16,-1-1 0-16,0 4 128 0,-3 2-128 0,-1 1 0 15,-5 4 144-15,-1 1-144 0,-1 6 160 0,-2 4-160 16,-11-2 192-16,13 12-48 0,-1 0-16 0,-1 6 0 16,-2 3-128-16,0 0 128 0,-2 1-128 0,1 7 128 15,0 4 48-15,-2-1 0 0,0 1 0 0,2 0 0 16,-3 3-176-16,0-2 0 0,-4 0 144 0,2-2-144 15,0-4 0-15,-1 1 128 0,-1-2-128 0,-1 0 0 16,0-5 0-16,2 0 0 0,-2 2 0 0,1-6 128 16,1-1-128-16,1-3 0 0,-1-1 0 0,1 0 0 15,0 0-304-15,0-5-80 0,-3-8 0 0,3 11-16 16,-3-11-1968-16,0 0-400 0</inkml:trace>
  <inkml:trace contextRef="#ctx0" brushRef="#br3" timeOffset="-132223.21">21595 10604 20271 0,'-15'-1'1792'0,"15"1"-1424"16,-9 0-368-16,0 3 0 0,1 1 896 0,1 4 128 15,-3 2 0-15,2 5 16 0,0 2-464 0,1 2-112 16,-2 4-16-16,3 5 0 0,-2 0-208 0,0 2-48 15,1 3-16-15,-1 0 0 0,3-1 32 0,-3 4 16 0,3 2 0 0,1 0 0 16,3 0 96-16,2-1 0 0,2-3 16 0,3 1 0 16,3-2 64-16,3 0 16 0,0 1 0 0,5-2 0 15,3-2 48-15,4-4 16 0,1-2 0 0,1-4 0 16,2 1-256-16,4-4-48 0,4-1-16 0,0-5 0 16,6-1-16-16,3-1 0 0,3 0 0 0,3-5 0 15,2-2 32-15,1-2 0 0,-1 0 0 0,-1-2 0 16,0-2-48-16,3 0-128 0,2-3 192 0,2 0-64 15,-1 3-128-15,1-3 0 0,-2 0 0 0,-5 2 0 32,-5-2-624-32,-2 0-144 0,-4-3-48 0,-1 3-13328 0</inkml:trace>
  <inkml:trace contextRef="#ctx0" brushRef="#br3" timeOffset="-131830.08">23705 10749 13823 0,'-5'-27'1216'0,"3"11"-960"15,2-1-256-15,-6-1 0 0,3-1 2816 0,-1 1 512 16,0 1 96-16,0 3 32 0,-1-4-2704 0,-2 3-544 0,-4 1-208 0,1 1 176 15,0-1-48-15,-3 2 0 16,-3 0 0-16,-3 3 0 0,-4-4 32 0,-1 7 0 0,-2 1 0 0,1 3 0 16,-2 2-160-16,0 7 0 0,-1 0 144 0,1 6-144 15,-3-3 288-15,4 8-16 0,-1 6 0 0,1 2 0 16,1 2 32-16,1 2 0 0,1 3 0 0,1 5 0 16,2 4 128-16,2 0 16 0,3 1 16 0,1 3 0 15,1 4-64-15,3-2-16 0,1 3 0 0,4-2 0 16,0 1-224-16,3-3-160 0,2 0 192 0,2 0-192 15,3-6 0-15,2-2 0 0,0-2-160 0,2-3 160 32,0 1-864-32,0-5-48 0,-2-7-16 0,2-3 0 0,0-2-1952 15,0-5-384-15</inkml:trace>
  <inkml:trace contextRef="#ctx0" brushRef="#br3" timeOffset="-131420.77">22898 11295 23951 0,'0'0'2128'0,"0"0"-1696"15,9-6-432-15,5 1 0 0,6-1 1680 0,7 1 256 16,3-1 48-16,5-4 16 0,5 4-1520 0,2-6-304 16,2 2-176-16,-1-2 192 0,0-2-192 0,0 3 0 15,0-1 0-15,-1 0 128 16,0 1-480-16,-1-1-96 0,0 1-32 0,-1 1 0 15,-1-4-208-15,-4 4-32 0,-4 2-16 0,-6 3 0 16,-3-1 368-16,-5 3 80 0,-4 2 16 0,-3 3 0 0,-1 6 272 0,-4 0 0 16,-2 4 0-16,-3 2 0 0,-3 0 256 0,1 4 176 0,-2 1 16 15,-1 3 16-15,0-1 128 0,0-2 32 0,0 2 0 16,1-1 0-16,0-1-336 0,1-2-64 0,1-2-16 0,1-1 0 16,1-14-80-16,0 9 0 0,0-9-128 0,0 0 192 15,0 0 160-15,0 0 32 0,10 2 0 0,0-3 0 16,-1-4-64-16,1-1-16 0,-2-5 0 0,-1 3 0 15,0-5 32-15,-4 1 16 0,1 3 0 0,-2-3 0 16,-2-1 48-16,-3 0 16 0,-1-1 0 0,-2 0 0 16,-4 4 96-16,1-1 32 0,-4 2 0 0,0 0 0 15,-2 0-320-15,1 0-64 0,0 3-16 0,0-2 0 16,0 4-480-16,-4-1-112 16,2 0 0-16,2 3-16 0,0 0-2640 0,2 0-528 15</inkml:trace>
  <inkml:trace contextRef="#ctx0" brushRef="#br3" timeOffset="-131120.48">24139 11025 34095 0,'-12'2'3024'0,"1"7"-2416"16,2 3-480-16,1 5-128 0,1 5 128 0,2 0 0 0,1-2 0 15,-1 1 0-15,1 0-128 0,1-2 0 0,1-1 0 16,0-3 0-16,2-4 0 0,0-11 0 16,0 13 0-16,0-13 0 0,0 0 0 0,0 0 144 0,0 0-144 0,0 0 0 15,8-13 320-15,2-1-32 0,0-5-16 0,2 0 0 16,2-4 16-16,0-5 0 0,1 0 0 0,2-2 0 16,0-1-288-16,2 3 0 0,-1 1 0 0,1 1 0 15,2-1 0-15,-2 6 0 0,1-1 0 0,2 6 0 16,4 0 0-16,1 5-176 0,0 2 32 0,-1 0 0 31,1 7-1712-31,0 2-320 0,0 2-80 0</inkml:trace>
  <inkml:trace contextRef="#ctx0" brushRef="#br3" timeOffset="-130689.02">26025 10693 4607 0,'-1'-10'400'0,"-1"1"-400"0,2-3 0 16,2-2 0-16,-1 2 4448 0,0-1 800 0,1-2 176 15,-2-1 16-15,0 5-3680 0,-2 1-736 0,0-3-160 0,-2 4-32 16,-2 3-272-16,-2 2-64 0,-2 3-16 0,-2 1 0 16,-2 5-208-16,-2 5-32 0,-2 2-16 0,0 3 0 15,-1 3-224-15,1 1 0 0,1 4 128 0,-1 1-128 16,-1 6 0-16,0-2 144 0,-2 1-144 0,4 2 128 15,5-4 240-15,1 2 32 0,-2-4 16 0,8 3 0 16,2-5-96-16,3 0-32 0,3-3 0 0,1 3 0 16,1-1-288-16,2-3 128 0,4-3-128 0,1-2 0 15,1-2-288 1,1-2-160-16,0-4-48 0,2-2-8928 0,2 0-1792 0</inkml:trace>
  <inkml:trace contextRef="#ctx0" brushRef="#br3" timeOffset="-130350.08">26546 10565 19343 0,'-20'-3'848'0,"6"0"192"0,-4 0-832 0,-1 5-208 15,-1 8 0-15,-1 3 0 0,2 6 3136 0,1 4 592 16,-2 0 112-16,2 2 32 0,1 2-3136 0,3-2-736 15,0 3 0-15,2-2 0 0,3 2 0 0,4-7-272 16,3-3 64-16,2-3 16 0,1-1 192 0,-1-14-144 0,7 8 144 0,5-3-128 16,3-1 128-16,2-5 0 0,-1-6 0 0,2 1-128 15,2-6 128-15,3 1 0 0,-1-7 0 0,1 0 0 16,-2-2 0-16,-2 1 128 0,-2 0-128 0,-2 0 128 16,-2 0-128-16,-3 2 144 0,-4 2-144 0,-2 1 160 15,-1-2 160-15,-4-1 16 0,-2 2 16 0,-5 1 0 16,1 4-128-16,-5-2-32 0,0 1 0 0,-2 6 0 15,-3 3-336-15,-1 2-80 0,-1 6-16 0,0 2 0 32,0 0-576-32,1 3-112 0,0-5-32 0,1 2-8448 0,-1-1-1712 0</inkml:trace>
  <inkml:trace contextRef="#ctx0" brushRef="#br3" timeOffset="-129956.2">26761 10497 3679 0,'0'0'160'0,"0"0"32"0,-1 9-192 0,-1 4 0 0,2-1 0 0,-1 2 0 0,0 4 5136 0,0 4 992 16,-4 2 192-16,2-2 32 0,0-1-4688 0,0 2-928 16,-1 0-192-16,-1 1-32 0,0 0-192 0,-2-3-16 15,0-4-16-15,0-1 0 0,2-6 32 0,-1-1 0 16,6-9 0-16,0 0 0 0,0 0 192 0,0 0 32 15,0 0 16-15,0-13 0 0,2-1-48 0,4-4 0 16,1-5 0-16,3 0 0 0,2-2-320 0,0 0-192 16,4-5 192-16,0 4-192 0,-1-2 0 0,1 2 0 15,2-4 0-15,-1 3 0 0,1 2 0 0,0 4 0 16,0 4 0-16,0 1 0 0,-2 0 0 0,2 6 0 0,0 1 0 16,-1 6 0-16,0 1 0 0,-2 4 0 0,0 6-160 15,1 5 160-15,-1 4 0 0,-1 5-144 0,-1 3 144 16,-2 0 0-16,1 4-160 0,-2 0 160 0,-3 3-128 0,-2 1 128 15,-1 0-144-15,-1 0 144 0,-1 1-160 0,0-3 160 16,-2-1-192-16,1-3 48 0,0-4 16 0,-1-5 0 31,4-3-512-31,-2-5-80 0,-2-10-32 0,0 0-13296 0</inkml:trace>
  <inkml:trace contextRef="#ctx0" brushRef="#br3" timeOffset="-129599.7">27409 10160 33519 0,'0'0'1472'15,"0"0"320"-15,-7-1-1424 0,7 1-368 0,-7 8 0 0,2 6 0 0,0 6 0 0,1 2 0 16,0 3 0-16,2 2-128 0,2 3 128 0,0 5 0 15,0-1 0-15,2 3 0 0,0 0 0 0,2-2 0 16,-3-2 0-16,1 0 0 0,1-1 0 0,-1-4 0 16,0-4 0-16,0-6 0 0,0-5 0 0,3-2 0 0,-5-11 0 15,0 0 0-15,10 1 160 0,1-6 112 0,2 1 32 0,1-6 0 16,0-9 208-16,2-5 64 0,1 1 0 0,1 0 0 16,0-3-176-16,-1 0-16 0,1-2-16 0,0 2 0 15,-2-5-176-15,1 3-16 0,0 1-16 0,-1-2 0 16,-1 2-160-16,1 0 128 0,1 2-128 0,0 4 128 15,-3 3-128-15,-1 3 0 0,-1 1-192 0,0 6 192 32,-2 0-1568-32,-1 5-192 0,-9 3-32 0,0 0-8448 0,0 0-1664 0</inkml:trace>
  <inkml:trace contextRef="#ctx0" brushRef="#br3" timeOffset="-129270.3">27774 10425 25679 0,'0'0'1136'0,"0"0"240"0,0 0-1104 0,0 0-272 0,4-7 0 0,-4 7 0 0,0 0 432 0,14 0 16 16,-4 0 16-16,3 2 0 0,1-4-208 0,0 1-64 15,0-1 0-15,1-1 0 0,0-3-64 0,2-2-128 16,1 0 176-16,-3-4-176 0,-1 0 192 0,-2 1-192 16,1-3 192-16,-3-1-192 0,-1-1 160 0,-1 1-160 15,-2 1 128-15,-2 0-128 0,-1-2 336 0,-3-1-16 16,-3 3 0-16,-1 4 0 0,-1-2 144 0,-1 6 32 15,-6-2 0-15,2 6 0 0,-3 3-240 0,-1 4-32 16,-2 4-16-16,-2 1 0 0,-1 6-208 0,-3 3 144 16,2 2-144-16,1 2 128 0,0-1-128 0,1 1 0 15,0 0 0-15,3-1 0 0,2-1 0 0,2 3 0 0,1 1 0 16,3-4 0-16,5-2 0 0,2-4 0 0,4-1 0 0,2-3 0 16,4 2 128-16,4-3-128 0,-1-3 0 0,5-5 128 15,1 1-304-15,2-3-64 0,5-2-16 0,2-4-9408 16,-3-8-1872-16</inkml:trace>
  <inkml:trace contextRef="#ctx0" brushRef="#br3" timeOffset="-128935.27">28219 10162 28447 0,'-9'-9'1264'0,"9"9"256"0,0 0-1216 0,0 0-304 0,0 0 0 0,0 0 0 0,0 0 352 0,-9 6 16 16,9-6 0-16,-7 11 0 0,0 3-128 0,1 4-32 16,-2 4 0-16,1 2 0 0,-1-2-16 0,0 3 0 15,-1 2 0-15,1-3 0 0,-1 1-64 0,0-1 0 16,0 2-128-16,1 1 192 0,2-5-192 0,1 0 144 16,1-5-144-16,1-6 128 0,3-11 0 0,0 0-128 15,0 0 192-15,0 0-64 0,11-4 432 0,1-8 80 16,4-6 0-16,1-3 16 0,2-2-256 0,3-2-48 15,1 0-16-15,0-5 0 0,0 2-336 0,-2-1 0 16,1-4 0-16,1 4 0 0,-3 1 0 0,0 5-208 16,-2 1 80-16,0 5 128 15,-1 1-576-15,-1 4 16 0,-2 2 0 0,-1 3 0 16,-2 3-1040-16,-1 2-192 0,-10 2-64 0,12 4-11072 0</inkml:trace>
  <inkml:trace contextRef="#ctx0" brushRef="#br3" timeOffset="-128523.45">28722 10195 27647 0,'-3'-9'2448'0,"-1"1"-1952"0,4 8-496 0,-7-10 0 16,2 4 1056-16,-1-1 112 0,-2 1 32 0,-1 2 0 16,-1 2-864-16,-2-1-160 0,-2 4-48 0,-2 2 0 15,-2 3-128-15,1 3-224 0,-2-1 48 0,0 4 16 16,-2 2 16-16,2 3 0 0,0 1 0 0,1 1 0 15,2 0 144-15,0-1 0 0,1 1 0 0,4-2 0 16,2 1 0-16,3-2 0 0,2-4 0 0,2 0 0 0,2-12 0 0,3 12 128 16,1-3 0-16,-4-9 0 0,11 3 288 0,3-6 64 15,1-2 16-15,2-4 0 0,0 2-80 0,2-1-16 16,1-3 0-16,0-2 0 0,-1 1-400 0,3 0 128 16,-3-1-128-16,-1 4 0 0,-2 0 0 0,-2 5 0 15,-1 1 0-15,-3 3 0 0,-10 0 128 0,10 5-128 16,-1 6 0-16,-4 2 128 0,-2 3-128 0,-3 5 128 15,-4 2-128-15,-1 1 128 0,-3 5-128 0,-1-1 0 16,-2 2 0-16,-3 2 128 0,0-3-128 0,-4 5 0 16,0-1 0-16,-3 0 0 0,-2-3 0 0,3-3 0 15,1 1 0-15,-2-7 0 0,1-2 0 0,0-2-256 16,-1-2 64-16,1-8 16 16,1-2-1312-16,2-5-272 0,2-4-48 0,2-1-11904 0</inkml:trace>
  <inkml:trace contextRef="#ctx0" brushRef="#br3" timeOffset="-128184.52">28759 10238 31327 0,'0'0'2784'0,"0"-6"-2224"0,3-3-560 0,-3 9 0 16,0 0 560-16,0 0 0 0,7-7 0 0,1 2 0 15,-8 5-560-15,9-7 0 0,0 0 0 0,-3 1 0 16,-1-4 0-16,-2 2 0 0,1-2 0 0,-2 0 0 0,1 0-192 0,-1-1 48 16,-2 11 16-16,0-7 0 0,0 7 128 0,0 0-128 15,0-10 128-15,0 10-128 0,0 0 128 0,0 0 0 16,0 0 0-16,0 0 0 0,-13 0 0 0,2 6 0 16,0 0 128-16,-1 8-128 0,-1 0 192 0,3 4-16 15,1-3-16-15,0 4 0 0,1 4-32 0,1-2 0 16,2-2 0-16,1-2 0 0,2 1-128 0,1 0 160 15,1-4-160-15,3-3 160 0,2 0-160 0,1 0 128 16,-6-11-128-16,11 10 128 0,2 0-128 0,2-6 128 16,0-1-128-16,3-1 128 0,4-2-128 0,-1-1-224 15,3-2 48-15,3-2 16 16,0-6-1504-16,-1 2-288 0,0-2-64 0,-3-2-11008 0</inkml:trace>
  <inkml:trace contextRef="#ctx0" brushRef="#br3" timeOffset="-127853.04">29182 10117 1839 0,'-6'-4'160'0,"-2"-1"-160"0,-2 3 0 0,10 2 0 15,-10 1 5632-15,1 0 1088 0,-1 3 208 0,1 1 48 16,-1 3-5168-16,0-1-1040 0,1 5-192 0,-1 1-64 16,0-2-256-16,-2 3-64 0,2 2-16 0,0 2 0 15,0 1 48-15,0 2 16 0,-1-2 0 0,2-1 0 16,1 2 144-16,0-2 16 0,2-3 16 0,0-1 0 15,3-1-64-15,3-13-16 0,0 10 0 0,0-10 0 16,0 0-16-16,0 0 0 0,0 0 0 0,0 0 0 0,11-4 128 16,2-2 32-16,0-5 0 0,-1 1 0 0,1-6-272 0,1-1-48 15,0-1-16-15,0 1 0 0,1-2-144 0,-1 1 0 16,-2 0 0-16,0 4 0 0,0 0-128 0,-1 6 128 16,-1 1 0-16,0 3 0 0,-10 4 0 0,11 0-144 15,-2 5 144-15,-2 5 0 0,-2 0-288 0,-1 6 48 16,-3 1 16-16,-2 4 0 15,-1 2-304-15,-2-2-64 0,-3 1-16 0,0-1 0 16,-2-1-1056-16,-1 1-224 0,0 2-32 0,-2 0-6720 16,-2 4-1328-16</inkml:trace>
  <inkml:trace contextRef="#ctx0" brushRef="#br3" timeOffset="-127544.03">29462 10216 4607 0,'0'0'400'0,"-8"-4"-400"0,8 4 0 0,-8-1 0 15,-1 1 6400-15,0 4 1184 0,-3-3 240 0,0 6 48 16,-2 0-6368-16,-2 0-1280 0,-1 3-224 0,-4-1 0 16,0 2 0-16,0-1-128 0,2 2 128 0,-1 3 0 15,0 0 0-15,1 0 0 0,1-3 0 0,2 4 0 16,2 3 0-16,3 1 0 0,5-1 0 0,-1 0 0 15,4-2 0-15,0 1 0 0,2-2 0 0,3-2 0 16,2-1 0-16,4-4 0 0,-2 2 0 0,3-5 0 16,1 2 0-16,2-3 0 0,-2-2 176 0,2 3-176 15,1-1 224-15,1-3-64 0,0-1-16 0,0 1 0 16,-1-2-464-16,1 1-80 0,1-1-32 0,0 0 0 16,-2-1-416-16,0-1-96 0,-1 1-16 0,0-1-7920 15,-1-1-1584-15</inkml:trace>
  <inkml:trace contextRef="#ctx0" brushRef="#br3" timeOffset="-127104.09">29470 10455 8287 0,'0'0'736'0,"6"-7"-592"0,-1 1-144 0,-5 6 0 16,7-6 3200-16,-7 6 624 0,0 0 112 0,8-4 32 15,-8 4-3024-15,8-2-608 0,-8 2-112 0,0 0-32 16,10 0 64-16,-10 0 16 0,0 0 0 0,12 1 0 16,-2 3 400-16,-1-2 80 0,-9-2 16 0,12 2 0 15,0 1-32-15,-1 0 0 0,1-3 0 0,0-3 0 16,1-3-224-16,0 0-64 0,-2-1 0 0,1-1 0 15,-2 1-176-15,-1-3-32 0,-3-3-16 0,-1 4 0 16,-3-1 48-16,-2 3 16 0,-4-5 0 0,-1 3 0 16,-4-2 32-16,0 3 16 0,-5-1 0 0,-1 4 0 15,-2 3-16-15,-1 3-16 0,-2 1 0 0,0 9 0 0,-3-1-48 16,0 6-16-16,-5 2 0 0,0 5 0 0,-1 4-240 16,1 1 144-16,1 2-144 0,2 2 128 0,2 2-128 0,4-2 0 15,2-4 0-15,4 0 0 0,5-5 0 0,2 0 0 16,4 1 0-16,6-2 0 0,5-3-160 0,6 0-16 15,7-3 0-15,7-3 0 16,6-3-352-16,5 1-80 0,2-5-16 0,1-4-14672 0</inkml:trace>
  <inkml:trace contextRef="#ctx0" brushRef="#br0" timeOffset="-62559.31">5467 15847 4607 0,'0'0'192'0,"0"0"64"0,-6 9-256 0,3 1 0 0,-1 3 0 0,2-4 0 16,2-9 1616-16,-1 12 288 0,1-12 48 0,-2 14 16 16,2-3-896-16,0-11-176 0,0 0-48 0,-2 11 0 15,2-11 48-15,-4 12 16 0,4-12 0 0,-4 6 0 16,4-6 32-16,0 0 0 0,0 0 0 0,-6 6 0 15,6-6 80-15,0 0 0 0,0 0 16 0,0 0 0 16,0 0 0-16,-4-6 0 0,3-4 0 0,3-2 0 16,3-2-400-16,3-4-96 0,1-1-16 0,2-6 0 15,3-2-144-15,3-1-48 0,1 0 0 0,1-2 0 16,2-2-128-16,0 2-16 0,3-3-16 0,0-1 0 16,1 7-176-16,1 1 128 0,0 4-128 0,-3 5 128 15,-2 1-128-15,-1 4 0 0,-1 7 144 0,-4 2-144 0,-2 4 0 0,0 4 0 16,-2 7 0-16,-1 3 0 0,-2 5 0 0,-3 5 0 15,-2 3 0-15,-2 2-128 0,-2 3 128 0,-2 3 0 16,-1 1 0-16,0-3 0 0,-2-1 0 0,0-1 0 16,1-6 0-16,1 1 0 0,1-7 0 0,2-2 0 15,1-1 0-15,3-4 0 0,-3-13 0 0,0 0 176 16,0 0-176-16,7 7 192 0,3-2 144 0,3-5 48 16,-3-4 0-16,3-1 0 0,2-6 0 0,4 1 0 15,4-4 0-15,0-2 0 0,1-1-192 0,2-1-16 16,-2 0-16-16,4 2 0 0,-3 2-160 0,3 3 128 15,-2 0-128-15,-2 6 128 0,-3 0-128 0,0 4 0 0,-2 4 0 0,0 1 0 16,-3 0 0-16,0 6 0 0,-4 0 0 0,1 4 0 16,-2 4 0-16,-2 0 0 0,-2 2 0 0,-2 2 0 15,-3 2 0-15,2-4 0 0,0-1-144 0,0-3 144 16,0-6 0-16,-1 1 0 0,4-3 0 0,-7-8 0 16,11 6 0-16,1-3 0 0,0-3 0 0,4-4 0 15,0-4 0-15,4 1 144 0,3-7-144 0,3-3 128 16,2-2-128-16,-2 0 192 0,2-1-192 0,2-2 192 15,0 2-192-15,1 1 0 0,-1 1 0 0,-1 4 0 16,-1 2 0-16,0 2 0 0,-2 5 0 0,-3 4 128 16,-4 1-128-16,-2 4 0 0,-3 3 0 0,0 1 128 15,-3 3-128-15,0 1 0 0,-5 2 0 0,3 1 0 16,-1 3 0-16,0-2 0 0,-2 0 0 0,-1-5 0 16,0 1 0-16,1-1 0 0,-6-11 0 0,11 6 0 15,-11-6 0-15,12 4 0 0,1-4 0 0,0-2 128 16,1-2 16-16,-2-2 0 0,2-5 0 0,3 1 0 15,1-1 16-15,-2-3 0 0,1 0 0 0,1 2 0 0,-1 1-160 16,-1 1 128-16,-2 3-128 0,1 5 128 0,-1-2-128 0,0 4 0 16,-2 1 0-16,1 3 0 0,-1 0 0 0,0 5 0 15,1 0 0-15,-1 2 128 0,1-1-128 0,1 2 0 16,-1 0 0-16,0-1 0 0,0 0 0 0,1-2 0 16,0 0 0-16,1-5 0 0,-2-1 144 0,1 1-144 15,1-4 160-15,1-4-160 0,0 1 320 0,1-1-16 16,2-2-16-16,0-3 0 0,1 2-64 0,0 0-16 15,-2 2 0-15,-3 1 0 0,1 0-32 0,0 0-16 16,-2 4 0-16,0 4 0 0,-2 0-160 0,4 0 0 16,-2 2 0-16,0 4 128 0,-4 3-128 0,1-2 0 0,-1 3 0 15,-2 4 0 1,-2 1-1024-16,-2 3-192 0,-4 3-48 0,-4 2-16064 0</inkml:trace>
  <inkml:trace contextRef="#ctx0" brushRef="#br0" timeOffset="-61292.8">12748 16254 23039 0,'-9'6'1024'0,"2"-3"192"0,-4-2-960 0,3 0-256 16,8-1 0-16,0 0 0 0,0 0 800 0,0 0 112 16,0 0 32-16,0 0 0 0,0 0 96 0,0 0 32 15,6-12 0-15,5-4 0 0,5-1-544 0,4-8-96 16,4-1-32-16,4-6 0 0,3-1-256 0,2 0-144 0,1-3 160 0,1-1-160 16,1-2 128-16,5 1-128 0,-3 0 0 0,-1 3 0 15,-2 4 272-15,0 1-32 0,-6 0-16 0,-1 7 0 16,-4 6 144-16,-5 5 16 0,1 5 16 0,-4 2 0 15,-1 3-160-15,-2 8-48 0,-3 4 0 0,-1 7 0 16,0 4-192-16,-6 7 0 0,-1 4 0 0,-2 4 0 16,-3 6 0-16,1 1 0 0,-3 3 128 0,1-2-128 15,0 1 0-15,1-5 0 0,2-3 0 0,2-6 0 16,2-6 0-16,3-3 128 0,1-3-128 0,2-8 0 16,2 1 160-16,4-7-16 0,-1-3 0 0,5-3 0 15,3 0 176-15,3-4 16 0,3-8 16 0,4-1 0 16,2-1 0-16,3-7 0 0,0-1 0 0,1 0 0 0,-5-2-112 0,0 2-32 15,0 1 0-15,0 2 0 0,-1 1-80 16,1 2-128-16,-4 2 176 0,-1 4-176 0,-1 2 128 0,0-1-128 16,-2 6 0-16,1 3 0 0,-2-1 0 0,0 4 0 15,-1-1 0-15,1 3 0 0,0 0 0 0,-1 1 0 16,-1-2 0-16,-2 3 0 0,0 1 0 0,1-2 0 16,-2 2 0-16,2 0 0 0,2 0 0 0,1-1 0 15,1-1 0-15,2 0 0 0,1 1 0 0,2 2 0 16,0-3 0-16,3 0 0 0,4-2 0 0,2-1 0 15,3-4 0-15,3-1 0 0,3-2 0 0,1 0 0 16,1-4 0-16,6 0 0 0,2 0 192 0,8-1-192 16,4-5 192-16,2-2-192 0,2 1 160 0,-2 2-160 15,-1 0 128-15,-2 3-128 0,-4-1 176 0,-3 4-48 16,-2-2-128-16,-6 5 192 0,-4 1 16 0,-5 1 0 0,-6 3 0 0,-3 5 0 16,-5 0-48-16,-3 2-16 0,-2 1 0 0,-3 0 0 15,-2 3-144-15,-2 1 0 0,-1-2 144 0,-1 1-144 16,-2-3 0-16,-2 1 0 0,-3-4 0 0,2 1 128 15,1 2-128-15,0-3 0 0,0 0 0 0,3 2 128 16,2-3-128-16,1 1 0 0,1 2 0 0,2-2 128 16,1 1-128-16,1 3 0 0,1-5 0 0,0 1 0 15,-4 1 0-15,1-2 0 0,4-1 0 0,-1 2 0 16,-1-3 0-16,0 0 0 0,0 0 0 0,-1-1-192 16,-4-1-960-16,1 0-208 15,-1 0-48-15,-3 0-10192 0,-4 2-2048 0</inkml:trace>
  <inkml:trace contextRef="#ctx0" brushRef="#br0" timeOffset="-59790.38">8862 17132 31151 0,'-7'-11'1376'0,"2"4"288"0,1-3-1328 0,0 3-336 16,4 7 0-16,-4-13 0 15,-1 0-352-15,1 2-144 0,0-1-16 0,-1 2-16 0,-1-1 400 0,-4-2 128 16,1 3 0-16,-1-3 0 0,0 2-192 0,-2 2 192 16,-1-1-192-16,1 1 192 0,-4-4-160 0,1 3 160 0,-3-2-128 0,2-2 128 15,-2 3 0-15,-1-1 176 0,0-2-16 0,0 2 0 16,-1 0 96-16,-1 0 0 0,0-5 16 0,2 3 0 15,-3 0 0-15,-2 0 0 0,-4-4 0 0,0 2 0 16,-1 1 0-16,-1-2 0 0,-1-1 0 0,-1-1 0 16,-3-1 0-16,2 3 0 0,-1 2 0 0,0 2 0 15,-2-2-128-15,1 5-16 0,-2-1-128 0,-1 3 192 16,-2-2-192-16,0 2 0 0,-2-1 0 0,-3 3 0 16,-2-1 0-16,3-3 0 0,2 3 0 0,1-3 0 15,0 2 0-15,2-2 0 0,-4 0 128 0,-1 1-128 16,1-2 0-16,-4 3 0 0,-5-6 0 0,0 2 0 15,1 3 0-15,3-2 0 0,-3 2 0 0,5-3 0 16,-1 6 0-16,1-4 0 0,-1 2 0 0,-1-1 0 0,-4 3 0 16,-1 1 0-16,-2-3-128 0,4 3 128 0,0 0 0 0,2-1 0 15,-1 2 0-15,3 2 0 0,-3 0 0 16,2 2 0-16,-4 0 0 0,-1 0 0 0,-7-1 0 0,3 1 0 16,2 1 0-16,-1-1 0 0,3 3-144 0,-1 2 144 15,2 5 0-15,-4-4-144 0,0 2 144 0,-1-2 0 16,-1 1-144-16,2 3 144 0,2 3 0 0,2 1 0 15,1 3 0-15,4 0 0 0,2 1 0 0,-1 1 0 16,-1 2 0-16,0 0 0 0,-4-2 0 0,3 1 0 16,2 3 0-16,1 1 0 0,2-1 0 0,3-1 0 15,-1 2 0-15,4 2 0 0,1-1-128 0,2 1 128 16,2 0 0-16,-1 0 0 0,-1-1 0 0,-2 1 0 16,5-2 0-16,1 3 0 0,4 1 0 0,3 1 0 0,2 1 0 15,4 0 0-15,-1-5 0 0,1 3 0 0,5 3 0 0,1-2 0 16,3 0 0-16,2 2 0 0,0-4 0 0,2 4 0 15,2 2 0-15,2-3 0 0,0-1 0 0,2 0 0 16,2-2 0-16,2 1 0 0,-2-4 0 0,5 1 0 16,0 2 0-16,5-3 0 0,4-3 0 0,0 1 128 15,2 0-128-15,4 1 0 0,2 1 144 0,3 0-144 16,1-1 0-16,3 1 0 0,2-1 0 0,-2 0 128 16,0-1-128-16,1-2 0 0,2 2 0 0,2-2 0 15,2 0 128-15,4-2-128 0,1 0 128 0,5 0-128 16,2-1 0-16,2 0 128 0,-1-1-128 0,0 0 0 15,-1-2 0-15,2 0 144 0,0-2-144 0,4 2 0 16,0-3 176-16,4 0-176 0,2-1 160 0,-2-1-160 16,-3 0 160-16,-1 0-160 0,3-3 160 0,2 1-160 15,-1-2 192-15,3-3-64 0,3 1-128 0,-4-1 192 16,-2-2-64-16,2-1 0 0,-1-3-128 0,2 0 192 0,0-3-32 0,2-1-16 16,3 2 0-16,-1-6 0 0,-4 1 0 0,-1-2 0 15,1-2 0-15,0 0 0 0,-4 2 0 0,3-2 0 16,3-3 0-16,-3 0 0 0,-5 0-16 0,0 3 0 15,-3-5 0-15,-2 1 0 0,-1 2 16 0,0 2 0 16,2 0 0-16,-2-2 0 0,0-3-144 0,-4-2 128 16,-5 2-128-16,-3-1 128 0,-1 0-128 0,-3 1 192 15,-2-2-192-15,-2-1 192 0,-5 1-64 0,-3 1 0 16,-3-2 0-16,-3-2 0 0,-3-1 192 0,-3-1 48 16,0 3 0-16,-4 0 0 0,-3-4-48 0,-1 1 0 15,-2-2 0-15,-3-3 0 0,0-2-64 0,-3-1-32 0,-1-4 0 0,-1 0 0 16,-2 2-224-16,-2-1 144 0,-3 0-144 0,-2-4 128 15,0 0-128-15,-2-1 0 0,-1 0 0 0,-2 2 0 16,-1-1 0-16,-2 5 0 0,-2 5 0 0,-1 1 0 16,-3-3 0-16,-2 5 0 0,-3 5 0 0,-9 2 0 15,-5 3-144-15,-6 5 144 0,-8 3 0 0,-6 5 0 32,-7 3-576-32,-11 6 0 0,-12 3 0 0,-7 7 0 15,-7 6-2720-15,-9 6-544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0" timeString="2021-02-17T20:05:25.01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1-02-17T20:05:25.919"/>
    </inkml:context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5805 8535 0,'0'0'0</inkml:trace>
  <inkml:trace contextRef="#ctx1" brushRef="#br0">1317 6524 12319 0,'0'0'544'0,"0"0"112"0,0 0-528 0,0 0-128 0,0 0 0 0,0 0 0 0,0 0 768 0,9 0 128 15,-2-3 32-15,4-2 0 0,-1 0 32 0,1-5 0 16,2 0 0-16,1-3 0 0,4-3-64 0,1-2-16 0,0 0 0 0,2-5 0 16,4-5-176-16,-5 1-48 15,2-2 0-15,-2-1 0 0,0-1-176 0,2-2-32 0,-1-1-16 0,0-2 0 16,-2-1-272-16,0 2-160 15,0-1 192-15,0 1-192 0,-2-1 128 0,0 2-128 0,0-1 0 0,-1 1 0 16,0 1 0-16,-2 1 0 16,0 3 128-16,-2-3-128 0,-2 2 0 0,2 0 0 15,-3 0 0-15,2-11 0 0,-3 6 128 0,-4 13-128 0,-2 0 0 0,0 1 0 16,-1 0 160-16,-1 0-160 0,-1-2 128 0,-2 3-128 16,0-1 0-16,0 2 0 0,-2-1 0 0,1 3 0 15,-1 3 0-15,-2 4 0 0,0-1 0 0,0 3 0 16,2-2 0-16,0 4 0 0,5 6 0 0,-6-5 0 15,1 2-144-15,0 2 144 0,5 1 0 0,-7 2 0 0,1 5 0 16,-2 0-128-16,1 3 128 0,-2-1 0 0,0 5 0 0,0 2 0 16,-1 3-128-16,0 2 128 0,2 7 0 0,-5 0 0 15,-1 9 0-15,3 2 0 0,-2 5 0 0,-1-2 0 16,0 3 0-16,-4 19 0 0,3-6-128 0,6-19 128 16,-2 1 0-16,1 3 0 0,-2 2 0 0,1 2 256 15,1-1-32-15,-1-1 0 0,1-4 112 0,3-1 32 16,-1-1 0-16,2-3 0 0,-1-3-112 0,5-3 0 15,0-4-16-15,2-2 0 0,2-4-240 0,3-2 144 16,4-7-144-16,1-1 128 0,3-3-128 0,3-3 0 16,1-7 144-16,2-1-144 0,2-1 0 0,3-1 128 15,3-4-128-15,2-1 0 16,1 1-1248-16,1-4-320 0,2 2-64 0</inkml:trace>
  <inkml:trace contextRef="#ctx1" brushRef="#br0" timeOffset="281.83">2287 5976 18831 0,'0'0'832'0,"-4"6"176"0,1 7-816 0,-3 1-192 0,2 3 0 0,-1-1 0 16,-2 4 1104-16,-2 1 176 0,-2-1 48 0,0-1 0 16,2 5-496-16,0-1-80 0,-1-3-32 0,0 1 0 15,1-2-416-15,-1-1-96 0,1-1-16 0,0 0 0 0,1-3-192 0,2-3 128 16,1 1-128-16,0-4 0 16,0-2-336-16,5-6-176 0,0 0-16 0,0 0-10960 15</inkml:trace>
  <inkml:trace contextRef="#ctx1" brushRef="#br0" timeOffset="875.02">2472 5961 1839 0,'0'0'160'0,"-3"11"-160"16,-1-2 0-16,0 4 0 0,0-3 3296 0,0 3 624 15,-1 2 128-15,-1 3 32 0,-1 1-2112 0,0 1-432 16,-2 2-64-16,0-2-32 0,0 2-432 0,0-3-96 16,0-3-16-16,2-2 0 0,-1 0-416 0,2-1-96 15,-1-2 0-15,4-4-16 0,-1-2-112 0,4-5-32 16,0 0 0-16,0 0 0 0,0 0 32 0,0 0 16 16,4-7 0-16,2-8 0 0,2-1-144 0,-1 3-128 0,2 0 192 0,1-3-192 15,2-2 0-15,0-1 0 0,4 0 0 0,-1-2 0 16,0 4 0-16,2 3 0 0,0 0 0 0,3-2 0 15,1 2 0-15,-2 4 0 0,-1-1 0 16,-1 6 0-16,-3 3 0 0,-2 4 0 0,0 0 0 0,-1 2 0 16,-1 4 0-16,-2-1 0 0,-2 5 0 0,1 1 0 15,-2 3 144-15,0 3-144 0,-4 0 0 0,-1 0 144 16,0 4-144-16,0-5 128 0,-1-2-128 0,0-3 128 0,-1 0-128 0,4 0 0 16,-2-6 144-16,0 1-144 0,0-8 0 0,0 0 144 15,0 0-144-15,0 0 0 0,0 0 224 0,6-7-64 16,0 1-16-16,2-4 0 0,-2 0-144 0,3-4 160 15,0 0-160-15,2 0 160 0,1 0-160 0,-1-1 0 16,1-1 0-16,0 0 0 0,1 2 0 0,1 0 0 16,0 2 0-16,1 1 0 0,-1 5 0 0,2 1 0 15,-4-1 0-15,1 5 0 0,0 1 0 0,-2 3 128 16,-1 2-128-16,-1 1 0 0,0 3 0 0,0 2 0 16,0 3 0-16,-1 0 0 0,-1 0 0 0,1 3 0 15,2 1 128-15,-2 3-128 0,-2-3 0 0,4 6 0 16,-1-3 0-16,-3 0 0 0,0 2 0 0,0-5 0 15,-1 0 0-15,0 2 128 0,3-1-128 0,-2 1 0 16,0 1 0-16,3-2 0 0,-1 0-160 0,1-3-112 16,-2 0-32-16,1-4 0 15,0-3-1872-15,-3 1-384 0</inkml:trace>
  <inkml:trace contextRef="#ctx1" brushRef="#br0" timeOffset="1173.34">2430 5371 28271 0,'0'0'1248'0,"0"0"272"0,0 0-1216 0,0 0-304 16,-1-5 0-16,1 5 0 0,0 0 688 0,0 0 80 16,-8 0 0-16,8 0 16 0,-6 0-496 0,0 0-96 15,-2 0-32-15,2 1 0 16,6-1-1232-16,0 0-240 0</inkml:trace>
  <inkml:trace contextRef="#ctx1" brushRef="#br0" timeOffset="7968.83">24282 1821 12671 0,'0'0'560'0,"0"0"112"0,0 0-544 0,0 0-128 0,0 0 0 0,-7 7 0 16,7-7 704-16,0 0 96 0,0 0 32 0,0 0 0 0,0 0-240 0,0 0-32 16,0 0-16-16,0 0 0 0,0 0-32 0,0 0-16 15,0 0 0-15,7 2 0 0,2-2-48 0,0 0-16 16,0-3 0-16,2 2 0 0,1 0-208 0,1-2-32 16,-1 2-16-16,15 0 0 0,-5-2 80 0,-2 2 0 15,-1-1 16-15,0 1 0 0,-1 0 144 0,2 0 32 16,-1-1 0-16,2 2 0 0,0 2-192 0,1-1-16 15,-4-2-16-15,-1 2 0 0,1 0-224 0,-1 2 0 16,-2-1 0-16,0 0-7360 16,-1-1-1536-16</inkml:trace>
  <inkml:trace contextRef="#ctx1" brushRef="#br0" timeOffset="8615.12">25861 2777 21183 0,'0'0'944'0,"0"0"192"0,0 0-912 0,0 0-224 0,0 0 0 0,0 0 0 15,0 0 320-15,0 0 0 0,0 0 16 0,0 0 0 16,0 0 176-16,0 0 16 0,11-3 16 0,2-2 0 16,2 1-160-16,2 2-16 0,-2-1-16 0,4 2 0 15,3-2-1200-15,2 2-240 0,-1-1-64 0</inkml:trace>
  <inkml:trace contextRef="#ctx1" brushRef="#br0" timeOffset="9466.1">23919 3655 22111 0,'0'0'1968'0,"0"0"-1584"16,0 0-384-16,12-4 0 0,1-2 176 0,2 2-48 15,2 0-128-15,2-1 192 0,3 0-192 0,1 0 0 16,1 1 0-16,-1-1-9952 0</inkml:trace>
  <inkml:trace contextRef="#ctx1" brushRef="#br0" timeOffset="9816.99">21191 4746 15663 0,'0'0'688'0,"0"0"144"0,0 0-656 0,0 0-176 0,0 0 0 0,0 0 0 16,0 0 1344-16,11-3 256 0,5-1 32 0,4 2 16 0,5 0-1328 15,6 2-320-15,4 0 0 0,7-2 0 0,5-3 0 0,4 0 128 16,5-3-128-16,1 0 0 0,3-3 0 0,2 2 0 15,5-4 0-15</inkml:trace>
  <inkml:trace contextRef="#ctx1" brushRef="#br0" timeOffset="10553.35">901 7693 10127 0,'-15'-7'448'0,"5"4"96"0,-2-2-544 0,2 1 0 0,-1-2 0 0,1-1 0 16,-2 1 1712-16,2-3 224 0,1 3 48 0,5 1 16 15,-1-3-1264-15,1 4-256 0,1-5-48 0,0 2-16 16,0-1-416-16,0-3 0 0,-1 1 0 0,1 2-176 16,-1-1-32-16,1 0-16 0,-1 0 0 0,-1 0 0 15,1 3-32-15,0-3 0 0,-1 0 0 0</inkml:trace>
  <inkml:trace contextRef="#ctx1" brushRef="#br0" timeOffset="11195.11">1248 7196 11967 0,'0'0'1072'16,"0"0"-864"-16,0 0-208 0,0 0 0 0,0 0 1152 0,0 0 176 16,0 0 32-16,0 0 16 0,0 0-672 0,0 0-128 15,0 0-16-15,0 0-16 0,0 0 32 0,0 0 0 16,-2 8 0-16,-1 1 0 0,-1 3-160 0,2 0-32 15,-1 3 0-15,1 3 0 0,0 2 64 0,1 4 0 16,0 1 0-16,0 5 0 0,-1 1 0 0,2 4 16 16,-3 5 0-16,0 1 0 0,0 7-64 0,0-1-16 15,-2 0 0-15,-1-2 0 0,1 2-224 0,0 2-160 16,-1-6 192-16,1 0-192 0,-1-3 160 0,0-2-160 16,3-3 128-16,-1-3-128 0,0-4 0 0,1 0 0 15,2-4-144-15,-1-4 144 16,2-4-960-16,2-2-64 0,-2-7-32 0</inkml:trace>
  <inkml:trace contextRef="#ctx1" brushRef="#br0" timeOffset="11638.85">1614 7229 14735 0,'0'0'1312'0,"0"0"-1056"0,0 0-256 0,0 0 0 0,0 0 832 16,0 0 96-16,3 7 32 0,2 3 0 0,-4-3-128 0,-1 5 0 16,0 1-16-16,-2 2 0 0,-2 5-352 0,1 0-64 15,0 2-16-15,-1 1 0 0,-4-1-160 0,-2 0-32 16,-2 0-16-16,-2-2 0 0,-1 2-32 0,-1 0 0 15,-3 2 0-15,0-4 0 0,-4 0-16 0,1 1 0 16,0-1 0-16,1-1 0 0,-1-2 16 0,2-3 0 16,1 0 0-16,0 0 0 0,1-4-16 0,3 1 0 15,-1-3 0-15,5 1 0 0,1-4 128 0,1-1 0 16,1-2 16-16,3 2 0 0,0-1-112 0,5-3-32 16,0 0 0-16,0 0 0 0,0 0-128 0,0 0 0 15,0 0 0-15,0 0 128 0,0 0-128 0,12 3 0 16,0 2 0-16,4 4 0 0,0-2 0 0,2 5 0 15,0 1 0-15,1 1 0 0,2 3 0 0,1 0 0 16,0 4 0-16,-1 3 0 0,1-4 144 0,-1 2-144 16,0-1 160-16,0 2-160 0,-2 0 0 0,-1-4 0 0,-3 0 0 0,-1 0 0 15,-1-2 0-15,0-1-128 0,0 1-16 0,-2 0-11728 16</inkml:trace>
  <inkml:trace contextRef="#ctx1" brushRef="#br0" timeOffset="13338.94">1688 7787 7359 0,'0'0'656'0,"0"0"-528"0,0 0-128 0,0 0 0 15,0 0 1728-15,0 0 304 0,0 0 64 0,0 0 16 16,0 0-1152-16,0 0-208 0,0 0-48 0,0 0-16 15,0 0-256-15,9 0-48 0,-9 0-16 0,9-1 0 16,1 0-80-16,0-2-16 0,2 1 0 0,0 0 0 16,2 0 48-16,2 1 0 0,-1 1 0 0,3 0 0 15,1-2-96-15,-2 2-16 0,5 0 0 0,10 0 0 16,3 2-80-16,-10 1-128 0,0-3 176 0,2 0-176 0,1 0 256 0,-2 0-48 16,0 0-16-16,-1-2 0 0,1-1 16 15,-2 1 0-15,-3-1 0 0,1 2 0 0,-2 1-80 0,-1 0-128 16,0 0 176-16,8-3-176 0,-5 1 0 0,-8 1 0 15,-4-3-192-15,1 2-6800 16,0 0-1360-16</inkml:trace>
  <inkml:trace contextRef="#ctx1" brushRef="#br0" timeOffset="13790.67">2311 7524 3679 0,'0'0'320'0,"6"-2"-320"0,2-2 0 0,2 2 0 16,3 0 2352-16,-1 1 400 0,1-1 64 0,2 1 32 16,1-3-1520-16,10 1-304 0,0-1-64 0,-1 2-16 15,-2 0-336-15,0-1-64 0,-1 3-16 0,-7 2 0 16,3 0-32-16,-1 2-16 0,1 1 0 0,0 3 0 16,1-3-160-16,-1 1-16 0,0 2-16 0,-1-2 0 15,0 3-112-15,6 2-32 0,-4 2 0 0,-8-3 0 0,1-2-144 0,3 7 192 16,-2 0-192-16,-6-4 192 0,0 0 0 0,-3 4 16 15,-1-1 0-15,0 0 0 16,-2 3 144-16,-1-1 32 0,-1 1 0 0,-3-1 0 0,-1 2 32 0,-1-1 16 16,-2 0 0-16,-1 1 0 0,-1 0-128 0,-1 1-32 15,-3-1 0-15,0 0 0 0,0 0-272 0,-8 3 128 16,3-2-128-16,6-7 0 16,2 0-224-16,-3-4-160 0,-1 2-16 0,-6-1-16 15,5-5-1872-15,4-3-368 0</inkml:trace>
  <inkml:trace contextRef="#ctx1" brushRef="#br0" timeOffset="14558.43">4078 7469 14223 0,'0'0'624'0,"-3"8"144"15,-2-3-624-15,-2 5-144 0,-1-3 0 0,4-3 0 0,0 3 640 0,-1-1 112 16,0 0 16-16,-1 2 0 0,-2-1-448 0,0 3-96 16,-2-2-16-16,1 2 0 0,-2-1-80 0,0 3 0 15,-2-1-128-15,-1 3 192 0,-1 2 16 0,-8 11 0 16,1-4 0-16,7-6 0 0,-2 1 16 0,0 3 0 16,-5 1 0-16,2 4 0 0,-2-2 144 0,-1 4 16 15,0-1 16-15,-2-1 0 0,-2-3 32 0,-1 0 0 16,-1-3 0-16,1 0 0 0,1-3-48 0,2-1 0 15,1-4 0-15,1 0 0 0,1-7 32 0,2-1 0 16,-1-4 0-16,2-2 0 0,2 0-160 0,-8-10-16 16,4-3-16-16,9 5 0 0,4-4 0 0,-1-1 0 15,0-2 0-15,2-2 0 0,2-1-224 0,1-1 0 16,-1 1 0-16,5 0 0 0,3 1 0 0,-1-2 0 16,0 4 0-16,0 1 0 0,5 0 0 0,0-1-192 15,2 2 192-15,4-4-160 0,0 4 160 0,-3 10 0 0,0-2 0 0,3 2 0 16,-1 1 0-16,4 2-128 0,-4 2 128 15,4 0 0-15,0 0 0 0,2 2 0 16,1 2 0-16,3 5-128 0,0 1 128 0,1 3-160 16,1-2 160-16,1 3-160 0,-1 2-128 0,0 0-32 15,0 1 0-15,0-1 0 0,2 1 64 0,9 4 16 16,-6-2 0-16,-9-6 0 0,0-4 240 0,2 1 0 16,2-2 0-16,0 2-144 0,-1-2 144 0,1 3 0 0,0-5 0 15,1 1 0-15,-2-3 128 0,3-3 0 0,-5-1 0 16,2-1 0-16,-1-3 112 0,-2-3 16 0,0 1 16 0,1-3 0 15,-6-2 176-15,7-13 48 0,-5-2 0 0,-6 10 0 16,-1-2-144-16,0 0-32 0,-2-1 0 0,-3 0 0 16,-1-1-96-16,-3-2-32 0,-2 2 0 0,-3-1 0 15,-1 1 128-15,-3 0 32 0,-2 1 0 0,-3 1 0 16,-3 1 48-16,-5 3 16 0,0 4 0 0,-17-4 0 0,2 4-96 16,10 7 0-16,-1 2-16 0,-5 4 0 0,0 6-304 0,0 1 0 15,0 5 0-15,1 1 0 16,-1 4-1248-16,0 0-256 0,4 3-48 0</inkml:trace>
  <inkml:trace contextRef="#ctx1" brushRef="#br0" timeOffset="18126.2">6855 4677 3679 0,'0'0'320'0,"0"0"-320"15,0 0 0-15,-2-4 0 0,-2-1 2576 0,0-1 448 16,0 1 96-16,-1 0 16 0,-1-3-1568 0,-1 2-304 16,0 0-64-16,-5-4-16 0,0 3-368 0,5 0-80 15,-4 1-16-15,1 2 0 0,-1-2-208 0,0 1-64 0,-2 1 0 0,-1 1 0 16,-1 2-64-16,0 1-32 0,-2 0 0 0,2 1 0 15,-1 3-96-15,-2 0 0 0,0 5-16 16,-9 4 0-16,3 2-96 0,8-2-16 0,2 3 0 0,-3 2 0 16,-3 1-128-16,1 3 0 0,1 4 0 0,1 1 0 15,0 6 0-15,0 0 0 0,2 1 0 0,2 1 0 16,0 0 0-16,2 3 0 0,1 0 0 0,2-1 0 16,2 1 0-16,1 1 0 0,2-4 0 0,4 0 0 15,3-4 0-15,1-5 0 0,0 0 0 0,3-1 0 0,1-3 128 16,2-4-128-16,2-4 192 0,1-1-64 0,0-2-128 0,1-4 160 15,3-6-160-15,1-1 160 0,0-3-160 0,2-4 160 16,-1-2-160-16,1-6 160 0,0-2-160 0,-1-2 0 16,2-1 0-16,-2-4 0 0,0-1 0 0,10-10-144 15,-7 2 144-15,-7 10 0 0,1-1 0 0,7-13 0 16,-4 3 0-16,-8 12 0 0,-4-1 0 0,0 2 0 16,-2 0 0-16,0 3 0 0,-1 3 0 0,-2 1 0 15,1 4 0-15,-1 1 0 0,-3 9 0 0,0 0 0 16,0 0 128-16,0 0-128 0,4 9 192 0,-2 2-48 15,-1 5-16-15,1 3 0 0,-2 5 16 0,1-1 0 16,-1 3 0-16,0 4 0 0,0 1-144 0,1-3 0 0,2 2 144 0,-1-1-144 16,1-4 0-16,-1 2 0 15,5-2-160-15,-2-2 160 16,0 0-2304-16,0-8-336 0</inkml:trace>
  <inkml:trace contextRef="#ctx1" brushRef="#br0" timeOffset="19047.43">8292 5056 16575 0,'0'0'1472'0,"0"0"-1168"16,0 0-304-16,0 0 0 0,0 0 960 0,0 0 144 0,0 0 32 0,-4 7 0 15,0 1-112-15,-1 6-32 16,-2 0 0-16,1 4 0 0,-2 2-32 0,0 3 0 0,1 5 0 0,0 0 0 16,-1 2-256-16,2 2-64 0,-2-1-16 0,2 2 0 15,-3 1-304-15,0-1-48 0,3 0-16 0,-2 0 0 16,-1 0-256-16,1-5-144 0,1-1 16 0,-1-4 0 16,3-3-704-16,1-1-144 0,0-2-32 15,2-3 0 1,-1-5-592-16,3-1-112 0,0-8-16 0,0 0-16 0</inkml:trace>
  <inkml:trace contextRef="#ctx1" brushRef="#br0" timeOffset="19235.95">8135 5448 3679 0,'0'0'320'0,"0"0"-320"16,9-3 0-16,-3 0 0 0,1 1 2816 0,0-1 480 15,1 3 96-15,0 0 32 0,-8 0-1888 0,10 0-384 16,1 3-80-16,1-2-16 0,-1-1-464 0,2 0-80 15,0 0-32-15,3 0 0 0,1 0-128 0,2 0-32 16,0-4 0-16,1 0 0 0,-2 3-192 0,1 1-128 16,-1 0 160-16,1 0-160 15,-3-5-1072-15,1 1-304 0</inkml:trace>
  <inkml:trace contextRef="#ctx1" brushRef="#br0" timeOffset="19477.61">8800 4972 12895 0,'0'0'576'0,"0"0"112"0,0 0-560 0,9 10-128 0,-3 4 0 0,-2 0 0 16,-1 2 2576-16,0 5 496 0,-1 2 80 0,-2 5 32 15,-2-2-1760-15,-1 6-336 0,0 2-80 0,-2 2-16 16,-3 1-304-16,-1 2-64 0,-2 1-16 0,2 3 0 0,-1-5-384 15,0-1-80-15,-2 1-16 0,2 0 0 16,0-2-1440-16,1-2-288 0,-1-1-64 0,2 0-10256 16</inkml:trace>
  <inkml:trace contextRef="#ctx1" brushRef="#br0" timeOffset="19957.05">5995 6122 19343 0,'16'-2'1728'0,"-4"0"-1392"0,4 2-336 0,8 0 0 16,8 2 496-16,6 0 16 0,7 1 16 0,4-1 0 0,1 1-64 0,4 2-16 16,5-3 0-16,4 1 0 0,5-3-256 0,3 2-64 15,-1 1-128-15,1 3 192 0,0-2-192 16,2 0 0-16,-1 0 0 0,5 0 0 0,5 1 128 0,-2-3-128 16,-4 0 176-16,1 0-176 0,-2-3 336 0,4 0-32 15,1-1-16-15,-3 0 0 0,-2-3-32 0,-2 1 0 16,-3 0 0-16,-1 3 0 0,0-1-256 0,1 2 0 15,-1 0 0-15,-5 2-144 16,-3-1-1088-16,-3 0-224 0,-6 2-32 0</inkml:trace>
  <inkml:trace contextRef="#ctx1" brushRef="#br0" timeOffset="20628.96">7005 7196 15663 0,'0'0'1392'16,"-1"-6"-1120"-16,0-3-272 0,-1 1 0 0,1-3 912 0,-4 2 128 16,-1-1 32-16,-1 2 0 0,1-2 16 0,-4 5 0 15,-4-4 0-15,-1 3 0 0,1 1-512 0,-2 0-80 16,2 2-32-16,-2 3 0 0,-2 0-80 0,0 4 0 16,0 2-16-16,-1 2 0 0,-2 4-192 0,-1 6-48 15,1 0 0-15,0 0 0 0,1 5-128 0,-1 5 0 16,4 1 0-16,1 4 0 0,4 1 0 0,0 3 0 15,3 3 144-15,2-1-144 0,4-3 0 0,3-6 128 16,3-1-128-16,4-3 0 0,2-3 0 0,4-4 144 16,2-4-144-16,3-5 0 0,2-2 240 0,2-4-64 15,1-6-16-15,0-3 0 0,0-2 96 0,-2-4 0 16,-2-1 16-16,0-4 0 0,3-3-16 0,-2-2-16 0,-1-5 0 16,-1 3 0-16,-1-2-112 0,-3 2-128 0,-3 0 176 15,1 2-176-15,-2-5 128 0,-1 6-128 0,-3 2 0 0,0 3 0 16,-3 6 0-16,1 0 160 0,-2 3-160 0,1 2 128 0,-3 4 96 15,0 0 16-15,5 5 0 0,-4 6 0 0,0 6-96 0,3 3-16 16,0 2 0-16,-1 2 0 0,-1 5-128 0,1 2 0 16,-2 1 0-16,0 2 0 15,2 0-656-15,-1-2-112 0,2 0-32 0,0-6-12480 16</inkml:trace>
  <inkml:trace contextRef="#ctx1" brushRef="#br0" timeOffset="21814.22">5401 4518 15663 0,'0'0'688'0,"3"-5"144"15,-3 5-656-15,0 0-176 0,0-6 0 0,0 6 0 0,0 0 1248 0,0 0 224 16,0 0 32-16,0 0 16 0,0 0-688 0,5 8-128 0,-4 8-16 0,0 0-16 16,-1 3 32-16,0 3 0 15,-1 5 0-15,0 1 0 0,-2 3-176 0,2 6-16 0,1 4-16 0,0 5 0 16,0 5-112-16,1 6-32 0,-1-175 0 0,0 373 0 16,-1-177-208-16,1 5-144 0,0 6 192 0,1 4-192 15,-1 1 128-15,0 5-128 0,0 1 0 0,3 2 0 16,-2 5 272-16,0 0-48 0,0 1-16 0,2 1 0 15,0 5 112-15,-2 1 0 0,0-4 16 0,0 1 0 16,-1 1-64-16,0 1-16 0,0 1 0 0,-1-2 0 16,0-28 64-16,0 4 0 0,-1 4 0 0,1-1 0 0,-2 1-48 0,0 0 0 15,0-3 0 1,1-2 0-16,-1-3-64 0,2 1-16 0,1-4 0 0,1-2 0 0,0-4-192 0,2-2 128 16,1-3-128-16,-3-4 0 0,4 8 0 0,1-6-288 15,-2-17 32-15,5-4 16 16,-1-4-1488-16,1-4-320 0,-1-1-48 0,3-6-11168 15</inkml:trace>
  <inkml:trace contextRef="#ctx1" brushRef="#br0" timeOffset="22547.35">9597 4277 19583 0,'0'0'864'0,"0"0"176"0,0 0-832 0,0 0-208 0,6 12 0 0,-3 2 0 15,-3 1 1008-15,-1 5 144 0,-1 1 48 0,0 5 0 16,-2-4-448-16,0 6-96 0,-1 2-16 0,-1 5 0 15,-3 5-96-15,2 3-32 0,-1-2 0 0,0 4 0 16,-1 2-64-16,1 7 0 0,1 5-16 0,-1 2 0 16,1 8-176-16,0 1-48 0,1 1 0 0,1 7 0 15,-2 8-208-15,1 3 128 0,-2 1-128 0,1 3 0 16,-1 1 0-16,2 3 0 0,2 1 0 0,-4 2 0 16,-4 2 224-16,0 1-48 0,0 2-16 0,0-1 0 15,2-1 368-15,1-1 80 0,-1-3 16 0,1 5 0 16,0-1 0-16,-1 0 0 0,-2 0 0 0,6 0 0 15,0 4-144-15,-1-1-32 0,1-1 0 0,0-1 0 16,-2-3-144-16,0 0-48 0,1-3 0 0,-2 1 0 0,-1-3-64 0,1-1-32 16,1-3 0-16,1-3 0 0,-1-4-32 0,-1-1-128 15,3-3 192-15,1-5-64 0,0-5-128 16,1-2 0-16,0-9 0 0,1-2 128 0,3 1-320 0,-2-6-80 16,1-6-16-16,2-4 0 15,1-6-1152-15,2-6-224 0,0-5-64 16,1-4-13504-16</inkml:trace>
  <inkml:trace contextRef="#ctx1" brushRef="#br0" timeOffset="23301.98">10576 6130 15663 0,'0'0'688'0,"-7"0"144"0,7 0-656 0,0 0-176 16,0 0 0-16,0 0 0 0,0 0 1616 0,0 0 304 15,0 0 48-15,9 1 16 0,3 2-976 0,2-3-192 0,4 0-48 0,2-3 0 16,0 0 16-16,6 1 0 0,2-1 0 0,3 2 0 16,4-1-272-16,19-5-64 15,-2 3-16-15,-17 2 0 0,2 1-304 0,-1-1-128 0,0 2 128 0,0 0-128 16,-3 0 0-16,-3 2 128 0,-2 0-128 0,10 2 0 31,-5 2-384-31,-14-2-176 0,-1 1-16 0,0 3-16 0,-1-2-2144 16,2 6-416-16,0-5-96 0,-19-7-16 0</inkml:trace>
  <inkml:trace contextRef="#ctx1" brushRef="#br0" timeOffset="23510.16">10707 6549 27119 0,'0'0'1200'0,"7"3"256"0,5-1-1168 0,3 2-288 15,4 2 0-15,3-2 0 0,2-2 736 0,3 1 96 16,-1 0 0-16,3 1 16 0,3-2-416 0,3 1-96 16,-5-2-16-16,2 2 0 0,-2-3-176 0,1 0-144 15,-1-2 192-15,2 1-192 0,1 0 0 0,2 0 0 16,0-1 0-16,2 1-9344 16,0 1-1872-16</inkml:trace>
  <inkml:trace contextRef="#ctx1" brushRef="#br0" timeOffset="37197.94">23488 1188 12095 0,'0'0'528'0,"0"0"112"0,1-10-512 0,-1 10-128 16,-4-9 0-16,0 0 0 0,4 9 768 0,-5-8 112 15,0 2 16-15,5 6 16 0,-3-5-80 0,-3 2 0 16,1 1-16-16,5 2 0 0,0 0-160 0,-6 0-16 16,0 1-16-16,-1 2 0 0,0 3-48 0,-1 0-16 15,0-2 0-15,1 5 0 0,-2 0 16 0,-1 4 0 16,-2-1 0-16,0 1 0 0,-4 1-144 0,0 2-32 16,-3 5 0-16,0 0 0 0,-2 2-16 0,1 0-16 15,1 3 0-15,1 2 0 0,2-3 48 0,-1 3 16 16,2-3 0-16,2 5 0 0,2-4-96 0,0 5-16 15,3 1 0-15,-1-1 0 0,0 0-144 0,0 2-48 0,1 0 0 0,1 3 0 16,-1 0 32-16,-1 4 0 16,0 2 0-16,2 0 0 0,-1 1 32 0,2 1 16 15,2-2 0-15,-1 3 0 0,1-3-16 0,0 0 0 0,0 0 0 0,2-2 0 16,-1 5-192-16,1-2 176 16,0 4-176-16,1-2 160 0,0-1-160 0,0-3 0 15,-1-2 144-15,1 1-144 0,-2 0 192 0,3-2-48 16,-2-2 0-16,1 2 0 0,-1-1-144 0,0 0 192 0,-3 0-192 0,0 1 192 15,1-1-64-15,0-2 0 0,0 0 0 0,2-2 0 16,0 1-128-16,2-1 128 0,2-3-128 0,-2 2 128 16,1 0-128-16,0 2 0 0,0-3 144 0,1-8-144 15,-1 0 0-15,0 2 144 0,1 0-144 0,0 3 0 16,1 0 128-16,2 3-128 0,-1-1 0 0,1 0 0 16,1 1 0-16,2 0 0 0,-1-4 0 0,2 1 0 15,0-4 0-15,1 2 0 0,0-3 0 0,2-2 0 16,2 8 128-16,-1-4-128 0,-2 2 0 0,-2-3 0 0,1-5 288 15,0 2-48-15,0-1-16 0,-1-1 0 0,0-1-224 16,-1-2-208-16,1 1 32 0,-2-3 16 0,0 2 160 0,0-2 0 16,1-1 0-16,-2 2 0 0,3 2 160 0,-2-2-32 15,-1 0-128-15,0 1 192 0,1-4-16 0,-1 2-16 16,-1-1 0-16,0 3 0 0,-2-4-160 0,0 2 0 16,0-1-160-16,0-5 160 0,-2 1 0 0,0-2 0 15,-2 2 128-15,1-9-128 0,0 5 144 0,0-5-144 16,-1 5 0-16,1-5 144 15,0 0-880-15,0 0-176 0,0 0-48 0,0 0-14400 0</inkml:trace>
  <inkml:trace contextRef="#ctx1" brushRef="#br0" timeOffset="38025.28">27061 826 8287 0,'0'0'736'0,"-8"-9"-592"0,1 1-144 0,-1-1 0 15,2 3 1152-15,-1-2 192 0,1 4 32 0,6 4 16 16,-8-6-656-16,8 6-128 0,0 0-32 0,0 0 0 16,0 0-192-16,0 0-64 0,0 0 0 0,0 0 0 15,0 13-144-15,4-3-48 0,4 3 0 0,-2 2 0 16,6-2 112-16,-1 4 16 0,4 5 0 0,3 1 0 15,1 1 96-15,3 7 32 0,2 4 0 0,0 3 0 0,-1 2 128 0,2 5 16 16,0 1 16-16,-4 6 0 0,0 3 96 0,-4 5 0 16,0-1 16-16,-2 5 0 0,-1-2-80 0,0 4 0 15,-3-2-16-15,0 3 0 0,-4 3-48 0,0 1-16 16,-2 3 0-16,-1-1 0 0,-4-4-48 0,0 3-16 16,-3-2 0-16,0-16 0 0,-2 11 0 0,-1 4 0 15,-2-2 0-15,1 4 0 0,-1 3-16 0,-5 2 0 16,-2-1 0-16,0 0 0 0,-3-2-96 0,0 0-32 15,1-2 0-15,-3-1 0 0,-1 0-32 0,-1-1-16 16,-1-5 0-16,0 0 0 0,1 0-80 0,-1-4-16 16,0-2 0-16,-1-3 0 0,0-3-16 0,1-1-128 15,1 0 192-15,-1-6-64 0,0 0-128 0,4-5 0 16,3-3 0-16,2-4 128 16,0-5-512-16,2-6-128 0,2-7 0 0,1-7-14512 0</inkml:trace>
  <inkml:trace contextRef="#ctx1" brushRef="#br0" timeOffset="38692.24">25347 561 11343 0,'0'0'496'0,"-2"15"112"0,-3-2-480 0,1 4-128 0,2 0 0 0,-1 5 0 16,-1 0 704-16,2-2 128 0,2-2 32 0,-3-3 0 16,2 2-256-16,1 0-48 0,0 0-16 0,0-2 0 15,4 2-96-15,-4-3-32 0,0 0 0 0,1-3 0 16,1-2-32-16,1 1 0 0,-3-10 0 0,3 7 0 15,-3-7 0-15,0 0 0 0,0 0 0 0,0 0 0 0,0 0 128 0,0 0 0 16,0 0 16-16,6-6 0 0,-1-2-160 16,0 0-48-16,0-5 0 0,0 0 0 0,-1 2-192 0,2-8-128 15,2 2 160-15,0 2-160 0,1 1 0 0,1 2 0 16,-3-1 0-16,5-1 0 0,-2 1 0 0,0 2 0 16,0-2 0-16,0 0 0 0,-1 4 0 15,2-1 128-15,0 3-128 0,-1-2 0 0,-2 4 0 0,-8 5-160 16,11-5 32-16,-1 1 0 15,-10 4-1712-15,0 0-336 0</inkml:trace>
  <inkml:trace contextRef="#ctx1" brushRef="#br0" timeOffset="39193.21">25236 807 12095 0,'5'-14'528'0,"0"2"112"0,2-1-512 0,0-1-128 16,4-5 0-16,-2 0 0 0,3-4 816 0,3 1 128 15,3-1 16-15,-3-3 16 0,1 2-384 0,2 0-80 0,1-3 0 0,-5 12-16 16,3-4-112-16,3-4 0 16,2 3-16-16,4-2 0 0,1 2-112 0,1 1-32 15,0 1 0-15,5-2 0 0,-4 2-224 0,-1 2 0 0,-1 3 0 0,0-1 0 16,-1 0 0-16,2 2 0 0,2 3 0 0,1-1 0 15,4 2 0-15,2 1 0 16,2 3 0-16,3 1 0 0,1 2 0 0,0 0 0 0,-3 1 0 0,13 0 0 0,-8 0 0 0,-21 0 0 16,4-1 0-16,3 1 0 0,6 0 0 15,3 1 0-15,4-1 0 0,1 2 0 0,3 2 128 0,36 5-128 16,-17-4 0-16,-11 0 0 0,-7 0 0 0,-1-2 0 16,0-1 0-16,4 4 0 0,3 0 128 0,1 0-128 15,1 2 0-15,-1 1 0 0,-4-3 0 0,-2 3 0 16,-8-4 0-16,2 0 0 0,2 2 0 0,2-4 0 15,4 2 0-15,3 4 0 0,1-1 0 0,-1 3 0 16,-3-2 0-16,-5 3 0 0,-5-2 0 0,-18-2 0 16,4-2 0-16,2 4 0 0,3 0 160 0,2 3-160 15,1 2 160-15,3 0-160 0,1 2 160 0,0 1-160 16,-2 1 160-16,0 0-160 0,0-1 160 0,27 14-160 16,-13-7 160-16,-10-2-160 0,-6-3 128 0,-3-2-128 15,-5-4 0-15,0-1 144 0,-6-1-144 0,-1 0 160 0,0 0-160 16,-2 4 160-16,-1-2-160 0,-3-2 0 0,-2 1 0 0</inkml:trace>
  <inkml:trace contextRef="#ctx1" brushRef="#br0" timeOffset="39810.35">29594 578 10127 0,'0'0'896'0,"-5"2"-704"15,-6 1-192-15,-1 1 0 0,0 5 1168 0,-1-4 208 16,-2 0 32-16,-1 1 16 0,0-1-496 0,-3 3-96 0,-2 1-32 0,-1 3 0 15,-4 0-384-15,-2 2-80 0,-2 2-16 0,-1 2 0 16,1 0 32-16,0 2 0 0,1 2 0 0,1 2 0 16,2-1 32-16,3 2 16 0,2 3 0 0,4-4 0 15,3 2-128-15,1-3-16 0,3 1-16 0,3-1 0 16,5-4 0-16,1-1 0 0,1-3 0 0,3-4 0 16,5-1-96-16,3-4-16 0,5-4 0 0,3-3 0 15,2-3 176-15,3-4 16 0,2-2 16 16,2-5 0-16,2 0-144 0,1-2-48 0,-1-3 0 0,1-2 0 15,-3 1-144-15,-3-4 0 0,-2 4 144 0,-2-1-144 16,-4 1 0-16,0-2 0 0,-2 2 0 0,-2 4 0 16,-3 4 0-16,0 0 0 0,0 4 0 0,-2 3 0 0,-8 6 0 15,0 0 0-15,8 3-128 0,-2 4 128 0,-1 3 0 0,-1 4 0 16,-3 3 0-16,2 1 176 0,-1 1-176 0,1 2 192 16,-2 0-192-16,2 1 192 0,0 0-192 0,0-2 0 15,-1 0 0-15,2-1 128 0,1-2-128 0,3 0-256 16,1-3 64-16,0-5-7568 15,1 1-1520-15</inkml:trace>
  <inkml:trace contextRef="#ctx1" brushRef="#br0" timeOffset="40247.83">29882 1152 20783 0,'0'0'912'0,"-3"5"208"0,-2 3-896 0,2-3-224 0,0-1 0 0,-1 1 0 16,4 1 704-16,0-6 80 15,0 0 32-15,0 0 0 0,0 0-208 0,0 0-32 0,5-7-16 0,3-1 0 16,-1-6-192-16,3 0-48 16,2 0 0-16,6-8 0 0,-3 5-320 0,-6 8 144 0,0-1-144 0,-1 2 0 15,0-1 0-15,0 3 0 0,-2 3 0 0,0 2 0 16,1 2 0-16,3 7 0 0,-2 5 0 0,-2 2 0 15,-2 3 208-15,0 1 96 0,-2 1 16 0,-1 2 0 16,-2 0-64-16,0-2-16 0,0-3 0 0,-1-3 0 16,1-2-64-16,1-2-16 0,0-10 0 0,0 0 0 15,0 0-160-15,0 0 192 0,0 0-192 0,0 0 192 0,11-4 240 16,0-2 48-16,0-3 16 0,1-3 0 0,3 0-256 16,-1-2-48-16,-3 1-16 0,2-2 0 0,1 1-176 0,-6 9 0 15,2-4 0-15,-1 2 0 0,3 4 0 16,0-2 0-16,-2 3 0 0,1 4 0 0,2 1 0 0,7 6 0 15,-3 5 0-15,-2 5 0 0,-2 3 0 0,0 6 0 16,-2-3 0-16,-1 5 0 0,0 0 0 0,-2-1 0 16,-3 1 0-16,3-1 0 0,2 1 0 0,0-1 0 15,-1-3 0-15,2 1-9600 16,3-6-1840-16</inkml:trace>
  <inkml:trace contextRef="#ctx1" brushRef="#br0" timeOffset="43828.74">29894 944 14447 0,'0'0'640'0,"0"0"128"0,0 0-608 0,0 0-160 15,0 0 0-15,0 0 0 0,0 0 528 0,0-9 80 16,0 9 16-16,2-12 0 0,-2 0 464 0,0 3 112 16,0 9 16-16,0 0 0 0,-2-10-192 0,1 2-16 15,1 8-16-15,0 0 0 0,0 0-160 0,0 0-16 16,0 0-16-16,0 0 0 0,0 0-240 0,0 0-48 16,0 0-16-16,-6 8 0 0,-1 2-240 0,4 5-64 15,1 2 0-15,1 3 0 0,-2 0 64 0,2 4 0 16,0 2 0-16,2-1 0 0,3 5-96 0,1-3-16 15,-2 1 0-15,2 2 0 0,0-4 48 0,0 6 0 16,-3-4 0-16,5 0 0 0,-3 1-32 0,-1-5 0 0,0 1 0 16,-2-3 0-16,3-1-160 0,-1 0 192 15,-2-3-192-15,1 0 192 0,1-3-192 0,-3-1 0 0,0-2 144 16,-1 0-144-16,-1 0 0 0,2-5 128 0,0-7-128 0,-1 11 0 16,1-11 0-16,0 0 144 0,0 0-144 0,0 0 0 15,0 0 0-15,0 0 0 0,0 0 0 0,0 0 0 31,0 0-800-31,-2-12-64 0,3 2-16 0,3 0 0 16,-1-4-1584-16,4 1-320 0,0 0-64 0</inkml:trace>
  <inkml:trace contextRef="#ctx1" brushRef="#br0" timeOffset="44295.26">30366 765 14735 0,'0'0'1312'0,"0"0"-1056"15,0 0-256-15,0 0 0 0,0 0 1600 0,0 0 256 16,-5 11 48-16,-2-1 16 0,-3 3-880 0,-1 2-160 16,-3 2-48-16,-3 3 0 0,0 2-128 0,-1 4-16 15,-1 0-16-15,0 2 0 0,-2-4-160 0,2 3-48 16,0-3 0-16,3 1 0 0,-1 1-48 0,2-4-16 15,1 0 0-15,0 1 0 0,0-4-192 0,2 1-32 16,0-2-16-16,0-3 0 0,1-3-160 0,-1 2 192 0,2-2-192 16,1-3 192-16,-2 0-192 0,1-2 0 15,0-2 144-15,-1 0-144 0,0-1 128 0,2-3-128 0,9-1 128 0,0 0-128 16,-10-1 320-16,10 1-16 0,0 0 0 0,0 0 0 16,0 0-80-16,0 0-16 0,0 0 0 15,0 0 0-15,0 0-208 0,11 2 0 0,3 2 0 0,2 2 0 16,0 1 0-16,2 2 0 0,0 1 0 0,1 1 0 15,1-2 128-15,2 1-128 0,1-2 176 0,1 2-176 16,1-2 448-16,2 1 0 0,0-4-16 0,-1 2 0 16,1 3 208-16,-2-3 32 0,0 3 16 0,-3-4 0 15,1 3-240-15,-2-1-64 0,-1 3 0 0,-2-4 0 16,-2 2-256-16,2-3-128 0,0 2 128 0,-2 0-128 16,0-2 0-16,-2 1 0 0,-2-2-192 0,-2 2 192 15,2-1-1568-15,-2-1-192 0,-10-5-32 16,12 5-13712-16</inkml:trace>
  <inkml:trace contextRef="#ctx1" brushRef="#br0" timeOffset="48864.32">7463 5117 10943 0,'0'0'480'0,"0"0"96"0,0 0-448 0,-5-2-128 15,5 2 0-15,0 0 0 0,-7-1 800 0,7 1 144 16,0 0 16-16,0 0 16 0,-6-2 16 0,0 0 0 16,6 2 0-16,0 0 0 0,-7-1 16 0,7 1 0 15,-6 1 0-15,0 3 0 0,0 0-336 0,1 1-64 16,2 5-16-16,0-1 0 0,-1 4-96 0,2 0-32 16,0-1 0-16,1 4 0 0,-1 1 32 0,0 2 0 15,1 2 0-15,0 3 0 0,0 1 16 0,-1 6 16 16,1 2 0-16,0-3 0 0,-3 2-208 0,-1 2-32 15,1 2-16-15,-1 0 0 0,-4-2-272 0,4-1 160 16,-1-5-160-16,0 0 128 0,1-4-128 0,2-1 0 16,1-4 144-16,1-5-144 0,0-3 0 0,-1-2-256 0,2-9 32 15,0 0-8704-15,0 0-1744 0</inkml:trace>
  <inkml:trace contextRef="#ctx1" brushRef="#br0" timeOffset="49281.33">7554 5090 9215 0,'0'0'400'0,"0"0"96"0,0 0-496 0,3 9 0 16,-3-3 0-16,0 6 0 0,-1-2 2320 0,-1 1 368 15,-2 2 80-15,2 0 16 0,-3 3-1504 0,-2 2-288 16,1 0-64-16,-1 0-16 0,-1-1-176 0,-2 3-32 16,-3-4-16-16,2 2 0 0,-1-3-160 0,1 0-16 15,1-1-16-15,-2-2 0 0,2 0-256 0,0 2-48 16,1-5-16-16,1 0 0 0,-1-5-176 0,0 0 160 16,1-3-160-16,-1 0 160 0,1-1 80 0,8 0 16 15,0 0 0-15,0 0 0 0,-6-2-16 0,6 2 0 16,0 0 0-16,0 0 0 0,0 0-240 0,0 0 0 15,6 2 0-15,4 2 0 0,-2-1 0 0,5 1 0 16,-2 2 0-16,3 3 0 0,1-2 0 0,2 5 0 16,-1 2 128-16,1-1-128 0,-1 3 0 0,1 1 128 15,1-1-128-15,-1 1 0 0,1-2 128 0,-1 1-128 16,-1-2 0-16,1-1 144 0,-1 0-144 0,0 2 0 16,-4-1-192-16,1-1-13056 0</inkml:trace>
  <inkml:trace contextRef="#ctx1" brushRef="#br0" timeOffset="50098.31">7791 7792 16927 0,'-3'-11'752'0,"3"11"144"0,0 0-704 0,0 0-192 15,3-6 0-15,-2 0 0 0,-1 3 1184 0,0 3 208 16,0 0 32-16,0 0 16 0,0 0-448 0,0 0-96 16,0 0 0-16,0 0-16 0,-3 9-304 0,1 3-64 15,2 7-16-15,-4 2 0 0,2 4 48 0,-1-1 16 0,2 8 0 0,-2 0 0 16,1 0 48-16,-1 3 16 16,-1 2 0-16,0 5 0 0,1-4-112 0,-2 1-32 15,0 0 0-15,-1-3 0 0,0 0-256 0,1-3-48 0,0-1-16 0,-1-3 0 16,-1-5-160-16,1-2 0 0,1-3 0 0,1-3 128 15,1-3-128-15,1-5 0 0,2-8-160 0,0 0 160 32,0 0-1728-32,0 0-256 0,-5-12-64 0,2-3-10768 0</inkml:trace>
  <inkml:trace contextRef="#ctx1" brushRef="#br0" timeOffset="50484.27">8008 7815 12831 0,'0'0'576'0,"0"0"112"0,0 0-560 0,0 0-128 15,-1 8 0-15,0 3 0 0,-2-2 736 0,2 4 112 16,-2 0 32-16,1-2 0 0,-3 4-224 0,-2 2-32 16,1-1-16-16,-1 3 0 0,2 2 192 0,-2 2 32 15,-1-2 16-15,-1 0 0 0,-1-1 96 0,-1 0 16 0,-2 2 0 0,0-3 0 16,-1-1-256-16,0-1-32 15,0 1-16-15,0-2 0 0,0-4-112 0,2 1-32 16,-5-3 0-16,3 0 0 0,1-3-80 0,2 0-32 16,1-3 0-16,1-1 0 0,0-3 64 0,3 0 16 0,6 0 0 0,0 0 0 15,0 0-128-15,0 0-32 16,0 0 0-16,0 0 0 0,6 0-192 0,5-2-128 0,-2 1 160 0,3 1-160 16,3 4 128-16,2 1-128 0,0 3 0 0,2-1 144 15,0 6 48-15,2-3 0 0,-3 2 0 0,3 4 0 16,2-1 112-16,-3 1 16 0,1-4 16 0,-2 4 0 15,-1-4-144-15,-1 2-16 0,0-4-16 0,-1 3 0 0,1 1-160 16,0 1 0-16,-2 2 0 0,6 6 0 16,-10-13-1504-16,1 4-336 0</inkml:trace>
  <inkml:trace contextRef="#ctx1" brushRef="#br0" timeOffset="52052.32">995 8602 1839 0,'0'0'160'0,"0"0"-160"0,0 0 0 0,0 0 0 15,0 0 2304-15,0 0 416 0,-6 4 96 0,6-4 0 16,0 0-1600-16,0 0-320 0,-6 1-64 0,6-1 0 0,-7 1-112 0,7-1-16 16,-6 3 0-16,6-3 0 0,0 0 16 0,0 0 0 15,0 0 0-15,0 0 0 0,0 0-272 0,0 0-64 16,6 0-16-16,2 1 0 0,-1 0 80 0,5 1 32 15,1 2 0-15,1-4 0 0,-2 0-112 0,2 1-32 16,0-1 0-16,2 0 0 0,-4 0-80 0,4 1-32 16,0 0 0-16,-1 1 0 0,-1-1 16 0,0 1 0 15,-1 1 0-15,-2-1 0 0,1 0 16 0,-1 3 16 16,-1-3 0-16,3 2 0 0,-13-4-64 0,8 5-16 16,-1 2 0-16,0-4 0 0,-7-3-192 0,0 0 144 15,0 0-144-15,4 8 128 0,-3 1 48 0,-2-3 0 16,-5 3 0-16,1-4 0 0,-2 0 96 0,-1 2 32 15,-3-2 0-15,-1-1 0 0,1 1-16 0,-2 0 0 16,0-1 0-16,2-2 0 0,-4 1-144 0,1-2-16 16,0-1-128-16,1 0 192 0,0-1-192 0,1-1 128 15,-1-1-128-15,-2 0 0 0,2-1 0 0,-2-1 128 16,1 0-128-16,1 3 0 0,2-1 0 0,2 0 0 16,0 0 0-16,2 1 0 0,7 2 0 0,0 0 0 15,0 0 0-15,0 0 0 0,0 0-176 0,0 0 176 0,0 0-160 16,9-3 160-16,1-1-128 0,4-4 128 0,3 1 0 0,1-1-144 15,0-2 144-15,3 0 0 0,5-1-144 16,-1-1 144-16,0 2 0 0,1-2 0 0,1 2-144 0,-1 1 144 16,0 4 0-16,0-1 0 0,-1 0 0 0,-1 4 0 15,-1 1 0-15,6 1 0 0,-8 0 0 0,-7 2 0 16,-3-2 160-16,-4 3-160 0,0 1 160 0,-4 3-160 16,-1 0 224-16,-5 4-48 0,-3-1-16 0,-4 4 0 15,-4 3-160-15,-3 2 0 0,-1 0 0 0,-2 1-9280 16,-3 0-1904-16</inkml:trace>
  <inkml:trace contextRef="#ctx1" brushRef="#br0" timeOffset="63157.08">13854 5469 4607 0,'0'0'192'0,"0"0"64"0,0 0-256 0,0 0 0 15,-5-5 0-15,-1 1 0 0,-1-1 1136 0,2-2 176 16,1 1 32-16,0-3 16 0,4 9-576 0,-5-6-112 0,5 6-32 0,-6-8 0 16,1-2-112-16,1 6-16 0,4 4-16 0,-2-7 0 15,-2 0 208-15,-1 3 32 0,2 1 16 0,-1-4 0 16,-1 2 64-16,1 1 16 0,4 4 0 0,-5-3 0 15,0-5-144-15,1 4-32 0,4 4 0 16,-3-9 0-16,0 0-48 0,2 0-16 0,0 1 0 0,2-8 0 16,3 0-176-16,2 7-32 0,-1-4-16 0,7-3 0 15,-2 2-176-15,0 5-48 0,-3-4 0 0,6 4 0 16,1-2-144-16,1 1 0 0,2-2 144 0,1-1-144 0,0 2 160 16,1 2-32-16,1-1-128 0,0 4 192 0,-1 0-192 0,2 1 144 15,-1 4-144-15,-1 2 128 0,-1 4-128 0,-2 1 0 16,1 1 0-16,-3 3 0 0,-1 4 0 0,-2 2 0 15,-1 3 144-15,0 2-144 0,1 3 0 0,-4 6 144 16,0-2-144-16,-2 7 0 0,-3 5 128 0,-2-1-128 16,-2 2 0-16,-2 4 0 0,1 1 144 0,-2 4-144 15,-5-3 0-15,-1 1 144 0,-1 5-16 0,1 1 0 16,-5-2 0-16,-1 4 0 0,-4-3 96 0,1-4 16 16,0 3 0-16,-1-3 0 0,1-4 0 0,-4 2 0 15,0-4 0-15,1 3 0 0,0-6-48 0,-1 2 0 16,-3 0 0-16,3-2 0 0,-1-1-48 0,0-6-16 15,2 0 0-15,-3-5 0 0,-2 0-128 0,0-1 192 16,1 0-192-16,-1-6 192 0,-1-1-192 0,1-3 160 16,3-4-160-16,-1 1 160 0,3-3-160 0,3-1 0 15,1-3 0-15,2-2 0 0,3 0 0 0,4-4 0 16,0-2 0-16,4 0 0 0,1-1 0 0,5 2 0 16,0 0 0-16,1-7 0 0,4 0-144 0,1 2 144 0,3-4 0 0,4 4 0 15,2-2 0-15,4 0-128 0,2 2 128 0,3-2 0 16,4-1 0-16,5 3 0 0,0-3 0 0,1 3 0 15,0-1 176-15,1-1 32 0,2 2 16 0,2 3 0 16,-2-2 96-16,1-1 32 0,0 5 0 0,-1-1 0 16,0 1 16-16,-2 1 0 0,0 1 0 0,-2 5 0 15,-3-5-240-15,-2 1-128 0,-2 2 128 0,-3 1-128 16,-4-2-176-16,-2-1-96 0,0-2-32 0,-3 0 0 16,-1 0-2400-16,-2-2-496 0</inkml:trace>
  <inkml:trace contextRef="#ctx1" brushRef="#br0" timeOffset="63658.49">14862 4765 6447 0,'-1'-14'272'0,"1"9"80"0,1 3-352 0,-1-3 0 0,0 0 0 0,1 1 0 15,-2-1 2032-15,2 1 336 0,-1 4 64 0,0 0 0 16,0 0-1264-16,0 0-256 0,0 0-48 0,0 0-16 16,0 0-192-16,0 0-32 0,0 0-16 0,0 0 0 15,0 0-32-15,2 13 0 0,-2 1 0 0,0 3 0 16,0 0 48-16,0 2 0 0,0 4 0 0,-2 5 0 0,1 3 16 0,-2 13 16 15,0 2 0-15,1-17 0 0,0 4-160 0,-3 0-48 16,1 0 0-16,-1 1 0 0,1-4-128 0,0 1-16 16,-2-1-16-16,1-3 0 0,-2-1-32 0,2-4-16 15,0-3 0-15,0-1 0 0,0-3-112 0,1 2 0 16,2-2-128-16,-2 4 192 0,0-11-192 0,4-8-256 16,0 0 48-16,0 0 16 15,0 0-1760-15,0 0-352 0,0 0-64 0</inkml:trace>
  <inkml:trace contextRef="#ctx1" brushRef="#br0" timeOffset="64081.68">15227 4706 16175 0,'0'0'704'0,"0"0"176"0,5 4-704 0,0 2-176 0,-5-6 0 0,0 9 0 16,-1-1 928-16,-3 5 160 0,-2 2 16 0,-2 0 16 15,-2-3-544-15,-4 0-96 0,-3 3-32 0,-9 5 0 16,-2-3 48-16,7-1 0 0,1-1 0 0,-2-1 0 16,-1 1-32-16,-1 2 0 0,0-2 0 0,1 3 0 15,0-1-160-15,0 1-48 0,2 1 0 0,1-1 0 16,-1 0-256-16,3-3 128 0,3 0-128 0,2-3 0 15,-1 1 128-15,0 2-128 0,7-4 0 0,2-6 0 0,1 3 0 0,1-2 128 16,3-6-128-16,0 0 0 0,2 5 256 0,1 2-64 16,4 0-16-16,-1 0 0 0,6 2 80 0,-1 0 32 15,4 3 0-15,2 0 0 0,1 0-128 0,1 2-32 16,1 3 0-16,2-2 0 0,-1 0-128 0,1 1 0 16,-1-1 144-16,0-1-144 0,-2 0 0 0,-3-4 144 15,2 1-144-15,-1 2 0 0,-2-4 128 0,-1 3-128 16,-1-4 0-16,-1 1 0 0,0-4-256 0,-1-1-96 15,-1 0-32-15,-1-3-12176 0</inkml:trace>
  <inkml:trace contextRef="#ctx1" brushRef="#br0" timeOffset="64392.68">15462 4734 16575 0,'0'0'736'0,"0"0"160"0,0 0-720 0,0 0-176 0,0 0 0 0,0 0 0 16,3 12 1424-16,-1-4 256 0,-2 5 48 0,-1 1 16 15,-2 1-656-15,-1 3-128 0,-1 3-16 0,-2 12-16 16,-1 0-336-16,3-10-64 0,0 4-16 0,0 5 0 15,-2 1-16-15,1 2-16 0,-2-1 0 0,2-1 0 0,2-4-256 0,-1 0-48 16,1-2-16-16,-1-3 0 0,3-2-160 0,-1-2 0 16,2-1 0-16,0-1 128 15,-1-5-272-15,2-2-64 0,0-4-16 0,2 0 0 16,0 2-528-16,1-5-96 0,-3-4-32 0,0 0-7376 16,7-5-1488-16</inkml:trace>
  <inkml:trace contextRef="#ctx1" brushRef="#br0" timeOffset="64609.69">15292 5091 11055 0,'0'0'976'0,"0"0"-784"15,0 0-192-15,0 0 0 0,-7 3 2176 0,7-3 400 16,0 0 80-16,0 0 16 0,0 0-1424 0,0 0-288 16,0 0-48-16,0 0-16 0,0 0-16 0,0 0-16 15,10 4 0-15,-1-4 0 0,3-2-464 0,3-1-80 16,4 0-32-16,3-1 0 0,1 0-144 0,1-2-16 15,2 1-128-15,1 1 192 0,2 2-192 0,1-5 144 16,-1 2-144-16,14 0 128 16,-5-3-512-16,-14 5-128 0,3-1 0 0,-2 3-16 15,-2-3-1856-15,9-4-368 0</inkml:trace>
  <inkml:trace contextRef="#ctx1" brushRef="#br0" timeOffset="64975.82">16241 4490 7359 0,'0'0'656'15,"0"0"-528"-15,0 0-128 0,0 0 0 0,0 0 3056 0,0 0 576 16,8 9 112-16,-4 5 32 0,-4 1-1888 0,-2-1-368 16,0 4-80-16,-3 4-16 0,-3 0-432 0,0 8-96 15,1-2 0-15,-2 5-16 0,-1 2 0 0,-2 2 0 16,1 1 0-16,-1 0 0 0,0 4-128 0,0-1-32 16,1 1 0-16,1 0 0 0,1-4-400 0,1-2-64 15,1-3-32-15,0-4 0 0,1-1-48 0,1-4-16 16,0 1 0-16,1-3 0 0,1-3-32 0,2 7-128 15,1-4 192-15,0-11-64 0,0 1-128 0,1-5 0 0,-1-7 0 0,4 7 0 32,-4-7-1472-32,0 0-208 0,6 4-48 0,-6-4-12848 0</inkml:trace>
  <inkml:trace contextRef="#ctx1" brushRef="#br0" timeOffset="67211.13">17402 5531 8287 0,'0'0'368'0,"0"0"80"0,0 0-448 0,0 0 0 0,1 8 0 0,4 3 0 15,-5-11 1680-15,3 8 256 0,-2 1 48 0,1 1 16 16,1 0-896-16,-2-2-176 0,0 1-32 0,1 3-16 0,-2 1 32 0,2 2 16 16,0 3 0-16,-2 1 0 0,0 4 48 0,0 10 16 15,-2 4 0-15,0-10 0 0,0 7-192 0,-1 3-32 16,-2 2-16-16,-3 8 0 0,2 3-304 0,-6 1-64 15,2 2-16-15,-3 0 0 0,-2 1-128 0,1-1-32 16,1-1 0-16,1-1 0 0,-1-4 48 0,1-5 0 16,2 0 0-16,-1 16 0 0,1-12-48 0,7-17 0 15,2-4 0-15,1 11 0 0,1-5-208 0,2-12 0 16,-1-1 128-16,3 0-128 0,2-2 0 0,0 1 0 16,1-5 128-16,2-3-128 0,0-1 0 0,2-3-208 15,2-4 32-15,0 2 16 16,-2-4-352-16,2-2-80 0,0-5-16 0,5-3 0 15,-2-2-1568-15,-7 6-320 0,2-6-64 0,2-5-7984 0</inkml:trace>
  <inkml:trace contextRef="#ctx1" brushRef="#br0" timeOffset="67439.62">16944 6336 25103 0,'0'0'1104'0,"8"0"240"0,3-2-1072 0,2 1-272 0,-3 1 0 0,4 0 0 16,5 0 1072-16,3 0 144 0,3-1 48 0,2 0 0 16,1-3-496-16,2 3-80 0,2-1-32 0,16 0 0 0,-7-2-400 0,-16 0-64 15,2-1-32-15,-1 1 0 16,-2 0-928-16,0 2-192 0,-1-3-48 0,1-2-12480 15</inkml:trace>
  <inkml:trace contextRef="#ctx1" brushRef="#br0" timeOffset="69413.55">18147 4836 12831 0,'0'0'576'0,"0"0"112"0,6-1-560 0,0-6-128 0,1 0 0 0,-7 7 0 16,0 0 976-16,0 0 176 15,3-4 16-15,-3 4 16 0,0 0-256 0,0 0-48 0,0 0-16 0,0 0 0 16,0 0-176-16,4 6-48 0,-1 3 0 0,-1 1 0 16,-2 4 32-16,0 3 0 0,-1 2 0 0,0 11 0 15,-2-3 48-15,3 6 16 0,-2 3 0 0,0-8 0 16,1 2-176-16,-1 3-48 0,-2 1 0 0,0 3 0 15,1 0-144-15,0-1-48 0,-2-3 0 0,-1 0 0 0,3 1-64 0,-4-3 0 16,2-3-16-16,1-2 0 0,2-4 688 16,-2-2 144-16,3-3 16 0,0-2 16 15,-1-6-1648-15,2 1-336 0,0-10-64 16,0 0-16-16,0 0 672 0,0 0 128 0,0 0 32 0,0 0 0 16,8-8-1872-16,0 1-368 0,-2-1-80 0,0-5-16 0</inkml:trace>
  <inkml:trace contextRef="#ctx1" brushRef="#br0" timeOffset="69862.66">18640 4813 6447 0,'0'0'576'0,"6"-3"-576"16,0 0 0-16,1 0 0 0,0 0 2096 0,-7 3 304 16,8-1 64-16,-8 1 16 0,0 0-1392 0,0 0-288 15,0 0-48-15,1 10-16 0,-1-1-96 0,-1 3 0 0,-5-1-16 0,-2 3 0 16,-1 1 80-16,-1 2 0 0,-1 1 16 0,-2 0 0 16,-1-2 128-16,-1 1 32 0,-1-1 0 0,1 2 0 15,0 0-416-15,-2-2-80 0,0-1 0 0,-9 10-16 16,2-6-208-16,9-7-32 0,-4 0-128 0,-2 1 192 15,2-1-192-15,1-2 128 0,1 2-128 0,3-6 0 16,-2 2 128-16,4-3-128 0,-1-1 0 0,3 0 0 16,1 1 192-16,1-3-64 0,2-1-128 0,6-1 192 15,0 0 64-15,0 0 16 0,0 0 0 0,0 0 0 16,0 0-80-16,0 0-32 0,11 4 0 0,2 5 0 0,1-4 96 0,4 2 32 16,0 4 0-16,-3-3 0 0,5 3-16 0,-1 3 0 15,2-1 0-15,-1 2 0 0,2 3-64 0,1 0-16 16,-1 1 0-16,1 1 0 0,0 3 96 0,-1-3 16 15,1-1 0-15,-2-1 0 0,-2 0-96 0,0-2-16 16,-1 0 0-16,0-4 0 0,-1 0-192 0,-2 2 0 16,0-3 0-16,-1 1 0 15,1 0-912-15,-1-3-288 0,-1 0-48 0</inkml:trace>
  <inkml:trace contextRef="#ctx1" brushRef="#br0" timeOffset="71454.14">13033 7574 15087 0,'0'0'656'0,"0"0"160"0,0 0-656 0,0 0-160 15,0 0 0-15,10 0 0 0,-4-2 752 0,2 1 112 16,0 0 32-16,1 1 0 0,1-1-32 0,0-1 0 16,1 0 0-16,2 1 0 0,1-3-64 0,-1 2-16 15,2 0 0-15,0-1 0 0,2 1-144 0,1-1-48 16,1 2 0-16,2 0 0 0,2-3-112 0,8 3-32 0,-1 1 0 16,7 0 0-16,4 0-112 0,3 1-16 0,3 4-16 0,4-1 0 15,0-2 0-15,19 5 0 0,-7-2 0 0,1-3 0 16,-3 1-160-16,1-1-16 0,3 2-128 0,1 3 192 15,-2-5-192-15,-1-1 128 0,-3-1-128 0,1 0 0 16,1 2 128-16,4-2-128 0,2 0 0 0,3 0 144 16,0-2-144-16,-1 0 0 0,-1 1 0 0,2-3 128 15,3 1-128-15,4 2 0 0,6-2 0 0,-4 1 128 0,0-3-128 16,0-2 0-16,1 4 0 0,2 0 0 0,6-2 0 0,-2-1 0 16,-4-1 0-16,-1 2 0 0,1-1 0 0,1 2 0 15,2 4 0-15,1-3 128 0,-5-5-128 16,-2 0 0-16,-2 3 0 0,2-1 0 0,-4 3 0 0,4-3 0 15,2-3 0-15,-6 0 0 0,-4 0 128 0,1 0-128 16,-2 1 0-16,3 2 128 0,2 4-128 0,-4-2 192 16,-2-4-192-16,-6 2 192 0,-2 1-192 0,-3-2 160 15,-2 2-160-15,-1 3 160 0,-2 0-160 0,0 0 0 16,-2-3 0-16,-4 1 0 0,-5-1 0 0,-4 2 0 16,-5-3 128-16,-2 3-128 0,-2 3 0 0,-3 0 0 15,-2 0 144-15,-1 2-144 0,-3-5 128 0,-2 4-128 0,-3 2 128 16,-2 1-128-16,-2-2-144 0,-12-2-112 0,11 3 0 15,-11-3-9264 1,0 0-1840-16</inkml:trace>
  <inkml:trace contextRef="#ctx1" brushRef="#br0" timeOffset="73188.28">14101 8277 14223 0,'0'0'624'0,"0"0"144"0,-5 3-624 0,5-3-144 0,0 0 0 0,0 0 0 16,-6 3 784-16,6-3 128 0,0 0 32 0,0 0 0 0,0 0-80 0,0 0-16 15,0 0 0-15,9-1 0 0,3-4 64 0,3 1 16 16,2-3 0-16,3-1 0 0,1-1-320 0,1-2-64 16,2 0-16-16,8-3 0 0,-1 1-160 0,4 3-48 15,-1-3 0-15,2 5 0 0,0 0 0 0,3 5 0 16,-1 2 0-16,2 4 0 0,-5 0-176 0,-3 8-144 16,-3-1 192-16,-3 5-192 0,-6 3 0 0,-4 1 0 15,-2 1 0-15,-5 4 0 0,-2-1 144 0,-5 4-144 16,-2 2 0-16,-6 0 144 0,0-1-144 0,-6 3 0 15,-2 1 0-15,-1-4 0 0,-3 0 192 0,0 0-32 16,0 0-16-16,2 0 0 0,1-3 80 0,2 0 16 16,2 1 0-16,4-6 0 0,3 0-112 0,3 0-128 15,2-4 176-15,4 1-176 0,3-2 0 0,4 3 0 16,1-2 0-16,7 3 0 0,0 2 0 0,0 0 0 0,-1 3 0 0,4 0 0 16,-4-2 0-16,0 3 0 0,-1 1 0 15,-1-1 0-15,-1 2 0 0,-1-2 208 0,-3 2-64 0,-1-3-16 16,-3 2 544-16,-4-2 96 15,0-3 32-15,-6 5 0 0,-3-2 0 0,-2 1 0 0,-4 3 0 0,-1 2 0 16,-2 0-112-16,-4 1-32 0,-5-1 0 0,-4-2 0 16,-2 3-144-16,-3-1-16 0,-3-2-16 0,-2 3 0 15,0-2-160-15,-2-2-48 0,0 2 0 0,3-5 0 16,0 0-272-16,2-1 128 0,2-4-128 0,1-2 0 16,2-6-192-16,1-1-128 0,2-6-48 0,1-1 0 15,5-3-1568-15,2-3-320 0,3-5-64 0,5-4-8304 16,5-4-1648-16</inkml:trace>
  <inkml:trace contextRef="#ctx1" brushRef="#br0" timeOffset="74066.53">15424 7776 12895 0,'0'0'1152'0,"0"0"-928"0,0 0-224 0,0 0 0 16,7-3 1456-16,-7 3 240 0,9-2 48 0,-9 2 16 15,0 0-608-15,0 0-112 0,0 0-16 0,0 0-16 0,0 0-240 0,2 11-64 16,-2-1 0-16,0 4 0 0,-3 3-112 0,1-1-16 15,-1 2-16-15,0 2 0 0,0 3 32 0,-1 4 16 16,-1 2 0-16,2 2 0 0,1 2 16 0,-2 6 0 16,-1-1 0-16,-2 1 0 0,1-4-304 0,-2 1-64 15,1-3-16-15,-1 1 0 0,1-3-64 0,1-1-16 16,1-5 0-16,0 2 0 0,0-3-32 0,0-1-128 16,1-2 192-16,3-1-64 0,-5-7-128 0,2-1 0 15,0 0 0-15,2-3 0 16,0-4-816-16,2-5-32 0,0 0-16 0,0 0-8544 15,-2-8-1728-15</inkml:trace>
  <inkml:trace contextRef="#ctx1" brushRef="#br0" timeOffset="74484.5">15726 7846 14735 0,'0'0'640'0,"0"0"160"0,0 0-640 0,0 0-160 0,7 5 0 0,-1 0 0 16,0 1 576-16,-3 2 96 0,-3-8 16 0,-1 7 0 16,-3 7-176-16,-1-1-48 0,0 0 0 0,-2 1 0 15,0 0 224-15,-3 0 32 0,-3-1 16 0,-1 2 0 0,-3-1 224 0,1 0 64 16,-2 0 0-16,0-2 0 15,0 2-272-15,-1 2-48 0,0-4-16 0,0 0 0 0,0-1-304 16,1 1-64-16,1 0-16 0,1 1 0 16,1-1-304-16,1-4 0 0,4 1 128 0,0-2-128 15,3-1 0-15,1 0 0 0,1-3 0 0,1 0 0 0,4-3 0 0,0 0 0 16,0 0 0-16,0 0 0 0,8 5 0 16,1 1 0-16,2-1 0 0,1-1 160 0,3 1 240 0,3 3 48 15,1-2 16-15,0 4 0 0,4-1-144 0,-1 2-48 16,0 3 0-16,0-1 0 0,1 2-112 0,-2-2-32 15,0 0 0-15,-2-2 0 0,-2 2-128 0,0 1 0 16,-1-3 144-16,1 0-144 0,-4-4 0 0,-2 2 0 16,-1-3 0-16,-1 3-128 15,-1-5-2112-15,-1 0-432 0</inkml:trace>
  <inkml:trace contextRef="#ctx1" brushRef="#br0" timeOffset="74983.64">16404 7875 10127 0,'5'-15'448'0,"-5"15"96"0,5-4-544 0,-5 4 0 15,8-1 0-15,-2-1 0 0,0 2 2368 0,-6 0 352 16,7 2 80-16,-7-2 16 0,0 0-1728 0,0 0-320 16,0 0-80-16,4 12-16 0,-3 2-96 0,0 3-32 15,-2 1 0-15,0-1 0 0,-2 6 240 0,0 1 48 16,0 2 16-16,-1 3 0 0,0 5 0 0,0-3 0 0,2-2 0 0,-2 3 0 16,-1 0-256-16,0-6-48 15,-2 2-16-15,1-3 0 0,1 0-320 0,1-3-64 16,-2-2-16-16,2-2 0 0,1 2-128 0,0-3 0 15,-1-1 0-15,2-7 0 16,1 0-544-16,1-9-144 0,0 5-16 0,0-5-8688 0,0 0-1728 0</inkml:trace>
  <inkml:trace contextRef="#ctx1" brushRef="#br0" timeOffset="75194.44">16020 8199 22111 0,'0'0'976'0,"0"0"208"0,9 1-944 0,2-1-240 0,2 0 0 0,4 0 0 0,3-1 1376 0,4 0 224 16,4 0 64-16,1-1 0 0,3 0-704 0,1 0-144 16,0-3-32-16,1 2 0 0,3-1-464 0,-1 1-80 15,-2-1-32-15,1-2 0 0,-1 0-208 0,0 1 0 16,-2-3 0-16,0 3 0 15,-2-1-1296-15,-3-1-304 0,2 3-64 0</inkml:trace>
  <inkml:trace contextRef="#ctx1" brushRef="#br0" timeOffset="75767.25">17174 7950 20895 0,'0'0'928'0,"0"0"192"0,0 0-896 0,0 0-224 0,0 0 0 0,0 0 0 0,5-5 768 0,2 2 128 16,0 2 0-16,2-4 16 0,1-1-192 0,2 1-32 16,0-4-16-16,2 2 0 0,0 1 96 0,3-2 0 15,1 3 16-15,0 1 0 0,1 4-80 0,-2 2-32 16,1 1 0-16,0 1 0 0,0 5-256 0,-2-2-48 15,0 4-16-15,-2-1 0 0,-2 4-48 0,-3 3-16 16,-2 0 0-16,-4 4 0 0,-3 0-160 0,-2 5-128 16,-6-1 144-16,1 4-144 0,-5-2 176 0,-1 4-176 15,-1-2 192-15,-1-2-192 0,-3-1 320 0,1-2-32 16,-1-1-16-16,2-2 0 0,3-2 288 0,0-1 48 16,3-3 16-16,2-1 0 0,2 0-208 0,3-4-32 0,1-2-16 15,2-8 0-15,2 5-208 0,4 1-32 16,2 2-128-16,2-6 192 0,3-1-64 0,1-1 0 15,4 0-128-15,0-1 192 0,-1 1-192 0,2-1 144 16,3 0-144-16,-2-2 128 0,3-2-128 0,0 2 0 0,1 1 0 0,-1-1 128 16,1-3-128-16,0 0 0 0,-1 2 0 0,1 1 0 15,1-1 0-15,-2 2 0 0,1-2-224 0,0 2 80 32,0 0-2128-32,0 0-416 0</inkml:trace>
  <inkml:trace contextRef="#ctx1" brushRef="#br0" timeOffset="77320.81">13457 4297 2751 0,'0'0'128'0,"0"0"16"0,0 0-144 0,0 0 0 0,0 0 0 16,0 0 0-16,8-1 1536 0,-8 1 256 15,0 0 64-15,9 1 16 0,-1-1-1360 0,-8 0-288 16,0 0-48-16,0 0-16 0,6 0 480 0,-6 0 80 16,0 0 32-16,0 0 0 0,0 0 32 0,0 0 16 15,0 0 0-15,0 0 0 0,0 0-208 0,0 0-32 0,0 0-16 0,0 0 0 16,0 0-224-16,0 0-32 0,0 0-16 0,2 8 0 15,-4 2 0-15,1-3 0 16,-4 3 0-16,-1-2 0 0,-1 4 160 0,-2-1 16 0,0 0 16 0,-2 3 0 16,-3 3-80-16,0 1 0 0,0 1-16 0,-2 2 0 15,-1 5-112-15,-1-1 0 0,0 4-16 0,-2-2 0 16,1 6-32-16,-2 2 0 0,1 0 0 0,1 2 0 16,0 0-48-16,-3 5-16 0,1 4 0 0,-5 2 0 15,2-1-16-15,0 6 0 0,1 3 0 0,1 3 0 0,-1 0 32 16,1 7 0-16,0-1 0 0,-1 8 0 0,3 3-32 15,-1 0 0-15,2 3 0 0,-2 4 0 0,0-1 0 0,1 3-128 16,1 4 192-16,0 0-64 0,1-1-128 0,0 2 0 16,1 2 144-16,-1 2-144 0,0 0 0 0,0-1 128 15,0 1-128-15,1 1 0 0,-1-3 0 0,-1 1 144 16,0 1-144-16,2 1 0 0,1-1 176 0,0-4-176 16,1 0 160-16,2-2-160 0,1 0 128 0,0 2-128 15,2-1 0-15,4 1 144 0,1 2-144 0,2-3 0 16,3-1 0-16,3 1 0 0,2 3 0 0,4 0 128 15,2 1-128-15,3-3 0 0,3-2 0 0,2-1 0 0,2-2 0 16,2 2 0-16,0-8 0 0,4-1 0 16,2-3 0-16,7 8 0 0,0 3 0 0,0-9 128 15,2-9-128-15,8 6 192 0,3 4-192 0,2-2 0 16,5 1 0-16,18 31 128 0,-12-13-128 0,-29-51 0 0,5 6-160 0,7 2 160 16,4 0-320-16,7 1 16 15,2 2 16-15,3-4 0 16,-3-3-288-16,58 36-64 0,-18-23-16 0,-8-13 0 15,1-7-256-15,-3-11-48 0</inkml:trace>
  <inkml:trace contextRef="#ctx1" brushRef="#br0" timeOffset="78075.6">19205 4322 15135 0,'0'0'672'0,"0"0"144"0,0 0-656 0,0 0-160 0,0 0 0 0,0 0 0 16,0 0 608-16,0 0 96 0,0 0 0 0,0 0 16 16,0 0-224-16,3 12-48 0,-3-12-16 0,3 14 0 15,2-2-64-15,0 4-16 0,2 0 0 0,0 2 0 16,2 1 32-16,3 1 0 0,4 5 0 0,1 0 0 0,4 7-176 0,2 3-16 15,3 3-16-15,2 4 0 0,5 3-176 0,-2 3 160 16,-2 2-160-16,3 3 160 0,-2 6-160 0,1 2 160 16,-2 7-160-16,3 2 160 0,-2 1-160 0,1 3 160 15,1 0-160-15,-2 1 160 0,1 0-160 0,-1 2 0 16,-4 1 144-16,-1 4-144 0,-3-1 304 0,-3 4-16 16,-3-5 0-16,-1 4 0 0,-2 1 32 0,-3 3 0 15,2-2 0-15,-6-1 0 0,-3-2 80 0,-3 2 32 16,0-1 0-16,-3-2 0 0,1 1 16 0,-4-3 0 15,-1-1 0-15,-2 0 0 0,-1-2 0 0,0 3 0 16,-4 0 0-16,-4 1 0 0,-3-5-128 0,-1 3-32 16,-4 2 0-16,-2 0 0 0,-1-3-48 0,-4 2-16 15,-3 1 0-15,-2 3 0 0,3-4 48 0,-4 2 16 16,3-5 0-16,-4 1 0 0,-3-2 64 0,-2 1 16 16,-3 0 0-16,2 2 0 0,2-4-128 0,2-4-32 15,0-5 0-15,4-4 0 0,4-5-208 0,2-3 128 16,3-7-128-16,4-5 0 15,3-3-1056-15,1-7-304 0,2-4-64 0,1-8-13008 0</inkml:trace>
  <inkml:trace contextRef="#ctx1" brushRef="#br0" timeOffset="79036.62">15814 11073 15135 0,'0'0'672'0,"0"0"144"0,0 0-656 0,0 0-160 0,-2 5 0 0,2-5 0 15,0 0 1264-15,0 0 208 0,0 0 64 0,0 0 0 16,0 0-128-16,0 0-32 0,-2-8 0 0,4-7 0 16,-2-3-720-16,3-3-144 0,2-5-16 0,2 1-16 15,0-6-224-15,4 1-32 0,0-1-16 0,2-2 0 16,1-1-64-16,2 1-16 0,1 0 0 0,2 2 0 16,0 2-128-16,0 5 0 0,-1-1 0 0,0 3 0 0,-1 4 0 0,0 4 0 15,1 7 0-15,-2 0 0 0,1 2 0 0,-1 3 0 16,1 2 128-16,-1 5-128 0,0 5 128 0,0 0-128 15,3 3 0-15,-1 2 128 0,0 3-128 0,0 2 192 16,-3 4-192-16,-1 3 192 0,0-2-64 0,-3 3-128 16,-1-3 192-16,2 2-64 0,-3-4-128 0,0 4 160 15,-1-3-160-15,0-2 160 0,0-2-160 0,-2-2 0 16,2-3 0-16,-1-1 0 16,1 1-656-16,1-4-16 0,-3-3 0 0,1-2-7744 15,-7-6-1552-15</inkml:trace>
  <inkml:trace contextRef="#ctx1" brushRef="#br0" timeOffset="79304.72">16176 10849 15663 0,'-5'5'1392'0,"-1"-1"-1120"15,0-3-272-15,0 4 0 0,1 3 1600 0,3-2 256 16,-1 2 48-16,2 2 16 0,0 4-944 0,1 2-176 15,-2-3-32-15,2 9-16 0,0 1-176 0,2 4-48 0,2 3 0 0,2 2 0 16,0 1 48-16,2 1 16 0,1 1 0 0,2 1 0 16,3 3 48-16,1 0 0 0,1 0 0 0,0 1 0 15,2 1-272-15,0-2-48 0,0-2-16 0,-1-2 0 16,1 0-304-16,1-4 160 0,2 0-160 16,2-2 128-16,1-6-128 0,-1-1 0 0,2-1 0 0,3-3 0 0,1-4-288 15,4-2-32-15,2-2-16 0,1-5-9200 16,5-4-1856-16</inkml:trace>
  <inkml:trace contextRef="#ctx1" brushRef="#br0" timeOffset="79949.5">18022 11400 17903 0,'0'0'784'0,"0"0"176"0,-4-5-768 0,-1-4-192 0,1 1 0 0,-1 2 0 16,-1-5 1232-16,-1 4 208 0,0-3 32 0,-2 2 16 15,1-1-528-15,1 3-128 0,-5-2 0 0,2 3-16 16,-1 3-176-16,-1 0-16 0,0 1-16 0,0 2 0 0,-2 2-96 0,0 3 0 15,0 4-16-15,0 3 0 0,-1 1-352 0,1 8-144 16,1 1 128-16,2 1-128 0,3 4 0 0,1 0 0 16,0 3 0-16,5 1 0 0,3 1 0 0,5-5 0 15,2 0 0-15,2-2 0 0,3 2 160 0,3-7 0 16,1-1 0-16,1-3 0 0,1-3-32 0,0-3 0 16,0-4 0-16,2-3 0 0,1-3-128 0,0-4 128 15,-1-2-128-15,0-6 128 0,3-4 128 0,-1-3 0 16,-1-1 16-16,1-3 0 0,0-1-112 0,-2 0-32 15,-2 4 0-15,-2 1 0 0,0 1-128 0,-1 3 0 16,-2 1 0-16,-1 2 0 0,-3 2 128 0,-2 0-128 16,0 2 0-16,-8 7 128 0,0 0-128 0,7 5 192 15,0 7-192-15,-2-3 192 0,-2 1-48 0,1 5 0 16,-2 2 0-16,3 1 0 0,-2 1-144 0,1 1 0 16,1-1 0-16,0 0 0 15,2 4-448-15,2 0 16 0,-2-4 16 0,3 0 0 16,2 0-2400-16,-1-1-464 0,14 14-112 0,-8-15-7632 0</inkml:trace>
  <inkml:trace contextRef="#ctx1" brushRef="#br0" timeOffset="80218.77">18825 11542 15663 0,'0'0'688'0,"0"0"144"0,0 0-656 0,0 0-176 0,3 9 0 0,-1-3 0 0,1 4 2352 0,0 1 432 15,-1 3 96-15,-1 2 0 0,1 1-1424 0,-1 0-304 16,0 2-48-16,0 2-16 0,-2-2-208 0,0 2-48 16,0 0-16-16,-1 2 0 0,1-2-288 0,0 0-48 15,-3-1-16-15,4 0 0 0,-1-1-336 0,-1 0-128 16,1-1 0-16,0-3 144 0,0-2-352 0,-1-4-80 15,1 1-16-15,1-2 0 16,0-8-1552-16,0 0-320 0,0 0-64 0,0 0-6400 16,0 0-1264-16</inkml:trace>
  <inkml:trace contextRef="#ctx1" brushRef="#br0" timeOffset="80545.25">19169 11397 15663 0,'0'0'1392'0,"0"0"-1120"16,0 0-272-16,0 0 0 0,0 0 1808 0,2 12 304 0,-3-4 64 0,-2 5 16 15,-1-3-864-15,-1 2-176 0,0 2-48 0,-1 0 0 16,-4 2-416-16,2-2-96 0,-2 0-16 0,0 0 0 16,-2 3-128-16,-2-2-48 0,2-2 0 0,-1 2 0 15,-1 0-64-15,0 2-16 0,1-3 0 0,1-3 0 16,0 1-80-16,1 2-32 0,1-4 0 0,1 1 0 15,0 1-16-15,2-4 0 0,2 4 0 0,0-4 0 0,1 2-64 16,2-1-128-16,1 1 176 0,2-1-176 0,0-2 208 0,4-2-64 16,2 4-16-16,0-1 0 0,2 2 0 15,3-2-128-15,-1 2 192 0,3-1-64 0,1 2-128 0,3-2 128 16,-1 1-128-16,-1-2 128 0,2 2-128 0,-2-2 0 16,1 1 0-16,1-2 0 15,-1 2-352-15,1-3-96 0,0 0-32 0,-1-1-9632 16,-2-3-1920-16</inkml:trace>
  <inkml:trace contextRef="#ctx1" brushRef="#br0" timeOffset="80862.87">19741 11497 18431 0,'0'0'1632'0,"0"0"-1312"15,0 0-320-15,0 0 0 0,1 9 2416 0,0 4 400 16,0-4 96-16,-1 4 16 0,-1 1-1616 0,0 2-320 16,-2 3-64-16,1 0-16 0,-1 4-288 0,1 3-64 0,-1-2-16 0,-1 1 0 15,-1 3-80-15,0-1-16 0,1 2 0 0,-2 0 0 16,0-2-208-16,1 2-48 0,-2-3-16 0,2 0 0 15,1-4-176-15,-1-2 0 0,4-1-160 0,-2-2 160 16,2-2-560 0,0-2-16-16,0-5 0 0,1-2 0 0,0-6-1104 0,0 0-240 15,0 0-32-15,0 0-6960 0,1-6-1392 0</inkml:trace>
  <inkml:trace contextRef="#ctx1" brushRef="#br0" timeOffset="81075.02">19606 11792 11055 0,'0'0'976'16,"0"0"-784"-16,0 0-192 0,0 0 0 0,0 0 3600 0,0 0 688 16,0 0 128-16,0 0 16 0,6 4-2816 0,2 0-560 15,2-1-112-15,0-2-32 0,2 0-208 0,0-1-32 16,4-1-16-16,0 0 0 0,3-2-240 0,3-1-48 16,3 2-16-16,1-1 0 0,-1 1-352 0,3 0 0 15,0 1 0-15,-1 0 0 16,-1-2-896-16,-2-1-160 0,1-1-32 0,-4 3 0 15,2-1-2304-15,17-6-480 0,-11 3-96 0,-18 3 0 0</inkml:trace>
  <inkml:trace contextRef="#ctx1" brushRef="#br0" timeOffset="81356.58">20714 11350 14735 0,'-4'9'640'0,"3"0"160"0,0 4-640 0,-2 3-160 0,3 2 0 0,-1 5 0 0,1 3 4864 16,0 2 960-16,-1 3 176 0,0 2 32 0,-1-3-4256 0,0 15-864 15,-3 5-160-15,-3 17-48 0,-2-9-256 0,5-25-64 16,0 4-16-16,-2 0 0 0,-4 3-192 0,2-1-48 15,0 2 0-15,0-5 0 0,2-1-128 0,-7 25-256 16,5-10 64-16,2-9 16 16,4-4-2192-16,1-4-448 0,0-8-96 15</inkml:trace>
  <inkml:trace contextRef="#ctx1" brushRef="#br0" timeOffset="83442.27">12280 4165 17215 0,'0'0'768'0,"0"-8"144"0,0 8-720 0,2-8-192 15,0 0 0-15,1 1 0 0,-1-2 752 0,-2 9 112 0,5-6 32 0,-5 6 0 16,7-9-320-16,-2 3-64 0,-5 6-16 0,4-8 0 16,-2 0-48-16,-2 8-16 0,0 0 0 0,0 0 0 15,0 0-192-15,0 0-48 0,0 0 0 0,0 0 0 16,0 0-192-16,0 0 144 0,0 0-144 0,10 9 128 15,-3 0-128-15,-2 4 0 0,-1 3 0 0,-2 2 0 0,1 1 0 16,-1 2 0-16,-2 3 0 0,0 4 0 16,0 6 0-16,-2 3 128 0,0 1-128 0,1 5 192 15,-1 3-16-15,-1 6 0 0,0 5 0 0,0 4 0 0,-1 0 80 16,0 7 0-16,0-2 16 0,-2 9 0 16,-2 1-32-16,1-1-16 0,-1 0 0 0,-1 3 0 0,0-2-64 0,-1 1-16 15,0 2 0-15,-2-1 0 0,0 4-16 0,0-4 0 16,3-1 0-16,-2 4 0 0,-2-1 16 0,2 4 0 15,1-3 0-15,2 4 0 0,-2-1 16 0,0 1 0 16,-2-4 0-16,1 3 0 0,-1-1-160 0,0 0 192 16,-2 3-192-16,0-2 192 0,0-5-192 0,1 3 0 15,-2-4 0-15,1 3 128 0,1-2-128 0,-2 2 0 16,1-1 0-16,0-1 0 0,1-1 128 0,2-2-128 16,-1 4 0-16,-1-1 128 0,3-3-128 0,-1 3 192 15,1-3-192-15,1 2 192 0,-1-3 0 0,1 0 16 0,0-3 0 16,1-1 0-16,2-1-80 0,-1-1-128 15,1 1 176-15,0-3-176 0,-1 1 192 0,2-5-192 16,-1 1 192-16,2 1-192 0,-2-2 128 0,-1 2-128 0,2-3 0 0,-1 2 0 16,1-7 144-16,1 3-144 15,2 2 0-15,-2-2 144 0,1-2-144 0,1 2 0 0,0-5 144 16,0-1-144-16,-1 0 0 0,2 0 144 16,0-2-144-16,1-2 0 0,0-2 176 0,0-2-176 0,0-4 160 0,1 0-160 15,-1-3 176-15,1-1-176 0,1-3 192 0,-1-2-192 16,-1-3 176-16,-1 2-176 0,1-3 160 0,0-3-160 15,-2-1 128-15,1-2-128 0,1-3 0 0,-1-1 0 16,-3-1 0-16,1-4 128 0,1-1-128 0,1-7 0 16,1-6 0-16,-3 10 144 0,3-10-144 0,0 0 128 15,0 0 16-15,-2 7 0 0,2-7 0 0,0 0 0 0,0 0 0 0,0 0 0 16,0 0 0-16,0 0 0 0,-3-13-16 0,-1-2 0 16,3-6 0-16,0 0 0 0,1-3-128 0,0-6 0 15,-3-1 144-15,3-5-144 0,0-5 0 0,0 0 0 16,0-8 0-16,0 0 0 0,1-2 0 0,1-5 0 15,-1-1 0-15,1 1 0 0,1-3 0 0,-2-2 0 16,1-1 0-16,0-3 0 0,1 3 0 0,-1-4 128 16,2-4-128-16,0 2 0 0,-2 1 128 0,1 0-128 15,1-3 160-15,1-3-160 0,0 0 192 0,2-4-64 16,2 1-128-16,-2-1 192 0,2-6-64 0,1 3-128 16,0-3 176-16,1 2-176 0,2 1 160 0,-3-3-160 15,6 2 128-15,-2-2-128 0,-1-1 128 0,3 3-128 16,-1-2 128-16,3 5-128 0,1 0 128 0,-1 1-128 15,-2 0 0-15,-3 0 128 0,1-2-128 0,-3 3 0 16,1 2 0-16,-2-4 128 0,1 1-128 0,-3 1 0 16,-3-6 0-16,0 2 0 0,-1-2 0 0,1 2 0 15,-1-3 0-15,0 2 128 0,-4-3-128 0,3 0 128 16,0 1-128-16,1 1 128 0,-2-2-128 0,2 4 0 16,-3-2 144-16,3 6-144 0,-1 1 0 0,1 2 0 0,-1 2 0 15,0 3 0-15,-2-2 0 0,3 1 0 0,0 0 0 0,-2 1 0 16,0 3 0-16,0-1 0 0,1 0 0 0,-2 4 0 15,-1-2 0-15,0 2 0 0,0 2 0 0,0 2-128 16,0 2 128-16,0 2-128 0,0 1 128 0,3 2-128 16,-2 5 128-16,1 2 0 0,0 2 0 0,-1 2 0 15,-1-3 0-15,3 6-160 0,-2 2 160 0,0 4 0 16,-1 1-160-16,1-1 160 0,-1 6-128 0,0-2 128 0,0 4-160 0,-1 4 160 16,1-1-192-16,0 2 192 0,0 4-192 15,0 4 192-15,0 10-192 0,0 0 192 0,-1-8-192 0,1 8 64 16,0 0 128-16,0 0-208 0,0 0 208 0,0 0-176 15,-4 12 176-15,1-1-160 0,1 3 160 0,-2 3-128 16,3 3 128-16,-2 3-128 0,1 2 128 0,-1 2 0 16,2 5 0-16,-2 6 0 0,1 6 0 0,-1 3-128 15,2 5 128-15,0 6 0 0,-2 4 0 0,1 4 0 16,2 1 0-16,-2 11-128 0,0 3 128 0,1 7 0 16,-1 2 0-16,2 8 0 0,-4 3 0 0,2 1 0 15,-3 3 0-15,-3-1 0 0,1 1 0 0,-1 3 0 16,-1 2 0-16,0-1 0 0,-2 0 0 0,-2 3 0 15,-1 3 0-15,1-3 0 0,1 2 0 0,0 3 0 16,-3 2 0-16,2 0 0 0,1 0 0 0,0 3 0 16,1 4 0-16,-1 0 128 0,-1-3-128 0,1-2 0 15,0 0 0-15,0-1 0 0,-4 0 0 0,2-2 0 0,-1 0 0 0,1-3 0 16,0 2 0-16,0-4 0 0,1 2 0 0,2-4 128 16,1-2-128-16,0-3 0 0,1-6 0 15,0-1 0-15,1-3 0 0,3-6 0 16,1-6 0-16,1-3 0 15,-1-5-288-15,2-3-128 0,1-6-32 0,1-6-9824 0,0-1-1968 0</inkml:trace>
  <inkml:trace contextRef="#ctx1" brushRef="#br0" timeOffset="86342.47">22276 5267 5519 0,'0'0'496'0,"0"0"-496"16,0 0 0-16,2-9 0 0,-2-3 464 0,0 3 0 16,0 1 0-16,0 8 0 0,-2-11-80 0,2 11 0 15,0-8-16-15,0 8 0 0,-1-13 112 0,1 5 32 16,0 8 0-16,0 0 0 0,-1-10 0 0,1 10 0 15,-1-8 0-15,1 8 0 0,0 0 32 0,-2-10 16 16,2 10 0-16,0 0 0 0,0 0-16 0,0 0 0 16,0 0 0-16,0 0 0 0,0 0-48 0,0 0-16 15,-6-5 0-15,6 5 0 0,0 0-208 0,-9 0-32 16,3 3-16-16,6-3 0 0,-12 6-48 0,3 3-16 16,1-3 0-16,-1 6 0 0,0-3 32 0,0 3 0 0,0 2 0 0,-1 0 0 15,-2 3-32-15,0 1 0 0,-1 1 0 0,-2 4 0 16,1-6 64-16,-3 5 16 15,-2 1 0-15,-1 2 0 0,-3-2 48 0,-1 5 16 16,-3-2 0-16,0 5 0 0,1 5-304 0,0 1 128 0,2 1-128 16,0 3 0-16,-2 0 176 0,1 1-176 0,2 7 160 0,-1 2-160 15,1 2 128-15,0 3-128 0,2 1 0 16,-1 2 144-16,0 3-144 0,0 3 0 0,-1 5 0 0,0-3 0 16,-1 0 0-16,2-2 0 0,2 3 0 15,-1-1 0-15,0 0 0 0,0-1 0 0,2 4 0 0,2-2 0 16,0-2 0-16,2 0 160 0,0 2-160 0,-1 2 160 15,1 2 144-15,1-1 16 0,0 1 16 0,1 1 0 16,2 0-16-16,1 2 0 0,1 0 0 0,2-1 0 16,2-2-80-16,2 5-32 0,1 3 0 0,2-1 0 15,2 3-48-15,1-3-16 0,1 1 0 0,4-1 0 16,1 4-144-16,2-2 192 0,2 0-192 0,2-2 192 0,3 1-64 0,2 0-128 16,3 2 192-16,4-4-64 0,1-3-128 0,4-1 0 15,3 1 0-15,3-2 0 0,0-2 0 0,2-3 0 16,1 0 0-16,2-2 0 0,3-1 0 0,2-4 0 15,3-2 0-15,8 1 0 16,6-1-352-16,-1-2-160 0,-2-5-16 0,-2-1-11312 0</inkml:trace>
  <inkml:trace contextRef="#ctx1" brushRef="#br0" timeOffset="87445.52">27023 5001 15375 0,'-7'-10'672'0,"7"10"160"0,0 0-672 0,-1-10-160 15,-1 1 0-15,2 9 0 0,0 0 560 0,0 0 80 16,0 0 0-16,0 0 16 0,0 0-400 0,0 0-64 15,0 0-32-15,0 0 0 0,0 0-160 0,6-8 0 16,-6 8 0-16,10-5 128 0,2 4 0 0,-2 0-128 16,-1 1 192-16,3 1-64 0,2 0-128 0,2 3 160 15,0 1-160-15,3 3 160 0,3-1-160 0,1 5 0 16,3-2 144-16,1 4-144 0,2 4 288 0,2 2-16 16,1 4 0-16,-1 2 0 0,0 4 0 0,-2 2 0 15,0-3 0-15,1 7 0 0,-1 3-48 0,-1 6-16 16,0-2 0-16,0 3 0 0,-2 1-48 0,1 1-16 15,-3 4 0-15,3 1 0 0,1 1-16 0,0 0 0 0,-1 5 0 0,-2-2 0 16,0-4-128-16,-2 2 0 16,0-2 0-16,-2 2 0 0,-4 1 0 0,1-1 0 0,-1-2 144 0,-2 0-144 15,-2 3 160-15,-1-1-32 0,0 1-128 0,1 1 192 16,-2 3 64-16,-1-3 16 0,0 0 0 0,-3 6 0 16,-1-2 32-16,-1 2 0 0,-2-3 0 0,-1 5 0 15,-2 0-16-15,-1 2 0 0,0 0 0 0,-2 2 0 0,-2-2 16 16,-1 3 0-16,-1-2 0 0,-2 0 0 15,0-4 128-15,1-1 16 0,-1-2 16 0,-1 2 0 0,-3-2-32 0,0 3-16 16,-1-5 0-16,0 2 0 0,-2-1-32 0,-2-1-16 16,-1 0 0-16,-2-3 0 0,0 0-48 0,-2 0-16 15,-1-2 0-15,0 2 0 0,-4-2-160 0,1-1-16 16,2 0-128-16,-2 2 192 0,-1-3-192 0,1 0 176 16,0 0-176-16,2 1 160 0,0 1-160 0,0-2 0 15,3-2 0-15,1-4 0 0,3 2 0 0,2-5 0 16,1-3 0-16,1-1 0 15,1-3-1552-15,0-1-304 0,-1-2-48 0</inkml:trace>
  <inkml:trace contextRef="#ctx1" brushRef="#br0" timeOffset="88403.86">24243 10521 4607 0,'0'0'400'0,"0"0"-400"0,0 0 0 0,0 0 0 16,0 0 1856-16,11-1 272 0,-11 1 64 0,9-1 16 16,-9 1-1072-16,0 0-224 0,0 0-32 0,10 0-16 0,-10 0-96 15,0 0-32-15,0 0 0 0,9-3 0 0,-9 3 192 16,8-7 32-16,0-1 16 0,-3-2 0 0,1 2-48 0,-1-5-16 16,1-2 0-16,1-1 0 0,0-2-304 0,2-1-64 15,0-2-16-15,0 0 0 0,-3-2-288 0,2-4-64 16,1 4-16-16,0-3 0 0,2-2-160 0,1 1 0 15,0 0 144-15,2 3-144 0,0-1 0 0,0 3 128 16,0 3-128-16,0 1 0 0,-1 3 0 0,0 4 0 16,1 3 0-16,-3-1 128 0,-1 3-128 0,-1 2 0 15,0 0 0-15,-9 4 0 0,12 3 0 0,-12-3 0 16,10 4 0-16,-1 2 0 0,-2 4 0 0,1 1 0 16,0 1 0-16,0 2 0 0,0 2 0 0,0 1 0 15,-2 1 0-15,4 1-128 0,-2 1 128 0,2 4 0 16,-2 3 0-16,-1 1 0 0,1 0 0 0,0 2 0 15,-2 0 0-15,0 0 0 0,1 3 0 0,-1-1 0 16,-1-3 0-16,0 3 0 0,2 1 0 0,-2-1 0 16,0-4 0-16,0 0 128 0,-1-8-128 0,-1 0 0 0,2 1 0 0,1-1 0 15,-3 0 0-15,1-4 0 16,0-2 0-16,-1-2 0 16,-3-12-576-16,0 0-96 0,0 0-16 0,0 0-7152 15,0 0-1440-15</inkml:trace>
  <inkml:trace contextRef="#ctx1" brushRef="#br0" timeOffset="88786.31">24570 10308 7359 0,'-12'-3'320'0,"6"2"80"0,6 1-400 0,-9 0 0 0,1 1 0 0,8-1 0 16,0 0 2688-16,-6 5 448 0,6-5 80 0,-5 13 32 0,1-4-2352 0,1 2-448 16,1 3-112-16,2 2-16 0,0 1-80 0,1 4-32 15,0-1 0-15,2 5 0 0,-2 2 48 0,3 1 16 16,1-1 0-16,-1 5 0 0,0-3 48 0,1 1 16 16,0 2 0-16,3 0 0 0,0 0 48 0,3 1 0 15,0 1 0-15,2-1 0 0,1 1 16 0,-2 2 16 16,4 1 0-16,-1 0 0 0,0 2-64 0,2-2-16 15,-1-3 0-15,1-2 0 0,1 1 0 0,-2-5 0 16,2 0 0-16,0 1 0 0,1-5 32 0,1 1 0 16,3-3 0-16,2-1 0 0,2-2-128 0,1-3-32 15,3 0 0-15,2-2 0 0,2 0-208 0,3 0 0 16,3-3 0-16,0-2 0 16,-2 1-1216-16,-3-4-352 0,-4 2-64 0</inkml:trace>
  <inkml:trace contextRef="#ctx1" brushRef="#br0" timeOffset="90162.37">26353 10703 11343 0,'0'0'496'0,"6"-6"112"0,-6 6-480 0,0 0-128 16,5-10 0-16,0 2 0 0,-5 8 688 0,7-10 112 15,-7 10 32-15,6-7 0 0,-6 7-192 0,0 0-16 0,0 0-16 0,7-10 0 0,-7 10 112 0,0 0 32 16,0 0 0-16,0 0 0 0,3-7 64 0,-3 7 16 16,0 0 0-16,0 0 0 0,0 0-128 0,0 0-32 15,0 0 0-15,0 0 0 0,0 0-144 0,3 17-16 16,-1 1-16-16,1 3 0 0,-2 3-80 0,2 6-16 15,-2 3 0-15,2 3 0 0,-1 1-80 16,3 2-32-16,-3 4 0 0,0 1 0 0,-1 4-112 0,1-4-32 16,-1 3 0-16,0-5 0 0,0 1-144 0,1-3 0 15,-1-3 144-15,1-2-144 0,1-3 0 0,0-5 0 16,-1 0 0-16,1-5 0 16,-1 3-832-16,1-6-96 0,-1-5-16 0,1 0-7200 15,-2 0-1456-15</inkml:trace>
  <inkml:trace contextRef="#ctx1" brushRef="#br0" timeOffset="91328.34">27412 10755 2751 0,'0'0'256'0,"0"0"-256"0,0 0 0 0,0 0 0 15,0 0 3120-15,0 0 576 0,0 0 112 0,0 0 32 16,0 0-2816-16,0 0-544 0,0 0-112 0,0 0-32 16,-9 9 32-16,9-9 0 0,-10 9 0 0,3 2 0 15,0-3-112-15,0 5 0 0,1-6-16 0,-3 5 0 0,-1-1 112 0,0 1 32 16,0 0 0-16,-6 6 0 0,1 0 80 0,-4 5 32 15,-3 6 0-15,0 2 0 0,0-2 96 0,-2 5 32 16,0-1 0-16,0 3 0 0,-2 2-48 0,1 3-16 16,-1 4 0-16,1 0 0 0,-1 3-112 0,4 2 0 15,-1-2-16-15,0 0 0 0,1 3-160 0,1-1-16 16,-1-6-16-16,-1 1 0 0,0-2-80 0,2-1-16 16,-1-4 0-16,5-2 0 0,0-5-144 0,-1 0 0 15,3-1 144-15,1 0-144 0,2-5 0 0,1-1 0 16,1-5-160-16,2-1 160 15,3 0-720-15,2-5-48 0,1-3 0 0,2-10-7712 0,0 0-1552 16</inkml:trace>
  <inkml:trace contextRef="#ctx1" brushRef="#br0" timeOffset="91893.44">27708 11689 9215 0,'0'0'816'0,"-5"-5"-656"0,1 2-160 0,4 3 0 16,0 0 2992-16,-4-6 560 0,4 6 112 0,-6-7 32 15,0 2-2816-15,2-3-560 0,-3 2-128 0,0 1 0 0,-1-4-64 0,-2 2 0 16,-1 2 0-16,-1-1 0 0,-1 1 32 0,2 1 0 16,-2-4 0-16,1 5 0 0,-1 1-160 0,1 2 160 15,0 0-160-15,-1 3 160 0,-1 5-160 0,0 0 0 16,-1 5 0-16,1 2 0 0,-2-2 0 0,1 4 0 16,0 0 0-16,1 1 0 0,1 1 0 0,3 3 256 15,-1-3-32-15,2 0-16 0,0-2 160 0,3-1 16 16,-1-2 16-16,6 0 0 0,0-1-16 0,1-13-16 15,2 10 0-15,-2-10 0 0,0 0-144 0,5 10-32 16,-5-10 0-16,0 0 0 0,12 4-192 0,-1-4 144 16,-11 0-144-16,13-4 128 0,-2-1-128 0,-1-5 0 15,-1 0 0-15,3-3 128 0,-2 0-128 0,0 3 0 16,0-1 0-16,2-1 0 0,-2 1 0 0,0-1 0 0,0 7 0 16,0-2 0-16,-1 0 0 0,-1 5 0 15,-8 2 0-15,0 0 0 0,10 1 0 0,0 4 0 0,-2 5 0 0,1 0 0 16,0 2 128-16,0 3-128 15,-1 2 0-15,3 2 128 0,-1 0-128 0,0 1 0 16,0-1 0-16,2-2 0 0,-1-1 0 0,0-1 0 0,1-4 0 16,1 0 0-16,2 0 0 0,0-5 0 0,-1-1 0 0,0-2 128 15,1 3-128-15,2-4-256 0,-1-3 64 0,1-3 16 16,-1-4-1728 0,2 2-336-16,6-9-80 0,-5-2-16 0</inkml:trace>
  <inkml:trace contextRef="#ctx1" brushRef="#br0" timeOffset="92173.42">28204 11487 26719 0,'0'0'2368'0,"0"0"-1888"15,0 0-480-15,-4 14 0 0,1 2 1360 0,2 3 176 16,-1 1 48-16,0 4 0 0,2 3-1264 0,-1-3-320 16,-2 3 0-16,1-1 0 0,-1 6 0 0,1-1 0 15,-2-2-176-15,-1 1 176 0,-1 0-192 0,-1-4 192 0,1 0-192 16,2-1 192-16,-4-3-256 0,3-2 64 16,2-2 16-16,1-2 0 15,-2 1-576-15,3-2-112 0,1-3-32 0,0-2 0 16,0-10-2080-16,0 0-416 0</inkml:trace>
  <inkml:trace contextRef="#ctx1" brushRef="#br0" timeOffset="92548.07">28633 11594 25743 0,'-16'1'1136'0,"6"3"240"0,-1 3-1104 0,-1-1-272 0,0 5 0 0,1-1 0 0,-1 3 432 0,1 1 16 15,-2-2 16-15,1 2 0 0,0 0-80 0,1 2-32 16,-2-1 0-16,2 1 0 0,-1-4-224 0,2 2-128 16,-1-2 160-16,0-2-160 0,2 1 192 0,3-3-48 15,1 2-16-15,5-10 0 0,0 0 16 0,3 12 0 16,-3-12 0-16,7 10 0 0,2 1-16 0,3-2-128 15,-1 0 192-15,3-1-64 0,1 1 256 0,3-1 32 16,2 4 16-16,2-2 0 0,0 4 32 0,2 3 16 16,1-2 0-16,3 1 0 0,-1 0-96 0,1 0 0 15,1 1-16-15,3-2 0 0,0 0 0 0,2-2 0 16,1 1 0-16,2-4 0 0,-2 0-208 0,-2 2-32 16,-3-5-128-16,-1 1 192 15,-1 1-1216-15,-1-3-240 0,-3-2-48 0,-3 0-13664 0</inkml:trace>
  <inkml:trace contextRef="#ctx1" brushRef="#br0" timeOffset="96021.65">22757 5781 15087 0,'0'0'656'0,"0"0"160"0,0 0-656 0,0 0-160 0,0 0 0 0,0 0 0 16,4-7 896-16,-2-2 160 0,1-2 32 0,3 3 0 15,3-1-352-15,3 0-64 0,0-1-16 0,5 1 0 16,2-2-160-16,2 0-48 0,1-1 0 0,3-1 0 16,9-1-128-16,-3 3-16 0,1-2-16 0,0 5 0 15,-2-1-160-15,-2 6-128 0,-2 0 192 0,-2 2-192 0,-4 2 0 0,-2 2 0 16,-1 2 0-16,-5 4 0 0,0-1 0 0,-6 5 0 16,0 4 0-16,-2-1 0 0,-4 1 0 0,-2 2 0 15,-3 1 160-15,-3 4-160 0,-2-2 240 0,-2 2-48 16,1-1 0-16,-4 1 0 0,1 1 64 0,-2 0 0 15,1-4 0-15,0 1 0 0,1-4-96 0,3-4-16 16,-1-2 0-16,4 2 0 0,5-2-144 0,0-2 0 16,3 1 0-16,0-11 128 0,9 12-128 0,2 0 160 15,2 1-160-15,2-1 160 0,3 0-160 0,1 2 0 16,2-2 0-16,0-1 0 0,1 3 0 0,1 3 0 16,-2 1 0-16,1-1 0 0,-2-3 0 0,1-1 128 0,-9 0-128 15,1 1 0-15,-3 2 128 0,-3-3-128 0,-5-2 0 0,-2 5 128 16,-4 1 320-16,-3 4 64 0,-5-2 16 0,-1 0 0 15,-3-1 944-15,-2 1 192 0,-5 2 48 0,-2 4 0 32,2-3-1888-32,-2 0-368 0,-2-4-80 0,-1 0-16 0,-1 2 640 0,2-5 0 0,0 0 144 0,4-2-16 15,3-4-128-15,1-3 0 0,2-4 0 0,5-1 0 32,2-2-704-32,2-2-128 0,3-5 0 0,4 0-8576 0,3-5-1728 0</inkml:trace>
  <inkml:trace contextRef="#ctx1" brushRef="#br0" timeOffset="96358.63">23690 5372 15663 0,'0'0'1392'0,"0"0"-1120"15,0 0-272-15,0 0 0 0,0 0 1488 0,0 0 240 16,0 0 64-16,0 14 0 0,-1-4-1024 0,1 4-192 16,2 2-32-16,1 1-16 0,1 4-272 0,-3 3-48 15,1 1-16-15,0 3 0 0,-1 5 16 0,0 2 0 0,0 0 0 0,1 1 0 16,-2-1 48-16,1 2 16 15,0 0 0-15,1-3 0 0,-2-4-144 0,0-6-128 0,0 0 192 0,1-4-192 16,1-2 128-16,0-6-128 0,-1-1 0 0,-1-11 0 31,0 0-1248-31,0 0-352 0,0 0-80 0</inkml:trace>
  <inkml:trace contextRef="#ctx1" brushRef="#br0" timeOffset="96718.78">23971 5443 15775 0,'0'0'704'0,"0"0"128"0,0 0-656 0,0 0-176 15,0 0 0-15,0 0 0 0,0 0 528 16,0 0 80-16,0 0 16 0,-5 13 0 0,-2-7-112 0,2 6-32 16,0-4 0-16,1 3 0 0,1-2-96 15,-2 2 0-15,-2-1-16 0,1 3 0 0,-1 2 80 0,0 3 0 16,-2 0 16-16,-1-1 0 0,-3-2-144 0,2 1-16 15,-2 1-16-15,1-1 0 0,2-2 64 0,-1 0 16 16,-4 0 0-16,2-1 0 0,1-3-16 0,2 2 0 16,0-6 0-16,1 3 0 0,3-3-64 0,6-6-16 15,-5 8 0-15,5-8 0 0,0 0-144 0,0 0-128 16,0 0 192-16,0 0-192 0,0 0 224 0,9 2-64 16,1-2-16-16,3 0 0 0,-1-3 16 0,5 1 0 15,-4 2 0-15,2 3 0 0,1 1-160 0,3-1 0 0,2 0 0 16,-1 1 128-16,0 0-128 0,-1-1 0 0,-2 0 0 0,-3-2 0 15,-1 3-256-15,-1 0 0 0,0 1 16 0,-2-1 0 32,0-2-1888-32,-10-2-384 0</inkml:trace>
  <inkml:trace contextRef="#ctx1" brushRef="#br0" timeOffset="96988.25">24402 5349 10127 0,'0'0'448'0,"0"0"96"0,0 0-544 0,0 0 0 0,0 0 0 0,0 0 0 16,0 16 3344-16,0-4 560 0,1 2 128 0,-1 2 0 0,0 1-2704 0,0 4-560 15,-1 0-96-15,0 5-32 0,-2-2-240 0,0 5-48 16,1-1-16-16,-1 3 0 0,0-2-112 0,0-3-32 15,-1 1 0-15,2-3 0 0,-1 2-192 0,2-1 128 16,0-5-128-16,-1-2 0 0,2-2 0 0,3-5-336 16,-2-1 48-16,-1-10 16 15,6 9-1712-15,-6-9-352 0,11 8-64 0</inkml:trace>
  <inkml:trace contextRef="#ctx1" brushRef="#br0" timeOffset="97207.86">24230 5611 18431 0,'0'0'816'0,"0"0"160"0,0 0-784 0,0 0-192 0,0 0 0 0,0 0 0 16,0 0 1296-16,0 0 224 0,9-5 32 0,4 1 16 16,-1-3-672-16,8-1-128 0,4 0-16 0,1-3-16 15,-1 1-320-15,8 2-64 0,2-3-16 0,5 3 0 16,1 4-336-16,0-2 128 0,-1 1-128 0,-1 2 0 31,-1-1-1248-31,-5 1-320 0,-6 3-64 0,-3-2-9184 0</inkml:trace>
  <inkml:trace contextRef="#ctx1" brushRef="#br0" timeOffset="97432.06">25054 5128 13823 0,'-6'12'608'0,"2"-2"128"0,-1 0-592 0,1 6-144 15,1 5 0-15,1 8 0 0,-1 4 3232 0,-1 4 608 16,2 2 128-16,-6 2 32 0,1 4-2640 0,-4-4-528 16,1 3-96-16,-1-1-32 0,1-4-256 0,-1-1-48 15,1-1-16-15,3-2 0 0,0-4-384 0,3-1 0 16,2-6-224-16,2-1-9248 15,2-3-1840-15</inkml:trace>
  <inkml:trace contextRef="#ctx1" brushRef="#br0" timeOffset="99101.58">22451 7353 9215 0,'-13'-3'816'0,"5"-1"-656"0,-1 0-160 0,0 1 0 0,1 0 1152 0,0-1 192 16,0-1 32-16,2 0 16 0,-3 2-384 0,4-2-80 16,-1-2-16-16,-1 3 0 0,1 3-240 0,6 1-48 15,0 0-16-15,-6-4 0 0,-1-1-144 0,7 5-16 16,0 0-16-16,0 0 0 0,0 0-32 0,0 0 0 16,0 0 0-16,0 0 0 0,15-3-80 0,3 1-32 15,4-1 0-15,6 2 0 0,5-2 224 0,4 0 32 16,3-3 16-16,2 1 0 0,2 2-176 0,3-4-16 15,3 2-16-15,15-1 0 0,9-6 32 0,6 2 0 16,5-3 0-16,3-1 0 0,-2 2-80 0,11 0-16 16,6 0 0-16,0 0 0 0,-1-2-80 0,2 1-16 15,4 1 0-15,5 0 0 0,3-2-64 0,1-1 0 0,-6 1-128 0,8 0 192 16,5 3-192-16,-6-5 128 0,-3-1-128 16,2 0 0-16,6 1 0 0,-8-3 128 0,-12-3-128 0,-4 4 0 15,-4 5 0-15,-3 2 144 0,-5 1-144 0,-12-2 128 16,-11 3-128-16,-10-1 0 0,-5 6 0 0,-9 2-176 15,-4-1 48-15,-5 3 0 0,-5 2 0 0,-5 1 0 32,-7 5-1648-32,-4 2-320 0</inkml:trace>
  <inkml:trace contextRef="#ctx1" brushRef="#br0" timeOffset="99767.93">22759 8317 3679 0,'0'0'320'0,"-5"-5"-320"0,-1-2 0 0,6 7 0 16,0 0 3472-16,4-12 624 0,1 2 128 0,1-3 32 15,2-1-2560-15,3 2-512 0,3-4-96 0,4 0-32 16,1-2-144-16,3 1-16 0,-1 0-16 0,4 4 0 16,-1 4-480-16,1 3-80 0,2 1-32 0,-3 3 0 15,-2 4-288-15,-1 3 0 0,0 2 0 0,-2 2 0 16,-5 4 0-16,-2 5-192 0,0 3 192 0,-5 5-192 15,-3-2 192-15,-3 8 0 0,-3 2 0 0,-4 4 0 0,-5 4 128 16,-3 3 80-16,-1-2 16 0,-5 5 0 0,-4-1 176 16,-3 1 48-16,-2 2 0 0,0-4 0 0,-3-1 192 0,1 3 64 15,1-7 0-15,3 0 0 0,4-3-16 0,3-1 0 16,1-4 0-16,2-4 0 0,6-4-368 0,2-5-80 16,4-4-16-16,5-3 0 0,4-3-224 0,2-3 176 15,4-1-176-15,3-3 160 0,1-5 16 0,6 0 0 16,4-1 0-16,6-1 0 0,1 2 96 0,6-3 32 15,3 2 0-15,2-2 0 0,1-2-112 0,-3-2-32 16,-1 1 0-16,-3-1 0 0,-3 4-160 0,2 0 128 16,-5-1-128-16,0 0 128 0,-2 1-128 0,-2-3 0 15,-2 1-192-15,-1 0 192 16,-2 1-1568-16,-4 3-192 0,-4-8-32 0,-3 4-8176 0,-1 0-1616 16</inkml:trace>
  <inkml:trace contextRef="#ctx1" brushRef="#br0" timeOffset="100073.84">23754 7595 28047 0,'0'0'1232'0,"0"0"272"0,-8 5-1200 0,8-5-304 0,-6 9 0 0,2 5 0 15,0 4 256-15,4 1 0 0,-1 0 0 0,1 0 0 0,0 3-16 0,1 3-16 16,1-2 0-16,1 6 0 0,-2 1-224 0,3 3 0 16,-3 1 0-16,-1-2 0 0,0-7 128 0,2 2-128 15,-2-3 0-15,0-1 0 0,0-1 0 0,3-1-128 16,-1-4-16-16,2-5 0 15,-2-1-1360-15,-2-11-272 0,0 0-48 0,0 0-9424 0</inkml:trace>
  <inkml:trace contextRef="#ctx1" brushRef="#br0" timeOffset="100409.53">24120 7600 6447 0,'0'0'272'0,"0"0"80"0,0 0-352 0,-9 9 0 0,1 5 0 0,-1-1 0 16,-2-3 3392-16,-1 5 624 0,-2 2 112 0,-1 1 32 15,0 1-2416-15,0 1-464 0,-2-1-112 0,-1 0-16 16,0 0-176-16,1 0-32 0,-1 2-16 0,0-2 0 16,0 1-32-16,2-1-16 0,0 0 0 0,5-2 0 15,2-8-112-15,3 1 0 0,1-5-16 0,1 5 0 16,3-2-208-16,1-8-32 0,0 0-16 0,5 9 0 15,-5-9-224-15,10 6-32 0,1 0-16 0,2 2 0 16,1-2 32-16,3 6 0 0,2-3 0 0,2 3 0 0,2 0-256 16,2-3 128-16,2 0-128 0,1-2 0 0,0 2 128 0,-1-1-128 15,-3-1 0-15,-1 1 144 0,-2-5-144 16,0 2-176-16,-3-3 48 0,-2 2 0 16,-1-1-1984-16,1-1-400 0,-2 1-80 0</inkml:trace>
  <inkml:trace contextRef="#ctx1" brushRef="#br0" timeOffset="101868.05">25430 7603 11967 0,'0'0'1072'0,"0"0"-864"0,0 0-208 0,0 0 0 15,-1 10 1472-15,-2 3 256 0,-1 2 64 0,1 2 0 16,-4-1-1152-16,2 4-240 0,-1 2-32 0,0 5-16 16,-2-2 128-16,2 9 32 0,-1 3 0 0,1 9 0 15,-2 2 192-15,2 7 32 0,-1 9 16 0,0-1 0 16,-2 3-192-16,0 4-48 0,1 3 0 0,1-1 0 16,-2 1-192-16,0-4-64 0,0 0 0 0,3-7 0 15,3-1-128-15,1-6-128 0,0-2 192 0,6-4-192 16,0-7 304-16,1-5-48 0,1-4-16 0,5-5 0 15,0-2-48-15,1-4 0 0,-1-4 0 0,2-4 0 16,3-4-192-16,2-3 128 0,1-3-128 0,-1 0 0 16,0-4 0-16,-1-3-192 0,-1 0 16 0,0-4-8336 15,-2-4-1664-15</inkml:trace>
  <inkml:trace contextRef="#ctx1" brushRef="#br0" timeOffset="102077.83">24912 8535 23951 0,'0'0'2128'0,"0"0"-1696"16,0 0-432-16,10 3 0 0,2 0 1376 0,6-2 192 15,4 1 32-15,2-2 16 0,3 0-1200 0,4-2-240 0,6 0-48 0,3-3-128 16,0-4 192-16,-2 0-192 0,-1-3 192 0,-1 2-192 31,0-2-1024-31,-2 1-320 0,-1 2-64 0</inkml:trace>
  <inkml:trace contextRef="#ctx1" brushRef="#br0" timeOffset="102534.85">25979 7311 20895 0,'0'0'928'0,"-1"14"192"0,-2 5-896 0,1 1-224 0,-2 3 0 0,0 0 0 16,0 6 576-16,1 0 64 0,0 4 0 0,-1 3 16 16,0-1-208-16,-1 5-32 0,-1 3-16 0,2-4 0 15,-3 1-80-15,2-3-32 0,1-3 0 0,2-1 0 16,-1 3-288-16,3-7-144 0,1-5 16 0,1-6-11200 16</inkml:trace>
  <inkml:trace contextRef="#ctx1" brushRef="#br0" timeOffset="102903.71">26366 7340 19343 0,'0'0'848'16,"0"0"192"-16,0 0-832 0,0 0-208 0,-3 11 0 0,-1-2 0 0,0 1 768 0,1 0 96 16,-2 4 32-16,-2 0 0 0,1 0-592 0,-2-2-112 15,-1 3-32-15,-2 0 0 0,-1 3-160 0,0-1 0 16,-3-2 144-16,-1-1-144 0,0-1 192 0,-1 1-16 16,-1 0-16-16,1 0 0 0,0-3 208 0,1 0 32 15,0 3 16-15,2-2 0 0,2-1 32 0,1 2 16 16,1-4 0-16,4 1 0 0,6-10-96 0,-4 9-32 15,4-9 0-15,0 0 0 0,3 11 32 0,-3-11 0 0,6 13 0 16,2-4 0-16,2 0-128 0,1-4-32 0,3 1 0 0,0 3 0 16,1-2-48-16,3 2-16 15,1-2 0-15,2 3 0 0,-2-3-144 0,-1-1 0 0,-3 2 0 0,0-1 0 16,0 2 0-16,-1-2 0 0,-2 0 0 0,-1 0 0 31,-11-7-1312-31,10 2-288 0,-10-2-64 0</inkml:trace>
  <inkml:trace contextRef="#ctx1" brushRef="#br0" timeOffset="103238.78">26547 7627 22111 0,'0'0'1968'0,"0"0"-1584"15,0 0-384-15,0 0 0 0,0 0 960 0,0 0 128 16,0 0 0-16,0 0 16 0,13 1-592 0,1-2-128 15,0-1-32-15,3-1 0 0,2-2-112 0,5-3-32 0,0 2 0 0,3-4 0 16,-1 2-208-16,1-1 0 0,0 2 0 0,-2-2 0 31,-4 1-1152-31,0 2-288 0,-2-6-48 0,-2 7-9504 0</inkml:trace>
  <inkml:trace contextRef="#ctx1" brushRef="#br0" timeOffset="103516.34">27142 7250 25791 0,'0'0'1152'0,"0"0"224"16,0 0-1104-16,4 15-272 0,2 0 0 0,0 5 0 0,0 6 832 0,-2 3 128 16,0 0 0-16,-2 4 16 0,-1 4-560 0,1 4-112 15,-2 1-32-15,0 2 0 0,-4 0-144 0,-1-1-128 16,-2 0 144-16,1-2-144 16,0 1-1120-16,-1 0-320 0</inkml:trace>
  <inkml:trace contextRef="#ctx1" brushRef="#br0" timeOffset="106755.85">29029 4409 17439 0,'0'0'768'0,"-5"-4"176"0,1-1-752 0,4 5-192 0,-4-8 0 0,0 3 0 16,-2 1 704-16,2-2 128 0,4 6 0 0,0 0 16 16,-5-5-128-16,5 5-16 0,0 0-16 0,0 0 0 15,0 0-48-15,0 0 0 0,-10 0 0 0,10 0 0 16,-8 6-128-16,2 3-16 0,6-9-16 0,-5 14 0 15,1 5-272-15,1 3-48 0,-1 1-16 0,3 6 0 16,-1 4-144-16,2 5 192 0,0 3-192 0,1 6 192 16,1 1-64-16,1 8-128 0,0 4 192 0,-1 6-64 15,-1 6 16-15,2 5 0 0,1 0 0 0,0 6 0 16,-2 1-144-16,-1 2 160 0,1 3-160 0,-2 0 160 16,0-1-16-16,0 2 0 0,-2 0 0 0,2 3 0 15,-3-2 144-15,-1 2 32 0,-1 1 0 0,0 0 0 16,-2 2-64-16,0-3 0 0,0-5 0 0,1 3 0 0,-3-2 64 15,1-3 16-15,1-5 0 0,0 2 0 0,0-8 0 0,0 4 0 16,2-3 0-16,1-2 0 0,-1-2-128 0,0 5-16 16,0 0-16-16,3-1 0 0,-2-1-176 0,3 2 0 15,-2 1 0-15,1-3 0 0,-2-2 0 0,1-1 0 16,2 2 128-16,1-4-128 0,0-1 0 0,2-2 0 16,2-5 144-16,0 3-144 0,0-6 128 0,1-1-128 15,0-2 160-15,1 1-160 0,2-3 176 0,0-2-176 16,-3-3 192-16,4 6-192 0,0 5 0 0,1-4 0 15,-3-4 0-15,-2-5 0 0,1-2 0 0,-3-5 0 16,1-6 0-16,-1-1 0 0,-1-1 0 0,1-7 0 16,-2 1 0-16,0-5 0 0,-2 0 0 0,2-3 0 15,-1-2 0-15,-1-2 0 0,0-4 0 0,1 3 0 16,-2-5 0-16,0 1 0 0,1-3 0 0,1-6 0 0,0 0 128 0,0 0-128 16,-3 7 0-16,3-7 0 0,0 0 0 0,0 0 0 15,-6-6 128-15,-1 1-128 0,2-4 0 0,2-4 0 16,-3-4 0-16,1-4 0 0,0-5 0 0,0-2 0 15,0-4 0-15,1-4 0 0,-2-3 0 0,2-3 0 16,-1-3 0-16,2-3 0 0,-2 0 0 0,2-4 0 16,-2-3 0-16,1-1 0 0,0-4 0 0,0-2 0 15,0 0 0-15,2-4 0 0,-1-3 0 0,-1-2 0 16,3-2 0-16,0-3 0 0,0-1 0 0,1-5 0 16,0 2 0-16,0-5 0 0,0-1 0 0,0-2 0 15,-2-1 0-15,2-1 0 0,3-3 0 0,-2 0 0 16,-2-1 0-16,1 0 0 0,2 3 0 0,1 0 0 15,-2 2 0-15,3 2 0 0,-1 0 0 0,0 2 0 0,1 1 0 16,0 0 0-16,0 3 0 0,0-6 0 0,-2-2 0 0,2 0 0 16,1-1 0-16,-1 1-144 0,-4-1 144 0,0-1-192 15,-1-4 192-15,-1 5-192 0,2 5-16 0,0 0-16 16,0 1 0-16,-1 4 0 0,0-3 224 0,1 8-192 16,1 4 192-16,2 1-192 0,-1 3 192 0,1 2-192 15,-2-1 192-15,0 6-192 0,2-1 192 0,-1 5-144 16,1 3 144-16,-1 2-128 0,2 1 128 0,0 5 0 15,1-2 0-15,-2 2 0 0,-1-3 0 0,-1 6 0 16,2 0 0-16,0 4 0 0,-3 2 0 0,1 4 0 16,0 3 0-16,0 1 0 0,-1 3 0 0,-1 2 0 15,0 1 0-15,0 6 0 0,-1 2 0 0,1 2 0 0,0 7 0 16,1 5 0-16,0 0 0 0,0 0 0 0,0 0 0 0,0 0 128 16,0 0-128-16,-7 18 0 0,1 1 0 15,2 3-128-15,-1 7 128 0,1 3-128 0,-2 5 128 0,1 7-128 16,1 4 128-16,1 5 0 0,-2 4 0 0,0 4 0 15,-1 5 0-15,5 6 0 0,-2 7 0 0,2 5 0 16,1 4 0-16,-1-1 0 0,-1 4 0 0,1 4 0 16,1 8 0-16,-2 4 0 0,-4-4 0 0,1 2 0 15,-1-1 0-15,-2 2 0 0,-2-2 0 0,-1 2 0 16,-7-1 0-16,3 3 0 0,-1 2 128 0,0 1-128 16,-2 1 144-16,2-1-144 0,2-1 192 0,-2 2-192 15,0-1 128-15,2-2-128 0,1-5 0 0,2-2 0 16,1-3 256-16,-1-1-64 0,2 2-16 0,-1-3 0 15,3 1 0-15,0-3 0 0,1-2 0 0,2 6 0 0,0 3-176 16,4 1 160-16,0 0-160 0,0-2 160 0,-2-1-160 16,1-5 0-16,-2-4 0 0,0-5 0 0,-2-2 128 15,2-1-128-15,0 0 128 0,2-2-128 0,-1-2 128 0,1-3-128 16,1-4 0-16,0-6 128 0,0-1 0 16,-1-7-128-16,-2 1 192 0,2-5-64 0,0-4-128 0,-2-2 0 15,-1-7 144-15,-1-3-144 0,-1-4 0 0,-2-2 128 16,1 1-128-16,-1-6 0 0,-2 1 0 0,2-5 128 15,5-2-128-15,-3-1 0 0,1-6 0 0,2-1 0 16,0 0 0-16,3-13 0 0,-1 5 0 0,1-5 0 16,0 0 0-16,0 0 0 0,0 0 0 0,0 0 0 15,4-9-144-15,-1-4 144 0,1-2 0 0,1 0 0 16,-2-4-144-16,2-4 144 0,1-6 0 0,1-4-128 0,-1-4 128 16,0-5 0-16,2-4 0 0,0-1-128 0,-2-8 128 15,2-3 0-15,-1-4 0 0,2-6 0 0,0-2 0 0,1-6 0 16,0-5 0-16,1-1 0 0,-3-7 0 15,3 0 0-15,-1-2 0 0,-1-8 0 0,-2-2 0 0,2 0 0 16,-2-2 0-16,-1-3 0 0,-1-2 0 16,3 0 0-16,-1 1 0 0,2-1 0 0,0 3 0 0,0 1 0 15,0 2 0-15,1-2 0 0,-1-2 0 0,0 2 0 16,0-3 0-16,0-2 0 0,-1-2 0 0,0-2 0 16,0-5 0-16,-2 4 0 0,0-2 0 0,0 3 0 15,-1-4 0-15,1 4 0 0,4 0 0 0,-1 1 144 16,0 2-144-16,1 7 0 0,0 7 0 0,2 6 0 15,-3 4 0-15,-1 6 0 0,-1 2-144 0,-2 6 144 16,-3 6-128-16,2 3 128 0,-1 6-192 0,-1 2 192 16,0 3-176-16,-1 3 176 0,-1 4-160 0,0 1 160 0,0 8 0 15,0 3-144-15,0 3 144 0,0 2 0 0,0 7 0 16,1 0 0-16,0 6 0 0,-1 4 0 0,0 3 0 0,0 8 0 16,0 0 0-16,0 0 0 0,0 0 0 0,0 0-160 15,2 13 160-15,-2 5 0 0,0 3 0 0,0 6-128 16,0 7 128-16,0 6 0 0,-2 4 0 0,2 7 0 15,-1 5-128-15,1 5 128 0,0 4 0 0,0 10 0 16,0 7 0-16,0 7 0 0,0 3 0 0,0 6 0 16,1 3 0-16,-2 6 0 0,-1 1 0 0,-2 7 0 15,-3 4 0-15,1 3 0 0,-4 1 0 0,-1 1 0 16,-2-1 0-16,-2-1 0 0,-2 0 160 0,-1-2-160 16,-2-5 160-16,0 1-160 0,-3 0 256 0,0-1-64 15,0-2 0-15,3-1 0 0,1-1 48 0,-1-2 0 0,0-1 0 16,1-4 0-16,3-3-48 0,0-5 0 0,2-5 0 0,2-8 0 15,0-1-64-15,4-6-128 0,1-6 176 0,2-3-176 16,-2-3 0-16,2-6 0 0,2-5 0 0,0-8 0 31,-1 0-352-31,3-8-128 0,1-8-32 0,1-5 0 16,4-11-2096-16,-5-13-416 0</inkml:trace>
  <inkml:trace contextRef="#ctx1" brushRef="#br0" timeOffset="108027.71">12298 3941 12895 0,'-13'1'1152'0,"13"-1"-928"0,-10 5-224 0,1 2 0 15,9-7 1280-15,-7 7 192 0,0 5 64 0,2-2 0 16,0 1-1056-16,1 5-208 0,1-1-32 0,-1 3-16 15,0 2-16-15,-1 2 0 0,-1 3 0 0,-2 3 0 16,-2 4 176-16,1 2 48 0,0 4 0 0,0 2 0 16,0 0-32-16,0 5 0 0,-1-1 0 0,2 5 0 15,-2 0-192-15,0 3-32 0,1 3-16 0,-1 2 0 16,0 5-160-16,-2 2 128 0,1 3-128 0,-2-1 128 16,1 3 64-16,0 2 0 0,2 3 0 0,2 3 0 0,1 0 128 0,0-1 16 15,2 2 16-15,1-1 0 0,2-1-144 0,2 3-16 16,0-1-16-16,0-2 0 0,-1-1-176 0,-1 1 0 15,2-2 144-15,-1 0-144 0,-1-2 0 0,-1-2 144 16,0-3-144-16,0-3 0 0,-1-1 224 0,1-4-64 16,-1-2-16-16,1 0 0 0,-1 2 80 0,0-2 16 15,0-4 0-15,-1 0 0 0,-1-3-96 0,-2-1-16 16,-1-1 0-16,4 2 0 0,-2-5-128 0,0 2 128 16,1 3-128-16,-2-3 128 0,1 2-128 0,-1 0 0 0,-1-3 144 15,1 1-144-15,2 0 192 0,0-2-48 16,-2 2 0-16,3-2 0 0,1 1-16 0,2-3 0 0,-1 5 0 0,1 0 0 15,-1-3-128-15,0 3 0 0,2 2 144 16,-1-2-144-16,-1 3 0 0,1-1 0 0,-2-1 0 0,0 1 128 16,0-3-128-16,-1 2 176 0,1 1-176 0,0-4 192 15,1-1-16-15,-1 1 0 0,0 2 0 0,0 2 0 16,0-2-48-16,-1-2 0 0,1 2 0 0,2 1 0 16,-2-1 736-16,2 0 144 0,-4-1 16 0,3-1 16 31,-4 2-1616-31,2 1-320 0,-1-2-64 0,2-2 0 0,0-4 960 0,-1 2 0 15,-4 1 0-15,0-6 160 0,0-3 112 0,1 0 32 0,-3-4 0 16,4-4 0-16,-1 2-128 0,-1-2-32 0,4 1 0 0,-1-4 0 16,-2 0-144-16,-1-2 128 0,2-2-128 0,2-2 128 15,-1 0-128-15,-1-2 0 0,3 0 0 0,-1-5 0 16,1 0 0-16,-1-4 0 0,3 0 0 0,2-7 0 16,0 0-144-16,0 0-112 0,0 0-32 0,0 0-9664 15,0 0-1936-15</inkml:trace>
  <inkml:trace contextRef="#ctx1" brushRef="#br1" timeOffset="119963.85">10452 8541 7359 0,'-3'11'656'0,"3"-8"-528"0,0-3-128 0,0 5 0 16,-3 0 1808-16,2-1 336 0,1-4 64 0,0 0 16 16,0 0-1072-16,0 0-224 0,0 0-32 0,0 0-16 15,-1 4-80-15,1-4-16 0,0 0 0 0,0 0 0 16,0 0 48-16,0 0 0 0,0 0 0 0,0 0 0 0,0 0-192 0,0 0-16 15,5-10-16-15,1 1 0 0,-1-3-176 0,-1 3-48 16,1-1 0-16,0 1 0 0,0-5 0 0,0 0 0 16,0 0 0-16,-1 0 0 0,0 0 0 0,1-2 0 15,-1-2 0-15,1 0 0 0,-3-1-80 0,2-1-32 16,-1-4 0-16,2 1 0 0,-1 1-80 0,0-1-32 16,-2-2 0-16,1 5 0 0,-1-1-160 0,1-3 0 15,-2-1 0-15,2 2-176 0,-2-3 544 0,1 2 96 16,0-1 32-16,-1-1 0 0,0 4-272 0,-1 0-48 15,-1-2-16-15,0 1 0 0,-1 1-160 0,0 1 0 16,-2 0 0-16,1 1 0 0,0 2 128 0,-1 3-128 16,-1 0 0-16,0 1 128 0,0 0-128 0,-3 0 0 15,-1 4 0-15,3-1 128 0,-2 5-128 0,2-2 128 16,-1 5-128-16,7 3 128 0,0 0-128 0,-6 0 160 16,0 1-160-16,1 4 160 0,-1 0-160 0,3 4 192 15,0 1-192-15,-1 5 192 0,0 1-192 0,1 1 128 16,-2 4-128-16,1-1 128 0,0 3-128 0,1 5 0 15,1 0 144-15,1 1-144 0,-2 0 0 0,3 1 0 0,0 3 0 0,4 2 128 16,0 2-128-16,2 1 0 0,3-1 0 0,1-3 0 16,-1-2 0-16,1-1 0 0,0-7 0 15,-1 0 0-15,3-1 0 0,-2-4 0 0,0-3 0 0,0 0 0 16,0-6 0-16,1 1 128 0,0-3-128 0,-1 1 128 16,0-5 64-16,3-3 0 0,1 0 16 0,0-1 0 15,-1-2-64-15,-2 0-16 0,-1 0 0 0,3-3 0 16,0 1-128-16,-1-1 0 0,1 1 0 0,0-5 0 15,1 2-368 1,2-7-96-16,-2 0-32 0,-1-2-10320 0,-3 0-2048 0</inkml:trace>
  <inkml:trace contextRef="#ctx1" brushRef="#br1" timeOffset="120229.87">10862 7913 16575 0,'-8'20'736'0,"8"-20"160"0,0 0-720 0,0 0-176 15,0 0 0-15,0 0 0 0,0 0 2480 0,-2 9 464 16,2-1 80-16,-2 2 32 0,2-2-1616 0,0 2-320 16,2-1-64-16,0 4-16 0,1 3-304 0,-1-1-64 15,1 1-16-15,1 1 0 0,1-1-288 0,1 4-64 16,0-2-16-16,2-4 0 0,-2 1-288 0,1-2 0 15,-2-1 0-15,1-3 0 0,-1 1 0 0,-1-4 0 16,0-3 0-16,1 1 0 16,-5-4-688-16,0 0-32 0,0 0-16 0,5-5-9056 15,3-1-1824-15</inkml:trace>
  <inkml:trace contextRef="#ctx1" brushRef="#br1" timeOffset="120731.44">11082 7703 19919 0,'0'0'880'0,"2"9"192"0,2 4-864 0,-1-3-208 0,0 2 0 0,2-1 0 0,1 3 1248 16,-3 1 208-16,2 0 32 0,1 5 16 0,-3-3 288 16,1 1 48-16,0-1 16 0,-3-2 0 0,1-6-928 0,0 0-176 15,1-5-48-15,-3-4 0 0,0 0-336 0,0 0-80 16,0 0-16-16,0 0 0 0,0 0 240 0,0 0 32 15,0 0 16-15,2-8 0 0,1-4-176 0,-1-2-48 16,1 0 0-16,1 2 0 0,-2-2-192 0,1-3-144 16,-1 1 192-16,2 2-192 0,-1 2 176 0,0 1-176 15,1 1 160-15,1 1-160 0,0-3 144 0,-1 5-144 0,1-2 128 0,2 4-128 16,0 2 0-16,2 1 0 0,0 0 128 0,1 4-128 16,3 0 0-16,0 3 0 15,-2 3 0-15,3 0 0 0,-1 4 128 0,-1-2-128 0,-1 2 0 0,-2-3 128 16,-2 1-128-16,1 0 0 0,-1-4 0 0,0 0 0 15,0-4 0-15,0 2 0 0,-7-4 0 0,7 1 0 16,-7-1 0-16,5-7 0 0,-1-2 0 16,0-4 0-16,1 0-144 0,-2 1 144 0,-1-4-192 15,2-2 192-15,0-1 0 0,1 3-128 0,-4 1 128 16,3-3 0-16,1 1 0 0,-1 1 0 0,1 1 0 0,1 1 0 16,2 2 0-16,1 1-128 0,0 3 128 0,1-1 0 15,4 3 0-15,0 3-128 0,1 5 128 0,-2-1 0 16,-2 0 0-16,1 0 0 0,-1 4 0 0,1 2 0 15,-1-2 0-15,1 0 0 0,-1 4 0 0,0-5 0 16,0-3-1280-16,-1-1-192 0,-1-1-32 0,-9 1-14384 16</inkml:trace>
  <inkml:trace contextRef="#ctx1" brushRef="#br1" timeOffset="121350.29">10642 8751 22335 0,'0'0'496'0,"0"0"96"0,0 0 32 0,0 0 0 0,1-5-496 15,22 7-128-15,-23-6 0 0,-1 1 0 0,1 3 1168 16,0 0 224-16,0 0 32 0,0 0 16 0,0 0-560 0,0 0-112 16,0 0-32-16,5 8 0 0,-1 4 32 0,-2-5 0 15,5 6 0-15,-4 0 0 0,2 3-144 0,3 4-32 16,-2-1 0-16,3 2 0 0,-1-2-224 0,2 0-48 16,0-1-16-16,0 1 0 0,-1 0-304 0,0-1 0 15,3 0 128-15,-3 0-128 0,-1-1 0 0,1 1 128 16,-1-4-128-16,2-1 0 0,-3-2 0 15,-1-3 0-15,-6-8 0 0,0 0 0 16,0 0-1360-16,0 0-176 0,0 0-48 0,0 0-8208 0,2-10-1632 16</inkml:trace>
  <inkml:trace contextRef="#ctx1" brushRef="#br1" timeOffset="121698.61">10882 8503 21711 0,'0'0'960'0,"0"0"192"16,0 0-912-16,0 0-240 0,6 2 0 0,1 6 0 0,-1 0 1040 0,1 6 176 15,0 0 16-15,-3 0 16 0,0 1-160 0,-2 3-16 16,1 1-16-16,-2 2 0 0,-1 0-416 0,-1 0-96 16,0-2-16-16,-1 4 0 0,0-2-192 0,-1 0-32 15,-1-1-16-15,1-2 0 0,-2-5-160 0,-1 0-128 16,-1-1 192-16,0 2-192 0,2-3 144 0,-1-1-144 15,0-5 0-15,-1 1 144 0,2 2 0 0,0-6 0 16,5-2 0-16,0 0 0 0,0 0 240 0,0 0 64 16,0 0 0-16,0 0 0 0,0 0-272 0,8-1-48 15,-2-3-128-15,6 2 192 0,-1-3-192 0,4 1 0 16,3 1 0-16,2-1 0 0,2 2 0 0,-3-1 0 16,1 1 0-16,1-2 0 0,-3 0 0 0,-2-1 0 15,1-1 0-15,0 2 0 0,1 1 128 0,0 0-128 16,-7-4 0-16,1 2 0 15,1 1-352-15,-6-3-160 0,3-1-48 0,-3 2-14960 0</inkml:trace>
  <inkml:trace contextRef="#ctx1" brushRef="#br1" timeOffset="121954.86">11177 8639 6447 0,'0'0'576'0,"0"0"-576"0,0 0 0 0,0 0 0 0,0 0 3984 0,0 0 688 16,0 0 144-16,0 0 32 0,6-5-2736 15,-2-2-528-15,3 1-112 0,0-4-32 16,2 2-112-16,2-2-32 0,1 2 0 0,1-6 0 0,-1-1-464 0,1 1-112 16,4 4-16-16,-3-3 0 0,0 1-416 0,1 1-96 15,-1-1 0-15,1 3-16 0,-2 0-176 0,-2 1 0 16,3-3 0-16,-6 3-176 15,-1-2-1184-15,0 4-240 0,-1-2-64 0,-1 3-12976 16</inkml:trace>
  <inkml:trace contextRef="#ctx1" brushRef="#br1" timeOffset="122266.01">11291 8282 22399 0,'0'0'992'0,"0"0"208"0,0 0-960 0,0 0-240 16,0 0 0-16,0 0 0 0,2-9 976 0,0 2 160 16,2-1 16-16,-1-1 16 0,0 0-224 0,2 0-48 15,2 2-16-15,-1-1 0 0,1 4-80 0,0-5-16 0,2 1 0 0,4-3 0 16,-1 1-96-16,4-1-32 16,-1 5 0-16,4 0 0 0,-1 1-352 0,0 1-80 0,-1 4-16 0,0 0 0 15,-1 0-64-15,-2 2-16 0,0 2 0 0,-1 3 0 16,-4-2 112-16,1 2 16 0,-2 3 0 0,-2 6 0 15,-2-2 80-15,0-2 32 0,0 2 0 0,-4 3 0 16,2 2-80-16,-2 0-16 0,-2 0 0 0,2 0 0 0,-2 3-144 16,0-2-128-16,-1-2 192 0,1 0-192 15,-1-1 0-15,-1-1 0 0,2-2 0 0,-3-2 0 16,0-4-1088-16,0-2-336 0,5-6-64 0,-8 3-9392 16,8-3-1856-16</inkml:trace>
  <inkml:trace contextRef="#ctx1" brushRef="#br1" timeOffset="122832.22">11816 7810 10127 0,'0'0'896'0,"0"0"-704"16,3-6-192-16,-3 6 0 0,5-4 2752 0,-5 4 528 15,6-1 112-15,2 1 0 0,-3 0-1728 0,3 2-368 16,-3 2-64-16,0 5-16 0,-1-1-16 0,-1 4-16 15,3 0 0-15,-3 2 0 0,1 1-320 0,-1 1-64 16,-1 2-16-16,1 0 0 0,-2 0-192 0,0 0-32 16,-1-1-16-16,-1 1 0 0,-1 1-272 0,-2 2-48 0,1 2-16 0,-2-4 0 15,0-3-80-15,-1 2-128 16,1-2 176-16,-2 0-176 0,1-2 192 0,1 0-192 0,1-5 192 16,-1 1-192-16,-3-4 208 0,4 2-64 0,-1-4-16 0,0-2 0 15,5-2 224-15,-6-2 32 0,0-2 16 16,-2-4 0-16,-1-1-192 0,1-4-32 0,0 3-16 0,-1-6 0 15,-2-7-160-15,3 1 0 0,1-1 0 0,1-1 0 16,1-1 0-16,-2 3 0 0,5 3 0 0,1 3 0 16,-2-1 0-16,3 2 0 0,3 2 0 0,3 6 128 15,2-2-128-15,2 4-144 0,2 3 144 0,2 1-208 16,4 0 208-16,1 1 0 0,3 1 0 0,0 0-144 0,0 3 144 0,1 0 0 16,1 2 0-16,-2-1 0 0,-2 0 0 0,1 3 0 15,-2-4 0-15,-1 0 0 0,-1-3 0 0,-1 0 0 16,-2-2 0-16,0 0 0 0,-3-1 0 0,-1 1 0 15,0-3 0-15,-1-3 0 0,1-1 176 0,-2-3 16 16,1-1 0-16,-3-1 0 0,-1-3 16 0,-1 1 16 16,0-1 0-16,-1 1 0 0,-2 0 256 0,0 0 48 15,-1 1 16-15,0-2 0 0,-2 4 16 0,-1 2 0 16,0-1 0-16,1 5 0 0,-1-2-272 0,0 5-48 16,-2 0-16-16,-2 2 0 0,0 0-224 0,-4 2 0 15,0 3 128-15,-3 2-128 0,-1-1 0 0,-2 4-192 16,-3 0 48-16,-2 1 0 15,-1 1-1136-15,-1 2-240 0,3-4-32 0,-1 2-10928 16,0-4-2176-16</inkml:trace>
  <inkml:trace contextRef="#ctx1" brushRef="#br1" timeOffset="124650.3">662 8217 12895 0,'-9'-8'576'0,"3"1"112"0,1-1-560 0,1-3-128 0,2 0 0 0,-4-1 0 15,4 0 832-15,-1 2 144 0,2-1 32 0,0 2 0 16,0-1-320-16,1 3-64 0,0-2-16 0,0 9 0 16,-2-6-48-16,2 6-16 0,0 0 0 0,0 0 0 15,0 0-240-15,0 0-48 0,0 0-16 0,0 0 0 16,0 0 32-16,0 0 16 0,0 9 0 0,-1 6 0 15,1 4-80-15,3 8-16 0,-1 1 0 0,1-9 0 16,-1 5 16-16,2 3 0 0,1 3 0 0,1 5 0 16,1-1 48-16,0 3 0 0,2 1 0 0,5 34 0 0,-2-9 48 0,-2-10 16 15,-1-6 0-15,-2-5 0 0,1-3-16 0,-2-2 0 16,0-1 0-16,-1-4 0 0,1-2-160 16,-2 1-16-16,-3-6-128 0,2 0 192 0,0-6-192 0,0 1 128 15,1-1-128-15,-2-5 0 0,-2-14 128 0,3 10-128 16,-1 1 0-16,-2-11 144 0,11 5 0 0,-3-1 0 15,5 1 0-15,0-2 0 0,1-2-144 0,2-1 160 16,2 0-160-16,4 0 160 0,3 0-16 0,3 0 0 16,3 0 0-16,-1 1 0 0,1 2-144 0,0-1 128 15,4 0-128-15,2-2 128 0,1-2-128 0,4 0 0 16,0-1 0-16,6 2 128 0,3 1-128 0,1-1 0 16,3-3 0-16,-5-5 0 0,-3-4 0 0,6 4 0 15,0-1 0-15,4 3 0 0,2 2 0 0,2-2 128 16,2 5-128-16,2-3 0 0,-4-4 0 0,0 2 0 0,0 2 128 0,3 3-128 15,2-1 0-15,2 3 0 0,5 0 0 0,-5-1 0 16,0-2 0-16,-5-2 0 0,-2-1 0 0,2-3 128 16,-1 1-128-16,4-3 0 0,3 1 0 0,-2 0 0 15,-6-7 0-15,-2 1 0 0,-2-4 144 0,0 1-144 16,0 0 0-16,2-2 144 0,0-2-144 0,2 4 0 16,-2 2 128-16,-3 1-128 0,-5 0 0 0,-3 3 0 15,-1 0 0-15,0 5 0 0,-1-1 0 0,-2 4 0 16,0-4 0-16,-1 4 0 0,1 1 0 0,-1 2 0 15,1 3 0-15,-7-1 0 0,-2 0 0 0,-3-1 0 16,-2-2 0-16,0-2 0 0,-4 1 0 0,0 2 0 16,2 1 0-16,-3-1 0 0,2 1 0 0,-3 0 0 0,-1 0 128 15,-3-3-128-15,1 2 0 0,-2 2 0 16,-3 3 0-16,-1 0 0 0,1-3 0 0,-6-3 0 0,0 0 128 0,-2 1-128 16,-2-2 0-16,-6 4 0 0,5-9 128 0,-2-1-128 15,-5 0 144-15,1-2-144 0,-4-3 368 0,0-3-32 16,0-2 0-16,-2 0 0 0,2-3 128 0,0 1 32 15,0 1 0-15,3-7 0 0,-3-3-208 0,1-1-32 16,1-1-16-16,2 2 0 0,2-4-240 0,0-2 176 16,1-1-176-16,0-1 160 0,2-4-160 0,-1-1 0 15,-1 1 0-15,2-3 0 0,2 2 0 0,2-1 0 16,1 6 0-16,0 1 0 16,-2 2-1840-16,2 3-336 0</inkml:trace>
  <inkml:trace contextRef="#ctx1" brushRef="#br2" timeOffset="133022.19">1007 15238 13823 0,'-10'9'608'0,"7"-3"128"0,0 0-592 0,2-1-144 0,1 2 0 0,1-3 0 16,-1-4 240-16,0 0 16 0,0 0 0 0,0 0 0 16,9 9-256-16,-2-3 0 0,-7-6 128 0,0 0-128 15,0 0 0-15,12 2 0 0,1-2 0 0,-4 1 0 16,-9-1 0-16,0 0 0 0,0 0 0 0,10-1 0 0,-10 1 0 0,0 0 0 15,0 0 0-15,0 0 0 0,0 0 0 0,0 0 144 16,0 0-144-16,0 0 128 16,0 0 224-16,0 0 32 0,0 0 16 0,0 0 0 0,0 0-192 0,0 0-32 15,0 0-16-15,0 0 0 0,0 0-448 0,0 0-96 16,0 0 0-16,0 0-16 16,0 0-320-16,0 0-64 0,0 0-16 0</inkml:trace>
  <inkml:trace contextRef="#ctx1" brushRef="#br2" timeOffset="133507.18">580 14877 7359 0,'0'0'656'0,"-9"2"-528"0,9-2-128 0,0 0 0 0,0 0 2064 0,0 0 384 16,0 0 80-16,0 0 16 0,0 0-1184 0,0 0-224 15,0 0-48-15,0 0-16 0,0 0-208 0,0 0-32 16,0 0-16-16,0 0 0 0,12 3 144 0,5 1 16 16,1-1 16-16,-8 1 0 0,4-2-448 0,4 1-96 15,1-2 0-15,2 1-16 0,2 1 16 0,4 1 16 16,0 0 0-16,22 1 0 0,-4-3-240 0,-3 2-48 15,-3 2-16-15,-3-2 0 0,-5-1-160 0,-3 1 0 16,-3-2 0-16,-4 3 0 0,1-1-208 0,-3-1-128 16,-3 0-32-16,0 2 0 15,-1 3-1808-15,-4-3-352 0</inkml:trace>
  <inkml:trace contextRef="#ctx1" brushRef="#br2" timeOffset="133727.04">768 15372 25791 0,'-15'-4'1152'0,"6"3"224"0,0-2-1104 0,9 3-272 0,0 0 0 0,0 0 0 15,0 0 1424-15,0 0 240 0,0 0 32 0,16 4 16 16,2-4-1216-16,2-1-240 0,2-1-64 0,3 1 0 15,7-3-192-15,0-1 144 0,7 0-144 0,-2-1 128 16,1-4-384-16,-1 3-64 0,-1-2-32 0,-2 3 0 16,-1 1-2080-16,0-1-432 0</inkml:trace>
  <inkml:trace contextRef="#ctx1" brushRef="#br2" timeOffset="134461.59">1748 15692 18431 0,'-9'-5'816'0,"5"4"160"16,-1-2-784-16,5 3-192 0,0 0 0 0,0 0 0 0,0 0 1744 0,0 0 304 16,-3-2 64-16,3 2 16 0,0 0-1296 0,6-8-256 15,-3-1-48-15,5-2-16 0,0-2-256 0,3-1-64 16,0-6-16-16,5-1 0 0,0-2-176 0,1 0 128 16,1-6-128-16,1 3 128 0,0-5-128 0,2-2 0 15,2-1 144-15,1 1-144 0,2 0 192 0,-1 0-48 16,2-6 0-16,0 1 0 0,-1 0 128 0,0-3 32 15,-2 2 0-15,-1-3 0 0,0-1-80 0,0 1-16 16,1-5 0-16,0 4 0 0,-4-2-16 0,2 2-16 16,-3-3 0-16,0 4 0 0,0-2-176 0,-1 3 0 15,-4 2 0-15,-4 1 128 0,4-2-128 0,-3 5 0 16,-2-1 0-16,-2 4 0 0,-4-1 0 0,1 3 128 0,-1 4-128 16,-2 1 0-16,-1 2 0 0,0 4 0 0,-1 1 0 15,-2 2 0-15,1 2 0 0,-1 3 0 0,-1-1 0 0,-2 7 0 16,6 5 0-16,-8-4 0 0,-2 4 0 0,0 5 0 15,-1-1-192-15,-2 7 192 0,-2 1-160 0,-2 5 160 16,1 4-144-16,-2 7 144 0,0 2-128 0,-1 7 128 16,0 2 0-16,-3 3 0 0,3 0 0 0,1 4-128 15,1 8 128-15,1-1 0 0,1 0 0 0,0 2 0 16,-2 0 0-16,3-1 0 0,3 0 128 0,2-1-128 16,3-2 160-16,-2 2-32 0,4 1-128 0,0-1 192 15,2-3-192-15,-2-6 144 0,1-1-144 0,3-3 128 16,3 0-128-16,1-1 0 0,-3-5 0 0,4-4 128 15,1-3-128-15,1-3-224 0,2-2 48 0,1-3 16 16,3-4-1712-16,1-6-352 0,-2-1-64 16</inkml:trace>
  <inkml:trace contextRef="#ctx1" brushRef="#br2" timeOffset="134725.96">2835 15158 11967 0,'-11'-4'1072'0,"4"3"-864"0,7 1-208 0,-10 8 0 16,2 1 4736-16,0 5 896 15,2 2 176-15,0 4 32 0,-2 3-4704 0,0 5-944 0,1-1-192 0,-1 3 0 16,2 4 0-16,-1-3 0 0,-3 0 0 0,4-1 0 15,1-3 0-15,-2 1-224 0,0 1 64 0,2-3 16 32,0 0-1376-32,2-3-272 0,-1-4-48 0,1-1-6656 0,0-1-1328 0</inkml:trace>
  <inkml:trace contextRef="#ctx1" brushRef="#br2" timeOffset="135277.63">3347 15149 21183 0,'0'0'1888'0,"-5"14"-1504"0,1 4-384 0,1 4 0 16,3 2 1600-16,-2 6 256 0,1 1 64 0,-2-2 0 0,-1 2-1312 15,-1-1-256-15,-1-3-48 0,-1-1-16 0,1-4-160 0,1-4-128 16,-1-2 192-16,1-4-192 0,0-2 144 0,5-10-144 15,-6 6 0-15,6-6 144 0,0 0-144 0,0 0 160 16,0 0-160-16,-5-9 160 0,3-3-160 0,2-2 0 16,4-2-192-16,1-1 192 0,2-4-192 0,3 1 192 15,3-2-192-15,0 5 192 0,0-1 0 0,1 3 0 16,2-1 0-16,2 5 0 0,0-2 128 0,2 6 80 16,0-1 32-16,2 4 0 0,1-1-64 0,2 4-16 15,3 5 0-15,0-1 0 0,1 4-160 0,-1 3 0 0,-1-1 0 16,0 2 0-16,-6 4 0 0,1 2 0 0,-5 1 0 15,-2 1 0-15,-2-4 0 0,-1 0 0 0,-7-1 0 0,3-1 0 16,-4-1 0-16,0-5 0 16,-4-7 128-16,0 0-128 0,0 0 288 0,0 0-32 0,0 0 0 0,5 9 0 15,-5-9 80-15,0 0 16 0,0 0 0 0,11-3 0 16,-2-3 16-16,1 0 0 0,0-6 0 0,-1 3 0 16,1-5-368-16,2 0 144 0,-1-1-144 0,3 0 0 15,0 0 128-15,3-1-128 0,-1 2 0 0,2 2 0 16,1 2 0-16,4-1 0 0,2 5 0 0,2 4 0 15,1 2 0-15,3 3 0 0,-5 1 0 0,4 6 0 16,1 1 0-16,-1 4-144 0,-4 3 144 0,2 2-128 16,0 2 128-16,0 3 0 0,-1-1 0 0,0 3 0 15,-2-4 0-15,-1 1 0 0,-1 1 0 0,-1-2 128 0,-3-4-272 16,-2-1-48-16,-1 0-16 0,-4-3 0 16,0-5-432-16,-2-1-64 0,-10-9-32 0,0 0-13536 15</inkml:trace>
  <inkml:trace contextRef="#ctx1" brushRef="#br2" timeOffset="135493.95">3457 14253 10127 0,'-14'-11'896'0,"2"1"-704"0,0-1-192 16,5 6 0-16,7 5 7120 0,0 0 1392 0,0 0 288 16,7 7 48-1,-7-7-8208-15,10 9-1632 0,3-2-336 0,-1 3-10256 0,-1-2-2064 0</inkml:trace>
  <inkml:trace contextRef="#ctx1" brushRef="#br2" timeOffset="136028.75">1963 16314 28559 0,'-18'-4'1264'0,"6"1"272"0,0 2-1232 0,5-3-304 0,1 8 0 0,1 1 0 15,2 1 848-15,2 6 112 0,0 6 32 0,1 2 0 16,-1 5-800-16,-1 6-192 0,2 6 0 0,0 5 0 15,3 0 0-15,-1 2 0 0,0 3 0 0,-1 1 0 16,-1-2 0-16,0 1 0 0,-3 0 128 0,-2-5-128 16,0-5 0-16,0-1 0 0,-3-5 0 0,3-5 0 15,0-1-656-15,0-7-32 16,0-6 0-16,5-12-8400 0,0 0-1696 0</inkml:trace>
  <inkml:trace contextRef="#ctx1" brushRef="#br2" timeOffset="136376.14">2360 16272 30111 0,'0'0'1344'0,"0"0"256"0,-7 3-1280 0,0 4-320 15,2 2 0-15,-1 0 0 0,0 6 0 0,-3 0 0 16,0 2 0-16,-1 3 0 0,-2 3 0 0,-2 2 0 15,-3-2 0-15,-1 3 0 0,-1-2 0 0,-2 0 0 0,2 4 0 0,-2-4 0 16,-4-1 0-16,0 0 0 0,-3-2 0 0,0 0 128 16,1-4-128-16,3-1 0 0,0-6 0 0,4 0 128 15,-1-5-128-15,4 2 0 0,3-4 0 0,1 0 128 16,2-3 64-16,2 0 0 0,9 0 16 0,0 0 0 16,0 0 240-16,0 0 64 0,0 0 0 0,0 0 0 15,0 0-256-15,7 15-64 0,6-1 0 0,1 0 0 16,1 3-192-16,6 0 176 0,3 2-176 0,2 3 160 15,0 0-160-15,2 1 0 0,-2-1 144 0,0 4-144 16,-1-3 0-16,-1 1 0 0,-2 1 0 0,1 1 0 16,-3 0 0-16,1-1 0 0,-2-1 0 0,0 1-128 15,-3-5-1232-15,1 1-240 16,-2-3-64-16,-1-2-11744 0</inkml:trace>
  <inkml:trace contextRef="#ctx1" brushRef="#br2" timeOffset="137827.37">2630 16761 1839 0,'0'0'160'0,"0"0"-160"16,-9 1 0-16,9-1 0 0,0 0 3248 0,0 0 608 15,-8-1 128-15,8 1 32 0,0 0-2560 0,0 0-512 16,0 0-112-16,0 0 0 0,0 0-64 0,0 0-16 0,0 0 0 16,0 0 0-16,13-3-192 0,-3 1-48 0,-10 2 0 0,16-1 0 15,-1 1 112-15,0 0 16 0,0-2 0 0,2 4 0 16,1 1-256-16,2-1-64 0,0-2 0 0,2 0 0 16,1 0-192-16,-3 1-128 0,3-1 160 0,-1 0-160 15,-1-1 0-15,-2 1 128 0,3 0-128 0,-4 0 0 16,0 0 0-16,-1-2 0 0,1 2 0 0,-1-1 0 31,-3 0-1856-31,-2-5-272 0</inkml:trace>
  <inkml:trace contextRef="#ctx1" brushRef="#br2" timeOffset="138579.65">4158 16387 20271 0,'0'0'896'0,"0"0"192"0,0 0-880 0,5 12-208 16,1-2 0-16,1 0 0 0,-7-10 0 0,2 12 0 15,-1-4 0-15,-1 6 0 0,0 0 128 0,-3-1 0 16,-4 1-128-16,-2 1 192 0,-2 2-192 0,-4 2 0 0,-3 0 0 0,-4 0 0 16,-6 0 0-16,3 3 128 0,-2 3 0 0,-3-1 16 15,-2-2 256-15,0 1 48 0,2-2 16 0,-2-2 0 16,1-1 304-16,1 1 64 0,-1-2 16 0,1-2 0 15,-2-5-144-15,0 0-48 0,1-3 0 0,0-1 0 16,3-3-208-16,3-5-64 0,2-3 0 16,1 3 0-16,3-5-160 0,3-1-32 0,2-3-16 0,1-3 0 15,1 0-176-15,3-2-176 0,2-2 48 0,2-1 0 16,1-3-224-16,3 1-32 0,2-5-16 0,3 6 0 16,1 2 160-16,0 3 48 0,3 2 0 0,0 1 0 15,3 0 192-15,1 4 0 0,2 3 0 0,4 0 0 16,2 4 0-16,2 2-144 0,4 3 144 0,0 1-192 15,1-1 192-15,2 2 0 0,2 2 0 0,0 2 0 0,-4 0 0 16,2 6 0-16,1 1 0 0,0 0-128 0,-1-1 128 16,-1 1 0-16,0 0 0 0,-1 0 0 0,0 2 0 0,-1-5 0 15,1-1 0-15,1 0 0 0,-1-3 0 0,1 0 0 16,-2-4 0-16,2 2 0 0,-2-5 176 0,-1-2-48 16,-1-1 0-16,-2-1 0 0,-2-1 32 0,1-3 0 15,0-4 0-15,0 2 0 0,-1-5 48 0,-1 1 16 16,0-3 0-16,0 0 0 0,-1 0-64 0,-2 1-16 15,0 1 0-15,-2-1 0 0,-2-2-144 0,0 2 192 16,-3 4-192-16,-3-4 192 0,-1-2-16 0,-2 4 0 16,-2-2 0-16,-1-1 0 0,-3 1 192 0,-3 2 32 15,0-5 16-15,-4 4 0 0,-4 0-144 0,-2-2-16 16,0-1-16-16,-2 2 0 0,0 2-112 0,-1-1-128 0,-1 1 176 16,-2 5-176-16,-1 3 192 0,2 3-64 0,-1 3 0 0,-3 6-128 15,-6 2 0-15,-1 4 0 0,-2 3 0 16,-2 4 0-16,-2 6 0 0,3 0-352 0,-1 2 48 0,2 4 16 31,1 1-1664-31,2 0-336 0</inkml:trace>
  <inkml:trace contextRef="#ctx1" brushRef="#br2" timeOffset="139898.03">2986 16392 14335 0,'0'0'640'0,"0"0"128"0,0 0-624 0,-4-9-144 16,2 1 0-16,2 8 0 0,0 0 560 0,0 0 80 16,-4-8 0-16,4 8 16 0,0 0-208 0,0 0-32 15,0 0-16-15,0 0 0 0,0 0-64 0,-5-3-16 16,5 3 0-16,0 0 0 0,-11-1-48 0,4 1-16 16,-3 3 0-16,1-2 0 0,9-1-32 0,-12 2-16 0,5 1 0 0,7-3 0 15,0 0 272-15,-9 1 48 0,9-1 16 0,0 0 0 16,0 0 96-16,0 0 0 0,0 0 16 0,0 0 0 15,0 0-192-15,0 0-32 0,0 0-16 0,0 0 0 16,0 0 32-16,4 10 0 0,-4-10 0 0,7 13 0 16,3-4-96-16,3 1-16 0,4-5 0 0,-1 6 0 15,-1-3-144-15,4 6-48 0,3-1 0 0,1-1 0 16,-3 0-144-16,3 2 128 0,3-4-128 0,-6 3 128 16,-1 1 32-16,1-2 0 0,-3-2 0 0,-1 2 0 15,1-1 32-15,-3 0 16 0,-1 3 0 0,-2-5 0 16,-2 1-64-16,-1-2-16 0,-2 2 0 0,-2-3 0 15,-2 5 144-15,1-4 32 0,-3-8 0 0,-3 11 0 16,-1-1 80-16,-2 2 32 0,-3 0 0 0,-1 4 0 16,-1 3-96-16,-3 1-32 0,-3 0 0 0,-3 3 0 0,-3 4-128 0,-1-2-32 15,-2 3 0-15,-2 1 0 0,-1 3-128 16,0 0-144-16,0-1 144 0,2-1-208 16,3 3-1552-16,1 0-304 0,1 0-64 0</inkml:trace>
  <inkml:trace contextRef="#ctx1" brushRef="#br2" timeOffset="145757.21">24622 7255 8287 0,'0'0'368'0,"0"0"80"0,0 0-448 0,0 0 0 16,0 0 0-16,3-7 0 0,3-2 1488 0,-6 9 224 15,0 0 32-15,0 0 16 0,0 0-1008 0,0 0-208 16,5-8-32-16,-5 8-16 0,0 0-176 0,0 0-16 16,0 0-16-16,0 0 0 0,0-7 32 0,0 7 16 0,0 0 0 0,0 0 0 15,-3-10-16-15,3 10-16 0,0 0 0 0,0 0 0 16,-5-4-64-16,5 4-16 0,-8-4 0 0,8 4 0 15,0 0-48-15,-8-3-16 0,8 3 0 0,-8-2 0 16,0 2-32-16,8 0-128 0,-10 5 192 0,1-1-64 16,0 0 0-16,0 1 0 0,-1 3 0 0,1-3 0 15,2 1 112-15,-2 2 16 0,0-3 0 0,-1 4 0 16,-2-3-16-16,0 7 0 0,-2-4 0 0,0 2 0 16,0-2-32-16,-2 2 0 0,0-2 0 0,-1 4 0 15,1 2-16-15,-2 2-16 0,0-3 0 0,2-1 0 16,-2 1 48-16,3 1 16 0,-3 0 0 0,0 3 0 15,-1 1-64-15,-4 1-16 0,2 1 0 0,-4 0 0 0,-1 2 64 0,-1 0 16 16,0 5 0-16,2-1 0 16,-1 3-240-16,2-2 0 0,-1 4 0 0,1-2 0 0,0-4 0 15,-1 3 0-15,3-1 0 0,-3 2 144 0,1 2-16 0,1-3 0 16,0-2 0-16,2 4 0 0,-3-2 32 0,2 5 0 16,-3-3 0-16,-1 2 0 0,1-1 32 0,-1-3 0 15,-3 3 0-15,0 1 0 0,1 0-192 0,1 0 192 16,2-1-192-16,1 1 192 0,-2-2-48 0,2 2 0 15,0-1 0-15,0-3 0 0,0 3 0 0,1 1 0 16,0-1 0-16,1 0 0 0,-1-2 32 0,2 2 0 16,-1 2 0-16,-1-3 0 0,-1-4-16 0,-3 3 0 15,2-2 0-15,0 4 0 0,0 2 0 0,3 0 0 16,-4-2 0-16,3-1 0 0,2 1-160 0,2-2 192 16,-2 3-192-16,3 0 192 0,2-2-192 0,-2-1 160 0,2 2-160 0,2-5 160 15,0 1-160-15,1-2 192 0,0 2-192 0,2-2 192 16,1 0-192-16,1-4 0 0,2-2 144 0,-2 1-144 15,2-1 0-15,2 2 0 0,1-8 0 0,0 0 128 16,-1 1-128-16,0-1 0 0,1-5 0 0,2 1 0 16,-2 1 0-16,0-4 144 0,4-7-144 0,0 0 0 15,-4 7 160-15,0 1-160 0,4-8 128 0,0 0-128 16,0 0 208-16,0 0-32 0,-3 7-16 0,3-7 0 16,0 0-160-16,0 0 192 0,0 0-192 0,0 0 192 15,0 0-192-15,0 0 128 0,0 0-128 0,0 0 128 16,0 0-128-16,0 0 0 0,0 0 144 0,0 0-144 15,0 0 0-15,0 0 0 0,0 0 0 0,0 0 128 16,0 0-128-16,0 0 0 0,0 0 0 0,0 0 0 16,0 0 0-16,0 0 128 0,0 0-128 0,0 0 0 15,0 0 0-15,0 0 0 0,0 0 0 0,0 0 128 0,0 0-128 0,0 0 0 16,0 0 0-16,0 0 0 0,0 0 0 0,0 0 128 16,0 0-128-16,0 0 0 0,0 0 0 0,0 0 0 15,0 0 0-15,0-7 128 0,0 7-128 0,0 0 0 16,0-12 0-16,0 12 0 0,0 0 0 0,0 0 0 15,0 0 0-15,0 0 0 0,0 0 0 0,-2-7 0 16,2 7 0-16,0 0 0 0,-1-10 0 0,1 10 0 16,0 0 0-16,0 0 0 0,0 0 0 0,0 0 0 15,0 0 0-15,0 0 0 0,0 0-256 0,0 0-80 16,0 0-16-16,0 0-10096 16,0 0-2032-16</inkml:trace>
  <inkml:trace contextRef="#ctx1" brushRef="#br2" timeOffset="149751.48">15581 4017 4895 0,'0'0'208'0,"0"0"48"0,0 0-256 0,0 0 0 16,11-1 0-16,-11 1 0 0,0 0 192 0,11 3-32 15,-11-3 0-15,0 0 0 0,0 0 128 0,0 0 32 16,0 0 0-16,6 10 0 0,-6-10 320 0,0 10 80 15,0-10 16-15,-6 13 0 0,0 1 160 0,-3 0 48 16,-3 1 0-16,1 1 0 0,-2 6-64 0,-2 1-16 16,0 0 0-16,-2 5 0 0,-1 0-160 0,-1 3-48 0,-2 1 0 0,-1 5 0 15,0 2-144-15,0 5-48 0,-3-2 0 16,0 2 0-16,-7 4-176 0,-1 2-32 0,-1 2-16 0,-3 0 0 16,-2 3-64-16,0 1-16 0,3-4 0 0,0 0 0 15,0 0 0-15,2 0 0 0,0-2 0 0,2-1 0 16,2 1 0-16,0-1 0 0,1-1 0 0,1 1 0 15,-1 2 0-15,2-4 0 0,2-5 0 0,-1-1 0 16,5-3-32-16,-1-3 0 0,2-2 0 0,2-2 0 16,3-7-128-16,2 0 0 0,0-5 0 0,3-1 0 31,1-4-304-31,3 0-80 0,1-3-32 0,5-11-9584 0</inkml:trace>
  <inkml:trace contextRef="#ctx1" brushRef="#br2" timeOffset="150472">14523 4549 4607 0,'0'0'400'0,"0"0"-400"0,0 0 0 0,0 0 0 0,0 0 1728 0,0 0 272 16,0 0 48-16,8 8 16 0,0 1-1440 0,2 4-304 15,0-2-48-15,2 6-16 0,1 1 192 0,-1 2 48 16,2 0 0-16,2 5 0 0,1 0-96 0,1 4-16 15,0 2 0-15,1-1 0 0,0 3-144 0,0-1-48 16,0 1 0-16,3-2 0 0,-4-3-32 0,-1 5-16 16,2 0 0-16,2 1 0 0,2 0 16 0,-2-2 0 15,1-1 0-15,1 0 0 0,0-3 48 0,1 4 16 0,0 2 0 16,1 1 0-16,1-6 64 0,-2-4 16 16,1 0 0-16,1 1 0 0,-1-3-32 0,-2 1 0 0,1-3 0 0,-3-1 0 15,-5-1-16-15,-1 3 0 0,-2-1 0 0,0 3 0 16,-3-1-48-16,-1-1-16 0,-3 0 0 0,1 0 0 15,-1 1-192-15,-1-1 128 0,0 3-128 0,-1-1-6624 16,-2-1-1376-16</inkml:trace>
  <inkml:trace contextRef="#ctx1" brushRef="#br2" timeOffset="152506.04">6434 14005 11055 0,'-6'-9'976'0,"0"3"-784"0,-1 4-192 0,7 2 0 16,-5-6 2240-16,5 6 416 0,-5-7 80 0,5 7 16 16,-2-7-1824-16,2 0-352 0,0 7-80 0,5-9-16 15,1-4-256-15,3 2-48 0,1-3-16 0,4-3 0 16,3-2-160-16,2-1 0 0,1-3 0 0,4 1 0 15,0 1 0-15,4 2 0 0,-2 0 0 0,4 1 0 16,1 1 0-16,1 0 0 0,2-1 0 0,1 2 0 16,4 2 0-16,-4 4 0 0,-3-2 0 0,0 5 0 15,0 2 0-15,-2 5 0 0,-1 4 0 0,1 4 0 16,-1 6 128-16,-1 1-128 0,-2 3 128 0,1-1-128 0,0 5 160 16,-2 2-160-16,-1 4 192 0,2 1-192 0,-5 4 176 0,0 3-176 15,-2 0 160-15,-3 3-160 0,-7 6 176 0,0 3-176 16,-1-2 192-16,-4 2-192 0,-4 3 208 0,-2 0-64 15,-2-6-16-15,-2 5 0 0,-4-4 32 0,-3 1 0 16,-3-2 0-16,-2-1 0 0,-2-2 16 0,-2 1 0 16,-2-3 0-16,0-3 0 0,-4-4 80 0,0-1 0 15,-1-4 16-15,-1 3 0 0,1-1-16 0,0-3 0 16,-2 0 0-16,1-5 0 0,1 0-64 0,-3-3 0 16,1-2-16-16,-1-3 0 0,1 0-48 0,-1-6-128 15,0 3 192-15,4-6-64 0,4-3-128 0,4 0 160 16,-2-4-160-16,4 1 160 0,0-3-160 0,5 3 0 0,0-3 144 0,3-1-144 15,2 0 0-15,8 5 144 0,0 0-144 0,-5-5 0 16,5 5 0-16,-3-8 0 0,3 8 0 16,0 0 0-16,11-9 0 0,0 4 0 0,3-2 0 0,2 3 0 15,4 1 0-15,1 3 0 0,2 0-160 0,8 2 160 16,4 0 0-16,2 1 0 0,1-1 0 0,-1 3 0 16,-3-1 0-16,6 0 0 0,-1 0 0 0,3 2 0 15,1 0 0-15,2 5 0 0,2-4 0 0,1 3 128 16,2-2-128-16,-1 2 0 0,1-3 144 0,-2 1-144 15,-1 1 144-15,1 4-144 0,-2-4 192 0,0 4-192 16,-2-1 128-16,2 1-128 0,0 4 0 0,0-2 0 16,-3 0 0-16,-4 0 0 0,0-2 0 0,-6 1 0 15,-2 1-272 1,-3-1-176-16,-2 1-16 0,-3-2-12528 0</inkml:trace>
  <inkml:trace contextRef="#ctx1" brushRef="#br2" timeOffset="153288.16">5757 12757 11967 0,'-10'-4'1072'0,"1"-3"-864"0,0 0-208 0,9 7 0 0,0 0 1984 0,-8-2 336 16,8 2 80-16,0 0 16 0,-7 1-1936 0,7-1-480 16,-7 10 0-16,2 0 0 0,1 6 0 0,-1 3 0 15,-1 4 0-15,-3 5 0 0,1 5 0 0,1 5 0 16,-2 10 0-16,0 3 0 0,-1 9 0 0,-2 1 0 16,0 6 0-16,-1 7 0 0,0 7 0 0,2 4 0 15,-1 9 0-15,2 2 0 0,-2 4 128 0,1 0-128 16,2 2 0-16,2 5 0 0,-1 2 0 0,2 1 128 15,1-2-128-15,2 0 0 0,1-3 304 0,-2 1 16 0,1 0 0 0,0 2 0 16,-3 4 16-16,1 4 16 0,2-4 0 0,-1 5 0 16,1 0 32-16,1 1 0 0,-1-4 0 0,2 6 0 15,1-2-144-15,2-2-32 0,0-3 0 0,-1-4 0 16,0 4-208-16,2-7 128 0,-3-6-128 0,4 3 0 16,-1-6 0-16,-1 2 128 0,-2 0-128 0,-2-2 0 15,0-6 128-15,-3-2 0 0,0-4-128 0,0-1 192 16,-1-1 160-16,0-1 32 0,0-5 0 0,-2-2 0 15,1-4-16-15,0 0 0 0,1-2 0 0,-1-2 0 16,2-3-176-16,0-2-48 0,0-5 0 0,0-2 0 16,0-2 0-16,0-3 0 0,-1-6 0 0,1 2 0 15,-1-4 48-15,3-2 16 0,-1 1 0 0,1-3 0 16,-1-2-208-16,2-3 144 0,1-4-144 0,-1-2 128 16,2-7-128-16,3-5-224 0,-1-3 48 0,-2-12 16 15,0 0-2080-15,8-9-400 0</inkml:trace>
  <inkml:trace contextRef="#ctx1" brushRef="#br2" timeOffset="156556.51">18890 4460 4607 0,'0'0'400'0,"0"0"-400"16,0 0 0-16,0 0 0 0,0 0 1728 0,0 0 272 15,0 0 48-15,0 0 16 0,0 0-1424 0,0 0-272 16,-10-2-64-16,10 2-16 0,-14 3 80 0,3 3 16 16,0 3 0-16,-3 0 0 0,-2 4 0 0,-2 3 16 0,0 3 0 15,1 8 0-15,-4-2 112 0,0 5 0 0,-4-1 16 16,-1 4 0-16,-2 3-208 0,0 3-64 0,-4-1 0 16,-1 4 0-16,1 1-16 0,-3 2-16 0,-4-5 0 0,4 4 0 15,-3 1 48-15,5-3 16 0,-3 2 0 0,4-5 0 16,6-2 96-16,0 2 0 0,1-1 16 0,2-1 0 15,0-3 0-15,0 0 0 0,2-1 0 0,-1 0 0 16,0-5-112-16,3 0-32 0,1-3 0 0,1 0 0 16,0-4 32-16,2-1 0 0,0 0 0 0,3-3 0 15,2-3-96-15,1 0 0 0,0-4-16 0,3-1 0 16,6-9-176-16,-6 4 128 0,6-4-128 0,0 0 128 16,-9 2 64-16,9-2 16 0,0 0 0 0,0 0 0 15,0 0 32-15,-7-6 0 0,7 6 0 0,0-13 0 16,0 1-240-16,5 0 128 0,3-3-128 0,2-2 0 15,2 0 0-15,0-3 0 0,4 0 0 0,-1-3 0 16,3 0 0-16,3 0-240 0,2-4 80 0,1 1 16 16,2-3-32-16,-1 1 0 0,2-1 0 0,1-1 0 0,-2 0 176 15,2-1-192-15,-1 2 192 0,2 0-192 0,1-3 192 16,1 2 0-16,0-1 128 0,-2-1-128 0,-2 2 0 16,-1 4 0-16,-4 1 0 0,-2 1-128 0,-1 1 128 0,-1 1 0 15,-1 3 0-15,-2 3 0 0,-2 3 0 0,-1 2 0 16,-1 3 0-16,-4 2 0 0,-7 6 0 0,0 0-160 15,0 0 160-15,0 0 0 0,0 0-240 0,8 10 64 16,-8 3 16-16,-3 2 0 0,-3 6 160 0,-5 2 0 16,-3 1-144-16,-4 7 144 0,-4 5 0 0,1 0 0 15,-4 5 0-15,-3 1 0 0,-3-3 0 0,-4 1 0 16,2 1 160-16,0 0-160 0,0-4 240 0,1 1-64 16,2-2-16-16,1 0 0 0,-1-3-160 0,2 1 0 0,3 2 144 15,0-1-144-15,0 1 0 0,0-4-288 0,3-1 48 16</inkml:trace>
  <inkml:trace contextRef="#ctx1" brushRef="#br2" timeOffset="157925.34">27062 6821 15599 0,'13'-20'688'0,"-3"7"144"0,2-1-656 0,-1 3-176 16,2-3 0-16,-1 2 0 0,1 2 144 0,1-3 0 15,-4 1 0-15,0 3 0 0,2-3 496 0,-2 5 80 16,-2-3 32-16,-2 3 0 0,-1-2-400 0,-5 9-80 16,0 0-16-16,0 0 0 0,6-6-96 0,-6 6-32 15,0 0 0-15,0 0 0 0,0 0-128 0,0 0 0 16,0 0 0-16,0 0 0 0,-11 11 0 0,-2 0 0 15,-1 1 0-15,-1 2 0 0,-1-1 128 0,-2 4 0 16,-3 2 0-16,0 3 0 0,-3 1 192 0,0 7 48 16,-1 0 0-16,-1 4 0 0,-1 2 128 0,-1 2 16 0,0 4 16 0,-5 1 0 15,-5 6-112-15,-5 0-32 16,-4 2 0-16,0 5 0 0,1 2-192 0,-2 1-64 16,-2 3 0-16,-1 2 0 0,0 3-128 0,-2 0 0 15,-4 2 144-15,-3 4-144 0,-4 2 0 0,3 0 144 0,2 0-144 16,3 1 0-16,2 4 128 0,2-4-128 0,3 0 0 15,-5 2 0-15,-4-3 208 0,-1-3-64 0,0-3-16 0,0 1 0 16,4-5 32-16,3 1 0 0,3 0 0 0,2-4 0 16,0 3 64-16,-2-5 16 0,-1-4 0 0,0-4 0 15,2-4 16-15,4-2 16 0,5-5 0 0,3-5 0 16,3-1-64-16,5-3-16 0,4-7 0 0,3 0 0 16,2 1-192-16,2-7 144 0,3 0-144 0,4-4 128 0,1-5-128 15,3-2 0-15,6-8 0 0,0 0 0 0,0 0 0 0,0 0-144 16,0 0 144-16,0 0-160 0,0-17 16 0,5 0 0 15,2-1 0-15,5-5 0 0,3-8 144 0,4 0-192 16,5-4 192-16,4-4-192 0,5-6 192 0,5-3 0 16,7-3 0-16,3-1 0 0,4-5 0 0,0-3 0 15,-2-6 0-15,3-2 0 0,0-1 0 0,8 0 0 16,1 3 0-16,3-6 128 0,1-6-128 0,-1 2 0 16,-3 2 0-16,-2 0 0 0,-2-3 0 0,1 1 0 15,-1 1 0-15,2-3 0 0,0 2 0 0,-2 2 0 16,0 2 0-16,-5 2 0 0,-6 8 0 0,-4 1 0 15,-3 2 0-15,0 3 0 0,-3 1 0 0,-2 6 0 16,-3 3 128-16,1 2-128 0,-1 3 0 0,-3 2 128 16,-2-1-128-16,-2 7 0 0,-1 1 0 0,-2 2 0 15,-3 3 0-15,-2-1 0 0,-3 4 0 0,-2 0 0 0,0 4 0 0,-5 2 0 16,-1 2 0-16,-4 6-128 16,-1-1 128-16,-1 11 0 0,-2-5 0 0,2 5-160 15,-12-5 160-15,1 6 0 0,-6 4-192 0,-3 4 192 0,-4 1-192 0,-4 5 192 16,-5 2-160-16,-3 5 160 0,-2 8-128 15,-3 6 128-15,-3 4 0 0,-3 11 0 0,0 4 0 0,-6 5 0 16,-5 6 0-16,-4 4 0 0,-5 3 192 0,-2 5-64 16,-1 4-128-16,1 2 144 0,2 0-144 15,-2 1 160-15,-2 1-160 0,0-5 0 0,0-1 0 0,2-5 0 16,3-3 0-16,5 0 0 0,4-1 0 0,0-1 0 16,-3-9 0-16,0 1 0 0,1-4 0 0,3 0 0 15,6-4-912 1,4 0-272-16,4-2-48 0</inkml:trace>
  <inkml:trace contextRef="#ctx1" brushRef="#br2" timeOffset="158962.87">9419 13164 26719 0,'-11'-8'2368'0,"-1"3"-1888"0,2 1-480 0,4 2 0 16,6 2 0-16,0 0 0 0,-5 6 0 0,-1 6-160 16,1-4-48-16,-1 8-16 0,1 0 0 0,-3 5 0 15,1 4 224-15,-2 0 0 0,0 10 0 0,-3 2 0 16,-2 1 0-16,-1 6 0 0,0 3 0 0,-2 5 0 0,-2 4 0 0,0 0 0 16,-1 3 0-16,1-1 0 0,1 3 0 0,0-1-144 15,1-3 144-15,0-1 0 0,2 4 0 0,-1-2 0 16,1-3 0-16,4-2 0 0,-2 1 0 0,2-3 0 15,0-4 0-15,3 1 0 0,0 1 240 0,3-4-32 16,0-1 0-16,2-3 0 0,3-3 96 0,5-2 16 16,0-3 0-16,6-3 0 0,-1-4-128 0,2-1-32 15,2 2 0-15,4-4 0 0,4-4-32 0,1 0 0 16,1-3 0-16,1-2 0 0,3 2-128 0,1-6 192 16,1 0-192-16,-1-4 192 0,4-1-192 0,3-2 0 15,0-2 0-15,1-1 0 0,-1-2 0 0,-3-6-176 16,-3 0 16-16,4-3 0 15,-7 2-320-15,1-4-64 0,-1 2-16 0,-4 2 0 16,0-5-528-16,-5 4-128 0,-6-2 0 0,1-1-9280 0</inkml:trace>
  <inkml:trace contextRef="#ctx1" brushRef="#br2" timeOffset="159208.64">8522 14256 32015 0,'1'-14'1408'0,"3"9"320"0,2-3-1392 0,8 2-336 0,6 1 0 0,7 1 0 15,6 0-304-15,5 3-128 16,4 3-16-16,7 2-16 0,5-1 464 0,3-1 0 0,2 3-128 0,1 2 128 0,1-4-224 0,2 1 0 15,1 4 0-15,4 1-8608 16,5-3-1728-16</inkml:trace>
  <inkml:trace contextRef="#ctx1" brushRef="#br2" timeOffset="160193.97">11113 12708 16575 0,'0'0'1472'0,"-1"22"-1168"16,-3 4-304-16,2 8 0 0,-1 4 256 0,1 4 0 16,0 5 0-16,-1 7 0 0,-2 4-128 0,-2 4-128 15,0-1 144-15,-2 7-144 0,-3 4 144 0,1 7-144 16,-3 5 128-16,0 2-128 0,-1 3 0 0,-2 4 0 16,-2 6 0-16,4-1 0 0,-3 3 0 0,1-2 0 15,-2-1 0-15,3-2 0 0,1 3 160 0,-1 0-160 16,2 2 192-16,0-3-192 0,2 1 128 0,-1 4-128 15,0 2 0-15,-1 2 0 0,0-4 448 0,0 5 48 0,2 3 0 0,-2-1 0 16,0 1-48-16,0 2 0 16,0 4 0-16,1 1 0 0,-1 5 80 0,-1 3 16 15,1 4 0-15,0 1 0 0,-2 4-64 0,4 2-16 0,-1 4 0 0,0-3 0 16,-2-3-208-16,2-1-32 0,3-10-16 0,0-7 0 16,5-4-208-16,0-11 144 0,2-5-144 15,2-3 128-15,1 1-128 0,3-3 0 0,0-7 0 0,2-4 0 31,2-6-704-31,2-3-32 0,1-3 0 0</inkml:trace>
  <inkml:trace contextRef="#ctx1" brushRef="#br2" timeOffset="163179.74">15293 8551 12207 0,'0'0'528'0,"0"0"128"0,0 0-528 0,0 0-128 0,0 0 0 0,0 0 0 16,0 0 832-16,0 0 128 0,0 0 16 0,0 0 16 15,0 0-272-15,0 0-48 0,11-6-16 0,2-1 0 16,1 1-16-16,4-3-16 0,2 3 0 0,4-4 0 15,4-1-48-15,4-1-16 0,4 3 0 0,1-3 0 16,6-3-224-16,5-3-32 0,5-2-16 0,0 2 0 0,2 0-64 0,3 1-16 16,1-4 0-16,5 1 0 0,1-3 0 15,5 3 0-15,7-2 0 0,-2 2 0 0,-4 2 0 16,-1-2 0-16,0-4 0 0,0 4 0 0,5 1-208 0,0 3 144 16,1-1-144-16,-1 3 128 0,-3-2 64 0,-2 1 0 15,-2-2 0-15,5 6 0 0,2 0-16 0,-3-1 0 16,-5 0 0-16,-3 2 0 0,-4-3-176 0,-3 6 0 15,-2-3 144-15,-5 5-144 0,-1-1 0 0,-2 1 128 16,-1-1-128-16,-5 1 0 0,-1-1 0 0,-5-1 0 16,-5 1 0-16,-5-2 128 0,-3 4-128 0,-3 2 0 15,-3-2 128-15,-2-1-128 0,-2 1 128 0,-1 2-128 16,-11 2 160-16,0 0-160 0,0 0 128 0,0 0-128 16,0 0 0-16,0 0 144 0,0 0-144 0,0 0 0 15,0 0-192-15,0 0 192 16,0 0-512-16,-9 7 0 0,-1 3 16 0,0-3-11408 0</inkml:trace>
  <inkml:trace contextRef="#ctx1" brushRef="#br2" timeOffset="165195.95">25707 4796 12959 0,'-2'-14'576'0,"2"14"112"0,-2-10-560 0,1 1-128 0,1 9 0 0,-4-6 0 16,1-2 192-16,3 8 16 0,-8-3 0 0,-1 1 0 15,-1 1 32-15,-2 0 0 0,-2-1 0 0,0 4 0 0,-1 0-240 0,-1 0 176 16,-2 0-176-16,-1 2 160 0,-2 1-160 0,1 0 128 15,0 0-128-15,-1 3 128 0,0-2 0 0,0-1-128 16,2 3 192-16,0-3-64 0,0 3 208 0,0 2 48 16,-1-3 0-16,-3 5 0 0,-2 3 96 0,-3-2 32 15,-3-2 0-15,-4 3 0 0,-2 3-16 0,-3 1 0 16,0 1 0-16,-2 2 0 0,-3 2-64 0,-2 4-16 16,-2-1 0-16,-5 6 0 0,-4 1-112 0,-6 0-32 15,-5 2 0-15,1-1 0 0,-1 2-32 0,2 3-16 16,-3 4 0-16,-5 2 0 0,-4-3 16 0,-5 2 0 15,-4-2 0-15,5 5 0 0,-1 0-96 0,-3 0-16 16,-4-2 0-16,-3-1 0 0,-3 2-128 0,7 1 0 16,3 0 144-16,-5-4-144 0,-6 2 192 0,4-2-48 0,5 3 0 15,6-4 0-15,7 2 320 0,-2 1 64 16,1 3 16-16,2-5 0 0,4-1-96 0,3 0-32 0,6-3 0 0,7 2 0 16,6 2-256-16,3-2-160 0,3-3 192 0,2 0-192 15,3 0 0-15,2-2 0 0,3-1 0 0,4 0 0 31,4-2-1360-31,3 0-384 0,-5 6-80 0,8-6-16 0</inkml:trace>
  <inkml:trace contextRef="#ctx1" brushRef="#br2" timeOffset="166295.81">6283 15702 17503 0,'-6'-7'1552'0,"-1"-2"-1232"15,2-2-320-15,3 3 0 0,2-1 1616 0,5 1 272 16,3-2 48-16,3 1 16 0,3-2-1600 0,2 2-352 16,4-1 0-16,1 2 0 0,2-4 0 0,6 4 0 15,2-4 0-15,6-1 0 0,2 3 0 0,6-4 0 16,4 3 0-16,6 2 0 0,3-1 0 0,1 3 0 16,-2-2 0-16,1 3-144 0,3 1 272 0,3-3 48 15,1 2 16-15,6 1 0 0,3-3 256 0,-1 5 48 16,0 0 16-16,1 0 0 0,1 1 64 0,5-1 32 15,-2 3 0-15,3 0 0 0,-4 0-144 0,-1 4-16 16,-1 0-16-16,-1-1 0 0,1-1-208 0,1 2-32 16,4 1-16-16,-3-1 0 0,-5-2-176 0,-3 2 0 0,-1 2 0 15,0-2 128-15,-1-1-128 0,-2-1 0 16,0 3 0-16,-5 1 0 0,-7-4-192 0,-5 1-64 16,-3-1 0-16,-6 2-16 15,-3 0-1568-15,-4 2-304 0,-6-1-64 0,-5 0-16 0</inkml:trace>
  <inkml:trace contextRef="#ctx1" brushRef="#br2" timeOffset="166999">6844 16457 29423 0,'-16'-15'1296'0,"8"7"288"0,-1-3-1264 0,2 2-320 16,4-2 0-16,3 11 0 15,0-11-320-15,0 11-112 0,1-9-16 0,-1 9-16 0,7-10 336 0,4 3 128 16,0 3 0-16,2-2-144 0,1 2-176 0,1 1-48 16,0 1 0-16,2 0 0 0,1 1 144 0,1 0 32 15,3-3 0-15,1 4 0 0,4 4 192 0,2 0 0 0,3-2-160 0,2 5 160 16,2 3 0-16,3-3 0 0,5 3 192 0,0 4-64 16,1-3 192-16,-3 0 16 15,-3-2 16-15,-1 2 0 0,-4 3 32 0,-2-1 0 16,-1-1 0-16,-5 2 0 0,-3 1-96 0,-4-1-16 0,-2-2 0 15,-4 5 0-15,-6 1-128 0,-3 1-16 0,-4 1-128 0,-4 6 192 16,-5-1-192-16,-3 4 0 0,-6 1 0 0,-5 0 0 16,-5 1 0-16,-1-1 0 0,-2-1 0 15,-2 0 0-15,-1 1-160 0,-3-6 160 0,0-1-128 0,2-2 128 16,-1 1-160-16,7-3 160 0,3-2-192 0,5-3 192 16,2 0 0-16,5-2 0 0,2 1 0 15,3-3 0-15,3 0-128 0,6-10 128 0,-3 10 0 0,6 2 0 16,1 1 0-16,3-3-128 0,4 1 128 0,2 2 0 15,4 1 0-15,3 1 0 0,7 0 0 0,4 3 0 0,4 0 0 16,1 1 0-16,-3 1 0 0,0 1 0 0,0 0 0 16,1 1 0-16,3 1 0 0,-3 2 0 0,1-1 0 0,-4-1 0 15,0 3 0-15,-2-2 0 0,0-1 0 0,-2 5 0 16,-3-2 0-16,-1 2 0 0,0-5 0 0,-4 4 192 16,-4 0-16-16,-3 1-16 0,-3-6 176 0,-3 4 48 15,-6 2 0-15,0-5 0 0,-5-3 32 0,-1 3 16 16,-6-3 0-16,-7 2 0 0,-6 2 16 0,-7 1 16 15,-7-2 0-15,-7 5 0 0,-6-1-160 0,-7 2-48 16,-3-2 0-16,-13 3 0 0,-10-3-256 0,-2 5 0 16,2 1 0-16,0 3 0 15,-1 2-1488-15,-9-1-304 0,-7-3-64 0</inkml:trace>
  <inkml:trace contextRef="#ctx1" brushRef="#br2" timeOffset="170218.02">13820 14524 15663 0,'0'-10'688'0,"0"10"144"0,1-9-656 0,1-1-176 15,1 2 0-15,1-1 0 0,-4 9 1296 0,0 0 240 16,7-6 32-16,1 2 16 0,-8 4-1104 0,8-4-224 16,-8 4-32-16,0 0-16 0,0 0-32 0,6-5-16 15,-6 5 0-15,0 0 0 0,0 0 112 0,0 0 32 0,0 0 0 0,0 0 0 16,0 0 80-16,0 0 32 0,0 0 0 0,0 0 0 15,0 0-192-15,-10 0-32 0,-2 6-16 0,1 0 0 16,-2 1-176-16,-1 3 160 0,-2 6-160 0,-2-1 160 16,-2 4-160-16,-3 1 192 0,-4-1-192 15,-2 4 192-15,-2 5-64 0,-2-4 0 0,-1 0 0 0,0 3 0 16,-1-4 32-16,1 4 0 0,0-2 0 0,-1 7 0 16,0-3 32-16,0 2 0 0,0 0 0 0,3 2 0 15,-1-2 0-15,-3-3 0 0,-2 0 0 0,0 0 0 16,-1 5-64-16,1-3 0 0,0-4 0 0,1 3 0 15,0-4-128-15,2 2 192 0,1-4-192 0,1 1 192 16,3-2-48-16,-2-1 0 0,3-2 0 0,-2 2 0 16,2-2 80-16,0-1 16 0,-1-1 0 0,1 0 0 15,2-2 16-15,2 1 16 0,0-6 0 0,2 1 0 16,2-2-112-16,4 0-32 0,0 0 0 0,3-2 0 0,1-1-128 0,2-1 0 16,-1 1 0-16,4-3 0 0,8-3 0 0,-9 1 0 15,2-1 128-15,7 0-128 0,0 0 0 0,0 0 0 16,0 0 144-16,0 0-144 0,0 0 0 0,0 0 0 15,0 0 0-15,-1-10 0 0,2 1 0 0,4 0 0 16,2-1 0-16,3-2 128 0,4 1-128 0,2-4 0 16,2-2 0-16,4-2 0 0,5 1 0 0,3-1 0 15,2-1-144-15,2-2 144 0,2 1 0 0,1 0 0 16,-2 1 0-16,3-3 0 0,3-2 0 0,1 0 0 16,1-1 0-16,3 0 0 0,0 2 0 0,6-5 0 15,0-3 0-15,-1 2 0 0,-2 3 0 0,-3-1 0 16,0-3 0-16,0 0 0 0,-1-4 0 0,1 4 0 15,-1 1 0-15,0 2 0 0,2 3 0 0,2-3 0 16,-2 4 0-16,-3-3 0 0,-6-1 0 0,-1-2 0 0,-2-1 0 0,-1 7 0 16,-1 1 0-16,-1 2 0 0,-2 1 0 0,-4 3 0 15,-1 1 0-15,-3 5 0 0,-3-3 0 0,-4 4 0 16,-2 1 0-16,-2 3 0 0,-1-1 0 0,-10 7 0 16,0 0 0-16,0 0 0 0,0 0 0 0,0 0 0 15,0 0-128-15,-3 12 128 0,-4-3 0 0,-2 1 0 16,-2 2 0-16,-2 1-144 0,-3 2 144 0,-2 1 0 15,-3-1 0-15,-1 3 0 0,-3 1 0 0,0 1 0 16,-2 0 0-16,-1 6 0 0,0-5 0 0,-5 2 0 16,-1 5 0-16,-2-4 0 0,-8-1 0 0,1 4 0 15,-2-2 0-15,2 5 176 0,4 0-176 0,-5-1 160 16,4 2-160-16,0 1 192 0,1-6-192 0,3 5 192 16,-1-6-192-16,-2 5 0 0,-3 0 0 0,-1-3 0 15,0-1 0-15,1 1 0 0,0-1 0 0,2-1 0 16,2 4 0-16,0-3 0 0,-1 0 128 0,3-2-128 0,3 2 0 15,1-2 0-15,2 0 0 0,-1-1 0 0,2 0 0 0,0-4 0 16,0 0 0-16,1 0 0 0,1-1 0 0,3 0 0 16,1-3 0-16,1-2 0 0,2-1 0 0,2 4 0 15,0-7 0-15,2-1 0 0,-1-1 0 0,3 0 0 16,0-1 0-16,3-3 0 0,1 0 0 0,1-2 0 16,0 2 0-16,9-3 0 0,-9 0 0 0,9 0 0 15,-6-3 0-15,6 3 0 0,0 0 0 0,0 0 0 16,-7-6 0-16,7 6 0 0,0 0 0 0,0 0 128 15,0 0-128-15,0 0 128 0,-1-12-128 0,1 12 0 0,4-9 0 16,-4 9 0-16,0 0 0 0,10-6 128 16,-5-1-128-16,5 3 128 0,0 4-128 0,3 0 0 0,0 0 0 0,1 2-176 15,1-2 176-15,0 5 0 0,2 5 0 0,2-2-128 16,3 2 128-16,2 2 0 0,0-1 0 0,3 2-128 16,0 2 128-16,4-1 0 0,-2-1 0 0,0 1 0 15,-1 1 0-15,0-1 0 0,-1 0 0 0,4 0 0 16,-1 1 0-16,1 0 0 0,-2-1 0 0,1-1 0 15,1 1 176-15,-1 0-48 0,1 3 0 0,1-2 0 16,-1-1 80-16,0-1 16 0,-2-2 0 0,0 3 0 16,-3-4-16-16,-1 2 0 0,-2 0 0 0,-1-3 0 15,-2 1-16-15,0-2 0 0,-1 1 0 0,1-1 0 16,-1 2-64-16,0-4-128 0,-2 0 176 0,1 3-176 16,-1-2 128-16,-2 3-128 0,0-5 0 0,-1 1 0 15,-1 2 0-15,-2-3 0 0,1-1 0 0,-2 2 0 0,-2-1 0 16,-8-5 0-16,6 7 0 0,-6-7 0 0,0 0-320 15,0 0-32-15,3 10 0 0,-3-10 0 16,0 7-1344-16,0-7-272 0,-6 12-48 0</inkml:trace>
  <inkml:trace contextRef="#ctx1" brushRef="#br2" timeOffset="171651.21">15056 13803 4607 0,'-2'-9'400'0,"-1"2"-400"0,2-5 0 0,2 3 0 16,1-1 3328-16,-2 10 592 0,0 0 112 0,2-7 32 15,-2 7-3152-15,4-11-624 0,0 5-128 0,-4 6-32 16,0-10 16-16,0 10 0 0,0 0 0 0,0 0 0 16,0 0 112-16,0 0 32 0,0 0 0 0,0 0 0 15,0 0 64-15,0 0 16 0,0 0 0 0,0 0 0 16,0 0-176-16,0 0-16 0,0 0-16 0,0 0 0 16,0 0 16-16,0 0 0 0,1 11 0 0,0-2 0 15,-2 4 80-15,1 1 32 0,0 2 0 0,-1 3 0 16,1 3 160-16,-4 1 48 0,1 2 0 0,0 2 0 0,-1 4-176 0,0-2-48 15,0 1 0-15,0 7 0 0,-1 6 80 0,0 1 16 16,-2 1 0-16,0 1 0 0,-2 4-16 0,2 2 0 16,-2 2 0-16,0 2 0 0,0 2-128 0,-1 4-32 15,-2 1 0-15,4 4 0 0,-4 2-192 0,1-2 144 16,-3-5-144-16,3 3 128 0,1-4 0 0,3 2-128 16,0-4 192-16,0-2-64 0,-1 0 112 0,2 4 16 15,1-2 0-15,0-1 0 0,-2 2-32 0,2-3 0 16,1-1 0-16,-1 0 0 0,-1 0-32 0,1-3 0 15,1-2 0-15,-2-1 0 0,1-3-48 0,1-3-16 16,0 1 0-16,1-5 0 0,1-2-128 0,-1-2 192 16,1 0-192-16,-1-5 192 0,1-3-192 0,-1 2 160 0,-1-6-160 15,3-1 160-15,-3-2-160 0,2-1 160 0,-1-4-160 16,1-4 160-16,0 1-160 0,1-1 160 0,0-5-160 0,1-7 160 16,0 0-32-16,0 0 0 0,-3 7 0 0,3-7 0 15,0 0 64-15,0 0 0 0,0 0 0 0,0 0 0 16,-5-9 128-16,4-3 16 0,0 1 16 0,1-6 0 15,0-2-112-15,1-5-32 0,1-1 0 0,2-5 0 16,-4 0-80-16,3-4-128 0,1-3 176 0,1-4-176 16,1-1 144-16,-1-1-144 0,3-7 0 0,-1 1 144 15,1 0-144-15,1-1 0 0,0-4 0 0,1 0 0 16,0-4 0-16,0 0 0 0,2-1 0 0,-1-3 0 16,1 4 0-16,0 0 0 0,1 3-160 0,-2-3 160 15,0 0 0-15,-1 4 0 0,-1 2-128 0,0 0 128 16,0-1 0-16,-1-1 0 0,0 5 0 0,0 1 0 15,-2-1 0-15,2 5 0 0,-3-1 0 0,0 3 0 16,0-1 0-16,0 4 0 0,-1 1 0 0,-2 1 0 0,2 0 0 16,1 0 0-16,-2 0 0 0,1 2-144 0,-2 0 144 0,1 4 0 15,-1-1-144-15,2 4 144 0,0-1 0 0,0 3 0 16,-1-1-144-16,1 3 144 0,0 0 0 0,0 0 0 16,1 1 0-16,0 4 0 0,0-1 0 0,0 2 0 15,-1-1 0-15,2 4 0 0,-3-1 0 0,1 5 0 16,0 1 0-16,-1 1-160 0,1 4 160 0,-4 5-128 15,0 0 128-15,0 0-128 0,0 0 128 0,0 0 0 16,4 9 0-16,-1 3 0 0,-2 2-240 0,0 4-16 16,-1 1 0-16,-1 4 0 0,0 4 256 0,-1 2-144 15,-2 5 144-15,1 3-128 0,-1 4 128 0,0-2 0 0,0 1 0 16,0 4 0-16,-3 1 0 0,0 4 0 0,0-2 0 16,-1 3-128-16,2-1 128 0,-3 6 0 0,0 0 0 0,0 2 0 15,0 1 0-15,-2 2 0 0,1 5 0 16,-1-3 0-16,0 4 0 0,1-2 0 0,-2 1 0 0,2-3 0 15,0 0 0-15,0 2 0 0,-4 2 0 0,4-1 0 16,-2-6 0-16,2 5 0 0,-1-3 0 0,1 4 0 16,1-8 0-16,-2 5 0 0,1 2 0 0,1 2 0 15,0-4 0-15,-1 4 0 0,0-1 0 0,-1 1 0 32,-1-2-336-32,2 1-144 0,0-1-32 0,1-1-15424 0</inkml:trace>
  <inkml:trace contextRef="#ctx1" brushRef="#br2" timeOffset="211712.71">16847 14045 11967 0,'-11'-9'1072'0,"5"2"-864"0,-2 1-208 0,-1 1 0 16,4-4 1808-16,0 1 320 0,0-4 64 0,1 2 16 15,0 1-1664-15,0 0-336 0,1 0-64 0,-1-1-16 16,0 2-128-16,-1-2 0 0,1 1 0 0,0-1 0 16,1 2 0-16,-1-2 0 0,-1 4 0 0,0 1 0 15,1-2 0-15,4 7 160 0,-9-2-160 0,2 0 160 16,7 2 128-16,0 0 32 0,-7 3 0 0,7-3 0 15,-8 1 272-15,8-1 64 0,0 0 16 0,0 0 0 16,0 0 112-16,0 0 32 0,0 0 0 0,0 0 0 16,0 0-144-16,10 10-32 0,3-4 0 0,2-1 0 15,3 0-96-15,2-1-32 0,3-2 0 0,2 2 0 16,0 2-64-16,0-2-32 0,3-3 0 0,3 2 0 0,2 1-96 0,2 1 0 16,1-1-16-16,-2-2 0 0,6-2-304 0,0 3 160 15,4-1-160-15,-2-1 128 0,-2 2-128 0,-2 1 0 16,-3-3 0-16,-2 2 0 0,-3-2 0 0,-2-1-304 15,0 4 48-15,-1-2 16 16,-5 0-784-16,-5 1-144 0,-3-1-48 0,-2-1-7936 16,-12-1-1584-16</inkml:trace>
  <inkml:trace contextRef="#ctx1" brushRef="#br2" timeOffset="212044.23">16429 14380 20271 0,'0'0'1792'0,"0"0"-1424"0,0 0-368 0,0 0 0 15,0 0 2560-15,0 0 448 0,13 4 96 0,5 2 16 16,1 0-2416-16,4-4-464 0,1 1-112 0,5-1 0 15,3-1 0-15,5-2 16 0,5 1 0 0,5 0 0 16,2-1-144-16,1 0 0 0,-2-2 0 0,3 2 0 16,2-3 0-16,1 0 128 0,0-1-128 0,4 1 0 15,0 0 0-15,1-1 0 0,-3 2 0 0,-3-1 0 0,-6 0-368 16,-3-4 0-16,0 2 0 0,-4 0 0 16,-3-5-288-16,-4 5-64 0,-4-3-16 0,-1 3 0 15,-1-2-1632-15,-5-1-336 0,-4 0-64 0</inkml:trace>
  <inkml:trace contextRef="#ctx1" brushRef="#br2" timeOffset="212412.36">17075 13665 17503 0,'0'0'768'0,"-9"-2"176"0,3 0-752 0,6 2-192 0,0 0 0 0,0 0 0 16,0 0 2224-16,12 6 400 0,5 4 96 0,5-2 16 16,2 0-2064-16,9 1-416 0,5-3-64 0,6 2-32 15,7-3 208-15,3 1 32 0,-1 2 16 0,2-2 0 16,-1 5-144-16,1-2-16 0,-2 3-16 0,2 3 0 16,0-1-112-16,-1 0 0 0,-1 2-128 0,-5 1 192 15,-6-1-64-15,-4 2 0 0,-1 3-128 0,-4 0 192 16,-4 2 64-16,-5 1 0 0,-2 5 0 0,-4-2 0 15,-6 2 160-15,-2-1 32 0,-6 2 16 0,-4 4 0 16,-4-1 48-16,-7 3 16 0,-7-1 0 0,-6 2 0 16,-6 0-112-16,-5 2-32 0,-3 1 0 0,-5 3 0 15,-7-4-128-15,-2 6-48 0,-1 2 0 0,1-5 0 0,3-5-208 0,6-3 176 16,5 0-176-16,2-4 160 16,3-5-1072-16,5-3-224 0,6-7-32 0,3-5-14544 15</inkml:trace>
  <inkml:trace contextRef="#ctx1" brushRef="#br2" timeOffset="214199.95">23259 12855 9215 0,'0'0'816'0,"0"0"-656"0,-10 6-160 0,2-2 0 15,1 1 1488-15,-1 3 272 0,-1-4 48 0,1 2 16 16,0 2-848-16,0-5-160 0,-1 3-48 0,0 0 0 16,0-2-240-16,0 1-48 0,0 2-16 0,1-1 0 15,-1-4-144-15,1 2-16 0,0 1-16 0,8-5 0 16,-7 5 64-16,7-5 16 0,0 0 0 0,0 0 0 16,0 0 160-16,0 0 48 0,0 0 0 0,0 0 0 0,0-11 208 0,5 2 48 15,4-5 16-15,3-2 0 0,5 0-448 0,2-2-80 16,1-1-32-16,3-1 0 0,1-2-80 0,3 2-16 15,4 2 0-15,5 1 0 0,9-2-192 0,-1 4 128 16,0 4-128-16,-4 3 0 0,-4-1 0 0,-3 7 128 16,-2 3-128-16,-5 4 0 0,0 4 0 0,-2 0 128 15,-6 2-128-15,-1 5 0 0,-4 3 0 0,-1 5 0 16,-2 4 0-16,-5 2 0 0,-3 1 0 0,-3 3 0 16,-3 3 0-16,-3 2 0 0,-6 3 0 0,-2-4 0 15,-3 0 0-15,-6 1 0 0,-4-5 0 0,-3-2 0 16,-3-1 0-16,1-4 0 0,0 1 0 0,2-5 0 15,2 0 0-15,2-4 0 0,3-1 0 0,4-4 0 0,1-2 0 16,4-3 0-16,4-1 128 0,0-5-128 16,5-1 0-16,6-2 144 0,0 0-144 0,0 0 160 0,0 0-160 0,0 0 160 15,0 0 0-15,0 0 0 0,0 0 0 0,12 0 0 16,2 1-160-16,3 3 0 0,1 1 144 0,2 0-144 16,2-1 0-16,2 4 0 0,1-1 0 0,4 4 0 15,2-3 0-15,3 3-128 0,1-4 128 0,-2 3-128 16,-2-2-176-16,0 2-16 0,-3-5-16 0,-1 2 0 31,-3 0-1888-31,-1-3-368 0</inkml:trace>
  <inkml:trace contextRef="#ctx1" brushRef="#br2" timeOffset="214571.88">24361 12429 30927 0,'-5'-14'1360'0,"5"14"304"0,-3-6-1344 0,3 6-320 16,0 0 0-16,0 0 0 0,0 0 0 0,0 0 0 15,4 13 0-15,0 7 0 0,-1 8 0 0,0 4-160 16,1-1 160-16,0 2-160 0,-1 2 160 0,-2 2 0 15,0 2 0-15,-2 2 0 0,-3 2 0 0,3 3 0 0,-4-2 0 0,0 2 0 16,1-2 0-16,0 0 0 16,0-6 0-16,2-3 0 0,0-2 0 0,2-7 0 0,3-1 0 15,1-4 0-15,-2-4 320 0,6-5 32 0,0-2 16 16,0 0 0-16,3-3 48 0,1-5 16 0,4 1 0 0,1-3 0 16,4 1-240-16,0-4-32 0,2 0-16 0,1-4 0 15,2-2-336-15,-1 4-80 0,1-4-16 0,-4 2 0 31,1-5-656-31,-2 5-128 0,-5 0-16 0,-2-2-16 16,-4-1-1968-16,-2 0-384 0</inkml:trace>
  <inkml:trace contextRef="#ctx1" brushRef="#br2" timeOffset="214746.87">24128 13005 25919 0,'0'0'1152'0,"0"0"224"0,4-6-1104 0,-4 6-272 0,14-8 0 0,5 4 0 0,3 3 656 0,3 0 80 15,2-1 16-15,5 1 0 0,3 0-336 0,6-2-64 16,4 1-16-16,4 0 0 0,6 2-336 0,5-1 0 16,-1-1 0-16,0-1 0 15,-6 1-272-15,-2-1-128 0,-4-1-32 0,-4 3-8144 16,-5 0-1648-16</inkml:trace>
  <inkml:trace contextRef="#ctx1" brushRef="#br2" timeOffset="-214423.15">23156 13984 32079 0,'0'0'1408'0,"5"-10"320"0,2 3-1392 0,5 1-336 0,7 1 0 0,7 1 0 15,5 0 0-15,8-2 0 0,4-1 0 0,8 2 0 16,7-2 0-16,6 0 0 0,6 2 0 0,2-2 128 16,-1 2-128-16,4-1 0 0,3-2-128 0,2 1 128 15,6-2 0-15,-4 3 0 0,-6 3 0 0,-4-3 176 16,0 0-400-16,-6 2-80 0,1 0-16 0,-5-1 0 15,-2 2-1584-15,-8 1-320 0,-7 1-64 0,-7-1-9200 16</inkml:trace>
  <inkml:trace contextRef="#ctx1" brushRef="#br2" timeOffset="-213899.16">23719 14357 34319 0,'-11'-12'1520'0,"11"12"320"0,-4-13-1472 0,3 4-368 0,1 9 0 0,6-11 0 31,2 2-416-31,3 0-160 0,3 1-16 0,4-2-16 0,1 4 224 0,3-2 32 0,3 3 16 0,0 2 0 16,2-4-16-16,-2 4 0 0,2 3 0 0,-3 2 0 15,-2-1-32-15,-2 4-16 0,-1-1 0 0,-2 2 0 16,-3 3 128-16,-4-1 16 0,-2 2 16 0,-3-1 0 16,-3 2 240-16,-2 2 0 0,0-2 0 0,-1 2-144 15,-2 0 400-15,1-3 96 0,-1 0 16 0,3-1 0 16,2 2 0-16,1 1 0 0,4-3 0 0,3 1 0 0,1-4-144 0,5 6-32 15,1-5 0-15,4 6 0 0,2-3-192 0,1 4 176 16,-1 4-176-16,0 1 160 0,-2-1-160 0,2 2 0 16,1 4 0-16,-1-2 0 0,-3 1 0 0,0-2 0 15,-3 2 0-15,0-1 0 0,-6-2 0 0,-3 3 128 16,-3 0 32-16,-8-1 0 0,-2-2 368 0,-7 3 80 16,-4 3 16-16,-5-1 0 0,-5 3 144 0,-4-4 48 15,-4 1 0-15,-7 3 0 0,-6-2-64 0,-4 2-16 16,-5-4 0-16,3 1 0 0,2-3-368 0,1-1-80 15,3 0-16-15,5-2 0 0,5-2-272 0,4-1-256 16,3-4 64-16,2 1 0 16,1-4-2128-16,7-5-432 0,3-5-64 0</inkml:trace>
  <inkml:trace contextRef="#ctx1" brushRef="#br2" timeOffset="-212964.96">26635 13199 10127 0,'0'0'448'0,"1"-7"96"0,-1 7-544 0,0 0 0 0,0-9 0 0,0 9 0 15,0 0 3584-15,0 0 592 0,0 0 128 0,0 0 32 16,0 0-3536-16,0 0-800 0,-8 1 0 0,-1 6 0 16,-3-1 0-16,1 0 0 0,-2 4 0 0,-1 2 0 0,-4 2 0 0,-2 2 0 15,-2 3 0-15,-1 3 0 0,-2 2 0 0,-2 0 256 16,-1 1-64-16,-1 1-16 0,-1-3 192 0,-5 1 32 16,-3 2 16-16,1-3 0 0,0-1 240 0,2 3 48 15,-1-4 16-15,4-2 0 0,4-1-80 0,3-1 0 16,1-2-16-16,2 0 0 0,-1 2-304 0,1-3-64 15,1 0-16-15,0 0 0 0,2-2-96 0,1 0-16 16,0-1 0-16,1-5 0 0,3 2 0 0,-1-3-128 16,1 2 192-16,3 0-64 0,2-3 80 0,3 1 16 15,6-5 0-15,0 0 0 0,-7 8-32 0,7-8-16 16,0 0 0-16,3 9 0 0,-3-9-16 0,7 12 0 16,3-3 0-16,2 1 0 0,2-1 32 0,2 0 16 0,0-1 0 0,1 1 0 15,4-4-16-15,0 5-16 0,6-2 0 0,1 2 0 16,1-3 0-16,6 5 0 0,-1-3 0 0,3 2 0 15,2-5 0-15,1 3 0 0,-1-2 0 0,2 2 0 16,-2-4-176-16,-1 1 160 0,-1 2-160 0,-1-3 160 16,-2 2-160-16,2 2 0 0,-6-4 0 0,1 6 128 15,-5-4-128-15,1 2 0 0,-3-5 0 0,-3 2-176 32,0 3-432-32,-2-1-96 0,-4 3 0 0,-2-6-16 0,-13-5-2608 15,0 0-512-15,0 0-96 0,0 0-32 0</inkml:trace>
  <inkml:trace contextRef="#ctx1" brushRef="#br2" timeOffset="-212528.81">27834 12676 22111 0,'-7'-5'1968'0,"7"5"-1584"0,-10 2-384 0,0 3 0 15,0-1 1520-15,1 2 208 0,0 6 64 0,2 4 0 16,0 1-1504-16,0 3-288 0,0 3 0 0,2 6-128 16,1 3 128-16,0 0 0 0,1 4 0 0,0 7 0 15,2 4 0-15,0 6 144 0,-1 6 0 0,2-1 0 16,3 7 256-16,-2 2 48 0,-1 6 16 0,3 4 0 16,2 1 224-16,-1 3 32 0,-4-6 16 0,2-1 0 15,2 0-48-15,-2-1-16 0,0 0 0 0,-2-5 0 16,0 0-80-16,2-7-16 0,-2-7 0 0,0 0 0 15,0-6-384-15,-2-3-64 0,0-2-128 0,-1-5 176 16,-5-2-1664 0,-1-5-336-16,-1-6-64 0</inkml:trace>
  <inkml:trace contextRef="#ctx1" brushRef="#br2" timeOffset="-211672.93">22501 13342 11055 0,'0'0'480'0,"0"0"112"16,-3-9-464-16,3 9-128 0,0 0 0 0,0 0 0 0,0 0 4352 0,0 0 832 0,0 0 192 15,-9 5 16-15,9-5-4432 0,-9 6-960 0,0 3 0 0,0 0-144 16,-2 4 144-16,-1 0-208 0,-2-1 80 0,-2 4 128 16,0-4-144-16,-4 2 144 0,1 3 0 0,-3 1 0 15,-2 1 0-15,-1 1 0 0,-2-1 0 0,3 4 0 16,-1-3 192-16,0 1 0 0,0-4 0 0,1 2 0 16,0-2 192-16,1-1 48 0,1 0 0 0,1-1 0 15,-2-4-48-15,2 2 0 16,4 1 0-16,-1-2 0 0,1-2-128 0,5 1-16 0,1-2-16 0,4 2 0 15,0-4-224-15,2 3 0 0,5-10 128 0,-2 11-128 16,2 0 0-16,0-11 0 0,5 12 128 0,6-1-128 16,2-1 0-16,4 2 0 0,2-1 128 0,2 1-128 15,3-3 192-15,3 1-16 0,1 2 0 0,0-5 0 16,-1 4 16-16,1-4 0 0,-3 3 0 0,3-2 0 0,0 3-64 16,1-2-128-16,0 3 192 0,2-5-64 0,-1 2-128 15,0-4 0-15,-2 0 0 0,0 1 0 16,0-4-1248-16,0 1-176 0,-3-2-48 0,-3 0-13072 15</inkml:trace>
  <inkml:trace contextRef="#ctx1" brushRef="#br2" timeOffset="-211102.52">19593 13836 17503 0,'0'0'1552'0,"0"0"-1232"15,0 0-320-15,0 0 0 0,0 0 2336 0,0 0 416 16,0 0 64-16,0 0 32 0,0 0-2144 0,12-2-416 16,-1 0-96-16,2 2 0 0,-1 2 0 0,2-2 0 15,3 0 0-15,1 0 0 0,1 0 128 0,1 0 16 16,2-2 16-16,2 0 0 0,3 1-32 0,1-2-16 15,2 2 0-15,1-2 0 0,-2-1-16 0,1 1 0 16,0-1 0-16,-2 1 0 0,-2-1-16 0,0-1 0 16,-2 3 0-16,0 1 0 0,0-1-272 0,-2 1 160 0,-3 0-160 15,-3-1 128-15,0 2-288 0,-4-1-64 0,-2 1-16 0,-10 0 0 32,12 0-1824-32,-12 0-368 0,0 0-80 0</inkml:trace>
  <inkml:trace contextRef="#ctx1" brushRef="#br2" timeOffset="-210640.01">21220 12894 24479 0,'0'0'1088'0,"-5"-9"208"0,3 2-1040 15,2 7-256-15,-4-9 0 0,4 9 0 0,0 0 256 0,0 0 0 16,-2-8 0-16,2 8 0 0,0 0-64 0,0 0 0 15,0 0-16-15,0 0 0 0,0 0-176 0,-1 12 0 0,0-1 0 16,0 7 0-16,-2 0 0 0,1 9 128 0,-2 3 0 0,0 9 0 16,0 2 240-16,2 2 32 15,-2 7 16-15,0 5 0 0,0 3 96 0,0 6 0 0,0-2 16 16,1 4 0-16,-2 1-48 0,0 2-16 0,-1-6 0 0,1 2 0 16,-2-4 32-16,0-1 0 0,4-4 0 0,-5-3 0 15,2 1-16-15,-1-7 0 0,1-3 0 0,-2 0 0 16,2 1-192-16,-2-5-32 0,1-1-16 0,2-2 0 15,-4-3-240-15,1 1 128 0,0-1-128 0,2-2 0 32,1-6-944-32,1 2-272 0,2-5-64 0,-1-4-13440 0</inkml:trace>
  <inkml:trace contextRef="#ctx1" brushRef="#br2" timeOffset="-206904.45">5566 13226 13823 0,'-25'-16'1216'0,"8"5"-960"0,1-1-256 0,-2-4 0 15,1 0 224-15,1 2 0 0,4 1 0 0,2-2 0 16,0-2 16-16,4 0 0 0,-2-2 0 0,3 1 0 16,1 0 16-16,2-2 0 0,0-1 0 0,1 0 0 15,1-2-256-15,0 1 0 0,0 1 0 0,1-1 0 16,2 0 0-16,-3 5 0 0,1-1 0 0,-1 3 0 16,0 1 0-16,0 0 0 0,0 3 0 0,0 3 144 15,0-1 224-15,0 0 32 0,0 9 16 0,-1-9 0 16,1 9 224-16,0-9 64 0,0 9 0 0,0 0 0 15,0 0-128-15,0 0-32 0,0 0 0 0,0 0 0 0,0 0-320 16,10-3-64-16,-10 3-16 0,14 2 0 0,0 3-144 0,0 4 128 16,-1 0-128-16,0 3 128 0,2 5 16 0,-1 3 0 15,0 2 0-15,-2 6 0 0,1-2 112 0,0 6 32 16,-2 5 0-16,1 5 0 0,-1 3-96 0,1 4-32 16,-6 3 0-16,0 7 0 0,-1 2-160 0,-2 5 0 15,-2 5 144-15,-1 0-144 0,2 4 0 0,-4 1 144 16,0-1-144-16,0 0 0 0,-1-1 0 0,0 2 0 15,1 3 0-15,0-4 0 0,-2-2 128 0,1-1-128 16,-2 1 0-16,1-2 0 0,-1 0 0 0,1-2 0 16,-4-7 0-16,2 3 0 0,0-6 160 0,-2 4-32 15,0-4 0-15,-1 6 0 0,0-3 128 0,-1 3 0 0,-1-2 16 16,-2 0 0-16,0-3-48 0,1 3-16 0,-2-2 0 0,2 3 0 16,2 0-208-16,-1-1 0 0,-3-3 0 0,1 2 0 15,0-2 0-15,3-2 128 0,1 3-128 0,0-1 0 16,0-5 0-16,2-1 176 0,0 1-176 0,0 2 160 15,0-2-160-15,1 2 128 0,1 0-128 0,1-2 128 16,-2 0-128-16,1-1 0 0,1 1 144 0,1 0-144 16,3-1 0-16,-1-2 128 0,1-2-128 0,0-6 0 15,0 3 144-15,3-3-144 0,-2 0 192 0,0-2-192 16,-1-4 192-16,2 3-64 0,-2 0 0 0,1-3-128 16,4 1 160-16,-4 1-160 0,-1-4 128 0,0 3-128 15,0-4 0-15,1-2 128 0,-1 0-128 0,0 2 0 16,0-1 0-16,2-1 128 0,1 1-128 0,-1 2 0 15,-4 1 0-15,4 0 0 0,0-1 128 0,0 1-128 16,-2-1 0-16,0-3 0 0,0-1 0 0,0-4 128 0,0 0-128 0,0-4 0 16,0 1 0-16,0-2 0 0,0-4 0 0,0 1 0 15,0 1 0-15,0-2 128 0,0 2-128 0,0-3 0 16,0-1 0-16,1 3 128 0,0-1-128 0,2 3 0 16,-3-3 0-16,0 2 0 0,0 1 0 0,1 2 0 15,0-2 0-15,0 1 0 0,-1-2 0 0,0 2 0 16,0-2 0-16,2-2 0 0,-1-2 0 0,-1 1 128 15,1 1-128-15,2 0 0 0,-2-1 0 0,0 0 0 16,2 0 128-16,-1 1-128 0,1 0 0 0,0 0 0 16,-1 0 0-16,1 4 0 0,-1-3 0 0,3 2 0 15,-3 1 0-15,0 2 128 0,-1-1-128 0,1 0 0 0,-2 3 0 16,0-3 0-16,-2 3 0 0,1-3 0 0,-1 1 0 16,-2 0 0-16,1-5 0 0,1-2 0 0,-1 0 144 0,1-4-144 15,-2-4 176-15,2 0-48 0,2-10 0 16,0 0 0-16,0 0 32 0,-3 6 0 0,3-6 0 0,0 0 0 15,0 0-160-15,0 0 0 0,0 0 0 0,0 0 0 16,0 0 0-16,0 0 0 0,1-10 0 0,1-4 0 16,-2-2 288-16,2-7-32 0,-1-7 0 0,0-3 0 15,-1-3 48-15,2-5 0 0,-2-9 0 0,2 1 0 16,2-3-96-16,0-3-16 0,0-2 0 0,-2 0 0 16,2-6-192-16,1-2 144 0,0-6-144 0,0 1 128 15,0-2-128-15,0-2 0 0,3-2 0 0,0 0 128 16,-3-1-128-16,-2 0 0 0,1-2 0 0,0 2 0 15,-3-4 0-15,3 1 0 0,-1-4 0 0,1 4 0 16,-1-2 0-16,1 4 0 0,0-1 0 0,2 3 0 16,-2 1 0-16,1-4 0 0,-2 1 0 0,2 1 0 0,-1-2 0 15,-1 1 0-15,-1-5 0 0,0 0 0 0,0-4 192 0,0-1-64 16,2 0 0-16,0 2 0 0,-2 1-128 0,3 1 0 16,0-1 0-16,-1 1 0 0,1 4 0 0,2-2 0 15,-1 6 0-15,2-4 0 0,-2 0 0 0,2 2 0 16,-1-3 0-16,2 5 0 0,0 1 0 0,0-4 0 15,0 0 0-15,1-1 0 0,1 6 0 0,1 1 0 16,1-2-144-16,-1 1 144 0,1-1 0 0,0-4-160 16,-2 2 160-16,2-3-128 0,0 2 0 0,-1 2 0 15,0-3 0-15,-1 3 0 0,1 2 0 0,-3 0 0 16,-1 3 0-16,0 5 0 0,0 7 128 0,-3 4 0 16,-3 2-144-16,1 5 144 0,-2 6 0 0,-1 4 0 0,0 4 0 15,0 2 0-15,-2 4 0 0,-1 1 0 0,1 4 0 16,-1 2 0-16,-2 0 0 0,2 4 0 0,1 4 0 0,-2 2 0 15,1-1-432-15,2 6 48 0,0 1 0 0,1 5 0 32,0 0-1856-32,0 0-352 0,0 0-80 0</inkml:trace>
  <inkml:trace contextRef="#ctx1" brushRef="#br2" timeOffset="-205291.46">10721 12819 4607 0,'-5'-14'400'0,"1"-2"-400"0,0-2 0 0,1 0 0 16,2 1 2240-16,1-1 384 0,0 2 64 0,1 1 0 15,1 4-1328-15,-1-4-272 0,1-2-48 0,1 2-16 16,0-1-512-16,-2 8-96 0,-1 8-32 0,0 0 0 16,4-12 176-16,-4 12 16 0,0 0 16 0,0 0 0 15,0 0 16-15,0 0 0 0,0 0 0 0,0 0 0 16,0 0-176-16,2 14-48 0,1 3 0 0,-2 3 0 16,-1 3 96-16,0 7 16 0,0 5 0 0,-1 5 0 0,-2 10-256 0,-1 5-48 15,-1 2-16-15,-1 10 0 0,0 6-176 16,-2 2 192-16,-1 6-192 0,0 2 192 0,-1 3-192 0,2 2 0 15,3 3 0-15,-1-1 0 0,-4-1 0 0,0 2 128 16,-1 0-128-16,1-4 0 0,0-2 256 0,2 0-48 16,-2-4 0-16,1 3 0 0,1-2 144 0,-1-1 32 15,0-2 0-15,-1 2 0 0,-3-3-112 0,0 3-16 16,0 0 0-16,1 3 0 0,-4 3-128 0,6-3-128 16,-2-6 192-16,-1 0-192 0,3 3 208 0,0-5-64 15,-1-1-16-15,2-1 0 0,1-5 32 0,0-2 0 16,3 2 0-16,0-2 0 0,-2-1 32 0,0 4 16 0,0 1 0 15,2-2 0-15,-1 0-16 0,0-2 0 0,-1-3 0 0,1 2 0 16,0 4 48-16,-1-6 0 0,1 1 0 0,2-1 0 16,0-3 16-16,0-3 16 15,1 1 0-15,0-1 0 0,0 1-96 0,2-2-32 0,0 0 0 0,1-2 0 16,1-1-144-16,0 0 0 0,2-1 0 0,0-1 128 16,-1-2-128-16,1 2 0 0,-2 0 0 0,3 0 128 15,-3-2-128-15,0-3 0 0,1-3 0 0,-1-2 0 16,0-1 0-16,0-2 0 0,-1-1 0 0,0-1 0 15,2-2 0-15,-2-2 0 0,0-3 0 0,0 3 0 16,0 2 0-16,0-2 0 0,-2 0 0 0,2-3 0 16,-1-1 0-16,-1 4 0 0,0 0 0 0,1 3 0 15,0 0 0-15,1-1 0 0,-4 0 0 0,1 0 0 16,0 1 0-16,-1-2 0 0,0 2-128 0,0-3 128 16,0-4 0-16,2 0 0 0,-2-6 0 0,0 0 0 0,0-1 0 15,2-3 0-15,-1-2 0 0,1 0 0 0,-1-4 0 0,1 2 0 16,-2-1 0-16,4-1 0 0,-1-5 0 0,-1 3 0 15,1-4 0-15,0 2 0 0,1-9 0 0,-2 9 0 16,2-9 0-16,-1 11 0 0,1-11 0 0,0 0 0 16,0 0 0-16,0 0 0 0,0 0-224 0,0 0 80 15,0 0 16-15,0 0 0 0,0 0 128 0,0-11 0 16,0-3-144-16,0-5 144 0,-1-5 0 0,-2-7 0 16,0-3 0-16,0-9 0 0,-1-9 0 0,0-3 0 15,2-3 176-15,-1-5-176 0,2 0 0 0,0-3 128 16,1-3-128-16,1-6 0 0,2-5 0 0,0-1 0 0,4-6 0 0,-1-3 0 15,3-3 0-15,2-10 0 0,3-5 0 16,3-2 0-16,1-6 0 0,3 1 0 0,1-1 0 0,6 2 0 16,1 5 0-16,2-2 0 0,-1-5 0 0,1 5 0 15,-1 5 0-15,-2 0 0 16,-4-4 0-16,-1 4 0 0,-1 1 0 0,-2 5-128 0,-1-2 128 0,-1-1 0 16,-1-6 0-16,-1 2 0 0,-1 3 0 0,3 0 0 15,-1-3 0-15,0 3 0 0,1 1 0 0,0 2 0 16,2 6 0-16,2 1 0 0,0-4 0 0,3 5 0 15,2 4-160-15,1 3 160 0,-2 3-128 0,-2-2 128 16,-2-3-144-16,-4 0 144 0,-2 1-160 0,0 2 160 16,-1 1-320-16,-1-2 16 0,-4-2 16 0,-2-1 0 15,-2 2-144-15,-2 9-16 16,-2 0-16-16,-2 6 0 0,-1 1 16 16,-3 10 16-16,-2 6 0 0,-3 4 0 0,-1 8 432 0,-2 3 0 0,0 6 0 0,-1 7 0 0,0 6 0 15,-1 2 256-15,-1 2-48 0,0 3 0 16,-3 7-64-16,5-1-16 0,-1 3 0 0,0 1 0 0,0 0-128 0,2 4 0 15,-1 4 144-15,2 0-144 0,-1-2 0 16,1 3 0-16,2 6 0 0,-3-2 0 0,2 2 0 0,1 3 0 16,4 2 0-16,-2 5-128 0,1-1 128 0,3 9 0 15,-1 1-144-15,0 3 144 0,0 2 0 0,0 6 0 16,1 5 0-16,-1 7 0 0,0 2 0 0,-1 10 0 16,1 3 0-16,-1 11 0 0,-1 4 0 0,-1 9 0 15,1 5 0-15,0 10 0 0,-1 7 0 0,2 7 0 16,-3 2 0-16,3 6 0 0,0 4 800 0,1 3 176 15,-1 5 48-15,3 2 0 16,-2-1-1696-16,3 2-336 0,-3-1-64 0,1 2-16 0,1-3 1744 0,-1 0 352 16,1-3 64-16,1 1 16 15,-6-6-1712-15,3-2-336 0,-2-5-64 0,1 0 0 0,-1-1 1024 0,0-2 0 0,1-3 208 16,2 1-16-16,-2 1 48 0,1-2 16 0,1-1 0 0,1-5 0 16,0 5-96-16,0-7-16 0,-1-4 0 0,3-2 0 15,0-4-144-15,0-3 0 0,0-4 144 0,0-5-144 16,0-3 0-16,0-2 0 0,3-7 0 0,-1-1-192 31,2-5-416-31,4-1-96 0,-1-9 0 0,4-4-16 0</inkml:trace>
  <inkml:trace contextRef="#ctx1" brushRef="#br2" timeOffset="-198188.44">23754 16610 14735 0,'-4'-8'1312'0,"4"8"-1056"16,0-8-256-16,0 1 0 0,0 7 880 0,0 0 112 0,0-7 32 0,0 7 0 16,2-6-720-16,-2 6-144 0,0 0-32 0,0 0 0 15,4-7 144-15,-4 7 32 0,0 0 0 0,0 0 0 16,0 0 96-16,0 0 32 0,0 0 0 0,0 0 0 16,0 0 16-16,0 0 0 0,0 0 0 0,0 0 0 15,1 11-16-15,-1-1 0 0,-1 4 0 0,-1 4 0 16,-2 2-80-16,-1 6-16 0,0 0 0 0,-3 6 0 15,-2 4-80-15,-2 2 0 0,-3 1-16 0,0 7 0 16,-3 0 160-16,-2 2 48 0,1 0 0 0,1 1 0 16,0 2-192-16,0-2-48 0,2-1 0 0,3-4 0 15,-1 0 16-15,3-5 0 0,0 1 0 0,1 1 0 16,1-1 64-16,0-2 16 0,2-1 0 0,0-1 0 16,1-1-48-16,1 0-16 0,1-2 0 0,0-1 0 0,2-1-64 0,-1 0-16 15,2-6 0-15,1 2 0 0,1-4 0 16,2 2 0-16,-1-3 0 0,3-2 0 0,2-2 32 0,0 0 0 15,1-3 0-15,2-2 0 0,3 1 0 0,2-2 0 16,3 0 0-16,2-4 0 0,2-1-48 0,3 2 0 16,2-5 0-16,0 0 0 0,1-1-144 0,-2-1 0 15,-1-4 0-15,-1 0 0 0,1-2-224 0,1-1 32 16,-1-4 0-16,2 0 0 16,-1-2-400-16,1 1-80 0,-2-3-16 0,1 1 0 15,-2 1-336-15,-2-3-64 0,-2 1 0 0,-2 2-16 16,-6-3-1360-16,1 0-272 0</inkml:trace>
  <inkml:trace contextRef="#ctx1" brushRef="#br2" timeOffset="-197868.84">23216 17428 20271 0,'0'0'1792'0,"0"0"-1424"0,-9-5-368 0,9 5 0 16,-5-6 2688-16,5 6 480 0,0 0 96 0,0 0 0 16,0 0-3008-16,11-4-592 0,2 2-128 15,2-2-32-15,3 0 288 0,2 0 48 0,6-4 16 0,-1 1 0 16,3 0 144-16,1-1 0 0,2 2 0 0,2-1 0 0,3 0 144 0,0 4 64 15,3-4 16-15,1 4 0 0,0 0-48 0,-2 2-16 16,-3-1 0-16,4 2 0 0,-3 0-160 0,3 4 0 16,-4 0 0-16,1 2 0 15,-1-1-544-15,0 2-96 0,-1 0 0 0,0 0-8192 16,-1 0-1616-16</inkml:trace>
  <inkml:trace contextRef="#ctx1" brushRef="#br2" timeOffset="-197223.01">25861 16830 22111 0,'0'0'1968'0,"0"0"-1584"16,-8-13-384-16,8 13 0 0,-6-8 1520 0,6 8 208 15,0 0 64-15,0 0 0 0,0 0-1792 0,-10 0-192 16,10 0-112-16,-12 0-16 0,-2 3 64 0,2-1 32 16,-1 5 0-16,-3 0 0 0,-2-2 224 0,0 6 0 15,-5-2-160-15,-1 4 160 0,-3 3 0 0,-1 2 0 16,2 1 0-16,-1 0 128 0,1 0 160 0,1 1 32 15,1 2 0-15,1 1 0 0,0-3 80 0,1-1 32 16,3 0 0-16,2-1 0 0,0 0-112 0,2 1 0 16,0-2-16-16,4 0 0 0,-1-2-16 0,2-2 0 15,-1 0 0-15,2 1 0 0,2-3-96 0,0-2-32 0,1 1 0 16,1-3 0-16,1 0-160 0,4-7 0 0,-5 9 0 0,3 0 128 16,2-9-128-16,0 10 160 0,0-10-160 0,3 6 160 15,-3-6-32-15,11 8-128 0,0-5 192 0,2 0-64 16,1 0 192-16,2 2 16 0,3-7 16 0,4 5 0 15,1 0-32-15,3 1-16 0,2-2 0 0,1 2 0 16,3 1-112-16,1 0-32 0,4-1 0 0,1 1 0 16,1 0-32-16,-2-1 0 0,0 2 0 0,-4 1 0 15,-2-2-128-15,-1 0-192 0,-2 3 32 0,-1-3 16 16,0 1-464 0,-1 4-96-16,-2-1 0 0,-1 1-9456 0,-2-1-1872 0</inkml:trace>
  <inkml:trace contextRef="#ctx1" brushRef="#br2" timeOffset="-196315.63">26976 16174 14735 0,'-7'-9'640'0,"1"3"160"0,6 6-640 0,-6-6-160 16,1 1 0-16,-2-2 0 0,3 0 144 0,1 2 0 16,3 5 0-16,-7-7 0 0,2 0 320 0,0-3 64 15,1 2 16-15,1 2 0 0,-3-1 224 0,3 1 64 16,-1-4 0-16,1 4 0 0,1 1 176 0,2 5 32 15,-2-8 16-15,4 2 0 0,2-2-144 0,2 3-16 16,4 0-16-16,0 1 0 0,4-2-304 0,5 1-64 16,4-2-16-16,4 1 0 0,1 0-112 0,2 2 0 15,2-2-16-15,2 2 0 0,3 1-160 0,1 3-16 16,2 1-16-16,-1 3 0 0,1 1-16 0,-3 0 0 0,-4 4 0 16,-3 4 0-16,-1 1-160 0,-3 4 0 0,-2 0 0 0,-6 2 128 15,-6 2-128-15,-3-1 0 0,-4 2 0 0,-5-1 0 16,-3 2-192-16,-8 3 192 0,-4-3-192 0,-4 2 192 15,-5-3-128-15,-4 1 128 0,-4 2 0 0,-2-3 0 16,-3-3 0-16,-1-1 0 0,0-2 0 0,2-1 0 16,6 1 0-16,3 0 160 0,1-3-160 0,6-3 160 15,5-1-160-15,3-4 0 0,5 0 0 0,7-6 0 16,0 0 0-16,0 0 0 0,0 0 0 0,10 7 0 16,1-3 0-16,3 1 0 0,2-1 0 0,3 1 0 15,1 0 0-15,4 2 128 0,2-2-128 0,0 3 0 16,1 2 0-16,0-2 0 0,-2 2 0 0,1 0 0 15,-6-1 0-15,-4 4 0 0,-2-3 0 0,-3 3 0 16,-4-2 0-16,-2-2 0 0,-2 4 0 0,-4-4 0 16,-5 2 0-16,-1-2 0 0,-3 1 0 0,-3 3 0 0,-2 0 0 0,-2-1 0 15,-1 2 0-15,-1-2 0 0,-2-2 0 0,0 1 0 16,1-2 128-16,0 3-128 0,-2-3 0 0,2-1 0 16,-1 1 0-16,2 0 0 0,0-2-384 0,0 3 64 15,0-4 0-15,-1 3 0 16,-1-3-1408-16,1 5-256 0,4-5-64 0,-2 0-9392 0</inkml:trace>
  <inkml:trace contextRef="#ctx1" brushRef="#br2" timeOffset="-195953">26631 17403 25791 0,'0'0'2304'0,"0"0"-1856"0,-3-6-448 0,3 6 0 15,0 0 1472-15,12-7 192 0,2 3 32 0,7 1 16 16,5-1-1712-16,10-5-384 15,5 0-48-15,3-5-16 0,2-4 448 0,3 0 0 0,3-2 0 0,4 1-128 16,4 0 128-16,4-1 0 0,2 0 0 0,-3 1 0 16,-2 2 320-16,-1 0 64 0,-3 3 0 0,0-1 0 0,-2 1-96 0,-1 4-16 15,-2 1 0-15,-4 4 0 0,-1-3-272 16,-5 6 0-16,-5 2 128 0,-4 1-128 16,-8 0-384-16,-3 2-144 0,-4-2-32 0,-4 5 0 15,-3 1-2384-15,-11-7-496 0,0 0-80 0,6 15-32 0</inkml:trace>
  <inkml:trace contextRef="#ctx1" brushRef="#br2" timeOffset="-195483.08">27111 17990 27647 0,'-7'-10'2448'0,"1"0"-1952"0,1-3-496 0,3 2 0 16,4 2 1216-16,2-1 128 0,1 3 48 0,4-2 0 31,2 0-2048-31,6-2-416 0,4 2-80 0,5-1 0 0,2 2 640 0,2-3 144 0,1 1 32 0,-1-2 0 16,-1 6 336-16,-2-4 0 0,-4 6 0 0,-3 0 0 15,-2-1 192-15,-3 5 128 0,-2 5 0 0,-2 1 16 16,-2 3-80-16,-2 4-32 0,-2 2 0 0,-5 4 0 16,-3 3-224-16,-3 6 144 0,-3 2-144 0,-5 3 128 15,-1 3-128-15,-6 5 128 0,-2-1-128 0,-1 1 128 16,-1-1 64-16,1-2 0 0,1-5 0 0,4-2 0 0,1 0 464 16,1-6 112-16,3 0 0 0,4-5 16 0,4-1-160 15,2-1-48-15,3-4 0 0,5-3 0 0,2 1-192 0,5-4-64 16,3 1 0-16,8-4 0 0,6-2 48 0,4-2 0 15,6-3 0-15,6-3 0 0,5-2-128 0,4-3-32 16,4 3 0-16,6-4 0 0,5 4-64 0,2-3-16 16,0 1 0-16,-4-2 0 0,-2 5-128 0,-5-2-256 15,-5 3 64-15,-6 2 16 16,-8-2-2384-16,-5 1-464 0</inkml:trace>
  <inkml:trace contextRef="#ctx1" brushRef="#br2" timeOffset="-194652.27">22339 16888 18431 0,'0'0'816'0,"-10"-1"160"0,-2 0-784 0,2 2-192 0,1 3 0 0,1 5 0 15,0 2 2224-15,-3 4 400 0,-1 2 64 0,-2 2 32 16,-3-1-2720-16,-1 1-320 0,-2-2-192 0,-3 1-16 16,-4 0 272-16,-2 0 64 0,-3 1 16 0,-3-1 0 0,-3-3 176 0,1 0 224 15,0 2-48-15,1-2-16 0,1 0 480 0,3 1 80 16,2-4 32-16,2 2 0 0,1 1-272 0,3 2-48 15,1-2-16-15,4 0 0 0,-2 1-160 0,6-4-48 16,4 0 0-16,2-3 0 0,0 0-208 0,4-3 176 16,5-6-176-16,0 11 160 0,0-11-160 0,6 9 0 15,4 2 0-15,3-5 0 0,2 2 304 0,4-2-32 16,6 4 0-16,0-2 0 0,3 1 208 0,4-1 32 16,2 1 16-16,3 2 0 0,1-1-176 0,5-4-32 15,0 5-16-15,2-3 0 0,-1 0-176 0,0 2-128 16,-2 0 192-16,-2-2-192 0,1-1 0 0,-4 2 0 0,0-4 0 0,-2 3 0 31,-3-3-976-31,1 1-304 0,-2 1-64 0,-3-1-13232 0</inkml:trace>
  <inkml:trace contextRef="#ctx1" brushRef="#br2" timeOffset="-194100.4">18773 17472 14735 0,'-9'-2'1312'0,"-2"-3"-1056"0,1 0-256 0,1 0 0 16,4 2 3696-16,5 3 672 0,0 0 144 0,0 0 32 16,0 0-3504-16,0 0-688 0,0 0-144 0,0 0-16 15,0 0 144-15,0 0 48 0,12-6 0 0,4 4 0 16,0 0-192-16,5 1-48 0,0 2 0 0,2 1 0 15,0 0 16-15,5 2 0 0,0-3 0 0,0 0 0 16,-1 1-160-16,-1-2 128 0,0 0-128 0,2 0 128 16,0 0-128-16,1 0 0 0,-1 0 0 0,4 0-176 15,-2 0-208-15,1-2-32 16,-1 0-16-16,1-3 0 0,-2 1-2320 16,3-2-448-16</inkml:trace>
  <inkml:trace contextRef="#ctx1" brushRef="#br2" timeOffset="-193563.52">19944 16645 26655 0,'-9'-11'1184'0,"9"11"240"0,-6-3-1136 0,6 3-288 0,0 0 0 0,0 0 0 31,0 0-368-31,0 0-128 0,0 0-16 0,0 0-16 0,11-9 336 0,2 4 64 0,0 3 128 0,2-1-208 16,1-2 208-16,2 1 160 0,-4-2-32 0,1 5 0 15,2-2 288-15,1 3 48 0,-1 0 16 0,1 3 0 16,1-2 144-16,-1 3 16 0,-3 5 16 0,1-3 0 15,-1 2-288-15,-2 1-64 0,-1 1-16 0,-2 1 0 16,-3 3-128-16,-3 1-32 0,-2-3 0 0,-2 2 0 16,-2 0-128-16,-3 4 0 0,-6-1 144 0,1 1-144 15,-4-1 0-15,0-1 128 0,-2 1-128 0,-1-2 0 16,-1-2 144-16,3 1-144 0,1 1 192 0,3-2-192 0,2-2 160 16,1 2-160-16,2-4 128 0,6-9-128 15,-4 10 128-15,4-10-128 0,0 14 0 0,4-4 128 16,2 0 0-16,4 3-128 0,3-3 192 0,2 3-64 0,3-4 32 0,1 0 0 15,4 3 0-15,1-1 0 0,0 1 32 0,-1 2 0 16,-1-2 0-16,-2 0 0 0,-2 2-64 0,-3-1-128 16,-3-3 192-16,-5 4-64 0,-2 0-128 0,-3-1 0 15,-5 0 144-15,-3-1-144 0,-4-2 128 0,-3 2-128 16,-5 2 160-16,-2-4-160 0,-4 2 208 0,-2 0-48 16,1-3-16-16,-1 3 0 0,1-2-144 0,1-1-144 15,1-2 144-15,1 1-208 16,-1-3-1104-16,3 0-224 0,1 0-32 0,3-2-12000 0</inkml:trace>
  <inkml:trace contextRef="#ctx1" brushRef="#br2" timeOffset="-193195.12">19757 17995 26719 0,'0'0'1184'0,"0"0"240"0,0 0-1136 0,0 0-288 0,0 0 0 0,0 0 0 0,0 0 272 0,12-6 0 16,2-6 0-16,3 4 0 0,1-5-64 0,8 1-16 16,4 2 0-16,2-3 0 0,2 1 96 0,-1 2 16 15,0-4 0-15,0 3 0 0,0 1 160 0,0-1 48 16,0 2 0-16,3-1 0 0,2 2-192 0,-1-1-48 16,-1 5 0-16,0-1 0 0,1 0-272 0,0 1 0 15,0 3-128-15,-3-1 128 16,-2-1-1760-16,-4 1-256 0,-2-4-48 0</inkml:trace>
  <inkml:trace contextRef="#ctx1" brushRef="#br2" timeOffset="-192732.23">19983 18510 35823 0,'-7'-9'1584'0,"7"9"336"0,-3-8-1536 0,3 8-384 0,8-10 0 0,3 1 0 16,3 4-528-16,3-4-176 0,2 3-48 15,2-3 0-15,2 3 384 0,3-3 80 0,0 3 16 0,1 2 0 0,0 0 64 16,-2 0 16-16,-2 3 0 0,-3 1 0 15,-2 1 48-15,-2 4 16 0,-3-1 0 0,-1 2 0 0,-2 3-48 0,-1 0 0 16,-3 3 0-16,-1 0 0 0,-5-12 176 0,0 18-128 16,-3 1 128-16,-5 2-128 0,-5-2 128 0,-3 1 0 15,-3 4 0-15,-4 0 128 0,-3-2 64 0,1-1 0 16,-2 2 16-16,2 0 0 0,-1 0 160 0,2 0 16 16,3-3 16-16,2 1 0 0,5-5-176 0,2 1-32 15,2-2-16-15,5-4 0 0,5-11-16 0,0 0 0 16,4 11 0-16,2-4 0 0,4-4-16 0,3 1 0 15,3-1 0-15,6 1 0 0,1-4 272 0,4 1 48 16,3-1 16-16,2 0 0 0,1 0-32 0,4 0-16 16,1 0 0-16,4 0 0 0,4-1-128 0,-1 0-32 0,0-3 0 0,-2 2 0 15,-1-1-272-15,-1 0 0 0,-2 2-176 16,-1 0 176 0,0 2-2336-16,-3-2-352 0</inkml:trace>
  <inkml:trace contextRef="#ctx1" brushRef="#br2" timeOffset="-189413.98">18106 16101 1839 0,'-4'-7'160'0,"0"-6"-160"16,-1-2 0-16,0-1 0 0,1 4 4224 0,2-1 800 15,-1-1 160-15,2 1 48 0,0 2-4080 0,-1-2-832 16,2 2-144-16,-1 1-48 0,0-3-128 0,1 4 160 16,0-1-160-16,0 10 160 0,0-8-160 0,0-1 0 15,1 3 0-15,0 0 0 0,-1 6 128 0,0 0-128 16,0 0 192-16,0 0-64 0,0 0 96 0,0 0 16 15,0 0 0-15,0 0 0 0,0 0-64 0,7 11-16 16,-3 3 0-16,-2 5 0 0,1 4-160 0,-3 7 0 16,0 5 144-16,-2 5-144 0,0 11 208 0,-1 3-16 0,-1 5-16 15,-2 6 0-15,-2 6-48 0,0-1-128 16,-1 2 192-16,1 1-64 0,-1 0-128 0,3-2 0 16,-3 3 0-16,1-2 0 0,2-1 128 0,0 0-128 0,-1 2 0 0,0 2 128 15,-2-1 32-15,0 3 0 0,0-3 0 0,-1 1 0 16,-2-1-16-16,0 1 0 0,-2 3 0 0,1-5 0 15,-2-5-16-15,-1-1-128 0,0-5 192 0,2-2-64 16,-1 1-128-16,2-6 192 0,3-1-192 0,0-5 192 16,1-2 128-16,0-2 48 0,0-6 0 0,1-2 0 15,3-2-16-15,0 0 0 0,0-1 0 0,0-3 0 16,-1 1-176-16,3-2-48 0,-1-3 0 0,2 1 0 16,-1-4-128-16,2 1 128 0,1-2-128 0,1 1 128 15,2-1-128-15,0-1 160 0,1-3-160 0,1 0 160 16,0-4-160-16,1 1 128 0,0-5-128 0,2 0 128 15,2 0-128-15,2-5 192 0,2 2-192 0,3-1 192 0,2-3-64 0,3 1-128 16,0 2 192-16,3-2-64 0,0-4-128 16,0 0 0-16,1 0 0 0,2 3 0 0,2 0 144 0,3-1-144 15,2-3 160-15,2 3-160 0,3-1 160 0,3 1-160 16,6 4 160-16,3-2-160 0,-1-1 192 0,1 2-64 16,0 3-128-16,1-4 192 0,2-1-192 0,3 4 176 15,0 0-176-15,5 4 160 0,5 1-160 0,-2-5 0 16,-5 5 0-16,0-1 0 0,0-2 0 0,0 2 0 15,2-1 0-15,2 1 0 0,4 4 0 0,-1-4 0 16,-1-2 0-16,-1 1 0 0,-3-5 0 0,3 2 0 16,2-5 0-16,3 0 0 0,3 2 0 0,-2 1 0 15,-2 0 0-15,1-3 0 0,0 1 0 0,2-1 0 16,3-3 144-16,0 2-144 0,1 0 0 0,-1-1 0 0,-2 0 0 16,-1 0 128-16,2 1-128 0,2 0 0 0,1 1 128 0,-1-2-128 15,-5-1 0-15,2 5 0 0,0-2 0 0,-5-1 0 16,8-1 0-16,-2 2 0 0,-2-2 0 0,1 2 128 15,-1 2-128-15,-1-4 0 0,1-1 0 0,0 1 0 16,7 2 0-16,-3-3 0 0,-5-3 0 0,-1 2 0 16,0-4 0-16,3 2 0 0,0 0 0 0,3 1 0 15,-2-1 0-15,-3 0 128 0,-5 0-128 0,-1 3 128 16,3 3 48-16,-1 1 16 0,2-2 0 0,0 3 0 16,-2 4-64-16,-2-2-128 0,-3 2 192 0,2-3-64 15,-1 2-128-15,2 2 0 0,4-3 0 0,-1 0 0 16,3-3 0-16,-5-3 0 0,-2 0 0 0,1 2 128 15,3-1-128-15,-1 2 0 0,5-1 0 0,-3-1 0 16,-4-1 0-16,-3-1 0 0,0 0 0 0,-1 0 0 0,1 4 160 16,5 0-160-16,2 0 192 0,0-3-192 15,-4 2 240-15,-1-3-64 0,-1 0-16 0,2 1 0 0,2 0-16 16,4 2 0-16,6-1 0 0,-8 0 0 0,0-4-16 0,-2 1-128 16,1 0 192-16,2 1-64 0,4 0-128 0,3-2 0 15,-2 1 0-15,-2-1 0 0,-6-2 0 0,1-3 0 16,0 2 0-16,2 3 0 0,4-1 0 0,-2-1 0 15,0 1 0-15,-3 0 0 0,-4 2 0 0,1 0 0 16,-1 1 0-16,4 0 0 0,4 1 0 0,-4 0 0 16,-3-1 0-16,-1 0 0 0,-3-1 0 0,0 0 0 15,1 1 0-15,2-2 0 0,3-3 0 0,-2-1 0 16,-4 0 0-16,-2-2 0 0,-2-1 0 0,-1 0 0 0,0 1 0 16,0 1 0-16,1-3 0 0,-1 2 0 0,0-3 0 0,0-1 0 15,-5 2 0-15,0-3 0 0,-2-2 0 16,1 2 0-16,1 4 0 0,0-2 0 0,-1 0 0 0,0-1 0 15,0 4 0-15,-6-2 0 0,-3 5 0 0,0-2 0 16,-4 2 0-16,-3 2 0 0,-1-1 0 0,-2 3 0 16,0 0 0-16,-1-2 0 0,-2 2 0 0,-1 2 0 15,-1 3 0-15,3 1 0 0,-3-2 0 0,-1 0 0 16,-2 5 0-16,-1-3 0 0,-1 1 0 0,-4 2-176 16,-2-3 176-16,-3 1 0 0,-3 2-144 0,-1-3 144 15,-2 2 0-15,-8-7 0 0,9 7 0 0,-4-2 128 16,-5-5 0-16,7 9 0 0,-7-9 0 0,0 0 0 15,6 10 0-15,-6-10 0 0,5 10 0 0,-5-10 0 16,2 9-128-16,-2-9 0 0,0 0 0 0,0 0 128 16,0 0-128-16,0 0 160 0,0 0-160 0,0 0 160 0,0 0 48 0,0 0 16 15,0 0 0-15,-2-9 0 0,2-5 0 0,0-2 0 16,0-4 0-16,0-3 0 16,0-5-80-16,0 1-16 0,0-5 0 0,3-3 0 0,0-5-128 0,1-4 0 15,1-4 0-15,0-6 0 0,0-4 0 0,1-3 0 16,2-7 0-16,1 0 0 0,0-2 0 0,1-1 0 15,1-4 0-15,2-3 0 0,1-5-192 0,0 3 192 16,1 0-160-16,1 3 160 0,0-2 0 0,-1 0 0 16,2 0 0-16,-6-1 0 0,-1 4 0 0,1 1 0 15,-1-1 0-15,-1-1 0 0,-3 0 0 0,-1 2 0 16,0 0 0-16,-2 1 0 0,-1 0-144 0,0-1 144 16,-2-2-128-16,0-2 128 0,1 2-160 0,-1 2 160 0,-3-3-192 15,3 4 192-15,3 2-304 0,-1-1 48 0,0 1 16 0,0 5 0 16,2 2 16-16,-1 1 0 0,2 6 0 0,-2 1 0 15,1-2 80-15,0 4 16 0,-3 1 0 0,-1-1 0 16,3 2 128-16,-3 2-192 0,-3 4 192 0,1 0-192 16,-5 7 192-16,2 2 0 0,2 1 0 0,-1 3 0 15,-4 1 0-15,2 3 128 0,1 2-128 0,-2 0 128 16,0 2-128-16,-1 1 0 0,0 1 128 0,0 5-128 16,-1 0 0-16,-4 1 0 0,0 3 0 0,1 2 0 15,-2 1 0-15,0 1-160 0,-2 2 160 0,0 3 0 16,-2 2 0-16,1 0-128 0,0-2 128 0,-1 2 0 15,-2 0 0-15,-1 3 0 0,1-2 0 0,-4 3 0 16,-4 0 0-16,-3 2 0 0,-2-1 0 0,-4 0 144 16,-3 3-144-16,0 0 0 0,-3 1 0 0,-3 0 0 0,-2 0 0 15,-3 3 0-15,-2-2 0 0,-8 2-176 16,-7 2 176-16,-3 2 0 0,-4 0 0 0,1 1 0 0,1-1 0 16,-5 0 0-16,-6 0 0 0,-2 1 0 0,-2-3 0 0,0 2 0 15,1 0-144-15,-5-3 144 0,-6 0 0 0,2-4 0 16,-5-1 0-16,3 4 0 0,-1-2 0 0,-5-1-224 15,-7-2 80-15,2 2 16 0,0-1 128 0,-3-2-208 16,-5 3 80-16,3 0 128 0,2-3-176 0,0 1 176 16,4 3-128-16,-4-3 128 0,-5-3 0 0,5 5 0 15,5 1 0-15,-4-3-128 0,-9-1 128 0,4 1 0 16,5 4 0-16,-6-5 0 0,-4 2 0 0,3 0 0 16,3 0 0-16,0 0 0 0,-2-2 0 0,0 3 0 0,0-2 0 15,4 1-128-15,2-1 0 0,-3 0 0 16,-5-2 0-16,6 2 0 0,8-3 128 0,-7 1 0 0,-2-1-144 15,3 1 144-15,4-1 0 0,4 2 0 0,2-1 0 16,-4 3 0-16,0-3 0 0,2 1 0 0,4 1 0 0,-2 1 0 16,-3 2 0-16,2 0 0 0,4 1 0 0,2 0 0 15,-2-1 128-15,-1 1-128 0,-4 2 0 0,5-3 128 16,1 5-128-16,1-4 0 0,-3 1 0 0,1-1 0 16,0 4 0-16,4-2 0 0,1 1 0 0,1-1 0 15,0 1 128-15,3-3-128 0,2 5 0 0,6-3 128 16,0 0 0-16,3-2 0 0,-1 2 0 0,2-1 0 15,-3 3 0-15,5-2-128 0,1 1 192 0,4 2-64 16,1-3-128-16,-1 3 0 0,1-3 144 0,-1 1-144 16,3-3 144-16,5 2-144 0,1-3 192 0,3 3-192 15,-2-1 128-15,5 2-128 0,-1-4 0 0,-1 2 0 16,-3 2 128-16,2 1-128 0,7-1 0 0,0 2 0 16,3-3 0-16,3 2 0 0,0 5 0 0,3-1 0 15,0-4 0-15,-3 3 0 0,0 1-192 0,0-1 48 0,2 0-176 16,2 2-16-16,3-1-16 0,1 3 0 15,-1 5-320-15,1-1-64 16,2 0-16-16,2-2-13808 0</inkml:trace>
  <inkml:trace contextRef="#ctx1" brushRef="#br2" timeOffset="-187544.84">22682 19698 11055 0,'0'0'976'0,"0"0"-784"16,-9 7-192-16,9-7 0 0,0 0 1536 0,-8 4 256 0,8-4 48 0,0 0 16 15,0 0-736-15,0 0-144 16,0 0-16-16,0 0-16 0,0 0-64 0,0 0-16 0,0 0 0 16,0 0 0-16,0 0-128 0,-2-7-32 0,2-3 0 0,1 2 0 15,2-2-192-15,2 0-64 0,0-3 0 0,2 1 0 16,1 0-144-16,2 1-48 0,0-3 0 0,3 1 0 16,-1 2-80-16,-2-2-32 0,2-1 0 0,2 5 0 15,0 1-144-15,0 3 0 0,-1-1 0 0,0 0 128 16,0 2-128-16,-2 3 0 0,-1-2 0 0,2 3 0 15,-1 3 0-15,-1-2 0 0,-10-1 0 0,12 4 0 16,-2 2 176-16,0 0-48 0,-1 3-128 0,0 3 192 16,-3 2 0-16,1-2-16 0,-1 0 0 0,0 2 0 15,-1 1-176-15,0 0 0 0,2-1 0 0,-2 0 128 16,0 0-128-16,0 2 0 0,0-4 0 0,-1 0 128 16,0 0-128-16,-2 2 0 0,5-1 0 0,-1-1 0 15,-2-1 0-15,1-2 0 0,2 2 0 0,2-4 0 16,-4 2 0-16,3-4-192 0,0 0 0 0,-1 1 16 15,1-1-704-15,1-1-144 0,-9-4-16 0,9 3-11552 16</inkml:trace>
  <inkml:trace contextRef="#ctx1" brushRef="#br2" timeOffset="-187147.78">23016 19523 15887 0,'0'0'704'0,"0"0"144"0,0 0-672 0,0 0-176 0,0 0 0 0,0 0 0 16,-5 1 640-16,5-1 80 0,0 0 32 0,0 0 0 15,-9 2-176-15,2 1-48 0,0 1 0 0,0 5 0 16,2 0-144-16,-3 2-48 0,-1 0 0 0,3 4 0 15,-2 4 48-15,0 1 16 0,-2 6 0 0,3-2 0 16,-4 1 176-16,1 1 48 0,4 2 0 0,-2-3 0 16,3 0 128-16,1 2 16 0,3-3 16 0,-3 2 0 15,3-5-144-15,4 0-16 0,2-1-16 0,2-1 0 16,3-1-64-16,2-3-16 0,3-1 0 0,3 0 0 16,2-1-160-16,4 0-48 0,3-2 0 0,2-2 0 15,-2 2-96-15,1-4-32 0,3 0 0 0,-5-2 0 16,2 0-192-16,3-1 128 0,1 0-128 0,2-1 0 0,3-1 0 0,1-1-192 15,0 2 16-15,3 1 0 16,1 0-640-16,1-1-128 0,0 0-16 0,-2-2-13056 16</inkml:trace>
  <inkml:trace contextRef="#ctx1" brushRef="#br2" timeOffset="-186479.64">24703 19784 11055 0,'-3'-7'976'0,"2"3"-784"16,-3-4-192-16,2 2 0 0,2-1 1472 0,-1-1 256 15,-2-1 64-15,3 2 0 0,0-1-864 0,0 0-160 16,0 3-48-16,0-2 0 0,0 7-64 0,-1-8-16 16,-2 3 0-16,-1-3 0 0,4 8 64 0,0 0 16 0,-8-3 0 0,8 3 0 15,-12 0-16-15,3 2 0 0,-1 1 0 0,-1 4 0 16,-2 1-288-16,0 5-64 0,0-1-16 0,-1 5 0 16,0 1-144-16,0-1-16 0,3-1-16 0,2 0 0 15,0 3 192-15,2 2 32 16,0-1 16-16,3 0 0 0,3-1-32 0,-1-1-16 0,2 0 0 0,0 1 0 15,0-1-128-15,2 0-32 0,3-4 0 0,2-2 0 16,0 2-64-16,2-1-128 0,0 0 176 0,2-3-176 16,3 1 144-16,2-2-144 0,0 0 0 0,2-5 144 15,1 0-144-15,1-2-192 0,2-2 32 0,-2-1 16 32,-1-4-624-32,2 1-112 0,-1-5-16 0,-1 2-12736 0</inkml:trace>
  <inkml:trace contextRef="#ctx1" brushRef="#br2" timeOffset="-186102.29">25260 19740 15663 0,'0'0'1392'0,"-12"4"-1120"16,1-1-272-16,-1 2 0 0,2 2 2624 0,3-1 480 15,-1 2 96-15,2-1 0 0,1-1-2144 0,0 4-432 16,-1-1-96-16,0 4-16 0,1 1-512 0,0 1 0 15,0 3 0-15,0 0 0 0,0 0 0 0,0-1 0 16,1 1 0-16,1-1 0 0,3-2 0 0,1-1 0 16,1-1 0-16,2-5 0 0,-2 1 128 0,-2-9 0 0,10 7 16 0,0 0 0 15,-1-3 32-15,2-3 0 0,0-2 0 0,0 0 0 16,1-3-48-16,1-4-128 0,-2 2 192 0,0-5-64 16,0 1 0-16,-3-3-128 0,1-1 192 0,-1 0-64 15,0 1-128-15,-2-1 0 0,-1 1 144 0,-1 2-144 16,-3-2 128-16,-1 1-128 0,-2 1 128 0,-2 1-128 15,-1 3 144-15,-2-2-144 0,-2 2 192 0,-1 0-192 16,0 0 144-16,-1 4-144 0,-2 0 0 0,0-1 144 31,-1 4-496-31,3 4-96 0,-1 0-32 0,4-2 0 16,0 2-512-16,8-4-96 0,0 0-32 0,0 0-11152 0</inkml:trace>
  <inkml:trace contextRef="#ctx1" brushRef="#br2" timeOffset="-185769.4">25576 19698 24703 0,'-5'22'1088'0,"0"-7"240"0,-1 7-1072 0,-1 1-256 0,5 0 0 0,-2 3 0 0,-1-1 608 0,0 1 64 16,0-2 16-16,0-2 0 0,-3 1-240 0,4-2-32 15,-1-1-16-15,0-7 0 0,0-1-144 0,0-3-16 16,5-9-16-16,0 0 0 0,0 0 112 0,0 0 32 15,0 0 0-15,0 0 0 0,2-10-112 0,2-4 0 16,4-4-16-16,1-1 0 0,4-4-240 0,-1 1 0 16,2-2 0-16,4 1 0 0,0 3-144 0,5 0 144 15,0-2 0-15,-2 4-144 0,0 3 144 0,-1 2-128 0,0 7 128 16,-1 0-128-16,-1 4 128 0,0 6-160 0,-4 5 160 0,0 4-160 16,-1 1 0-16,-1 6 0 0,0 0 0 0,-2 2 0 15,-3 1 160-15,0 2 0 0,-3-1 0 16,-2 2 0-16,-1 1 0 0,1-3 0 0,-1-4 0 0,-1 2 128 15,0-2-128-15,0-1 0 0,0-1 128 0,0-4-128 32,0-3-912-32,0-1-256 0,0-10-48 0,0 0-11136 0</inkml:trace>
  <inkml:trace contextRef="#ctx1" brushRef="#br2" timeOffset="-185459.39">26239 19604 30175 0,'-12'11'1344'0,"8"-5"256"0,2 7-1280 0,0-1-320 0,4 4 0 0,0 3 0 0,3 4 144 0,2-1-144 16,-1 3 192-16,3 0-192 0,-3-3 0 0,1-2 0 15,-1 0 0-15,0-1 0 0,0-2 0 0,0-3 0 16,1 0 0-16,-3-5 0 0,-4-9 128 0,0 0-128 15,0 0 0-15,0 0 0 0,0 0 384 0,0 0 32 16,0 0 0-16,7-7 0 0,-2-4 192 0,0-1 32 16,-1-3 16-16,1-3 0 0,-1-3-192 0,1-3-32 15,0 1-16-15,1 0 0 0,2 0-288 0,2 1-128 0,-3 0 128 16,4 2-128-16,-4 1 0 0,3 2-256 0,1 1 48 16,-2 4 0-1,1 1-1264-15,-1 3-256 0,-9 8-64 0,10-4-12160 0</inkml:trace>
  <inkml:trace contextRef="#ctx1" brushRef="#br2" timeOffset="-185103.24">26734 19658 12895 0,'0'0'576'0,"0"0"112"0,0 0-560 0,4 12-128 0,-4-12 0 0,10 6 0 15,2-3 4384-15,0-1 848 0,2-5 160 0,0-1 48 16,2 0-4256-16,-2-3-848 0,-2-1-160 0,1-1-48 16,-2-1-128-16,1 0 0 0,-2 0-160 0,-2-3 160 0,1 2-304 0,-3 0 48 15,-1-1 0-15,-2 3 0 0,-1-1 256 0,-2 10 0 16,0 0-128-16,0 0 128 0,0 0 0 0,-5-5 0 16,-3-2 0-16,8 7 144 0,-12 3-144 0,3 3 0 15,-1 3 0-15,-2 4 0 0,0 2 128 0,-1 4-128 16,0 1 0-16,2 3 128 0,-1 3-128 0,2-3 0 15,-1-1 144-15,2 3-144 0,1-4 128 0,3 0-128 16,2-1 128-16,2-4-128 0,1-2 0 0,1 0 0 16,3-3 0-16,1 0 0 0,2 0-240 0,3-3-64 15,3-2-16-15,2 1 0 16,-2-5-608-16,3-2-128 0,-2 0-32 16</inkml:trace>
  <inkml:trace contextRef="#ctx1" brushRef="#br2" timeOffset="-184770.28">27221 19588 30175 0,'-13'11'1344'0,"8"-4"256"0,0 4-1280 16,1 3-320-16,2 1 0 0,2 3 0 0,1 2 0 0,-1 0 144 0,0 0-144 0,1 0 0 15,2 4 0-15,-2 2 0 0,-2-3 0 0,0 1 0 16,-1 0-128-16,1-4 128 0,-1-3-208 0,-1-4 80 16,1-2 128-16,2-11 0 0,0 0 0 0,0 0 0 15,0 0 528-15,0 0 96 0,0 0 16 0,0 0 0 0,0 0 80 0,-4-13 32 16,4-1 0-16,4-4 0 0,-1-3-352 0,2-1-64 16,3-1-16-16,1 2 0 0,4-3-320 0,1 1 0 15,1 2 0-15,3 1 128 0,-2 1-128 0,2 1-192 16,1 3 64-16,0 1 0 15,-2 4-240-15,-1 0-32 0,1 5-16 16,-2 2 0-16,0 0-1760 0,0 7-368 0,-3 1-64 0</inkml:trace>
  <inkml:trace contextRef="#ctx1" brushRef="#br2" timeOffset="-184341.44">27834 19528 16575 0,'0'0'1472'0,"0"0"-1168"0,-9 1-304 0,1-1 0 16,1 2 2416-16,0 0 416 0,-2 1 96 0,1 2 16 16,-3 0-2048-16,0 0-416 0,-3 3-80 0,2 2-16 15,1 4-256-15,-2 2-128 0,-1 3 0 0,0 2 128 16,0 2-128-16,2 2-192 0,-2-3 32 0,2 0 16 15,2 3 144-15,1-4 0 0,3 0-144 0,-1-4 144 16,4-3 0-16,1-2 0 0,2-12 160 0,3 13-160 16,-3-13 192-16,8 11-192 0,-8-11 192 0,11 1-192 0,2-2 192 0,1-4-192 15,0-1 192-15,1-2-192 0,0-5 336 0,2-2-32 16,-1-2-16-16,2 1 0 0,0-3-288 0,-2 2 160 16,1 2-160-16,-3 4 128 0,0-1-128 15,0 6 0-15,-3-1 0 0,-1 5 0 0,-2 2-176 0,1 2 176 16,-3 6-128-16,1 0 128 0,-4 4 0 0,1 4-160 15,-1 3 160-15,-1 2 0 0,-2 3-176 0,3 3 176 16,-6 4-160-16,1-2 160 0,-5 3-144 0,0 1 144 16,-2 1-128-16,0 0 128 0,-2 3 0 0,-5 0 0 15,-1 0 0-15,-1-3 128 0,0-2-128 0,0-5 0 16,0-1 128-16,2-4-128 0,1-3-160 0,-1-5-96 16,6-5-32-16,0-4-8336 15,0-2-1664-15</inkml:trace>
  <inkml:trace contextRef="#ctx1" brushRef="#br2" timeOffset="-183985.5">28096 19721 23951 0,'0'0'2128'0,"0"0"-1696"0,0 0-432 0,0 9 0 15,0-9 2112-15,10 8 352 0,3-4 64 0,1-4 16 16,0-4-2032-16,2-3-512 0,3 0 0 0,0-6 0 16,-1-1-208-16,4-1-144 0,-2-4-32 0,2-1 0 15,-2-1-224-15,-4 1-48 0,-3 1-16 0,1 4 0 16,-5 3 384-16,0 3 80 0,-5-1 16 0,-4 10 0 0,2-8 192 0,-2 8 0 16,0 0 192-16,0 0-192 0,-9 0 416 0,-1 3-32 15,0 2 0-15,-3 6 0 0,-2 7-96 0,-4 4-32 16,1 5 0-16,2-2 0 0,0 4-32 0,4-2-16 15,2 2 0-15,-1-2 0 0,1 0-208 0,3-3 176 16,0-3-176-16,3 1 160 0,1-3-160 0,1-3 0 16,2-4 0-16,3-1 0 15,-1 0-528-15,5-3-96 0,-7-8-16 0,7 8 0 16,1-2-2016-16,-8-6-416 0,0 0-64 0,19-2-32 0</inkml:trace>
  <inkml:trace contextRef="#ctx1" brushRef="#br2" timeOffset="-183377.84">28458 19466 19231 0,'0'0'848'0,"0"0"176"0,0 0-816 0,0 0-208 16,0 0 0-16,0 0 0 0,0 0 768 0,0 0 128 0,0 0 0 0,0 0 16 15,0 0-320-15,0 0-64 0,0 0-16 0,0 0 0 16,0 0-128-16,0 0-48 0,0 0 0 0,-1 14 0 16,-4 0 64-16,1-3 16 0,-4-1 0 0,-1 4 0 15,-2 4 48-15,-2 0 16 0,-1 1 0 0,0 4 0 16,0 2-32-16,0-2 0 0,-1 1 0 0,2 2 0 16,0-3-64-16,-2 2-32 0,3 2 0 0,1-3 0 15,6 0-112-15,1-2-32 0,1-2 0 0,3-2 0 16,1 0-16-16,3-2 0 0,2 1 0 0,2-3 0 15,-1-2-192-15,4 0 0 0,0-1 0 0,0-3 0 16,1-2-144-16,1-1-32 0,-1-3 0 0,2-4 0 16,1-3-512-16,-1 0-96 15,0-2-32-15,-1-4-12784 0</inkml:trace>
  <inkml:trace contextRef="#ctx1" brushRef="#br2" timeOffset="-182259.41">28818 19710 11967 0,'0'0'1072'0,"0"0"-864"16,0 0-208-16,0 0 0 0,0 0 1472 0,0 0 240 16,6 11 48-16,-6-11 16 0,0 0-1232 0,8 5-240 15,-8-5-48-15,0 0-16 0,11 2 512 0,-11-2 96 16,12-2 32-16,-2-1 0 0,-3-4 256 0,1 1 48 15,1-2 16-15,0-3 0 0,0-2-240 0,0-2-32 16,-1 1-16-16,4-4 0 0,-7 0-560 0,3 0-112 0,-2 1-32 0,0 3 0 16,-1 1-208-16,0 3 0 0,-2-2 0 0,-2 2 0 15,-1 10-160-15,0 0 160 0,0 0-128 0,0 0 128 16,0 0 0-16,-9-1 0 0,-1 6 0 0,-1 1-128 16,-1 6 128-16,0 6 176 0,-4 4-48 0,2 6 0 15,0 8 64-15,2 3 16 0,0 1 0 0,2-2 0 16,-1 0 96-16,2-2 16 0,2-3 0 0,4-3 0 15,1-4-32-15,4-2 0 0,-1-1 0 0,4-4 0 16,3-4-288-16,3-5 0 0,0-2 0 0,5-8-144 16,3-4-544-16,1-5-96 15,0-7-32-15</inkml:trace>
  <inkml:trace contextRef="#ctx1" brushRef="#br2" timeOffset="-181541.63">29741 18870 11967 0,'-14'6'1072'0,"-3"3"-864"0,-1-1-208 0,3 4 0 15,0 4 3904-15,2 3 720 0,0 1 160 0,2 7 16 16,-1-2-4000-16,2 7-800 0,1 1-176 0,2 2-16 16,0 4 192-16,2-5-192 0,1-6 192 0,2 1-192 15,1-2 192-15,2-3 0 0,1-5 0 0,1-5 0 16,0-4 0-16,2 0 0 0,-5-10 0 0,7 4 160 16,-7-4 144-16,10-2 16 0,1-7 16 0,-1 0 0 0,-1-6 176 0,1-3 48 15,0-6 0-15,0-3 0 0,0 2-560 0,0-5 0 16,-1 1 0-16,-1 4 0 0,-2-3-320 0,-2 4 0 15,-1 1-16-15,-2 1 0 0,-2 5 336 0,-2 2-144 16,-1-3 144-16,-1 4 0 0,1 4 0 0,1 3 0 16,-2 2 160-16,5 5-32 0,0 0-128 0,0 0 0 15,0 0 0-15,-8 5 0 0,8-5 0 0,-6 11 0 16,2-3-192-16,4-8 64 0,-1 11 128 0,1-11 0 16,0 0-144-16,0 0 144 0,0 0-144 0,10 4 144 15,-10-4-192-15,12-1 192 0,1-4 0 0,-1-2 0 16,-2 2 0-16,1-5 0 0,2 0 0 0,0 0 176 15,-1 3-176-15,0-2 160 0,0 2-160 0,1 3 0 16,0-1 0-16,0 4 0 0,-2 1 0 0,4 3 0 0,-1 1 0 16,1 1 0-16,1 7 0 0,-1-1 0 15,-1 2 0-15,-1 2 192 0,-2-1-192 0,-1 3 0 0,-1 2 0 16,-1 1 128-16,-3 3 48 0,0-1 0 0,-2 2 0 0,-2-1 0 16,-1-4-16-16,0 0 0 0,-1-4 0 0,-2 2 0 15,0-3-32-15,1-4 0 0,-2-1 0 0,4-9 0 16,0 0-128-16,0 0-176 0,-8-6 48 0,2-2 0 31,0-5-1232-31,1-6-240 0,1-4-64 0,1-4-10720 0</inkml:trace>
  <inkml:trace contextRef="#ctx1" brushRef="#br2" timeOffset="-180941.58">29946 19040 17503 0,'0'0'1552'0,"0"0"-1232"0,-5-5-320 0,5 5 0 16,0 0 2224-16,0-10 384 0,3-4 80 0,3 0 0 15,3-3-2000-15,1-1-416 0,3 1-80 0,-2-1 0 0,0 0-64 0,0-1-128 16,2 0 192-16,-1-1-64 0,0-1 16 15,1 0 0-15,2-1 0 0,-2 4 0 0,2 3 144 0,0 2 32 16,0 3 0-16,1 4 0 0,-2 6 0 0,0 1 0 16,1 3 0-16,-1 7 0 0,0 6-80 0,0 2-16 15,0 1 0-15,-2 7 0 0,0 3-224 0,-1 2 0 16,0 1 0-16,0-4 0 0,-2 1 0 0,0 3 0 16,1-1 0-16,-2 1 0 0,-2-3-256 0,-1-2-64 15,-1-8 0-15,1-2 0 16,-3-1-544-16,0-8-112 0,-2-9-32 0</inkml:trace>
  <inkml:trace contextRef="#ctx1" brushRef="#br2" timeOffset="-180592.43">30930 17058 15663 0,'0'0'1392'0,"0"0"-1120"0,0 0-272 0,8 13 0 16,2 9 3072-16,2 2 576 0,-1 8 96 0,2 5 32 0,1 3-3008 0,1 8-608 15,-2 2-160-15,-1 5 0 16,-3 3 0-16,-1 6 0 0,-2 4 0 0,-1 4 0 0,-2 0 0 0,-1-2 0 16,-2-1 128-16,0-2-128 0,0 0 0 0,2-4 0 15,-4-4-128-15,2 1 128 16,0-4-1088-16,-1-5-128 0,-1-10-32 0,-1-5 0 16,-1-4-1984-16,3-8-400 0,-3 6-80 0,-1-16 0 0</inkml:trace>
  <inkml:trace contextRef="#ctx1" brushRef="#br2" timeOffset="-180091.24">30886 17956 16575 0,'0'0'736'0,"0"0"160"0,0 0-720 0,0 0-176 0,0 0 0 0,0 0 0 16,11 4 4080-16,3-7 784 0,4-2 144 0,2-8 48 15,3-2-4288-15,3-4-768 0,0-1-304 0,1-7 16 32,-3-4-112-32,0-4-32 0,-1-3 0 0,1-4 0 15,1-1-16-15,-3-4 0 0,1 1 0 0,0-4 0 0,-1-2 256 0,-1-3 64 0,0-3 0 0,-3-4 0 16,-2 2 128-16,1-1 144 0,-1 1-16 0,-1 12-128 16,3 8 320-16,-4 9-64 0,-1 4 0 0,0 7 0 15,-2 6-32-15,-1 3-16 0,-3 6 0 0,-7 5 0 16,0 0-64-16,5 14-16 0,-4 2 0 0,-1 5 0 15,-1 8-128-15,-3 5 0 0,-1 7 0 0,-2 4 0 16,0 5 0-16,-2 2 0 0,0 1 0 0,-1 2 0 0,-2-1 0 16,3 1 0-16,2-2 0 0,-1-2 0 0,1-8 432 0,1-1 48 15,4-6 16-15,-1-7 0 0,1-2 112 0,3-8 32 16,-1-1 0-16,3-6 0 0,0-5-128 0,-3-7 0 16,0 0-16-16,9 2 0 0,2-2-224 0,-1-2-32 15,-1-3-16-15,1-7 0 0,4 0-224 0,-3-4-128 16,3-4 128-16,-1 1-208 0,0 1 0 0,1 2 0 15,0 3 0-15,1 1 0 0,0 6 208 0,-1 1-192 16,1 3 192-16,1 4-192 0,-2 6 192 0,-2 1 0 16,1 3 0-16,0 5 0 0,-1-1 0 0,2 3 0 15,-2 2 0-15,0 2 0 0,0 2 0 0,-2-2-224 0,-1-1 64 16,-1-1 16 0,-3 2-656-16,-1-4-128 0,-2-4-32 0,-1-1 0 15,1-1-1968-15,-2-3-400 0</inkml:trace>
  <inkml:trace contextRef="#ctx1" brushRef="#br2" timeOffset="-179886.24">31802 17428 13823 0,'0'0'1216'0,"0"0"-960"0,0 0-256 0,4 13 0 15,1 0 4736-15,2 1 912 0,-1 3 176 0,0 3 48 16,3 0-4464-16,-3 0-896 0,1-1-192 0,-2 0-16 15,0 3-144-15,-1 1-32 0,0-3 0 0,-2-2 0 16,-2-7-1200-16,0 3-240 0,1 0-48 0,-1-5-16 16,0-9-1680-16,0 0-336 0,0 0-64 0,0 0 0 0</inkml:trace>
  <inkml:trace contextRef="#ctx1" brushRef="#br2" timeOffset="-179715.03">31768 16879 19343 0,'0'0'848'0,"-8"-5"192"0,1 0-832 0,7 5-208 15,0 0 0-15,0 0 0 0,-9-1 4128 0,9 1 784 16,0 0 144-16,0 0 48 0,0 0-4336 0,0 0-768 0,0 0-368 0,0 0 48 31,0 0-2016-31,0 0-400 0,-8-3-80 0</inkml:trace>
  <inkml:trace contextRef="#ctx1" brushRef="#br2" timeOffset="-179373.46">32554 16910 40367 0,'-22'-5'1792'0,"8"2"368"0,-1 2-1728 0,-3 2-432 0,-2 4 0 0,-3 5 0 16,-2 2 0-16,-1 3-224 0,-3 3 32 0,13-7 0 16,-1 3-224-16,-3 1-32 0,1 1-16 0,2 2 0 15,0 2-224-15,2-1-32 0,1 0-16 0,-9 14 0 16,9-8 96-16,3 0 0 0,4 0 16 0,5-5 0 16,2-1 432-16,3-1 192 0,4 0-160 0,3 1 160 15,1 0 0-15,3 0 208 0,3 2-16 0,-6-9 0 0,0 1 176 0,2 0 16 16,1 3 16-16,2 3 0 0,-5 3-80 0,2 0-32 15,-3-1 0-15,4 20 0 0,-5-7 32 0,-7-3 16 16,-3-2 0-16,-5-5 0 0,-2 0-176 0,2-11-32 16,-4 2-128-16,0-1 192 15,-7-1-592-15,0 1-128 0,0 1-32 0</inkml:trace>
  <inkml:trace contextRef="#ctx1" brushRef="#br2" timeOffset="-178858.74">30075 20203 15663 0,'0'0'688'0,"0"0"144"16,-1-10-656-16,2 1-176 0,1-2 0 0,3-2 0 0,3 3 2816 0,1-2 544 15,1 2 96-15,2 1 32 0,-2 3-2640 0,0-1-528 0,-1 2-96 0,2 5-32 16,-11 0 0-16,13 4-16 0,-2 5 0 0,0 1 0 15,-4 5 80-15,1 6 32 0,1 3 0 0,-3 0 0 16,-1 0-96-16,0 4-32 0,-2 0 0 0,2 0 0 16,-3-1-304-16,0 0-64 0,-2-6-16 0,0 0 0 31,0-4-1264-31,0-3-256 0,-3-1-48 0,3-13-9904 0</inkml:trace>
  <inkml:trace contextRef="#ctx1" brushRef="#br2" timeOffset="-178456.82">30563 19831 36575 0,'-8'10'1616'0,"4"0"336"0,2 3-1568 0,1-2-384 0,2 3 0 0,3 4 0 0,0 1 0 0,2 3-144 16,-2 4 0-16,3-4 0 0,0-1-48 0,-3 5-16 15,1-3 0-15,-2 1 0 0,0 0-80 0,0-2-16 16,-3-3 0-16,0 0 0 0,0-1 128 0,-3-3 32 16,0-6 0-16,3-9 0 0,-2 10 144 0,2-10 176 15,0 0-48-15,0 0 0 0,0 0 112 0,0 0 16 16,0 0 0-16,4-13 0 0,0-3-256 0,2-5 0 16,0-2 128-16,2-3-128 0,2 0 0 0,1 2 0 15,1-4 0-15,1 5 0 0,1-1-208 0,-2 5 64 16,4 3 16-16,-1 5 0 0,-1-1-64 0,0 5 0 0,-2 0 0 0,1 3 0 15,-13 4 192-15,15 1 0 0,-15-1-144 16,14 9 144-16,-1 0-176 0,-3 4 48 0,-2 2 0 0,-2 2 0 16,-2 2-48-16,0-3 0 0,-4-2 0 0,-4 3 0 15,0 0 48-15,0 2 0 0,-1 3 0 0,0-2 0 16,-1 1-128-16,0-3 0 0,-1-3-16 0,2-4 0 31,0-2-1504-31,5-9-288 0,0 0-64 0,0 0-16 0</inkml:trace>
  <inkml:trace contextRef="#ctx1" brushRef="#br2" timeOffset="-178189.72">31157 19115 21183 0,'0'0'1888'0,"0"0"-1504"15,0 0-384-15,0 0 0 0,0 0 3904 0,0 0 704 16,11 13 128-16,0 2 48 0,2 3-3904 0,1 2-880 16,-4 4 0-16,3 2 0 0,-2 4-256 0,3 3 16 15,-3 0 0-15,-1 3 0 0,0 2-16 0,-1 1-16 16,-3-2 0-16,-1 4 0 0,-1 5 48 0,-1-4 16 16,-1 1 0-16,-4-5 0 15,0-2-176-15,0-3-48 0,-2-3 0 0,1-1 0 16,-2-2-1536-16,0-3-304 0,-1-3-64 0,0-4-10400 0</inkml:trace>
  <inkml:trace contextRef="#ctx1" brushRef="#br2" timeOffset="-177964.3">31153 19534 30399 0,'0'0'2704'0,"0"0"-2160"0,-9 8-544 0,9-8 0 15,0 0 1616-15,0 0 224 0,0 0 32 0,0 0 16 16,10 5-1552-16,3-4-336 0,1-1 0 0,2-1 0 16,3-3-160-16,4-1 16 0,-1 1 0 0,2 1 0 15,1-2-128-15,1-3-32 0,-2 2 0 0,3-6 0 16,-1 3-80-16,2-2-32 0,2 3 0 0,-3-2 0 16,-1 2-1344-16,-2-2-272 0,-4 4-48 0,-1-3-6704 15,-1 3-1344-15</inkml:trace>
  <inkml:trace contextRef="#ctx1" brushRef="#br2" timeOffset="-177636.95">31659 19262 24879 0,'0'0'1088'0,"0"0"256"0,0 0-1088 0,0 0-256 16,0 0 0-16,0 0 0 0,0 0 2064 0,0 0 368 15,3-6 64-15,3-5 0 0,0 0-2112 0,0 3-384 0,1-3-192 0,-1 4 32 16,-1 0-32-16,-5 7 0 0,0 0 0 0,0 0 0 16,0 0 192-16,0 0-192 0,0 0 192 0,0 0-192 15,-5 11 192-15,-1 1 0 0,-1 1 0 0,-2 1 0 16,0 3 0-16,1 0 0 0,0 0 0 0,0 1 0 16,1-1 128-16,0 0-128 0,2-2 160 0,1 2-160 15,1-3 240-15,0-3-48 0,1 1-16 0,2-12 0 16,1 9 16-16,-1-9 16 0,4 8 0 0,-4-8 0 15,8 4-208-15,3-1 0 0,0-6 0 0,1-1 0 16,-2-1 0-16,1-2-288 0,3-1 32 0,-2-2 16 16,-1 1-624-1,2-4-128-15,-4 2-32 0</inkml:trace>
  <inkml:trace contextRef="#ctx1" brushRef="#br2" timeOffset="-177335.83">31852 18994 13823 0,'-5'10'1216'16,"1"-2"-960"-16,4-8-256 0,-4 15 0 0,2 3 4352 0,2 2 832 16,2 3 176-16,1 3 16 0,-2-3-4320 0,1-2-864 15,1 0-192-15,0-1 0 0,-2-2-128 0,0-4-16 16,-1-14 0-16,0 12 0 0,0-12-16 0,0 0 0 0,0 0 0 15,0 0 0-15,0 0 416 0,0 0 96 0,0 0 16 16,8-11 0-16,-3-4 16 0,1-4 16 0,1-6 0 0,0 1 0 16,2-2-224-16,0 1-48 0,-1-2-128 0,2 2 192 15,-3 5-192-15,4-2 0 0,-1 1 0 0,1 3 0 16,-1 5-304-16,2 1 0 0,-2 1 0 0,0 5 0 31,-2 2-400-31,-8 4-96 0,10-6-16 0</inkml:trace>
  <inkml:trace contextRef="#ctx1" brushRef="#br2" timeOffset="-176989.85">32148 18754 22111 0,'0'0'1968'16,"0"0"-1584"-16,0 0-384 0,0 0 0 0,0 0 2176 0,4 10 336 15,2 3 80-15,-2 1 16 0,-1 0-2096 0,-1 2-512 16,1 2 0-16,0 1 0 0,1 3 0 0,0-2 0 16,-1 1 0-16,-2-2 0 0,0 1 0 0,0-2 0 15,2-3 0-15,0-1 0 0,-2-1 224 0,0-2-64 16,0-1-16-16,-1-10 0 0,2 8 368 0,-2-8 80 16,0 0 16-16,0 0 0 0,0 0 224 0,0 0 32 15,0 0 16-15,0 0 0 0,7-9-384 0,0-2-80 16,-2-3-16-16,0-2 0 0,0-1-208 0,0-4-64 0,-1 0 0 0,0 0 0 15,-1 0-128-15,1-3 0 0,0-1-192 0,0 4 192 16,-2-1-256-16,2 2 80 0,0-1 16 16,-2 13 0-1,1-5-432-15,0 1-96 0,-1 1-16 0,2-2 0 16,-3 3-2432-16,0 1-512 0</inkml:trace>
  <inkml:trace contextRef="#ctx1" brushRef="#br2" timeOffset="-176370.55">32362 18567 2751 0,'0'0'256'0,"0"0"-256"0,-6 9 0 0,3-1 0 0,-1 2 6720 0,4 0 1312 15,0 4 256-15,0 0 48 0,0-1-6864 0,2 3-1472 16,0 2 0-16,0 0-320 15,-1 0-128-15,2 1 0 0,0 2-16 0,-1-2 0 0,1-1 80 0,0-4 0 16,1-1 16-16,1 0 0 0,0-5 368 0,-5-8 240 16,8 9-48-16,1-5 0 0,-9-4 352 0,13 3 64 15,-2-3 16-15,-1-3 0 0,0-1-48 0,1 1 0 16,-2-5 0-16,-1 2 0 0,1-6-192 0,0 2-64 16,-1-4 0-16,-2-1 0 0,1-1-160 0,-2 2-32 15,-3 2-128-15,1-2 192 0,-1 1-192 0,1 3 144 16,1-2-144-16,-2 5 128 0,-2 7-128 0,0-10 0 0,0 10 0 0,0 0 0 15,0 0 0-15,0 0-176 0,0 0 48 16,0 0 0-16,0 0-112 0,0 0-16 0,0 0 0 0,12 6 0 16,-2 3 256-16,0-4-192 0,-10-5 192 0,9 8-192 15,0-2 192-15,-9-6 0 0,10 4 0 0,0-2 0 16,0-2 128-16,-10 0 80 0,10 0 16 0,1-2 0 16,-1-2 0-16,-1-5 0 0,-2 0 0 0,1-4 0 15,-2 0-96-15,2-3-128 0,1-2 176 0,-3-3-176 16,-2-2 0-16,1 0 0 0,0-4 0 0,-1 2 0 15,-2-3 0-15,0 1 160 0,-2-2-160 0,-2 4 192 16,0-3 224-16,-2-4 48 0,-1-5 16 0,0-4 0 16,-4 1 160-16,-1-9 16 0,-2-3 16 0,4 1 0 15,-1 4-288-15,1 7-64 0,0 9-16 0,3 7 0 16,3 6-304-16,-1 8 0 0,-1 1 0 0,4 9 0 16,0 0 0-16,0 0 0 0,-2 13 0 0,-2 7 0 0,3 11-192 0,1 6 192 15,1 11-208-15,3 5 80 0,-4 6 128 0,2 1-160 16,3 3 160-16,1-1-160 0,-3 3 16 0,2-3 0 15,3 3 0-15,1-4 0 0,1-3 144 0,4-9 0 16,1-3 0-16,3-5 0 0,1-6 0 0,-6-17-128 16,4 0 128-16,0-2-128 15,2-1-928-15,4-2-176 0,5-5-48 0,150 46 1280 0</inkml:trace>
  <inkml:trace contextRef="#ctx1" brushRef="#br3" timeOffset="-144067.84">12029 18399 16575 0,'-14'4'1472'0,"5"1"-1168"0,-6 2-304 0,2-1 0 15,1 2 1600-15,2 2 272 0,1-3 48 0,2 5 16 16,-1 1-1264-16,3-5-256 0,5-8-48 0,-6 11-16 16,-1-5-80-16,7-6-16 0,0 0 0 0,0 0 0 15,0 0 32-15,0 0 0 0,0 0 0 0,0 0 0 16,0 0 144-16,-1-4 16 0,0-6 16 0,3-1 0 15,1-8-64-15,1-3-16 0,1-1 0 0,1 0 0 16,0-6-176-16,2 1-32 0,0-4-16 0,1 0 0 16,-2-2 192-16,2 0 32 0,0-3 16 0,-1 4 0 15,-1 2 48-15,1 1 0 0,-1 1 0 0,2 3 0 0,2 1-208 0,-1 2-48 16,1 4 0-16,1 0 0 0,-1 1-192 0,0 4 128 16,1 3-128-16,-2-1 0 0,0 4 0 0,0 1 0 15,2 3 0-15,2 3 0 0,-3-1 0 0,2 5 0 16,0 1-160-16,2 6 160 0,1 0-192 0,1 5 32 15,-2 3 16-15,2 3 0 0,-1 3 144 0,0 0-192 16,-2 5 192-16,0 0-192 0,-2 2 192 0,0-1 0 16,-2 0 0-16,-3 3 0 0,2 2 0 0,-2 0 0 15,-2-2 0-15,-1-3 128 0,-2-2-128 0,-1 1 128 16,1-5-128-16,-2 2 128 0,0-3-128 0,-2-4-192 16,1-1 64-16,-1-1 0 15,-1 0-672-15,-1-3-128 0,2-4-32 0,-2 2 0 16,4-12-2048-16,-8 3-432 0</inkml:trace>
  <inkml:trace contextRef="#ctx1" brushRef="#br3" timeOffset="-143841.9">12121 18322 2751 0,'0'0'128'0,"0"0"16"0,-10-3-144 0,4 2 0 0,6 1 0 0,0 0 0 15,0 0 5376-15,0 0 1024 0,0 0 224 0,0 0 32 16,0 0-5056-16,0 0-1024 0,0 0-208 0,0 0-48 15,0 0-64-15,0 0 0 0,13 3-16 0,1-1 0 16,0 2-48-16,1-2 0 0,0 0 0 0,3-1 0 16,2-1 0-16,4 0 0 0,-1-1 0 0,3-1 0 15,2 1-192-15,0-1 128 0,1-5-128 0,3 2 0 16,-1-4-256-16,2 0-128 0,6-2-48 0,-4-4 0 16,-2-6-2224-16,-5-1-448 0</inkml:trace>
  <inkml:trace contextRef="#ctx1" brushRef="#br3" timeOffset="-143615.21">12818 17700 28959 0,'0'0'1280'0,"0"0"272"0,0 0-1232 0,0 0-320 15,0 0 0-15,0 0 0 0,-4 10 384 0,2 6 0 16,0-1 16-16,2 4 0 0,2 3-272 0,0 6-128 15,1 0 0-15,1 5 128 0,-1 2-128 0,1 2 0 0,0 0 144 0,0 0-144 16,0 1 0-16,2 1 128 0,-3-2-128 0,-1-1 0 16,1 1 0-16,-2-6-256 15,0-4 32-15,0-3 16 16,1-5-592-16,-1-3-112 0,-1-4-32 0,0-12-7408 0,0 0-1488 0</inkml:trace>
  <inkml:trace contextRef="#ctx1" brushRef="#br3" timeOffset="-143247.48">13405 17844 29599 0,'0'0'1312'0,"0"0"272"0,-9 1-1264 0,0 2-320 0,9-3 0 0,-10 5 0 0,-1 0 192 0,-2 3-32 16,-1-2 0-16,0 5 0 0,0-2-160 0,-1 3 0 15,-2 0 0-15,3-1 0 0,0 1-176 0,0 1 176 16,3-5-128-16,-2 3 128 0,2-1-192 0,5 0 32 16,-1-1 16-16,7-9 0 0,-5 10 144 0,5-10-192 15,0 0 192-15,5 12-192 0,-5-12 192 0,12 9 0 16,-1-3 0-16,2 0-128 0,2-3 128 0,0 2 0 16,3-1 160-16,0 1-160 0,0-1 224 0,2-2-48 15,-2 1-16-15,0 1 0 0,-1 1 64 0,1 0 16 16,-4 1 0-16,-1 3 0 0,-2-1-240 0,-2 1 144 15,-2 0-144-15,-2 2 128 0,-3 0 0 0,-3 1-128 16,-3 1 192-16,-4 3-64 0,-3 1-128 0,-3 0 160 16,-4 0-160-16,-2 1 160 0,-3 1 608 0,-1 0 112 0,-2 1 16 15,2-2 16 1,-1 0-3232-16,-1-3-656 0</inkml:trace>
  <inkml:trace contextRef="#ctx1" brushRef="#br3" timeOffset="-142894.16">14130 17880 19343 0,'-23'7'1728'0,"0"6"-1392"0,-1-2-336 0,6 7 0 0,0 5 3520 0,7-3 624 15,-1 1 128-15,5 0 16 16,3 0-3760-16,0-2-752 0,3-5-160 0,2 0-16 16,-1-14-48-16,10 15-16 0,4-5 0 0,3-2 0 0,1-6 64 0,3-2 16 15,7-2 0-15,3-7 0 0,1 0 384 0,-2-5 0 16,-3 0 0-16,1-4 128 0,-2-3 144 0,1 0 48 16,-3 0 0-16,-1-2 0 0,-4 0 320 0,-2 2 80 15,-3 1 16-15,-3 1 0 0,-3 3 32 0,-4-1 0 16,-4-1 0-16,-3 2 0 0,-3 4 96 0,-5 1 32 15,-4-3 0-15,-4 4 0 0,-4 2-576 0,-2 4-128 16,-3-1 0-16,-3 4-16 16,0 2-688-16,-5 6-128 0,-2-1-16 0,2 3-11072 15,5-4-2224-15</inkml:trace>
  <inkml:trace contextRef="#ctx1" brushRef="#br3" timeOffset="-142288.74">12463 18975 13823 0,'-14'-2'608'0,"3"-1"128"0,-6-5-592 0,1 3-144 0,-1 3 0 0,3-2 0 15,-1 0 4864-15,1 3 960 0,-2 1 176 0,0 0 32 31,1 0-5584-31,0 2-1104 0,0 4-240 0,1-3-32 0,0 0 736 0,1 3 192 0,0 3 0 0,2 3 0 16,-1-2 0-16,1 4-128 0,-2 5 128 0,2 2 0 16,-1 5-144-16,1-1 144 0,-1 6-160 0,5-1 160 15,0 2 0-15,4 0 0 0,0-2 0 0,3-3 0 16,4 0 0-16,2-4 0 0,4-2 0 0,3-2 160 16,0-2 32-16,2-3 0 0,3 0 0 0,2-4 0 15,6 1-192-15,0-6 0 0,4-2 0 0,0-3 128 16,3-1-336-16,1-4-80 0,2-3-16 0,5-3 0 15,1-5-2048-15,0-1-400 0,14-13-96 0,-13 2-16 0</inkml:trace>
  <inkml:trace contextRef="#ctx1" brushRef="#br3" timeOffset="-141962.24">12739 18786 28559 0,'-15'5'1264'0,"5"-1"272"0,-3-2-1232 0,4 5-304 16,0 1 0-16,3 3 0 0,0 3 1552 0,0 1 256 16,1 4 48-16,2 1 16 0,0 6-1552 0,1-1-320 15,0 4 0-15,0 2-128 0,2 2 128 0,0 5-128 16,0 4 128-16,0-4-128 0,-2-5 128 0,1-2-128 0,1-3 128 0,0-5-128 16,0-6 128-16,3-4 0 0,-1-2 0 0,-2-11 128 15,0 0 128-15,0 0 48 0,0 0 0 0,0 0 0 16,13-3 176-16,-2-6 32 0,1-6 16 0,1-6 0 15,1-3-208-15,2-6-64 0,1-5 0 0,0 0 0 16,2-1-256-16,3 2 0 0,2 1 0 0,-2 5-144 16,2-3 144-16,1 7-160 0,1-1 160 0,-1 4-160 15,2 2-80-15,0 3-16 0,3 2 0 0,1 4 0 32,0-3-224-32,-3 6-48 0,-1 2-16 0,-3 3 0 15,-3-1-1680-15,-2 5-336 0,-2 4-64 0,-1 2-6224 0,-4-3-1264 0</inkml:trace>
  <inkml:trace contextRef="#ctx1" brushRef="#br3" timeOffset="-141662.2">12981 19029 13823 0,'0'0'1216'0,"0"0"-960"15,0 0-256-15,0 0 0 0,0 0 1728 0,0 0 288 16,0 0 64-16,0 0 16 0,0 0-1712 0,0 0-384 16,0 0 0-16,0 0 0 0,0 0 352 0,12 1 64 15,-12-1 16-15,12 2 0 0,3 1 272 0,-1 2 64 16,-1-2 16-16,1 0 0 0,-4 2-80 0,3 3 0 0,-1-4-16 0,1 0 0 16,-3 2-176-16,0 2-16 0,1-4-16 0,-1-1 0 15,-1 4-224-15,-9-7-32 0,0 0-16 0,11 0 0 16,-1 0-208-16,-10 0 0 0,9-7 0 0,-9 7-160 31,7-6-544-31,-4 0-96 0,0-6-32 0,-3 1-11824 0</inkml:trace>
  <inkml:trace contextRef="#ctx1" brushRef="#br3" timeOffset="-141212.1">13005 19025 2751 0,'0'0'128'0,"0"0"16"0,0 0-144 0,-8 2 0 15,8-2 0-15,0 0 0 0,0 0 4016 0,0 0 768 16,0 0 144-16,0 0 48 0,0 0-3728 0,5-11-736 16,2-1-160-16,0 1-32 0,2-3-144 0,1 5-48 15,2-4 0-15,2-1 0 0,0 2 128 0,1-1 32 16,2-2 0-16,-1 1 0 0,1 2 320 0,0 2 64 0,1-4 16 0,0 3 0 16,0 1 0-16,0 2 0 0,-1 2 0 0,1 2 0 15,1 4-224-15,0 0-32 0,0 0-16 16,-1 6 0-16,0 6 768 0,0 0 160 0,0 1 16 0,-2 6 16 31,-2 4-1568-31,0 0-304 0,-3 2-64 0,0 3-16 0,-2-1 800 0,-3 3 160 0,-2 3 16 0,-2 2 16 16,1 0-48-16,-3-2-16 0,-4-3 0 0,1 0 0 15,1 3-192-15,-2-6-32 0,2-2-128 0,-1-4 192 16,0-1-192-16,1-4 0 0,1 0-144 0,-1-4 144 31,1-3-1680-31,1-9-240 0,0 0-64 0,0 0-7360 0,0 0-1472 0</inkml:trace>
  <inkml:trace contextRef="#ctx1" brushRef="#br3" timeOffset="-140768.72">13807 18957 20271 0,'0'0'896'0,"-8"5"192"0,8-5-880 0,-9 4-208 16,9-4 0-16,0 0 0 0,0 0 1968 0,-2 12 336 15,2-1 80-15,0-11 16 0,0 0-2064 0,8 10-336 16,0-1-208-16,3-5 16 0,-1 0 192 0,1-3 0 16,2-2 0-16,0-2 0 0,-1 1 0 0,2-2 192 0,0-7-32 0,0-1-16 15,0 2 160-15,0-4 16 0,0-1 16 0,0 1 0 16,-4-2-32-16,3 1-16 0,0 0 0 0,-3-2 0 15,0 0-128-15,-1 1-32 0,-1 5 0 0,-3 1 0 16,-3 0-128-16,-3 2 128 0,1 8-128 0,-4-5 128 16,-2-3 0-16,-3 8 0 0,-2 8 0 0,-2 1 0 15,-4 5-128-15,1 2-192 0,-2 3 32 0,0 6 16 16,-1 4 912-16,0-1 192 0,1 1 48 0,2 4 0 16,0-1-784-16,4-3-224 0,0-1 0 0,3-1 128 15,3-1-128-15,2-5 0 0,0-5 0 0,3-3 0 16,1-4-1056-16,0-9-128 15,0 0-32-15,12 9 0 0,0-5-1008 16,2-6-208-16,3-2-32 0,2-6-16 0</inkml:trace>
  <inkml:trace contextRef="#ctx1" brushRef="#br3" timeOffset="-140510.97">14575 18799 33983 0,'-26'2'1504'0,"10"1"304"0,-2-1-1440 0,0 3-368 16,0 0 0-16,1 3 0 0,0 0 160 0,1 2-32 15,0 2-128-15,2 2 192 0,0 2-192 0,2 0-288 16,-1 2 64-16,-1 2 16 0,4 2-48 0,0 0-16 16,1-3 0-16,2 2 0 0,4 1 128 0,0-2 144 15,2-1-208-15,3-2 80 0,2-2 128 0,2-4 0 0,2 2 0 0,2-1 0 16,2-6 192-16,2-1 0 0,1 0 16 0,1-4 0 15,3-1-208-15,2-2 176 0,2-6-176 0,2-1 160 16,2-3-448-16,3-5-96 0,3-1 0 0,5-2-9264 16,1-4-1840-1</inkml:trace>
  <inkml:trace contextRef="#ctx1" brushRef="#br3" timeOffset="-140142.22">15023 18214 34719 0,'-12'10'1536'0,"4"-1"320"0,-2 4-1472 0,1 7-384 0,1 8 0 0,2 4 0 15,2 3-256-15,-1 3-128 0,0 2-32 0,0 3 0 0,-1 3 96 0,-1 0 32 16,3 2 0-16,1 1 0 0,-2 0 0 0,-1-4 0 15,1 1 0-15,0-8 0 0,0-5 288 0,0-5 0 16,3-2 0-16,-1-7 0 0,0-5 576 0,2-4 32 16,1-10 0-16,0 0 0 0,0 0 32 0,0 0 0 15,0 0 0-15,8-6 0 0,-1-10-256 0,4-1-32 16,0-10-16-16,2 0 0 0,2-6-336 0,3-4 0 16,1-3 0-16,1-4 128 0,1 4-128 0,3 2 0 15,1-2 0-15,4 5 0 0,2 0 0 0,2 2 0 0,1 3 0 0,1 4 0 16,-2 1-128-16,-2 5 128 0,0 2-128 0,-2 6 128 15,-2 1-320-15,-2 5 32 0,-2 0 0 0,-2 4 0 32,-2 2-1696-32,-4 2-320 0,-1 2-80 0</inkml:trace>
  <inkml:trace contextRef="#ctx1" brushRef="#br3" timeOffset="-139951.06">15248 18732 32255 0,'0'0'2864'0,"0"0"-2288"0,0 0-576 0,9 13 0 15,7 2 1536-15,1 3 192 0,4-1 32 0,3-1 16 0,3 3-1472 16,4-1-304-16,2-1 0 0,4-1 0 0,1 2 0 0,2-2-144 16,0-2 144-16,4 2 0 15,1-1-1472-15,0-1-224 0,-4-6-32 0,-6 2-13568 16</inkml:trace>
  <inkml:trace contextRef="#ctx1" brushRef="#br3" timeOffset="-139276.87">12297 19814 12895 0,'0'0'1152'0,"0"0"-928"0,-5 8-224 0,5-8 0 0,-4 11 3072 0,3 1 576 16,1-12 128-16,5 11 0 0,-1 2-2800 0,3 1-560 15,2-4-112-15,1 1-32 0,2 0-64 0,2-1-16 16,0 1 0-16,2-3 0 0,1 1 256 0,2-4 32 16,0-3 16-16,4 0 0 0,1-4-112 0,3-182 0 15,-1 361-16-15,1-186 0 0,-2 1-32 0,1-2 0 16,-2 1 0-16,-2-4 0 0,-3 1-96 0,-2-2-32 16,1 1 0-16,-1-1 0 0,-3 1-64 0,-2 2-16 15,-1-1 0-15,-4-2 0 0,0 2-128 0,-2 0 0 16,-3 2 144-16,-2 4-144 0,0 6 0 0,-2-10 144 0,2 10-144 15,-9-7 0-15,0 2 128 0,-3 1-128 0,1 8 0 16,-3 0 0-16,-1 1 0 0,1 6 0 0,-3 3 0 0,2 5-144 16,-5 3 144-16,2 0 0 0,-1-1 0 0,1 3 0 15,3-1 0-15,0 0 0 0,2 3 0 0,5-2 176 16,-1-1-176-16,4 2 0 0,3-5 0 0,2 1 0 16,2-1 160-16,3 2-160 0,4 1 192 0,-1-3-192 15,2-1 176-15,0-1-176 0,2-2 160 0,2-3-160 16,1 0 0-16,1-2 0 0,1-3 0 0,2-3 0 31,-1-1-624-31,1-8-16 0,0-4 0 0,6-4-14096 0</inkml:trace>
  <inkml:trace contextRef="#ctx1" brushRef="#br3" timeOffset="-138941.58">13235 19836 30399 0,'-13'14'1344'0,"4"-4"288"0,-2 3-1312 0,3 2-320 16,1 3 0-16,0 2 0 0,2 3 1312 0,1 1 192 15,2-2 32-15,1-5 16 0,-5-1-1328 0,4-2-224 16,2-3-128-16,0 2 128 0,1-7 0 0,-1-6 0 16,0 0 0-16,0 0 0 0,0 0 0 0,0 0 0 15,0 0 0-15,10-1 0 0,-2-4 0 0,1-2 192 16,1-3 0-16,0-1 0 0,0-3-16 0,3-3 0 15,0 1 0-15,1 1 0 0,1-1-48 0,0 5 0 0,1 2 0 0,-1-1 0 16,0 3-128-16,0 6 192 0,1 0-192 0,-1 2 192 16,0 4-192-16,2 5 0 0,2 2 0 0,-3 6 0 15,1 3-336-15,-2 0 48 0,3-4 16 0,-4 4 0 16,-4-2 272-16,-2 2 0 0,-1 1-128 0,-2 1 128 16,3-3-256-16,-4-1 0 0,-3-2 0 0,0-2 0 31,2-6-1120-31,-3-9-224 0,0 0-32 0,5 10-7904 0,-5-10-1600 0</inkml:trace>
  <inkml:trace contextRef="#ctx1" brushRef="#br3" timeOffset="-138407.81">14247 20001 15663 0,'0'0'1392'0,"0"0"-1120"0,0 0-272 0,4-8 0 0,-1-1 3200 0,1 2 592 16,-3-5 112-16,2 2 32 0,-2-1-2992 0,-2-1-608 16,0 1-112-16,-1-4-32 0,1 1 256 0,-4 2 32 15,-1-1 16-15,-3 0 0 0,0-1-96 0,-2 5-16 16,-2-2 0-16,-5 5 0 0,0-3 96 0,-2 7 16 16,1 0 0-16,1 5 0 0,0 2-112 0,0 1 0 15,-1 3-16-15,3 1 0 0,-1 2-368 0,6 1 0 16,-2 3 0-16,3 2 0 0,-1-2 0 0,4 3 0 15,-2 2-144-15,4 0 144 0,1 1 0 0,1-4 0 0,0-3 0 16,2-2 0-16,1 0 0 0,2-2 0 0,-2-11 0 0,5 9 128 16,-5-9-128-16,8 7 128 0,-8-7-128 0,13 2 128 15,-1-5-128-15,2-3 0 0,0-3 0 0,-1-1 0 16,1 1 0-16,4-5 0 0,2-4 0 0,1-3 0 16,0-4 0-16,1 1 0 0,1-4 0 0,-3 0-176 15,-2-3 176-15,0-1 0 0,-3-1 0 0,0 0 0 16,-2 1 0-16,-2-2 0 0,1 0 0 0,-2 1 0 15,-1 2 0-15,-3 1 0 0,-2 4 0 0,-2 2 128 16,1 2-128-16,-2 3 0 0,-2 1 0 0,0 2 0 16,-1 2 0-16,1 0 0 0,0 7 0 0,1 7 0 15,-3-7 0-15,3 7 0 0,0 0 0 0,0 0 0 16,0 0-192-16,0 0 32 0,0 15 16 0,2 4 0 16,0 4-16-16,1 1 0 0,2 1 0 0,0 6 0 15,0 2 160-15,1 4-128 0,1 2 128 0,0-1-128 0,0 3 128 0,3-2 0 16,-2 0-144-16,2-3 144 0,1 0-384 0,1-2 0 15,-1 1 0-15,3-7 0 16,1 0-2400-16,-1-6-480 0</inkml:trace>
  <inkml:trace contextRef="#ctx1" brushRef="#br3" timeOffset="-137967.93">15067 19626 33167 0,'-16'17'1472'0,"6"-5"304"0,-2 3-1424 0,-1 2-352 0,1 1 0 0,3 3 0 16,2 5 1344-16,0 2 208 0,2 2 48 0,3-2 0 16,-2 3-1600-16,0-1-272 0,0 1-80 0,1-2-16 15,0 2 32-15,-1-5 0 0,-1 3 0 0,0-2 0 16,-1-1 176-16,2-6 160 0,-1-6-208 0,1-3 80 15,1-2 448-15,3-9 112 0,0 0 16 0,0 0 0 16,0 0-96-16,0 0-16 0,-2-18 0 0,2-2 0 16,0-4-144-16,5-2-48 0,-1-4 0 0,2-2 0 15,2 0-144-15,1-2 0 0,1-3 0 0,1 2 0 16,2-2 0-16,0-1 0 0,2 1 0 0,3 1 0 16,0 1 0-16,2 4 0 0,2 2-192 0,-1 7 192 15,-1 3-304-15,2 4 64 0,-2 4 16 0,-1 5 0 0,2 5 80 16,-2 2 16-16,-3 7 0 0,-2 5 0 0,-2 2-176 0,-5 4-16 15,-1 4-16-15,-6 2 0 0,-3 0 160 0,-3 3 48 16,-8-4 0-16,-4 4 0 0,-4-3 288 0,-2 0 64 16,-4 0 16-16,0-5 0 0,0-2 144 0,-1 0 48 15,2-4 0-15,2-4 0 0,2 0-432 0,3-8 0 16,-2 0 0-16,4-4 0 16,2 0-1184-16,2-6-224 0,1-1-32 0,3-5-9056 15,2-5-1792-15</inkml:trace>
  <inkml:trace contextRef="#ctx1" brushRef="#br3" timeOffset="-137661.89">15584 19181 26719 0,'-8'8'2368'0,"-1"-4"-1888"0,-1 1-480 0,1 4 0 16,2-1 3776-16,2 6 640 0,2 4 144 0,2 4 32 31,0 3-4016-31,1 1-784 0,1 4-176 0,0 3-16 0,0 0 32 0,1 0 16 0,-1 0 0 0,-2 3 0 16,-1 1 32-16,1 2 0 0,-1-2 0 0,0-1 0 16,1-1 64-16,-1-4 0 0,2-2 16 0,2-4 0 15,-2-2-240 1,0-2-48-16,0-7-16 0,1-3 0 0,1 2-416 0,-2-6-96 0,0-7-16 15,0 0 0-15,0 0-1600 0,0 0-320 0,0 0-64 0,-2-21-16 0</inkml:trace>
  <inkml:trace contextRef="#ctx1" brushRef="#br3" timeOffset="-137464.52">15302 19390 26719 0,'0'0'2368'0,"0"0"-1888"15,0 0-480-15,0 0 0 0,11 3 3536 0,2 0 624 16,2 1 112-16,4-2 16 0,3 0-3456 0,2 0-688 16,1 1-144-16,5 0 0 0,-1-1 0 0,5-2-176 15,-2-2 176-15,1 1-192 16,3-1-448-16,2-2-80 0,1 0-32 0,-1-4 0 16,-2 1-1744-16,-3-3-368 0,-1 1-64 0,-3-4-6864 15,-1 3-1392-15</inkml:trace>
  <inkml:trace contextRef="#ctx1" brushRef="#br3" timeOffset="-137115.2">16561 19159 28559 0,'-12'9'1264'0,"2"-5"272"0,-4 0-1232 0,0 0-304 0,-7 1 0 0,0 0 0 16,-3 4 2192-16,-2 2 384 0,-2 0 80 0,-4 0 16 15,-3 7-2336-15,-2 2-336 0,-1 0-320 0,2 1 64 16,4-3-16-16,4-1-16 0,3 1 0 0,5-1 0 0,2-3-32 0,4 0-16 16,2 0 0-16,6-2 0 15,2-3 336-15,6 1-176 0,3-3 176 0,5 4-128 0,4-3 128 0,4 3 224 16,1 1-48-16,6-2-16 0,6-3 160 0,3 5 16 16,2 2 16-16,-1 0 0 0,1 0 32 0,-3 6 0 15,-3-2 0-15,-1 1 0 0,-3-1-192 0,-4 1-16 16,-5-5-16-16,-4 1 0 0,-4-1 160 0,-3 1 16 15,-3 1 16-15,-6-1 0 0,-4 1 48 0,-6 0 16 16,-6 4 0-16,-5-5 0 0,-7 2-112 0,-9 1-32 16,-13-3 0-16,-8-2 0 15,-8-6-1232-15,-5-2-256 0,-2-2-64 0,-2-6-16272 0</inkml:trace>
  <inkml:trace contextRef="#ctx1" brushRef="#br3" timeOffset="-135391.95">16809 18183 25743 0,'0'0'1136'0,"0"0"240"0,0 0-1104 0,0 0-272 0,0 0 0 0,0 0 0 15,0 0 720-15,0 0 96 0,7-5 16 16,-1-2 0-16,-1-4-416 0,-1 0-80 0,1-6-16 16,-1 0 0-16,-2-4-48 0,-2-3-16 0,0 0 0 0,-1 4 0 15,-3-2 32-15,-2-2 0 0,0 0 0 0,-6-3 0 16,2 0 160-16,-4-1 48 0,-3 3 0 0,0-5 0 15,-2-4-48-15,-3-1 0 0,-1-1 0 0,-1-2 0 16,-1-3-176-16,-3 3-32 0,-5-2-16 0,1 2 0 0,-4 2-224 16,1 3 0-16,-4 0 0 0,-4 0 0 15,-5 1 0-15,-2 4 0 0,-4-1 0 0,-1 0 0 16,2-1 160-16,-3 1-16 0,2 4 0 0,0 1 0 16,-1 1 0-16,-2 2 0 0,-5 0 0 0,1 2 0 0,0 2 48 0,-1 2 0 15,1 0 0-15,-2-2 0 0,-1 3-192 0,-3 3 128 16,-4-1-128-16,-2 6 128 0,0-4-128 0,1 0 0 15,1 1 0-15,-1-2 0 0,-2 4 0 0,-2 1 0 16,-8-5 0-16,4 4 0 0,1-5 0 0,3 6 0 16,0-3 128-16,-2 3-128 0,-1-3 0 0,7 2 0 15,3-1 0-15,7 1 0 0,2 2 160 0,4 1-160 16,3-1 192-16,-1 3-192 0,-2-1 144 0,-1 1-144 0,-8-7 0 16,3 4 144-16,6 2-144 0,0 0 0 15,0-3 0-15,-1 5 0 0,-4 5 0 0,0-1 0 16,-5 1 0-16,-1 1 0 0,-2 0 0 0,3 2 0 15,4 0-128-15,3 4 128 0,3-4 0 0,0 3 0 16,-2 2-144-16,1-2 144 0,1 3 0 0,5-2-160 0,-1 2 160 0,3 2-128 16,1 2 128-16,4-1-128 0,2 3 128 0,0-1-128 15,0 1 128-15,-3 4 0 16,-1 2 0-16,2 1-128 0,0 2 128 0,0-2 0 0,2 5 0 16,0 5 0-16,-1 0 0 0,1 1-128 0,2 1 128 0,-4 2 0 15,0 1-144-15,-4-1 144 0,-3-2-160 16,1 2 160-16,1 2 0 0,-2 0 0 0,2 0-128 0,2 2 128 15,2-2 0-15,1 2 0 0,2-2 0 0,2 2 0 16,-2 1 0-16,0-4 0 0,1-2 0 0,4 5 0 16,3-2 0-16,2 3 0 0,2 0 0 0,2 2 0 0,0-3 0 15,4 3 128-15,1 0-128 0,1-1 0 0,2 3 0 16,1 0 0-16,0-1 0 0,1 5-144 0,3 2 144 0,2 4 0 16,-1-2-144-16,3 0 144 0,0 2 0 0,2 1 0 15,2-2-144-15,-1 9 144 0,4 1 0 16,1-1 0-16,0-1 0 0,3-6 0 0,3 0 0 0,0-3 0 15,2-1 0-15,3 1 0 0,1 0 0 0,5 2 0 16,3-3 176-16,2-3-176 0,3-2 224 0,5-4-64 16,2 1-16-16,4 0 0 0,3-4 0 0,2 1 0 15,3 0 0-15,5-3 0 0,4-3-144 0,0 1 0 16,-3-3 0-16,0-3 0 0,0-2 0 0,1-3 128 16,1 1-128-16,2 0 0 0,2-4 192 0,4 4-64 15,4-3 0-15,-4 1 0 0,1-6-128 0,0 3 0 0,2 1 0 16,0-3 0-16,-1 0 0 0,7 2 0 15,4-5 0-15,0 2 0 0,-4 0 0 0,0 1 0 16,0-6 0-16,1 0 0 0,-1-2 0 0,6 0 0 16,7-1 0-16,-3-1 0 0,-5-5 0 0,1 3 0 15,-1-2 0-15,4 1 0 0,2-3 0 0,3 0 0 16,-1-2 0-16,-1 0 0 0,-3 0 0 0,1-1 0 16,3 0 0-16,0 0 0 0,3-2 0 0,-4 2 0 15,-5-6 0-15,1 4 0 0,-3-4 0 0,8 0 0 0,3 0 0 0,-2-1 0 16,-2-2 0-16,-3-4 0 0,-1 3 0 0,0-4 0 15,0 2 0-15,-1-5 0 0,2 2 0 0,-5 0 0 16,-6-5 0-16,-3 4 0 0,-3 1 128 0,-2 0-128 16,-1 2 128-16,1-2 0 0,2 3 0 0,-2-2 0 15,-2 2 144-15,-2-1 32 0,-4 3 0 0,-1-3 0 16,0 3-48-16,-1-1 0 0,-2-3 0 0,5 3 0 0,0-2-64 0,1 4-32 16,2-4 0-16,-5 1 0 0,-4-1-160 15,-1 2 160-15,1-4-160 0,-3 2 160 0,-3-2-160 16,-1 3 128-16,3-4-128 0,1 3 128 0,0-3-128 0,-1 3 160 15,2-2-160-15,-2-4 160 0,-2 2-32 0,-1-2-128 16,-5-2 192-16,0 2-64 0,-2 0 64 0,-2-2 0 16,-2-1 0-16,-2 1 0 0,-1 0-64 0,1-1 0 15,-3-5 0-15,0-2 0 0,-1 2 0 0,-1-1 0 16,0-5 0-16,0-2 0 0,-2-2-128 0,1 1 0 16,-2-1 0-16,0-1 0 0,-1-3 0 0,2 0 0 15,-4 3 0-15,1 0 0 0,0-3 0 0,-2-1 0 16,1 0 0-16,-5-2 0 0,2 5 0 0,0-4 0 0,-1 0 0 0,-1 1 128 15,0 1-128-15,-1 3 0 16,0-1 0-16,-1 5 128 0,-1-1-128 0,0-2 0 0,0 0 0 0,-2-4 128 16,1-1-128-16,-2-5 0 0,-1-3 0 0,1-6 0 15,-2-5 0-15,0-1 0 16,-2 2 0-16,3 1 0 0,0 2 0 0,-1-5 0 0,1 0-128 16,-1-1 128-16,-2 2-192 0,1 4 16 0,-1 6 16 0,1-3 0 15,-3-1 160-15,2 3-160 0,-6 1 160 16,-2-1-160-16,-3-4 160 0,-4 0-192 0,-4-4 192 0,-3 1-192 15,-7 2 16-15,-5 1 0 0,-3 1 0 0,-4 6 0 16,-3 2-304 0,-2 4-64-16,-3 4-16 0,-8 3 0 0,-11 1-768 0,-6 0-144 15,-3 3-48-15</inkml:trace>
  <inkml:trace contextRef="#ctx1" brushRef="#br3" timeOffset="-129022.2">25445 3080 6447 0,'0'0'576'0,"0"0"-576"16,0 0 0-16,0 0 0 0,0 0 0 0,0 0-320 15,0 0 32-15,0 0 16 0,0 0 272 0,0 0 0 16,0 0-128-16,3-8 128 0,-3 8-256 0,0 0 0 0,0-8 0 0,0 8 0 16,0 0 256-16,0 0-160 0,0 0 160 0,0 0-128 15,0 0 128-15,0 0 128 0,0 0-128 0,0 0 176 16,0 0 192-16,0 0 32 0,0 0 16 0,0 0 0 15,-4-8 160-15,4 8 48 0,0 0 0 0,0 0 0 16,0 0 32-16,0 0 16 0,-5-5 0 0,5 5 0 16,0 0-160-16,0 0-16 0,0 0-16 0,0 0 0 15,-6-4-48-15,6 4-16 0,0 0 0 0,0 0 0 16,0 0-160-16,0 0-16 0,0 0-16 0,0 0 0 16,11 0 96-16,2 0 32 0,2-1 0 0,3 1 0 15,1-1-16-15,1 1 0 0,2-1 0 0,3-1 0 16,3 2-176-16,1 0-32 0,2-1-128 0,-2-1 192 15,2 2-192-15,-1-2 176 0,-1 1-176 0,-1 0 160 16,-2-2-160-16,2 2 0 0,4 0 0 0,-2-1 0 0,2 1 0 0,0-1 0 16,-1-2 0-16,3 2 0 0,4 1 0 0,-3 0 0 15,-2 1 0-15,0 0 0 0,-1-1 0 0,-3 1 0 16,-2 1 0-16,-4 1 0 0,0 5 0 0,-5-5 0 16,-3-2 0-16,-4 2 0 0,2 0 0 0,-2 1 0 15,-11-3 0-15,9 2 0 0,-9-2 0 0,0 0 0 16,0 0 0-16,0 0 0 0,0 0 0 0,0 0 0 15,0 0 192-15,0 0-64 0,-7 5-128 0,-3-2 192 16,-2-2-192-16,-1-1 192 0,-3 0-192 0,-3 0 0 16,-4-1 0-16,0 0 0 0,-4-2 0 0,-1-1 0 15,0 2 0-15,-3-1 0 0,-1-1 0 0,0 3 128 16,0-3-128-16,3 0 128 0,0 2-128 0,-2-2 0 16,1 0 0-16,2 0 0 0,1-1 0 0,2 2 0 0,-1-1 0 0,3 2 0 15,-1 0 128-15,1-1-128 0,1 0 0 0,-1 1 128 16,1 2-128-16,-1 0 160 0,0 0-160 0,4 0 160 15,-1 2-160-15,2-2 0 0,3 0 0 0,1 1 0 16,5 1 0-16,9-2 0 0,0 0 0 0,0 0 0 16,0 0 0-16,0 0 0 0,0 0 0 0,0 0 0 15,0 0-144-15,0 0 144 0,10 0 0 0,3 0 0 16,1-3 0-16,5 1 0 0,4 0 0 0,2-1 0 16,-1 2 0-16,6-2 0 0,0 0 0 0,2-2 144 15,0 2-144-15,-1 0 0 0,2 2 0 0,1 1 0 16,0-1 0-16,1 0 128 0,1-1-128 0,1 2 128 15,1 0-128-15,-1 0 0 0,-2 0 0 0,0 0 128 16,-1 2-128-16,-5 0 0 0,-2-2 0 0,-4 3 0 16,-4-2 0-16,-3 2 0 0,-2-1 0 0,-2 3 128 0,-2-1-128 15,-10-4 0-15,6 5 0 0,-6-5 0 0,4 9 0 0,-4-9 0 16,-2 9 128-16,-3 1-128 0,-3-4 144 0,-3 5-144 16,-6-8 160-16,-3 4-160 0,-6 0 0 0,-2-2 128 15,-3 0-128-15,-4 2 0 0,-4-3 0 0,-1-2 0 16,1 2 128-16,0 0-128 0,-2 0 0 0,4-1 0 15,0 0 128-15,3 1-128 0,1 0 128 0,2-1-128 16,1 0 176-16,-1 0-176 0,6-3 256 0,-1 0-48 16,1 0-16-16,2 1 0 0,3-1-64 0,2 0 0 15,3 0-128-15,1-1 192 0,0-1-192 0,2 1 0 16,3-2 0-16,9 3 0 0,-8-3 0 0,8 3 0 16,0 0 0-16,0 0 0 0,0 0 0 0,0 0 0 0,10-3 0 15,8 2 0-15,6 0 0 0,7 1 0 0,6 0 0 0,3 2-160 16,0 1 160-16,5 2 0 0,4-1 0 0,6-1 0 15,2 2 0-15,8 2-160 0,1-3 160 0,2 2-160 16,-2 3-192-16,-4-3-32 0,-4 3-16 0,-3-4-5712 16,-7-2-1136-16</inkml:trace>
  <inkml:trace contextRef="#ctx1" brushRef="#br3" timeOffset="-128097.7">25435 3150 1839 0,'0'0'160'15,"-7"-5"-160"-15,0 1 0 0,7 4 0 0,0 0 2624 0,0 0 480 16,-9-3 96-16,9 3 32 0,0 0-1888 0,0 0-384 16,0 0-80-16,0 0-16 0,0 0-576 0,0 0-112 15,0 0-32-15,0 0 0 0,0 0-144 0,0 0 0 16,0 0 0-16,0 0 0 0,0 0 0 0,0 0 0 16,0 0 0-16,14 0 0 0,0 0 0 0,2 0 0 15,-1 0 0-15,4 0 0 0,4 0 0 0,3 0 0 0,4-2 192 0,4 1-64 16,5-1 64-16,5 0 16 15,-1 1 0-15,0 1 0 0,-2-3 0 0,1 2 0 0,1-1 0 0,3-1 0 16,1 1 32-16,0-2 0 0,0-1 0 0,0 1 0 16,0-1-112-16,-3 1-128 0,-2-4 176 0,-4 2-176 15,-6 0 256-15,-5-2-48 0,-4 4-16 0,-4-1 0 16,-5 1 80-16,-3 2 16 0,-11 2 0 0,0 0 0 16,0 0 208-16,0 0 32 0,0 0 16 0,0 0 0 15,-9-5-64-15,-3 1-16 0,-5 0 0 0,-6 0 0 16,-6 2-336-16,-5 0-128 0,-7 1 0 0,-5 0 144 15,-3 0-144-15,-2 1 0 0,-1 0 0 0,1 1 0 16,3 0 0-16,4 2 0 0,5-2 0 0,3 0 0 16,5 3 0-16,1-1 0 0,4-1 0 0,3 1 0 15,4 0 0-15,3 4 0 0,4-3 0 0,2-2 0 16,10-2-768 0,0 0-16-16,0 0-16 0</inkml:trace>
  <inkml:trace contextRef="#ctx1" brushRef="#br3" timeOffset="-126816.75">25280 3011 2751 0,'-19'0'128'0,"6"0"16"0,-2 0-144 0,-3 0 0 0,1 1 0 0,-1-1 0 0,2 0 1728 15,2 0 304-15,0 0 64 0,2 0 16 0,2 1-992 0,1 0-192 16,9-1-32-16,0 0-16 0,-9 3-416 0,9-3-80 15,0 0 0-15,0 0-16 0,0 0-208 0,0 0-32 16,0 0-128-16,0 0 192 0,0 0 32 0,6 11 0 16,4-4 0-16,4 0 0 0,7-2 160 0,2 0 48 15,3 2 0-15,5-3 0 0,1-2 128 0,1 2 16 16,0 0 16-16,0 1 0 0,4 0-368 0,1-1-80 16,1 0-16-16,3 3 0 0,3-3-128 0,0 1 0 15,1 0 144-15,0-2-144 0,-2-2 0 0,-2 0 0 16,-5-1 0-16,-1 2 0 0,-2-2 0 0,-1 0 128 0,-1 0-128 15,-3-2 0-15,-1 1 0 0,-1 1 0 0,-2-1 0 0,-1 0 0 16,-3-3 0-16,-2 1 0 0,-2 2 0 0,-3 0 128 16,-2-2 0-16,-12 3 16 0,0 0 0 0,0 0 0 15,0 0 240-15,0 0 64 0,-12-1 0 0,-4 1 0 16,-3 0-224-16,-7 0-32 0,-5 0-16 0,-5 1 0 16,-1 2-176-16,-1 0 0 0,0 4 0 0,0-3 128 15,-5-3-128-15,-1 1 192 0,-1 2-192 0,-1 0 192 16,0-1-192-16,4-1 0 0,5-1 0 0,6 2 128 15,1-2-128-15,7-1 0 0,4 0 0 0,3 3 0 16,-1-1 0-16,5 3 0 0,1-1 0 0,11-4 0 16,0 0 0-16,0 0 0 0,0 0 0 0,0 0 0 15,12 1 0-15,3 1 0 0,4-2-144 0,4 0 144 16,2-2 0-16,3 1 0 0,3-3 0 0,3 2 144 16,4-3-144-16,1 2 0 0,-1-1 0 0,-3 2 0 15,-2-2 0-15,0-1 0 0,-1 1 0 0,0 2 0 0,0-3 128 0,-2-1 0 16,1 3 0-16,-3 0 0 0,-3 2 64 0,-1 0 16 15,-1-1 0-15,-3 2 0 0,0 0-64 0,-4 2-16 16,-2-1 0-16,-3-1 0 0,-11 0-128 0,0 0 0 16,0 0 144-16,0 0-144 0,0 0 0 0,0 0 0 15,-8 11 0-15,-5-3 0 0,-4-1 0 0,-3 2 0 16,-4-2 0-16,-2 3 0 0,-4-2 0 0,-2 0-192 16,-2-1 192-16,0 4-192 0,-2-3-48 0,-2 2-16 15,-4-2 0-15,-4 3 0 16,-4-1-544-16,0 3-112 0</inkml:trace>
  <inkml:trace contextRef="#ctx1" brushRef="#br3" timeOffset="-114496.52">16517 17811 1839 0,'10'-9'160'0,"-1"4"-160"0,-1 0 0 0,-1-2 0 16,1 2 1712-16,0 0 304 0,-1-1 64 0,0 1 16 15,1 1-880-15,0-1-192 0,-2-3-16 0,2 3-16 16,0 0-224-16,1-1-64 0,-1 2 0 0,1 0 0 16,0 0-320-16,-9 4-80 0,0 0-16 0,12 0 0 15,-1 3 32-15,-11-3 16 0,0 0 0 0,13 4 0 16,-13-4 288-16,11 6 48 0,-11-6 16 0,8 9 0 15,-8-9-48-15,9 6 0 0,-9-6 0 0,9 9 0 16,-2-2-160-16,-7-7-32 0,11 6-16 0,-11-6 0 16,10 9-288-16,-1-3-144 0,-9-6 160 0,0 0-160 15,0 0 240-15,0 0-48 0,0 0-16 0,10 1 0 16,-10-1 176-16,0 0 32 0,0 0 16 0,5-7 0 0,-4-3 128 0,-2 1 32 16,-6-5 0-16,1 1 0 0,-1-3-176 0,-2 2-48 15,-2-2 0-15,1 1 0 0,-2-1-128 0,-1-1-16 16,-1-1-16-16,-3 2 0 0,3 0-176 0,0 0 160 15,-1-2-160-15,0-1 160 0,-3 0-32 0,0 0 0 16,-1 0 0-16,0-1 0 0,-1-1 0 0,-1 0 0 16,-1-4 0-16,-1 4 0 0,0 2-128 0,-1 0 0 15,-2 0 0-15,-3-2 128 0,-3 1-128 0,0-2 0 16,-2-1 0-16,-1 2 128 0,0 2-128 0,1-3 0 16,1 1 0-16,-3-1 0 0,2 0 0 0,0 2 0 15,-2-4 0-15,2 1 0 0,-1 0 0 0,-1 4 0 16,-4 0 0-16,-1 1 0 0,-2-1 0 0,-1 1 0 15,3-1 0-15,0 1 0 0,2 2 0 0,1-1 0 0,-2 1 0 0,1 1 0 16,0-2 0-16,-2 3 0 0,0 1 0 0,-3-1 0 16,-5-2 0-16,0-3 0 0,1 0 0 0,2-2 0 15,1-1 0-15,3 0 0 0,-1 4 0 0,1 0 0 16,-1 2 0-16,0-2 0 0,-2 4-144 0,-2 0 144 16,-2 0 0-16,-2 4 0 0,0 0 0 0,4-3 0 15,-1 5 0-15,1 0 0 0,-3 1 0 0,4 2 0 16,-1-1 0-16,-1 2 0 0,-5 3 0 0,-3-1 0 15,1 2-128-15,3 0 128 0,5 2 0 0,0-2 0 16,1 2 0-16,2 2-128 0,0 1 128 0,2 0 0 16,-1-1 0-16,-3 0-160 0,-2 2 160 0,0-1-128 15,0 2-16-15,3 0 0 0,3-3 0 0,0 0 0 16,1 0 896-16,2-1 176 0,0-1 32 0,2-1 16 16,-1-2-1680-16,-3 1-320 0,-2 1-80 0,-4 2-16 0,1-2 880 15,0 0 240-15,3 2 0 0,2-1 0 0,1-1 0 0,0 6 0 16,1-1 0-16,1 4 0 0,0-1 0 0,-3 4 0 15,-2 1 0-15,-1 1 0 0,0 6 0 0,-1-1-128 16,1 1 128-16,2 0 0 0,0 2 0 0,1 2-160 16,1-1 160-16,0 3 0 0,2-3-144 0,-2 0 144 15,-5 0 0-15,-1-2-144 0,-2 0 144 0,1 0-192 16,0 3 192-16,2-2-192 0,1 1 192 0,1 1 0 16,2-2 0-16,3 4 0 0,1-1 0 0,0 4 0 15,-1-4 0-15,-3 5 0 0,-1 2 0 0,0-4 0 16,1 0 0-16,1 2 0 0,3-6 0 0,2 6 0 15,-1-3 0-15,3 2 0 0,0 1 0 0,2-3 0 0,1 1 0 0,2 4 0 16,0 1 0-16,0 3 0 0,-2 0 0 16,-1 2 0-16,-1 1 0 0,2 0 0 0,-2-1 0 0,3 0 0 15,1 0 0-15,4 1 0 0,2 2 0 0,2-3 0 16,-1 1 0-16,1-1 0 0,2-1 0 0,3 3 0 16,-2-2 0-16,2-1 0 0,0 2 0 0,1-2 0 15,3 3 0-15,-2-3 0 0,1-1 0 0,2-1 0 16,0 4 0-16,1 0 0 0,2 2 0 0,-1-1 0 15,-1 0 0-15,3 2 0 0,-2-2 0 0,2-2 0 16,1-1 0-16,1-1 0 0,0 0 0 0,0-2 0 16,0 0 0-16,2 2 0 0,1 2 0 0,2 0 0 15,1 1 128-15,2-1-128 0,0-3 128 0,1-2-128 16,0 1 0-16,3-2 144 0,1 1-144 0,1-1 0 16,0-1 144-16,0-1-144 0,2 0 0 0,0 3 144 15,2 2-144-15,2 1 0 0,-2 0 0 0,2 1 128 0,1-3-128 16,0 0 0-16,1-1 0 0,0-1 0 0,4-1 0 0,0-3 0 15,1 0 0-15,3-2 0 0,0 1 0 0,5-1 128 16,-2-1-128-16,4-2 0 0,3 3 0 0,-2 0 0 16,-1 1 128-16,0-3-128 0,3 3 0 0,-1-5 0 15,1 0 0-15,2 0 128 0,2-4-128 0,0 3 0 16,3 0 0-16,4 0 0 0,2-4 0 0,-2 0 0 16,-1-2 0-16,-2-1 0 0,-1 1 0 0,2-1 0 15,-1-1 128-15,3-1-128 0,0 2 0 0,5-1 0 16,4 0 144-16,-1-4-144 0,-2 1 0 0,1 1 144 15,-2-3-144-15,0 2 0 0,-2-2 192 0,3 3-192 16,0-5 192-16,6 5-192 0,3 2 128 0,-2-2-128 0,-3 5 0 0,0-2 0 16,-1 0 0-16,3 1 0 0,-2-1 128 0,4-1-128 15,4-3 0-15,0 3 0 0,-2 1 0 0,-1-1 0 16,-2-2 0-16,-1 2 0 0,-1-1 0 0,3-3 0 16,3 0 0-16,-1-1 160 0,5 0-160 0,-4-3 128 15,-6 3 688-15,0-3 128 0,-1-1 16 0,3 2 16 31,1-3-1552-31,5 1-320 0,4 4-64 0,-1-4-16 0,-4-3 1600 0,-2-1 320 0,1-1 64 0,2 0 16 32,0-2-1600-32,5-1-304 0,-1-6-64 0,-1 1-16 0,-7-1 768 0,-1 0 192 0,-3-3 0 0,1 5 0 15,-1-6 0-15,3 4 0 0,2-4 128 0,-1 7-128 16,-5-4 192-16,-2 2-48 0,-2-2 0 0,2-1 0 16,-3-1 32-16,1-2 0 0,1-2 0 0,-4-1 0 15,8-1 0-15,-7 1 0 0,-2-3 0 0,-2 1 0 16,-4 0-176-16,1 2 192 0,-5-5-192 0,-1-1 192 0,-2 1-192 0,-2 1 192 15,-1-2-192-15,-1-5 192 0,0 1-48 0,-2-4 0 16,1-6 0-16,-1 0 0 0,-2-1 112 0,-2-4 0 16,-1-1 16-16,-2-3 0 0,-2 4-16 0,1 1-16 15,-3-2 0-15,1 1 0 0,0 1-80 0,-3-2-16 16,-1 1 0-16,-1 0 0 0,-4-2-144 0,-2 1 128 16,0-5-128-16,-4 4 128 0,-2-3 80 0,-3 1 16 15,-4-1 0-15,-2-4 0 0,-1-3 96 0,-4-10 32 16,-1-7 0-16,-2-2 0 0,-1-1-352 0,1-1 144 15,0-2-144-15,0 0 0 16,3 2-224-16,1 4-160 0,1 2-16 0,1 4-16 16,2-1-224-16,-1 8-32 0,1-1-16 0,0 3 0 15,-2 1-2224-15,4 5-448 0,-5-15-96 0,2 14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20:10:57.04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22596 1689 10703 0,'0'0'464'0,"0"0"112"0,0 0-448 0,0 0-128 0,0 0 0 0,0 0 0 16,0 0 656-16,1-9 112 0,-2 1 32 0,1 8 0 16,0 0-32-16,0 0-16 0,-4-8 0 0,4 8 0 15,-3-7-32-15,3 7 0 0,0 0 0 0,0 0 0 16,-4-8-144-16,4 8-16 0,-2-9-16 0,2 3 0 15,0 6-128-15,6-10-32 0,-1 1 0 0,3-1 0 16,1 2-128-16,1-2-16 0,-1 1-16 0,2-2 0 16,3-2 112-16,3 0 32 0,-1-2 0 0,5 0 0 15,0 2-112-15,5 0-32 0,0-3 0 0,2 3 0 16,2 0-48-16,-1 6-16 0,0-1 0 0,0 6 0 16,3-1-160-16,-4 6 160 0,-1 0-160 0,-2 8 160 15,-3 2-160-15,-2 5 0 0,-2 1 0 0,-4 3 0 0,-5 5 128 0,-4 1-128 16,-1 3 192-16,-6 5-64 0,-1 2 112 0,-6 3 16 15,-5 1 0-15,1-2 0 0,-5-1 16 0,-5-1 16 16,-3-1 0-16,-2-1 0 0,0-1 160 0,0-4 16 16,-2 0 16-16,5-6 0 0,-2 2 16 0,3-4 0 15,1-3 0-15,4-1 0 0,4-3-272 0,2-2-48 16,2-7-16-16,2 2 0 0,0-5-160 0,9-4 0 16,0 0 144-16,0 0-144 0,0 0 128 0,0 0-128 15,0 0 160-15,8-8-160 0,1 1 0 0,1 3 0 16,1 0 0-16,3-1 0 0,5 2 128 0,3 2-128 15,1 1 0-15,2 3 0 0,2 3 0 0,1-1 0 16,-1-1 0-16,0 1 0 0,1 3 0 0,-1 1 128 16,-3 1-128-16,3-5 0 0,-7-3 0 0,-1 3 0 0,-2 1 0 0,-2-3 0 31,-1 2-1488-31,0 1-304 0,0-3-48 0</inkml:trace>
  <inkml:trace contextRef="#ctx0" brushRef="#br0" timeOffset="199.85">23638 2172 16575 0,'0'0'736'0,"0"0"160"0,0 0-720 0,0 0-176 0,0 0 0 0,0 0 0 16,0 0 2688-16,0 0 512 0,0 0 112 0,-9 0 16 15,9 0-2224-15,0 0-432 0,0 0-96 0,0 0 0 0,0 0-336 0,0 0-64 16,-1-11-16-16,1 3 0 15,1 1-480-15,-1 7-80 0,8-10-32 0,0 4-8528 16,3-3-1728-16</inkml:trace>
  <inkml:trace contextRef="#ctx0" brushRef="#br0" timeOffset="765.42">24608 1277 19343 0,'-10'-5'1728'0,"2"0"-1392"0,8 5-336 0,-10-3 0 15,-2 2 1264-15,0 1 176 0,-6 2 32 0,-4 6 16 16,-1 1-960-16,-3 5-192 0,-4 4-32 0,1 1-16 15,1 0-288-15,1 1 128 0,2 4-128 0,1 0 0 16,6 3 0-16,4 2 0 0,3 2 0 0,4-3 0 16,6 0 0-16,4-4 0 0,2 1 0 0,5-2 0 15,4 3-256-15,5-1 0 0,3-3 0 0,4-2 0 16,6 0 256-16,4 3-192 0,0 1 192 0,4-2-192 16,2 1 192-16,-5 1 0 0,0-4 0 0,-6 3 0 15,-1-1 0-15,-4 2 0 0,-7-2 192 0,-2-3-192 0,-4 1 320 16,-3-1-64-16,-4-1 0 0,-3 0 0 0,-5-3 272 0,-1 1 48 15,-4 4 16-15,-4-3 0 0,-6 0 0 0,-4 1 0 16,-6 1 0-16,-4 0 0 0,-4-1-272 0,-1-3-64 16,-1-1-16-16,3-5 0 0,1 0-96 0,1-6-16 15,0-3 0-15,7-2 0 0,2-4 32 0,1-3 0 16,5-8 0-16,3-2 0 0,-2-9-32 0,6-2-128 16,3-7 192-16,3-4-64 0,3-1-272 0,3 3-64 15,3-1-16-15,4 1 0 0,3 2 224 0,3 0-192 16,1 0 192-16,6 4-192 0,2 4 192 0,7-3 0 15,0 3 0-15,2 2-144 0,3-2 144 0,0 4 0 16,-2-2 0-16,-4 3 0 0,-4 1 0 0,-3-1 0 16,-4 2 0-16,-3 3 0 0,-4 0 0 0,-5 1 0 15,-2 4 0-15,-2 4 0 0,-3-1 0 0,-3-1 0 0,-3 5 0 16,-2-2-128 0,0 2-1360-16,-3 4-272 0,0-4-48 0</inkml:trace>
  <inkml:trace contextRef="#ctx0" brushRef="#br0" timeOffset="1021.12">25622 1595 19343 0,'0'0'1728'0,"0"0"-1392"0,0 0-336 0,0 0 0 0,0 0 3136 0,0 0 544 15,0 0 112-15,0 0 32 0,-9 0-3040 0,9 0-592 16,0 0-192-16,-9-6 0 0,3 4 0 0,1-1-256 16,-4 1 48-16,1 1-9520 15,1 1-1888-15</inkml:trace>
  <inkml:trace contextRef="#ctx0" brushRef="#br0" timeOffset="1180.65">25598 1935 29487 0,'0'0'2624'0,"0"0"-2112"0,-5 8-512 0,-3 3 0 16,2-2 1248-16,-1 3 144 0,-1-3 16 0,1-1 16 16,-2-1-704-16,9-7-144 0,0 0-16 0,-9 2-16 15,9-2-320-15,0 0-64 0,-8-7-16 0,2-3 0 31,0-2-1776-31,5-3-352 0,-2 1-80 0</inkml:trace>
  <inkml:trace contextRef="#ctx0" brushRef="#br0" timeOffset="2216.79">27041 1118 20495 0,'0'0'896'0,"-5"-10"208"0,2 0-880 0,2 2-224 16,1 8 0-16,0 0 0 0,0 0 576 0,0 0 80 0,0 0 16 0,0 0 0 16,0 0-352-16,-8 15-64 0,0 4 0 0,0 8-16 15,-1 1 160-15,1 10 48 0,0 4 0 0,0 3 0 16,-5 3-192-16,0 9-16 0,2 8-16 0,-3 1 0 15,-2 0-224-15,1 1 144 0,0 1-144 0,0-5 128 16,-3 0-128-16,1-10 0 0,3-3 144 0,0-10-144 16,0-5 448-16,4-10 0 0,1-6 16 0,4-4 0 15,1-3 432-15,4-12 64 0,0 0 32 0,0 0 0 16,0 0-400-16,0 0-80 0,-3-10 0 0,0-6-16 16,-1-7-112-16,2-2 0 0,0-7-16 0,2-3 0 15,2-5-368-15,-2-3 0 0,0 0 0 0,1-6 128 16,0-1-128-16,1-4 0 0,-1-2-128 0,3-1 128 15,3-3-208-15,5 1 32 0,3 4 16 0,3 0 0 0,5 2 160 16,1 2-192-16,4 5 192 0,1 6-192 0,3 7 192 16,0 2-160-16,2 7 160 0,-1 1-160 0,-1 5 160 0,-2 8-128 15,-3 1 128-15,-2 7-128 0,-2 4 128 0,-4 7 0 16,-3 4 0-16,-5 3 0 0,-2 6-192 0,-4 2 64 16,-5 8 0-16,-4 1 0 0,-1 1 128 0,-5-2-208 15,-3 1 80-15,-1-1 128 0,-1-5-144 0,-2-2 144 16,0-2 0-16,-1 2 0 0,-1-1 0 0,-2 2 0 15,-1-1 160-15,-1-3-32 0,-2-2-128 0,1-2 0 16,1-3 128-16,3-1-128 16,1-6-2304-16,1-2-512 0</inkml:trace>
  <inkml:trace contextRef="#ctx0" brushRef="#br0" timeOffset="2533.67">27372 1619 26719 0,'-16'19'1184'0,"6"-1"240"0,-2 4-1136 0,0 6-288 0,-1 2 0 0,-1-1 0 16,0 0 320-16,0-3 0 0,0 2 0 0,0-4 0 16,0 2-112-16,1-1-16 0,3-1 0 0,-1-3 0 15,2-5-64-15,5-2-128 0,0-3 176 0,4-11-176 16,0 0 144-16,0 0-144 0,0 0 0 0,0 0 144 15,8-8 208-15,2-1 32 0,1-7 16 0,1-1 0 16,-1-2-16-16,1 0-16 0,-1 0 0 0,-1-1 0 16,0-4-112-16,1 2 0 0,0-2-16 0,2-3 0 0,-1 3-240 0,2 1 144 15,-1-2-144-15,0 3 128 0,-2 3-128 0,1 4 0 16,2 2 0-16,0 3 0 0,1-1-288 0,-1 4-32 16,-1 2-16-16,-2 1-9200 15,1 3-1856-15</inkml:trace>
  <inkml:trace contextRef="#ctx0" brushRef="#br0" timeOffset="2834.06">27665 1780 20271 0,'0'0'1792'0,"0"0"-1424"0,-5 14-368 0,0 0 0 16,1 0 1344-16,-1 4 208 0,0 2 48 0,0-3 0 15,-2-1-1040-15,1 0-208 0,1-1-32 0,-2 0-16 16,4 0-304-16,-1-3 0 0,0-2 0 0,4-10 0 16,0 0 0-16,0 0 0 0,0 0 128 0,11-1-128 15,3-3 256-15,2-4-16 0,1 1 0 0,1-6 0 16,1 0 16-16,0 0 16 0,-1-2 0 0,-3-1 0 16,-1 2 112-16,-1 0 32 0,-4-2 0 0,-3 2 0 15,1-1 224-15,-6 0 32 0,-2 0 16 0,-3 1 0 16,-1 4-176-16,-2-2-16 0,1 4-16 0,-5 1 0 15,-2 2-336-15,-1 2-144 0,1-1 128 0,-2 2-128 16,0 2-1664-16,2 0-400 0,3 0-96 0</inkml:trace>
  <inkml:trace contextRef="#ctx0" brushRef="#br0" timeOffset="3140.35">27983 1673 23039 0,'-3'16'2048'0,"0"0"-1648"15,1 1-400-15,-1 0 0 0,0 3 832 0,1-1 96 16,1 2 16-16,0 0 0 0,-2-6-432 0,2-1-96 16,1-1-16-16,0-6 0 0,0-7-272 0,0 0-128 15,0 0 0-15,0 0 128 0,0 0 128 0,0 0 32 0,0 0 0 0,10-5 0 16,-1-5 384-16,0 1 80 0,-1-6 16 0,2-2 0 15,1 1-176-15,-2-1-16 0,-4 1-16 0,1-2 0 16,2-2-128-16,1-2-32 0,0-5 0 0,1 6 0 16,0 0-144-16,2 3-48 0,-1 2 0 0,1 1 0 15,-2 1-208-15,-1 2 0 0,0-2 0 0,-1 2 0 16,1 4-240-16,-1 0-80 0,-8 8-32 0,9-5-10128 16,-9 5-2016-16</inkml:trace>
  <inkml:trace contextRef="#ctx0" brushRef="#br0" timeOffset="3501.09">28474 1701 6447 0,'-5'8'576'0,"5"-8"-576"16,0 11 0-16,0-11 0 0,0 0 4320 0,7 7 752 15,-7-7 160-15,11 4 16 0,-1-4-3856 0,2-4-784 16,-1-3-160-16,1-4-16 0,0 0-96 0,0-1-16 16,-1-6 0-16,2 3 0 0,-2 1-176 0,0 0-144 15,-1 1 192-15,-1-2-192 0,-3-1 144 0,0 2-144 16,-2 0 0-16,-1 3 144 0,-3-1-144 0,-3 4 0 16,-1 1 0-16,-2 3 0 0,-2 2 256 0,-2 2-16 15,-1 3-16-15,-2 3 0 0,-1 6 112 0,-1 3 32 16,-3 3 0-16,0 2 0 0,0 3-176 0,1 5-16 0,0 0-16 0,3 1 0 15,0 3-160-15,3-4 0 0,1 1 144 0,3-2-144 16,5-4 0-16,2-4 144 0,3-4-144 0,5-2 0 16,2-1 128-16,4 0-128 0,1-7 0 0,6-1 0 15,3-4 0-15,4-3-192 0,4-2 16 0,6-2-9136 16,5-4-1824-16</inkml:trace>
  <inkml:trace contextRef="#ctx0" brushRef="#br0" timeOffset="3967.92">29474 976 13823 0,'0'0'1216'0,"0"0"-960"0,0 0-256 0,0 0 0 16,0 0 3280-16,0 0 624 0,-13 17 112 0,-1 5 16 16,1 5-3088-16,-2 1-624 0,-3 5-128 0,0 5-32 15,-2 5-32-15,2 2 0 0,-3 2 0 0,2 0 0 16,-3 2-128-16,2 2 0 0,2 1 0 0,-1 0 0 15,0-2 0-15,3-2-144 0,0 3 0 0,1-1 0 32,1-3-2736-32,1-9-560 0</inkml:trace>
  <inkml:trace contextRef="#ctx0" brushRef="#br0" timeOffset="4534.93">29062 1204 5519 0,'0'0'496'0,"0"0"-496"0,-7-7 0 0,7 7 0 0,0 0 4768 0,3-8 864 16,-3 8 160-16,10-6 32 0,-1-2-4032 0,6 2-832 15,3-6-144-15,2 3-48 0,6-5-288 0,-1-1-64 16,2-1-16-16,2 0 0 0,4 0-224 0,-2-1-48 16,-2 1-128-16,0-1 192 0,-1 2-192 0,-1 1-160 15,-4 6 32-15,-3 2 0 0,-1 2-64 0,-1 4 0 16,-3 2 0-16,2 6 0 0,-5 4 192 0,1 6-192 0,-4 7 192 0,1 3-192 15,-2 6 192-15,-4 7 0 0,-3 4 0 0,-2-1 0 16,-3 3 0-16,-1-2 0 0,-2-2 0 16,-2-3 0-16,-2-1 192 0,1-6-48 0,0-2 0 0,0-5 0 15,-1-7 176-15,4-4 48 0,3-3 0 0,0-4 0 16,4-8-112-16,0 0-32 0,0 0 0 0,0 0 0 16,0 0-80-16,0 0-16 0,0 0 0 0,3-13 0 15,2-4-128-15,1 0 128 0,2 1-128 0,1-1 128 16,1 1-128-16,0 2 0 0,-1 2 0 0,1 1 0 15,5 6 0-15,-2 1 0 0,-3 7 0 0,0 3 0 16,2 8 0-16,-2 1 0 0,-1 4 0 0,-2 2 0 16,-1 0 0-16,-3 1 0 0,1-2 0 0,-1-1 0 15,-1 0 0-15,0-1 0 0,-1-4 0 0,1-2 0 16,-2-12 0-16,8 6 0 0,-8-6 0 0,11 4 0 16,2-2 0-16,1-4 128 0,1-3-128 0,1-2 128 15,0-4 0-15,2-2-128 0,1-1 192 0,0 0-64 0,0-2-128 0,1 0 0 16,1 0 144-16,-1 1-144 0,-2 1 0 0,0 2 0 15,-2 2 0-15,-1 4 0 0,-2 4 0 0,0 2 0 16,-4 6 0-16,1 2 0 0,-1 3 0 0,0 3 0 16,0 1 0-16,-2 0 0 0,-2 2 0 0,0-1 0 15,-1 2 0-15,0-4 0 0,-4 0 0 0,1 0 0 16,1 0 0-16,-1-3 128 0,-1 5-128 0,1-4 0 16,2 1 0-16,-1-5 128 15,-2-8-1056-15,0 0-208 0,3 11-32 0,-3-11-12800 0</inkml:trace>
  <inkml:trace contextRef="#ctx0" brushRef="#br0" timeOffset="5036.01">30516 1007 16575 0,'-9'-16'736'0,"6"9"160"0,1-3-720 0,2 10-176 0,0 0 0 0,0 0 0 16,0 0 2480-16,9-4 464 0,-2-2 80 0,-7 6 32 15,12-2-2416-15,-2 0-464 0,-10 2-176 0,13 2 0 0,-1 0 128 0,0 4-128 16,-2 1 0-16,2 4 0 0,-4 1 0 0,1 3 0 15,-1 4 0-15,-2 1 0 0,-1 3 0 0,-2 0 0 16,-4 5 0-16,-2-1 0 0,-3 1 128 0,-1-4-128 16,0 1 0-16,-1-2 0 0,1-2 128 0,-1-2-128 15,-1-2 192-15,-1 0-192 0,1-6 768 0,-3 1 64 16,2-1 0-16,0-2 0 0,-1 0-208 0,1-4-48 16,1 0 0-16,9-5 0 0,0 0-384 0,0 0-64 15,0 0-128-15,0 0 176 0,0 0-176 0,0 0 0 16,0 0 0-16,0 0 0 0,0 0 0 0,0 0 0 15,10-2 0-15,0 0 0 0,0 1 0 0,0 1 0 16,2 3 0-16,-2 0 0 0,1 1 0 0,0 0 0 16,-1-1 0-16,0 0 0 0,1 1-128 0,-3 3 128 0,-8-7 0 15,11 6 0-15,0 3-256 0,-3-3 0 0,-8-6 16 0,9 9 0 32,-9-9-544-32,5 9-112 0,-5-9-32 0,12 4 0 15,-12-4-1776-15,0 0-368 0,0 0-64 0,9-4 0 0</inkml:trace>
  <inkml:trace contextRef="#ctx0" brushRef="#br0" timeOffset="5525.94">30979 1584 26719 0,'0'0'2368'0,"0"0"-1888"0,0 0-480 0,0 0 0 16,0 0 1152-16,0 0 144 0,0 0 32 0,0 0 0 16,-2-8-624-16,2-3-128 0,2 2-32 0,-1-2 0 15,0 1-368-15,3 2-176 0,1-3 160 0,1 3-160 16,-1-2 0-16,2 4 0 0,-1-3 0 0,1 2-160 16,-2 2-512-16,-5 5-96 0,7-9-32 0,-7 9-13280 15</inkml:trace>
  <inkml:trace contextRef="#ctx0" brushRef="#br0" timeOffset="6038.37">31258 829 24879 0,'4'-9'2208'0,"0"1"-1760"16,0 0-448-16,-4 8 0 0,0 0 352 0,0 0-16 0,0 0 0 15,0 0 0-15,2 9 48 0,-3 4 16 16,-3-3 0-16,-2 5 0 0,-2 3-80 0,-1 2-32 0,0 2 0 0,2 1 0 16,-1-2-80-16,3 1-16 0,1 1 0 0,2 1 0 15,0-4-64-15,1 1-128 0,1-2 176 0,3-2-176 16,-1-1 128-16,2-4-128 0,4-3 0 0,-1 1 0 15,3-6 192-15,2-1 0 0,1-3-16 0,2-1 0 16,3-1 128-16,-1-4 16 0,2-6 16 0,2-2 0 16,0 4-336-16,1-2 0 0,-3-5 0 0,-1 1 0 31,-2-4-432-31,0 1-96 0,-4-2-32 0,1 0 0 0,-3 0 176 0,0 1 48 0,1 0 0 0,-1 1 0 16,0 4 128-16,-2 1 16 0,-2 1 16 0,-1-1 0 15,1 3 176-15,-3 2 0 0,-3 9-144 0,0 0 144 16,0 0 128-16,0 0 80 0,0 0 32 0,0 0 0 15,-9 6 80-15,0 6 0 0,-1-1 16 0,-1 5 0 16,-2 1-16-16,0 6-16 0,-1 1 0 0,0 6 0 0,-1 0-48 16,0 4 0-16,-2 2 0 0,2 3 0 0,0 7 64 0,-1-1 16 15,-1 0 0-15,0 1 0 0,4-4-96 0,2 4-32 16,2-2 0-16,0-2 0 0,1-3-208 0,3-6 0 16,2-4 0-16,0-4-160 15,2-1-800-15,2-5-144 0,2-3-48 0,0-5-12464 0</inkml:trace>
  <inkml:trace contextRef="#ctx0" brushRef="#br0" timeOffset="6257.17">31523 1668 30927 0,'0'0'1360'0,"0"0"304"0,0 0-1344 0,0 0-320 0,0 0 0 0,0 0 0 16,0 0 720-16,0 0 80 0,7-9 16 0,1 1 0 16,-2-5-608-16,3 0-208 0,0 2 144 0,2-3-144 31,0 1-768-31,-1 2-224 0,0-2-48 0,1-1-16 0,1 4-1904 0,-2-2-384 0</inkml:trace>
  <inkml:trace contextRef="#ctx0" brushRef="#br0" timeOffset="6689.48">31875 1075 27407 0,'-9'-12'1216'0,"9"12"256"0,0-11-1184 0,2 1-288 15,0-4 0-15,0 2 0 0,3 3 656 0,0-2 80 16,-1 3 16-16,3-1 0 0,0 3-480 0,3 1-80 16,3 0-32-16,0 1 0 0,-1 0-32 0,2 3 0 15,2 0 0-15,-1 2 0 0,3 2-128 0,0 4 0 16,-3 5 144-16,1 3-144 0,1 1 0 0,-1 3 0 0,0 3 0 0,-2 5 0 16,-3-1 0-16,-2 7 0 0,-3 1 0 0,-3-1 0 15,-6-2 0-15,-2 4 128 0,-5 2-128 0,0-1 0 16,-3 0 128-16,-1-3-128 0,-2-4 160 0,3-3-160 15,0-3 160-15,4-3-160 0,0-6 160 0,3-4-160 16,6-10 224-16,0 0-48 0,0 0-16 0,0 0 0 16,0 0 80-16,8-4 16 0,4-1 0 0,0-2 0 15,4-2-64-15,1-3 0 0,1 1 0 0,1-1 0 16,0-2-192-16,4 3 0 0,1 2 0 0,-10 4 0 16,2-3 0-16,2 3 0 0,1-2 0 0,2 1 0 15,0 3-1360 1,1-1-224-16,-1 1-32 0</inkml:trace>
  <inkml:trace contextRef="#ctx0" brushRef="#br0" timeOffset="12107.18">22829 3321 17503 0,'0'0'768'0,"0"0"176"0,0 0-752 0,0 0-192 0,0 0 0 0,0 0 0 16,0 0 640-16,0 0 80 0,0 0 32 0,0 12 0 15,2 6-352-15,-1 3-64 0,1 3-16 0,1 6 0 16,0 5 0-16,-1 4 0 0,-1 4 0 0,-1 0 0 16,0 6-144-16,-1 0-48 0,-1 2 0 0,-2 6 0 15,-3 2-128-15,1-2 160 0,-2 1-160 0,1-3 160 16,-1-5-160-16,1-6 0 0,1-6 144 0,1-3-144 0,2-6 0 0,-1-3 144 15,1-6-144-15,3-3 0 0,-1-3 0 0,1-5 0 16,0-9 0-16,0 0-192 16,0 0-560-16,0 0-96 0,5-5-32 0,1-6 0 0</inkml:trace>
  <inkml:trace contextRef="#ctx0" brushRef="#br0" timeOffset="12441.45">22763 3860 8287 0,'-6'-19'736'0,"1"-4"-592"15,0 0-144-15,-2-4 0 0,0 0 1792 0,2-1 320 16,2 2 64-16,-1-5 0 0,1 1-1152 0,0-1-224 16,6-2-48-16,0-1-16 0,1-2-288 0,1 1-48 15,2-1-16-15,3 1 0 0,2-1-384 0,5 2 0 16,3 3 0-16,2 3 0 0,1-1 0 0,1 5 0 0,0 0 0 16,3 2 0-16,2 3 0 0,0 1 0 0,-1 2 0 0,2 2 0 15,0 3 0-15,-2 4 160 0,0 4-32 0,-3 10-128 16,-6 3 0-16,1 4 0 0,-3 4 0 0,0 3 0 15,-3 6 144-15,0 2-144 0,-2 5 0 0,-3 2 144 16,-5 1-16-16,-1 1-128 0,1 1 192 0,-4 0-64 16,-6-5 160-16,0-4 32 0,-3-2 0 0,-2-2 0 15,-2-1 592-15,-1-2 128 0,-2 0 32 0,-2 0 0 16,-1-2-336-16,-2 0-64 0,-3-1-16 0,0-1 0 16,-1-1-416-16,0-3-96 0,0-1-16 0,2-7 0 15,3-6-128-15,2-4 128 0,2-2-128 0,4-4 128 16,4 3-656-16,5-4-144 0,1-2-32 15,6-2-7504-15,4 2-1520 0</inkml:trace>
  <inkml:trace contextRef="#ctx0" brushRef="#br0" timeOffset="12775.08">23542 3753 23727 0,'-8'20'1040'0,"4"-6"240"0,1 5-1024 0,1 5-256 15,-2 1 0-15,0 4 0 0,3 0 576 0,-3 3 64 16,-2 2 0-16,-1 0 16 0,5 1-336 0,-2-5-80 0,0-3-16 0,2-4 0 16,-1-4-224-16,0-5 176 0,3-14-176 0,-1 11 160 15,1-11-32-15,0 0-128 0,0 0 192 0,0 0-64 16,0 0 240-16,7-10 32 0,-1-1 16 0,0-6 0 15,1-6-160-15,-1 0-48 0,-2 1 0 0,2-3 0 16,2 0-208-16,-3 3 0 0,2-1 128 0,1-1-128 16,0 1 0-16,2 3 0 0,-1 0 0 0,2 1 0 15,-1 0 0-15,2 2 0 0,1 2 0 0,1 1 0 16,0 1 0-16,-2 6-160 0,0 0 160 0,0 1-128 31,1 2-1536-31,2 3-288 0,-2-3-64 0</inkml:trace>
  <inkml:trace contextRef="#ctx0" brushRef="#br0" timeOffset="13117.26">24348 3692 20271 0,'0'0'1792'0,"0"0"-1424"16,0 0-368-16,-5 10 0 0,-4-4 1360 0,1 7 208 15,-1 0 32-15,-2 5 16 0,0 1-1040 0,-2 5-224 16,2-4-32-16,-1 4-16 0,1 2-160 0,2-2-16 16,0 4-128-16,2-4 192 0,1-2-192 0,5-1 0 15,1 1 0-15,1-7 0 0,5-1 0 0,1-5 0 16,3-5 0-16,2-3 0 0,2-2 0 0,4-6 0 16,2-3 128-16,0-4-128 0,1-4 160 0,-1-1-16 0,3-2 0 0,-2 0 0 15,1 0 0-15,-4-1 0 0,0 2 0 0,-4 1 0 16,-3-2 48-16,-1 2 0 0,-5 0 0 0,-2 2 0 15,-4-1 256-15,-3 0 48 0,-4 0 16 0,-2 0 0 16,-5 1-64-16,-2 0-16 0,-2 2 0 0,-1 5 0 16,1-1-432-16,1 6 0 0,3 3 128 0,1 2-128 31,1 2-1264-31,2 2-272 0,-1 0-64 0</inkml:trace>
  <inkml:trace contextRef="#ctx0" brushRef="#br0" timeOffset="13477.97">24791 3588 12895 0,'0'0'1152'0,"0"0"-928"15,-2 12-224-15,2-2 0 0,0 2 1616 0,3 2 288 16,1-1 48-16,0 1 16 0,2 5-704 0,-3 2-144 15,2 1-32-15,-2-2 0 0,1 1-576 0,0-1-128 16,1-1-32-16,0 4 0 0,0-2-160 0,0-1-16 16,-1-5-16-16,1-4 0 0,-1-1 48 0,-4-10 16 15,0 0 0-15,0 0 0 0,0 0 160 0,0 0 16 16,10 7 16-16,-10-7 0 0,0 0 288 0,10-9 48 16,-2-5 16-16,-2 0 0 0,0-1-224 0,-1 1-32 0,-2-3-16 0,3-2 0 15,-3-4-320-15,2 2-176 0,0-1 192 0,-1 3-192 16,1 0 128-16,2 1-128 0,-1 0 0 0,2 3 0 15,-1 0 0-15,2 2 0 0,-1 2 0 0,-1-1 0 32,0 7-960-32,0-1-128 0,-7 6-48 0,11-7-12352 0</inkml:trace>
  <inkml:trace contextRef="#ctx0" brushRef="#br0" timeOffset="13845.18">25464 3633 24815 0,'0'0'1088'0,"0"0"256"0,14 0-1088 15,-1-2-256-15,-3-2 0 0,3 0 0 0,1 2 304 0,-3-1 0 16,1-1 0-16,1-2 0 0,2 0-176 0,0-5-128 15,2 3 144-15,-3-3-144 0,2 2 0 0,-1-1 128 16,1 0-128-16,-2-4 0 0,-2 1 0 0,2 3 0 16,-1 0 128-16,-4 4-128 0,-3-6 128 0,-1 5 0 15,-5 7-128-15,0 0 192 0,0 0 448 0,0 0 64 16,-7-8 32-16,-2 4 0 0,-1 3 128 0,-1 1 32 16,-1 3 0-16,-3 3 0 0,-2 4-352 0,-1 5-64 0,0 3-16 15,1 2 0-15,-5 3-272 0,4 3-48 0,4-2-16 16,-1 1 0-16,2 1-128 0,6-3 0 0,3 2 0 15,5-1 0-15,3-3 0 0,5-1 0 0,5-1 0 16,6-1 0-16,7-2 0 0,1-2-256 0,5 1 64 0,2-9-10000 16,4-8-2016-16</inkml:trace>
  <inkml:trace contextRef="#ctx0" brushRef="#br0" timeOffset="14260.42">27644 3453 20271 0,'-3'-8'1792'0,"3"8"-1424"16,-3-6-368-16,3 6 0 0,0 0 976 0,0 0 128 0,0 0 32 0,0 0 0 15,-9 8-448-15,2 3-96 0,-4 4-16 0,5 3 0 16,-3 2-160-16,0 5-32 0,0 2-16 0,0 0 0 16,-1 1-144-16,0-1-32 0,0 1 0 0,1 2 0 15,-1 1-192-15,1-2 128 0,4-1-128 0,-3-4 0 32,3-4-1664-32,0-4-448 0</inkml:trace>
  <inkml:trace contextRef="#ctx0" brushRef="#br0" timeOffset="14432.11">27450 2993 34095 0,'-8'1'3024'16,"-2"3"-2416"-16,4 3-480 0,-2 0-128 0,1 0-160 0,-2 2-48 15,-2 2-16-15,3 0 0 0,-1 2 224 0,2-4 0 16,1-1 0-16,6-8-9920 15,-4 8-1920-15</inkml:trace>
  <inkml:trace contextRef="#ctx0" brushRef="#br0" timeOffset="14815.41">28814 3061 20271 0,'0'0'896'0,"0"0"192"0,0 0-880 0,0 0-208 0,0 0 0 0,0 0 0 15,-10-1 2048-15,-6 4 384 0,-4 2 64 0,-4 6 0 16,-4-1-1584-16,-3 6-320 0,-7 1-64 0,1 2-16 16,1 3-256-16,-1 5-48 0,0-2-16 0,0 3 0 15,1-2 16-15,2 0 0 0,0-2 0 0,3 6 0 16,2-5-16-16,6 3 0 0,2-5 0 0,7-1 0 15,3-2-192-15,5 1 144 0,4 0-144 0,2-1 128 16,2-1-128-16,6 0 0 0,2 0 144 0,3-1-144 16,4-3 128-16,5 1-128 0,1-2 128 0,1-4-128 15,1 1 0-15,1-3 0 0,-5-2 0 0,1 1 128 16,-2 0-128-16,-2 2 0 0,-4-3 0 0,0 3 128 0,-4-4-128 16,-2 2 0-16,-8-7 0 0,2 11 0 0,0 3 0 15,-5-2 144-15,-3 0-144 0,-3 2 0 0,-2-2 0 0,-2 0 0 16,-4 0 0-16,-2 3 0 15,-2 0-1728-15,-4-2-256 0,-5 1-64 0</inkml:trace>
  <inkml:trace contextRef="#ctx0" brushRef="#br0" timeOffset="15459.66">23658 4997 15487 0,'0'0'688'0,"0"0"144"0,-1-10-672 0,-2 0-160 15,2-2 0-15,0 4 0 0,0-3 1264 0,1 11 208 16,-7-6 64-16,1-4 0 0,-2 1-224 0,-2-1-32 15,-1 3-16-15,-5 0 0 0,-3 3-272 0,0 3-48 0,-5 1-16 16,1 2 0-16,0 3-336 0,0 2-64 0,-2 2-16 0,0 7 0 16,-6 4-208-16,6 6-48 0,-1 6-16 0,1-1 0 15,-1 4-112-15,3 4 0 0,3 3-128 0,1 5 192 16,1 1-192-16,3 5 0 0,2 0 128 0,3-3-128 16,1-2 0-16,3-4 128 0,3 1-128 0,3-5 0 15,4-3 128-15,3-6-128 0,1-7 0 0,4-4 0 16,3-3 0-16,4-3 0 0,4-7 0 0,5-1-160 31,4-6-512-31,5-6-96 0,3 0-32 0,5-7-12688 0</inkml:trace>
  <inkml:trace contextRef="#ctx0" brushRef="#br0" timeOffset="15814.41">24318 5067 18431 0,'-5'-10'1632'0,"-2"2"-1312"16,1 2-320-16,6 6 0 0,-10-10 1552 0,0 7 240 15,0 3 64-15,-3 4 0 0,-1 8-912 0,-1 4-176 16,-2 7-48-16,-4 6 0 0,-4 2-368 0,1 4-80 16,0 3-16-16,1 7 0 0,0 3-16 0,4-1-16 15,3 2 0-15,3-6 0 0,5 1-96 0,6-4 0 16,6-1-128-16,6-7 192 0,5-4-192 0,4-8 0 15,4-8 128-15,2-5-128 0,2-6 0 0,1-6 0 16,-1-6 0-16,1-6 0 0,0-3 128 0,0-7 0 0,0-1-128 16,1-6 192-16,0 0-64 0,-1-1-128 0,-4 1 176 15,0 1-176-15,-5 3 160 0,-2-1-160 16,-4-1 128-16,-4 6-128 0,-4 0 288 0,-3 3-32 0,-6 0 0 0,-3 1 0 16,-5 1 128-16,-3 5 32 0,-4 3 0 0,0 2 0 15,-1 2-288-15,1 5-128 0,2 1 0 0,0 5 128 31,1 0-672-31,1 4-144 0,2-2-16 0,3 0-13488 0</inkml:trace>
  <inkml:trace contextRef="#ctx0" brushRef="#br0" timeOffset="16143.73">25120 4934 16575 0,'9'10'1472'0,"1"4"-1168"15,-2 1-304-15,1 5 0 0,-3 1 1216 0,-1 5 192 16,-6 6 48-16,-3 3 0 0,-2 0-464 0,-3 3-96 16,-2 2 0-16,-4 0-16 0,-3 0-240 0,-1-5-64 15,-2 1 0-15,0-7 0 0,2-6 80 0,2-4 16 16,0-4 0-16,4-3 0 0,2-3 32 0,5-3 0 16,6-6 0-16,0 0 0 0,-6-6-144 0,4-6-32 15,2-4 0-15,4-3 0 0,2-2-240 0,4 0-48 16,2-2-16-16,0-4 0 0,2-1-224 0,4-1 0 15,3 0 0-15,1 5 0 0,3 3 0 0,-1 1 0 16,0 1 0-16,0 2 0 0,1 3 0 0,-2 3-128 0,0 6 128 16,-2 5 0-16,-4 4-128 0,1 6 128 0,0 1 0 15,1 3 0-15,-1 1-192 0,-2 1 64 0,-3 2 128 16,-2-1-208 0,1 2-1296-16,-1 2-256 0,-1 0-48 0</inkml:trace>
  <inkml:trace contextRef="#ctx0" brushRef="#br0" timeOffset="16579.15">26625 4860 13823 0,'0'0'1216'0,"-6"-3"-960"0,-3 0-256 0,0 1 0 0,-3 2 3568 0,0 2 656 16,-4 3 144-16,-3 1 32 0,-2-1-3216 0,-2 3-640 15,-3 4-128-15,1 6-32 0,-3 3-192 0,1 4-64 16,-1-2 0-16,0 2 0 0,-2 1-128 0,3-3 0 16,1 1 0-16,1 0 128 0,5-2-128 0,4-1 0 15,4-2 0-15,4-1 0 0,2-3 0 0,5 1 0 16,1-6 0-16,5 4 0 0,8 2 0 0,1 1 0 15,2-2 0-15,3 0 0 0,4-1 0 0,0-4 0 16,-3 2 0-16,2-5 0 0,0 5 0 0,0-3 0 16,-1 1 0-16,-2-1 0 0,-1 0 176 0,-2-3-48 0,-1 4-128 0,1 0 192 15,-6 4 128-15,-1 0 0 0,-3 0 16 16,-2-2 0-16,-4 1 64 0,-3 0 16 0,-2 3 0 0,-4-1 0 16,-2 0-16-16,-3 6 0 0,-1-2 0 0,-3-2 0 15,-2-3-400-15,-1 0 0 0,1-1 128 0,-6 0-128 16,1-2-128-16,-3-1-64 0,-2-6-16 0,2 0 0 31,3-5-1600-31,0 0-320 0,1-3-64 0,4-1-7024 0,2-6-1392 0</inkml:trace>
  <inkml:trace contextRef="#ctx0" brushRef="#br0" timeOffset="16877.02">27196 4524 11967 0,'0'0'528'0,"0"0"112"0,0 0-512 0,0 11-128 16,1 4 0-16,-4 3 0 0,-4 1 3200 0,-2 5 624 15,-5 3 112-15,2 0 32 0,-3 5-2592 0,-1 3-512 16,-3 3-96-16,-2 6-32 0,1 3-176 0,0 4-48 15,-3 1 0-15,1 2 0 0,1 0-320 0,0 0-64 16,2-2 0-16,0-3-128 0,3 1 144 0,-1-2-144 16,3-2 0-16,0-3 144 0,1-2-144 0,6-1 0 15,-3-1 0-15,6-1 0 16,0-1-1136-16,1-6-144 0</inkml:trace>
  <inkml:trace contextRef="#ctx0" brushRef="#br0" timeOffset="17314.43">26672 5196 20271 0,'0'0'1792'0,"0"0"-1424"0,0 0-368 0,0 0 0 16,6-11 1696-16,2 1 272 0,2 4 48 0,2-4 16 15,2 1-1328-15,1-3-272 0,-2-2-48 0,3 0-16 16,1 0-176-16,0-1-16 0,2-1-16 0,1 0 0 0,-3 1-160 0,5 0 0 15,0 1 144-15,2 2-144 0,1-2 144 0,2 3-144 16,-1 2 192-16,2 4-192 0,-1 5 0 0,2 4 0 16,-2 1 0-16,1 6 0 0,0 0 128 0,0 5-128 15,-3 3 192-15,0 5-192 0,-3 0 192 0,-2 4-64 16,-4-1 0-16,-2 2-128 0,-3-2 320 0,0 4-32 16,-5-4-16-16,-1 0 0 0,-2-1 192 0,-2 0 48 15,0-5 0-15,0-1 0 0,-3 2-96 0,1-3-16 16,1-2 0-16,-2-3 0 0,1-1-272 0,0-4-128 15,1-9 128-15,-3 9-128 0,3-9 128 0,0 0-128 16,0 0 128-16,0 0-128 0,0 0 128 0,-5-13-128 16,5-1 128-16,0-1-128 0,0-3 0 0,3-2 128 0,1-1-128 0,1 0 0 15,1-2 144-15,2-4-144 0,0 3 160 16,3 4-160-16,0 1 160 0,2 0-160 0,1-2 160 16,4 4-160-16,2-4 144 0,2 2-144 0,0 1 128 0,4-1-128 15,3 0 0-15,3 0 0 0,-4 3-144 16,4 0 144-1,1 4-1568-15,0-2-208 0,-2 0-32 0,1 1-7840 0,-1 3-1552 0</inkml:trace>
  <inkml:trace contextRef="#ctx0" brushRef="#br0" timeOffset="17812.02">28181 5090 24879 0,'0'0'1088'0,"-8"8"256"0,-1-6-1088 0,9-2-256 16,-6 9 0-16,1 4 0 0,1 3 1152 0,-2 0 192 0,1-1 16 0,0 3 16 16,-1 1-832-16,3 1-160 0,0 2-48 0,2 1 0 15,0-1-80-15,2 0 0 0,3-3-16 0,1 0 0 16,2 3-112-16,6-3-128 0,-2-4 176 0,3-1-176 15,2-8 192-15,3-2-192 0,4-6 192 0,3-3-192 16,0-3 336-16,2-6-32 0,-2-6-16 0,0-7 0 16,-2-4 64-16,-1 0 16 0,-3-4 0 0,1 2 0 15,-4-2-32-15,-1 0 0 0,-4 1 0 0,1 1 0 16,-2 1 96-16,0 3 16 0,-4-3 0 0,-2 3 0 16,-2 1-208-16,-2 0-48 0,-1 4 0 0,0 6 0 15,0 2-192-15,0 3 0 0,1 4-192 0,1-2 192 16,-2 5-864-1,0 6-64-15,0 0-16 0,0 0-9792 0,0 0-1952 0</inkml:trace>
  <inkml:trace contextRef="#ctx0" brushRef="#br0" timeOffset="18146.73">29217 4913 11055 0,'0'0'976'0,"0"0"-784"15,0 0-192-15,0 0 0 0,0 0 4144 0,-3-7 784 16,-2 0 144-16,0 2 48 0,-6 4-3456 0,-1 0-672 0,-1-1-144 16,-2 2-16-16,-3 0-304 0,1 4-48 0,0 6-16 0,-1 1 0 15,-1 1-176-15,0 6-32 0,0 2-16 0,1 5 0 16,1-1-96-16,1 1-16 0,0 3 0 0,1 4 0 15,-1 1-128-15,6-3 0 0,0 1 0 0,5-1 128 16,2-4-128-16,3 2 0 0,2-4 0 0,4-4 0 16,5-4 0-16,2-1 0 0,1-8 0 0,3 0-176 15,0-7-96-15,6-8-32 0,3-3 0 0,2-3 0 32,-2-3-208-32,4-4-64 0,3-7 0 0,1 2 0 0,2-4-2272 0,-2 2-464 15</inkml:trace>
  <inkml:trace contextRef="#ctx0" brushRef="#br0" timeOffset="18411.68">29729 4230 28559 0,'0'0'2544'0,"-6"8"-2032"15,-2 1-512-15,2 9 0 0,-1 9 640 0,0-2 16 16,-3 6 16-16,2-1 0 0,-2 5-272 0,1 5-48 16,0 2-16-16,3 6 0 0,-1-1-80 0,2 2-32 15,-1 0 0-15,1-2 0 0,-2 2-224 0,5 2 0 16,-3-4 0-16,0-3 0 0,0 2 0 0,0-4 0 0,-1-3 0 16,3 1 0-1,-1-6-1600-15,3 0-304 0,-1-1-64 0,1-1-10688 0</inkml:trace>
  <inkml:trace contextRef="#ctx0" brushRef="#br0" timeOffset="18620.96">29413 4875 24879 0,'0'0'2208'0,"0"0"-1760"0,0 0-448 0,15 4 0 16,0-4 1696-16,0 0 256 0,-1-3 48 0,4 2 16 15,1-1-1360-15,3 0-272 0,-3-3-48 0,4-4-16 16,2-1-128-16,3-2-16 0,3-2-16 0,2 0 0 0,1 1-288 0,0-1-64 16,-1-3-16-16,0 1 0 15,-1-3-2064-15,-3 1-416 0,-1 1-64 0,-3 2-9184 16</inkml:trace>
  <inkml:trace contextRef="#ctx0" brushRef="#br0" timeOffset="18855.41">30189 4700 20271 0,'0'0'1792'0,"-4"10"-1424"0,3 6-368 0,-1 1 0 15,-1 1 2176-15,-1 2 384 0,-1 0 64 16,0 7 0-16,-3-1-1296 0,1 5-272 0,2-1-48 0,-4 3-16 15,-1-2-560-15,-2 2-112 0,2 1-32 0,0-7 0 16,1 1-288-16,0-2 0 0,3-2 0 0,1-5 0 31,0-6-1968-31,2-2-496 0</inkml:trace>
  <inkml:trace contextRef="#ctx0" brushRef="#br0" timeOffset="19229.91">30581 4655 28559 0,'0'0'2544'0,"0"-6"-2032"0,0 6-512 0,0 0 0 0,0 0 480 0,0 0 0 16,0 0 0-16,0 0 0 0,0 0 192 0,-7 11 32 15,4 2 16-15,-3 4 0 0,1-1-288 0,0 4-64 16,0 2-16-16,0 5 0 0,-1-4-192 0,-1 0-32 16,2-1-128-16,0 3 192 0,1-5-192 0,2-1 0 15,2 0 0-15,1-4 0 0,0-5 128 0,2 1-128 16,-3-11 0-16,0 0 0 0,8 6 0 0,0-5 0 16,3-3 0-16,4-6 0 0,-1-5 0 0,1-3 0 15,3-4 0-15,-2-2 0 0,1-1 0 0,0-1 0 0,-2 0 0 0,0 0 0 16,-1-3 192-16,-3 5-48 0,2 1-16 0,-1-2 0 15,2 2 0-15,-4 4-128 0,1 1 192 0,-1 4-64 16,1-2-128-16,-1 4-144 0,-3 2 144 0,4 3-208 31,-1-5-2544-31,-1 3-512 0</inkml:trace>
  <inkml:trace contextRef="#ctx0" brushRef="#br0" timeOffset="19579.49">31333 4691 31263 0,'14'1'1392'0,"1"0"272"0,6 1-1328 0,5-2-336 0,4-3 0 0,2 1 0 0,1-2 320 0,-3-6 0 16,-3-2 0-16,1 1 0 0,-3-6-320 0,-1 1 0 15,-1-2 0-15,-1 0 0 0,-4-3-256 0,-3-2-32 16,-4 2 0-16,-2 4 0 0,-1 1 288 0,-4 1 0 15,-3-3 0-15,-2 2 144 0,-3-1 0 0,-3 2 0 16,-1 2 0-16,-4 4 0 0,-3-2-144 0,-2 7 0 16,0 3 0-16,-3 5 0 0,-1 7 0 0,-1 4 0 15,-1 7 0-15,2 1 0 0,-3 2 0 0,1 4 256 16,1 3-32-16,-1 0-16 0,0-2-32 0,3 4-16 16,2-3 0-16,3 4 0 0,1-4-160 0,4-3 160 15,1 3-160-15,4-4 160 0,2 1-160 0,5-3 0 16,3-2 0-16,1-4 0 0,2-1-192 0,2-4-80 0,3-4-16 0,3-4 0 31,1 1-640-31,0-5-128 0,-1-2-32 0,-1-9-12256 0</inkml:trace>
  <inkml:trace contextRef="#ctx0" brushRef="#br0" timeOffset="19741.39">30592 3938 40543 0,'-29'3'3600'0,"11"-2"-2880"0,2 3-576 0,0-1-144 16,4 2-448-16,0-1-112 15,5-2-16-15,7-2-16 0,-11 5-1456 0,5-2-272 0</inkml:trace>
  <inkml:trace contextRef="#ctx0" brushRef="#br0" timeOffset="20496.07">23146 6659 21183 0,'-9'-9'1888'0,"1"0"-1504"15,-2 0-384-15,0 0 0 0,1 3 768 0,-1-2 96 16,0 4 16-16,-2 3 0 0,-2 1-64 0,-1 2-16 16,0 3 0-16,0 4 0 0,-3 2-352 0,0 3-64 15,2 3 0-15,-1 5-16 0,3 3-224 0,1 2-144 16,2 5 192-16,2 3-192 0,0 2 0 0,5 1 0 15,2 2 0-15,0-1 0 0,4-2 0 0,2-4 0 0,1-6 0 0,3-3 0 16,3-2 144-16,1-8-144 0,2-3 0 0,3-6 144 16,1-5 96-16,2-2 16 0,0-6 0 0,3-7 0 15,1-3 192-15,3-5 64 0,-3-5 0 0,-1-2 0 16,-4-2-288-16,-1-3-48 0,0 1-16 0,-3 1 0 16,-4 0-160-16,0 4 0 0,-4 2 0 0,1 4 0 15,-3 2 0-15,-1 5 0 0,-3 4 0 0,2 1 0 16,-3 11 128-16,0 0-128 0,0 0 0 0,0 0 128 15,0 0-128-15,-2 16 0 0,2 2 0 0,0 4 0 16,0 6 0-16,3 3 0 0,1-2 0 0,-1 3 0 16,3 0 0-16,-1 1-144 0,4-3 144 0,-1 1-160 31,6-3-1328-31,2-7-272 0,1-4-48 0</inkml:trace>
  <inkml:trace contextRef="#ctx0" brushRef="#br0" timeOffset="20818.86">23820 6750 25791 0,'-7'22'2304'0,"0"3"-1856"16,0-2-448-16,0 6 0 0,-4 0 560 0,1 4 16 16,0 1 0-16,-1 1 0 0,-1-3 64 0,1-3 32 15,1-1 0-15,1-4 0 0,0 0-48 0,4-6-16 16,1-6 0-16,3-2 0 0,1-10-416 0,0 0-64 0,9 0-128 15,2-8 176-15,2-5-176 0,2-6-192 16,3-6 32-16,1-2 16 0,0-3 144 0,3-1-160 0,0 2 160 0,3-1-160 16,0 3 160-16,0 3 0 0,-3 2 0 15,2 4-128-15,2 2 128 0,-4 4 0 0,0 5 0 0,0 5 0 16,-3 4 0-16,0 7 0 0,0 5 0 0,-1 2 0 16,-6 3 0-16,0 1 0 0,-2 3 0 0,-1 2 0 15,-4-5 0-15,-1 4 0 0,0 1-144 0,-3-3 144 31,4 1-1568-31,0-1-240 0,1-7-48 0,1-4-10384 0</inkml:trace>
  <inkml:trace contextRef="#ctx0" brushRef="#br0" timeOffset="21267.94">24947 6694 26719 0,'0'0'2368'0,"-8"-5"-1888"16,1-1-480-16,-1 2 0 0,-1 1 784 0,0 2 64 15,-3-1 16-15,0 0 0 0,-2 2 448 0,-2 0 96 16,-2 2 0-16,-2 0 16 16,-3 1-1872-16,2 3-384 0,-1 4-80 0,-3 4-16 0,-3 6 736 0,-1 3 192 15,-1 8 0-15,-1 1 0 0,1-1 0 0,0 5 0 16,5 1 0-16,1 2 0 0,2-1 0 0,4 2 0 15,3 0 0-15,6-1 0 0,4-5 0 0,4-5 128 0,3-5-128 16,5-6 0-16,3-5 0 0,4-7 0 0,3-5 0 16,4-4 0-16,3-8 192 0,5-6-16 0,5-10-16 0,2-6 0 15,0-5-32-15,0-5 0 0,-2-8 0 0,-1 1 0 16,-1-1-128-16,-2 3 0 0,-2-2 0 0,-1 1 0 16,2 2 0-16,-2 0 0 0,0-3 0 0,-1 1 192 15,0-2-192-15,-3 1 0 0,-3-2 0 0,-4 5 0 16,-3 9 0-16,-1 7 208 0,-5 6 0 0,1 6 0 15,-4 5 272-15,-1 6 48 0,-3 8 16 0,0 0 0 16,0 0-224-16,-6 21-32 0,-3 5-16 0,-1 7 0 16,-3 6-272-16,1 5 128 0,-2 1-128 0,1 7 0 15,1 4 0-15,2 5 0 0,0 0 0 0,2 2 0 32,2-2-1312-32,4 0-160 0,0-1-48 0,5-7-13200 0</inkml:trace>
  <inkml:trace contextRef="#ctx0" brushRef="#br0" timeOffset="21564.9">26368 6169 15663 0,'0'0'688'0,"0"0"144"0,0 0-656 0,0 0-176 0,0 0 0 0,-9 8 0 15,0 7 4080-15,1 4 784 0,-3 8 144 0,1 5 48 16,-1 6-3840-16,-3 6-768 0,-3 2-160 0,1 4-32 16,-1 3-96-16,1 5-32 0,-3 5 0 0,-2-1 0 15,-2 3-128-15,0 2 0 0,2-2 0 0,2-1 0 31,1-9-1088-31,3 0-256 0,0-4-64 0,3-7-12848 0</inkml:trace>
  <inkml:trace contextRef="#ctx0" brushRef="#br0" timeOffset="22032.28">25899 6778 8287 0,'0'0'368'0,"0"0"80"0,-9 1-448 0,9-1 0 0,-6 4 0 0,6-4 0 0,-4 14 3696 0,3-4 656 15,2 2 128-15,-1-12 16 16,0 0-3104-16,10 2-624 0,2-2-128 0,2-2-32 0,5-10-96 0,2 1-32 16,5-7 0-16,3-6 0 0,4-3-192 0,3-5-32 15,2-1-16-15,0 0 0 0,1-2-240 0,-1-2 176 16,-3-1-176-16,-2 0 160 0,-3-2-160 0,1 1 0 16,-2-1 144-16,0 6-144 0,2 2 240 0,-3 0-32 15,-2 3 0-15,1 4 0 0,-3 2-16 0,-1 5-16 16,-5 7 0-16,-1 6 0 0,-3 3 176 0,0 9 32 15,-6 7 16-15,0 5 0 0,-3 1-144 0,-1 9-48 16,-2 2 0-16,-2 7 0 0,0 6-208 0,-3 2 176 0,-2 3-176 0,-3 1 160 16,-2 2-160-16,-2-1 0 15,-2-4 0-15,-1-1 0 0,-1-3 0 0,0-2 0 0,2-5 0 16,2-8 0-16,0-4 144 0,3-8-144 0,2-2 160 0,2-2-160 16,5-12 192-16,0 0-64 0,0 0-128 0,0 0 192 15,0 0-64-15,-3-14 0 0,0-3-128 0,3-1 192 16,2 1-192-16,2-3 0 0,-1 1 0 0,2 2 0 15,1 0 0-15,1 4 0 0,0 4 0 16,3 3 0-16,-10 6 144 0,10 0-144 0,4 4 128 0,-3 4-128 16,1 6 0-16,-1 2 0 0,1-1 0 0,-1 3 0 15,1 0 0-15,-2 2 0 0,-3 1 0 0,1-1 0 16,-2-5 0-16,1 0 0 0,-2 1 0 0,0-5 0 31,0 2-1328-31,1-3-144 0,3-5-16 0,-3 0-12496 0</inkml:trace>
  <inkml:trace contextRef="#ctx0" brushRef="#br0" timeOffset="22355.21">27062 6659 25791 0,'-7'3'2304'0,"-1"6"-1856"15,2 3-448-15,-2 4 0 0,-1 3 2176 0,0 5 352 16,-1-1 64-16,1 3 16 0,0 0-1920 0,2-1-384 16,-1 0-80-16,3-2-16 0,0-3-208 0,1 1 0 0,0-4 0 0,3-3 0 15,1-14 0-15,0 0 0 0,0 0 0 0,0 0 0 16,0 0 0-16,13-9-160 0,-1-2 32 0,1-8 0 16,1-5 128-16,0-3 0 0,-3-2 0 0,2 1 0 15,0-1 0-15,-2-1 0 0,-1 2 0 0,-1-1 0 16,-2 4 240-16,0-3 16 0,0 4 16 0,-3 1 0 15,1 4-64-15,-3 2-16 0,1 3 0 0,-2 2 0 16,-1 3-192-16,0-4 0 0,0 4 0 0,0 9-160 31,0 0-1344-31,0 0-272 0,0 0-48 0,0 0-12768 0</inkml:trace>
  <inkml:trace contextRef="#ctx0" brushRef="#br0" timeOffset="22732.1">27998 6313 26719 0,'0'0'2368'0,"0"0"-1888"15,-9 6-480-15,0 2 0 0,-2 2 1456 0,-3 4 192 16,-3 1 32-16,-2 0 16 0,-4 2-1184 0,-4 5-224 15,-3 3-48-15,-3 0-16 0,-3 2-224 0,1-1 0 16,-1 1 0-16,2 4 0 0,1-1 0 0,3 1 0 16,5-2 0-16,3-3 0 0,5-2 0 0,5 0 0 0,5-4 0 0,3-2 0 15,1-6 0-15,3-12 0 0,7 10 0 16,4 1 0-16,3-5 0 0,4 0 0 0,1-1-160 0,5-3 160 16,3-1 0-16,1 2 0 0,-2 0 0 0,1 0 0 15,0 4 0-15,-3-2 0 0,-4 1 0 0,-2 3 0 16,-4-4 208-16,-3 4 32 0,-3-1 0 0,-3 4 0 15,-2 2 0-15,-5-1 0 0,0 1 0 0,-4 3 0 16,-5 2-240-16,0-2 0 0,-4-1 128 0,-3-1-128 31,-4-1-512-31,-1-3-128 0,-1 2-48 0,0-5-14320 0</inkml:trace>
  <inkml:trace contextRef="#ctx0" brushRef="#br0" timeOffset="23450.79">28870 6566 9215 0,'0'0'816'0,"-1"-12"-656"15,1 3-160-15,0-1 0 0,0 10 4256 0,0 0 816 16,0 0 176-16,0 0 16 0,0 0-3680 0,0 0-752 16,0 0-128-16,-7 13-48 0,1 3-352 0,-1 5-80 15,0 2-16-15,-2 6 0 0,0 1-80 0,0 3-128 16,0 2 176-16,3-2-176 0,1 0 240 0,1 0-64 15,4 0-16-15,3-5 0 0,-2-3-32 0,1-6 0 16,2-5 0-16,2-1 0 0,5 0 48 0,-2-8 0 16,2-3 0-16,3-4 0 0,4-6 272 0,2-7 48 15,0-7 16-15,2-4 0 0,0-2-224 0,-3-4-32 0,0-2-16 0,1-2 0 16,-2 0-48-16,0 2-16 0,-2 0 0 0,0 2 0 16,-4 3 112-16,0 0 32 0,-3 3 0 0,1 1 0 15,-4 4-112-15,0 2-16 0,0 2 0 0,-1 3 0 16,0 5-352-16,-4-3-80 0,0 6-16 0,-1 6 0 31,0 0-1328-31,0 0-272 0,0 0-48 0</inkml:trace>
  <inkml:trace contextRef="#ctx0" brushRef="#br0" timeOffset="23822.04">29565 6497 6447 0,'0'0'576'0,"0"0"-576"0,0 0 0 0,0 0 0 15,0 0 1008-15,0 0 80 0</inkml:trace>
  <inkml:trace contextRef="#ctx0" brushRef="#br0" timeOffset="24285.02">29723 6399 13823 0,'0'0'608'0,"9"-7"128"0,2 2-592 0,-1-3-144 0,-2 3 0 0,-8 5 0 0,13-3 1408 0,-13 3 240 15,0 0 48-15,0 0 16 0,0 0-608 16,0 0-112-16,0 0-32 0,0 0 0 0,0 0 128 0,0 0 0 16,0 0 16-16,-13 4 0 0,-2 1-400 0,-2 0-64 15,-2 0-32-15,-1 3 0 0,-3 3 96 0,0 3 32 16,-1-2 0-16,0 4 0 0,2 2-112 0,-1 1-32 15,1 3 0-15,1-3 0 0,-3 0-128 0,2 1-16 16,1 1-16-16,0 1 0 0,2 3-176 0,1-2-48 16,2-3 0-16,2 1 0 0,1-1-208 0,4-3 0 15,3-3 0-15,3 0 0 0,2 2 0 0,5-5 0 16,3 0 0-16,4-2 0 0,1-5 0 0,2-1 0 16,3 0 0-16,2 3 0 0,1 2 0 0,1-2 0 0,-2 1 0 0,0-2 0 15,-1 0 0-15,-3-1 0 0,-3 1 0 0,0 0 0 16,-3 3 0-16,-2 1 144 0,-7-9-144 0,7 6 128 15,-7-6 80-15,0 0 16 0,1 12 0 0,0-2 0 16,-3 1-32-16,-2 1-16 0,-2-3 0 0,-2-1 0 16,-1-2-176-16,-1 0 0 0,-1 3 0 0,-2-4 128 15,0 4-128-15,-2-3 0 0,1 1 0 0,-4 0 0 16,-1-4-192-16,0 1-64 0,-1-2 0 0,-2 1-16 31,3 2-1408-31,-1-3-288 0,-1-2-48 0,3 1-7872 0,1-1-1568 0</inkml:trace>
  <inkml:trace contextRef="#ctx0" brushRef="#br0" timeOffset="24803.54">30006 6689 20271 0,'0'0'1792'0,"-6"5"-1424"0,-3 1-368 15,3 3 0-15,-1-1 1008 0,2 2 128 0,0-2 16 0,1 2 16 16,4-10-688-16,0 0-144 0,-1 10-16 0,1-10-16 15,0 0-144-15,0 0-32 0,11 8 0 0,0-6 0 16,-11-2 128-16,14-1 0 0,0-4 16 0,0-3 0 16,-1 1 288-16,3-5 48 0,0 0 16 0,2-1 0 15,2-4-48-15,-1 1 0 0,-2-1 0 0,0-1 0 16,-2 2 32-16,0-1 0 0,-1-2 0 0,-1 4 0 16,-3 2-96-16,-2 3-32 0,-2-2 0 0,-2 3 0 15,-6 1-48-15,0 3-16 0,-3-5 0 0,0 3 0 16,-5 5 96-16,-3 1 0 0,-2 3 16 0,-2 2 0 15,-1 5-272-15,0 0-64 0,1 5-16 0,-1 2 0 16,0 3-176-16,2 3 0 0,2 5 0 0,1-1 0 16,0 5 0-16,3-2 0 0,1 2 0 0,3 0 0 15,-2 2-128-15,4-3 128 0,2 0 0 0,3-2 0 16,4-6 0-16,0-2 0 0,0 0-144 0,3-2 144 16,1-3-400-16,1 1-32 15,1-7 0-15,2 1 0 0,0-4-480 0,1 0-112 0,1-4 0 0,0-4-16 16,1-3-2176-16,-1-2-432 0,9-11-96 15,-2 4-7456-15</inkml:trace>
  <inkml:trace contextRef="#ctx0" brushRef="#br0" timeOffset="25185.81">31115 5911 26719 0,'0'-9'2368'0,"0"-3"-1888"0,-2-5-480 0,1 3 0 16,-1 4 704-16,-2-3 64 0,-3 3 0 0,2 1 0 15,-1 4-144-15,0-1-32 0,-5 2 0 0,1 4 0 16,3 5-352-16,-4 4-80 0,3-2-16 0,-5 6 0 15,-1 5-144-15,2 0 160 0,0 3-160 0,-1 7 160 16,-1-1 48-16,0 4 16 0,1 2 0 0,-1 1 0 16,0 3 160-16,2 2 16 0,-1 3 16 0,-1 6 0 0,1 3-16 15,3 1 0-15,1 2 0 0,-1-1 0 0,2 2-224 16,2-1-48-16,1-3-128 0,1-4 192 0,-1-1-192 16,4-7 0-16,-1 0 128 0,1-3-128 0,1 1 0 15,0-6-160-15,0-7 32 0,1-2 0 16,2-8-1792-16,0 1-336 0,0-2-80 15</inkml:trace>
  <inkml:trace contextRef="#ctx0" brushRef="#br0" timeOffset="25374.36">30637 6653 26719 0,'0'0'2368'0,"0"0"-1888"0,0 0-480 16,0 0 0-16,11-1 1328 0,1 1 160 0,-1-2 48 0,3 0 0 15,1 0-1104-15,3-2-224 0,1-1-32 0,1-4-16 16,6 0-160-16,1-2 0 0,-1 2 0 0,5-4 128 16,-1-1-128-16,1 1-272 0,-5 3 64 0,1-1 16 31,-5 2-624-31,-3-1-112 0,-3 2-32 0,0-5-8016 0,-2-1-1616 0</inkml:trace>
  <inkml:trace contextRef="#ctx0" brushRef="#br0" timeOffset="26034.83">31304 6388 18431 0,'-6'7'1632'0,"-2"6"-1312"0,0 2-320 0,-1 1 0 16,-1 0 1984-16,-1 2 336 0,-2 1 64 0,3 4 16 0,-1 2-976 0,-1 3-192 16,-2 3-32-16,1-2-16 0,2 0-416 0,1-3-64 15,2 2-32-15,3-4 0 0,1-3-256 0,3 1-48 16,1-3-16-16,3-6 0 0,0-3-352 0,5-4 144 15,1-2-144-15,2-8 0 0,3-1 0 0,0-4 0 16,3-7 0-16,2-2 0 0,0-4 0 0,3 0 0 16,-1-1 0-16,2-3 0 0,0 5 0 0,1-2 160 15,2 1-160-15,-4 2 192 0,0 1 144 0,-3 2 48 16,-4 1 0-16,-1 2 0 0,-1 4-48 0,-3 2 0 16,-3-1 0-16,-7 9 0 0,6-9-176 0,-6 9-32 15,0 0-128-15,0 0 192 0,0 0-192 0,0 0 0 16,-1 14 0-16,-1-1 0 0,0 0 0 0,1 0 0 15,-1 4 0-15,1 0 0 0,-2-1 0 0,3 1-192 0,4-5 192 0,-1-2-160 16,-3-10 32-16,0 0 0 0,10 8 0 0,0 0 0 16,0-4-80-16,2-1-16 0,-1 0 0 0,2-3 0 15,-2-1 224-15,2 1-176 0,-2 1 176 0,2-1-160 16,0-3 160-16,1 0 0 0,0-6 0 0,1-2 0 16,-2 0 0-16,1-3 0 0,-1-4 0 0,1-1 0 15,1-1 0-15,0-2 0 0,-1 1 0 0,4-7 0 16,1 0 0-16,0-4 0 0,-1-4 128 0,2-1-128 15,0 1 0-15,5-5 0 0,-1-2 0 0,1-1-128 16,-3-5 128-16,-1-3 0 16,0-5 0-16,-4-8 0 0,0-4 0 0,-4-1 0 0,-4 0 0 0,-3-5 0 15,-2 0 0-15,-2 4 0 0,0 3 0 0,-2 8 0 16,0 9 224-16,0 10-32 0,-2 4 0 0,2 9 0 0,0 9 96 16,-1 7 16-16,0 3 0 0,1 9 0 0,0 0-160 0,0 0-16 15,-10 16-128-15,-2 5 192 0,-3 7-192 0,0 8 0 16,-2 8 0-16,1 7-160 15,-3 7 160-15,-2 7 0 0,-2 3 0 0,0 5 0 0,3 4 0 16,2 5 0-16,3-1 160 0,0 3-160 0,3-5 336 0,2-4-16 16,5-5-16-16,1-4 0 0,2-8-128 0,2-3-32 15,2-7 0-15,5-8 0 0,-1-9-144 0,3-4 0 16,0-7 0-16,6-4 0 16,2-7-576-16,0-7-64 0,2-7 0 0,4-8 0 15,3-4-1104-15,2-6-240 0,0-8-32 0</inkml:trace>
  <inkml:trace contextRef="#ctx0" brushRef="#br0" timeOffset="27604.22">2480 17136 4607 0,'-6'-8'400'0,"-1"-3"-400"0,1-2 0 0,-2 0 0 16,3-3 1472-16,1 2 192 0,3-1 64 0,0-1 0 16,1 2-1488-16,0 2-240 0,1-2-160 0,0-1 32 15,3 2 128-15,1 0 0 0,3-3 0 0,0-1 0 16,2-1 464-16,0 2 128 0,1-1 32 0,2 1 0 15,-2-2 400-15,2 1 96 0,1 1 16 0,1-1 0 16,-3 0-288-16,2-1-48 0,0-1-16 0,0 1 0 16,0 0-272-16,-2 0-64 0,-1 0-16 0,-1 2 0 15,0-1 48-15,-1 5 16 0,-3-1 0 0,1-1 0 16,-2 0 256-16,-2 3 48 0,-3-2 16 0,0 0 0 16,-1 3-16-16,-3-3 0 0,-2 1 0 0,-3 1 0 15,-2-1-288-15,-8-1-48 0,-4 4-16 0,-4-1 0 0,-5 4-192 16,-2 1-32-16,-2-1-16 0,0 3 0 0,-3 0-80 15,1 4 0-15,1 3-128 0,1 4 192 0,0-1 48 16,2 6 0-16,3-3 0 0,1 7 0 0,-1 1-48 16,1 6-16-16,-3 2 0 0,2 6 0 0,2 4-176 0,1 2 0 15,0 1 144-15,2 5-144 0,2-1 0 0,5 4 0 16,4-1 0-16,4 2-128 0,0-4 128 0,6 2 0 16,3 0 0-16,4-3 0 0,6 2 0 0,2-2 0 15,7-1 0-15,2 1 0 0,4-4 0 0,2-2 0 16,4-2 0-16,3-1 0 0,1 0 0 0,1-3 0 15,2-1 0-15,1 1 128 0,0-6-128 0,5 1 0 16,-2-6 0-16,5-1-128 16,-3-3-512-16,3-2-80 0,8-3-32 0,-1-4-8528 15,0-3-1728-15</inkml:trace>
  <inkml:trace contextRef="#ctx0" brushRef="#br0" timeOffset="27969.06">3639 17133 24879 0,'-18'-15'2208'0,"4"8"-1760"0,-5-2-448 0,0 2 0 16,2-3 1872-16,0 5 304 0,0 4 48 0,0 1 16 16,-1 1-1600-16,-1 3-304 0,-3 5-64 0,-1 1-16 15,-2 5-256-15,2 7 128 0,-4 7-128 0,1 4 0 16,-1 5 0-16,2 3-320 0,0 5 32 0,4 1 16 15,0 0-176-15,5 0-48 0,2-5 0 0,4-2 0 16,3-2 64-16,5-3 16 0,2-2 0 0,6-4 0 0,2-9 224 0,2-2 32 16,0-3 16-16,4-4 0 0,4-5 448 0,0-5 80 15,0-3 32-15,2-7 0 0,3 0 240 0,1-6 48 16,0-4 16-16,4-4 0 0,-3-1-336 0,3-2-64 16,-2-4 0-16,-1-3-16 0,-2 1-176 0,-1 4-128 15,-3 0 192-15,-4 4-192 0,-5-3 144 0,-3 5-144 16,-5 3 0-16,-4 4 144 0,-3 1-144 0,-6 4 0 15,-3 0 0-15,-2 5 0 0,-3 2-320 0,-2 2 0 16,0 1 0-16,0 2 0 16,4 2-1648-16,0 1-320 0,3 2-64 0</inkml:trace>
  <inkml:trace contextRef="#ctx0" brushRef="#br0" timeOffset="28354.14">4441 17155 30399 0,'-11'10'2704'0,"-1"3"-2160"0,0 6-544 0,2 5 0 16,-1 3 1008-16,0 5 80 0,-1 2 32 0,1 4 0 15,-2 0-912-15,2-1-208 0,1-3 0 0,1-2 0 16,1-3-144-16,3-4-48 0,1-4 0 0,1-3 0 15,-1-5 0-15,4-13-16 0,0 0 0 0,0 0 0 0,0 0 208 16,0 0 192-16,0 0-48 0,0 0 0 0,5-16 112 0,2-3 0 16,2-2 16-16,3-6 0 0,2 2-144 0,4-6-128 15,1 1 144-15,3 0-144 0,3-1 0 0,0 4 0 16,2-2 0-16,1 6 0 0,1 1 128 0,1 7-128 16,3 2 0-16,1 3 0 0,-1 5 128 0,-2 5-128 15,1 5 0-15,-4 5 0 0,-2 0 0 0,-2 8-240 16,-3 8 32-16,0-1 0 0,-6 5-80 0,-1 6-16 15,-3 3 0-15,-2 5 0 0,-2-1-32 0,-4 5-16 16,-3-1 0-16,2-1 0 16,-4-4-48-16,1-3-16 0,0-4 0 0,1-5-8768 15,2-2-1760-15</inkml:trace>
  <inkml:trace contextRef="#ctx0" brushRef="#br0" timeOffset="28786.15">5976 17236 16575 0,'-9'-11'1472'0,"1"5"-1168"0,-2-6-304 0,1 5 0 16,0-5 4672-16,1 3 864 0,2 2 176 0,0 1 48 15,-4 1-4864-15,1 3-896 0,-4-2-304 0,0 3 0 16,-1 5-272-16,-4 3-64 0,-4 0-16 0,-5 5 0 16,-4 1-16-16,1 3 0 0,-2 2 0 0,3 1 0 0,1 2 352 0,4-2 64 15,3-1 0-15,5-1 16 16,2 0 240-16,6-4 256 0,2 1-48 0,5 0-16 0,4-2 160 0,5 2 32 16,4 5 0-16,4-2 0 0,6-3-32 0,2 2 0 15,5 2 0-15,0 1 0 0,3 0-32 0,-1 0-16 16,0 5 0-16,0-1 0 0,-6-1-112 0,-2 1-32 15,-3 0 0-15,-3-2 0 0,-6 1-32 0,-3-2-128 16,-4 1 192-16,-3-1-64 0,-5 3 128 0,-5-2 0 16,-6 0 16-16,-4-1 0 0,-5 0 32 0,-9 3 0 15,-6-1 0-15,-6-3 0 0,-2-1-176 0,1 0-128 0,0-3 144 16,5-5-144-16,0 0-208 0,5-7-144 0,4-3-32 0,6-3 0 31,3-7-1616-31,9 0-336 0,5-5-64 0</inkml:trace>
  <inkml:trace contextRef="#ctx0" brushRef="#br0" timeOffset="29083.63">6976 16369 35183 0,'-17'-1'1552'0,"7"5"336"0,0 4-1504 0,0 3-384 0,-2 7 0 0,2 10 0 0,0 7 128 0,0 9-128 16,0 7 160-16,-4 7-160 0,-3 8 0 0,2 3 0 16,0 1 0-16,-3 5-160 0,-4 5 160 0,1 2 0 15,-1 6 0-15,3-2-128 0,-1-3 128 0,2-3 0 16,-1 4 0-16,2-5 0 15,2 1-688-15,1-11-48 0,0-6-16 0,3-8 0 16,2-6-1648-16,1-12-336 0,2-11-64 0,1-2-5072 16,2-10-1024-16</inkml:trace>
  <inkml:trace contextRef="#ctx0" brushRef="#br0" timeOffset="29537.01">6309 17456 3679 0,'0'0'160'0,"0"0"32"0,0 0-192 0,8-5 0 15,3-5 0-15,1 5 0 0,2-3 5952 0,4 3 1152 16,4 0 240-16,2-2 32 0,4-1-5632 0,-1 2-1120 0,2-3-240 0,1 4-32 16,3-3-80-16,2 2-16 0,0 0 0 0,1 0 0 15,-2 0-96-15,2 1-32 0,-1-3 0 0,0 3 0 16,-2 1 128-16,-4 0 0 0,-5 3 16 0,-2 4 0 15,-2 2-16-15,0 6 0 0,-1 2 0 0,-1 8 0 16,0 4-32-16,-3 5-16 0,-2 2 0 0,-2 7 0 0,-2 2-208 16,-2 1 0-16,-3 5 0 0,-2-4 0 0,-2 0 128 0,-1-4-128 15,-2-3 0-15,1-1 0 0,0-6 208 16,0-2-48-16,-1-5-16 0,2-1 0 0,-1 0 64 0,0-8 16 16,2-13 0-16,0 0 0 0,0 0-32 0,2 10 0 15,-2-10 0-15,0 0 0 0,0 0 32 0,0 0 0 16,6-16 0-16,0-1 0 0,2-2-64 0,1-1-16 15,2-8 0-15,2 1 0 0,-2-3-144 0,6-1 0 16,-1 1 144-16,5-1-144 0,0 4 0 0,4 1 0 16,0 3 0-16,4-1 0 0,3 2 0 0,0 2 0 15,0 5 0-15,-2 1 0 0,-1 2 0 0,1 2-160 16,-1 4 160-16,-1 1-160 16,0 3-352-16,-2 2-64 0,1 2 0 0,-2 1-16 15,0-1-2576-15,-1-1-512 0</inkml:trace>
  <inkml:trace contextRef="#ctx0" brushRef="#br0" timeOffset="29940.79">8503 17330 33983 0,'0'0'1504'0,"0"0"304"0,0 0-1440 0,-8 6-368 0,3 2 0 0,1 5 0 16,0 5-480-16,-1 7-160 0,-1 2-48 0,-2 5 0 15,-2 1-176-15,0 2-32 0,-3 7-16 0,0 4 0 16,-1-1 272-16,3-2 64 0,1-5 16 0,2-5 0 0,1-4 560 0,3-3 0 15,2-9 0-15,4-1 0 0,2-7 800 0,-4-9 64 16,0 0 16-16,14 2 0 0,1-4 272 0,3-3 48 16,-1-8 16-16,1-4 0 0,0-2-528 0,0-4-112 15,-3-7 0-15,5-1-16 0,-2 1-224 0,0-3-32 16,0-2-16-16,-3 4 0 0,-1-1 0 0,-3 4 0 16,0-1 0-16,-3 3 0 0,-1-3-144 0,-2 6-16 15,0 3-128-15,-2 2 192 16,-2 3-544-16,-1 1-112 0,-1 5-32 0,1 9-10608 15,-4-8-2128-15</inkml:trace>
  <inkml:trace contextRef="#ctx0" brushRef="#br0" timeOffset="30321.77">9847 17302 21183 0,'-11'-6'1888'0,"1"4"-1504"0,-5-6-384 0,-2 2 0 0,0 0 3088 0,1 3 560 15,-1 0 96-15,1 7 32 0,-1 0-3152 0,0 2-624 16,-1 6-128-16,0 0-32 0,-1 2-112 0,-1 5-32 16,-2 7 0-16,-2 0 0 0,1 6 48 0,-1 1 0 15,-2 2 0-15,4 1 0 0,0 0 0 0,4 0 0 16,0-1 0-16,7 1 0 0,3-4 256 0,7-4 0 16,5-2 0-16,3-4 0 0,5-2 0 0,4-2 0 15,3-3 0-15,2 0 0 0,0-7 0 0,2 0 128 16,1-4-128-16,2-3 0 15,1-2-368-15,-1-3-112 0,5-6-32 0,1-2-12976 0</inkml:trace>
  <inkml:trace contextRef="#ctx0" brushRef="#br0" timeOffset="30653.43">10802 16648 34783 0,'0'0'1536'0,"-10"5"320"0,0 1-1472 15,1 6-384-15,1 6 0 0,-2 6 0 0,0 6-208 0,-2 6-112 16,-2 4-32-16,0 6 0 0,-1 4 192 0,0 3 160 15,0 4-208-15,-1 4 80 0,1 5 128 0,1 4 0 16,0 0 0-16,0-1 0 0,3-3 0 0,-4 4 0 16,1-1 0-16,1-2 0 0,1-6-128 0,3-5 0 15,3-9 0-15,1-5 0 16,0-8-608-16,1-3-112 0,3-3-32 0,0-9 0 16,1-9-1456-16,1 1-288 0,0-3-64 0,-1-8-16 0</inkml:trace>
  <inkml:trace contextRef="#ctx0" brushRef="#br0" timeOffset="30854.09">10158 17324 43359 0,'0'0'1920'0,"10"-2"400"0,5-2-1856 0,12 1-464 0,8 2 0 0,10 0 0 16,8 1 0-16,6-3 0 0,4 1-128 0,3-5 128 15,0 1-176-15,2-3 176 0,-1 0-160 0,2 3 160 32,1-2-1648-32,-3 3-224 0,-2-4-48 0,-7 1-9584 0,-7 2-1904 0</inkml:trace>
  <inkml:trace contextRef="#ctx0" brushRef="#br0" timeOffset="33306">14464 16978 14975 0,'0'0'656'0,"0"0"144"0,-1-7-640 0,1 7-160 16,0 0 0-16,0-9 0 0,0 9 976 0,-3-7 176 15,3 7 16-15,-2-10 16 0,2 10-272 0,-3-9-48 16,-2-1-16-16,5 10 0 0,-6-10-112 0,-1 0-32 16,0 5 0-16,-2-3 0 0,-1 2-208 0,-2 2-48 15,-2 0-16-15,-1 0 0 0,-1 3-256 0,-2 5-48 16,-3-2-128-16,1 2 192 0,-3 4-192 0,-2 3 0 16,-2 3 0-16,-2 2 0 0,-2-2 0 0,1 6 0 15,2 0 0-15,1 2 0 0,2 2 0 0,3 5 0 16,2 6 0-16,2 1 0 0,0 4 0 0,2 6 0 15,0-3 0-15,4 4 0 0,3-1 0 0,-1 1 0 16,3-2 0-16,3 0 0 0,3-2 0 0,2 0 0 16,3-2 0-16,3-3 0 0,3-2 0 0,0-3 0 0,3-4 0 0,3-5 0 15,2-4 0-15,2-2 128 16,2-4-128-16,2-1 144 0,5-7 80 0,2-2 16 16,1-3 0-16,3-4 0 0,1-4 112 0,-1-7 32 0,2-4 0 0,1 1 0 15,3-6-192-15,0-5-48 0,1-3 0 0,1 0 0 16,1-5-144-16,-3 2 0 0,0-1 0 0,-2 1 0 15,-2 0 0-15,-5-1 128 0,-4 0-128 0,-4 0 0 16,-4 1 128-16,-3 2-128 0,-5 1 128 0,-1-3-128 16,-5 1 256-16,-1 2-48 0,-2 3 0 0,-2-2 0 0,-1 5 0 0,-3 1 0 15,1 5 0-15,-1 2 0 0,-1 7-208 0,-1-1 128 16,-2 1-128-16,-3 2 0 0,-3 4 0 0,-1-2-240 16,-3 4 32-16,-3 6 0 15,-5 0-688-15,-2 2-144 0,0 5-32 0,2-2 0 16,2 1-1392-16,1-3-288 0</inkml:trace>
  <inkml:trace contextRef="#ctx0" brushRef="#br0" timeOffset="33622.66">14862 16545 29087 0,'-23'-6'1280'0,"9"4"272"0,-1 2-1232 0,0 7-320 16,-3-1 0-16,0 11 0 0,-5 8 176 0,2 5-32 0,-4 6 0 0,0 7 0 16,-3 2-144-16,-1 6 0 0,0 3 0 15,-2 6 0-15,-1 5-144 0,-1 5 144 0,-1 5 0 0,0 5 0 16,-3-3 0-16,2 2-128 0,1 0 128 0,1-3 0 15,0 2 0-15,2-7 0 0,2-5 0 0,4-2 0 16,-2-9 224-16,9-4-48 0,1-7-16 0,6-4 0 16,2-3-160-16,4-4 0 0,3-2 0 0,3-5 0 15,4-2-544-15,3-6-144 0,3-8-16 0,3-1-11920 16</inkml:trace>
  <inkml:trace contextRef="#ctx0" brushRef="#br0" timeOffset="33899.99">15093 17904 16575 0,'-6'14'1472'0,"1"-5"-1168"16,-4 2-304-16,1 8 0 0,1 6 4272 0,0 9 784 15,1 4 176-15,0 6 16 0,1 6-4272 0,1-2-848 0,1 0-128 16,-2-1-128-16,3-6-128 0,0-2 0 16,4-4-16-16,-1-2 0 15,-1-7-1552-15,2 1-304 0,2-1-64 0</inkml:trace>
  <inkml:trace contextRef="#ctx0" brushRef="#br0" timeOffset="34355.94">16286 17951 12895 0,'0'0'1152'0,"0"0"-928"15,0 0-224-15,0 0 0 0,0 0 1776 0,0 0 304 16,-5 10 64-16,1 3 16 0,4-1-1504 0,2 7-288 0,1 3-64 0,2 3-16 16,0 5 112-16,1 3 32 15,-1 4 0-15,1-1 0 0,-4 4 208 0,-1-2 32 0,-1 0 16 0,-1-2 0 16,-3-2-48-16,-1-1 0 0,-2-1 0 0,-1 0 0 15,-4-3-272-15,0-1-64 0,-5-3-16 0,1 2 0 16,-2-6-160-16,0 1-128 0,-3-4 192 0,1 0-192 16,3-4-336-16,0-4-176 0,1-6-48 15,0-7 0-15</inkml:trace>
  <inkml:trace contextRef="#ctx0" brushRef="#br0" timeOffset="35609.47">15299 17883 6447 0,'0'0'576'0,"-2"-7"-576"15,2 7 0-15,-2-9 0 0,-4-3 1168 0,4 5 128 16,2 7 32-16,-4-12 0 0,0 3-880 0,3-1-160 16,-3 4-32-16,1-2-16 0,3 8 336 0,-5-5 64 15,5 5 0-15,-6-5 16 0,-1-3 0 0,1 3 0 16,6 5 0-16,-7-6 0 0,1-3 176 0,1 4 16 15,0 1 16-15,5 4 0 0,-5-6 0 0,5 6 0 16,0 0 0-16,-6-4 0 0,6 4-224 0,-9-2-64 0,3-1 0 0,6 3 0 16,-12 0-240-16,12 0-48 0,-8 5-16 0,-2 3 0 15,3-2 16-15,-1 7 0 0,2-2 0 0,-2 6 0 16,-1 2 16-16,2 4 0 16,-2 1 0-16,0 3 0 0,0 0-48 0,0 7 0 15,-1-1 0-15,1 1 0 0,-1-4 0 0,1 2-16 0,1 1 0 0,1-1 0 16,0-3-48-16,0 0 0 15,0-1 0-15,3-3 0 0,-1-1 144 0,4-3 32 0,0 0 0 0,1-4 0 16,1-3-112-16,2 0 0 0,0-1-16 0,3-3 0 16,0-1-240-16,0 3 144 0,-6-12-144 0,9 7 128 15,0 0-128-15,-1-1 128 0,-8-6-128 0,12 1 128 16,4 1 16-16,-2-4 0 0,2 0 0 0,3-2 0 0,0-1 0 16,0 1 0-16,4-2 0 0,0-5 0 15,0 1 32-15,-3 1 0 0,3-2 0 0,-1 1 0 0,-3-3-176 0,0-1 0 16,0-2 0-16,0 0 0 0,-1 1 128 0,0-1-128 15,-2-1 0-15,1-1 128 0,-2-1-128 0,0 1 0 16,-2-1 144-16,0 0-144 0,-2-2 0 0,1 3 128 16,-4 0-128-16,0 2 0 0,-3 0 128 0,-1 0-128 15,-2-1 128-15,-2 1-128 0,-1-1 192 0,-1-1-16 16,-2 3-16-16,0-1 0 0,-1-2-160 0,-1 3 128 16,-2-2-128-16,-1 3 128 0,-1-1-128 0,-2 1 0 15,1-1 0-15,1 3 0 0,-2 1 0 0,1-2 128 16,0 0-128-16,-1 4 128 0,-1 2-128 0,1 0 0 15,-1 2-160-15,0 3 160 0,1 3-144 0,-1 3 144 16,-1-2-128-16,-1 5 128 0,-2 3-128 0,1 3 128 16,-2-3-128-16,-1 1 128 0,-2 1-144 0,2-2 144 15,1 4-160-15,3 1 160 0,-3-3 0 0,3 1 0 16,1 5 0-16,1 0 0 0,2-1-128 0,0 2 128 16,-1 2 0-16,2 3-144 0,1-1 144 0,1 3 0 15,0 2 0-15,0 1 0 0,0-2 0 0,3 2 0 0,-1-2 0 0,1 2-128 16,1-1 128-16,1-2 0 0,1-1 0 0,1-3 0 15,1 0 0-15,1-2 0 0,1-2 0 0,2 3 0 16,0-2 0-16,1-3 0 0,2-1 0 0,0-2 0 16,2-1 0-16,1-1 0 0,0 0 0 0,3-4 0 15,2-1 0-15,2 0 0 0,2-3 0 0,0 0 0 16,0-3 0-16,3-3 0 0,-1-2 0 0,2-3 0 16,-1-3 0-16,2-1 0 0,1-3 0 0,2-3 0 15,-2-4 0-15,3-3 128 0,-1 1-128 0,2-5 0 0,-1 1 0 16,-1-4 0-16,-3 2 0 0,-1 0 0 0,-4 0 0 15,-2 2 0-15,-2 3 0 0,-2-3 128 0,-2 3-128 16,-6 6 0-16,-2 0 0 0,-3 3 0 0,-4 1 0 0,-3 1-160 16,-3 2 16-16,0-1 0 15,-1 3-1376-15,-3 3-272 0,-2 2-48 0</inkml:trace>
  <inkml:trace contextRef="#ctx0" brushRef="#br0" timeOffset="36440.19">17596 17061 15087 0,'-6'-13'656'0,"2"6"160"0,-1-5-656 0,0 1-160 15,0 1 0-15,0-4 0 0,-2 2 544 0,1 3 80 16,1 0 16-16,-4 4 0 0,0 1 48 0,0 3 16 16,0-1 0-16,-1 0 0 0,-1 1-80 0,-1 5-16 15,0 2 0-15,-2 6 0 0,-2 3-64 0,0 4-16 16,-2 3 0-16,0 8 0 0,-2 2 64 0,-1 10 16 15,1 4 0-15,1 1 0 0,1 0-176 0,4-2-48 16,3 5 0-16,2-2 0 0,1-4-160 0,5 1-32 16,3-1-16-16,5-3 0 0,2-1-176 0,5-5 128 15,3-3-128-15,1-4 128 0,4-4 64 0,0-3 16 0,3-4 0 0,1-1 0 0,-1-5 176 16,2-4 48-16,-1-4 0 0,6 0 0 0,0-8 16 0,2-2 16 16,1-4 0-16,1 0 0 0,2-6-272 15,2-7-64-15,6-5-128 0,3-6 192 0,1-3-192 16,-3 0 0-16,-3-1 0 0,-2-1 0 0,-2 1 0 0,-4-2 0 15,-5-1 128-15,-1-1-128 0,-6-4 192 0,-2 1-16 16,-2-3 0-16,-3 3 0 0,-1 1-176 0,-6 3 0 16,-2 3 0-16,-3 7 128 0,-3 2 0 0,-1 1-128 15,-5 4 192-15,-1 3-64 0,-5 0-128 0,-3 3 128 16,-4 2-128-16,-3 5 128 0,-2 0-128 0,-2 6-144 16,-4-1 144-16,1 5-208 15,-3 2-400-15,-3 2-80 0,-5 4-16 0,2-1 0 16,0 1-1488-16,2 3-304 0,5-4-64 0,3 1-8832 0</inkml:trace>
  <inkml:trace contextRef="#ctx0" brushRef="#br0" timeOffset="36725.33">18105 16629 28559 0,'-14'-12'1264'0,"2"7"272"0,-3-4-1232 0,1 4-304 0,1 4 0 0,1 4 0 15,0 2 1456-15,1 6 224 0,-3 6 48 0,-2 8 16 16,0 8-1456-16,-4 10-288 0,-6 4 0 0,-1 9-128 16,-2 7 128-16,0 1 0 0,-3 6 0 0,2 8-128 0,-1 2 128 15,1 2 0-15,-1 0 0 0,2 3 0 0,0 1 0 0,1 2-160 16,1-3 16-16,4-6 0 15,3-8-496-15,2-6-112 0,4-11-16 0,3-7 0 16,2-4 32-16,2-9 0 0,6-7 0 0,2-4 0 16,3-4-1584-16,3-8-320 0</inkml:trace>
  <inkml:trace contextRef="#ctx0" brushRef="#br0" timeOffset="36942.4">18485 17838 35935 0,'0'0'1600'0,"-9"11"320"0,-4 0-1536 0,0 11-384 0,-3 7 0 0,2 11 0 16,0 0 736-16,0 4 80 15,-3 1 16-15,1 0 0 16,-1 2-1120-16,3 1-224 0,3-5-32 0,1-2-16 15,0-5-2448-15,1-6-480 0,-4 4-96 0,4-14-32 0</inkml:trace>
  <inkml:trace contextRef="#ctx0" brushRef="#br0" timeOffset="37342.12">19334 17799 23039 0,'0'0'2048'0,"0"0"-1648"16,0 0-400-16,0 0 0 0,0 0 2496 0,-7 13 432 0,2 2 80 0,2 6 0 15,0 2-2480-15,0 6-528 16,0 3 0-16,-2 3 0 0,-2 6 0 0,0 0 0 16,-2-1 0-16,-4 6 0 0,-2 1-224 0,-4-4 80 15,-3 0 16-15,-1-1 0 0,-1-5-16 0,-3-1 0 16,1-4 0-16,0-7 0 0,2-3-128 0,1-3-32 15,2-4 0-15,0-4 0 16,1-7-1712-16,3-5-352 0</inkml:trace>
  <inkml:trace contextRef="#ctx0" brushRef="#br0" timeOffset="37792.3">20381 16800 17503 0,'-9'-7'768'0,"0"3"176"0,1-1-752 0,-5 5-192 16,1 5 0-16,1 4 0 0,-6 5 2944 0,0 5 544 15,-5 9 112-15,-2 6 32 0,-3 9-3120 0,-2 7-512 16,-2 5-304-16,0 3 48 0,-1 7 64 0,-1-4 32 15,-2 0 0-15,2 1 0 0,2 1-16 0,3-1 0 16,4-6 0-16,7-3 0 0,4-3 176 0,8-10 0 16,5-3 0-16,7-5 128 0,4-4 192 0,7-5 64 15,2-7 0-15,7-4 0 0,3-3 64 0,3-6 32 16,2-4 0-16,3-5 0 0,5-6-128 0,4-3-32 16,1-1 0-16,8-6 0 0,0-5-320 0,7-2 0 15,1-6 0-15,0-1 0 0,-3-1 0 0,-1-1 0 16,-1-4 0-16,1 0 0 0,0 0 0 0,1-5 0 0,0-1 0 0,-6-1-192 15,-7-1 64-15,-6-1 0 0,-7-1 0 16,-5 2 0-16,-7 4 128 0,-7-1 0 0,-4 5 0 0,-6 0 0 16,-4 3 192-16,-4 2 0 0,-7 3 16 0,-5 3 0 15,-4 5-80-15,-5 2 0 0,-6-2-128 0,-8 8 192 16,-6 4-192-16,-3 7 0 0,-2-2 0 0,1 8 0 16,1 6-384-1,2 0-32-15,-1 4 0 0,2 1 0 0,0 2-2096 0,3 0-432 16</inkml:trace>
  <inkml:trace contextRef="#ctx0" brushRef="#br0" timeOffset="38077.97">21177 16279 28559 0,'-10'-9'1264'0,"3"3"272"0,-1 0-1232 0,-3 4-304 16,1 4 0-16,-1 4 0 0,-3 5 1216 0,-7 6 192 16,-1 6 48-16,-9 9 0 0,-5 6-1248 0,0 10-208 15,-5 7 0-15,0 6-192 0,1 6 192 0,-5 4 0 16,1 3 0-16,-2 6 0 0,-2 3 0 0,-5 8 128 16,-5 7-128-16,-2-3 128 0,0 1-128 0,3-2 0 15,5-3 0-15,5-8 128 0,4-6-128 0,6-8-128 0,5-10 128 0,6-6-192 16,3-9-64-16,6-4-32 0,4-8 0 0,6-4 0 31,3-6-1600-31,4-1-320 0,5-2-64 0,8-12-16 0</inkml:trace>
  <inkml:trace contextRef="#ctx0" brushRef="#br0" timeOffset="38459.58">20967 17853 21183 0,'0'0'944'0,"0"0"192"0,-6-9-912 0,2-1-224 16,3 2 0-16,1 8 0 0,7-10 3152 0,4 4 592 15,1-2 112-15,2 2 32 16,0 2-3488-16,3 1-688 0,-1 1-144 0,1 0-16 0,-2 1 288 0,-1 1 160 15,0 3-160-15,-1 3 160 0,-1-1 0 0,0 7 0 16,-2-2 176-16,-2 5-48 0,-2 3 0 0,-2 2 16 16,-3 4 0-16,-3 2 0 0,-5 4-144 0,-2 1 160 15,-3 3-160-15,-5 0 160 0,-3 3 64 0,-2 0 16 16,-2-1 0-16,0-1 0 0,1 0 112 0,5-4 32 0,2 0 0 0,5-6 0 16,4-1-128-16,4-3 0 0,6-2-16 0,2-1 0 15,4-2-240-15,5-3 0 16,5 0-144-16,5-2 144 0,5-6-288 0,4 0 32 15,4 0 16-15,4-5 0 16,2-5-496-16,3-1-96 0,1 0-32 0,6-5-9408 0,8-1-1888 0</inkml:trace>
  <inkml:trace contextRef="#ctx0" brushRef="#br0" timeOffset="39210.12">22562 17638 1839 0,'-22'-5'0'0,"9"1"160"0,-4-3-160 0,1 1 0 0,-1-2 0 0,1 1 0 16,-1 1 3152-16,3-2 608 0,-2 2 112 0,0-1 32 15,3 1-2896-15,-1 1-576 0,-3-4-112 0,3 3-32 16,1 1 480-16,3-3 80 0,0 2 32 0,0 2 0 0,2-2 448 0,8 6 80 16,-4-7 32-16,4 7 0 15,0 0-272-15,0 0-48 0,0 0-16 0,0 0 0 0,11-5-400 0,4-1-64 16,4 2-32-16,5 0 0 0,4 3-112 0,8-3-32 16,7-1 0-16,8 1 0 0,5-1 0 0,3 0 0 15,4-1 0-15,5 1 0 0,6-1-80 0,10-2-32 16,10 1 0-16,1-4 0 0,1 3 16 0,5-2 0 15,10 4 0-15,1-3 0 0,0 0-160 0,-1 2-16 16,1-1-16-16,3 1 0 0,-1-3-176 0,-2 4 160 16,-9-3-160-16,2 4 160 0,0 3-160 0,-7 2 0 15,-7-2 0-15,-3 1 128 0,-4 1-128 0,0 1 128 16,1 1-128-16,-5 0 128 0,-6-2-128 0,-1 1 0 16,-7 2 0-16,-1 0 0 0,-3 4 0 0,1-4 0 15,-1 3 0-15,-1 1 0 0,-5-2 0 0,-5 2-176 16,-5 2 16-16,-3-4 0 15,-4 2-304-15,-2-2-64 0,-3-1-16 0,-2 1 0 16,-4 2-1648-16,-4-4-336 0,-3-1-64 0,-5-2-10880 0</inkml:trace>
  <inkml:trace contextRef="#ctx0" brushRef="#br0" timeOffset="39630.51">25478 16839 31039 0,'12'-9'1376'0,"-1"5"288"0,7 3-1344 0,9 3-320 16,5 2 0-16,6 4 0 15,5 0-320-15,4 5-128 0,3-3-16 0,2 3-16 0,-3 1 480 0,6-1 0 16,2 2 0-16,4-1 0 0,3 0 0 0,3 1 0 16,4 2 0-16,-1 0 0 0,-4 1 0 0,-1 1 0 15,-1-1 208-15,-2 1-64 0,-2 0 48 0,-2 2 16 16,-1 4 0-16,-6 0 0 0,-6-3-208 0,-6 1 0 0,-6 1 0 16,-4 0 0-16,-6 3 192 0,-5 0-64 15,-5-1-128-15,-4 2 192 0,-6 0-192 0,-4-2 144 16,-4 0-144-16,-6 2 128 0,-7 3 16 0,-5-4 0 15,-6 0 0-15,-9 0 0 0,-9 2 192 0,-8 1 48 0,-5-5 0 16,-2 4 0-16,-4 1 0 0,1 0 16 16,-1 3 0-16,-5-4 0 0,-6 1-208 0,4-1-64 15,0-4 0-15,6 2 0 0,3-4-416 0,7-2-96 0,6-3 0 16,4-3-9760-16,1-3-1952 0</inkml:trace>
  <inkml:trace contextRef="#ctx0" brushRef="#br0" timeOffset="40427.23">29264 16741 30527 0,'-21'-19'1344'0,"9"7"288"0,-2 5-1312 0,1-1-320 0,-3 3 0 0,-1 5 0 16,-1 4-288-16,-1 2-128 0,-4-1-32 15,-1 7 0-15,-1-2 304 0,-3 5 144 0,-3 1-160 0,-1 4 160 0,-6 1-128 0,0 5 128 16,-1-2 0-16,-1 6-144 0,0 2 144 0,-2 6 0 16,-1 4 0-16,2 5 0 0,0 3 0 0,6 4 0 15,0 4 160-15,7-3-160 0,4-4 384 0,5-4-32 16,3 2 0-16,7-7 0 0,1 1 0 0,6-3 0 15,4-3 0-15,4-1 0 0,2-3-160 0,3-3-16 16,2-3-16-16,4-1 0 0,1-6 96 0,4-5 32 16,4-1 0-16,4-1 0 0,3-2 64 0,7-4 16 15,7-4 0-15,6 0 0 0,7-4-48 0,3-2-16 16,0-2 0-16,4-4 0 0,2 2-304 0,3-5 128 16,5 3-128-16,1-6 0 0,5-3 0 0,-4-1 0 15,-3-4 0-15,-1-1 0 0,0 0 0 0,-4-3 0 0,-5 2 0 0,-5-4 0 16,-7-1 0-16,-9 0 0 15,-8-3 0-15,-5 1 0 0,-9-4 0 0,-4 0 0 0,-2-5 0 0,-6-2 160 16,-3-4-16-16,-6 1 0 16,-3 0 0-16,-3-1 0 0,-4 3-144 0,-3-3 192 0,-4 5-192 0,-3 0 192 15,-4 2-48-15,-4 1 0 0,-6 2 0 0,-6 0 0 16,-5 2-144-16,-1 3 0 0,1 8 0 0,0 5 0 16,-3 5-256-16,3 1 0 0,1 7 16 0,1 3 0 15,3 2-304 1,3 3-64-16,-1 1-16 0,2 2-9648 0,2 4-1936 0</inkml:trace>
  <inkml:trace contextRef="#ctx0" brushRef="#br0" timeOffset="40752.41">29917 16225 23039 0,'-9'-13'2048'0,"-2"1"-1648"15,-2 0-400-15,0 8 0 0,-1 3 2112 0,0 7 320 16,-2 8 80-16,-3 4 16 0,-4 3-2192 0,-4 11-336 16,-4 6-256-16,-5 9 32 0,-3 4 224 0,-3 8-144 0,-3 2 144 0,-4 7-128 15,-9 9 128-15,-1 3 0 16,-4-2 0-16,-2 10 0 0,-1 9 0 0,0 6 176 0,-2 7-48 15,-5 5 0-15,-3-1 128 0,3 3 32 16,4-4 0-16,2-2 0 0,5-5 256 0,4-1 48 16,3-1 16-16,-1-7 0 0,0-6-192 0,4-2-32 15,1-5-16-15,3 2 0 16,5 0-1664-16,3-4-336 0,3-1-64 0,4-6-16 0</inkml:trace>
  <inkml:trace contextRef="#ctx0" brushRef="#br0" timeOffset="44289.46">28671 18893 25791 0,'0'0'2304'0,"0"0"-1856"15,-6-7-448-15,6 7 0 0,-1-11-128 0,1 2-128 16,0-3-32-16,4 5 0 0,-2-6 288 0,2 2 0 16,1-2 0-16,1-1 0 0,0-4 0 0,1 0 192 0,2-1-48 0,1 2-16 15,-1-1 368-15,3-1 64 0,0 0 16 0,1 1 0 16,0 3-224-16,-1-1-32 0,2 1-16 0,0 2 0 16,2 2-64-16,-4-2-16 0,2 4 0 0,-1 0 0 15,-2 3-48-15,-2 0-16 0,3 1 0 0,-2 2 0 16,-2 2-160-16,-1 2 160 0,2 3-160 0,-1 6 160 15,1 0-160-15,-3 8 0 0,0 7 0 0,2 2 0 16,-2 4 0-16,3 4 0 0,-2 2 0 0,-1 1 0 16,0 0 0-16,-1-1 0 0,-1-1 0 0,0-3 0 15,-1-1 0-15,0-6 0 0,0 0 0 0,1-5 0 16,-2 2 0-16,1-1-224 0,-2-7 32 0,-1-2 0 16,1-2-1712-16,-1-11-336 0,0 0-64 15</inkml:trace>
  <inkml:trace contextRef="#ctx0" brushRef="#br0" timeOffset="44531.19">28961 18680 27071 0,'-10'16'1200'0,"4"-4"240"0,-1 4-1152 0,2 3-288 15,0 3 0-15,0 4 0 0,3-2 0 0,0 1 128 16,1 2-128-16,2 0 0 0,2 2 320 0,-1 2-32 15,2-5-16-15,1 5 0 0,2 2-80 0,2 0-32 16,1-4 0-16,2 2 0 0,1-6 96 0,4 0 32 16,2-4 0-16,2-3 0 0,5-3-96 0,1-4-32 0,4 1 0 0,5-6 0 15,-1-3-160-15,9-3 0 0,-1 0 0 0,1-7 0 16,3-3-320-16,-2-3-64 0,-8-2 0 0,-2 1-8384 16,0-1-1664-1</inkml:trace>
  <inkml:trace contextRef="#ctx0" brushRef="#br0" timeOffset="44982.33">30046 18868 18431 0,'0'0'1632'0,"0"0"-1312"16,0 0-320-16,-4-10 0 0,4 10 1808 0,-3-9 304 16,3 9 48-16,-2-7 16 0,-1-1-1664 0,3 8-336 15,0 0-176-15,-6-4 192 0,-2 0 80 0,-1-1 32 16,2 2 0-16,-2 0 0 0,-3 2 16 0,0 2 16 16,-2 3 0-16,0 1 0 0,-2 1 64 0,4 1 16 15,-1 5 0-15,0-1 0 0,-3 1-96 0,2 2-32 16,1 0 0-16,5 3 0 0,1 1-288 0,2-1 128 15,1 0-128-15,4-4 0 0,2-2 0 0,3 0 0 16,2-2 0-16,3 3 0 0,4-5 128 0,3 4-128 16,0-5 0-16,5 3 0 0,2-4 0 0,-1 0 0 0,-1 0 0 15,-1 4 0-15,1-4 128 0,1 3-128 0,0-3 0 0,-3 1 0 16,-1 3 0-16,-1-1 0 0,-3 3 0 0,-2-2 0 16,-4 2 128-16,-2-2-128 0,-3 3 0 0,-3 2 0 15,-2-2 144-15,-4 0-16 0,-4 1-128 0,-4 3 192 16,-2 1 64-16,-4-2 0 0,-4-4 0 0,-1 3 0 15,-1 0-256-15,-3-1 144 0,-3-4-144 0,1 1 128 16,-1-4-320-16,1 0-80 0,0-5-16 0,5 0 0 31,1-1-1488-31,6 0-288 0,4-1-64 0,1-2-10144 0</inkml:trace>
  <inkml:trace contextRef="#ctx0" brushRef="#br0" timeOffset="45325.96">30489 18671 9215 0,'0'0'816'0,"-10"7"-656"16,-6 2-160-16,-1-2 0 0,2 5 4880 0,1-2 944 16,-3 4 192-16,6 2 48 0,1 2-4832 0,-1 1-960 15,1 0-272-15,1 2 0 0,3 2 0 0,0-2 0 16,-1 1 0-16,2 2 0 0,4 1 0 0,2-4 0 15,2-5 0-15,1 1 0 0,1-2 0 0,1-4 0 16,0 0 0-16,5-6 0 0,0-2 0 0,3-3 0 16,1-3 0-16,0-2 0 0,2-2 224 0,1-2-16 15,0 3 0-15,-3-5 0 0,-1-1 240 0,-1 1 32 16,-2-5 16-16,-2 0 0 0,-2-1-112 0,1 5 0 0,-5-1-16 16,-1-1 0-16,-2-3-64 0,-1 3-16 0,-2 2 0 15,2 2 0-15,-4-3-112 0,0 0-32 0,0 3 0 0,0-4 0 16,0 4-432-16,-2-2-96 0,0 3 0 0,-1 3-16 31,2 2-2224-31,6 4-448 0,0 0-96 0</inkml:trace>
  <inkml:trace contextRef="#ctx0" brushRef="#br0" timeOffset="45598.43">30682 18068 16575 0,'0'0'1472'15,"0"0"-1168"-15,0 0-304 0,0 0 0 0,-5 9 3040 0,3-1 544 16,2 6 128-16,0 4 0 0,2 4-2880 0,1 6-592 16,1 1-112-16,-2 4-128 0,3 1 272 0,-1 3-32 15,0 4-16-15,0 2 0 0,0-1-64 0,-1 3-16 16,1-5 0-16,-1 1 0 0,-1 1-144 0,1-5 0 15,-1-3 144-15,0-5-144 16,-1-1-256-16,1-5-128 0,1-3-32 0,-2-2 0 16,-1-4-2048-16,0-2-416 0</inkml:trace>
  <inkml:trace contextRef="#ctx0" brushRef="#br0" timeOffset="45898.88">31010 18580 2751 0,'-3'18'256'0,"-3"2"-256"0,0 2 0 0,1 3 0 16,5-2 5680-16,5-3 1088 0,1-1 208 0,1-1 64 15,-1-1-5616-15,2-3-1104 0,1-8-320 0,-9-6 0 16,10 5 192-16,0-1-64 0,0-5 0 0,0-4-128 15,1-2 384-15,-4-4-48 0,1 1 0 0,-1-4 0 16,1 0 368-16,0-2 64 0,-1-1 0 0,1-3 16 0,-3 0-288 0,0 0-64 16,0-2-16-16,-1-1 0 0,-1 2-272 0,-1 2-144 15,-1 2 160-15,1 1-160 0,-1-1 0 0,0 3-336 16,-1-1 48-16,1 1 16 16,-1 2-2080-16,0 2-400 0</inkml:trace>
  <inkml:trace contextRef="#ctx0" brushRef="#br0" timeOffset="46197.19">31398 17737 13823 0,'0'0'608'0,"0"0"128"0,-9 5-592 0,2 2-144 0,1 2 0 0,3 1 0 16,-1 4 3648-16,3 5 704 0,-3 2 144 0,2 6 32 15,5 5-3584-15,0 1-720 0,-1 0-224 0,1 8 128 16,0 1-128-16,3 3 0 0,-3 0 0 0,2 2 0 16,2-1 0-16,0-1 0 0,2-5 0 0,1-1 128 15,-1-6-128-15,0 0 0 0,3-4 0 0,-2-4 0 16,1-3-1536-1,-2-2-288-15,0-3-48 0,-5-1-9728 0</inkml:trace>
  <inkml:trace contextRef="#ctx0" brushRef="#br0" timeOffset="46386.51">31209 18310 12895 0,'0'0'1152'15,"0"0"-928"-15,0 0-224 0,9-5 0 0,-1-1 4096 0,5-2 784 16,2-2 160-16,6 1 16 0,2-3-3760 0,6-5-752 16,3-1-160-16,5-1-16 0,6 0 32 0,-3-1 16 15,0-4 0-15,-2 3 0 0,-4 0-416 0,-1 2-272 16,-1 0 32-16,-4 1 16 16,-3 1-2512-16,-3 5-496 0,-4 1-96 0</inkml:trace>
  <inkml:trace contextRef="#ctx0" brushRef="#br0" timeOffset="46588.61">31837 18073 10127 0,'-4'14'448'0,"1"-3"96"0,2 2-544 0,0 1 0 0,-1 4 0 0,2 1 0 15,2 2 3856-15,-1 2 672 0,0 0 128 0,-1 4 16 16,0-4-3200-16,0 1-640 0,0 1-128 0,0-2-16 15,0-1-400-15,0-2-80 0,3-1-16 0,-2-4 0 16,-1-2-640-16,3-1-128 0,-3-12-16 0</inkml:trace>
  <inkml:trace contextRef="#ctx0" brushRef="#br0" timeOffset="47198.15">32152 18007 26543 0,'0'0'1168'0,"-5"12"256"0,-3 4-1136 16,3 1-288-16,1 4 0 0,2 4 0 0,0 1 192 0,1 2 0 16,1-4-16-16,0 1 0 0,0-2-176 0,3-1 0 15,0 0 144-15,3-2-144 0,-1-5 304 0,1-4-16 0,2-4 0 0,2-2 0 16,1-5 80-16,2-4 16 0,1 0 0 0,1-1 0 15,0-6-128-15,-4 4-32 0,0-3 0 0,2 0 0 16,1-4 96-16,1 0 32 0,2-1 0 0,-5 1 0 16,2-2-96-16,8-13-32 0,-7 8 0 0,-5 0 0 15,-3 3-32-15,-4 2-16 0,-3 1 0 0,-2-1 0 16,-4 4-48-16,-2 0-128 0,-2-2 192 0,-3 4-64 16,-1 1-128-16,6 4 0 0,0-1 144 0,-1 1-144 15,-2 1 0-15,1-4-208 0,1 2 16 0,0 1 16 16,2-3 0-16,-5-3 0 0,5-2 0 0,3 3 0 15,3 0 176-15,2-2 0 0,3 3-144 0,2-1 144 16,3 3 0-16,-3 0 0 0,2 2 0 0,2 0 0 16,2-3 0-16,2 2 128 0,1 2-128 0,1-2 192 0,2 2-192 15,15 0 160-15,-1 0-160 0,-7 3 160 0,-2 1-160 16,-1 4 0-16,1 0 144 0,-3 5-144 0,-8 0 0 0,0 5 0 16,0-2 0-16,-3 1 0 0,-3 2 0 0,-2 2 0 15,-3-2 0-15,0 2 128 0,2-2-128 0,-3-4 144 16,-1 1-144-16,1-12 160 0,0 0 0 0,0 0 0 15,0 0 0-15,0 0 0 0,0 0 144 0,0 0 16 16,0 0 16-16,2-12 0 0,1 0-144 0,1-5-48 16,1 0 0-16,1 1 0 0,-1-1-144 0,-1 5 0 15,3 0 0-15,1 1 0 0,0 1 0 0,1 3 160 16,1 5-160-16,1 0 160 0,1 5-160 0,0 1 160 16,2 5-160-16,2 1 160 0,0 5-160 0,-1 4 0 15,-1 3 0-15,-6-8-176 0,1 2-128 0,-1 3-16 0,-2 2-16 16,-1-1 0-1,0-1-416-15,0-1-80 0,-5-2 0 0</inkml:trace>
  <inkml:trace contextRef="#ctx0" brushRef="#br0" timeOffset="47371.87">31735 17285 46879 0,'-18'-2'2080'0,"8"2"416"0,1 0-1984 0,9 0-512 0,0 0 0 0,0 0 0 16,0 0 240-16,0 0-48 0,4 5-16 0,2-1 0 15,1-1-1232-15,0-1-240 0,2 1-48 16</inkml:trace>
  <inkml:trace contextRef="#ctx0" brushRef="#br0" timeOffset="56387.67">23429 8062 11055 0,'0'0'976'0,"0"0"-784"0,4-8-192 0,-4 8 0 16,3-13 1328-16,-2 6 208 0,-1 7 64 0,-1-10 0 15,-3 2 0-15,-1-1 0 0,-4 2 0 0,0 1 0 16,-1-2-512-16,-2 2-80 0,-2 3-32 0,-1 0 0 16,-3 1-448-16,2 7-80 0,-1 0-32 0,0 4 0 15,-4 2-224-15,1 3-64 0,2 5 0 0,-1 3 0 16,1-1-128-16,2 6 0 0,0 0 0 0,1 2 0 15,1 1 0-15,3-4 0 0,2-1 0 0,4-2 0 0,0-4 0 0,5-1 0 16,2-3 0-16,3-5 0 0,3 1 0 0,3-5 240 16,0-3-48-16,3-5 0 0,2-3 144 0,2-1 32 15,0-6 0-15,2 1 0 0,2-2-112 0,0-3-32 16,1-1 0-16,-1 1 0 0,1-2-224 0,-3 0 128 16,-1-1-128-16,-1 1 0 0,-1 2 128 0,-6 2-128 15,0 5 0-15,-3 0 0 0,-8 9 0 0,0 0 128 16,0 0-128-16,0 0 0 0,0 0 0 0,8 9 0 15,-4 2 0-15,-2 6 0 0,-2 1 176 0,0 1-16 16,0 3 0-16,3 0 0 0,-1-2-32 0,3 1-128 16,2 0 192-16,1 0-64 0,8-3-128 0,-1-1 0 0,3 0 0 15,1-3 0-15,1-1-144 0,6-7-64 0,-2 1-16 16,-1-4-9152-16,-3-3-1824 16</inkml:trace>
  <inkml:trace contextRef="#ctx0" brushRef="#br0" timeOffset="56738.19">24186 8069 13823 0,'0'0'1216'0,"-5"-7"-960"0,-2 0-256 0,3 4 0 16,4 3 2432-16,0 0 432 0,0 0 80 0,-7-5 32 15,-1-1-1760-15,1 5-336 0,7 1-80 0,-12 4-16 16,-2 4-416-16,-1-2-96 0,-3 4-16 0,0 0 0 0,0 3-16 15,1 4-16-15,-1 0 0 0,1 1 0 16,1 1-96-16,3 0 0 0,2-1-128 0,3-3 192 0,4 1-32 0,3-4-16 16,2-2 0-16,-1-10 0 0,9 12 0 0,1-6 0 15,6-1 0-15,1 2 0 0,2-5 32 0,4 2 0 16,1-1 0-16,1 3 0 0,-1-1-176 0,0-1 160 16,-1 0-160-16,-4 2 160 0,-3-1-160 0,-4 0 0 15,-1 4 0-15,-4-3 0 0,-7-6 128 0,2 14-128 16,-3 0 0-16,-3 3 128 0,-5 2 128 0,-4-1 0 15,-4 0 16-15,-5-1 0 0,-2 2 0 0,-4-1 0 16,-3-1 0-16,2-5 0 0,0 0-272 0,2-3 0 16,4-2 128-16,4-5-128 15,3-2-544-15,4-2-160 0,3-5-48 0,6-2-13504 0</inkml:trace>
  <inkml:trace contextRef="#ctx0" brushRef="#br0" timeOffset="57222.24">25832 8019 17503 0,'0'0'1552'0,"0"0"-1232"15,0 0-320-15,-10-2 0 0,1 4 2000 0,-1 0 352 16,-1 1 64-16,-5-1 16 0,-4 2-992 0,-3-1-192 16,-3-1-32-16,-3 2-16 0,-3 0-704 0,-2 2-144 15,-2 2-32-15,2 4 0 0,0 2-320 0,1 4 128 0,3 1-128 0,2 3 0 16,2-3 0-16,3 3 0 16,4-1 0-16,4 2 0 0,3-4 0 0,4 0 0 0,5-2 0 0,0-1 0 15,6-2 0-15,3-1 0 0,4 1 0 0,5-1-128 16,3-1 128-16,3 0 0 0,3-2 0 0,6-2 0 15,5-2-192-15,3-1 0 0,5-4 0 0,3-2 0 32,1-5-2160-32,-2-1-432 0,-1-3-96 0</inkml:trace>
  <inkml:trace contextRef="#ctx0" brushRef="#br0" timeOffset="57608.16">26424 8036 2751 0,'-15'-2'128'0,"5"2"16"0,-2 1-144 0,2 2 0 15,-1 2 0-15,-2 4 0 0,-1-4 5456 0,-3 6 1072 16,-2-1 192-16,-2 4 64 0,-5 3-5184 0,2 2-1040 16,-2 0-208-16,0 3-32 0,2 0-320 0,4-1 0 15,2-2 128-15,3-1-128 0,3-1 0 0,4-3 0 16,3-2 0-16,5-12 0 0,0 0 0 0,7 11 0 15,3-3 0-15,4-4 0 0,2-8 0 0,6-1 160 16,1-3-160-16,1-5 128 0,0-2 0 0,0-1 0 16,-1-3 0-16,-4 0 0 0,-2-2-128 0,-2 3 192 15,-2-2-192-15,-2 2 192 0,-1 3 80 0,-2 2 32 16,-2 4 0-16,1 2 0 0,-7 7 192 0,0 0 32 16,0 0 16-16,0 0 0 0,0 0-160 0,0 0-48 0,4 11 0 0,1 5 0 15,-4 3-336-15,1 1 144 0,-2 2-144 0,3 2 0 16,1 0 0-16,0-1 0 0,1-2 0 0,1 1 0 15,4-3 0-15,-1-2 0 0,1-6-240 0,3 2 80 32,1-6-656-32,1 1-128 0,2-6-16 0,1-2-8336 0,-1-1-1664 0</inkml:trace>
  <inkml:trace contextRef="#ctx0" brushRef="#br0" timeOffset="57922.1">27005 7975 6447 0,'0'0'272'0,"4"13"80"0,1 1-352 0,0 4 0 16,0 3 0-16,-1 5 0 0,0-3 4736 0,-3 2 864 16,-1 2 176-16,-3 0 48 0,0-2-3856 0,-1-1-768 15,-6 0-160-15,2-2-16 0,0-3-320 0,2-3-48 16,0-3-16-16,-1-1 0 0,0-2-320 0,0-5-64 15,7-5 0-15,0 0-16 0,0 0-64 0,0 0-16 16,-2-12 0-16,3 0 0 0,5-4-32 0,0-1 0 16,1-6 0-16,3 0 0 0,4-1-128 0,3-3 0 15,2 3 0-15,3 4 0 0,0-1 0 0,1 3 0 16,1 3 0-16,1 5 0 0,-1 4-128 0,4 4 128 16,-3 4 0-16,1 0 0 0,-1 5-128 0,-2 3 128 15,-5 5-160-15,-3 2 160 16,-2 2-2432-16,-4 0-384 0</inkml:trace>
  <inkml:trace contextRef="#ctx0" brushRef="#br0" timeOffset="58423.47">28402 7792 21183 0,'0'0'1888'0,"0"0"-1504"16,0 0-384-16,0 0 0 0,0 0 1200 0,0 0 160 15,-5 10 48-15,0-1 0 0,1 3-448 0,0 3-96 16,-1 3-16-16,0 2 0 0,-1 2-224 0,2 3-48 16,-1 1-16-16,4 3 0 0,-1-2-240 0,4 2-64 0,0-1 0 0,2 0 0 15,0 2-256-15,3-3 128 0,2 0-128 0,1-6 0 16,2-3 0-16,1-3 0 0,-1-6 0 0,1-1 0 15,0-4 0-15,-1-6 0 0,5-5 0 0,-1-2 0 16,2-4 384-16,0-3-16 0,0-5-16 0,1 0 0 16,2 0 0-16,-3-3 0 0,0 0 0 0,0 2 0 15,-5-3-176-15,1 2-48 0,-2 0 0 0,-2 2 0 16,-2-5-128-16,-2 3 192 0,0 3-192 0,-3 1 192 16,0 2-192-16,-1 2 0 0,1 4 144 0,-1 3-144 15,2-3 0-15,-4 11-256 0,0 0 32 0,0 0-10304 16,7-5-2064-16</inkml:trace>
  <inkml:trace contextRef="#ctx0" brushRef="#br0" timeOffset="58806.66">29607 7755 22111 0,'0'0'1968'0,"0"0"-1584"16,0 0-384-16,0 0 0 0,-8-6 1280 0,-2 4 192 15,-1 0 16-15,-3 4 16 0,-1 0-592 0,-2 4-112 16,-2 3-32-16,-3 3 0 0,-2 3-416 0,-1 2-96 16,-1 0 0-16,2 2-16 0,0 0-240 0,4 1 0 15,2 1 128-15,5-2-128 0,3 0 0 0,5 0 0 0,1 0 0 0,4-1 0 16,4-4 0-16,2-1 0 0,3 1 0 0,4 2 0 15,2 0 0-15,2-2-128 0,1-3 128 0,1 2 0 16,-2 1 0-16,1-1 0 0,-3-2 0 0,-2 2 0 16,-1-1 0-16,-4 0 0 0,-2-1 0 0,-4 5 0 15,-2-6 192-15,0 1 64 0,-6 2 0 0,-2-4 0 16,-3 2 176-16,-3-3 32 0,-4 1 16 0,-1-2 0 16,-4 1-160-16,-1-3-16 0,-3-2-16 0,2-1 0 15,-1-1-288-15,2-3-192 0,2-3 16 0,3-3 16 16,5-1-2400-1,2-1-496-15</inkml:trace>
  <inkml:trace contextRef="#ctx0" brushRef="#br0" timeOffset="59157.01">30032 7947 8287 0,'0'0'368'0,"15"-2"80"0,3-1-448 0,2-1 0 16,3-3 0-16,4 1 0 0,2-5 3536 0,3 1 624 15,1-3 128-15,0-2 32 0,-3-1-3360 0,2 0-688 16,-2 0-128-16,0-1-16 0,-7 3-128 0,-2-1 0 16,-3 0 0-16,-3-2-128 0,-2 3 128 0,-4 3 224 15,-4-2-48-15,-4 3-16 0,-2 4 704 0,-4 3 144 0,-4 2 16 16,-2 3 16-16,-5 2-224 0,-4 6-48 0,-7 1-16 0,1 5 0 15,-5 2-224-15,-2 2-32 16,-3 4-16-16,1 1 0 0,3 4 32 0,3-1 16 0,1 2 0 0,5-1 0 16,4-3-240-16,4-1-48 0,4 1-16 0,5-6 0 15,2 0-224-15,7-3 0 0,-1-2 0 0,7-5 0 16,4-1 0-16,5-1 0 0,2-4-176 0,6-7 176 31,3-1-1344-31,6 2-160 0,5 1-32 0,8-2-12560 0</inkml:trace>
  <inkml:trace contextRef="#ctx0" brushRef="#br0" timeOffset="59573.91">31355 7314 21183 0,'0'0'944'0,"0"0"192"0,0 0-912 0,0 0-224 0,-4 9 0 0,0 5 0 16,-1 4 2176-16,0 4 400 0,-3 3 80 0,3 3 16 15,0 6-1680-15,-2 3-336 0,0 0-64 0,0 4-16 16,0 3-176-16,1 3-32 0,0-3-16 0,0 4 0 16,1-2-352-16,3 2 0 0,-1-1 0 0,2-5 0 31,1-3-1792-31,1-3-448 0,2-3-64 0,1-10-6416 0,1-3-1280 0</inkml:trace>
  <inkml:trace contextRef="#ctx0" brushRef="#br0" timeOffset="59924.28">31082 7923 5519 0,'-7'-9'496'0,"2"3"-496"0,1-4 0 0,4 10 0 0,2-8 3744 0,1-2 656 15,5 1 128-15,2-1 16 0,2 2-3216 0,4-3-656 16,2-2-128-16,4 2-32 0,3-2-80 0,3 2-32 15,1 0 0-15,2-1 0 0,2 2-80 0,4-2-32 16,2 1 0-16,-1 3 0 0,-2-1 48 0,-3 5 16 16,-3 2 0-16,-4 3 0 0,-7 3-64 0,-4 5-16 15,-2 0 0-15,-6 5 0 0,-2 5 16 0,-2 7 0 16,-4 4 0-16,-4 4 0 0,0 3 80 0,-2 0 16 16,-3 2 0-16,0-6 0 0,0-2 64 0,1-1 0 15,2-7 16-15,4 0 0 0,-1-1 288 0,4-5 48 16,4-4 16-16,1-2 0 0,2-3-448 0,3-2-96 15,2-3-16-15,1-4 0 0,-1-3-80 0,4-8-32 16,1-3 0-16,1-1 0 0,3-2-144 0,-2-4 192 0,-2 1-192 16,0-6 192-16,-3 0-64 0,-1-1-128 0,-3 2 192 0,-4-2-64 15,-2 4 112-15,-4-3 16 0,-4 3 0 0,-3 0 0 16,-5-1-112-16,-3 5-16 0,-3 4 0 0,-2 2 0 16,-3 2-128-16,-1 2-176 0,-2 5 48 0,-2 1 0 31,-4 3-1920-31,-1 3-368 0,-1 0-80 0</inkml:trace>
  <inkml:trace contextRef="#ctx0" brushRef="#br0" timeOffset="60777.58">29095 9161 11967 0,'0'0'1072'0,"0"0"-864"15,0 0-208-15,0 0 0 0,0 0 2880 0,0 0 512 16,0 0 128-16,-8 0 0 0,-5 0-2064 0,1 0-432 15,-4 0-64-15,1 3-32 0,0 1-320 0,-3 2-64 16,-1-1-16-16,-1 0 0 0,-2 5-208 0,-2 0-64 0,0 2 0 0,0 3 0 16,-2 0-256-16,2 2 0 0,0-1 0 0,5-2 0 15,5-1 0-15,4 2 0 0,2-2 0 0,6-1 0 16,7 0 0-16,2 1 0 0,3-4-128 0,7 2 128 16,3-3 0-16,6 3 0 0,0-3-128 0,4 2 128 15,-1-1 0-15,-1 3 0 0,-1 2 0 0,-1-3 0 16,-3 0 0-16,-3 5 0 0,-2-1 0 0,-4 1 0 15,-4 0 0-15,-3-1 0 0,-3-1 0 0,-3 1 0 16,-1 2 944-16,-5 0 176 0,-8 1 32 0,-1 1 16 31,-5 2-1392-31,-3-1-288 0,-2 3-48 0,-4-3-16 0,-3-1 576 0,-5-1 224 0,-2-3-16 16,1-3 0-16,3-1-208 0,3-6 0 0,2 2 0 0,7-6 0 16,4-5-1152-16,4-2-320 15,4-2-64-15</inkml:trace>
  <inkml:trace contextRef="#ctx0" brushRef="#br0" timeOffset="61093.44">29662 9291 12895 0,'-9'8'1152'0,"-1"0"-928"15,-2 6-224-15,-1 4 0 0,1 4 3392 0,-1 5 640 16,-2-1 128-16,5 5 32 0,-3-5-2992 0,1 4-608 15,0-4-112-15,4 1-32 16,2 0-128-16,2-1-48 0,3-7 0 0,2-1 0 0,4-1-272 0,3-3 128 16,3-7-128-16,6-3 0 0,3-4 144 0,2-2-144 15,-1-2 0-15,3-5 144 0,2-2 16 0,-1-5 0 16,-2 1 0-16,-1 0 0 0,-1 0 224 0,-3-3 64 0,-5 0 0 0,-2 3 0 16,-3-1 96-16,-3 2 32 0,-3-2 0 0,-2 1 0 15,-2-2-16-15,-3 3 0 0,-5 1 0 0,-3-2 0 16,-2-1-304-16,-3 0-48 0,1 4-16 0,0 2 0 15,-2-2-400-15,1 6-96 0,0 1-16 0,1-2 0 32,5 3-2432-32,-1 3-480 0,-6 2-96 0,6 1-32 0</inkml:trace>
  <inkml:trace contextRef="#ctx0" brushRef="#br0" timeOffset="61370.04">30179 8707 16575 0,'0'0'1472'0,"0"0"-1168"0,0 0-304 0,0 0 0 0,0 0 2352 0,4 9 400 16,-3 7 96-16,-2 3 16 0,-2 2-1728 0,1 10-352 15,-2 4-64-15,-2 2-16 0,1 5-240 0,-2 4-48 16,1 4-16-16,-3 4 0 0,-4 2 32 0,-1 0 0 15,-2 0 0-15,-2 1 0 0,0 4-240 0,0-4-64 16,2 2 0-16,1-6 0 16,-1-3-544-16,2-7-112 0,2-5-32 0,3-4 0 15,0-4-1616-15,6-9-336 0,3-7-64 0,0-14-8560 0</inkml:trace>
  <inkml:trace contextRef="#ctx0" brushRef="#br0" timeOffset="61686.13">30390 9145 28559 0,'-2'14'2544'0,"-2"2"-2032"0,0 5-512 0,0 1 0 16,2 6 128-16,-1-2-128 0,0 2 0 0,2-4 0 15,0 0 544-15,1 2 16 0,1-4 0 0,3 0 0 16,1 1-416-16,3-4-144 0,-2-5 0 0,3-3 144 15,0-2-304-15,0-2-64 0,2-7-16 0,1-2 0 0,2-3 240 0,1-1 0 16,0-2 0-16,2-4 0 0,0-2 176 0,1-3 128 16,-1-1 16-16,-1 0 16 0,-2 1 48 0,2-1 16 15,-5 0 0-15,0 0 0 0,-2 4 96 0,-1-1 16 16,-2-3 0-16,-2 2 0 0,0-2-240 0,-4 0-32 16,1-1-16-16,-1 3 0 0,0 2-224 0,0 2 0 15,0 3 0-15,0 9 0 16,3-12-320-16,-1 4-96 0,-2 8-32 0,0 0-9728 15,0 0-1936-15</inkml:trace>
  <inkml:trace contextRef="#ctx0" brushRef="#br0" timeOffset="62048.24">31064 9347 21183 0,'0'0'1888'0,"0"0"-1504"0,7 9-384 0,4-4 0 16,-3 0 2496-16,5-1 448 0,1-7 64 0,1 1 32 15,3-3-2144-15,3-2-416 0,-4-4-96 0,6-2 0 16,3-1-256-16,-2-4-128 0,0-3 128 0,-2-1-128 16,-3 0 0-16,-2-2 0 0,0-1 0 0,-6 3-128 15,-3 3 128-15,-2-1 0 0,-2 0-144 0,-3 2 144 16,-2 1 0-16,-3 3 0 0,-7 3 0 0,-2 4 128 15,-2 2 64-15,-3 4 0 0,-5 4 0 0,-2 4 0 16,-2 7 64-16,-1 7 0 0,0 4 16 0,2 4 0 0,-2 4-128 0,3 0-16 16,6 2-128-16,2-2 192 0,1-3-48 0,6 1-16 15,2 2 0-15,6-5 0 0,3 0-128 0,4-3 0 16,3-2 0-16,3-4 128 0,3-6-128 16,5-2-176-16,3-1 48 0,5-2 0 15,3-2-432-15,7-1-80 16,5-6 0-16,5-3-16 0,5 2-1936 0,3-3-384 0,3-2-80 0</inkml:trace>
  <inkml:trace contextRef="#ctx0" brushRef="#br0" timeOffset="62562.42">29011 10389 25103 0,'0'0'1104'16,"1"-10"240"-16,-1 10-1072 0,4-8-272 0,0-2 0 0,-4 10 0 0,0 0 896 0,0 0 128 15,0 0 32-15,0 0 0 0,0 0-480 0,9 13-80 16,-3 2-32-16,-2 4 0 0,-3 4-144 0,0 5-16 16,-1 1-16-16,0 6 0 0,0 4-112 0,-1 4-32 15,0-2 0-15,0 5 0 0,-2-1 112 0,2 1 0 16,-1-5 16-16,1-2 0 0,1-1-272 0,0-2 160 0,1-4-160 0,1-4 128 16,0-5-368-16,1-4-80 0,-1-3 0 15,1-6-16 1,-3-10-1968-16,0 0-384 0</inkml:trace>
  <inkml:trace contextRef="#ctx0" brushRef="#br0" timeOffset="62862.53">28927 10225 25791 0,'0'0'2304'0,"0"0"-1856"0,0 0-448 0,0 0 0 15,0 0 1152-15,15 7 128 0,4-1 16 0,3 3 16 16,1-3-656-16,7 6-128 0,3-5-16 0,4 7-16 16,4 1-272-16,3 1-48 0,2-4-16 0,2 5 0 15,2 1-160-15,-4 1 0 0,-3 0 0 0,-5 0 0 0,-2 2 0 0,-3 2 0 16,-5 5 0-16,-5 0 0 0,-4 3 0 0,-4-3 0 16,-4 1 0-16,-2 0 0 0,-4-2 256 0,-2 3-48 15,-4-2 0-15,-4 0 0 0,-6 0 304 0,-3-1 48 16,0-2 16-16,-5 1 0 0,-4-3-192 0,-1 1-16 15,-1 3-16-15,-4-8 0 0,-8-2-352 0,-3-1 0 16,-3-7 0-16,1-2 0 16,2-4-464-16,3-6-176 0,-3-6-16 0,8 0-9904 15,1-6-1984-15</inkml:trace>
  <inkml:trace contextRef="#ctx0" brushRef="#br0" timeOffset="63178.81">30216 10265 5519 0,'0'0'496'0,"0"0"-496"0,-3 11 0 0,1 4 0 15,-1 3 5408-15,-2 1 992 0,3 3 192 0,-5 3 32 16,-2 2-4576-16,0 3-928 0,-2 3-176 0,0 3-48 15,-1 0-320-15,1 0-64 0,-1 1 0 0,1 1-16 16,1-1-240-16,1-1-32 0,4-4-16 0,2-2 0 16,2-6-208-16,2-2 0 0,3-4 128 0,5-3-128 15,4-1 0-15,1-5 0 0,2 1 0 0,4-6 0 0,3-3 0 0,4-2 144 16,4-3-144-16,2 1 128 0,2-3-128 0,1-2 192 16,-2-2-192-16,0 0 192 0,1-3-400 0,-5 1-80 15,-4-2-16-15,-2-2 0 16,-3 0-1936-16,-2-2-384 0,-2 0-64 0</inkml:trace>
  <inkml:trace contextRef="#ctx0" brushRef="#br0" timeOffset="63346.79">29929 10678 19343 0,'0'0'848'0,"0"0"192"0,0 0-832 0,0 0-208 16,11 0 0-16,4-2 0 0,3-3 2576 0,5-2 480 0,4-4 80 0,4-1 32 15,5-5-1984-15,5-4-400 0,6-7-80 0,5 4 0 16,6-2-400-16,2 1-80 0,-1-6-16 0,-5 1-10176 16,-4-1-2032-16</inkml:trace>
  <inkml:trace contextRef="#ctx0" brushRef="#br0" timeOffset="63506.33">30277 10266 14735 0,'-10'-5'1312'0,"10"5"-1056"0,0 0-256 0,0 0 0 16,4-10 4672-16,6-1 896 0,4 3 160 0,7-5 32 0,6-2-4272 16,5-2-848-16,6 0-192 0,3-4-16 15,2-3-224-15,5-4-32 0,0 0-16 0,11 0 0 16,-1 1-944-16,7-2-192 0,5-2-48 0</inkml:trace>
  <inkml:trace contextRef="#ctx0" brushRef="#br0" timeOffset="64327.79">31530 10462 10127 0,'0'0'896'0,"0"0"-704"0,0 0-192 0,0 0 0 15,0 0 2240-15,0 0 432 0,-9-7 80 0,9 7 0 16,-12 5-1680-16,-1 0-352 0,-1 3-64 0,1 2-16 16,-3-1-464-16,-1 3-176 0,-1 1 0 0,3 1 144 15,0-1 304-15,0 2 64 0,-1 2 16 0,2-1 0 16,0 2 272-16,4 1 48 0,0 2 16 0,2-4 0 15,3-1-480-15,3-1-80 0,2 2-32 0,2-5 0 16,1-3-272-16,-3-9 0 0,9 6 0 0,2-2 0 16,3-5 368-16,4-4-48 0,2-1 0 0,2-6 0 15,2 1 192-15,-1-3 16 0,-1-3 16 0,-2-1 0 16,0 2-224-16,-3-2-64 0,-6-2 0 0,-1-1 0 0,-2 1-96 0,-3 0-32 16,-1 4 0-16,-4-4 0 15,-4-1-128-15,-1 3 0 0,-3 5 144 0,-2 0-144 0,-2 1 0 16,-4 4 0-16,0-2 0 0,-3 5 0 15,1 1-624-15,0 3-32 0,0 2-16 0,2 3-13376 16</inkml:trace>
  <inkml:trace contextRef="#ctx0" brushRef="#br0" timeOffset="64644.67">31877 10417 24351 0,'-2'20'1088'0,"0"-7"208"0,1 0-1040 0,0 1-256 0,0 2 0 0,-3 2 0 16,3 0 672-16,-1-2 80 0,0 0 16 0,-1-2 0 15,1 2-608-15,-1-3-160 0,1-4 0 0,-1 2 0 16,3-3 400-16,-1 2 16 0,1-10 0 0,0 0 0 16,0 0 432-16,0 0 96 0,0 0 16 0,0 0 0 15,0 0 32-15,0 0 16 0,0 0 0 0,0 0 0 16,1-10-304-16,4 0-64 0,1-4-16 0,3-2 0 15,3 1-224-15,2 3-32 0,2 1-16 0,2-3 0 16,2-1-224-16,1 1-128 16,0 4 160-16,1-1-160 0,1 3 0 0,0-1 0 0,-2 1 0 0,2 6 0 15,0-1-192-15,1 2 64 0,3 1 128 0,-10 3-208 16,2 0-2544-16,1 5-496 0,0 2-96 16,-2-2-32-16</inkml:trace>
  <inkml:trace contextRef="#ctx0" brushRef="#br0" timeOffset="65544.75">24369 11885 9215 0,'0'0'816'0,"0"-10"-656"0,1-3-160 0,0 4 0 0,-1-1 2688 0,0 10 496 15,0 0 96-15,0 0 32 0,0 0-1456 0,0 0-272 16,0 0-64-16,0 0-16 0,0 0-480 0,0 0-112 16,2 15-16-16,-1 5 0 0,-1 5-464 0,0 5-112 15,0 6 0-15,0 2-16 0,1 2 624 0,-1 3 128 16,3-1 32-16,-1 2 0 0,1-1-864 0,-1 3-224 16,0-4 0-16,0-2 0 15,1-7-736-15,0-2-224 0,1-3-64 0,1-2 0 16,2-8-336-16,-1-3-80 0,-1-5-16 0</inkml:trace>
  <inkml:trace contextRef="#ctx0" brushRef="#br0" timeOffset="65946.31">24320 12235 20271 0,'-20'1'1792'0,"11"2"-1424"0,9-3-368 0,0 0 0 16,-6 6 1488-16,6-6 240 0,0 0 32 0,5 9 16 15,3-3-1200-15,2-1-224 0,1-2-48 0,6-5-16 16,3-3-288-16,3-1 0 0,2-2 0 0,2-3 0 16,1 0 0-16,2 2-192 0,2 2 192 0,-1 2-192 15,-2 1 192-15,-2 4 0 0,1 0 0 0,-5 3 0 16,-3 1 0-16,0 3 0 0,-7 0 0 0,-2 7 0 16,1 2 640-16,-5 3 0 0,0 0 16 0,-3 0 0 15,-2 3-96-15,1-2-32 0,-1-2 0 0,1-3 0 0,-1-2-16 16,3-1-16-16,-5-12 0 0,8 7 0 15,-8-7-288-15,15 4-48 0,-1-5-16 0,3-2 0 0,-3 1-144 0,4-9 0 16,-1-1 0-16,2-5 0 0,1-1 0 0,0 1 0 16,-2-1-128-16,-3 0 128 0,0-1 0 0,-2 1 0 15,-3 2 0-15,-6 2 0 0,-2 1 240 0,-2 3 16 16,-3-2 0-16,-5 2 0 0,-4 3 448 0,-1 3 80 16,-4-3 32-16,-2 5 0 0,-1 2-496 0,-1 4-80 15,0 3-32-15,-1 0 0 0,0 3-432 0,5-3-96 16,1 2 0-16,4-2-10880 15,1-2-2176-15</inkml:trace>
  <inkml:trace contextRef="#ctx0" brushRef="#br0" timeOffset="66421.81">26367 11986 25167 0,'-23'1'1104'0,"9"3"240"0,-1 5-1072 0,-3-1-272 0,-1 5 0 0,-1 1 0 16,-3 3 752-16,-1 2 80 0,-1 1 32 0,1 0 0 0,1 3-672 0,2 1-192 15,3-1 0-15,5 1 128 0,3-2-128 0,5 0 0 16,1-3 0-16,4-7 0 0,5 1 0 0,5-1 0 16,3-7 0-16,2-1 0 0,5-4 0 0,0-2-160 15,3-2 160-15,0-3 0 0,-1-6 0 0,3-3 0 16,-2-1 0-16,-2-1 144 0,-3-1 288 0,0 1 48 15,0-2 16-15,-5 1 0 0,1 0-16 0,-2 1 0 16,-2 3 0-16,-1 2 0 0,-1 6-80 0,-8 7-16 16,7-8 0-16,-7 8 0 0,0 0-192 0,0 0-32 0,0 0-16 15,12 11 0-15,-5 5-144 0,0-1 0 0,-4 1 0 16,4 1 0-16,-3-1-256 0,5 0 32 0,1-1 0 0,2 0 0 31,4-2-2128-31,1-4-416 0</inkml:trace>
  <inkml:trace contextRef="#ctx0" brushRef="#br0" timeOffset="66799.69">26987 12095 27183 0,'-10'33'1200'0,"8"-10"256"0,-1 6-1168 0,0 5-288 0,-2 5 0 0,-1 1 0 15,0 3 960-15,-3-1 144 0,1 2 32 0,-1 1 0 16,2-1-688-16,-2-1-128 0,0-4-16 0,1-5-16 0,-1-8-96 0,2-3 0 16,2-3-16-16,-1-7 0 0,0-4-48 0,6-9-128 15,0 0 192-15,0 0-64 0,0 0 32 0,0-12 0 16,0-3 0-16,3-4 0 0,-2-4-160 0,3 0 128 16,1-5-128-16,0 0 128 0,4-2-128 0,-2-5 0 15,1 1 0-15,2-1 0 0,2-1 128 0,2 0-128 16,2 1 0-16,-1 0 128 0,1 4-128 0,4 3 0 15,-1-2 0-15,4 8 0 0,1 4 0 0,-2 4 0 16,2 4-144-16,-1 3 144 0,1 7 0 0,-1 5-160 16,-2 3 160-16,-2 5-128 0,-3 1-64 0,-4 3 0 15,-4 1 0-15,-4 4 0 0,-4 1 0 0,-3 1-16 16,-4 0 0-16,-3-1 0 0,-4 1 208 0,-3 0 0 0,-1-2 0 0,0-3 0 16,1-3 0-16,-1-4 0 0,1-1 0 15,0-2 0 1,1-4-1792-16,0-6-256 0,-1-7-48 0</inkml:trace>
  <inkml:trace contextRef="#ctx0" brushRef="#br0" timeOffset="67179.75">27541 12029 15663 0,'0'0'1392'0,"0"0"-1120"0,12 10-272 0,-2 1 0 0,-1 2 3232 0,-1 5 592 15,-2 1 112-15,-1 4 32 0,-1 1-2784 16,-3 7-544-16,-2-4-128 0,-4 7 0 0,-2 1-336 0,1 2-176 16,-5 0 192-16,0 1-192 15,-1 0 192-15,0 2-192 0,1-2 192 0,1-3-192 0,-2 0 144 0,3-7-144 16,2-2 0-16,-1-5 144 0,2-5 80 16,2-6 16-16,1-1 0 0,3-9 0 0,0 0 192 0,0 0 32 15,0 0 16-15,3-14 0 0,1-5 32 16,1-3 0-16,1-5 0 0,3 1 0 0,-3-3-336 0,3 0-176 15,1-4 192-15,2 0-192 0,1-3 144 0,-1 0-144 16,4 1 0-16,1-1 144 0,5 1-144 0,0-1 0 16,1 4 0-16,1 6 0 0,6-1 0 0,-2 4 0 15,-2 4-128-15,-1 2 128 0,2 7 0 0,-7 4-176 0,-1 5 176 16,0 1-128 0,-5 5-256-16,-1 4-32 0,-3 1-16 0,-2 5 0 15,-3 0-416-15,-3 3-96 0,0 1-16 0,-5 1 0 16,-1 2-320-16,-2 2-64 0,-2-1 0 0,-1-1-7360 0,-2-3-1456 15</inkml:trace>
  <inkml:trace contextRef="#ctx0" brushRef="#br0" timeOffset="67512.96">28419 11941 19343 0,'-9'13'1728'0,"0"3"-1392"0,1 5-336 0,-1 4 0 0,0 2 2880 0,0 3 512 15,1-2 112-15,-1 0 16 0,-2 3-2496 0,3-6-512 16,-4 3-80-16,1-4-32 0,-3-2-272 0,4-3-128 16,-1-3 0-16,4-2 128 0,-1-2-320 0,2-7-64 15,6-5 0-15,0 0-16 0,0 0 48 0,-3-10 16 16,7-2 0-16,2-4 0 0,5-3 64 0,0-2 16 15,-1-1 0-15,5-1 0 0,-2 1 128 0,0-2 0 16,-2 1 0-16,2 1 0 0,1 3 0 0,0-2 0 16,0-3 0-16,-1 5 128 0,-1 6-128 0,1 1 0 15,-2 0 0-15,0 5 0 0,-1 0 0 0,-10 7-240 16,10-3 64-16,-10 3-9104 0,10 0-1808 16</inkml:trace>
  <inkml:trace contextRef="#ctx0" brushRef="#br0" timeOffset="67836.25">28991 11904 27759 0,'0'0'1216'0,"0"0"272"0,0 0-1184 0,-8 9-304 0,-2-1 0 0,-2 4 0 16,0 5 320-16,-4 2 0 0,-1 3 0 0,-1 3 0 15,0-1-320-15,-1 4 160 0,-3-4-160 0,4-2 128 16,6 1-128-16,2-2 0 0,2-5 0 0,7-2 128 0,2-2-128 0,5-3 0 16,2-1 0-16,3-4 0 0,5-4 0 0,3-3 0 15,2-3 144-15,3-4-144 0,1-3 256 0,-4-2 0 16,0-1-16-16,-1-1 0 0,-1-2-32 0,-2-2 0 16,-5 2 0-16,-2 1 0 0,1 2 144 0,-5 2 32 15,-5 0 0-15,2 0 0 0,-6 2 16 0,2 4 16 16,-3 1 0-16,-2 0 0 0,-4 2-208 0,-2 1-32 15,-1 0-16-15,1 4 0 16,-2 4-656-16,-2-2-128 0,0-2-16 0,1 3-9200 16,-2-2-1824-16</inkml:trace>
  <inkml:trace contextRef="#ctx0" brushRef="#br0" timeOffset="68052.07">29257 11895 25567 0,'13'9'1136'0,"0"0"224"0,5 5-1088 0,1-1-272 0,1 3 0 0,0 2 0 15,1 0 720-15,0 0 96 0,-2 1 16 0,-1 0 0 16,1-3-704-16,-2 0-128 0,-2-2 0 0,-2 2 0 31,1-2-512-31,-3-1 0 0,-1 0 0 0,1 1 0 16,-1-2 32-16,-1-2 0 0,0 3 0 0,-1-4 0 0,1 1-1216 0,-1 2-240 0</inkml:trace>
  <inkml:trace contextRef="#ctx0" brushRef="#br0" timeOffset="68300.84">29658 11714 19343 0,'-14'8'1728'0,"5"3"-1392"16,0-1-336-16,3 5 0 0,2 5 3168 0,-2 6 560 15,-3-1 112-15,0 4 32 0,0 1-2544 0,-1 1-512 16,-3 4-112-16,2 3 0 0,-2 3-336 0,0 1-64 16,0 1-16-16,-2 3 0 0,-1-3-288 0,-2 3 128 0,-4-7-128 0,2 0 0 31,0-2-1184-31,4-3-352 0,1-3-64 0,4-6-8384 0,2-6-1664 0</inkml:trace>
  <inkml:trace contextRef="#ctx0" brushRef="#br0" timeOffset="69414.67">31342 11717 3679 0,'0'0'320'0,"0"0"-320"0,0 0 0 0,0 0 0 16,0 0 2688-16,0 0 480 0,0 0 96 0,0 0 0 15,0 0-1712-15,0 0-336 0,0 0-80 0,0 0-16 16,0 0-224-16,0 0-64 0,0 0 0 0,0 0 0 15,0 0-16-15,0 0-16 0,0 0 0 0,-9 4 0 16,-2 0-192-16,-1 1-32 0,-2 0-16 0,-2 0 0 16,-2 5-16-16,-1-1 0 0,-1 3 0 0,-2 2 0 0,-2-2-176 0,1 2-48 15,4 0 0-15,1 2 0 0,5-6-176 16,2 1-144-16,1 1 192 0,3-3-192 0,2 1 0 0,5-10 0 16,2 10 0-16,0 0-144 0,2 0-32 0,4-1 0 15,2-6 0-15,1 2 0 0,1 4 48 0,3-4 0 16,3 0 0-16,0 3 0 0,-1-2 128 0,4 3 0 15,-1-4 0-15,0 5 0 0,-1-2 0 0,-1 4 0 16,-4 1 0-16,-2 1 0 0,-5-1 0 0,0-4 0 16,-5 1 0-16,-3 3 0 0,-3-3 0 0,-4 1 0 15,-3 2 192-15,-2-3-64 0,-2 3 80 0,-3 1 32 16,0-3 0-16,1 1 0 0,-2-4-96 0,-1 1-16 16,3-2 0-16,-1-1 0 0,1-3-320 0,3-3-64 15,0-2 0-15,0 1-8816 16,2-4-1744-16</inkml:trace>
  <inkml:trace contextRef="#ctx0" brushRef="#br0" timeOffset="70165.22">31682 11791 11967 0,'0'0'528'0,"-4"14"112"0,0-1-512 0,1 0-128 0,-3 2 0 0,1 0 0 16,0 2 2112-16,1-1 400 0,-1 1 80 0,1-1 16 15,2-2-1584-15,0 0-320 0,1-1-64 0,2-1-16 0,2-3-96 0,2 2-16 16,0-6 0-16,-5-5 0 16,9 5-336-16,2-5-176 0,0-4 160 0,1 0-160 0,1-5 128 0,0 2-128 15,-1-5 0-15,0 3 144 0,-1-2 16 0,-1 2 0 16,-2-4 0-16,-2 3 0 0,-2 1 176 0,-1 0 48 15,-3 9 0-15,-2-9 0 0,0-1 48 0,-4 3 16 16,-1-1 0-16,1 3 0 0,-3 0-448 0,1 3 0 16,1-3 0-16,7 5 0 0,-9-5 0 0,9 5-224 15,0 0 32-15,0 0 0 16,-5-6-208-16,5 6-48 0,0-9 0 0,4 0 0 16,1-2-224-16,4-1-48 0,2 0-16 0,2-5 0 15,2 1 224-15,3-1 64 0,0-1 0 0,1 0 0 0,1-1 448 0,0-1 192 0,2 0-16 16,1-2 0-16,0-2 464 0,-2 1 80 0,6-1 32 15,-5-4 0-15,-2 1-272 0,-1-2-48 16,-3-3-16-16,-2 6 0 0,-2-2-416 0,-3 2 128 0,-3-3-128 0,-1 6 0 16,-2 1 0-16,-1 5 0 0,-2 0 0 0,0 4 0 15,0 13 0-15,0 0 0 0,0 0 0 0,0 0 0 16,-11 7 128-16,-2 5-128 0,-3 6 0 0,0 4 128 16,0 5-128-16,-2 1 0 0,0 2 144 0,0 6-144 15,-1 2 256-15,3-1 0 0,1-2-16 0,1-1 0 16,1 0 16-16,4-3 0 0,4-5 0 0,2-3 0 15,2-4-256-15,2-3 176 0,4-3-176 0,2-2 160 16,-1-6-160-16,3-1 128 0,-9-4-128 0,18-2 128 16,1-2 80-16,0-5 16 0,0 1 0 0,1-2 0 15,1 3-48-15,-2-4-16 0,2 3 0 0,-3-1 0 16,-4 2-160-16,3 5 0 0,-2 2 0 0,-1 2 128 16,-3 5 128-16,0 3 32 0,-2 4 0 0,-2 4 0 0,1 3-160 0,-2 1-128 15,-2 3 144-15,-2-1-144 0,0 1 128 0,-2 0-128 16,-2-3 0-16,2-1 0 0,-1-1 0 0,1-2 0 15,1-4 0-15,2-1 0 0,0-4 176 0,-3-9-176 16,0 0 192-16,7 6-192 0,-7-6 368 0,7 1-48 16,-1-1 0-16,2-1 0 0,-1-1 16 0,1-1 0 15,-1 1 0-15,2-1 0 0,0 2-144 0,6 1-48 16,-2 1 0-16,0 5 0 0,0 3-144 0,-1 1 0 16,1 6 0-16,-2 3 0 0,2 4-192 0,-1-3-64 15,-2 0 0-15</inkml:trace>
  <inkml:trace contextRef="#ctx0" brushRef="#br0" timeOffset="70731.97">28557 12898 23263 0,'0'0'1024'0,"5"-10"224"0,-1 0-992 16,0 0-256-16,1 3 0 0,-5 7 0 0,8-5 1040 0,-8 5 176 0,0 0 16 0,0 0 16 16,0 0-368-16,0 0-80 0,10 5-16 0,-4 3 0 15,-2 5-64-15,-3 3-16 0,-1 5 0 0,-2 5 0 16,-4 2-384-16,0 4-64 0,-3 2-32 0,0 1 0 15,3 3-64-15,-4-3-16 0,-5 1 0 0,3 1 0 16,-1-3-144-16,2-2 0 0,2-4 0 0,0-3 0 31,2-4-1536-31,1-4-352 0,4-6-64 0,2-11-11392 0</inkml:trace>
  <inkml:trace contextRef="#ctx0" brushRef="#br0" timeOffset="71115.73">28511 13109 2751 0,'0'0'256'0,"0"0"-256"15,0 0 0-15,12 0 0 0,0 0 6160 0,4-2 1200 16,2-3 224-16,1-2 48 0,2 3-5744 0,2-4-1152 16,-3 0-224-16,2-4-64 0,2 1-448 0,0 0-192 15,2-1 16-15,-2 5 0 0,-1-1-112 0,-2 4-32 16,-2 2 0-16,1 2 0 0,-3 2 320 0,-1 6-128 15,-2-1 128-15,-2 9 0 0,-2 0 0 0,-1 3 0 0,-1 0 192 0,0 2-48 16,-3 1 48-16,-2 3 16 0,1-4 0 0,-1 1 0 16,-1-1-32-16,5 2-16 0,-2-1 0 15,2-4 0-15,1-4 32 0,4-4 0 0,0 0 0 0,3-5 0 16,3-2-64-16,1-3-128 0,-1-3 192 0,1-2-64 16,0-5-128-16,-1 0 0 0,-1-4 0 0,-2 1 0 15,-2 0 0-15,-3 1 0 0,-4-5 0 0,-3 1 0 16,-5-1 272-16,-3 0-16 0,-2 0-16 0,-4-1 0 15,-3 1 176-15,-2 2 32 0,-6 0 16 0,3 5 0 16,-2-2-128-16,0 5-16 0,0-4-16 0,0 5 0 16,2 1-304-16,2 1 0 0,0 4 0 0,2 4 0 31,0 0-2304-31,-1 0-432 0</inkml:trace>
  <inkml:trace contextRef="#ctx0" brushRef="#br0" timeOffset="71407.91">30156 12733 23039 0,'0'0'2048'0,"-6"11"-1648"16,2 7-400-16,-4 4 0 0,-2 2 1696 0,0 3 256 16,-1 3 48-16,-2 3 16 0,-1 2-1344 0,0-1-272 0,0 1-48 0,1 2-16 15,1 1-64-15,-4-1-16 0,1-4 0 16,1 0 0-16,-1-5-256 0,1 0 0 0,5-4 0 0,0-2 0 31,1-2-1328-31,2-7-320 0,2-4-64 0,4-9-10960 0</inkml:trace>
  <inkml:trace contextRef="#ctx0" brushRef="#br0" timeOffset="71732.5">29974 12587 29999 0,'0'0'1328'0,"0"0"272"0,0 0-1280 0,11 2-320 0,0 2 0 0,2-4 0 0,-1 0 144 0,4-1-144 16,1 2 192-16,5-1-192 0,4-2 320 0,1 2-32 16,4 2-16-16,5 3 0 0,3 5-80 0,3 1-32 15,1 3 0-15,0 1 0 0,-1 1-160 0,-4 1 0 16,-3 1 0-16,-7 1 0 0,-7 2 0 0,-3 3 0 16,-4 3 0-16,-5 2 0 0,-5 3 192 0,-4 1 16 15,-4 2 0-15,-4-1 0 0,-3 0 112 0,-4 1 32 16,-6-2 0-16,-3 0 0 0,0-4 128 0,-5-1 32 15,0-8 0-15,-2-1 0 0,1-1-256 0,0-1-64 0,0-6 0 16,3-3 0 0,-1-3-1072-16,3-4-208 0,2-4-64 0,3-2-13888 0</inkml:trace>
  <inkml:trace contextRef="#ctx0" brushRef="#br0" timeOffset="72082.81">30929 12612 7359 0,'0'0'320'0,"9"7"80"0,-9-7-400 0,4 8 0 0,0 1 0 0,-2 4 0 16,-2 2 4960-16,-2 3 912 0,-4 2 176 0,-1 5 32 0,-2 1-4048 0,-1 1-816 15,-2 2-176-15,1 4-16 0,-2-1-160 0,2 2-32 16,-3 3 0-16,2 0 0 0,2-1-192 0,1-5-64 16,0 0 0-16,4-2 0 0,4-3-288 0,2-2-64 15,2-6-16-15,3-6 0 0,2 1-208 0,3-5 0 16,4-2 0-16,6-3 0 0,5-3 0 0,4 0 0 16,0-4 0-16,2-1 0 0,-1 1 0 0,-1 1 0 15,1 1-128-15,-3-3 128 0,1-2 0 0,-1 2 0 16,-2 1-128-16,0-3 128 0,-1-1-256 0,-1 4 16 15,-1-1 0-15,-2-1 0 16,-1-2-1728-16,-2-2-336 0,-3 1-80 0</inkml:trace>
  <inkml:trace contextRef="#ctx0" brushRef="#br0" timeOffset="72277.81">30599 12781 32015 0,'0'0'1408'0,"0"0"320"0,0 0-1392 0,0 0-336 0,0 0 0 0,0 0 0 16,13 5 176-16,5-5-48 0,4-1 0 0,5-3 0 15,4-1 32-15,6-1 0 0,4-6 0 0,6 3 0 16,5-3-160-16,0 3 128 0,-1-1-128 0,0-2 128 16,-4 2-1184-1,-3-3-240-15,0 2-48 0,-6 1-12096 0</inkml:trace>
  <inkml:trace contextRef="#ctx0" brushRef="#br0" timeOffset="72460.03">30994 12638 10127 0,'-28'-9'896'15,"11"2"-704"-15,0-4-192 0,5-2 0 0,2 3 4176 0,5 0 816 16,2 4 144-16,5-5 48 0,1 1-3200 0,6-1-640 16,3-1-128-16,3 2-32 0,4-1-608 0,3-1-112 15,2 0-16-15,1-4-16 0,2 2 272 0,5 0 48 16,3-1 16-16,9 1 0 0,-1-1-272 0,8-2-48 15,3 1-16-15,1 2 0 16,0 4-1360-16,-6-1-272 0,-4 8-48 0,-6-1-14800 0</inkml:trace>
  <inkml:trace contextRef="#ctx0" brushRef="#br0" timeOffset="79073.75">21577 1277 21599 0,'-2'-18'960'0,"2"4"192"0,-1-1-928 0,3 0-224 0,1 1 0 0,-1-2 0 16,1-1 320-16,-1 0 32 0,-2 0 0 0,-1 3 0 15,1 4-96-15,-3-1 0 0,2 2-16 0,0 3 0 16,1 1 208-16,0 5 64 0,-3-4 0 0,3 4 0 16,0 0-16-16,0 0 0 0,0 0 0 0,0 0 0 15,-5 15-368-15,1 3-128 0,-1-2 0 0,2 6 144 16,1 1-144-16,-2 0 128 0,-1 7-128 0,0 2 128 15,-2 2-128-15,-1 4 192 0,3 1-192 0,-1 4 192 16,-2 5 64-16,2 5 32 0,-2 1 0 0,2 6 0 16,2 4-32-16,-1 2-16 0,-2-1 0 0,4 5 0 15,-3 1-240-15,0 1 176 0,-3-4-176 0,2 5 160 0,-2 2 16 16,2 0 0-16,0 1 0 0,-1-4 0 0,-1-2 144 16,0 1 48-16,0 1 0 0,2-2 0 0,3-1 80 0,-2 1 0 15,1 0 16-15,-1 0 0 0,3-1-144 0,-1-3-16 16,0-1-16-16,1 1 0 0,1-1-160 15,1-2-128-15,-3 5 192 0,4-2-192 0,-1-2 160 0,-1 3-160 16,0-1 128-16,0-3-128 0,1 3 176 0,0-2-48 16,0 2-128-16,1 1 192 0,0-3-64 0,0 1-128 15,0 1 176-15,0-4-176 0,0 2 208 0,0-2-64 16,0-1-16-16,0-3 0 0,1 2 16 0,-1 0 0 16,0-2 0-16,0-2 0 0,1-1-144 0,0 0 160 15,2-1-160-15,0 0 160 0,-2-2-160 0,4 0 0 16,-1-1 144-16,0 2-144 0,-1 2 0 0,1-2 0 15,-1 1 0-15,-1-1 128 0,0 0-128 0,-1 1 0 0,0-2 0 16,0 0 0-16,-1 1 0 0,0 1 0 0,-2 0 0 0,-1 1 0 16,-1 0 0-16,1-2 0 0,-1-1 0 0,0 0 128 15,0 2-128-15,-2-2 0 0,2-3 0 0,-1 3 128 16,1-1-128-16,-1-1 0 0,2-6 0 0,1 2 0 16,-2 1 0-16,0-5 0 0,-1-1 0 0,3 2 0 15,-1-1 0-15,-1-1 0 0,2 2 0 0,1-5 0 16,1-2 0-16,0-1 0 0,0 1 0 0,1-1 0 15,1 1 0-15,1-2 0 0,1 1 0 0,-2-4 128 16,2 1-128-16,0 1 0 0,0 1 128 0,-1 1-128 16,0-3 0-16,3-3 0 0,-1 1 0 0,2-3 128 15,2 0-128-15,-2-2 0 0,2-1 0 0,0-1 0 16,-1 4 0-16,2-1 0 0,3-3 0 0,-2 4-128 16,-1-4 128-16,0 1 0 0,1 0 0 0,0-1 0 15,0 3 0-15,2 0 0 0,0 1 0 0,0 1 0 16,-2-1 0-16,3-1 0 0,0-3 0 0,0 3 0 0,0-2 0 15,-1 1 0-15,-2 2 0 0,2-4 0 0,1-4 0 0,-1 1 0 16,-2 2 0-16,3-2 0 0,-3 2 0 0,3 1 0 16,0-2 0-16,0 2 0 0,-1-1 0 0,0-1 0 15,1-2 0-15,0 2 0 0,-2 2 0 0,2-2 0 16,0-1 0-16,0 2 0 0,0-3 0 0,-2 2 0 16,1-2 0-16,-1 1 0 0,1-1 0 0,-2 0 0 15,1 0 0-15,3-1 0 0,-1-2 0 0,1 1 0 16,1-1 0-16,-1 0 0 0,-1 0 0 0,1 1 0 15,0-3 0-15,2 1 0 0,-1-1 0 0,1 0 0 16,-3-1 0-16,0 1 0 0,4-3 0 0,-3-2 0 0,0 2 0 0,2-2 128 16,0 0-128-16,3-2 0 0,-1-1 128 0,2 0-128 15,2-2 128-15,3-1-128 0,-1-3 128 16,0-2-128-16,2 1 0 0,2 1 144 0,3 0-144 0,1 0 0 16,0 0 128-16,-2 1-128 0,2 2 0 0,-3-1 0 15,-2 0 0-15,0 0 0 0,-1 0 0 0,2 0 0 16,-1-1 128-16,3 1-128 0,-1-1 0 0,2 1 0 15,-2 2 0-15,1 1 0 0,1-1 128 0,1-1-128 16,1 2 0-16,0 1 0 0,-1-1 0 0,0-1 0 16,-1 0 0-16,0 3 0 0,-5-4 0 0,1 1 0 15,-3 0 0-15,4 1 0 0,-1-1 0 0,2-1 0 16,-1 1 128-16,1 0-128 0,-1 1 0 0,3-1 0 16,1 1 0-16,0-1 0 0,2 1 0 0,-4-3 0 15,5 2 160-15,-4 0-160 0,-3 1 128 0,-1 0-128 0,-3 0 144 0,3 3-144 16,0-3 160-16,-1-2-160 15,2-1 128-15,1 1-128 0,0-2 0 0,2 3 0 0,0 0 128 0,-2-2-128 16,2-2 0-16,1 3 0 0,0 0 0 0,0 3 0 16,-1-4 0-16,0 2 0 0,-6-3 0 0,1 3 0 15,0 0 0-15,-2 0 0 0,3-2 0 0,1 1 128 16,1-2-128-16,0 1 0 0,1 1 0 0,2 0 0 16,-3 0 0-16,4 0 0 0,3-2 0 0,0 0 0 15,0-1 0-15,-3 0 0 0,-2-1 0 0,-1 1 0 16,0 0 128-16,-1 1-128 0,0-1 0 0,1 3 0 15,0-2 0-15,1 2 0 0,1-2 0 0,0 0 0 0,2 3 0 0,1-1 0 16,4-2 0-16,-2 0 0 0,-4-1 0 16,-1 0 0-16,-1 0 0 0,-1-1 0 0,-2-2 0 15,1 1 0-15,2-1 0 0,0 2 0 0,0 0 0 0,1 0 0 16,0-2 0-16,1 2 0 0,1-1 0 0,0 2 0 16,1 0 0-16,-1 0 0 0,-2-1 0 0,2 0 0 15,-5-2 0-15,-1 0 0 0,-1 0 0 0,2 2 0 16,-1-1 0-16,-1 1 0 0,0-1 0 0,1 0 0 15,1-1 0-15,0-3 0 0,-2 3 0 0,2 0 0 16,3 2 0-16,-1 0 0 0,-1 1 0 0,-1-2 0 16,2-1 0-16,-4-1 0 0,-3 2 0 0,-1 1 0 15,-1 0 0-15,-1 0 0 0,-2 1 0 0,2-2 0 16,-2 1 0-16,2 1 0 0,1-2 0 0,0-1 0 16,-2-2 0-16,2 1 0 0,0 0 0 0,0 2 0 15,-3-1 0-15,4-1 128 0,0 1-128 0,2 0 0 16,-1 0 0-16,-3 1 0 0,1-2 0 0,-2 0 0 15,0 3 0-15,-2 0 0 0,-1-1 0 0,-2 2 0 0,-1 0 0 0,1 0 0 16,-1-1 0-16,0 0 0 0,-1 0 0 16,4 1 0-16,0-2 0 0,-1 2 0 0,-1-2 0 0,1-3 0 15,1 1 0-15,3 0 0 0,-5 2 0 0,4-1 0 16,0 1 0-16,0-2 0 0,0 0 0 0,1 0 0 16,-1 2 0-16,4-2 0 0,-4 0 0 0,1 1 0 15,-1 0 0-15,0 0 0 0,1 2 0 0,-1-2 128 16,-1-2-128-16,3 4 0 0,-4-2 0 0,-1 1 0 15,1-1 0-15,0 2 0 0,0-2 0 0,1 1 0 16,0-2 0-16,-1 2 0 0,-1-1 0 0,0 2 0 0,-2-1 0 0,1 2 0 16,-1 0 0-16,0 0 144 0,0 0-144 15,-1 0 128-15,-1 2-128 0,2-1 0 0,2 2 0 0,-2-2 0 16,0 0 0-16,0 0 0 0,2 3 0 0,0-1 128 16,-1-1-128-16,-1-1 0 0,-1 2 0 0,-1 0 0 15,0-1 0-15,-1 3 0 0,0-2 0 0,-1-1 0 16,-1 3 128-16,-10-5-128 0,11 8 0 0,-2-3 128 15,-3 3-128-15,0 1 0 0,1-2 144 0,-2 3-144 16,-1 4 128-16,-1-2-128 0,1 1 128 0,0 2-128 16,-1-1 128-16,-1 0-128 0,2 1 128 0,0 2-128 15,-2-1 128-15,1 1-128 0,-1 0 128 0,1 2-128 16,1 1 0-16,-2-1 128 0,1-2-128 0,-1 2 0 16,2 1 0-16,0 1 0 0,-2-1 0 0,4 2 0 15,-3-2 0-15,1 5 0 0,1-1 0 0,0-3 0 16,-1 1 0-16,3 3 0 0,-1-2 0 0,-1 1 0 0,0 2 0 15,0-2 0-15,-1 4 0 0,0-3 0 0,0-1 0 0,-1 3 0 16,0-3 0-16,1 3 0 0,-2-2 0 0,2 3 0 16,0-1 0-16,0 1 128 0,0-3-128 0,2 2 0 15,-4-3 128-15,2 2-128 0,-1 0 160 0,1-1-32 16,1 1-128-16,-3 0 192 0,1 2-192 0,-1-4 0 16,0 0-192-16,-1 3 192 0,-1-2 0 0,1 3 0 15,0 1 0-15,1-2 0 0,-1 2 0 0,1-2 0 16,1 2 0-16,0-2 0 0,-1 1 0 0,3 0 0 15,-2 0 0-15,1 0 0 0,1-4 0 0,0 3 0 16,-3 0 0-16,2 1 0 0,1-3 0 0,-1-1 0 16,1 1 0-16,-2-3 0 0,3-1 0 0,-2 4 128 0,0 1-128 0,-1-3 0 15,1 3 0-15,0-4 0 0,0 0 0 0,1 1 0 16,-4 1 0-16,3-4 128 0,0-1-128 0,-2 2 0 16,2-1 128-16,0 0-128 0,2 0 176 0,-1 1-176 15,-2-2 0-15,1 0 0 0,-2-1 0 0,2 0 0 16,0-2 0-16,-2-3 0 0,1 0 0 0,0-1 0 15,-3-12 128-15,6 14-128 0,-4-1 0 0,0 0 0 16,0-2 0-16,1-2 0 0,-3-9 0 0,2 13 0 16,-2 0 0-16,4-3 0 0,-1 1 0 0,-2-2 0 15,-1-9 0-15,-1 13 0 0,-1-2 0 0,2-11 0 16,-2 9 0-16,2-9 0 0,-3 10 0 0,3-10 0 16,-5 11 0-16,1 0 0 0,4-11 0 0,-5 8 0 15,5-8 0-15,-7 10 0 0,-2-3 128 0,1 2-128 16,-1-2 0-16,-1 0 0 0,0-2 0 0,0 3 0 15,1-2 0-15,-3-1 0 0,-2 1 0 0,1 1 0 0,-1-2 0 16,0 3 0-16,-2-2 0 0,0-2-144 0,-2 1 144 0,-1 0 0 16,0 0 0-16,0-2 0 0,-2 2 0 0,1 3 0 15,0-3 0-15,-2 2 0 0,-2 2 0 0,-3 0 0 16,-3 0 0-16,-1-1 0 0,0 3 0 0,-3-2 0 16,0 0 0-16,2 0 128 0,-2 0-128 0,0-2 0 15,-2 1 0-15,1-1 0 0,-1 4 0 0,0-6 0 16,2 0 0-16,-3 2 0 0,-6-1 0 0,0 0 0 15,-2 0 0-15,1-2 0 0,1 2 0 0,-1 1 0 16,1-5 0-16,0 0 128 0,0 0-128 0,2 1 0 16,0-3 0-16,-1 1 0 0,-5 0 0 0,-1 0 128 15,-4 2-128-15,0-2 128 0,0 2-128 0,1-1 0 0,0 0 0 16,3 0-128-16,-1 1 128 0,1-1 0 0,-3 3 0 0,-1-2 0 16,-1-1 0-16,1 4 0 0,-2 0 0 15,1-1 128-15,2-3-128 0,4 4 0 0,1 0-128 0,2-1 128 16,-1 3 0-16,-2-1 0 0,-5-4 144 0,-3 2-144 15,2 1 0-15,0-1 0 0,-2-2 0 0,3 1 0 16,2 0 0-16,3 1 0 0,3-3-144 0,-5 2 144 16,-4 0 0-16,0-3 0 0,-3 0 0 0,1 2 0 15,2-2 0-15,2 0 0 0,3 1 0 0,2-1 0 16,1 0 0-16,2 2 0 0,-3-1 0 0,-1 0 0 16,-2-2 0-16,0 0 0 0,1 1 0 0,2 0 0 15,1-1 0-15,3 0-160 0,1 3 160 0,3-1 0 16,2 1-176-16,1-2 176 0,-1-1-160 0,1 0 160 15,1 0 0-15,-1 0 0 0,-2 0 0 0,1-1 160 16,5-2-160-16,0 1 0 0,2-2 0 0,2 1 0 0,2-1 0 0,1 2 0 16,-1-2 0-16,6-1 0 15,0 2 0-15,2 1 0 0,1-1 0 0,1 2 0 0,1 1 0 0,1 1 0 16,1 2 0-16,1-2 0 0,1 0 0 0,1 2 0 16,9-3 0-16,-9 6 0 0,9-6 0 0,-10 5 0 15,0 2 0-15,1 2 0 0,3-3 0 0,0 6 0 16,-1-4 0-16,1 5 0 0,1 2-144 0,0 3 144 15,-2 1 0-15,2 2 0 0,0-1 0 0,0 4-128 16,0 0 128-16,1 5 0 0,2-2 0 0,-1 5 0 16,-1 0 0-16,2-2 0 0,-3 2 0 0,1 1 0 15,0 1 0-15,1-1 0 0,1 0 0 0,1-1 0 0,1 1 0 16,2-1 0-16,2-1 0 0,0-2 0 0,0 3 0 16,2-1 0-16,0 1 0 0,2-3 0 0,0 1 0 0,0-1 0 15,1-2 0-15,0 2 0 0,0-1 0 0,1 1 0 16,1 0 0-16,-1 0 0 0,0 2 0 0,0 1 0 15,0-3 0-15,0 1 0 0,1 0 0 0,-1-1 0 16,-1 1 0-16,1 2 0 0,1-4 0 0,1 0 0 16,-1 0 0-16,2 0 0 0,0 0 0 0,-1-3 0 15,0 1 0-15,0 1 0 0,1-1 0 0,0 1 0 16,-2-4 0-16,2 2 0 0,0-2 0 0,1 1 144 16,0 2-144-16,0-3 0 0,0-4 0 0,1 2-176 15,1 1 176-15,1 1 0 0,3-3 0 0,1-1 0 16,-1 0 0-16,0 2 0 0,-1-5 0 0,2 1 0 15,0-1 0-15,2 2 0 0,-3-5 0 0,1-2 0 16,-1 3 0-16,2 0 0 0,-2-3 0 0,6 1 0 16,-2-1 0-16,1-1 0 0,2 2 0 0,2 1 0 0,0-4 0 15,3 3 0-15,-1-2 128 0,3 1-128 0,3-1 0 0,0-3 0 16,-1 4 0-16,0-4-128 0,-3 0 128 0,1 0 0 16,-1-2 0-16,3 2 0 0,2-1 0 0,2-2 0 15,0 0 0-15,3 2 0 0,3-1 0 0,3-1 128 16,1 0-128-16,-1-1 128 0,-4 3-128 0,1-3 0 15,-4 0 0-15,3 1-128 0,2 1 128 0,1-1 0 16,3-2 0-16,2 3 0 0,1-1 0 0,-1 2 0 16,-1-2 128-16,-1 0-128 0,-5-1 0 0,2 2 0 15,3-2 0-15,1 0 128 0,1 0-128 0,3-1 0 16,5 1 0-16,-2 3 0 0,-2-3 0 0,-1-1 0 16,0 2 0-16,0 1 128 0,1-1-128 0,0-2 0 15,2 2 0-15,0 0 0 0,2 1 0 0,0 0 0 16,-5-1 0-16,0 1 0 0,0 1 0 0,3-2 0 0,-1-1 0 0,6-1 0 15,1-2 0-15,-2 0 0 0,-1 0 0 0,2 2 0 16,-4-4 0-16,2 1 0 0,2 0 0 0,2-1 0 16,4 1 0-16,-2 1 176 0,-2-1-176 0,-1 1 192 15,-1 1-192-15,0 2 0 0,3-3-192 0,1 0 192 16,2 0 0-16,-1-2 0 0,-2 1 0 0,-3 0 0 16,-2 1 0-16,2 0 0 0,0-1 0 0,4-1 0 15,3 1 0-15,-2 0 0 0,-2 0 0 0,-1 2 0 16,-2-2-128-16,2-2 128 0,1 2 0 0,3-2 0 15,2 1 0-15,-2-1 0 0,-5 2 0 0,1-2 0 16,-1 1 0-16,1-2 0 0,4 1 0 0,-1 1 0 0,-1 1-128 16,-3-1 128-16,-4 0 0 0,2-1 0 0,-4-1 0 15,2 1 0-15,0-1 0 0,2 1 0 0,3-1 0 0,-3 1 0 16,-3 1 0-16,-2 2 0 0,0 0 0 0,0 0 0 16,-1 0 0-16,2 2 0 0,1 0 0 0,-1-1 0 15,1 1 0-15,-4 0 0 0,-6 0 0 0,0-1 0 16,1 1 0-16,1 0 0 0,0-2 0 0,1 0 0 15,0 0 0-15,0 0 0 0,2-2 0 0,-3 1 0 16,-4 0 0-16,1 0 0 0,2-2 0 0,-4 2 0 16,1-4 0-16,1 2 0 0,1 1 0 0,2-1 0 15,2 0 0-15,-4-2 0 0,-1 0 0 0,-21 4 0 16,3-2 0-16,5 1 0 0,2-1 0 0,3 0 0 0,2-1 0 0,2 1 0 16,0 1 0-16,38-2 0 0,-14 3 0 0,-11-2 0 15,-7-2 0-15,-24 4 0 0,2-1 0 0,0 2 0 16,3 0 0-16,-2 0 0 0,1 0 0 0,-1 2 0 15,1-1-160-15,20 5-16 0,-13-2 0 0,43 8 176 16</inkml:trace>
  <inkml:trace contextRef="#ctx0" brushRef="#br0" timeOffset="93163.87">12946 17980 5519 0,'0'0'240'0,"-5"-5"64"0,-5 0-304 0,1-3 0 0,3 2 0 0,6 6 0 16,0 0 3552-16,-4-10 656 0,4 10 128 0,0 0 16 16,0 0-3216-16,0 0-656 0,0 0-128 0,0 0-32 15,0 0-144-15,0 0-48 0,0 0 0 0,0 0 0 16,0 0-128-16,0 0 0 0,0 0 0 0,0 0 128 15,0 0 80-15,1 10 16 0,-1-10 0 0,-2 15 0 16,1 3 128-16,-3 2 32 0,0 1 0 0,1 4 0 16,-4 2-64-16,0 4-16 0,1 5 0 0,-2-2 0 15,1-2 112-15,-1 1 32 0,-1-2 0 0,3 0 0 0,-2-3 64 0,1 2 0 16,-1-8 16-16,0 4 0 0,3-3-80 0,-1-2-32 16,1-2 0-16,0-1 0 0,1 0-160 0,0-1-16 15,0-1-16-15,3-1 0 0,0-4-96 0,-2-1-128 16,3-10 176-16,-1 12-176 0,1-12 144 0,0 0-144 15,0 0 0-15,4 11 144 0,-3 0-144 0,-1-11 128 16,0 0-128-16,0 0 128 0,10 11 0 0,0-4-128 16,1-1 192-16,0 1-64 0,0-2-128 0,3-3 128 15,0 3-128-15,2 2 128 0,0-2-128 0,2 1 0 16,1 2 144-16,3-2-144 0,2 3 128 0,4-4-128 16,4 1 128-16,-1 2-128 0,2-2 128 0,0 5-128 15,-1-4 160-15,0 2-160 0,0-3 160 0,1-1-160 16,2 4 160-16,2-2-160 0,1 2 176 0,2 0-176 0,0 4 192 15,5-1-192-15,6 1 160 0,-3-2-160 0,-1-5 128 16,0 6-128-16,-4-3 128 0,2 2-128 0,1 1 0 16,-3-1 128-16,4 2-128 0,1 0 128 0,2-1-128 0,2 1 128 15,1 0-128-15,3-4 192 0,-9-1-192 16,3 0 192-16,-1 1-48 0,2-1 0 0,0 4 0 0,2-4 0 16,5 2-16-16,0-2 0 0,2 2 0 0,-3-2 0 15,-1 3-128-15,0-3 128 0,0 0-128 0,4-1 128 16,1 4-128-16,3-4 0 0,6 0 0 0,-2 0 128 15,-5 0-128-15,2-2 0 0,1-3 0 0,0 1 128 16,6 1-128-16,1 0 0 0,2 1 0 0,0-2 128 16,0-1-128-16,0 1 0 0,3 2 0 0,4 1 0 15,6-2 0-15,-1-1 128 0,-6 2-128 0,-1 0 0 16,0-1 0-16,1-1 0 0,6 2 0 0,-3 2 0 16,0-3 0-16,-3-2 0 0,-1 3 0 0,3 0 0 0,-1-1 0 0,0-3 0 15,-4 1 128-15,0 1-128 0,-2 1 0 0,-1 0 0 16,-2-3 144-16,4 2-144 0,5-2 0 0,-2 2 0 15,-7-5 0-15,0 2 0 0,-1-1 0 0,3 1 0 16,2 1 0-16,1-2 0 0,0-3 0 0,-1-1 0 16,-2 1 0-16,0 2 128 0,0 1-128 0,3-1 0 15,2-1 0-15,-2 0 0 0,-6 3 128 0,1-3-128 16,-4 0 128-16,4 1-128 0,3 5 128 0,-1-1-128 16,-1 2 128-16,-3-2-128 0,-4 0 0 0,0-1 128 15,-1 1-128-15,4 0 0 0,3 1 0 0,0-3 0 16,-3-3 0-16,0 2 128 0,-3 1-128 0,-1 1 0 15,3 0 0-15,-1 1 0 0,3 0 0 0,-2 1 0 16,-4-6 0-16,-1 3 0 0,-6 0 0 0,-1 3 0 0,-2-1 0 0,1 1 0 16,2-2 0-16,1-1 0 0,-1 0 128 0,-3 0-128 15,-6 4 176-15,0-1-48 0,-2-3 0 0,-3 2 0 16,-1 4 80-16,1-3 16 0,0 1 0 0,1 0 0 16,-1 1-32-16,1-3-16 0,-2 1 0 0,-1-1 0 15,-4 2-176-15,-1-1 128 0,-3-1-128 0,-2 1 128 16,-4-1-128-16,1 0 0 0,-2-1 0 0,-2 0 128 15,-3-1-128-15,-1 3 0 0,0-1 0 0,0 2 0 16,0-8 0-16,-2 4 0 0,-3 1 0 0,1 3 0 16,-1-2 128-16,0-1-128 0,-2-1 0 0,-2 2 128 15,0 0-128-15,-3 0 0 0,-9-2 0 0,0 0 0 16,7 3 0-16,-7-3 0 0,10 2 128 0,-10-2-128 0,0 0 0 16,0 0 0-16,0 0 0 0,0 0 0 0,0 0 0 0,0 0 0 15,0 0 128-15,0 0-128 0,0 0 240 0,3-7-48 16,-3 7 0-16,0-11 0 0,0 3 0 0,1-6 0 15,-2-2 0-15,1-1 0 0,0-1 64 0,1-1 16 16,1-3 0-16,0-1 0 0,2-6-16 0,0 0-16 16,-2 1 0-16,2 1 0 0,0 0-240 0,2 1 0 15,-2 0 0-15,0 1 0 0,0-2 0 0,-1 6 0 16,3 1 0-16,0 0 0 0,-1-3 0 0,0 5-288 16,-1 6 64-16,0 0 16 15,-4 12-1008-15,0 0-192 0,0-7-32 0</inkml:trace>
  <inkml:trace contextRef="#ctx0" brushRef="#br0" timeOffset="95321.41">22583 17616 15663 0,'-18'-12'1392'0,"7"5"-1120"0,-7-3-272 0,0 3 0 15,4-4 1920-15,1 5 336 0,2 0 64 0,2-2 16 16,3 4-1824-16,1-2-384 0,5 6-128 0,-4-10 0 16,2 3 320-16,2-2-64 0,0 9 0 0,0-8 0 15,0-3 0-15,0 11-16 0,0 0 0 0,4-6 0 16,-4 6 144-16,0 0 16 0,0 0 16 0,0 0 0 16,0 0 96-16,4-9 0 0,-4 9 16 0,0 0 0 15,0 0-64-15,9-5-16 0,-9 5 0 0,11-2 0 16,0-1 0-16,1 2-16 0,1 1 0 0,2-3 0 15,2 6 16-15,4-1 0 0,5 1 0 0,0-1 0 0,1 1-96 16,2-1-16-16,3 1 0 0,4 2 0 0,3-1-192 0,4-3-144 16,4-1 192-16,7 0-192 0,3-1 144 0,1 1-144 15,1-3 0-15,-2-1 144 0,0-2-16 0,2 2 0 16,1 2 0-16,4-2 0 0,5-1 16 0,1 2 0 16,1 1 0-16,-2-1 0 0,-6-1 16 0,5-1 0 15,3 2 0-15,4-1 0 0,4 1-32 0,-2-2-128 16,-4-3 192-16,2 5-64 0,0-1-128 0,3 0 128 15,4-2-128-15,-1 2 128 0,-1 1-128 0,-1 0 0 16,-1-4 144-16,4 3-144 0,7 2 160 0,-6 1-32 16,-3-2-128-16,-4 2 192 0,-7-1 0 0,-2 4 0 0,-1-1 0 15,2 2 0-15,0 0-16 0,1 1-16 0,-2 3 0 0,-3-2 0 16,-6-3-160-16,1 2 0 0,-3-1 0 0,-2 2 128 16,0-4-128-16,0 0 0 0,1-1 0 0,-3 0 0 15,-3-1 128-15,-1 0-128 0,-5-2 0 0,0-1 128 16,-1 0 0-16,-1 2-128 0,-2 1 192 0,1-1-64 15,-2 0 0-15,0-1-128 0,0-1 192 0,2 2-64 16,-5-1-128-16,-1 1 128 0,-4 2-128 0,-4-3 128 16,-4 1-128-16,-2-2 128 0,-2 1-128 0,-3 2 128 15,-2 1-128-15,0 1 128 0,-3 1-128 0,-10-2 128 16,10 1-128-16,-10-1 0 0,0 0 0 0,0 0 0 16,0 0 0-16,0 0 0 0,0 0 0 0,0 0 0 15,0 0-256-15,0 0-48 0,-9 9 0 0,-1-2 0 16,-1 1-1168-16,-5-4-224 15,-3-2-48-15,-2 1-16 0,-6-3-1392 0,-2-1-288 0,-18-6-48 0,6-2-16 0</inkml:trace>
  <inkml:trace contextRef="#ctx0" brushRef="#br0" timeOffset="95798.42">25405 16811 32415 0,'-17'-23'1440'0,"8"10"288"0,0 0-1376 0,3 6-352 16,2-1 0-16,4 8 0 0,-6-5-144 0,6 5-112 0,0 0 0 0,0 0-16 16,0 0 96-16,13-1 32 0,1 1 0 0,2 0 0 15,3 1-32-15,3 4 0 0,3 3 0 0,4 1 0 16,3 3 176-16,5 1 0 0,5 0 160 0,4 1-160 15,1 0 432-15,1 1-16 0,2 0 0 0,2 3 0 16,1 2 96-16,4 1 32 0,6-1 0 0,5 4 0 16,6 2-96-16,2-5-32 0,1 2 0 0,3 4 0 15,2-1-144-15,1 4-16 0,0-4-16 0,-6 1 0 16,-10-7-240-16,-4 2 176 0,-7 3-176 0,-6-3 160 16,-4-3-160-16,-5 1 160 0,-4 1-160 0,-5-1 160 15,-3 2-160-15,-5-1 192 0,-1-2-192 0,-5 0 192 16,-6 3-32-16,-3 0 0 0,-5-2 0 0,-4 3 0 0,-3-2 16 15,-4 0 0-15,-10 2 0 0,0 1 0 0,-5-3 96 0,-3 1 32 16,-7 1 0-16,-4 2 0 0,-5-1 16 16,-2 4 16-16,-3-5 0 0,-7 5 0 0,-10-1-80 0,-2 2-32 15,-4-5 0-15,-1 7 0 0,-2 1-224 0,-2 1 144 16,-1 2-144-16,-1 1 128 0,-4-1-128 0,3 2 0 16,5 3-192-16,2 0 192 15,1 1-1472-15,1 2-192 0,-5 1-16 0,2-3-15088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7T20:12:42.97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17346 16800 17503 0,'-8'0'1552'0,"1"0"-1232"0,-1-2-320 0,3 1 0 15,5 1 864-15,-5-2 112 0,0 1 32 0,5 1 0 16,-4-6-656-16,4 6-128 0,1-8-32 0,2 0 0 15,0-3-48-15,1 0-16 0,-1-3 0 0,2-2 0 16,0 0 16-16,0 4 0 0,-2-3 0 0,0 2 0 16,2-2 192-16,1-3 48 0,1-2 0 0,1-2 0 15,-2 2 48-15,8-18 16 0,1 4 0 0,-1 3 0 16,0-1-128-16,2 1 0 0,-4 5-16 0,6-3 0 16,0-2-32-16,2 2 0 0,-2-1 0 0,1 2 0 15,1 2 32-15,2-2 0 0,1 3 0 0,2 1 0 16,1-4-96-16,3 5-16 0,4-4 0 0,3 4 0 15,-3 3-48-15,2-2-16 0,1-2 0 0,-2 6 0 0,-2 2-128 0,0 2 128 16,0-1-128-16,-2 1 128 0,-2 2-128 16,1 3 128-16,-2 0-128 0,0 3 128 0,-1 1-128 0,0 0 0 15,2 2 0-15,0 3 0 0,2 2 0 0,-1 0 0 16,-2 5 0-16,1-2 128 0,-2 6-128 0,-2-2 192 16,-3 4-192-16,0-1 192 0,-2-1-32 0,1 1 0 15,0 2 0-15,1 2 0 0,-1-1-16 0,0 1 0 16,1 1 0-16,0-1 0 0,1 2-144 0,0 1 160 15,-1 0-160-15,2 2 160 0,0 1-160 0,1-1 160 16,3-2-160-16,2-1 160 0,-1 1-160 0,5-3 128 16,0 0-128-16,0-3 128 0,-4-2-128 0,1 0 0 15,0-6 0-15,1 0 128 0,-1-3-128 0,1-2 0 16,2-3 144-16,-2-1-144 0,3-2 208 0,-3-4-16 16,4 1-16-16,0-4 0 0,2-3-176 0,0-2 192 15,-1-3-192-15,-3-1 192 0,-2 0-64 0,1 0-128 16,0-1 192-16,-2 2-64 0,1-5-128 0,-1 2 192 15,1-2-192-15,-2-1 192 0,-1 0-192 0,1 2 0 16,1 1 0-16,0-2 128 0,-1 3-128 0,1-1 0 16,-2-1 0-16,-2 2 128 0,1 3-128 0,-3-1 0 15,-4 2 0-15,-1 1 0 0,-2 1 0 0,-2 0 0 16,1 2 0-16,-5 1 0 0,0 4 0 0,2 1 0 16,-4-3 0-16,1 6 0 0,-2 1 0 0,-1-2 0 0,2 1 0 0,-9 6 0 15,9 0 0-15,1 1 0 0,-10-1 0 0,11 3 0 16,-1-1 0-16,-1 6 0 0,0-2 0 0,-1 6 0 15,1-2-128-15,0 4 128 0,1 1 0 0,1 3 0 16,3 0 0-16,-4-2 0 0,2 0 0 0,2 0 0 16,3 2 0-16,1-3 0 0,2 0-144 0,3 1 144 15,2-2 0-15,3 0 0 0,3-3 0 0,-2 1 0 16,-1-2 0-16,3-4 0 0,-2 2 0 0,3-2 0 16,3-2 0-16,2-4 0 0,2 0 0 0,5 0 0 15,1-3 0-15,8 1 0 0,4-5 0 0,1 2 0 0,-1-1 0 0,1-2 0 16,0 3 0-16,1 3 0 0,-5-2 0 0,3 1 0 15,3 7 0-15,1 1 0 0,0 3 0 0,-5 5 0 16,-4 4 0-16,-1 4 0 0,-3 7 0 0,-1 1 0 16,-1 5 128-16,0 6-128 0,0 0 0 0,-3 2 0 15,-2 4 128-15,-3-5-128 0,-3-1 0 0,-3-3 0 16,-3-1 0-16,-5 2 0 0,-3-5 0 0,-2-1 128 16,-3-3-128-16,-2-4 0 0,-2 3 0 0,-2-5 0 15,-5-1-192-15,-1-2 192 16,-2-1-672-16,-3-3-32 0,0-5 0 0,-4-5-14128 0</inkml:trace>
  <inkml:trace contextRef="#ctx0" brushRef="#br0" timeOffset="616.29">19641 14143 12895 0,'-3'-13'1152'0,"3"13"-928"16,-5-12-224-16,1 2 0 0,1-4 1584 0,2 4 272 0,1 2 48 0,0 8 16 16,-1-11-1184-16,1 5-224 15,0 6-64-15,0 0 0 0,-2-9 64 0,2 9 16 0,-2-8 0 0,2 8 0 16,-5-4-16-16,0-2-16 16,-3 1 0-16,8 5 0 0,-9 0-48 0,-1 4-16 0,-1 2 0 0,-1 0 0 15,-2 8-112-15,0 3 0 0,-4 3-16 0,1 4 0 16,-9 7 48-16,1 3 16 0,-3 1 0 0,1 3 0 15,0 4-112-15,2 2 0 0,1-2-16 0,3 3 0 16,4-5 16-16,1-2 0 0,4 2 0 0,0-3 0 16,3-3-112-16,2-1-16 0,3 1 0 0,1-2 0 15,2-5-128-15,4 2 160 0,0-2-160 0,2 1 160 0,2-4-160 0,0 1 0 16,2-3 0-16,2-3 0 16,1-1-448-16,5-2-32 0,2-6 0 0,5-2 0 15,3-3-1232-15,3-4-240 0,8-3-48 0</inkml:trace>
  <inkml:trace contextRef="#ctx0" brushRef="#br0" timeOffset="1036.58">20212 14168 4607 0,'-15'-10'192'0,"3"5"64"0,-4 0-256 0,-1 2 0 0,1 6 0 0,1 0 0 16,1 0 5072-16,0 5 976 15,-2-1 192-15,0 7 32 0,-3 3-4992 0,-2 3-992 0,0 2-288 0,-2 6 0 16,-2 5 0-16,-1 4 0 16,1 1 0-16,1 2 0 0,-1 6 0 0,5 0 0 0,1 6 0 0,4-2 0 15,1-6 0-15,5-1 0 0,4-6 0 0,4-5 0 16,3-8 0-16,3-4 0 0,3-3 0 0,6-2 0 15,2-6 304-15,6-1 48 0,2-6 16 0,4-2 0 16,3-5 352-16,2-5 80 0,0-3 16 0,1-3 0 16,-1-5-336-16,3 0-64 0,-1-5-16 0,1-3 0 0,-1 0-176 0,-2 0-32 15,0-4-16-15,-2 2 0 16,-3 2 0-16,-1 0 0 0,-3-3 0 0,-3 4 0 0,-3-1 144 0,-4 1 48 16,-2 2 0-16,-5 3 0 0,-3 1-112 0,-4 4 0 15,-4 3-16-15,-2 1 0 0,-3 0-240 0,-2 3 0 16,-3 3 0-16,-2-1 0 15,-2 2-384-15,1 5-32 0,-1-1 0 0,0 4 0 16,-1 1-1504-16,3-1-288 0,2 3-64 0,0-2-16 0</inkml:trace>
  <inkml:trace contextRef="#ctx0" brushRef="#br0" timeOffset="1342.79">21216 14573 25791 0,'0'0'2304'0,"0"0"-1856"0,-6 6-448 0,1 5 0 15,0 2 1184-15,0 6 144 0,-2 4 16 0,0 1 16 16,-2 5-1072-16,-1 0-288 0,-2 1 0 0,-2 3 0 15,-2-2 128-15,-2 0-128 0,-4-1 0 0,-2 2 144 16,-1-6 16-16,-3 2 0 0,-1-3 0 0,-1 3 0 16,0-4 32-16,2-1 16 0,1-1 0 0,6-2 0 15,-2-1-208-15,4-3 128 0,2-5-128 0,4-1 0 16,3-5-272-16,3 3-160 0,7-8-16 0,0 0-8896 16,-3-12-1760-16</inkml:trace>
  <inkml:trace contextRef="#ctx0" brushRef="#br0" timeOffset="1760.17">21982 14202 16575 0,'-12'-9'1472'0,"1"3"-1168"0,-1 4-304 0,2 0 0 15,1 4 3728-15,-1 1 688 16,-1 10 144-16,-2 2 32 0,-2 4-3920 0,-2 3-672 0,-1 3-352 0,-1 7 32 16,-1 4 320-16,1 2-192 15,0 0 192-15,1 3-160 0,0-2-128 0,2 3-32 16,2 1 0-16,2-3 0 0,5-5 128 0,3-3 0 16,4-7 16-16,2-2 0 0,6-5 176 0,3-3 144 0,3-2-16 15,4-1-128-15,1-4 672 0,4-1 32 0,3-2 0 0,0-3 0 16,3 0 0-16,3-4 16 0,3-1 0 0,1-5 0 15,3 0-272-15,0-4-64 0,-1-2-16 0,-2-3 0 16,-5-3-208-16,1-2-32 0,-5-1-128 16,-3-2 192-16,-5 1-16 0,-4 0-16 0,-3-4 0 0,-6 1 0 15,-3-2 80-15,-6 1 16 0,-4 0 0 0,-5-3 0 16,-4 1-256-16,-5 2 0 0,-4-1-192 0,-3 6 192 16,-4 1-544-16,-5 4 0 0,-3 3 0 0,0 0 0 15,-2 1-928-15,3 5-192 0,2 0-48 0,4 5-8048 16,2 3-1616-16</inkml:trace>
  <inkml:trace contextRef="#ctx0" brushRef="#br0" timeOffset="2150.77">22378 13721 3679 0,'0'0'320'0,"-1"-8"-320"15,-3-3 0-15,4 2 0 0,0 9 5056 0,0 0 928 0,0 0 192 0,13 2 32 16,-3 3-5040-16,1 2-1008 0,2 5-160 0,2 2 0 15,3 2 0-15,5 3 0 0,2 3 192 0,3 5-64 16,3 5 96-16,2 2 16 0,1 6 0 0,1 7 0 16,0 5-240-16,1 2 176 0,1 1-176 0,0 4 160 15,-1 2 64-15,0-3 16 0,-2-1 0 0,3 0 0 16,1 2 272-16,0-2 48 0,-2 0 16 0,-3-1 0 0,-2-4 144 16,-6 2 48-16,-6 0 0 0,-6 0 0 0,-6-1-192 0,-7 2-48 15,-6 1 0-15,-9 4 0 0,-9 1-240 0,-13 3-48 16,-15 1-16-16,-11 8 0 0,-10 7-224 15,-19 7 0-15,-16 9-144 0,-18 7-15696 16</inkml:trace>
  <inkml:trace contextRef="#ctx0" brushRef="#br0" timeOffset="6972.65">9771 2399 9215 0,'0'-15'816'0,"-4"-4"-656"16,2-3-160-16,1-2 0 0,1 1 0 0,0 0 0 0,0-1 144 0,-2 1-144 16,1 3 128-16,-2 1-128 15,-2 1 128-15,0 2-128 0,0 3 752 0,-1 3 80 16,-3-3 0-16,0 4 16 0,-1 1-80 0,-2 5 0 0,4-4-16 0,-4 5 0 16,1-1-128-16,-1 2-32 0,1 1 0 0,1 0 0 15,-1 0-16-15,3 0-16 0,8 0 0 0,-11 2 0 0,1 1-192 0,10-3-48 16,-9 4 0-16,9-4 0 0,-9 1-96 0,9-1-32 15,0 0 0-15,0 0 0 16,0 0 112-16,0 0 16 0,0 0 0 0,0 0 0 0,0 0-16 0,0 0 0 16,0 0 0-16,0 0 0 0,0 0-16 0,0 0 0 15,0 0 0-15,0 0 0 0,9 5 160 0,4-1 48 16,1 0 0-16,1 1 0 0,2 0 16 0,2 0 0 16,1 3 0-16,3-3 0 0,1-1-48 0,3 3 0 15,2 1 0-15,4-1 0 0,4 1-160 0,2-4-48 16,5 1 0-16,-2 1 0 0,0 1-112 0,1-1-16 15,0 2-128-15,3-3 192 0,2 0-64 0,4 5-128 16,2 1 176-16,1-4-176 0,3-3 176 0,-2-2-176 16,-2 1 160-16,3 2-160 0,2-3 144 0,1 2-144 15,-1 1 128-15,8 2-128 0,4-4 160 0,0-3-160 16,-2-2 192-16,2-1-192 0,-1 0 192 0,2 3-192 0,4 3 192 0,2-4-192 16,1-7 160-16,-3 5-160 0,-2-2 128 0,1-1-128 15,1 3 256-15,3 0-48 0,5 1 0 0,-4-1 0 16,-4 0-48-16,0 0-16 0,1 1 0 0,1 1 0 15,5 1-16-15,0 0-128 0,-2 0 192 0,2 0-64 16,-3-1-128-16,4 1 160 0,2 0-160 0,0-1 160 16,1-2-160-16,-1 3 0 0,1-1 0 0,0 1 0 15,5-3 0-15,-3-2 128 0,-1 1-128 0,-2 1 0 16,1 0 0-16,0 0 0 0,2 2 0 0,1 1 0 16,2-1 128-16,-4-2-128 0,-2 2 0 0,3 1 128 15,3 1-128-15,-5-1 0 0,2-1 0 0,-2 2 0 16,-2 4 0-16,3-2 0 0,-2 1 0 0,0-2 0 15,1-3 0-15,-3 1 0 0,-2 3 0 0,1-1 0 0,1 2 0 0,2-3 0 16,0 0 0-16,-3-1 0 16,0 0 0-16,1 2 0 0,0-1 0 0,1 2 0 0,3-3 0 0,-4-2 0 15,-3 1 0-15,-1 0 0 0,-2-2 0 0,2 1 0 16,2-3 0-16,0-2 0 0,-7 2 0 0,0-2 0 16,-3 0 0-16,3 2 0 0,1 1 0 0,-1-1 0 15,0-2 0-15,-1-2 0 0,-3 4 0 0,-3-1 0 16,-4 0 0-16,3 2 0 0,2 1 0 0,0-3 0 15,-2 0 128-15,-3 2-128 0,-4 3 0 0,-4-2 128 16,-3 3-128-16,-1-1 128 0,2-1-128 0,-5-1 0 16,3 2 144-16,-3 0-144 0,-4-1 0 0,-1 1 0 0,-4-2 0 0,-2 2 0 15,-2 1 0-15,-3 0 0 0,-1 1 0 0,-4-1 0 16,-3 0 0-16,-2 2 0 0,-1-1 0 0,-3-1 0 16,-4-1 0-16,0 1 0 15,-3 1 0-15,-3 0 0 0,-9-1 0 0,0 0-160 0,0 0 160 0,0 0 0 16,0 0-128-16,0 0 128 0,0 0 0 0,-16 2 0 15,0-2 0-15,-7-2 0 0,-4 1 0 0,-5 0 0 16,-6-1 0-16,-2 2-128 0,-4-1 128 0,-6 1 0 16,-9 0 0-16,-1 0-128 0,-1 1 128 0,0 2 0 15,0 0 0-15,-3-2 0 0,-4-1 0 0,-7 4 0 16,-6-2 0-16,-2 2 0 0,2-3 0 0,-6 3 0 16,2 0-128-16,-9 2 128 0,-8-1 0 0,1 0 0 15,-1-1-160-15,-2 0 160 0,-5 1-128 0,-3 1 128 16,-3 1-192-16,1-1 64 0,-1 3 0 0,-3-4 0 15,-5 0 128-15,3 4-128 0,2 1 128 0,-4-1-128 0,-4-5 128 0,3 1-128 16,4 5 128-16,-3-3-128 0,-6 0 128 16,5-3 0-16,4-1 0 0,-3 3 0 0,-5 5 0 0,5-2 0 15,1 0 0-15,-1-2 0 0,-3 3 0 0,2-4 0 16,0 3 0-16,1-1 0 0,-2 4 0 0,2-4 0 16,-5 0 0-16,5-2 0 0,-1 3 0 0,-2-2 0 15,-1 4 0-15,3-5 0 0,2 2 0 0,2-2 0 16,-2-2 0-16,7 0 0 0,6-1 0 0,-3 2-160 15,-2-2 160-15,4 0 0 0,3-2 0 0,4 3 0 16,3-2 0-16,0 3 0 0,-3-5 0 0,6 2 0 16,6-1 0-16,-1 1-160 0,1 0 160 0,0-1 0 15,1-2 0-15,5-1 0 0,4 2 0 0,4 0 0 16,2 0 0-16,-1-2-128 0,-4-5 0 0,7 4 0 0,3-2 0 0,4 1 0 16,3-4 128-16,3 3-208 0,1 1 80 0,2 0 128 15,-1-1-192-15,3 0 192 0,2 1-192 16,5-2 192-16,5 1-160 0,4 1 160 0,4 2 0 0,2-1-144 15,2 2 144-15,4 1 0 0,3 0 0 0,4 0-128 16,3 0 128-16,3 0-192 0,3-3 192 0,10 3-192 16,-8 3 48-16,8-3 0 0,0 0 0 0,0 0 0 15,0 0-48-15,0 0-16 0,13 2 0 0,2 1 0 16,3-2 208-16,2 0-144 0,7 1 144 0,3-2-128 16,5 0 128-16,4 0 0 0,3 0 0 0,8-2 0 15,4 2 128-15,4-1-128 0,0-3 160 0,4-2-160 16,2-2 128-16,6 6-128 0,2-1 0 0,7-4 0 15,2-2 128-15,2-4-128 0,-2 0 0 0,5 4 144 0,2 1-144 0,7 0 0 16,1-5 144-16,1 4-144 0,-3-1 0 0,5 4 0 16,5-2 0-16,0 1 0 0,-3-6 0 0,3 4 0 15,2 0 0-15,3 3 0 0,3-3 0 0,0 1 0 16,-3 3 0-16,7-3 0 0,4 3 0 0,-1 0 0 16,-6-4 0-16,4 4 0 0,2 0 0 0,1-1 0 15,-3 1 0-15,1 0 128 0,0 0-128 0,-1 2 0 16,-3 1 0-16,-2-1 0 0,-2 0 0 0,5 2 0 15,3 0 0-15,-1-3 0 0,-7 2 928 0,2-1 160 16,3 0 48-16,-4 2 0 16,-4-3-1584-16,1-1-304 0,0 1-64 0,0 2-16 0,-2-1 832 0,0 0 0 15,-3-2 0-15,2 1 0 0,3-1 0 0,-3 0 0 16,-6-3 0-16,1 3 0 0,2 0 128 0,0-3-128 0,1 3 0 0,-7-1 144 16,-2-1-144-16,2 2 0 15,-5-1 0-15,3-3 0 0,-1 1 0 0,-3-1 0 0,-2 2 0 0,-2-2 0 16,1 4 0-16,-1-2 0 0,-3 0 0 0,-2 0 0 15,-6-3 0-15,-4 4 0 0,-4-3 0 0,1 3 0 16,2 2 0-16,-3-2 128 0,-2-1-128 0,-6 3 0 16,-6 2 224-16,-3 1-32 0,-1 1-16 0,-9 0 0 15,-5 0-48-15,-4 1-128 0,1 1 192 0,-7 1-64 16,-5-1-128-16,-3 2 0 0,-4 1 0 0,-13-5-176 16,3 9-1296-16,-8 4-256 15,-9 2-48-15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9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5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4.png"/><Relationship Id="rId7" Type="http://schemas.openxmlformats.org/officeDocument/2006/relationships/hyperlink" Target="https://c3d.libretexts.org/DirectionField/index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4.png"/><Relationship Id="rId7" Type="http://schemas.openxmlformats.org/officeDocument/2006/relationships/hyperlink" Target="https://c3d.libretexts.org/DirectionField/index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utorial.math.lamar.edu/Classes/CalcII/RatioTest.aspx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CEA9-DCD6-4879-B0FF-FB5B6CE7D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8561"/>
            <a:ext cx="10363200" cy="67216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D6FCE8-BC0C-4528-9C11-34614D251045}"/>
                  </a:ext>
                </a:extLst>
              </p14:cNvPr>
              <p14:cNvContentPartPr/>
              <p14:nvPr/>
            </p14:nvContentPartPr>
            <p14:xfrm>
              <a:off x="211320" y="113400"/>
              <a:ext cx="11439720" cy="7293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D6FCE8-BC0C-4528-9C11-34614D2510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960" y="104040"/>
                <a:ext cx="11458440" cy="73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289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A9321-944F-4627-B342-A83C9BACD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0" y="52430"/>
            <a:ext cx="10363200" cy="60424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D74C0E-BDAB-4C13-A0B9-E1F77E010AC8}"/>
                  </a:ext>
                </a:extLst>
              </p14:cNvPr>
              <p14:cNvContentPartPr/>
              <p14:nvPr/>
            </p14:nvContentPartPr>
            <p14:xfrm>
              <a:off x="1338840" y="499320"/>
              <a:ext cx="9929520" cy="6016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D74C0E-BDAB-4C13-A0B9-E1F77E010AC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9480" y="489960"/>
                <a:ext cx="9948240" cy="60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827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A9321-944F-4627-B342-A83C9BACD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741" y="1866359"/>
            <a:ext cx="10363200" cy="60424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A60528-1F20-441F-B8F6-29EF29315C7A}"/>
                  </a:ext>
                </a:extLst>
              </p14:cNvPr>
              <p14:cNvContentPartPr/>
              <p14:nvPr/>
            </p14:nvContentPartPr>
            <p14:xfrm>
              <a:off x="364320" y="208080"/>
              <a:ext cx="11441880" cy="4099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A60528-1F20-441F-B8F6-29EF29315C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960" y="198720"/>
                <a:ext cx="11460600" cy="41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3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135DB-736F-426A-AC0E-11872B3D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203190"/>
            <a:ext cx="10363200" cy="71082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E8EB7F-A9D1-4818-B739-D4BBC94D4710}"/>
                  </a:ext>
                </a:extLst>
              </p14:cNvPr>
              <p14:cNvContentPartPr/>
              <p14:nvPr/>
            </p14:nvContentPartPr>
            <p14:xfrm>
              <a:off x="2298240" y="1292760"/>
              <a:ext cx="8993520" cy="5351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E8EB7F-A9D1-4818-B739-D4BBC94D47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8880" y="1283400"/>
                <a:ext cx="9012240" cy="537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5381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76"/>
          <a:stretch/>
        </p:blipFill>
        <p:spPr>
          <a:xfrm>
            <a:off x="906274" y="0"/>
            <a:ext cx="10074651" cy="35460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3AA868-DE4D-42A9-A532-05780F834959}"/>
                  </a:ext>
                </a:extLst>
              </p14:cNvPr>
              <p14:cNvContentPartPr/>
              <p14:nvPr/>
            </p14:nvContentPartPr>
            <p14:xfrm>
              <a:off x="1647360" y="668160"/>
              <a:ext cx="10002240" cy="4224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3AA868-DE4D-42A9-A532-05780F8349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8000" y="658800"/>
                <a:ext cx="10020960" cy="424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16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76"/>
          <a:stretch/>
        </p:blipFill>
        <p:spPr>
          <a:xfrm>
            <a:off x="906274" y="0"/>
            <a:ext cx="10074651" cy="35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29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t="1" r="2402" b="42407"/>
          <a:stretch/>
        </p:blipFill>
        <p:spPr>
          <a:xfrm>
            <a:off x="999460" y="0"/>
            <a:ext cx="9739424" cy="44763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829B764-9023-4C02-B4CB-741A3FECD918}"/>
                  </a:ext>
                </a:extLst>
              </p14:cNvPr>
              <p14:cNvContentPartPr/>
              <p14:nvPr/>
            </p14:nvContentPartPr>
            <p14:xfrm>
              <a:off x="1202760" y="46440"/>
              <a:ext cx="10650600" cy="6892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829B764-9023-4C02-B4CB-741A3FECD9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3400" y="37080"/>
                <a:ext cx="10669320" cy="691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488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16510-2CC0-4BA0-83E7-DA9BC84872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" b="29959"/>
          <a:stretch/>
        </p:blipFill>
        <p:spPr>
          <a:xfrm>
            <a:off x="999460" y="0"/>
            <a:ext cx="9981466" cy="54438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E50391-7837-463F-82EE-189B46CB909E}"/>
                  </a:ext>
                </a:extLst>
              </p14:cNvPr>
              <p14:cNvContentPartPr/>
              <p14:nvPr/>
            </p14:nvContentPartPr>
            <p14:xfrm>
              <a:off x="1046880" y="4477320"/>
              <a:ext cx="10405440" cy="2735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E50391-7837-463F-82EE-189B46CB90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20" y="4467960"/>
                <a:ext cx="10424160" cy="27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571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01170-D753-4EE5-8455-E812981F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136217"/>
            <a:ext cx="10363200" cy="2099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4B2A6A-F547-4D34-AD6E-62D76D4F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-47913"/>
            <a:ext cx="10363200" cy="1522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E26AD-25D5-4F29-BC3C-594F734F4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73" y="1656673"/>
            <a:ext cx="5834031" cy="1414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E2CD7-8749-4551-922B-BD7A200DA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421455"/>
            <a:ext cx="10363200" cy="45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04EBC-0A78-4ED8-B076-0D95347DD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4662" y="1735267"/>
            <a:ext cx="4269409" cy="3409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DCEFD1-7D7E-4171-A9E4-7F60B2E3AAC2}"/>
              </a:ext>
            </a:extLst>
          </p:cNvPr>
          <p:cNvSpPr/>
          <p:nvPr/>
        </p:nvSpPr>
        <p:spPr>
          <a:xfrm>
            <a:off x="6317980" y="5057061"/>
            <a:ext cx="4542774" cy="336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87" dirty="0">
                <a:hlinkClick r:id="rId7"/>
              </a:rPr>
              <a:t>https://c3d.libretexts.org/DirectionField/index.html</a:t>
            </a:r>
            <a:r>
              <a:rPr lang="en-US" sz="1587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6C29D94-F184-4979-9A0F-F2ACBBBFDD6D}"/>
                  </a:ext>
                </a:extLst>
              </p14:cNvPr>
              <p14:cNvContentPartPr/>
              <p14:nvPr/>
            </p14:nvContentPartPr>
            <p14:xfrm>
              <a:off x="378360" y="507600"/>
              <a:ext cx="11488320" cy="7085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6C29D94-F184-4979-9A0F-F2ACBBBFDD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9000" y="498240"/>
                <a:ext cx="11507040" cy="710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498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D8B01-9175-4541-8BC7-D9FE7501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70" y="-113569"/>
            <a:ext cx="9749660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F65ED8-5124-4386-B709-0127BC97F747}"/>
                  </a:ext>
                </a:extLst>
              </p14:cNvPr>
              <p14:cNvContentPartPr/>
              <p14:nvPr/>
            </p14:nvContentPartPr>
            <p14:xfrm>
              <a:off x="84240" y="-36000"/>
              <a:ext cx="11529360" cy="7335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F65ED8-5124-4386-B709-0127BC97F7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80" y="-45360"/>
                <a:ext cx="11548080" cy="735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32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01170-D753-4EE5-8455-E812981F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136217"/>
            <a:ext cx="10363200" cy="2099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4B2A6A-F547-4D34-AD6E-62D76D4F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-47913"/>
            <a:ext cx="10363200" cy="1522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E26AD-25D5-4F29-BC3C-594F734F4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73" y="1656673"/>
            <a:ext cx="5834031" cy="1414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E2CD7-8749-4551-922B-BD7A200DA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421455"/>
            <a:ext cx="10363200" cy="4577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04EBC-0A78-4ED8-B076-0D95347DD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4662" y="1735267"/>
            <a:ext cx="4269409" cy="34099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DCEFD1-7D7E-4171-A9E4-7F60B2E3AAC2}"/>
              </a:ext>
            </a:extLst>
          </p:cNvPr>
          <p:cNvSpPr/>
          <p:nvPr/>
        </p:nvSpPr>
        <p:spPr>
          <a:xfrm>
            <a:off x="6317980" y="5057061"/>
            <a:ext cx="4542774" cy="336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87" dirty="0">
                <a:hlinkClick r:id="rId7"/>
              </a:rPr>
              <a:t>https://c3d.libretexts.org/DirectionField/index.html</a:t>
            </a:r>
            <a:r>
              <a:rPr lang="en-US" sz="1587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3A206F6-77EB-4C56-A733-FB49185BBC9D}"/>
                  </a:ext>
                </a:extLst>
              </p14:cNvPr>
              <p14:cNvContentPartPr/>
              <p14:nvPr/>
            </p14:nvContentPartPr>
            <p14:xfrm>
              <a:off x="1153080" y="2483640"/>
              <a:ext cx="9789840" cy="27151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3A206F6-77EB-4C56-A733-FB49185BBC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3720" y="2474280"/>
                <a:ext cx="9808560" cy="27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014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8259D-37E3-4310-9382-BC3A4286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281"/>
            <a:ext cx="10363200" cy="77038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C014FA4-5ED6-4875-BBC3-43451E74F30F}"/>
                  </a:ext>
                </a:extLst>
              </p14:cNvPr>
              <p14:cNvContentPartPr/>
              <p14:nvPr/>
            </p14:nvContentPartPr>
            <p14:xfrm>
              <a:off x="174960" y="155880"/>
              <a:ext cx="11716200" cy="7190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C014FA4-5ED6-4875-BBC3-43451E74F3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5600" y="146520"/>
                <a:ext cx="11734920" cy="72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10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EF7D0D-BF96-4BA0-B968-3465F608C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" t="951" r="1618" b="1780"/>
          <a:stretch/>
        </p:blipFill>
        <p:spPr>
          <a:xfrm>
            <a:off x="898524" y="974261"/>
            <a:ext cx="10059128" cy="61806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E5C1F5-F359-4AD2-8D54-25C625EFD0CF}"/>
              </a:ext>
            </a:extLst>
          </p:cNvPr>
          <p:cNvSpPr/>
          <p:nvPr/>
        </p:nvSpPr>
        <p:spPr>
          <a:xfrm>
            <a:off x="898524" y="7230806"/>
            <a:ext cx="761105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40" dirty="0">
                <a:hlinkClick r:id="rId3"/>
              </a:rPr>
              <a:t>https://tutorial.math.lamar.edu/Classes/CalcII/RatioTest.aspx</a:t>
            </a:r>
            <a:r>
              <a:rPr lang="en-US" sz="204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470A1-C7F3-446B-9308-D9D0DA786A1B}"/>
              </a:ext>
            </a:extLst>
          </p:cNvPr>
          <p:cNvSpPr txBox="1"/>
          <p:nvPr/>
        </p:nvSpPr>
        <p:spPr>
          <a:xfrm>
            <a:off x="3827523" y="179959"/>
            <a:ext cx="4517608" cy="580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73" dirty="0"/>
              <a:t>Proving Convergence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3501588-1252-412B-BAE6-49F2DA19CD5C}"/>
                  </a:ext>
                </a:extLst>
              </p14:cNvPr>
              <p14:cNvContentPartPr/>
              <p14:nvPr/>
            </p14:nvContentPartPr>
            <p14:xfrm>
              <a:off x="596160" y="172800"/>
              <a:ext cx="10090800" cy="6966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3501588-1252-412B-BAE6-49F2DA19CD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6800" y="163440"/>
                <a:ext cx="10109520" cy="698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263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EA0C0A-482E-43B7-93F9-928C42A1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74" y="231562"/>
            <a:ext cx="8625658" cy="15282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8E0CF2-BD6C-4AA6-99F2-17ED6AA51D0C}"/>
                  </a:ext>
                </a:extLst>
              </p14:cNvPr>
              <p14:cNvContentPartPr/>
              <p14:nvPr/>
            </p14:nvContentPartPr>
            <p14:xfrm>
              <a:off x="205560" y="86400"/>
              <a:ext cx="11685600" cy="7450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8E0CF2-BD6C-4AA6-99F2-17ED6AA51D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200" y="77040"/>
                <a:ext cx="11704320" cy="74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414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A9321-944F-4627-B342-A83C9BACD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0" y="52430"/>
            <a:ext cx="10363200" cy="60424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3E3FCB-E4AD-48F0-85E8-AB4D3318A4DE}"/>
                  </a:ext>
                </a:extLst>
              </p14:cNvPr>
              <p14:cNvContentPartPr/>
              <p14:nvPr/>
            </p14:nvContentPartPr>
            <p14:xfrm>
              <a:off x="671400" y="289440"/>
              <a:ext cx="11219760" cy="6680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3E3FCB-E4AD-48F0-85E8-AB4D3318A4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2040" y="280080"/>
                <a:ext cx="11238480" cy="66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942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135DB-736F-426A-AC0E-11872B3D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292399"/>
            <a:ext cx="10363200" cy="71082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063451-794C-450F-9212-110202D74F94}"/>
                  </a:ext>
                </a:extLst>
              </p14:cNvPr>
              <p14:cNvContentPartPr/>
              <p14:nvPr/>
            </p14:nvContentPartPr>
            <p14:xfrm>
              <a:off x="3441600" y="677160"/>
              <a:ext cx="4907160" cy="5371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063451-794C-450F-9212-110202D74F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2240" y="667800"/>
                <a:ext cx="4925880" cy="53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8875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5230</TotalTime>
  <Words>45</Words>
  <Application>Microsoft Office PowerPoint</Application>
  <PresentationFormat>Custom</PresentationFormat>
  <Paragraphs>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44</cp:revision>
  <dcterms:created xsi:type="dcterms:W3CDTF">2020-09-07T00:11:40Z</dcterms:created>
  <dcterms:modified xsi:type="dcterms:W3CDTF">2021-02-17T21:44:44Z</dcterms:modified>
</cp:coreProperties>
</file>