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83" r:id="rId3"/>
    <p:sldId id="278" r:id="rId4"/>
    <p:sldId id="312" r:id="rId5"/>
    <p:sldId id="271" r:id="rId6"/>
    <p:sldId id="313" r:id="rId7"/>
    <p:sldId id="314" r:id="rId8"/>
    <p:sldId id="317" r:id="rId9"/>
    <p:sldId id="279" r:id="rId10"/>
    <p:sldId id="280" r:id="rId11"/>
    <p:sldId id="281" r:id="rId12"/>
    <p:sldId id="309" r:id="rId13"/>
    <p:sldId id="318" r:id="rId14"/>
    <p:sldId id="270" r:id="rId15"/>
    <p:sldId id="298" r:id="rId16"/>
    <p:sldId id="287" r:id="rId17"/>
    <p:sldId id="288" r:id="rId18"/>
    <p:sldId id="289" r:id="rId19"/>
    <p:sldId id="290" r:id="rId20"/>
    <p:sldId id="308" r:id="rId21"/>
    <p:sldId id="291" r:id="rId22"/>
    <p:sldId id="295" r:id="rId23"/>
    <p:sldId id="292" r:id="rId24"/>
    <p:sldId id="311" r:id="rId25"/>
    <p:sldId id="293" r:id="rId2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39" d="100"/>
          <a:sy n="39" d="100"/>
        </p:scale>
        <p:origin x="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7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A36ED-36DA-4526-9CEA-C87637F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2" y="0"/>
            <a:ext cx="994421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4D42B-8D9B-4E37-8B7D-7B26AFA0E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04544"/>
            <a:ext cx="10363200" cy="66798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A9321-944F-4627-B342-A83C9BAC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638"/>
            <a:ext cx="10363200" cy="60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4" y="913687"/>
            <a:ext cx="10363200" cy="283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775906" y="-41730"/>
            <a:ext cx="10363200" cy="28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4" y="913687"/>
            <a:ext cx="10363200" cy="283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775906" y="-41730"/>
            <a:ext cx="10363200" cy="28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4" y="913687"/>
            <a:ext cx="10363200" cy="283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775906" y="-41730"/>
            <a:ext cx="10363200" cy="28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9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FA8D1-F4AD-4B4E-8371-653268AE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56"/>
          <a:stretch/>
        </p:blipFill>
        <p:spPr>
          <a:xfrm>
            <a:off x="657672" y="-41869"/>
            <a:ext cx="10363200" cy="4181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7C761-41DB-4C83-BADB-2E266B93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762000" y="1118038"/>
            <a:ext cx="10363200" cy="3021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665C0-4E73-4321-BE7E-58B3B960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776393" y="3867071"/>
            <a:ext cx="10363200" cy="12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0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7A0E4-8965-4942-BE2C-DAEAE11BE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776393" y="27822"/>
            <a:ext cx="10363200" cy="12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562A3-D6B3-4F03-A0D5-A52292EC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622"/>
            <a:ext cx="10363200" cy="73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E0EE7-2888-40DC-A8E6-5C61A668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866"/>
            <a:ext cx="10363200" cy="71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9EDA4-FC16-4E51-9A7C-B9C9EB0F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560"/>
            <a:ext cx="10363200" cy="5747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DC84F-0E4E-43C6-8B5B-612A42ED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70453"/>
            <a:ext cx="10363200" cy="20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15C7E-6DB9-4B59-A480-0636EE92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69" y="11032"/>
            <a:ext cx="10363200" cy="6004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91DD75-DD99-4EE4-9D6B-893CC770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94" y="5398846"/>
            <a:ext cx="10363200" cy="20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45139"/>
            <a:ext cx="10363200" cy="46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1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CB2A3-84EC-4367-8384-BB9558CE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8677"/>
            <a:ext cx="10363200" cy="71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CEA9-DCD6-4879-B0FF-FB5B6CE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8561"/>
            <a:ext cx="10363200" cy="67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4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36217"/>
            <a:ext cx="10363200" cy="20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47913"/>
            <a:ext cx="10363200" cy="152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3" y="1656673"/>
            <a:ext cx="5834031" cy="141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21455"/>
            <a:ext cx="10363200" cy="4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662" y="1735267"/>
            <a:ext cx="4269409" cy="3409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6317980" y="5057061"/>
            <a:ext cx="4542774" cy="33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7" dirty="0">
                <a:hlinkClick r:id="rId7"/>
              </a:rPr>
              <a:t>https://c3d.libretexts.org/DirectionField/index.html</a:t>
            </a:r>
            <a:r>
              <a:rPr lang="en-US" sz="1587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98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27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36217"/>
            <a:ext cx="10363200" cy="20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47913"/>
            <a:ext cx="10363200" cy="152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3" y="1656673"/>
            <a:ext cx="5834031" cy="141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21455"/>
            <a:ext cx="10363200" cy="4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662" y="1735267"/>
            <a:ext cx="4269409" cy="3409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6317980" y="5057061"/>
            <a:ext cx="4542774" cy="33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7" dirty="0">
                <a:hlinkClick r:id="rId7"/>
              </a:rPr>
              <a:t>https://c3d.libretexts.org/DirectionField/index.html</a:t>
            </a:r>
            <a:r>
              <a:rPr lang="en-US" sz="1587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14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81"/>
            <a:ext cx="10363200" cy="77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6D147-77A3-4D06-A05F-C4CD2868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9635"/>
            <a:ext cx="10363200" cy="8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6D147-77A3-4D06-A05F-C4CD2868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9635"/>
            <a:ext cx="10363200" cy="8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4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B90FA-794C-45E4-9FD6-5489C76A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0"/>
            <a:ext cx="10363200" cy="10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5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4928</TotalTime>
  <Words>26</Words>
  <Application>Microsoft Office PowerPoint</Application>
  <PresentationFormat>Custom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32</cp:revision>
  <dcterms:created xsi:type="dcterms:W3CDTF">2020-09-07T00:11:40Z</dcterms:created>
  <dcterms:modified xsi:type="dcterms:W3CDTF">2021-02-12T20:25:48Z</dcterms:modified>
</cp:coreProperties>
</file>