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  <p:sldMasterId id="2147483757" r:id="rId2"/>
  </p:sldMasterIdLst>
  <p:handoutMasterIdLst>
    <p:handoutMasterId r:id="rId35"/>
  </p:handoutMasterIdLst>
  <p:sldIdLst>
    <p:sldId id="374" r:id="rId3"/>
    <p:sldId id="382" r:id="rId4"/>
    <p:sldId id="390" r:id="rId5"/>
    <p:sldId id="391" r:id="rId6"/>
    <p:sldId id="392" r:id="rId7"/>
    <p:sldId id="393" r:id="rId8"/>
    <p:sldId id="381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384" r:id="rId17"/>
    <p:sldId id="402" r:id="rId18"/>
    <p:sldId id="403" r:id="rId19"/>
    <p:sldId id="386" r:id="rId20"/>
    <p:sldId id="404" r:id="rId21"/>
    <p:sldId id="385" r:id="rId22"/>
    <p:sldId id="405" r:id="rId23"/>
    <p:sldId id="349" r:id="rId24"/>
    <p:sldId id="350" r:id="rId25"/>
    <p:sldId id="370" r:id="rId26"/>
    <p:sldId id="353" r:id="rId27"/>
    <p:sldId id="352" r:id="rId28"/>
    <p:sldId id="354" r:id="rId29"/>
    <p:sldId id="355" r:id="rId30"/>
    <p:sldId id="356" r:id="rId31"/>
    <p:sldId id="371" r:id="rId32"/>
    <p:sldId id="357" r:id="rId33"/>
    <p:sldId id="358" r:id="rId34"/>
  </p:sldIdLst>
  <p:sldSz cx="11887200" cy="7772400"/>
  <p:notesSz cx="6858000" cy="9144000"/>
  <p:defaultTextStyle>
    <a:defPPr>
      <a:defRPr lang="en-US"/>
    </a:defPPr>
    <a:lvl1pPr marL="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1pPr>
    <a:lvl2pPr marL="56167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2pPr>
    <a:lvl3pPr marL="1123340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3pPr>
    <a:lvl4pPr marL="168501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4pPr>
    <a:lvl5pPr marL="224668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5pPr>
    <a:lvl6pPr marL="280835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6pPr>
    <a:lvl7pPr marL="337002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7pPr>
    <a:lvl8pPr marL="3931691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8pPr>
    <a:lvl9pPr marL="4493362" algn="l" defTabSz="561670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12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638" y="34"/>
      </p:cViewPr>
      <p:guideLst>
        <p:guide orient="horz" pos="2448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504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D56A9D8-E6FF-46DA-9046-0554CBE523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FFD504A-4744-4C35-B666-FF579442D9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2BC1746-63FE-4BDA-B525-F5E8311F63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F26A1A12-BF2F-4C7D-B98B-00828142919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ECE5BE-5664-413D-A67D-30F5669F91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9:30:06.66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691 2257 8287 0,'0'0'368'0,"0"0"80"0,0 0-448 0,0 0 0 0,0 0 0 0,0 0 0 15,0 0 784-15,0 0 80 0,0 0 16 0,0 0 0 16,0 0-112-16,0 0-32 0,0 0 0 0,0 0 0 15,0 0-256-15,0 0-48 0,0 0-16 0,0 0 0 16,0 0-240-16,0 0-48 0,0 0-128 0,0 0 192 16,0 0 128-16,0 0 0 0,0 0 16 0,0 0 0 15,0 0 160-15,0 0 16 0,0 0 16 0,0 0 0 16,0 0 32-16,0 0 0 0,0 0 0 0,0 0 0 16,0 0-64-16,0 0-16 0,0 0 0 0,7 1 0 15,0-1-96-15,2 1-32 0,3-1 0 0,2 0 0 16,1 0-160-16,3 0-48 0,2-1 0 0,22 2 0 15,0 1-144-15,-1-1 160 0,-2 0-160 0,2-2 160 16,2 0-160-16,-1-2 192 0,-1-1-192 0,1 0 192 0,1 2-192 0,0 1 192 16,0 1-192-16,6 1 192 0,0 1-64 0,3 2 0 15,0-2 0-15,-1-2 0 0,-2-2-128 0,-1 0 0 16,0 2 144-16,0 2-144 0,-1 0 160 0,2 0-32 16,-1 1-128-16,0 0 192 0,1 1-192 0,-1 1 0 15,-1-1 0-15,-4-1 0 0,-3-3 0 0,-2 1 0 16,1 0 0-16,-2 3 0 0,-3 1 0 0,-2-1 0 15,-1-3 0-15,-2 3 0 0,0 5 0 0,-2-3 0 16,-2 2 0-16,-1-3 0 0,-2-5 144 0,-3 0-16 16,-1 0 0-16,-3 0 0 0,-3 0-128 0,-1 1 0 0,0 1 0 15,0-2 0-15,-11 0 0 0,8-3 0 0,-8 3 0 16,0 0 0-16,0 0 192 0,0 0-32 0,0 0-16 0,0 0 0 16,-7-10 112-16,-3 6 32 0,-3 0 0 0,-2 2 0 15,-3-3-32-15,-2-1 0 0,-8 0 0 0,-2 0 0 16,0 2-256-16,-2 0 160 0,-2-5-160 0,-2 4 128 15,-1 3-128-15,2-2 0 0,-1 3 0 0,1-3 0 16,-4 1 0-16,-3 1 0 0,-1-1 0 0,-1 2 0 16,-5-3 0-16,4-1 0 0,-1 1 128 0,-1 0-128 15,-1 3 0-15,-1 0 0 0,2 1 0 0,-4 1 128 16,-4-1-128-16,-3 0 0 0,2 0 0 0,0 0 0 16,3-1 0-16,1 1 0 0,0 1 0 0,4 0 0 15,2 2 0-15,-3-2 128 0,2 0-128 0,0 2 0 16,0 1 0-16,2-3 0 0,0-2 0 0,4 1 0 15,2 1 0-15,20 0 0 0,-4 2 0 0,-1-2 0 0,-1 2 0 0,-1-1 0 16,2 5 0-16,1-2 0 0,1-2 0 0,-13 8 0 16,8-8 0-16,7 1 0 15,2-1 0-15,8-1 0 0,1 2 0 0,9-4 0 0,-9 1 0 0,9-1 0 16,0 0 0-16,0 0 0 0,0 0 0 0,0 0 0 16,0 0-128-16,0 0 128 0,13 4 0 0,2-3 0 15,7-1 0-15,3 0 0 0,6-1-144 0,-11 1 144 16,5 0 0-16,6-1 0 0,2 0 0 0,4-1 0 15,2 5 0-15,6-3 0 0,0-1 0 0,39-2 0 16,-14-2 0-16,-7 3 0 0,-5-1 0 0,-3 2 0 16,-5-1 0-16,-1 2 0 0,0 0 0 0,-2 0 0 0,-3-1 128 0,-5 0-128 15,-3 1-192-15,-6 2-128 0,-4 0-16 16,-6-1-16 0,-5-1-1696-16,-2 3-352 0</inkml:trace>
  <inkml:trace contextRef="#ctx0" brushRef="#br0" timeOffset="1487.98">4679 2350 10191 0,'0'0'448'0,"0"0"96"0,-9-7-544 0,3 1 0 16,6 6 0-16,0 0 0 0,0 0 832 0,0 0 48 15,0 0 16-15,0 0 0 0,0 0-256 0,0 0-64 16,0 0 0-16,0 0 0 0,12 2 48 0,6 2 0 16,3 0 0-16,3-1 0 0,0-3-256 0,3 0-48 15,2 0-16-15,3 1 0 0,2 0-48 0,3 0 0 16,1 1 0-16,5 4 0 0,2 0 32 0,3 1 0 0,2 0 0 16,3-2 0-16,3 1 32 0,0 2 16 0,-2-1 0 0,4 2 0 15,0-3-48-15,3 3-16 0,3 2 0 0,4 2 0 16,3-3-32-16,2 2-16 0,1 0 0 0,-2-3 0 15,3 1 16-15,4-2 0 0,2 4 0 0,2-5 0 16,-2 2-16-16,2 0 0 0,-1 1 0 0,5-1 0 16,1 1-32-16,1-3-16 0,0 3 0 0,0-4 0 15,-3 4-48-15,6-2-128 0,3 2 192 0,1-4-64 16,-4 6-128-16,2-5 0 0,0 4 0 0,0-2 0 16,0 2 0-16,-2-2 0 0,-2 0 128 0,2 0-128 15,0 0 0-15,2-6 0 0,2 0 0 0,-2 1 0 16,-3 1 0-16,3 0 0 0,2 3 0 0,-1-2 128 15,0-5 96-15,1 2 16 0,-1 1 0 0,3 2 0 16,-1 0-240-16,0-2 0 0,0 0 0 0,-2 2 0 0,-1 1 0 16,2 1 0-16,2-1 128 0,-3-5-128 0,-1 2 0 0,0 1 0 15,0 0 0-15,0-1 0 0,0-1 128 0,-1-2-128 16,-1 0 0-16,2 3 0 0,1 0 0 0,3-2 128 16,0-3-128-16,1 2 0 0,0-1 0 0,1 4 0 15,2-1 0-15,0-2 0 0,-3-2 0 0,0 2 0 16,3 3 0-16,-2-3 0 0,1-2 0 0,-3-2 0 15,-4 2 128-15,1 1-128 0,0 0 0 0,1 0 0 16,-1-3 0-16,-1 1 0 0,-2-1 0 0,2 2 0 16,-4-1 0-16,4-1 0 0,0-1 160 0,1 2-160 15,-1-1 160-15,4 1-160 0,3-2 144 0,-2-3-144 16,-1 2 128-16,1 3-128 0,-1-1 0 0,1-3 128 0,3 0-128 0,-2 0 0 16,-5-1 0-16,1 2 0 0,-1 1 128 0,3-1-128 15,1-1 0-15,-2 3 0 0,-2 2 144 0,3-1-144 16,3 1 0-16,0-1 144 0,-2-1-144 0,0 1 0 15,0 2 0-15,0-2 0 0,3 1 0 0,-1-2 0 16,-2 0 128-16,0 1-128 0,4 0 0 0,-1-1 0 16,1-1 0-16,-2 3 0 0,-4 0 0 0,3 0 0 15,4-4 0-15,-1 3 0 0,-1 1 0 0,0 0 0 16,-2 1 128-16,2-2-128 0,0-3 0 0,-1 5 0 16,1 2 0-16,1-2 0 0,2-2 0 0,1 2 0 15,-2 0 0-15,2 0 0 0,-3 0 0 0,2 0 0 16,3-2 0-16,0 1 0 0,-2 1 128 0,-2-2-128 15,0-3 0-15,2-2 128 0,-6 0-128 0,2 3 0 16,0-2 144-16,0 1-144 0,4 0 0 0,-1-3 144 16,0 3 48-16,1 1 16 0,3-2 0 0,-1-2 0 0,0 7-80 15,-2-1-128-15,1 0 176 0,1-1-176 0,3-5 128 0,-2 3-128 16,-3 2 0-16,2-3 0 0,4 0 128 0,-7 0-128 16,2-1 192-16,-3 2-192 0,-2 1 0 0,1-1 0 15,2-4 0-15,-2 4 0 0,0-1 0 0,-2 0 0 16,-2 1 0-16,0 2 0 0,-3-1 0 0,0 1 0 15,-2-1 0-15,-3 2 0 0,-3-1 0 0,-4 1 0 16,-7 0 0-16,-3 0 0 0,-1 1 128 0,-6-1-128 16,-3 1 0-16,-6-1 0 0,-6 0 0 0,-5 2 0 15,-5 0 0-15,-9 2 0 16,-4 0-1088-16,-6 2-208 0,-6 1-48 0</inkml:trace>
  <inkml:trace contextRef="#ctx0" brushRef="#br0" timeOffset="7511.42">6691 4498 2703 0,'-34'-3'0'0,"15"3"240"0,1 3-240 0</inkml:trace>
  <inkml:trace contextRef="#ctx0" brushRef="#br0" timeOffset="8513.71">6012 4687 7071 0,'0'0'320'0,"0"0"64"0,0 0-384 0,0 0 0 0,0 0 0 0,0 0 0 16,6 10 688-16,-6-10 64 0,8 8 16 0,3-4 0 16,-1-3 320-16,0 2 80 0,0-1 16 0,2-1 0 0,-2-1-352 15,0 2-64-15,0 1 0 0,0 0-16 16,2-2-240-16,-1 2-64 0,-1-3 0 0,2 2 0 0,2 3-48 0,-4-1-16 16,1-1 0-16,3-1 0 0,-1 0 80 0,5 0 16 15,2 1 0-15,2-1 0 0,-1 2 64 0,2-1 16 16,1-2 0-16,2 0 0 0,-1 0-176 0,3-1-16 15,3 0-16-15,0 3 0 0,1-1-64 0,1 1-16 16,4 1 0-16,3-2 0 0,1 2-48 0,4-1-16 16,3-1 0-16,-1-2 0 0,-1-1-48 0,-3 0-16 15,-1-1 0-15,0 2 0 0,0 0 0 0,1 0 0 16,1 0 0-16,3 2 0 0,1 0 0 0,5 0 0 16,1-4 0-16,-2 1 0 0,1-2-16 0,1 2-128 0,-2 1 192 15,2-1-64-15,1 0-128 0,3-1 0 0,5 1 0 0,-2-3 0 16,-3 0 0-16,1-1 0 0,-2 2 128 0,0-3-128 15,0 4 0-15,3 1 0 0,2 1 0 0,3-2 128 16,0-1-128-16,-1 1 0 0,-3-2 0 0,0 1 0 16,-2 1 0-16,4 2 128 0,0 0-128 0,3 0 0 15,0 0 0-15,-2-1 0 0,-4 0 0 0,-1 1 0 16,-1 0 0-16,4 1 0 0,3 0 0 0,-2 1 0 16,3-2 0-16,-2-2 0 0,-3 0 0 0,-3-1 0 15,-2 1 0-15,-1-2 0 0,0-1 128 0,1 1-128 16,1-1 0-16,0 0 0 0,0-4 144 0,-3 4-144 15,-5-3 208-15,1 3-16 0,1 1-16 0,-1 2 0 16,0-2-176-16,2 0 192 0,3 0-192 0,2 1 192 16,0 0-192-16,-2-1 0 0,-3-3 0 0,0 2 0 15,0 1 0-15,0-1 128 0,-2 1-128 0,2 0 0 16,1 3 0-16,1-2 0 0,-2-1 0 0,-3-1 0 0,-3 1 0 16,0 2 0-16,-4-1 0 0,0 1 0 0,-3-3 0 15,4 2 0-15,-2 2 128 0,2 1-128 0,-2 0 128 0,2 0 0 16,0-1 0-16,-2 1 0 0,-3-2-128 0,0 2 160 15,-2 2-160-15,0-1 160 0,-1 0-160 0,1 2 192 16,-2-2-192-16,0 3 192 0,1-2-192 0,0 1 128 16,1 1-128-16,-2 0 128 0,-1-1-128 0,0-1 128 15,-3-1-128-15,-2 0 128 0,0 0-128 0,-3-1 0 16,-2-1 144-16,-2 0-144 0,-1 0 144 0,-1 1-144 16,-2-2 192-16,0 4-192 0,-3-4 256 0,-1 0-48 15,-2 1-16-15,-1-1 0 0,0 0 48 0,1-1 0 16,-11 3 0-16,10-2 0 0,-10 2-16 0,11-3 0 0,-2-2 0 15,0 1 0-15,-9 4-32 0,9-5-16 0,-9 5 0 0,9-5 0 16,-2-1-16-16,-7 6 0 0,7-7 0 0,-7 7 0 16,5-10-32-16,-5 10-128 0,1-6 192 0,-1 6-64 15,-2-8-128-15,2 8 0 0,-8-10 0 0,-2 6 0 32,-3 2-336-32,-3-2-160 0,-4 3-16 0,-1-1-16 15,-5 2-2640-15,-2-1-528 0</inkml:trace>
  <inkml:trace contextRef="#ctx0" brushRef="#br0" timeOffset="12001.44">4783 6469 15599 0,'0'0'688'0,"-11"-1"144"0,-3-2-656 0,4 1-176 15,-2-1 0-15,6 1 0 0,6 2 608 0,0 0 96 16,-7-7 0-16,7 7 16 0,0 0-272 0,0 0-64 15,0 0-16-15,0 0 0 0,0 0-144 0,0 0-32 16,11-3 0-16,-1-1 0 0,-1 2-192 0,1 0 128 16,0-4-128-16,2 4 0 0,0 4 256 0,3 1-32 15,3-3-16-15,3 3 0 0,1 1 208 0,6-2 32 0,4 1 16 0,5-1 0 16,5 2 112-16,8-1 32 16,4-1 0-16,5-2 0 0,0-2-32 0,4-3-16 0,0-2 0 0,5 5 0 15,3 2-112-15,5-3 0 0,4 1-16 0,-1-2 0 16,-4 0-32-16,0 3 0 0,1-1 0 0,3 1 0 15,1 0-144-15,0 0-48 0,-2-3 0 0,-4 0 0 16,-5 1-48-16,-2 2-16 0,-3 0 0 0,0 0 0 16,-3 2-144-16,-3-1 128 0,-3-1-128 0,-7 1 128 15,-6-2-128-15,-5 5 0 0,-5 1 144 0,-7 1-144 16,-4-3-224-16,-7 1-112 0,-4 2-32 0,-10-5-8784 16,2 11-1776-16</inkml:trace>
  <inkml:trace contextRef="#ctx0" brushRef="#br0" timeOffset="12892.11">11453 6473 13823 0,'-10'-20'1216'0,"5"11"-960"0,1-1-256 0,4 10 0 15,0 0 1824-15,0 0 320 0,0 0 64 0,11-6 16 16,1 3-1328-16,0 0-256 0,4 3-48 0,1 0-16 16,2 0-384-16,6 0-64 0,0 0-128 0,3-1 176 15,1 0-16-15,6-3 0 0,-2 2 0 0,5 2 0 16,4 0 80-16,5 2 16 0,4 2 0 0,5-3 0 16,3-1 48-16,2 0 16 0,-1 0 0 0,2-1 0 15,2-2 80-15,3 3 32 0,3 3 0 0,4-3 0 16,1 0-128-16,0-3-32 0,-3-1 0 0,1 2 0 15,-2 2 176-15,4 2 16 0,2 1 16 0,1-2 0 16,-2-2-128-16,1 2-32 0,-2 4 0 0,1-1 0 16,0 1-64-16,0 3-32 0,-1-2 0 0,-2-1 0 15,-7-2-224-15,-3 0 0 0,-3 0 0 0,-3 2-160 0,-2 4 160 0,-3-3 0 16,-4 1 128-16,-2-1-128 0,-4-2 0 0,-5 0-128 16,-5 1 0-16,-11 2-9616 15,-3-2-1920-15</inkml:trace>
  <inkml:trace contextRef="#ctx0" brushRef="#br0" timeOffset="17234.18">16425 10007 11567 0,'0'0'512'0,"0"0"112"0,0 0-496 0,0 0-128 0,0 0 0 0,0 0 0 0,0 0 208 0,0 0 32 15,0 0 0-15,0 0 0 0,0 0-112 0,0 0-128 16,0 0 176-16,0 0-176 0,0 0 224 0,0 0-64 15,0 0-16-15,0 0 0 0,0 0 352 0,0 0 64 16,0 0 16-16,11-2 0 0,-11 2 192 0,10-4 32 16,1 3 16-16,-11 1 0 0,10-2 16 0,2-1 16 15,2-1 0-15,-3 2 0 0,1 2-144 0,3 1-48 16,2 2 0-16,2-3 0 0,1 0-144 0,4 2-16 0,1-1-16 0,3 1 0 16,3-2-64-16,2 0-16 0,1 1 0 0,-1-1 0 15,2-3-48-15,-2 2-16 0,0-1 0 0,1 2 0 16,3 0-112-16,0 3-32 0,1 0 0 0,1-1 0 15,1 1-64-15,2 1-128 0,3 1 176 0,0-1-176 16,2-2 192-16,0 0-192 0,-2-1 192 0,0 0-192 16,2-2 192-16,0 0-64 0,-1 1 0 0,5 2-128 15,2 3 208-15,2 0-64 0,0-5-16 0,-1 0 0 16,1 0 0-16,0 1-128 0,-1 1 192 0,1-1-64 16,1-1 16-16,0 1 0 0,2 2 0 0,3-2 0 15,2-2-16-15,-1 0-128 0,-1-1 192 0,-3 2-64 16,0 3-128-16,1-1 0 0,0 1 144 0,3-1-144 0,-1 0 0 15,0 0 0-15,-4 1 0 0,-1-3 128 0,1 0-128 16,1 2 0-16,-2 1 128 0,2 1-128 0,4 1 0 0,1-3 144 16,-2-3-144-16,-3 1 0 0,-1 0 160 0,0 0-160 15,-1 1 128-15,2 1-128 0,0 1 128 16,2 0-128-16,0 0 128 0,-2-1-128 0,-3-2 128 0,-1 0-128 16,1 3 128-16,1-1-128 0,-1-1 176 0,1 2-48 15,1-1-128-15,1 1 192 0,1 1-192 0,-2-3 0 16,-4-2 128-16,1 1-128 0,0 0 176 0,1 1-16 15,0 2 0-15,2-2 0 0,0 0-32 0,1-1-128 16,0 0 192-16,-4-1-64 0,0-2 32 0,-1 1 0 16,-2-1 0-16,2 3 0 0,2 0 64 0,0 0 16 15,-2 0 0-15,0 0 0 0,1-2-48 0,-1 0-16 0,-1 1 0 0,2 0 0 16,-2 0-32-16,1 1 0 0,2 2 0 0,1-1 0 16,-2-1-144-16,-1-1 192 0,-4-1-192 0,1 0 192 15,-2 2-192-15,4-1 0 0,-2 0 0 0,3 1 128 16,2 1-128-16,-1 0 0 0,1 2 0 0,1-2 0 15,-3-2 0-15,0 0 0 0,-1 3 0 0,0-1 0 16,1-1 0-16,4 0 0 0,2 2 128 0,1 0-128 16,-1 1 0-16,0-3 0 0,-6-3 0 0,-1 2 0 15,2 0 0-15,3 1 0 0,-1 0 0 0,2 0 0 16,3 0 0-16,-1 1 0 0,-2-1 0 0,-2 0 0 16,-1-3 0-16,0 2 0 0,-1 0 0 0,4 2 0 15,1 2 0-15,2-1 0 0,-1-2 0 0,-1 0 128 16,-5 0-128-16,1 3 0 0,-2-2 0 0,2 0 0 15,0-1 0-15,3 2 0 0,2-1 0 0,1 0 0 16,-3-1 0-16,2 0 0 0,-3-1 0 0,0 0 0 0,2 1 0 0,3 0 0 16,4 1 0-16,0 0 128 0,-1-1-128 0,-2 0 0 15,-4 0 0-15,0 0 0 0,-2-2 128 0,0 2-128 16,3 1 0-16,1 0 128 0,1-2-128 0,0 0 0 16,-3-2 0-16,-2 2 128 0,-2-2-128 0,-1 2 0 15,1-2 0-15,2 2 128 0,4 1-128 0,0 0 0 16,-1 0 144-16,-1-1-144 0,-4-2 0 0,4 2 0 15,-2-1 0-15,2 2 128 0,-3 0 0 0,5 1 16 16,0 0 0-16,-2 0 0 0,0-1-144 0,-5 0 0 16,0 0-160-16,0 0 160 0,0 2 0 0,1 0 0 0,-1 2 0 15,2 1 0-15,0-2 0 0,1-2 0 16,-2 0 0-16,0-1 0 0,-2 1 0 0,2-1 0 0,1 0 0 0,3 3 0 16,5 1 0-16,-2 1 0 0,-1-3 0 0,-2 1 0 15,-5-3 0-15,3 0 0 0,1 3 0 0,-1-1 0 16,0-1 128-16,3 1-128 0,2-2 0 0,-1 1 0 15,-4 1 0-15,-1-2 0 0,-2 0 0 0,-1-2 0 16,0 4 0-16,2-2 0 0,2 0 0 0,-2 0 0 16,1 0 0-16,-1 0 0 0,-2 0 0 0,0-2 0 15,-1-1 128-15,1 2-128 0,-3 1 0 0,6 0 0 16,1 0 0-16,1 0 0 0,-5 1 0 0,-1-1 0 16,-2 0 128-16,-1 0-128 0,2-1 0 0,-3 1 0 15,0 1 0-15,0 1 0 0,1 1 0 0,-2-3 0 16,-1-2 0-16,0 1 0 0,0-1 0 0,-3 2 0 15,-2 0 0-15,-1 0 0 0,1 0 0 0,-2 0 0 16,-1-1 0-16,2 0 0 0,-2 0 0 0,3 1 0 0,1 0 0 0,-3 0 0 16,-2 0 0-16,1-2 0 0,0 1 0 0,0 0 0 15,-2 1 0-15,0 0 0 0,-1-2 128 16,-1 1-128-16,2-1 0 0,0-1 0 0,-2 3 0 16,2 0 0-16,0-1 0 0,0 0 0 0,-3 1 0 0,-1 0 160 15,-2-2-160-15,1 1 128 0,-3-2-128 0,0 2 0 16,-3-1 144-16,-1-1-144 0,-1-1 128 0,0 3-128 15,0 0 128-15,1 1-128 0,-2 0 0 0,-1 2 128 16,0 2-128-16,-2-1 0 0,-1-1 0 0,-2 2 0 16,-5 0 0-16,1 2 0 0,-2-2 0 0,-2 1-208 15,-3 5 48-15,-3-1 16 16,-2-9-2544-16,-6 14-512 0</inkml:trace>
  <inkml:trace contextRef="#ctx0" brushRef="#br0" timeOffset="19671.48">543 11973 18431 0,'0'0'1632'0,"0"0"-1312"0,0 0-320 0,0 0 0 15,-5-6 416-15,5 6 16 0,0 0 0 0,0 0 0 16,1-11-48-16,-1 11 0 0,5-6 0 0,-5 6 0 16,9-3-128-16,2 0-48 0,0-5 0 0,1 4 0 15,2 3 112-15,3 0 32 0,1-1 0 0,-8 1 0 16,2-3-96-16,4 3 0 0,1-2-16 0,3 2 0 16,0-1 64-16,3 0 16 0,0 1 0 0,28 1 0 15,-4 0 0-15,-4 0 16 0,-4 0 0 0,-1 0 0 16,-1 1 64-16,0 1 16 0,0-2 0 0,0 0 0 15,1-2 0-15,1 2 0 0,3 0 0 0,3 0 0 16,2 0-128-16,1-1-32 0,2 1 0 0,-1 0 0 0,0 0-64 0,0-1-32 16,1-2 0-16,-1 2 0 0,2-3-160 0,2 3 192 15,5 1-192-15,0-1 192 0,1-2-192 0,-2-1 0 16,0 1 0-16,-2-4 0 0,-1 2 128 0,4 3-128 16,1-2 0-16,2 0 128 0,4 0-128 0,-1 2 0 15,-2-1 0-15,-1 2 0 0,-1-2 0 0,1 2 0 16,1-2 0-16,2 1 0 0,2 1 0 0,1-1 128 15,0 1-128-15,1 1 0 0,-2-3 0 0,0 1 0 16,-1 2 0-16,2 0 0 0,4 0 0 0,1 0 0 16,-3 0 128-16,-1 0-128 0,-2 0 0 0,3 0 0 15,0 0 0-15,4 0 0 0,2 0 0 0,0 0 0 16,-4-3 0-16,3 1 0 0,-2-3 0 0,3 1 160 16,0 1-160-16,2 1 160 0,0-2-160 0,-1-1 0 0,-1 0 0 0,0 1 0 15,2-4 0-15,1 2 0 0,4 1 128 16,-1 1-128-16,-2-1 0 0,-2 0 0 0,-3-1 144 15,5-3-144-15,5 2 0 0,-1 0 128 0,-5-1-128 0,1 3 0 16,-4-4 0-16,1 3 0 0,2-3 0 0,3 3 128 16,-2 1-128-16,0-3 0 0,-4 0 0 0,2 1 0 15,0-1 0-15,3 2 144 0,5-1-144 0,-2 1 0 16,-5-6 0-16,0 5 0 0,-2-2 0 0,4 3 0 16,2 1 0-16,-1-4 0 0,-1 1 0 0,-2-2 0 15,-2 2 0-15,0 1 0 0,2 5 0 0,0-2 0 16,1 1 0-16,-2-5 0 0,-6 0 0 0,1 3 0 15,2 0 160-15,-2 1-160 0,5 1 128 0,-2 1-128 16,-3 1 0-16,-1-1 0 0,0-4 0 0,-1 5 0 16,0 1 128-16,3 0-128 0,3 0 128 0,-4-1-128 15,-2-3 0-15,-1 2 0 0,1 0 0 0,1 0 0 0,2-1 0 16,-1-1 0-16,0 1 0 0,2 0 0 0,-4 1 0 0,-3-1 0 16,0 0 0-16,0 0 0 0,3 1 0 0,0 1 0 15,-2 0 0-15,2-2 0 0,-4 1 0 0,1-2 128 16,-3 0-128-16,4 3 0 0,0 1 128 0,-2-1-128 15,2-3 0-15,-2 1 128 0,-1 2-128 0,-3 0 128 16,-1-2-128-16,3 2 128 0,3-2-128 0,-1 2 160 16,0 0-160-16,-4-1 160 0,2 0-160 0,-4 1 0 15,-1-1 144-15,3 2-144 0,0 0 0 0,1-1 0 16,1-1 0-16,-4 0 128 0,-6 2-128 0,1 0 0 16,1-1 0-16,-1 1 0 0,0 1 0 0,1 1 0 15,3 0 0-15,-2-1 128 0,-2-1-128 0,-4 0 0 0,-3-1 0 16,0 0 0-16,0 1 0 0,0-1 0 0,-3-1 0 0,4 2 0 15,0 3 128-15,-1-1-128 0,3-2 160 0,-2 0-160 16,-2-1 0-16,-3 1 0 0,-2 1 0 0,3 1 0 16,-2-1 0-16,1 0 0 0,1 0 0 0,2 2 0 15,0 1 0-15,1-3 0 0,-1-1 0 0,-2 0 0 16,-3 1 0-16,0-1 0 0,-3-1 0 0,-1 0 0 16,4 1 0-16,-3 0 0 0,0 0 0 0,0 0 0 15,3 0 0-15,0 0 0 0,0 0 144 0,1 0-144 16,-1-3 0-16,-1 2 0 0,-2-2 0 0,0 2 0 15,0 0 0-15,-1 1 0 0,0-1 0 0,1 1 0 16,1 1 0-16,3 1 0 0,-1 0 0 0,0-2 0 16,0 0 0-16,0 0 0 0,-4 0 0 0,-1 1 0 15,-2-1 0-15,3 0 0 0,-1 0 0 0,0 0 0 16,0 5 0-16,1-4 0 0,0-1 0 0,2 2 0 0,0 0 0 0,1-2 0 16,1 1 128-16,-4-1-128 0,2 0 0 0,-4 0 0 15,1 2 0-15,-1-1 0 0,-1 0 128 0,2-1-128 16,-1 0 0-16,2 3 128 0,0 1-128 0,2-2 0 15,0 1 144-15,2-2-144 0,0 2 0 0,-2-1 0 16,-2 1 0-16,-1-2 128 0,-1 1-128 0,3 1 0 16,-3 0 0-16,1-2 0 0,-1 1 0 0,-1 1 0 15,1 1 0-15,1-1 0 0,0 0 0 0,1 0 0 16,0-5 0-16,-1 2 0 0,-3-1 0 0,-1 1 0 16,-1 1 0-16,1 1 128 0,0-2-128 0,0 0 128 15,1 0-128-15,0 0 128 0,-1 1-128 0,1 0 0 16,1 0 0-16,1 2 128 0,0-1-128 0,-2 1 0 0,0-6 0 15,-1 3 0-15,-1 3 0 0,-1-3 0 0,-2 0 0 0,3 0 0 16,-3 0 0-16,3 3 0 0,-2 0 0 0,-1-1 0 16,2-1 0-16,-1 1 0 0,1 1 0 0,2 1 0 15,-1 0 0-15,0-2 0 0,-1 1 0 0,1-2 0 16,-1-1 0-16,-1 1 0 0,-1 2 0 0,-2-2 0 16,-2-2 0-16,1 1 0 0,1 1 0 0,-1 3 128 15,0-2-128-15,0 0 0 0,0-1 0 0,-2 0 0 16,4 4 0-16,0 0 0 0,0-2 0 0,2-1 128 15,1 1-128-15,-3 0 0 0,1-1 0 0,-1-2 0 16,-1-1 0-16,-2 0 0 0,1 1 0 0,-1 0 0 16,-1-2 0-16,2 1 0 0,-1 0 0 0,0 1 0 15,1 1 0-15,-3 0 0 0,0 1 0 0,1-1 0 16,0 1 0-16,1 2 0 0,1-3 0 0,0 1 0 16,1-2 128-16,0-2-128 0,-2 1 128 0,1 1-128 15,-1 0 192-15,2 0-48 0,-3 0 0 0,-1 0 0 0,-2 0-144 0,0 0 160 16,3 1-160-16,-1 1 160 0,-2-1-160 0,2 0 0 15,-4 1 0-15,2-2 128 0,-1 0-128 0,-1 0 192 16,0 2-192-16,2-1 192 0,0-1-192 0,-2-1 0 16,3 1 0-16,-2 0 0 0,-1 0 0 0,0 0 0 15,-1-1 192-15,1 0-64 0,0 1 16 0,0 0 0 16,0 0 0-16,-1 0 0 0,-1-3-144 0,-2 3 160 16,1 1-160-16,0-2 160 0,-4-2-160 0,5 0 0 15,-2 1 0-15,0 1 128 0,-1 0-128 0,2 0 0 16,0-2 0-16,2 2 0 0,0 1 0 0,0 2 0 0,-1 2 128 15,2-1-128-15,-1 0 0 0,0 0 0 0,0 0 0 0,0 2 0 16,-2-3 0-16,-1 1 0 0,3-1 0 0,-3 1 0 16,-1-2 0-16,2 0 0 0,-2-1 0 0,-2 0 0 15,0 0 0-15,-1 0 0 0,1 2 0 0,-2-2 0 16,-10 0 0-16,11 2 0 0,-1-1 0 0,-1 2 0 16,-9-3 0-16,12 6 0 0,-2-2 0 0,-1 0 0 15,0 2-176-15,-2 2-64 0,-7-8-16 0,11 8 0 31,-4 2-2640-31,-7-10-544 0,10 12-96 0,-10-12-32 0</inkml:trace>
  <inkml:trace contextRef="#ctx0" brushRef="#br1" timeOffset="32240.79">16473 10228 8287 0,'0'0'368'0,"0"0"80"0,0 0-448 0,0 0 0 16,0 0 0-16,0 0 0 0,0 0 1408 0,0 0 192 16,0 0 32-16,0 0 16 0,0 0-816 0,0 0-144 15,0 0-48-15,0 0 0 0,0 0 112 0,0 0 16 16,0 0 0-16,0 0 0 0,0 0 0 0,0 0 16 15,0 0 0-15,0 0 0 0,7 5-144 0,1 0-48 16,-8-5 0-16,10 5 0 0,0 0-32 0,-1-2-16 16,4-1 0-16,1 1 0 0,1-1-48 0,1 1-16 15,1-1 0-15,3 1 0 0,2-2-16 0,1 2 0 16,1-2 0-16,3 1 0 0,-1 1-112 0,4 0-32 0,1-1 0 0,2 1 0 16,0 0-32-16,2-1-16 0,0-1 0 0,2 0 0 15,0 1-128-15,1-1-16 0,0 0-128 0,4 0 192 16,2 2-64-16,-1-3-128 0,0-3 176 0,1 2-176 15,0 0 272-15,-1 0-48 0,0-1-16 0,-1 1 0 16,-1 0 64-16,-2-1 16 0,2 2 0 0,16 0 0 16,-5 0-160-16,-4 0-128 0,-2 2 144 0,-1-2-144 0,-1-2 128 0,-1 2-128 15,-1 0 0-15,-1 0 144 0,0 0-144 0,-2 0 0 16,-1-1 0-16,2 1 0 0,0 0 0 16,0 1 0-16,-1-1 0 0,2 0 0 0,3 0 176 0,-3 2-48 15,-3-2-128-15,2 0 192 0,0 0-32 0,-2 0-16 16,-2 0 0-16,-1 1 0 0,1 0-144 0,0 2 192 15,-2-3-192-15,0 1 192 0,1 0-192 0,-2 2 128 16,1-2-128-16,-2 0 128 0,-4-1-128 0,0 2 160 16,0-1-160-16,-2-1 160 0,2-1-32 0,-1-1-128 15,0 1 192-15,-1 1-64 0,1 0 80 0,-1 0 16 16,-1-1 0-16,2 1 0 0,-1 0-96 0,2 0 0 16,-1 0-128-16,1 0 192 0,-3 0-192 0,2 0 176 15,2 1-176-15,-1-1 160 0,-2-1-160 0,-1 1 128 0,1 0-128 0,-2 0 128 16,-3-3-128-16,1 3 0 0,0 0 0 0,-1 0 128 15,1-1-128-15,-1 1 0 0,0 0 0 0,-1 1 128 16,-1-1-128-16,3 0 0 0,-3 0 144 0,1 0-144 16,0 0 176-16,1 0-48 0,-2 0 0 0,1 0 0 15,1 0-128-15,1 0 192 0,0-1-192 0,1 1 192 16,0 0-192-16,0 0 0 0,-2-2 0 0,2 0 128 16,-1 1-128-16,1 1 0 0,0 0 0 0,-2 0 0 15,-1-1 0-15,1 1 0 0,0 0 0 0,1 0 0 16,-2 0 0-16,1 1 0 0,-2 2 128 0,2-1-128 0,0-2 0 0,-1 0 128 15,0 1-128-15,1 2 128 0,-3-1-128 0,-1 2 0 16,1-3 0-16,0 1 128 0,0-2-128 0,1 0 0 16,-1 1 0-16,-2-1 0 0,-2 0 0 0,1-1 128 15,-1-1-128-15,-1 2 0 0,-2 0 144 0,0 0-144 16,-1-1 160-16,-10 1-160 0,10 0 272 0,-10 0-32 16,11 0-16-16,-2 0 0 0,-9 0 0 0,10 0 0 15,-10 0 0-15,0 0 0 0,11 0-224 0,-11 0 176 16,0 0-176-16,10 1 160 0,-10-1-160 0,0 0 0 15,0 0 0-15,0 0 0 0,0 0 0 0,0 0 128 16,0 0-128-16,0 0 0 0,0 0 128 0,0 0-128 16,0 0 128-16,0 0-128 0,0 0 0 0,0 0 0 15,0 0 0-15,-12 4 0 16,2 0-944-16,10-4-272 0,-9 6-48 0,0-3-16672 0</inkml:trace>
  <inkml:trace contextRef="#ctx0" brushRef="#br1" timeOffset="34779.16">25869 10531 16287 0,'0'0'720'0,"0"0"160"0,-12 3-704 0,3 0-176 0,2-2 0 0,7-1 0 16,-9 2 576-16,9-2 96 0,0 0 16 0,0 0 0 15,0 0 176-15,0 0 32 0,0 0 16 0,0 0 0 16,0 0-48-16,11-3-16 0,-1-3 0 0,8-4 0 0,3-1-128 0,1-1-16 16,3-3-16-16,1 2 0 15,7 3-96-15,2-4-16 0,0-2 0 0,3 1 0 0,0 1-128 0,1 2-48 16,-6-1 0-16,-2 5 0 0,0-1-176 0,-4 2-32 16,-6 2-16-16,-2 4 0 0,-2 0-176 0,-3 3 0 15,-4 5 144-15,-2-1-144 0,-2 5 0 0,-2-1 0 16,-2 3 0-16,0 5 128 0,-4 0-128 0,1 0 0 15,-1-1 0-15,0 1 0 0,2-1 0 0,3 0 0 16,-1 0 0-16,5-4 0 0,2-2 0 0,2 1 0 16,3-6 0-16,5 3 0 0,3-4 272 0,4-3-16 15,6-2 0-15,6-1 0 0,6 1 128 0,0 0 0 16,3-2 16-16,-2-5 0 0,-2-2-160 0,5-2-48 0,0 3 0 16,-2-2 0-16,-3 3-32 0,-2-1-16 0,-3 3 0 0,-1 1 0 15,-1 3-144-15,-5-1 0 0,-3 2 144 0,-4 2-144 16,-3 3 0-16,-3 4 0 0,-3-3 0 0,-2 4 128 15,-2-1-128-15,0 4 0 0,0 1 0 0,-1-4 0 16,-1 0 0-16,1-1 0 0,0 1 0 0,1-1 0 16,2-1 0-16,4-3 0 0,3 1 0 0,3 1 0 15,4-4 0-15,3-3 176 0,6 0-176 0,2-2 192 16,3-1-192-16,2-2 192 0,3 1-192 0,1 2 192 16,-2 1-192-16,1-3 160 0,-1-3-160 0,0 2 160 15,0 2-160-15,1-3 0 0,2 0 0 0,-2 1 128 16,2 4-128-16,-4 1 0 0,-5 0 0 0,-1 2 128 15,-3 1-128-15,-5 2 0 0,-4 1 0 0,-2 1 0 16,-2-4 0-16,0 8 0 0,-1 0 0 0,-2-2 0 16,-1 0 0-16,1-3 0 0,0-1 0 0,2 3 0 15,-1-3 0-15,3-1 128 0,1 0-128 0,0 1 0 0,1-3 192 16,5-2-32-16,1-2-16 0,1 0 0 0,-3-1-144 0,2 1 0 16,2 1 0-16,1-1 0 0,-1-1 0 0,2-1 0 15,-2-2 0-15,2 1 0 0,1-2 0 0,0-2 0 16,2 2 0-16,1-2 128 0,3 3-128 0,-1 1 0 15,-4-2 0-15,1 2 0 0,-3-1 192 0,-2-3-64 16,-2 2 0-16,-3 0 0 0,-3 3 32 0,1 0 0 16,-5 0 0-16,1-1 0 0,-2 2-160 0,1 0 0 15,-1 2 144-15,-1-1-144 0,-1 1 0 0,2 1 144 16,-1 3-144-16,3-1 0 0,-2 0 0 0,2-1 0 0,2 1 0 0,0 2 0 16,0-1 0-16,0-1 0 0,0-1 0 0,-1 2 0 15,-2 1 0-15,-2 1 0 0,2-1 0 0,0-2 0 16,-2 2 0-16,2-1 0 0,-2 0 0 0,3 0 0 15,0 1 0-15,3 0 0 0,4 1 0 0,3-1 0 16,2-4 0-16,5 0 0 0,3-2 0 0,-1 0 0 16,3 0 176-16,-1 1-176 0,1-1 160 0,1-2-160 15,2-5 0-15,-1 1 0 0,2 2 0 0,-1-3 0 16,1 0 0-16,2-4 144 0,2 1-144 0,-1 0 192 16,-3-2 0-16,-1 0 0 0,1 2 0 0,0 0 0 15,-1-2-16-15,0 3 0 0,0 2 0 0,0-1 0 16,-2 2 16-16,-3-1 16 0,-4 7 0 0,-2-2 0 15,0-3-48-15,-2 2-16 0,0 2 0 0,1 0 0 16,-4 3-144-16,5-1 128 0,2-1-128 0,2 2 128 16,0 0-128-16,3 3 0 0,2 0 0 0,-3-1 0 15,-1 1 0-15,-1 3 0 0,1 0 128 0,-2-1-128 0,-2-1 0 0,-18-1 0 16,5 1 0-16,1-1 0 0,0 6 0 16,3-1-192-16,0 3 32 0,1 1 16 15,-1 2-2832-15,18 15-560 0</inkml:trace>
  <inkml:trace contextRef="#ctx0" brushRef="#br1" timeOffset="37294.35">947 12341 18719 0,'-24'3'832'0,"9"1"160"0,-2 0-800 0,1-1-192 0,-1-1 0 0,3-1 0 0,0-1 384 0,5 0 16 16,0 0 16-16,9 0 0 0,0 0 288 0,-1-8 48 15,2-1 16-15,3-2 0 0,4 1 192 0,4-3 32 16,2 2 16-16,5-1 0 0,4 0-608 0,4-6-112 15,4 0-32-15,2-2 0 0,2 1 48 0,3-4 0 16,3 1 0-16,1-1 0 0,0-1 48 0,2 0 16 16,0 5 0-16,0 4 0 0,3 4-48 0,-2 3-16 15,-6 2 0-15,-1 6 0 0,-2 6-304 0,-4 2 0 16,-5 1 0-16,0 7 0 0,0 5 0 0,-3 5 0 16,-2-1 0-16,-2 4 0 0,-4-2 0 0,1 1 0 0,-2-5 0 15,2-2 0-15,1-2 0 0,2 2 160 16,2-3-160-16,4-3 128 0,6-1-128 0,5-3 128 0,5-4-128 0,7-4 128 15,5-4 192-15,4-4 48 0,6-4 0 0,3-4 0 16,3-2-112-16,4 0 0 0,3-2-16 0,0 0 0 16,-6-4-240-16,-4 2 176 0,1 0-176 0,-1 3 160 15,-1 2-160-15,-2 4 0 0,-5-1 0 0,1 6 128 16,-4 1-128-16,-4 4 0 0,-5 4 0 0,-4 5 0 16,-5 8 0-16,-2 2 0 0,-3 1 128 0,-1 4-128 15,0-2 0-15,1 2 128 0,1 3-128 0,3-4 0 16,0-1 0-16,3 0 0 0,1-4 128 0,5-5-128 15,3-3 0-15,7-3 0 0,3-2 144 0,4-5-144 16,6-5 192-16,3-2-16 0,3-3-16 0,3-3 0 16,-3-4-32-16,1 0-128 0,2-4 192 0,-1 0-64 15,0-1-128-15,-6 0 192 0,-4 2-192 0,-7 0 192 16,-4 1-192-16,-3 2 0 0,-3 3 0 0,-3 4 0 16,-1 5 0-16,-3 2 0 0,-6 3 0 0,-4 0 0 0,1 4 0 0,-5 1-176 15,-3 0 176-15,2 0-128 0,0 3 128 0,-2 2 0 16,4-3 0-16,3-1 0 0,-3-1 0 15,6-4 0-15,2-2 0 0,4 1 0 0,2-4 0 0,5-1 0 16,1 0 0-16,3 0 128 0,-1-5-128 0,1 2 128 16,0-3-128-16,2 2 128 0,0-4-128 0,1 2 0 15,-2 0 128-15,1-1-128 0,-2-1 0 0,-2 3 0 16,-4-2 0-16,-2 6 128 0,-2 2-128 0,-2 4 0 16,-6 0 0-16,-3 4 0 0,-1 1 0 0,-3 5 0 15,-3-1 0-15,0 3 0 0,3 0 0 0,0-1 0 16,2 1 128-16,3-3-128 0,5 0 0 0,1-4 144 0,3-1-144 0,4-2 0 15,3-3 192-15,5-1-64 0,2-2 0 0,2-2-128 16,7-5 192-16,2 0-192 0,1-2 192 0,-2-2-192 16,-4-3 160-16,-2 2-160 0,-2 2 128 0,1 0-128 15,-2 3 0-15,-4 1 0 0,-3 4 128 0,-8 1-128 16,-5 1 0-16,-5 3 0 0,-6 1 0 0,-3 6 0 16,-4 1 0-16,-2 4 0 0,-2-1-176 0,-1 4 176 15,-5 4 0-15,-2 0 0 0,1-2 0 0,-3 2 128 16,2-1 0-16,3 0 0 0,4 1 0 0,6-4 0 15,7-8-128-15,7 0 0 0,8-1 0 0,11-5 128 16,11-4-128-16,3-3 176 0,2 0-176 0,2-5 192 16,2-3-192-16,4 0 0 0,6-2 0 0,-4-2 0 15,-4-1 0-15,-4 2 0 0,-3 4 0 0,-3 3 0 0,-4 1-176 16,-4 6 176-16,-3 2-128 0,-7 4 128 16,-5 0-128-16,-4 3 128 0,-5 3-128 0,-5 0 128 0,-3 3-128 15,0-1 128-15,-1 3-128 0,1 1 128 0,1 0 0 0,0-1 0 16,2-1 0-16,5 1-128 0,4-5 128 0,6-1 0 15,7 0 0-15,3-4 0 0,4-3 0 0,3-2 0 16,2-3 0-16,3-5 128 0,0 1-128 0,5-4 0 16,3 0 0-16,-2 1 128 0,-4-4-128 0,-3 1 0 15,-1 1 128-15,-3 0-128 0,-4 3 0 0,-3-1 0 16,-1 5 0-16,0-1 0 0,-2 4 0 0,-2 2 0 16,-3-2 0-16,-3 0 0 0,-4 4 0 0,-1 3 0 15,0-1 0-15,0 1 0 0,1-2 0 0,-1 2 0 16,-1 0 0-16,2 2-128 0,3-2 128 0,-1-1 0 15,3-2 0-15,0-1 0 0,0-1 0 0,4-2 0 0,3-2 0 0,2-1 0 16,1 1 0-16,8-1 0 0,5 1 0 0,4-7 0 16,2-1 0-16,0-1 0 0,0-1 0 0,2 2 0 15,1-3 0-15,1 2 128 0,1-2-128 0,-4 3 0 16,-3-1 0-16,-1 2 0 0,-3-1 0 0,0 3 128 16,-4 2-128-16,-1 0 0 0,1 5 0 0,-5 3 0 15,-4 1 0-15,-2 1 0 0,-3 2 0 0,-3 2 0 16,-3 3 0-16,1-2-128 0,-4 5 128 0,2 0-128 15,1 0-80-15,-3 3-16 0,-2-4 0 0,3 7 0 16,-2 0-80-16,-1 3-16 0,-3 0 0 0,3-2 0 16,1-3 80-16,3-4 16 0,1-2 0 0,3 0 0 15,2-4 224-15,5 2 0 0,3-5 0 0,2-2 0 16,4 0 0-16,-1-2 0 0,-1-5 0 0,-2 3 0 16,-3 4 0-16,2 0 0 0,0 2 0 0,0-2 0 15,-2 0 0-15,-4 0 0 0,-3 1 0 0,-1 2 0 0,-3-2 0 0,-1 5 0 16,-2-1 0-16,-2 5 0 0,-3-2 128 0,1 3-128 15,0-2 0-15,-1 5 0 0,0-1 0 0,0-3 0 16,1 2 0-16,-2-6 0 0,0 0 128 0,-1-2-128 16,2-3 0-16,-1-1 0 0,3-1 128 0,0 0-128 15,0-4 0-15,1 1 0 0,0 1 144 0,1 1-144 16,2-3 0-16,1-2 144 0,0 2-144 0,-4 3 0 16,-2-3 0-16,-3 1 0 0,-4 4 176 0,-1 4-48 15,-3-2-128-15,1 2 192 0,-2 2-64 0,-1 6 0 16,-2-1-128-16,2 1 192 0,0 1-192 0,1 1 0 0,2-2 128 15,2 0-128-15,3-1 0 0,5-3 0 0,1 1 0 16,2-3 0-16,3 0 160 0,-2-1-160 0,-1-5 160 0,0-2-160 16,3 2 160-16,0-3-160 0,-2-3 160 0,2 0-160 15,2-3 144-15,1 2-144 0,0-3 128 0,1 3-128 16,1-4 0-16,-4 4 0 0,-3-5 128 0,-2 5-128 16,-2-3 0-16,-1 3 0 0,1 0 0 0,-2 1 0 15,-1 4 0-15,0 1 0 0,2 1 0 0,-1 1 0 16,-2 0 0-16,-2 2 0 0,1-1 0 0,-2 1 0 15,-2 2 0-15,2-4 0 0,-1-1 0 0,0 1 0 16,0 1 0-16,0-2 0 0,2 1 0 0,1-1 0 16,-2 0 0-16,0 0 0 0,2 0 0 0,-1-1 0 15,-1-1 0-15,-1-1 0 0,-1-2 0 0,-2 1 0 16,1 1 0-16,-3 2 0 0,0-4 144 0,-6-2-144 16,1 2 0-16,-1 3 0 0,-3-3 0 0,0 0 128 15,1 0-128-15,0 0 0 0,-2-3 0 0,3 3 0 0,-2 0 0 16,3-3 0-16,0 2 0 0,0-1 0 0,1 0 0 0,0 2 128 15,-2-4-128-15,1 1 0 0,1-1 0 0,0 2 128 16,-2 0-128-16,2-2 0 0,-3 2 128 0,0-3-128 16,6 1 160-16,-3-1-160 0,-1 3 176 0,1-2-176 15,0 2 192-15,1-1-192 0,-1 2 144 0,1 1-144 16,0-6 0-16,-1 6 144 0,-3 0-144 0,1 0 0 16,-2 1 0-16,3 1 0 0,2 0 0 0,-1-2 0 15,0 2 128-15,1 1-128 0,0 1 0 0,1 1 0 16,-1 0 144-16,0 1-144 0,-1 1 0 0,0 3 128 15,0-1-128-15,-2-1 0 0,1-1 0 0,0 2 128 16,0 3-128-16,3-4 0 0,1 0 128 0,0 1-128 0,0 0 128 16,0 2-128-16,3-2 128 0,2 1-128 0,1 1 160 0,-1-1-160 15,1 0 128-15,-2 3-128 0,2-3 0 0,2 0 0 16,0 3 0-16,2-3 128 0,-2 1-128 0,0 2 0 16,-2-4 0-16,0 2 128 0,-2 2-128 0,1-5 0 15,0 2 0-15,-1-2 0 0,-6 1 0 0,-3-2 0 31,-2 2-2352-31,-4-1-400 0</inkml:trace>
  <inkml:trace contextRef="#ctx0" brushRef="#br0" timeOffset="45389.51">23484 9982 9503 0,'0'0'416'0,"0"0"96"0,0 0-512 0,0 0 0 0,0 0 0 0,0 0 0 15,0 0 256-15,0 0-64 16,0 0 0-16,0 0 0 0,0 0 384 0,0 0 64 0,0 0 0 0,0 0 16 16,0 0 288-16,0 0 48 0,0 0 16 0,-6 4 0 15,6-4-32-15,-9 4 0 0,9-4 0 0,-9 1 0 16,9-1-208-16,-9 4-64 0,9-4 0 0,-9 1 0 15,9-1-224-15,0 0-48 0,-10 4-16 0,10-4 0 16,-8-1-256-16,8 1-160 0,-9 2 192 0,9-2-192 16,-9 0 256-16,9 0-64 0,0 0-16 0,-7-1 0 15,7 1 144-15,-8-1 48 0,8 1 0 0,-7-3 0 16,7 3-128-16,0 0-32 0,0 0 0 0,0 0 0 16,-7-3-208-16,7 3 176 0,0 0-176 0,0 0 160 15,0 0-160-15,0 0 0 0,-7-4 0 0,7 4 128 16,0 0-128-16,0 0 0 0,-7-4 0 0,7 4 0 15,0 0 0-15,-7-1 192 0,7 1-192 0,0 0 192 16,-9-3 0-16,2 1 0 0,7 2 0 0,0 0 0 0,-7-4-192 0,7 4 192 16,-7-3-192-16,7 3 192 0,0 0-192 0,0 0 0 15,-6-4 144-15,6 4-144 0,0 0 176 0,0 0-48 16,0 0 0-16,0 0 0 0,-6-2 112 0,6 2 16 16,0 0 0-16,0 0 0 0,-7-4 144 0,7 4 48 15,-5-10 0-15,1 4 0 0,4 6 0 0,-1-13 0 16,0 0 0-16,1 2 0 0,1-5-64 0,2 1 0 15,-2-1 0-15,0-3 0 0,4-3-128 0,0-5-16 16,-1 1-16-16,3-7 0 0,-4-3-32 0,4-2 0 16,0-4 0-16,1-3 0 0,2 3 0 0,-1-2 0 15,1 1 0-15,2-4 0 0,2 0 0 0,-2-2-16 0,2-1 0 16,-2-1 0-16,1 0-16 0,1 4 0 0,-2-3 0 0,1 3 0 16,-3 1 16-16,-1 2 0 0,0 3 0 0,-3 1 0 15,-1-1-16-15,0 3 0 0,0 1 0 0,2 1 0 16,-3 5-160-16,2 1 192 0,0 0-192 0,-1-1 192 15,-1 1-192-15,1-2 0 0,-1 3 0 0,1 2 0 16,-2-1 0-16,-1 3 0 0,1-2 128 0,-2 3-128 16,0 5 0-16,-1 0 0 0,-1 0 0 0,0 1 128 15,-2 0-128-15,2 2 0 0,0 0 0 0,1 1 0 16,-4 2 0-16,0 3 0 0,3 0 128 0,0 2-128 16,-2-3 0-16,3 11 0 0,-2-6 0 0,2 6 0 15,-6-9 0-15,6 9 0 0,0 0 0 0,0 0 0 16,0 0 0-16,0-7 0 0,0 7-144 0,0 0 144 15,0 0 0-15,0 0 0 0,0 0-128 0,9-3 128 16,0-1 0-16,-9 4 0 0,9-3 0 0,3 3 0 16,-4-1 0-16,4 1-192 0,1 1 192 0,-1-1-160 0,2-1 160 0,0 1 0 15,3 0 0-15,1 1 0 0,-1 2 0 0,4-1-128 16,0 0 128-16,4-1 0 0,-1-1 0 0,2 1 0 16,1 0 0-16,4 1 0 0,0-4 0 0,5 5-128 15,0 1 128-15,0 2 0 0,1-2 0 0,1 0 0 16,2 1 0-16,0 0-128 0,4-1 128 0,-1-3 0 15,1-1 0-15,3 1 0 0,4-1 0 0,3 1 0 16,0 1 0-16,2-1 0 0,-2-1 0 0,0 1 0 16,1-1 0-16,1 0-128 0,0 0 128 0,2-2 0 15,7 0 0-15,-1 2 0 0,-1 0 0 0,-4 2 0 16,-1-2 0-16,1 0 0 0,0 0 0 0,5 0 0 0,3 0 0 16,-1-2 0-16,1 0 0 0,-1 1 0 15,-3 1 0-15,1 0 0 0,-1-2 0 0,3-1 0 16,3-4 0-16,0 5 0 0,-1 0 0 0,0 2 0 0,-2 0 0 0,0 2 0 15,1-5 0-15,1 4 0 0,2 2 0 0,-2-2 0 16,-2-1 0-16,2 3 0 0,-7 2 0 0,1-1 0 16,0-2 0-16,3 2 0 0,2-1 0 0,1 3 0 15,-2-2 0-15,1 1 0 0,-3 1 0 0,1-1 128 16,-1-2-128-16,4 2 0 0,2 1 0 0,-3-1 0 16,-2 3 0-16,-2-2 0 0,-1-3 0 0,-3 2 0 15,2 4 0-15,2-4 0 0,0 0 0 0,-1 3 0 16,-2-5 0-16,-1 3 0 0,-1-3 0 0,-3 4 0 15,-2-5 0-15,3 1 0 0,1-1 0 0,3 2-128 16,1 1 128-16,1-1 0 0,-3-3 0 0,1 2 0 0,-3 1 0 16,1 2 0-16,4-1 0 0,5-1 0 0,0 4 0 0,0-2 0 15,2 3 0-15,-2 0 0 0,-3-7 0 16,1 1 0-16,1-1 0 0,2 3 0 0,4 2 0 0,0-2 0 16,-2-4 0-16,-3 3 0 0,-1-2 0 0,1 2 0 15,1-1 0-15,1-1 0 0,1 0 0 0,-3 0 0 16,-1 2 0-16,-2-3 0 0,-4-2 0 0,2 0 0 15,4-2 0-15,1 7 128 0,3 1-128 0,-2-2 0 16,-2-1 0-16,-3 1 0 0,-2-2 0 0,3 3 0 16,-1-2 0-16,3 1 0 0,2-3 0 0,-1 0 0 15,-1 0 0-15,-2 0 0 0,-4 0 0 0,-1 0 0 16,1 0 0-16,0 0 128 0,0 0-128 0,-2 0 176 0,2 0-176 16,-7 1 192-16,-2-1-192 0,-3 0 0 15,-1-1-192-15,-21 1 192 0,3 1 0 0,3 2 0 0,3 0 0 16,-2 3 0-16,2-1 0 0,-1-2 0 0,0 1 0 0,25 3 0 15,-10-4 0-15,-7-1 0 0,-4-2 0 0,-1 1 0 16,-2 2 0-16,-1-1 0 0,-1 2 0 0,-15-3 0 16,7 2 0-16,-2-1 0 0,-3 0 0 0,0 0 0 15,-4 1 0-15,-2-1 0 0,-3 2 0 0,6 0 0 16,-17-4 0-16,0 0 0 0,0 0 0 0,0 0 0 31,-13 6-944-31,3 0-272 0,-6 1-48 0</inkml:trace>
  <inkml:trace contextRef="#ctx0" brushRef="#br0" timeOffset="47571.11">739 10277 20271 0,'-11'-7'896'0,"11"7"192"0,0 0-880 0,0 0-208 0,0 0 0 0,0 0 0 16,0 0 192-16,0 0 0 0,0 0 0 0,0 0 0 16,11-4-192-16,0-1 0 0,3 1 128 0,1 1-128 15,3 2 368-15,4 0 16 0,2 0 16 0,4 1 0 16,5-2 224-16,2 1 32 0,6 1 16 0,1 0 0 15,-1-1-160-15,3-1-48 0,4-1 0 0,6-1 0 16,2 0-224-16,5 2-48 0,5-2-16 0,0-4 0 16,0 2-176-16,3-3 160 0,-2 1-160 0,3-1 160 15,4 2-160-15,3 3 128 0,5-4-128 0,-2 2 128 0,-5 0 48 0,6-2 0 16,3 3 0-16,1 4 0 0,8-1 16 0,-3 1 0 16,-5 0 0-16,3-1 0 0,-2 0-64 0,10 1-128 15,4-1 192-15,1 0-64 0,-3-2 16 0,3 3 0 16,5 1 0-16,-1-2 0 0,-1 0-144 0,-1 1 192 15,0-2-192-15,5 2 192 0,3-2-192 0,-3 1 0 16,-4-1 0-16,2 2 0 0,2 2 0 0,-3-1 128 16,-2-2-128-16,2 0 0 0,-5 0 0 0,3 3 0 15,2 2 128-15,-3-3-128 0,-4-3 0 0,2 3 0 16,2 1 144-16,1 1-144 0,1-4 160 0,0 2-32 16,1 2-128-16,3-1 192 0,2-1-48 0,-2 0-16 15,-3-1 0-15,0 2 0 0,4 0 0 0,1-1 0 0,-2-1 0 0,0 0 0 16,-1 2-128-16,3-1 192 0,3 0-192 0,0 0 192 15,-3 0-192-15,3 1 0 0,4 2 0 0,-3-1 0 16,-4-2 0-16,3 0 128 0,5 2-128 0,0-2 0 16,-1 1 0-16,3-1 0 0,2 0 128 0,1 0-128 15,1-1 0-15,2 1 0 0,0 1 144 0,1-2-144 16,0-2 0-16,-1 0 128 0,-4 3-128 0,3-1 0 16,1 1 144-16,-3 0-144 0,-6 0 192 0,2 1-192 15,5 3 208-15,-5 3-64 0,-6-4-16 0,6 1 0 16,0 1-128-16,-2 2 192 0,-4-3-192 0,0-1 192 15,3 2-64-15,-2 2-128 0,-1-3 192 0,1-2-64 16,0-1-128-16,3 2 0 0,0 3 0 0,-4-2 0 16,-5-1 0-16,1 0 0 0,2 4 0 0,-2-1 0 15,-2-1 128-15,0 3-128 0,1-3 0 0,0 0 128 16,-1 3-128-16,-3-4 0 0,-2-3 0 0,2 0 128 0,0 2-128 0,0-1 0 16,-3 2 0-16,-3-2 128 0,-4-4-128 0,2 2 0 15,5 0 0-15,-3 2 128 0,-4 1-128 0,-3-2 0 16,1-2 0-16,-1 1 128 0,1 0-128 0,-1 3 128 15,-3-3-128-15,0 2 128 0,-1-1-128 0,4 2 0 16,0-2 0-16,-1 2 0 0,-4 1 0 0,-1-2 0 16,0 1 128-16,1 0-128 0,2 0 0 0,-7 0 0 15,1 0 0-15,-4 0 0 0,0-1 0 0,3 0 128 16,2 0-128-16,-4 1 0 0,-5-2 0 0,-3 0 0 16,2 2 0-16,-1-1 0 0,-2 2 0 0,3-1 0 15,0-1 0-15,-5 1 0 0,2 1 0 0,-4-1 0 16,0 0 128-16,2 2-128 0,2-2 0 0,1 2 0 0,0-1 0 0,-1-2 0 15,-4 1 0-15,0-1 128 0,-3-1-128 0,1 5 0 16,4-3 0-16,0-1 0 0,2 0 0 0,-1-1 0 16,-4-1 0-16,-2 3 0 0,0 0 0 0,-1 0 0 15,1-3 144-15,1 3-144 0,0-1 160 0,-3 2-160 16,-6-3 0-16,0 2 0 0,1 1 0 0,-3 0 0 16,0-2 0-16,0 2 0 0,2-1 0 0,-2-1 0 15,2 3 0-15,-4-1 0 0,-3-3 0 0,0 3 0 16,0-3 0-16,1 2 0 0,-1 1 0 0,0 0 0 15,2-3 0-15,-1 1 0 0,2-2 0 0,-4 2 0 16,-2-1 0-16,-3-1 0 0,0-1 0 0,-3 1 0 16,-1 0 0-16,-1 0 0 0,-1 0 0 0,-3 1 0 15,-3 0 0-15,2 4 128 0,1-1-128 0,0-4 0 16,-4-3 0-16,-1 2 0 0,-1 1 0 0,0-2 0 0,-3-1 0 0,-1 2 128 16,-2-2-128-16,1 2 0 0,-4 0 192 0,1-3-48 15,-1 1-16-15,1 0 0 0,-1 0 0 0,-1 1 0 16,0 0 0-16,-3 1 0 0,4-2 0 0,-4 0-128 15,-2-6 192-15,0 6-64 0,-2 1 0 0,-1-2-128 16,-2-1 192-16,-7 5-64 0,9-4 16 0,-9 4 0 16,0 0 0-16,7-3 0 0,-7 3-144 0,0 0 128 15,0 0-128-15,0 0 128 0,7-3-128 0,-7 3 0 16,0 0 0-16,0 0 0 0,0 0 0 0,0 0 0 16,0 0 0-16,0 0 0 0,0 0 0 0,5 8 0 15,-1 1-144-15,-1-1 144 0,-3-8 0 0,0 14 0 16,1-1 0-16,-1-3 0 0,0 3 0 0,-1-1 0 0,-2 0 0 15,2 2 0-15,-3 1-128 0,0 3 128 0,1 1 0 16,-1 2 0-16,-1 7 0 0,0 0 0 0,-3 3 0 0,2 3 0 16,-3 6 0-16,0-1 0 0,0 2 0 0,0-1 0 15,1 1 0-15,1-2-128 0,-1 1 128 0,4-1 0 16,-1 1 0-16,-1-1 0 0,3-2 0 0,-1-2 0 16,1 1 0-16,-2-3 0 0,-1-1 0 0,1-2 0 15,2 0 0-15,-1 0 0 0,1-4 0 0,1 3 0 16,-1-5 0-16,2 3 0 0,0-6 0 0,1 1 144 15,0-2-144-15,3 2 0 0,0-4 0 0,-2-3 0 16,3 0 0-16,-1-1 0 0,-1 1 0 0,1-4 0 16,-1-1 0-16,-2-10 0 0,3 12 0 0,-2-4 0 15,-1-8 0-15,0 0 0 0,0 0 0 0,0 0 0 16,-1 11 0-16,1-11 0 0,0 0 128 0,0 0-128 16,-4 7 0-16,4-7 0 0,0 0 144 0,-9 5-144 0,0-3 144 15,9-2-144-15,-10 2 192 0,-1-1-192 0,-1-4 256 0,1 1-64 16,-1-1-16-16,-2 1 0 0,-2-1-176 0,-2 2 0 15,-2-3 144-15,-2-1-144 0,-2 0 128 0,-3 1-128 16,-3-2 160-16,0-2-160 0,-3 2 192 0,-1-3-48 16,0 1-16-16,-3-2 0 0,-3 3 48 0,-3 0 0 15,-3-2 0-15,-4 3 0 0,-5-2-176 0,-6 2 192 16,-5-7-192-16,-3 3 192 0,1-3-32 0,-4 2 0 16,-3 3 0-16,-6-4 0 0,-7-2 64 0,-3 2 16 15,2-2 0-15,-3 3 0 0,-4 1-80 0,-5-3-16 16,-2 3 0-16,-1 2 0 0,2 3-144 0,-1 0 0 15,-3 1 0-15,0 5 0 0,2 2-208 0,-2 6-80 0,0 0-16 0,-6 6-12496 16,-3 3-2512-16</inkml:trace>
  <inkml:trace contextRef="#ctx0" brushRef="#br0" timeOffset="50087.68">10080 14437 12831 0,'0'0'576'0,"0"0"112"0,8-1-560 0,-1 0-128 0,1 1 0 0,-8 0 0 15,0 0 832-15,8 0 128 0,-1-3 16 0,-7 3 16 16,0 0 112-16,8 0 32 0,-8 0 0 0,0 0 0 0,0 0-16 0,0 0 0 16,0 0 0-16,0 0 0 0,0 0 16 0,0 0 0 15,0 0 0-15,0 0 0 0,0 0-352 0,-7-2-64 16,0-2-16-16,-5 1 0 0,1 2-192 0,-3 0-32 15,-1 1-16-15,-4 0 0 0,-4 0-112 0,-3 1-32 16,0 2 0-16,-2 2 0 0,-3-3-112 0,-2 2-16 16,-1 3-16-16,1 3 0 0,-3 2-176 0,4 1 0 15,-1 2 144-15,3 3-144 0,-2 3 0 0,3 5 0 16,1 5 0-16,1-3 0 0,2 2 0 0,2 3-160 16,0 3 160-16,4-1 0 0,1 0 0 0,5-3-128 15,3-1 128-15,5 0 0 0,4-7 0 0,3-1 0 16,5-5 0-16,3-3 0 0,1 0 0 0,3-3 0 15,4-6 0-15,0-1 0 0,4-6 0 0,0-4 192 16,4 0-16-16,-1-8-16 0,-1-2 0 0,2-2 0 16,-2-1 0-16,1-1 0 0,2-2 16 0,-1-1 0 15,-1-5 0-15,-1 3 0 0,-2 1-48 0,-1 0-128 0,-4 3 192 16,-2 1-64-16,0 1-128 0,-2 4 0 0,-3 4 144 0,2 0-144 16,-3 4 0-16,-2 3 0 0,-7 3 0 0,7 6 0 15,-2 7 0-15,-2 5 0 0,-1 1 0 0,0 4 128 16,1 6 0-16,-1 2 0 0,2-2 0 0,1 1 0 15,2 2-128-15,1-5 0 0,3 1 0 0,-1-4 0 16,3 0 0-16,-1-1 0 0,4-4 0 0,5 3 0 16,-2-6-1600-1,2-3-272-15,1-8-64 0</inkml:trace>
  <inkml:trace contextRef="#ctx0" brushRef="#br0" timeOffset="50673.71">10770 14390 15663 0,'0'0'1392'0,"0"0"-1120"16,-5-1-272-16,5 1 0 0,-5 0 2464 0,5 0 432 15,-8 5 96-15,5 0 16 0,-2 4-1936 0,-1 3-384 16,1 3-80-16,0 1-16 0,-1 2-144 0,1 4-16 15,1 6-16-15,-1 0 0 0,-4 2-96 0,1 6-32 16,0 6 0-16,-5 1 0 0,-1-2-96 0,1-1-32 16,0-1 0-16,2-6 0 0,0-3 224 0,2-1 64 15,0-6 0-15,2-4 0 0,2-5 224 0,3-4 48 16,-1 1 16-16,3-11 0 0,0 0-32 0,8-8 0 16,2-2 0-16,3-8 0 0,1-4-192 0,2-4-64 15,-1 0 0-15,2-6 0 0,0-1-272 0,-2 0-176 0,3 0 192 0,-1-1-192 16,2-3 144-16,2 3-144 0,2 2 0 15,-2 0 144-15,0 3-144 0,3 5 0 0,-3 2 0 16,1 6 0-16,-4 2 0 0,-2 7-144 0,-2 0 144 0,0 7 0 16,-1 6-176-16,-2 4 176 0,-4 1-160 0,-2 1 160 15,-1 5-176-15,-2 6 176 0,-1 1-192 0,-2 6 192 16,-3 1 0-16,-1 2-128 0,-2 0 128 0,-9 30 0 0,1-14 0 0,4-9 0 16,-1-10 0-16,6-6 0 0,0-8 0 0,4-6 0 15,2-10 0-15,0 0 0 0,0 0 0 0,13-3 0 16,2-8 0-16,3-2 0 0,2-9 160 0,5-2-16 15,1-5 0-15,1 1 0 0,-2-3-144 0,1 2 0 16,-1 0 0-16,1-1 0 0,-2 7 0 0,-3 4 0 16,0 4 0-16,-2 4 0 0,-4 2 0 0,2 6-144 15,-5 6 144-15,-2 4 0 0,-2 4-192 0,-3 5 192 16,-1 4-192-16,-4 8 192 0,-3 4-160 0,1 4 160 16,-6 2-128-16,1 1 128 0,-2-1 0 0,-1 1 0 15,-1-3 0-15,3-1-128 16,1-3-352-16,3-3-64 0,2 1-16 0,3-7-10768 15,3-5-2176-15</inkml:trace>
  <inkml:trace contextRef="#ctx0" brushRef="#br0" timeOffset="51053.53">12137 14504 23951 0,'0'0'1056'0,"-8"-11"224"0,0 4-1024 0,-2-1-256 0,3 4 0 0,-4 3 0 16,1 4 1328-16,-2 4 208 0,-4 1 32 0,-1 10 16 16,-3 8-768-16,-2 1-160 0,-4 4-16 0,-2 2-16 15,0 2-272-15,2 5-48 0,4 0-16 0,3 1 0 0,4-2-96 0,4-1 0 16,4-2-16-16,3-4 0 0,4-2-176 0,4-4 0 15,2-7 0-15,6-5 0 0,3-3 224 0,4-4 64 16,3-4 16-16,3-6 0 0,2-5 176 0,-1-2 32 16,2-3 16-16,-2-3 0 0,-1-3 80 0,-1-4 16 15,-2-3 0-15,-2 2 0 0,-2-3-128 0,-4 2-32 16,-1-4 0-16,-6 2 0 0,-5-1 48 0,-2 3 16 16,-4-5 0-16,-3 6 0 0,-1 0-208 0,-1 5-64 15,0 6 0-15,-1 1 0 0,-3-2-256 0,1 6-144 16,1 3 16-16,0 2 0 15,-1 2-2368-15,2 2-448 0,2 2-112 0</inkml:trace>
  <inkml:trace contextRef="#ctx0" brushRef="#br0" timeOffset="51347.79">12528 14434 15663 0,'0'0'688'0,"-9"6"144"0,-2 4-656 0,-1 0-176 0,-2 2 0 0,-1 6 0 15,-1 4 2560-15,-2 4 496 0,-1-5 80 0,0 1 32 16,1 4-1392-16,1-2-288 0,3 0-48 0,4 1-16 16,3-3-832-16,3-3-160 0,3-1-48 0,1-3 0 15,3-1-176-15,1-5-32 0,-4-9-16 0,14 5 0 16,0-4 176-16,3-2 48 0,0-7 0 0,3-2 0 16,0-1 128-16,4-3 16 0,0-3 16 0,-2 1 0 15,-3-6-32-15,1 0 0 0,-5 0 0 0,2-1 0 0,-3 0-64 0,-1-3 0 16,-1 1-16-16,-3 3 0 0,-1 3-176 0,-2 2-16 15,-1 0-16-15,-1 3 0 0,-1 4-224 0,-1 1 0 16,-2 9 0-16,0 0 0 0,0 0 0 0,0 0-208 16,0 0 16-16,0 0 0 15,0 0-3440-15,0 0-672 0</inkml:trace>
  <inkml:trace contextRef="#ctx0" brushRef="#br0" timeOffset="51725.14">13068 14340 17503 0,'0'0'1552'0,"0"0"-1232"16,-6 6-320-16,1 4 0 0,0 0 2368 0,-3 6 432 16,-1 1 80-16,-3 4 0 0,-1-1-1152 0,-1 4-224 0,-1 0-48 0,-1 2-16 15,0 2-624-15,-1-3-128 16,1 1-32-16,2-2 0 0,1 4-336 0,2-8-80 15,1-3-16-15,2-2 0 0,3-4-32 0,1 1 0 16,2-6 0-16,2-6 0 0,0 0 256 0,0 0 32 0,0 0 16 0,15-6 0 16,-1-8-16-16,2-4 0 0,2-4 0 0,1-1 0 15,1 6-224-15,2-6-64 0,0 0 0 0,-1 0 0 16,1-2-192-16,-2 4 0 0,1 3 128 0,-4 4-128 16,1 0 0-16,-5 3 0 0,-2 6 0 0,1 2 0 15,-12 3 0-15,9 5 0 0,-9-5-128 0,6 14 128 0,-3 8 0 16,-3 1-128-16,-3 2 128 0,-1-1 0 0,-3 3 0 15,-2 2 0-15,-1 4 0 0,-1-2 0 0,2-4-160 0,2 1 160 16,-1-5-128-16,4-1 128 16,4 0-1280-16,2-4-160 0,3-5-32 0,4-3-16 15,2-7-1648-15,4-3-336 0</inkml:trace>
  <inkml:trace contextRef="#ctx0" brushRef="#br0" timeOffset="51992.34">14234 13597 19343 0,'-2'-14'1728'0,"-2"3"-1392"16,-1 1-336-16,-2 2 0 0,0-1 2768 0,-2 7 496 16,-4 2 80-16,-1 3 32 0,-4 8-1856 0,-3-1-368 15,-2 4-80-15,0 6-16 0,0 9-608 0,0 6-112 16,4 4-16-16,0 8-16 0,0 1-304 0,2 11 0 0,3 3 0 0,-2 6 0 15,-1-1 0-15,3 5 0 0,3 3 0 0,1 0 0 16,0-5 0-16,1-2 0 0,0-7 0 16,1-2 0-1,2-3-480-15,-1-9-160 0,0-10-16 0,0-5-16 16,2-3-2416-16,0-7-496 0</inkml:trace>
  <inkml:trace contextRef="#ctx0" brushRef="#br0" timeOffset="52126.47">13705 14327 17503 0,'-1'-19'768'0,"2"6"176"0,2 3-752 0,2 0-192 16,1 2 0-16,4-2 0 0,4 2 3712 0,3-1 704 16,1 4 128-16,2-2 48 0,4-1-3184 0,4 3-624 15,5-5-128-15,0 5-16 0,5-2-352 0,6 6-64 16,3 5-16-16,2-1 0 16,2-1-1296-16,-1-1-272 0,-5 1-48 0</inkml:trace>
  <inkml:trace contextRef="#ctx0" brushRef="#br0" timeOffset="52874.83">16434 14454 21183 0,'-19'-5'1888'0,"8"0"-1504"0,-7 1-384 0,0 1 0 0,-2 1 1152 0,-2 2 144 15,-2 0 48-15,-3 2 0 0,0 5-400 16,-3 2-80-16,-1 2-16 0,0 3 0 0,2 9-272 0,2 1-48 16,2 4-16-16,3-2 0 0,3 2-192 0,5-3-32 15,3 4-16-15,5-5 0 0,4-1-48 0,4-1-16 16,4 1 0-16,1-4 0 0,3-5 128 0,3-5 32 16,2-6 0-16,3-3 0 0,1-5 144 0,4-1 16 15,1-5 16-15,2-2 0 0,0-5-32 0,-2-1-16 16,-2-4 0-16,-3 2 0 0,-4-5-240 0,-3 1-32 15,-8 9-16-15,-1-1 0 0,0-4-48 0,-4 0-16 16,-1-5 0-16,0 2 0 0,-2-4-144 0,-2 3 128 16,1-2-128-16,-6-14 128 0,3 8-128 0,1 10 0 15,2 7 0-15,3 3 0 0,0 4 0 0,2 4 0 16,0 5 0-16,0 0-176 0,9-6 48 0,4 1 0 16,-3 4 0-16,3-5 0 0,3 0 128 0,5 0 0 15,2 1-144-15,3-7 144 0,2 1 0 0,3-1 0 16,2-2 0-16,28-14 0 0,-4 3 0 0,-5 1 0 0,-4 1 0 15,-1-3 0-15,-6-3 0 0,-1 3 0 0,-4-4 0 0,0 0 0 16,0-1 0-16,-5-3 0 16,0-3 0-16,-4-6 0 0,1-4 0 0,-9 11 192 0,1-1-192 15,0-2 192-15,-2 0-192 0,-1 3 128 0,-2 2-128 0,-2 8 128 16,-3 9-128-16,-3 1 0 0,-2 5 0 0,-1 6 0 16,-4 5 0-16,0 0 128 0,-9 14-128 0,-6 12 192 15,-5 6-64-15,-3 11-128 0,-1 7 192 0,-3 8-64 16,-2 5-128-16,-4 9 0 0,-5 11 0 0,-3 6 0 15,-2 5 0-15,-3 6 0 0,-2 1 0 0,-1 0 0 0,1 1 0 16,2-4 0-16,2-4 0 0,4-9 0 0,4-6 0 16,4-9 128-16,3-3-128 0,3-3 128 0,3-7-256 0,4-2-64 15,4-6-16-15,0-7 0 16,1-2-1904-16,0-7-368 0,1-4-80 0</inkml:trace>
  <inkml:trace contextRef="#ctx0" brushRef="#br0" timeOffset="53010.41">16275 15023 32255 0,'18'-16'1424'0,"-2"6"304"0,3-2-1392 0,6-2-336 15,3-2 0-15,4 1 0 0,2-1 336 0,4 0 0 16,4 3 0-16,8-5 0 0,6-1-80 0,3 1 0 16,4 3-16-16,-5 0-10304 15,-2 1-2064-15</inkml:trace>
  <inkml:trace contextRef="#ctx0" brushRef="#br0" timeOffset="53761.47">19183 14075 11055 0,'0'0'976'0,"0"0"-784"16,-2-9-192-16,-2 2 0 0,-1-3 2768 0,-2 2 512 0,-1 3 112 0,-3-2 0 15,-1 2-1392-15,-3 3-272 16,-3-3-64-16,0 2-16 0,-4 6-576 0,-3-1-112 0,-1 2-32 15,-6 1 0-15,-4 5-464 0,1 1-80 0,-7 0-32 0,4 2 0 16,1-3-96-16,4 3 0 0,3 3-16 0,5 1 0 16,6-1-64-16,4 1-16 0,3-5 0 0,6 4 0 15,3 0-160-15,3 1 0 0,4-1 0 0,4 2 128 0,3-1 0 0,5 0-128 16,1 2 192-16,5 0-64 16,1 2 0-16,1 0 0 0,1 4 0 0,0-4 0 0,-3 1-128 15,-1-1 0-15,-2 2 144 0,-5 0-144 0,-1-1 0 0,-5-2 128 16,-2-1-128-16,-5 0 0 0,-2 2 320 0,-3-4 0 15,-3 0 0-15,-3-2 0 0,-3-1 208 0,-4 1 48 16,-7 2 0-16,-3-3 0 0,-4-4-144 0,-3 3-32 16,-3-4 0-16,-4 0 0 0,-1-3-176 0,2-1-32 15,-1-5-16-15,3 0 0 0,0-3-176 0,4 0 128 16,3-4-128-16,9-3 128 16,7 1-528-16,6-4-112 0,5-1-32 0,8-1 0 15,6 0-1968-15,8-5-400 0,8 1-80 0</inkml:trace>
  <inkml:trace contextRef="#ctx0" brushRef="#br0" timeOffset="54126.06">19721 14215 24991 0,'-10'-8'1104'0,"3"5"240"0,-6-2-1088 0,0-1-256 0,-5 4 0 0,-1 1 0 15,-2-1 1392-15,0 4 208 0,-1 1 64 0,-4 6 0 16,-1 0-640-16,0 4-128 0,-5 1-32 0,2 4 0 0,0-2-432 0,3 3-96 16,1 4-16-16,3 3 0 0,4-4-192 0,5-1-128 15,4 0 160-15,2-2-160 0,4-1 160 0,4-1-160 16,4-2 160-16,2 0-160 0,4-7 288 0,3 0-32 16,2-6-16-16,3-1 0 0,1 1 144 0,2-4 16 15,-1-1 16-15,2-6 0 0,0 1-32 0,0-3 0 16,-3 0 0-16,-1-1 0 0,-2-5-128 0,0 4-48 15,-1 3 0-15,-4 3 0 0,-2 2-208 0,-9 5 0 16,0 0 128-16,10 5-128 0,-3 5 0 0,-3 5 0 16,-2 2 0-16,-1 2 0 0,-1 2 0 0,0 0-128 15,3-1 128-15,1 0 0 0,2-1-240 0,3-1 64 16,1-4 16-16,-2-4 0 16,1-5-1952-16,2 1-400 0,2-5-80 0</inkml:trace>
  <inkml:trace contextRef="#ctx0" brushRef="#br0" timeOffset="54524.92">20655 13382 16575 0,'0'0'1472'0,"1"-5"-1168"0,1-3-304 0,1 2 0 0,-3 6 1024 0,0 0 160 16,0 0 32-16,0 0 0 0,0 0 448 0,0 0 112 15,0 0 16-15,0 0 0 0,-8 6-480 0,-2 4-96 16,-1 4 0-16,-5 3-16 0,0 6-272 0,-2 4-48 15,-1 5-16-15,-3 7 0 0,-1 7-224 0,-2 7-32 16,-3 6-16-16,-2 4 0 0,-2 2-336 0,-13 29-64 16,6-9 0-16,3-8-16 0,5-11-48 0,3-5-128 15,3-7 192-15,4-5-64 0,-1-6-128 0,4-4 160 16,3-4-160-16,2-4 160 0,2-5-160 0,2-2 0 16,3-5 0-16,2-4 0 15,0-2-496-15,4-3-16 0,0-10-16 0,0 0-10480 16,10-10-2080-16</inkml:trace>
  <inkml:trace contextRef="#ctx0" brushRef="#br0" timeOffset="55198.93">21380 13532 14735 0,'7'-20'1312'0,"-2"13"-1056"0,-3-4-256 0,3 2 0 16,0 1 1728-16,1 0 304 0,-5 2 48 0,0-1 16 15,-1 7-560-15,0 0-96 0,0 0-32 0,0 0 0 16,-8 1-336-16,0 6-80 0,-3 0-16 0,-3 9 0 16,-3 2-368-16,-4 3-80 0,0 7-16 0,-2 3 0 15,-1 8-80-15,-1 4-32 0,-1 9 0 0,-3 2 0 16,-3 5-144-16,0 6-16 0,-1 3-16 0,1-2 0 0,3-1-64 16,1-3-16-16,1-2 0 0,4-6 0 0,4-4 48 0,4-6 0 15,2-2 0-15,4-1 0 0,4-3-32 0,3-6 0 16,1-7 0-16,3-1 0 0,4 1-160 0,3-6 0 15,2-3 0-15,0-7 0 16,2-1-960-16,2-6-256 0,0-2-64 0,7-9-13792 0</inkml:trace>
  <inkml:trace contextRef="#ctx0" brushRef="#br0" timeOffset="55370.06">20675 14023 22111 0,'-5'-16'976'0,"5"12"208"0,0-4-944 0,4 2-240 15,3 1 0-15,3-2 0 0,2 4 3584 0,2-1 688 16,1 2 128-16,8-1 16 0,4-2-3008 0,4 1-592 16,6 0-128-16,6 1-32 0,5 0-240 0,2-4-48 15,4 2-16-15,-1 3 0 0,1-1-352 0,-1 2 144 16,-1-2-144-16,-1 3 0 16,-2 0-1072-16,-2 3-320 0,-1-2-64 0</inkml:trace>
  <inkml:trace contextRef="#ctx0" brushRef="#br0" timeOffset="57491.56">27847 14168 16575 0,'0'0'736'0,"0"0"160"0,0 0-720 0,-9-3-176 0,1 1 0 0,8 2 0 0,-8-1 784 0,8 1 128 16,-7 5 32-16,2 0 0 0,-3 1 32 0,0 2 16 16,-2 5 0-16,1-1 0 0,-1 2-192 0,1 5-32 15,-1 2-16-15,0 3 0 0,0-4-112 0,1 4-32 16,1 2 0-16,-1-3 0 0,6-1-256 0,-1 3-48 15,0-4-16-15,0 0 0 0,0-4-112 0,0 0-32 16,1-2 0-16,-2 0 0 0,-2-2-16 0,1-2-128 16,0-3 192-16,0 1-64 0,1-3-128 0,5-6-144 15,0 0 144-15,0 0-208 16,0 0-1616-16,0 0-320 0,0 0-64 0,7-15-16 0</inkml:trace>
  <inkml:trace contextRef="#ctx0" brushRef="#br0" timeOffset="57874.3">28204 14150 24879 0,'-8'5'2208'0,"-5"4"-1760"0,1 3-448 0,-5 3 0 15,-1 1 0-15,1 5 0 0,-1 4 0 0,1-2 0 16,2 4 128-16,0-3 160 0,-2-4 32 0,4 3 0 15,1 1 128-15,2-3 16 0,1-4 16 0,2 0 0 16,4-6-80-16,1 0-16 0,2-11 0 0,0 0 0 16,5 11-32-16,-5-11-16 0,14 0 0 0,0-6 0 15,2-3 304-15,1-5 48 0,4-4 16 0,2-1 0 16,1 0-208-16,0-3-48 0,0-3 0 0,3 2 0 16,2-5-320-16,-1 4-128 0,-3 3 0 0,0 2 144 0,-3 3-144 0,-1 2 0 15,-2 5 144-15,-4 1-144 0,-2 6 0 0,-1 4 144 16,-3 6-144-16,0 2 0 0,-5 7 0 0,-1 7 0 15,-3 5 0-15,-2 4 0 0,0 0 0 0,-1 3 0 16,-6 1 0-16,2 1 0 0,-2 1 0 0,1-3 0 16,-1-5 0-16,2-1 0 0,-1-6 0 0,2-1-176 15,1-3 0-15,2-3 0 16,3-6-1536-16,0-11-304 0,4 8-64 0,-4-8-11008 0</inkml:trace>
  <inkml:trace contextRef="#ctx0" brushRef="#br0" timeOffset="58241.8">30037 13254 15599 0,'0'0'688'0,"0"0"144"0,0 0-656 0,0 0-176 0,0 0 0 0,0 0 0 0,-8 8 608 16,-1 3 96-16,0 3 0 0,-2 5 16 0,-4 4 192 15,-2 6 48-15,1 2 0 0,-5 8 0 0,0 4-208 0,-5 8-48 16,-3 5 0-16,-4 5 0 0,-3 7-128 0,-1 2-48 15,1-1 0-15,1 4 0 0,1 8-240 0,2-5-48 16,0-3-16-16,6-6 0 0,1-7-64 0,6-5-16 16,4-6 0-16,4-8 0 0,3-7-16 0,4-1 0 15,4-2 0-15,0-8 0 0,4-3-128 0,2-5 0 16,2-6-192-16,-8-9-8032 16,14 0-1600-16</inkml:trace>
  <inkml:trace contextRef="#ctx0" brushRef="#br0" timeOffset="58446.68">29354 14075 30399 0,'0'0'2704'0,"0"0"-2160"0,8-7-544 0,4 2 0 16,9 1 224-16,3 0-64 0,1-4-16 0,7 1 0 15,5-6-144-15,5 4 0 0,1 0 0 0,4 3 0 16,3-2 0-16,2 3 192 0,1 3-192 0,-1 0 192 15,-5 4-192-15,-1 1-272 0,-5 1 64 0,-4 2-8944 16,-4 0-1792-16</inkml:trace>
  <inkml:trace contextRef="#ctx0" brushRef="#br0" timeOffset="58792.96">30488 14027 19343 0,'-20'-9'848'0,"6"4"192"15,-4 4-832-15,-5-1-208 0,-5 0 0 0,-3 2 0 0,0 1 1216 0,-2 3 208 16,-3 4 48-16,0-1 0 0,0 5-384 0,0 2-80 16,0 2-16-16,6 1 0 0,-2 3-320 0,5 0-64 15,5-1-16-15,2 0 0 0,5 1-208 0,6-3-64 16,7 0 0-16,6-2 0 0,3-3-112 0,7-1-16 16,4-3-16-16,6-1 0 0,4-3 80 0,4-1 0 15,-2-5 16-15,3-1 0 0,-1-3 64 0,-1-4 16 16,-1-2 0-16,-2 0 0 0,-1-2-160 0,-2 0-16 15,-3-2-16-15,-3 2 0 0,-5 5 32 0,-5 2 16 0,-9 7 0 16,0 0 0-16,4-11 144 0,-4 11 32 0,0 0 0 0,-10 2 0 16,-4 4-256-16,0 4-128 0,-2 2 160 0,4 2-160 15,1 4 0-15,3 3 0 0,-1 0 0 0,4 0 0 16,2 0 0-16,3-2 0 0,4-2 0 0,1-2 0 16,3 1 0-16,2-2 0 0,1-2 0 0,3-1 0 15,1-3-192-15,2-2-64 0,1-3-32 0,1-2 0 31,0-2-2192-31,2-3-432 0,1-5-96 0</inkml:trace>
  <inkml:trace contextRef="#ctx0" brushRef="#br0" timeOffset="59196.15">30895 13942 23039 0,'0'0'1024'0,"-10"-2"192"0,-1 1-960 0,1 2-256 16,-1 2 0-16,-2 6 0 0,-1 5 752 0,-2 2 96 15,-4 1 32-15,1 3 0 0,-1 3-224 0,1 6-32 16,1-1-16-16,2 3 0 0,0-4-176 0,2 1-48 16,4-4 0-16,1 2 0 0,3-3-224 0,1-1-160 15,-1-6 192-15,3-2-192 0,2-2 256 0,1-12-64 16,0 0-16-16,0 0 0 0,0 0 336 0,10 0 64 15,1-7 0-15,3 0 16 0,2-8-48 0,0-2-16 16,1-2 0-16,0 0 0 0,3-3-272 0,-1 2-64 0,0 0-16 0,1 2 0 16,0 0-176-16,2 3 0 0,1 0 0 0,-2 2 128 15,0 6-128-15,-2 2 0 0,-4 4 0 0,0 2 0 16,-2 1 0-16,0 5-144 0,-2 6 144 0,-1 1 0 16,-1 3-160-16,-2 3 160 0,0 1-128 0,-2 2 128 15,-2 3 0-15,-3 2 0 0,-3-2 0 0,-2 2-128 16,-2 0 128-16,2-2 0 0,-3-1 0 0,3-1 0 15,4-3-176-15,-1-4-96 0,2-1-32 0,3-5 0 32,4-2-2016-32,-7-9-416 0,13 0-80 0</inkml:trace>
  <inkml:trace contextRef="#ctx0" brushRef="#br0" timeOffset="59504.48">31768 13394 24527 0,'0'0'1088'0,"0"0"224"0,0 0-1056 15,-10 8-256-15,-2 3 0 0,1 3 0 0,-2 5 0 0,-1 5 128 16,0 9-128-16,-1 3 0 0,0 2 512 0,-2 6 0 15,-2 6 0-15,-1 5 0 0,-2 6-64 0,1 0 0 16,-1 5-16-16,0-3 0 0,-1 1-240 0,-1-3-32 0,-1-3-16 0,3-7 0 16,3-4 32-16,3-5 0 0,0-6 0 15,2-6 0-15,3-2-48 0,2-6-128 0,3-3 192 0,-1-8-64 16,7-11-288-16,0 0-64 0,0 0-16 0,0 0-8400 16,8-10-1696-16</inkml:trace>
  <inkml:trace contextRef="#ctx0" brushRef="#br0" timeOffset="59864.77">32331 13799 20271 0,'-16'-5'1792'0,"8"5"-1424"0,-2 0-368 0,-2 2 0 0,0-1 480 0,-4-1 32 16,0 5 0-16,-2 1 0 0,-1 1 256 0,-18 9 48 15,3-1 16-15,3 1 0 0,3-2 32 0,0-2 16 16,-3 4 0-16,-1 0 0 0,0 4-320 0,0 3-64 16,-3-1-16-16,2-2 0 0,0 4-160 0,-1 3-16 15,1 0-16-15,3-2 0 0,3-4-128 0,4-1-32 16,6-1 0-16,-1-1 0 0,4-3 352 0,4 2 64 16,3-3 16-16,7-14 0 0,-4 22-80 0,7 1-16 15,2 0 0-15,5 3 0 0,7-5-16 0,2 1 0 16,5-3 0-16,4 1 0 0,-1 2 64 0,3-6 16 15,1 0 0-15,4 0 0 0,1-2-64 0,2-1-16 16,-1-7 0-16,0 2 0 0,-3 1-144 0,0 0-48 16,-2-4 0-16,0 0 0 0,-3 2-128 0,-2-2-128 15,-2 2 144-15,1-1-144 16,-2-2-832-16,-13-1-256 0,1 2-48 0</inkml:trace>
  <inkml:trace contextRef="#ctx0" brushRef="#br0" timeOffset="62165.95">9730 17367 7359 0,'0'0'656'0,"6"-4"-528"16,-4-2-128-16,3 0 0 0,0-1 1808 0,0-1 336 15,-2 1 64-15,1-2 16 0,0 0-384 0,-2-2-80 0,1 1-16 0,-1-3 0 16,-2-2-176-16,-2 0-32 15,-1-2-16-15,-2 2 0 0,-3 2-416 0,1-2-80 0,-3-2 0 0,-1 6-16 16,0 3-240-16,-2 4-64 0,-1-2 0 0,0 6 0 16,-1 5-384-16,-2 1-96 0,-2 7-16 0,0 4 0 15,-2 4-208-15,-2 3 0 0,-1 6 0 0,0-1 0 16,-2 4 0-16,3 0 0 0,2 0 0 0,2 0 0 16,5-5 0-16,5 0 0 0,4-6 0 0,3-3 0 0,6-1 0 0,5-6 0 15,4 0 0-15,5-7 144 0,2-4 32 16,4-4 0-16,3-5 0 0,2-3 0 0,1-4 224 0,2-1 48 15,1-3 16-15,2-3 0 0,-1-3-224 0,-1 0-48 16,0 4-16-16,-2-2 0 0,-3 4-176 0,-4 2 0 16,-3 6 144-16,0-1-144 0,-4 6 0 0,-1 4 0 15,-2 3 0-15,-4 4 0 0,1 6 0 0,-2 3 0 16,-1 8 0-16,-3 1-128 0,0 0 128 0,0 3 0 16,3 0 0-16,-2 2 0 0,2-4-192 0,2 1 32 15,1 2 16-15,7 5 0 16,1-11-2608-16,3-4-512 0,3-8-96 0,2-8-9440 0</inkml:trace>
  <inkml:trace contextRef="#ctx0" brushRef="#br0" timeOffset="62463.26">11411 16633 22111 0,'1'-11'1968'0,"0"0"-1584"15,2-3-384-15,-3-1 0 0,0 3 1536 0,-3 2 208 0,-2-3 48 0,-1 6 16 16,-2-3-688-16,-2 3-144 0,-1 0-16 0,-2 2-16 16,-2 2-480-16,-3 3-80 0,0 3-32 0,-2 3 0 15,-3 3-192-15,-1 5-32 0,-4 1-128 0,-1 4 192 16,-1 4-192-16,-1 8 0 0,-5-1 0 0,2 6 0 16,-1 2 0-16,1 6 0 0,2 5 0 0,2 4-160 15,2 7 160-15,2 1-128 0,5 5 128 0,2 2-128 0,2 1 128 16,3-4 0-16,3-4 0 0,3-5-128 0,4-3 128 0,3-2 0 15,1-6 128-15,3-4-128 0,2-5 0 0,1-5 0 16,0-2 0-16,5 4-192 16,-3-13-1584-16,-2-5-320 0,-6-15-64 0</inkml:trace>
  <inkml:trace contextRef="#ctx0" brushRef="#br0" timeOffset="62619.33">10451 17315 22111 0,'0'0'1968'0,"8"-2"-1584"15,2-5-384-15,3 0 0 0,3 2 2048 0,3-4 320 16,2 1 64-16,7-1 0 0,2 0-1568 0,4-2-320 16,3-1-64-16,6 0-16 0,5-1-80 0,2 3 0 15,6-3-16-15,2 2 0 0,-3 0-368 0,0-1 0 16,0-1 0-16,-3 3-10000 16,-3-2-2032-16</inkml:trace>
  <inkml:trace contextRef="#ctx0" brushRef="#br0" timeOffset="62843.45">12099 16594 24879 0,'0'0'1088'0,"0"0"256"0,0 0-1088 0,0 0-256 0,-6 3 0 0,0 3 0 16,-5 6 1152-16,-1 2 192 0,-2 5 16 0,-5 2 16 0,-4 9-160 0,-1 1-48 15,-3 9 0-15,0 1 0 0,-1 1-384 0,1 6-80 16,0 3 0-16,3 3-16 15,2 2-336-15,1 4-64 0,0 4-16 0,4-3 0 0,0 2-272 0,2-3-256 16,2-3 64-16,-1 21 0 16,4-15-2720-16,4-11-544 0,4-9-96 0,2-11-9216 15</inkml:trace>
  <inkml:trace contextRef="#ctx0" brushRef="#br0" timeOffset="63023.2">11622 17241 27647 0,'0'0'1216'0,"0"0"256"0,6-5-1168 0,4-2-304 15,2 2 0-15,2 0 0 0,4-1 864 0,2 3 112 16,-1-1 32-16,5-1 0 0,4-2-432 0,1 2-96 16,4 3-16-16,4-2 0 0,3-2-464 0,2 1-208 15,1 1 16-15,14-5-14272 0</inkml:trace>
  <inkml:trace contextRef="#ctx0" brushRef="#br0" timeOffset="63332.09">12542 17277 28047 0,'10'-9'1232'0,"-2"7"272"0,3-2-1200 16,3 0-304-16,4-4 0 0,3 1 0 0,-1-3 496 0,0-1 32 15,-1 0 16-15,3-3 0 0,-2-1-176 0,-1-2-48 16,-1 1 0-16,-1-1 0 0,-2-1-64 0,-2 2 0 16,-5 1-16-16,-1-1 0 0,-5 5-48 0,-2-1 0 15,-3 6 0-15,-6 1 0 0,-5 4-192 0,-4 3 0 16,-2 6 128-16,-3 1-128 0,-3 4 0 0,-2 3 0 16,-2 3 0-16,-1 4 0 0,2 4 352 0,1-3 32 15,1 3 0-15,6-3 0 0,3-1 32 0,4 1 16 16,4-3 0-16,3-2 0 0,7-1-288 0,6-3-144 15,2-3 160-15,5-2-160 0,5-1 0 0,5-3-128 16,4-3-16-16,2-4 0 16,1-3-2672-16,2-4-512 0</inkml:trace>
  <inkml:trace contextRef="#ctx0" brushRef="#br0" timeOffset="63611.52">13385 17048 24303 0,'-19'23'1072'0,"9"-9"224"0,-4 5-1040 0,-4 5-256 0,-2-1 0 0,-2 5 0 16,0 3 1200-16,-1 0 176 0,4 0 32 0,0-3 16 15,0 0-80-15,3-5-32 0,3 0 0 0,3-2 0 16,2-5-800-16,4-3-176 0,2 0-16 0,3-6-16 16,-1-7 144-16,8 2 16 0,3-3 16 0,3-4 0 15,3-2 64-15,2-7 16 0,2-2 0 0,4-3 0 16,0-2-144-16,2-3-32 0,-1-1 0 0,2-1 0 15,2-3 80-15,0 5 16 0,2-1 0 0,2 2 0 16,2 4-176-16,-1 2-48 0,1 3 0 0,0 7 0 0,-3-1-256 0,-2 7 128 16,-1 3-128-16,-4 7 0 0,-2 1 0 0,-1 7 0 15,-2 3 0-15,-4 4-12848 16,-3 0-2448-16</inkml:trace>
  <inkml:trace contextRef="#ctx0" brushRef="#br0" timeOffset="64329.37">16967 16254 18591 0,'11'-15'832'0,"-4"6"160"0,2-1-800 0,-3-4-192 16,0 2 0-16,-1 1 0 0,1-3 1088 0,-1 0 160 15,-3 4 32-15,1-2 16 0,-1 6 48 0,-2 6 0 16,0-9 0-16,0 9 0 0,0 0-320 0,0 0-64 0,-7 9-16 0,-4 1 0 16,-5 5-496-16,-2 8-112 0,-3 6-16 0,-5 7 0 15,-4 6-32-15,-5 10-16 16,0 6 0-16,-3 7 0 0,-2 8-144 0,1 4-128 0,1 7 144 0,5-1-144 16,5-7 128-16,6-2-128 0,5-4 0 0,9-6 0 15,2-6 144-15,6-5-144 0,4-1 128 0,6-9-128 16,6-3 240-16,4-5-48 0,5-4 0 0,5-3 0 15,3-7-192-15,4-4 0 0,1-7 0 0,15-1-160 16,-7-9-976 0,-5-3-192-16,-3-7-32 0</inkml:trace>
  <inkml:trace contextRef="#ctx0" brushRef="#br0" timeOffset="64513.34">16309 16837 36863 0,'-18'-14'1632'0,"13"5"336"0,2 2-1584 0,3-2-384 16,5 0 0-16,4-6 0 0,4-1 560 0,6 2 16 16,6 2 16-16,10-2 0 0,7-3 96 0,7 2 16 15,7 0 0-15,6 2 0 0,8 3-400 0,1-4-80 16,2 1-16-16,-3 4 0 0,-3 0-208 0,-2 6 0 16,-3 1 0-16,3 2-160 15,-3 0-3008-15,-1 2-608 0</inkml:trace>
  <inkml:trace contextRef="#ctx0" brushRef="#br0" timeOffset="65395.56">19770 16762 24879 0,'-3'-16'2208'0,"3"-2"-1760"0,3 0-448 0,-1 4 0 15,0 4 384-15,-2 10-16 0,0 0 0 16,0 0 0-16,0 0 208 0,0 0 32 0,0 0 16 0,-5 18 0 16,-4 3-192-16,-2 9-48 0,-1 0 0 0,-1 6 0 15,0 4-192-15,-2 1-32 0,-3 4-16 0,-1 3 0 16,-2 1-144-16,2-4 0 0,-3-1 144 0,0-7-144 15,-1-1 144-15,4-7-144 0,2-5 192 0,1-6-192 16,4-5 560-16,3-7 0 0,9-6 0 0,0 0 0 16,0 0 144-16,2-15 48 0,8-11 0 0,6-5 0 0,3-1-240 0,6-5-32 15,6-4-16-15,0-3 0 0,0-1-272 0,3-4-48 16,3-1-16-16,3 6 0 0,0-2-128 0,1 5 0 16,-2 2 0-16,-2 5 0 0,-1 3 0 0,-4 8 0 15,-3 3 0-15,-4 6 0 0,-3 5-192 0,-2 8 192 16,-2 7-192-16,-4 4 192 0,-4 5-304 0,-2 8 64 15,-4 8 16-15,-6 3 0 0,-5 4 32 0,-4 4 16 16,-4 0 0-16,-1 1 0 0,-3 1 176 0,0-7 0 16,1-8 0-16,0-3 0 0,-1-1 0 0,2-6 0 15,5-3 0-15,1-4 0 0,5-7 0 0,6-5 0 16,0 0 128-16,0 0-128 0,6-21 192 0,6-2-16 16,3-4-16-16,4-3 0 0,4-4-160 0,-1-3 128 15,2-4-128-15,4 3 128 0,2 1-128 0,1 4 0 16,-1 5 0-16,0 2 0 0,0 3 0 0,-3 6 0 15,-3 10 0-15,-1 0-176 0,0 6 176 0,-5 6 0 16,-3 5-144-16,-4 7 144 0,-2 2-176 0,-5 5 48 16,-3 4 0-16,-2 5 0 0,-3 1 128 0,-2 3-128 15,-3 1 128-15,0-2-128 0,-1-6 128 0,1 0 0 16,1 0 0-16,1-4 0 0,-1-3 0 0,3-4 0 0,0-5 128 16,4-2-128-16,1-12 0 0,0 0-208 0,0 0 16 0,10 4-10352 15,0-4-2064-15</inkml:trace>
  <inkml:trace contextRef="#ctx0" brushRef="#br0" timeOffset="65655.67">21438 16490 19343 0,'0'0'848'0,"0"0"192"0,0 0-832 0,0 0-208 16,0 0 0-16,-11 7 0 0,-1 4 2960 0,-1 6 560 15,-1 2 96-15,-3 2 32 0,-2 6-2304 0,0 0-464 16,-1 4-96-16,-2 2-16 0,1 2-288 0,-2 2-64 16,4-1-16-16,-2 1 0 0,2-1-256 0,3-2-144 15,1 1 160-15,3-4-160 16,2 0-1344-16,4-2-352 0,2-6-80 0</inkml:trace>
  <inkml:trace contextRef="#ctx0" brushRef="#br0" timeOffset="66119.17">22044 16598 28383 0,'-9'-4'1264'0,"9"4"256"0,-9 3-1216 0,0 3-304 15,-5 6 0-15,-4 2 0 0,-2-4 0 0,-2 6 128 16,-2 4-128-16,-9 10 0 0,1-3 656 0,7 2 32 15,0 4 0-15,-1-1 0 0,-1-2-128 0,5-2-32 16,3-4 0-16,5-1 0 0,1-4-272 0,3-5-64 16,2-1-16-16,4-3 0 0,4-10 16 0,0 0 0 15,0 0 0-15,0 0 0 0,12-9 160 0,3 0 32 16,3-5 16-16,2-3 0 0,3-5-128 0,-5 4-16 16,1-2-16-16,2-4 0 0,4 0-112 0,1-3-128 15,2 0 176-15,1 3-176 0,2-3 0 0,-3 6 0 16,1 0 0-16,0 4 0 0,-1 1 0 0,-1 5 0 15,-2 5 0-15,-2 6 0 0,-1 6-128 0,-3 7 128 16,-1 4 0-16,-3 5-144 0,-2 7 144 0,-3 3-128 16,-1 4 128-16,-4 1-128 0,-4-1 128 0,-3 1 0 15,-3 0 0-15,0-1 0 0,-1-5 0 0,0-1 0 0,-2 0 0 0,0 6 0 32,1-4-1824-32,3-10-336 0</inkml:trace>
  <inkml:trace contextRef="#ctx0" brushRef="#br0" timeOffset="66584">22864 16725 24879 0,'0'0'1088'0,"0"0"256"0,0 0-1088 0,-9 3-256 16,0 1 0-16,0 3 0 0,-1 2 320 0,1 5 16 15,0 3 0-15,-1 3 0 0,-2 6 320 0,1-1 64 16,0 3 16-16,0 1 0 0,3 5-192 0,1 3-32 16,1 0-16-16,3 0 0 0,6-4-320 0,1-2-176 15,2-9 192-15,4-1-192 0,5-6 176 0,1-3-176 16,1-9 160-16,5-1-160 0,3-5 416 0,3-3-16 0,3-6 0 0,2-4 0 16,4-6 320-16,-2-3 64 15,-2-2 16-15,-2-2 0 0,-3 2-144 0,-1-2-16 0,-3 2-16 0,-3-3 0 16,-2-3-240-16,-1 1-32 0,0 1-16 0,0 1 0 15,0 3-336-15,-1 6 128 0,1 0-128 0,-1 3 0 16,-3 2-144-16,-4 8-112 0,0-2 0 0,0 4-16 16,0-2-2768-16,2 3-544 0</inkml:trace>
  <inkml:trace contextRef="#ctx0" brushRef="#br0" timeOffset="66882.53">24655 15917 5519 0,'-2'-8'496'0,"2"8"-496"15,0 0 0-15,0 0 0 0,0 0 5696 0,-10 7 1024 16,-1 0 224-16,-4 6 32 0,-3 5-5184 0,-1 2-1024 15,-3 8-224-15,-10 15-32 0,3 6 112 0,1 2 16 16,1 3 16-16,1 5 0 0,-2 7-176 0,-3-1-32 16,-2 2-16-16,0 4 0 0,-1 3-192 0,-2 0-48 15,-1-2 0-15,2 0 0 0,-1-2-192 0,4-2 0 16,3-1 0-16,5-11 0 16,6-3-1680-16,7-7-384 0,3-5-80 0,4-11-12192 0</inkml:trace>
  <inkml:trace contextRef="#ctx0" brushRef="#br0" timeOffset="67120.28">23862 16596 34607 0,'0'0'1536'0,"3"-8"320"0,-3 8-1488 0,12-5-368 16,2 2 0-16,-2 2 0 0,5 1 448 0,5 0 0 15,6 0 16-15,5 0 0 0,5-1 304 0,4 1 48 16,2-1 16-16,3 1 0 0,3 2-512 0,1-1-112 16,-2 2-16-16,2 3 0 0,5 3-352 0,-1 3-80 15,-1-2-16-15,-2 3 0 16,-1-3-2944-16,-4 2-608 0</inkml:trace>
  <inkml:trace contextRef="#ctx0" brushRef="#br0" timeOffset="67448.31">25219 17024 23951 0,'10'-11'1056'0,"-2"7"224"0,3-3-1024 0,3-1-256 0,2 0 0 0,1-2 0 16,4 3 1696-16,-1-1 288 0,2 0 48 0,-1-4 16 15,1 2-1392-15,-1-4-272 0,1-2-48 0,0-1-16 16,1-1 64-16,-3 1 0 0,-1-2 0 0,-2 1 0 16,-3-1-16-16,-4 1 0 0,-4 1 0 0,-5 1 0 15,-2 3-160-15,-8 4-16 0,-5 0-16 0,-4 4 0 16,-5 4-176-16,-4 1 192 0,-7 5-192 0,-1 7 192 0,-2 2-192 16,-4 2 192-16,-1 2-192 0,0 1 192 0,-3 0-192 15,3 3 160-15,2 1-160 0,7 3 160 0,4-3-160 16,5 1 0-16,5 2 144 0,5-2-144 0,5 2 0 0,5-1-160 15,5 1 16-15,7 1 0 16,5-2-2400-16,6 0-464 0</inkml:trace>
  <inkml:trace contextRef="#ctx0" brushRef="#br0" timeOffset="67836.52">26503 16664 23039 0,'-10'-5'2048'0,"-5"0"-1648"0,-3 1-400 15,-4 1 0-15,-3-2 624 0,-6 3 32 16,-4 4 16-16,-1-2 0 0,-1 1 352 0,3 4 80 0,1 0 16 0,5 5 0 15,4 0-304-15,3 4-64 0,6 3-16 0,5 1 0 16,5 1-256-16,5 2-48 0,4 5-16 0,6-1 0 16,8 4 224-16,3-1 64 0,5 3 0 0,2-1 0 15,1 1-192-15,0 2-16 0,-2 0-16 0,-2 1 0 16,-2 2 16-16,-4-3 0 0,-2-3 0 0,-6 2 0 16,-3 0-128-16,-4 0-32 0,-6-4 0 0,-2 0 0 15,-7-3 0-15,-4-1 0 0,-7-5 0 0,-5-1 0 0,-4-4 16 16,-9-4 0-16,-5 0 0 0,-5-5 0 0,-1-2-112 0,-1-3-32 15,0-1 0-15,-3-2 0 0,2-4-208 0,-1-2 0 16,0-3 128-16,2 1-128 16,2-4-2048-16,4-2-464 0</inkml:trace>
  <inkml:trace contextRef="#ctx0" brushRef="#br0" timeOffset="68268.47">21321 16084 38927 0,'-9'-9'1728'0,"9"9"352"0,-4-8-1664 15,1 2-416-15,2 2 0 0,1 4 0 0,0 0 320 0,0 0-32 16,-1-8 0-16,1 8 0 0,7-2-144 0,1-1-16 16,5 2-128-16,-1 1 192 15,2 0-768-15,3 0-144 0,1 4-48 0</inkml:trace>
  <inkml:trace contextRef="#ctx0" brushRef="#br0" timeOffset="74791.39">21240 9307 3679 0,'12'-2'320'0,"-1"-1"-320"15,0-2 0-15,-3 0 0 0,4 0 1968 0,-6 0 320 16,3-3 64-16,-3 1 16 0,1-3-1152 0,-2 1-208 16,0-4-48-16,-1 0-16 0,2 1-368 0,-2-1-80 15,0-2-16-15,-2-2 0 0,0-2 16 0,0-1 0 0,-1 1 0 0,-1-3 0 16,0-2 144-16,0 0 16 0,-3-4 16 0,-2 1 0 16,-4-2 160-16,-2 0 16 0,-1-6 16 0,-5 2 0 15,-3 0-224-15,-3-1-32 0,-2-2-16 0,-2 1 0 16,-1-2-80-16,-5 0 0 0,-1 3-16 0,-5-1 0 15,0 1-48-15,-4 3 0 0,-2 0 0 0,-2-2 0 16,3 1-240-16,-2 4-48 0,-1-1-16 0,-4 1 0 16,-2 2 16-16,-7 3 0 0,-6-2 0 0,-4 1 0 15,0 2-160-15,-4-1 0 0,-1 3 144 0,-3 1-144 16,-5 1 0-16,0 0 0 0,-4 3 0 0,0 1 0 16,1 0 0-16,-7 1 0 0,-5 6 0 0,0-3 0 0,0-3 0 0,0 3 0 15,-1 1 0-15,-4 1 0 0,-5-1 0 0,-1 0 0 16,9-1 0-16,-3 4 0 0,-4 5 0 0,4-3 0 15,2-5 0-15,4 4 0 0,0 2 0 0,-2 2 0 16,-5 5 0-16,6-4 0 0,5 1 0 0,1 4 0 16,2 5 0-16,-3-2 0 0,-3 3 0 0,2 0 0 15,2 0 0-15,-1 6 0 0,-2 2 0 0,0 2-128 16,-1 0 128-16,6 4 0 0,1 0 0 0,4 5 0 16,1 0 0-16,-1-2 0 0,0 0 0 0,8 0 0 15,5 5 0-15,5 1 0 0,3 1 0 0,6 2 0 16,-1 1 0-16,6 0 0 0,2 3 0 0,6-2 0 0,1 0 0 15,10 2 0-15,1 0 0 0,5-1 0 0,3 0 0 0,4 0 0 16,3 4 0-16,4-2 0 0,4 3 0 0,4-1 0 16,4 0 0-16,6-2 0 0,4 3 0 0,4-1 0 15,5-3 0-15,6 2 0 0,2-1 0 0,8-2 0 16,5 6 0-16,7-6 0 0,3-2 0 0,3-1-128 16,-1-3 128-16,3 3 0 0,6 2 0 0,5-2 0 15,5-3 0-15,7 1 0 0,2-2 0 0,2-1 128 16,0-4-128-16,4 1 0 0,0 3 128 0,9-6-128 15,3 2 192-15,2-4-48 0,1 0 0 0,4 1 0 16,5 0-144-16,0 0 0 0,0-3 0 0,0 1 128 16,0 0-128-16,4-3 0 0,4 1 144 0,0-5-144 15,-5-2 128-15,8-5-128 0,6 1 128 0,-1-5-128 16,-7-2 160-16,5-3-32 0,5-3-128 0,-3-2 192 16,-5-4 64-16,3 0 0 0,4-3 0 0,-3-5 0 15,-4 1 16-15,0-1 16 0,-1 0 0 0,-3-3 0 0,2-5-80 0,-6-3-16 16,-4 1 0-16,-2-6 0 0,-1-6 64 0,-3-3 16 15,-6 1 0-15,-5-7 0 0,-4-7 128 0,-6-3 32 16,-5-6 0-16,-12-2 0 0,-6-5 80 0,-10-2 0 16,-8-3 16-16,-10-1 0 0,-8-6 32 0,-9 2 0 15,-11-2 0-15,-7 5 0 0,-8 0-48 0,-9 0-16 16,-11 2 0-16,-12 1 0 0,-11 5-304 0,-8 1-64 16,-6 1-128-16,-7 8 192 0,-6 1-384 0,-2 10-96 15,-3 2-16-15,4 10 0 16,3 8-992-16,9 11-208 0,4 10-32 0,8 8-16064 0</inkml:trace>
  <inkml:trace contextRef="#ctx0" brushRef="#br0" timeOffset="80686.74">13724 11625 2751 0,'-10'3'128'0,"3"0"16"0,-2-1-144 0,-2 2 0 0,1 1 0 0,1-1 0 16,2-3 2048-16,7-1 368 0,0 0 80 0,-8 3 0 16,8-3-1424-16,0 0-304 0,0 0-48 0,0 0-16 15,0 0 16-15,0 0 0 0,0 0 0 0,0 0 0 16,0 0-272-16,5 11-48 0,-5-11-16 0,13 7 0 15,2-2 96-15,-2 1 16 0,2-3 0 0,2 1 0 16,0-2 144-16,4-1 48 0,-1 1 0 0,7 0 0 16,1 1 16-16,2-2 16 0,2 0 0 0,4-1 0 15,1-1-32-15,5 1-16 0,2 3 0 0,4-1 0 0,8 1-224 16,-2-2-64-16,-1-2 0 0,-1 1 0 0,4 2-128 0,4-1-16 16,5-2-16-16,1 2 0 0,2 3-224 0,1-1 128 15,0-2-128-15,-3 0 0 0,1 1 0 0,2 0 128 16,2-1-128-16,1 6 0 0,2-1 0 0,-3 1 128 15,-3-1-128-15,-2-1 0 0,0 1 0 0,1 3 0 16,3-1 0-16,3-1 0 0,2-1 0 0,-2 0 0 16,1 0 0-16,0-1 0 0,5 3 128 0,2-2-128 15,3-2 0-15,-2-1 0 0,-1-1 0 0,-3 1 128 16,0 2-128-16,6-3 0 0,5 1 0 0,-7-2 0 16,0 2 0-16,-3 1 0 0,-1 1 208 0,2 0-48 15,2 0-16-15,-2 0 0 0,-3-1-144 0,0 0 128 16,-4-2-128-16,1 4 128 0,0 2-128 0,0-4 0 0,4 0 0 0,-5 0 128 15,-3 1-128-15,-3-2 0 0,-5 2 0 0,2 3 0 16,1-2 0-16,1 2 0 0,1 2 0 0,-3-2 0 16,-4-2 0-16,-2-1 128 0,-3 4-128 0,-3-2 0 15,-3 0 0-15,0 1 0 0,-2-4 128 0,-3 1-128 16,-4 0 0-16,-2-3 0 0,-6 1 0 0,-5-2 128 16,-5-1-128-16,-4 0 0 0,-4 0 0 0,-4 0 0 15,-10 0 128-15,0 0-128 0,0 0 128 0,0 0-128 16,0 0 400-16,-13 0 0 0,-4 0 0 0,-8 0 0 15,-5 1-160-15,-4 1-48 0,-6-2 0 0,-3 0 0 16,-4-4-192-16,-4 0 144 0,-5-1-144 0,-4 1 128 16,-4 0-128-16,-9 2 0 0,-7-2 0 0,0-4 0 15,-4 3 0-15,-5-2 0 0,-4-1 176 0,-6 3-176 16,-5-1 0-16,0 1 0 0,-1 1 0 0,-4-1 0 0,-4-2 0 16,-1 2 0-16,0 0 0 0,1-1 0 0,0 3 0 15,0-2 0-15,-1 0 0 0,-1-1 0 0,2 4 0 0,-3 0 0 16,-3-2 0-16,6 2 0 0,0 2 0 0,-2 0 0 15,-3-2 0-15,5 2 0 0,4-2 0 0,2 2 0 16,0 4 0-16,3-3 0 0,1-2 0 0,5 1 0 16,5 0 0-16,3 1 0 0,0 1 0 0,3-2 0 15,2-1 0-15,8 1 0 0,4 1 0 0,7 3 0 16,6 0 0-16,3 1 0 0,1-2 0 0,7-1 0 16,3-1 0-16,10 1 0 0,7-2 0 0,9 0 0 15,6 0 0-15,14 0 0 0,0 0 0 0,0 0 0 16,11 1 0-16,11-1 0 0,8 1 0 0,12 2-160 15,12-5 0-15,4 1 0 0,7-1 160 0,10 0 0 16,10 2 0-16,7 0 0 0,9-1 0 0,7-1-208 0,5-1 80 0,13-2 128 16,10 2-128-16,7 1 128 0,4-1 0 0,7 2 0 15,7-3 0-15,7 2 0 0,6 2 0 0,-1 2 0 16,-3 2 160-16,-2-3 96 0,1 2 32 0,-3 2 0 16,-4 0-80-16,-8 0-16 0,-10-2 0 0,-4 3 0 15,-6 4 32-15,-9-2 0 0,-9 2 0 0,-11 3 0 16,-7 1-224-16,-10 1 128 0,-1-2-128 0,-12 2 0 31,-12-1-1792-31,-11-1-448 0</inkml:trace>
  <inkml:trace contextRef="#ctx0" brushRef="#br0" timeOffset="81945.31">1175 17189 14847 0,'0'0'656'0,"-2"-7"144"0,1-2-640 0,1 9-160 0,-8-7 0 0,2 1 0 15,-2 1 1424-15,2 2 256 0,-2 2 48 0,1 1 16 16,-2 0-688-16,0 3-144 0,-4 1-16 0,2 4-16 15,-4 5-448-15,-2 4-96 0,1-1-16 0,-2 7 0 16,1 3 128-16,-1 5 32 0,1 1 0 0,-4 4 0 16,1 1-96-16,2 1-32 0,2 0 0 0,2 0 0 15,2 1-32-15,1-1 0 0,2-2 0 0,1-2 0 16,2-1-48-16,2-1-16 0,2-6 0 0,0-1 0 16,5-5-16-16,1-1-16 0,2-2 0 0,3-2 0 15,2-3-32-15,3-2 0 0,3-1 0 0,-1-2 0 16,0-4-48-16,1 1-16 0,2-2 0 0,-1-2 0 0,-3 0-288 0,2-1-64 15,-2-3-16-15,-2 2 0 16,0-2-2368-16,-3-4-464 0</inkml:trace>
  <inkml:trace contextRef="#ctx0" brushRef="#br0" timeOffset="82114.39">611 17634 23039 0,'-11'-9'1024'0,"2"3"192"0,3-2-960 16,-1-3-256-16,5 3 0 0,2 8 0 0,2-10 1312 0,5 2 224 15,3-2 32-15,6 4 16 0,6-4-560 0,-7 6-128 16,6-5 0-16,4 1-16 0,4-2-400 0,4 3-80 0,3-4-16 0,2 5 0 16,3 0-256-16,31-6-128 0,-12 6 128 0,-8 1-128 31,-6 4-1664-31,-7 1-432 0,8-2-80 0,-4 10 0 0</inkml:trace>
  <inkml:trace contextRef="#ctx0" brushRef="#br0" timeOffset="82664.95">2485 17521 11967 0,'-10'-11'528'0,"10"11"112"0,-4-7-512 0,4 7-128 0,-5-7 0 0,5 7 0 16,-9-4 2368-16,0 3 448 0,-1 1 96 0,0 2 16 16,-2 4-1440-16,0 5-272 0,-1 0-64 0,0 3-16 15,1 8-384-15,-1 2-80 0,1 1-16 0,1 3 0 16,0 3-288-16,-1-2-64 0,3 4-16 0,-4 0 0 16,1 1-288-16,2-3 128 0,-2-6-128 0,3 1 0 15,-1-2 0-15,2-4-224 0,2-3 16 0,2-3 0 16,3-4-2096-16,1-10-400 0</inkml:trace>
  <inkml:trace contextRef="#ctx0" brushRef="#br0" timeOffset="82992.73">2593 17530 16575 0,'-1'13'1472'0,"-3"-2"-1168"16,0 2-304-16,-3 3 0 0,-1 3 880 0,-2 2 112 15,-3 3 32-15,0-4 0 0,1 1 320 0,-2-2 64 16,-2 1 0-16,2 0 16 0,2-3-768 0,0-2-144 16,2-1-48-16,1-6 0 0,9-8 48 0,0 0 0 0,-6 4 0 15,6-4 0-15,0 0 0 0,0 0 16 16,0 0 0-16,5-12 0 0,1-7 48 0,6 0 16 16,0 1 0-16,4-1 0 0,0-3-240 0,2 2-48 0,0-1-16 0,0 0 0 15,-1 3-288-15,1 1 128 0,1 3-128 0,-1 3 0 16,-3 3 0-16,2 5 0 0,-3 3 0 0,-1 3 0 15,-3 3 0-15,-3 5 0 0,-3 5 0 0,-1 1 0 16,-5 4 0-16,0 0 0 0,-3 4 0 0,-3 0 0 16,-2 7 0-16,-1-3 0 0,-2 1 0 0,3 1 0 31,-1-6-544-31,4 1-16 0,2-6 0 0,1-2 0 16,0-4-1296-16,4-4-256 0,0-10-48 0</inkml:trace>
  <inkml:trace contextRef="#ctx0" brushRef="#br0" timeOffset="83462.55">3377 17599 16575 0,'0'0'1472'0,"0"0"-1168"16,-5-5-304-16,-1-3 0 0,-3 3 1200 0,-1 0 176 16,-2-2 32-16,-4 4 16 0,-2 0 48 0,-3-1 0 15,-1 2 0-15,-1-2 0 0,-1 4-784 0,0 4-160 16,-2-2-16-16,1 2-16 0,-1 0-304 0,1 3-48 15,-2 1-16-15,2 5 0 0,-1-2-128 0,2 6 0 16,1 1 0-16,3 2 0 0,2 2 0 0,3-1 0 16,4 1 0-16,3-1 0 0,3 0 0 0,4 0 128 15,2-2-128-15,4-5 0 0,3-2 256 0,2-2-48 16,3-4 0-16,2-2 0 0,3-4 208 0,1-2 32 16,3-2 16-16,3-6 0 0,0-1-32 0,2-4-16 0,1-5 0 0,0-4 0 15,-2-2-192-15,0 0-32 0,-3-2-16 0,0-2 0 16,-1-4-176-16,0-2 128 0,-2 0-128 0,-1-1 128 15,-2-1-128-15,0-3 160 0,-1-6-160 0,-1 0 160 16,-1-4-32-16,0-1 0 0,-1-1 0 0,-2 3 0 16,0 7-128-16,-1 3 0 0,-1 9 0 0,0 4 0 15,-1 7 0-15,-2 4 0 0,0 7 0 0,-6 9 0 16,0 0-144-16,0 0 144 0,-3 12-192 0,0 7 192 16,-4 6-208-16,-2 7 64 0,-2 5 16 0,-1 4 0 15,-2 7-64-15,-1 5 0 0,0 4 0 0,1-1 0 16,0-2 192-16,4-2-128 0,3-5 128 0,2 1-128 15,0-2-192-15,1-7-16 0,1-2-16 0,0-2 0 16,3-2-592-16,1-7-112 0,2 0-32 0,2-6-7680 16,1-5-1552-16</inkml:trace>
  <inkml:trace contextRef="#ctx0" brushRef="#br0" timeOffset="83763.72">3609 17653 11055 0,'0'0'480'0,"0"0"112"0,-3 10-464 0,3-10-128 16,0 0 0-16,0 0 0 0,0 0 2848 0,0 0 544 16,0 0 128-16,8 7 0 0,2-7-1664 0,1-1-352 15,2-1-64-15,1-4-16 0,0-3-704 0,-1-4-144 16,0 2-16-16,-2-2-16 0,-1-2-304 0,0 1-64 0,-2-3-16 16,-2 5 0-16,-1-1-160 0,-1 0 128 0,-3 1-128 15,-1 3 128-15,-1-2 48 0,1 11 0 0,0 0 0 0,0 0 0 16,-10-2 352-16,0 3 80 0,-2 6 16 0,2-1 0 15,0 7-384-15,1-2-80 0,-1 4-16 16,1 3 0-16,1 2-16 0,5 2 0 0,1-3 0 0,5-1 0 16,2-4-128-16,4 1 0 0,4-1 144 0,1 1-144 15,0-7 0-15,2 2 0 0,2 0 0 0,1-1-192 32,0-2-1312-32,1-2-272 0,1-5-48 0,-1-4-7568 0,-1 0-1504 0</inkml:trace>
  <inkml:trace contextRef="#ctx0" brushRef="#br0" timeOffset="84096.77">4242 17437 14735 0,'0'0'1312'0,"0"0"-1056"0,-2 8-256 0,1 5 0 0,-3 2 1280 0,-1 3 192 15,-4 1 32-15,-1 2 16 0,-2 6-48 0,-4 2-16 16,0 3 0-16,-3 6 0 0,-3 5-240 0,-3 2-64 16,-3 2 0-16,-2 0 0 0,1 4-464 0,1-2-112 15,3-4 0-15,2-5-16 0,1-5 32 0,3-7 16 16,1-3 0-16,4-3 0 0,3-7 176 0,1-6 48 15,0-3 0-15,10-6 0 0,0 0-64 0,0 0 0 16,0-14 0-16,6-4 0 0,3-6-96 0,4-2-32 16,1-5 0-16,2-3 0 0,3-3-384 0,3-4-96 15,1-4-16-15,3-1 0 0,4-4-144 0,1 6 128 16,4-5-128-16,-1 5 128 0,2 6-128 0,-1 5 0 16,0 6 0-16,-2 5 0 0,-2 2 0 0,-1 6 0 0,-4 4 0 0,-3 7-176 15,-4 6 176-15,-3 7 0 0,-4 4-144 0,-2 6 144 16,-4 3 0-16,-6 7 0 0,-3-1-144 0,-6 8 144 15,-5 7 0-15,-5-1-160 0,-5 4 160 0,-3-6-128 16,-1-3-48-16,-1-4 0 0,1-2 0 0,0-4 0 31,0-5-224-31,0-4-48 0,0-4-16 0,-2-4-11488 0,-5-5-2288 0</inkml:trace>
  <inkml:trace contextRef="#ctx0" brushRef="#br0" timeOffset="84298.09">3089 16916 32255 0,'-40'-20'2864'0,"24"10"-2288"0,-6-1-576 0,4 1 0 16,1-1 1248-16,-1 1 144 0,4-3 16 0,2 3 16 0,1 3-896 0,2 2-176 15,3-1-32-15,-4 1-16 16,10 5-1488-16,0 0-288 0,-8 4-64 0,-1 5-16 0</inkml:trace>
  <inkml:trace contextRef="#ctx0" brushRef="#br0" timeOffset="84927.04">1105 18889 4607 0,'0'0'400'0,"-3"-12"-400"15,-1 2 0-15,3-1 0 0,-2 2 1984 0,0 0 320 16,-1 3 64-16,-3 0 16 0,0 0-400 0,-3 2-96 15,2 4-16-15,-3 0 0 0,-3 3-464 0,-3 1-112 16,1 3-16-16,-5 2 0 0,-3 5-512 0,-3 5-128 16,-2 3 0-16,-1 6-16 0,0 2-176 0,0 6-16 15,-2 5-16-15,14-12 0 0,-2 5-64 0,-2 6-16 16,-1-2 0-16,3 1 0 0,0 3-160 0,2 1-48 16,5-1 0-16,-3 32 0 0,8-17 48 0,7-11 0 0,6-12 0 0,6-7 0 15,7-6 176-15,-4-14 32 0,5-2 16 0,3-4 0 16,5-2-128-16,3-3-16 0,4-1-16 0,3-6 0 15,1-5-32-15,31-14 0 0,-8 1 0 0,-9-4 0 16,-6-2-32-16,-4 0-16 0,-3-2 0 0,-2-1 0 16,-1 0-16-16,-3-2 0 0,-4-3 0 0,-2 2 0 15,-6-1 48-15,-3-1 0 0,-5 1 0 0,-6-1 0 16,-3 2 16-16,-6 4 16 0,-2 6 0 0,-4 4 0 16,-2 1-224-16,-1 6 144 0,-3 1-144 0,-3 5 128 15,-2 5-400-15,0 4-96 0,-1 0-16 0,3 9 0 31,-4 2-2304-31,1 3-480 0</inkml:trace>
  <inkml:trace contextRef="#ctx0" brushRef="#br0" timeOffset="85126.87">1098 19017 22111 0,'0'0'1968'0,"0"0"-1584"16,0 0-384-16,0 0 0 0,-1 12 1024 0,1 0 128 15,1-2 32-15,6 6 0 0,-1-1 336 0,4 4 64 16,3 1 16-16,2 5 0 0,2 4-832 0,0 0-176 16,1-2-16-16,1 3-16 0,0-1-352 0,0 1-64 15,0 0-16-15,2 3 0 0,-2 0-128 0,0-2 0 16,0-1 0-16,-1 2 0 16,-3-3-1824-16,-1-1-400 0</inkml:trace>
  <inkml:trace contextRef="#ctx0" brushRef="#br0" timeOffset="85694.02">2401 19418 16415 0,'0'0'720'0,"5"-11"160"0,0 5-704 0,-1-3-176 16,-1 3 0-16,-3-3 0 0,0 9 1664 0,-3-10 320 15,-3-2 48-15,-1 3 16 0,0-2-352 0,-3 2-64 16,-3-1-16-16,-1 3 0 0,-3 0-752 0,1 2-160 15,-1 2-16-15,-3 3-16 0,-5 3-352 0,-1 6-80 16,1 2-16-16,-2 4 0 0,-5 4-224 0,2 4 0 16,-5 3 0-16,4 0 0 0,1 4 0 0,4-1 0 15,2 4 0-15,6-5 0 0,0-6-160 0,8-3 160 16,3-5-128-16,6-2 128 0,1-12-128 0,10 7 128 16,4-5-128-16,5-4 128 0,4-2 0 0,5-9-128 15,5-3 128-15,2-6 0 0,0-6 0 0,-2 0 0 16,5-2 0-16,-2-1 0 0,-4 1 0 0,0-4 0 15,-1 0 0-15,1 0 128 0,0 1-128 0,0-3 176 0,1-3-176 0,-4-2 192 16,-2-5-192-16,-3 2 160 0,-5-4-160 0,-1 2 160 16,-2 4-32-16,-3 6-128 0,-3 6 192 0,0 7-64 15,0 6-128-15,-2 6 0 0,-3 5 0 0,-5 6 0 16,0 0 0-16,-4 14 0 0,-3 3-160 0,-5 9 160 16,-2 4-176-16,-1 7 176 0,-2 4-192 0,1 6 192 15,-2 8-128-15,-1 0 128 0,-1 1 0 0,2-1 0 16,1-4-192-16,5-3 64 0,3-3 128 0,2-2-208 31,4-6-1232-31,1-4-240 0,2-4-48 0,4-2-10848 0</inkml:trace>
  <inkml:trace contextRef="#ctx0" brushRef="#br0" timeOffset="86002.61">2894 19368 24191 0,'0'0'1072'0,"0"0"208"16,0 0-1024-16,0 0-256 0,0 0 0 0,0 0 0 0,0 0 1376 0,12 0 224 15,-1-3 32-15,2-3 16 0,1-3-768 0,2-1-160 16,4-1-16-16,-3-3-16 0,0 1-448 0,-2-1-96 16,2-1-16-16,-2-2 0 0,-1 2-128 0,-1-2 0 15,-3 1 0-15,-4-2 0 0,-2 0 0 0,-2 3 128 16,-2 6-128-16,-1-1 0 0,-3 4 0 0,-2 0 0 15,-3 5 0-15,-2 8 0 0,-3 1 0 0,-4 6-176 0,-2 2 176 0,0 3-128 16,3 1 128-16,0 3 0 16,1 1 0-16,2-1-128 0,1-1 128 0,4-1 0 0,3-2 0 0,2-1 0 15,3-3 0-15,2-1 0 0,3 2 0 0,3-4 0 32,3-3-256-32,4 0-128 0,4-4-32 0,1-4-13760 0</inkml:trace>
  <inkml:trace contextRef="#ctx0" brushRef="#br0" timeOffset="86415.85">3715 19058 18431 0,'-15'21'1632'0,"4"-4"-1312"0,-6 3-320 0,2 6 0 0,-3 4 1664 0,-3 5 272 15,-2 0 48-15,-1 2 16 0,-2 0-16 0,-1 5-16 16,1 4 0-16,0 2 0 0,2 0-976 0,1 0-192 15,0 2-32-15,3-5-16 0,2 0-528 0,2-5-96 16,1-3-128-16,3-4 176 0,3-13-176 0,0-4 128 16,3-2-128-16,3-7 128 0,3-7 256 0,0 0 64 15,0 0 0-15,3-9 0 0,2-5 32 0,4-5 16 16,1-5 0-16,0-2 0 0,0-3-304 0,2-1-64 16,1-5-128-16,2-4 192 0,-1-6-192 0,4-3 144 15,1 0-144-15,2-2 128 0,2 1-128 0,4 4 0 16,1-1 144-16,2 6-144 0,2-2 0 0,-1 6 0 0,2 6 0 15,-3 2 0-15,-3 5 0 0,-2 5 0 16,-3 5 0-16,0 6 0 0,-2-1 0 0,-4 8 0 0,-4 6 0 0,-3 2 0 16,0 6 0-16,-6 4 0 0,-5 1-144 0,-4 6 144 15,-6 4 0-15,-3 3-144 0,-3-4 144 0,-4 3 0 16,-2 1 0-16,-5-5 0 0,-7 0 0 0,0-4 0 16,-3-1 0-16,-2 1 0 0,0-4 0 0,0-3 0 15,0-4 0-15,5-5-288 0,-4-3 32 0,5-5-11440 16,-1-8-2288-16</inkml:trace>
  <inkml:trace contextRef="#ctx0" brushRef="#br0" timeOffset="108391.2">25884 10212 1839 0,'0'0'0'0,"0"0"160"0,0 0-160 0,0 0 0 0,-9 3 0 0,9-3 0 16,-10 3 3136-16,10-3 576 0,-9 2 128 0,9-2 32 15,-9 0-2320-15,9 0-464 0,0 0-80 0,0 0-32 16,0 0-16-16,0 0-16 0,0 0 0 0,0 0 0 16,0 0-112-16,4-13-32 0,2 1 0 0,6-4 0 15,2-1-240-15,2-1-48 0,3-1-16 0,4-4 0 16,3-4-128-16,3 3-32 0,4-3 0 0,4 4 0 0,2 2-144 0,0-3-48 15,0-2 0-15,0 2 0 0,2-3-16 0,-3 6-128 16,-3 2 192-16,-2 2-64 0,-3 2 0 0,-5 6-128 16,-5 0 192-16,-3 7-64 0,-4 3-128 0,-13-1 0 15,9 11 0-15,-6 2 0 0,-1 5-128 0,-6 7 128 16,-2 2-160-16,-6 6 160 0,-3 3 0 0,0 2 0 16,-1 4-128-16,2-3 128 0,3-1 0 0,2-5 0 15,4-6 0-15,4-2-144 0,-2-6 144 0,6-3 0 16,2-5 0-16,4-1 0 0,3-5 0 0,6-1 0 15,5-4 192-15,8-4-64 0,7-5 256 0,9-4 64 0,6-5 16 16,2-1 0-16,-1-2-208 0,1 0-32 0,-2 0-16 0,1-2 0 16,-2-2-208-16,-1-2 144 0,0 4-144 0,-4 3 128 15,0 4-128-15,-7 2 0 0,-5 1 144 0,-7 5-144 16,-4 2 0-16,-5 3 144 0,-4 2-144 0,-2 4 0 16,-6 3 0-16,-1 3 0 0,-4 4 0 0,-3 3 0 15,-2-1 0-15,-2 4 0 0,-1 2 0 0,-4 3 0 16,2 1 0-16,-1-2 0 0,3-1 0 0,3-2 0 15,1-2 0-15,4-4-144 0,0-3 144 0,4-4 0 16,5-1 0-16,6 1 0 0,2-5 0 0,6-1 0 16,3-1 0-16,5-1 0 0,8-1 0 0,1-5 0 15,2 1 0-15,3-1 144 0,6-3-144 0,-1 3 0 16,-3-5 144-16,2 5-144 0,1-4 0 0,-2 4 144 16,-1-5-144-16,0 6 0 0,-2 0 0 0,-4 2 0 0,-2 0 0 0,-5 1 0 15,-4 5 0-15,-5 2 0 0,-4 4 0 0,-3 1 0 16,-6 4 0-16,-1-2 0 0,-3 2 0 0,1 1 0 15,-5 0 0-15,0-2 0 0,0 0 0 0,-1 1 0 16,3-4 0-16,1 0 0 0,0-4 0 0,1 0 0 16,3 0 0-16,-1-2 0 0,2-2 0 0,2-1 0 15,1-3 0-15,2-2 0 0,1 3 0 0,1-2 128 16,1 3-128-16,3-3 128 0,-2-3-128 0,2 1 128 16,2 1-128-16,2-3 128 0,4 1 16 0,-1-1 0 15,4-1 0-15,1 3 0 0,-2-4-144 0,5 3 0 16,-1-2 0-16,2 4 0 0,-1-1 0 0,1 0 0 0,0 1 0 15,-2 1 0-15,-1-1 0 0,-1 1 0 0,0-1 0 16,-3 4 0-16,-1 1 0 0,-2 1 0 0,-4 0 0 0,-2 0 0 16,0 1 0-16,1 0 0 0,-6 1 0 0,3 1 0 15,0-2 0-15,2-1 0 0,0-1 0 0,-1 0 0 16,0 0 0-16,0 0 0 0,-1-1 128 0,1 1-128 16,1-1 0-16,1 1 0 0,1-1 0 0,1 1 128 15,1-2-128-15,1 2 0 0,0 0 0 0,-1 0 0 16,-1 2 0-16,1 0 0 0,5-1 0 0,1-1 0 15,-2-1 0-15,2 1 0 0,0 1 0 0,-1 1 0 16,-1 1 0-16,-1 1 0 0,-4 3 176 0,-2-4-176 16,-1 4 0-16,-4 0 128 0,-3-2-128 0,-2 2 0 15,-2 0 0-15,-1 0 0 0,-4 4 0 0,-1-2 0 16,-2 3 0-16,0-4 128 0,1 3-128 0,-1-2 0 31,-6-9-896-31,12 11-240 0,-1 0-32 0,4-7-12960 0</inkml:trace>
  <inkml:trace contextRef="#ctx0" brushRef="#br0" timeOffset="118806.66">2368 4948 10943 0,'0'0'480'0,"0"0"96"0,0 0-448 0,0 0-128 16,0 0 0-16,-1-8 0 0,-3-2 704 0,0 2 128 0,0-3 32 0,1 4 0 15,3 7-128-15,-7-7-32 0,1 2 0 0,6 5 0 16,-9-4-320-16,0 3-80 0,-1-2-16 0,0 2 0 16,0 1-80-16,-1 1-16 0,-3 0 0 0,2 2 0 15,-4-3-16-15,1 4-16 0,-1 1 0 0,0 1 0 16,-1-1 112-16,-1 2 32 0,0 0 0 0,-2 1 0 16,-3 2-48-16,-1-2-16 0,1 3 0 0,-3-2 0 15,0 2-16-15,-1 2 0 0,-1-1 0 0,1 4 0 16,2 3-96-16,-1 0-128 0,1-1 176 0,1 2-176 15,0 1 192-15,1-1-64 0,0-1 0 0,-1 4-128 16,1 4 176-16,0-2-176 0,0 6 160 0,-1 0-160 16,-1 1 128-16,-2 2-128 0,-2 0 0 0,2-1 144 0,2 0-144 15,-3-2 0-15,2 5 0 0,1 1 128 16,1 0 32-16,5 0 0 0,1 1 0 0,2 1 0 16,1 6 80-16,1-1 16 0,0 4 0 0,4 2 0 0,-1 0-256 0,0 2 128 15,3 0-128-15,0-1 0 0,0-2 0 0,3-2 128 16,0 2-128-16,3-4 0 0,2-5 0 0,0-1 0 15,-2-1 128-15,2 0-128 0,2-1 0 0,0-2 0 16,1-1 128-16,2-1-128 0,1-1 0 0,3-2 0 16,-1-3 0-16,6 1 0 0,0-4 128 0,2 1-128 15,1 2 0-15,0-3 144 0,4 0-144 0,2-3 0 16,2-2 0-16,1-1 128 0,0-1-128 0,2-3 0 16,1-3 144-16,1-1-144 0,-2-4 176 0,0 0-48 15,-2-1 0-15,2-5 0 0,2-1 80 0,-3-3 16 0,0 1 0 16,1-2 0-16,3-4 32 0,-1-2 16 0,-1 0 0 15,3-3 0-15,2 0-80 0,2-5-32 0,-2-5 0 0,2 0 0 16,-4 0 16-16,0-6 0 0,-2 1 0 0,-1-1 0 16,2-5-16-16,-1 0 0 0,1-5 0 0,1 1 0 15,2-1 32-15,0 2 0 0,-1-1 0 0,3-3 0 16,1-1-32-16,-3 1 0 0,-2-3 0 0,0 3 0 16,-3-3 0-16,0 3 0 0,-4-4 0 0,-3 3 0 15,0-4 0-15,-4 1 0 0,-2-4 0 0,-1-2 0 16,1 1 48-16,-4-1 16 0,-2 0 0 0,-1-1 0 15,0-2 96-15,-5-1 32 0,-3-1 0 0,-1 4 0 16,-2 2 80-16,-3 1 16 0,-3 2 0 0,-2 0 0 16,1 1-64-16,0 2 0 0,-1-2 0 0,-2 5 0 15,-2-1-208-15,-1 3-48 0,-1 1-128 0,-2 3 192 16,-4 3-48-16,2 2-16 0,-3-1 0 0,0 1 0 0,2 7-128 0,-5 1 128 16,1 6-128-16,-2 5 128 0,-2 1-128 0,-2 7 0 15,0 3 0-15,-4 6 0 16,0 7-448-16,-5 10 16 0,-2 8 16 0,-5 11 0 15,-4 9-2480-15,-8 6-496 0,-35 22-112 16,15 3-9152-16</inkml:trace>
  <inkml:trace contextRef="#ctx0" brushRef="#br0" timeOffset="120736.67">7753 8613 19519 0,'-9'-16'864'0,"4"7"176"0,1-4-832 0,0 4-208 0,0-5 0 0,-1 6 0 16,5 8 0-16,-6-9 176 15,1-2-176-15,1 4 160 0,4 7-32 0,0 0-128 0,-5-10 192 0,-2 2-64 16,5-2 0-16,-2 2 0 0,-1-1 0 0,-1 4 0 16,6 5 64-16,-9-5 0 0,0-5 0 0,-3 5 0 15,1 5 80-15,-1 1 32 0,-2-3 0 0,-2 2 0 16,-2 2-304-16,-1 3 0 0,-1 4 0 0,1-2 0 15,-3 1 0-15,-1 1 192 0,-1 4-64 0,-1 0-128 16,-2-2 208-16,-2 2-64 0,-1 0-16 0,-3-2 0 16,-1 3 16-16,1 1 0 0,1 2 0 0,2 1 0 15,-2 2 16-15,1 4 0 0,1 4 0 0,-1-3 0 16,0 3 0-16,-1 3 0 0,0-2 0 0,0 5 0 16,3 5-160-16,-3-1 128 0,-2-3-128 0,1 3 128 15,0 1-128-15,1-3 0 0,0 0 0 0,3 2 128 0,2 0-128 16,5 3 0-16,1 0 0 0,2-1 128 0,1 0-128 0,2 0 0 15,1 1 0-15,2 1 0 0,3 3 0 0,1 0 128 16,1 1-128-16,1-4 128 0,-1 0 0 0,2 1-128 16,-1-2 192-16,5 2-64 0,-2 3-128 0,3-3 0 15,1 3 0-15,2-6 0 0,2-3 0 0,2 0 0 16,1-1 0-16,2-2 0 0,3-1 0 0,1-1 128 16,3-7-128-16,4 5 0 0,1 0 128 0,3-1-128 15,3 4 0-15,2-2 128 0,2-6-128 0,3 2 0 16,-2-3 0-16,3 3 0 0,2-7 0 0,0-2 128 15,-3-4-128-15,1-1 0 0,-2-1 0 0,0-4 0 0,1 1 128 16,1-4-128-16,-2-1 128 0,1-2-128 16,-1 1 192-16,5-3-64 0,0-4 64 0,2 0 16 0,-1 0 0 0,-2-4 0 15,-4-5 32-15,0-2 0 0,0-2 0 0,0-1 0 16,0-2 64-16,3-7 16 0,-1-1 0 0,1-4 0 16,1 2-16-16,1-3 0 0,3-5 0 0,1-2 0 15,0 0 16-15,-3-5 16 0,-4 3 0 0,-1-1 0 16,-3-4-48-16,0-1-16 0,-2 2 0 0,0-4 0 15,-2 2-48-15,-2-1-16 0,-2 0 0 0,0-2 0 16,0-2-16-16,-1-2-16 0,-3-1 0 0,0 0 0 16,-3-2 48-16,0 2 16 0,-4-1 0 0,-3 4 0 15,-1 0 112-15,-4 4 32 0,-3 2 0 0,-1-3 0 16,-1 1 64-16,-2-1 32 0,-1 1 0 0,-3-1 0 16,-9 2-80-16,4 3-16 0,-2-3 0 0,-2 3 0 15,0 5-128-15,-1 2-48 0,0 1 0 0,-2 1 0 0,-3-1-80 16,-1 2 0-16,-1 3-128 0,-4 5 192 0,-4-1-192 0,-2 5 0 15,-3 2 128-15,-2 3-128 0,-7 4 0 0,0 0 0 16,-1 4-144-16,-1 3 144 0,-1 4-368 16,1 4 32-16,-1 5 0 0,-1 6 0 15,-1 4-1472-15,-5 7-304 0,-4 9-48 0,-3 7-13248 16</inkml:trace>
  <inkml:trace contextRef="#ctx0" brushRef="#br0" timeOffset="123369.35">22176 14145 5519 0,'0'0'496'0,"0"0"-496"0,0-6 0 0,0 6 0 15,0 0 2448-15,0 0 400 16,0 0 80-16,0 0 16 0,0 0-1600 0,0 0-304 0,-3 7-64 0,0 0-16 16,0 3 32-16,1 0 0 15,-2 3 0-15,0 2 0 0,0 0-112 0,0 1-32 16,1 3 0-16,-3 2 0 0,4 0-80 0,-3 3 0 0,0 2-16 0,0 0 0 15,-2 1-240-15,1-3-64 0,0 0 0 0,-1 1 0 16,2-2-144-16,0 0-48 0,0-1 0 0,0-2 0 16,1-4-112-16,0-3-16 0,3-3-128 0,0 2 192 15,-1-3-192-15,2 0 0 0,0-9 0 0,0 0-160 32,0 0-1488-32,11 2-288 0,0-3-64 0</inkml:trace>
  <inkml:trace contextRef="#ctx0" brushRef="#br0" timeOffset="123760.25">22443 14176 22111 0,'0'0'1968'0,"0"0"-1584"16,0 0-384-16,-9 9 0 0,4-1 448 0,-1 5 0 15,-3 1 0-15,1 4 0 0,0 0 80 0,1 0 32 16,-1 2 0-16,1 0 0 0,-1-1-16 0,-1 2 0 16,0 0 0-16,0 1 0 0,2-3 0 0,0-4 0 15,1-3 0-15,1-2 0 0,0-1 96 0,5-9 32 16,-3 9 0-16,3-9 0 0,0 0 64 0,0 0 16 16,0 0 0-16,13-12 0 0,0-3 16 0,1-3 16 15,2-6 0-15,1 1 0 0,2-4-464 0,2 2-112 16,2 1-16-16,1-2 0 0,-1 3-192 0,0 2 0 0,1 2 0 15,-2 1 0-15,-3 0 0 0,0 5 0 0,-1 6 0 0,-2 2 0 16,-2 1 0-16,-1 6 0 0,1 7 0 16,-3 4 0-16,-4 5-128 0,-3 9 128 0,1 2 0 0,-5 5 0 15,-5 3-144-15,1 4 144 0,-4 1 0 0,1 0-144 16,-2 0 144-16,0-4-160 0,0-4 160 0,1-5-160 31,4-3-1392-31,-1-7-288 0,-1-2-48 0</inkml:trace>
  <inkml:trace contextRef="#ctx0" brushRef="#br0" timeOffset="124408.28">24015 14270 12895 0,'0'0'1152'0,"0"0"-928"16,5-9-224-16,1 4 0 0,-6 5 640 0,7-9 96 0,-7 9 16 0,7-7 0 15,-7 7 304-15,2-7 64 0,-2 7 16 0,0 0 0 16,-6-13 48-16,1 4 16 0,-2 2 0 0,-3 2 0 16,-3-4-240-16,1 4-64 0,-4 2 0 0,0 0 0 15,-3 3-224-15,-2 4-48 0,0 1-16 0,-3 7 0 16,-3-2-320-16,2 5-64 0,-1 3-16 0,2 4 0 15,0-1-80-15,1 1 0 0,1-1-128 0,3 2 192 16,4 0-64-16,4-5-128 0,4-5 176 0,5-1-176 0,2 0 288 0,4-6-48 16,-4-6-16-16,11 5 0 0,3 0 208 0,0-3 32 15,1-4 16-15,3-3 0 0,2-1-32 0,1-3 0 16,0-2 0-16,1-2 0 0,1-1-192 0,-2 1-32 16,1 0-16-16,0 3 0 0,-5 1-80 0,-3 1 0 15,-1 2-128-15,-1 4 192 0,-12 2-192 0,11 1 128 16,-1 6-128-16,-4 5 0 0,0 7 0 0,-6 5 0 15,0 3 0-15,-6 6 0 0,0 3 128 0,-4 2-128 16,-4 0 0-16,-1 7 0 0,-4 2 224 0,0 2-48 16,1 1-16-16,-4-5 0 0,-1-3 32 0,0-3 0 15,-1-1 0-15,0-7 0 0,1-3 64 0,0 2 32 16,-3-6 0-16,2 0 0 0,-3-4-128 0,3-2-32 16,1-10 0-16,1 1 0 15,3-3-496-15,4-5-96 0,3-5-32 0,6-8-10832 16,1-7-2176-16</inkml:trace>
  <inkml:trace contextRef="#ctx0" brushRef="#br0" timeOffset="124759.25">24783 14068 15663 0,'0'0'688'0,"-10"3"144"0,0 2-656 0,-3 2-176 0,-2 4 0 0,-3 3 0 0,-4 7 1920 0,1 1 368 16,-3 3 64-16,-1 0 16 0,1-3-1152 0,0 6-240 15,0 0-32-15,2 2-16 0,3-4-464 0,4 0-80 16,2-3-32-16,3-3 0 0,3-2 144 0,-1-4 16 16,3-1 16-16,5-13 0 0,-3 8 240 0,3-8 64 15,0 0 0-15,0 0 0 0,0 0 0 0,12-4 16 16,1-8 0-16,0 0 0 0,4-6-192 0,1-4-32 15,0 2-16-15,-1-4 0 0,4-4-384 0,-1 1-80 16,0-2-16-16,2 3 0 0,1 0-128 0,0 3 0 16,-2 1 144-16,1 1-144 0,0 0 0 0,-8 11 0 15,2-1 0-15,10-1 0 0,-1-1 0 0,-2 7-128 16,-4 1 128-16,-5 6 0 16,1 4-1280-16,0 0-160 0,1 4-32 0,-1 3-9280 15,-1 3-1840-15</inkml:trace>
  <inkml:trace contextRef="#ctx0" brushRef="#br0" timeOffset="125139.37">25381 14078 26895 0,'0'0'1184'0,"-8"-3"256"0,-5-2-1152 0,0 0-288 0,1 8 0 0,-5 2 0 16,-2-2 656-16,-4 3 80 0,-2 4 16 0,-3 0 0 15,-3 5 16-15,0 2 16 0,-4 0 0 0,4 3 0 16,5 0-496-16,5 0-96 0,3 2-32 0,6-2 0 16,5 1-160-16,4-4 0 0,3 1 0 0,5-4 128 0,3-4-128 0,5 0 192 15,2-5-192-15,5-1 192 0,3-4-16 0,1-2 0 16,0-2 0-16,0-2 0 0,1-7 224 0,-1-1 48 16,-4 1 16-16,3-1 0 0,-4-2-16 0,-2-1 0 15,-2 1 0-15,-5-1 0 0,0-1-176 0,0 1-32 16,-2 1-16-16,-3 11 0 0,-5 5-64 0,0 0-16 15,4-7 0-15,-4 7 0 0,0 0-144 0,0 0 0 16,-3 12 0-16,1 5 0 0,-3-1 0 0,0 3 0 16,0 2 0-16,2 0-176 0,-1 3 176 0,3-2 0 15,2-3 0-15,2-4-128 0,1-1 128 0,1-2-128 16,0 1 128-16,5 3-128 16,0-6-384-16,4-2-80 0,-3-4-16 0,1-3 0 15,-1-1-2080-15,3-3-432 0</inkml:trace>
  <inkml:trace contextRef="#ctx0" brushRef="#br0" timeOffset="125661.11">25897 14013 22111 0,'-8'9'1968'0,"0"1"-1584"0,-1 4-384 0,-2 3 0 16,-3 2 544-16,-1 1 32 0,-2 0 0 0,1 3 0 15,-2-1 384-15,1-2 96 0,3-1 16 0,0 0 0 0,2-2-400 0,2-1-80 16,1-2-16-16,2-4 0 16,2-1 32-16,3-1 0 0,2-8 0 0,0 0 0 0,0 0 112 0,0 0 32 15,11-4 0-15,2-1 0 0,1-6-80 0,1 0-16 16,0-1 0-16,2-4 0 0,-2 1-336 0,2-3-80 16,2-1-16-16,-3-1 0 0,2 0-80 0,-3-1-16 15,6 1 0-15,-2 2 0 16,-2 0-128-16,-1 3 0 0,2 0 0 0,-3 2 0 0,-3 8 0 0,0 1 0 15,-3 2 0-15,-9 2 0 0,5 6 0 0,1 7 0 16,-4 0 0-16,-4 3 0 0,-2 2-160 0,-2 3 160 16,-3 5 0-16,0 1-144 0,0 1 144 0,-1-4 0 15,0 1-144-15,0-3 144 0,0-3 0 0,1-3 0 16,1 0 0-16,1-8 0 0,2 1 0 0,1-4 128 16,4-5-128-16,0 0 192 0,0 0 48 0,0 0 16 15,6-6 0-15,2-5 0 0,-1-3 80 0,3-3 32 16,3-3 0-16,2 1 0 0,2-2-368 0,1 2 0 15,0-2 0-15,1 2 0 0,1 1 0 0,0 3 0 16,2 2 0-16,0 4 0 0,-2-2 0 0,-2 4 0 0,-2 1 0 0,-1 6-128 16,-2 4 128-16,-1 2 0 0,-4 2 0 0,0 3-128 15,-3 7 128-15,-2 1 0 16,-5 3 0-16,-1 3-128 0,-2-1 128 0,-2 2-128 16,-2 0 128-16,0-3-128 0,2 0 128 0,0 0 0 15,-1-3 0-15,1-2-128 16,2-3-1040-16,3-2-208 0,0-4-32 0,2-9-9584 0,0 0-1904 0</inkml:trace>
  <inkml:trace contextRef="#ctx0" brushRef="#br0" timeOffset="126075.76">26963 13905 17503 0,'0'0'1552'0,"0"0"-1232"16,0 0-320-16,0-5 0 0,-1-2 1216 0,1 7 176 0,-4-6 32 0,-2 4 16 16,-3 2 224-16,-3 0 64 15,-2 0 0-15,-2 3 0 0,-5 4-448 0,0-2-96 16,-3 2-16-16,0 4 0 0,-1 1-304 0,1 1-64 15,1 2-16-15,3 1 0 0,2-1-272 0,4 1-48 16,4 2-16-16,4 0 0 0,2-3-80 0,4 0-32 0,5-1 0 0,4 3 0 16,4 1 32-16,2 1 0 0,1 2 0 0,2 0 0 15,0 0-80-15,1 1-16 0,0 3 0 0,-1 0 0 16,-4-3 16-16,-3 5 0 0,-2-3 0 0,-2 2 0 16,-5-3 144-16,-2-3 16 0,-1-2 16 0,-7-1 0 15,-3 3 96-15,-6-3 16 0,-4-3 0 0,-7-2 0 16,-7-1-208-16,-3-1-48 0,-2-3 0 0,-4-1 0 15,-1-5-1088 1,-1-1-240-16,0-1-32 0,0-1-12256 0,1-2-2448 0</inkml:trace>
  <inkml:trace contextRef="#ctx0" brushRef="#br0" timeOffset="129135.67">21801 15257 12319 0,'-13'2'544'0,"6"-2"112"0,-2 0-528 0,-1 1-128 16,-1-1 0-16,3 2 0 0,-4 0 960 0,3-2 176 15,0-2 16-15,0 1 16 0,3 1-16 0,0-1 0 16,-1-2 0-16,7 3 0 0,-6-1 64 0,6 1 16 16,0 0 0-16,0 0 0 0,-8-4-256 0,8 4-48 15,0 0-16-15,0 0 0 0,0 0-304 0,0 0-64 16,0 0-16-16,0 0 0 0,13 1-96 0,2 1-32 16,3-1 0-16,3-1 0 0,3-1 144 0,4-1 32 0,1 4 0 0,12-2 0 15,3-2-144-15,4 2-32 0,2 0 0 16,2 2 0-16,3-4 32 0,4 1 0 0,5-3 0 0,5 4 0 15,7 0-112-15,1 0 0 0,0-2-16 0,-4 1 0 16,0 1-144-16,4 1-32 0,1 1 0 0,-1 2 0 16,0-1-128-16,-4-3 0 0,-3 0 0 0,0-2 128 15,-2 0-128-15,5-1 128 0,-1 2-128 0,1-1 128 0,1-2 32 0,2 0 0 16,-6-2 0-16,4 2 0 0,1 0-32 16,5 3-128-16,0 1 192 0,-1-2-64 0,-3-1-128 0,0-2 160 15,-1 2-160-15,4 2 160 0,4 2-160 0,-3-2 0 16,-1-2 144-16,-23 2-144 0,5 0 128 0,5 1-128 15,4-2 160-15,29 4-160 0,-8 1 160 0,-11 0-160 16,-8-4 160-16,-6 1-160 0,-4-2 128 0,2 4-128 16,0 0 0-16,-1 1 0 0,-5-4 144 0,-1 1-144 15,-1 0 128-15,-2 0-128 0,-3-3 192 0,-1 2-64 16,1 1 0-16,1 1 0 0,4 2-128 0,-2 0 0 16,-4 0 144-16,1-2-144 0,-1-3 0 0,-4 0 128 15,-4 0-128-15,-2 2 0 0,-2-4 0 0,-1 1 0 16,-2 1 0-16,-5 2 128 0,-2 1-128 0,-2-2 0 15,-2-2 0-15,-3 1 128 0,0 1-128 0,-2-2 0 16,-3 0 0-16,-1 1 128 0,-2-1-128 0,-1 2 0 16,0 1 0-16,-3 0 0 0,-9 0 0 0,9-1 0 15,-9 1 0-15,0 0 0 0,0 0 0 0,0 0 0 16,0 0 0-16,0 0 0 0,0 0 0 0,0 0 0 0,0 0-144 0,-8 0 144 16,-2-1 0-16,-2 1 0 0,-5 1 0 0,-2-1 0 15,-3 0 0-15,0-1 0 0,-4-2 0 0,-13 2 0 16,-1 1 0-16,3 0 0 0,-3-4 0 0,-2 4 0 15,0 3 0-15,-9-3 0 0,-4 0 0 0,-3 0 0 16,-4-6 0-16,-2 5 0 0,0-1 0 0,-2 2 0 16,-2 2-160-16,-6 1 160 0,-5-3 0 0,0-2-144 0,1 1 144 0,3 1 0 15,1 3 0-15,-1 1-128 0,-1-3 128 0,-6 1 0 16,-3 0 0-16,2-1-128 0,2 1 128 0,0 2 0 16,-4 4 0-16,-3-4 0 0,-2-3 0 0,1 1 0 15,3 2 0-15,1 1-128 0,-1 0 128 0,-3-2 0 16,-1-3 0-16,4 1 0 0,6 3 0 0,3 2 0 15,4-2 0-15,0-1 0 0,-1-1 0 0,3 1 0 16,5 3 0-16,6-2 0 0,1-1 0 0,4-1 0 16,0 2 0-16,0 1 0 0,1-2 0 0,-2-2 0 15,-2 0 0-15,4-1 0 0,2 1 0 0,3 2 0 16,2-1 0-16,2 1 0 0,1 1 0 0,0-3 0 16,-3-1 0-16,0 1 0 0,0-1 0 0,-2 0 0 15,4 0 0-15,1 2 0 0,1 0 0 0,5 1 0 16,0-2 0-16,1 0-128 0,0 2 128 0,-1 1 0 0,-1-2 0 0,-2 1 0 15,3-2 0-15,-1 2 0 16,-2 0 0-16,3 2 0 0,1-1 0 0,1-3 0 16,2 2 0-16,1 0 0 0,-1-2 0 0,3 0 0 15,3-1 0-15,0 0 0 0,3 0 0 0,1 1 0 16,-1 2 0-16,5-3 0 0,2 0 0 0,3-3 0 0,1 2 0 16,3 2 0-16,0 3 0 0,11-4 0 0,-6-5 0 0,6 5 0 15,0 0 0-15,0 0 0 0,0 0 0 0,1-6 0 16,-1 6 0-16,11-5 0 0,2 0 0 0,5 1 0 15,3 0-128-15,0 1 128 0,5 2-128 0,2-1 128 16,3-3 0-16,6 1 0 0,1 0 0 0,6 3-128 16,3-2 128-16,5 1 0 0,1-2 0 0,4 1 0 15,2-1 0-15,3 3 0 0,3 0 0 0,6-3-128 16,8-4 128-16,4 2 0 0,3-3 0 0,3 0 0 16,0-2 0-16,8 2 0 0,7-1 0 0,1 3 128 0,-2 0-128 0,1 2 144 15,6-2-144-15,-1 5 160 0,2 3-160 0,-1-1 0 16,-3 0 0-16,4 0 0 0,3 0 0 0,-2 1 0 15,-7 1 0-15,1 1 0 0,-3 1 0 0,2 0 0 16,-2 0 128-16,-4-2-128 0,-2 1 0 0,2 1 0 16,3 1 0-16,-4 1 0 0,-7-3 0 0,-2 2 0 15,-2 1 128-15,0-1-128 0,2-1 0 0,-3 1 0 16,-6 1 0-16,-4-2 0 0,-5-1 0 0,-1-1 0 16,-3 0 0-16,0 0 128 0,-3 3-128 0,-1-2 0 15,-9-4 0-15,-4 2 0 0,-6 0 0 0,0 0 0 16,-8 3 0-16,0-3 0 0,-3-2 0 0,-2 1 128 15,-3 1-128-15,-2 1 0 0,0-1 0 0,-3 3 0 16,-2-2 0-16,-1 1 0 0,0 1 0 0,-4 0 0 16,-4-1 0-16,-12-3 0 0,10 3 0 0,-10-3 0 15,0 0 0-15,0 0 0 0,0 0-128 0,0 0 128 16,-12 4-160-16,0-2 160 0,-4 2 0 0,-3 1-144 16,-2-2 144-16,-4-1 0 0,-4 1-144 0,-14 1 144 0,0-2-160 15,1 2 160-15,-4-4-176 0,-2 1 176 0,-7 0-192 0,-3-1 192 16,-7 0-208-16,-3 0 64 0,-1 0 16 0,-4-2 0 15,-3-3-32-15,-8 1 0 0,-9 1 0 0,-1 2 0 16,1 2 160-16,-6-2 0 0,-3-4 0 0,-6 0-128 16,-6 3 128-16,0 0 0 0,-2 2 0 0,2-1 0 15,-6 0 0-15,6-1 0 0,3 2 0 0,-3 0 0 16,-5-1 128-16,6 1-128 0,5 0 128 0,0 1-128 16,-1 1 0-16,-2 0 0 0,-2 1 0 0,5-1 128 0,3 2-128 0,-1-1 0 15,-2 0 0-15,6 0 0 0,6 1 160 16,3 1-32-16,4-3-128 0,0 2 192 0,-1-1-192 0,5 2 128 15,3 0-128-15,5-1 0 0,3-2 128 0,2 2-128 16,-1 0 0-16,3 2 0 0,4-3 0 0,4 1 128 16,2 0-128-16,4 1 0 0,1-2 0 0,1-1 0 15,-2 0 0-15,2 1 0 0,4-1 0 0,1 0 0 16,5 0 0-16,1 1 0 0,4 0 0 0,4 0 0 16,1 2 0-16,3 1 0 0,4-2-144 0,3-1 144 15,3 1 0-15,3 1-144 0,4-1 144 0,2-2-128 16,5 2 128-16,7-4-128 0,0 0 128 0,0 0 0 15,0 0 0-15,0 0 0 0,14 2-128 0,0 0 128 16,5-4-128-16,2 1 128 0,5 0 0 0,2-2-128 16,2 2 128-16,6-3 0 0,2-1 0 0,8 1 0 15,5-1 0-15,5 0 0 0,3-4 0 0,4 3 0 16,4-3 0-16,4 1 0 0,4-3 0 0,8 0 0 16,4-5 0-16,2 2 0 0,2 4 160 0,8 0-32 15,8-5-128-15,1-2 192 0,0 3-192 0,5 4 176 0,4-1-176 0,1-1 160 16,0 2-160-16,2-1 0 0,-2 4 0 0,1-2 0 15,1 3 0-15,-3 0 0 0,-7-5 128 0,4 6-128 16,0 3 0-16,-3-3 0 0,-6-2 0 0,-1 2 128 0,3 4-128 16,-4-3 0-16,-1-1 0 0,-3 1 0 0,-3-7 0 15,2 6 0-15,4 5 0 0,-5-2 0 0,-6-3 0 0,-3-2 0 16,-6 2 0-16,4 2 0 0,0 4 0 0,-3-2 0 16,-7-3 128-16,-4 1-128 0,-2 1 0 0,-2 1 0 15,-5 1 0-15,1 0 0 0,-2 1 0 0,0 2 0 16,-3 2 0-16,-6-5 0 0,-6-1 0 0,-2-1 0 15,-2-1 0-15,-4 3 0 0,-2 3 0 0,-2 0 0 16,-4-3 0-16,0 1 0 0,-2 2 0 0,-3-1 0 16,0 3 0-16,-3 0 0 0,-5-3 0 0,-4-1 0 15,-4-1 0-15,-10 0 0 0,0 0 0 0,0 0 0 16,0 0 0-16,0 0 0 0,0 0 0 0,0 0 0 16,-11 0 0-16,-3 1 0 0,-4 0 0 0,-3 2-144 15,-1 0 144-15,-1-3 0 0,-4 0-128 0,-2 0 128 0,-4 3 0 0,-2 2 0 16,0-3-240-16,-6 0 64 0,-2 2 16 0,-4 0 0 15,-4 0 16-15,-5-3 0 0,-6-5 0 0,-2 2 0 16,-1-1 144-16,1 6 0 0,-1 4 0 0,-5-3 0 16,-8-4 0-16,-2 0-128 0,-4 4 128 0,3 0 0 15,3 2 0-15,-8-2 0 0,-9 0 0 0,-2 2 0 16,1 2 0-16,-1-2 0 0,-1 4 0 0,-2-3 0 16,-7 0 0-16,4 0 0 0,4 1 0 0,-2 1-128 15,0-1 128-15,-1 1 0 0,0-4 0 0,7 4 0 16,6-2 0-16,0 4 0 0,-3-5 0 0,2 2 0 15,4 0 0-15,3 4 0 0,4-3 0 0,0 1 0 16,1-4 0-16,-2 2 0 0,-2 1 0 0,7-1 0 16,5 0 0-16,6-1 0 0,3-1 0 0,1-1 0 15,1-1 0-15,1 1 0 0,-1 0 0 0,7-1 128 0,5-3-128 0,4-1 0 16,2 2 0-16,6-1 0 0,2 1 0 16,2 2-128-16,3-1 128 0,3-1 0 0,-1 1-144 0,0-2 144 15,2 2-160-15,-2-1 160 0,1 2-144 0,-2 1 144 16,-4-1-128-16,5-2 128 0,2 3 0 0,1 1-160 15,2-4 160-15,2 1 0 0,2 2-160 0,1 0 160 16,2 0-128-16,3-3 128 0,1 2-144 0,10-4 144 16,-8 5-160-16,8-5 160 0,0 0-128 0,0 0 128 15,0 0 0-15,0 0-144 0,0 0 144 0,14 4 0 16,0-4 0-16,5 1 0 0,3 1 0 0,6-2 0 16,3-2 0-16,6-1 0 0,3-1 0 0,4-1 0 15,5-2 0-15,4-2 0 0,5 1 0 0,10-4 144 0,7 2-16 16,5 1-128-16,5-5 192 0,0 4-192 0,4-2 192 0,8 0-192 15,7 2 208-15,0-2-64 0,-2 5-16 0,6-5 0 16,4-1-128-16,3 4 128 0,4 1-128 0,0 0 128 16,-3-5-128-16,6 2 128 0,4-1-128 0,-3 0 128 15,-4 3-128-15,6-3 0 0,6 0 144 0,-4 1-144 16,0-1 128-16,-1 5-128 0,6-2 160 0,-6 3-160 16,-8-4 128-16,2 5-128 0,3 5 0 0,-10-3 144 15,-9-4-144-15,-3 0 0 0,-6 4 0 0,-3-1 0 16,-3 0 0-16,-9-1 0 0,-10-3 0 0,-8 1 0 15,-6 3 0-15,-8 1 128 0,-5-2-128 0,-8 0 0 16,-7 2 144-16,-7 2-144 0,-4 2 160 0,-6-1-160 16,-11 0 224-16,0 0-48 0,0 0-16 0,0 0 0 15,0 0-160-15,0 0 160 0,0 0-160 0,0 0 160 0,-9 6-160 16,2 0 0-16,7-6 0 0,-9 4 0 16,1 1-1504-16,8-5-176 0,-6 11-48 0,2-4-14784 15</inkml:trace>
  <inkml:trace contextRef="#ctx0" brushRef="#br0" timeOffset="134503.32">19803 18113 5519 0,'30'0'496'0,"6"0"-496"0,5 2 0 0,2-2 0 15,3-7 1328-15,2 2 160 0,1 1 48 0,5 3 0 16,2-1-880-16,5-1-160 0,5-1-48 0,1 2 0 16,1 0-48-16,-2-1-16 0,-1 0 0 0,1 1 0 15,0 0 16-15,6 0 0 0,4 2 0 0,1-3 0 0,-2-1-48 0,0 2-16 16,1 1 0-16,3-2 0 0,3 0-80 0,2 0-32 16,0-1 0-16,1 1 0 0,-1 2-32 0,4 0-16 15,2-3 0-15,1 0 0 0,-4 2-48 0,0-1-128 16,-1 1 192-16,4 0-64 0,2 2-128 0,-1-1 0 15,-4 1 0-15,-3 0 0 0,-3-1 0 0,4-1 128 16,4 2-128-16,-1 0 0 0,-3 0 0 0,0 0 0 16,-3-1 0-16,1 1 0 0,5 0 0 0,0-1 128 15,-2-2-128-15,-4 2 0 0,-3 0 0 0,1 0 0 16,3-1 128-16,1 1-128 0,-1 2 0 0,-4-2 0 16,-5-2 0-16,-2 2 0 0,-1 1 128 0,4 0-128 15,3 0 192-15,-3 0-64 0,-4 1-128 0,0-1 0 0,-4 0 0 0,1 2 0 16,0-1 0-16,5 2 0 0,1-1 0 0,-4 2 0 15,-8-3 0-15,-1 2 0 0,-5-2 0 0,0 0 0 16,-2-1 0-16,4 2 0 0,0-1 0 0,-1 0 0 16,-1-1 0-16,-4 1 0 0,-5 2 0 0,-3-2 0 15,-3-1 0-15,1 3 0 0,-1-2 0 0,-2 0 128 16,0-1 80-16,1 1 16 0,4-1 0 0,-4 2 0 16,-2-2-224-16,-2 0 176 0,-3 0-176 0,-1 1 160 15,-4-1-160-15,1 0 192 0,-2 0-192 0,-2 1 192 16,0-1-32-16,0 2 0 0,-2-1 0 0,-2 0 0 15,-1 2-160-15,0 0 160 0,-4-1-160 0,1 0 160 16,-5 0 48-16,0-1 16 0,-12-1 0 0,10 1 0 16,-10-1-80-16,0 0-16 0,6 5 0 0,-6-5 0 15,0 0 0-15,0 0 0 0,0 0 0 0,-6 8 0 0,-3-4-128 0,-2-3 0 16,-3 1 0-16,-3 1 0 0,-1 0-384 0,-1-1 0 16</inkml:trace>
  <inkml:trace contextRef="#ctx0" brushRef="#br2" timeOffset="140736.73">8097 8381 14735 0,'12'-17'1312'0,"-6"7"-1056"0,1-4-256 0,2 3 0 15,0-1 608-15,0 1 64 0,-2 2 16 0,-1-4 0 16,-4 2 400-16,0-1 96 0,-2 0 16 0,-3-4 0 15,2-1-176-15,-5 3-16 0,-2 1-16 0,0 0 0 16,-2-3 16-16,0 3 0 0,-1 2 0 0,-5-1 0 16,1 1-448-16,-2 3-96 0,-4-3-16 0,-2 4 0 15,-2 2-144-15,-1 0-48 0,-4 1 0 0,-5 2 0 16,-3-1-128-16,-1 3-128 0,-4 1 192 0,-1 2-192 0,1 2 160 0,1 3-160 16,1-1 128-16,2 5-128 0,-5-2 256 0,-3 4-16 15,0 1-16-15,-3 5 0 0,-2 3 0 0,0 4 0 16,0-3 0-16,1 5 0 0,-4 7-224 0,0 1 144 15,-2 5-144-15,-1 5 128 0,-3 5-128 0,4 3 0 16,-1 2 0-16,4 6 0 0,2 2 0 0,5 3 0 16,3 0 144-16,4 5-144 0,2 5 0 0,3 4 144 15,5-3-144-15,4 1 0 0,2-3 144 0,5 1-144 16,1-1 0-16,6-4 144 0,1-6-144 0,4-3 0 16,7-3 0-16,0-2 128 0,5-3-128 0,2-1 0 15,2-4 0-15,3-3 128 0,-1-5-128 0,5-1 192 0,0 2-192 16,6-8 192-16,4 0-64 0,2-3 0 0,0-4 0 0,1-2 0 15,6-8 80-15,3-1 16 0,4-3 0 0,2-6 0 16,5-1 16-16,2-8 0 0,-1-7 0 0,4 0 0 16,2-9-48-16,1-1-16 0,3-5 0 0,2-6 0 15,4-3-48-15,0-2 0 0,0-2 0 0,-1-7 0 16,-3-3-128-16,-1 3 160 0,-1 1-160 0,-1-1 160 16,-4-5-160-16,-2 1 0 0,-3-4 144 0,-1-1-144 15,-3-2 144-15,-3-2-144 0,-1-1 192 0,-4 0-192 16,-4 2 224-16,-1-2-64 0,-1-3-16 0,-3 1 0 15,-2-2-144-15,-3-2 192 0,-1 0-192 0,-1 2 192 16,-3 4-192-16,-3 1 0 0,-4-1 0 0,-5 6 128 16,1 3-128-16,-4-1 0 0,-3 7 0 0,-4-5 128 15,-7-1-128-15,-1 2 0 0,-3 5 0 0,-4-4 128 16,-2 2-128-16,-3 3 0 0,-3-4 0 0,0 3 0 0,-4 5 0 0,0 1 0 16,-4 2 0-16,-2 5 0 0,0 4 0 0,0 2 0 15,-4 1 0-15,-2 7 0 0,-1 1 0 0,-3 2-176 16,-3 4 176-16,0 4-128 0,1 5 128 0,-3 7-160 15,-2 3 160-15,-4 4-160 0,-4 5 160 0,0 2-192 16,2 2 192-16,-1 5-192 0,2 4 192 0,1 4-128 16,-1 4 128-16,-3 6-128 0,0 9 128 0,0 1 0 15,0 7-144-15,3-1 144 0,3 2 0 0,4 3-144 16,3 2 144-16,5 1 0 0,6 3-128 0,3-1 128 16,3-1 0-16,7-3 0 0,4 1-144 0,6-6 144 15,4-1 0-15,2 3-144 0,4 2 144 0,3-4 0 16,2-2 0-16,4-4-128 0,4-1 128 0,4-6 0 0,2-3-144 0,4-1 144 15,4 2 0-15,4-4 0 0,2-4 0 16,4-3 0-16,4-6 0 0,4-2 0 0,2-7 0 0,5 2 0 16,5-7 0-16,0-5 0 0,6-3 144 0,0-3-144 15,1-8 128-15,2-1-128 0,5-1 160 0,4-8-160 16,6-3 176-16,-1-5-176 0,0-7 192 0,0-4-192 16,1-4 176-16,2-4-176 0,2-3 160 0,-1-3-160 15,-1-5 144-15,-4-3-144 0,-3 1 128 0,1-5-128 16,-3-3 0-16,-3-1 128 0,-2 0-128 0,-8-5 0 15,-5-2 144-15,-7-2-144 0,-5-2 160 0,-4-1-160 16,-6 1 192-16,-2-2-64 0,-7-4-128 0,-4 2 192 16,-1-1-192-16,-7 0 176 0,-3-1-176 0,-2 0 160 15,-4-2-160-15,-1-1 160 0,-5-1-160 0,-1 7 160 0,-5 3-160 0,-3 7 0 16,-5 0 0-16,-4 6 0 16,-4 2 0-16,-3 5 0 0,-3 2 128 0,-6 7-128 15,-5 6 0-15,-5 5 0 0,-3 8 0 0,-7 4 128 0,-6 0-128 0,-5 11 0 16,-7 7 0-16,-8 5 0 0,-8 7 0 0,-3 7-176 15,-3 6 176-15,-5 7-192 0,-3 8 192 0,3 3-128 16,-1 8 128-16,3 5-128 0,4 8 128 0,4 6-128 16,2 6 128-16,7 3-128 0,4 5-16 0,10 3 0 15,7 3 0-15,13-1 0 16,9-2-1760-16,10-2-336 0,10 0-80 0</inkml:trace>
  <inkml:trace contextRef="#ctx0" brushRef="#br2" timeOffset="142681.54">21852 15241 11967 0,'-20'-1'1072'0,"-5"-1"-864"15,0 1-208-15,1 1 0 0,-2-3 960 0,2 2 160 16,1 1 32-16,4 0 0 0,2 0 48 0,3 0 16 16,1 3 0-16,6-2 0 0,7-1 16 0,0 0 16 15,0 0 0-15,0 0 0 0,0 0-432 0,14 1-96 16,6-2-16-16,2 0 0 0,6 1-448 0,5 0-80 16,6 0-32-16,9 1 0 0,8-4 48 0,6 0 16 15,4 1 0-15,7-1 0 0,5-3 128 0,13-1 32 16,8 0 0-16,1 1 0 0,3 1 0 0,1 0 0 0,3 0 0 0,3-4 0 15,3 0-32-15,0 3 0 0,-1-3 0 0,5 6 0 16,1-1-80-16,0 2-32 0,0-2 0 0,0 4 0 16,2 5-48-16,-4-2-16 0,-7-5 0 0,-1 5 0 15,-3-2-160-15,0 1 0 0,-2-4 0 0,-7 0-176 16,-4-2 176-16,-3 0 0 0,-2 3 0 0,-4 0 0 16,-5-2 0-16,-7 0 128 0,-5 2-128 0,-6-3 0 15,-6-3 0-15,-4 2 128 0,-7 0-128 0,0-2 0 16,-2 6 0-16,-2-2 0 0,-2 1 0 0,-5-1 0 15,-5-3 144-15,-6 1-144 0,-2 1 192 0,-5 0-192 16,-3-5 0-16,-5 3 0 0,-1-4 0 0,-5 10 0 16,0 0 208-16,0-8-64 0,-1-1-16 0,1 9 0 15,-9-3-128-15,-4 1 0 0,-3 0 0 0,-9 0 0 16,-6 0 0-16,-6 1 0 0,-4 3 0 0,-2 1 128 16,-5 1-128-16,-6 4 0 0,-6 1 0 0,-8 4 0 0,-11-3 0 0,-7 3 0 15,-7 1 0-15,-6 4 0 0,-7 3 0 16,-7 2 0-16,-6-1 0 0,-5-2 0 0,-2 3 0 0,-6 5 0 15,-6-4 0-15,4-2 0 0,-1-2 0 0,2-2 0 16,-7-3 0-16,8-1 0 0,5-1 0 0,1-3 0 16,0 1 176-16,5-2-176 0,7 4 240 0,3-2-48 15,3-4-16-15,11 3 0 0,6-2-48 0,9 2-128 16,7-1 192-16,10 2-64 0,9-5-128 0,6 3 0 16,5-4 0-16,8 2 128 0,6 0 0 0,7-3 0 15,6-4 0-15,7 3 0 0,11-3-128 0,0 0 192 16,0 0-192-16,0 0 192 0,18-1-192 0,6 1 0 15,5-2 0-15,8-3 128 0,5-4-128 0,7 3 128 16,7-4-128-16,10 3 128 0,8-5-128 0,9 4 160 0,6-2-160 0,5 0 160 16,4-3-160-16,8-2 0 0,9-1 0 0,3 0 0 15,3-1 160-15,7 1 0 0,8 2 0 0,-1 0 0 16,1-1 80-16,6 2 16 0,6 2 0 0,-2-1 0 16,-2-1-128-16,0 4-128 0,3 2 176 0,-6 2-176 15,-4 0 144-15,-3 3-144 0,0 5 0 0,-9-2 144 16,-7 2-144-16,-5 2 0 0,0 4 0 0,-8-2 0 15,-10 4 0-15,-9-5 0 0,-7 2 0 0,-6-2 0 16,-9 2 0-16,-8-2 0 0,-7-5 0 0,-11-1 0 16,-10 0 0-16,-10 0 0 0,-8 3 0 0,-10-3 0 15,0 0 0-15,-23-2 128 0,-15 4-128 0,-13-4 0 16,-11-1 0-16,-13-2 0 0,-8 3-144 0,-14 2 144 16,-16 0 0-16,-9 2-128 0,-8-1 128 0,-11 1 0 15,-14 1 0-15,-6-1 0 0,-4 1 0 0,-4 1 0 16,-3 0 0-16,-1 1 0 0,-6-2 0 0,2-1 0 0,-1-1 0 0,7 2 0 15,4-2 0-15,6 0 0 0,4-3 0 0,11 0 0 16,10 0 144-16,10 0-144 0,9 2 0 0,12 0 128 16,12 0-128-16,17 0 0 0,11 3 160 0,9 0-160 15,14 0 192-15,12 1-192 0,11-1 208 0,8-1-64 16,11-2-16-16,0 0 0 0,18 2 0 0,13-1 0 16,11-2 0-16,12-1 0 0,12-4 0 0,13 0-128 15,11 0 192-15,10 3-64 0,5-5-128 0,13 2 0 16,8-1 0-16,8 0 128 0,2 3-128 0,7-1 0 15,9-3 0-15,4 3 128 0,4-1 0 0,0-2 0 16,-1 2 0-16,1-1 0 0,0 4 48 0,-2-2 0 0,-4-2 0 0,-4 3 0 16,-1 4-176-16,-11 0 128 0,-11-1-128 15,-6 2 128-15,-5 4-128 0,-12-1 0 0,-10 1 0 0,-14 0 128 16,-13 0-128-16,-12-2 0 0,-12-2 0 0,-11 1 0 16,-12 0 0-16,-8-1 0 0,-12-1 0 0,-12 2 0 15,-13-1 0-15,-12 0 0 0,-12 2 0 0,-16-1 0 16,-17-2-128-16,-16 4-16 0,-16 2 0 0,-14 5 0 15,-13-2 144-15,-7 2-208 0,-7 2 80 0,-4-2 128 16,-4 1-128-16,-1 2 128 0,-2 0 0 0,-1-2 0 16,-2 2 0-16,4-1 0 0,4-3 0 0,8 0 0 15,11 2 0-15,11-6 0 0,8-1 0 0,11-2 0 16,14-3 0-16,13 0 0 0,12-2 0 0,13 1 0 16,11 0 0-16,12 0 0 0,12-2 0 0,9-1 128 15,16 4-128-15,0 0 192 0,18-14-192 0,11 0 192 0,15 0-64 0,13 0-128 16,11-2 192-16,16-1-64 0,13 1-128 0,11-2 0 15,10-4 0-15,14 2 0 0,12 7 0 0,9-1 0 16,4 2 128-16,2 3-128 0,1-1 0 0,0 4 128 16,1 6-128-16,-3-2 128 0,-1-4 48 0,-5 7 0 15,0 6 0-15,-9 4 0 0,-8 1-176 0,-7 4 128 16,-3 1-128-16,-8 4 128 0,-9 0-128 0,-4 2 0 16,-3-2 0-16,-10-1 0 0,-7-1 0 0,-9 0 0 15,-8-4 0-15,-9 1 0 0,-10-6 0 0,-9 1 0 16,-8 3 0-16,-10-5 0 15,-8 0-1504-15,-13-9-224 0,-6 6-64 0,-8 1-16176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9:54:30.05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873 13616 12895 0,'-14'-1'576'0,"14"1"112"0,-9 0-560 0,9 0-128 0,-9 4 0 0,9-4 0 15,-7 6 704-15,7-6 96 16,-5 8 32-16,5-8 0 0,0 13-80 0,1-3-16 0,5 1 0 0,3 1 0 16,3-5 16-16,3 2 0 0,4-2 0 0,1-1 0 15,2 0 16-15,2-1 16 0,2-3 0 0,-1-1 0 16,-1-1-288-16,3-1-64 0,-2-1-16 0,1 0 0 15,-3-5-112-15,-1 0-32 0,1 0 0 0,-1-4 0 16,-2 0 48-16,-2-1 16 0,-1-2 0 0,-2 0 0 16,-2-1-16-16,-2 2 0 0,-2-1 0 0,-3-1 0 0,-3 1-160 15,-2-3-32-15,-1 2-128 0,-2 0 192 0,-4-3-192 0,0 0 176 16,-3 1-176-16,2 5 160 0,-2-1 32 0,-2 5 0 16,-1-4 0-16,-2 6 0 0,-3-2-16 0,-1 6 0 15,1 2 0-15,-4 5 0 0,-3 5-32 0,-2 6 0 16,-2 6 0-16,-2 6 0 0,1 1 32 0,2 5 0 15,-1 6 0-15,3 4 0 0,1 1 80 0,5 1 0 16,1-1 16-16,3 0 0 0,3 1-16 0,5-4 0 16,2-1 0-16,3 0 0 0,7-4 128 0,-1-1 32 15,4-3 0-15,3-2 0 0,3-1-224 0,3-6-64 16,1 0 0-16,3-2 0 0,5-2-128 0,4-1 0 16,4-2 0-16,19 2 0 15,-3-4-1216-15,1-8-288 0,5 1-48 0</inkml:trace>
  <inkml:trace contextRef="#ctx0" brushRef="#br0" timeOffset="1050.3">7633 13929 7359 0,'0'0'656'0,"-8"5"-528"16,1 3-128-16,-1 2 0 0,1-4 2064 0,-1 4 384 15,0-1 80-15,3 4 16 0,0-2-1008 0,1-3-208 16,3 2-48-16,1-3 0 0,3 2-128 0,2-3-16 15,2-1-16-15,4 3 0 0,2-3-64 0,7 2-16 16,1 0 0-16,3-4 0 0,2-3-272 0,2 0-48 16,1 3-16-16,1-4 0 0,1-3-256 0,1-2-48 15,-2-1-16-15,1 1 0 0,-2-4 0 0,0 0 0 16,-1-3 0-16,0-2 0 0,-4 2-112 0,-1 0-16 0,-2-2-16 0,-2-2 0 16,-4 1-80-16,0-2-16 15,-5-1 0-15,-2 1 0 0,-3 2 48 0,-4-2 16 0,-3 0 0 0,-2 0 0 16,-5-1-208-16,0 1 0 0,-6 2 0 0,-2-1 0 15,-2 5 0-15,-1 4 0 0,-4 3 144 0,-2 5-144 16,-2 4 192-16,-3 3-64 0,-6 9 0 0,-3 4 0 16,-2 7-128-16,-1 1 160 0,-3 5-160 0,2 5 160 15,2 6 80-15,3-2 16 0,3 3 0 0,5-3 0 0,6 0 0 16,5 0 0-16,6-4 0 0,5-1 0 0,6-4-128 0,7-4-128 16,6 0 176-16,8-5-176 0,5 0 144 0,9-3-144 15,10-3 0-15,10-3 144 0,8-5-144 0,6 1 160 16,5-8-160-16,30 2 160 15,-8-1-1216-15,-2 1-240 0,-4-1-48 0,-28-4-9664 16,-1 0-1936-16</inkml:trace>
  <inkml:trace contextRef="#ctx0" brushRef="#br0" timeOffset="26272.53">28877 12715 8287 0,'0'0'736'0,"0"0"-592"0,0 0-144 0,0 0 0 16,0 0 1872-16,0 0 352 16,12-1 64-16,1 0 16 0,1-2-720 0,2 2-144 0,2 0-32 0,3-1 0 15,0 0-256-15,4-2-48 0,3 1-16 0,3 0 0 16,0-4-512-16,3 2-96 0,0 1-32 0,3-1 0 16,2 1-192-16,-2 2-64 0,-5-1 0 0,-3 2 0 15,-4-1-192-15,-3 2-192 0,-3 1 48 0,-6 1-8032 16,-13-2-1600-16</inkml:trace>
  <inkml:trace contextRef="#ctx0" brushRef="#br0" timeOffset="26423">28950 12926 22111 0,'0'0'1968'0,"0"0"-1584"16,0 0-384-16,0 0 0 0,0 0 896 16,0 0 80-16,15 5 32 0,2-5 0 0,2-2 160 0,6-1 48 15,6-3 0-15,3 2 0 0,4 1-640 0,4 0-128 16,5-2-32-16,1 1 0 0,1 0-272 0,-1 1-144 15,0 1 160-15,-3-2-160 16,-5 0-800-16,-3 2-256 0,-4-1-48 0</inkml:trace>
  <inkml:trace contextRef="#ctx0" brushRef="#br0" timeOffset="27124.98">30853 12245 6447 0,'7'-6'576'0,"0"0"-576"16,-7 6 0-16,7-7 0 0,1 0 2256 0,-8 7 352 0,6-5 64 15,-6 5 16-15,0 0-1248 0,0 0-240 16,-1-10-48-16,1 10-16 0,-9-5-304 0,0 1-48 15,-1 0-16-15,-3 3 0 0,-1 0-192 0,-2 2-64 16,-2 3 0-16,-1 0 0 0,-4 0-16 0,-1 2-16 16,-1 2 0-16,-2-1 0 0,-1 3 0 0,-5-1 0 15,-3 3 0-15,-1 4 0 0,-2 1-80 0,1 1-16 16,-3-1 0-16,2 2 0 0,2 1 0 0,3 1 0 0,-1 7 0 0,5-1 0 16,2 1-112-16,5 0-16 0,5 4-16 0,4 1 0 15,3 1-48-15,4 0 0 0,5 1 0 0,4-1 0 16,2-1-192-16,4 0 176 0,3-1-176 0,3-3 160 15,4-2-32-15,2 1 0 0,3-4 0 0,1 2 0 16,1-3-128-16,1 0 160 0,3-4-160 0,1 0 160 16,-5-1-160-16,4-3 160 0,2-1-160 0,-3-2 160 0,-3-3-160 15,-1 1 128-15,-2-4-128 0,-2 1 128 0,-2-1-128 0,0-2 128 16,0 1-128-16,-4-1 128 0,-3-6-320 0,-1 0-80 16,-1-3-16-16,1 3-9728 15,-10 2-1952-15</inkml:trace>
  <inkml:trace contextRef="#ctx0" brushRef="#br0" timeOffset="27657.25">30984 12736 15663 0,'0'0'1392'0,"0"0"-1120"0,-9 6-272 0,9-6 0 16,-7 9 624-16,7-9 64 0,0 0 16 0,-2 10 0 15,2-10 320-15,4 11 80 0,-4-11 16 0,14 7 0 16,1-1-240-16,3-2-48 0,0-3-16 0,1-1 0 0,0 0-176 0,1-1-16 15,0-3-16-15,2-1 0 0,-3 0-32 0,1 0 0 16,-1-4 0-16,-1 3 0 0,-1-3-80 0,-2 0-32 16,-2-1 0-16,-2 1 0 0,-2-4-144 0,0 4-48 15,-4-2 0-15,-1 2 0 0,-2-4-48 0,-4-1-16 16,-1 3 0-16,-3-2 0 0,-3-4-48 0,0 1-16 16,-2-1 0-16,-2 5 0 0,-1 5 32 0,-3 2 0 15,0 0 0-15,-1 5 0 0,0 3 16 0,0 4 16 16,-2 6 0-16,0 0 0 0,1 2-208 0,-4 1 0 15,1 2 0-15,2 3 0 0,-1 3 128 0,2-1-128 16,3 0 0-16,1-2 144 0,2-1-144 0,4 1 0 16,3-6 0-16,3 2 128 0,4-2 0 0,4-1 0 15,3 0 0-15,2-5 0 0,2 0 64 0,2-4 0 0,2 0 0 0,3 1 0 16,2-3-48-16,1-1 0 16,1-3 0-16,0 1 0 0,-1 0-144 0,2 0 160 0,0-3-160 0,-1 1 160 15,-1-3-160-15,-1 2 0 0,2 2 0 0,-3-3-176 31,-1 0-1280-31,1-2-256 0,-1 1-48 0,0 0-12832 0</inkml:trace>
  <inkml:trace contextRef="#ctx0" brushRef="#br0" timeOffset="28036.3">31502 12016 15663 0,'-6'-10'688'0,"6"10"144"0,0 0-656 0,0 0-176 16,-4-4 0-16,4 4 0 0,0 0 1664 0,0 0 288 16,0 0 64-16,0 0 16 0,0 0-752 0,14 0-160 0,1 0-32 0,2 0 0 15,-1-1-320-15,2-2-80 0,1-2-16 0,0 1 0 16,0 1-288-16,2-1-64 0,0-4-16 16,-2 2 0-16,2 1-176 0,-2 0-128 0,-1 1 192 0,-3 0-192 15,-1-5 0-15,-1 4 0 0,-2 1 0 0,-1 2 0 31,-2-5-1552-31,-1 2-368 0,0-1-80 0,-1 0-16 0</inkml:trace>
  <inkml:trace contextRef="#ctx0" brushRef="#br0" timeOffset="28424.25">32288 11417 20271 0,'0'0'1792'0,"0"0"-1424"15,-4-8-368-15,1-3 0 16,3 11-496-16,0 0-160 0,-5-6-48 0,5 6 0 0,-6-6 1664 0,6 6 336 15,-9-2 64-15,0 5 16 0,9-3-528 0,-9 8-96 16,-2-2-32-16,1 5 0 0,0-2-176 0,-1 1-32 16,0 6-16-16,1 3 0 0,-2 1 176 0,1 4 32 15,1 2 16-15,0-2 0 0,1-1-256 0,1 1-48 16,3-4-16-16,1 2 0 0,2 1-224 0,2-2-48 16,3-6-128-16,1 2 192 0,3 0-64 0,-1-2-128 0,2 0 176 0,0-1-176 15,3-4 176-15,0 0-176 0,1-1 160 0,-1 0-160 16,0-5 160-16,0 0-160 0,-3-3 160 0,0 2-160 15,-3-6 0-15,-5 3-320 0,0 0 64 0</inkml:trace>
  <inkml:trace contextRef="#ctx0" brushRef="#br0" timeOffset="28600.47">31923 11592 20095 0,'0'0'896'0,"0"0"176"0,9-6-864 0,2 1-208 15,3 2 0-15,2 0 0 0,0 2 1024 0,3-2 176 0,2 1 16 0,3-3 16 16,4-2-384-16,1 5-80 0,3-2 0 0,-15 4-16 16,5-1-352-16,2-2-64 0,3 3-16 0,2 0 0 0,-3 0-320 0,2 0 0 15,-6 0 0-15,18 0 128 16,-12-1-2144-16,-7-2-416 0</inkml:trace>
  <inkml:trace contextRef="#ctx0" brushRef="#br0" timeOffset="28873.64">32847 11264 18431 0,'0'0'1632'0,"0"0"-1312"0,0 0-320 0,0 0 0 15,0 0 480-15,0 0 32 0,-6 6 0 0,1-1 0 16,-4 5 576-16,-3 0 112 0,-2 6 16 0,-2 3 16 15,-3 6-160-15,-2 2-48 0,0 5 0 0,-19 27 0 16,5-4-256-16,2-8-48 0,0-6-16 0,0-3 0 16,-2-1-320-16,1 3-64 0,-2 4 0 0,3 4-16 15,2 1-304-15,15-24 128 0,0 1-128 0,2 1 0 16,-1-2 0-16,1 2 0 0,1-4-192 0,3 0 48 31,1-2-1824-31,2-1-352 0,4-4-80 0</inkml:trace>
  <inkml:trace contextRef="#ctx0" brushRef="#br0" timeOffset="29187.25">32526 12044 18431 0,'0'0'1632'0,"3"-9"-1312"16,2-1-320-16,3 5 0 0,4 0 1472 0,1 0 208 15,3 1 48-15,-2 1 16 0,2 0-672 0,2 0-144 16,1 0-32-16,0 6 0 0,0-2-160 0,-1 3-32 16,-3 0-16-16,-2 5 0 0,-3 0 464 0,-5 5 80 15,-1-2 32-15,-4 4 0 16,-4 1-1584-16,-3 1-304 0,-6 0-64 0,-1-1-16 0,-3-2 1056 0,1-1 208 0,-1 1 32 0,3-4 16 16,2 0 64-16,1 0 16 0,0-5 0 0,6 2 0 15,5-8 48-15,0 0 16 0,-4 9 0 0,4-9 0 16,5 11-272-16,5-4-48 0,2-5-16 0,6 1 0 15,7-2-32-15,-6-1-16 0,8-1 0 0,6 1 0 16,8 0-208-16,3 0-32 0,8-1-128 0,-1-1 192 16,-5 1-192-16,-7 1 0 0</inkml:trace>
  <inkml:trace contextRef="#ctx0" brushRef="#br0" timeOffset="33589.01">12313 15734 11167 0,'0'0'496'0,"0"0"96"0,0 0-464 0,4-6-128 15,1-1 0-15,-5 7 0 0,5-5 1184 0,-5 5 224 16,2-6 32-16,-2 6 16 0,0 0-224 0,0 0-32 16,0 0-16-16,0 0 0 0,0 0-368 0,0 0-80 15,0 0-16-15,0 0 0 0,0 9 48 0,-2 2 0 16,0 6 0-16,-1 3 0 0,-1 5 144 0,1 6 48 0,-2-1 0 0,-3 9 0 16,0 18-144-16,-1 1-32 15,-2-2 0-15,-3 3 0 0,-1 3-272 0,1-2-48 0,-3 2-16 0,2-6 0 16,-2-4-128-16,5-4-16 0,-1-2-16 0,0-7 0 15,1-2-64-15,3-4-16 0,0-1 0 0,1-6 0 16,2-1-80-16,-1-3-128 0,5-3 176 0,1-4-176 16,2-5 0-16,1 0-352 0,5-6 48 0,2 1 16 15,1-6-2432-15,0-7-480 0</inkml:trace>
  <inkml:trace contextRef="#ctx0" brushRef="#br0" timeOffset="34044.94">12732 15998 26079 0,'3'-14'1152'0,"2"5"256"0,2 1-1136 0,3-5-272 15,1-4 0-15,5 3 0 0,1-2 848 0,4-1 112 16,3 0 32-16,0-3 0 0,3 1-96 0,2 2 0 15,3 1-16-15,0 5 0 0,-2-2-240 0,1 6-32 16,-2-2-16-16,-1 5 0 0,-4 4-304 0,-1 7-64 16,-2 6-16-16,-1 5 0 0,-5 4-208 0,-2 6 0 0,-3 5 128 0,-3 3-128 15,-3 4 256-15,-5 3 0 16,-6 3 0-16,-3 5 0 0,-4 3 48 0,-5 0 16 0,-4-2 0 0,-2 0 0 16,-2-5 0-16,-2-1 0 15,-3-4 0-15,-1-4 0 0,0-4 32 0,1-2 16 0,1-3 0 0,1-6 0 16,4-1-80-16,2-2-16 0,1-4 0 0,2-2 0 15,2-5-16-15,4 0-16 0,4-5 0 0,0-1 0 16,4-2-48-16,7-1-16 0,0 0 0 0,0 0 0 16,5-5-176-16,2 1 192 0,7 0-192 0,3 0 192 15,2-1-192-15,6 1 0 0,6 3 0 0,6 1 0 16,5 1 0-16,4 2-144 0,2-3 144 0,0 1-160 16,-1 1 160-16,0-1 0 0,0 0 0 0,-4 0 0 15,-2 2 0-15,-3-1 0 0,-2 2 0 0,13 0 128 16,-5 0-1024-16,-7 1-192 0,-6-4-32 15,-10-1-10944-15,0 3-2192 0</inkml:trace>
  <inkml:trace contextRef="#ctx0" brushRef="#br0" timeOffset="34406.08">14230 16157 23951 0,'-20'2'2128'0,"12"-2"-1696"16,2-2-432-16,6 2 0 0,0 0 880 0,0 0 80 16,0 0 32-16,10-4 0 0,3-1 336 0,3-2 64 0,3 2 16 0,6 2 0 15,3-2-320-15,3-1-64 16,2-1-16-16,4 3 0 0,4-1-304 0,2 3-48 0,2-3-16 0,2 1 0 0,1-4-256 0,-1 2-64 16,-3 2-16-16,-3 0 0 0,-3-3-304 0,-5 2 0 15,-5 0 0-15,7-3-144 16,-10 3-1776-16,-5 2-336 0,-4 1-80 0,-5-3-16 15</inkml:trace>
  <inkml:trace contextRef="#ctx0" brushRef="#br0" timeOffset="34923.03">15893 15570 18879 0,'5'-14'832'0,"0"4"192"0,-4 3-832 0,2-1-192 0,-1 0 0 0,-2 0 0 16,0 8 1184-16,0 0 192 16,-6-5 32-16,6 5 16 0,-10-4-144 0,-2 4-16 15,0 4-16-15,-1 3 0 0,-1 0-592 0,-2 3-112 0,-2 2-32 0,-1 3 0 16,-2 3 128-16,0 1 32 15,-3 0 0-15,-1 5 0 0,0 3-96 0,0 6-32 16,0 3 0-16,1 3 0 0,0 8-80 0,4-1-16 0,2 2 0 0,4 2 0 16,4 2-256-16,2-4-48 0,3-1-16 0,5-4 0 15,4 2-128-15,5-7 0 0,4-1 144 0,7-3-144 16,1-3 256-16,11-7-32 0,4 0 0 0,3-5 0 16,4-3 144-16,2-3 16 0,2-3 16 0,0-6 0 15,0-4-32-15,-1-1-16 0,-2-4 0 0,1-2 0 0,-1 0-32 0,1-5-16 16,-1-2 0-16,-1-2 0 0,-2-5-96 0,-3 0-16 15,-3-1 0-15,-4-4 0 0,-1 1 16 0,-2-3 0 16,-3 2 0-16,-1-6 0 0,-4-4-32 0,-2-2-16 16,-5-4 0-16,-3-1 0 0,0 1-32 0,-5-2 0 15,-3 0 0-15,-4 4 0 0,-1-1-128 0,-5 6 160 16,-3 3-160-16,-3 1 160 0,-6 1-160 0,-1 6 128 16,-3 5-128-16,-2 1 128 0,0 2-128 0,-2 3 0 15,-3-1 0-15,3 6 0 0,-1 2 0 0,0 0-176 16,1 3 48-16,1 4 0 15,3 4-1536-15,1 4-320 0,3-1-48 0,3 2-9808 16,2 1-1952-16</inkml:trace>
  <inkml:trace contextRef="#ctx0" brushRef="#br0" timeOffset="35281.97">16166 15970 14735 0,'-11'-5'640'0,"11"5"160"0,0 0-640 0,0 0-160 16,0 0 0-16,0 0 0 0,0 0 2832 0,0 0 544 15,0 0 96-15,-2 8 32 0,2-8-1648 0,8 14-320 16,5 1-64-16,5 2 0 0,3-2-272 0,5 4-48 16,3 4-16-16,3-2 0 0,1 4-224 0,4 1-32 15,2-4-16-15,-9-4 0 0,0 1-304 0,3 1-64 16,0 2-16-16,15 7 0 0,-5-5-256 0,-5 3-48 16,-6-6-16-16,-3 1 0 0,-3-2-160 0,-3 1 0 15,-3-3 0-15,-1-3 0 16,-2-1-2016-16,-3-2-480 0</inkml:trace>
  <inkml:trace contextRef="#ctx0" brushRef="#br0" timeOffset="36344.62">18055 15635 7359 0,'0'0'320'0,"0"0"80"0,0 0-400 0,0 0 0 0,0 0 0 0,0 0 0 15,9-4 3328-15,1 1 576 0,3 3 112 0,2-2 16 0,4-3-2016 0,3 2-416 16,6 2-64-16,2 0-32 15,5-1-592-15,1 1-112 0,1-3-32 0,1-1 0 0,4 0-320 0,-2 3-64 16,-2-3 0-16,-3 0-16 0,1 2-240 0,-4 2-128 16,-4 1 128-16,-4 1-128 15,-5 0-960-15,-4 4-256 0,-5 0-48 0,-10-5-11536 16</inkml:trace>
  <inkml:trace contextRef="#ctx0" brushRef="#br0" timeOffset="36496.37">18139 15927 14735 0,'0'0'640'0,"-8"7"160"0,8-7-640 0,0 0-160 16,0 0 0-16,4 8 0 0,2 3 2112 0,5-6 384 16,1-2 64-16,6 3 32 0,4-4-1120 0,6-1-208 15,4-1-48-15,6-1-16 0,4-1-512 0,3-4-112 16,5-1 0-16,2 2-16 0,1-3-256 0,1 4-48 16,-1 2-16-16,2-1 0 15,0 2-1056-15,-5 0-208 0</inkml:trace>
  <inkml:trace contextRef="#ctx0" brushRef="#br0" timeOffset="37775.37">20071 15102 5519 0,'9'-9'240'0,"-1"2"64"0,-1 0-304 0,2 2 0 16,-9 5 0-16,12-10 0 0,0 0 2816 0,1 0 496 15,-2 2 96-15,-2 1 32 0,-2 1-1488 0,-7 6-288 16,6-10-64-16,-6 10-16 0,0 0-288 0,0 0-48 15,0 0-16-15,9 12 0 0,-5 2-528 0,-4 3-96 16,-3 5-32-16,-2 1 0 0,-5 5 64 0,-3 5 0 16,3 8 0-16,-5 2 0 0,-4 4-80 0,-2 2-16 15,0 0 0-15,2 2 0 0,-3-1-256 0,3-3-48 0,3-7-16 16,2-5 0-16,2-1-224 0,3-5 0 0,2-1 128 0,1-3-128 16,1-3 0-16,5-7 0 0,-1 2 128 0,2-5-128 15,3 1 0-15,-4-13-256 0,0 0 48 0,0 0 16 31,12 2-1984-31,-12-2-384 0,11 0-64 0</inkml:trace>
  <inkml:trace contextRef="#ctx0" brushRef="#br0" timeOffset="37967.22">19784 15491 20783 0,'0'0'912'0,"0"0"208"0,12-5-896 0,4-1-224 15,2 1 0-15,1 1 0 0,1 1 1296 0,4 1 224 16,3-5 32-16,5 1 16 0,3-4-400 0,5 2-80 15,2-3 0-15,-1 3-16 0,1-3-240 0,2 2-64 16,-1-4 0-16,1 3 0 0,-2 1-384 0,-2 3-96 16,-6-1-16-16,-2 4 0 0,-6 0-272 0,-1 2-256 15,-5 1 64-15,-5 2-9792 16,-3 1-1936-16</inkml:trace>
  <inkml:trace contextRef="#ctx0" brushRef="#br0" timeOffset="38149.62">19762 15883 23039 0,'0'0'1024'0,"0"0"192"0,0 0-960 0,0 0-256 15,0 0 0-15,9 5 0 0,3 2 1120 0,0-3 176 0,7-3 48 16,4 1 0-16,4-4-256 0,6 2-32 0,5-2-16 0,4-1 0 16,1-2-544-16,0 3-112 0,-1-1-32 0,-1 1 0 15,-2 0-352-15,0 1 0 0,-4 0 0 16,1 0-14576-16</inkml:trace>
  <inkml:trace contextRef="#ctx0" brushRef="#br0" timeOffset="38948.82">21239 15737 14223 0,'-11'2'624'0,"11"-2"144"0,-9 8-624 0,3 1-144 0,-3-4 0 0,9-5 0 0,-7 11 960 0,7-11 144 16,2 12 48-16,4-4 0 0,-6-8 0 0,15 7 0 15,3-1 0-15,4-2 0 0,3-3 80 0,5-2 32 16,4-3 0-16,2-2 0 0,3 1-704 0,0 1-144 16,0-5-32-16,1 0 0 0,-1-5 64 0,1 0 16 15,-4 0 0-15,3-1 0 0,-4-5-16 0,-3 2-16 16,0 0 0-16,-3 0 0 0,-4 0-112 0,-4-1-32 16,-7 0 0-16,-3 0 0 0,-3 0-96 0,-4 1-32 0,-6-1 0 0,-3 1 0 15,-5-1-32-15,-4 2 0 16,-5 0 0-16,-4 1 0 0,-2 0-128 0,-3 9 160 15,-4 3-160-15,-4 5 160 0,-3 3-160 0,-3 9 0 16,-1 3 0-16,-2 5 0 0,1 0 0 0,-3 8 0 16,-3 3 128-16,1 5-128 0,4 5 128 0,1 1-128 0,0 5 0 0,5 2 128 15,5-3 0-15,4 0-128 16,8-4 192-16,6 1-64 0,6-8 0 0,6-1 0 0,3-2 0 0,6-5 0 16,4 0 80-16,6-7 16 0,6-2 0 0,5-1 0 15,4 0 32-15,5-4 0 0,5-5 0 0,5 1 0 16,7-5-96-16,4 0-16 0,3 2 0 0,1-6 0 15,-1-4-144-15,-1 1-176 0,-4-3 48 0,-2 1 0 16,-3 0-2048 0,-2-1-416-16,-2-3-80 0,1 3-16 0</inkml:trace>
  <inkml:trace contextRef="#ctx0" brushRef="#br0" timeOffset="39514.25">22729 14562 5519 0,'5'-20'240'0,"-2"10"64"0,-3 2-304 0,1 2 0 0,1-2 0 0,1 2 0 16,0-5 1904-16,-2 4 320 0,0-1 64 0,2 1 16 15,-2-4-1216-15,-1 4-224 0,-4 0-48 0,2 0-16 16,-4 0 32-16,1 1 0 0,-2 0 0 0,-3 2 0 16,-2 1-48-16,-1 2 0 0,-1 1 0 0,-2 3 0 0,-6 0-208 0,2 2-64 15,-3 3 0-15,-1 0 0 0,-3-3 192 0,-2 5 16 16,-3 7 16-16,2-1 0 0,-1 1 160 0,3 0 48 15,4 0 0-15,2 2 0 0,5 0-128 0,4 0-32 16,2 1 0-16,4-2 0 0,7 0-336 0,1 0-64 16,6 0 0-16,3-2-16 0,4-3-80 0,5-3-16 15,6 1 0-15,5-3 0 0,5 0 0 0,3-4 0 16,-1-4 0-16,1-2 0 0,1 1-112 0,-1-3-32 16,0-3 0-16,-1 0 0 0,-3-2-128 0,-2 3-272 15,-3 3 64-15,-9-3-10640 16,2 0-2128-16</inkml:trace>
  <inkml:trace contextRef="#ctx0" brushRef="#br0" timeOffset="40140.03">23213 15859 10127 0,'0'0'896'0,"0"0"-704"16,0 0-192-16,-6 3 0 0,6-3 512 0,0 0 80 15,-8 3 16-15,8-3 0 0,0 0 336 0,0 0 64 16,0 0 16-16,0 0 0 0,-4 9-32 0,4-9 0 16,4 10 0-16,-4-10 0 0,7 10 128 0,0-4 32 15,5-2 0-15,0 4 0 0,0-6-80 0,6 1-16 16,5-4 0-16,1-2 0 0,2-2-48 0,1 0-16 15,4-1 0-15,2-3 0 0,4 1-192 0,-1-5-32 16,-1-1-16-16,-4 2 0 0,4-2-304 0,-7 0-48 16,-3 1-16-16,-3 0 0 0,-3-2-128 0,-3 0-16 15,-3-3-16-15,-1 4 0 0,-5 0-64 0,-2-2-16 16,-2-2 0-16,-4 3 0 0,-3-2 32 0,-3 0 0 16,-4 0 0-16,-1-1 0 0,-3 1-176 0,-1 3 0 0,-3 9 0 15,-2 3-176-15,-2 2 176 0,-7 5-208 0,-6 4 80 0,-1 6 128 16,-2 2-192-16,-2 4 192 0,-1 5-160 0,2 3 160 15,-2 11 0-15,2 0 0 0,4 2 0 0,5 1 0 16,4-1 0-16,6-1 0 0,4-3 0 0,7-3 160 16,4 0-32-16,6-4 0 0,3-3 0 0,8-3 0 15,1-1 48-15,6-3 0 0,2-3 0 0,10-4 0 16,1 4 16-16,5-5 0 0,3-2 0 0,6-5 0 16,3-1-192-16,4 1 192 0,3-3-192 0,1-4 192 15,-4-7-1280-15,-2 0-256 0,-7-6-64 0,1-2-14352 16</inkml:trace>
  <inkml:trace contextRef="#ctx0" brushRef="#br0" timeOffset="40530.16">24393 14699 21183 0,'-10'-1'1888'0,"-2"0"-1504"0,2-2-384 0,1 2 0 15,9 1 528-15,-9 0 48 0,9 0 0 0,0 0 0 16,0 0 496-16,0 0 96 0,0 0 32 0,0 0 0 16,0 0-304-16,12-1-64 0,0-1-16 0,6 2 0 15,4-1-256-15,-4 1-48 0,2 0-16 0,4 0 0 16,3 1-192-16,2 1-48 0,2-1 0 0,-1 0 0 16,1-2-112-16,-2 0-16 0,-1-1-128 0,-2 0 192 15,-1-2-192-15,-2 2 0 0,-1-1 0 0,5-2 0 16,-5 4-2192-1,-2-3-384-15,-3-1-80 0</inkml:trace>
  <inkml:trace contextRef="#ctx0" brushRef="#br0" timeOffset="40845.33">25307 13946 20271 0,'0'0'1792'16,"0"0"-1424"-16,0 0-368 0,0 0 0 0,0 0 800 0,0 0 96 0,-9-3 0 0,0 8 16 15,-1 1 48-15,-2 7 16 0,0 2 0 0,-4 3 0 16,0 0-240-16,-2 4-48 16,-2 2-16-16,-1 4 0 0,0-2-64 0,1 5-16 15,0 2 0-15,4 1 0 0,3 2-272 0,2-2-64 16,4-3-16-16,2 0 0 0,4 1 0 0,4 1 0 0,0-5 0 0,4 0 0 15,2-5-80-15,2 0-16 0,2 0 0 0,1-5 0 16,1-3-144-16,0-2 192 0,1-2-192 0,-1 1 192 16,0-6-192-16,0-1 0 0,-1-1 0 0,2-2-176 31,-4-4-1728-31,0-1-336 0,-3-1-80 0,-1-3-10448 0</inkml:trace>
  <inkml:trace contextRef="#ctx0" brushRef="#br0" timeOffset="41004.62">24920 14328 13823 0,'-8'-13'608'0,"8"13"128"0,0-8-592 0,2-3-144 16,2 4 0-16,2 0 0 0,4 2 2896 0,3 2 560 16,4-3 96-16,4 0 32 0,6 1-2224 15,3 2-432-15,5 0-96 0,2-4 0 0,1 2-432 0,1 1-80 16,3 1 0-16,-1-4-16 0,-1 2-304 0,1-1 0 16,-1-1 0-16,-2 4 0 15,-1-1-2064-15,-1-3-528 0</inkml:trace>
  <inkml:trace contextRef="#ctx0" brushRef="#br0" timeOffset="41263.65">26172 13763 23151 0,'-11'14'1024'0,"5"-6"208"0,-2 0-976 0,-2 5-256 0,-4-1 0 0,-4 6 0 15,-4 5 1088-15,-3 3 192 0,-4 5 16 0,-3 5 16 16,-4 5-112-16,-2 6-32 0,-4 3 0 0,-2 8 0 16,-3 3-656-16,-21 28-128 0,5-9-16 0,10-9-16 15,8-8-224-15,8-2-128 0,8-5 160 0,5-6-160 16,3-6 160-16,6-2-160 0,4-2 160 0,2-6-160 16,0-6 0-16,4 0 0 0,2-6 0 0,3-3-160 15,3-3-1904-15,2-6-384 16,4-2-80-16</inkml:trace>
  <inkml:trace contextRef="#ctx0" brushRef="#br0" timeOffset="41570.07">25883 14618 27935 0,'0'0'1232'0,"14"-9"256"0,-2-2-1184 0,5 3-304 15,1 2 0-15,1 2 0 0,-1-1 768 0,-1 1 112 16,1 1 16-16,-1 6 0 0,-1 2-128 0,-6-2 0 16,-1 2-16-16,-4 5 0 0,2 3-544 0,-6 2-208 15,-4 4 176-15,-6 11-176 0,-4 2 128 0,-5 4-128 16,-3 1 0-16,-4 2 144 0,-3-2 96 0,1-3 16 16,4-3 0-16,3-6 0 0,5 1 352 0,3-6 80 15,7-4 16-15,5-2 0 0,3-3-64 0,6 1-16 16,5-5 0-16,6 0 0 0,5-4-192 0,9-1-48 15,7-2 0-15,9-2 0 0,6-1-192 0,1-3-64 0,-1 0 0 16,0-1 0-16,-1 1-336 0,-2 1-80 0,-3-4-16 16,-16 6-11920-16,3 3-2368 0</inkml:trace>
  <inkml:trace contextRef="#ctx0" brushRef="#br0" timeOffset="42092.62">27117 15796 25631 0,'0'0'1136'0,"0"0"224"0,0 0-1088 0,0 0-272 0,5-7 0 0,5-1 0 15,4 2 688-15,6 2 80 0,7-3 0 0,5 2 16 16,2 3-176-16,4-6-32 0,6-1-16 0,3 2 0 16,1-5-320-16,2 3-64 0,0 0-16 0,-14 8 0 15,1-3-432-15,0 3-96 0,-2 1-16 0,5 3-13024 16</inkml:trace>
  <inkml:trace contextRef="#ctx0" brushRef="#br0" timeOffset="42238.15">27135 16127 28047 0,'0'0'1232'0,"0"0"272"0,0 0-1200 0,0 0-304 16,0 0 0-16,14 6 0 0,7-2 944 0,7-2 128 16,7-2 16-16,5-2 16 0,6-4-400 0,4-5-96 15,3 1-16-15,-11 0 0 0,6-1-368 0,7 0-80 16,5 1-16-16,1 0 0 16,-2-1-1328-16,-3 2-272 0,-5-3-48 0</inkml:trace>
  <inkml:trace contextRef="#ctx0" brushRef="#br0" timeOffset="42800.18">29691 15074 15599 0,'9'-16'688'0,"-4"8"144"0,-5 8-656 0,2-7-176 16,2-5 0-16,-1 1 0 0,-3-1 784 0,0 12 128 15,0 0 32-15,-12-2 0 0,-2-1 128 0,-3 6 16 16,-6 0 16-16,-4 11 0 0,-5 6-192 0,-6-1-32 15,-4 1-16-15,-5 8 0 0,-6 2-32 0,-6 11 0 16,-4 4 0-16,-5 8 0 0,0 8-64 0,-1 5-32 16,-1 8 0-16,0-2 0 0,0-2-320 0,7 1-64 15,6 0-16-15,10-4 0 0,11-8 144 0,9-1 32 0,8-9 0 16,10-3 0-16,4-4-128 0,12-3-32 0,7 1 0 0,7-4 0 16,8-3-80-16,10-1-16 0,6 0 0 0,7 0 0 15,6-7-64-15,4-2-32 0,3-8 0 0,2 1 0 16,0-4-160-16,3 1-176 0,0-4 48 15,-6-1 0-15,-7-5-2096 0,-7-5-400 16,-8-5-96-16,-7 0-16 0</inkml:trace>
  <inkml:trace contextRef="#ctx0" brushRef="#br0" timeOffset="43232.41">29678 15926 15663 0,'0'0'1392'0,"-9"6"-1120"16,9-6-272-16,-7 7 0 0,0-1 1264 0,7-6 192 16,-1 9 32-16,0-2 16 0,1-7-656 0,0 0-128 15,11 7-16-15,1-5-16 0,3 0 272 0,4-2 48 16,4-3 16-16,5-1 0 0,5-2-192 0,0 1-16 15,3-4-16-15,-1 0 0 0,1-2-160 0,-2 0-48 0,-2-1 0 0,-3-1 0 16,-4 0-256-16,-2 1-48 16,-2-4-16-16,-6 4 0 0,-2-1-96 0,-7 0-32 0,-2-3 0 0,-8 3 0 15,-1 2-16-15,-8 0 0 16,-1 5 0-16,-6 1 0 0,-6 5-128 0,-4 4 128 16,-3 1-128-16,-6 2 128 0,-5 6-128 0,-18 10 0 15,5 6 0-15,5 3 128 0,2-1 64 0,6 3 0 16,3 0 0-16,7 3 0 0,4 4 96 0,9-4 32 0,4-6 0 0,7 2 0 0,6-1-64 15,8 1 0-15,6-6 0 0,9 0 0 16,7-2 0-16,6 2-16 0,4-7 0 0,-1-5 0 0,5-3 0 16,9-1 0-16,8-1 0 0,1-5 0 0,5-3-240 0,-1-1 128 15,-1-4-128-15,-1-2 0 16,-2-5-1840-16,1 1-464 0,0-3-80 0</inkml:trace>
  <inkml:trace contextRef="#ctx0" brushRef="#br0" timeOffset="44518.68">30609 14632 15663 0,'-17'2'1392'0,"6"2"-1120"16,-2 4-272-16,0-6 0 0,3-3 608 0,-1 1 64 15,2 1 16-15,9-1 0 0,0 0 896 0,0 0 176 16,0 0 32-16,0 0 16 0,0 0-640 0,14 9-128 16,2 0-16-16,2-4-16 0,1-1-256 0,5 1-48 15,0-1-16-15,3-4 0 0,0-2-112 0,1 2-32 16,0 1 0-16,2-1 0 0,1-1-240 0,-1-2-48 16,1-5-16-16,-5 3 0 0,-1 5-240 0,-5-2 0 15,-2-3 0-15,-2 1-160 16,-3 0-1664-16,1 1-336 0,-3 2-64 0</inkml:trace>
  <inkml:trace contextRef="#ctx0" brushRef="#br0" timeOffset="44870.22">31595 13974 11055 0,'1'-22'480'0,"1"13"112"0,-2 9-464 0,0 0-128 0,0 0 0 0,0 0 0 15,0 0 2848-15,0 0 544 0,0 0 128 0,-11-1 0 16,0 2-2272-16,0 7-464 0,-2 2-80 0,0 5-32 16,0 4-160-16,-2 4-16 0,0-1-16 0,-2 2 0 15,-2 5 32-15,0 4 0 0,-1 3 0 0,-2 2 0 16,1 1 0-16,3 1 0 0,1-2 0 0,3-3 0 15,3-2-96-15,2-2-16 0,4-4 0 0,2 1 0 0,2-3 0 0,4 0 0 16,3-6 0-16,3 0 0 0,2-2-96 0,3 0-32 16,3-1 0-16,3-4 0 0,4-2-80 0,-1-4-32 15,-1 2 0-15,-2-5 0 0,1 0-160 0,-2-3 0 16,-2-3 0-16,0 1 0 16,-6-4-1536-16,-3-1-256 0,-3 1-32 0,-6-6-12320 0</inkml:trace>
  <inkml:trace contextRef="#ctx0" brushRef="#br0" timeOffset="45027.97">31154 14345 20271 0,'0'0'1792'0,"6"-7"-1424"0,5-2-368 15,0 4 0-15,5-4 1360 0,5 3 208 16,3 2 32-16,5-1 16 0,4 0-976 0,7 1-192 16,4-1-32-16,2-2-16 0,1 3 64 0,0 0 16 15,1-2 0-15,-1 2 0 0,0 1-144 0,-16 3-16 0,-1 0-16 0,11-1 0 31,-8 0-1776-31,-5-3-368 0</inkml:trace>
  <inkml:trace contextRef="#ctx0" brushRef="#br0" timeOffset="45321.13">32490 13970 19343 0,'0'0'1728'0,"0"0"-1392"15,-6 9-336-15,-5 3 0 0,-3 5 640 0,-5 3 64 16,-7 7 16-16,8-12 0 0,-6 2 272 0,-3 4 48 16,-2 1 16-16,-3 2 0 0,-2 7 176 0,-3 2 48 0,-1 2 0 0,-39 36 0 15,11-7-512-15,7-4-112 16,5-8-16-16,8-3 0 0,3-2-320 0,10-2-80 0,1-3-16 15,10-4 0-15,1-2-224 0,6-1 128 0,0-4-128 0,5-7 0 32,2-3-240-32,8-21-144 0,-3 30-16 0,3-30-9328 0,0 0-1856 0</inkml:trace>
  <inkml:trace contextRef="#ctx0" brushRef="#br0" timeOffset="45916.2">32068 14692 17503 0,'0'0'1552'0,"-9"-2"-1232"0,9 2-320 0,-8-3 0 16,8 3 896-16,0 0 112 0,0 0 16 0,0 0 16 16,-5-8 448-16,5 8 96 0,5-11 16 0,6 2 0 15,3 1-752-15,3 2-144 0,1-7-16 0,2 7-16 16,1-1-112-16,-8 5-32 16,2 0 0-16,4 1 0 0,2 0 160 0,2 2 16 0,1 2 16 0,1 2 0 15,-1 2-144-15,18 5-48 0,-12 2 0 0,-7 2 0 16,-6 1-208-16,-7 2-32 0,-8 3-16 0,-4 4 0 15,-7 1-48-15,-5 6-16 0,-5 5 0 0,-4 2 0 16,-4-2-32-16,12-19-16 0,0 1 0 0,-3-1 0 16,0 0 16-16,2 2 0 0,0-5 0 0,4 1 0 0,2-1 128 15,-3 11 16-15,8-7 16 0,7-7 0 16,6 0-96-16,5-1-32 0,3-3 0 0,-2-5 0 0,5-1 48 16,7-2 0-16,4 0 0 0,6 0 0 0,2-1-128 0,3-1-128 15,-1-1 176-15,40-6-176 0,-5 3 0 0,-29 2-176 16,11 2 0-16,2 0 0 15,-3 1-2736-15,3-3-544 0</inkml:trace>
  <inkml:trace contextRef="#ctx0" brushRef="#br1" timeOffset="52625.63">22978 14647 12831 0,'20'-4'576'0,"-7"1"112"16,1 0-560-16,0 0-128 0,-1 0 0 0,0 0 0 15,-1-1 1088-15,-2-1 192 0,-2 1 48 0,-2 2 0 0,1-3-368 0,-7 5-64 16,0 0 0-16,0 0-16 0,-3-8 48 0,-1 3 16 16,-2-1 0-16,-4-2 0 0,-5 3-128 0,-6-3-32 15,-3 2 0-15,-5 2 0 0,-4 2-272 0,-3 2-64 16,-1 2-16-16,-20-1 0 0,1 2-144 0,0 3-32 16,0 5 0-16,-2 0 0 0,-8-6-128 0,1 4-128 15,1 4 192-15,0 6-192 0,-4 2 176 0,2 6-176 16,-4 0 160-16,-1 5-160 0,-3 4 224 0,-2 8-48 15,1 3-16-15,0 3 0 0,-1 6 32 0,3 2 16 16,6 0 0-16,5-1 0 0,5 0-208 0,8 1 144 16,9-4-144-16,6 0 128 0,8-2-128 0,8-1 0 15,8-2 144-15,7 0-144 0,6-4 0 0,6 4 0 16,7-5 0-16,8 2 128 0,9-5 64 0,7 3 32 16,4-3 0-16,6-4 0 0,2-3 0 0,3 1 0 15,1-3 0-15,1-3 0 0,0-1-224 0,0-1 176 16,-1 0-176-16,-2-4 160 0,-4 3-160 0,1-4 0 0,-1-4 0 15,-2-2 0-15,-1 0 0 0,0-4 128 16,-6 2-128-16,1-2 192 0,0-6-192 0,-4-1 192 0,0 0-192 0,-4-2 192 16,-1-2-64-16,-5-1-128 0,-6 0 192 0,-3 0-64 15,-2 0-128-15,-5 0 128 0,-2 0-128 0,-10 0 128 16,0 0-128-16,0 0 0 0,0 0 144 0,0 0-144 16,0 0 0-16,0 0 0 0,0 0 0 0,0 0 128 15,-5 6-128-15,-4 2 0 0,-3-4 0 0,-5 2 128 16,-3 1-128-16,-4-2 0 0,-4-2 0 0,-3 3 0 15,1-1 144-15,-1-2-144 0,-1 0 192 0,-2-1-192 0,-3 1 304 0,-1-2-48 16,-3-1-16-16,-2-2 0 0,0-2 32 0,-3 0 16 16,-2-5 0-16,-2 2 0 0,0-6-48 0,0 0-16 15,2-1 0-15,1-2 0 0,2 0-80 0,2-1-16 16,2 0 0-16,3-2 0 0,1-3-128 0,3-3 192 16,1 1-192-16,1-5 192 0,4-2-64 0,3-2-128 15,2-1 192-15,3-2-64 0,3-1 0 0,4-2-128 16,4-6 192-16,3 3-64 0,2-2-128 0,4 2 0 15,3-2 144-15,2-1-144 0,5-7 0 0,3 1 0 16,2 3 0-16,5 0 0 0,4-3 0 0,3-3 0 16,0 1 0-16,3 1 0 0,3 5 0 0,3 1 0 15,0-5 0-15,-1 5 0 0,1 3 0 0,2 4-128 16,1-1 128-16,2 5 0 0,0 2 0 0,6 1 0 16,0 3 0-16,0 3-128 0,0 0 128 0,2 1 0 15,3 4-144-15,1 1 144 0,0 4 0 0,2 2 0 0,2 3 0 0,1 2 0 16,1 3-144-16,-2 1 144 0,-4 3 0 0,-2 1 0 15,-2 0-176-15,-5 1 176 0,-2 1-160 16,-13 2 160-16,2 0-176 0,0 1 176 0,1-1-192 0,-3 2 192 16,2 5-192-16,-3-2 192 0,-4 2-192 15,5 1 192-15,-7 1-144 0,-6-1 144 0,-3-5 0 16,-4 1-144-16,-9-7 144 0,0 0 0 0,0 0 0 0,0 0-128 16,0 0 128-16,0 0 0 0,0 0 0 0,-11 4 0 15,-2-7 0-15,-2 2 0 0,-3-1 0 0,-1 0 128 16,-2-2-128-16,0-1 0 0,-3-1 128 0,0-1-128 15,-2 1 0-15,-1-2 0 0,-1 3 0 0,-1 3 128 16,0-3-128-16,-1 1 0 0,-4-1 0 0,1 3 0 16,-5 1 0-16,-4 1-128 0,-3 0 128 0,-2 1-128 15,-2 5 128-15,-2 2-192 0,-2 0 192 0,-2 6-192 0,-2 3 192 16,-4 3 0-16,-5 2 0 0,-6 8-128 0,-7 3 128 0,-1 5-128 16,0 3 128-16,1 8-128 0,0 7 128 0,4 0 0 15,3-2-144-15,7 7 144 0,8 2-128 0,8 6 128 16,7-2-160-16,9 2 160 0,7-3-160 0,8 1 160 15,6-2-160-15,10-3 160 0,2 3 0 0,5-6 0 16,4-2 0-16,5 0 0 0,2-3 0 0,7-6 0 16,5-2 0-16,6-6 0 0,7 1 0 0,9-3 0 15,7-5 0-15,8-2 0 0,5-6 208 0,8 2-64 16,6-4-16-16,7-4 0 0,4-3-128 0,-1-1-192 16,-5-1 32-16,-1-5 16 15,-1-2-1984-15,1-3-400 0</inkml:trace>
  <inkml:trace contextRef="#ctx0" brushRef="#br1" timeOffset="77185.75">13387 15348 22111 0,'0'0'1968'0,"0"0"-1584"15,0 0-384-15,0 0 0 0,0 0 1664 0,0 0 240 16,7-4 48-16,-1-4 16 0,2 0-272 0,2-2-48 16,-1 0-16-16,4-4 0 0,1 1-672 0,2 2-144 15,2-6-32-15,5 1 0 0,0-2-464 0,2 2-80 0,-2 0-32 0,0 1 0 16,-2-1-208-16,0 0 0 15,0 5 128-15,-5-4-128 0,-1 1 0 0,-1 0-128 16,-1 2 128-16,3-3-208 16,-4 2-2384-16,-5 4-480 0</inkml:trace>
  <inkml:trace contextRef="#ctx0" brushRef="#br1" timeOffset="77454.87">13987 14210 30751 0,'0'0'1360'0,"0"0"288"0,0 0-1328 0,0 0-320 16,0 0 0-16,-5 10 0 0,3 3 320 0,-2 7-16 15,1 7 0-15,2 5 0 0,-1 3 80 0,0 3 32 16,2 2 0-16,0 4 0 0,-1-1-256 0,0 4-160 15,0 4 192-15,1-6-192 0,-2-2 160 0,1-5-160 16,1-4 128-16,3-4-128 0,-1-2-144 0,3-5-112 16,-4-4-32-16,3-4 0 15,0-2-1760-15,-4-13-368 0,0 0-64 0</inkml:trace>
  <inkml:trace contextRef="#ctx0" brushRef="#br1" timeOffset="77808.5">14258 14192 18431 0,'0'-20'1632'16,"5"-2"-1312"-16,4 2-320 0,6-3 0 0,6-2 3024 0,2 2 544 0,0 0 96 0,3 4 32 15,3 1-2400-15,2 3-464 0,-1 2-112 0,1 7-16 16,-3-2-256-16,-1 8-64 0,-4 6-16 0,-6 5 0 15,-3 6-192-15,-5 9-48 0,-6 0 0 0,-6 7 0 16,-4 7 48-16,-9 4 0 0,-3 5 0 0,-4-1 0 16,-2 0 112-16,0-7 32 0,-1-4 0 0,3-4 0 15,0-6 464-15,6-3 112 0,4-6 0 0,4-7 16 16,4-1 112-16,5-10 32 0,0 0 0 0,0 0 0 0,15 5-448 0,7-6-96 16,4-4 0-16,7-4-16 0,4 0-112 0,5-4 0 15,3 3-16-15,2-5 0 0,1-4-240 0,-10 5-128 16,3-1 160-16,2-1-160 0,-1 1 0 0,1 1 128 15,-1-1-128-15,17-4 0 16,-7 4-656-16,-5 2-176 0,-4 4-48 0,-4 3-19744 16</inkml:trace>
  <inkml:trace contextRef="#ctx0" brushRef="#br1" timeOffset="78673.23">31359 16034 21183 0,'-5'-3'1888'0,"-2"3"-1504"16,6-1-384-16,1 1 0 0,0 0 976 0,0 0 128 16,0 0 32-16,0 0 0 0,22-4 256 0,-2 0 48 15,3-3 16-15,1 2 0 0,3 2-304 0,1-2-64 16,2-1-16-16,-1 1 0 0,1 0-288 0,-1-2-48 16,1 1-16-16,-8 3 0 0,3 1-304 0,2-3-64 0,-2 2-16 0,2 1 0 15,-3-1-208-15,-2 2-128 16,-2 0 128-16,3-2-128 0,-4 1 0 0,-5-1-240 15,-14 3 48-15,0 0 0 16,12 0-2480-16,-12 0-480 0</inkml:trace>
  <inkml:trace contextRef="#ctx0" brushRef="#br1" timeOffset="78929.08">32342 15706 34719 0,'0'0'1536'0,"0"0"320"0,0 0-1472 0,-11 3-384 15,2 3 0-15,3-1 0 16,-3 0-336-16,-1 8-144 0,-4 3-32 0,0 5 0 0,-1 2 1120 0,-1 6 224 16,1 0 32-16,-14 33 16 0,3-7-416 0,3-3-80 15,1-4 0-15,1-1-16 0,3 3-224 0,2-2-144 16,1-2 192-16,1-2-192 0,1-7 0 0,0-2 0 15,2-5 0-15,2-2 0 16,0-5-1216-16,3-3-208 0,1-3-48 0</inkml:trace>
  <inkml:trace contextRef="#ctx0" brushRef="#br1" timeOffset="79302.53">32604 15974 16575 0,'2'-20'736'0,"0"7"160"16,2 4-720-16,1-2-176 0,1 2 0 0,3-3 0 0,3 4 3136 0,2 0 576 0,-2 3 128 0,6-1 32 16,0 2-2400-16,0 2-464 0,0 2-112 0,-1 6 0 15,-1 4-80-15,-4 2-16 0,-1 5 0 0,-8 6 0 16,-1 3-432-16,-6 8-96 0,-5 2-16 0,-6 4 0 15,-7 2 0-15,-3-2-16 0,-5 5 0 0,-1-4 0 16,-5-6-32-16,-2-1 0 0,0-6 0 0,2 2 0 16,2-5 224-16,5 2 32 0,7-4 16 0,5 0 0 15,6-2 32-15,6-2 16 0,5-4 0 0,8-2 0 0,3-1-128 0,9-3-16 16,3-2-16-16,-2-4 0 0,7-2 112 0,-2-1 32 16,3-3 0-16,5 1 0 0,2-6-224 0,-3 2-32 15,6-2-16-15,3-2 0 0,1 0-240 0,1 1 0 16,2-4 0-16,-5 4 0 15,-7-2-1040-15,37-9 1040 0</inkml:trace>
  <inkml:trace contextRef="#ctx0" brushRef="#br1" timeOffset="79928.23">26625 14542 15663 0,'0'0'1392'0,"0"0"-1120"0,0 0-272 0,0 0 0 16,6-7 1888-16,2 1 320 16,1 2 64-16,2-1 16 0,2-6-496 0,2 2-112 15,2-4-16-15,1 0 0 0,2 4-800 0,2-3-160 16,0-1-48-16,-1-1 0 0,0 0-448 0,0 0-80 0,-2-1-128 0,0 2 176 31,-3 2-928-31,1-2-176 0,-1 2-32 0,-5 3-12560 0</inkml:trace>
  <inkml:trace contextRef="#ctx0" brushRef="#br1" timeOffset="80172.67">27249 13934 28559 0,'-1'-14'1264'0,"2"9"272"0,2-4-1232 0,0 4-304 15,3 1 0-15,-6 4 0 0,0 0 384 0,0 0 0 16,6 7 16-16,0 5 0 0,-3 5 192 0,-1 4 48 16,0 9 0-16,-2 0 0 0,0 6-352 0,-3 4-64 15,-1 0-16-15,-3 1 0 0,0 3-208 0,0 2 176 16,-2 2-176-16,1 0 160 0,2-4-320 0,-1-1-64 15,1-2-16-15,0 9 0 16,2-12-2560-16,3-12-512 0</inkml:trace>
  <inkml:trace contextRef="#ctx0" brushRef="#br1" timeOffset="80547.66">27744 13789 28559 0,'0'-7'2544'16,"3"-1"-2032"-16,4 0-512 0,2-2 0 0,2 0 1104 0,1 1 128 0,3-2 32 0,4 1 0 16,2-2-592-16,2 4-112 0,1-3-32 0,1 3 0 15,-1-1-192-15,0 6-32 0,0 0-16 0,-2 3 0 16,-5 3-160-16,-3 2-128 0,-2 6 192 0,-6 4-192 15,-2 5 0-15,-8 2 0 0,-5 8 0 0,-5 0 0 0,-6 7 0 0,-3 4 0 16,-1-3 128-16,-3 0-128 0,-1-1 176 0,3-2-32 16,2-2 0-16,1-5 0 0,5-2 512 0,4-6 112 15,5-2 0-15,4-2 16 0,6-3-48 0,4-4-16 16,6 1 0-16,4-5 0 0,6 0 48 0,4-2 0 16,6-3 0-16,4-3 0 0,7 0-320 0,3 1-48 15,3-1-16-15,5-4 0 0,2 1-256 0,-3 1-128 16,-1-2 128-16,-5 2-128 0,-5-1 0 0,-4 0 0 15,-2 0 0-15,-6 5 0 16,-4 1-1632-16,-2 4-352 0,-6 5-80 0</inkml:trace>
  <inkml:trace contextRef="#ctx0" brushRef="#br1" timeOffset="82322.92">12635 18201 12895 0,'0'0'576'0,"-9"-1"112"0,9 1-560 0,0 0-128 0,0 0 0 0,0 0 0 16,0 0 2048-16,0 0 368 0,0 0 80 0,15-4 0 16,4 0-864-16,4 0-176 0,7 2-48 0,0-2 0 15,2-1-256-15,6 1-64 0,0 0-16 0,5 1 0 0,3-1-336 0,1 1-64 16,-1 1-16-16,0-1 0 0,-3-1-384 0,-1 0-80 15,-4-1 0-15,0 3-16 0,-6-1-176 0,-4 2 0 16,-2 1 144-16,-1 1-144 16,-5 3-1840-16,-2 0-432 0,1 0-96 0,-19-4 0 0</inkml:trace>
  <inkml:trace contextRef="#ctx0" brushRef="#br1" timeOffset="82728.77">14444 17813 24879 0,'-12'-14'1088'0,"3"8"256"0,-2-2-1088 0,-3 3-256 0,-2 0 0 0,-4 3 0 15,-1 4 688-15,-6 3 80 0,-3 6 0 0,-5-1 16 16,-3 5-144-16,-1 7-48 0,-2 6 0 0,3 3 0 15,0 4-272-15,2 4-48 0,2 3-16 0,3 8 0 16,3 2 720-16,4 1 144 0,5 2 32 0,4-1 0 31,4 1-1792-31,5-3-336 0,8-6-80 0,5-3-16 0,5-7 912 0,6-3 160 0,3-3 0 0,6-3 128 16,3-8 64-16,5-1 32 0,2-4 0 0,1-7 0 16,1-1 192-16,4-6 32 0,2-6 16 0,-2 0 0 15,0-5 144-15,0-3 32 0,-1-5 0 0,-1-2 0 16,2 0-128-16,-2-6 0 0,0-4-16 0,-4-4 0 15,-3-3 16-15,-4-6 16 0,-2 1 0 0,-4-5 0 0,-2-2 16 0,-5-3 0 16,-6-7 0-16,-6 4 0 0,-2 0-304 0,-5 4-64 16,-3 3-16-16,-4 9 0 0,-2 6-160 0,-3 5 0 15,-3 6 0-15,1 5 0 16,-4 0-1088-16,-5 7-80 0,-4 3-32 0,0 7-10560 16,0 2-2112-16</inkml:trace>
  <inkml:trace contextRef="#ctx0" brushRef="#br1" timeOffset="82968.97">14296 18126 30175 0,'0'0'1344'0,"0"0"256"0,8 17-1280 0,2-2-320 0,3-1 0 0,3 2 0 16,2 0 1248-16,1 0 176 0,4 3 48 0,4 2 0 15,5 0-512-15,2 6-112 0,3 0-16 0,0 4 0 16,-3 0-480-16,0-2-96 0,-2 2-32 0,-3-1 0 16,-2-3-224-16,-2-1 0 0,1-3 0 0,-5 2 0 31,-2 0-992-31,1-3-240 0,-1-3-48 0,-3-2-9584 0,-1-4-1904 0</inkml:trace>
  <inkml:trace contextRef="#ctx0" brushRef="#br1" timeOffset="83299.14">15740 18022 16575 0,'-20'-6'736'0,"9"4"160"0,2 1-720 0,9 1-176 0,0 0 0 0,0 0 0 16,0 0 3200-16,0 0 624 0,11-5 112 0,7-1 32 15,5-1-2496-15,6 2-512 0,4-3-80 0,4 2-32 16,2 1-528-16,2-1-96 0,0 1-32 0,-1 1 0 31,2 3-960-31,-2 1-208 0,-2 1-48 0,-5 0-13328 0</inkml:trace>
  <inkml:trace contextRef="#ctx0" brushRef="#br1" timeOffset="83436.89">15850 18295 25791 0,'0'0'1152'0,"-11"-1"224"0,11 1-1104 0,0 0-272 0,0 0 0 0,0 0 0 16,6-10 2096-16,4 3 352 0,5 5 80 0,4-6 16 15,3 1-1552-15,3-1-304 0,4-2-64 0,4 5-16 16,2-2-608-16,3 4 0 0,3 0 0 0,0 2-10912 16,1 1-2272-16</inkml:trace>
  <inkml:trace contextRef="#ctx0" brushRef="#br1" timeOffset="83825.69">17964 17703 21647 0,'-12'-15'960'0,"4"3"192"0,0 1-912 0,-3-5-240 0,0 0 0 0,-2 1 0 15,-1 3 1328-15,-4 5 208 0,1 2 64 0,-4 1 0 16,-2 2-448-16,-2 9-96 0,-3 2-16 0,-5 5 0 16,-4 2-528-16,-2 6-128 0,-4 3 0 0,-3 6-16 15,-4 7 208-15,-3 8 64 0,-4 4 0 0,1 3 0 16,0 3-192-16,5-2-16 0,5 2-16 0,11-3 0 16,7-3-32-16,7-4-16 0,7-2 0 0,5-4 0 15,8-2-64-15,2-3-16 0,7-3 0 0,7-1 0 16,8-6 80-16,6-1 16 0,7-1 0 0,3-5 0 15,3-7-384-15,5 0 144 0,5-5-144 0,1-2 0 0,-1-4 0 16,-1-2 0-16,-3 0 0 0,0-2 0 16,-1 2-1648-16,1-2-336 0,-3-1-64 15,-1-2-13696-15</inkml:trace>
  <inkml:trace contextRef="#ctx0" brushRef="#br1" timeOffset="84214.51">17917 18331 19343 0,'0'0'848'0,"0"0"192"0,0 0-832 0,11-3-208 15,3 2 0-15,1 0 0 0,3-3 1248 0,6 1 208 0,4-2 32 0,3 1 16 16,0-3-528-16,5-1-96 0,3-1-32 0,5 0 0 15,1 0-64-15,2 1-16 0,-1-3 0 0,-3 1 0 16,-2-4-224-16,-4 3-48 0,-5 1-16 0,-4-3 0 16,-4 0-208-16,-5 2-32 0,-6-4-16 0,-3-1 0 15,-5 4-224-15,-3 0 128 0,-3-1-128 0,-8 1 0 16,-7 3 224-16,-6 0-48 0,-6 4-16 0,-7 5 0 16,-6 2-160-16,-4 5 160 0,-2 2-160 0,-1 6 160 15,-2 1 96-15,2 6 32 0,1 0 0 0,6 3 0 16,6 0 416-16,4 5 96 0,3-4 16 0,9 5 0 15,3-4-208-15,9 2-32 0,5-2-16 0,7 0 0 16,6 1-240-16,7-3-64 0,5-4 0 0,5 1 0 0,5-1-16 0,3-4-16 16,6-2 0-16,3 0 0 15,5 1-928 1,5-4-192-16,3-5-48 0,-1-3-10896 0,-5-2-2176 0</inkml:trace>
  <inkml:trace contextRef="#ctx0" brushRef="#br1" timeOffset="84547.86">19066 17594 15663 0,'0'0'1392'0,"0"0"-1120"0,-7-8-272 0,7 8 0 15,0 0 2416-15,0 0 416 0,-1-8 96 0,1 8 16 16,6-7-1024-16,7 0-192 0,6 3-32 0,3-2-16 16,1 2-880-16,2 2-176 0,3-1-48 0,4 2 0 15,2 0-320-15,2-1-64 0,1 0 0 0,-1-1-16 16,-1 2-176-16,-1 0 0 0,-2 0 144 0,-4-1-144 15,-3-2-160-15,-3 3-96 0,-3 0-32 0,-4-2-9968 16,-2 0-2000-16</inkml:trace>
  <inkml:trace contextRef="#ctx0" brushRef="#br1" timeOffset="84852.66">20043 17151 21183 0,'3'-14'944'0,"-3"14"192"0,0 0-912 0,0 0-224 16,0 0 0-16,0 0 0 0,0 0 1360 0,-9 1 240 16,-1 5 32-16,-2 2 16 0,-4 5-624 0,0 0-128 15,1 2-32-15,0 4 0 0,-2 7-192 0,2-2-32 16,0 2-16-16,5 1 0 0,-1 4-48 0,4-3-16 0,2 0 0 0,2 0 0 15,3-2-320-15,4-2-64 0,0-1-16 0,2-1 0 16,1-3-32-16,0-1-128 0,1-4 192 0,1 0-64 16,0 0-128-16,-2-2 0 0,1 0 0 0,-1-5 128 15,1 0-288-15,1-1-64 0,-9-6-16 0,10 4 0 32,-10-4-2416-32,0 0-480 0</inkml:trace>
  <inkml:trace contextRef="#ctx0" brushRef="#br1" timeOffset="85028.92">19688 17372 27647 0,'0'0'2448'0,"2"-9"-1952"0,3 1-496 0,1 1 0 0,4 3 192 0,2 2-64 15,3-1-128-15,5 1 192 16,5-2 768-16,1 3 128 0,7 1 48 0,0 0 0 0,0 0-448 0,4 0-96 16,4-2-16-16,0 2 0 0,-2 2-336 0,-1 0-80 15,-4 1-16-15,-2-1 0 16,-4 1-1424-16,-2-1-304 0,-5 1-48 0,1-2-16 0</inkml:trace>
  <inkml:trace contextRef="#ctx0" brushRef="#br1" timeOffset="85337.83">21112 16892 22111 0,'0'0'1968'0,"0"0"-1584"0,0 0-384 0,0 0 0 16,0 0 1040-16,0 0 128 0,-13 11 32 0,-4 5 0 16,-8 1 208-16,0 2 32 0,-2 2 16 0,-3 8 0 15,-4 4-464-15,-5 4-96 0,0 2 0 0,0 5-16 16,0 4-112-16,0 4 0 0,-3 0-16 0,3 1 0 15,2 1-496-15,1-3-112 0,2-6-16 0,5 1 0 16,2-4-128-16,3-4 0 0,5-7 0 0,2 1 0 16,2-4-128-16,4 1-128 0,0-9 0 0,6-1-16 15,3-4-2448 1,2 1-480-16,1-5-112 0</inkml:trace>
  <inkml:trace contextRef="#ctx0" brushRef="#br1" timeOffset="85644.02">20984 17517 11967 0,'0'0'528'0,"7"-9"112"0,1-2-512 0,2 3-128 16,2-2 0-16,2 5 0 0,1-4 3888 0,3 3 736 16,-1 2 160-16,4 0 16 0,-3 0-2896 0,1 4-592 15,0 3-112-15,-4 2-32 0,-2 1-336 0,-3 6-80 16,-4 2-16-16,-3 2 0 0,-6 5-400 0,-3 0-80 0,-6 3 0 0,-4 4-16 15,-4 0 32-15,-3-1 16 0,-3-2 0 0,2 2 0 16,1-4-32-16,4-3-16 0,3-2 0 0,4-3 0 16,3-1 224-16,5-3 48 0,3 0 16 0,5 0 0 15,-4-11-80-15,15 5 0 0,7 2-16 0,3-6 0 16,4-2 64-16,5-3 16 0,2 0 0 0,3-5 0 16,0 0-336-16,0 3-176 0,-1-3 192 0,1 5-192 31,0-1-704-31,-2-1-240 0,-3 1-48 0,2 4-11616 0,-3-1-2304 0</inkml:trace>
  <inkml:trace contextRef="#ctx0" brushRef="#br1" timeOffset="86010.19">22391 18149 26719 0,'13'0'2368'0,"3"-1"-1888"0,4-1-480 0,5 2 0 16,1-3 832-16,2 0 64 0,3 2 0 15,2-2 16-15,1-1 192 0,6-2 48 0,3-3 0 0,3 4 0 16,1 0-624-16,1 1-112 0,0 2-32 0,0 0 0 16,-1 2-256-16,-5 0-128 0,-3 0 128 0,-5 2-128 31,-1-1-1344-31,-4 2-368 0,-3 0-64 0</inkml:trace>
  <inkml:trace contextRef="#ctx0" brushRef="#br1" timeOffset="86377.3">24980 17421 14735 0,'-5'-17'1312'0,"3"11"-1056"15,2 6-256-15,0 0 0 0,0 0 2608 0,-9-3 464 16,-2 5 80-16,0 4 32 0,-2 7-1872 0,-2 6-368 15,-3 4-80-15,0 10-16 0,-2 1 32 0,-1 7 0 0,-4 7 0 0,-1 4 0 16,-4 4-48-16,0 5 0 0,-2 6 0 0,-3 4 0 16,-4 1-464-16,0-1-112 0,0 0 0 15,3-2-16-15,4-3-240 0,4-3 128 0,4-4-128 0,3-7 0 16,3-6 0-16,5-8 0 0,4 0 0 0,4-5 0 31,2-6-1168-31,5-2-336 0,3-5-64 0,5-3-13056 0</inkml:trace>
  <inkml:trace contextRef="#ctx0" brushRef="#br1" timeOffset="86783.96">25454 17708 31503 0,'0'-22'1392'0,"5"6"288"0,7-3-1344 0,3-3-336 16,4-2 0-16,7 2 0 0,4 1 640 0,7-1 48 15,5 1 16-15,2 1 0 0,3 0-64 0,3 2-16 16,3 3 0-16,1 4 0 0,-2-1-48 0,1 8 0 16,1 4 0-16,-2 3 0 0,-1 7-96 0,-7 5-32 15,-6 11 0-15,-1 4 0 0,-3 3-256 0,-6 9-64 16,-5 2-128-16,-9 5 192 0,-7 4-192 0,-11 6 0 0,-12 6 0 15,-8-2 0-15,-9 2 0 0,-9 0 0 0,-8-3 0 0,-1-5 0 16,0-6 0-16,6-2 0 16,6-7 0-16,3-4 0 0,8-5 0 0,4-3 0 0,6 1 0 0,4-8 0 15,4-3 128-15,8-2 16 0,6-3 16 0,4-4 0 16,6-3 224-16,7 0 32 0,7-5 16 0,10-1 0 16,9-2 16-16,6-2 16 0,7-3 0 0,6 0 0 15,5 0-304-15,4-2-160 0,3 2 160 0,6 2-160 16,3 0-160-16,1 2-128 0,-1 1-32 0,-6 4-12640 15,-4 5-2528-15</inkml:trace>
  <inkml:trace contextRef="#ctx0" brushRef="#br1" timeOffset="88825.56">13029 17676 12207 0,'0'0'528'0,"0"0"128"0,0 0-528 0,5-9-128 0,1-1 0 0,-6 10 0 15,0 0 944-15,6-6 144 0,-4-6 48 0,-2 12 0 16,0 0-48-16,0 0 0 0,0 0 0 0,0 0 0 16,0 0-256-16,5 10-48 0,-2-1-16 0,-3 3 0 15,-2 3 192-15,-1 3 48 0,-4 2 0 0,0 7 0 16,-4 3 80-16,0 9 0 0,-4 8 16 0,-3 3 0 16,-2 6-128-16,1 0-16 0,-2 1-16 0,2-2 0 15,0-3-352-15,3-2-64 0,-1-1-16 0,2-4 0 16,1-2-32-16,2-4-16 0,-3-2 0 0,4-4 0 15,2-3-256-15,0-2-48 0,5-3-16 0,4 0 0 0,1-3-144 16,6-4-144-16,3 0 144 0,3-4-208 16,-1-4-2240-1,5-1-448-15,10-7-96 0,2-1-16 0</inkml:trace>
  <inkml:trace contextRef="#ctx0" brushRef="#br1" timeOffset="89473.54">16549 17628 5519 0,'0'0'240'0,"-9"-3"64"0,1 1-304 0,8 2 0 0,0 0 0 15,0 0 0-15,0 0 3712 0,0 0 672 0,0 0 144 0,0 0 16 16,0 0-2192-16,10-1-448 0,3-2-96 0,5 2-16 15,2-1-176-15,3 2-32 0,4-1-16 0,0-1 0 16,0-1-928-16,4 1-192 0,2-1-48 0,1-1 0 16,1 2-272-16,-2-2-128 0,-1 1 128 0,-2-1-128 31,-1 3-976-31,-2 0-288 0,-4 0-48 0,-4 1-16 0</inkml:trace>
  <inkml:trace contextRef="#ctx0" brushRef="#br1" timeOffset="90345.74">22901 17379 15663 0,'0'0'688'0,"-3"-12"144"0,2 5-656 0,1 7-176 0,0 0 0 0,0 0 0 15,0 0 2352-15,0 0 432 0,7 12 96 0,1 9 0 16,-2 5-1360-16,-1 9-288 0,-2 3-48 0,-2 4-16 15,-1 7-96-15,-1 5-32 0,-3 4 0 0,-2 5 0 16,-3-1-304-16,-1 3-64 0,-3 2-16 0,-1-3 0 16,-1 2-400-16,0-2-64 0,-3-1-32 0,0 3 0 15,-2-3-1344 1,-2 3-272-16,-1 2-48 0</inkml:trace>
  <inkml:trace contextRef="#ctx0" brushRef="#br1" timeOffset="92413.58">14665 19458 10127 0,'-3'-11'896'0,"1"1"-704"0,1-4-192 0,-1 1 0 16,2 1 1600-16,-1 0 304 0,-3 0 48 0,-1 5 16 15,0-2-592-15,0 2-112 0,-3 2-32 0,-2-1 0 16,-1 2-176-16,-2 2-32 0,-1 0-16 0,-4 1 0 16,-1 1-304-16,4 1-48 0,-4 4-16 0,-3 6 0 15,-1 0-288-15,-5 6-64 0,-3 3-16 0,-5 7 0 16,-3 4-16-16,-34 33 0 0,7-3 0 0,8-5 0 16,6-3 80-16,6 2 16 0,5 1 0 0,8 0 0 0,8 0-128 15,7-4-32-15,5-4 0 0,9-7 0 0,6-4 0 0,6-6-16 16,8-3 0-16,7-5 0 0,7-5 128 0,10-4 16 15,8-6 16-15,6-6 0 0,5-6-80 0,1-6 0 16,1-2-16-16,0-6 0 0,4-5-96 0,-2-1-16 16,-2 0 0-16,-1-7 0 0,-3-2-128 0,-4-1 192 15,-3-1-192-15,-4 2 192 0,-3 2-192 0,-5-3 0 16,-4 0 0-16,-6 1 128 0,-6 1-128 0,-7-2 128 16,-5-3-128-16,-6 2 128 0,-6 3-128 0,-5 1 0 15,-3 2 144-15,-4 6-144 0,-5 5 0 0,-1 3-320 16,-4 6 64-16,-3 3 16 15,-1 2-1264-15,0 7-256 0,-1 5-48 0</inkml:trace>
  <inkml:trace contextRef="#ctx0" brushRef="#br1" timeOffset="92639.39">14565 19841 24879 0,'-17'10'2208'0,"11"-4"-1760"0,2 6-448 0,4-1 0 16,4 2 784-16,5 2 80 0,3-1 16 0,4 4 0 15,5 2 240-15,2 1 48 0,2-2 16 0,5 0 0 16,0 0-416-16,1-3-64 0,-1 1-32 0,1-3 0 16,0 0-416-16,-3-3-64 0,-1 3-32 0,-1 0 0 15,-4 0-160-15,0-2 0 0,-2 0 0 0,-1 2-10480 16,2 4-2048-16</inkml:trace>
  <inkml:trace contextRef="#ctx0" brushRef="#br1" timeOffset="92987.49">15673 19809 19343 0,'0'0'1728'0,"0"0"-1392"0,10-4-336 0,2 0 0 16,0 1 1776-16,6-1 272 0,4-3 64 0,2 1 16 16,1 0-944-16,3-4-192 0,3 1-32 0,2 0-16 15,0 5-352-15,0 0-64 0,-3 0-16 0,0 2 0 16,-4 0-512-16,-2 5 0 0,-2 2 0 0,-4 0-9504 16,-4-1-1936-16</inkml:trace>
  <inkml:trace contextRef="#ctx0" brushRef="#br1" timeOffset="93128.92">15870 20044 26719 0,'0'0'1184'0,"10"-7"240"15,3 3-1136-15,5 0-288 0,3-1 0 0,5-2 0 0,2 2 736 0,5 0 96 16,4-4 0-16,5 2 16 0,3-5-416 0,4 6-96 16,-2-2-16-16,-3 5 0 15,-3-1-1600-15,-6 1-336 0</inkml:trace>
  <inkml:trace contextRef="#ctx0" brushRef="#br1" timeOffset="94883.79">17951 19646 5519 0,'0'0'240'0,"5"-10"64"0,0-1-304 0,0 3 0 16,-5 8 0-16,4-11 0 0,-2 3 3120 0,-2-2 560 15,-2 1 112-15,-2-2 32 0,-1 2-1808 0,-1-3-352 16,-5 3-80-16,-1 0-16 0,-6-1-720 0,-2 4-144 16,-3 3-16-16,-1 2-16 0,-3 2-304 0,-4 3-64 0,-3 5-16 15,-2 2 0-15,0 6 96 0,-3 2 0 0,0 5 16 0,-3 5 0 16,-1 6 96-16,-3 2 16 0,2-2 0 15,-1 5 0-15,3 3-128 0,3-2-32 0,3-5 0 0,7 1 0 16,5-1 32-16,7-3 16 0,7-1 0 0,6-4 0 16,4-2-64-16,9-3-16 0,6-1 0 0,5 2 0 15,6-2 64-15,7-3 0 0,5 0 0 0,4-4 0 16,2-2-160-16,4-3-32 0,1 0 0 0,4-2 0 16,-1 2-192-16,1-1 0 0,0 0 0 0,2-6-11152 15,-1 1-2208-15</inkml:trace>
  <inkml:trace contextRef="#ctx0" brushRef="#br1" timeOffset="95323.46">18218 20003 2751 0,'0'0'128'0,"0"0"16"0,0 0-144 0,0 0 0 16,0 0 0-16,0 0 0 0,12-1 4736 0,4 0 896 16,3-2 192-16,1 0 48 0,2-1-3664 0,3-5-736 15,2 1-128-15,2-2-48 0,2 2-512 0,-1-3-96 0,1-2-32 0,-3 2 0 16,-3-1-240-16,-2 4-48 0,-3-5-16 0,-2 1 0 15,-4 3-192-15,-1 1-32 0,-4 0-128 0,-3-3 192 16,-2 0 16-16,-4 0 0 0,-2 3 0 0,-8-1 0 16,-2 4 48-16,-6 1 0 0,-4 1 0 0,-2 5 0 15,-3 2-256-15,-4 2 0 0,-1 6 0 0,-3 2 0 16,1 1 160-16,2 5 32 0,1-1 16 0,3 3 0 16,4 0 128-16,4 1 32 0,5 2 0 0,5 0 0 15,2 2 32-15,8-4 16 0,3-3 0 0,5-1 0 16,2-1-224-16,5 1-32 0,7-2-16 0,3-2 0 15,4 0-144-15,6-1 0 0,3-4 0 0,0 1 128 16,0-6-1088 0,1-3-240-16,1-3-32 0,2 0-14592 0</inkml:trace>
  <inkml:trace contextRef="#ctx0" brushRef="#br1" timeOffset="95643.29">19109 19452 20271 0,'0'0'1792'0,"0"0"-1424"0,0 0-368 0,13-5 0 16,1 1 1344-16,-1 1 208 0,1 1 48 0,2-1 0 15,-1 0-288-15,3-1-48 0,1 0-16 0,2 0 0 16,4-2-576-16,1 2-112 0,4 0-32 0,-1 2 0 16,-1 0-336-16,0 0-64 0,1-5 0 0,-4 5-128 31,-3 1-528-31,-2-1-224 0,-2 2-32 0,-4 0-13008 0</inkml:trace>
  <inkml:trace contextRef="#ctx0" brushRef="#br1" timeOffset="95942.21">20046 18978 19343 0,'0'0'848'0,"0"0"192"0,-8-3-832 0,-1 2-208 16,0 2 0-16,-2 6 0 0,-4 4 1408 0,-3 2 224 15,-1 3 48-15,-2 2 16 0,-2 1-544 0,1 1-128 16,0 1 0-16,3 2-16 0,1 6-320 0,4-5-64 16,0 1-16-16,4 0 0 0,2-1-224 0,5 0-32 15,3-2-16-15,0-2 0 0,2 0-144 0,4-1-16 16,5-2-16-16,0-2 0 0,2 2-16 0,1-5 0 0,1-3 0 0,0 3 0 15,0-5-144-15,-1-2 0 0,-2 0 0 0,-1-2 0 32,0-3-1376-32,-11 0-208 0,8-1-32 0,0-7-11632 0</inkml:trace>
  <inkml:trace contextRef="#ctx0" brushRef="#br1" timeOffset="96112.53">19634 19162 25791 0,'0'0'2304'0,"9"-8"-1856"0,1 2-448 0,3 0 0 16,2 1 720-16,0 2 48 0,2 1 16 0,2 0 0 16,1 0 64-16,4-1 16 0,3 1 0 0,2-1 0 15,2 2-352-15,0 1-80 0,1-1-16 0,0 1 0 16,0-2-416-16,-2 2 0 0,1 2 0 0,-6-1-9840 16,-1 0-1936-16</inkml:trace>
  <inkml:trace contextRef="#ctx0" brushRef="#br1" timeOffset="96463.16">20897 18707 19519 0,'0'0'864'0,"0"0"176"0,0 0-832 0,-6 5-208 0,-3 4 0 0,-2 1 0 16,-3 7 1152-16,-4 2 192 0,-1 0 48 0,-4 9 0 15,0 2-32-15,-5 7 0 0,1 4 0 0,-4 6 0 16,-4 1-400-16,-3 8-96 0,-1 5-16 0,-3-2 0 15,-3-5-288-15,-2 2-64 0,0 0-16 0,1 1 0 16,3-3-272-16,4-6-48 0,3-2-16 0,6-6 0 16,3 1-144-16,9-7 0 0,4-4 0 0,5-6 0 15,4-4-1568-15,4-2-192 16,2-5-32-16</inkml:trace>
  <inkml:trace contextRef="#ctx0" brushRef="#br1" timeOffset="96829.05">20810 19332 26255 0,'0'0'1152'0,"0"0"256"0,0 0-1120 0,14 2-288 15,0 0 0-15,0 1 0 0,-2-1 720 0,1 2 96 0,1-3 16 16,-4 1 0-16,2 0-192 0,-12-2-16 0,0 0-16 0,7 13 0 16,-3-3-352-16,-4 3-64 0,-4 2 0 0,-3 0-16 15,-4 3 0-15,0 0 0 0,-7 1 0 0,0 3 0 16,1 0-176-16,-1 1 0 0,-3-1 144 0,7-3-144 16,2-3 128-16,2-3-128 0,3 0 128 0,5 1-128 15,3-3 320-15,4-1 0 0,3 1 0 0,3-6 0 16,4-1 192-16,4 1 16 0,3 0 16 0,5-3 0 15,3-2-96-15,5-1 0 0,-2-2-16 0,3-2 0 16,3 2-272-16,-3 0-160 0,1-1 192 0,-2-1-192 31,-1 1-1216-31,-2 3-368 0,-3 1-64 0,-2 1-16 0</inkml:trace>
  <inkml:trace contextRef="#ctx0" brushRef="#br1" timeOffset="97283.84">22658 19425 27231 0,'0'0'1216'0,"0"0"240"0,0 0-1168 0,-10 1-288 0,10-1 0 0,-12 8 0 16,2 1 768-16,-3 5 80 0,-1-1 32 0,-1 6 0 16,0 5 128-16,0 6 16 0,-1 3 16 0,0-1 0 15,-1 5-400-15,-1 0-96 0,-2 1-16 0,1 0 0 16,0 2-160-16,-1 0-48 0,2 0 0 0,3 0 0 16,-1 0-320-16,2-2 144 0,2-4-144 0,0-2 0 15,1-4 0-15,1-1 0 0,1-5 0 0,2 1-144 16,-2-4-1616-16,4-1-320 0,2-5-64 0,-3-2-12192 15</inkml:trace>
  <inkml:trace contextRef="#ctx0" brushRef="#br1" timeOffset="97460.64">22085 19850 30399 0,'10'-9'2704'0,"0"5"-2160"16,4 0-544-16,4 2 0 0,2-5 320 0,4 3-64 15,3 1 0-15,6 1 0 0,4 0 464 0,6 1 96 16,5-1 16-16,4 2 0 0,7 0-384 0,-3 2-80 0,-5 0-16 0,-3-2 0 16,-6-1-512-16,1 1-96 15,-4 1-32-15,1 0-10080 0,1 3-2032 16</inkml:trace>
  <inkml:trace contextRef="#ctx0" brushRef="#br1" timeOffset="97791.22">24003 19321 26719 0,'-12'9'2368'0,"5"-4"-1888"0,-2 6-480 0,0 3 0 0,-5 7 192 0,-1 2-48 16,-1 7-16-16,-2 2 0 0,-2 5 832 0,-1 5 176 15,-2 0 16-15,1 7 16 0,-3 3-176 0,0-1-32 16,0-1-16-16,0 3 0 0,-3-1-448 0,1 2-96 16,2-1-16-16,2 0 0 0,0-4-240 0,0-1-144 15,1-6 160-15,6-3-160 0,3-2-160 0,5-5-128 16,2-3-32-16,2-6-10288 15,8-4-2064-15</inkml:trace>
  <inkml:trace contextRef="#ctx0" brushRef="#br1" timeOffset="98277.03">24355 19651 26607 0,'0'0'1168'0,"-7"-11"256"0,2 2-1136 0,1-2-288 0,4 3 0 0,4-2 0 16,1 0 768-16,4 1 80 0,4-4 32 0,2 3 0 0,3-3-112 0,4 2-32 15,3-1 0-15,6 1 0 0,2 3-352 0,3-1-64 16,4 2 0-16,-1-1-16 0,-2 3 80 0,-1 4 0 16,-3 1 16-16,-1 2 0 0,-4 5-16 0,-4 3-16 15,-4 5 0-15,-3 5 0 0,-5 6-160 0,-4 7-16 16,-8 9-16-16,-1 1 0 0,-8 1-48 0,-7 5 0 16,-5 0 0-16,-6 3 0 0,-5-1 16 0,-6-1 0 15,-1-1 0-15,-1-3 0 0,0-8-144 0,4-1 160 16,6-2-160-16,6-7 160 0,4-3-160 0,6-6 0 15,4 0 0-15,7-4 128 0,3-2-128 0,6-4 0 16,3 2 0-16,5-3 128 0,5-4 80 0,6 1 16 16,7-3 0-16,4 0 0 0,2-1-64 0,1-2-16 0,3-2 0 15,1 2 0-15,2 0-144 0,2 2 0 0,1 3 0 16,4-2 0-16,3 3 0 0,-2 2 0 0,-1-2 0 0,-3-1 0 16,0-1 0-16,-4 4 0 0,-3-3 0 0,-2 1 0 15,-1 1 0-15,0 0-256 0,-1 1 48 0,-1 3-11456 16,0-2-2288-16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9:56:30.3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17379 14449 17103 0,'0'0'752'0,"-8"-10"160"0,1 2-720 0,0 0-192 15,0 3 0-15,0 2 0 0,1-1 1296 0,6 4 240 16,-6-4 32-16,6 4 16 0,0 0-384 0,-9 0-80 16,9 0-16-16,0 0 0 0,-7 9-400 0,2 0-64 0,3 2-32 0,-2 4 0 15,-1 2 32-15,3 3 0 0,0 10 0 0,-1 0 0 16,-2 4-32-16,-1 6 0 0,-2 4 0 0,1 8 0 16,-3 4-80-16,-1 7-16 0,1 3 0 0,-1 4 0 15,-3 3-96-15,1 4-32 0,2 0 0 0,3-20 0 0,-1 9-64 0,-1 7 0 16,-2 2-16-16,0 5 0 15,-2 3-96-15,0 0-16 0,-1-4 0 0,-3 29 0 0,2-15-16 16,5-12-16-16,1-9 0 0,2-9 0 0,-1-1 96 0,3-4 32 16,0-6 0-16,-1-1 0 0,0-7 16 0,-2 1 0 15,2-9 0-15,2 0 0 0,0-3-112 0,1-5 0 16,3-3-16-16,0-3 0 0,-2-2-32 0,3-2 0 16,3-3 0-16,-1-2 0 0,1-6-144 0,-3-7 160 15,0 0-160-15,0 0 160 0,0 0-160 0,10 3 160 16,-10-3-160-16,13 0 160 0,-2-1-160 0,2-1 0 15,2-1 144-15,3 0-144 0,1 1 0 0,4-2 0 16,2 2 0-16,5-1 0 0,4 0 0 0,4 1 0 16,4-2 0-16,3-2 0 0,-1 1 0 0,3-2 0 15,3-2 0-15,4 4 0 0,4-2 0 0,5 0 0 16,2 2 0-16,4-2 0 0,2 0 0 0,1 1 0 16,1-3 0-16,3 4-128 0,1-1 128 0,5 0 0 0,2 3 0 0,-2 0 0 15,0-3 0-15,0 3 0 0,5 3 0 0,2-1 0 16,1 1 0-16,1-1 0 0,-4-2 0 0,3 3 0 15,4 3 0-15,2-2 0 0,0-1 0 0,2 0 0 16,-3 0 0-16,5 0 0 0,1 0 0 0,-2 1 0 16,-2-2 0-16,1 1 0 0,1 1 0 0,1 1 0 15,1-1 0-15,-5 1 0 0,-4 0 0 0,2 0 0 16,1 1 0-16,2-1 0 0,-2-2 0 0,-1 0 0 0,-3-1 0 0,0 2 0 16,2 0 0-16,1-1 0 0,-3-2 0 15,1 1 0-15,-2-2 0 0,3 2 0 0,2 0 0 0,-2-3 0 16,-4 0 0-16,-2 1 0 0,0 3 0 0,4-1 0 15,-1-1 0-15,-2-1-128 0,-5 2 128 0,-3-3 0 16,2 1 0-16,-1 1 0 0,3 1 0 0,-1-1 0 16,-3 0 0-16,-4 1 0 0,-3-1 0 0,0 1 0 15,3-3 0-15,5 3 0 0,-3 2 0 0,-1 3 0 16,-5-5 0-16,-2 2 0 0,0 2 0 0,2-2 0 16,3 3 0-16,0-2 0 0,-5 1 0 0,0 1 0 15,-5-2 0-15,0 1 0 0,1-3 0 0,3 2 0 0,2-1 0 16,0 2 0-16,-1 1 0 0,-1 1 0 0,-7-5 0 15,3 2 0-15,1 2 0 0,1 1 0 16,4 2 0-16,-2-4 0 0,-4 3 0 0,-4-3 0 0,-3 1 0 0,-3 0 0 16,0-3 0-16,0 3 0 0,3 1 0 0,-1 2 0 15,0-1 0-15,-1 2 0 0,-9-3 0 0,-2-2 0 16,-4 1 0-16,0 1 0 0,-3 0 0 0,0 0 0 16,1 4 128-16,-3-2-128 0,-1 0 160 0,-1 2-160 15,-3-2 0-15,-3 1 0 0,-2-2 0 0,0 0 0 16,-3 2 0-16,-3-5 0 0,-1 2 0 0,-1 1 0 15,-3-3 0-15,-4-1 0 0,-11-2 0 0,11 2 0 16,-11-2 0-16,10 0 0 0,-10 0 0 0,0 0 144 16,0 0-144-16,0 0 128 0,0 0-128 0,5-5 128 15,-3-5 48-15,1 1 0 0,-3-5 0 0,-1-4 0 16,-2-1-16-16,1-2 0 0,-2-5 0 0,2 1 0 0,0-8 80 16,1-4 16-16,-2 1 0 0,7-8 0 0,0-6-112 0,2-4-16 15,2-6 0-15,-1-3 0 0,2-8-128 0,1-6 0 16,3-6 0-16,1-7 0 0,0-5 0 0,4-2 0 15,2-1 0-15,-2 0 0 0,0 7-192 0,1 2 192 16,-1 2-160-16,-1 3 160 0,3 3 0 0,-1 0 0 16,0 6 0-16,0 5 0 0,0 6 0 0,0-1 0 15,0 7 0-15,-1 1 0 0,-2 5 0 0,1 1 0 16,-2 0 0-16,0 3 0 0,-2 3 0 0,0-3 0 16,-1 3-128-16,4 1 128 0,-1 3 0 0,-2 2 0 15,-3-1 0-15,-1 2 0 0,0 0-144 0,-2 1 144 16,-2 2-128-16,2 2 128 0,-2 0-192 0,-1 3 64 15,-2 0 0-15,1 3 0 0,-3-1 128 0,-3 5 0 0,3-1-144 0,0 4 144 16,-2 0 0-16,-2 3 0 0,0 2-144 0,-1 2 144 16,-1-1 0-16,-1 0 0 0,2 0-128 0,-1 4 128 15,-3 0 0-15,0 2 0 0,0-1 0 0,-1 3 0 16,1-3 0-16,-2 3 0 0,-3 2 0 0,-2-3 0 16,1 2 0-16,-8 2-128 0,-1 1 128 0,0 1 0 15,-4-2 0-15,0 2 0 0,-4-1-128 0,-3 2 128 16,-4 6 0-16,0-2 0 0,0 1-128 0,-7 4 128 15,-6-2 0-15,-5 2-160 0,-8-5 160 0,-4 2-128 16,-1 3 128-16,2-1 0 0,-1 3-144 0,-6-2 144 16,-8 2 0-16,-3-5 0 0,-3 3 0 0,1-3 0 15,3 3-128-15,-8-3 128 0,-9 2 0 0,1 1 0 16,-2-5 0-16,0 1 0 0,0 0 0 0,-5 0 0 16,-4 3 0-16,0-1 0 0,0-4 0 0,-3 3 0 15,-9 3 0-15,4-4 0 0,3 1 0 0,-7 1 0 0,-5-5 0 16,3 2 0-16,5 1 128 0,-4 2-128 0,-4-5 0 0,0 2 0 15,9 0 0-15,-5 1 0 0,-5-3 0 0,3 0 0 16,4 0 128-16,0 1-128 0,-4-2 0 0,1 0 0 16,1 1 144-16,2 1-144 0,-4 0 160 0,4-1-32 15,-2 0-128-15,4 2 192 0,3 1-32 0,1 1-16 16,1-3 0-16,6 2 0 0,0-2-144 0,2 4 192 16,2-5-192-16,4 2 192 0,4-1-192 0,4-1 128 15,1 2-128-15,2-1 128 0,-1-1-128 0,4-1 0 16,3 2 144-16,3 2-144 0,-2 1 0 0,0-2 0 0,-1 1 0 15,2 3 128-15,4-3-128 0,2 5 128 16,4 3-128-16,-2-2 128 0,-3-2-128 0,-1 0 192 0,2-4-64 0,2 7 0 16,3-3-128-16,-3 1 144 0,3-4-144 0,-2 3 160 15,1-3-32-15,3 1 0 0,2-1 0 0,3-1 0 16,-1 0 32-16,0 4 0 0,-3-1 0 0,2-1 0 16,-1-4 64-16,4-1 16 0,1 2 0 0,2 3 0 15,3-1-80-15,1 0-16 0,1 6 0 0,-2-5 0 16,-1 2 16-16,2-1 0 0,2 1 0 0,3-3 0 15,2-1-32-15,3 3 0 0,1-3 0 0,3 3 0 16,4-3 0-16,-1-2 0 0,5 1 0 0,2-1 0 16,2-1 0-16,3-2-128 0,3-2 192 0,3 1-64 15,4-1-128-15,2 0 0 0,3 0 0 0,4 1 128 16,9 1-128-16,0 0 0 0,0 0-192 0,0 0 192 31,0 0-1488-31,9-2-176 0,6-1-48 0,11 1-19136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9:56:55.87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17244 14394 13823 0,'-4'-16'608'0,"3"7"128"0,0 0-592 0,1 9-144 0,0 0 0 0,-5-4 0 16,-4 2 832-16,-1 8 128 0,-6 3 16 0,0 6 16 15,-3 4 32-15,-3 7 0 0,-2 0 0 0,2 7 0 16,-4 3-272-16,0 6-48 0,2 7-16 0,0 5 0 0,1 3 32 0,1 5 16 16,1 2 0-16,0 6 0 0,2 5-160 0,-3 5-48 15,0 0 0-15,0 4 0 0,1 3-144 16,3 1-48-16,1-3 0 0,5-7 0 0,0-7 176 0,6-9 16 15,2-2 16-15,4-7 0 0,3-5 16 0,0-7 0 16,3-7 0-16,0-5 0 0,2 1-112 0,0-3-32 16,1-3 0-16,0-4 0 0,0-2-64 0,3-3-16 15,0 1 0-15,1-6 0 0,3 1-112 0,4-4-32 16,1 0 0-16,6-2 0 0,2-1 32 0,3 0 0 16,0-3 0-16,7 3 0 0,2-3-64 0,6 2-16 15,2-1 0-15,6 1 0 0,3 0-144 0,2-1 0 16,2-1 144-16,5 3-144 0,1-3 0 0,7 2 128 15,3 1-128-15,7-2 0 0,3 0 0 0,1-1 0 16,0-1 0-16,3 1 128 0,6 2-128 0,0-3 144 16,-1 0-144-16,2 0 160 0,1 5-160 0,1-4 0 15,-2-1 0-15,1 0 0 0,-3 0 0 0,1 3 0 16,3 3 0-16,1-1 0 0,1-5 0 0,0 3 0 0,1 2 0 0,3 2 0 16,1 0 0-16,1-2 0 0,1 4 0 0,5-2 0 15,5 5 0-15,-2-1 0 0,-1 4 128 0,3-1-128 16,0 2 0-16,4-2 0 0,-1 0 0 0,1 1 0 15,1 1 0-15,0 1 0 0,-1-3 0 0,2 2 0 16,1 1 0-16,-4-2 128 0,-6-5-128 0,2 3 0 16,0 1 0-16,-3-1 128 0,-6-1-128 0,-2 0 0 15,-2-6 0-15,-1 3 0 0,2-1 0 0,-4-1 0 16,-2-2 0-16,-5-2 0 0,2 1 0 0,0 1 0 16,-1 3 0-16,-3-6 0 0,-9-1 0 0,2 2 0 15,4 2 0-15,-1 1 0 0,-1-2 0 0,-3-1 0 0,-2-2 0 0,-1 0 0 16,2 2 0-16,2 1 0 0,-1-2 0 0,-5 1 0 15,-1-6 0-15,-1 3 0 0,0 3 0 0,1 0 0 16,0 1 0-16,-4 3 0 0,-3-4 0 0,-3 3 0 16,-3 0 0-16,1 0 0 0,0 2 0 0,0 2 0 15,-2 2 0-15,-4-6 0 0,-5-2 0 0,-1-1 0 16,-3 3 0-16,-3-3 0 0,0-1 0 0,-2 0 0 16,-2-1 128-16,-1 2-128 0,2 2 0 0,-2-1 0 15,-4-2 0-15,-3 0 128 0,-4 0-128 0,-3-2 192 0,-5-1-192 0,-2 0 192 16,-3-1-192-16,-3 1 0 0,-4-1 0 0,-2 0-176 15,-2 1 176-15,1-3 0 0,-11 4 128 0,7-5-128 16,-7 5 144-16,0 0-144 0,5-6 192 0,-5 6-192 16,0-12 288-16,0 6-48 0,0 6-16 0,0 0 0 15,-7-14-32-15,0 1-16 0,0 3 0 0,0-3 0 16,0 2 0-16,0-2 0 0,2-7 0 0,-1 1 0 16,0-1 16-16,2-5 16 0,1-3 0 0,2-2 0 15,1-6-32-15,1-8-16 0,2-6 0 0,2-2 0 16,2-9-160-16,1 1 0 0,0-6 0 0,3 3 128 15,3-1-128-15,1-4 0 0,1-2 0 0,-1-1 0 16,1 2 0-16,2 3 0 0,0-4 0 0,1 1 0 0,-1-2 0 0,0 5 0 16,1 5 0-16,1 0 0 0,3 4 0 15,-1 0 0-15,-1 1 0 0,2 1 0 0,-5 3 0 0,2-2 0 16,2 4 0-16,-1 1 0 0,0 5 0 0,-2-2 0 16,-1 2 0-16,-2 0 0 0,-2 4 0 0,0 0 0 15,0 5 0-15,-2-2 0 0,-1 3 0 0,2-2 0 16,-3 2 0-16,1 1 0 0,-1 0-160 0,-1 1 160 15,-2-1 0-15,-1 2-144 0,-1 3 144 0,1 2 0 16,1-4 0-16,-2 5-128 0,0 3 128 0,-1-1 0 16,0 2 0-16,-2 2 128 0,1-3-128 0,-3 3 0 15,1 3-176-15,-2 2 176 0,-2 1 0 0,1 3 0 16,-5-4 0-16,1 5 0 0,-3 0 0 0,-2 4-144 16,-3-4 144-16,-4 3 0 0,-1 2 0 0,-3-1-160 15,-2 2 160-15,-5 2 0 0,-4 1-144 0,-5 1 144 0,-4 2 0 0,-4 0-144 16,-8 0 144-16,-3 0 0 0,-4-2 0 0,-1 4 0 15,-2 4 0-15,-3-3 0 0,-5 3 0 0,-3-4-128 16,-7-2 128-16,1 3 0 0,0 3 0 0,-2-1 0 16,-4-2 0-16,-4-1 0 0,-4 3 0 0,-2 1 0 15,3-2 0-15,-8 2 0 0,-6-5 0 0,-2 6 0 16,-1 0 0-16,-3 0 0 0,-5-5 0 0,1 4 0 16,0-1 128-16,-4 3-128 0,-1-3 160 0,-3-2-160 15,-3-2 0-15,4 0 0 0,-3 1 0 0,0-1 0 16,-7-5 0-16,4 2 0 0,2 5 0 0,-2-3 0 15,-4-3 0-15,-1 0 0 0,0 1 128 0,-2 2-128 16,-4-2 0-16,6 1 128 0,-2 2-128 0,1 0 0 16,1-4 160-16,2 3-160 0,2-1 160 0,2 1-160 0,3-2 160 15,4-1-160-15,1 1 160 0,2 1-160 16,3 0 128-16,4 2-128 0,3-2 0 0,0 1 0 0,0 1 128 0,2 1-128 16,4 2 0-16,-1-1 0 0,1 1 0 0,2 0 128 15,2-2-128-15,3 2 0 0,-2-2 0 0,1 3 0 16,-1 1 0-16,5-3 0 0,3 1 0 0,0-1 128 15,0 3-128-15,3 0 0 0,0-3 0 0,-1 4 144 16,2-2-144-16,-1 2 128 0,-1-1-128 0,1 1 0 16,1 3 0-16,0-2 0 0,1 2 0 0,1 2 0 15,-1-1 0-15,1-1 0 0,-1 1 0 0,3 0 0 16,3-5 128-16,3 2-128 0,2 3 0 0,0-2 160 16,2-2-160-16,1 0 160 0,-1-4-160 0,3 3 160 0,3 1-160 15,5 2 160-15,2-7-160 0,0 1 0 0,0 1 0 0,3-2 128 16,3 1-128-16,3-1 0 0,4-2 0 0,6 0 128 15,5 3-128-15,5 0 0 0,1-1 0 0,6-2 0 16,5-1-160-16,6 1-112 0,3-1-32 0,10-2 0 31,0 0-2704-31,0 0-560 0</inkml:trace>
  <inkml:trace contextRef="#ctx0" brushRef="#br1" timeOffset="8304.83">1045 16513 13823 0,'0'-10'1216'0,"4"-7"-960"0,-2 0-256 0,2 0 0 16,0 1 1472-16,-2 0 240 0,0 5 48 0,-2 11 16 16,-2-9-240-16,2 9-32 0,0 0-16 0,0 0 0 15,-5-10-128-15,5 10-16 0,0 0-16 0,0 0 0 16,-6 7-464-16,1 5-96 0,1 4 0 0,0 3-16 15,-1 4-304-15,3 3-64 0,-1 7-16 0,3 1 0 16,3 3 0-16,-2 2 0 0,1 1 0 0,2 1 0 0,0-5-144 0,-1 0-32 16,-3-2 0-16,1-2 0 0,3-1-192 0,-2-2 0 15,1-5 128-15,-1-2-128 0,0-3 0 0,1-4 0 16,2-1 0-16,1-5 0 16,-6-9-288-16,0 0-96 0,6 9-32 0,-6-9 0 15,0 0-2272-15,0 0-448 0</inkml:trace>
  <inkml:trace contextRef="#ctx0" brushRef="#br1" timeOffset="8668.46">1248 16409 21183 0,'0'0'1888'0,"0"0"-1504"16,0 0-384-16,0 0 0 0,7 6 368 0,-2 1 0 0,1 3 0 0,-1 1 0 15,0 6 832-15,0 3 160 0,0 7 48 0,0-1 0 16,-2 6-512-16,-2 4-80 16,3 3-32-16,-3 6 0 0,1-3-240 0,0 1-48 15,2-5-16-15,1-5 0 0,1-8-176 0,1-2-48 0,0-1 0 0,1-4 0 16,0-2 416-16,2-4 80 0,-3-2 16 0,5-5 0 16,-1-4 80-16,1-2 32 0,-1-7 0 0,2-1 0 15,0-7-208-15,1-2-32 0,-2-5-16 0,2-5 0 16,2 2-256-16,-4-6-48 0,1-4-16 0,0-1 0 15,1-3-96-15,-3-6-16 0,-1-1 0 0,2 2 0 16,2 0-192-16,0 1 176 0,0 5-176 0,0 3 160 16,1 5-160-16,-1 4 0 0,-1 5 0 0,-2 5 0 15,0 6 0-15,0 3 0 0,-2 2 0 0,1 5-176 16,-10 1-1072-16,0 0-224 0,7 10-32 16,-2 4-16-16,-2 4-1488 0,-3 0-288 0</inkml:trace>
  <inkml:trace contextRef="#ctx0" brushRef="#br1" timeOffset="8917.95">2127 16292 24879 0,'0'0'2208'0,"-5"1"-1760"15,-1 1-448-15,1 4 0 0,0 4 1024 0,-1 4 112 16,1 4 16-16,-2 3 16 0,0 4-48 0,0 4-16 15,1-1 0-15,0 5 0 0,1 4-384 0,0 2-80 16,-2 0 0-16,3 0-16 0,2 0-400 0,1-1-80 16,-2-5-16-16,2 0 0 0,1-4-128 0,0-3 128 15,1-4-128-15,0-3 128 0,-1-2-128 0,2-3 0 0,0-1 0 0,1-2 0 32,-3-11-384-32,0 0-48 0,0 0-16 0,0 0-9920 0,0 0-2000 0</inkml:trace>
  <inkml:trace contextRef="#ctx0" brushRef="#br1" timeOffset="9244.54">1998 16284 25791 0,'0'0'2304'0,"1"-7"-1856"15,3-5-448-15,0 1 0 0,2-3 480 0,2 1 0 16,1 2 0-16,4-2 0 0,3-4 192 0,3 3 32 15,3 2 16-15,2 0 0 0,4-3-80 0,1 2-32 16,2 3 0-16,2 0 0 0,-1 6 96 0,2 2 32 16,-1 0 0-16,-1 5 0 0,-2 3-240 0,-3 6-48 15,-4 2-16-15,-4 1 0 0,-4 5 96 0,-3 1 32 16,-4 0 0-16,-1 1 0 0,-6-1-96 0,-2 4-16 16,-3-2 0-16,-7 2 0 0,-6-1 160 0,-5-2 32 0,-4 1 0 0,-5-2 0 15,1 2 0-15,-3-1 0 16,-3-2 0-16,0-1 0 0,1-1-368 0,-2-2-64 15,-2 0-16-15,1-1 0 0,2-7-192 0,2-2 0 16,1-4 0-16,-8 0 0 16,10-4-1424-16,11-3-336 0,6-2-64 0,4 2-16544 0</inkml:trace>
  <inkml:trace contextRef="#ctx0" brushRef="#br1" timeOffset="11875.21">18700 14828 15375 0,'13'-5'320'0,"-5"3"80"0,4 0 16 0,-2-1 32 0,0 1-448 0,-1-2 0 0,1 0 0 0,-2-1 0 0,0 1 1344 15,0 0 160-15,0 3 32 0,-2-1 16 16,-6 2-64-16,5-4-16 0,-5 4 0 0,0 0 0 15,5-8-224-15,-5 8-48 0,0 0-16 0,0 0 0 16,0 0-352-16,-2-5-64 0,-3 0 0 0,-3 1-16 0,-2 0-176 0,-5 3-16 16,-3 0-16-16,-4 0 0 0,-3 3-80 0,-6-1-16 15,-4 1 0-15,-5-1 0 0,-4 1-64 0,-5 2-32 16,-1-3 0-16,-2 1 0 0,-2-2-64 0,2 0-16 16,0 0 0-16,0 0 0 0,1-2 16 0,1 1 0 15,1 0 0-15,2-2 0 0,4 1-32 0,4-1-16 16,4 2 0-16,4-1 0 0,6 0-64 0,3 0-16 15,3 0 0-15,4 1 0 0,4-3-160 0,2 3 128 16,2 1-128-16,7 0 128 0,0 0-128 0,0 0 128 16,0 0-128-16,0 0 128 0,12 0-128 0,-2 0 192 15,1 0-192-15,1 1 192 0,-2 3-192 0,-2-1 0 16,-2 1 0-16,0-1 128 0,-6-3-128 0,5 9 0 16,-2-2 0-16,-3 4 0 0,-4 2 256 0,-1 2 32 15,-3 2 0-15,-3 2 0 0,-4 5-464 0,-3-1-80 16,-4-2-32-16,-1 5 0 0,-2 2 288 0,0 1 0 15,-2-2 0-15,1 2 0 0,2-4 0 0,1 2 0 16,3-4 0-16,2 0 0 0,0 0 0 0,4-4 0 0,3-4 0 0,3 1 0 16,3 1 0-16,4-1 128 0,2-3-128 0,6-1 0 15,3-4 128-15,5 3-128 0,4-5 176 0,5 2-176 16,4-1 240-16,4-2-64 0,2 0-16 0,6 2 0 16,-1-3-160-16,3 2 0 0,0 0 144 0,1 1-144 15,1 2 0-15,-4-2 0 0,-2 3 0 0,-2-1 0 16,-2 4 0-16,-1 1 0 0,-3-1 0 0,-3 2 0 15,-2 0 0-15,-4 2 0 0,-3 0 0 0,-3 4 0 0,-2-1 0 0,-3 0 0 16,-2 0 0-16,-3 1 0 0,-3 1 0 0,-2-2 0 16,-2 0 0-16,-2 1 0 0,-2-2 256 0,-2 1 0 15,-5 2-16-15,1-3 0 0,-5-1 96 0,-3-1 32 16,-3 1 0-16,-4-1 0 0,-2-2 176 0,-8 0 32 16,-9-1 16-16,-4 0 0 0,-5-4-128 0,-6-1-16 15,-5-4-16-15,-4 2 0 0,-6-3-176 0,1-2-16 16,-3-2-16-16,2-1 0 0,2-7-224 0,3 1 144 15,7-1-144-15,7-2 128 0,5 0-128 0,6 1 0 16,7-4 0-16,-4-2 0 16,13 5-1392-16,14-3-144 0,8 4-48 0,12 1-12432 15,7 2-2480-15</inkml:trace>
  <inkml:trace contextRef="#ctx0" brushRef="#br1" timeOffset="12808.87">22735 14359 8287 0,'0'0'736'0,"0"0"-592"15,0 0-144-15,7-5 0 0,-2 1 1280 0,0 0 240 16,-5 4 32-16,4-4 16 0,-4 4-320 0,5-7-64 16,0 1-16-16,0 3 0 0,-1-2-112 0,-4 5-32 15,4-8 0-15,-4 8 0 0,1-5 96 0,-1-3 16 16,0 8 0-16,0 0 0 0,-3-6-16 0,-1 2 0 15,-1 0 0-15,-5 3 0 0,-2 1-288 0,-5 1-48 16,-2 2-16-16,-5 1 0 0,-5 3-192 0,-6 5-64 16,-3 3 0-16,-3 3 0 0,-2 1 32 0,-3 4 0 15,3 6 0-15,1 3 0 0,3-2-16 0,2 2 0 16,4 0 0-16,5 2 0 0,5 0-128 0,7-3-16 16,5-2-16-16,9 0 0 0,6-2 0 0,8 1 0 15,10-5 0-15,7 1 0 0,7-2-48 0,8-3 0 16,8-3 0-16,3-4 0 0,0-1-112 0,3-7-16 15,3-3-16-15,-1-3 0 0,-2-2 16 0,2-8 16 0,-4 1 0 16,-1-6 0-16,-3 0 304 0,-6-5 48 16,-7-2 16-16,-5-3 0 0,-4-5 0 0,-8-2 16 0,-6 1 0 15,-7-4 0-15,-8-1-208 0,-6 1-64 0,-8 3 0 0,-7 2 0 16,-7 3-176-16,-6 3-144 16,-5 6 192-16,-2 2-192 0,0 6-464 0,-1 5-208 15,2 5-32-15,2 4-16 0,4 5-2400 0,5 5-464 0</inkml:trace>
  <inkml:trace contextRef="#ctx0" brushRef="#br1" timeOffset="14824.66">9153 17241 9215 0,'0'0'816'15,"0"0"-656"-15,11-1-160 0,-11 1 0 16,0 0 1664-16,0 0 288 0,0 0 64 0,0 0 16 0,0 0-624 0,0 0-112 15,0 0-16-15,0 0-16 16,0 0 0-16,0 0 0 0,-13-2 0 0,1 0 0 0,1 2-304 0,-3 0-64 16,-3-1-16-16,0 1 0 0,-4 1-80 0,-3 2-16 15,-1 1 0-15,-6-2 0 0,-4 1-208 0,-2 2-64 16,-1 0 0-16,-2-2 0 0,0-1-128 0,1 1-16 16,3 2-16-16,3-2 0 0,2 0-96 0,3 1 0 15,1 0-16-15,3-1 0 0,3 0-48 0,3 1 0 16,3 1 0-16,1-1 0 0,1 0-192 0,3 1 176 15,1 0-176-15,0 2 160 0,0-2-160 0,0 2 0 16,0 3 0-16,2-2 128 0,-1 0-128 0,2-2 0 16,6-6 0-16,0 0 0 0,-6 12 128 0,1-3-128 0,2 1 128 15,-1-2-128-15,-1 3 160 0,1 2-160 0,-1 1 192 0,0 1-192 16,-4 2 144-16,0 1-144 0,-3-2 0 0,-2 3 144 16,-2 4-144-16,-2 1 0 0,-3-3 0 0,-1-1 128 15,0 0-128-15,2 1 128 0,2 0-128 0,2 0 128 16,-1-2 0-16,4 1 0 0,2-1 0 0,2 3 0 15,3-2 0-15,3 0-128 0,2 2 192 0,3 0-64 16,2-1 0-16,0 2-128 0,4 1 192 0,3-2-64 16,6 1-128-16,3-2 192 0,3 1-192 0,5-3 192 15,2 1-192-15,9 1 192 0,1 0-192 0,3-2 192 16,2-2-192-16,-1-1 128 0,2 0-128 0,-4 1 128 16,-4 5-128-16,-1 0 0 0,-1-2 0 0,-6 3 0 15,-1-2 0-15,-3 2 0 0,-3 1 0 0,-4-1 0 16,-3-1 0-16,-4 1 0 0,-5 1 0 0,-3-1 0 15,-1 1 128-15,-7-1-128 0,-5-3 128 0,-4 1-128 16,-4-1 544-16,-8 0 32 0,-5-1 0 0,-4 3 0 0,-3 2 64 0,-4-2 0 16,-6 1 16-16,-1 1 0 0,-8-1-208 0,-1-3-32 15,-4 0-16-15,0 1 0 0,-2 1-144 0,4-4-48 16,3-5 0-16,3-2 0 0,5-3-208 0,5-2 0 16,4-4 128-16,7-4-128 0,5-4-208 0,7-2-96 15,6 0-16-15,5-3 0 16,6-3-2160-16,11 0-432 0,11-3-96 0</inkml:trace>
  <inkml:trace contextRef="#ctx0" brushRef="#br1" timeOffset="15128.11">9765 18107 21183 0,'0'0'1888'0,"0"0"-1504"0,0 0-384 0,4-8 0 0,3 0 512 0,6 1 16 0,5 2 16 0,3-4 0 16,7 3 576-16,5-1 112 0,5-1 32 0,3 0 0 15,2-2-432-15,3 3-64 0,-3-3-32 0,-1 5 0 16,-4 1-384-16,-2 3-80 0,0-1-16 0,-6 4 0 16,-3 1-256-16,-7 0-144 0,-5 4 16 0,-7 3-13648 15</inkml:trace>
  <inkml:trace contextRef="#ctx0" brushRef="#br1" timeOffset="15274.51">9771 18401 19343 0,'-11'2'1728'0,"2"3"-1392"16,2 2-336-16,7-7 0 0,0 0 1984 0,0 0 320 15,0 0 64-15,0 0 0 0,13 5-832 0,6-3-192 16,5-2-16-16,6-1-16 0,3-2-544 0,5 1-96 16,5-3-32-16,4 1 0 0,3 0-336 0,2 0-80 15,-3 3-16-15,0 0 0 0,-6-2-208 0,0 2 0 0,-2-2-144 16,-4 0-15664-16</inkml:trace>
  <inkml:trace contextRef="#ctx0" brushRef="#br1" timeOffset="15908.84">12569 17534 11055 0,'0'0'480'0,"0"0"112"0,-3-8-464 0,0-2-128 0,-3 1 0 0,0-2 0 16,-3 2 2064-16,-2-3 400 0,-2 0 80 0,-2 0 16 15,-3-1-896-15,-2 3-192 0,-2 1-16 0,-2-2-16 16,-2 2-368-16,-3 0-80 0,-3 4-16 0,-3 4 0 16,-5 1-288-16,-1 2-64 0,-4 5-16 0,-2 2 0 15,-4 2-160-15,-4 2-48 0,-4 3 0 0,-1 6 0 16,-1 6 64-16,0 5 16 0,0 6 0 0,0 5 0 16,-1 3 64-16,2 3 16 0,-1 3 0 0,6 2 0 15,6 5-240-15,8 1-32 0,8-4-16 0,9-2 0 16,7-2-32-16,12-3-16 0,8-7 0 0,11 2 0 15,10-2-224-15,14-1 0 0,12-3 0 0,11-6 0 16,7-2 192-16,10-4-48 0,4-7-16 0,7-1 0 16,5-1-128-16,0-6 192 0,-1-5-192 0,-2-3 192 0,-6-2-192 0,0-1 160 15,0 1-160-15,-2-2 160 0,-3-2-160 0,-4 1-192 16,-5 1 32-16,-6 1-17168 16</inkml:trace>
  <inkml:trace contextRef="#ctx0" brushRef="#br1" timeOffset="17850.88">13968 17545 2751 0,'0'0'256'0,"0"0"-256"0,0 0 0 0,4-10 0 15,-4 10 2624-15,1-10 464 0,-1 10 112 0,2-15 0 16,-1 2-1216-16,2 1-240 0,-1 1-48 0,1-3-16 15,-1 4-144-15,2-2-48 0,-4 4 0 0,0 8 0 16,0 0-272-16,0 0-64 0,0 0-16 0,0 0 0 16,0 0-416-16,0 0-80 0,-6 12 0 0,-3 6-16 15,-1 4-112-15,-1 6-32 0,0 6 0 0,-2 3 0 16,2 4 64-16,-4 2 16 0,-2-1 0 0,2 5 0 16,1-2-208-16,0 5-32 0,0-3-16 0,1-4 0 0,0 0-304 0,3-3 0 15,1-5 128-15,3-3-128 0,0-4 0 0,2-2 0 16,1-3 0-16,3-6 0 15,0-4-304-15,2-3-160 0,-2-10-48 0,0 0 0 16,0 0-1904-16,0 0-384 0,0 0-80 0</inkml:trace>
  <inkml:trace contextRef="#ctx0" brushRef="#br1" timeOffset="18053.09">13555 17852 20959 0,'0'0'928'0,"2"-9"192"0,-1-4-896 0,4 3-224 16,-5 10 0-16,13-7 0 0,-2 2 1536 0,4 0 272 15,4 3 48-15,7 0 16 0,4 1-624 0,6-1-128 16,3-1-32-16,3-1 0 0,1-1-64 0,3 3-32 16,3 0 0-16,0 1 0 0,1 1-400 0,-3 0-80 0,1 0 0 0,-4 0-16 15,-5 0-352-15,-4-1-144 0,-3 0 128 0,-1 1-128 16,-2 0 0-16,-5 0-224 0,-5 0 32 0,-4 1 0 31,-2 1-2416-31,-3 1-464 0,-10-3-112 0,0 0-16 0</inkml:trace>
  <inkml:trace contextRef="#ctx0" brushRef="#br1" timeOffset="18337.25">15151 17315 22111 0,'0'0'1968'0,"0"0"-1584"15,-6-5-384-15,6 5 0 0,-12 3 1264 0,0 6 160 16,-3 5 48-16,-1 5 0 0,-2 6-320 0,-1 3-48 16,-2 5-16-16,1 4 0 0,0 4-128 0,-2 6-48 15,-2 6 0-15,-2 5 0 0,1 6-320 0,-2 0-64 16,-2 4-16-16,2 1 0 0,2-2-320 0,1-1-192 16,0-7 192-16,3-6-192 0,5-5 0 0,3-4 0 15,4-4 0-15,3-4 0 0,0-6 0 0,4-3 0 16,1 0 0-16,4-7 0 15,-1-2-1920-15,3-4-272 0,-5-14-64 0</inkml:trace>
  <inkml:trace contextRef="#ctx0" brushRef="#br1" timeOffset="18744.63">15289 17613 28559 0,'8'-26'2544'0,"4"3"-2032"0,6 4-512 0,5 0 0 15,4 1 480-15,-1 2 0 0,1 3 0 0,1 3 0 16,1 0 240-16,3 5 48 0,1-3 16 0,2 8 0 16,-1 5-144-16,-1 4-48 0,-5 5 0 0,-1 5 0 15,-3 4-208-15,-4 6-64 0,-5 7 0 0,-7 2 0 16,-6 1-128-16,-7 6-16 0,-7 2-16 0,-9 5 0 0,-2 3-16 0,-7-1 0 15,-7 2 0-15,-4-5 0 0,-1 0 80 0,-1-4 16 16,-1-9 0-16,1-4 0 0,2-4 192 0,3-6 32 16,1-1 16-16,4-4 0 0,2-7 96 0,7 0 32 15,5-6 0-15,5-1 0 0,3-1-160 0,11-4-48 16,0 0 0-16,0 0 0 0,0 0-144 0,0 0-16 16,10 4-16-16,5-2 0 0,4-3-224 0,5 2 0 15,3 3 0-15,4 1 0 0,3 2 0 0,3-2 0 16,1 0 0-16,3 1 0 0,0 1 0 0,4-2 0 15,3 2 0-15,-5-2 0 0,1 0 0 0,-2 3-208 0,0-3 64 16,-4 2 16 0,-4-2-2240-16,-1-3-432 0,8-2-80 0,-9-1-32 0</inkml:trace>
  <inkml:trace contextRef="#ctx0" brushRef="#br1" timeOffset="19345.11">16915 17902 11967 0,'-20'-3'528'0,"7"1"112"0,-2-1-512 0,6 0-128 0,9 3 0 0,0 0 0 16,0 0 1744-16,0 0 320 0,5-8 64 0,7-1 16 15,8 2-608-15,5 2-128 0,7-3-32 0,5 2 0 16,3-6-416-16,9 5-64 0,4-2-32 0,4 1 0 16,5-2-304-16,3 1-64 0,-1-4-16 0,-1 4 0 15,-3-1-224-15,-5 5-64 0,-3 0 0 0,-5 4 0 0,-5 1-192 16,-8 1 0-16,-6 4 0 0,-5-1 0 15,-5 1-1472-15,-7 3-400 0,-6-2-80 0</inkml:trace>
  <inkml:trace contextRef="#ctx0" brushRef="#br1" timeOffset="19539.16">17001 18071 21647 0,'0'0'960'0,"0"0"192"0,0 0-912 0,0 0-240 16,14 4 0-16,3-4 0 0,3 0 848 0,8-2 128 15,9-1 32-15,10-1 0 0,8-2-112 0,8-3-32 16,7 1 0-16,-1 0 0 0,1-1-304 0,-2-1-64 16,0 2-16-16,-6 0 0 0,-5 2-176 0,-3 3-48 0,-6 1 0 0,-5-1 0 15,-5-1-256-15,-6 2 0 0,-7-1 128 0,-3 2-128 32,-4 0-592-32,-5 0-176 0,-13 1-48 0,0 0-12224 0</inkml:trace>
  <inkml:trace contextRef="#ctx0" brushRef="#br1" timeOffset="19826">17494 17451 23951 0,'0'0'1056'0,"12"-13"224"0,3 3-1024 0,7 1-256 0,4-2 0 0,10 3 0 15,7-1 560-15,7 3 48 0,7 4 16 0,8 0 0 16,7 4 144-16,3 4 16 0,2 5 16 0,1 6 0 15,3 4-160-15,0 5-16 0,1 2-16 0,-7 7 0 0,-7 6-176 0,-10 4-48 16,-4-1 0-16,-14 7 0 0,-5 4-96 0,-9 3-32 16,-8 3 0-16,-8-4 0 0,-5-2 0 0,-6-3 0 15,-5-5 0-15,-7-6 0 0,-6-6 320 0,-8 0 48 16,-6-1 16-16,-5-2 0 0,-8 0 112 0,-7-1 16 16,-5 2 16-16,-3-2 0 0,-2-4-464 0,2 2-112 15,0-4-16-15,4 2 0 0,2-5-192 0,7-3-240 16,4-2 48-16,8 0-11648 15,7-6-2320-15</inkml:trace>
  <inkml:trace contextRef="#ctx0" brushRef="#br1" timeOffset="20663.03">21582 17660 12895 0,'-8'-18'1152'0,"2"9"-928"0,0-2-224 0,-3 2 0 15,-1-3 1072-15,-1 1 160 0,-2 1 48 0,-1-3 0 16,-3 6 16-16,-2 0 16 0,-4-1 0 0,-2 4 0 0,0-1-256 0,-3 4-48 16,-2 0-16-16,-1 3 0 0,-5 3-224 0,-2 3-32 15,-3 5-16-15,-5 5 0 0,-3 2-48 0,-2 3-16 16,-1 2 0-16,-3 3 0 0,-1 6 112 16,0 10 0-16,2 1 16 0,2 8 0 0,2 2-240 0,7 1-48 15,5 0-16-15,6-4 0 0,8-5-224 0,7 1-32 16,12-7-16-16,6-1 0 0,11-5-48 0,6 0-16 15,6-2 0-15,8-4 0 0,6-4 48 0,5 1 0 16,3-6 0-16,6-2 0 0,5-3-64 0,4-3 0 16,1-2 0-16,2-6 0 0,-2-4-128 0,-2-2 160 15,-3-4-160-15,0 0 160 0,-2-1-416 0,-2-3-96 0,-1-3-16 0,-2 3-10672 16,-3-4-2144-16</inkml:trace>
  <inkml:trace contextRef="#ctx0" brushRef="#br1" timeOffset="21026.66">22273 17867 2751 0,'0'0'256'0,"-8"1"-256"16,8-1 0-16,0 0 0 0,-9 3 3024 0,9-3 560 16,0 0 128-16,-6 3 0 0,6-3-1984 0,0 0-416 15,0 0-80-15,0 0-16 0,0 0 160 0,0 0 32 16,10 4 0-16,4-1 0 0,0-3-128 0,2 0-32 15,3-1 0-15,6-3 0 0,0 1-512 0,9 1-96 16,3-2-32-16,3 1 0 0,-2-3-304 0,1 1-64 16,1 1-16-16,-1 1 0 0,-2-4-224 0,-3 4 144 15,-2 2-144-15,-5 2 128 0,-7 1-368 0,-5 3-80 16,-5-2 0-16,-10-3-9360 0,0 9-1872 16</inkml:trace>
  <inkml:trace contextRef="#ctx0" brushRef="#br1" timeOffset="21179.27">22222 18099 19343 0,'0'0'848'0,"-10"3"192"0,1 1-832 0,2 2-208 0,4 0 0 0,3-6 0 16,0 0 1440-16,0 0 240 0,11 7 48 0,6-2 16 15,3-4-528-15,7-2-128 0,3-3 0 0,7 4-16 16,5 4-320-16,7-3-64 0,7-2-16 0,-1-3 0 16,0 2-448-16,-6-2-96 0,-2 1 0 0,-5-1-9664 15,-2-3-1920-15</inkml:trace>
  <inkml:trace contextRef="#ctx0" brushRef="#br1" timeOffset="21584.12">23576 17901 23951 0,'-17'3'2128'0,"2"-1"-1696"0,1 1-432 0,4-1 0 16,10-2 816-16,0 0 80 0,-8 5 0 0,8-5 16 16,0 0 240-16,5 5 64 0,8 2 0 0,2-1 0 15,4-2-320-15,5-1-48 0,3-1-16 0,3 1 0 16,2 0-304-16,3-3-64 0,0 0-16 0,2 0 0 16,0-2-240-16,-2 1-48 0,1-1-16 0,-2 2 0 15,-2 0-144-15,-3 0 0 0,-2-1 144 0,-1 0-144 31,-2 0-288-31,-4 1-128 0,-3-2-32 0,-3 1-10224 0,-4 0-2048 0</inkml:trace>
  <inkml:trace contextRef="#ctx0" brushRef="#br1" timeOffset="22168.14">24683 17585 16575 0,'0'0'736'0,"-7"-4"160"0,1-1-720 0,0-2-176 0,1 1 0 0,5 6 0 16,0 0 880-16,-7-3 144 0,7 3 16 0,-5-7 16 15,5 7 160-15,0 0 48 0,0 0 0 0,0 0 0 16,0 0-400-16,13-5-80 0,0 2-16 0,2 2 0 16,3 0 0-16,3-2-16 0,5-1 0 0,-1 2 0 15,6-2 96-15,0 1 32 0,5 0 0 0,2 0 0 16,1-1-288-16,3 3-48 0,3-2-16 0,-1 1 0 15,1-1 80-15,-1 0 16 0,-2-3 0 0,-1 1 0 16,-3 2-176-16,-1-1-16 0,-4-1-16 0,-2 2 0 16,-2 1-160-16,-5 2-16 0,0 0-16 0,-4 2 0 15,-3 2-224-15,-2 2 128 0,-3-2-128 0,-5 4 0 0,-2 2 128 16,-1 4-128-16,-4 0 0 0,-4 6 0 0,-3 2 128 0,-3 5-128 16,-3 0 0-16,-4 7 0 0,-2 1 160 0,-2 5-160 15,-2 8 160-15,-4 3-160 0,-3 2 128 0,-2-2-128 16,0-2 0-16,1 1 0 0,1 1 144 0,1-5-144 15,0-3 128-15,-1-5-128 0,-3-2 128 0,3 0-128 16,-1 1 0-16,3-2 128 0,3-2-128 0,1-4 160 16,1-1-160-16,4-3 160 0,1-1-160 0,3-3 0 15,-1-2 144-15,4-1-144 0,0-1 0 0,3-1 0 16,0-2-160-16,3-8 160 16,6-6-1520-16,0 0-192 0,-4 6-32 0,4-6-9456 15,0 0-1872-15</inkml:trace>
  <inkml:trace contextRef="#ctx0" brushRef="#br1" timeOffset="22385.17">24516 18191 32879 0,'7'-9'1456'0,"1"4"304"0,6 2-1408 0,5 0-352 0,6-1 0 0,1-1 0 16,2 2 592-16,8 1 48 0,7-1 16 0,5 1 0 15,7-6 208-15,5 5 32 0,6 6 16 0,6 1 0 16,7-2-352-16,1 1-80 0,-1-3-16 0,-1 2 0 16,-2 2-320-16,-1 3-144 0,0-2 128 0,-5 2-128 15,-7 2 0-15,-4-3-192 0,-8 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9:57:23.34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27951 17472 4607 0,'2'-14'400'0,"0"11"-400"0,0-2 0 0,1-3 0 15,-2 2 2992-15,1-6 512 0,1 4 96 0,-2-5 32 16,-1 0-2528-16,0-5-496 0,0 1-96 0,-1-1-32 15,-2 0 384-15,1-1 80 0,-2 0 16 0,0-1 0 16,0 0-176-16,-1 1-16 0,-1 2-16 0,-3-1 0 16,-2 0-112-16,-3 1-32 0,-5 0 0 0,-5 0 0 15,-4 2-176-15,-7 1-48 0,-5 1 0 0,-2 1 0 16,-4 4-80-16,-2-1-32 0,-5 4 0 0,-4-1 0 16,-5 2-64-16,-2 0-16 0,-4 3 0 0,-33-2 0 0,12 2 64 15,45 2 0-15,-7 2 0 0,-2-2 0 0,-3 3 80 0,-4 2 32 16,-4-1 0-16,1 0 0 0,-5 5-48 0,5-1-16 15,3 4 0-15,0 4 0 0,1-1-144 0,-1 3-32 16,-1 1 0-16,4 7 0 0,1 0-128 0,-15 15 128 16,8 4-128-16,6-1 128 0,6 5-128 0,3 1 0 15,1 1 0-15,2 3 0 0,1 6 0 0,2 0 0 16,3-2 0-16,4 2 0 0,5-1 0 0,7 1 0 16,6-1-144-16,5-2 144 0,7 2 0 0,5 2 0 15,5-1 0-15,5 3 0 0,5-2-128 0,5 4 128 16,3-1 0-16,4-1 0 0,1 2 0 0,1-5 0 15,2-4 0-15,0-1 0 0,4-5 0 0,3 0 0 16,5-3 0-16,7-4 0 0,6-2 0 0,5-4 0 16,2 1 0-16,-2-6 0 0,0-2 0 0,4-8 0 15,2-2 128-15,6-2-128 0,3-3 0 0,0-2 0 16,-1-9 128-16,-3-4-128 0,-5-3 0 0,3-3 144 16,1-5-144-16,2 0 128 0,0-7-128 0,0-2 192 15,-2-3-192-15,-2 1 192 0,0-3-32 0,3 1 0 16,1-3 0-16,2 1 0 0,2-2 32 0,-2-1 16 0,-4-4 0 0,31-18 0 15,-17 5-32-15,-42 21-16 0,6 0 0 16,0-9 0-16,-2-7 0 0,-1-9 0 0,-2-7 0 0,3-1 0 16,-4-4 48-16,37-53 16 0,-19 20 0 0,-10 8 0 15,-10 6-48-15,-7 5-16 0,-7 4 0 16,-13 29 0-16,-1 0 32 0,-7 9 16 0,-2-3 0 0,-5-1 0 16,-5-5 16-16,-2 2 0 0,-6 0 0 0,-4 2 0 0,-4 3-224 15,-10-9 0-15,-3 6 0 0,-3 4 0 16,-3 5-1472-1,-1-1-304-15,-1 6-48 0,-2 1-14464 0</inkml:trace>
  <inkml:trace contextRef="#ctx0" brushRef="#br0" timeOffset="1037.1">27220 17044 14735 0,'0'0'1312'0,"0"0"-1056"0,4 7-256 0,-1-1 0 16,-3-6 736-16,7 5 96 0,-1-2 0 16,2 1 16-16,-1 1 576 0,1-2 112 0,0-3 32 0,1 0 0 15,2-1-336-15,-2-1-64 0,2-3-16 0,2 0 0 16,2-1-288-16,1-1-64 0,-1 0-16 0,1-4 0 16,2 0-176-16,0-3-32 0,1-3-16 0,-1-1 0 0,1 0-240 0,0 1-64 15,0-6 0-15,8-12 0 0,-3 2 32 0,-11 16 0 16,3-1 0-16,-1-5 0 0,3-4-32 15,0 1-16-15,0-5 0 0,-3 1 0 0,0-2-96 0,8-29-16 16,-5 7 0-16,-2 6 0 0,-3 4-128 0,-3-1 160 16,-2 3-160-16,-2 0 160 0,1-2-160 0,-5 3 0 15,-2-6 144-15,-1 4-144 0,-4-2 128 0,-1 3-128 16,-3 0 128-16,-2-1-128 0,1 1 128 0,-5 5-128 16,-3 1 160-16,-1 0-160 0,-2 0 128 0,-1 1-128 15,-3-2 0-15,-3 0 0 0,0 1 128 0,-2 2-128 16,0-1 0-16,-1 0 0 0,-2 2 0 0,17 15 0 15,-3-2 0-15,-3-3 0 0,-5-5 0 0,-2 3 0 16,-4-4 0-16,-1 1 0 0,-3 0 0 0,-32-27 0 0,8 7 0 16,8 10 0-16,2 4 0 0,4 1 0 15,3 0 0-15,-4 3 0 0,-1-2 0 0,-3 0 0 0,-3-2 0 0,3 1 0 16,0 2 0-16,1-2 0 0,1-1 0 0,2 0 0 16,1 2 0-16,-1-1 0 0,-3-3 0 0,-4 3 0 15,-1 0 0-15,-1 0 0 0,-1-2 0 0,1 2 0 16,2 3-128-16,0 2 128 0,1-3 0 0,-2-1 0 15,-8 1-128-15,-1 1 128 0,-1 1 0 0,1 3 0 16,1-2 0-16,5 4-128 0,3-3 128 0,-4 4 0 16,-3 3 0-16,-3-1 0 0,-3-6-128 0,-1 3 128 15,2 1 0-15,4-3 0 0,4 5 0 0,-1-1 0 16,-2-2 0-16,-3 0 0 0,-3-2 0 0,3 1 0 16,2 3 0-16,2 1 0 0,1-2 0 0,-1 0 0 0,-3 4 0 15,-4 0 0-15,-2 0 128 0,2 2-128 0,-1 1 0 16,6 4 0-16,0 1 0 0,2 1 0 0,-7-2 0 0,-2 0 176 15,-4 0-176-15,3 3 160 0,0-1-160 16,4 4-144-16,2 1 144 0,-4-2-208 0,0 1 208 0,-1 1 0 16,-3-4 0-16,5 4 0 0,4 1 0 0,1-1 0 15,0 6 0-15,-1-2 0 0,-2-2 0 0,1 2 0 16,1 2 0-16,4 2 0 0,2 3 0 0,5-3 0 16,2 1 0-16,1 1 0 0,-1 4 0 0,0-3 0 15,-2 0 0-15,3 1 0 0,2-1 0 0,0 6 0 16,5-1 0-16,2 2 0 0,1 2 0 0,3 4 160 15,1 3-160-15,11-6 128 0,-5 2-128 0,-2 4 0 16,3 2 144-16,-1 2-144 0,-1 2 0 0,3-1 0 16,1-2 0-16,3-2 128 0,1 4-128 0,2-4 0 15,-1 1 0-15,5 1 0 0,0-3 0 0,1 1 0 16,3 4 0-16,0-6 0 0,1 2 0 0,2-1 0 16,0-1 0-16,4-2 128 0,-2-2-128 0,2 1 0 15,2-3 0-15,2 0 128 0,0-1-128 0,2 2 0 16,2-8 0-16,2 1 128 0,-3-9-128 0,3 8 0 15,-3-8 0-15,7 6 0 0,-7-6 0 0,10-1-192 0,0-3 192 0,3-3-192 32,-3-6-1008-32,0 3-208 0,-2-4-32 0,-4 5-8624 15,-3 0-1728-15</inkml:trace>
  <inkml:trace contextRef="#ctx0" brushRef="#br0" timeOffset="1293.39">20913 13960 26719 0,'0'0'2368'0,"-8"0"-1888"0,-1 0-480 0,0 5 0 16,1 0 592-16,0 6 32 0,-3-1 0 0,1 6 0 15,0 3 192-15,0 2 32 0,0 3 16 0,1 1 0 0,1 0-32 0,3 3-16 16,3-1 0-16,2 3 0 0,2 2-352 0,4-3-64 16,3-2-16-16,4 1 0 0,4-4-80 0,2 0-32 15,4-4 0-15,3-2 0 0,2-3 112 0,4-2 0 16,4-3 16-16,2-3 0 0,2-3-16 0,5-4-16 15,-2-3 0-15,4 0 0 0,3-2-176 0,2-5-16 16,3-1-16-16,-1-1 0 0,1-3-160 0,-1 2 0 16,2 3 0-16,22-9 0 15,-8-1-1760-15,-3 5-432 0</inkml:trace>
  <inkml:trace contextRef="#ctx0" brushRef="#br0" timeOffset="2940.95">18242 19096 11967 0,'0'0'1072'0,"-6"-8"-864"16,-2 2-208-16,0 2 0 0,-1-1 896 0,-1 3 128 15,-1-1 16-15,-3 3 16 0,-1 0 32 0,-3 3 16 16,-3 2 0-16,1 1 0 0,-5 2-384 0,-1 4-80 16,-2 6 0-16,-2 2-16 0,-1 3-16 0,-2 1 0 15,-1-1 0-15,1 7 0 0,2-1-32 0,1 4-16 16,-1 0 0-16,3 5 0 0,5 5-64 0,3 0-16 15,4 6 0-15,4-2 0 0,5-1-288 0,4-3-48 16,3-3-16-16,5-1 0 0,4-6 0 0,2-4-128 16,5-1 192-16,4-5-64 0,4-3 176 0,3-3 16 15,1-3 16-15,5-6 0 0,0 0 192 0,4-7 48 0,1-2 0 0,-1-4 0 16,-2-5 0-16,1-2 0 0,-2 0 0 0,-2-5 0 16,0-2-224-16,0-4-32 0,-4-1-16 0,2-1 0 15,-2-6-16-15,-1-3 0 0,-3-2 0 0,-4-3 0 16,-2-8 64-16,-1 1 16 0,-3-2 0 0,-4 1 0 15,-4 5-176-15,-2 0-16 0,-7 0-16 0,0 5 0 16,-5 3-160-16,-2 4 0 0,-2 2 0 0,-2 7 0 16,-1 3-192-16,-3 3-64 0,-1 3 0 0,0 7-16 31,-1 4-1776-31,-2 5-368 0,2 3-64 0,0 1-16 0</inkml:trace>
  <inkml:trace contextRef="#ctx0" brushRef="#br0" timeOffset="3184.17">18011 19484 26895 0,'0'0'1184'0,"0"0"256"0,0 0-1152 0,7 12-288 15,3 1 0-15,1 1 0 0,0 0 896 0,3 3 128 16,4 0 32-16,0 2 0 0,2 4 0 0,-1 0 0 15,3 1 0-15,-1-2 0 0,0-2-608 0,-2 2-112 16,0-3-16-16,0 0-16 0,0-1-304 0,-1 0 160 16,-3-1-160-16,0 1 128 0,-1 0-128 0,1 0 0 15,2-2 0-15,-1-2 0 16,1-4-1728-16,-2 2-256 0,-2-7-64 0</inkml:trace>
  <inkml:trace contextRef="#ctx0" brushRef="#br0" timeOffset="3477.82">19101 19372 23951 0,'0'0'1056'0,"0"0"224"0,0 0-1024 0,0 0-256 0,9-4 0 0,-9 4 0 0,9-3 784 0,5 1 112 15,2-2 0-15,2 2 16 0,0-4-112 0,2 4-32 16,3-1 0-16,1 2 0 0,2 0-448 0,1-2-112 16,-1 3-16-16,-2 0 0 0,-2 3-192 0,-4-1-192 15,-3 1 48-15,-3-2-8880 16,-12-1-1760-16</inkml:trace>
  <inkml:trace contextRef="#ctx0" brushRef="#br0" timeOffset="3603.62">19162 19573 20271 0,'0'0'896'0,"0"0"192"0,0 0-880 0,13 3-208 16,1 0 0-16,1-3 0 0,0 0 1056 0,4-1 160 16,3-3 48-16,5 1 0 0,2 0-496 0,5 0-112 0,2-1-16 15,1-2 0-15,1 1-512 0,-2 0-128 0,-7-4 0 0</inkml:trace>
  <inkml:trace contextRef="#ctx0" brushRef="#br0" timeOffset="4121.5">20144 19434 12895 0,'0'0'576'0,"-9"4"112"0,1-2-560 0,0 0-128 0,1-1 0 0,7-1 0 15,-8 1 1888-15,8-1 352 0,0 0 64 0,0 0 0 16,0 0-560-16,0 0-112 0,0 0-32 0,10-1 0 16,3 0-256-16,2-1-48 0,4 1-16 0,3-1 0 15,2-1-432-15,1-1-80 0,2 0-32 0,1 1 0 16,4-1-416-16,-3-3-64 0,3 2-32 0,-3 2 0 16,-2 0-224-16,-3-2 144 0,3 1-144 0,-3 0 128 15,-4 2-288-15,1-1-64 0,-6-2-16 0,0 3 0 16,0-1-2192-1,-2-1-432-15</inkml:trace>
  <inkml:trace contextRef="#ctx0" brushRef="#br0" timeOffset="4544.45">20944 19067 21183 0,'0'0'1888'0,"0"0"-1504"0,0 0-384 0,0 0 0 0,7-7 240 16,3 0-32-16,1 2 0 0,2 3 0 0,2-1 896 0,6 0 176 16,3-3 48-16,4 1 0 0,1 1-256 0,4-4-48 0,3 2-16 15,0 3 0-15,1-3-144 0,1 0-32 0,2 3 0 0,-2-1 0 16,-1 2-336-16,-3-1-80 0,-2 1-16 0,-5 3 0 15,-3 3-144-15,-3 1-48 0,0-1 0 0,-5 2 0 16,-3 3-208-16,-3 0 144 0,-1 1-144 0,-5 3 128 16,-3 2 48-16,-2 3 0 0,-3 2 0 0,-4 4 0 15,-3 5-16-15,-2 2 0 0,-2-1 0 0,0 3 0 16,-3 4-16-16,-2 1 0 0,-3 3 0 0,-1 1 0 16,-1-3 16-16,3 1 0 0,-4 0 0 0,3 2 0 15,0-5 16-15,0-1 0 0,2 1 0 0,1-4 0 16,0-8-176-16,4 3 192 0,-1-2-192 0,5 0 192 15,0-3-192-15,1 0 0 0,-1-1 144 0,3-1-144 16,3-3-304-16,-1 0-128 0,0-3-16 16,3 0-16-16,-3-3-1904 0,2-3-368 0,5-9-80 0</inkml:trace>
  <inkml:trace contextRef="#ctx0" brushRef="#br0" timeOffset="4753.27">20924 19630 26719 0,'0'0'1184'0,"0"0"240"15,4-12-1136-15,3 6-288 0,5-3 0 0,1 5 0 0,1-1 768 0,3 0 80 16,5 3 32-16,5-2 0 0,3 0 144 0,3-2 16 16,2 1 16-16,1 1 0 0,4-4-240 0,3 3-48 15,0 1-16-15,6 0 0 0,-2-2-464 0,-3 2-96 16,-3 0 0-16,-4 2-16 15,1-2-1072-15,-5-1-224 0,-5 1-32 0,-5 2-14144 0</inkml:trace>
  <inkml:trace contextRef="#ctx0" brushRef="#br0" timeOffset="5260.2">22083 19608 22111 0,'0'0'1968'0,"0"0"-1584"16,0 0-384-16,-6 9 0 0,6-9 480 0,0 0 16 15,0 0 0-15,0 0 0 0,13 6 480 0,2-2 112 16,3-4 0-16,-1-2 16 0,5-2-80 0,0 0-32 16,-1-5 0-16,3 2 0 0,1-4-336 0,-3 2-64 15,-1-3-16-15,-3 2 0 0,-2-2-320 0,-2-1-64 0,-1 2 0 0,-2 0-16 16,-3 0-176-16,-2 4 0 0,-2-5 144 0,-3 5-144 15,-2-2 128-15,1 9-128 0,-9-7 160 0,-2 6-160 16,-2 0 176-16,-2 3-176 0,-7 5 192 0,-1 3-192 16,-3-1 240-16,-2 6-64 0,-2 5-16 0,0 5 0 15,-3-2 160-15,2 4 16 0,2 1 16 0,5 3 0 16,0-1-352-16,2 0 0 0,4-4 0 0,4-3 0 16,5 0 128-16,7 1-128 0,4-1 128 0,7-2-128 15,5-4 0-15,7 0 0 0,3-2 0 0,6-3 0 31,5-4-576-31,3-3-96 0,0-2-16 0,4-3-9840 0,4-1-1968 0</inkml:trace>
  <inkml:trace contextRef="#ctx0" brushRef="#br0" timeOffset="5606.75">22848 19125 16575 0,'0'0'1472'0,"0"0"-1168"0,0 0-304 0,0 0 0 16,0 0 1808-16,0 0 304 0,0 0 64 0,13-1 16 16,2 0-1056-16,3-1-224 0,3 0-32 0,3 1-16 15,4-2-160-15,2 0-16 0,3 0-16 0,0-1 0 16,2 0-256-16,-1 1-48 0,0 0-16 0,-2-1 0 16,-1 1-352-16,-5 1 144 0,-4-1-144 0,-2 2 0 31,-2 1-384-31,-2 0-176 0,0-3-32 0,-2 2-12784 0</inkml:trace>
  <inkml:trace contextRef="#ctx0" brushRef="#br0" timeOffset="5908.45">23799 18660 23039 0,'2'-6'2048'0,"-2"6"-1648"16,0 0-400-16,0 0 0 0,0 0 576 0,0 0 48 16,0 0 0-16,-12 3 0 0,-2 10 272 0,-1 0 64 15,-2 0 16-15,-2 4 0 0,-2 4-32 0,0 4-16 16,1 1 0-16,2 3 0 0,3 1-256 0,2 0-48 16,3 1-16-16,2 4 0 0,5-1-368 0,0-4-80 15,3-3-16-15,1 2 0 0,2-3-144 0,1 0 0 16,0-1 144-16,2-4-144 0,1-3 0 0,2-1 0 15,0-2 0-15,1-1 0 0,2-5-208 0,-1 0-112 0,1-6-32 16,-2 2 0 0,-10-5-1808-16,0 0-352 0,10 0-80 0</inkml:trace>
  <inkml:trace contextRef="#ctx0" brushRef="#br0" timeOffset="6050.11">23412 18948 23951 0,'0'0'2128'0,"11"-7"-1696"0,2 3-432 0,3 0 0 15,3-1 336-15,4 1-16 0,4 1 0 0,2-3 0 16,2 0 112-16,4 1 16 0,3-1 0 0,0-3 0 16,1 5-224-16,-3-1-32 0,4-1-16 0,-3 2 0 15,-3 1-1408-15,-2-1-288 0</inkml:trace>
  <inkml:trace contextRef="#ctx0" brushRef="#br0" timeOffset="6260.86">24378 18645 22111 0,'0'0'1968'0,"0"0"-1584"16,-11 4-384-16,-1 1 0 0,-5 2 416 0,-2 6 0 15,-4 2 0-15,-3 3 0 0,-6-1 864 0,-1 3 160 16,-2 5 32-16,-3 2 16 0,-5 1-64 0,2 4-16 16,1 2 0-16,3 4 0 0,4 4-816 0,2-1-160 15,3-1-48-15,5 4 0 0,8-5-384 0,4-1-176 16,2-6 16-16,6-4 0 15,3 0-672-15,3-8-128 0,3-1-16 0,2-3-8752 0,5-1-1760 0</inkml:trace>
  <inkml:trace contextRef="#ctx0" brushRef="#br0" timeOffset="6747.45">24085 19139 11967 0,'0'0'1072'0,"0"0"-864"0,8-6-208 0,2-2 0 16,2 3 1824-16,-2 3 320 0,0-1 64 0,0 0 16 15,0-3-1376-15,0 1-272 0,1 2-48 0,-1 1-16 16,-10 2 0-16,12-1-16 0,-12 1 0 0,9-3 0 16,-9 3-48-16,0 0-16 0,0 0 0 0,0 0 0 0,0 0-64 0,0 0-16 15,5 8 0-15,-5-8 0 16,0 0 80-16,0 0 16 0,4 7 0 0,-4-7 0 0,0 0 160 0,0 0 32 15,0 0 16-15,0 0 0 0,0 0 176 0,0 0 48 16,0 0 0-16,0 0 0 0,0 0-320 0,12 2-64 16,-2-2-16-16,0-2 0 0,-1 0-192 0,1-1-32 15,0 2-16-15,2 0 0 0,0 1-112 0,1 0 0 16,-1 1-128-16,-1 3 192 0,0 3-64 0,-2 0-128 16,0 2 176-16,-4 3-176 0,-1 2 0 0,-4 4 0 15,0 0 0-15,-5 1 0 0,-4 0 240 0,-2 1-64 16,-5 2-16-16,-1 0 0 0,-5-2 32 0,-1-1 0 15,-1 0 0-15,0-1 0 0,-2-2-32 0,2 1 0 0,0-4 0 0,1-1 0 16,2 0 96-16,2-3 0 0,2 2 16 0,6-3 0 16,2-1-128-16,9-7-16 0,0 0-128 0,0 0 192 15,0 0-64-15,11 6 0 0,4-1-128 0,4-4 192 16,2-1 16-16,3 0 0 0,1 0 0 0,3-3 0 16,0 3-208-16,3-2 176 0,1-1-176 0,1 1 160 15,-2-1-160-15,0 2 0 0,-3 1 0 0,0 0 0 31,-1 0-960-31,-3 0-240 0,-3-1-32 0,-3 1-10352 0,-4 0-2048 0</inkml:trace>
  <inkml:trace contextRef="#ctx0" brushRef="#br0" timeOffset="7375.55">25654 19477 19343 0,'-1'-7'1728'0,"1"-4"-1392"0,-2 4-336 0,1-2 0 15,1 9 848-15,0 0 112 0,0 0 0 0,0 0 16 0,-8-4 336 0,8 4 64 16,-10 1 16-16,-1 4 0 0,-3 7-272 0,0 3-48 16,-4 4-16-16,0 4 0 0,0 8-144 0,-2 2-16 15,0 4-16-15,-1 2 0 0,1 2-304 0,1 2-48 16,1-5-16-16,0 4 0 0,1 7-256 0,0-1-48 16,2-4-16-16,3-2 0 0,2-4-192 0,3-4 0 15,2-3 128-15,1-3-128 0,1-7-160 0,3-1-80 16,0-3-16-16,1 0 0 15,-1-6-1296-15,2-3-272 0,-2-8-48 0,0 0-12496 0</inkml:trace>
  <inkml:trace contextRef="#ctx0" brushRef="#br0" timeOffset="7557.97">25008 19803 8287 0,'8'-14'736'0,"-1"9"-592"0,5 1-144 0,7 1 0 16,8 1 4928-16,3-2 960 0,2 1 192 0,5 0 48 15,2 0-4528-15,3 2-896 0,0-4-176 0,4 0-32 16,0 1 160-16,4 1 48 0,1 3 0 0,1 0 0 16,2-1-384-16,-3 0-64 0,-2-1 0 0,-4 1-16 31,-6-3-528-31,-2 3-96 0,-4 0-32 0,-1 2-9840 0,-2 3-1968 0</inkml:trace>
  <inkml:trace contextRef="#ctx0" brushRef="#br0" timeOffset="7897.24">27235 19550 24063 0,'0'0'1072'0,"0"0"208"0,0 0-1024 0,0 0-256 0,-6 11 0 0,-3 1 0 15,-5 4 544-15,-3 3 48 16,-2 5 16-16,0 0 0 0,-4 6 640 0,2 0 128 0,-5 2 32 16,0 2 0-16,-1 3-400 0,0 4-80 0,2 2-16 0,1-1 0 15,-2 4-528-15,5-6-96 0,-1 2-32 0,3 0 0 16,0-2-256-16,4-2 0 0,3-5 0 0,3-3 0 31,2-4-256-31,2-2-176 0,1-2-16 0,4-7-16 16,2-1-1776-16,3-5-368 0</inkml:trace>
  <inkml:trace contextRef="#ctx0" brushRef="#br0" timeOffset="8294.68">27418 19681 27647 0,'0'0'2448'0,"4"-9"-1952"16,1 0-496-16,3 1 0 0,2 2 224 0,4-3-48 16,2 5-16-16,5 0 0 0,3-2 448 0,6 2 96 15,5 0 0-15,2 4 16 0,1 0 240 0,1 4 64 16,2 1 0-16,-3 4 0 0,-3 4-272 0,-3 2-48 15,-3 7-16-15,-3-1 0 0,-4-2-304 0,-6 6-64 16,-5 4-16-16,-7 1 0 0,-6 0-96 0,-7 6-16 16,-8 8 0-16,-6-1 0 0,-6 5 112 0,-5-6 16 15,-6 0 0-15,0-6 0 0,-1-5-96 0,2-1-16 16,1-6 0-16,3 1 0 0,6-6 304 0,5 0 48 0,6 0 16 0,7-1 0 16,-1-3-208-16,10-3-48 0,4-1 0 0,10 1 0 15,0-6 48-15,13 4 0 0,9-5 0 0,8 2 0 16,7-2 16-16,6-1 16 0,3-2 0 0,6-2 0 15,-2-1-208-15,8-2-64 0,3 1 0 0,2-1 0 16,1 2-128-16,-2 1 0 0,-3-1 0 0,-6 1 128 31,-7 0-704-31,-2 5-128 0,-6 1-48 0,-5 1-12784 0,-3 3-2560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9:57:38.99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14979 19864 26031 0,'-5'-13'1152'0,"1"7"240"0,-1-2-1120 0,5 8-272 0,-9-4 0 0,-1-1 0 16,-2-1 368-16,0 1 16 0,-2 2 0 0,-3 2 0 15,-1-3-192-15,1-1-48 0,-2 0 0 0,-3 1 0 16,-3-2-144-16,-3-2 0 0,-4 0 0 0,-4-3 0 0,-2-3 0 0,-4 0 0 16,3 0 0-16,-5-1 128 0,-1-3-128 0,-4 3 0 15,-1-2 144-15,-9 2-144 0,-2-3 144 0,-8-1-144 16,-4 1 192-16,-1-1-192 0,-2-1 384 0,-2 0-48 16,-2 0 0-16,-6-1 0 0,-10 1 192 0,0 0 48 15,-1 1 0-15,-6 3 0 0,-6-2-128 0,-6 0-32 16,-3-1 0-16,-4 3 0 0,-5 0-240 0,-3 2-48 15,-4-2-128-15,-5 2 192 0,-7 1-192 0,0-1 0 16,1-4 0-16,-8 3 0 0,-6 3 0 0,1-2 0 16,-1 1 0-16,-3 1 0 0,-4-2 0 0,-2 0 0 0,-1 6 0 15,2-4 0-15,3-1 0 0,-2 6 0 0,-6-2 128 0,-2 3-128 16,-3 0 0-16,3-2 0 16,7 2 0-16,-9 4 0 0,-2-2 0 0,-4-1 0 0,-1 4 0 15,4-1 0-15,4 2 0 0,-6 3 0 0,-2 3 0 0,0-2 0 16,-1 3 0-16,3 1 128 0,1-2-128 0,3 4 0 15,4-1 0-15,4 2 0 0,4-2 0 0,9 6 0 16,9 3 384-16,1 0-32 0,-1-2 0 0,8 6 0 16,8 5 32-16,2-3 16 0,-7 0 0 0,9 3 0 15,6-2-256-15,1 3-144 0,1 0 160 0,2 2-160 16,6 2 128-16,3 3-128 0,4 0 0 0,1 2 144 16,-2-1-144-16,5 0 0 0,8 0-160 0,3 0 160 15,2 0-176-15,6-1 176 0,1-3-192 0,10-2 192 16,6 2 0-16,10 2 0 0,7 3 0 0,8 2 0 15,9 2 0-15,7 0 0 0,7-4 0 0,4 5 0 0,4 2 0 16,6-2 0-16,2-4 0 0,8-1 0 16,0 2 0-16,5 0-128 0,6-1 128 0,4 1 0 0,8 2 0 0,4 2 0 15,5-4 0-15,9 2 0 16,8 1 0-16,8-1 0 0,5-3 0 0,6 2 0 0,4 2 0 0,9 0 0 16,6-1-176-16,-41-17 176 0,10 0 0 0,11 7 0 15,10-1 0-15,8 3 0 0,5 0 0 0,6 2 0 16,8-2 0-16,114 27 0 0,-34-13-128 0,-13-9 128 15,-5-3 0-15,-6-9 0 0,-5-6 0 0,2 0 0 16,3-2 0-16,7 0 0 0,9-3 0 0,0-2 0 16,-1-3 0-16,2-4 0 0,3 1 0 0,4 0 0 15,5-3 128-15,2 1-128 0,0 0 0 0,2-2 0 0,0-3 0 0,1-1 0 16,-1-1 176-16,2 1-48 0,0-1-128 0,5 0 192 16,3 1 0-16,1-1-16 0,0-2 0 0,2-3 0 15,1-3-32-15,-2 0 0 0,1 0 0 0,1-4 0 16,-1-1-144-16,1-1 0 0,1 2 0 0,-2-3 128 15,-6-5-128-15,1-3 0 0,-7-5 0 0,-3 1 128 16,-7-4-128-16,-2-1 0 0,-6-2 144 0,-5 1-144 16,-7-4 128-16,-83 20-128 0,14-5 128 0,2-1-128 15,8-3 128-15,4-1-128 0,2-6 128 0,-1-2-128 16,-8-2 0-16,95-42 144 0,-46 13-144 0,-36 5 0 16,-26-3 208-16,-22 7-64 0,-18-1-16 0,-16 2 0 15,-15-3 320-15,-14-3 48 0,-13 1 16 0,-13-3 0 16,-13-4 192-16,-14 6 64 0,-15 6 0 0,-15-1 0 15,-10 2-464-15,-15 1-96 0,-9 3-16 0,-13 2 0 16,-16 1-576-16,-8 8-128 0,-8 3-32 0,-1 9-12432 16,-3 0-2480-16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9:57:46.69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1037 5766 8287 0,'0'0'736'0,"-6"4"-592"15,0-1-144-15,-2 2 0 0,0-3 592 0,3-1 96 16,-1 2 16-16,6-3 0 0,0 0 96 0,-7 3 32 0,1-1 0 0,6-2 0 16,0 0-128-16,-6 6 0 0,1-2-16 0,2 0 0 15,-1 2-144-15,4-6-32 0,0 0 0 0,0 0 0 16,0 0-128-16,2 7-16 0,0-3-16 0,1 1 0 15,4-3 256-15,2 2 48 0,4-3 16 0,2-1 0 16,2-1-32-16,8-4 0 0,3 1 0 0,4 0 0 16,2 3-176-16,4-1-32 0,3-4-16 0,3 5 0 15,4 2-208-15,0 2-32 0,1-3-16 0,1 0 0 16,2-4-32-16,0 3-128 0,0 0 192 0,3-1-64 16,2 1 128-16,3 0 0 0,1 0 16 0,1-1 0 15,0 2-16-15,2 0-16 0,-3 0 0 0,0 0 0 16,0 4-96-16,0 1-16 0,1 3 0 0,1-3 0 0,-2-1-128 0,-2 1 0 15,1-1 144-15,0-2-144 0,1-2 0 16,1 3 0-16,-2-1 0 0,25 1 128 0,-6-3-128 0,-7-2 176 16,-4-1-176-16,-5 0 192 0,1 3-16 0,-3 0 0 15,-3 0 0-15,-2 1 0 0,-2 3-48 0,-2 3-128 16,0-4 192-16,-4 0-64 0,-2-3-128 0,-2 1 0 16,1 2 144-16,-1-1-144 0,3 0 128 0,2 1-128 15,3 1 128-15,-1-1-128 0,2 1 160 0,3-3-32 16,0-2-128-16,1-1 192 0,0 1 32 0,2 1 0 15,2 4 0-15,2 0 0 0,1-1-224 0,3-1 128 16,1-5-128-16,3-1 0 0,-1 1 224 0,4 0-48 16,2 2-16-16,1-2 0 0,0-1 32 0,-1-2 16 15,0 1 0-15,0-1 0 0,1-1 0 0,0 3 0 16,3 3 0-16,0-4 0 0,0-5-208 0,1 2 128 16,0-1-128-16,2 4 0 0,-1 1 192 0,2-1-64 15,1-2-128-15,-3 3 192 0,-2 1-192 0,0 3 144 0,-1 0-144 0,-1 2 128 16,0-1-128-16,-6-1 0 0,2-1 0 0,-3 1 0 15,-1 2 0-15,-1-1 0 0,2 2 128 0,-1 0-128 16,1-3 0-16,-1 0 0 0,-1-2 144 0,-1 2-144 16,-2 2 144-16,2 0-144 0,-3 1 192 0,-2-3-192 15,-1-2 0-15,1 0 0 0,-6-1 0 0,3 2 0 16,-2 0 0-16,2-1 128 0,-2 2-128 0,1 0 0 0,-2-1 128 16,1-1-128-16,0-2 0 0,-2 1 0 0,-2 2 192 0,1 1-192 15,0 0 192-15,0 0-192 0,-1 0 128 0,-1 0-128 16,1 1 0-16,-1-2 0 0,0-1 160 0,1 0-160 15,-1 1 128-15,2 0-128 0,-3 1 128 0,1 0-128 16,1 0 128-16,-1 1-128 0,1-1 128 0,0 0-128 16,0-1 128-16,0 1-128 0,0-2 0 0,-1 2 128 15,0 0-128-15,1 2 0 0,-1-2 0 0,2 0 0 16,-2 0 128-16,2 0-128 0,0 0 0 0,-2 0 128 16,0 1-128-16,2 2 128 0,0 0-128 0,1 4 0 15,-3-4 0-15,2 3 128 0,3-4-128 0,-1 1 0 0,0 0 0 16,-1-1 0-16,-1-2 0 0,-2 1 0 0,3 0 0 0,-1 1 0 15,-3-2 0-15,0-2 128 0,2 1-128 16,-1-2 0-16,0 2 0 0,-2-1 128 16,-2 0-128-16,-14 4 0 0,6 0 160 0,1 1-160 15,1-1 192-15,3 1-192 0,1-1 192 0,1 1-192 16,0-1 192-16,2 2-192 0,0-1 128 0,2-2-128 16,-1 2 0-16,-1-1 0 0,1 2 160 0,0 0-160 15,0-3 128-15,-2 0-128 0,0-1 160 0,-2 2-160 16,0-1 192-16,14 0-192 0,-9-1 192 0,-5 3-192 15,-5-1 192-15,-4 1-192 0,0 1 192 0,-2-3-64 0,-6-1 0 0,3 2-128 16,-1 1 160-16,-1-2-160 0,-3 0 128 0,-2 1-128 16,-2 0 144-16,-1 1-144 0,-2 1 160 0,-4-2-160 15,4-2 128-15,-6 1-128 0,-4 1 0 0,0-1 144 16,-11-1-144-16,0 0 128 0,0 0-128 0,0 0 128 16,3 13-128-16,-5-2-192 0,-7 2 32 0,-7 5-11936 15,-6 3-2368-15</inkml:trace>
  <inkml:trace contextRef="#ctx0" brushRef="#br0" timeOffset="2324.21">6259 9576 3679 0,'0'0'160'0,"-11"5"32"0,-1-1-192 0,1 1 0 0,-1-3 0 0,1 2 0 0,2 1 2080 16,0 0 368-16,-2-1 80 0,0 2 16 16,1 1-1184-16,1-2-224 0,0 4-48 0,-1-2-16 0,3 5-112 0,0-3 0 15,3 2-16-15,-3-2 0 0,0 0-144 0,1 0-32 16,5 2 0-16,1-11 0 0,-1 9 0 0,1-9-16 16,0 0 0-16,7 10 0 0,3-6 224 0,4-4 48 15,4-4 16-15,4-5 0 0,2-3-400 0,5-6-64 16,4-10-32-16,3 1 0 0,1-5-272 0,1-2-48 15,2-3-16-15,-1-2 0 0,0-4-80 0,4-1 0 16,3-3-128-16,2-1 192 0,2-3 96 0,2-5 16 16,1-9 0-16,1-1 0 0,-1-2-32 0,-2-3 0 15,-3-4 0-15,-2-2 0 0,-1 0-144 0,-3-2-128 16,-2 3 192-16,-4 2-192 0,-2 3 192 0,-5 2-64 16,-1 8 0-16,-4 0-128 0,-1 3 144 0,-4 4-144 15,-5 2 0-15,-3 9 144 0,-5 4-144 0,-1 7 0 16,-2 1 0-16,-2 8 0 0,-1 2 0 0,-3 6 0 15,-2 3 0-15,0 2 0 0,-3 2 0 0,-3 6 0 16,-6 0 0-16,-2 9-176 0,-1 8 176 0,-8 2-128 16,-5 0 128-16,-4 6-128 0,-5 10 128 0,0 7-128 15,0 4 128-15,-1 6-128 0,-6 6 128 0,-4 3 0 16,-1 9-144-16,-2 4 144 0,0 2 0 0,1 10 0 0,-1 7 0 16,9 1 0-16,5-1 0 0,8-2 128 0,6 0-128 0,5-3 192 15,4-5 16-15,6-2 16 0,7-8 0 0,6-6 0 16,3-8 160-16,4-2 16 0,3-2 16 0,2-3 0 15,-1-2-160-15,3-6-48 0,2-4 0 0,0-5 0 16,1-3-208-16,-1-4 0 0,2 1 0 0,1-8 0 16,-1-2-224-16,2-5-96 0,-2-6 0 0,0-1-16 15,-1-3-1664-15,-1-5-336 16</inkml:trace>
  <inkml:trace contextRef="#ctx0" brushRef="#br0" timeOffset="2639.66">7788 8967 22111 0,'0'0'1968'0,"0"0"-1584"15,0 0-384-15,-9 1 0 0,2 4 816 0,2 4 80 16,-3 4 0-16,-5 8 16 0,-2 2-432 0,1 8-96 16,-4 3 0-16,-1 3-16 0,-2 1 512 0,-2 7 96 15,0 3 32-15,0 4 0 0,-4-1-384 0,3 2-80 16,0 2-16-16,2-3 0 0,2-4-320 0,5-6-64 16,2-2-16-16,5-7 0 0,2-7-128 0,5-2 128 0,-2-4-128 0,3-5 128 15,0-6-128-15,0-9 0 0,0 0 0 0,0 0-176 31,12-4-1856-31,-2-6-368 0</inkml:trace>
  <inkml:trace contextRef="#ctx0" brushRef="#br0" timeOffset="3198.31">8490 8874 15663 0,'-1'10'1392'15,"-1"4"-1120"-15,1 4-272 0,-3 2 0 0,3 3 1584 0,-3 3 256 16,-2 7 48-16,-4 2 16 0,-3 7-592 0,-5 3-112 16,-5-3-32-16,0 3 0 0,2-4-80 0,-1 0 0 15,-3-3-16-15,3-1 0 0,0-6-160 0,6-1-16 16,3-6-16-16,2-3 0 0,6-3-160 0,1-5-16 16,3-3-16-16,1-10 0 0,0 0-96 0,12-1-16 15,2-9 0-15,5-3 0 0,6-5-64 0,3-3-32 16,-12 7 0-16,4-4 0 0,2-3-288 0,2-1-64 15,4-6-128-15,0 2 192 0,1-2-192 0,2 3 0 16,-1-4 0-16,26-18 0 0,-7 12 0 0,-8 9 0 16,-4 8 0-16,-4 9 0 0,-2 4 0 0,-6 10 0 15,-6 5-160-15,-2 5 160 0,-8 3 0 0,-4 5-128 16,-3 4 128-16,-4-1 0 0,-4 4 0 0,-5 3 0 16,-3 0 0-16,-1-3 0 0,-1 1 0 0,-1 0 0 0,1-5 0 0,0-3 0 15,4-7 0-15,1-3 144 0,4-2-144 0,3-2 0 16,4-9 128-16,0 0-128 0,0 0 0 0,0 0 0 15,15-9 128-15,3-3-128 0,4-5 192 0,1-1-192 16,1-1 192-16,2-2-192 0,1-2 192 0,1-1-192 16,0 2 0-16,3 0 0 0,-2 2 0 0,3 1 0 15,1 3 0-15,0 2 0 0,-2 6 0 0,-5 3 0 0,1 2 0 16,2 5 0-16,0 4-128 0,1 2 128 0,1 3-144 0,-2 2 144 16,-1 3-128-16,-1 6 128 0,-3-2 0 0,-1 2 0 15,-1-1 0-15,-7 4 0 0,0-3 0 0,-4 0 0 16,1-2 0-16,-3 5 0 0,1-1 0 0,0-3 0 15,-1 1 0-15,0 2 0 0,0-2 0 0,0-2 0 16,1 0 0-16,1-1 128 0,0-1-128 0,0 1 0 16,0-2 0-16,0-2 0 15,-3 0-1120-15,0-1-240 0,0-4-48 0</inkml:trace>
  <inkml:trace contextRef="#ctx0" brushRef="#br0" timeOffset="3401">8514 8166 42383 0,'-9'-41'1872'0,"7"21"400"0,2 1-1824 0,5 2-448 15,2 1 0-15,3 2 0 0,-1 1-144 0,1 6-128 16,-1 4-32-16,0 0 0 15,-1 1-1136-15,0 2-224 0,-8 0-64 0,0 0-9472 0,11 6-1888 0</inkml:trace>
  <inkml:trace contextRef="#ctx0" brushRef="#br0" timeOffset="3976.06">5636 10806 20271 0,'0'-3'1792'0,"0"3"-1424"0,0 0-368 0,0 0 0 16,0 0 192-16,0 0-16 0,0 0-16 0,0 0 0 15,12 4 416-15,-7 8 96 0,-5-1 16 0,-4 10 0 16,-1 8 304-16,-4 4 64 0,0 1 16 0,-6 7 0 16,-3 8-288-16,-4 9-48 0,1 8-16 0,-3 2 0 15,-1 2-32-15,1 0-16 0,-1 4 0 0,5 1 0 16,2-1-336-16,-1-7-64 0,1-6-16 0,5-4 0 15,4-7 128-15,5-7 32 0,2-4 0 0,4-16 0 16,5-1 32-16,8 8 0 0,3-7 0 0,1-4 0 16,1-6-192-16,2-2-16 0,3-3-16 0,5-2 0 0,1-2-224 0,4-4 176 15,-1-4-176-15,-2 2 160 0,-3-2-416 0,-4 0-96 16,-2-5-16-16,-4 2 0 16,-3-5-2448-16,-6 1-512 0</inkml:trace>
  <inkml:trace contextRef="#ctx0" brushRef="#br0" timeOffset="4165.13">5048 11708 33167 0,'0'0'1472'0,"0"-7"304"16,5-1-1424-16,6-2-352 0,8 4 0 0,5-3 0 0,3 4 0 0,5-3-240 0,3 3 48 16,7-3 0-16,4-4 336 0,2-1 80 15,3-2 16-15,4 1 0 0,5-2 80 0,2 0 0 16,2-1 16-16,-3 6 0 0,-6 3-336 0,-5 2 144 0,-7-5-144 0,-6 5 0 31,-5 0-2368-31,-4 2-592 0,7 2-112 0,-8-3-32 0</inkml:trace>
  <inkml:trace contextRef="#ctx0" brushRef="#br0" timeOffset="4576.93">6517 11562 20271 0,'0'0'1792'0,"0"0"-1424"15,0 0-368-15,0 0 0 0,0 0 1184 0,0 0 160 16,0 0 48-16,0 0 0 0,14 12-240 0,1-6-32 15,3-1-16-15,5-2 0 0,4-1-496 0,4-2-96 16,6 0-32-16,5-4 0 0,4-6-272 0,1 3-48 0,-1-5-16 0,-2 5 0 16,0-4-144-16,-5 1 128 0,-5 1-128 0,-10 7-9296 15,1-1-1952-15</inkml:trace>
  <inkml:trace contextRef="#ctx0" brushRef="#br0" timeOffset="4855.63">6970 11252 27647 0,'0'0'1216'0,"6"-9"256"0,2 0-1168 0,8 0-304 16,3 3 0-16,5 2 0 0,4 0 224 0,4-1-16 16,5 3 0-16,5 1 0 0,4 2-208 0,2 5 0 15,0 1 0-15,-1 1 0 0,-1 5 0 0,-4 2 0 16,-6 2 128-16,-3 2-128 0,-5 3 208 0,-6 3-48 15,-4 2-16-15,-5 3 0 0,-4-2 176 0,-5 1 48 16,-6 2 0-16,-1-4 0 0,-5-1 432 0,-3 0 96 16,-6 4 0-16,-5 0 16 0,-7-1-272 0,-3 1-48 0,-1-2-16 0,-1 0 0 15,0-2-304-15,1-2-64 0,2-4-16 16,2-2 0 0,2-3-1280-16,4-6-272 0,2-1-48 0,0-7-16 0</inkml:trace>
  <inkml:trace contextRef="#ctx0" brushRef="#br0" timeOffset="5222.18">8627 10932 20271 0,'-13'-29'1792'0,"6"12"-1424"15,-1 2-368-15,1 1 0 0,0 1 880 0,1 7 96 16,6 6 32-16,0 0 0 0,-8-1 16 0,1 4 0 16,-4 5 0-16,1 8 0 0,-2 10-528 0,-1 2-112 15,-1 6 0-15,0 6-16 0,0 5-128 0,-1 5-32 16,-1 5 0-16,1 2 0 0,-3 0 64 0,2 7 16 15,-1-1 0-15,2 1 0 0,-3-6-48 0,0-1-16 16,1-3 0-16,3-6 0 0,2-6-224 0,2-4 144 16,0-2-144-16,1-6 128 0,0-2-128 0,0-6 0 15,0-3 0-15,0-3-9376 16,0-8-1904-16</inkml:trace>
  <inkml:trace contextRef="#ctx0" brushRef="#br0" timeOffset="5389.24">8023 11369 11967 0,'8'-8'1072'0,"3"1"-864"0,5-5-208 0,5 2 0 15,5 1 3632-15,5-1 672 0,6 3 144 0,4 0 32 16,2-3-3328-16,3 2-640 0,4-2-144 0,-2 4-32 16,-1 0-160-16,-3 0-48 0,-2 1 0 0,2-1 0 15,-1 2-128-15,-11 3 0 0,3-2 0 0,6 3-8784 16,3-1-1792-16</inkml:trace>
  <inkml:trace contextRef="#ctx0" brushRef="#br0" timeOffset="5988.87">10249 11121 26079 0,'-1'12'1152'0,"0"-3"256"0,-1 1-1136 0,0 4-272 16,-2 1 0-16,-2 3 0 0,-2 3 160 0,-4 1-32 16,-4 2 0-16,-4-2 0 0,-5 3 400 0,-1 3 80 15,-5 0 16-15,-2 3 0 0,-4 0 16 0,-1 1 0 16,-4-3 0-16,0 1 0 0,-2-5 0 0,2 0 16 15,-1-2 0-15,-1-1 0 0,3-3-64 0,-4-1-16 16,2-2 0-16,-2-2 0 0,2-2 0 0,-18-3-16 0,3-3 0 16,12-5 0-16,6-5-144 0,7 1-32 15,7-1 0-15,3-6 0 0,4-3-64 0,4-2 0 0,2-3-16 0,3-1 0 16,2-5-96-16,5-2-16 0,3-4 0 0,6-1 0 16,0 0-192-16,5-1 0 0,5 1 0 0,-4 13 0 15,6 2 0-15,5 2-160 0,4 0 0 0,4 5 0 0,4 3 0 16,4 3 0-16,4 2 0 0,4 2 0 15,2 4 160-15,-4 4-208 0,1-1 80 0,1 6 128 0,2 2-160 16,-1 3 160-16,-1 0 0 0,0 0-144 16,0 1 144-16,-1-1 0 0,-2 1 0 0,-1-4 0 0,-1-2 0 0,-1 0 0 15,-3-5 0-15,2 3 0 0,0-6 0 0,2 0 0 16,3-6 0-16,0-1 0 0,1-5 0 0,0 1 176 16,0-4-176-16,-2 0 192 0,-1-2-192 0,-2 2 192 15,-3-4-192-15,-1-1 192 0,-4-3-192 0,-1 1 160 16,-3 1-160-16,-3-2 160 0,-3-1 32 0,-3 1 0 15,-4-3 0-15,-2-2 0 0,-3-4 144 0,-8-2 48 16,-5-1 0-16,-7-7 0 0,-5-1 64 0,-6 2 0 16,-7 2 16-16,-6 0 0 0,-3 4-16 0,-8 6-16 15,-7 6 0-15,-6 3 0 0,-6 5-208 0,-3 2-32 16,-2 3-16-16,-1 6 0 0,2 6-176 0,3 2-192 16,3 7 32-16,5 3 16 15,4 5-2976-15,5-2-592 0</inkml:trace>
  <inkml:trace contextRef="#ctx0" brushRef="#br0" timeOffset="23967.03">12978 7392 8287 0,'0'0'368'0,"7"-3"80"0,-1-6-448 0,2 2 0 16,-2-3 0-16,4 2 0 0,-2 3 1056 0,1-4 128 15,-2 1 32-15,1 0 0 0,-2 1-176 0,2 0-16 16,-4 0-16-16,1 3 0 0,-5 4 16 0,4-7 0 16,-2 0 0-16,-2 7 0 0,0 0-16 0,0 0 0 15,-1-3 0-15,1 3 0 0,0 0-160 0,-9 1-16 16,-1 1-16-16,-3 5 0 0,-4 2-432 0,-2 5-96 0,-2 2-16 0,-2 2 0 15,-4 0 112-15,-1 5 0 0,-2 2 16 0,-2 7 0 0,-4 3 176 16,-3 6 16-16,-2 5 16 0,-2 3 0 16,-3 6-32-16,1 4 0 0,-6 5 0 0,-15 30 0 0,8 4-176 15,10-2-32-15,5-7-16 0,5 0 0 0,0 0-128 0,5 2-32 16,3 1 0-16,4-2 0 0,4-1 64 0,4-3 16 16,4 1 0-16,3-2 0 0,2-1-48 0,3 0-16 15,3-8 0-15,3-1 0 0,3-3 16 0,2 0 0 16,2 0 0-16,2-3 0 0,3-2-96 0,2-5-128 15,1 1 176-15,3-9-176 0,2-3 128 0,2-4-128 16,0 1 0-16,1 2 0 0,-1-2 0 0,1 1 0 16,-2-2 0-16,4-4 0 0,1-1 0 0,2-5 0 15,-1-4 0-15,0-5-144 16,3 0-1952-16,-1-6-384 0,1 0-80 0</inkml:trace>
  <inkml:trace contextRef="#ctx0" brushRef="#br0" timeOffset="25009.19">13713 8106 18543 0,'-13'-1'816'0,"4"0"176"0,-1 1-800 0,10 0-192 15,0 0 0-15,0 0 0 0,-9 0 624 0,9 0 80 16,0 0 0-16,0 0 16 0,10-2 48 0,3 1 0 16,2-4 0-16,6 0 0 0,2 0-272 0,5-3-48 15,3 1-16-15,6 0 0 0,3-2 16 0,7 3 16 16,6 0 0-16,-1 1 0 0,2 1-224 0,3-4-48 16,-4-1-16-16,-1 0 0 0,0 3 80 0,-1 2 0 15,-1 3 16-15,2-2 0 0,0-4-16 0,-2 3 0 16,-3 1 0-16,-4 1 0 0,-6-2 0 0,-6-1 0 15,-9 1 0-15,-3 4 0 0,-4 3 32 0,1 1 0 16,-16-4 0-16,7 8 0 0,-2 3 64 0,-3 1 16 16,-4 4 0-16,-1 4 0 0,-5 7-48 0,-2-1 0 15,-4 6 0-15,-2 5 0 0,-3 4-128 0,-1 4-48 16,-2 1 0-16,0 6 0 0,-5 4-144 0,-1 5 192 16,-3 1-192-16,2 2 192 0,1-2-48 0,2 2 0 0,-1 2 0 0,1-3 0 15,1 4 64-15,-2-4 16 0,2 3 0 0,1-2 0 16,2-6 64-16,1-1 16 0,-1-1 0 0,3-1 0 15,-3-2 48-15,1 0 16 0,0-1 0 0,1 0 0 16,0-1-112-16,-1-3 0 0,3-7-16 0,1 1 0 16,-2-3-112-16,2-1-128 0,3-6 176 0,3 0-176 15,0-4 128-15,4-6-128 0,-1 0 0 0,3-3 0 16,3-2 0-16,-1-3 0 0,2-5 0 0,1-9 0 16,0 0-320-16,0 0-192 15,0 0-16-15,0 0-16 0,2-11-2432 0,2-6-480 16</inkml:trace>
  <inkml:trace contextRef="#ctx0" brushRef="#br0" timeOffset="25290.14">13748 9215 16575 0,'-6'-12'736'0,"6"12"160"0,-4-10-720 0,4-3-176 16,5 3 0-16,3 4 0 0,5 2 2064 0,5-1 384 15,4-4 80-15,6 0 16 0,5-4-1184 0,9-1-224 0,8 3-48 0,8 0-16 16,9-3-48-16,2 0 0 0,3 1 0 0,-2 0 0 16,1-1-320-16,4 3-64 15,2 2 0-15,-2 2-16 0,-5-3-288 0,-6 5-48 0,-8-1-16 0,-7 3 0 16,-8 1-272-16,-6 1 0 15,-5 1 0-15,-7 0 0 16,-6 2-2256-16,-6-1-512 0</inkml:trace>
  <inkml:trace contextRef="#ctx0" brushRef="#br0" timeOffset="26020.82">12726 9096 13823 0,'0'0'1216'0,"0"0"-960"0,0 0-256 0,0 0 0 16,0 0 416-16,0 0 32 0,-7-1 16 0,7 1 0 15,0 0 912-15,0 0 176 0,0 0 48 0,0 0 0 16,0 0-320-16,0 0-48 0,0 0-16 0,0 0 0 16,11-6-144-16,1 2-48 0,0-4 0 0,4 2 0 15,2 0-16-15,1-5-16 0,2 1 0 0,3 1 0 16,3 3-256-16,1-3-48 0,-1 3-16 0,3-3 0 16,-2 1-160-16,-1-1-48 0,-3 4 0 0,-5 3 0 15,-2-2-224-15,-7 0-48 0,-10 4-16 0,0 0 0 0,0 0 32 0,0 0 16 16,0 0 0-16,0 0 0 0,0 0 112 0,-10 6 32 15,-6-3 0-15,-3 2 0 0,-6-1-96 0,-1 4-16 16,1-1 0-16,0 2 0 0,-2-4-96 0,3 2-32 16,2 0 0-16,3-3 0 0,3 1-128 0,3 0 0 15,4-2 144-15,3-1-144 0,6-2 0 0,0 0 0 16,0 0 0-16,0 0 0 0,0 0 0 0,11-9 0 16,3 2 0-16,5-1 0 0,4-3 0 0,4 0 0 15,3 3 0-15,3-3 0 0,3 4 0 0,-2-3 0 16,-2 1 0-16,-2 0 0 0,-5 4 0 0,-4 2 0 15,-3 1 0-15,-4 0 0 0,-4-1 0 0,-10 3 0 16,0 0 0-16,0 0 0 0,0 0 0 0,-6 10 144 0,-8 2-144 16,-7 0 160-16,-7-2 0 0,-6 4 0 0,-4-3 0 0,-5 1 0 15,0-1 32-15,2-2 0 16,3 1 0-16,1-5 0 0,1 1-192 0,6-1 128 0,3-2-128 0,7 0 128 16,3 0-128-16,6-3 192 0,11 0-192 0,0 0 192 15,0 0-192-15,9-4 0 0,5-4 0 16,9 0 0-1,6-2-1296-15,9 0-192 0,9-5-48 0</inkml:trace>
  <inkml:trace contextRef="#ctx0" brushRef="#br0" timeOffset="26874.29">15749 9222 2751 0,'0'0'128'0,"-9"5"16"0,2-2-144 0,-1-1 0 15,-1 0 0-15,2 0 0 0,-2 2 2736 16,1 2 512-16,-1-2 96 0,3 1 32 0,6-5-1520 0,-7 10-288 16,0-3-64-16,2 2-16 0,5-9-144 0,0 10-16 15,2 1-16-15,5-3 0 0,2 0-240 0,2-3-48 16,7 0-16-16,5-3 0 0,5-3-224 0,5-2-32 16,1-2-16-16,4-1 0 0,1-4-80 0,5 0-16 15,1-3 0-15,5-1 0 0,3-1-64 0,1 0-32 16,-3-2 0-16,-3-1 0 0,-2-1 16 0,-2 0 0 15,-2 1 0-15,-5-2 0 0,-6 0-208 0,-5 1-32 16,-4 1-16-16,-4 1 0 0,-7-1-144 0,-2 3-32 16,-4 4 0-16,-4 2 0 0,-3-5 112 0,-6 5 16 15,-2-1 0-15,-3 6 0 0,-5-1-128 0,-6 2 0 16,-6 7-128-16,-4 1 192 0,-6 7-192 0,-6-1 0 16,-7 6 0-16,-4 3 0 0,-3 3 0 0,-2 2 0 15,2 8 0-15,-2 3 0 0,-2 2 0 0,2 1 0 16,0 2 0-16,2 1 0 0,3-1 192 0,5-1-16 15,8 1 0-15,10-1 0 0,6-1 32 0,9 3 16 0,9-1 0 0,9-16 0 16,6 3-96-16,11 10-128 0,8-5 176 0,12-6-176 16,5 2 128-16,7-7-128 0,8-3 0 0,5-3 0 15,5-3 0-15,5-5 0 0,5-2 0 0,7-1 0 16,6-5 128-16,-1-1-128 0,-8-4 0 0,-4-2 0 16,-6 2 0-16,-7-2-192 0,-4 0 16 0,-4-3-12288 15,-6 1-2448-15</inkml:trace>
  <inkml:trace contextRef="#ctx0" brushRef="#br0" timeOffset="27365.15">17175 7776 21183 0,'0'0'1888'0,"-8"-1"-1504"0,8 1-384 0,0 0 0 16,0 0 512-16,0 0 16 0,0 0 16 0,0 0 0 0,0 0 432 0,14 1 96 15,1-1 16-15,3 0 0 0,1 0-96 16,2 0-16-16,1-1 0 0,3-2 0 0,5-1-32 0,-1 3-16 16,1-3 0-16,1-1 0 0,-1 0-400 0,0 0-80 15,-3 2 0-15,0-2-16 0,-3 1-288 0,-2 1-144 16,-2 0 160-16,-1-1-160 16,-1 0-976-16,-3 2-304 0,-1-2-48 0,-1 0-8464 15,-1-3-1680-15</inkml:trace>
  <inkml:trace contextRef="#ctx0" brushRef="#br0" timeOffset="27742.02">18421 7014 23039 0,'0'0'1024'0,"6"-12"192"0,0-1-960 0,-1 4-256 0,-5 9 0 0,0 0 0 15,0 0 608-15,0 0 80 0,0 0 16 0,0 0 0 16,0 0 16-16,0 0 16 0,0 0 0 16,-7 17 0-16,-4 0 144 0,-3 5 16 0,-1 2 16 0,-3 3 0 15,-1 3-160-15,-3 1-48 0,-1 3 0 0,0 2 0 16,2 1-16-16,2 0-16 0,2-1 0 0,2 3 0 15,2-3-224-15,2 1-32 0,4 0-16 0,4-1 0 0,1-2-144 0,5-2-16 16,1-3-16-16,3-2 0 0,4-4-32 0,0-2 0 16,3-2 0-16,1-2 0 0,6-3-64 0,0-4 0 15,1 0-128-15,1-4 192 0,-1 0-192 0,3-4 0 16,-2-1 128-16,-3-2-128 0,-4-1-128 0,-4-4-80 16,-12 6-16-16,6-8 0 15,-6-5-2672-15,-7-1-544 0</inkml:trace>
  <inkml:trace contextRef="#ctx0" brushRef="#br0" timeOffset="27891.26">17852 7510 29487 0,'3'-18'2624'0,"6"8"-2112"15,7 3-512-15,5-4 0 0,6 0 0 0,2 2 0 16,5 1 0-16,3 1 0 0,7 2 688 0,4-2 16 16,5 2 16-16,7 1 0 0,6-2-176 0,0-3-32 15,0 2-16-15,0-2 0 0,1 1-272 0,-22 2-48 16,5 2-16-16,1 0 0 15,-3 0-2192-15,-4-2-432 0</inkml:trace>
  <inkml:trace contextRef="#ctx0" brushRef="#br0" timeOffset="29059.72">19330 7224 15663 0,'0'0'1392'0,"4"-9"-1120"15,-4 9-272-15,0 0 0 0,0 0 960 0,0 0 144 16,0 0 32-16,0 0 0 0,0 0-96 0,-12 9-16 16,0 0 0-16,-4 6 0 0,0 4-128 0,-2 7-16 15,-4 3-16-15,-2 4 0 0,-4 5-128 0,-1 9-32 16,-3 5 0-16,-5 8 0 0,-4 2-16 0,-5 7-16 16,-3 2 0-16,-1 0 0 0,-6-1-160 0,4 1-16 15,1 2-16-15,4-6 0 0,1-8-224 0,4-5-64 16,5-1 0-16,4-8 0 0,4-5 32 0,5-5 0 15,5-4 0-15,3-6 0 0,7-3-224 0,2-3 0 16,6-1 128-16,4-7-128 16,-3-11-1312-16,13 0-304 0,1-5-64 0,3-9-12112 0</inkml:trace>
  <inkml:trace contextRef="#ctx0" brushRef="#br0" timeOffset="29394.29">19160 8072 28559 0,'0'-15'2544'0,"2"10"-2032"0,-2 5-512 0,10-8 0 0,1 3 704 0,1 1 32 16,4 2 16-16,1-1 0 0,1 2-416 0,0-2-80 15,0 6 0-15,-4 1-16 0,0 1 16 0,-3 4 0 16,-1 1 0-16,-5 5 0 0,-7 4 80 15,-3 4 32-15,-4 2 0 0,-6 2 0 0,-4 4 64 16,-3 2 16-16,-6-4 0 0,3 4 0 0,-2 1 208 0,3-2 48 16,0-7 16-16,3 0 0 0,5-6-144 0,7-3-16 15,6-2-16-15,6-2 0 0,3 0-144 0,8-3-16 16,6 0-16-16,10-5 0 0,5-7-48 0,8 2 0 16,8-3 0-16,4-3 0 0,2 0-128 0,-1-2-16 15,-3-1-16-15,0-1 0 0,-4 2-160 0,-6-1 0 16,-1 2 0-16,-15 2 0 15,0-1-2496-15,-2 4-416 0</inkml:trace>
  <inkml:trace contextRef="#ctx0" brushRef="#br0" timeOffset="29931.62">21082 8632 19343 0,'-3'-22'1728'0,"2"9"-1392"15,0 4-336-15,3-2 0 0,-1 2 848 0,1-1 112 16,-2 3 0-16,0 7 16 0,0 0 304 0,0 0 48 16,0 0 16-16,-4 4 0 0,-1 7-288 0,-4 7-48 15,-5 6-16-15,2 8 0 0,-3 5-48 0,0 2-16 0,-3 6 0 0,0 2 0 16,-2 4-304-16,-2 6-64 16,-4 6-16-16,0 5 0 0,1 2-224 0,-2 3-32 15,0-1-16-15,6-5 0 0,-3 0-272 0,2 1 160 0,0-6-160 0,3-3 128 16,3-7-128-16,3-10 0 0,2-7 0 0,3-8 0 15,3 0 0-15,0-10-272 16,1-4 64-16,2-7 16 16,2-6-1616-16,0 0-320 0,-4-3-64 0,-3-11-12080 0</inkml:trace>
  <inkml:trace contextRef="#ctx0" brushRef="#br0" timeOffset="30123.32">20320 9268 21183 0,'-6'-14'1888'0,"5"9"-1504"0,1 5-384 0,6-10 0 0,3 3 1632 0,9 4 256 15,6-2 48-15,4 1 16 0,4-1-784 0,6 1-144 16,5-3-48-16,5 2 0 0,2-1 112 0,6-4 0 16,5 2 16-16,5-2 0 0,4 0-288 0,2 0-64 15,1 3-16-15,-3-3 0 0,-3-2-320 0,-5 3-64 16,-5-2-16-16,-2 5 0 0,-4 5-336 0,-7-3 0 16,-8-1 0-16,-4 2-192 15,-7 2-2416-15,-1 0-480 0,0 0-112 0</inkml:trace>
  <inkml:trace contextRef="#ctx0" brushRef="#br0" timeOffset="30494.2">23117 7767 24879 0,'0'0'2208'0,"0"0"-1760"16,0 0-448-16,0 0 0 0,-7 9 176 0,0 7-48 15,-2 8-128-15,-6 15 192 0,-2-1 112 0,-2 10 16 16,-3 5 0-16,-2 8 0 0,0 8 176 0,-4 9 32 15,0 4 16-15,-2 12 0 0,0 9-112 0,-3 4-32 16,2 4 0-16,1-1 0 0,2 1-144 0,3-2-48 16,1-3 0-16,1-6 0 0,1-5 112 0,3-7 32 15,1-7 0-15,3-8 0 0,-3-6 80 0,2-7 16 16,1-7 0-16,-1-1 0 0,1-1-304 0,1-9-144 16,1-4 160-16,3-5-160 15,0-1-1648-15,4-10-416 0</inkml:trace>
  <inkml:trace contextRef="#ctx0" brushRef="#br0" timeOffset="31195.29">23609 8330 24879 0,'0'0'2208'0,"0"0"-1760"15,-7-11-448-15,5-2 0 0,2 4 576 0,4-4 16 16,2-1 16-16,3-2 0 0,2-5 368 0,7 0 80 16,5-6 16-16,4 0 0 0,-1-4-256 0,6 1-48 15,4 1-16-15,2-3 0 0,2 4-144 0,4 2-32 16,3 2 0-16,-12 8 0 0,5 1-128 0,3 2-16 16,-2 2-16-16,-1-1 0 0,0 2-208 0,-2 4-32 15,-1 5-16-15,10 4 0 0,-4 6-160 0,-5 5 0 16,-1 9 0-16,-3 5 0 0,-2 8 0 0,-5 10 0 15,-4 7 0-15,-9 4 0 0,-4 8 0 0,-6 4 0 16,-8 8 0-16,-6 1 0 0,-7 3 0 0,-2-2 0 16,-4 1 0-16,-2-3 0 0,-5-2 0 0,0 0 0 15,-1-2 0-15,-4-2 0 0,-5-4 0 0,-4-2 192 16,-6-8-64-16,-4-3 0 0,-6-2 192 0,-1-8 16 16,0 1 16-16,2-6 0 0,5-2-48 0,2-3-16 0,2 0 0 0,3-8 0 15,0 0-96-15,3-6 0 16,0-1-16-16,4-1 0 0,4-4 16 0,6-7 16 0,3-1 0 0,4-4 0 15,3-6-208-15,2 0 176 0,4-3-176 0,2-5 160 16,5 0 16-16,3 0 0 0,4-3 0 0,4 1 0 16,3 0-176-16,6 1 0 0,4-1 0 0,4 2-176 15,6 4 176-15,6-1-160 0,6 3 160 0,6 2-160 16,2 3 160-16,3 1 0 0,2 0 0 0,2 2-128 0,5 1 128 0,7 1 0 16,8 4 0-16,2 0 0 15,1 4 0-15,0-1 0 0,-5 3 0 0,4 1 0 0,4-1 0 0,-21-4 0 16,4 3 0-16,26 5 0 0,-11-2 0 0,-7 0 0 15,-9-5 0-15,-3 1 0 0,-4-2 0 0,-3-3 0 16,-3 3 0-16,-16-4 0 16,0-5-624-16,0 1-144 0,-1-2-16 0,-3-1-11248 15,-1-4-2240-15</inkml:trace>
  <inkml:trace contextRef="#ctx0" brushRef="#br0" timeOffset="32032.45">25378 6586 10127 0,'0'0'448'0,"-4"-5"96"0,-1-6-544 0,0 3 0 16,1-2 0-16,0 3 0 0,1-1 1840 0,0 0 256 15,0-2 48-15,2 3 16 0,1-3-704 0,3 4-144 16,1-2-32-16,1 2 0 0,1 1-448 0,3-2-80 16,4 4-32-16,2 0 0 0,1 2-144 0,6 2-16 15,3 2-16-15,6 4 0 0,5 2-112 0,3 6-32 16,3 3 0-16,1 4 0 0,-1 3-208 0,0 2-64 16,0 5 0-16,16 13 0 0,-7 1-128 0,-4 6 128 0,-2 0-128 0,-1 3 128 15,1 0-128-15,-13-12 0 0,1 7 0 0,2 3 0 16,1 4 0-16,1 3 0 0,0-2 0 0,1 5 0 15,0-1 256-15,0 4 64 0,0-1 0 0,0 2 16 16,0 2 160-16,-1-2 16 0,-1 1 16 0,-2 1 0 16,-2 4-224-16,-4 3-48 0,-5 0-16 0,-3-1 0 15,-6 2 16-15,-3 0 16 0,-3-2 0 0,-2 27 0 16,-6-11 80-16,-3-8 16 0,-9-2 0 0,-2-6 0 16,-5 2 112-16,-4-4 32 0,-3 1 0 0,-4-4 0 15,-1 1-96-15,-4-1-16 0,-2 0 0 0,1 1 0 0,-1-1 48 0,0 1 0 16,-1-2 0-16,0 1 0 0,-1-7-16 0,-1 2 0 15,-5 4 0-15,1-3 0 0,-1-1 48 0,-3 1 16 16,1 2 0-16,0-4 0 0,1 0-208 0,2-6-32 16,0 1-16-16,1-1 0 0,-3-7 32 0,-2 0 16 15,1 0 0-15,0-3 0 0,3 0-96 0,0-2 0 16,4 0-16-16,2-4 0 0,1-2 80 0,1 1 0 16,0-4 16-16,2 0 0 0,1-4-80 0,0-2-32 15,0 0 0-15,1-1 0 0,0-3-160 0,5 0 0 16,1-7 0-16,7-1 128 15,6-2-944-15,6-5-192 0,7-12-32 0,0 0-12512 16,11 0-2496-16</inkml:trace>
  <inkml:trace contextRef="#ctx0" brushRef="#br0" timeOffset="33848.21">27588 8533 12895 0,'-8'0'1152'0,"0"0"-928"0,2 2-224 0,6-2 0 16,0 0 1744-16,0 0 304 0,-5 0 64 0,5 0 16 15,0 0-352-15,0 0-80 0,16-3-16 0,6-1 0 16,2 2-304-16,6-1-64 0,5-2-16 0,3 4 0 15,1 1-400-15,6-1-64 0,-5-3-32 0,6-3 0 0,1 1-256 0,1 0-48 16,1-2-16-16,0 4 0 16,1-1-208-16,-13 1-32 0,2 3-16 0,-2-1 0 15,-4-1-224-15,0 0 144 0,-4 1-144 0,-3-1 128 16,-5 2-800-16,-4 1-160 0,-6 0-48 16,-3 3-14656-16</inkml:trace>
  <inkml:trace contextRef="#ctx0" brushRef="#br0" timeOffset="34123.14">27379 9178 27871 0,'0'0'1232'0,"0"0"256"0,0 0-1184 0,0 0-304 15,10-3 0-15,3 1 0 0,2-3 784 0,3 1 112 16,2 0 0-16,4-1 16 0,3-3 352 0,5 3 64 16,3 3 16-16,10-3 0 0,7 1-368 0,2 2-64 15,1 4-16-15,4-2 0 0,3 0-240 0,1 0-48 16,4 0-16-16,-18 0 0 0,8 0-256 0,2 1-48 0,-3 0-16 0,0 1 0 16,-4-4-144-16,-3 2-128 0,-3 0 192 0,-6 0-192 31,-7 2-1328-31,-7 1-368 0</inkml:trace>
  <inkml:trace contextRef="#ctx0" brushRef="#br0" timeOffset="37750.33">4539 15903 12831 0,'0'0'576'0,"0"0"112"0,0 0-560 0,0 0-128 15,0 0 0-15,0 0 0 0,0 0 736 0,0 0 112 0,0 0 32 0,0 0 0 16,0 10-224-16,-1-1-32 0,-2 5-16 0,1 1 0 15,-2 2 32-15,1 4 16 0,1 6 0 0,-1 4 0 16,1 2 32-16,1 5 0 0,-2 8 0 0,3 3 0 16,-3 7-48-16,2 5-16 0,0 6 0 0,0 3 0 15,-1 4-144-15,1 4-32 0,-1 7 0 0,-1 0 0 16,-1 1-128-16,-2 1-48 0,1-1 0 0,0 2 0 16,-2 0 128-16,1-2 32 0,0-6 0 0,-2 2 0 15,2-4 160-15,-2 2 48 0,0-2 0 0,0-2 0 16,1-2-176-16,0 1-16 0,1-3-16 0,0 1 0 0,-2-1-240 0,1 1-32 15,0-1-16-15,0 1 0 0,-2-2-144 0,1 0 160 16,3-2-160-16,0-1 160 0,-2 0-160 0,3-1 160 16,0-1-160-16,0-5 160 0,2 1-160 0,-2-4 192 15,4-4-192-15,-2 20 192 0,1-12-192 0,0-11 0 16,-2-5 0-16,2-3 128 0,0-4-128 0,0-8-272 16,-3-6 64-16,1-6 16 15,3-3-2688-15,-2-7-512 0</inkml:trace>
  <inkml:trace contextRef="#ctx0" brushRef="#br0" timeOffset="38379.56">2396 18310 10127 0,'-11'-6'896'0,"11"6"-704"15,-7-2-192-15,1-1 0 0,1-1 640 0,5 4 80 16,0 0 32-16,0 0 0 0,0 0 16 0,0 0 0 15,0 0 0-15,0 0 0 0,0 0 96 0,11 4 32 16,3 0 0-16,5 1 0 0,5-1-560 0,4-2-96 16,4 2-32-16,4 0 0 0,3 2-80 0,4-3 0 0,2-3-128 0,3 0 192 15,2 0-192-15,4 0 176 16,7-2-176-16,6 1 160 0,2-1 96 0,5-3 0 16,1-2 16-16,7 3 0 0,5-2 176 0,5 0 16 0,3-2 16 0,3-2 0 15,2 2-32-15,3-2-16 0,9 4 0 0,41-8 0 16,-16 0-80-16,-6 6-16 0,-3 3 0 0,-1 0 0 15,2-3-112-15,-3 2-32 0,3 2 0 0,0 0 0 16,-3 1-64-16,2 0-128 0,0 1 176 0,3-1-176 16,0-1 176-16,0 2-176 0,3 2 160 0,-1-2-160 15,1-5 128-15,-1 3-128 0,2 4 0 0,-2-3 144 16,-1-3-144-16,-1-2 192 0,-1 5-192 0,-2 0 192 16,-1-2-192-16,-3 1 0 0,-1 3 0 0,-5 1 0 15,-6 1-944 1,-9 4-64-16,-6 0-16 0,-2 3 0 0</inkml:trace>
  <inkml:trace contextRef="#ctx0" brushRef="#br0" timeOffset="40093">3702 15345 11231 0,'0'0'496'0,"0"0"96"0,0 0-464 0,0 0-128 15,0 0 0-15,0 0 0 0,-6-11 480 0,6 11 80 16,0 0 16-16,0 0 0 0,0 0-64 0,0 0 0 15,0 0 0-15,0 0 0 0,0 0-176 0,0 0-32 16,0 0-16-16,-1 12 0 0,2 4 240 0,2-1 48 16,-2-1 16-16,3 1 0 0,2 2-32 0,-2 0-16 0,1 1 0 15,2 4 0-15,0 3-96 0,2-1 0 16,0 2-16-16,0-2 0 0,0 0-96 0,1 3-16 0,1-2 0 0,1 2 0 16,-2-6 112-16,3 2 16 15,1 4 0-15,-1-3 0 0,2 0-32 0,-1 2 0 0,0-3 0 0,0 1 0 16,2 0-96-16,-1-1 0 15,2 1-16-15,-2 3 0 0,2-2-48 0,-1 3 0 16,0 4 0-16,0-2 0 0,2 0-80 0,-2 1-32 0,0-1 0 0,-1 0 0 16,1 2-144-16,1-5 160 0,-1-1-160 0,1 2 160 15,0-2-160-15,0-2 0 0,2-3 144 16,0 1-144-16,2 0 160 0,0-3-32 0,0 1-128 0,-1-2 192 16,-1 0 32-16,1-1 0 0,2 1 0 0,-2 0 0 15,0 2-80-15,1-2-16 0,-1-3 0 0,2 2 0 16,0 1-128-16,2-2 192 0,-1 1-192 0,1 1 192 15,-1 1-192-15,1 0 0 0,-2-2 144 0,2 1-144 0,1-1 128 0,2 1-128 16,-3 1 128-16,1-2-128 0,2 1 0 0,-2 0 144 16,-2-1-144-16,1-2 0 0,2-1 208 0,-1 0-64 15,1-2-16-15,0 4 0 0,4-1-128 0,0-1 0 16,-1 0 0-16,2 0 128 0,-1 0-128 0,0-3 128 16,-2 6-128-16,-2-3 128 0,2 0-128 0,0 0 0 15,0-3 0-15,0 2 128 0,-1 0-128 0,0-4 0 16,1 1 0-16,1-1 0 0,-1 3 0 0,2 4 0 15,-1-1 0-15,3 0 0 0,-1-5 0 0,1 3 0 16,-1 2 128-16,0-3-128 0,-2-2 0 0,2-1 0 16,-1 1 0-16,1 3 128 0,-1-2-128 0,1 0 0 15,-1 1 0-15,-1-2 0 0,-1 2 0 0,-1-2 0 16,0 1 128-16,2 2-128 0,1-6 0 0,2 5 0 16,-1-3 0-16,-1 2 0 0,-2 1 0 0,-1-3 0 15,0 2 0-15,1-3 0 0,1 1 0 0,-1-3 0 16,4 4 0-16,-4-4 0 0,-2 2 0 0,2 1 0 0,3-3 0 0,-1 3 128 15,-1-4-128-15,2 3 0 16,1 1 0-16,1-3 0 0,0 1 0 0,-1-2 0 16,-1 0 0-16,4 2 0 0,-4-2 0 0,2 1 0 0,-1-4 0 0,0 4 0 15,-1-1 0-15,-1 3 128 0,-2-2-128 0,0-2 0 16,0 0 0-16,0 5 128 0,1 0-128 0,2 0 0 16,-5-5 0-16,5 2 0 0,1 4 0 0,1-4 0 15,-7 0 0-15,4 0 0 0,0-4 0 0,2 2 0 16,-3 1 0-16,0 2 0 0,2-5 0 0,-3 2 0 15,-1-1 0-15,-2-1 128 0,-1 2-128 0,-1-1 0 16,0-2 0-16,0 1 0 0,1 2 128 0,-1 2-128 16,0-6 0-16,1 0 0 0,0 0 144 0,3 3-144 0,-2 0 128 0,1-2-128 15,-1 0 128-15,0-1-128 0,0-1 128 16,-1 0-128-16,-1 1 128 0,1 0-128 0,-1-3 128 0,-2 0-128 16,3 1 160-16,-3 1-160 0,-1-1 128 0,-2 1-128 15,-2-1 0-15,1 0 144 0,1 2-144 0,-2 0 192 16,-2 0-192-16,0 0 192 0,0 2-192 0,-1-1 0 15,-3 0 0-15,0 0 128 0,-10-1-128 0,12 0 0 16,-2 2 144-16,-10-2-144 0,0 0 0 0,0 0 0 16,0 0 0-16,0 0 128 0,0 0-128 0,0 0 0 15,0 0 128-15,0 0-128 16,0 0-1184-16,0 0-304 0,-1 11-64 0,1-11-12656 0</inkml:trace>
  <inkml:trace contextRef="#ctx0" brushRef="#br0" timeOffset="42795.09">6365 16453 10127 0,'0'0'896'16,"0"0"-704"-16,0 0-192 0,0 0 0 0,0 0 1216 0,0 0 224 15,0 0 32-15,0 0 16 0,0 8-688 0,0 2-144 16,-2-2-16-16,1 5-16 0,-3 3 144 0,0 3 48 15,1 4 0-15,-4 1 0 0,0-1-64 0,-4 1-16 16,1 5 0-16,0-2 0 0,-4 1-288 0,3-3-64 16,0 1-16-16,3-3 0 0,-1-2-112 0,2 0-32 15,2-1 0-15,1-5 0 0,1-2 32 0,1-2 0 16,4-4 0-16,-2-7 0 0,0 0-16 0,8 1 0 16,4-3 0-16,3-2 0 0,3-5-48 0,2 0 0 15,3-5 0-15,1-1 0 0,1-2-64 0,-1-1-128 16,1 1 176-16,-3-1-176 0,-2 1 0 0,0 3-272 15,-2 2 16-15,4-5 16 16,-6 2-2336-16,-4 6-480 0,-2-3-80 0,-10 12-32 0</inkml:trace>
  <inkml:trace contextRef="#ctx0" brushRef="#br0" timeOffset="42996.05">6309 16723 15135 0,'0'0'672'0,"0"0"144"0,-5 1-656 0,5-1-160 15,0 0 0-15,0 0 0 0,-6-5 1168 0,6 5 208 0,3-6 32 0,3-2 16 16,3-1-400-16,4 0-64 0,2-1-32 0,4-1 0 16,4-5-208-16,3-1-32 0,0-1-16 0,5-3 0 15,3 2-192-15,3 0-32 0,2 0-16 0,1-1 0 16,2 1-192-16,-3 0-48 0,2 1 0 0,-2 3 0 16,-1 3-192-16,-3 0 128 0,-5 3-128 0,-2-1-8368 31,-2 2-1728-31</inkml:trace>
  <inkml:trace contextRef="#ctx0" brushRef="#br0" timeOffset="43532.58">7506 15965 21183 0,'0'0'1888'0,"0"0"-1504"15,-5-7-384-15,5 7 0 16,0 0-496-16,-12 0-160 0,2 3-48 0,0 6 0 0,0 0 1008 0,-1 10 192 0,-1 5 32 0,1 1 16 15,-1 4-128-15,2-2-32 16,1 3 0-16,3 2 0 0,1-2-80 0,5 2-32 0,4-1 0 0,1-2 0 16,1-2-144-16,3-5-128 15,2-2 144-15,2-7-144 0,1-1 272 0,3-8-32 0,2 0-16 0,-2-4 0 16,0-3 480-16,1-2 80 0,1-8 32 0,1-2 0 16,-2-2-176-16,0-2-48 0,-3-2 0 15,1 0 0-15,0 2-256 0,-2-1-48 0,-3-3-16 0,-1 4 0 16,-1 1-272-16,-2 6 128 0,-2 0-128 0,-3 5 0 15,3-4 0-15,-5 11 0 0,0 0 0 0,0 0 0 16,0 0 0-16,0 17 0 0,-1 3 0 0,-3 4-192 16,0 4 192-16,1 7 0 0,-3 0 0 0,0 6-144 15,-2 0 144-15,0 3 128 0,-4-1-128 0,1 3 176 0,-3-3 112 16,-2 3 32-16,0-7 0 0,-1 1 0 0,0-2-16 0,0-2 0 16,1-5 0-16,-2 0 0 0,-1-2-128 0,1-5-32 15,1-3 0-15,3-4 0 0,2-1-144 0,2-4 192 16,1-5-192-16,9-7 192 0,-9 1-192 0,9-1-144 15,-7-5 144-15,6-5-9904 16,0-3-1856-16</inkml:trace>
  <inkml:trace contextRef="#ctx0" brushRef="#br0" timeOffset="43794.04">8095 16097 21183 0,'0'0'944'0,"0"0"192"0,0 0-912 0,0 0-224 0,6-6 0 0,-6 6 0 16,11-5 608-16,1 0 80 0,0 1 16 0,5-3 0 15,5 1-48-15,-1 3 0 0,5-5 0 0,-1 3 0 16,0 0-384-16,1 0-80 0,-3-2 0 0,0 4-16 15,0 0-176-15,-2 0 0 0,-3 1 144 0,-5 3-8080 16,-13-1-1600-16</inkml:trace>
  <inkml:trace contextRef="#ctx0" brushRef="#br0" timeOffset="43926.63">8162 16213 14735 0,'0'0'1312'0,"0"0"-1056"0,0 0-256 0,0 0 0 15,9 5 1216-15,2-2 176 0,2-2 32 0,3-1 16 0,4 0-160 0,2 0-48 16,4-1 0-16,-2 0 0 0,1-6-608 0,3 2-128 15,3 1-32-15,1-1 0 0,-2-4-240 0,-1 4-48 16,-3-2-16-16,-5 3-11888 0</inkml:trace>
  <inkml:trace contextRef="#ctx0" brushRef="#br0" timeOffset="45051.61">9092 15936 11967 0,'-10'8'528'0,"4"-1"112"0,-1 1-512 0,2 2-128 16,5-10 0-16,-2 9 0 0,1 2 1344 0,1-11 256 0,0 0 32 15,8 12 16-15,3-6-304 0,1-1-48 0,1-2-16 0,5-2 0 16,2-2-608-16,3-2-128 0,-1 0-32 0,1-1 0 16,1-5-224-16,-3 2-48 0,0-4-16 0,0 2 0 15,1-4 48-15,-2 1 16 0,-2-5 0 0,0 3 0 16,-4-2-48-16,-3 0-16 0,-1 0 0 0,-3-2 0 15,-3 3-48-15,-4 1-16 0,-2 2 0 0,0 0 0 16,-5 2-32-16,0 2 0 0,-6 4 0 0,-2 3 0 16,-4 1 144-16,-4 5 32 0,-1 6 0 0,-2 3 0 0,-3 5-96 0,2 6-16 15,2 0 0-15,3 5 0 0,-1 2-32 16,6 1-16-16,0 3 0 0,4-3 0 0,5-1 176 0,4-1 16 16,2 3 16-16,8-10 0 0,2-4 16 0,5 0 0 15,2 3 0-15,4-5 0 0,4-3-112 0,5-3-32 16,3-1 0-16,3-4 0 0,3-1-32 0,0-4-16 15,0 1 0-15,-2-4 0 0,2-6-304 0,-4 2-64 16,-2 1-16-16,-5-6-9856 16,-3 0-1968-16</inkml:trace>
  <inkml:trace contextRef="#ctx0" brushRef="#br0" timeOffset="45368.92">9593 15273 22575 0,'0'0'992'0,"0"0"224"0,0-11-976 0,0 11-240 0,0 0 0 0,13-6 0 16,-3-4 720-16,3 1 112 0,-1 0 0 0,5 1 16 16,2-2-464-16,1 3-80 0,5-6-32 0,-1 7 0 15,1 1-96-15,-1-3-32 0,-1-2 0 0,-1 1 0 0,-1 5-144 0,-2 1 0 16,-5 3 0-16,0-2 0 0,-3-6-240 0,-11 8-16 16,8 0-16-16,-8 0-11504 15</inkml:trace>
  <inkml:trace contextRef="#ctx0" brushRef="#br0" timeOffset="45701.76">10361 14479 15135 0,'0'0'672'0,"2"-6"144"0,2 0-656 0,0-3-160 16,-1 4 0-16,-3 5 0 0,0 0 1072 0,0 0 176 15,0 0 32-15,0 0 16 0,0-182-96 0,0 364-32 16,-7-176 0-16,1 6 0 0,-2 0-432 0,-1 5-96 16,1 4 0-16,-3 1-16 0,-1 2-112 0,0 4 0 15,1 5-16-15,2 0 0 0,1-2-160 0,3 0-16 16,1 1-16-16,3-4 0 0,1 0 16 0,1 0 16 15,3-4 0-15,1 0 0 0,3-3-64 0,1-2-16 16,0 1 0-16,1-5 0 0,0-2-128 0,0 0-128 0,-1-4 192 0,0 1-192 16,0-1 160-16,-2-2-160 0,-7-7 128 0,0 0-128 15,6 11-1552-15,-6-11-400 0,0 0-80 0</inkml:trace>
  <inkml:trace contextRef="#ctx0" brushRef="#br0" timeOffset="45851.71">10107 14811 12895 0,'0'0'1152'0,"4"-5"-928"15,1-4-224-15,1 3 0 0,3-3 1744 0,2 4 304 16,3 2 64-16,3-1 16 0,2-2-1104 0,4 0-208 16,2 1-48-16,2-3-16 0,2 6-256 0,2-2-48 15,3-1-16-15,-2-2 0 0,-1 3-240 0,0 2-64 16,-2-1 0-16,0-3 0 0,-4 0-384 0,-1 1-64 16,-3 2-32-16</inkml:trace>
  <inkml:trace contextRef="#ctx0" brushRef="#br0" timeOffset="46150.35">11070 14289 20271 0,'0'0'1792'0,"0"0"-1424"0,-6 5-368 0,-2 5 0 16,2-1 576-16,-6 5 32 0,1 4 16 0,-3 1 0 0,-1 4 448 0,-3 5 80 16,-2 1 32-16,-2 9 0 0,0 3-480 0,0 2-80 15,-3 4-32-15,1 2 0 0,3 1-400 0,0-2-64 16,1 1-128-16,1-5 176 0,1-1-176 0,2-5 0 16,2-2 0-16,0-2 0 0,0-1 0 0,2-7 0 15,2-3 0-15,-3 5 0 16,4-3-576-16,3-2-112 0,2-9-16 0,3-4-11568 15</inkml:trace>
  <inkml:trace contextRef="#ctx0" brushRef="#br0" timeOffset="46491.43">10855 15051 16575 0,'2'-20'1472'0,"0"10"-1168"16,2-3-304-16,2 6 0 0,5-4 1376 0,0 5 224 16,4-4 32-16,2 4 16 0,1-3-528 0,3 2-96 15,2-2-32-15,2 3 0 0,2 1-112 0,1 0-32 0,-1 2 0 0,1 5 0 16,-4 1-64-16,-2 2-16 16,-5 6 0-16,-1 3 0 0,-5 2-240 0,-2 3-48 0,-7 0-16 0,-2 5 0 15,-5 2-80-15,-3 6 0 0,-3-2-16 0,0-1 0 16,-3 1-48-16,1-4 0 0,2 2 0 0,-1-6 0 15,2-4 32-15,4-3 0 0,1-4 0 0,5-11 0 16,2 11 160-16,6-3 16 0,3-3 16 0,5-2 0 16,3-2-64-16,5-2-16 0,2-2 0 0,6 1 0 15,6-2-240-15,4-2-48 0,5 1-16 0,-2-2 0 16,-1-4-160-16,0 5 0 0,-1 0 0 0,-1 1 0 16,-4 2-1936-16,-4-4-432 15</inkml:trace>
  <inkml:trace contextRef="#ctx0" brushRef="#br0" timeOffset="48948.34">13362 7292 911 0,'0'0'0'0,"0"0"0"16,0 0 0-16,0 0 0 0,-4 10 2720 0,4-10 464 16,0 0 80-16,0 0 32 0,0 0-1584 0,0 0-320 15,0 0-64-15,3-10-16 0,1-1-352 0,2-3-64 16,2 2 0-16,2-1-16 0,1-2-224 0,2-2-32 15,1-2-16-15,4-1 0 0,2-3-16 0,0 1 0 16,1 1 0-16,2-3 0 0,2-3-160 0,0-2-48 16,0-1 0-16,-1-3 0 0,1-1-80 0,-1-2-32 15,0 1 0-15,2-3 0 0,2 2-64 0,1-1-16 16,2-1 0-16,2 0 0 0,2-3 16 0,3 3 0 16,0 3 0-16,3 0 0 0,1 1-80 0,-1 2-128 15,-1 3 176-15,0 0-176 0,-5 3 208 0,1 3-64 0,-2 1-16 0,-2 4 0 16,-4 1-128-16,0 3 192 15,-2-2-192-15,3 2 192 0,-3 2-192 0,0 2 192 16,-2-1-192-16,0 3 192 0,0-2-192 0,0 3 0 16,-1-1 0-16,-1 3 128 0,0 1 0 0,-1-3 0 15,2 2 0-15,-1 3 0 0,-1-2-128 0,1 3 128 0,-1-1-128 0,4 2 128 16,0 3-128-16,-1-1 192 0,-2 0-192 0,-6 2 192 16,3-1-192-16,2 5 160 0,-1-2-160 0,2 4 160 15,-2-1-160-15,2 3 0 0,-3-3 144 0,0 3-144 0,1 4 128 0,-1-1-128 16,-1 1 128-16,1 1-128 0,0 1 128 0,0 0-128 15,0 1 160-15,2 0-160 0,-2 1 0 0,0 0 128 16,2 3-128-16,1 1 0 0,-2-1 0 16,1 1 0-16,-1 2 128 0,3-5-128 0,-3 1 0 0,2-2 0 15,-1-3 0-15,2-1 0 0,0 0 0 0,0-2 0 16,-1-4 128-16,1 1-128 0,-1-4 160 0,0 0-16 16,0-3 0-16,-1 0 0 0,1-3 144 0,1-1 32 15,-3-2 0-15,0-1 0 0,2 1-128 0,-2-2 0 16,-2-1-16-16,2 1 0 0,0 0-176 0,0-1 0 15,1-1 144-15,0 1-144 0,-2-2 0 0,0 0 128 16,1 0-128-16,2-2 0 0,0 2 0 0,0-4 128 16,3 4-128-16,-1-5 0 0,0 2 0 0,-1-2 0 0,3 0 0 0,0 2 0 15,-1-3 0-15,1 2 0 16,-2-2 0-16,-1-2 128 0,0-2-128 0,-3 0 0 16,-1-1 0-16,-1 0 128 0,0 0-128 0,-1 0 128 15,0-2-128-15,-1 0 128 0,2-3-128 0,-1 1 0 16,-3 1 128-16,0 0-128 0,0 0 0 0,1-4 0 15,0 4 0-15,0 1 0 0,-1-3 0 0,2-2 0 0,-1 1 0 0,1 1 0 16,0 1 0-16,-1 1 0 0,0 3 0 0,0 1 0 16,1-1 0-16,0 3 0 15,-3 1 0-15,1 1 0 0,-1 0 0 0,1 4 0 0,-2-1 0 0,0 3 0 16,-1-4 0-16,2 4 0 0,-3-2 0 0,-1 2 0 16,-1 0 0-16,-1 2 0 0,1 1 0 0,-2 0-128 15,-1 2 128-15,-1-2 0 0,3 0-144 0,-2 1 144 0,-5 3 0 16,6 0 0-16,-6 0 0 0,9 0 0 0,-9 0-128 15,6 3 128-15,1 2 0 0,-7-5 0 16,0 0 0-16,7 6-144 0,0-1 144 0,-1 4 0 0,-1-1 0 16,1 3 0-16,2-2 0 0,0 4 0 0,-1 0 0 0,2-3-128 15,0 4 128-15,1 0 0 0,0 1 0 0,3-2 0 16,-3 1 0-16,3 1 0 0,0-2 0 0,1-3 0 16,0 3 0-16,0 1 0 0,1-3 0 0,0 1 0 15,0-4 0-15,1 3 0 0,-1 0 0 0,3-2 0 16,1 2 0-16,2 0 0 0,0-1-128 0,-1 1 128 15,2-3 0-15,1-1 0 0,1 1 0 0,1-4 0 16,-2 1 0-16,-1 0 0 0,0-1 0 0,1-2 0 16,0 2 0-16,0-1 0 0,-1-2 0 0,1-1 0 15,-3 0 0-15,4-1 0 0,-1-1 0 0,1 1 0 16,0 0 0-16,2-2 0 0,-1 0 0 0,2-1 0 0,1-3 0 0,-2 2 0 16,1-1 0-16,4-3 0 0,-2 3 0 0,3-3 0 15,-3 1 128-15,1-1-128 16,1 3 0-16,-1-4 0 0,0 2 0 0,0-3 0 15,1 2 0-15,-1-3 0 0,-1 0 0 0,2 1 0 16,-1 1 0-16,1 3 0 0,-2-2 0 0,0 1 0 0,1 1 0 16,0-4 0-16,-1 4 0 0,1-3 0 0,-2 2 0 0,0-1 0 15,1 3 0-15,0-2 0 0,-2 2 0 0,1 1 0 16,0-4 0-16,1 4 0 16,0-3 0-16,0 4 0 0,1 3 0 0,-1 0 0 15,-1-1 0-15,-2 1 0 0,1 1 0 0,1 0 0 0,0 0 0 0,-5 1 0 16,-1 2 0-16,-1 1 0 0,2 2 0 0,-3-2 0 15,1 1 0-15,-1 3 0 0,0-2 0 0,1 4 0 0,-2-3 0 0,1 1 0 16,1 3 0-16,-1 1 0 0,0 4 0 0,1-2 0 16,-1 2 0-16,0 1 0 0,3-1 0 0,-1 1 0 15,-1 0 0-15,1 1 0 0,-3-1 0 0,3 1 0 16,0-2 0-16,1 1 0 0,-2 0 128 0,-2 2-128 16,-1 2 0-16,-1-1 144 0,1-1-144 0,-3 0 192 15,1-1-192-15,-1 1 192 0,-1-1-192 0,0 1 192 16,1 3-192-16,-2-5 192 0,-3-1-64 0,1-1-128 15,-2-2 192-15,0 1-64 0,-2-3 16 0,0-1 0 16,0 2 0-16,-4-6 0 0,4 0-144 0,-7-6 192 16,0 0-192-16,0 0 192 15,0 0-1072-15,0 0-208 0,0 0-32 0</inkml:trace>
  <inkml:trace contextRef="#ctx0" brushRef="#br0" timeOffset="51592.11">7905 18665 3679 0,'15'-2'320'0,"-4"-1"-320"0,-1-1 0 0,-1 2 0 15,0-3 1712-15,1-3 272 0,0 3 48 0,-1 2 16 16,1-3-976-16,1 2-192 0,3 0-48 0,-2 2 0 15,-2-2-64-15,0-1-32 0,-10 5 0 0,10-5 0 16,-2 1 32-16,-8 4 16 0,8-5 0 0,-8 5 0 0,0 0-208 0,0 0-32 16,0 0-16-16,0 0 0 0,0 0 112 0,0 0 0 15,0 0 16-15,-7-9 0 0,-2 6-272 0,-1 1-48 16,-3 1-16-16,-1 1 0 0,0 0-192 0,-1 2-128 16,-3 2 128-16,-2 1-128 0,-3 3 176 0,-5-2-48 15,-2 3 0-15,-7 0 0 0,-6 5 48 0,-4 1 0 16,-4 2 0-16,-4-1 0 0,-2 3-32 0,-9 5 0 15,-5 8 0-15,-6 0 0 0,-3 0 112 0,-1 7 0 16,-2 4 16-16,-1 9 0 0,-2 6 80 0,-4 4 16 0,-3-2 0 16,4 2 0-16,1 3-208 0,4 3-32 15,3-2-128-15,2-1 192 0,3 1-192 0,7-1 0 0,10-5-192 0,6-4-8512 32,6-4-1696-32</inkml:trace>
  <inkml:trace contextRef="#ctx0" brushRef="#br0" timeOffset="54100.49">17202 5094 7359 0,'0'0'656'0,"0"0"-528"15,-9 10-128-15,3 1 0 0,0-3 720 0,0 1 112 16,6-9 32-16,-6 10 0 0,0 2 304 0,1-4 64 16,5-8 16-16,-5 12 0 0,5-12-96 0,-4 8-32 15,4-8 0-15,0 0 0 0,0 0 224 0,0 0 32 16,0 0 16-16,0 0 0 0,0 0-112 0,6-12 0 16,3-4-16-16,2-5 0 0,2-4-448 0,7-1-96 15,-2-5-16-15,6-4 0 0,2-2-224 0,-1-2-48 16,1-7-16-16,0 1 0 0,1-6-160 0,4-1-48 15,3-3 0-15,3-1 0 0,0-5-80 0,1 4 0 0,0 3-128 0,0 4 192 16,0 1-192-16,-2 3 128 0,-1 8-128 0,-4 3 0 16,-2 8 0-16,-2 3 128 0,-4 2-128 0,-3 3 0 15,-2 1 0-15,-2 3-256 0,0 4 48 0,-4 3 16 32,-3 3-1344-32,-9 5-256 0,0 0-48 0,0 0-6912 0,0 0-1376 0</inkml:trace>
  <inkml:trace contextRef="#ctx0" brushRef="#br0" timeOffset="54390">17491 5262 25919 0,'0'0'1152'0,"0"0"224"0,0 0-1104 0,0 0-272 16,0 0 0-16,5-7 0 0,1-2 0 0,2-2 128 15,2-4-128-15,3-6 0 0,2-4 656 0,4-6 32 16,3-4 0-16,3-5 0 0,3 0 16 0,1-6 0 16,2 1 0-16,2-4 0 0,2-1-64 0,2 1-16 15,-2 0 0-15,-1 0 0 0,1-1-176 0,-2 6-16 16,-2-1-16-16,-1 6 0 0,0 3-240 0,-2 1-48 16,-2 2-128-16,-1 2 192 0,-1 5-192 0,-4-1 0 15,-1 4 0-15,7-5 0 16,-5 3-320-16,-3 6-96 0,-4 3-32 0,-3 6 0 15,-2 0-1632-15,-2 5-336 0,-7 5-64 0</inkml:trace>
  <inkml:trace contextRef="#ctx0" brushRef="#br0" timeOffset="54796.89">17583 4104 29487 0,'0'-9'2624'0,"0"-3"-2112"16,6 0-512-16,2-2 0 16,8-2-496-16,3 0-208 0,6-2-32 0,7-1-16 0,6-5 752 0,5-2 320 15,6-5-32-15,1 0 0 0,0 2 128 0,1 1 32 16,0 3 0-16,1-3 0 0,1 2 80 0,2 1 32 15,-3 3 0-15,-1 3 0 0,-4 3 48 0,-4 0 16 16,-5 2 0-16,-1 5 0 0,-3 0-192 0,-3 4-48 16,-6 2 0-16,0 3 0 0,-1 0 32 0,-3 2 0 15,0 8 0-15,-4 2 0 0,-3 3 96 0,-1 7 0 16,-3 6 16-16,-2 7 0 0,-4 8-80 0,-4 12-32 16,-4 9 0-16,-5 8 0 0,-2 9-128 0,-3-2-32 15,-3 0 0-15,-1 1 0 0,0-2-128 0,1-2-128 16,0-1 144-16,-1-5-144 0,-2-7 176 0,1 0-176 15,2-7 192-15,2-4-192 0,0-4 0 0,1 0 0 16,4-6 0-16,0-1-144 16,1-3-2880-16,4-4-576 0</inkml:trace>
  <inkml:trace contextRef="#ctx0" brushRef="#br0" timeOffset="60715.64">19851 1795 9151 0,'0'0'400'0,"0"0"96"0,8-8-496 0,-2 1 0 15,-6 7 0-15,5-4 0 0,-5 4 704 0,7-5 64 16,-7 5 0-16,5-6 0 0,0 2-112 0,-5 4-16 16,0 0 0-16,4-4 0 0,-4 4 112 0,0 0 16 15,2-9 0-15,-2 9 0 0,0 0-64 0,0 0 0 16,3-5 0-16,-3 5 0 0,1-5-112 0,-1-2-16 0,0 7-16 0,-1-7 0 15,-2 2-64-15,1-1-16 16,2 6 0-16,-4-5 0 0,-1 2-96 0,5 3-32 0,-7-4 0 0,0-2 0 16,-2 3-96-16,0 2 0 0,-1 0-16 0,0 0 0 15,-1 1-112-15,0 1-128 0,-1 0 176 0,0 3-176 16,-1-3 176-16,0 3-176 0,2-1 160 0,-4 0-160 16,-1 1 240-16,1 1-48 0,0 3-16 0,-2-2 0 15,1 4-176-15,-1-1 128 0,1 3-128 0,-2-1 128 0,3-1 16 0,-2 4 0 16,1 2 0-16,0-1 0 0,1-2-16 0,1 2 0 15,-1 1 0-15,0 2 0 0,-1-1 16 0,2 1 0 16,0 2 0-16,2 1 0 0,0 4 0 0,2-4 0 16,0 2 0-16,1 1 0 0,1-2-144 0,1 1 0 15,0 3 0-15,2-1 0 0,2-3 0 0,0 1 0 16,2 1 0-16,1-2 0 0,2 2 0 0,0 0 0 16,1-3 0-16,2 0 0 0,1 2 128 0,0 1-128 15,0-2 128-15,2 1-128 0,1 0 0 0,1 1 128 16,0-3-128-16,2 4 0 0,0-2 160 0,1-2-160 15,1-3 192-15,1-2-192 0,1 0 208 0,1-5-64 16,1 1-16-16,1-4 0 0,2 1 256 0,0-1 32 16,1-3 16-16,1-2 0 0,1-2-112 0,1-1-32 15,1-3 0-15,0-2 0 0,1 1-112 0,1-1-32 16,-1-4 0-16,-1 1 0 0,1-3-144 0,1 3 160 16,0-6-160-16,0 0 160 0,0-3-160 0,1-1 128 15,-3-1-128-15,2 1 128 0,-4-1-128 0,1-1 0 16,-1 0 144-16,0 1-144 0,-1-2 0 0,-2 2 128 15,-4 0-128-15,4 0 0 0,-3-3 128 0,-1 3-128 16,-4 2 128-16,1 0-128 0,-1 3 0 0,1-4 128 16,-5-2-128-16,0 1 0 0,-2 0 0 0,-1 0 144 0,-2-2-144 0,-1 1 0 15,-2 1 176-15,-1-3-176 0,1-2 160 0,-2 0-160 16,-3 1 208-16,-1-2-48 0,-1 2-16 0,0 1 0 16,-3-2-144-16,0 1 128 0,0 2-128 0,0-1 128 15,0 0-128-15,0 1 0 0,0 2 0 0,2 1 128 16,-2 1-128-16,0 3 0 0,-1 0 0 0,-2 2 0 0,-1-1 0 0,1 3 0 15,-2-3 0-15,-1 4 0 16,-2-1 0-16,3 4 0 0,-2-3 0 0,-1 4 0 0,0 0 0 0,1 0 0 16,-2 2 0-16,0 1 0 0,1 0-128 0,-3 2 128 15,0 2 0-15,1-1 0 0,-4 0 0 0,3 2 0 16,-2-1 0-16,1 3 0 0,-2-1-144 0,0 1 144 16,0-1 0-16,1 4 0 0,1-2 0 0,-1 5-128 15,1-2 128-15,0 1 0 0,1-1 0 0,1 4-128 16,1 2 128-16,0 2 0 0,0-1 0 0,2 2-128 15,1 1 128-15,-1 0 0 0,0 2 0 0,2 0 0 16,-3 3 0-16,2-2 0 0,0 1 0 0,0 2 0 16,2-1 0-16,1-1 0 0,1-1-128 0,2 2 128 15,-1 0 0-15,2 2 0 0,1-5 0 0,0 1-128 16,1 2 128-16,1 0 0 0,0-1 0 0,1 1 0 16,0 2 0-16,0-2 0 0,3 2 0 0,2-1 0 15,1 0 0-15,0 2 0 0,6-2-144 0,1 3 144 16,3-4 0-16,2 2-144 0,3-3 144 0,1-3 144 15,1-1-16-15,1-3-128 0,0 1 0 0,3-2 0 16,2-6 0-16,0 3-192 0,2-6 192 0,2 3 0 16,1-7 0-16,2 1 0 0,1-2 0 0,2-2 0 0,-4-3 128 0,2-4-128 15,0 0 128-15,2-4-128 0,0-1 192 0,0-3-192 16,-1-6 176-16,0 1-176 0,-1-3 160 0,0-4-160 16,-1-2 192-16,0-1-48 0,-2-2-16 0,0 1 0 15,-2-1 128-15,-2 0 0 0,0-5 16 0,-3 1 0 16,-4 0 112-16,-3 0 0 0,-3 1 16 0,-4 2 0 15,-5 2-32-15,1 2-16 0,-5 2 0 0,-3 4 0 0,-3 1-96 16,-3 1-32-16,-3 3 0 0,-3 3 0 0,0 3-224 0,-3-1 0 16,-1 4 0-16,-9-2 0 15,1 2-656-15,1 5-80 0,-1 5-16 0,9 3-10736 16,-1 2-2144-16</inkml:trace>
  <inkml:trace contextRef="#ctx0" brushRef="#br0" timeOffset="65490.24">30285 7763 15663 0,'0'0'1392'0,"0"0"-1120"16,-7-9-272-16,1 3 0 0,-1-3 224 0,7 9-16 15,0 0 0-15,-3-9 0 0,3 9 720 0,0 0 144 16,-2-9 16-16,2 9 16 0,0 0-16 0,0 0-16 16,0 0 0-16,0 0 0 0,0 0-432 0,0 0-64 15,0 0-32-15,-5 9 0 0,0 0-128 0,-2 6-32 16,-4 6 0-16,0 5 0 0,-2 2 272 0,-2 5 48 16,-2 4 16-16,1 8 0 0,-3 2-96 0,2 9-32 15,0 3 0-15,-2 4 0 0,-2 1-208 0,2 5-64 0,0 0 0 16,-1 3 0-16,-6 1 0 0,2-1 0 0,0 3 0 0,1 0 0 15,-1-4-64-15,-1 0 0 0,-1-2-16 0,1 0 0 16,-6-7-80-16,4 0-16 0,2-6 0 0,1-2 0 16,1-2-16-16,4-4 0 0,4-4 0 0,1-3 0 15,-2-4-128-15,4-3 0 0,0-5 0 0,3-1 128 16,2-3-352-16,3-5-80 0,1-4-16 0,3-5 0 31,0-11-1600-31,0 0-336 0,16-14-64 0,0-8-11088 0</inkml:trace>
  <inkml:trace contextRef="#ctx0" brushRef="#br0" timeOffset="66330.32">30569 8421 2751 0,'0'0'128'0,"0"0"16"0,0 0-144 0,0 0 0 15,0 0 0-15,0 0 0 0,0 0 2928 0,0 0 544 0,0 0 112 0,0 0 32 16,0 0-2208-16,0 0-432 0,0 0-80 0,4-11-32 15,1 0 320-15,4-1 64 0,3-4 16 0,-1-3 0 16,5-6-384-16,2 1-80 0,-1-2-16 0,2-2 0 16,1-4-144-16,1-2-16 0,-2-3-16 0,3 1 0 15,0 0 32-15,0 2 16 0,-1 5 0 0,2-2 0 16,-1 2-128-16,-1 5-16 0,-2 1-16 0,1 2 0 16,-1 1-160-16,2 4-16 0,3 1-16 0,-1 1 0 15,-1 0-304-15,1 4 160 0,1 1-160 0,3 4 128 16,1-2-128-16,0 3 0 0,-1 2 0 0,3 2 0 15,0 4 0-15,3 3 0 0,0 1 0 0,-1 6 128 16,-1 2-128-16,-3 2 0 0,-3 0-160 0,-1 1 160 16,-2 1 0-16,-3 5 0 0,-3 3 0 0,-2-2 0 15,-2 2 0-15,-6 4 0 0,-2 6-128 0,-4 0 128 0,-4 0 0 16,-1 4 160-16,-4 2-32 0,-4 0 0 0,1 6 80 0,-6 0 16 16,-2 1 0-16,-5 3 0 0,-4 3 16 15,-4 3 0-15,-2 1 0 0,-4-3 0 0,0 2 0 0,1 1 0 16,-3-4 0-16,2 3 0 0,-1-4-112 0,1 0 0 15,-2-2-128-15,1-3 192 0,2 1 0 0,-1-3 0 16,-3-4 0-16,-1-4 0 0,0-2 32 0,2 1 0 16,1 2 0-16,-1-4 0 0,2-4-224 0,-1-5 0 15,1 1 128-15,1-1-128 0,2-5 128 0,0-2-128 16,1-5 176-16,3-3-176 0,4-7 192 0,1-5-64 16,3-4 0-16,5-5-128 0,3-4 192 0,2-7-192 0,1-6 192 15,4 0-192-15,4-5 160 0,2 3-160 0,2-3 128 16,1 6-128-16,1 0 0 0,5 5 0 0,1 2 0 0,3 3 0 15,3 1 0-15,2 1 0 0,3 2 0 0,4 3-176 16,4 2 176-16,2 3 0 0,0 2 0 0,4 4 0 16,1 0 0-16,0 7 0 0,2-1 0 0,0 2-128 15,2 0 128-15,-1 1 0 0,0 1 0 0,5 0 0 16,0 3 0-16,1 0 0 0,0 0 0 0,-3-3 0 16,-1-1 0-16,0-5 144 0,0 0-144 0,1-2 160 15,-4 5 48-15,3-5 16 0,-1 0 0 0,3-2 0 16,-1-4-32-16,3 2-16 0,2-1 0 0,1-1 0 15,1-2-176-15,1 2 160 0,2 5-160 0,1-1 160 16,1-3-160-16,0 3 0 0,1 2 0 0,-1-2 0 16,-1 1-192-16,-1 4-64 0,-5-1 0 0,-1 4-16 15,-1 2-1744-15,-1 0-352 0,-2 1-64 0</inkml:trace>
  <inkml:trace contextRef="#ctx0" brushRef="#br0" timeOffset="73057.3">32104 9258 8975 0,'0'0'384'0,"0"0"112"0,0 0-496 0,10 4 0 15,-10-4 0-15,11 2 0 0,-2-2 1232 0,-9 0 160 16,13 0 16-16,-3 0 16 0,-10 0-320 0,10 0-64 16,0 0-16-16,-10 0 0 0,0 0-176 0,10 0-32 15,-10 0-16-15,11-1 0 0,-11 1 96 0,0 0 32 16,10-5 0-16,-10 5 0 0,7-6 32 0,0 0 16 16,-2-1 0-16,-5 7 0 0,5-8-96 0,-3-2-32 15,-2 2 0-15,-1-1 0 0,-1 2-80 0,-2-2 0 16,-1-1-16-16,-2-2 0 0,1 5-160 0,-2-5-16 15,-2 2-16-15,0-3 0 0,-1 2-144 0,-1 2-32 16,-2-2 0-16,-1 3 0 0,-2-3-128 0,-2 4-16 16,-1-2-16-16,0 4 0 0,1 3-224 0,-2-2 144 0,-2 0-144 0,1 2 128 15,-3-1-128-15,4 3 0 0,-1 3 0 0,2-1 0 16,1 3 0-16,1 0 0 0,0 4 0 0,2 0 0 16,2 0 0-16,1 2 0 0,0 3 0 0,2 0 0 15,-1-2 0-15,2 3 0 0,1 0 0 0,3 2 0 16,1-2-128-16,1-2 128 0,3 1 0 0,2 0 0 15,3 1 0-15,2-1 0 0,4 0-144 0,1 0 144 16,-3 0 0-16,3 2 0 0,0 0 0 0,3-1 0 16,0-5 0-16,1 3 0 0,-1 1 0 0,0-4 0 15,0 1 0-15,1-2 0 0,2-1 0 0,-1-4 0 16,1 1 0-16,1-3 176 0,-2-2-176 0,2-2 160 16,-3-5 0-16,1-1 0 0,-1-1 0 0,0-3 0 0,2 1-32 0,-1-3 0 15,2-3 0-15,-1 3 0 0,-5 3-128 0,3-1 128 16,-2 1-128-16,0 2 128 0,-2-1-128 15,0 2 0-15,0-1 0 0,-5 3 0 0,-6 6 0 0,12-4 0 16,-12 4 0-16,0 0 0 0,0 0 0 0,0 0 0 16,0 0 0-16,6 8 0 0,-6-8 0 0,5 14 0 15,-2-1 0-15,-2-1 0 0,-2 5 0 0,-1 2 0 16,1 0 0-16,-1 4 0 0,-2 0 0 0,0 3 0 16,0 4 0-16,-1 1 0 0,0-3 0 0,0 4 0 15,-4 1 0-15,1 1 0 0,0 2 0 0,-3 1 0 16,1 0 0-16,-1 0 0 0,-1 0 0 0,-2 1 128 15,-1-2-128-15,0 4 128 0,0 1-128 0,-1-3 0 16,0 0 144-16,1-1-144 0,-2-3 128 0,-1 3-128 16,-2 2 128-16,0 2-128 0,2-4 128 0,-4-2-128 0,2 1 128 0,-1-2-128 15,0 1 0-15,-2-2 144 0,0-2-144 0,-1 3 0 16,-1 0 240-16,-3 1-64 0,2-2-16 0,-2 1 0 16,3-7-16-16,-3 3 0 0,-1-6 0 0,-2 3 0 15,2-3-16-15,2-3-128 0,-3-2 192 0,2-2-64 16,1-3-128-16,2-1 128 0,0-7-128 0,2 0 128 15,3-1-128-15,0-3 192 0,-1-4-192 0,4 0 192 16,-1-8-192-16,1 0 160 0,2-1-160 0,0-4 160 16,2-3-160-16,3 1 128 0,1-3-128 0,3 1 128 15,-1-4-128-15,4 1 0 0,0 1 0 0,3 1 0 16,0-2 0-16,1 2 0 0,3 1 0 0,1 0 0 16,2-1 0-16,1 0 0 0,3 3 0 0,1-1 0 15,2 1 0-15,3 1-144 0,1-2 144 0,1 3 0 16,1 1-144-16,5 1 144 0,2 2 0 0,2-1-144 0,2 3 144 0,2 2 0 15,-3 3-144-15,3 0 144 0,3 0 0 0,0 3-144 16,-2 6 144-16,0-1 0 0,1 0 0 0,1 2-128 16,1 2 128-16,0-2 0 0,-1 5 0 0,-1 1 0 15,0-2 0-15,-2 4 0 0,-4-3 0 0,-4 3 0 16,0 0 0-16,-4 0 0 0,-3-2 0 0,-3 2 0 16,-1 0 0-16,-2 2 0 0,-2-2 144 0,-3 0-144 15,-1 2 128-15,-3-2-128 0,-1 0 128 0,-2-2-128 16,0-12 128-16,-3 13-128 0,-1 1 128 0,-1 0-128 15,-2-4 0-15,-1 0 128 0,-2-2-400 0,1-2-96 16,0-4-16-16,0-4 0 16,0-2-2032-16,0-3-400 0,-1-2-96 0</inkml:trace>
  <inkml:trace contextRef="#ctx0" brushRef="#br0" timeOffset="74402">32053 9104 10591 0,'0'0'464'0,"0"0"112"0,0 0-576 0,0 0 0 16,0 0 0-16,0 0 0 0,0 0 704 0,0 0 48 0,0 0 0 0,0 0 0 15,0 0-80-15,0 0-16 0,0 0 0 16,0 0 0-16,0 0 112 0,0 0 32 0,0 0 0 0,0 0 0 16,0 0 0-16,0 0 0 0,0 0 0 0,0 0 0 15,0 0-64-15,0 0-16 0,0 0 0 0,0 0 0 16,0 0-128-16,0 0-16 0,0 0-16 0,-7-6 0 15,0-2-64-15,0 3-16 0,1-3 0 0,6 8 0 16,-8-6-80-16,2 0-16 0,-3-2 0 0,1 4 0 16,8 4-16-16,-11-5-16 0,0-2 0 0,-3 1 0 15,-2 4-128-15,0 1-32 0,-1 1 0 0,1 0 0 16,-2-2-192-16,1 4 144 0,0 1-144 0,0 3 128 16,-1-3-128-16,1 4 0 0,-1-2 144 0,0 4-144 15,-2-2 0-15,2 3 144 0,1-2-144 0,2 0 0 16,-1 1 192-16,2 0-192 0,-3 2 192 0,3 4-192 15,1-2 160-15,1-2-160 0,1 2 128 0,0 1-128 0,0-3 128 0,3 3-128 16,3 2 0-16,1 0 128 0,0-2-128 0,3-1 0 16,2 0 144-16,3 1-144 0,1-2 128 0,3 1-128 15,2 1 128-15,-1 0-128 0,4-4 256 0,-1 2-32 16,1 0 0-16,2-3 0 0,3 0 32 0,0-4 0 16,0-1 0-16,2 2 0 0,-1-1-64 0,1-1 0 15,1-2 0-15,0-2 0 0,1-2-16 0,-2 0-16 16,1 0 0-16,-1-1 0 0,0-4 0 0,2 2 0 15,-2-1 0-15,-1-4 0 0,-1 1-16 0,-1-4 0 16,-5 2 0-16,1 0 0 0,-2 1-144 0,0 3 192 16,-2-4-192-16,-2 5 192 0,1-3-192 0,-1 2 160 0,0 0-160 15,-1-3 160-15,-1 2-160 0,0-2 160 0,-1 3-160 0,0-3 160 16,-2 2-160-16,-2 8 0 0,4-9 144 0,-1 3-144 16,-3 6 0-16,0 0 0 0,0 0 0 0,0-9 128 15,0 9-128-15,0 0 0 0,0 0 0 0,0 0 0 16,0 0 0-16,0 0 0 0,0 0 0 0,0 0 0 15,-9 7 0-15,3 2 0 0,-1 4 0 0,2 1 0 16,0-1 0-16,0 3 0 0,0 2 0 0,2 7 0 16,-1 2 0-16,2 5 0 0,-1 3 0 0,1 1-128 15,-1 1 128-15,0 2 0 0,0 1 0 0,-1 4 0 16,-1 1 0-16,0 0 0 0,0-3 0 0,-1 4 0 16,-2 2 0-16,-2-4 0 0,-2-4 0 0,0 4 0 15,-4-1 0-15,-1 4 0 0,-1-4 0 0,-3 2 0 16,1-5 0-16,0 0 0 0,-3 0 0 0,1 3 128 15,1-4-128-15,0-3 0 0,1 3 0 0,1-3 128 0,1 1-128 16,2-2 0-16,2-4 0 0,0 2 128 0,0-3-128 0,1 0 0 16,3-1 0-16,-4-2 128 0,0 0-128 0,-1-4 0 15,-1 1 0-15,-2-1 0 0,-1-4 128 0,-1-1-128 16,0-3 128-16,-3-1-128 0,-1 1 128 0,-2-2-128 16,0-7 160-16,0 3-160 0,2-1 0 0,1 1 128 15,-1-7-128-15,1-2 0 0,0-1 0 0,5-2 0 16,1-4 0-16,0-1 0 0,-1-5 128 0,2 2-128 15,3-2 0-15,0-1 144 0,-1-2-144 0,4 0 0 16,1 0 0-16,2-1 0 0,0-2 0 0,2 2 0 0,3 0 0 16,0 0 0-16,2-2-192 0,3 2 192 0,0-2-160 0,2 1 160 15,0-1-128-15,1 1 128 0,2 0 0 16,2-1-144-16,1 0 144 0,3-1-128 0,3-1 128 0,-1 3-128 16,2 2 128-16,-1 3-128 0,4 2 128 0,2-3-128 15,0-1 128-15,2 1 0 0,2 5 0 0,4-1-128 16,2 2 128-16,1-2 0 0,2 3-144 0,0 0 144 15,1 2 0-15,0 3 0 0,0 1-144 0,1 2 144 16,0 6 0-16,-1 4-128 0,-1 2 128 0,-3 3 0 16,-3 2 0-16,-2 3-128 0,-2 0 128 0,-2 1 0 15,-1-3 0-15,-5 1 0 0,-2 1 0 0,-3 0 0 16,-3-2 0-16,-2-1 0 0,-2-3 0 0,0-2 0 16,-2 1 128-16,0 1-128 0,-2-2 0 0,1-2 144 15,0 1-144-15,-3-12 0 0,1 11 144 0,-1-11-144 16,0 0 0-16,0 0-320 0,0 0 64 0,0 0 16 15,0 0-2640-15,0 0-512 0</inkml:trace>
  <inkml:trace contextRef="#ctx0" brushRef="#br0" timeOffset="83666.82">17019 12885 16703 0,'0'0'736'0,"0"-8"160"0,-4-6-720 0,2 1-176 16,-2 1 0-16,1 0 0 0,0 0 1168 0,-3 3 208 15,3-3 32-15,-5 0 16 0,2 3-272 0,2-1-48 16,-4 3-16-16,8 7 0 0,-7-7-192 0,-2 2-32 16,-1 5-16-16,-3 1 0 0,-1 3-272 0,-3 3-64 15,-2 0-16-15,-2 8 0 0,-6 5-112 0,2 5-32 16,-2 2 0-16,-2 4 0 0,-1 5 0 0,2 2 0 16,0-1 0-16,4 0 0 0,0 0-352 0,6-3 0 15,4 0 0-15,4-3 0 0,3-7 0 0,3-4 0 16,4-2 0-16,4-5 0 0,2-3 320 0,4-5 0 15,3-5 0-15,3-5 0 0,3-8 352 0,6-2 64 16,1-3 16-16,1-3 0 0,0-9-112 0,-1 5 0 0,0 0-16 16,-1-2 0-16,-2-5-368 0,-3 5-80 0,-1-1-16 15,-2 7 0-15,-3 3-160 0,-3 4 160 16,-3 3-160-16,0 6 160 0,-8 5-160 0,0 0 160 0,7 8-160 0,1 4 160 16,-2 7-160-16,1 1 0 0,-1 3 0 0,0-1 0 15,1-3 0-15,2 2 0 0,1 5 0 0,0-3 0 16,1-3-128-16,2 0 128 0,1-2 0 0,-1-3 0 15,1 1-880-15,1-5-96 0,0-3-32 16,1-2 0-16,-1-2-1888 0,0-7-384 0</inkml:trace>
  <inkml:trace contextRef="#ctx0" brushRef="#br0" timeOffset="84014.85">17842 12682 24879 0,'0'0'2208'0,"-11"-2"-1760"15,2-2-448-15,-1 1 0 0,-1 3 688 0,-3 5 48 16,-5 2 16-16,0 3 0 0,-2-3-144 0,0 7-32 16,-3 2 0-16,1 0 0 0,1-1-96 0,3 1-32 15,1-2 0-15,4 0 0 0,4-2-48 0,5-1-16 16,5-11 0-16,5 14 0 0,4 1-48 0,6-4-16 15,3 1 0-15,2 0 0 0,7-3 16 0,2 5 0 16,1 2 0-16,1 1 0 0,-1-1-64 0,-2 0-16 16,-2 2 0-16,-3 2 0 0,-4-1 64 0,-5 0 0 15,-4-2 0-15,-3 2 0 0,-5 4 256 0,-6 1 64 16,-4-2 16-16,-8-2 0 0,-5 2 0 0,-6 0 0 0,-5 3 0 16,-2-4 0-16,-2 1-304 0,1-3-64 0,-1-3-16 0,3 0 0 15,3-2-272-15,3-5 0 0,1-2 0 0,6-3 0 31,4-3-2224-31,5-2-400 0,6-8-64 0</inkml:trace>
  <inkml:trace contextRef="#ctx0" brushRef="#br0" timeOffset="84381.7">19316 12086 24879 0,'-10'-11'2208'0,"10"11"-1760"15,-5-3-448-15,-4 3 0 0,0 4 272 0,-1 7-16 16,-3 1-16-16,-1 7 0 0,-4 10 336 0,1 7 64 15,-4 4 0-15,2 7 16 0,-1-1 96 0,-2 11 16 16,1 4 0-16,-1 7 0 0,2-5-192 0,2 7-16 16,3 1-16-16,3-5 0 0,3-5-208 0,8-6-32 15,2-4-16-15,4-4 0 0,4-9-80 0,3 0-16 16,0-5 0-16,2-4 0 0,0-6 0 0,0-2-16 0,0-2 0 0,-1-4 0 16,2-2-176-16,-2-7 128 0,-3-2-128 0,-10-4 128 31,0 0-1088-31,0 0-240 0,0-6-32 0,-6-5-13264 0</inkml:trace>
  <inkml:trace contextRef="#ctx0" brushRef="#br0" timeOffset="84526.09">18636 12905 26719 0,'0'0'2368'15,"0"0"-1888"-15,9-9-480 0,5 0 0 0,4 1 800 16,7 2 64-16,7 1 16 0,3-2 0 0,7 1 64 0,7-4 16 16,8 2 0-16,1-3 0 0,2-3-448 0,1 1-64 15,0-1-32-15,-15 5 0 0,3 2-416 0,2-1 0 16,1 2 0-16,-5 2-15488 15</inkml:trace>
  <inkml:trace contextRef="#ctx0" brushRef="#br0" timeOffset="84882.89">20524 13034 23951 0,'-25'-10'2128'0,"14"9"-1696"0,1 1-432 0,10 0 0 16,-7-3 704-16,7 3 64 0,0 0 16 0,0 0 0 16,13 2 112-16,8-2 32 0,5-4 0 0,6 0 0 0,4 0-256 0,6 0-48 15,3 2-16-15,6-2 0 0,4-5-272 0,3 4-48 16,5-3-16-16,-2-1 0 0,-3 3-144 16,-1-3-128-16,-3 0 192 0,-6 0-192 15,-4 4-160-15,-4 0-144 0,-7-1-16 0,-13 3-16 16,-1 2-2608-16,-2 0-512 0</inkml:trace>
  <inkml:trace contextRef="#ctx0" brushRef="#br0" timeOffset="85150.14">21098 12719 22799 0,'8'-9'1008'0,"2"3"208"0,4-2-960 0,5-1-256 16,4 4 0-16,5 0 0 0,6-4 704 0,6 4 112 15,4 5 16-15,-6 0 0 0,5 0-16 0,6 0 0 16,2 1 0-16,1 4 0 0,0 6-208 0,-3 0-32 16,-3 3-16-16,-5 4 0 0,-4 3-288 0,-8 5-48 15,-5-2-16-15,-9 4 0 0,-7-1-16 0,-7 3-16 16,-7 3 0-16,-7-4 0 0,-5 1 448 0,-3-1 80 0,-5-4 32 0,-4 3 0 16,-3-4 32-16,-3-1 16 0,-1 0 0 0,0-4 0 15,1-1-432-15,-15 4-96 0,6-7 0 0,8-4-16 16,6 0-240-16,6-5-256 0,6-1 48 0,8-8-16704 15</inkml:trace>
  <inkml:trace contextRef="#ctx0" brushRef="#br0" timeOffset="85877.11">24427 12647 17503 0,'0'-7'1552'0,"0"1"-1232"15,0 6-320-15,0 0 0 0,-1-5 384 0,1 5 32 0,-6 0 0 0,-1 0 0 16,0 4 160-16,-2 4 48 16,-3 3 0-16,0 4 0 0,-4 3-80 0,1 3-16 15,-5 5 0-15,-2 0 0 0,-3 5 240 0,-5 2 32 0,-1 4 16 0,-20 10 0 16,-5-3 16-16,0-6 0 0,0-2 0 0,1-2 0 15,1-3 176-15,-2-4 32 0,-3-1 16 0,0-3 0 16,-2-4-192-16,-2-1-32 0,0-1-16 0,6-5 0 16,3-4-96-16,7-2-16 0,5-2 0 0,4-8 0 15,5-3-96-15,5-4-32 0,4 1 0 0,6-4 0 0,3-1-240 16,7-3-48-16,3-5-16 0,5-1 0 16,5-1-272-16,7 1 0 0,3-4 0 0,5 4 0 0,6-4-144 0,3 5-96 15,1 4-16-15,3 2 0 0,2 2 16 0,4 5 0 16,3 2 0-16,5 5 0 0,1 6 80 0,2 3 16 15,-3 1 0-15,-1 5 0 0,-7 2 144 0,1 3-160 16,-1 2 160-16,-2 0-160 0,-3 1 160 0,3-1-160 16,1 3 160-16,-9-8-160 0,6-2 160 0,0 1 0 15,2 3 0-15,1-4 0 0,0-1 0 0,4-2 0 16,-1-7 0-16,1-1 0 0,1-1 0 0,2-2 0 16,0-2 0-16,4-4 0 0,0 1 0 0,-2-5 128 15,-3 1-128-15,-4-3 0 0,-4-4 176 0,-1-4-48 16,-5 0 0-16,-4-1 0 0,-5-4 224 0,-5 2 32 15,-3 2 16-15,-4-1 0 0,-4 1 112 0,-6 2 32 16,-6 4 0-16,-3-1 0 0,-5 4-16 0,-5 1 0 16,-6 4 0-16,-3 0 0 0,-5 2-192 0,-5 3-32 15,-2 1-16-15,-1 2 0 0,-2-2-288 0,4 3 160 16,3 3-160-16,2 0 128 0,4-1-128 0,3 1 0 16,4 0 0-16,-3 4 0 15,9-2-1152-15,8-1-176 0,10-4-16 0,4 10-11376 0,6-5-2256 0</inkml:trace>
  <inkml:trace contextRef="#ctx0" brushRef="#br0" timeOffset="87711.95">16511 14870 13935 0,'0'0'608'0,"0"0"144"0,-7-8-608 0,2-1-144 0,5 9 0 0,-6-8 0 16,-6-2 880-16,1 3 144 0,-2-3 16 0,-1 4 16 0,0 4-32 0,0 2 0 15,-5-1 0-15,1 2 0 0,-1 4-224 16,-1 5-48-16,-2 2-16 0,0 2 0 0,-3 2-160 0,3 3-16 15,-1 3-16-15,1 2 0 0,2-2-224 0,3-1-32 16,4-1-16-16,5 3 0 0,2 0-80 0,4-4-32 16,2-5 0-16,5-4 0 0,1 1 256 0,5-5 48 15,1 3 16-15,4-7 0 0,1-3 176 0,4-3 48 16,-5-3 0-16,7-1 0 0,-1-3-240 0,-2-3-32 16,-1-4-16-16,-1 3 0 0,-3 4-160 0,-1 0-48 15,-2 2 0-15,-2 1 0 0,-10 8-208 0,10 0 144 16,-3 6-144-16,1 1 128 0,-2 5-128 0,1 0 0 15,0 6 0-15,-4 1 0 0,-2 2 0 0,3-1 0 16,2 0 0-16,2-1 0 0,1-2 0 0,2-2 128 16,1-2-128-16,2-3 0 0,0-5 0 0,2-4 0 15,3-3-224-15,2-5 80 16,-1-4-1648-16,2 0-336 0,1-3-64 0</inkml:trace>
  <inkml:trace contextRef="#ctx0" brushRef="#br0" timeOffset="88154.27">16915 14893 20959 0,'-3'12'928'0,"1"0"192"0,-2-2-896 0,-1 3-224 0,-1 4 0 0,-1 1 0 16,0 1 1120-16,-1-1 176 0,-1 0 48 0,0 0 0 16,0-1-160-16,3-3-32 0,1-3 0 0,5-11 0 15,-1 7-320-15,1-7-64 0,0 0 0 0,0 0-16 16,11-1-16-16,2-8 0 0,1-2 0 0,-2-6 0 0,5-2-320 0,-1-1-64 15,2-2-16-15,0 0 0 0,0-2-336 0,1 3 144 16,-3-4-144-16,2 4 0 0,0 1 0 0,-2 2 0 16,0 5 0-16,-2 5 0 0,-3 3 0 0,-11 5 0 15,12 4 0-15,-6 5 0 0,-2 4-144 0,-4 3 144 16,-4 3-128-16,0 4 128 0,-3 4 0 0,-2-3 0 16,-2 3 0-16,0-1 0 0,-2 4 144 0,2-6-144 15,1-5 192-15,2-5-192 0,4-3 128 0,4-11-128 16,-4 8 0-16,4-8 0 0,0 0 144 0,0 0-16 15,8-6-128-15,6-7 192 0,1-2 128 0,4-3 0 16,-1-2 16-16,5-2 0 0,1 2-192 0,0-2-144 16,3 2 192-16,-2 1-192 0,0-1 0 0,-1 3 0 15,2 1 0-15,-3 8 0 0,1 0 0 0,-2 5 0 16,-3 5 0-16,-1 5 0 0,-4 3 0 0,-3 7-144 16,-3 2 144-16,-3 3 0 0,-4 3-128 0,-1 2 128 15,-1 1-128-15,-3 2 128 0,-1-2 0 0,1 3-128 16,-1 2 128-16,3-7 0 15,0-7-1232-15,4-1-176 0,3-4-16 0,0-2-8992 16,-5-12-1792-16</inkml:trace>
  <inkml:trace contextRef="#ctx0" brushRef="#br0" timeOffset="88528.94">18134 14867 17503 0,'-3'-13'768'0,"3"13"176"0,-3-9-752 0,-1-1-192 16,0 4 0-16,4 6 0 0,-10-1 2384 0,2 2 448 16,-3 4 96-16,-1 4 16 0,-1 0-1744 0,1 5-352 15,-1 2-64-15,0 5-16 0,1-2-448 0,1 1-80 16,3 0-32-16,2 1 0 0,5-3-208 0,4-1 176 15,2-4-176-15,4 2 160 0,1-1 192 0,5-1 32 16,4-9 16-16,3-3 0 0,-1 2 96 0,2-5 16 16,0 1 0-16,-1-8 0 0,-2-1-128 0,-2-5 0 15,-3 0-16-15,-1-2 0 0,-2 0 16 0,-3 1 0 16,-4-1 0-16,-3 3 0 0,-4-1-16 0,-2-1 0 16,-4 0 0-16,-1 4 0 0,-5 2-32 0,-2-2 0 15,-2 3 0-15,1-1 0 0,3 5-336 0,-1 1 128 16,1 0-128-16,2 3 0 15,0 1-1376-15,3 0-352 0,9 0-64 0,0 0-14416 0</inkml:trace>
  <inkml:trace contextRef="#ctx0" brushRef="#br0" timeOffset="88834.82">18537 14787 15663 0,'-8'23'688'0,"4"-8"144"0,-3 2-656 0,0 2-176 0,2 1 0 0,0 0 0 15,0 3 1792-15,1-2 336 0,2-1 64 0,-1-2 16 16,1-3-544-16,0 0-96 0,4-2-32 0,3-2 0 16,-5-11-128-16,9 7-48 0,0-1 0 0,1-6 0 15,1-4-400-15,4-2-96 0,-1-5-16 0,2-2 0 16,-2 0-336-16,1-3-64 0,3-2 0 0,-6-1-16 16,2-2-192-16,-3 7-48 0,-1-2 0 0,0-1 0 0,0 0-48 0,-1 0-16 15,0 1 0-15,-2 2 0 0,1 3-128 0,0 1 0 16,-3 5 0-16,-5 5 128 0,0 0-128 0,0 0 0 15,0 0 0-15,5 8 0 0,-1 1-128 0,-3-2 128 16,3 3 0-16,-3-2 0 0,0 2-160 0,2-2 160 16,-1 1-208-16,1-2 80 15,-3-7-576-15,4 8-128 0,3-5 0 0,2-1-16 16,3-2-2464-16,-1-2-480 0</inkml:trace>
  <inkml:trace contextRef="#ctx0" brushRef="#br0" timeOffset="89196.08">19114 14828 21359 0,'0'0'944'0,"-5"6"208"0,-3 4-928 0,3-1-224 0,-1 4 0 0,-1 2 0 15,-2 2 1504-15,-1 0 256 0,-1 1 48 0,-1 0 16 16,0 1-352-16,0 0-64 0,0-1 0 0,3-2-16 15,-1 1-432-15,3-6-64 0,1 0-32 0,2-4 0 16,1 1-240-16,3-8-48 0,0 0-16 0,0 0 0 16,8-5 48-16,1-4 16 0,1-3 0 0,3 1 0 15,1-4-384-15,1-3-80 0,0 0-16 0,1-1 0 16,1 1-144-16,1 0 0 0,0-1 0 0,-3 2 128 0,0 0-128 0,-1 4 0 16,0 3 0-16,4-3 0 0,-2 7 0 0,-9 4 0 15,1 5 0-15,-2 2 0 0,0 3 0 0,0 2 0 16,-4 4-144-16,1 2 144 0,-2 1 0 0,-1 0 0 15,-1 3 0-15,-1 1 0 0,1 0-128 0,-1-2 128 16,0 2 0-16,2-2 0 0,2-4-384 0,0-1 48 16,2-1 0-16,1-5 0 15,4 1-2112-15,-1-5-432 0,2-4-64 0</inkml:trace>
  <inkml:trace contextRef="#ctx0" brushRef="#br0" timeOffset="89446.35">19816 14202 30399 0,'0'0'2704'0,"0"0"-2160"16,-4 5-544-16,-1 7 0 0,0 3 144 0,-3 3-144 0,-2 4 0 0,-2 4 144 16,1 2 384-16,-1 5 80 0,1 3 16 0,2 2 0 15,-2 0-384-15,1 4-80 0,-1-1-16 0,2 2 0 16,1 6-144-16,1 0 192 0,3-6-192 0,1 17 192 15,3-11-192-15,1-5 0 0,1-8 0 0,0-15 0 16,-1-3-768-16,0-3-176 0,-1-4-32 0,0 2-13008 16</inkml:trace>
  <inkml:trace contextRef="#ctx0" brushRef="#br0" timeOffset="89557.26">19546 14693 22111 0,'4'-18'976'0,"-2"9"208"0,2-2-944 0,3 1-240 15,3-2 0-15,1 5 0 16,7-1 1456-16,4 3 240 0,-1 0 48 0,5-2 16 0,2 2-1072 0,5 3-224 15,5 1-32-15,1-3-16 0,3-3-288 0,3 2-128 16,0 3 128-16,4-2-9024 16,-2-1-1792-16</inkml:trace>
  <inkml:trace contextRef="#ctx0" brushRef="#br0" timeOffset="90290.94">22448 14621 19343 0,'0'0'1728'0,"-6"-8"-1392"16,-2-4-336-16,0 6 0 0,8 6 496 0,-8-1 16 15,-4 2 16-15,1 3 0 0,-3 1 512 0,-2 4 112 16,-1 4 0-16,-1 1 16 0,-1 1-512 0,-2 3-96 16,0 2-32-16,2 5 0 0,-2 0-208 0,6 1-64 15,-1-2 0-15,4-1 0 0,2-4-96 0,5 0-32 16,5-2 0-16,4-3 0 0,1-1 256 0,5-6 32 16,3 0 16-16,5-4 0 0,2-4 176 0,4-1 32 15,0-5 16-15,4 0 0 0,3-9-144 0,-1 0-16 16,-1-3-16-16,1 0 0 0,-5-4-288 0,-1 0-64 15,-6 4-128-15,-3-4 192 0,-3 0-48 0,-3-1-16 16,-3 2 0-16,-2-1 0 0,-3-4-128 0,2-1 128 16,-3-3-128-16,2 6 128 0,1 0-128 0,0 6 0 15,1 3 0-15,4 1 0 0,2 2 0 0,4-2 0 16,4-2 0-16,3 1 0 0,1-1-176 0,6-2 176 0,1 0-128 16,1 0 128-16,-3-3 0 0,4-3 0 0,-3 2 0 15,2 3-128-15,2-2 128 0,-1-1 0 0,-2 0 0 0,-2 3 0 16,-1 0 0-16,-3 1 0 0,-5 1 0 0,-3 1 128 15,-3-2-128-15,-3 6 0 0,-3 7 0 0,-6 6 0 16,0 0 192-16,0 0-48 0,0 0 0 16,-8 13 0-16,-2 7 208 0,-3 4 32 0,-3 7 16 0,-3 9 0 15,-3 9-208-15,-1 7-32 0,-1 5-16 0,0 6 0 16,-1 2-144-16,-2 4 0 0,-1 4 0 0,0 5 0 16,-4 0 0-16,2 0 0 0,-1-5 0 0,3-2 0 15,-1-3 0-15,1-7 0 0,0-7 0 0,1-3 0 16,1-2-416-16,-1-7-112 0,0-7-32 15,2-7 0-15,2-8-1840 0,3-6-368 0,2-6-80 0,1-9-6016 16,1-8-1200-16</inkml:trace>
  <inkml:trace contextRef="#ctx0" brushRef="#br0" timeOffset="90391.65">22365 15256 9215 0,'14'-27'816'0,"5"2"-656"15,6 1-160-15,5-3 0 0,4 3 3360 0,2 2 640 16,1 1 128-16,1 3 32 0,1-1-2240 0,5 2-432 16,1 3-80-16,2 3-32 0,2-1-624 0,-1 6-128 15,5-3-32-15,0 2 0 0,-4 4-416 0,-2 1-176 16,-4-4 128-16,-3 3-9408 15,-6-2-1904-15</inkml:trace>
  <inkml:trace contextRef="#ctx0" brushRef="#br0" timeOffset="90808.58">25059 14235 13823 0,'-10'-14'1216'0,"-4"2"-960"16,-3 3-256-16,2-1 0 0,-3 5 3296 0,-2 2 608 16,0 3 128-16,-5 3 32 0,-1-1-2496 0,-4 10-496 15,1-2-112-15,0 5 0 0,-2 3-528 0,4 1-112 16,2 1 0-16,6 3-16 0,4-3-112 0,5 1-32 15,5 0 0-15,5 0 0 0,4-1-16 0,3-4 0 16,5-2 0-16,4 3 0 0,2 2 48 0,4 0 0 16,-1 0 0-16,1 0 0 0,-1 0-192 0,-1-1 160 15,-4 0-160-15,-3 0 160 0,-6-3-160 0,0 1 0 16,-3 2 144-16,-4 0-144 0,-4 0 256 0,-3-2-32 16,-2 1 0-16,-3-1 0 0,-7-2 304 0,-3-1 64 15,-1 2 16-15,-5-2 0 0,-2-7-224 0,-5 2-64 16,-1-4 0-16,-1-3 0 0,1-2-320 0,6-3 0 15,0-6 0-15,7 1 0 16,6-4-1504-16,4-6-368 0,7-7-80 0,2 3-8528 16,8 2-1696-16</inkml:trace>
  <inkml:trace contextRef="#ctx0" brushRef="#br0" timeOffset="91553.09">25606 14257 21423 0,'0'0'944'0,"0"0"208"0,-2-5-928 0,0-1-224 0,-5 3 0 0,0 2 0 16,-5 1 1200-16,0 2 192 0,-5 5 32 0,-1-1 16 16,-1 4-528-16,-1 2-96 0,-2 3-32 0,1 1 0 15,-2 2-208-15,1 2-32 0,1 2-16 0,-5 9 0 16,6-6-80-16,7-1-32 0,4-3 0 0,5-2 0 16,4 1 16-16,5-4 0 0,7-4 0 0,4-4 0 0,2-1-112 0,1-2 0 15,4-4-16-15,1-2 0 0,0-8-64 16,-1 2-16-16,0-3 0 0,-1-1 0 0,-1-4-16 0,-5 5 0 15,-1 0 0-15,0-3 0 0,0 0-64 0,-1 2-16 16,-2-3 0-16,-2 2 0 0,0 4-128 0,-3-1 0 16,-2 4 0-16,-5 5 128 0,0 0-128 0,9 2 0 15,-2 2 0-15,2 1-176 0,1-1 176 0,2 1 0 16,2-1-144-16,1 1 144 0,5-3 0 0,3-2 0 16,1-2-144-16,4-5 144 0,4 1 0 0,-1-3 0 15,2-1 0-15,0-4 0 0,1-2 176 0,2-4-176 16,-1-1 192-16,2-2-192 0,0-4 160 0,-3 2-160 15,-2-7 128-15,-2 2-128 0,0-3 128 0,-2-4-128 16,-3-7 128-16,1-1-128 0,-2-2 0 0,-1-5 0 16,-2-6 128-16,2-4-128 0,-4 0-272 0,0-2-96 15,-1 5-16-15,-4 6 0 16,0 6-16-16,-4 12-16 0,-2 8 0 0,-4 8 0 16,-2 6 224-16,-2 13 32 0,-8 0 16 0,-2 9 0 0,-4 8-16 0,-3 9 0 0,-4 6 0 0,1 9 0 15,-6 3 160-15,1 10-160 16,-2 7 160-16,2 2-160 0,-1 1 160 0,5-3-128 15,1 0 128-15,4-6-128 0,6-5 128 0,5-4 0 0,2-5 0 16,5-3 0-16,2-8 272 0,4-2 48 0,4-6 0 0,3-2 0 16,3-6 192-16,4-3 64 0,2-9 0 0,4-7 0 15,2-4-144-15,2-5-32 0,-2-5 0 0,3-3 0 16,1-4-176-16,1-2-32 0,1-5-16 0,2-4 0 16,-3-3-176-16,2-4 192 0,1-2-192 0,1-5 192 15,-1-2-192-15,1-3 128 0,3-4-128 0,-3 1 128 16,2 0-128-16,0-2 0 0,-1 1 0 0,1 4 0 15,2-1 0-15,-2 4 0 0,-8 3 0 0,-1 2 0 16,-3 7-144-16,-3 7 144 0,-5 6 0 0,-3 6 0 16,-5 3-144-16,-4 9 144 0,-4 4 0 0,-5 6-144 0,-5 6 144 15,-6 7-192-15,-4 6 192 0,-3 9-192 0,-3 8 192 16,-5 4 0-16,-4 8 0 0,-2 5-128 0,-2 4 128 0,-1 4 0 16,2 2 0-16,4 7-128 0,1 0 128 0,4-2 0 15,2-5 0-15,5-1 0 0,3-7 0 0,2-5 0 16,3-2 0-16,3-2 0 0,1-6 0 0,1 0 0 15,1-5 0-15,0 10 0 16,-2-13-1568-16,2-7-288 0,0-7-48 0,1-11-16 0</inkml:trace>
  <inkml:trace contextRef="#ctx0" brushRef="#br0" timeOffset="91696.05">26751 13830 30399 0,'9'-4'2704'0,"5"2"-2160"15,3-4-544-15,5 1 0 0,4 0 256 0,3 1-48 16,4-2-16-16,4 1 0 0,2 0 16 0,4-3 0 16,3 2 0-16,2 3 0 15,2-5-784-15,0 2-144 0,-1 4-48 0</inkml:trace>
  <inkml:trace contextRef="#ctx0" brushRef="#br0" timeOffset="92059.52">28945 13881 23775 0,'-17'1'1056'0,"10"3"224"0,-4 3-1024 0,1 1-256 0,-5 6 0 0,-8 5 0 16,0 4 560-16,-1 6 64 0,0 4 16 0,0 0 0 15,1-1 384-15,1 5 64 0,-1 4 32 0,3-1 0 16,0 0-544-16,5-1-96 15,3-2-32-15,3-5 0 0,2-4-256 0,3-7-64 0,2 1-128 16,2-6 192-16,4-2-192 0,1-5 0 0,6-1 0 0,1-4-9536 16,2-5-1856-16</inkml:trace>
  <inkml:trace contextRef="#ctx0" brushRef="#br0" timeOffset="92455.07">29325 13994 24527 0,'-8'13'1088'0,"4"-7"224"0,-1 3-1056 0,-2 0-256 16,-3 1 0-16,-3 4 0 0,-2 1 512 0,-2-2 64 15,1 1 0-15,-2 1 0 0,0 0 400 0,1 2 96 16,3-3 16-16,2 0 0 0,0-1-208 0,3-5-48 16,3 3 0-16,3-5 0 0,3-6-128 0,0 0-16 15,9 0-16-15,8-3 0 0,2-3-80 0,3-4-16 16,2 2 0-16,4-4 0 0,2-1-368 0,2 1-80 15,0-3 0-15,1 2-128 0,1-1 128 0,2 2-128 16,-5-2 0-16,3 4 0 0,-3 1 0 0,-1 2 0 16,-4 2 0-16,-3 7 0 0,-4 4 0 0,-1 0 0 15,-1 4 0-15,-6 2 0 0,-3 7 0 0,-3 5 0 16,-3-1 0-16,-3 4 0 0,-5 2 0 0,0 1 0 16,-1 0 0-16,-1-1 0 0,-2-1 0 0,1-5 0 15,0-4 0-15,2-3 0 16,-1 1-560-16,0-6-16 0,5-1 0 0,3-10-10432 15,-6 5-2080-15</inkml:trace>
  <inkml:trace contextRef="#ctx0" brushRef="#br0" timeOffset="92574.91">29092 13422 37775 0,'-6'-28'1664'0,"5"16"368"0,-1 5-1632 0,4-2-400 0,1 3 0 0,1-3 0 15,1 2 384-15,2 4-16 0,-1-4 0 0,3 5 0 0,2-1-144 0,2 3-32 16,1 3 0-16,-3 3 0 16,0 0-992-16,-4 3-208 15,-3 3-32-15</inkml:trace>
  <inkml:trace contextRef="#ctx0" brushRef="#br0" timeOffset="93117.53">16947 16040 9215 0,'0'0'816'0,"-11"2"-656"16,0-1-160-16,0 5 0 0,-2 6 4352 0,0 4 832 15,-1 7 160-15,-2 6 32 0,-3 1-3792 0,-2 4-768 16,1 3-160-16,1 6-16 0,-1 1-128 0,0 3 0 16,3-1-16-16,0 0 0 0,3 0-352 0,3-3-144 15,3-1 128-15,0-4-128 0,5-4 0 0,1-2 0 16,2-5 0-16,4-6 0 16,0-5-1664-16,2-6-384 0,2-1-64 0,2-7 0 0</inkml:trace>
  <inkml:trace contextRef="#ctx0" brushRef="#br0" timeOffset="93537.67">16535 16475 23903 0,'0'0'1056'0,"18"-1"224"0,2-1-1024 0,5-1-256 0,7-4 0 0,5 1 0 16,4-2 208-16,6-3 0 0,4-4 0 0,2-1 0 15,2-3 304-15,-3 1 64 0,-3 1 16 0,1-1 0 16,-6 0-80-16,0 2 0 0,-5 4-16 0,-5 2 0 15,-8-1-208-15,-6 4-32 0,-5 5-16 0,-15 2 0 16,0 0 64-16,0 0 16 0,0 12 0 0,-6 6 0 0,-7 5 192 16,-6 1 64-16,-6 7 0 0,-3 3 0 0,-1 3-288 0,-1 0-48 15,4-2-16-15,1 0 0 0,5-6-96 0,4-5-128 16,4-5 176-16,5-1-176 0,5-3 0 0,2-6 0 16,0-9 0-16,12 8 0 0,2-5 416 0,3-4-32 15,4-4 0-15,0-5 0 0,2-1-32 0,3-3-16 16,-1-3 0-16,-1-5 0 0,-2-2-144 0,-3 3-48 15,-3 2 0-15,-2 0 0 0,-2-1-144 0,-2 4 0 16,0 1 144-16,-5 3-144 0,0 6 0 0,-5 6 0 16,0 0 0-16,0 0 0 0,3 11 0 0,0 2 0 15,-1 2-160-15,1 6 160 0,-2-1-144 0,1 3 144 16,1-2 0-16,1 2-144 0,2-1 144 0,2-3 0 16,-1-5 0-16,5 0 0 0,2 1 0 0,0-5 0 15,0-1 0-15,2-5 0 0,-2-3-240 0,3-2-112 16,1-3-32-16,1-2-10240 0,1-6-2064 15</inkml:trace>
  <inkml:trace contextRef="#ctx0" brushRef="#br0" timeOffset="94002.56">17948 16302 21183 0,'0'0'1888'0,"0"0"-1504"15,-10 6-384-15,0 1 0 0,-1 6 800 0,-2 2 96 16,0 3 0-16,-2 3 16 0,-2 3-80 0,2 4 0 16,2-2-16-16,3 2 0 0,-1-4-272 0,1 4-48 15,-1-1-16-15,4-1 0 0,2-7-112 0,1-3-32 16,1-5 0-16,3 0 0 0,3-2 128 0,-3-9 32 16,0 0 0-16,10-2 0 0,3-3 256 0,2-5 48 0,3-4 16 0,1-7 0 15,2-3-448-15,-3 2-96 0,1 0-16 0,0-1 0 16,-1 1-256-16,0 2 128 15,0 1-128-15,-2 2 0 0,-2 3 0 0,0 7 0 16,0 0 0-16,-2 6 0 0,-12 1 0 0,10 9 0 16,-3 1-192-16,0 6 192 0,-2 6 0 0,-3 2 0 15,-2 0-128-15,-1 6 128 0,-1-1 0 0,0-1 0 16,1 1 0-16,0-1 0 0,0 3 0 0,-1-2 0 16,1-4-192-16,1-2 192 15,0-4-1712-15,4-4-240 0,1-3-48 0,-5-12-11760 0</inkml:trace>
  <inkml:trace contextRef="#ctx0" brushRef="#br0" timeOffset="94290.27">18710 15876 25791 0,'0'0'2304'0,"0"0"-1856"16,0 0-448-16,0 0 0 0,0 0 384 0,0 10-32 16,0 4 0-16,-5 3 0 0,-3 2 608 0,0 5 112 15,1 5 16-15,-1 3 16 0,-2 5-304 0,2 2-64 16,-3 1-16-16,-1 7 0 0,0 4-144 0,2 2-48 16,-1 3 0-16,1-4 0 0,-1-5-304 0,1 2-64 0,-1 0-16 0,3-11 0 15,0-3-144-15,2-6 0 0,-1 0 0 16,5-2 128-16,-3-7-128 0,2-3 0 15,3-7 0-15,0-10 0 16,0 0-1712-16,0 0-272 0,0 0-48 0,6-9-16 0</inkml:trace>
  <inkml:trace contextRef="#ctx0" brushRef="#br0" timeOffset="94629.63">19129 16007 21423 0,'0'0'944'0,"0"0"208"0,0 12-928 0,-2-1-224 0,-6 6 0 0,2-1 0 16,-3-1 800-16,-1 1 112 0,-2 0 32 0,-1 1 0 0,-3 2 208 0,-2-1 32 15,-1 1 16-15,-1 1 0 0,-4 2-224 0,1 0-32 16,-1 1-16-16,7-6 0 0,-1 3-176 0,-1 1-48 16,-2-1 0-16,1 1 0 0,3 1-128 0,1 1-16 15,4 0-16-15,2-3 0 0,1 1-96 0,4-1-32 16,3 1 0-16,5 0 0 0,4 0 48 0,4-2 16 15,5 1 0-15,3-3 0 0,3 1 32 0,4-1 0 16,8-2 0-16,1-1 0 0,5-6-240 0,0-1-32 16,1 0-16-16,-2-5 0 0,-1-2-80 0,-2-2-16 15,-3-5 0-15,-2 2 0 0,-5 1-128 0,0-1-192 16,-10-2 32-16,7-4-18960 0</inkml:trace>
  <inkml:trace contextRef="#ctx0" brushRef="#br0" timeOffset="95170.63">20792 16109 19343 0,'-18'-14'848'0,"7"6"192"0,-6-1-832 16,3 6-208-16,-1-2 0 0,-2 6 0 0,1 3 688 0,-3 1 80 16,-2 6 32-16,1 2 0 0,1 5-32 0,-4 6 0 15,3 1 0-15,-1 4 0 0,0-3-400 0,2 4-96 16,2 2-16-16,4-1 0 0,5-3 48 0,4 0 0 0,2-2 0 16,5-5 0-16,3-4 32 0,6-1 16 15,3-5 0-15,4-5 0 0,3-4 416 0,3-4 96 16,3-6 16-16,3-1 0 0,-1-7-176 0,1-1-48 15,0-4 0-15,1-2 0 0,-1-5-336 0,-2 4-80 16,-4-2-16-16,-2 1 0 0,-4 1-96 0,-2 0-128 16,-4 3 176-16,-2 3-176 0,-3 4 160 0,-2 4-160 0,-2-2 128 15,-4 12-128-15,0 0 0 0,0 0 0 0,0 0 0 0,5 13 0 16,-1 2-128-16,-2 4 128 0,1 2-160 0,1-1 160 16,-1 1-128-16,2 2 128 0,2 4 0 0,2-4-144 15,0-1 144-15,2-1 0 0,2-2 0 0,2-5 0 16,2-1 0-16,-2-2-128 0,3-6 128 15,-1-1-128-15,1-4-656 16,-1-2-128-16,-1-2-32 0,1-5-8656 0,1 0-1744 0</inkml:trace>
  <inkml:trace contextRef="#ctx0" brushRef="#br0" timeOffset="95562.26">21455 16169 11055 0,'0'0'480'0,"-10"14"112"0,0 1-464 0,2 3-128 15,-1 1 0-15,1 2 0 0,-3 2 2128 0,1 6 416 16,-1 1 80-16,-1 1 0 0,-2 3-928 0,-2 1-192 16,2 2-32-16,-3 4-16 0,-2 3-480 0,1-3-80 15,1 0-32-15,-1 0 0 0,-1-2-240 0,2-4-48 16,3 1-16-16,2-8 0 0,0-3 144 0,3-6 16 16,2-5 16-16,2-5 0 0,5-9-96 0,0 0 0 15,0 0-16-15,7-9 0 0,1-9 192 0,3-2 32 16,2-5 16-16,2-2 0 0,2-5-528 0,1-2-96 15,-1 1-32-15,1-4 0 0,0-5-208 0,1-4 144 16,0 0-144-16,5-1 128 0,0-3-128 0,6 3 0 16,1 2 0-16,0 6 0 0,1 3 0 0,1 3 0 15,1 3 0-15,-1 8 0 0,-2 5-208 0,-3 9 80 0,-4 1 128 0,-4 6-208 16,-3 2 208-16,-3 7-176 16,-3 5 176-16,-5 2-160 0,-6 3 160 0,-2 2-160 15,-3 4 160-15,-5 3-160 0,-6 3 160 0,-2 1 0 0,-1-3 0 16,-3-2 0-16,-5-3 0 0,3-2 0 15,-3-1 0-15,3-4-128 0,0-3-112 0,3-5-16 16,2-2 0-16,3-3 0 16,-1-7-1856-16,6-6-368 0,2-3-80 0,3-5 0 0</inkml:trace>
  <inkml:trace contextRef="#ctx0" brushRef="#br0" timeOffset="95918.88">22040 16138 18431 0,'-5'13'1632'0,"-3"1"-1312"16,-1 2-320-16,-1 6 0 0,-1 1 672 0,-2 5 64 16,-2 0 16-16,0 4 0 0,-1-1 704 0,1 1 144 15,0 0 16-15,0 2 16 0,1-2-432 0,0 1-96 16,-2-2-16-16,4-5 0 0,1 1-256 0,1-7-48 16,1-4-16-16,3-5 0 0,2 2-32 0,4-13-16 15,0 0 0-15,0 0 0 0,0 0-16 0,9-5 0 16,1-7 0-16,3-4 0 0,1-6-80 0,3-2-32 15,2-4 0-15,1-1 0 0,3-2-432 0,1-4-160 0,-1-6 0 16,1 3 144-16,1 0-144 0,3 0 0 16,0 1 144-16,-2 5-144 0,-3 8 0 0,2 2 0 15,-1 4 0-15,-3 4 0 0,-6 3 0 0,-1 7 0 0,-1 4 0 16,-3 3 0-16,-10-3 0 0,6 12-192 16,-3 0 32-16,-3 6 0 0,-3 3 160 0,-3 1-128 0,-3-1 128 15,-4 4-128-15,-3 0-32 0,-2 0 0 0,-1 3 0 0,0-6 0 16,-2-4-480-1,2-2-80-15,1-3-32 0,4-7 0 16,4-1-1392-16,3-5-288 0,7 0-48 0,-7-7-11552 0</inkml:trace>
  <inkml:trace contextRef="#ctx0" brushRef="#br0" timeOffset="96274.78">22673 16115 20271 0,'0'0'1792'0,"0"0"-1424"0,0 0-368 0,0 0 0 0,-5-4 1296 0,5 4 192 15,-5 0 48-15,-1 4 0 0,-1-2-352 0,-2 3-64 16,3 4-16-16,-2 1 0 0,-1 4-288 0,-1 1-64 16,-1 3-16-16,-3 1 0 0,2 2-272 0,-3 5-48 15,0-2-16-15,-7 13 0 0,3-4-176 0,4-3-32 16,3-4-16-16,4-5 0 0,0-3-176 0,4-5 0 15,4-13 0-15,0 0 0 0,0 0 256 0,0 0 80 16,12 1 16-16,2-3 0 0,3-10 272 0,1 1 48 16,0-6 16-16,-4 2 0 0,2-3-368 0,2-1-64 15,1 0 0-15,2-5-16 0,-1-3-240 0,2 1 144 16,0 1-144-16,3 5 128 0,-1-4-128 0,1 1 0 0,1 1 0 16,0 3 0-16,1 2 0 0,0 1 0 0,-2 4 0 0,-1 3 0 31,-1 4-1024-31,-2 0-176 0,-4 3-32 0,-1 2-16 15,-4 3-1968-15,0 2-400 0</inkml:trace>
  <inkml:trace contextRef="#ctx0" brushRef="#br0" timeOffset="96568.85">23283 16141 13823 0,'0'0'1216'0,"-7"1"-960"15,-2 4-256-15,-2-1 0 0,0-2 2416 0,-3 4 432 16,1 2 96-16,-3 1 0 0,-2 1-1392 0,-1 2-272 15,0-1-64-15,1 3-16 0,0 3-528 0,2 1-96 16,1-3-32-16,2-1 0 0,1 1-176 0,5 3-48 16,3-4 0-16,3-1 0 0,3-3 48 0,5-1 0 15,1-3 0-15,8 0 0 0,2-3 272 0,2-4 48 16,3-4 16-16,0-3 0 0,-2-3-192 0,1-2-16 16,-2-4-16-16,-1-1 0 0,-2-2-96 0,-2 1-32 15,-1-1 0-15,-3 2 0 0,-2-1 0 0,-4 1 0 16,-3 2 0-16,-4 0 0 0,-3 1-48 0,-1 1-16 15,-4 0 0-15,1 9 0 0,-4 0-288 0,0 0 0 16,0 0 0-16,-3 3 0 16,1 4-992-16,-2 0-304 0,4 2-64 0,0 2-16 15,1-3-1888-15,3 1-384 0</inkml:trace>
  <inkml:trace contextRef="#ctx0" brushRef="#br0" timeOffset="96896.26">23723 15991 19343 0,'0'0'1728'0,"0"0"-1392"0,-6-2-336 0,-2 2 0 16,-2 0 1904-16,-2 3 304 0,0 2 64 0,-1 5 16 15,-5-2-816-15,0 2-176 0,-4 3-16 0,-1-1-16 16,2 4-560-16,-7 7-96 0,4-6-32 0,5 1 0 16,3 0-160-16,4 0-32 0,5-3-16 0,1-1 0 15,5 0-128-15,2-1-32 0,5-4 0 0,0-3 0 0,4 0 112 0,1-3 32 16,6-2 0-16,2-1 0 0,1-1 48 0,1-3 16 15,-1-4 0-15,0 2 0 0,-1 1-176 0,1-3-48 16,-3 3 0-16,0 0 0 0,-3-1-192 0,-1 3 144 16,-6 5-144-16,1-1 128 0,-8-1-128 0,7 6 0 15,-1-1 0-15,-3 4 0 0,-1 1 0 0,-1 2 128 16,-2-5-128-16,2 5 0 0,-1-5 0 0,2 4 0 16,1-5 128-16,1 0-128 0,-4-6 0 0,9 4 0 15,1-4 0-15,3 0-176 16,-1-6-1536-16,6-1-304 0,0 1-64 0,7-9-13600 0</inkml:trace>
  <inkml:trace contextRef="#ctx0" brushRef="#br0" timeOffset="97213.98">24450 15992 24703 0,'-4'-6'1088'0,"3"1"240"0,-2-1-1072 0,0 3-256 0,-2-1 0 0,-2 1 0 16,1 1 1280-16,-2 2 192 0,-2 4 32 0,-3 1 16 15,-2 0-624-15,0 5-128 0,-2-1-32 0,0 5 0 16,-1 2-288-16,1 2-64 0,2 1-16 0,1 0 0 16,1 0-112-16,3 0 0 0,1 2-16 0,4-3 0 0,3-1-48 0,2 0 0 15,3-3 0-15,5 0 0 0,-2-5-16 0,6 1-16 16,-1-6 0-16,4-1 0 0,2 1-160 0,2-4 0 15,1-5 144-15,1 0-144 0,-1 0-208 0,3-4-112 16,-1 2-32-16,-1-5 0 16,0-1-1952-16,-2 2-384 0,0-3-64 0</inkml:trace>
  <inkml:trace contextRef="#ctx0" brushRef="#br0" timeOffset="97552.53">25051 15440 27695 0,'0'0'1216'0,"0"0"272"0,0 0-1184 0,-6 9-304 15,-3-1 0-15,-1 6 0 0,-2 1 368 0,1 5 16 16,-4 0 0-16,0 5 0 0,-1 3 128 0,1 4 16 16,-2-2 16-16,1 6 0 0,-1 2-160 0,1 0-48 15,-2 1 0-15,4-2 0 0,0 0-112 0,1-3-32 0,3-4 0 16,3-5 0-16,2-2 0 0,2-4 0 15,2-4 0-15,2 3 0 0,3-5 336 0,2-6 64 16,-6-7 16-16,12-3 0 0,0-4 96 0,2-3 32 0,4 0 0 0,0-3 0 16,0-3-416-16,2 2-64 0,-5 6-32 0,3-2 0 15,0 1-224-15,2 0 0 0,-1 4 0 0,2 1 0 16,-2 3 0-16,0 4 0 0,0 2 0 0,4 7 0 16,-4 2 0-16,-4 4 0 0,-2 2 0 0,-3 3 0 0,-2 0 0 15,-2 1 0-15,-2-1 0 0,0-2 144 16,-3 0-144-16,0 1 160 0,0-2-160 0,1-1 160 15,-1-1-160-15,0-2 0 0,0-4 0 0,2-1 0 16,0-4-1024-16,3 0-224 0,0-3-48 0,4-3-15024 16</inkml:trace>
  <inkml:trace contextRef="#ctx0" brushRef="#br0" timeOffset="98043.92">25578 15845 28559 0,'0'0'2544'0,"-9"3"-2032"0,9-3-512 0,0 0 0 31,0 0-528-31,0 0-208 0,0 0-32 0,11 7-16 0,4-3 1440 0,6-7 304 0,4-1 48 0,2-1 16 16,-2-1-320-16,1-3-48 0,-2 0-16 0,-3-3 0 15,0 1-416-15,-5 1-96 0,-3-3 0 0,-4 2-128 16,-3 2 192-16,-2-3-192 0,-4 12 192 0,-2-8-192 0,-4-3 432 16,-6 6-32-16,-5 1 0 0,-2 6 0 0,-6 2-176 0,-2 6-32 15,-5-1-16-15,-1 6 0 16,1 3 0-16,2 1 0 0,3 0 0 0,6 1 0 0,4 0-48 0,6 0-128 16,3-1 192-16,5 1-64 0,5-5 48 0,4 0 0 15,7-1 0-15,5 0 0 0,3-3-16 0,7-1 0 16,4-3 0-16,1 1 0 15,0-5-560-15,1-1-112 0,2-2-32 0,-2-2-15264 16</inkml:trace>
  <inkml:trace contextRef="#ctx0" brushRef="#br0" timeOffset="98348.67">26444 15698 24527 0,'0'0'1088'0,"-7"-1"224"0,-2-1-1056 0,-2 2-256 16,-3 3 0-16,-3 0 0 0,-3-1 1088 0,-2 1 144 16,-1 2 48-16,2 4 0 0,-1 0-256 0,0 1-64 15,-1 0 0-15,4 2 0 0,5 2-464 0,2-2-112 16,4 1 0-16,4 4-16 0,7-5 16 0,4 2 0 16,5-2 0-16,3-1 0 0,3 2 80 0,1-2 32 0,0 3 0 0,0 3 0 15,3 1-192-15,-3-2-48 0,-3 1 0 0,-3-1 0 16,-4 2-48-16,-4 0-16 0,-5 1 0 0,-5-1 0 15,-5-2 352-15,-7 1 64 0,-6-2 16 0,-3-1 0 16,-5-3-32-16,-6 2 0 0,-3-5 0 0,-5 2 0 16,2-4-336-16,2-1-64 0,3-3 0 0,4 1-16 15,1-1-176-15,7-4-272 0,5-4 64 0,5-3-19040 16</inkml:trace>
  <inkml:trace contextRef="#ctx0" brushRef="#br0" timeOffset="98841.74">28134 15350 15663 0,'1'-6'1392'0,"-1"6"-1120"16,-2-9-272-16,2 9 0 0,0 0 1856 0,0 0 320 15,0 0 64-15,-9 6 16 0,-2 2-720 0,0 7-160 16,-2 3-32-16,-1 6 0 0,-1 4-528 0,-1 4-112 15,-2 5-32-15,-1 3 0 0,-2 0-352 0,1 4-64 16,0 1 0-16,1 2-16 0,-2 1-240 0,3-1 144 16,2-5-144-16,5-4 128 0,2-7-128 0,2-3 0 15,3-7 0-15,2-2 0 0,1-3-288 0,2-4-96 16,1-7 0-16,-2-5-8896 0,11-2-1792 0</inkml:trace>
  <inkml:trace contextRef="#ctx0" brushRef="#br0" timeOffset="99172.68">28338 15349 24639 0,'0'0'1088'0,"8"-9"240"0,1-3-1072 0,2 6-256 0,5-4 0 0,-2 5 0 15,2-1 816-15,3 0 96 0,0 4 32 0,0 1 0 16,2 2 0-16,-3 1 0 0,-5 4 0 0,-1 4 0 0,-2 4-448 15,-5 2-96-15,-5 5-16 0,-4 1 0 0,-3 5 96 0,-7-1 16 16,-7 4 0-16,-3 2 0 0,-4 3-96 0,-1-2-16 16,-1-3 0-16,-1-1 0 0,3-5-80 0,3-4-32 15,1-1 0-15,7-3 0 0,6-4 32 0,5-3 0 16,6-9 0-16,6 13 0 0,8-7 64 0,5 1 16 16,3-5 0-16,6-2 0 0,6-1 0 0,5-3 16 15,4 0 0-15,2-1 0 0,-1-1-256 0,2 1-144 16,1 2 160-16,0 1-160 0,-3 1 0 0,-2-1 0 15,-2 2-176-15,-6 2 176 16,-5 0-2752-16,-5-3-448 0</inkml:trace>
  <inkml:trace contextRef="#ctx0" brushRef="#br0" timeOffset="100202.91">29859 15668 19343 0,'4'-4'1728'0,"-1"-2"-1392"0,0-1-336 16,-1 1 0-16,1-3 1024 0,-2 3 128 0,-2-4 16 16,-2-1 16-16,0-1 304 0,-5-7 64 0,-2 1 16 0,-2 1 0 15,0-2-512-15,-2 5-96 0,-2 3-32 0,0 2 0 16,-3 3-336-16,-1 0-64 0,-1 6-16 0,0 3 0 15,-2 2-272-15,0 3-64 0,-3 4-16 0,0 4 0 16,-4 1-32-16,2 5-128 0,1 2 192 0,1 3-64 16,1-7-128-16,3 2 192 0,3 5-192 0,6-6 192 0,4-3-192 15,6 0 0-15,1-2 144 0,7-3-144 0,3-2 0 0,6 1 128 16,4-8-128-16,3 1 0 0,6-1 224 16,0-4-32-16,5-3 0 0,2-1 0 0,3-7-32 0,1 1-16 15,0-2 0-15,1 2 0 0,2-5-144 16,-4 0 160-16,0-1-160 0,-5 4 160 0,-6 3-160 0,-2-2 0 15,-3 4 144-15,-1 4-144 0,-6 3 0 0,-1 4 0 16,-2 6 0-16,-2 3 0 0,-2 4 0 0,-5 9 0 16,1 6 0-16,-3 9-128 0,-4 1 128 0,-3 7 0 15,-1 5 0-15,-4 2 0 0,-1 6 0 0,-2 0 0 16,-5 3 128-16,-2-2-128 0,-6 9 256 0,-4-4-32 16,-3-2 0-16,-2-6 0 0,-1-1 160 0,0-2 16 15,0 0 16-15,-1-7 0 0,1-2 64 0,-1-1 16 16,-1-8 0-16,1-3 0 0,-4-3 0 0,-2-6 0 15,-3-2 0-15,1-6 0 0,3-4-96 0,3-6-16 16,5 0 0-16,2-6 0 0,5-7-16 0,5-4-16 16,6-4 0-16,5-6 0 0,4-6 0 0,7-7 0 0,7-5 0 15,5-3 0-15,3-2-160 0,8 1-48 16,8-3 0-16,8 6 0 0,7 4-144 0,-10 11 0 16,5 2 0-16,3-2 0 0,3 2 0 0,0 2 0 0,4 4-128 15,2 4 128-15,1 6 0 0,5 4-176 0,5 4 176 0,2 7-128 16,-2 4 128-16,-1 2 0 0,-5 1-144 0,19 8 144 15,-17 5 0-15,-12-4 0 0,-10 1-144 0,-15-8 144 16,-3 0-1392 0,-1 4-208-16,-5 1-64 0,1 8-17680 0</inkml:trace>
  <inkml:trace contextRef="#ctx0" brushRef="#br0" timeOffset="102814.4">15964 11780 31679 0,'-18'-23'1408'0,"7"13"272"0,-3-1-1344 0,1 6-336 0,0 0 0 0,1 5 0 0,-1 4 0 0,2 1 0 16,-1 7 0-16,-1 2 128 0,-1 5-128 0,-1 6 0 15,-3 3 0-15,-2 11 0 0,-2 6 0 0,-3 8 0 16,-3 6 0-16,-1 7 128 0,-4 8-128 0,-2 11 0 15,-3 10 0-15,-1 9 0 0,-1 6 128 0,-1 8-128 16,-5 5 128-16,0 6-128 0,2 3 128 0,-4 5-128 16,-1 4 160-16,3 0-160 0,-1 0 432 0,0 0-16 15,0-2 0-15,1 5 0 0,3 3 0 0,1-2 0 16,1-3 0-16,3-3 0 0,-2-4-96 0,2-6-32 0,2-4 0 16,2-5 0-16,2-6 16 0,1-4 0 0,7-4 0 0,-1-3 0 15,2 0-64-15,0-8-16 0,1-1 0 0,2-1 0 16,1-3-96-16,1-5 0 0,2 0-128 15,2-1 192-15,1-5-192 0,3-1 144 0,1-5-144 0,1-4 128 16,2-6-128-16,3-1 0 0,3-5 0 0,2-8 128 16,1-6-128-16,3-2-176 0,1-5 48 0,3-4 0 15,3-3-32-15,2-4 0 0,6 4 0 0,4-6 0 16,4-2 160-16,6-1-128 0,0 0 128 0,7-1-128 16,3 3 128-16,3-4 0 0,-1-4 0 0,5 2-128 15,1 1 128-15,6-1 0 0,3 1 0 0,7-2 0 16,6 0 0-16,1-1 0 0,-1 0 0 0,6-1-128 0,6-2 128 15,8-3 0-15,8 1 0 0,3-3 0 16,-2-1 0-16,9 1 0 0,12-4 0 0,-1-1 0 0,1-1 0 0,7 0 0 16,7 0 0-16,0 0 128 0,0 0-128 0,6 0 0 15,6 0 0-15,2 2 0 0,-1-2 0 16,7 0 0-16,0 1 0 0,7 1 0 0,6 1 0 0,1-2 0 16,-1 1 0-16,3 1 0 0,3 0 0 0,6-1 0 15,3 1 0-15,0 3 0 0,-1 1 0 0,-1-4 0 16,1 3 0-16,1-3 0 0,1 1 0 0,2-1 0 15,4-1 0-15,-4 1 0 0,-4-1 0 0,2 1 0 16,3 1 0-16,1-3 0 0,5-1 0 0,2 1 0 16,2-1 0-16,-7 2 0 0,-5-2 0 0,-3 1 0 0,4 0 0 15,3-1 0-15,3 0 0 0,0 0 0 0,-2 0 0 16,-6 0 128-16,-4-1-128 0,1 1 0 0,0 1 128 16,3 2-128-16,2-1 128 0,-6-1-128 0,-7-1 128 0,0 2-128 15,1 1 128-15,1 1-128 0,3-1 128 0,-7-2-128 16,-5 3 128-16,-2 0-128 0,0 0 160 0,1-1-160 15,1 0 192-15,-5 1-64 0,-6-2-128 0,0 3 192 16,0-1-192-16,-1-1 128 0,-7 1-128 16,-2-2 0-16,-2-1 0 0,1 2 128 0,-5-2-128 0,-3 0 0 15,-6-1 0-15,-2 2 128 0,-1-2-128 0,-5 2 0 16,-6 0 128-16,-4 0-128 0,-4 1 0 0,-3 3 0 16,-3 0 192-16,-6 2-64 0,-7-2-128 0,-2 1 192 15,-2 3-192-15,-1-1 176 0,-1 3-176 0,-7-3 160 16,-9 1-160-16,-4 2 192 0,-2-3-192 0,-3 2 192 15,-2-1-192-15,-3 2 0 0,-2 1 144 0,-4-2-144 16,-4 2 144-16,-4-1-144 0,-5-1 192 0,-5 0-192 0,-5 3 176 16,-2-3-176-16,-4 2 160 0,-1 0-160 0,-3-3 128 15,-4 0-128-15,-3-1 0 0,0 0 144 0,-11-9-144 0,9 8 128 16,-9-8-128-16,0 0 128 0,0 0 0 0,0 0 0 16,0 0 0-16,0 0 0 0,-10 10 32 0,10-10 0 15,-10 1 0-15,10-1 0 0,-13-4 16 0,3-6 0 16,2 2 0-16,2-7 0 0,-2-3-32 0,5-6 0 15,0-6 0-15,3-6 0 0,0-3-144 0,3-10 160 16,0-4-160-16,4-5 160 0,0-11-160 0,2-2 0 16,2-3 0-16,3-9 0 0,-2-8 0 0,3-2 0 15,1-7 0-15,2-4 0 0,-1-6 0 0,2 0 0 16,2-3-160-16,-1-3 160 0,0 0-176 0,3-1 176 0,-2 3-192 16,-2 2 192-16,-2 1-128 0,0 0 128 0,-2-4 0 0,1 5 0 15,-6 2 0-15,-1-2-128 0,-3 5 128 0,0 0 0 16,-2 1 0-16,0 5 0 0,-2 3 0 0,1-4 0 15,0 2 0-15,-1 1 0 0,1 3 0 0,-1 3 0 16,-1 1 0-16,2 2 0 0,-2 1 0 0,2 3 0 16,-2 0 0-16,2 3 0 0,-2 2 0 0,1 2 0 15,-2-8 0-15,3 8 0 0,-3-3 0 0,0 5 0 16,0 4-160-16,0-3 160 0,1-4-128 0,1 3 128 16,0 2 0-16,2 0-160 0,0 4 160 0,2 2 0 15,3 1 0-15,-1-3 0 0,-1 2 0 0,1-2 0 16,3 2-128-16,1 1 128 0,-1-1 0 0,1 4 0 15,-2 1 0-15,0 2 0 0,0-2 0 0,0 5 0 16,0 1 0-16,3 2 0 0,-4 2 0 0,0 4 0 16,-1 1 0-16,-2 2 0 0,0 9 0 0,-1-3 0 0,-1 1 0 15,0 2 0-15,1 1 0 0,-1 3 0 0,0 2 0 16,0 1 128-16,-1 1-128 0,1 2 0 0,1-2 0 0,-1 4 128 16,-1-4-128-16,0 4 0 0,0 4 0 0,-1-1 0 15,1 4 0-15,-3-2 0 0,0-3 0 0,-1 3 0 16,-3 2 0-16,1 5 0 0,-2-1 0 0,-1 4 0 15,-2-2 0-15,-4 2 0 0,0 1 0 0,-3 2 0 16,-2-3-128-16,0 4 128 0,-2 1-128 0,-1 0 128 16,-2 0 0-16,-4 3 0 0,-4 1-128 0,-3 0 128 15,-3 0 0-15,-5 3 0 0,-3 2-128 0,-3-2 128 16,-1 1 0-16,-3 3 0 0,0 4-128 0,-4 2 128 16,-2-2 0-16,-7 2 0 0,0 0-144 0,-4-4 144 0,1-1 0 0,-2 1-144 15,3 1 144-15,-1-1 0 0,-3 3-144 0,-3-6 144 16,-2 1 0-16,-3-4 0 0,-3-1 192 0,1 3-64 15,2 4-128-15,-8-3-176 0,-4 3 48 0,0-3 0 16,-2-1 128-16,3 4 0 0,0-2 0 0,-5 1 0 16,-6-1 0-16,1 0 0 0,1 1 0 0,-2-3 0 15,-2 1 0-15,-1 2 0 0,-3-3 0 0,5-2 0 16,-1-1 0-16,-4 2 0 0,-4-1 0 0,-1-3 0 16,3-2 0-16,-6 1 0 0,-6-3 0 0,1 0 0 15,-2-1 0-15,-3-1 0 0,-4-2 0 0,1 5 0 16,1 0 0-16,-2-3 0 0,-4-2 0 0,0 3 0 15,0-1 0-15,-1 1 0 0,-3 2 0 0,4 0-128 16,4 2 128-16,-1-1 0 0,-3-2 0 0,1 1 0 16,0-2 0-16,-1 1 0 0,-1-3 0 0,-1 2 0 0,2 0 0 15,-1-3 0-15,-4 2 0 0,4-3 0 0,1 0 0 16,-3 4 0-16,-3-5 0 0,-1 6 0 0,3 0 0 16,-3 0 0-16,-3 2 0 0,3 0 0 0,6 0 0 0,0-1 0 15,-5 2 0-15,7 0 128 0,7-3-128 0,-2-1 0 16,-4-2 0-16,4 4 0 0,4-4 0 0,-2 3 128 15,-3-1-128-15,0 3 0 0,-2-1 128 0,2 3-128 16,-3 2 128-16,2-1-128 0,1-2 0 0,-1 1 0 16,-2 2 0-16,3 1-128 0,2-1 128 0,2 2 0 15,1 1 0-15,-1-2-128 0,1-3 128 0,3 1 0 16,5 0 0-16,0 2 128 0,-2-2-128 0,4 2 0 16,4 3 128-16,-3-1-128 0,0-1 128 0,1 2-128 0,5 3 160 15,1 0-160-15,-2 0 128 0,2-2-128 0,-3 2 0 16,4 0 144-16,3 4-144 0,-5 1 0 0,0-4 0 15,2 0 0-15,6 3 0 0,3-2 0 0,1 1 0 0,1 2 0 16,-1 0 0-16,1-3 0 0,2 2 0 0,1 1 0 16,-1 1 0-16,-2-1 0 0,-3 1 0 0,1 1 0 15,0 0 0-15,-1 2 0 0,-2 0 0 0,0 0 0 16,1-1 0-16,5 1 0 0,6 1 0 0,7-1 0 16,0-1 0-16,4-1 0 0,2-2 0 0,8-1 0 15,6-2 0-15,6 6 0 0,5-3 0 0,6-2 0 16,7 4 0-16,1-2 128 0,5 0-128 0,2-3 0 15,2 2 0-15,1 1 0 0,0-3 0 0,4-2 0 16,1 3 0-16,2-2-176 0,1 1 16 0,2 2 0 16,1-4-1632-16,4 0-320 0,8-9-64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9:59:56.13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1820 13750 14735 0,'0'0'1312'0,"-2"-12"-1056"16,2 5-256-16,-2-3 0 0,0-1 736 0,2 11 96 15,-1-8 0-15,1 8 16 0,0 0 368 0,0 0 80 16,1-9 16-16,-1 9 0 0,0 0-432 0,0 0-96 0,0 0-16 0,13 0 0 16,-3 3-176-16,0 3-32 0,1 6-16 0,1 1 0 15,-1 1 48-15,5 6 16 0,3 7 0 0,-2 1 0 16,0 4-112-16,2 2-32 0,3 2 0 0,0 7 0 16,4 8-64-16,-2 2-16 0,1 0 0 0,1 7 0 15,1 4-112-15,3 3-16 0,1-1-16 0,-1-1 0 16,1 1-112-16,2 4-128 0,2-1 176 0,2 4-176 15,1 1 192-15,-1-3-64 0,0-2 0 0,0 0-128 0,1-1 256 0,-1 2-48 16,-3-4-16-16,-1 3 0 0,-2-1 0 0,2 2 0 16,0-2 0-16,0-2 0 0,1-3 0 0,0 2 0 15,1 4 0-15,-1 1 0 0,0 0-32 0,2 1-16 16,-3-1 0-16,3 1 0 0,-3 0 0 0,-1 0 0 16,-5 3 0-16,0 0 0 0,-3-2-144 0,6-2 160 15,-2 0-160-15,-2-1 160 0,-3 1-160 0,4 1 0 16,2 0 0-16,-4 0 0 0,3 0 128 0,-1-3-128 15,4-2 0-15,-1 2 128 0,-1 1-128 0,2-4 0 16,-2-2 0-16,-1-2 0 0,0 2 0 0,-1-7 0 16,-1-2 0-16,-1 2 0 0,-3-2 0 0,1-1 0 15,3-1 128-15,-2 0-128 0,-2-2 0 0,-1-3 0 16,1 0 144-16,-2-5-144 0,0 1 0 0,1-4 128 0,-1 1-128 0,0-2 0 16,-1-2 0-16,-1-1 0 0,-2-1 0 0,1-2 128 15,0-1-128-15,-1-5 0 0,0 2 128 0,-2-3-128 16,0-3 0-16,-3-1 0 0,-1-5 0 0,-1 1 128 15,0 1-128-15,2-3 0 0,-2-4 0 0,2-3 0 16,-4 1 0-16,2-4 0 0,1-1 0 0,-1-2 0 16,-9-2 0-16,13-1 0 0,1-2 0 0,-1-3 0 15,-1-8 0-15,5-1 0 0,1-2 0 0,-1-4 0 16,1-2 0-16,4-8 0 0,1-3 0 0,1-5 0 16,1-3 0-16,3-5 0 0,1-4 0 0,3-6 0 15,0-7 0-15,2-3 0 0,2-7 0 0,-1-4 128 16,2-5-128-16,3-8 0 0,-1-7 0 0,6-6 128 0,0-5-128 15,7-2 0-15,6-4 0 0,1 0 0 0,5-4 0 0,0 1 0 16,-1-3 0-16,3-4 0 0,3-4 0 16,3-4 0-16,7 0 0 0,0-3 0 0,-3-3 0 0,-1 0 0 15,-1-8 0-15,5 2 0 0,2-1 0 0,2 0 0 16,1 2 0-16,-2 1 0 0,-2-1 128 0,2 3-128 16,0 4 160-16,5 3-160 0,2 6 304 0,-3 3-48 15,-3 5 0-15,-6 3 0 0,-2 5 32 0,0 6 0 16,0 12 0-16,-2 3 0 0,-5 4-96 0,-3 5-32 15,-4 4 0-15,-5 8 0 0,-1 7-160 0,-2 3 192 16,-5 5-192-16,-3 5 192 0,-7 6-368 0,-4 6-64 16,-4 3-16-16,-7 5 0 15,-7 10-2096-15,-10 5-416 0</inkml:trace>
  <inkml:trace contextRef="#ctx0" brushRef="#br0" timeOffset="858.11">2439 14373 18431 0,'-18'0'816'0,"8"-2"160"0,-1 1-784 0,1 0-192 16,0 0 0-16,2-3 0 0,2-1 960 0,0-3 128 0,3 2 48 0,0-6 0 15,2 1 16-15,1-6 16 16,1-2 0-16,3-4 0 0,1 0-336 0,5-1-64 16,3-4 0-16,3 0-16 0,3-2-384 0,8-3-80 0,4 0-16 0,4-3 0 15,3-2-112-15,3 0-32 0,1 1 0 0,0 0 0 16,0 3 48-16,0 1 0 0,-1 6 0 0,-3 4 0 15,-1 8-48-15,-2 6-128 0,-1 9 192 0,-2 3-64 16,-3 6-128-16,1 5 0 0,0 10 0 0,-2 5 0 16,-2 7 0-16,-4 4 0 0,1 1 0 0,-1 1 0 0,-2 6-128 0,7-5 128 15,0-5 0-15,2-3 0 0,-2-3 0 16,4-2 0-16,6-6 0 0,4-2 0 0,5-6 0 0,3 0 0 16,3-4 0-16,2-3 0 0,0 0 0 0,4-4 0 15,-1-2 160-15,4-5-160 0,4-4 192 0,2 2-64 16,2-1 0-16,-2 0-128 0,-2 0 144 0,1-4-144 15,1 0 0-15,5 0 144 0,1 2-144 0,2 2 128 16,0 3-128-16,-2-1 128 0,0 1-128 0,-1 5 0 16,-6 3 0-16,2-1 0 0,4 7 0 0,-4-3 0 15,-2 2 0-15,-2-2 0 0,-2 1 0 0,0-4 0 16,2 0 0-16,3-5 0 0,5-2 0 0,-1-2 0 16,-1 0 0-16,0 1 0 0,-1-2 208 0,4-2-32 0,2-3-16 15,4 2 0-15,3-3 32 0,0 3 0 0,-4-3 0 0,-1 1 0 16,-2-4 16-16,0 4 16 0,1 0 0 0,0-1 0 15,-7-3-96-15,-4-1-128 16,-7 0 176-16,-7 2-176 16,-6 0-832-16,-10 1-288 0,-6 4-48 0,-10 2-13344 0</inkml:trace>
  <inkml:trace contextRef="#ctx0" brushRef="#br0" timeOffset="1435.83">3605 14989 10127 0,'2'-6'896'0,"5"-3"-704"16,0 4-192-16,-1-3 0 0,-6 8 2336 0,8-6 432 16,-1 2 96-16,-7 4 16 0,0 0-1136 0,0 0-208 15,0 0-64-15,0 0 0 0,0 0-352 0,4 11-80 16,-4 5-16-16,-2 1 0 0,1 3-48 0,-3 4-16 16,-2 0 0-16,-2 8 0 0,-2 1-96 0,4-10-32 15,-2 5 0-15,-5 11 0 0,1-1-256 0,2-4-64 16,1-1-16-16,0-6 0 0,4 0-112 0,0-4 0 0,1-6-16 15,4 0 0-15,5-4 16 0,1-4 0 0,1-1 0 0,1-2 0 16,4-4-48-16,-2-1 0 0,5-2 0 0,12-1 0 16,1-4-80-16,2-4-32 0,2 0 0 0,1 1 0 15,0-2-96-15,-2 1 0 0,-3-3-128 16,-2 3 192-16,-1 2-192 0,-1 1 0 0,-1-5 0 0,-3 2 0 31,-2 2-1008-31,-3-2-192 0,-2 2-32 0,-1 2-16 0,0 1-2032 16,-3 0-416-16</inkml:trace>
  <inkml:trace contextRef="#ctx0" brushRef="#br0" timeOffset="1670.97">4279 14886 30399 0,'0'0'2704'0,"0"0"-2160"15,0 0-544-15,-7 8 0 0,0 2 560 0,-5 5 0 16,1 3 0-16,-2 6 0 0,-5 5 560 0,3-3 112 0,-2 3 32 0,-8 22 0 15,0-3-304-15,-2 8-64 16,0 4-16-16,1 3 0 0,0-4-304 0,2-1-48 16,1 1-16-16,3-1 0 0,1-2-304 0,7-18-64 15,1 8-16-15,-4 15 0 0,3-8-128 0,6-22 0 0,-1-3 0 0,1 14 0 16,1-12 0-16,2-12 0 0,0-3 0 0,0 3 0 31,3-5-1328-31,0-13-192 0,0 0-32 0,0 0-10048 0,0 0-2016 0</inkml:trace>
  <inkml:trace contextRef="#ctx0" brushRef="#br0" timeOffset="2132.28">4364 15764 24703 0,'0'0'1088'0,"0"0"240"0,0 0-1072 0,0 0-256 15,0 11 0-15,0-11 0 0,0 0 576 0,6 3 64 16,-6-3 16-16,13 2 0 0,2-6 592 0,3-2 112 16,1-7 32-16,5-2 0 0,4-4-256 0,4-2-48 15,3-4-16-15,4-3 0 0,1-7-256 0,-12 14-48 16,3-10-16-16,17-16 0 0,-7 2-128 0,-15 12-32 15,4-3 0-15,-4-2 0 0,2-8-144 0,0-1-48 16,-1-3 0-16,5-21 0 0,-6 6-192 0,-7 4-32 16,-5-1-16-16,-5 7 0 0,-4 8-32 0,-3 7-128 15,-2 11 192-15,-2 4-64 0,-4 10 0 0,-4 8 0 16,-3 5 0-16,-5 12 0 0,-3 8 48 0,-5 9 0 16,-3 9 0-16,-4 11 0 0,-5 5-176 0,11-13 0 15,-2 9 144-15,-14 30-144 0,3 1 176 0,14-26-48 16,4 9 0-16,-1-3 0 0,3-1 144 0,3-1 32 0,5-4 0 15,3-4 0-15,4-1-176 0,3 15-128 0,7-15 192 16,7-10-192-16,4-6 0 0,5-7 0 0,4-3 0 0,4-4 0 16,6-9-128-16,-1-5-96 0,0-6-16 15,3 0-13328-15,1-3-2688 0</inkml:trace>
  <inkml:trace contextRef="#ctx0" brushRef="#br0" timeOffset="7818.11">15056 11714 13759 0,'0'0'608'0,"9"-9"128"0,-1 1-592 0,0-2-144 16,-2 1 0-16,2-2 0 0,-1 2 1200 0,2-3 208 16,0 1 32-16,-1 1 16 0,-1-4 64 0,0 1 16 15,-2 1 0-15,-1 1 0 0,-4 11-256 0,3-8-32 16,0-3-16-16,-3 11 0 0,0 0-208 0,0 0-32 16,0 0-16-16,0 0 0 0,-1 14-464 0,-1-179-80 15,-1 369-32-15,-3-178 0 0,-2 4 208 0,-4 10 32 16,-1 8 16-16,-1 5 0 0,-1 5 80 0,-3 5 16 15,-2 2 0-15,-2 6 0 0,0 9-304 0,-1-2-64 16,-1-5-16-16,1-3 0 0,-3-4-176 0,1-5-16 16,2 0-16-16,1-3 0 0,2-7 208 0,1-6 32 15,2-2 16-15,6-4 0 0,-1-4-176 0,4-6-48 16,-1-3 0-16,4-5 0 0,2 0-192 0,3-2 128 16,3-5-128-16,2-4 0 0,-5-10 0 0,12 1-288 15,2-3 32-15,3-10 16 16,1-4-2176-16,3-3-432 0,2-5-96 0,3-4-12928 0</inkml:trace>
  <inkml:trace contextRef="#ctx0" brushRef="#br0" timeOffset="8344.14">15665 12020 23951 0,'-7'0'2128'0,"-2"-3"-1696"16,0-2-432-16,-1 0 0 0,1 1 656 0,9 4 48 16,-7-9 16-16,7 9 0 0,-2-12 240 0,3 0 32 15,3 1 16-15,2-1 0 0,6-3-352 0,-1 1-64 16,5 0-16-16,4 0 0 0,3-2-192 0,3-2-32 15,4-1-16-15,0 1 0 0,2 0-112 0,1 2-32 16,0-1 0-16,1 2 0 0,2 0 96 0,1 3 16 16,0 3 0-16,0 6 0 0,-2 4-16 0,-3 4 0 15,-3 6 0-15,-5 6 0 0,-2 6 0 0,-4 3 0 16,-7 8 0-16,-2 5 0 0,-6 7-144 0,-6 6-16 16,-6 1-128-16,-11 25 192 0,-6-5-192 0,-4-4 176 15,-3-4-176-15,-1-7 160 0,-2-3-160 0,0-5 192 16,-1-8-192-16,-1-1 192 0,0-1-192 0,-1-5 192 15,-1-1-192-15,2-8 192 0,3 0-64 0,0-5-128 0,4-2 192 16,6-3-64-16,4-8 128 0,7 0 0 16,4-3 16-16,10-5 0 0,0 0-16 0,0 0-16 0,2-9 0 0,6 0 0 15,3-1-112-15,5 1 0 0,4-3-128 16,3 4 192-16,7-2-192 0,3 3 0 16,4 4 0-16,3-2 0 0,0 2 0 0,3 3 0 0,2 0 0 0,1 3 0 15,1 3 0-15,1-2 0 0,-1 2 0 0,-1 2 0 16,-5-1-144-16,-3 5-32 0,-5-3 0 0,-4 1 0 15,-4-4-2352-15,-3 3-480 16,-6-3-80-16</inkml:trace>
  <inkml:trace contextRef="#ctx0" brushRef="#br0" timeOffset="9089.58">17456 12251 20271 0,'0'-12'1792'0,"-1"0"-1424"0,-1 2-368 0,-1-4 0 16,-1 1 1120-16,-1 2 160 16,-3-3 16-16,-4 4 16 0,-2 2-32 0,-4 4 0 15,-4 0 0-15,1 2 0 0,-6 4-560 0,-1 2-112 16,-1 1-32-16,-2 7 0 0,1 0-224 0,-1 6-48 0,2 6-16 0,1 1 0 16,1 2-32-16,2 1 0 0,2 3 0 0,3 3 0 15,2 3-128-15,4-1-128 0,5-4 144 0,4-3-144 16,5 0 0-16,5-5 128 0,4-5-128 0,4-2 0 15,3-3 176-15,6-3-16 0,3-3 0 0,3-4 0 16,3-7 208-16,3-2 32 0,3-1 16 0,1-6 0 0,-6-1-128 16,-2-2-32-16,2-3 0 0,-1-1 0 0,-2 0-128 15,-1-1-128-15,-1 0 144 0,-3 1-144 0,4-9 240 16,-4 6-48-16,-3 4-16 0,-1 4 0 0,-5 4 80 0,-1 1 32 16,-5 5 0-16,-2 3 0 0,1 1-160 0,-2 5-128 15,-1 4 144-15,-1 5-144 0,0 4 0 0,-2 6 0 16,-2 3 0-16,-1 8 0 0,-3 8 0 0,-1 4 0 15,-2 11 0-15,-2-1 0 0,-1 1 0 0,-3 6 0 16,-2 1 0-16,-7 21 0 0,-1-6 0 0,2-7 192 16,-1-9-48-16,-1 0-16 0,-1-7 304 0,0-3 48 15,0-2 16-15,-2-4 0 0,0-5 32 0,-2-2 16 16,0 1 0-16,-2-8 0 0,0-5-176 0,-1-1-48 16,0-3 0-16,0-4 0 0,1-3-144 0,0-3-48 15,1-2 0-15,1-7 0 0,0-6 0 0,0-2-128 16,3-5 192-16,-1-7-64 0,1-3 0 0,3-6 0 15,2-8 0-15,2-2 0 0,7-5-128 0,3-1 0 16,6-7 0-16,5 4 0 0,9 3 0 0,4-2 0 16,7 4 0-16,4 3 0 0,2 6-128 0,5 1 128 15,3 4-160-15,5 7 160 0,4 4-144 0,7 3 144 0,8 7-128 0,4 2 128 16,4 2 0-16,0 5 0 0,-19 2 0 0,4 2-128 16,2-1 128-16,-2 3 0 0,1-2 0 0,-3 3 0 15,-2-1 0-15,-3 2 0 0,-4-1 0 0,8 4 0 16,-8-3-144-16,-6 1 0 0,-5-4 0 0,-6 1 0 15,-4-5-1840 1,-4 0-384-16,-2-2-64 0</inkml:trace>
  <inkml:trace contextRef="#ctx0" brushRef="#br0" timeOffset="10941.69">13947 13702 5519 0,'-10'2'240'15,"5"1"64"-15,-2-2-304 0,2-1 0 0,-1-1 0 0,6 1 0 0,0 0 2192 0,0 0 384 16,0 0 80-16,0 0 16 0,0 0-1520 15,0 0-320-15,0 0-48 0,0 0-16 0,14-5-240 0,1 2-48 16,1-1-16-16,7 2 0 0,4-2 160 0,4 0 16 16,7 1 16-16,6-4 0 0,7-1-16 0,4 2-16 15,4-2 0-15,9 3 0 0,7 0-80 0,10-3-16 16,9 3 0-16,5 2 0 0,3-6-80 0,3 6-32 16,7 3 0-16,-2 0 0 0,-1-4-112 0,3 2-32 15,0 2 0-15,1 1 0 0,2-1 16 0,-31 0 0 16,8 0 0-16,43 3 0 0,-1 0 48 0,-45 0 16 15,3-3 0-15,39 2 0 0,-11 2 160 0,-5-2 16 0,-10-2 16 16,-4-2 0-16,-7-3 96 0,-3 4 32 16,2 3 0-16,-5-3 0 0,-4-3-64 0,-5 2-16 15,-6 1 0-15,-2 1 0 0,-2 1-128 0,-2 0-16 0,-3-2-16 16,-4 0 0-16,-4 1-240 0,-5 0-64 0,-6-2 0 0,-5 2 0 16,-8 2-128-16,-5-1 0 15,-5 3 0-15,-10 2 0 16,-4-1-896-16,-8-5-272 0,0 0-48 0,-7 6-15104 0</inkml:trace>
  <inkml:trace contextRef="#ctx0" brushRef="#br0" timeOffset="11899.74">14693 14160 1839 0,'0'0'160'0,"0"0"-160"0,10-6 0 0,-2 0 0 15,-2-7 2640-15,0 5 496 16,-6 8 112-16,8-9 16 0,-3 2-1568 0,-5 7-304 16,5-12-64-16,-5 12-16 0,0 0-112 0,0 0-32 15,7-7 0-15,-7 7 0 0,0 0-176 0,0 0-32 0,0 0-16 0,0 0 0 16,0 0-192-16,0 0-48 0,6 5 0 0,-1 6 0 16,-5-1-64-16,0 4 0 0,-3 3-16 15,-3 3 0-15,-3 8-64 0,-2 0-16 0,-2 5 0 16,-2 3 0-16,-3 2-32 0,0-1 0 15,-1-2 0-15,0 0 0 0,-1-3-192 0,2-2-32 0,3-3-16 16,2-1 0-16,-1-7 32 0,4-2 0 0,3-4 0 0,4-1 0 16,1 1-96-16,4-4-16 0,-2-9 0 0,0 0 0 15,11 11 0-15,4-3-16 0,3 1 0 0,4-6 0 16,2-5 80-16,3 1 32 0,1-2 0 0,2-2 0 16,4 2-112-16,1-3-32 0,-1 3 0 0,2-2 0 0,1 1-144 15,-2 0 0-15,-1 3 144 0,1-1-144 0,-2 1 0 16,0 1 0-16,0 1 0 0,-4-1 128 0,-2-1-128 15,-3 2 0-15,-1 1-128 0,-4-1 128 16,-1-2-1792-16,-3 1-288 0,-1-2-48 0,-4 1-13264 16</inkml:trace>
  <inkml:trace contextRef="#ctx0" brushRef="#br0" timeOffset="12111.7">15409 14190 27647 0,'0'0'2448'0,"0"0"-1952"16,0 0-496-16,0 0 0 0,-6 11 528 0,0 4 16 15,0 6 0-15,-3 4 0 0,-1 7 384 0,-2 5 80 16,-2 7 16-16,2 2 0 0,-1 5 0 0,-1 5 0 16,-4 2 0-16,-1 8 0 0,-3 7-288 0,2-2-48 15,0 0-16-15,1 0 0 0,1-1-304 0,0-2-64 16,2-7-16-16,3-7 0 0,3-4-96 0,5-17 0 15,1-3-16-15,1 14 0 0,2-6-176 0,1-7 0 0,3-5 144 0,-1-3-144 32,2-2-816-32,0-7-224 0,-4-14-48 0,0 0-16144 0</inkml:trace>
  <inkml:trace contextRef="#ctx0" brushRef="#br0" timeOffset="12893.65">16616 14336 17503 0,'3'-12'1552'0,"-3"12"-1232"0,0 0-320 0,0 0 0 16,0 0 672-16,0 0 80 0,0 0 16 0,0 0 0 15,0 0 288-15,0 0 64 0,1 9 16 0,-1 5 0 0,0 1-128 0,-1 5-32 16,-3 1 0-16,-1 8 0 0,-2 3-80 0,0 5 0 16,-3 4-16-16,-3 1 0 0,-1 3-48 0,-3 2 0 15,0 6 0-15,-4 0 0 0,-3-1-320 0,-1-1-64 16,-2-2 0-16,0-3-16 0,1 0 16 0,-1-4 0 16,0-5 0-16,1 1 0 0,0-2 32 0,2-6 16 15,-1-1 0-15,0-5 0 0,3 1-96 0,2-4-16 16,4-1 0-16,2-2 0 0,3-4-112 0,2-1-16 15,1-2-16-15,3 1 0 0,5-12-80 0,0 9-16 16,0-9 0-16,6 7 0 0,4-2 0 0,12 4 0 16,6 0 0-16,6-4 0 0,-12-2-16 0,7 1-128 15,7 0 192-15,3-2-64 0,3 2-128 0,4 1 0 16,3 1 0-16,4-2 128 0,44 4 64 0,-9-2 0 16,-9-3 0-16,-8 0 0 0,-6 3 160 0,-8 0 32 0,-7-4 16 0,-18 2 0 15,1-2-208-15,-3-1-32 16,-3 1-16-16,8 0 0 0,-8-4-144 0,-9 1-144 15,-7 0 144-15,-11 1-13504 16,0 0-2560-16</inkml:trace>
  <inkml:trace contextRef="#ctx0" brushRef="#br0" timeOffset="15916.42">25198 9710 8287 0,'-9'0'736'0,"0"2"-592"16,-1-1-144-16,1 0 0 0,0-1 1376 0,9 0 240 0,-10 1 48 0,1-1 16 15,9 0-192-15,0 0-32 0,-8-3-16 0,8 3 0 16,0 0-144-16,1-11-16 0,4 4-16 0,4-6 0 15,5-1-352-15,3 0-64 0,2 1-16 0,4-2 0 16,2-3-160-16,4 1-32 0,3-1-16 0,1 1 0 16,3 2-112-16,-1 1-32 0,1 3 0 0,1 0 0 15,0 6-160-15,0 2-48 0,-1-1 0 0,-2 2 0 16,-5 2-16-16,-5 4-16 0,-5 1 0 0,-4 2 0 16,-3 4-112-16,-9 2-128 0,-5 0 176 0,-6 4-176 0,-6 6 208 0,-5 0-64 15,-10 4-16-15,-4 1 0 0,-3 0 96 0,0-2 16 16,-3-4 0-16,4 1 0 0,2 1-240 0,4-4 176 15,2-2-176-15,5 0 160 0,2 0-160 0,6 0 0 16,4-4 0-16,5-3 128 0,5-1-128 0,5 2 0 16,4-2 0-16,5 1 0 0,7-3 0 0,2 3 0 15,4-1 0-15,-7 2 0 0,7 4 0 0,0 2 0 16,4 0 0-16,13 13 0 0,-5 4 0 0,-6 1 0 16,-8-1 0-16,-6 2 0 0,-5 1 0 0,-5 0 0 15,-5-1 0-15,-4 0 0 0,-4-3 400 0,-6 1 0 16,-6-2 0-16,-7-4 0 0,-5-1 464 0,-3 1 96 0,-2-5 0 15,-2 2 16-15,-1 2-336 0,0-3-64 0,1 1 0 16,-1-7-16-16,-1-3-256 0,2-1-48 16,0-3-16-16,4-1 0 0,1-4-112 0,5-1-128 0,1-2 176 0,6-4-176 15,0-1 0-15,6-2 0 16,3-3 0-16,5-1 0 16,4-2-1440-16,6-1-240 0,7-5-48 0,5 0-9984 0,2 1-1984 15</inkml:trace>
  <inkml:trace contextRef="#ctx0" brushRef="#br0" timeOffset="16449.9">26405 10177 25791 0,'-4'-15'2304'0,"3"8"-1856"0,0 0-448 0,1 2 0 0,-2-3 224 0,2 2-48 16,0 6-16-16,-5-6 0 0,0-1 496 0,-1 2 112 16,-3 2 0-16,-1 1 16 0,-7 0 80 0,0 4 16 15,-5 0 0-15,-2 2 0 0,-5 4-560 0,1-1-96 16,-4 6-32-16,0 0 0 0,0 2 48 0,3 1 0 16,2 2 0-16,3 1 0 0,4-2-240 0,5-3 0 15,6 2 0-15,0 3 0 0,4-2 192 0,6-4-64 16,-1-13-128-16,10 6 192 0,3-2 32 0,2 1 0 15,4-1 0-15,3-4 0 0,3-2-16 0,2-1 0 16,1-2 0-16,-1-2 0 0,-2-4-80 0,0-1-128 16,0 1 176-16,-3-3-176 0,0 2 160 0,-2 4-160 15,-2 0 128-15,-3 3-128 0,-2 2 0 0,-3 5 0 16,-1 1 128-16,-2 8-128 0,-2 1 0 0,-2 4 128 0,-1 5-128 16,-4 2 128-16,0 6 32 0,-2 3 0 15,-1 4 0-15,-1 4 0 0,-2 1 80 0,-2 5 16 0,-2 5 0 16,0-1 0-16,-2 0-32 0,-2-3 0 0,-1-5 0 15,-1 1 0-15,-2 2 256 0,-1-6 48 0,-3-2 16 0,-1-3 0 16,-5 1-16-16,-12 7 0 0,3-3 0 0,1-5 0 16,1-3-176-16,0-3-32 0,0-5-16 0,3-6 0 15,1 1-176-15,2-5-128 0,-3-4 144 0,5 0-144 16,1-6 128-16,13-3-128 0,-3-2 0 0,-8-6 0 16,4 2-1184-16,4-7-336 15,5-3-64-15,7-1-16576 0</inkml:trace>
  <inkml:trace contextRef="#ctx0" brushRef="#br0" timeOffset="16969.89">27665 9718 11055 0,'7'-14'976'0,"4"1"-784"0,1-2-192 0,4 0 0 15,0-3 1344-15,1 3 240 0,-2 1 32 0,0 1 16 16,0 0 224-16,-1 1 32 0,-2 3 16 0,-3-1 0 16,-2 2-640-16,0 0-128 0,-7 8-32 0,0 0 0 0,0 0-512 0,0 0-96 15,-4 10-32-15,-3 2 0 0,-3 3 16 0,-6 11 0 16,-5 3 0-16,-17 22 0 0,-4 1 96 0,-1 8 32 15,-3 3 0-15,13-11 0 0,-4 10-128 0,-7 10-32 16,-4 6 0-16,-20 34 0 0,6-6-160 0,2-11-32 16,-1-2-16-16,5-5 0 0,3-6 80 0,2-3 32 15,2-6 0-15,1-5 0 0,3-4 240 16,4-8 48-16,-1-4 16 0,-1-3 0 0,0-4-208 0,1-2-32 16,2-6-16-16,5-3 0 0,5-5-208 0,3-1-32 15,2-6-16-15,4-3 0 0,2-1-144 0,3-4 0 16,6-8 0-16,10-6 0 15,0 0-960-15,0 0-240 0,0-13-32 0,8 1-10288 16,6-7-2064-16</inkml:trace>
  <inkml:trace contextRef="#ctx0" brushRef="#br0" timeOffset="17457.16">28011 10501 26607 0,'0'0'1168'0,"0"0"256"0,1-4-1136 0,-1 4-288 0,2-5 0 0,-2 5 0 15,0 0 768-15,0 0 112 0,0 0 16 0,-5 9 0 0,-1 5-32 0,-2 2 0 16,-1 4 0-16,-3 2 0 15,-4 4-80-15,-1 6-16 0,-4 4 0 0,-2 6 0 16,-1 0-160-16,-1 4-32 0,-3 2-16 0,-3 2 0 0,0 1-144 0,-13 17-32 16,5-8 0-16,3-3 0 0,3-2-16 0,4-5-16 15,1-5 0-15,4-3 0 0,1-5 32 0,4-1 0 16,2-2 0-16,3-7 0 0,3-4-64 0,2-3-16 16,3-2 0-16,2-4 0 0,3-3-112 0,3 1 0 15,-2-12-16-15,9 9 0 0,5 1-176 0,4-4 192 16,4 3-192-16,5-6 192 0,7-3-192 0,-6 1 0 15,6 1 144-15,8 0-144 0,5-1 0 0,2 0 0 16,2 4 0-16,1-3 128 0,0-2-128 0,1 0 0 16,0 1 0-16,0 0 0 0,3 0 0 0,-1 1 0 15,-2-2 0-15,-1 0 0 0,-1 0 0 0,-5 0 0 16,-3 1 0-16,-6-1 0 16,-4 1-1040-16,0-1-288 0,-5 0-48 0,-2 1-16848 0</inkml:trace>
  <inkml:trace contextRef="#ctx0" brushRef="#br0" timeOffset="22694.41">6367 8533 1839 0,'0'0'160'0,"-8"2"-160"15,0-2 0-15,0 0 0 0,8 0 2576 0,-9 0 496 16,1 0 80-16,8 0 32 0,0 0-1856 0,0 0-368 15,0 0-80-15,0 0-16 0,0 0-64 0,0 0-16 16,0 0 0-16,0 0 0 0,0 0-336 0,13-5-64 16,1-1 0-16,3 1-16 0,0 3 16 0,6 1 0 15,1-3 0-15,6 0 0 0,-2 3-80 0,3-1-16 16,5 2 0-16,6 2 0 0,5 1 16 0,4-1 0 0,6-2 0 0,0-2 0 16,-1-1 16-16,0-1 16 0,1 3 0 0,3 2 0 15,1 3-80-15,3-1-32 0,3-3 0 0,-1 2 0 16,-2 0-48-16,-1 0-16 0,1-2 0 0,-1 1 0 15,1 3-32-15,3-1 0 0,4 3 0 0,-1-4 0 16,-2-3 0-16,-1 0-128 0,0-1 192 0,2 4-64 16,1 0-128-16,1-1 0 0,2-3 144 0,-2-1-144 15,-1 1 0-15,-4 0 144 0,-1 0-144 0,1-1 0 16,1 1 160-16,-3 2-160 0,-2-1 128 0,-2-2-128 16,-3-5 224-16,-2 3-32 0,-3 3-16 0,-3 0 0 15,-3 2 16-15,-2 2 0 0,0-2 0 0,-2 1 0 16,-4 2 48-16,-4-1 16 0,-3-1 0 0,-3 1 0 15,0-1-96-15,-6 3-16 0,-4-2 0 0,-4 1 0 0,-2-2-16 0,-12-1-128 16,0 0 192-16,0 0-64 0,0 0 0 0,0 0 0 16,0 0 0-16,0 0 0 0,-13 6 64 0,-7 0 0 15,-5-4 0-15,-4 1 0 0,-1-2-192 0,-6 0 160 16,-5 0-160-16,-1 1 160 0,-3-2-160 0,-4 0 0 16,-1-2 144-16,-5 4-144 0,-4-1 0 0,-3-1 0 15,-3-1 0-15,-1-1 128 0,-2 1-128 0,-4 0 0 16,-1 1 0-16,-7 0 128 0,-4 0-128 0,-3 0 0 15,-2-1 0-15,0-1 0 0,-5 2 0 0,-2 0 128 16,-6 0-128-16,0-1 0 0,-1 0 0 0,3 0 128 16,-2-1-128-16,6 2 0 0,5 0 0 0,5-2 0 15,5-1 0-15,3 2 0 0,2 5 0 0,2 0 128 0,3-3-128 0,3-1 0 16,5 0 0-16,6 1 0 0,5 2 0 16,3-2 0-16,4 0 0 0,4 0 128 0,5 2-128 0,6-2 0 15,3 2 0-15,4 1 0 0,5-3 0 0,6 0 0 16,12-1 0-16,0 0 0 0,0 0 0 0,0 0 0 15,12 1 0-15,9-1 0 0,4 0-144 0,11-1 144 16,6-3 0-16,7 1-176 0,7 1 176 0,10 1-128 16,7 0 128-16,6-1 0 0,6-1-144 0,5 0 144 15,1 1 0-15,9-2 0 0,6 2 0 0,4 0 0 16,-2-3 0-16,9 4 0 0,3-1 0 0,3-4 0 16,-7-2 0-16,4 2 0 0,1-2 0 0,-2 3 0 15,-1 3 0-15,-2 0 0 0,-3 1 0 0,-2 1 0 16,-4 1 0-16,-4 2 0 0,-8-2 0 0,-4 3 0 15,-3 0 0-15,-4 1 0 0,-4-3 0 0,-4-2 0 0,-7-1 0 0,-7 1 0 16,-7 1 0-16,-4 2 0 16,-9 3 0-16,-4 2 0 0,-6-4 0 0,-8 1 0 0,-6 1 0 0,-7-2 0 15,-11-4 0-15,0 0 0 0,0 0 128 0,-13 3-128 16,-6-1 128-16,-7 1-128 0,-6-1 160 0,-5 0-160 16,-1-2 192-16,-9 3-192 0,-7 0 128 0,-7-1-128 15,-6 1 0-15,-7 0 0 0,-3-2 0 0,-3 1 0 16,-3 2 0-16,-5-1 0 0,-6-1 128 0,-4 1-128 15,-5-1 0-15,-3 1 0 0,-6 2 128 0,-4-1-128 16,-3 0 0-16,-3 2 0 0,-2 2 0 0,0-3 0 16,-3 4 0-16,1-2 0 0,2 5 0 0,4-4 0 15,1 4 0-15,9-3 0 0,6 2 0 0,3-2 0 16,5 0 128-16,9 0-128 0,10 0 0 0,8-2 0 16,7 0 0-16,8-2 0 0,7 1 0 0,9 2 0 0,6-3 0 0,8 0 160 31,8 0-992-31,6-2-192 0,10-3-32 0</inkml:trace>
  <inkml:trace contextRef="#ctx0" brushRef="#br0" timeOffset="29996.33">6770 11234 10127 0,'0'0'896'0,"-8"-1"-704"16,8 1-192-16,-9-4 0 0,9 4 640 0,-8-5 80 15,8 5 32-15,-7-5 0 0,7 5 144 0,-5-5 16 16,0-3 16-16,5 8 0 0,0 0-144 0,0 0-16 16,0 0-16-16,8-7 0 0,-1-5-16 0,6 5 0 15,4-3 0-15,4 2 0 0,5-5-144 0,7 3-16 16,2-3-16-16,2-2 0 0,5 0-144 0,3 2-32 16,2 3 0-16,6 0 0 0,4 3-16 0,7 2-16 15,3-4 0-15,4-1 0 0,0-5-32 0,6 1 0 16,-2 6 0-16,5-2 0 0,2 4 96 0,2-3 16 0,-1 1 0 0,0 3 0 15,-2 4-32-15,0 1 0 0,3 1 0 0,0 4 0 16,0-1-144-16,0 4-16 0,0 2-16 0,1 3 0 16,0-2-96-16,1 2-128 0,1 1 176 0,-6-5-176 15,-3 2 128-15,1-1-128 0,-3 3 0 0,-1 1 0 16,-1-1 128-16,-1-6-128 0,-7-2 0 0,-1 3 0 16,-1-3 192-16,-2 2-192 0,0-1 192 0,1-1-192 15,-4 0 336-15,2 1-32 0,-1-2-16 0,1 0 0 16,-2 0 32-16,0 0 0 0,2 1 0 0,2-1 0 15,-2-1-112-15,2 2-16 0,3-1 0 0,0-1 0 16,-1-1-192-16,1 2 0 0,2 2 0 0,2 0 0 16,1-5 0-16,3 0 0 0,-2 0 0 0,2 1 144 15,-6-1-16-15,4 1-128 0,0 2 192 0,2-1-64 16,-1-1 16-16,0 1 0 0,-1 1 0 0,1-2 0 0,1 5-144 16,-2-4 192-16,2 3-192 0,-1 0 192 0,0-2-192 0,-2 0 0 15,-1-1 0-15,0 4 0 0,0-4 0 0,0 0 0 16,0 0 0-16,-2-3 128 0,0 0-128 0,-2 0 0 15,-1-2 0-15,-1 2 128 0,3 2 0 0,-4-1 0 16,-3-1 0-16,1-1 0 0,-1-2 0 0,-2 2 0 16,-3 1 0-16,-2 0 0 0,-2 0-128 0,0 1 192 15,-3 2-192-15,2-1 192 0,-2 3-192 0,-1-1 160 16,0-1-160-16,-2-2 160 0,-2 1-160 0,-1 1 0 16,1 1 144-16,-1 2-144 0,0-2 128 0,-3 1-128 15,1 1 128-15,-2-2-128 0,-3-3 0 0,0 2 0 16,-2-2 0-16,-2-1 0 0,-3 0 0 0,0 2 0 0,-3-5 0 15,-5 3 0-15,-4 0 0 0,-2-1 0 0,-2-1 0 0,-12 2 0 16,0 0 0-16,7-1 128 0,-7 1-128 0,0 0 128 16,0 0-128-16,0 0 128 0,0 0-128 0,-5-7 128 15,-2 1-128-15,-6 3 0 0,-5 1 0 0,-3 0 128 16,-6 1-128-16,-2-1 0 0,-2 0 0 0,-4-1 0 16,-5 1 0-16,-3-1 0 0,-4 1 0 0,-5-1 0 15,-5 2 0-15,-8 1 0 0,-9 1 0 0,-1-1 0 16,-8-1 0-16,-3-2 0 0,-4-1 0 0,-6 2 0 15,-4 1 0-15,-2-1 0 0,-2-2 0 0,0 1 0 16,0-2 0-16,-2 1 0 0,-1 0 0 0,2 3 0 16,-3-1 0-16,-4 2-128 0,-4-1 128 0,-1 1 0 15,-3 0 0-15,-4 0 0 0,-3 0 0 0,-4 0 0 16,2 0 0-16,-6 1 0 0,-5 1 0 0,-1-1 0 0,-1-1 0 0,-2 1 0 16,-2 1 0-16,0 0 0 15,-1 1 0-15,1-3 0 0,1-2 0 0,6 1 0 0,5 0 0 0,6-2 0 16,2 1 0-16,4-2 0 0,5 0 0 0,1 3 0 15,2 0 0-15,1 1 0 0,1 2 0 16,1 2 0-16,1-2 0 0,2 0 0 0,1-2 0 0,4 1 0 16,0 2 0-16,1 0 0 0,-1 2 0 0,4-1 0 15,1-1 0-15,4 1 0 0,-1 3 0 0,5 0 0 16,3-5 0-16,8 1 0 0,8-2 0 0,5 1 0 16,6 4 0-16,2-3 0 0,4 1 0 0,6 0 0 15,2-1 0-15,6 0 0 0,7 0 0 0,3-2 0 16,5-1 0-16,6 1 0 0,4 1 0 0,3-1 0 15,3 0 0-15,9-1 0 0,0 0 0 0,0 0-128 0,0 0 128 16,12 4 0-16,4 0 0 0,6-3-160 0,1 0 160 0,9-1 0 16,7-2-128-16,8-3 128 0,6-2 0 0,8 4 0 15,2-2 0-15,7 2-128 0,5-1 128 16,8-1 0-16,12-5 0 0,5 4 0 0,3 2 0 0,6-4 0 16,6 2-128-16,2-3 128 0,3 0 0 0,7 3 0 15,7-2 0-15,2 3-128 0,1-4 128 0,3 4 0 16,2 2 0-16,1 0 0 0,0-3 0 0,1 4 0 15,-2-1 0-15,2 1-128 0,-3 1 128 0,0 1 0 16,3-3 0-16,-3 0 0 0,-4-2 0 0,-1 3 0 16,-2 1 0-16,-5 1 0 0,-3 0 0 0,-4-2-160 15,-4 0 160-15,-2 1 0 0,-4-7 0 0,-5 7 0 0,-7 4 0 16,-4 1 0-16,-6-1 0 0,-5 1 0 0,-6 1 0 16,-7 1 0-16,-6-3 0 0,-6 2 0 15,-5 1 0-15,-8-1 0 0,-8-2 0 0,-7 2 0 0,-8 1 0 16,-6-1 0-16,-7-1 0 0,-11-4 0 0,0 0-128 0,-7 8 128 15,-7-3-128-15,-12-1 128 0,-6-1 0 0,-7 0-128 16,-5 1 128-16,-10-3 0 0,-7-2 0 0,-6-1-128 16,-3-3 128-16,-8 3 0 0,-7-1 0 0,-4 1 0 15,-4-6 0-15,-4 2-128 0,-5 1 128 0,-6-3 0 16,-8 2 160-16,-6 1-160 0,-5-3 0 0,-6 2 0 16,-12 0 0-16,0-1-160 0,-7 2 160 0,-1 1 0 15,-5-1 0-15,-1 2 0 0,-4 2 0 0,1 2 0 16,-2 2 0-16,2 3 0 0,0-3 0 0,4 4 0 15,4 4 0-15,8 0-128 16,9-1-240-16,10 4-32 0,10 4-16 0,11-2 0 16,10 1-1392-16,10-2-288 0,10-1-48 0,7 4-11568 0</inkml:trace>
  <inkml:trace contextRef="#ctx0" brushRef="#br0" timeOffset="37093.86">29216 10469 11055 0,'-6'-16'976'0,"3"11"-784"0,0-2-192 0,-5 0 0 15,2-1 1664-15,-3-2 304 0,0 3 48 0,0 0 16 0,1 4-832 0,-3 2-176 16,0 2-16-16,-3 3-16 16,1 4-416-16,-1 1-64 0,-1 2-32 0,-3 6 0 0,4-3-288 0,-1 2-64 15,1 2-128-15,0 2 192 0,3 2-192 0,2-3 0 16,1 0 128-16,3-3-128 0,2 2 144 0,2 0-16 16,0-1 0-16,3-3 0 0,3-6 432 0,1 1 80 15,2-4 0-15,4-2 16 0,2-6 64 0,1 0 16 16,0-8 0-16,2 1 0 0,-1-4-272 0,1-2-48 15,-1-5-16-15,1 1 0 0,-2-1-128 0,-1 1-16 16,-1 1-16-16,-2 3 0 0,0 2 0 0,-3 1 0 16,0 3 0-16,-3 2 0 0,-1 3-32 0,-4 5 0 15,0 0 0-15,0 0 0 0,0 0-208 0,0 0 144 16,3 8-144-16,-1 5 128 0,2-2-128 0,-3 3 0 16,2-1 0-16,-1 1 0 0,2-3 0 0,1 1 0 15,1-1 0-15,2-3 0 0,-2-2 0 0,5 0 128 16,0-2-128-16,2-4 0 0,5-2 176 0,-1-5-48 15,1-2-128-15,0 1 192 0,0-1-48 0,2-3-16 16,-1 3 0-16,-1-2 0 0,-2 3-128 0,-3 1 0 0,0 3 0 16,0 3 128-16,-2-1-128 0,-1 6 0 0,-1 4 0 15,-1 1-176-15,-3 5 176 0,-1 0 0 0,-3 2 0 16,-2 2 0-16,-4 1 128 0,-2 0 64 0,0-1 16 0,-4 0 0 16,0-1 80-16,-3-1 16 0,-1-4 0 0,-1 0 0 15,1-1-96-15,-1-4-16 0,-3-1 0 0,-2-1 0 16,0-5-64-16,-1-4-128 0,-1 0 176 0,-5-6-176 15,8-5-1360 1,3-2-384-16,6 1-80 0,6 3-8224 0,2 0-1632 0</inkml:trace>
  <inkml:trace contextRef="#ctx0" brushRef="#br0" timeOffset="37482.07">30306 9649 6447 0,'0'0'576'0,"3"-6"-576"0,1 1 0 0,-2-3 0 16,3 3 2528-16,0-1 400 15,0-2 80-15,-2 4 0 0,-3 4-1984 0,0 0-384 16,0 0-96-16,0 0-16 0,4-3-208 0,-4 3-32 0,0 0-16 0,0 0 0 16,0 0 176-16,0 0 16 0,0 0 16 0,0 0 0 15,0 0 112-15,-7 2 32 0,7-2 0 0,-6 1 0 16,0 2-192-16,6-3-48 0,-5 1 0 16,5-1 0-16,0 0 32 0,-7-2 0 0,3-1 0 0,4 3 0 15,0 0-176-15,0 0-48 0,0 0 0 0,0 0 0 16,0 0-192-16,0 0 176 0,-1-7-176 0,1 7 160 15,0 0-160-15,0 0 0 0,0 0 0 0,0 0 0 16,0 0-656 0,0 0-16-16,0 0 0 0,0 0-11040 0</inkml:trace>
  <inkml:trace contextRef="#ctx0" brushRef="#br0" timeOffset="38342.85">30626 9620 21183 0,'0'0'944'0,"-5"-8"192"0,0 2-912 0,-2-3-224 16,0 3 0-16,4 2 0 0,-4 0 544 0,2 0 64 15,-1 3 16-15,-2 2 0 0,-1 3-160 0,-1 1-16 16,-3 2-16-16,-1 4 0 0,-2-1 112 0,-2 7 32 15,-1 3 0-15,-3 6 0 0,-2-1-96 0,-1 7-16 0,-2 5 0 0,-1 6 0 16,0 0 144-16,3 7 32 16,-2 2 0-16,5 2 0 0,5 1-16 0,3-3 0 0,2-6 0 0,5 1 0 15,3-5-112-15,2 1 0 0,5-3-16 0,2-6 0 0,4-5-128 0,2 0-32 16,3 2 0-16,2-6 0 0,1-2-160 0,3-1-48 16,0-3 0-16,3-3 0 0,1-2-128 0,-1 0 192 15,-2-1-192-15,0-4 192 0,-2-1-192 0,-3-5 0 16,-2 0 0-16,-2-1 0 15,-3-2-1328-15,-9 0-240 0,0 0-48 0,0 0-13216 16</inkml:trace>
  <inkml:trace contextRef="#ctx0" brushRef="#br0" timeOffset="38522.64">29991 10263 6447 0,'0'0'576'0,"0"0"-576"16,0 0 0-16,2-6 0 0,6 1 5152 0,4 2 928 15,2 1 176-15,3-2 32 0,5 0-4688 0,3 0-928 16,5-1-192-16,3-2-32 0,5 0-192 0,5 2-16 16,4-2-16-16,3 0 0 0,-2 2-224 0,-1-3 128 15,-3 3-128-15,15 0 0 16,-15 0-2096-16,-8 3-512 0,3-3-96 0,-12 5-32 0</inkml:trace>
  <inkml:trace contextRef="#ctx0" brushRef="#br0" timeOffset="38766.67">30590 10364 28447 0,'0'0'1264'0,"0"0"256"0,0 0-1216 0,0 0-304 15,0 0 0-15,0 0 0 0,9-2 432 0,3 1 16 16,5-1 16-16,4-1 0 0,6-3 32 0,4 1 0 15,2 0 0-15,6-1 0 0,2 0-304 0,-2 1-64 16,-1 1-128-16,-1-2 192 0,-10 3-192 0,-2 1 0 16,-3-1 0-16,-1 3 0 15,-4-1-672-15,-3 1-128 0,-3 0-32 0,0 0 0 16,-11 0-2144-16,0 0-432 0</inkml:trace>
  <inkml:trace contextRef="#ctx0" brushRef="#br0" timeOffset="39050.99">30747 10163 19983 0,'3'-14'880'0,"-1"9"192"0,1 0-864 0,-1-3-208 15,5 3 0-15,2-1 0 0,2-3 848 0,4 5 128 16,3 0 32-16,6-1 0 0,4 0-48 0,3 1-16 16,-1 0 0-16,2 1 0 0,1 0-368 0,1 4-80 15,-2 3-16-15,1 0 0 0,-4-2-304 0,-2 6-176 0,-3 2 192 0,-2 5-192 16,-4 2 192-16,-4 2-192 0,-4 0 192 0,-5 1-192 15,-5 3 528-15,-4 3 0 0,-3-3 0 0,-4 0 0 16,-3 1 96-16,-2-1 16 16,-4-2 0-16,-3 1 0 0,-3-2 112 0,0 0 16 0,-1-2 16 0,-2-3 0 15,-1 1-272-15,2-2-48 0,0 0-16 0,3-5 0 16,2-2-272-16,4-3-176 0,3-1 192 0,3-2-192 16,4-2-576-16,3-2-240 15,2-2-32-15,4-3-10016 0,2 2-2000 0</inkml:trace>
  <inkml:trace contextRef="#ctx0" brushRef="#br0" timeOffset="39623.87">31948 10254 21183 0,'0'0'944'0,"0"0"192"0,0 0-912 0,0 0-224 16,0 0 0-16,0 0 0 0,0 0 976 0,0 0 160 15,-2 12 16-15,-1-185 16 0,0 365-816 0,0-183-160 16,-2 2-48-16,-3 4 0 0,-2 1 256 0,-3 0 48 0,-4 0 16 0,-1 4 0 16,0-1 128-16,0 0 32 0,-3 0 0 0,0-1 0 15,-2-2 208-15,1-2 64 16,-6 2 0-16,0-4 0 0,-2 1-256 0,0-5-32 0,-1 1-16 15,1-4 0-15,-1-4-144 0,2-2-16 0,2-3-16 16,5-4 0-16,4 1 32 0,1-6 0 0,6 3 0 0,3-7 0 16,3-2-112-16,4-3-16 0,3 1 0 0,3-1 0 15,3 2-192-15,3 1-128 0,5 1 128 0,-2 2-128 16,1-1 0-16,1 6 0 0,1 2 0 0,2 1-192 0,1 4 192 16,2 3-208-16,0 2 80 0,2 3 128 0,1 5-192 15,1 0 192-15,-1 4-160 0,0 1 160 0,0-2-128 16,1 1 128-16,-2 2 0 0,3 0-144 0,1 1 144 15,-1-4 0-15,0-3 0 0,-1 3 0 0,1-5 0 0,-2 1 0 16,-1-3 0-16,2-2 0 0,-1-1 0 0,1-3 0 16,-2-2 0-16,0-2 128 0,0-6-128 0,-1-1 144 15,0 2-144-15,-4-4 160 0,-1 0-160 0,-2 3 160 16,0-2-160-16,-6 2 160 0,-3 2-16 0,-2-3 0 16,-2 5 0-16,-4-5 0 0,-3 6 224 0,-4 0 32 15,-4 2 16-15,-4 1 0 0,-5-1 16 0,-8-2 0 16,-3 4 0-16,0 0 0 0,-1 1-272 0,0 0-160 15,0-1 192-15,-14 2-192 0,7 0 128 0,23 0-128 16,-3 0 0-16,4 2 0 16,1-1-496-16,1 2-144 0,1 0-48 0</inkml:trace>
  <inkml:trace contextRef="#ctx0" brushRef="#br0" timeOffset="52683.96">24449 6917 1839 0,'0'0'160'0,"0"0"-160"0,1-7 0 0,0 2 0 16,1-3 2304-16,-1 2 416 0,-1 6 96 0,1-6 0 15,0-3-1280-15,2 4-256 0,-2-3-48 0,2 3-16 0,-3 5-224 16,4-5-48-16,-1 0-16 0,-3 5 0 16,0 0-320-16,0 0-64 0,0 0-16 0,0 0 0 15,0 0-128-15,0 0-16 0,7 6-16 0,-3 2 0 16,-4 2 144-16,-2 5 16 0,0 3 16 0,-2 4 0 0,0 4 0 0,-1 7 0 16,-1 6 0-16,-1 1 0 0,1 0-160 0,0 3-48 15,-2 3 0-15,-5 17 0 0,1-6 112 0,-1-2 32 16,0 0 0-16,2-1 0 0,-1 0 144 0,0-2 16 15,-2-5 16-15,0 1 0 0,0 3-144 0,1-5-16 16,1-2-16-16,4-4 0 0,-4-2-176 0,6-3-48 16,-2-2 0-16,3 1 0 0,1-4-256 0,3-2 160 15,1 0-160-15,0-6 128 0,0-3-128 0,3-3 0 16,0 1 0-16,2-6 128 0,-5-11-128 0,9 6-224 16,-9-6 48-16,16-2 16 15,-1-8-2048-15,0-7-416 0,0-6-64 0,2-5-32 0</inkml:trace>
  <inkml:trace contextRef="#ctx0" brushRef="#br0" timeOffset="53258.83">24708 7292 17503 0,'0'0'768'0,"0"0"176"0,0 0-752 16,0 0-192-16,-1-8 0 0,1 8 0 0,2-13 272 0,6 3 32 15,-2-1 0-15,6 0 0 0,2 1-32 0,2-4 0 16,1 2 0-16,2 0 0 0,1-2 96 0,2 3 16 15,-2 1 0-15,2-2 0 0,-2 3 128 0,0-1 48 16,0 6 0-16,-3 2 0 0,-1 2-112 0,-1 3-32 16,-2 3 0-16,-2 5 0 0,-1 3-160 0,-1 5-16 15,-4 4-16-15,-1 6 0 0,-1 3 32 0,-5 5 0 0,-3 3 0 16,-2 2 0-16,-4 5-32 0,0-1 0 0,-4 2 0 0,-2-3 0 16,-2-2 32-16,-3-2 0 0,0 0 0 0,-1 0 0 15,-3-1 368-15,-2-5 80 0,-1 1 0 0,1 0 16 16,1 2-96-16,2-5-32 0,2-3 0 0,4-5 0 15,3-4-288-15,3-3-64 0,1-3-16 16,3-3 0-16,3-6-32 0,6-6-16 0,0 0 0 0,0 0 0 16,0 0 16-16,8-8 0 0,3-3 0 0,2-2 0 15,0 2-64-15,2-6-128 0,3-1 192 0,-1 2-64 16,0 1-128-16,0 2 0 0,-2 3 0 0,0 0 0 16,0 3 0-16,2 2 0 0,-1 3 0 0,2 2 0 15,-3 2 0-15,1 6 0 0,1 1-144 0,2 5 144 16,2 2 0-16,-2 1 0 0,4-1-128 0,-2 1 128 0,1-1 0 15,0 1 0-15,-1 1 0 0,-3-2 0 0,0-3 0 0,-2 2 0 16,-2 2 0-16,-1-3 0 0,-4-6 0 16,0 3 0-16,-2-5 0 0,0 3 0 15,-7-9-2000-15,0 0-352 0</inkml:trace>
  <inkml:trace contextRef="#ctx0" brushRef="#br0" timeOffset="54011.27">25870 7656 16575 0,'0'0'1472'0,"0"0"-1168"0,4-11-304 0,1 2 0 16,-1-2 432-16,-4 11 16 0,2-12 16 0,-1 2 0 15,-1-4 400-15,-1 3 80 0,-3 2 16 0,2-2 0 16,-6 3-80-16,1-3-16 0,-2 5 0 0,-1-3 0 16,-2 4-96-16,-1 2 0 0,-2 2-16 0,-3 2 0 15,1 5-112-15,-3 4 0 0,-2 0-16 0,-3 4 0 0,-1 4-192 0,-2 3-48 16,-1 6 0-16,-1-2 0 15,1 5-16-15,4-2-16 0,3 1 0 0,5-1 0 16,4-5-176-16,7 0-48 0,5-2 0 0,5 0 0 0,4-8-128 0,4 0 128 16,6 0-128-16,6-5 128 0,4-1 128 15,4-3 32-15,1-3 0 0,1-3 0 0,1-6 64 0,-1-1 16 16,-1-6 0-16,-1-2 0 0,-2 0-112 0,-2 0-32 16,-4-1 0-16,-2 3 0 0,-2-1-64 0,-2 4-16 15,-3-1 0-15,-3 6 0 0,-3-1-16 0,-9 8 0 16,0 0 0-16,0 0 0 0,0 0 64 0,0 0 16 15,2 13 0-15,-2 2 0 0,-1 0-80 0,-3 4-128 16,-1 4 176-16,0 3-176 0,0 2 128 0,0 5-128 16,-1 5 0-16,0 8 0 0,3 6 0 0,-2 1 0 0,-1-3 0 15,0 1 0-15,-1 1 0 0,-1-3 0 0,-1-6 0 16,-1 2 0-16,-2-4 192 0,-2-5 0 0,0 1-16 16,-1 0 0-16,0-3 160 0,0 0 48 0,-6-7 0 0,4 1 0 15,-4-3-112-15,0-3-16 0,-1-4 0 0,-1-6 0 16,-2-2-32-16,-2-6-16 0,-2-2 0 0,-1-4 0 15,0-3-48-15,1-6-16 0,0 1 0 0,6-6 0 16,1-6-144-16,3-2 0 0,2-3 144 0,5-2-144 16,2-1 0-16,3 2 0 0,3-3 0 0,7 7 128 15,2 1-128-15,1 5 0 0,3 4 0 0,5-1 0 16,5 0 0-16,7 2 0 0,4 7 0 0,6-1-128 16,3 4 128-16,4 3 0 0,3 6 0 0,-1 3-128 15,0 2 128-15,4-2 0 0,0 3 0 0,3 2-128 16,2 3 128-16,-1 4 0 0,-1-1 0 0,-1 0 0 0,-4 1 0 15,-2-1 0-15,-3-1 0 0,-5 3 0 0,-4-7 0 16,-3 0 0-16,-2-2 0 0,-3 0-128 16,-2-7-1648-16,-5-2-320 15,-5-5-64-15</inkml:trace>
  <inkml:trace contextRef="#ctx0" brushRef="#br0" timeOffset="55485.49">6595 8533 17103 0,'-23'-15'752'0,"10"11"160"0,0 2-720 0,1-2-192 0,1 0 0 0,5 0 0 15,6 4 272-15,0 0 32 0,0 0 0 0,0 0 0 16,0 0-64-16,9 0-16 0,6 3 0 0,11-1 0 15,7-2 64-15,10 0 16 0,10-1 0 0,8-1 0 16,13-1 144-16,4 2 16 0,4-2 16 0,6 1 0 16,5-1-192-16,5 1-32 0,5-3-16 0,3 1 0 15,5-3-32-15,-2 1 0 0,3 1 0 0,-1-4 0 0,-3 3-64 0,0-3-16 16,1 2 0-16,-3 2 0 0,-3 3 320 0,-6 3 64 16,-4 2 16-16,-5 0 0 0,-5 4-144 0,-7 2-16 15,-9 3-16-15,-8 0 0 0,-6-1-208 0,-5 4-144 16,-10 1 192-16,-7-2-192 0,-7 0 144 0,-10 0-144 15,-6 0 0-15,-13-3 144 0,-8 3-144 0,-12 0 0 16,-12-2 0-16,-15-1 128 0,-16 2 16 0,-12-1 0 16,-10-3 0-16,-13 1 0 0,-12-1-144 0,-9 0 192 15,-8-2-192-15,-7 1 192 0,-4 0 192 0,-5-3 64 16,-1 0 0-16,1 0 0 0,0 2 256 0,6 0 48 16,7-3 16-16,4 3 0 0,3 3-256 0,11-1-64 0,9 2 0 15,14 0 0-15,11 1-288 0,11 3-160 16,12 4 160-16,10 0-160 0,13-3 0 0,12-2 0 0,10-6 0 0,11 4 0 15,10-3 0-15,15 0 0 0,12-6-208 0,12 0 64 16,13 0-16-16,12 0 0 0,11 1 0 0,13-4 0 16,10-7 160-16,7-1 0 0,2 2 0 0,9-7-128 15,6-4 128-15,3 0 0 0,3-1 0 0,-2 0 0 16,-2-1 0-16,-6 2 192 0,-3 2-32 0,-9 1-16 16,-8 1 176-16,-10-1 48 0,-13 3 0 0,-13 5 0 15,-19 1 80-15,-13 1 32 0,-14 4 0 0,-14 5 0 16,-8-5-208-16,-20 10-32 0,-18 5-16 0,-19 4 0 15,-21 5-224-15,-17 2 176 0,-14 4-176 0,-20 6 160 32,-18 5-2000-32,-17 7-400 0,-14 0-64 0,-9 3-32 0</inkml:trace>
  <inkml:trace contextRef="#ctx0" brushRef="#br0" timeOffset="57208.88">24788 4465 6447 0,'3'-22'272'0,"-3"8"80"0,-2-2-352 0,1-2 0 16,-4-1 0-16,0 0 0 0,-3 0 1328 0,1-2 192 15,-3 0 32-15,-1-6 16 0,1 1-640 0,-1-1-128 16,-1 2-32-16,0-3 0 0,-2 0 160 0,-3-1 32 16,-2 3 0-16,-3-5 0 0,-2 2-80 0,-2 2-16 15,-4-2 0-15,1 2 0 0,-1-5-240 0,-2 4-48 0,-2 4-16 0,-2 0 0 16,-1 0-224-16,-4 1-32 0,-1 1-16 0,-1 1 0 15,-1-2-48-15,-5 4-16 0,-5 0 0 0,2 4 0 16,1 3 16-16,-1 2 0 0,-2 5 0 0,1 1 0 16,0 4-240-16,-1 1 144 0,0 2-144 0,-2 1 128 15,-4 2-128-15,4 3 160 0,1 4-160 0,2 3 160 16,-2 3-160-16,3 3 0 0,1 0 0 0,0 2 0 16,1 2 0-16,-4 1 0 0,-2 2 0 0,-1 4 0 15,5 4 0-15,-1 5 0 0,-3 5 0 0,2 0 128 16,1 0-128-16,-1 3 128 0,5 2-128 0,1-3 128 15,1-3-128-15,6 5 0 0,4 4 0 0,4 1 128 16,6 0-128-16,4 1 0 0,3-3 0 0,7 2-176 16,3 2 176-16,9-1 128 0,7 1-128 0,4 3 176 15,4 0 48-15,7-1 16 0,4-3 0 0,6-1 0 16,4-2 96-16,7-1 32 0,4-2 0 0,4-4 0 0,-2-3-112 16,5-2 0-16,3 4-16 0,4-5 0 0,1-3-112 15,4-1 0-15,6-4-128 0,1-2 192 0,2-5-64 16,2-3 0-16,3-5-128 0,5-6 192 0,6 0-16 0,1-10-16 15,1-4 0-15,-3-7 0 0,4-6 0 0,5-7 0 16,4-1 0-16,-3-7 0 0,1-9-32 0,-1-1-128 16,1-7 192-16,-3 0-64 0,-2-4-128 0,-8-3 160 15,-7-1-160-15,-6-6 160 0,-9 0 64 0,-5-9 16 16,-7-3 0-16,-9-1 0 0,-7 3 128 0,-11 0 16 16,-11-1 16-16,-10 2 0 0,-9-1 384 0,-10 4 80 15,-10 8 16-15,-4 5 0 0,-5 7-320 0,-1 8-64 16,-2 10-16-16,-3 7 0 0,-2 4-480 0,-1 11-208 0,-1 3 16 15,2 4-11584-15,3 2-2320 16</inkml:trace>
  <inkml:trace contextRef="#ctx0" brushRef="#br0" timeOffset="58282.88">25040 4859 15663 0,'-6'-19'688'0,"4"8"144"0,5-1-656 0,2 2-176 0,3 1 0 0,5-5 0 0,7-2 240 0,5-1 16 15,4-5 0-15,4-1 0 0,5-4 192 0,4 1 64 16,4-5 0-16,4-1 0 0,3 2-32 0,7-1 0 16,5 0 0-16,-2 1 0 0,-2 3-208 0,-1-4-32 15,-3 3-16-15,0 1 0 0,2 6 240 0,-3 3 48 16,1 0 16-16,-2 5 0 0,-2 6-160 0,0-2-48 16,-3 3 0-16,-4 0 0 0,-4 3-112 0,-3 5-16 15,-1 3-16-15,-2 0 0 0,-4 3-176 0,-2 1 192 16,1 4-192-16,-1 1 192 0,-2 0-192 0,-1 3 160 15,-1 5-160-15,0 1 160 0,-3 0-16 0,-3 3 0 0,-1 2 0 16,-1 4 0-16,-3 2 32 0,0 3 0 0,-1 0 0 0,0 4 0 16,-3 1 32-16,-3 0 16 0,0 5 0 0,-3 0 0 15,-2 2-32-15,-3 4-16 0,0-3 0 0,0-3 0 16,-5 2 16-16,0-4 16 0,-3-4 0 0,0-3 0 16,-1 2 208-16,-3-2 32 0,-4-1 16 0,-1-2 0 15,-4 0 16-15,0-1 0 0,-6 0 0 0,-1 2 0 16,-1 3-192-16,-2-3-32 0,0-3-16 0,4 0 0 15,1 1-96-15,0 1-16 0,-1-2 0 0,-2 1 0 16,0 0-128-16,-1 2 0 0,-1 2 144 0,-1-1-144 16,-1-3 144-16,0 2-144 0,0-1 192 0,-2 2-192 15,-2-1 208-15,-1-1-64 0,0 0-16 0,3-4 0 16,2-1 16-16,2 0 0 0,1-3 0 0,-1 2 0 16,1-1-16-16,2 0 0 0,-2 3 0 0,2-4 0 15,-2 1-128-15,-1-3 160 0,1-1-160 0,1 0 160 16,1-1-160-16,3-3 192 0,3-2-192 0,4-4 192 0,3-3-192 15,3-6 128-15,6 0-128 0,6-5 128 0,0 0-128 0,0 0 160 16,0 0-160-16,0 0 160 0,11-7-160 0,4-10 0 16,3-2 0-16,4 0 128 0,1-2-336 0,1-1-80 15,-1 2-16-15,-3 1 0 16,-1 1-848-16,-1 3-192 0,-3 3-16 16,-2-1-8320-16,-2 3-1664 0</inkml:trace>
  <inkml:trace contextRef="#ctx0" brushRef="#br0" timeOffset="58694.41">25606 5980 5519 0,'-6'-5'496'0,"0"-4"-496"0,0 2 0 0,-1 0 0 15,4-1 2544-15,3 8 400 0,-6-6 96 0,6 6 16 16,0 0-1248-16,0 0-240 0,0 0-48 0,0 0-16 16,0 0-416-16,0 0-96 0,0 0-16 0,0 0 0 15,-8 6-416-15,-1 8-96 0,0 3-16 0,-1 4 0 16,-2 10 128-16,-2-1 32 0,-1 2 0 0,-2 5 0 16,0 4-64-16,-1 2-16 0,-1-2 0 0,2-1 0 15,2 1-96-15,1-2-32 0,0-1 0 0,3 1 0 0,2-4-144 16,2-2-48-16,4-2 0 0,4-8 0 15,4-4-80-15,5-2 0 0,3-1-128 0,5-4 192 0,3-7 64 0,10-1 16 16,7-5 0-16,5-2 0 0,4-7 176 0,3-1 16 16,3-6 16-16,-1-2 0 0,2-4-144 0,3 3-16 15,-1 0-16-15,0 3 0 0,1 2-304 0,-3 3 160 16,-1 0-160-16,-5 4 128 0,-2-1-128 0,-3 4 0 16,-1-4 0-16,0 3 128 0,0 0-128 0,-2-1-256 15,-2 5 64-15,2 2-10928 16,-1 3-2192-16</inkml:trace>
  <inkml:trace contextRef="#ctx0" brushRef="#br0" timeOffset="61204.22">18743 12380 20271 0,'9'-11'1792'0,"-3"5"-1424"0,0 0-368 0,3-3 0 16,3 1 128-16,-1-1-128 0,-1 2 160 0,2-3-160 16,-2 2 1120-16,0-1 128 0,0 1 32 0,0-2 0 15,-2 3-608-15,1-5-112 0,-1 2-32 0,-1-1 0 16,1 3-272-16,1-4-64 0,-5 0-16 0,-1 0 0 16,-1 1-16-16,-2-1 0 0,-2 1 0 0,0-4 0 15,-3-3 112-15,0 0 32 0,-2 4 0 0,-2-2 0 16,-2-5-80-16,-3 1-16 0,0 0 0 0,-3-7 0 15,-4-2 112-15,-2-2 0 0,-1-1 16 0,-3 1 0 0,-1-1 64 16,-1-1 16-16,-4 0 0 0,-3-2 0 0,-3 2-48 0,-3 2-16 16,-5 5 0-16,-3-3 0 0,-4 1-208 0,-2-3-144 15,-1 7 192-15,-1-4-192 0,1 3 176 0,0-2-176 16,-2 3 160-16,-3-1-160 0,-5 4 0 0,1 1 0 16,-3-3 0-16,3 2 0 0,1-5 0 0,2 2 0 15,0 0 0-15,-4-3 0 0,-2 4 0 0,-1-2 0 16,0 1 0-16,1 1 0 0,-1-4 0 0,0 3 0 15,1 4 0-15,-7 1 0 0,-3 1 0 0,-1-1 0 16,0-5 0-16,0 4 0 0,2 9 0 0,-6 2 0 16,-5 2-128-16,2-2 128 0,1 1 0 0,4 3 0 15,0 7 0-15,1 2 0 0,1 1 0 0,1 2-128 0,2-1 128 16,2 4-160-16,0 7 160 0,4 2 0 0,-3-3 0 16,-1 5 0-16,-1 3 0 0,1 1 0 0,2 7 0 0,1 4-128 15,0 2 128-15,-1 9 0 0,-4 1 0 0,-1 5-128 16,-2 6 128-16,1-1 0 0,1 5 0 0,-2 4-128 15,-4 4 128-15,-1 4 0 0,-1 3 0 0,3-2-128 16,2 3 128-16,2 1 0 0,1-6 0 0,3 2 0 16,2 4 0-16,-1-4 0 0,8 0 0 0,3 2 0 15,4-4 0-15,4 1 0 0,3 5 0 0,4 1 0 16,1 3 0-16,1-4 0 0,1 1 0 0,1 0-128 16,2 4 128-16,4 2 0 0,0 1 0 0,5-1-128 15,2-4 128-15,3 8 0 0,1 0 160 0,5 2-160 16,4-3 0-16,3-2 0 0,2-2 0 0,6 2-160 15,4 2 160-15,1 1 0 0,4-4 0 0,3 2 0 16,4 2 0-16,2-3 0 0,4 0 0 0,3-3 0 0,2-2 0 16,5-4 0-16,1 2 0 0,4-3 0 0,4-1 0 15,5 1-128-15,5-5 128 0,1-1 0 0,2-2 0 0,2-3 0 16,-1-4 0-16,4 0 0 0,3 0 0 0,7-3 0 16,5 1 0-16,6-4 0 0,3 0 0 15,0-2 0-15,-1-4 0 0,8 1 0 0,3-4 0 0,6 1 0 16,7-1 128-16,3-1-128 0,-2-6 0 0,4-2 0 15,7-1 0-15,-4-5 128 0,0-1-128 0,3-4 0 16,7-1 0-16,1-4 0 0,0-8 0 0,5 0 128 16,-1 0-128-16,2-7 0 0,2-4 0 0,2-4 0 15,2-2 0-15,1-3 128 0,1-1-128 0,0-5 0 16,3-1 128-16,-4 1-128 0,4-5 0 0,3-1 0 0,5-4 0 0,-2-3 128 16,-4-4-128-16,2-4 0 0,3 4 128 0,-2-6-128 15,-2-8 0-15,1 0 0 0,2 0 0 0,-5-6 128 16,-5-9-128-16,0-7 0 0,0-4 128 0,-8-10-128 15,-3-10 0-15,-2-4 144 0,1-10-144 0,-2-11 0 16,-6-14 176-16,-6-8-176 0,-6 0 160 0,-6-3-160 16,-6-3 192-16,-9 1-64 0,-8-1-128 0,-11 8 192 15,-11 6 64-15,-8 4 16 0,-9 6 0 0,-10 5 0 16,-10 4 448-16,-8 5 96 0,-10 4 16 0,-5 6 0 16,-8 8-256-16,-5 3-32 0,-8 7-16 0,-5 6 0 15,-7 9-336-15,-4 4-192 0,-7 3 192 0,-3 6-192 31,0 7-1632-31,-1 5-432 0,0 2-96 0</inkml:trace>
  <inkml:trace contextRef="#ctx0" brushRef="#br0" timeOffset="62291.34">20245 14757 13823 0,'0'0'608'0,"-7"1"128"0,7-1-592 0,-11 6-144 15,6 2 0-15,5-8 0 0,-6 9 512 0,6-9 80 16,-4 11 16-16,2 2 0 0,2 0-160 0,2 1-16 16,-1-1-16-16,5-1 0 0,0-3 48 0,3 5 16 15,1 0 0-15,3-3 0 0,1 2-32 0,2-2 0 0,3-3 0 0,4 0 0 16,4-1 96-16,3-2 16 0,2 0 0 0,2 1 0 15,1-4-112-15,-1-2-32 0,2 0 0 0,2-1 0 16,1 0-160-16,2-1-16 0,1-2-16 0,2 1 0 16,2-2 96-16,4-2 0 0,2-3 16 0,-3-1 0 15,2-1 272-15,1-3 48 0,0-2 16 0,2 0 0 16,0-3-64-16,5 1-16 0,1 0 0 0,2 0 0 16,0 0-160-16,2 1-48 0,-3-1 0 0,1-1 0 15,0 0-208-15,3 1-48 0,1 0-128 0,0-1 192 16,0 1-64-16,-2 0 0 0,-5-1-128 0,3-3 192 15,0-2 32-15,3 2 0 0,1 0 0 0,-1-4 0 16,-2-2 0-16,-5-1 0 0,-4-6 0 0,1 0 0 16,-3 1-16-16,1 0 0 0,1-1 0 0,3 1 0 15,3 1-64-15,1-3-16 0,-3-2 0 0,-2-5 0 0,-1 3 16 0,1-1 0 16,0-3 0-16,1 3 0 0,0-5 80 0,-1 6 16 16,0 1 0-16,-3-2 0 0,-1 1 16 0,-1-3 16 15,-2-2 0-15,-5 0 0 0,2 3-64 0,-2 1-16 16,1-4 0-16,-2 4 0 0,3-2-16 0,-2 2-16 15,-1-1 0-15,1 1 0 0,-4-2-160 0,-1-1 128 16,-4-2-128-16,1 1 128 0,1 1-128 0,-3 2 0 16,-2 0 144-16,1-3-144 0,-2 0 0 0,1 5 128 15,0 1-128-15,-1 3 0 0,-2 3 0 0,-4 1 128 16,-2 2-128-16,-4 2 0 0,-4-3 0 0,1 2 128 16,-5 6-128-16,-2 1 0 0,-4 1 0 0,1 3 0 15,0 0 0-15,-4 1 0 0,-2 7-144 0,3-2 0 0,-2 4 0 16,-1 9 0-1,0 0-368-15,0 0-80 0,0 0-16 0,0 0 0 16,0 0-1248-16,0 0-256 0,-9-2-64 0,9 2-7616 0,0 0-1536 0</inkml:trace>
  <inkml:trace contextRef="#ctx0" brushRef="#br0" timeOffset="62628.92">23731 12593 26719 0,'-14'-6'1184'0,"5"1"240"0,0 1-1136 0,1 0-288 0,2-1 0 0,6 5 0 15,0 0-400-15,0 0-144 0,0 0-32 16,0 0 0-16,7-9 1088 0,5 5 192 0,3-5 64 0,6 2 0 0,4-5 32 0,7 3 16 15,5-2 0-15,7 1 0 0,6-4-448 0,7-1-96 16,5-1-16-16,2 1 0 0,1-3-256 0,1 0 0 16,0 1 0-16,4-4 0 0,3 0 192 0,2-1-64 15,3-2 0-15,-6 0-128 0,-6-2 576 0,1 1 16 16,0 3 0-16,-1 3 0 0,-2 3 48 0,-7 3 0 16,-9 4 0-16,-6 3 0 0,-8 3-192 0,-6 5-48 15,-6 3 0-15,-8 6 0 0,-6 8-112 0,-7 14-32 16,-5 12 0-16,-5 8 0 0,-5 7-256 0,-4 8 160 15,-1 6-160-15,-4 1 128 0,-1 4-128 0,-1 0 0 16,-2 5 0-16,4-3 0 0,2 3 0 0,2-3 0 0,1 3 0 0,1 0 0 31,3-5-1728-31,3 5-336 0,1 2-64 0,7-3-16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20:05:29.01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48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1-02-05T20:05:50.728"/>
    </inkml:context>
  </inkml:definitions>
  <inkml:trace contextRef="#ctx0" brushRef="#br0">1079 9385 24879 0,'-16'-10'1088'0,"7"6"256"0,-3-1-1088 0,3 4-256 0,9 1 0 0,0 0 0 16,-7 6 352-16,0 2 16 0,4 3 0 0,1 4 0 15,4 4-368-15,-4 4 0 0,0 0 0 0,-2 6 0 16,0 4 0-16,0 4 0 0,-1 1 0 0,0 8 0 16,-1 6 0-16,-2 7 0 0,-2 2 0 0,-3 7 128 15,-1 7-128-15,-1 7 0 0,-4 0 128 0,0 4-128 16,1 2 176-16,-3 8-48 0,0 7 0 0,2 2 0 0,1 0 128 0,1 0 32 15,0 2 0-15,2 1 0 0,2-3 144 0,3-4 16 16,2-1 16-16,3-49 0 0,1 5 880 0,1 4 160 16,0 6 32-16,2 2 16 15,2-3-1744-15,0 0-368 0,1 0-64 0,0-3-16 0,1 3 640 0,0-8 208 16,3-1 0-16,4 39 0 0,0-18-64 0,0-18-16 16,3-8 0-16,-1-10 0 0,4-7-128 0,0-3 0 15,3-7 0-15,3-4 0 0,2-2 0 0,4-4 0 16,5 0 128-16,4-4-128 0,0-2 0 0,2-3 0 15,1 1 0-15,4-1 0 0,3-2 0 0,7-1 0 16,1 4 0-16,10 2 128 0,6 1-128 0,2 0 0 16,-1-4 0-16,5 4 0 0,5-2 0 0,7 0 0 15,5 3 0-15,4-6 0 0,3-1 0 0,7 2 0 0,6-1 0 16,4-4 0-16,2-3 0 0,2 3 0 0,4-1 128 0,5-3-128 16,6 0 0-16,4 3 0 0,5 2 0 0,2-1 128 15,-4 0-128-15,9 3 0 0,6 4 0 0,-1 0 0 16,-5-2 0-16,4 4 0 0,3 0 0 0,8 1 0 15,2 2 0-15,-1-1 128 0,-2 0-128 0,3 0 0 16,3 3 128-16,3-1-128 0,4 0 128 0,-1 0-128 16,-1-2 128-16,4 3-128 0,2-3 128 0,4 2-128 15,3 0 0-15,-1-3 128 0,-1 0-128 0,1 3 0 16,1-3 160-16,2 2-160 0,3 0 192 0,2 0-192 16,7 3 128-16,-4-1-128 0,1-6 0 0,-1 2 0 15,2-4 160-15,8 2-32 0,1-4 0 0,7-1 0 16,1 0 32-16,3-3 0 0,5-1 0 0,2-2 0 0,1 1-32 15,1 0 0-15,-9 1 0 0,-1 2 0 0,-4 1 0 16,0 1-128-16,-4 1 192 0,0 1-64 0,-3 2 0 16,-1 0-128-16,-2 6 192 0,-3 1-64 0,-8 0-128 0,1-3 160 15,-3 1-160-15,0 0 160 0,0-3-160 0,-1 5 0 16,1-1 144-16,-3-2-144 0,-7 2 0 16,0 0 0-16,-2-5 0 0,1 2 128 0,3-1-128 0,-3-1 0 15,-3-2 128-15,-2-3-128 0,-1 1 0 0,0 0 0 16,1-3 0-16,-2 2 128 0,-4-3-128 0,-3-1 0 15,-2-2 0-15,-2-1 0 0,0 2 0 0,-5-1 144 16,-7-1-144-16,-3 0 0 0,0-1 128 0,-3 2-128 16,-5 0 0-16,-1 1 0 0,-3-2 0 0,-1-1 0 15,-2 1 0-15,-3-1 0 0,-2-4 128 0,2 0-128 16,0 0 0-16,-1 0 0 0,1-4 128 0,0 5-128 16,-4-6 0-16,2 2 0 0,-2-1 128 0,-2-1-128 0,1 0 0 0,-1 2 0 15,-4-1 0-15,-2 0 128 0,-3 1-128 0,1 3 0 16,-1-3 144-16,-5 2-144 0,-9 0 0 0,0 2 144 15,2 1-144-15,-7 3 0 0,-5-1 0 0,-5-2 0 16,-4 4 0-16,-1 1 128 0,-2 1-128 0,-4 0 0 16,-1 1 0-16,-6 0 0 0,-5 1 128 0,-3 0-128 15,0 1 0-15,-1-1 0 0,2 3 0 0,-5-2 0 16,-2 2 0-16,-2-3 0 0,-5-1 0 0,-5 0 0 16,-3 0 0-16,-1 0 0 0,-3 0 128 0,0 0-128 15,-3-1 0-15,-5 0 128 0,-4-3-128 0,-2 0 128 16,-4 0 128-16,-1-2 0 0,-4-2 16 0,-2 2 0 15,-1-7 144-15,-4 2 32 0,0-2 0 0,-2-3 0 16,2-3-176-16,1-4-16 0,0-3-16 0,0 2 0 0,0-4-240 0,2-2 0 16,1-3 128-16,0-9-128 0,1-3 0 0,-2-4 0 15,1-5 0-15,-2-8 0 0,0-2 0 0,-1-7-160 16,1-1 32-16,0-10 0 0,1-3-128 0,0-6 0 16,2-5-16-16,2-2 0 0,2-3-32 0,2-2 0 15,2-4 0-15,3 0 0 0,2-1 144 0,0 9 32 16,0 3 0-16,-2 5 0 0,-1 1 128 0,0 6 256 15,-2 3-64-15,1 7-16 0,0 4 16 0,-1 0 0 16,1 0 0-16,-1 0 0 0,1-2-192 0,0 3 0 16,-2 5 0-16,-1-3 0 0,-1-2 0 0,-2 2 0 15,0 8 0-15,-2 1 0 0,0-3-144 0,-2 7 144 16,1 3-192-16,-1 3 192 0,-2 1-128 0,0 5 128 16,0-2 0-16,-1 6 0 0,-1 3-192 0,-1 3 192 0,-4 4-192 0,1 4 192 15,-2-3-192-15,-2 7 64 0,-1 2 128 0,-2 0-208 16,-3 4 208-16,-3 2-144 0,-1 0 144 0,-3 1-128 15,2 2 128-15,-5-1-192 0,-3 5 192 0,-5 1-192 16,-4 1 192-16,-5 2-160 0,-6 1 160 0,-6 1-160 16,-8 2 160-16,-4-1-128 0,-4 2 128 0,-5 0-128 15,-6 3 128-15,-9 0 0 0,-16 0 0 0,-6 2-128 16,1-4 128-16,-12 4 0 0,-6-1 0 0,-5 2 0 16,-6-3 0-16,-6 0-160 0,-7 2 160 0,1-5 0 15,1 0-144-15,-10-3 144 0,-9-1 0 0,-3-1-144 16,-2 1 144-16,-3-4 0 0,-2-1-144 0,-7-4 144 15,-5 1 0-15,-7-2 0 0,-4 1 0 0,-2-1 0 16,-1 2 0-16,-4-2 0 0,-5 3 0 0,-5-6 0 0,-5 3 0 0,-4-2 0 16,-2 0 0-16,-3 1 0 0,-3-3 0 15,-4 3 0-15,-4 0 0 0,1-2 0 0,-1-2 0 16,1 1 0-16,0 1 0 0,-2-2 0 0,-4-3 0 0,0 0 0 16,2 0 0-16,0 0 0 0,-7 1 0 0,-1 0 0 15,-1 1 0-15,1-1 0 0,-1 1 0 0,1 0 0 16,3 1 0-16,1 2 0 0,2-1 0 0,3-1 0 15,2 1 0-15,3-1 128 0,2 2-128 0,2-1 160 16,3-1-160-16,6 1 160 0,2 0-160 0,6 1 0 16,0-2 0-16,-2 1 128 0,1 3-128 0,0 2 192 15,2 0-192-15,2 2 192 0,0 2-192 0,4-1 192 16,3 1-192-16,3 5 192 0,-2 1-192 0,1 2 0 16,1 2 0-16,2-3 128 0,4 1-128 0,7-2 0 0,7 0 0 0,1 2 128 15,0 1-128-15,4 0 0 0,1-3 0 16,6 1 0-16,7 0 0 0,1 0 0 0,-1 1 0 0,5 3 0 15,6 0 0-15,1-2 0 0,-2 1 0 0,3 0 0 16,4-1 0-16,0 0 0 0,1 4 0 0,0-3 0 16,-1-1 0-16,2 2 0 0,0 2 0 0,0-1 0 15,-3 5 0-15,6-1 0 0,2 1 0 0,0 0 0 16,0 3 0-16,2 1 0 0,5-2 0 0,0 2 0 16,2 1 0-16,0-1 0 0,1 0 0 0,4 3 0 15,-1 1 0-15,2-2 0 0,2-2 0 0,2 0 0 16,0 0 0-16,0-5 0 0,-1-3 0 0,7 5 0 15,4-2 0-15,-1 3 0 0,-5 0 0 0,4 1 0 16,3-3 0-16,6 1 0 0,3 1 0 0,2 1 0 0,1-2 0 16,6 3 0-16,8 3 0 0,11-2 0 15,7-3-1328-15,7-3-288 0,7-1-64 16</inkml:trace>
  <inkml:trace contextRef="#ctx0" brushRef="#br0" timeOffset="1021.17">9437 14057 20847 0,'-3'-17'912'0,"-2"5"208"0,3 3-896 0,-3-3-224 0,-2-2 0 0,1 5 0 0,-3 2 1104 0,-1 4 176 16,-4-1 48-16,2 2 0 0,-2 0-448 0,-3 3-96 15,-4 3-16-15,0 4 0 0,-2 2-320 0,-1 5-80 16,-1 3-16-16,1 1 0 0,1 1-128 0,2 6-32 16,0 3 0-16,4 1 0 0,-1-3-16 0,4 4-16 15,4 3 0-15,6-12 0 0,1 0-160 0,5 1 128 16,1-4-128-16,5-2 128 0,4-6 16 0,3 1 0 16,3-3 0-16,3-3 0 0,5-5 256 0,2-2 48 15,1-3 16-15,1-3 0 0,2-2 96 0,-4-5 16 16,0-2 0-16,-1-1 0 0,-2-2-96 0,-2 0-16 15,-1 1 0-15,-5-3 0 0,-3 1-80 0,-3 1 0 16,-5 1-16-16,-2 2 0 0,-3-1 48 0,-4 2 16 16,-2 0 0-16,-2 3 0 0,-3 3-176 0,-1-1-48 15,3 4 0-15,-4 2 0 0,2 0-384 0,4 2-80 16,6 2 0-16,0 0-16 16,0 0-2608-16,0 0-528 0,1 12-112 0</inkml:trace>
  <inkml:trace contextRef="#ctx0" brushRef="#br0" timeOffset="1290.77">9868 14007 13823 0,'0'0'1216'0,"-2"11"-960"0,-1-2-256 0,-1 4 0 15,0-3 1472-15,-1 4 256 0,0 4 64 0,-1-1 0 16,-2 2-464-16,2 1-96 0,-1 0-16 0,2 3 0 16,0-3-240-16,1-1-48 0,2 0-16 0,2-1 0 15,2-1-96-15,2-4-32 0,1-1 0 0,3-2 0 16,2-5 128-16,3-1 32 0,1-5 0 0,5-4 0 0,-2-4 64 15,1-5 16-15,0-4 0 0,-1-1 0 16,-1-4-320-16,-1 0-48 0,-1-1-16 0,-2-1 0 16,-3 2-160-16,0 2-32 0,-3 0-16 0,0-3 0 0,-1 3-128 15,-1 2-32-15,0 1 0 0,-1 3 0 0,-1 1-272 0,1 3 128 16,-1 1-128-16,-2 10 0 0,0 0 0 0,0 0-192 16,0 0 0-16,0 0 0 15,0 0-3072-15,0 0-592 0</inkml:trace>
  <inkml:trace contextRef="#ctx0" brushRef="#br0" timeOffset="1590.83">10516 14052 20271 0,'-8'13'896'0,"5"0"192"0,0 3-880 0,-1 5-208 16,-2 3 0-16,-2 2 0 0,-1 0 1520 0,-1 2 256 15,0-1 48-15,0 2 16 0,0 3-464 0,-1-6-96 16,3 1 0-16,0-7-16 0,2-4-304 0,2-6-64 16,4-10-16-16,0 0 0 0,0 0-48 0,0 0-16 0,11-5 0 15,2-8 0-15,0-6 48 0,3-5 16 0,2-6 0 0,2 2 0 16,2-2-464-16,0-2-96 0,-1-1 0 0,1 4-16 16,-2-2-112-16,4 3-32 0,3 2 0 0,0 5 0 15,-3 4-160-15,1 1 160 0,1 4-160 0,-1 4 160 16,-1 3-160-16,-1 6-176 0,0 4 48 0,-3 4 0 31,-1 1-2240-31,-2 4-432 0,1 8-80 0,1 2-32 0</inkml:trace>
  <inkml:trace contextRef="#ctx0" brushRef="#br0" timeOffset="2258.01">12724 13867 19231 0,'0'0'848'0,"0"0"176"0,-9 7-816 0,0 0-208 0,2-1 0 0,-1 6 0 16,-2 5 576-16,1 2 80 0,0 6 16 0,0 3 0 15,0-2-96-15,0 5-32 0,2 0 0 0,-1 5 0 16,0 0-96-16,-2-2 0 0,0 3-16 0,1-4 0 15,3-5-112-15,-2-3-32 0,3-8 0 0,1-4 0 16,3-3 544-16,1-10 96 0,0 0 32 0,0 0 0 16,0 0 288-16,11-13 64 0,5-4 16 0,1-4 0 15,3-6-560-15,0-2-128 0,1 6 0 0,4-4-16 16,-1 1-432-16,-1-2-192 0,0 4 160 0,-1 1-160 16,1 7 0-16,0 4 0 0,-4-2 0 0,0 7 0 0,-1 5 0 0,-1 4 0 15,-2 5 0-15,-2 5 0 0,-3-1-176 0,-4 5 32 16,-1 7 0-16,-4 0 0 0,-3 1 144 0,-3 5-192 15,-3 2 192-15,-1-2-192 0,-2 2 192 0,3-9 0 16,-1-3 0-16,3-3 0 0,1-4 0 0,5-12 0 16,0 0 0-16,0 0 0 0,0 0 224 0,11-2-32 15,2-10 0-15,5-3 0 0,2-6 112 0,6 0 16 16,2 0 0-16,0-2 0 0,-2 1-192 0,3 3-128 0,-1 0 144 0,-1 4-144 16,-1 5 0-16,-2 3 0 15,-3 5 0-15,1 2 0 0,-2 4 0 0,-2 7 0 16,0 4-160-16,-4 6 160 0,-5 4-128 0,-4 3 128 15,-1 2-128-15,-3 0 128 0,-2-1 0 0,-1 1 0 16,1-3 0-16,0 1 0 0,0-5-256 0,1-3-80 0,3-2-16 0,2-5 0 31,-5-13-736-31,12 2-128 0,2-2-48 0,5-5-8784 0,3-7-1744 16</inkml:trace>
  <inkml:trace contextRef="#ctx0" brushRef="#br0" timeOffset="2586.32">13939 14173 17503 0,'0'0'768'0,"0"0"176"0,0 0-752 0,-7-2-192 0,7 2 0 0,-11 1 0 15,-1-1 2432-15,-1 0 448 0,-2 0 80 0,-3 4 32 0,-2 7-1568 16,0 1-304-16,-2-5-64 0,0 7-16 0,-1 4-512 0,4 0-96 16,0 0-32-16,2-1 0 0,5 1-160 0,3 0-48 15,4-3 0-15,3-1 0 0,5-4-192 0,3 0 144 16,5-6-144-16,3-4 128 0,3-1 0 0,4-5-128 15,0-3 192-15,3-3-64 0,2 0 160 0,-3-4 32 16,-3-1 0-16,-1 0 0 0,-1-3-128 0,-2 2-32 16,-2 3 0-16,0 1 0 0,0 0-160 0,-5 6 160 15,0 0-160-15,-9 8 160 0,0 0-160 0,0 0 0 16,0 0 0-16,5 12 128 0,-1 3-128 0,-1 3 0 16,-2 2 0-16,0 4 0 0,0 3 0 0,3-3 0 15,1 3 0-15,3-5 0 0,3-1-160 0,5-2 160 16,4-2-208-16,4-3 80 15,4-3-880-15,4-6-160 0,3-6-48 0,0-5-8832 16,-2-1-1792-16</inkml:trace>
  <inkml:trace contextRef="#ctx0" brushRef="#br0" timeOffset="2799.27">14859 13578 28559 0,'0'0'2544'0,"0"0"-2032"0,-1-7-512 0,1 7 0 15,0 0-176-15,-6 9-128 0,-3 6-16 0,0 5-16 16,-5 4 1280-16,-1 7 256 0,-2 4 48 0,-1 9 16 0,1 1-272 0,-2 5-48 16,0-1-16-16,1 1 0 15,0 2-416-15,1 0-96 0,0 0-16 0,-1 0 0 16,0 2-272-16,2 1-128 0,0-1 128 0,4-3-128 16,1-5-768-16,4-4-224 15,2-5-48-15,2-6-16 0,3-9-1568 0,0-7-320 16</inkml:trace>
  <inkml:trace contextRef="#ctx0" brushRef="#br0" timeOffset="3245.55">14562 14087 15663 0,'17'-4'1392'0,"-3"1"-1120"16,5-1-272-16,3-2 0 0,5-5 1216 0,4-5 176 15,0 2 32-15,2-2 16 0,1-4-208 0,-1-1-32 16,-2 1-16-16,-8 5 0 0,3-3-368 0,0-1-80 15,2-2-16-15,0-1 0 0,0-5-112 0,0 3-32 16,0-4 0-16,-1 0 0 0,-3-5-64 0,-1 0-32 16,-4 2 0-16,-1 5 0 0,-4-1-160 0,-4 5-48 0,0 3 0 15,-4 5 0-15,-4 9 96 0,-2 5 16 16,0 0 0-16,-7 9 0 0,-4 8-256 0,-1 3-128 0,-4 5 160 16,-3 7-160-16,-5 6 128 0,0 4-128 15,-3 8 0-15,-14 21 144 0,2 0 0 0,2-4 0 0,-2 0 0 16,3-3 0-16,2-1 240 0,2-5 64 0,3-7 0 0,3-8 0 15,3-5 96-15,7-6 32 0,4-7 0 0,5-4 0 16,2-8-224-16,5-13-32 0,0 0-16 0,0 0 0 16,12-2-64-16,4-4-16 0,1-8 0 0,4-3 0 15,2-3-64-15,-1 0-16 0,3-7 0 0,-8 12 0 0,1 1-144 16,1 1 0-16,0 2 0 0,-2 3 0 0,-2 0 0 0,0 7 0 16,-1 6-128-16,2 3 128 0,-5 7-128 15,1 2 128-15,0 0-160 0,-3 4 160 0,0 3 0 16,-3 3-144-16,-1-3 144 0,2 13 0 0,-2-3-128 0,0-2 128 15,0-6-128-15,5 0 128 16,2-6-1968-16,0 0-304 0,1-2-64 0</inkml:trace>
  <inkml:trace contextRef="#ctx0" brushRef="#br0" timeOffset="3604.31">15467 14342 23951 0,'0'0'1056'0,"0"0"224"0,0 0-1024 0,0 0-256 15,0 0 0-15,0 0 0 0,0 0 320 0,0 0 0 0,13-6 0 16,3 1 0-16,5 0 272 0,3-4 64 0,1 0 16 0,4-3 0 15,2 3 32-15,-2-2 16 0,-2 2 0 0,-2-2 0 16,-1-2-16-16,-3 4-16 0,-2-2 0 0,-5 3 0 16,-5-2-256-16,-2 2-48 0,-4-4-16 0,-4 6 0 15,1 6-16-15,-12 2 0 0,-3 0 0 0,-3 2 0 16,-2 2-176-16,-3 6-48 0,-3 3 0 0,2 5 0 16,0 7 0-16,3 1-128 0,3 3 192 0,3-3-64 15,3 1 0-15,4 0-128 0,5-4 192 0,3 2-64 0,2-3-128 0,8-3 128 16,3-2-128-16,5-3 128 0,3-1-128 0,5-2 0 15,3-5 0-15,4-2 0 16,3-2-1280-16,-1-5-352 0,0-4-64 0,-2-2-16 0</inkml:trace>
  <inkml:trace contextRef="#ctx0" brushRef="#br0" timeOffset="4172.34">16246 14224 11055 0,'-2'-4'976'0,"2"4"-784"0,0 0-192 0,0 0 0 16,-8 0 3232-16,0 3 608 0,-2-1 112 0,0 6 16 15,0 1-2112-15,-1 3-416 0,-3 5-96 0,-2 3 0 16,1 1-384-16,0 3-64 0,0 1 0 0,-1-1-16 15,2 2-224-15,3-2-32 0,-1-2-16 0,3-1 0 16,3-4-144-16,4-3-16 0,-2-2-16 0,4-12 0 16,-1 8 96-16,1-8 32 0,0 0 0 0,0 0 0 15,12-5 128-15,1-4 16 0,5-1 16 0,0-7 0 16,2 0-320-16,-1-4-64 0,3 0-16 0,0-4 0 0,0 3-320 16,1-1 128-16,0-4-128 0,1 4 0 15,1 3 0-15,0 2 0 0,-3 1 0 0,-1 5 0 0,0 5 0 16,-4 5 0-16,-3 3 0 0,-3 3 0 0,-11-4 0 15,10 14 0-15,-2 2 0 0,-3 3-128 0,-4 2 128 0,-2-1-160 16,-3 0 160-16,-3 1-160 0,-5-1 160 0,0 2 0 16,-1-3 0-16,-1-1-128 0,1-2 128 0,2-3 0 15,1-2 0-15,2-2 0 0,8-9 0 0,0 0 0 16,0 0 0-16,0 0 0 0,2-10 160 0,5-4-32 16,2 0-128-16,3-1 192 0,5-3-192 0,1-1 0 15,1-3 128-15,1 2-128 0,-1 0 0 0,-4 4 0 0,3 1 0 0,1 0 0 16,3-2 0-16,1 5 0 0,1-1 0 15,0 5 0-15,3 1 0 0,-2 4 0 16,-3 3 0-16,-2 4 0 0,-2 6 0 0,-3 2-128 16,-1 4 128-16,-2 3 0 0,-5 4-160 0,0 0 160 15,-5 2-128-15,-1 2 128 0,-3-2 0 0,-2 5 0 16,-1-1 0-16,-3 8-128 0,3-12-96 0,2-3-16 0,1-4 0 16,6-4 0-1,-1-3-2528-15,-3-11-512 0</inkml:trace>
  <inkml:trace contextRef="#ctx0" brushRef="#br0" timeOffset="4683.59">17904 14305 14735 0,'-14'-15'1312'0,"-4"-1"-1056"15,-2-2-256-15,-2 0 0 0,0 0 1904 0,-2 0 320 16,-2 4 64-16,0 5 16 0,1 1-688 0,-1 5-128 16,1 4-16-16,-2 6-16 0,2 3-624 0,-3 6-128 15,-3 2-32-15,2 4 0 0,0 3-272 0,3-1-48 16,4 2-16-16,6 0 0 0,4-1-80 0,4-3-32 15,4 0 0-15,4-3 0 0,4-2-48 0,6-6-16 16,4-2 0-16,5-5 0 0,3 0 160 0,4-4 16 16,1-5 16-16,5-4 0 0,0-3 160 0,2-3 16 15,0-2 16-15,2 0 0 0,-3-4-240 0,-4 0-48 16,-2-3-16-16,-4 3 0 0,-3 5-80 0,-2 0-16 16,-4 2 0-16,-3 3 0 0,-11 11 32 0,0 0 0 15,0 0 0-15,0 0 0 0,0 0-176 0,2 11 0 16,-5 2 144-16,-1 2-144 0,-1 3 0 0,0 3 0 0,1 3 0 15,2-3 0-15,-1-2 0 0,3 0 0 0,2-2 0 0,1-1 0 16,4 2 0-16,3-2 0 0,3-6 0 0,2 1 0 16,3-6 0-16,1 3-128 0,1-6 128 0,4-3 0 31,3-5-528-31,2-2-32 0,2-2 0 0,-1-1 0 0,-1-3-2528 0,2-2-512 16</inkml:trace>
  <inkml:trace contextRef="#ctx0" brushRef="#br0" timeOffset="4855.04">18874 13563 27695 0,'-17'10'1216'0,"8"-1"272"0,0 4-1184 0,-5 7-304 16,-3 2 0-16,-5 8 0 0,-2 6 688 0,0 4 80 16,-2 7 0-16,1 2 16 0,-2 0 320 0,2 6 64 15,-1 6 16-15,5-4 0 0,-2 0-400 0,4 4-80 16,0 0 0-16,1 2-16 0,1-6-480 0,5-4-80 15,3-4-128-15,0-4 176 16,0-3-1632-16,4-6-320 0,4-8-64 0,1-5-16 16,-2-5-848-16,0-8-176 0</inkml:trace>
  <inkml:trace contextRef="#ctx0" brushRef="#br0" timeOffset="5109.14">18401 14121 19343 0,'0'0'848'0,"14"-5"192"0,0-3-832 0,4-1-208 15,2 3 0-15,4-2 0 0,1 7 2432 0,5-1 448 0,1-4 96 16,-5 5 16-16,3 0-1648 0,3 1-320 0,2 0-64 0,2 0 0 16,-2 0-544-16,0 1-96 0,1 0-32 0,-3 2 0 15,-6-2-288-15,-4 2 128 0,-3-1-128 0,1 6 0 16,-6 1-256-16,-6 2-144 16,-4 5-48-16,-4 0 0 0,-3 2 64 0,-2 2 0 0,-3 1 0 0,-2 0 0 15,-1 0 384-15,1 3 0 0,1 1 144 0,1 4-144 16,1-2 224-16,3 1-64 0,-3-4-16 0,5 2 0 15,1-2-144-15,1-3 0 0,1-2 0 0,1 3 128 16,2 2-672-16,0-4-144 0,0 1-16 16,0-3-13120-16</inkml:trace>
  <inkml:trace contextRef="#ctx0" brushRef="#br0" timeOffset="5449.32">20126 14176 22111 0,'-8'-13'1968'0,"6"3"-1584"15,-1 0-384-15,-2-2 0 0,-4 6 1408 0,0-2 192 16,-4 4 32-16,-1 2 16 0,-3 1-432 0,-5 3-96 16,-3 6-16-16,-3 2 0 0,-2-2-592 0,-3 4-112 15,-5 7-16-15,0 3-16 0,1 3-64 0,2 3-16 0,0 4 0 0,5 1 0 16,3 0-288-16,6 0 0 0,3-2 0 0,6-2 0 16,5-2 0-16,4-1 0 0,4-2 0 0,7-3 0 15,5-6 0-15,3-2 0 0,3-2-128 0,4-6 128 0,4 0-224 16,6-5 0-16,-1-3 0 0,7 1-9760 15,6 0-1968-15</inkml:trace>
  <inkml:trace contextRef="#ctx0" brushRef="#br0" timeOffset="6023.43">20677 14167 25103 0,'0'0'1104'0,"0"0"240"0,-11-5-1072 0,0 3-272 16,-2 6 0-16,-4 0 0 0,-2 2 960 0,-4 5 128 0,-2 3 16 0,-2-2 16 16,-2 3-496-16,1 5-112 15,0 2 0-15,4 1-16 0,2 0-224 0,4 3-32 16,6-2-16-16,4-1 0 0,4-2-224 0,7 1 128 16,3-4-128-16,7-4 0 0,2-3 128 0,4 1-128 15,2-5 0-15,3-2 0 0,1-5 272 0,1-5-32 0,0-2-16 0,0-5 0 16,-3 4 96-16,-2-4 32 0,0-4 0 15,-2 2 0-15,-3 2-80 0,-3-2-16 16,1-1 0-16,-7 3 0 0,-4 3 64 0,1-1 16 16,-4 10 0-16,0 0 0 0,0 0 48 0,0 0 0 0,0 0 0 0,0 0 0 15,-8 5-384-15,8-5 0 0,-6 9 0 0,2 2 0 16,4 0 0-16,4 0 0 0,3 2 0 0,5-4 0 16,1 0 0-16,3-3 0 0,4-2 0 0,7-2 0 15,4-2-144-15,4-4-48 0,6-2-16 0,-2-5 0 16,2-3 208-16,2-3 0 0,0-1 0 0,-1-2 0 0,0-2 0 15,-5 1 0-15,0-6 0 0,0 2 0 0,-1-6 0 16,-1 3 0-16,1-1 0 0,1-4 0 0,-1-6 0 0,1-3 128 16,-1-7-128-16,-1-3 0 0,0-4 144 0,-2-6-144 15,-3-2 0-15,0-2 144 0,-2 5-144 0,-7 5 0 16,-3 7 0-16,-3 11 0 0,-5 7-144 0,-3 11 144 16,-10 6 0-16,-2 10 0 0,-5 4 0 0,-7 6-128 15,-2 8 128-15,-9 9 0 0,-6 8-128 0,-3 7 128 16,-3 8-192-16,-5 3 192 0,-3 11 0 0,-2 2 0 15,2 6 0-15,1 2 0 0,4 1 0 0,4-3 0 16,6 1 0-16,8-5 0 0,7-2 192 0,7-8-48 16,4-8-16-16,6-4 0 0,6-5 0 0,5-8 0 15,4-2 0-15,4-5 0 0,4-2-128 0,3-4 0 16,3 0 0-16,5-11 128 16,5-4-1984-16,8-3-416 0</inkml:trace>
  <inkml:trace contextRef="#ctx0" brushRef="#br0" timeOffset="6605.05">23680 14163 28559 0,'-13'-13'2544'0,"-2"2"-2032"15,-2-1-512-15,-2-3 0 16,-4-1-528-16,-3 2-208 0,-1 6-32 0,-1-2-16 0,0 2 912 0,-1 6 176 16,-2 4 32-16,3 6 16 0,0 6-208 0,2 5-144 15,0 4 192-15,0 6-192 0,-1 4 0 0,3 3 0 16,1 0 0-16,2 3 0 0,6 1 0 0,3-3 0 15,3-8 0-15,7-11-144 0,7 0 144 0,8 2 0 16,2-2 0-16,6-5 0 0,4-9 160 0,6-6 16 0,2-4 0 16,4-5 0-16,6-5 512 0,6-3 96 0,2-4 32 15,0-6 0-15,-4-1-208 0,-4 3-32 0,-5-1-16 0,-6 3 0 16,-6-3-288-16,-3 5-48 0,-3 5-16 0,-5 3 0 16,-5 4-16-16,0 3-16 0,-3 2 0 0,-7 6 0 15,0 0-176-15,7 9 0 0,-3 4 0 0,-1 4 0 16,-1 2 0-16,1 1 0 0,2 2 0 0,1 2 0 0,3-4-208 15,1-2 80-15,2 0 128 0,2-4-208 16,4-5-2080-16,1-2-400 0</inkml:trace>
  <inkml:trace contextRef="#ctx0" brushRef="#br0" timeOffset="6911.39">24586 13920 23615 0,'-27'26'1040'0,"16"-15"224"0,-2 7-1008 0,-2 2-256 16,-2 4 0-16,-5 11 0 0,0-2 640 0,5 1 64 16,-2-1 32-16,3-1 0 0,1-2 448 0,2-6 96 15,1-3 0-15,6-3 16 0,0-6-160 0,6-12-48 16,0 12 0-16,0-12 0 0,0 0-336 0,12-5-80 16,1-3-16-16,5-7 0 0,2-3-64 0,3-1-16 15,3-3 0-15,-1-3 0 0,4 1-320 0,3 1-64 16,-1-3 0-16,0 2-16 0,1-6-176 0,0 6 0 15,-2 2 0-15,-2 3 128 0,-1 1-128 0,-3 7 0 16,-2 6 0-16,-6 6 0 0,-3 5 0 0,-3 10 0 16,-1 1-128-16,-3 7 128 0,-2 7-144 0,-2 5 144 0,-5-1-192 0,0 3 192 15,0 2-144-15,-4 0 144 0,1 0 0 0,-2-3-144 32,5-2-272-32,0-6-48 0,2-3-16 0,2-7 0 15,4-3-2160-15,4-8-432 0</inkml:trace>
  <inkml:trace contextRef="#ctx0" brushRef="#br0" timeOffset="7226.54">25932 13920 19343 0,'-7'-16'848'0,"0"7"192"0,-3-4-832 0,-1 2-208 15,-1 2 0-15,2 4 0 0,-3 0 2992 0,-1 1 544 16,-2 1 112-16,-2 2 32 0,-1 2-2592 0,0 2-512 15,-1 3-96-15,0 2-32 0,3 1-176 0,3 1-32 16,1 1-16-16,5-1 0 0,5 3-224 0,6 0 0 16,2-2 0-16,4 4 0 0,4 1 0 0,2 3 0 15,4 2 0-15,0 1 0 0,-1 0 0 0,0 0 0 16,-1 1 0-16,2 12 0 0,-7-2 0 0,-5 0 0 0,-7-1 0 16,-4-3 0-16,-4 1 336 0,-7-4-16 15,-4 0-16-15,-7-4 0 0,-5 0 272 0,-6-3 48 0,-8-2 16 0,0-1 0 16,-1-2-256-16,3-5-32 15,2 0-16-15,5-4 0 0,6-3-336 0,4-4 0 16,6-3 0-16,11-2 128 16,2-3-2432-16,4-3-464 0</inkml:trace>
  <inkml:trace contextRef="#ctx0" brushRef="#br0" timeOffset="7709.25">26567 13818 14735 0,'0'0'640'0,"0"0"160"0,-7 8-640 0,0 0-160 0,-2 2 0 0,-2 0 0 16,-1 4 2800-16,-2 1 528 0,-3 2 96 0,-1 3 32 16,1 3-1776-16,-1 4-336 0,3-2-80 0,-1 3-16 0,5-2-592 0,2 0-112 15,4-3-32-15,4 9 0 0,2-9-224 0,7-5-48 16,4-4-16-16,6-3 0 0,2-6 144 0,5-4 16 15,3-2 16-15,-6-1 0 0,3-5 80 0,4 1 16 16,0-2 0-16,2-3 0 0,-1-3-176 0,-1 0-48 16,-2 2 0-16,-3-3 0 0,-2-3-32 0,-2 0-16 15,-1-1 0-15,-2 0 0 0,-3 0-48 0,-3 3-16 16,-2 1 0-16,-1 3 0 0,-3 6-160 0,-5 6 0 16,0 0 0-16,0 0 0 0,-3 9 0 0,2 5-176 15,-4 5 48-15,1 1 0 0,0 0 128 0,0 3-128 16,3 3 128-16,1 8-128 0,1-5 128 0,6-5 0 15,2-1 0-15,1-1-128 0,0-4 128 0,5-4 0 16,3-2 0-16,1-2 0 0,3-6 0 0,-2-4 0 0,3-4 0 16,2-6 0-16,1-2 0 0,-6 3 0 0,2-5 160 0,1 1-160 15,1-1 256-15,-1-2-32 0,-2-5-16 16,-2-2 0-16,-3-1 288 0,-4-5 48 0,0-8 16 16,-6-1 0-16,-1 1-208 0,-1 1-32 0,0 2-16 0,-2 2 0 15,1 4-304-15,-2 3 128 0,0 5-128 0,1 4 0 16,-1 5-560-1,1 1-208-15,2 3-64 0,0 4 0 0,2-1-2000 0,2 3-416 16</inkml:trace>
  <inkml:trace contextRef="#ctx0" brushRef="#br0" timeOffset="8010.6">27839 13865 28095 0,'0'0'1248'0,"0"0"256"0,9 9-1200 0,1-4-304 15,1-1 0-15,3 0 0 0,0-1 1680 0,4-3 288 16,3-3 48-16,0-1 16 0,3 0-1024 0,-1-3-208 16,4-2-32-16,-2 0-16 0,-1 0-432 0,1-1-64 15,-1-1-32-15,-1-5 0 0,-4-2-96 0,-2 2-128 16,-1-1 176-16,-5 0-176 0,-2-2 224 0,-4 1-64 16,-2 0-16-16,-5 4 0 0,-1 0 0 0,-5 5 0 0,-1 3 0 0,-4 2 0 15,-2 5-144-15,-3 6 0 16,-2 0-192-16,-2 6 192 0,-2 3-176 0,0 4 176 0,1 5-128 0,2 3 128 15,2 4 0-15,2-1 0 16,4 3 0-16,4-1 0 0,4-2 0 0,4 2 0 16,4-1 0-16,5-4 0 0,4-5 0 0,3-3 0 0,3-4 0 15,2-2 0 1,3-2-1264-16,4-7-160 0,1-5-48 0,4-1-14720 0</inkml:trace>
  <inkml:trace contextRef="#ctx0" brushRef="#br0" timeOffset="8312.35">28743 13568 20271 0,'0'0'1792'0,"-9"8"-1424"0,-1 1-368 0,-2 3 0 0,-2 4 448 0,-2 1 32 15,-2 6 0-15,0 4 0 0,2 0 736 16,0 3 128-16,-2 2 48 0,2 2 0 0,-1-1-320 0,1 2-64 16,1-1-16-16,1-4 0 0,1-4-144 0,4-1-16 15,0-3-16-15,4-4 0 0,0-3 160 0,2-6 48 16,3 0 0-16,0-9 0 0,7 1-128 0,3-2-32 15,4-4 0-15,4-6 0 0,2-3-352 0,2-2-64 16,2-1 0-16,1-4-16 0,2-5-240 0,2-2-32 16,2 0-16-16,0-3 0 0,3-1-16 0,-1 4-128 15,-3 0 192-15,2 5-64 0,0-1-128 0,-1 5 0 16,0 2 0-16,-2 5 0 0,-2-2 0 0,0 2 0 16,-2 6 0-16,-1 1 0 0,-4 0 0 0,0 3-256 15,-4 4 64-15,-1 0 16 16,1 3-2592-16,-4-1-528 0,-2 1-96 0</inkml:trace>
  <inkml:trace contextRef="#ctx0" brushRef="#br0" timeOffset="9505.14">12087 16737 12095 0,'-8'-17'528'0,"5"6"112"0,0 2-512 0,-2-4-128 16,0 2 0-16,1 3 0 0,-2-1 1664 0,6 9 288 15,0 0 64-15,0 0 16 0,-9 4-464 0,3 2-96 16,-1 8 0-16,1 6-16 0,-1 2-624 0,0 8-128 16,-1 3-32-16,1 5 0 0,-1 2-48 0,-1 9-16 15,0-1 0-15,-5 4 0 0,0 2-192 0,0-4-32 16,0 0-16-16,2-8 0 0,-1-3 144 0,3-3 48 0,2-6 0 0,3-4 0 15,2-11 128-15,3-5 16 0,0-10 16 16,0 0 0-16,13-4 16 0,1-8 0 0,4-6 0 0,2-4 0 16,4-7-96-16,2 0 0 0,-1-4-16 0,1-1 0 15,-1-3-400-15,0 0-80 0,1-1-16 0,2-3 0 16,2 0-128-16,1 3 0 0,-2 1 0 0,0 3 128 16,-1 4-128-16,-1 7 0 0,0 5 0 0,-2 6 0 15,-1 9 0-15,-3 6-144 0,-1 9 144 0,-2 6 0 0,-2 6-192 16,-3 6 64-16,-4 6 128 0,-4 1-208 0,-4 3 208 15,-3 5-192-15,-5-2 192 0,-2 2-192 0,-2-7 192 0,0-4 0 16,-2-6 0-16,3-1 0 0,1-7 0 0,4-2 0 16,1-7 192-16,4-11-192 0,0 0 256 0,0 0-48 15,10-7-16-15,4-6 0 0,1-7 192 0,3-5 48 16,5 1 0-16,1-5 0 0,2-3-240 0,0-1-32 16,2-2-16-16,3-1 0 0,2 0-144 0,1 6 0 15,-2-1 0-15,1 9 0 0,-3 0 0 0,0 9 0 0,-2 3 0 0,-2 9 0 16,-2 6 0-16,1 6-144 15,-4 5 144-15,-3 3-160 0,-4 5 160 0,-4 5-208 16,-3 4 80-16,-6 4 128 0,-5 2-320 0,-4 3 48 0,-3 2 16 0,-1-5 0 31,2-1-1664-31,1-4-336 0,3-2-64 0,4-9-16 16,0-9 224-16,2-14 64 0,0 0 0 0</inkml:trace>
  <inkml:trace contextRef="#ctx0" brushRef="#br0" timeOffset="9876.02">13783 16817 22687 0,'0'0'1008'0,"7"-12"208"0,2 1-976 0,-2 2-240 0,-7 9 0 0,0 0 0 16,2-13 1520-16,-3 1 256 0,-3 0 48 0,-2 5 16 0,-3 3-400 0,-5 3-80 16,0 3-16-16,-4 3 0 15,-2 5-608-15,-7 2-128 0,0 3-32 0,-3 4 0 0,1 1-288 0,-3 6-64 16,3-2-16-16,3 3 0 0,5-3-208 0,4-3 176 15,6 1-176-15,4-3 160 0,5-4-160 0,4-2 0 16,6-5 0-16,5-2 0 0,3-3 0 0,4-3 128 16,3-4-128-16,3-4 128 0,2-1 96 0,0-3 16 15,-2-5 0-15,1 1 0 0,0-1-64 0,-3 4-16 16,-2 2 0-16,-3 1 0 0,-2 2-160 0,-1 6 0 16,-2 2 0-16,-3 2 128 0,-2 4-128 0,0 6 0 15,0 3 0-15,0 4 0 0,-3 0 0 0,0 3 0 16,1 1 0-16,-1 1 0 0,-1-5 0 0,3-1 0 15,-1-4-128-15,5-2 128 16,1 0-704-16,-1-4-64 0,2-5 0 0,2-4-16 16,1-7-1968-16,4-2-384 0,12-16-64 0,0 0-9568 0</inkml:trace>
  <inkml:trace contextRef="#ctx0" brushRef="#br0" timeOffset="10107.96">14779 15991 25919 0,'0'0'1152'0,"-5"11"224"0,-1 2-1104 0,-3 6-272 0,-5 8 0 0,-1 1 0 15,-2 1 816-15,-1 4 96 0,1 2 32 0,-1 5 0 16,-1 4 272-16,0 3 48 0,-3 4 16 0,3 3 0 16,0-1-448-16,2 2-64 0,2-3-32 0,1-1 0 15,2-1-384-15,1-3-80 0,2 1-16 0,3-9 0 0,2-5-256 16,3-5 160-16,-2-8-160 0,3-7 128 0,3-7-128 15,-3-7 0-15,0 0 0 0,9-3 0 16,2-10-1344-16,2-4-192 0,2-3-32 16,2-2-16-16,-2-4-464 0,0-1-112 0,-1-2-16 0</inkml:trace>
  <inkml:trace contextRef="#ctx0" brushRef="#br0" timeOffset="10512.63">15494 15961 27759 0,'0'0'1216'0,"-9"6"272"0,-4-3-1184 0,2 4-304 0,-1 3 0 0,-4 4 0 16,-6 5 912-16,-2 4 128 15,-1 0 32-15,-5 6 0 0,-3-1 0 0,-1 4 0 0,-2 2 0 0,8-10 0 16,-5 3-304-16,-2 3-48 0,0 2-16 0,-17 14 0 16,8-11-352-16,7-3-80 0,5-5-16 0,5-3 0 15,3-5-256-15,7-5 128 0,-1-4-128 0,6 0 0 16,1-3 144-16,3-5-144 0,8-2 0 0,0 0 144 16,0 0-144-16,0 0 0 0,0 0 0 0,8-5 0 0,2-2 0 15,3 4 0-15,1 2 0 0,1 5 0 0,1 3-160 0,-3 0 160 16,4 5 0-16,2 4-144 0,1 4 144 15,2-1-208-15,-2 1 80 0,2 2 128 0,-1 2 0 0,1 0 0 16,-2-1 0-16,-1 3 0 0,-2-4 0 0,-1-1 0 16,0-1 0-16,4 9 0 15,-1-6-1600-15,0-2-192 0,1-5-32 0,-1-3-16 0</inkml:trace>
  <inkml:trace contextRef="#ctx0" brushRef="#br0" timeOffset="10828.47">15906 16480 26719 0,'0'0'2368'0,"15"-2"-1888"16,0-4-480-16,3 3 0 0,0-4 848 0,-1 2 80 15,3-1 16-15,-6-2 0 0,1 2 16 0,1 0 16 16,1-5 0-16,6-4 0 0,-3-1-208 0,-3 0-64 15,-5 4 0-15,-2-2 0 0,-3 0-176 0,-3 2-32 0,-4 3-16 0,-3 5 0 16,-2-3-208-16,-4 2-32 0,-2 2-16 0,-3 3 0 16,-5 3-224-16,-12 7 0 0,-1-1 0 0,1 5 0 15,1 4 0-15,0 1-128 0,2 0 128 16,7-3 0-16,4 0 0 0,1 0 0 0,4 1 0 0,3 0 0 16,2-3 0-16,6 0 0 0,5 0 0 0,4 0 0 15,3-4-192-15,6 1 0 0,4-2 16 0,3-1 0 16,3-4-2224-16,2-2-448 15,32-6-96-15,-6-3 0 0</inkml:trace>
  <inkml:trace contextRef="#ctx0" brushRef="#br0" timeOffset="11108.46">16928 16202 23039 0,'-13'-14'1024'0,"6"11"192"0,-1 1-960 0,-4 0-256 16,-3 1 0-16,-2 2 0 0,-3 4 1520 0,-3 1 256 15,0 0 48-15,0 2 16 0,1 3-624 0,2-1-128 16,5 3-32-16,4 1 0 0,2-4-464 0,4 4-80 16,2 1-32-16,6 3 0 0,2 0-112 0,4 1-32 15,2-1 0-15,2 1 0 0,2 0 0 0,0 0 0 0,2 0 0 0,-1-1 0 16,0-3-16-16,-5 0 0 16,2 2 0-16,-4-5 0 0,-4-1 144 0,-3 1 32 15,-4-3 0-15,-4 3 0 0,-6 0 144 0,-4-1 16 16,-7-3 16-16,-5-1 0 0,-7-1-240 0,-17 2-48 0,0-6-16 0,17 1 0 15,-4-2-368-15,4-1 0 0,-2 0 0 16,4-2 0 0,2-2-2864-16,7-4-640 0</inkml:trace>
  <inkml:trace contextRef="#ctx0" brushRef="#br0" timeOffset="11612.68">20702 15894 27647 0,'-27'-21'2448'0,"10"10"-1952"15,0-1-496-15,-6 0 0 0,-3 2 0 0,-3 1-320 16,-3 5 64-16,2 4 0 0,-1 3 768 0,-1 7 144 15,-1 4 48-15,3 3 0 0,1 0-400 0,4 2-80 16,5 2-16-16,4-1 0 0,4 2-80 0,6 1-128 0,5 2 176 0,6 0-176 16,5 6 160-16,5 1-160 0,3-4 128 0,5 3-128 15,1 4 208-15,1-1-32 0,-2-2-16 0,-2 1 0 16,-5 0 32-16,-3-1 0 16,-3-1 0-16,-5 1 0 0,-5-5 80 0,-3 0 32 0,-3-6 0 15,-5 1 0-15,-7 1 400 0,-5-3 64 0,-6-5 32 16,-3 1 0-16,-1-1-224 0,-3-2-32 0,1-6-16 0,2 0 0 15,2-6-336-15,3-2-192 0,7-3 192 16,3-5-192-16,5-9-2272 16,5-1-560-16,2-15-112 0,11 1-11008 0</inkml:trace>
  <inkml:trace contextRef="#ctx0" brushRef="#br0" timeOffset="11913.96">20775 16293 25391 0,'0'0'1120'0,"10"-2"240"0,2-5-1088 0,2 4-272 16,5-3 0-16,6 1 0 0,6-2 1360 0,3-2 224 15,3-5 32-15,2-4 16 0,2-1-592 0,0 0-112 16,-3 1-32-16,-1-2 0 0,-4-3-432 0,-3 1-80 16,-2 1-32-16,-4 0 0 0,-2 1-112 0,-4 0-32 15,-4-1 0-15,-8 11 0 0,-1-4 32 0,-2-4 0 16,-3 6 0-16,-7 4 0 0,-4 6-80 0,-4 2-16 15,-6 2 0-15,0 6 0 0,-5 4-144 0,-3 6 0 0,-4 3-192 16,1 5 192-16,-1 3-192 0,2 2 192 0,0-1-160 0,6 0 160 16,4 5-128-16,6-3 128 15,4-4 0-15,5-4-144 0,5-1 144 0,6 1 0 16,4-5 0-16,4-3 128 16,5-6-816-16,6 1-144 0,4-5-48 0,4-3 0 15,-1-6-2384-15,5-2-464 0</inkml:trace>
  <inkml:trace contextRef="#ctx0" brushRef="#br0" timeOffset="12214.94">21805 15961 20959 0,'-15'17'928'0,"4"-4"192"16,-1 2-896-16,-4 4-224 0,-1 5 0 0,-4 3 0 0,-2-4 1008 0,-1 2 144 16,-2 2 48-16,-1 0 0 0,-2 2 368 15,1 0 80-15,2-5 16 0,3 0 0 0,2 0-384 0,3-4-64 16,3-4 0-16,5-1-16 0,3-5-432 0,7-10-64 15,0 0-32-15,0 0 0 0,13 0-96 0,2-3 0 16,3-10-16-16,5-2 0 0,4 1-144 0,3-8-32 16,3 1 0-16,3-2 0 0,-1-4-208 0,3 3-48 15,3 2-128-15,-12 7 192 0,4-2-192 0,2 0 0 0,0 4 0 16,0 1 0-16,-4 1 0 0,-1 6 0 0,-6 1 0 0,-3 5 0 16,-4 4 0-16,-2 7 0 15,-2-3 0-15,-4 6 0 0,-4 3-208 0,-3 2 64 16,-3 4 16-16,-3 2 0 15,-3-5-320-15,-2 4-48 0,-3 0-16 0,1 0 0 16,1 2-2608-16,2-4-528 0,1-1-96 0</inkml:trace>
  <inkml:trace contextRef="#ctx0" brushRef="#br0" timeOffset="12552.36">23129 15916 27647 0,'0'0'2448'0,"-7"-3"-1952"16,-2-2-496-16,-3 4 0 0,-3 1 640 0,-5 1 48 15,-4 3 0-15,-3 1 0 0,-1-1 192 0,-1 5 32 16,-2-2 16-16,5 5 0 0,0-2-352 0,3 3-80 16,4 1-16-16,4-3 0 0,2 3-272 0,6 0-48 15,3 1-16-15,4 2 0 0,4-3-144 0,2 2 0 16,4 1 0-16,3 1 128 0,2-1-128 0,3 3 192 15,1 1-192-15,1-1 192 0,1 3-192 0,-2 1 160 16,-3 2-160-16,-2-3 160 0,-2 2-16 0,-6 1 0 16,-5-6 0-16,-5 0 0 0,-4 1 240 0,-6-2 32 15,-5 0 16-15,-4-3 0 0,-4 0-32 0,-2-2 0 16,-3-2 0-16,-1-4 0 0,0 1-208 0,0-4-64 16,1-4 0-16,3-1 0 15,2-1-960-15,4 0-208 0,4-5-48 0,5-4-10240 16,4-1-2048-16</inkml:trace>
  <inkml:trace contextRef="#ctx0" brushRef="#br0" timeOffset="12875.03">23372 16138 16575 0,'9'-1'1472'0,"4"-2"-1168"0,2 2-304 0,3 0 0 16,2-3 2048-16,4-2 368 0,3-1 64 0,2 2 16 15,2-4-848-15,2 2-176 0,2-7-16 0,1 2-16 16,0 2-512-16,-6-1-96 0,-1 2-32 0,-2-4 0 16,-4 2-352-16,-4-1-64 0,-4-1 0 0,-3-1-16 0,-5 2 144 15,-2 3 16-15,-2-3 16 0,-6 5 0 0,-6-2-80 0,-3 5-16 16,-5 4 0-16,-4 3 0 0,-7 7-192 0,-3-1-64 16,-1 3 0-16,-2 4 0 0,0 1 192 0,-1 5 48 15,1 2 0-15,5 2 0 0,2-2-128 0,7 2-32 16,5 0 0-16,6 2 0 0,6-3-272 0,7 2 160 15,6-4-160-15,8 1 128 0,6 0-128 0,7-1 0 16,4-5 0-16,5 0 0 16,3-2-1536-16,5-4-256 0,5-4-32 0</inkml:trace>
  <inkml:trace contextRef="#ctx0" brushRef="#br0" timeOffset="13464.22">26490 15597 24879 0,'-21'-5'2208'0,"7"3"-1760"15,2 5-448-15,-1 3 0 0,-2 9 352 0,-1 6-16 16,-2 12 0-16,-1 2 0 0,-4 4-336 0,0 9 0 16,-2 4 0-16,1 5 0 0,1-2 0 0,-2 3 0 15,-1 3 144-15,-2-1-144 0,-5-3 288 0,4 0-48 16,-1-3-16-16,6-7 0 0,4-10 384 0,2-5 80 16,3-7 16-16,2-5 0 0,2-3 336 0,3-4 80 15,2-6 16-15,6-7 0 0,0 0-240 0,0-10-64 16,3-7 0-16,3-3 0 0,4-9-160 0,4-3-32 15,5-6-16-15,5-3 0 0,5-1-384 0,5-5-80 16,3-2-16-16,3-2 0 0,-1-1-144 0,3 3 0 16,1 0 0-16,1 7 128 0,4-3-128 0,-2 7 0 15,-2 4 0-15,-1 10 0 0,-1 6-128 0,-4 5 128 16,-1 6 0-16,-5 7 0 0,-7 5 0 0,-3 8-176 0,-9 1 176 16,-6 3-128-16,-4 5 128 0,-6 1-208 0,-6 0 80 0,-7 3 128 15,-8 1-128-15,-5 0 128 0,-4-4 0 0,-1-2 0 16,0 1 0-16,0-3 0 0,-2-5 0 15,3-1 0 1,1-1-1072-16,4-5-144 0,4-7-16 0,4-4-9472 0,5-9-1904 0</inkml:trace>
  <inkml:trace contextRef="#ctx0" brushRef="#br0" timeOffset="13777.42">27042 15733 28911 0,'0'0'1280'0,"0"0"256"0,0 0-1216 0,11 5-320 16,2-3 0-16,5 1 0 0,5-3 1280 0,6-3 192 15,7-4 32-15,0-3 16 0,3-1-496 0,-1 1-112 16,1-5-16-16,-3 0 0 0,-3-2-384 0,-3 3-96 16,-3 3-16-16,-2-5 0 0,0-1-208 0,-6-1-32 15,-5 4-16-15,-4 0 0 0,-4 0-16 0,-3 1 0 16,-6 2 0-16,-3 6 0 0,-6 3-128 0,-3 5 160 15,-4 2-160-15,-5 5 160 0,-5 3-160 0,-2 5 0 16,1 3-160-16,-1 0 160 0,1-1-144 0,2 4 144 16,2 3-128-16,6-4 128 0,5-2 0 0,4 1 0 0,6-4 0 15,8-4-128-15,6-2-128 0,6 1 0 0,4-5-16 16,9-2 0 0,3-6-1136-16,3-4-208 0,1-1-48 0,4-2-13888 0</inkml:trace>
  <inkml:trace contextRef="#ctx0" brushRef="#br0" timeOffset="14044.58">28088 15402 26031 0,'-18'21'1152'0,"9"-9"240"0,-3 5-1120 0,-5 3-272 0,-1 11 0 0,-2-2 0 16,-3 3 544-16,-2 2 48 0,-3 2 16 0,-12 14 0 0,7-9 784 15,-1 1 144-15,2-1 48 0,5-7 0 16,6-6-512-16,4-1-112 0,6-6 0 0,5-3-16 0,3-6-176 0,8-6-16 15,7-4-16-15,7-5 0 0,7-10-16 0,2-5 0 16,5-4 0-16,4-4 0 0,1-2-208 0,3-7-64 16,1-1 0-16,-10 8 0 0,5 0-256 0,6-5-48 15,4-3-16-15,6 0 0 0,3 3-128 0,1 4 0 16,2 1 0-16,-1 5 0 0,1 2 0 0,-2 7 0 0,0 4-144 16,-1 6 144-1,-1 5-2368-15,-4 4-384 0,-6 7-64 0</inkml:trace>
  <inkml:trace contextRef="#ctx0" brushRef="#br0" timeOffset="14662.25">19608 18040 25791 0,'-12'6'2304'0,"3"0"-1856"15,-3 6-448-15,1 4 0 0,-3 6 224 0,-1 7-48 16,-3 0-16-16,-2 4 0 0,-2 4 256 0,0 0 48 0,1-1 16 0,-1 1 0 15,-1 0 0-15,0 1 0 16,0-1 0-16,3-6 0 0,1-1-64 0,3-6-16 16,3-5 0-16,4-4 0 0,1-4 256 0,8-11 48 0,0 0 16 0,0 0 0 15,0 0 288-15,9-12 48 16,4-6 16-16,5-5 0 0,5-5-432 0,2-1-64 0,3-5-32 16,4-2 0-16,3-1-336 0,2 0-64 0,1 0-16 0,3 2 0 15,1 2-128-15,1 0 0 0,0 3 0 16,1 5 0-16,-2 5 0 0,-3 3 0 0,-2 6 0 0,-4 6 0 15,-5 5 0-15,-3 5 0 0,-1 7 0 0,-3 7 0 16,-6 6-192-16,-2 3 192 0,-2 2-192 0,-7 4 192 16,-4 6-240-16,-4 2 80 0,-7 2 16 0,-5-2 0 31,-4 1-304-31,0-1-64 0,-2-5-16 0,2-2 0 0,2-6-704 0,4-1-144 16,3-7-32-16,3-2 0 15,4-3-1664-15,4-5-320 0</inkml:trace>
  <inkml:trace contextRef="#ctx0" brushRef="#br0" timeOffset="14970.81">20187 18252 19343 0,'0'0'848'0,"0"0"192"0,0 0-832 0,0 0-208 15,11-5 0-15,3 0 0 0,1 1 2672 0,8-2 480 16,4 1 112-16,3-2 0 0,5-3-2048 0,3 1-432 15,3-4-80-15,-2-2 0 0,2 1-208 0,-3-2-48 16,-3-1 0-16,-2 3 0 0,-2 3-224 0,-6 1-48 16,-4 1-16-16,-6 0 0 0,-4 1-160 0,-3 4 192 15,-8 4-192-15,0 0 192 0,-9-2-192 0,-5 4 0 16,-6 3 0-16,-3 7 0 0,-5 1-144 0,-5 8 144 16,-5 3-192-16,-2 7 192 0,2 2-160 0,0-3 160 0,3 2-128 0,5 1 128 15,2 0 0-15,9-4 0 16,4 1 0-16,7-2-128 0,7-8 128 0,6-2 0 15,8-6 0-15,5 0 0 0,8-2 0 0,9-5-192 16,4-5 64-16,2-4-10304 16,3-6-2064-16</inkml:trace>
  <inkml:trace contextRef="#ctx0" brushRef="#br0" timeOffset="15159.07">21370 18078 29487 0,'0'0'2624'0,"-1"10"-2112"16,-2 1-512-16,2 3 0 0,1 5 560 0,1 2 0 16,2-2 0-16,2 4 0 0,1 2 112 0,6-1 32 15,2 4 0-15,1-4 0 0,2 2-496 0,0-1-80 16,1-4-128-16,0 1 176 0,0 4-304 0,-1-4-64 16,3-1-16-16,-3-1-9856 15,-1-2-1968-15</inkml:trace>
  <inkml:trace contextRef="#ctx0" brushRef="#br0" timeOffset="15345.93">21857 18008 25791 0,'0'0'2304'0,"-11"0"-1856"16,-3 2-448-16,-3 7 0 0,-3 4 1328 0,-4 6 160 16,-3 5 48-16,-4 3 0 0,-3 6-320 0,-5 4-64 0,0 0-16 0,-4 1 0 15,-5 1-432-15,-3 4-96 0,-2 5-16 0,-2-1 0 16,0-2-272-16,2 0-64 0,5 2-16 15,1-3 0-15,5 1-240 0,6-6-256 0,7-6 48 0,7-5-11056 16,7-2-2224-16</inkml:trace>
  <inkml:trace contextRef="#ctx0" brushRef="#br0" timeOffset="15633">22909 17379 30575 0,'0'0'1344'0,"0"0"304"0,0 0-1328 0,-1 9-320 15,-3 6 0-15,-3 4 0 0,-5 5 272 0,-3 4-16 16,-5 9 0-16,-2 5 0 0,-1 5 288 0,0 5 48 15,-1 4 16-15,-4 4 0 0,-1 4-64 0,-3 4-16 16,-2-1 0-16,1-2 0 0,2 2-224 0,-2-2-48 16,0-4-16-16,5 2 0 15,4-2-1024-15,5-7-208 0,4-5-32 0,2-9-9152 16,3-8-1840-16</inkml:trace>
  <inkml:trace contextRef="#ctx0" brushRef="#br0" timeOffset="15795.78">22182 18085 34143 0,'17'-7'1520'0,"-2"-1"304"0,6 1-1456 0,4-4-368 0,4 4 0 0,9-5 0 15,8 6 352-15,7-4 0 0,6 2 0 0,3-2 0 16,3 2 128-16,0-1 32 0,2 3 0 0,4 4 0 16,8-2-368-16,0 1-144 0,2 1 128 0,-7 0-11200 15,-1 0-2240-15</inkml:trace>
  <inkml:trace contextRef="#ctx0" brushRef="#br0" timeOffset="16302.95">25959 17639 11055 0,'2'-14'976'0,"2"5"-784"0,0-1-192 0,1 3 0 15,0-4 2560-15,0 5 480 0,-5 6 96 16,0 0 0-16,4-6-1136 0,-4 6-224 0,0 0-48 0,0 0-16 16,-11-5-176-16,-3 3-48 0,-5 4 0 0,-3 4 0 15,-2 2-784-15,-4 6-144 0,-3 3-48 0,0 4 0 16,-2 2-256-16,1 1-48 0,0-3-16 0,5 4 0 16,7-4-192-16,3 1 0 0,10-2 0 0,4-1 0 15,5 0 0-15,6-1 128 0,6 0-128 0,4-2 0 16,1 0 192-16,4 0 0 0,3 1 0 0,-1-3 0 0,-1 1 0 0,-2 1-16 15,-4 2 0-15,-4 0 0 0,-3 0-176 0,-7 1 0 16,-4 0 144-16,-4 1-144 0,-5-1 400 0,-5 3 16 16,-5-2 0-16,-6 1 0 0,-7-4 96 0,-8 1 32 15,-7-4 0-15,0 1 0 0,-2-2-320 0,3 1-64 16,4-1-16-16,5-4 0 0,4-3-144 0,7-3 0 16,4-6-192-16,9-5 192 15,3-4-1888-15,9-6-256 0,7-2-48 0,8-6-14128 0</inkml:trace>
  <inkml:trace contextRef="#ctx0" brushRef="#br0" timeOffset="16546.58">27186 16991 34095 0,'-12'5'3024'0,"-6"4"-2416"0,-3 0-480 0,-5 6-128 15,-3 6 160-15,-3 8 16 16,-3 6 0-16,-2 5 0 0,-3 6 608 0,0 2 128 0,-2 5 32 16,-1 7 0-16,-4 0-304 0,-1 1-48 0,0 1-16 0,4-1 0 15,3 3-192-15,4-5-32 0,3 5-16 0,8-7 0 16,4-4-208-16,5 0-128 0,4-4 128 0,6-3-128 16,3-2-1584-1,4-4-384-15,5-8-80 0,4-10-14400 0</inkml:trace>
  <inkml:trace contextRef="#ctx0" brushRef="#br0" timeOffset="16815.43">27463 17760 24063 0,'0'0'1072'0,"0"0"208"0,0 0-1024 0,-9 8-256 16,0 3 0-16,-1 2 0 0,0-2 1024 0,-1 3 160 16,0 0 32-16,-1 4 0 0,0 0-128 0,-2 1 0 15,-1 2-16-15,-1 1 0 0,0 1-320 0,-1-3-64 16,1 3-16-16,0 0 0 0,0-5-352 0,1 0-64 0,1-1 0 0,1-1-16 16,4-2-240-16,-2-2 0 15,2-4 0-15,4 1 0 16,5-9-1872-16,0 0-432 0,0 0-64 0,0 0-32 0</inkml:trace>
  <inkml:trace contextRef="#ctx0" brushRef="#br0" timeOffset="17333.68">28218 17698 25791 0,'0'0'2304'0,"5"-10"-1856"16,-1-3-448-16,-2 4 0 0,-2 9 1056 0,-2-11 112 16,-3 3 32-16,-4 0 0 0,-3 3 80 0,-3 5 32 15,-5 0 0-15,-1 4 0 0,-3 4-688 0,-4 1-144 16,-4 6-32-16,-2 0 0 0,-2 2-288 0,1 3-160 16,-2 2 160-16,0 0-160 0,0 3 0 0,-1-3 0 15,1 0 0-15,5 3 0 0,5 0 0 0,5-4 128 16,7-3-128-16,4 0 0 0,6-3 0 0,5 0 0 15,5-5 0-15,7 1 0 0,6-2 0 0,6-3 0 16,5-5 0-16,5-1 144 0,5-5-16 0,1-5-128 16,2-3 192-16,1 1-64 0,2-4-128 0,-2-2 0 15,-1-3 144-15,1-3-144 0,0 1 0 0,3-1-128 16,1-6 0-16,-1-1 0 16,-1-6-256-16,-4-6-64 0,-1-10 0 0,-2-1 0 15,-1-6-16-15,0-3-16 0,1-9 0 0,1-3 0 0,2-5 208 0,3 1 32 16,3-3 16-16,-2 6 0 0,1 2 224 0,-6 9-144 15,-5 15 144-15,-6 10-128 0,-6 8 256 0,-7 12 48 16,-5 7 16-16,-11 13 0 0,0 0 224 0,0 0 48 0,-13 16 16 16,-6 10 0-16,-7 2-240 0,-2 7-48 15,-3 5-16-15,-5 4 0 0,-6 8-176 0,-1 3 128 0,-2 6-128 0,0 5 128 16,-1 3 80-16,0-1 16 0,0 5 0 0,3-1 0 16,2 5 0-16,6-5 0 0,3-5 0 0,8-4 0 15,6-3-224-15,7-7 128 0,3-4-128 0,5-5 0 16,6-6 0-16,2-4-256 0,5-3 16 0,2-10 16 15,3-3-2208 1,5-10-432-16</inkml:trace>
  <inkml:trace contextRef="#ctx0" brushRef="#br0" timeOffset="17744.74">29139 17614 27183 0,'0'0'1200'0,"0"0"256"0,0 0-1168 0,-4 9-288 15,4-9 0-15,3 12 0 0,-3-12 752 0,14 12 80 16,2-3 32-16,6 0 0 0,4-4 112 0,5 1 32 16,7 1 0-16,3-4 0 0,0-1-496 0,1-2-112 15,1-2-16-15,0-1 0 0,-1-4-144 0,-1 1-48 16,3-3 0-16,-2 0 0 0,-1-2 16 0,-2 0 0 0,-1-3 0 0,-3-2 0 15,-6-1-48-15,-1 0-16 0,-6-2 0 16,-6-3 0-16,-4-4 16 0,-4 2 0 0,-5 3 0 16,-4 2 0-16,-8 1 128 0,-5 5 32 0,-7 6 0 0,-8 3 0 15,-9 6-112-15,-4 5-16 0,-4 2 0 0,1 6 0 16,-1 4-192-16,1 5 0 0,2 1 0 0,3 6 0 16,0 4 192-16,6 2-64 0,5 0-128 0,15-14 192 0,3 5-64 15,1-1-128-15,3 2 176 0,3 4-176 0,4-4 192 16,5 3-192-16,4 0 192 0,3-2-192 0,5 0 0 0,10 5 0 15,1-4 0-15,17 6 0 0,-1-8 0 0,-20-20 0 16,5 1-160-16,3-5 160 16,1 0-1648-16,0-2-208 0,-1-3-32 0,-2-3-16 15</inkml:trace>
  <inkml:trace contextRef="#ctx0" brushRef="#br0" timeOffset="17930.95">28755 16846 41471 0,'-30'-30'3680'0,"13"14"-2944"15,6 7-592-15,3 2-144 0,2 1 352 0,2 2 32 16,4 4 16-16,0 0 0 0,0 0 272 0,14-2 48 16,5 2 16-16,15 3 0 0,5 1-544 0,0 2-192 0,-1 3 0 0,-2-3 144 31,-3 2-1712-31,-7-3-352 0,-4 0-64 0</inkml:trace>
  <inkml:trace contextRef="#ctx0" brushRef="#br0" timeOffset="20497.66">15180 12607 11967 0,'0'0'528'16,"-12"4"112"-16,0-4-512 0,-4 0-128 0,0 0 0 0,2 0 0 16,2-3 1216-16,0 3 224 0,2 2 32 0,10-2 16 15,0 0-400-15,0 0-96 0,0 0-16 0,7 6 0 16,8 0 144-16,11-2 32 0,7-1 0 0,11-3 0 15,11-3-480-15,6 1-96 0,6-2 0 0,8 3-16 16,5-1-320-16,8-2-64 0,6-1-16 0,4 2 0 16,1 0-160-16,4 2 160 0,3 0-160 0,-1-2 160 0,-1-1 16 0,-1 4 0 15,-1 3 0-15,0-3 0 0,-4-3-48 0,-4 1 0 16,-4 0 0-16,-2 1 0 0,-4 0-128 0,-4-2 192 16,-4 2-192-16,-7 1 192 0,-6 0-192 0,-6 0 0 15,-5 0 144-15,-8 0-144 0,-10 0 0 0,-7 1 128 16,-9 3-128-16,-8-4 0 0,-10 0 0 0,0 0 144 15,-18 0-144-15,-11 1 0 0,-12 1 320 0,-10-1-64 16,-7 0 0-16,-7-1 0 0,-9 1-112 0,-6 1-16 16,-6-2-128-16,-10 1 192 0,-7 3-192 0,-5 0 144 0,-6-4-144 15,-4 0 128-15,-3 2-128 0,-4-1 192 0,-2 1-192 0,1 0 192 16,-1 5-16-16,5-2 0 0,4-3 0 0,7 1 0 16,7 4 16-16,10 2 16 0,8-5 0 15,9 2 0-15,11 3-48 0,14-2-16 0,12 2 0 0,14-4 0 16,10 0-144-16,16-5 128 0,10 4-128 0,15-4 128 15,16-3-128-15,16-1 160 0,14-1-160 0,11 3 160 16,8-2-160-16,12-3 128 0,9 2-128 0,9-4 128 16,3 2-128-16,8 0 0 0,3 0 0 0,0 0 0 15,-2-4 0-15,2 3 128 0,3 1-128 0,1 0 0 16,-5 2 160-16,-1-1-160 0,-1 2 192 0,-8 2-192 16,-8 0 256-16,-8 2-64 0,-10 0-16 0,-8 3 0 15,-8-2-176-15,-15 2 128 0,-16-1-128 0,-13 2 128 16,-13-3-128-16,-12 3 0 0,-12-4 0 0,-18 8 128 0,-14-1-128 15,-16-3 192-15,-14 1-192 0,-11 2 192 16,-9-4-192-16,-10 1 160 0,-8 3-160 0,-7-1 160 0,-5-3-160 16,-2-1 0-16,-3 2 0 0,1 1 128 0,2-1-128 15,4 0 128-15,6 1-128 0,4 4 128 0,6-6-128 0,2 2 192 16,10 2-192-16,7-2 192 0,6-1-192 0,12 0 0 16,10-2 0-16,10 2 0 0,9-4 0 0,10 0 0 15,9 0 128-15,9 0-128 0,10-6 0 0,13-2 128 16,9-1-128-16,14 0 128 0,8 0-128 0,12 0 0 15,9 0 0-15,6 1 0 0,6-5 0 0,6 5 0 16,0-2 0-16,6 5 0 0,3-1 0 0,1-1 0 16,1 6 0-16,-2 4 0 0,-1 3-128 0,0 1-128 15,-7 9 0-15,-8-2-16176 0</inkml:trace>
  <inkml:trace contextRef="#ctx1" brushRef="#br0">7195 16556 0,'0'0'15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20:01:16.27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 7692 911 0,'0'-13'0'0,"2"0"0"15,2 1 0-15,1-2 0 0,0-3 1664 0,1 3 256 16,0 0 64-16</inkml:trace>
  <inkml:trace contextRef="#ctx0" brushRef="#br0" timeOffset="2391.57">627 7416 16703 0,'0'0'736'0,"0"0"160"0,0 0-720 0,0 0-176 16,0 0 0-16,0 0 0 0,0 0 1360 0,0 0 240 0,0 0 64 0,0 0 0 15,0 0-64-15,0 0-16 0,0 0 0 0,0 0 0 16,0 0-416-16,0 0-80 16,0 0 0-16,9 9-16 0,-3-3-256 0,-2-1-48 15,0 3-16-15,-1 5 0 0,-1-1-224 0,-1 6-32 16,0 3-16-16,-1 5 0 0,-1 6-80 0,-2 6-16 15,0 4 0-15,-3 6 0 0,1 2 32 0,-5 42 0 0,-1-19 0 0,1-3 0 16,-1-2-144-16,3 0-16 0,-3 3-16 0,4 1 0 16,-2-4 16-16,0-2 16 0,-1-7 0 0,2 4 0 15,-1 1-80-15,2 3 0 0,-4 3-16 0,6 0 0 16,-2-9-176-16,-1-2 160 0,2-9-160 0,1 0 160 16,0-2-160-16,1 1 0 0,0-5 0 0,1 0 0 15,1-2 128-15,1-5-128 0,1-2 128 0,1-5-128 16,0-4 144-16,4-1-144 0,-1-1 160 0,0-4-160 15,3-3 128-15,2-3-128 0,2-3 0 0,0 1 144 0,2-1-144 0,3-3 0 16,3-2 0-16,5 2 128 0,3-3-128 0,-8-2 0 16,5 0 0-16,6 1 0 0,4-1 0 0,5-1 0 15,6-2 0-15,4 3 0 0,2-2 0 0,47-2 0 16,-13-3 0-16,-2 0 0 0,1-1 0 0,2 0 0 16,4-1 0-16,-1-6 0 0,-2-1 0 0,4 1 0 15,6-5 0-15,2 1 0 0,3-2-128 0,2 0 128 16,2 0 0-16,4 2 0 0,5 2 0 0,-5 4 0 15,-4-4 0-15,0 3 0 0,4 6 0 0,-2 3 0 16,-1-2 0-16,1 2 0 0,2 2 0 0,5 3 0 0,-1 1 0 0,0 0 0 16,-2-3 0-16,5 2 0 0,4 2 0 0,-2 0 0 15,-4-4 0-15,3 0 0 0,4 2 0 0,-2 2 0 16,-2-1 0-16,5 1 0 0,3 0-144 0,0 3 144 16,-2-3 0-16,1-1 0 0,1-1 0 0,0 4 0 15,-1-3 0-15,4-1 0 0,-1 1 0 0,2-1 0 16,-2-1 0-16,3 1 0 0,-2-2 0 0,-1 2 0 15,-2-3 0-15,0 0 0 0,-2 0 0 0,3 2 0 16,3 1 0-16,2-2 0 0,0-1 0 0,1 0 0 16,-1-1 0-16,1-1 0 0,1 0 0 0,2-1 0 15,1 0 0-15,3-4 0 0,2 2 0 0,2 1 0 16,-6-3 0-16,6 2 0 0,5 1 0 0,-6-1 0 16,-3-2 0-16,1 2 0 0,3 1 0 0,-2-2 0 15,-3 0 128-15,2 1-128 0,4-3 0 0,-2 0 144 0,-3 2-144 0,3-3 0 16,2 2 0-16,1-2 0 0,-1 1 144 0,0-1-144 15,-1 4 160-15,1-1-160 0,2-3 0 0,-6 6 0 16,-2-2 0-16,1 0 0 0,0-1 0 0,0 3 0 16,0 2 0-16,0-2 0 0,3-2 0 0,0 1 0 15,-6-1 176-15,4 0-176 0,5 0 0 0,-3 0 0 16,-6 1 0-16,3-2 0 0,2 1 0 0,-1 2 0 16,-2 2 0-16,0 0-144 0,4-2 144 0,-5 1 0 15,-2-5 128-15,2 5-128 0,2-1 0 0,-2 3 0 16,-1-1 0-16,1-2 0 0,-2-2 0 0,1 2 0 15,3-1 0-15,-3 1 0 0,-1-2 0 0,-1 1 0 0,-2 2 0 16,-1-1 0-16,2-1 0 0,-1 3 0 16,2-1 0-16,0-2 0 0,-3 1 0 0,-1 3 0 0,2 0 0 0,1 0 0 15,-3 0 0-15,-2 0 0 0,0 0 0 0,-2 2 0 16,1 1 0-16,-1 0 0 0,-4-1 0 0,-1 1 0 16,0-3 0-16,0 1 0 0,-4 0 0 0,1 2 0 15,2 0 0-15,-4 2 0 0,-1-3 0 0,-2 2 0 16,2-1 0-16,-4 3 0 0,-3 0 0 0,1-2 0 15,2-1 0-15,0 2 0 0,-1-3 0 0,-1 2 0 16,1-1 0-16,1 3 0 0,1 0 0 0,0 1 0 16,-5-2 0-16,3 1 0 0,-3-2 0 0,-1 1 0 15,-3 3 0-15,0-5 0 0,2 3 0 0,-1 1 0 16,-1 0 0-16,-2-1 0 0,-7 0 0 0,7-1 128 16,5 2-128-16,-7-2 0 0,-3 0 0 0,-3-3 0 15,0 1 0-15,5-1 0 0,3 2 0 0,-3-1 0 0,-4 1 0 0,2-2 0 16,3 1 0-16,2 1 0 0,0 3 0 0,-2-3 0 15,-5 0 0-15,5 2 0 0,2-1 0 0,-2 3 0 16,-6 1 0-16,-3-3 0 0,-1 3 0 0,2-1 0 16,2 3 0-16,-4-3 0 0,-6-1 0 0,0 0 0 15,1 0 0-15,3 3 0 0,3-1 0 0,-4 0 0 16,-7-1 0-16,0 1 0 0,-1-5 0 0,4 4 0 16,2 1 0-16,0 3 0 0,-5-3 0 0,-5 3 0 15,0-3 0-15,2 1 0 0,2 1 0 0,0-2 0 16,1 3 0-16,-4-2 0 0,-7 2 0 0,-2 2 0 15,0 0 0-15,-1-1 0 0,-3-1 0 0,2 5 0 16,-4-2 0-16,-3 2 0 0,-2 0 0 0,-5 1 0 0,-1-1 0 16,1 0 0-16,-2 3 0 0,2-1 0 0,-1-3 0 0,-1 1 0 15,1-2 0-15,-2 0 0 0,-2-1 0 0,-4 0 0 16,-3-5 0-16,-2 1-160 0,-3-2 160 0,-3 1-208 16,2-4 208-16,-3 0 0 0,-2-1 0 0,0-2 0 15,-2-4 0-15,-1-1 0 0,-1 2 0 0,1 0 0 16,-1-2 0-16,1-1 0 0,-1 0 0 0,0 1 0 15,2-2 0-15,-3-1 0 0,0 0 0 0,0-3 0 16,-2 3 0-16,1-3 0 0,-2 1 0 0,2-2 0 16,1 3 0-16,3-4 0 0,0 1 0 0,2-4 0 15,1-2 128-15,0-1-128 0,0-1 0 0,3-2 0 16,1-4 0-16,3-4 0 0,-2 0 0 0,5-5 0 16,-3-9 0-16,1-1 0 0,0-8 0 0,2-1 0 15,3-2 0-15,3-3 0 0,2-3 0 0,4-2 0 0,2 2 0 16,3-2 0-16,0 0 0 0,0-3 0 0,-3 2 0 0,-5-4 0 15,1 1 0-15,-5 4 0 0,3 2 0 0,-2 4 0 16,-5 2 0-16,1-1-144 0,-2-2 144 0,-2 2 0 16,-4 3 0-16,-1-1-128 0,-3 1 128 0,-2 1 0 15,-4 5 0-15,-3 0 0 0,-2 2 0 0,0-2 0 16,-3 5 0-16,2-2 0 0,-2 1 0 0,1 1 0 16,1 1 0-16,1 3 0 0,-3 0 0 0,-1 3 0 15,-1 3 0-15,-2 1 0 0,-1 1 0 0,0 3 0 16,1 4 0-16,-1 0-128 0,-5-1 128 0,-1 2 0 15,0 4 0-15,-3 0 0 0,-1 4 0 0,-4 3 0 16,-1-3-144-16,-1 3 144 0,-1-1 0 0,-3-2-176 0,-1 4 176 0,-1-1-128 16,-2 4 128-16,-2-2-128 0,-3 3 128 0,-2 1-128 15,1-3 128-15,-3 1 0 0,-2 1 0 0,-5 2-128 16,-3 1 128-16,-4 0 0 0,-4 1 0 0,-7-1 0 16,-1 0 0-16,-4 0-128 0,-3 0 128 0,0 2 0 15,-3 1 0-15,-1 3 0 0,-6 2 0 0,-2-3 0 16,-7-3 0-16,1 2 0 0,-4 0 0 0,1 0-128 15,-1 5 128-15,-2-2 0 0,-7-3 0 0,-4-2 128 16,1-1-128-16,-1-2-208 0,-5 0 48 0,-5-1 16 16,-6-1 144-16,0 2 0 0,-2 1-144 0,-6-5 144 15,-5 1 0-15,1 0 0 0,2-2 0 0,-6 4 0 16,-9-1 0-16,0-1 0 0,1 1 0 0,-4 1 0 16,-7-4 0-16,-1 1 0 0,1 0 0 0,-11 0 0 15,-7-2-144-15,-4 0 144 0,-1 1 0 0,0-1 0 0,-2 2 0 0,-3-2 0 16,-7 2 0-16,1-2 0 15,-4-1 0-15,4 0 0 0,1 2 0 0,-4-2 0 0,-9 3 0 0,1-5 0 16,-1 3 0-16,1-1 0 0,4 0 0 0,-6-3 0 16,-4-1 0-16,-4-1 0 0,-4 0 0 0,-3-3 0 15,0 0 0-15,-2 4 0 0,0 2 0 0,-1-2 0 16,1 3 0-16,-5-3 0 0,-2-2 0 0,0 1 0 16,-2 1 0-16,0 1 0 0,0-2 0 0,2-1 0 15,1 0 0-15,1-1 144 0,-2 2-144 0,5 0 0 16,1 0 0-16,-3-1 128 0,-5-1-128 0,-1-1 0 15,-3 1 0-15,-3 1 0 0,-3-1 0 0,-3 1 0 16,0 2 0-16,-2 1 0 0,-1 2 0 0,1-1 0 0,-1 3 0 16,2 0 0-16,0 4 0 0,1 0 128 0,-4-1-128 15,2 1 0-15,1-5 0 0,2 3 0 0,3 1 0 0,2-3 0 16,-1 4 0-16,3 1 0 0,3 4 0 0,2-1 0 16,2-4 0-16,-3 1 0 0,-4 1 0 0,-2 2 0 15,-1 2 0-15,0 3 0 0,1 1 0 0,2 3 0 16,0-2 0-16,1 4 0 0,8-3 0 0,3 0 0 15,5 1 0-15,0 2 0 0,1-4 0 0,4 2 0 16,4-3 0-16,3 0 0 0,7 0 0 0,3 2 0 16,2-2 0-16,0 0 0 0,-2 4 128 0,4-4-128 15,5 2 0-15,-4 4 0 0,5-2 0 0,-1 1 0 16,2 2 0-16,6 1 0 0,1 1 0 0,4 0 0 16,-4 0 0-16,8-5 0 0,8 2 0 0,2-2 0 15,-3 1 0-15,7 2 0 0,5-1 0 0,4 2 0 0,0-5 0 16,4 2 0-16,4 1 0 0,2-1 0 15,0 4 0-15,5 0 0 0,5 2 0 0,-2-4 0 0,-4 0 0 0,2 3 0 16,3 2 0-16,0-1 0 0,-2-3 0 16,5 1 0-16,3 0 0 0,3 0 0 0,3-1 0 0,1-2 0 15,-3-1 0-15,6-1 0 0,6 2 0 0,1-2 0 16,1 3 0-16,0-3 0 0,-3 2 0 0,5 3 128 16,0-2-128-16,3 0 0 0,0 2 0 0,-1-4 128 15,0 2-128-15,0 1 0 0,1-5 128 0,3 4-128 16,-1 2 128-16,1-4-128 0,-2 2 144 0,3-5-144 15,1 2 160-15,6 0-160 0,1 2 128 0,1 5-128 16,-1 0 0-16,-2-2 144 0,0-5-144 0,36 0 160 0,-5 0-160 0,-3 4 160 16,0-2-160-16,3 3 0 0,3 1 0 15,1 0 0-15,4-2 0 0,-25 8 0 0,16-6 0 0,11-5 0 32,10 1-960-32,9-3-160 0,4 1-32 0</inkml:trace>
  <inkml:trace contextRef="#ctx0" brushRef="#br0" timeOffset="3714.04">30398 8879 23951 0,'-7'-2'2128'0,"0"0"-1696"16,-6 2-432-16,3-1 0 0,2 0 704 0,-1-3 48 16,-2 0 16-16,1 0 0 0,0 0 64 0,1-1 0 15,0-4 16-15,0 1 0 0,1-6-32 0,2-4-16 16,1-4 0-16,1-4 0 0,1-6-176 0,2-4-48 16,5-5 0-16,2-3 0 0,4-9-224 0,3-7-48 0,4-4-16 15,2-6 0-15,1-2-144 0,2 1-16 0,-1 2-128 0,1 9 192 16,-3 6-192-16,-1 5 0 0,-2 7 0 15,0 4 0-15,-2 7 128 0,0 3-128 0,-3 7 0 0,2 3 144 16,-2 7-144-16,2 2 0 0,-2 2 0 0,1 4 0 16,-1 4 0-16,2 7 0 0,1 1 0 0,-1 6 0 15,-1 4-128-15,1 7 128 0,-2 0 0 0,7 20 0 0,-4-4 0 16,-1 1 0-16,-2 3 0 0,1-3 0 0,-3-1 0 16,0-5 0-16,-1-1 0 0,-1-2 0 0,-2-2 0 0,-4-3 0 15,-1-2 0-15,-1-3 0 0,-4-3 0 0,-4 0 0 16,-2-1 0-16,-5-4 0 0,-2-3 0 0,-2 1 160 15,-4-1-160-15,-1-3 160 0,-5 0 16 0,-3-2 0 16,-2 2 0-16,-6-6 0 0,-2-4-176 0,-6-4 160 16,-4-6-160-16,1 0 160 0,1-3-160 0,3-4 128 15,5 0-128-15,7-8 128 0,3-4-128 0,8 1 0 16,3 2 0-16,10 5 0 0,4-3 0 0,3 0 0 16,-1 1 0-16,8-5 0 0,4 3 0 0,5-5 0 15,7 4 0-15,5-3 0 0,5-1-128 0,8 4 128 16,8-4 0-16,26-4 0 0,1 6 0 0,-1 1 0 15,1 5 0-15,3 1 0 0,-1 0 0 0,3-1 0 16,1 3-144-16,-4 5 144 0,-8 2 0 0,-7 1 0 16,-4 5 0-16,-7 2 0 0,-8 3 0 0,-9 3 0 15,-8 3 0-15,-8 5 0 0,-5-1 0 0,-9 8 0 16,-10 6 0-16,-7 5 0 0,-7 1 224 0,-5 0-48 16,-7 4-16-16,-4 0 0 0,-5-5 96 0,-6 4 0 0,-5-2 16 15,-2 2 0-15,-1-5-16 0,1 1-16 0,-2-5 0 16,4 0 0-16,3 0-240 0,2-3 144 0,0-1-144 0,8-3 128 31,7 0-1136-31,7-5-224 0,6 1-48 0,9-3-9856 0,8-1-1984 0</inkml:trace>
  <inkml:trace contextRef="#ctx0" brushRef="#br0" timeOffset="4397.7">29629 9679 16575 0,'-7'-11'1472'0,"-2"4"-1168"0,0-2-304 0,-1 0 0 16,0 0 2640-16,0-1 480 0,2-2 80 0,-1 1 32 15,1-5-1648-15,0-4-336 0,2-5-64 0,0 2-16 16,3-4-176-16,3 1-32 0,0-6-16 0,1-5 0 16,3-4-240-16,3-7-64 0,4-1 0 0,3 0 0 15,3-7-240-15,1 8-48 0,-3 1-16 0,3 8 0 16,4 6-336-16,-2 3 0 0,3 5 0 0,0 5 0 16,-1 2 0-16,3 4 0 0,3 5 0 0,0 0 0 15,-4 4 0-15,3 4 144 0,-3 3-144 0,-4 3 160 16,3 8-160-16,-4 4-176 0,-1 2 48 0,-2 0 0 15,0 4 128-15,-1 3 0 0,0 1 0 0,-2 3 0 16,-2 3 0-16,0 2 0 0,-1 0 0 0,0-3 0 16,-1-5 0-16,-3 2 0 0,-1-1 0 0,0 0 0 15,-2-4 0-15,-3 0 0 0,-1-1 0 0,-6-1 0 0,0-3 128 0,-2 0-128 16,-5-3 160-16,-2 2-160 0,-3-1 160 0,-3-1-160 16,-4-2 160-16,-6-2-160 0,-5 0 176 0,-6-4-176 15,-5 0 192-15,-5-6-192 0,-5-3 160 0,2-4-160 16,3-3 128-16,2 1-128 0,3-6 0 0,2-2 0 15,-1-4 0-15,4-2 0 0,2 2 0 0,8 0 0 16,4 1 0-16,6 1 0 0,5-1-144 0,7 0 144 16,3-1 0-16,7 0 0 0,6-2-128 0,8 0 128 15,6-1 0-15,7-1 0 0,9-6-208 0,5 0 64 16,5-4 16-16,7-1 0 0,5-1 128 0,7 2-208 0,7 4 80 16,5 5 128-16,4 3-144 0,-3 2 144 15,-1 2 0-15,-1 3 0 0,-3 7 0 0,-6 5 0 0,-6 3 0 0,-12 4 0 16,-9 7 0-16,-14-1-160 0,-11 5 160 0,-11 6-128 15,-12 6 128-15,-12 8 0 0,-10 6 0 0,-9 5 0 16,-6 1 160-16,-6 0 16 0,-2 3 0 0,-7 0 0 16,-3 1-48-16,-6-2 0 0,-5-8 0 0,1 3 0 15,2-2-128-15,5 1 0 0,3-1 0 0,4-6 0 32,4-5-1424-32,7-7-320 0,4-2-64 0,12-4-14112 0</inkml:trace>
  <inkml:trace contextRef="#ctx0" brushRef="#br0" timeOffset="5791.26">343 8149 13295 0,'-14'14'576'0,"4"-1"144"0,-1 1-576 0,0-5-144 15,1 5 0-15,-1 0 0 0,-1 1 1152 0,0-1 192 0,-1 2 32 0,0-3 16 16,1 1 208-16,0-5 32 0,2 2 16 0,2-6 0 15,1 0-240-15,2-1-64 0,-2-3 0 0,2-1 0 0,1-4-176 0,-1-2-32 16,4-6-16-16,0-2 0 0,2-7-304 0,3-5-64 16,1-4-16-16,1-2 0 0,2-4-272 0,-1 1-48 15,2-3-16-15,7-34 0 0,-1 9-144 0,-4-2-16 16,1-1-16-16,-2-4 0 0,0-4-96 0,2 9-128 16,-1 11 176-16,2 6-176 0,2 7 128 0,-4 15-128 15,3 1 0-15,7-7 0 0,-2 8 0 0,-1 5 0 16,-2 2 0-16,-1 11 0 0,-2 1 0 0,1 8 0 15,-1 5 0-15,-2 5-144 0,-2 4 144 0,-1-3 0 16,-1 5-144-16,5 13 144 0,-3-2 0 0,1 3-176 16,0-2 176-16,-2 7-128 0,-1 4 128 0,-2-12 0 15,-1 5 0-15,4 13 0 0,-1-4 0 0,0-6 0 16,-3-3 0-16,-2-14 0 0,-1 3 0 0,-2 1 0 16,0-4 0-16,-2 1 0 0,0-3 0 0,-3 0 0 15,0 0 0-15,-3 0 0 0,-1 0 0 0,-1-1 144 16,-2 2-144-16,-2-4 0 0,-3 0 160 0,-5-2-160 15,-5-1 128-15,-5-4-128 0,-6 1 128 0,5-6-128 16,-2-1 0-16,-6 1 128 0,-4-2-128 0,1-4 0 0,5-3 0 16,-1-1 0-16,5-3 0 0,-3-6 0 15,20 2 0-15,19 13 0 0,0 0 0 0,0 0 128 0,0 0-128 16,0 0 0-16,0 0 0 0,14-255 0 0,14 211 0 16,8 0 0-16,4-6 0 0,6 3 0 0,5 3-144 0,0-1 144 15,0 3 0-15,13-11 0 0,-3 5 0 0,-12 13 0 16,0 4 0-16,0 1 0 0,-2 9 0 0,-5 5 0 15,-3 8 0-15,-6 6 0 0,-6 9 0 0,11 13 0 16,-15 5 144-16,-14 10 96 0,-11 8 16 0,-10 4 0 16,-9 6 16-16,-7 5 16 0,-6 1 0 0,12-23 0 0,-6 5-288 0,-1 6 0 15,-5-2 0-15,1 5 0 16,2-1-1536-16,-2 0-384 0,-1 3-64 16</inkml:trace>
  <inkml:trace contextRef="#ctx0" brushRef="#br0" timeOffset="6641.67">358 10304 21183 0,'0'0'1888'16,"-6"-1"-1504"-16,0-2-384 0,1-1 0 15,5 4 608-15,0 0 48 0,-5-3 16 0,1-1 0 0,-4 0-32 0,4-2 0 16,-1-3 0-16,0-2 0 0,0 0 432 0,0-4 80 16,1-3 0-16,0-2 16 0,1-2-128 0,-1-2-16 15,1 1-16-15,1-5 0 0,-2-1-416 0,3-7-80 16,-3-7 0-16,-3-27-16 0,1-4-192 0,3 1-48 15,2 1 0-15,2 3 0 0,2 0-128 16,2 2-128-16,4-1 192 0,2-2-192 0,2 0 0 0,2 9 0 16,1 9 0-16,1 9 0 0,4 13 0 0,-1 3 0 0,-2 8 0 15,-3 4 0-15,0 4 0 0,1 4 0 0,-2 3 0 16,1 5 0-16,3 6 0 0,2 3 0 0,2 5 0 16,2 5-144-16,0 6 144 0,-9-3 0 15,4 5 0-15,3 5 0 0,0 3 0 0,-1 1 0 16,-1 3 0-16,2 0-128 0,-3 0 128 0,3 11 0 15,-6-4 0-15,-2-2 0 0,-5-4 0 0,-4-1 0 0,-2-2 0 0,-3-5 0 16,-3-2 0-16,-1 0 144 0,-1-7-144 0,-4 2 0 16,1-4 128-16,-4-3-128 15,-3 1 0-15,0-5 0 0,-3-2 192 0,1-8-64 0,-3 0 0 16,-3-2-128-16,0 1 128 0,-2-4-128 0,-1-1 0 0,2-5 0 16,0-1 128-16,-6-5-128 0,3-4 0 0,1-1 0 15,2-5 0-15,3 0 0 0,3-4 0 0,5 0 0 16,2-3 0-16,6 2 0 0,3-1-144 0,2 3 144 15,4-3 0-15,6-11-160 0,4 0 160 0,4 1 0 16,5-1-144-16,1-4 144 0,0-2 0 0,8-4-144 0,6-5 144 0,-14 26 0 16,7 2-144-16,4-4 144 0,4 5 0 15,0 1 0-15,0 3 0 0,1 7 0 16,-3 0 0-16,22-5 0 0,-15 9 0 0,-13 13 0 0,-5 9 0 0,-8 8 0 16,-7 4 0-16,-6 7 0 0,-4 6 464 0,-7 8 16 15,-4 2 0-15,-8 4 0 0,-7 1 112 0,4-12 32 16,-7 9 0-16,-6 5 0 0,-7 5-128 0,6-11-32 15,-7 7 0-15,-3 2 0 0,0 3-144 0,-5-3-16 16,-1-2-16-16,-5 2 0 16,-1 1-160-16,-1 2-128 0,-3-1 144 0,2-5-144 0,4-5 0 0,5-10 0 15,3-5 0-15,-8 3 0 16,10-9-640-16,12-9-80 0,27-16-16 0</inkml:trace>
  <inkml:trace contextRef="#ctx0" brushRef="#br0" timeOffset="8079.06">29402 7712 9215 0,'-14'4'400'0,"6"1"96"0,-4 1-496 0,-1 0 0 0,-1 1 0 0,0 1 0 16,4-2 4048-16,1-2 720 0,9-4 144 0,0 0 16 15,-9-5-3152-15,7-5-640 0,2-11-128 0,5-3-32 16,3-6-160-16,6-3-48 0,2-7 0 0,3-2 0 15,2-7-272-15,1-6-64 0,-1-5-16 0,-1-7 0 0,-1-3-80 0,0-6-16 16,0-11 0-16,-1-2 0 0,0-2-128 16,0 1-48-16,3-2 0 0,0 4 0 0,-4 7-144 0,1 9 0 15,0 12 0-15,-1 8 128 0,-2 10 176 0,-3 9 16 16,1 6 16-16,-1 6 0 0,-2 3-96 0,-1 5-32 16,-2 4 0-16,-2 4 0 0,-5 5-208 0,0 0 0 15,12 1 0-15,-2 3 0 0,-10-4 0 0,14 13 0 16,1-3 0-16,2 5 0 0,1 3 0 0,-1 4 0 15,4 3-176-15,-2-3 176 0,0-1 0 0,0 3 0 16,1 3 0-16,-1 0 0 0,0 3-128 0,2 2 128 16,-3 1 0-16,-1-1 0 0,1-2 0 0,-3 2 0 15,2 1 0-15,-3-2 0 0,-1-6 0 0,-3 3 0 0,-3-1 0 16,0 0 0-16,-3-5 0 0,-4-1 0 0,-4-1 0 16,-4 0 0-16,-3 1 128 0,-2 2-128 0,-5-2 128 0,-3 1-128 15,-5 2 192-15,-6-1-32 0,-7-4-16 0,-6-3 0 16,-7 0-144-16,-4-4 160 0,-3 1-160 15,-1-5 160-15,1-4-160 0,1-8 0 0,1-1 0 0,-2-3 0 16,-4-6 128-16,3-1-128 0,3-6 128 0,11-3-128 16,8-6 0-16,10-4 128 0,8-3-128 0,11 1 0 15,5-2 128-15,10 0-128 0,9-3 0 0,11 0 128 16,7-2-128-16,10-1 0 0,8 2 0 0,5-1 128 16,4-1-128-16,3 6 0 0,6 3-192 0,7 0 192 15,7 4-128-15,2 4 128 0,-1 0 0 0,-2 6 0 16,-1 1 0-16,-5 7 128 0,-1 7 0 0,-8 5 0 15,-8 5 48-15,-12 9 0 0,-17 4 0 0,-9 6 0 0,-13 8-48 16,-10 6 0-16,-13 6 0 0,-12 8 0 0,-14 5 288 16,-10 5 48-16,-10 2 16 0,-3 5 0 0,-5 2-144 0,-7-6-16 15,-6-1-16-15,-4-2 0 0,-6 3-304 16,5-2 128-16,1-3-128 0,1-4 0 0,3-4 0 16,4-4 0-16,11 0 0 0,11-4 0 15,11-1-1376-15,12-6-384 0,9-7-80 0,10-1-10128 16,5-8-2048-16</inkml:trace>
  <inkml:trace contextRef="#ctx0" brushRef="#br0" timeOffset="9077.7">28046 10343 7359 0,'-6'-2'320'0,"2"1"80"0,-2-1-400 0,0 2 0 16,6 0 0-16,0 0 0 0,-6 0 2800 0,6 0 464 15,-6 0 112-15,6 0 16 0,-8-1-1456 0,3 0-272 16,5 1-64-16,-6-7-16 0,-1 1-144 0,5-3-32 16,-2-1 0-16,-1-4 0 0,2-1 0 0,2-4 0 15,1-4 0-15,3-6 0 0,0-1-640 0,4-7-128 0,-1-6-16 0,3-1-16 16,0-6-192-16,4-3-32 0,1-7-16 0,0-6 0 15,1-5-112-15,0-4-32 0,2-5 0 0,-3 3 0 16,2 4-224-16,-2 5 144 16,-4 11-144-16,2 8 128 0,-2 7 0 0,0 7-128 0,-1 7 192 0,1 7-64 15,-2 2 80-15,2 7 16 0,0 5 0 0,-10 7 0 16,13 5-224-16,0 7 0 0,-1 7 0 0,1 6 0 16,0 3 0-16,1 3-128 0,-2 6 128 0,4 3 0 15,-1 2 0-15,0 5 0 0,2 3 0 0,-2 1 0 16,-2-1-128-16,-2-1 128 0,1 1 0 0,-1-4 0 15,-1-2-192-15,2-6 192 0,-1-2-192 0,-1-2 192 16,0 1-128-16,1-1 128 0,-3-2 0 0,-1-6 0 16,-2 1 0-16,-1-4 0 0,-4-3 0 0,0-1 0 0,-4-1 0 0,-3 1 0 15,0-4 0-15,-5 1 0 0,-3-7 0 16,0 0 0-16,-5-3 144 0,-5 0-144 0,-6-3 0 0,-7-4 128 16,-7-6-128-16,-3 1 0 0,-1-3 0 0,2 1 0 15,2-2 0-15,1 0 0 0,4-5 0 0,3 1 0 16,3 0 0-16,2 0 0 0,1-3 0 0,3-1 0 15,4-1 0-15,3 0 0 0,3-2 0 0,2-1 0 16,4-1 0-16,5 0 0 0,7-2 0 0,8 1-144 16,5-4 144-16,6 0-160 0,9-3 160 0,5 0-160 15,0-3 160-15,4 0-160 0,7 0 160 0,7 0 0 16,5-1 0-16,8 0-128 0,5-4 128 0,1-1 0 16,-3 0 0-16,-4 5 0 0,1 0 0 0,-5 8-128 0,2 0 128 15,-3 5 0-15,-5 3 0 0,-7 4 0 0,-9 7 0 0,-8 4-128 16,-9 10 128-16,-7 4 0 15,-6 6 0-15,-9 12 0 0,-7 5 0 0,-9 9 144 16,-10 9-144-16,-9 6 160 0,-7 11 144 0,-6 4 16 0,-4 2 16 16,-3 3 0-16,-3 2 80 0,-5-3 16 0,-8 4 0 0,-4-2 0 15,-7-6 128-15,4-3 16 0,4-7 16 0,1-2 0 16,-3 0-64-16,4-4-16 0,1-3 0 0,5-2 0 16,11-6-384-16,10-4-128 0,10-5 0 0,8-8 0 31,6-6-1136-31,9-10-336 0,5-5-64 0,9-7-11440 0,8-18-2288 0</inkml:trace>
  <inkml:trace contextRef="#ctx0" brushRef="#br0" timeOffset="10487.56">1272 9951 4607 0,'0'0'400'0</inkml:trace>
  <inkml:trace contextRef="#ctx0" brushRef="#br0" timeOffset="11084.51">1252 10019 8287 0,'0'0'736'0,"-1"12"-592"0,-2-2-144 0,-1 4 0 15,-1-3 1952-15,0 1 352 0,0 0 80 16,1 4 16-16,-3-2-672 0,2-2-144 0,0 2-32 0,1-2 0 15,0-5-416-15,4-7-96 0,0 0-16 16,0 0 0-16,0 0 32 0,0 0 0 0,2-8 0 0,5-9 0 16,-2-7-32-16,4-2-16 0,1-8 0 0,1-3 0 15,1-2-464-15,1-6-96 0,2 1 0 0,3-7-16 16,1-5-144-16,1-6-32 0,2-2 0 0,-1-4 0 16,5-7-256-16,-5-2 0 0,-2 2 0 0,0 7 0 15,3 5 0-15,-2 9 0 0,-4 7 0 0,-2 12 0 0,-3 11 0 16,-1 6 0-16,-1 6 0 0,0 5 0 0,-9 7-128 15,13 13 128-15,-1 5-208 0,2 5 80 0,-1 9 128 0,5 4-192 16,2 6 192-16,1 7-192 0,-6 0 192 0,3 2 0 16,-2 1 0-16,2 2 0 0,0 0 0 0,0 1-128 15,-3-2 128-15,0-6 0 0,-1-6 0 0,-3-4 0 16,-2-4 0-16,-2-3 0 0,-2-4 0 0,-3 1 0 16,1-2 0-16,-4-2 128 0,-2-8-128 0,-1-1 0 15,3 0 128-15,-2-5-128 0,0-1 144 0,-2-2-144 16,-2-2 192-16,-2 0-192 0,0-3 240 0,-3-1-64 15,-4-1-16-15,-3-3 0 0,-2 0-32 0,-6-2-128 16,-2-2 192-16,-3-1-64 0,-4 3 0 0,-3-6-128 16,0 1 192-16,-3 2-64 0,1-1-128 0,0 2 0 15,1-3 0-15,3 2 0 0,1-4 0 0,4 2 0 16,4 0 0-16,4-4 0 0,1-3 0 0,4 1 0 16,3-2 0-16,3-7 0 0,4-1-144 0,4-4 144 15,3-5 0-15,5 0 0 0,8 1-160 0,3-2 160 16,1-2-128-16,5 1 128 0,4-2-144 0,7-1 144 0,2 2-160 0,5 0 160 15,4 0-128-15,4 3 128 0,2 3 0 0,2 1-144 16,-2 5 144-16,0 4-128 0,2 8 128 0,-4 6-128 16,-1 8 128-16,-3 6 0 0,-2 9-144 15,-7 9 144-15,-5 7 0 0,-7 7 0 0,-5 6 0 16,-8 4 0-16,-5 4 272 0,-9 5 176 0,-10 4 48 0,-5 5 0 16,-8 5 0-16,-6 1 0 0,-3-1 0 0,-3 1 0 15,-2 0-256-15,-6-2-48 0,-4-2-16 0,3-3 0 16,-1-7-176-16,6-6-272 0,5-9 64 0,7-8 16 15,2-7-2640-15,4-15-528 16</inkml:trace>
  <inkml:trace contextRef="#ctx0" brushRef="#br0" timeOffset="12030.9">1322 7603 10127 0,'-4'8'896'0,"2"-1"-704"0,-2 0-192 0,0 3 0 0,0-1 1360 0,0 3 240 16,-1-2 64-16,1 1 0 0,1-2-768 0,-1-2-128 15,4-7-48-15,0 0 0 0,-7 0 928 0,2-5 176 16,-1-5 32-16,3-5 16 0,2-6-272 0,2-4-64 16,3-7-16-16,1-5 0 0,0-3-704 0,2-4-144 15,0-3-32-15,1-1 0 0,0-5-256 0,-2-7-48 16,2-2-16-16,-2-3 0 0,-2-4-128 0,2 1-16 15,-1-6-16-15,0 0 0 0,0-2-160 0,2 5 0 16,-1 5 0-16,2 7 128 0,-2 10-128 0,2 7 0 16,-1 6 0-16,1 8 0 0,-2 6 0 0,2 8 0 15,0 8-128-15,3 6 128 0,2 5-176 0,2 7 48 0,2 5 0 16,2 8 0-16,2 5 128 0,3 8-160 16,-1 8 160-16,1 2-160 0,2 6 160 0,-2 3-128 15,-1 0 128-15,-1 1-128 0,0 6 128 0,-3-4 0 16,1-2-144-16,-4-4 144 0,-2-6 0 0,-1-4 0 0,-3-3 0 15,-2-4 0-15,-2-4 0 0,-2-5 0 16,-3 0 0-16,-2-5 0 0,-3 0 0 0,0-2 0 0,-4-3 0 16,-2-4 128-16,-2 0 0 0,-4-1 0 15,-1-7 0-15,-4 2 0 0,-4-4 48 0,-3-3 0 0,-7-1 0 0,-1-1 0 16,-6-3-176-16,-4-3 160 0,-2 1-160 0,-1-4 160 16,2 1-160-16,3-2 0 0,2 0 0 0,4-1 128 15,1-2-128-15,5 0 0 0,4-3 0 0,6 2 0 16,3-2 0-16,5-2 0 0,4-4 0 0,4-1 0 15,3-2 0-15,7-5-176 0,6-4 176 0,6-5-128 16,4-4 128-16,4 0-160 0,3-4 160 0,7 0-160 16,6 1 160-16,3-2 0 0,4-3-144 0,4 3 144 15,2-1 0-15,2 3 0 0,-2-2 0 0,0 4 0 0,0 2-176 16,-3 6 176-16,0 4-128 0,-3 10 128 16,-3 4 0-16,-4 6-128 0,-8 8 128 0,-4 5 0 0,-9 4 0 15,-4 10 0-15,-7 8 0 0,-7 9-128 0,-8 6 416 0,-8 13 96 16,-8 8 0-16,-7 10 16 0,-8 2 64 0,-7 6 16 15,-6 5 0-15,-5 4 0 0,-6 1-96 0,-6 1 0 16,-6 2-16-16,-2 1 0 0,-5 2-48 0,5-2 0 16,2-2 0-16,5-5 0 0,2-8-192 0,12-7-128 15,4-7 160-15,-8 14-160 16,19-18-1216-16,15-13-352 0,11-18-64 0</inkml:trace>
  <inkml:trace contextRef="#ctx0" brushRef="#br0" timeOffset="49679.85">9499 9264 2751 0,'-24'-1'256'0,"9"0"-256"0,1-2 0 0,-3 2 0 15,4 1 1952-15,1 0 352 0,-1 1 64 0,3 3 0 16,1-3-1200-16,9-1-240 0,-9 4-48 0,9-4-16 16,0 0-464-16,0 0-80 0,0 0-32 0,3 11 0 15,2-2-80-15,5 0-16 0,3-2 0 0,4-1 0 16,4 2 240-16,5-3 32 0,2 0 16 0,7 1 0 0,0-2 80 0,5-3 16 15,4 2 0-15,6 1 0 16,2-2-128-16,5 3 0 0,5-1-16 0,4 0 0 0,3-2-112 0,2 1-32 16,3-2 0-16,1 4 0 0,6-1 64 0,3 0 16 15,1-2 0-15,4-2 0 0,-1 0 16 0,4 3 0 16,4 2 0-16,3-4 0 0,3-2-128 0,2 0-32 16,2 1 0-16,2 0 0 0,2 0 32 0,2 0 0 15,1-1 0-15,3 2 0 0,4 1-80 0,0 0-16 16,-3-4 0-16,5 4 0 0,4-1-160 0,1 0 160 15,-1 0-160-15,4 1 160 0,2-1-160 0,1-2 0 16,0-3 144-16,1 3-144 0,4 1 0 0,-2-3 0 16,-3-3 0-16,2 2 128 0,6 1-128 0,-2 1 0 0,-1-2 0 0,2-2 128 15,1 1-128-15,-1 1 0 0,-3 0 128 0,4-2-128 16,2 0 0-16,-2 3 0 0,-4-1 0 16,1-1 0-16,2 0 0 0,0 2 144 0,1-2-144 0,0-1 0 15,-1 1 160-15,-3 2-160 0,-2 1 128 0,-1-4-128 16,2 1 160-16,-2 3-160 0,-1 2 192 0,-2 0-192 15,-1-4 192-15,-2 3-192 0,-1 3 192 0,-1-2-192 16,-2-1 192-16,-1 1-192 0,-2 3 192 0,-1-2-192 16,-1 0 128-16,-2 2-128 0,-4-1 0 0,2-1 0 15,-2 1 0-15,-4-2 0 0,0 0 0 0,-3 4 0 16,-3-2 0-16,-1-1 0 0,-2-1 0 0,-2 0 0 16,-4 2 0-16,-4-1 0 0,-3 1 0 0,-1 0 0 15,-3-1 0-15,-6-1 0 0,-3 0 0 0,-4 1 0 16,-5 3 0-16,-2-1 0 0,-2-1 0 0,-5-1 0 0,-4 2 192 15,-1-1-192-15,-4 1 192 0,-4 2-192 16,-3-2 0-16,-3-1 0 0,-7-1 0 0,-4 3-192 0,-5 3 192 0,-2-2 0 16,-4-3 0-16,-2 2 0 0,-13-4 0 0,0 0 0 15,0 0 0-15,0 0 0 0,0 0 0 0,-9 5 0 16,-3 2 0-16,-9-4 0 0,-5 1 0 0,-6 0 0 16,-5 1 0-16,-9-1 0 0,-7 1 0 0,-6-1 160 15,-6-4-160-15,-1 0 192 0,-6 0-192 0,-6 0 0 16,-6 2 0-16,-5-2-176 0,-5-4 176 0,-1 1 0 15,-7-2 128-15,-7 3-128 0,-9 0 0 0,-3-3 0 16,-1-3 0-16,-5 4 0 0,-9-1 0 0,-3 1 0 16,-4-2 0-16,-3 0 0 0,-7-3 0 0,-1 4 0 15,-2-2 0-15,0 2 0 0,-1 0 0 0,-4-2 0 16,-6 1 0-16,1 3 0 0,-1 0 0 0,1-3 0 0,-2-1 0 16,-2 5 0-16,1-1 0 0,-4 1 144 0,-3-3-144 0,0 0 0 15,-1-1 176-15,-2 3-176 0,-2 3 160 0,1 0-160 16,-1-3 128-16,1 2-128 0,-1-2 0 0,1 3 0 15,-5 3 128-15,2 2-128 0,4-1 0 0,4-2 144 16,0 1-144-16,4 1 0 0,1 3 0 0,3-2 0 16,3 0 144-16,3 2-144 0,2-2 160 0,5 1-160 15,1 2 0-15,5-3 0 0,7 0 0 0,-2 3 0 16,3-2 0-16,4 2 0 0,3-5 0 0,3 1 0 16,1 9 0-16,3-7 128 0,2-1-128 0,5 4 0 15,1 1 0-15,6 1 0 0,4-4 0 0,5 2 0 16,5-4 864-16,4 4 128 0,2-2 32 0,7 4 0 31,4-3-1648-31,5 3-320 0,6-2-64 0,5 2-16 0,3-3 816 0,7 3 208 0,2 2 0 0,4-1 0 16,6-1 0-16,4 0-160 0,2-3 160 0,8 0 0 0,6-1-144 0,6-2 144 15,7 3 0-15,10-8-144 0,-4 9 144 0,4-9 0 16,14 14 0-16,6-5 0 0,6 0-144 0,7-3 144 16,8 2-160-16,7-3 160 0,5-1-128 0,5 1 128 15,5 0 0-15,7-1-144 0,5-3 144 0,6 0 0 16,10-1 0-16,8-1 0 0,5-2 0 0,9-3 0 15,7 1 0-15,5-1 0 0,6-5 0 0,7 1 0 16,5-1 128-16,6 2-128 0,5-3 0 0,3 2 0 16,4 1 0-16,6-2 0 0,1 1 0 0,5 0 176 15,0 3-176-15,5-2 192 0,2 0-192 0,3-1 0 16,3 1 144-16,5 0-144 0,2 4 128 0,0 0-128 16,0-1 128-16,4 1-128 0,4-4 128 0,1 4-128 15,2 1 128-15,-1 2-128 0,2 0 0 0,-1 2 0 0,0-1 0 0,-1 0 0 16,0-2 912-16,1 1 112 0,-2-1 32 0,-1 2 0 31,-3 1-1664-31,-1 1-336 0,-2 0-64 0,-5-1-16 0,-2-1 1664 0,-3 1 320 0,-5 1 64 0,-3 2 0 31,-6 2-1632-31,0-1-336 0,-1-2-64 0,-5 3-16 0,-7 2 832 0,-3-2 192 0,-9-1 0 0,-2 3 0 16,-3 0 0-16,-5-1 0 0,-5 3 0 0,-5-3 0 16,-3 2 0-16,-3-2 0 0,-7-1 0 0,-3 3 0 15,-5-2 0-15,-3 1 0 0,0 0 0 0,-5-3 0 16,-6 0 128-16,-4 0-128 0,-5 1 0 0,-5-3 0 15,-4 1 0-15,-7 1 0 0,-7 2 0 0,-6-3 0 16,-7 0 0-16,-4-1 0 0,-9-1 0 0,-6 1 0 0,-6 1 0 16,-5 2 0-16,-7-1 0 0,-9-4-144 0,0 0-32 0,-9 5 0 15,-5 3 0-15,-7-2 0 0,-7-1 16 0,-7 0 0 16,-8 2 0-16,-10-5 0 0,-8 1-32 0,-7-2-16 16,-7 0 0-16,-4-2 0 0,-9-2-16 0,-6 1 0 15,-8-3 0-15,-9-2 0 0,-5 1 224 0,-7 0-192 16,-7-5 192-16,-5 4-192 0,-7-5 192 0,-8 4 0 15,-6-3 0-15,-2 1 0 0,0 3 0 0,-7-2-144 16,-5-2 144-16,-7 1 0 0,-2 4 0 0,-4-2 0 16,-2 2 0-16,0 0-128 0,-3-5 128 0,-5 5 0 15,-7-2 0-15,0 5 0 0,-3 0 0 0,1 2 0 16,-1 1 0-16,-1-1 128 0,-2-1-128 0,0 2 128 0,-2 0-128 0,1 0 128 16,-4 2-128-16,3 1 176 0,3 4-176 15,1 0 192-15,2-2-192 0,4 1 0 0,3 0 144 0,3-2-144 16,-1 2 0-16,6 4 144 0,3-1-144 0,1 1 0 15,1 0 176-15,3 1-176 0,1 3 160 0,4 0-160 16,2-4 144-16,2 4-144 0,3 1 128 0,2 3-128 16,1-2 128-16,5 1-128 0,5-2 0 0,4-1 128 15,4 1-128-15,5 1 0 0,5-1 0 0,7 1 0 16,3-3 0-16,6-1 0 0,6 0 0 0,6 3 0 16,3-1 0-16,8-2 0 0,8 1 0 0,7-5 0 15,6 3 0-15,5 1 128 0,6-3-128 0,7 3 0 16,4-5 0-16,5 1 0 0,5-4 0 0,9-2 0 15,6 3 0-15,6 2 0 0,5-5 0 0,6 0 0 16,12-2 0-16,0 0 0 0,0 0-176 0,11 8 176 16,6-1-144-16,10-3 144 0,9-2-160 0,8-3 160 0,11-3-224 0,6-4 48 15,6 1 16-15,9 0 0 0,10 4 160 0,8-4 0 16,7-3 0-16,6 0 0 0,5-3 0 0,7 2 176 16,9-2-48-16,3-2 0 0,2 0 0 0,9-1-128 15,7 1 192-15,4 2-64 0,2-1 48 0,5-2 0 16,3-2 0-16,7 0 0 0,7 1-176 0,-1-1 0 15,2-1 0-15,5 2 0 0,4 3 0 0,4 3 0 16,5-5 176-16,3 1-176 0,2 1 0 0,0 4 128 16,0-1-128-16,3 4 0 0,5-2 0 0,-2 3 128 15,0-3-128-15,3 3 0 0,0 1 0 0,-1 0 0 16,-1 1 0-16,-1 2 0 0,-4 2 0 0,-2 0 128 16,-3-1-128-16,-1 0 0 0,2-3 0 0,-1 0 0 15,-1 4 0-15,-4 4 0 0,-6 0 0 0,-1-3 0 0,-2-2 0 0,-1 1 0 16,-3 0 0-16,-2 1 0 0,-7 2 128 0,-5-1-128 15,-2-2 0-15,-6 3 0 0,-6 2 0 0,-2-1 0 16,-6-3 0-16,-4 2 0 0,-5-1 0 0,-6 4 0 16,-4 0 0-16,-6-1 0 0,-4 4 0 0,-4-4 0 15,-2 1 128-15,-8 2-128 0,-5-2 0 0,-6 3 0 16,-5-3 0-16,-2 3 0 0,-6 1 0 0,-7-2-160 16,-9 1-160-16,-6-3-48 0,-7 2 0 0,-7-3 0 31,-7 0-96-31,-6 1-32 0,-6-1 0 0,-10-1 0 0,-12-4 32 15,0 0 0-15,0 0 0 0,-17 9 0 16,-9-3 16-16,-10 0 0 0,-8 0 0 0,-11-2 0 0,-9-2 288 0,-11 1 160 0,-9-2-160 0,-10-1 160 16,-7-1-128-16,-12-2 128 0,-12 2 0 0,-4-3-144 0,-6-2 144 0,-9 1 0 15,-8 1 0-15,-7-5-128 0,-6 1 128 0,-3-3 0 16,-4 3 0-16,-6-4-128 0,-7 0 256 0,-10 2 64 16,-7-1 16-16,-4 0 0 0,-2-1 112 0,-3-1 0 15,-3 0 16-15,-6-2 0 0,-6 1 0 0,-4 1 0 16,-3 4 0-16,-2-2 0 0,-1 2-80 0,-2 0 0 15,4 5-16-15,-1-1 0 0,1-1 16 0,3 3 16 16,2 3 0-16,3 2 0 0,1-1-128 0,4 1-16 16,-1 2-128-16,5 1 192 0,1-1-192 0,2 5 0 15,3-1 128-15,6 3-128 0,1 1 0 0,10 2 0 16,6 0 0-16,6-4 0 0,4 2 0 0,6 2 128 16,6 2-128-16,8 1 0 0,7 1 0 0,6-1 0 15,4-1 0-15,9 0 0 0,8 0 0 0,7 1 128 0,7-1-128 0,7 1 0 16,5-3 0-16,9 1 0 0,9-4 128 0,5 3-128 15,4 2 0-15,8-1 0 0,10 3 0 0,3-6 0 16,3-4 0-16,7 2 0 0,7-4 0 0,5 1-160 16,7-1-80-16,7-2-16 0,6-1 0 0,8-3 0 15,0 0 128-15,0 0 128 0,11 5-208 0,8-3 80 16,5 2 128-16,7-4-192 0,6-1 192 0,7-3-192 16,9-2 192-16,6-2 0 0,4-4 0 0,9 2-128 15,3 1 128-15,10 0 0 0,9-1 0 0,5-2 0 16,3 3 0-16,8-3 0 0,10 5 0 0,2-4 0 15,6 1 128-15,8 1-128 0,8 1 128 0,6-1-128 16,4-2 0-16,5 0 144 0,7-3-144 0,9 0 0 16,6-1 192-16,5-2-192 0,3 1 192 0,4 1-192 0,3-2 144 15,5 0-144-15,3-2 0 0,4 4 144 0,-1-1-144 0,2 4 0 16,0 3 0-16,2-1 128 0,3 1-128 0,-1-1 0 16,-1 2 0-16,3 0 0 0,1 1 0 15,0 0 128-15,0-2-128 0,-1 6 0 0,-5 1 192 0,0 0-64 16,-3-2 0-16,-2 1 0 0,-3-1-128 0,-3 1-144 15,-2 2 144-15,-5 0-208 0,-5-1 208 0,-6 2 0 16,-5-2 0-16,-5 1 0 0,-7-1 0 0,-6 4 0 16,-8 3 0-16,-6-3 0 0,-5-2 128 0,-8 3-128 15,-9-1 144-15,-5 3-144 0,-6 1 0 0,-5-1 0 16,-11-3 0-16,-6 3 0 0,-6 2 0 0,-7-4 0 16,-6 3 0-16,-6-3 0 0,-7 2 0 0,-8-1 0 15,-5 1 0-15,-10 2-160 0,-7-2-176 0,-6-1-48 16,-6-1 0-16,-4 4 0 15,-11-7-48-15,0 0-16 0,-11 6 0 0,-3-2 0 16,-10-3 0-16,-7-1 0 0,-15 0 0 0,-8 0 0 0,-9 0 256 0,-10-1 32 0,-7-2 16 0,-9 1 0 16,-9-2 16-16,-3-4 0 0,-10 2 0 0,-8 0 0 15,-10-1 128-15,-5 2-128 0,-8-4 128 0,-5 3-128 16,-7 1 128-16,-5-4 0 0,-8 0 0 0,-5-1 0 16,-10 2 0-16,-6-1 0 0,-6 3 0 0,-3 2 0 15,-3-1 0-15,-3 0 144 0,-3 0 0 0,-8-3 0 16,-5 3 80-16,-3 1 16 0,-4 2 0 0,-3-1 0 15,0 0 48-15,-1 1 16 0,-3 4 0 0,0 1 0 16,-1 1-160-16,0 0-16 0,-1 2-128 0,2 3 192 16,-1-1-48-16,3 2-16 0,-1-1 0 0,2 2 0 15,2 2 0-15,3 1 0 0,1-1 0 0,4 2 0 16,3 0-128-16,4 2 0 0,7 1 0 0,9-2 0 16,5 1 0-16,6 0 0 0,3 0 0 0,8 0 0 0,10-4 0 0,9 4 0 15,6 0 0-15,7-1 0 0,7 2 0 0,11-2 0 16,10-2 0-16,8 0 0 0,7-1 0 0,8 1 0 15,6 0 0-15,8 1 0 0,11-3 0 0,10 0 0 16,6 2 0-16,10 0 0 16,10-1-464-16,8 0 16 0,10-2 16 0,13-11 0 15,6 9-144-15,13 1-16 0,11-3-16 0,14 2 0 0,13-3 240 0,16-2 48 16,12-6 16-16,10 0 0 0,10-1 64 0,15-4 16 16,16-3 0-16,11 1 0 0,6 0-16 0,13-4 0 15,8-6 0-15,13-1 0 0,12 1 240 0,10 1 0 0,5-1 0 16,11-2 0-16,9-1 0 0,9-4 288 0,9-3-32 0,6 1-16 15,7-5 304-15,7 2 64 0,6 3 16 0,5-3 0 16,6-1 208-16,5 4 32 0,5-3 16 0,0 8 0 16,3 6-208-16,4 3-32 0,0 1-16 0,-4 7 0 15,-8-3-224-15,-2 5-32 0,1 4-16 0,-9 5 0 16,-6 4-176-16,-9 1-48 0,-6 5 0 0,-9 6 0 16,-8 3-128-16,-10 3 128 0,-7 3-128 0,-13 3 128 31,-9 3-1424-31,-7-2-304 0,53 8-48 0,-47-1-16 0</inkml:trace>
  <inkml:trace contextRef="#ctx0" brushRef="#br0" timeOffset="65663.92">9662 9496 6959 0,'0'0'304'0,"-7"-7"80"0,7 7-384 0,-8-1 0 0,-1 0 0 0,9 1 0 0,-12-2 288 0,3 4-16 16,-1 0 0-16,0 5 0 0,-1-1-272 16,-2 2 0-16,3 0 0 0,-2 1 0 0,0 0 0 0,-1-2 0 15,0 0 0-15,0-2 0 0,1 3 0 0,-1 1 160 16,0-4-160-16,1 3 128 0,0-3 64 0,-2 1 0 16,0 2 0-16,1-3 0 0,1 1 80 0,-1 3 32 15,-1-1 0-15,4 0 0 0,-2-2 160 0,4 0 48 16,8-6 0-16,-7 9 0 0,7-9-80 0,-1 10-16 15,1-10 0-15,5 11 0 0,3-2 176 0,3-2 48 16,3-1 0-16,3 0 0 0,0-3-160 0,7-1-32 16,6 0 0-16,2-1 0 0,-1 0-192 0,4 1-64 15,0-2 0-15,3 0 0 0,2 0-48 0,3 0-16 16,3 0 0-16,3 1 0 0,3-1-128 0,3 0 128 0,4 0-128 16,3 0 128-16,1 0-128 0,6 0 160 0,2 0-160 15,4-1 160-15,3-2-160 0,1 2 128 0,6-1-128 0,1 0 128 16,2-1-128-16,3 0 0 0,5 1 144 0,0 1-144 15,2-3 128-15,3 2-128 0,2 0 160 0,2 1-160 16,3 1 144-16,0 0-144 0,1-1 128 0,5 0-128 16,4-3 128-16,1 1-128 0,1 1 0 0,2-1 128 15,4 1-128-15,1-1 0 0,-4 1 0 0,7 2 128 16,-1 0-128-16,0 2 0 0,-3 1 144 0,2-2-144 16,2 1 0-16,-2 2 128 0,-2 1-128 0,4 0 0 15,3-1 0-15,2 0 128 0,1 1-128 0,1-1 0 16,2-2 0-16,-2 0 0 0,-1 0 0 0,1 1 128 15,2-1-128-15,-3 2 0 0,-2-3 0 0,0 3 128 16,3-4-128-16,-3 3 0 0,-5-2 0 0,2 2 128 16,3-2-128-16,-2 4 0 0,-4-3 0 0,1 1 0 0,2-2 0 0,0 2 176 15,-3 1-176-15,0-1 192 0,3-1-192 0,-4-2 0 16,-2-2-192-16,1 0 192 0,1 1 0 0,-1-2 0 16,-4 1 0-16,0-1 0 0,-1 0 0 0,1 0 0 15,-2-4 0-15,-1 2 0 0,-5 1 0 0,-1-2 0 16,-1 1 144-16,-5 1-144 0,-4-1 176 0,-2 0-48 15,0 1 0-15,-3 2 0 0,-4 0-128 0,-4 2 0 16,-2-1 0-16,-3 1 128 0,-3 1-128 0,0 1 192 16,-2 0-192-16,-4 2 192 0,-3 1-192 0,-3 0 0 15,-4-1 0-15,-2 1 0 0,0 1 0 0,-3-2 0 16,-1 1 0-16,-6 2 0 0,-4-4 0 0,-6 0 0 0,-2 2 0 0,-5 1 0 16,-4 0 0-16,-5-4 0 0,-1 1 0 0,-7 0 0 15,-4 1 0-15,-4-1 0 0,-3-3 0 0,-9 0 0 16,0 0 0-16,0 0 0 0,0 0 0 0,0 0 0 15,-13 0 0-15,-4-1 0 0,-4-3 128 0,-7 1-128 16,-5-1 192-16,-6 2-64 0,-7-2 0 0,-7 1 0 16,-10 1-128-16,-5-1 192 0,-6-2-192 0,-7 0 192 15,-6-2-192-15,-8 2 160 0,-9 2-160 0,-6-1 160 16,-4-2-160-16,-7 1 0 0,-7 1 0 0,-4-2 0 16,-2 0 0-16,0 1 0 0,-6 2 0 0,0-4 0 15,-4 1 0-15,-3 1 0 0,-6-2 0 0,1 1 0 16,-5-3 0-16,1 0 0 0,-2-1 0 0,-2 1 0 15,-2 3 0-15,-2-3 0 0,0 1 0 0,-3-2 0 16,-3 3 0-16,1-4 0 0,-3 5 0 0,2-2 0 0,-3 2 0 16,-3 2 0-16,-2 2 0 0,2-2 0 0,0 1 0 0,5-2 0 15,3 0 0-15,0 1 0 0,0 3 0 16,1 2 0-16,3 3 0 0,2-3 0 0,2-2 0 0,-1 2 0 16,-1 3 0-16,5-1 0 0,1 1 0 0,3 1 0 15,-2-2 0-15,2 0 0 0,3 2 0 0,1 1 0 16,1 0 0-16,1-1 0 0,6 2 0 0,-4 0 0 15,4-2 0-15,4 1 128 0,4-2-128 0,3 0 0 16,3 1 0-16,6 0 0 0,4-3 0 0,1 1 0 16,2-1 0-16,6 2 128 0,5 0-128 0,3 1 0 15,1-1 0-15,1 0 0 0,5 0 0 0,3 1 0 16,2-1 0-16,1-1 0 0,0 2 0 0,2 2 0 16,2-3 0-16,3 1 0 0,2 0 0 0,2 1 0 0,0-2 0 0,2 1 0 15,3 0 0-15,5-1 0 0,7-2 0 16,8 2 0-16,10-1 0 0,5-1 0 0,5 2 0 0,9-1 0 15,5-1 0-15,6 0 0 0,0 0 0 0,11-2 0 16,0 0 0-16,0 0 0 0,0 0 0 0,14 8 0 16,0-2 0-16,5-1 0 0,3 1 0 0,5 1 0 15,5-3 0-15,3 3 0 0,7 0 0 0,4-2 0 16,5-1 0-16,7 1 0 0,1-3 0 0,5-1 0 16,5 2 0-16,7 0 0 0,3-1 0 0,10 2 0 15,6-2 0-15,7 2 0 0,2-1 144 0,7-1-144 16,5-2 176-16,3 2-48 0,3 0 0 0,9-2 0 15,6-1-128-15,4 0 192 0,2-1-192 0,4 0 192 16,2-2-192-16,5-1 160 0,5 0-160 0,1 1 160 16,0 1-160-16,5-2 0 0,8-4 144 0,0 4-144 0,0-2 176 0,4-1-48 15,2 0 0-15,3-2 0 0,2 4 32 0,1-3 0 16,1 3 0-16,3-2 0 16,2 3-160-16,4 1 192 0,-2 0-192 0,4-2 192 0,4 0-192 0,1 1 0 15,-1-2 144-15,1 2-144 0,0 1 0 0,-5 1 0 16,-3-1 0-16,5 2 128 0,-6 0-128 0,-1 1 0 15,-4 1 0-15,-5 2 128 0,-5 1-128 0,-1 1 0 16,-1-3 0-16,-5 1 0 0,-2 1 0 0,-4 2 0 16,-2 1 128-16,-3-1-128 0,-3-2 0 0,-4 1 128 15,-7 0-128-15,-2 1 0 0,-3-3 0 0,-5-1 0 16,-5-1 0-16,-3 0 128 0,-2 0-128 0,-5 0 0 16,-7-1 0-16,-5-1 0 0,-3-1 0 0,-7 1 0 15,-5 0 0-15,-9 2 0 0,-8-2 0 0,-6-1 0 16,-5 2 0-16,-8 0 0 0,-5-1 0 0,-6 1 0 0,-4-1 0 0,-6 0 0 15,-3 2 0-15,-7 0 0 0,-7 0 0 0,-4 0 0 16,-3-2 0-16,-1 0 0 0,-12 2 0 0,0 0 0 16,0 0 0-16,0 0 0 0,0 0 0 0,0 0 0 15,-5-8 0-15,-6 3 0 0,-4-1 0 0,-6 3 0 16,-7-1 0-16,-5 0-160 0,-6 0 16 0,-4 3 0 16,-6 0 144-16,-5 1-192 0,-3 0 192 0,-4 0-192 15,-4 0 192-15,-9-2 0 0,-7-1-144 0,-5 1 144 16,-5 2 0-16,-5-1 0 0,-7-2 0 0,-6 0 0 15,-6-4 0-15,-6 3 0 0,-7 2-176 0,-8-6 176 16,-8 2 0-16,-9 2 0 0,-9 2 0 0,-6-5 0 16,-10 0 0-16,-7-2 0 0,-11 1 0 0,-7 2-192 15,-7-3 192-15,-7 2 0 0,-6-1 160 0,-8 2-160 0,-3 5 0 0,-8-1 0 16,-2-2 0-16,-2 1 0 0,-7 3 0 0,0 4 0 16,-1 1-128-16,-1-4 128 0,0-1-128 0,-3 3 128 15,1 2 0-15,2 3 0 0,4-3 0 0,5 6 0 16,1-1 0-16,6 2 0 0,6-1 176 0,1 1 32 15,5 2 16-15,3 2 0 0,3 1 32 0,6 2 16 16,4-3 0-16,6 3 0 0,6 1-64 0,11-1-16 16,10-4 0-16,10 0 0 0,10-1-32 0,11-1-16 15,10-1 0-15,9 4 0 0,8-2-144 0,9-3 128 16,8-3-128-16,10 2 128 0,8 5-128 0,9 0 0 16,7-2 0-16,7-1 0 0,5 2-176 0,3 0-64 15,11 0-16-15,6-3-8176 16,6-1-1632-16</inkml:trace>
  <inkml:trace contextRef="#ctx0" brushRef="#br0" timeOffset="83772.91">10046 9681 13823 0,'-23'-15'608'0,"9"5"128"0,-3-3-592 0,1 2-144 0,2 0 0 0,2 0 0 16,3 3 496-16,3-1 64 15,0 4 16-15,1-2 0 0,5 7-16 0,0 0 0 0,0 0 0 16,0 0 0-16,0 0-400 0,0 0-160 0,0 0 128 0,0 0-128 16,0 0 0-16,12-3 0 0,0 1 128 0,6-2-128 15,4 1 256-15,4-4 32 0,1-1 0 0,4 2 0 16,8-3 160-16,2 2 16 0,9 0 16 0,9 3 0 16,8 3-32-16,8-2 0 0,6-4 0 0,11 0 0 15,4 2-64-15,14-3 0 0,9 2-16 0,7 0 0 16,5-7-224-16,9 3-144 0,7 2 192 0,6 2-192 15,4-3 128-15,2 1-128 0,6-3 0 0,6 5 0 16,6 0 144-16,2 5-144 0,1 1 0 0,3 0 144 16,2-1-144-16,0 1 160 0,2 1-160 0,-1 4 160 15,-3 0-160-15,2 0 192 0,2 3-192 0,1-2 192 16,-2-6-192-16,1 4 0 0,-2 4 0 0,0 0 128 0,-4-1-128 0,-1 2 0 16,-2-4-160-16,-1 4 160 0,0 0 0 0,-3 4 0 15,-2 1 0-15,-3-2 0 0,1 4 0 0,1 0 0 16,-4 2 0-16,-1-2 0 0,-9 0 0 15,-2-1 0-15,-1-2 0 0,-8-3 0 0,-10 0 0 0,2-4 0 16,-2 2 128-16,-8-2-128 0,-6-4 128 0,-6-1-128 16,-4-1 192-16,-3-1-192 0,-7-3 0 0,-7-3 0 15,-5 1 0-15,-2 1 0 0,-3-3 0 0,-5 2 0 16,-4-3 0-16,-3 0 0 0,-6-1 208 0,-3 1-16 16,-4-2 0-16,-7 2 0 0,-6-3 64 0,-5 3 0 15,-5-2 0-15,-5-2 0 0,-8 3-96 0,-5 0-16 16,-5 5 0-16,-5-1 0 0,-9 6-144 0,0 0 192 0,-9-7-192 0,-10 5 192 15,-11 2-192-15,-8-2 0 0,-10 0-160 16,-9-1 160-16,-11-3-208 0,-10 2 48 0,-11 3 16 0,-12 0 0 16,-6-8 0-16,-8 2 0 0,-9 2 0 0,-9-2 0 15,-4-1 144-15,-15-1 0 0,-9 3-144 0,-4-2 144 16,-3-3 0-16,-9-2 0 0,-6-1 0 0,-9 4 0 16,-6 1 0-16,-8 1 0 0,-7 2 0 0,-7-3-176 15,-5 1 176-15,-4-3 224 0,-9 2-48 0,-1-1-16 16,-1 4 32-16,-2-6 0 0,-2 2 0 0,0 2 0 15,0 2 0-15,4 0 16 0,0 1 0 0,1 2 0 16,1 0-48-16,4 3-16 0,2 3 0 0,3 0 0 16,5 0-144-16,3 4 0 0,2-4 0 0,8 1 0 15,3 1 0-15,6 2 128 0,5-3-128 0,7-2 128 16,6 2-128-16,9 0 0 0,8 1 0 0,9-1 0 0,7 1 0 0,10 1 0 16,13 0 0-16,6-2 0 15,11 0 0-15,13 0 0 0,10-3 0 0,13 0 0 0,9 1 0 0,10 0 0 16,9-1 0-16,9 2 0 0,10 0 0 0,7-1 0 15,7 2 0-15,14-4 0 0,0 0-256 0,0 0 32 16,18 5 0-16,8-1 0 0,10-2-16 0,7 2 0 16,9 1 0-16,10-2 0 0,11 1 240 0,8-3-144 15,11-4 144-15,6 3-128 0,7 0 128 0,11-2 0 16,6-1 0-16,9 1 0 0,5-3 0 0,9 0 0 16,6-2 0-16,10 0-128 0,7 3 128 0,9 0 0 15,6-1 0-15,5-3 0 0,5 2 160 0,9 0-32 16,9 0-128-16,5 3 192 0,3 1-192 0,7 1 128 15,6 0-128-15,3 1 0 0,1 0 128 0,5 0-128 0,3 0 0 0,-2 1 0 16,2 2 128-16,2-2-128 0,-1 3 0 0,-1-2 144 16,-4 0-144-16,-3 1 0 0,-5 2 0 0,-2-1 0 15,-3 4 0-15,-4-2 128 0,-3-1-128 0,-5 7 0 16,-6 2 128-16,-7-2-128 0,-8 1 0 0,-2 0 128 16,-2-6-128-16,-7 4 0 0,-8-5 0 0,-7 4 0 15,-12-2 128-15,-5 3-128 0,-4-3 0 0,-13 2 128 16,-8-4-128-16,-9 5 160 0,-10-4-160 0,-8 3 160 15,-7-2-160-15,-11 3 0 0,-9-2 0 0,-7 3 0 16,-6-3 0-16,-11 1 0 0,-6 1 0 0,-12-2 0 16,-7 3 0-16,-7-5 0 0,-9 3 0 0,-7-1 0 15,-6 1-192-15,-11-2-64 0,-11 1 0 0,-10-4-16 16,-9 1 96-16,-13 1 32 0,-11-3 0 0,-13 1 0 0,-10-2 144 16,-11 1-208-16,-10-1 80 0,-9-2 128 0,-13-1 0 0,-8-1 0 15,-8-2 0-15,-10-2 0 0,-9 0-144 0,-12 1 144 16,-5-2-192-16,-8 1 192 0,-6-1-128 0,-7-5 128 15,-5 2 0-15,-4-1 0 0,-8 1 0 0,-4-2 0 16,-5 3 0-16,-5-1 0 0,-6 3 0 0,-1-4 0 16,-4 1 0-16,-3 0 0 0,-4 4 0 0,-2-1 0 15,-2-2 0-15,0 4 0 0,0 4 0 0,1-1 0 16,4-4 0-16,5 5 0 0,4 1 0 0,5 2 128 16,2-1-128-16,10 3 144 0,6 2-144 0,8-1 0 15,7-2 0-15,9 1-176 0,6 0 176 0,8-1 128 16,5-3-128-16,10 3 176 0,8 4-176 0,13-5 0 15,7-1 0-15,11 1 0 0,6 3 0 0,12 1 0 0,11-2 0 16,13 4 0-16,9-4 0 0,12-1 0 0,10 0 0 0,10 2 128 16,12-2-128-16,10 1 0 0,10 3 0 0,9-3 0 15,10-5 0-15,11 6 0 0,11 2 0 0,13-4-176 16,12 1 176-16,16-2-192 0,12 3 192 0,16-4-192 16,16-1 64-16,15-2 0 0,13-1 0 0,13-6 0 15,12 0 128-15,15-1 0 0,10 2 0 0,10-6-128 16,9-2 128-16,10 3 0 0,8 0 0 0,12-1 0 15,9-2 0-15,11-1 0 0,9-1 0 0,12 0 0 16,10 1 0-16,6 0 0 0,5 0 0 0,5 2 0 16,2 0 128-16,-1 4 16 0,-2 0 0 0,0 4 0 15,-2 6 16-15,-6 0 0 0,-6 2 0 0,-8 4 0 16,-6 3-160-16,-6 0 192 0,-12 4-192 0,-10-1 192 16,-10-2-192-16,-11 2 0 0,-14 2 0 0,-9 1 0 15,-16 3 0-15,-13 0 0 0,-9-2 0 0,-21 2 0 0,-10 0 0 0,-12 0-176 16,-15-2 48-16,-15 1 0 15,-16-3-416-15,-13-2-80 0,-14 1-16 0,-14-4 0 16,-12 0-512-16,-11-4-96 0,-9-5-32 0,-18 1 0 16,-12-1 80-16,-15-1 16 0,-11-7 0 0,-16 1 0 0,-17-1 864 0,-15-3 192 15,-10-2 128-15,-15-1-192 0,-14-1 496 0,-17-3 80 16,-11-4 32-16,-9 2 0 0,-5 0 336 0,-13 1 64 16,-13 1 16-16,-12 0 0 0,-8-1-64 0,-11 2 0 15,-8 5 0-15,-11 2 0 0,-12-2-256 0,-5 6-48 16,-6-2-16-16,-9 4 0 0,-11 3-208 0,-5 1-48 15,-9 0-16-15,-4 3 0 0,-4 0-176 0,0 6 192 16,-2 5-192-16,7-1 192 0,3 1-192 0,10 2 0 0,10 4 0 0,14 0 128 16,14 3-128-16,17 0 0 0,14 2 0 0,17 2 0 15,15-4 208-15,18 5-32 0,15-2-16 0,19 2 0 16,16-5-160-16,22 0-144 0,19 2 144 0,18-2-11648 16</inkml:trace>
  <inkml:trace contextRef="#ctx0" brushRef="#br0" timeOffset="94420.9">26535 9131 11055 0,'11'-19'976'0,"-2"10"-784"0,1-4-192 0,2 2 0 16,2 0 320-16,-2 0 32 0,2 3 0 0,2 1 0 15,0 2 256-15,2 3 48 0,0 1 16 0,2 2 0 16,-1-1-256-16,-1 3-48 0,-3 1-16 0,0 1 0 15,-4 0-32-15,-1 1-16 0,-3 4 0 0,-3-2 0 16,-4-8-96-16,-4 13-16 0,-5 0 0 0,-10-2 0 16,-10 0 304-16,-10 3 48 0,-12-3 16 0,-11 1 0 15,-11 2 48-15,-9-2 16 0,-10 0 0 0,-7 1 0 16,-8-5-192-16,-3 4-48 0,-4 4 0 0,-8-5 0 16,-6-1 176-16,-4 3 16 0,2-3 16 0,-6 4 0 15,-5 1 0-15,1 4 0 0,0 3 0 0,3 0 0 16,1-3-208-16,8 2-32 0,3 1-16 0,6-3 0 15,2-4-144-15,12 3-16 0,14 1-16 0,15-4 0 16,13-4-160-16,18 0 160 0,13 0-160 0,14-3 160 0,12-3 0 0,6-5 0 16,23 9 0-16,13-6 0 0,17-3 160 0,15-3 16 15,15 1 16-15,13-6 0 0,11 2-144 0,9-6-16 16,6 2-16-16,11-3 0 0,6 1-176 16,12-2 128-16,11-2-128 0,4 0 128 0,4-3-128 0,8-2 0 15,9 1 0-15,5 2 128 0,1 2-128 0,1 6 0 16,-4 3 0-16,-10 7 128 0,-11 4-128 0,-13 4 0 15,-6 6 0-15,-18 2 0 0,-16-4 0 0,-18 2 0 16,-16 0 0-16,-18 2 0 0,-18-1 0 0,-16 1 0 16,-13-5 0-16,-16 0 0 0,-11-3 0 0,-18 1 0 15,-18-4 0-15,-17 0 0 0,-19 1 0 0,-16-3 0 16,-14-4 0-16,-11-1 0 0,-9 0 0 0,-12-6-192 16,-10 1 64-16,-8-2 128 0,-10 2-144 0,-2 2 144 0,-3-2 0 0,-3 2 0 15,-4-4 0-15,-1 1 0 0,3 2 0 16,12-2 0-16,13 3 0 0,13-1 0 0,12-3 0 0,22 4 0 15,21-3 0-15,22 3 0 0,16 1 144 0,16-1-144 16,10 0 256-16,18-1-48 0,9-3 0 0,17-3 0 16,12-4 32-16,17-2 0 0,11 0 0 0,17 0 0 15,13 1-240-15,13-2 0 0,8-3 0 0,14-2 0 16,15 1 0-16,8 3 0 0,8-1 0 0,3 3 0 16,5 1 0-16,1 1 0 0,0 5 0 0,-1 3 0 15,-4 1 0-15,-7 3 0 0,-8 1 0 0,-13 2 0 16,-13 0 0-16,-16 2 0 0,-18 0 0 0,-20 3 0 15,-19-1 128-15,-17 3-128 0,-18-2 0 0,-23 0 144 16,-16-3-16-16,-22 0 0 0,-17 1 0 0,-30 1 0 0,-20 0-128 16,-21-2 160-16,-17 0-160 0,-12 2 160 15,-14 1-160-15,-10-2 0 0,-9-3 0 0,-3 1 0 0,-4 0 0 0,5 0 0 16,4 0 0-16,4 1 0 0,3 3 0 0,13-1 0 16,10-2 0-16,23 0 0 0,20 3 0 0,22 0 0 15,21 1 0-15,23-1 0 0,22-2 0 0,20 3 0 16,18-5 0-16,21 4 0 0,18 0 0 0,23-1 128 15,18-3-128-15,22-2 128 0,18 0-128 0,14-1 128 16,12 2-128-16,10 0 128 0,5-1-128 0,8 1 0 16,8 1 0-16,3 0 0 0,2-1 128 0,-7-2-128 15,-8-1 0-15,-3 2 128 0,-6-1 32 0,-12 2 0 16,-13-1 0-16,-13 2 0 0,-14 1-160 0,-18 0 0 16,-18-1 0-16,-17 0 0 0,-13-1 0 0,-16 0 0 15,-15-1-160-15,-9 2 160 0,-23 0 0 0,-19 0 320 0,-19-1-64 0,-23 4 0 16,-16 3-112-16,-18 0-16 0,-20 3-128 0,-10 3 192 15,-11 0-192-15,-12 2 0 0,-10 0 128 0,-5 0-128 16,-2 0 0-16,3-1 0 0,4-3 0 0,9 3 0 16,8-6 0-16,13 4 0 0,10-2 0 0,16-1 0 15,16 1 0-15,21 0 0 0,14-2 0 0,24 1 0 16,11-2 0-16,20-1 0 0,19-5 0 0,0 0 0 16,31-3 0-16,19-1 0 0,16-1 0 0,20-4 0 15,14 0-128-15,17-3 128 0,7 0 0 0,17 0 0 16,10-6 0-16,9 1 0 0,9 1 0 0,3 0 0 15,-2 0 0-15,1 3 0 0,-2 4 0 0,-9 2 0 16,-10 4 0-16,-14 3 0 0,-12 3 0 0,-16 2 0 16,-14-1 0-16,-19 1 128 0,-15 4-128 0,-15-3 144 15,-15 2-144-15,-16 0 0 0,-14-8-160 0,-19 9 160 0,-16 2 0 0,-25 1 0 16,-22 0 176-16,-23 2-48 0,-22 2-128 0,-16 3 144 16,-10 4-144-16,-15 1 160 0,-10-3-160 0,-6-2 0 15,-6-2 0-15,2-3 0 0,2-3 0 0,8 1 0 16,9 4 0-16,8-2 0 0,6-2 0 0,16 4 0 15,16 0 0-15,19-1 0 0,17-1 0 0,20-2 0 16,15-1 0-16,21 2 0 0,19-3 0 0,19 0-144 16,19 2 144-16,22-6 0 0,17-2-208 0,21-2 64 15,17 0 16-15,18-4 0 0,14-1 128 0,12 0 0 16,8-1 0-16,8-2 0 0,6-1 0 0,4 4 0 16,2 0 0-16,-1 2 0 0,-2 1 0 0,-12 2 0 15,-10 2 0-15,-7 4 0 0,-10 2 0 0,-12-1 0 16,-14 2 0-16,-16 2 0 0,-15-2 0 0,-15 2 0 0,-15 0 0 0,-14-3 0 15,-13 0 0-15,-14-3 0 0,-11 1 0 0,-20-1 0 16,-14 0 208-16,-23 1-16 0,-18 4-16 0,-21-7 0 16,-15-2-176-16,-14 3 0 0,-10 0 0 0,-10-2 128 15,-10 1-128-15,-6 2 0 0,-6 0 0 0,7 5-176 16,8 0 176-16,8 2 0 0,5-1 0 0,17 1 0 16,15 2 0-16,16-3-128 0,15 0 128 0,15-2 0 15,15-3 0-15,19 2-160 0,13-1 160 0,15 2 0 16,12-5-256-16,18 0 64 0,14 1 16 0,13-4 0 15,12-1 48-15,12-3 0 0,13-2 0 0,14-2 0 16,11-1 128-16,11 0 128 0,6-5-128 0,9 3 176 16,6-6-176-16,5 5 0 0,3-1-160 0,-7 3 160 15,-8-3 0-15,-4 6 0 0,-6 4 0 0,-8 0 0 0,-9 0 0 16,-12 0 0-16,-9 3 0 0,-15 1 0 0,-14 2 0 0,-14-1 0 16,-13 0 128-16,-15 0-128 0,-20-5 0 0,0 0 128 15,-25 4-128-15,-21-3 0 0,-20-1 176 0,-21 0-176 16,-19 0 160-16,-18 2-160 0,-14-1 0 0,-17 0 0 15,-17-2 0-15,-10 2 0 0,-7 2 0 0,-4 2 0 16,-3 1 0-16,1-2 0 0,-3-3 0 0,6 3 0 16,3 2 0-16,13 1 0 0,14-1 0 0,17 2 0 15,13-7 0-15,22 1 0 0,21 2 0 0,23-1 0 16,19-3 0-16,19-1 0 0,17-3 0 0,11 4 0 16,24-8 0-16,24-3 144 0,17-2-144 0,21 1 128 15,17 0-128-15,17-3 128 0,11-1-128 0,12 1 0 16,11-2 0-16,9 6 0 0,6 0 0 0,8 2 0 15,3-4 0-15,3 4 0 0,-1 1 0 0,-1 5 0 0,-1-1 0 0,-10 1 0 16,-9 3 0-16,-12 4 0 0,-9 1 0 0,-18 0 0 16,-16 3 0-16,-17 0 0 0,-19 4 0 0,-17 0 0 15,-15 2 0-15,-17-2 0 0,-16-3 0 0,-18 1 0 16,-16 3 0-16,-21 0 0 0,-18 1 0 0,-19 0 0 16,-16 1 0-16,-10-1 0 0,-12-1 0 0,-11-2 0 15,-15-3-192-15,-1 2 192 0,-6-2-160 0,-2 1 160 16,-4-4 0-16,8 4 0 0,7-4-128 0,9 1 128 15,12 2 0-15,13-3 0 0,13 1 0 0,15-1 0 16,8-5 0-16,15-1 0 0,12-3 0 0,13-1 0 16,15-1 144-16,14-6-144 0,10-1 0 0,19 1 144 15,14-5-16-15,16-3 0 0,12-7 0 0,14 0 0 16,12-6-128-16,16-1 0 0,16-1 0 0,11-5 0 0,7-4 0 16,11-1 128-16,8-3-128 0,7 0 0 0,3-1 128 0,-2 2-128 15,-4 7 0-15,0 4 128 0,-5 5-128 0,-6 7 0 16,-9 0 0-16,-9 6 0 0,-10 6 0 0,-12 0 0 15,-15-1 0-15,-13 6 0 0,-13-2-144 0,-16 3 144 16,-15-5 0-16,-14 3 0 0,-13-4-176 0,-17 2 176 16,-13-3-160-16,-21-3 160 0,-18-2-384 0,-21-1 0 15,-19 0 16-15,-16-3 0 0,-13-1 64 0,-15 4 16 16,-10 3 0-16,-5 2 0 0,-2 0 144 0,-3 2 144 16,-2 7-208-16,-2-1 80 0,5-4 128 0,9 7 0 15,11 4 0-15,12 1 0 0,12-1 0 0,16 0 0 16,14 1 0-16,17 1 0 0,15 4 128 0,16-4-128 0,12 1 160 15,14 0-160-15,14-4 0 0,11 8 128 0,13-3-128 16,22 0 0-16,18-1 160 0,14 0-16 0,18-2 0 0,13 2 0 16,13-2-144-16,12 4 0 0,8-1 0 0,7-2 0 15,4 1 0-15,-1 4 0 0,-6-1 0 0,0 6 0 16,-2 0 0-16,-7 1 0 0,-9 4 0 0,-9 1 0 16,-10 2 0-16,-19-2 0 0,-19-1 0 0,-17 1 0 15,-16 0 0-15,-17 0 0 0,-15 0 0 0,-20 3 0 16,-18 0-128-16,-23 1 128 0,-22-2-160 0,-20 3 160 15,-17 7 0-15,-20 3 0 0,-11-1-128 0,-15 2 128 16,-13-1-176-16,-4-1 16 0,1-1 0 0,-5-1 0 16,-2 0 160-16,7-6-128 0,7 0 128 0,17 1-128 15,18 5 128-15,18-2 0 0,15-1 0 0,20-4 0 16,16 3 0-16,19-4 0 0,15 1 0 0,15 1 0 0,15-2 0 16,16 3 0-16,16 0 0 0,11-3 0 0,10 1 0 0,12-2 0 15,9-3 0-15,16 0 0 0,16-1 0 0,9-3 0 16,8-4 0-16,11 3 0 0,8 3 0 0,2-1 0 15,-1 1 0-15,-1 1 0 0,2 3 0 0,-9 5 0 16,-8-2 160-16,-9-1-160 0,-11-2 192 0,-15 4-64 16,-17-4-128-16,-16 3 192 0,-13 2 32 0,-13-2 0 15,-16 3 0-15,-15-3 0 0,-14-1 16 0,-12 1 0 16,-13-4 0-16,-16-1 0 0,-18 0 16 0,-8-1 0 16,-9-1 0-16,-9-1 0 0,-8-3-256 0,-2 2 144 15,0 0-144-15,3 8 128 16,2 8-816-16,0 3-160 0,-1 2-48 0</inkml:trace>
  <inkml:trace contextRef="#ctx0" brushRef="#br0" timeOffset="111907.94">20797 4064 1839 0,'0'0'0'0,"0"0"160"0,0 0-160 0,0 0 0 0,0 0 0 0,0 0 0 15,0 0 2896-15,0 0 560 0,0 0 96 0,7 2 32 16,1-2-1968-16,-8 0-384 0,0 0-80 0,8-3 0 16,-2 2-64-16,-6 1-16 0,0 0 0 0,6-5 0 15,0 0-112-15,-4-1 0 0,-1-2-16 0,-1 0 0 16,0-1-48-16,-1 0-16 0,-1-1 0 0,-2-1 0 15,-1-3-240-15,-2 1-64 0,-2 1 0 0,0-3 0 16,-2-3-128-16,-2-1-16 0,-3 0-16 0,-2 1 0 0,0 1 16 16,-2 0 0-16,-2-2 0 0,-1 0 0 0,1-1-80 0,-4 1-16 15,-2-2 0-15,0 1 0 0,-1 0-80 0,0 1 0 16,-2-3-16-16,-1-2 0 0,1 0-96 0,-2 1-16 16,-2-3 0-16,-13-7 0 0,2 5-128 0,2-1 0 15,-2 4 0-15,0-1 128 0,0 5-128 0,1 2 128 16,-1 1-128-16,0 0 128 0,-2 0-128 0,1 4 160 15,0 3-160-15,-2-1 160 0,0 2-160 0,-1 2 192 16,-2 5-192-16,3 0 192 0,-2 2-192 0,0 1 160 16,0 0-160-16,0 2 160 0,2 1-160 0,-1 5 0 15,1 2 0-15,-1 4 128 0,-1-2-128 0,-1 6 0 16,2 5 0-16,1-1 0 0,1-2 0 0,1 4 0 16,1 4 0-16,3 1 0 0,-1 3 0 0,4 3 0 15,-1-1 0-15,2 1 0 0,-3 1 0 0,2 1 0 16,2 2 0-16,2 3 0 0,2-2 0 0,2 2 0 0,1 2 0 0,3 1 0 15,2 2 128-15,3 1-128 16,3-4 0-16,3 2 128 0,2-4-128 0,4 4 128 16,2-3-128-16,3 5 128 0,2-3-128 0,2 4 160 15,2 5-160-15,4-1 160 0,0-2-160 0,4-5 0 16,2 0 144-16,1-5-144 0,3 5 0 0,4-5 0 16,2-3 0-16,1 0 128 0,5-1-128 0,4-1 0 0,1-2 0 0,5-1 128 15,3 0-128-15,2 1 0 0,2-1 128 16,2-5-128-16,-1 0 0 0,3-4 144 0,4 3-144 0,1-4 0 15,3 1 192-15,2-1-192 0,0-4 192 0,3-1-192 16,1-3 192-16,0-2-64 0,-1 1 0 0,-2 1-128 16,0-2 176-16,0-3-176 0,1 3 160 0,-5-9-160 15,-2-4 176-15,0-2-176 0,2 0 192 0,-1 0-192 16,3 0 192-16,-2-3-64 0,-4-2 0 0,4 1-128 0,-1-5 192 0,-1-2-192 16,-2 2 192-16,-13-1-192 0,3-1 0 0,2-1 0 15,0 0 0-15,0-1 0 0,4 0 128 0,0-2-128 16,-4 0 0-16,2-2 0 0,1-3 128 0,-2 0-128 15,-1-4 0-15,0 1 0 0,-2-4 128 0,0 3-128 16,-5-2 0-16,1 2 0 0,0-3 0 0,-2 3 128 16,-2 0-128-16,-3 3 0 0,-2 0 208 0,-2-1-64 15,-2 0-16-15,-1-3 0 0,-3 2 32 0,-2-1 0 16,-1-2 0-16,-4 0 0 0,-1-2-16 0,-3-3 0 16,-1-4 0-16,-3-1 0 0,-4-3-16 0,0 2 0 15,-3 1 0-15,-3-2 0 0,-3-4-128 0,-1 0 0 0,-2 2 0 0,-2-2 128 16,2-1-128-16,-4-2 0 15,0 0 0-15,-3 3 0 0,-3-1 0 0,-1 4 0 16,-2 1 0-16,-1-1 0 0,-2-2 0 0,0 3 0 16,-1 3 0-16,-1 0 0 0,-3 0 0 0,-2 0 0 0,0-2 0 0,-1 2 0 15,-1 4 0-15,0 0 0 0,1 1 0 0,-1 3 0 16,-1 1-128-16,1 1 128 0,0 4 0 0,-15-6 0 16,2 6 0-16,4 7 0 0,2 2-144 0,1 5 144 15,-3-1 0-15,3 3 0 0,-1 3-128 0,-1-1 128 16,-4 0 0-16,0 1 0 0,-2 1-128 0,-2 3 128 15,-3 3 0-15,-4 4 0 0,-4 3-128 0,0-2 128 16,-1 2 0-16,1-3 0 0,-1 5-128 0,0 0 128 0,1 1 0 16,0 6 0-16,2 5 0 0,1-2 0 0,0-2 0 0,0 4 0 15,2 3 0-15,3 5 0 0,2 1 0 0,0-1-128 16,1 1 128-16,1 1 0 0,1 0 0 0,4 5 0 16,1 0 0-16,3 2 0 0,1-4 0 0,1 2 0 15,3 2 0-15,3 4 0 0,0 4 0 0,6-1 0 16,4 2 0-16,3-1 0 0,4-1 0 0,7 2-128 15,3 0 128-15,4-1 0 0,4 2 0 0,9 1 0 16,4 5 0-16,5-3 0 0,1-5 0 0,5 1 0 16,3-2 0-16,3 0 0 0,5-4 0 0,4-1-160 15,5 0 32-15,6-2 0 0,5-1 128 0,1 1 0 16,2-2 0-16,2-2 0 0,5-1 0 0,-1-2 0 16,3-3 0-16,1-5 0 0,2 4 0 0,0-6 0 15,2 0 0-15,3 0 0 0,2-2 0 0,2-6 0 16,1-7 0-16,2 0 0 0,0-6 0 0,-1-2 0 15,2-2 128-15,-2-4-128 0,-1-7 176 0,-2-4-48 16,-3-6 0-16,0-5 0 0,-6-1 32 0,0-7 0 16,-3-2 0-16,-2-8 0 0,-8 0-16 0,-3-1 0 15,-5 5 0-15,-7 4 0 0,-9 2-144 0,-7 5 0 0,-6 6 0 0,-5 7 0 32,-5 0-704-32,-5 6-240 0,-4 11-32 0,-10-9-16 15,-7-1-2272-15,-12 3-448 0,-32-3-80 0,-9 4-10768 0</inkml:trace>
  <inkml:trace contextRef="#ctx0" brushRef="#br0" timeOffset="113291.21">2640 3866 14735 0,'10'-13'1312'0,"3"1"-1056"16,1 1-256-16,-1-1 0 0,-3 4 0 0,0-5 0 16,-2 2 0-16,-2 2 0 0,-1-2 320 0,-1 2 0 15,-2-3 0-15,0 2 0 0,-1 0 608 0,-2 0 128 16,-2 2 32-16,1-2 0 0,-2 0-160 0,-3-2-32 0,-3 3 0 16,-1-1 0-16,-2 4 0 0,-2-4-16 15,-4 1 0-15,-2-3 0 0,-1 1-112 0,-3 0 0 16,-1-3-16-16,-5-2 0 0,-4 2-192 0,-2 2-48 15,1-2 0-15,1-3 0 0,-1 1-16 0,3-2-16 16,-3 1 0-16,2 2 0 0,-3 1 16 0,-1 3 0 16,-3-3 0-16,-1 3 0 0,2 4-272 0,-5-3-48 15,1 2-16-15,-4 3 0 0,-3-1-160 0,0 4 192 16,0 5-192-16,-1 2 192 0,-2 0-192 0,1-1 192 0,-3 0-192 16,0 5 192-16,-2-1-192 0,3 4 0 0,4 2 0 0,0 0 0 15,1 0 128-15,1 2-128 0,2 2 0 0,14-4 128 16,-2 1-128-16,-2 3 0 0,0 1 0 0,0 2 0 15,0-1 0-15,2 4 0 0,-1 0 0 0,9-1 0 16,-2 5 0-16,2-1 0 0,-2 2 0 0,2 3 0 16,2-3 0-16,1 5 0 0,1 3 0 0,-4 17 0 15,4-1 0-15,4 0 0 0,3-2 0 0,2-1 0 16,1-2 0-16,2-6 0 0,0-4 0 0,3-1 0 0,0-4 0 16,2 3 0-16,-1 0 0 0,3 4 0 15,3 4 0-15,4 0 0 0,1 1 0 0,2-1 0 0,1-4 0 0,4 0 0 16,1-4 0-16,4-1 0 0,1-6 0 0,6 2 0 15,4-6 0-15,-3 0 0 0,5 2 0 0,4 4 0 16,3 0 0-16,2-1 0 0,3 0 0 0,2 1 0 16,3-5 0-16,17 6 0 0,-4-5 0 0,1-6 0 15,1-2 0-15,-2-5 0 0,4-3 0 0,0 0 0 0,3-5 0 16,0-1 0-16,2-1 176 0,0-5 0 16,1-4 0-16,1-1 0 0,1 0-176 0,0-2 0 0,-1-1 0 0,-1-4 128 15,-3-2 16-15,1-4 0 16,-1-2 0-16,2-3 0 0,-2-5 48 0,-1-2 0 15,1 0 0-15,-4-1 0 0,-2-2-16 0,-3-2 0 16,-2-1 0-16,21-15 0 0,-12 2 0 0,-9 7 0 16,-4-1 0-16,-6 2 0 0,-7-5 16 0,-4 2 16 0,-2 2 0 0,-4 0 0 15,-3-3 48-15,-7 3 16 0,-6-3 0 0,-2 2 0 16,-3-3-64-16,-3 5-16 0,-4-3 0 0,-4 3 0 16,-3 3 64-16,-5-1 16 0,-4 0 0 0,-3 3 0 15,-4 0-80-15,0 1 0 0,-2 2-16 0,-6 0 0 16,1-1-176-16,-3 2 0 0,-3 0 144 0,2 0-144 15,-1-1 0-15,2 1 0 0,0 2 0 0,1 2 0 16,-1-4 0-16,2 1 0 0,-2 6 0 0,1-1 0 16,0 5 0-16,-6 2 0 0,-3 0 0 0,-2 2 0 0,-3-1 0 15,0 4 0-15,-1-1 0 0,-2 4 0 0,-3 1 0 0,-2 0 0 16,1 0 0-16,0 3 0 0,-1 2 0 0,1-3 0 16,-1 2 0-16,2 0-128 0,-1 3 128 0,2 4 0 15,-4 2 0-15,-1 5 128 0,-1-2-128 0,-2 1-208 16,-1 4 48-16,-4-2 16 0,1 1 0 0,0 0 0 15,4 4 0-15,0 4 0 0,1 4 144 0,0 0-128 16,1 0 128-16,-1 3-128 0,-2 0 128 0,26-9 0 16,-7 4 0-16,-2 5 0 0,-2 6-128 0,2 3 128 15,0 2-128-15,0 1 128 0,-2 1-160 0,-40 26 160 16,15-11-192-16,32-24 192 0,-3 7-192 0,-2 3 192 0,-3 10-192 0,2 0 192 16,1 5-160-16,2-1 160 0,3-2-128 0,-13 23 128 15,51-73 0-15,0 0-160 0,0 0 160 0,0 0 0 16</inkml:trace>
  <inkml:trace contextRef="#ctx0" brushRef="#br0" timeOffset="113493.48">0 4936 44543 0,'31'42'0'0,"8"17"-192"0,-14-28 192 16,6 6-304-16,4 1 48 0,5 2 16 0,2-1 0 15,4-2 0-15,-1-6 0 0,1-2 0 0,4-4 0 16,4-1 240-16,5-3-176 0,3-6 176 0,4-4-160 16,2-2 160-16,3-2 0 0,1-7 0 0,63-9 0 15,-22-10 0-15,-13-2 0 0,-5-3 128 0,-8-4-128 16,-5-9 0-16,-5-5 144 0,-3 1-144 0,-3-5 0 0,-5 0 160 15,-2-2-160-15,-5-1 128 0,-4 2-128 0,-7-3 0 0,-6 1 128 16,-6 6-128-16,-6 0 0 16,-2 5 128-16,-5 6-128 0,-5 4 0 0,-4 5 128 0,-4 1-128 0,-5 10-256 15,-6 0 64-15,1 12-11168 16,-9-2-2240-16</inkml:trace>
  <inkml:trace contextRef="#ctx0" brushRef="#br0" timeOffset="115859.24">19040 10188 9951 0,'0'0'448'0,"0"0"80"0,7-4-528 0,-1 2 0 16,0-1 0-16,1 1 0 0,-1-1 992 0,0-1 96 16,-1 3 0-16,4 0 16 0,-2-3 64 0,-1 2 16 15,-6 2 0-15,6-2 0 0,2-3-48 0,1 0-16 16,-9 5 0-16,8-2 0 0,-2-2-240 0,-6 4-48 16,6-1-16-16,-6 1 0 0,0 0-96 0,0 0-16 15,5-4 0-15,-5 4 0 0,0 0 16 0,0 0 0 16,0 0 0-16,0 0 0 0,0 0 0 0,0 0 0 15,0 0 0-15,0 0 0 0,0 0-208 0,0 0-32 0,-6-2-16 16,0 2 0-16,-2 0-160 0,0 2-48 0,2 0 0 0,0 1 0 16,-1-2-64-16,0 2-32 0,-4 0 0 0,1 1 0 15,-2-1 96-15,0-1 0 0,-3 0 16 0,-2 0 0 16,-2-1 32-16,-1 2 0 0,0-2 0 0,-1 3 0 16,-9-1-32-16,3-2 0 0,7-1 0 0,2 1 0 15,0 0-80-15,2-1 0 0,0 2-16 0,-1-2 0 16,4 0-176-16,0 0 192 0,2 1-192 0,1-1 192 0,1 0-192 0,1 0 160 15,2 0-160-15,1 0 160 0,0 0-160 0,5 0 0 16,0 0 144-16,0 0-144 0,0 0 128 0,0 0-128 16,0 0 160-16,0 0-160 0,0 0 160 0,0 0-160 15,0 0 160-15,0 0-160 0,0 0 128 0,0 0-128 16,0 0 0-16,0 0 0 0,0 0 0 0,0 0 128 16,0 0-128-16,0 0 0 0,0 0 0 0,0 0 0 15,0 0 0-15,0 0 0 0,0 0 0 0,0 0 0 16,0 0 0-16,1 5 0 0,-2 1 0 0,-1-2 0 15,0 1 0-15,-1 4 0 0,2-5 0 0,-4 2 0 16,0 2 0-16,0-2 0 0,-2 2 0 0,1 1 0 16,0-3 0-16,-1 2 0 0,0-2 0 0,-1 3 128 15,-1-1-128-15,3-1 0 0,-3 2 0 0,2-1 0 16,2-1 0-16,2-1 0 0,3-6 0 0,0 0 0 16,0 0 0-16,0 0 0 0,0 0 0 0,6 8 0 15,0-1 0-15,2-3 0 0,-2-2 0 0,2-1 128 16,1 1-128-16,1-2 0 0,1 2 128 0,2 1-128 15,2-1 0-15,1 0 0 0,-1 0 0 0,0 1 0 0,-1 1 0 0,-1-1 0 16,3 1 0-16,-2 0 0 0,0 1 0 0,-1 4 0 16,1 1 0-16,-3 2 0 0,-2 2 0 0,-1-4 0 15,-3 1 0-15,0 3 0 0,-4 0 128 0,-1-2-128 16,-1-1 224-16,-1-1 0 0,-4 0 0 0,1 2 0 16,-2-2 96-16,0 3 32 0,-1-6 0 0,-3 3 0 15,0-3-16-15,-2 2 0 0,4-4 0 0,-1 1 0 16,-3 0-80-16,1-3-32 0,-2 0 0 0,0-2 0 0,1-1-224 0,0-1 176 15,2-1-176-15,-2 0 160 0,4-3-160 0,0-3 0 16,2 2-160-16,0-4 160 16,2 4-1536-16,1 1-192 0,2-1-64 15,2 6-10704-15,-1-5-2160 0</inkml:trace>
  <inkml:trace contextRef="#ctx0" brushRef="#br0" timeOffset="116544.32">18163 10966 911 0,'-1'4'0'0,"1"0"0"16,0-4 0-16,0 0 0 0,0 0 3120 0,0 0 528 16,0 5 128-16,1-3 0 0,-1-2-1920 0,0 0-384 15,3 4-64-15,0-1-32 0,3-1 96 0,0 1 32 16,2-3 0-16,2 0 0 0,-1 4-272 0,5-3-48 16,1 0-16-16,1-1 0 0,6-1-288 0,5 0-64 15,2 1-16-15,28-5 0 0,-30 2-96 0,2-1-32 16,0 2 0-16,2 0 0 0,-1 0 96 0,1-3 0 15,-1 1 16-15,3 0 0 0,0 4-80 0,3 0 0 0,2-2-16 16,0-1 0-16,-1 2-160 0,-3-2-16 0,1 6-16 0,-5-6 0 16,-2 1-304-16,-4-1-48 0,-2 1-16 0,-3 0 0 15,-2 2-128-15,-3-2 0 0,-3-2 144 0,-1 1-144 16,-2 2 0-16,-2 1 0 0,-2-2 0 0,-4 2 0 31,0 0-912-31,0 0-256 0,0 0-48 0,0 0-16 0,0 0-1536 0,-6-2-304 0</inkml:trace>
  <inkml:trace contextRef="#ctx0" brushRef="#br0" timeOffset="117056.43">18475 11147 11055 0,'0'0'976'0,"1"-4"-784"16,1 0-192-16,0-1 0 0,-2 5 2160 0,0 0 384 15,2-3 80-15,-1 0 0 0,-1 3-624 0,0 0-128 16,0 0-16-16,0 0-16 0,0 0-432 0,0 0-96 16,0 0-16-16,0 0 0 0,0 0-144 0,0 0-48 15,0 0 0-15,0 0 0 0,0 0-112 0,-1 16-32 0,0-8 0 0,0 2 0 16,-3-1-224-16,3 2-48 0,-3 2-16 0,0-3 0 16,-1 3-176-16,0 1-48 0,0-4 0 0,0 3 0 15,-7 10-112-15,3-6-16 0,3-4-16 16,1 0 0-16,2-4-80 0,2 0-16 0,1-9 0 0,0 0 0 15,4 7-32-15,-4-7-16 0,10 8 0 0,0-3 0 16,-4-5 16-16,2 1 0 0,1 0 0 0,1-1 0 16,2-1-32-16,0 0 0 0,2-2 0 0,0 1 0 15,0-2-144-15,2 2 0 0,-1-1 144 0,10-1-144 16,-12 2 0-16,-3-1 0 0,2-2 0 0,-1 2 0 0,-1 1 0 16,0-1 0-16,-1 2 0 0,1-1-128 15,1-4-464-15,-1 4-96 0,-1-1-16 0,-2 0 0 16,1 0-2032-16,-3-1-400 0,0-1-96 0,-1 1-13216 15</inkml:trace>
  <inkml:trace contextRef="#ctx0" brushRef="#br0" timeOffset="117334.11">18815 11075 2751 0,'0'0'128'0,"0"0"16"0,0 0-144 0,0 0 0 0,-5 4 0 0,0 3 0 16,5-7 6080-16,-8 10 1168 0,-1 4 240 16,1 4 64-16,-1 4-4736 0,0 6-960 15,4-11-176-15,-2 1-32 0,-2 3-288 0,1 4-48 0,-1 4-16 0,1 6 0 16,2 0-304-16,-2 4-64 0,2 7-16 0,2-2 0 16,-2 3-400-16,2-5-96 0,1 2-16 0,1 0 0 15,0-6-128-15,1-1-16 0,1-4-16 0,0 1 0 16,0-2-112-16,1-4-128 0,2 0 176 0,-1-5-176 15,1-3 0-15,1-2 0 0,1 0-240 0,1-5-20272 16</inkml:trace>
  <inkml:trace contextRef="#ctx0" brushRef="#br0" timeOffset="127202.15">32190 758 11231 0,'0'0'496'0,"0"0"96"0,11 0-464 0,-11 0-128 0,0 0 0 0,0 0 0 15,0 0 992-15,0 0 176 0,0 0 48 0,0 0 0 16,0 0-192-16,0 0-48 0,0 0 0 0,0 0 0 15,0 0-48-15,0 0-16 0,-8-4 0 0,-1-1 0 16,-2 4-208-16,1 0-64 0,-1-2 0 0,-3-1 0 16,-3 1-256-16,-2-2-64 0,-2 1-16 0,0 0 0 15,-3 0-64-15,-1-5-16 0,-7 2 0 0,0-4 0 0,-1 5-96 0,-2-4 0 16,-4 0-128-16,1 0 192 0,-1 3 16 0,-2 0 0 16,-2-1 0-16,-3 3 0 0,-3-3 96 0,-5 2 16 15,-2-6 0-15,-1 5 0 0,1-5-48 0,-1 5 0 16,-1-2 0-16,-4 2 0 0,-1-1-272 0,-3 0 160 15,-4 0-160-15,-1-1 128 0,0 3-128 0,1-3 128 16,0 3-128-16,1 1 128 0,-5 0-128 0,-1 0 128 16,-3-1-128-16,-1 3 128 0,1-2 0 0,-1 1 0 15,-2 1 0-15,-4-1 0 0,-3-2 32 0,39 2 0 16,-10-1 0-16,-3-2 0 0,-2 0-32 0,-3 1-128 0,-4-3 192 16,-6 3-64-16,-5-3 0 0,-72-4-128 0,31 4 192 15,13 3-64-15,9-6-128 0,0 5 0 0,0-2 0 0,7 4 0 16,6 3 128-16,0-1-128 0,-2-8 0 15,-4 6 128-15,-3 2-128 0,6-1 128 0,6 2-128 0,-2 0 128 16,-3-2-128-16,-3 0 128 0,-1 2-128 0,6-1 128 16,6 3-128-16,2-1 0 0,0-3 0 0,-2 0 128 15,0 2-128-15,8 0 0 0,6 2 0 0,2 2 0 16,4-2 144-16,-1-2-144 0,-4 0 160 0,1-1-160 16,-1 6 0-16,3 1 0 0,3 1 0 0,7 4 0 15,4-3 144-15,2 2-16 0,-3 1 0 0,1-2 0 16,-3 3 0-16,0 1-128 0,-1 4 192 0,26-5-64 15,-2 4-128-15,-3 2 0 0,0 5 0 0,-2-1 0 16,-1-1 0-16,-1 2 128 0,-7-1-128 0,-32 18 0 16,11-5 0-16,9-1 0 0,8 0 128 0,5-3-128 0,2-1 0 0,3-1 128 15,2 0-128-15,1 3 128 16,1-6-128-16,-1 3 128 0,1 1-128 0,1 1 128 0,0-4-128 0,-1 4 0 16,3-2 144-16,-1 2-144 0,3-5 0 0,1 6 144 15,1-4-144-15,1 2 0 0,1-1 128 0,4 1-128 16,1-4 0-16,0 4 0 0,3-1 144 0,1 1-144 15,2 1 0-15,3-4 144 0,0 2-144 0,-1 2 0 16,2 4 0-16,1-1 0 0,1-3 0 0,2 2 0 16,1 1 0-16,0-4 0 0,1-2 0 0,3 1 0 15,1 1 128-15,2-1-128 0,1 1 0 0,2-3 0 16,5 1 0-16,2-4 0 0,0 1 0 0,5 1 0 16,1-3 0-16,5 0 128 0,3 1-128 0,5 2 0 15,2-2 0-15,5-2 0 0,5-3 128 0,5 0-128 16,2 1 128-16,2 1-128 0,-1-2 128 0,1-4-128 0,0-5 0 0,0 5 128 15,0-3-128-15,3 3 0 0,5 0 0 0,1-1 0 16,-3 0 0-16,-1 2 0 0,-1 2 128 0,-1-5-128 16,-3-3 0-16,5 5 0 0,2-1 0 0,2 0 0 15,2 0 0-15,0-5 0 0,-2-2 0 0,-2 2 0 16,-1-3 0-16,1 1 128 0,5-1-128 0,2 2 0 16,3-2 0-16,-3 0 128 0,0-1-128 0,-3-3 0 15,-2-3 128-15,2 0-128 0,0 2 0 0,2 2 128 16,5 3-128-16,-3 1 0 0,1-1 0 0,-3-2 0 15,-4-2 0-15,1 3 0 0,1-1 0 0,4 2 0 16,0 2 0-16,-1 0 0 0,0 0 0 0,-4-2 0 16,-3-8 0-16,1 4 0 0,2 4 0 0,1 0 0 15,1-1 0-15,0 0 0 0,-1-1 128 0,-2 2-128 0,-4-1 0 16,-1-1 0-16,-2 0 0 0,0-1 0 0,2 0 0 0,1 3 0 16,3 1 0-16,0-2 0 0,0-3 0 0,-3 0 0 15,-4-2 0-15,2 2 128 0,1 0-128 0,1 2 0 16,0 0 0-16,3-1 0 0,0-1 0 0,-3-1 0 15,1-3 0-15,-2-2 0 0,-1 0 0 0,1 1 0 16,0-3 128-16,2 3-128 0,2 1 0 0,0-2 0 16,0-2 144-16,-3-1-144 0,-4 0 0 0,2-2 0 15,-2 3 0-15,2-2 128 0,-2 4-128 0,3-3 0 16,3 0 0-16,2 0 0 0,-5 0 0 0,-2-1 0 16,-2 1 0-16,2-1 0 0,0-7 0 0,2 3 0 15,0-1 0-15,0 0 0 0,1-2 0 0,2-1 144 0,-2-3-144 0,2-7 0 16,-2-4 160-16,3 0-160 0,-3-2 128 15,2 1-128-15,1 1 192 0,-1 2-32 0,-2-1-16 0,-5-1 0 16,-5 4 16-16,-2 3 0 0,-5-3 0 0,0 3 0 16,-2 0-160-16,-3 1 192 0,-2 1-192 0,0 3 192 15,0-1-192-15,3-5 0 0,0 3 144 0,-1-5-144 16,1 0 0-16,-1 3 0 0,2 5 0 0,-5 4 0 16,-4 4 0-16,0-1 0 0,-4 3-160 0,-11 6 160 15,0 0-320-15,1 2 64 0,-3-5 0 0,0 3 0 16,0 1-64-16,-3 0 0 0,0-2 0 0,1-4 0 31,-9 9-352-31,0 0-80 0,0 0-16 0</inkml:trace>
  <inkml:trace contextRef="#ctx0" brushRef="#br1" timeOffset="134908.14">25794 837 9503 0,'0'0'416'0,"0"0"96"0,-11-5-512 0,0 2 0 16,0-2 0-16,11 5 0 0,-9-9 144 0,9 9-144 15,-5-11 128-15,1 1-128 0,1-4 704 0,3 1 64 16,2-2 16-16,1 0 0 0,2 1 64 0,2-3 16 16,-1 2 0-16,1 1 0 0,-1 4 16 0,-2 0 0 15,-4 10 0-15,2-7 0 0,-2 7 368 0,0 0 80 16,0-10 16-16,0 10 0 0,0 0 32 0,0 0 16 15,0 0 0-15,0 0 0 0,-9-4-464 0,9 4-96 0,0 0 0 0,0 0-16 16,-10 1-112-16,10-1 0 0,0 0-16 0,-9 13 0 16,2 1-192-16,-1 4-48 0,0 2 0 0,1 6 0 15,-2 7 0-15,0 5 0 0,1 8 0 0,-1 6 0 16,-1 6-128-16,0 7-16 0,-1 2-16 0,-3 5 0 16,-4 1-128-16,-2 7-32 0,-2 8 0 0,-1-3 0 15,-1-2 0-15,1 2 0 0,-1-1 0 0,0-1 0 16,3 0 48-16,2-5 0 0,2-9 0 0,-1-3 0 15,1-4 64-15,3-2 16 0,0-6 0 0,4-5 0 16,0-4 48-16,2-3 16 0,2-1 0 0,1-8 0 16,1-1-128-16,1-5-32 0,2-8 0 0,4-4 0 15,-1-4-160-15,3-2 0 0,3-4 0 0,2-3 0 16,2-5 128-16,3-1-128 0,4-5 0 0,1 2 128 0,-1-5-128 0,7 3 0 16,4-2 144-16,6 3-144 0,3-2 0 15,3 3 0-15,3-2 0 0,2 5 0 0,1-5 0 0,4 5 0 16,3 2 128-16,3-1-128 0,3-3 0 0,7 1 144 15,3 2-144-15,4-1 0 0,-1-1 0 0,6-2 0 16,5 1-160-16,6 1 160 0,5-2 0 0,2 2 0 16,-2 3 0-16,3 0 0 0,4-5 0 0,0 4 0 15,3 1 0-15,-1 2 0 0,-2 0 0 0,3 3 0 16,2-1 0-16,-4 2 0 0,-4 0 0 0,1-3 0 16,0 2 0-16,1 1 0 0,0 2 0 0,-2-1 0 15,-9 2 0-15,4-1 0 0,3-2 0 0,0-1 0 16,-3 0 0-16,0-2 128 0,-4 1-128 0,4-1 0 15,3 3 0-15,-2-2 0 0,-3-1 0 0,-1 2 0 0,-1 1 0 0,1 3 0 16,2 0 0-16,-5 4 0 0,-5 1 0 0,-2 2 0 16,1 1 0-16,1 0 0 0,-2 3 0 0,-3-1 0 15,-4-4 0-15,-4 3 0 0,1-1 0 0,-1 2 0 16,-4-2 0-16,1-1 0 0,-1-2 0 0,-1 2 0 16,-5-1 0-16,-4-4 0 0,-5 1 0 0,0-3 0 15,2 3 0-15,-3-1 0 0,-2 1 128 0,2 3-128 16,1-5 0-16,0 4 0 0,0-3 0 0,-5 2 0 15,-5 2 128-15,0-3-128 0,0 3 128 0,-4-2-128 16,-2 1 0-16,-3 0 0 0,-2-4 0 0,-5 2 0 16,-2 2 0-16,-3-6 0 0,-3-1 0 0,-3-1 0 15,1 1 0-15,-3-1 0 0,0-2 0 0,-4 3 128 16,-9-5-128-16,11 7 0 0,-3-3 144 0,-8-4-144 16,11 5 0-16,-11-5 0 0,0 0 0 0,0 0 128 0,10 3-128 0,-10-3 0 15,0 0 128-15,0 0-128 0,8-2 128 0,-8 2-128 16,0 0 128-16,5-8-128 0,-1-2 128 0,1 1-128 15,1-2 128-15,-2 1-128 0,0-3 0 16,1-4 128-16,1 0-128 0,5-6 0 0,0-4 0 0,2-1 128 16,-1-5-128-16,4-5 0 15,-1-7 0-15,1 0 0 0,1-7 0 0,1-7 128 0,1-5-128 0,2-3 0 16,2 0 0-16,-10 30 128 0,2-4-128 0,2-6 0 16,1-5 0-16,1-3 0 0,0-1 0 0,1 2 0 15,0 2 0-15,16-46 0 0,-8 11 0 0,-5 7 0 16,0 4 0-16,-3 6 0 0,-3 7 0 0,-1 3 0 15,-1 6 0-15,-1 2 0 0,0 0 0 0,-2-1 0 0,-5-1 0 16,1 4 0-16,-3-1 0 0,-1 5 0 0,0 5 0 0,0 6 0 16,-3 3 0-16,1 7-160 15,0-1 160-15,-1 6 0 0,0 1-144 0,0 2 144 0,-1 1 0 0,0 3-144 16,0-2 144-16,0-1-128 0,0 1 128 0,-1 0-128 16,0-2 128-16,0 1 0 0,-1 2 0 0,1 0 0 15,-1-1 0-15,-1 1-128 0,0 0 128 0,1 2 0 16,-2 0 0-16,-1 0-128 0,0 1 128 0,-1-2 0 15,-2 2 0-15,-5 0 0 0,-1 1 0 0,-1 3 0 16,-3-2 0-16,-2 2-128 0,-4 4 128 0,-3 0 0 16,-2 2 0-16,-4 1-128 0,-4 2 128 0,17 1 0 15,-7 1 0-15,0 2-128 0,-5 2 128 0,-1-2 0 16,-5 0 0-16,-4 1-128 0,-1-1 128 0,-43 5 0 16,9-2 0-16,5-1 0 0,1-4 0 0,-2 2-128 15,-3 3 128-15,-5-3 0 0,-5-4 0 0,-3 2 0 0,0-2 0 0,-3 1 0 16,-6-2 0-16,-4-4 0 0,-6-3 0 0,-3 3 0 15,1 2 0-15,-7 0 0 0,-3-2 0 0,0 2 0 16,1 1 0-16,-4 0 0 0,-9 0 0 0,1 0 0 16,4 4 0-16,-4 0 0 0,-4-3 0 0,4 5 0 15,6-1 0-15,-3-1 0 0,-1-1 0 0,4 2 0 16,7-1 0-16,0-3 0 0,-2-1 0 0,3-1 0 16,8-1 0-16,4 2 0 0,2 2 0 0,3-4 0 15,0-3 0-15,5-1 0 0,6 3 0 0,2 2 0 16,3 0 0-16,0 0-128 0,-1-7 128 0,3 4 0 15,3 0-144-15,1 3 144 0,0 0 0 0,-1 0 0 16,-3-3-144-16,4-1 144 0,-1 2 0 0,6 1-128 16,5 0 128-16,-2 2 0 0,1 0-144 0,2 0 144 15,-2 0 0-15,4 0-144 0,4 3 144 0,3 1 0 0,3 1 0 16,3 0 0-16,2-3 0 0,5 1-128 0,-4-2 128 0,6 2 0 16,2 1 0-16,6-3 0 0,3-2 0 0,4-2-128 15,5 2 128-15,2-1 0 0,4 0-144 0,4-1 144 16,4 1 0-16,3-2-144 0,6 4 144 0,0 0 0 15,0 0-160-15,0 0 160 0,4-10-128 0,2 3 128 16,6 0-128-16,4-1 128 0,3-3-128 0,9 2 128 16,8-3-144-16,6 1 144 0,5-2-160 0,-19 3 160 15,5-1-144-15,13-5 144 0,10 2-128 0,8 0 128 16,8 4-144-16,4-2 144 0,8-4-160 0,87-4 160 16,-13 6 0-16,-16 3-144 0,-12-1 144 0,1 3 0 15,5 7 0-15,-1-2-128 0,-3-2 128 0,5 0 0 0,6 5 0 16,-5-1 0-16,-4-3 0 0,2 2 0 0,3 4 0 0,-4-2 0 15,-7-4 0-15,2 5 0 0,2 5 0 0,-6-2 0 16,-4-5 0-16,0 4-128 0,2 0 128 0,-8 1 0 16,-6-3 0-16,-2 0 0 0,0-2 0 0,-6 2 0 15,-6 2 0-15,-7-1 0 0,-7-5 0 0,-1 3 0 16,0 1 0-16,-1 1 0 0,-5 3 0 0,-5-2 0 16,-5-3 0-16,1 2 0 0,0 2 0 0,2 2 0 15,0-1 0-15,0 1 0 0,-2 4 0 0,-3-3 0 16,-2-1 0-16,-2 2 0 0,-5-5 0 0,2-1 0 15,-2 1 0-15,-3-1 0 0,-3 3 0 0,-2 1 0 16,-4-1 0-16,0-2 0 0,-3 0 0 0,-3-1 0 0,-6 0 0 16,1-1 0-16,-2 0 0 0,-1 0 0 0,-2 0 0 15,-1 0 0-15,-3-2 0 0,-1 0 0 0,-3 2 0 16,-3-1 0-16,-2 0 0 0,-2 1 0 0,-1-2 0 0,0 2 0 16,2-1 0-16,-1 2 0 0,1-1 0 0,0 3 0 15,2-2 0-15,0 2 176 0,2 1-176 0,-2 1 192 16,0-3-192-16,0 1-144 0,1-2 144 0,-1 2-208 15,0-1 208-15,-3-1 0 0,1 1 0 0,-2-2 0 16,-1 0 0-16,0 0 0 0,-9 0 0 0,12 0 0 16,-2 0 0-16,1 0 0 0,-2 1 0 0,1 1 0 15,-1 0 0-15,0-1 0 0,-9-1 0 0,11 1 0 16,-2 1 0-16,2-1 0 0,-11-1 0 0,7 0 0 16,-1 2 0-16,-1 1 0 0,0-1 0 0,0 2 0 15,-1-1 0-15,0 1 0 0,1-2 0 0,0 7 0 0,-5-9 0 16,3 10 0-16,-2 2 0 0,0-1 0 0,-1 3 0 15,0 3 0-15,1 0 0 0,-1 5 0 0,-1 5 0 0,0 6-144 16,-2 2 144-16,1 5 0 0,-1 0 0 16,-2 9-160-16,0 2 160 0,-3 5 0 0,3 5-128 0,0 5 128 15,0 4 0-15,3-1 0 0,0 4 0 0,6-2-128 16,1 0 128-16,3-1 0 0,1 1 0 0,2-6 0 16,3 0 0-16,-1-4 0 0,0 1-128 0,-2-6 128 15,-1-2 0-15,-2-2 0 0,-2 1 0 0,-2-3 0 16,-1-5 0-16,-2 4 0 15,-1-5 0-15,0 3 0 0,-1 2 0 0,1-4 0 0,0 4 0 0,-2-2 0 16,2 0 0-16,-1 2 0 0,1-6 0 0,0 3 0 16,1-6 0-16,1-2 0 0,-1-1 0 0,1-3 0 0,1-2 0 0,-2-1 0 15,2-4 0-15,-3 0 0 0,1-6 0 16,-1 0 0-16,-1-3 0 0,1-2 0 0,-3-1 0 0,1-2 0 16,-1-4 128-16,-1-1-128 0,4-8 0 15,-6 5 0-15,-5-5 160 0,-1-3-160 0,-1-2 160 0,-2 1-160 16,-3-1 176-16,-5 1-176 0,-1-3 192 0,-6 0-192 15,-7 2 128-15,-4-2-128 0,-1 0 0 0,-5 3 0 16,-4-1 0-16,-3 2 0 0,-5 0 0 0,-6 2 0 16,-7-2 0-16,-7-3 0 0,-6-3 0 0,-1-1 0 15,-2 1-128-15,-9-4 128 0,-9 1-208 0,-4 0 80 16,-2-2 128-16,-6 0-208 0,-3 0 80 0,-4-1 128 16,-5-5-192-16,-4 0 192 0,-2 3-160 0,-2 3 160 15,-2-2 0-15,-5 2 0 0,-2 2 0 0,4 3 0 16,5-3 0-16,-5 4 0 0,-4-4 0 0,6 4 0 15,7 0 0-15,0 2 0 0,-5-1 0 0,8 2 0 16,12 2 0-16,-2-1 0 0,-2-1 0 0,6 3 0 0,5 2 0 0,1 0 0 16,-1 1 0-16,4 0 0 0,4-1 0 0,1 3 0 15,5-2 0-15,-1 2 0 0,-3-1 0 0,5-1 0 16,1 2 0-16,8 2 0 0,7 1 0 0,-2-2 0 16,-2 0 0-16,5 5 0 0,3-1 0 0,7 2 0 15,8-3 0-15,3 4 0 0,4-5 0 0,2 4 0 16,1-4 0-16,4 2 0 0,3 0 0 0,4-4 0 15,3 1 0-15,5-4 0 0,3 1 0 0,3-2 0 16,3 0 0-16,5 2 0 0,2-1 0 0,3-1 0 16,-1 0 0-16,1-1 0 0,4-3 0 0,1 0 0 15,3-1 0-15,1 2 0 0,5 3 0 0,-7-3 0 16,7 3 0-16,-2-8 0 0,2 8 0 0,2-10 0 0,3-3 0 0,5-2 0 16,2-2 0-16,3-3 0 0,2-3 0 0,3-9 0 15,3-3-128-15,4-2 128 0,-1 0 0 0,1-5-144 16,-2-4 144-16,-3-5 0 0,0-1 0 0,-3 0 0 15,-2-2 144-15,1-7-144 0,1-9 192 0,-1-9-192 16,-4-2 208-16,6-7-64 0,2-2-16 0,0-1 0 16,-3 1-128-16,1 4 0 0,-1 9 144 0,0 9-144 15,0 7 0-15,-1 7 144 0,-4 9-144 0,-5 6 0 16,0 6 128-16,-3 4-128 0,-2 6 0 0,0 4 0 16,-4 1-816-1,1 4-272-15,0 6-48 0</inkml:trace>
  <inkml:trace contextRef="#ctx0" brushRef="#br1" timeOffset="138227.76">20466 12030 12783 0,'0'0'560'0,"0"0"128"0,0 0-560 0,0 0-128 15,0 0 0-15,0 0 0 0,-6 8 928 0,1-6 160 16,0 2 16-16,5-4 16 0,-10 6 128 0,2-2 32 15,8-4 0-15,-8 3 0 0,3-3 48 0,5 0 16 16,-6 1 0-16,6-1 0 0,-6 3-288 0,6-3-48 16,-7 0-16-16,7 0 0 0,0 0-224 0,0 0-32 15,0 0-16-15,0 0 0 0,0 0-208 0,0 0-32 16,0 0-16-16,0 0 0 0,5-4 0 0,0 0 0 16,2-2 0-16,0 1 0 0,2 1-80 0,0-1 0 15,3-6-16-15,4 1 0 0,-1 1-80 0,2 3-16 16,1-5 0-16,0-1 0 0,-1 5-128 0,1-2-16 15,0 1-128-15,2-1 192 0,1 0-192 0,0-1 144 16,0 2-144-16,1 2 128 0,3-3-128 0,-8 5 0 16,2-1 0-16,2 1 128 0,0 3-128 0,1 0 0 15,0 0 144-15,-1 1-144 0,0 2 0 0,-2 3 0 16,-2-1 0-16,0 0 0 0,-1 1 0 0,1 3 0 16,0-2 0-16,-3 4 0 0,-2-1 0 0,1 2 0 0,-2-2 0 15,0 3 0-15,-4-1 0 0,0 1 0 0,-4-1 0 0,-1-1 0 16,-2 3 0-16,0 1 0 15,-3-1 0-15,-2-1 128 0,-1 2-128 0,-3 0 192 0,-4 2-64 0,0-2 0 16,-1-3 0-16,-1 2 16 0,-3 1 0 16,-1-4 0-16,-2 3-144 0,-1 1 192 0,-2-3-192 0,-10 7 192 15,3-2-192-15,3-3 0 0,1-2 144 0,3-3-144 16,3 1 128-16,2-3-128 0,2-1 128 0,3 2-128 16,1-5 0-16,4 1 0 0,9-3 0 0,0 0 128 0,0 0-128 15,0 0 0-15,0 0 0 0,0 0 0 16,0 0 0-16,11 1 0 0,1 3 0 0,-2-3 0 15,3 1 0-15,2 0 0 0,2 2 0 0,2 1 0 0,5 0 0 0,0 4-128 16,2-1 128-16,-1 2 0 0,3-1 0 0,-4 2 0 16,0-2 0-16,-1 2-128 0,-4 5 128 0,0-1 0 15,-2 1 0-15,-3 0-128 0,-3-2 128 0,0 2 0 16,-4-1 0-16,0 1 0 0,-2-6 0 0,-2 1 0 16,0 3 0-16,-2-1 0 0,-1 0 0 0,-1-1 144 15,0 1-144-15,-3-4 0 0,-1 4 128 0,0 1-128 16,-2-3 0-16,0 1 0 0,-2 0 176 0,0-2-176 15,-1 3 160-15,-2-1-160 0,0-6 208 0,-4 5-48 16,0 0-16-16,-1 0 0 0,0-3 0 0,-1 2 0 16,-1-4 0-16,-7 6 0 0,3-5-144 0,2 3 192 15,0-1-192-15,2-1 192 0,-1-4-192 0,2-2 160 16,0 1-160-16,3-1 160 0,-1 0-160 0,-1-2 0 16,2-2 144-16,1 0-144 0,-1-2 0 0,-1 1 144 15,1 0-144-15,-3-4 0 0,1 1 144 0,-1-3-144 0,1 3 0 16,2-1 144-16,0-3-144 0,1 4 0 0,1-3 0 0,3 4 0 15,-2 4 0-15,4-2 0 16,-1-3 0-16,2 3 0 0,7 3 0 0,-7-2 0 0,7 2 0 16,0 0 0-16,0 0 0 0,0 0 0 0,0 0 0 0,0 0 0 15,0 0-192-15,0 0 192 0,0 0-160 0,11 3 160 16,-1 4-144-16,2-2 144 0,0 0-128 0,2 4 128 0,2-3-128 16,1 6 128-16,2-3-128 0,1 2 128 15,-3-5 0-15,2 3 0 0,2-2 0 0,-2 1-128 16,0-2 128-16,0 0 0 0,1 0 0 0,1-1 0 0,-1-3 0 15,2 0 0-15,-2 1 0 0,-5-2 0 0,2-1 0 0,-1 0 0 16,2-1 0-16,1-2 0 0,1-1 0 0,1-1 0 16,-2-2 0-16,-1 2 0 0,-2-6 0 0,-1 4 0 15,-1 0 0-15,-1-4 0 0,0 0 0 16,-2 0 144-16,1-1-144 0,-1 0 0 0,-2 1 128 0,2-3-128 16,-2 0 0-16,-1 1 0 0,-2 3 0 0,-1-3 0 15,-1 2 0-15,0-1 0 0,-3 1 0 0,1 2 0 16,-2-1 0-16,0 0 0 0,-2-3 0 0,0 2 0 15,-3 3 0-15,0-4 0 0,0 5 0 0,-3-6 0 16,-1 2 0-16,-1 0 0 0,0 1 0 0,-2 4 0 16,0-7 0-16,-1 3 0 0,-1-3 0 0,-1 4 0 0,-1 2 0 15,0 1 0-15,-2-5 0 0,-9 0 0 16,1 2-192-16,0 4 192 0,2-1-160 0,-1 2 160 16,2 0-160-16,-1 1 160 0,-1 2-144 0,6 0 144 15,0-3-128-15,0 3 128 0,0 1 0 0,1 0 0 0,2 1 0 0,3-1-128 16,0-1 128-16,2 1 0 15,1 1 0-15,10-1 0 0,-9 0 0 0,9 0-128 16,-9 0 128-16,9 0 0 0,0 0 0 0,0 0-160 0,0 0 160 16,0 0 0-16,0 0-128 0,0 0 128 0,0 0 0 0,0 0 0 15,0 0-128-15,10-3 128 0,0 1 0 0,1-1 0 16,0 2-144-16,0-3 144 0,2-1 0 0,0 0-144 16,0 3 144-16,1-2 0 0,0-5 0 0,1 3 0 15,1 2 0-15,0-3 0 0,-2 0 0 0,1-3 0 16,0 1 0-16,0-3 0 0,2 5 0 0,-4-2 0 15,0-1 0-15,3-2 0 0,-1 1 0 0,2 1 0 0,-1-4 0 0,1 1 0 16,-2 0 0-16,-1 0 0 0,-1 1 0 16,-2 3 0-16,-1-1 0 0,0 1 0 0,-1-4 0 0,-1 3 0 15,-4 1 0-15,2 0 128 0,-2 0-128 0,-2-2 0 16,0 2 0-16,-2-3 0 0,-2 5 0 0,0-3 0 16,-1 2 0-16,-1-2 0 0,-1 3 0 0,0-1 0 15,-1 1 0-15,-2-2 0 0,-1 0 0 0,-1 0 0 16,-1 1 0-16,-1-1 0 0,0 0 0 0,-1 2 0 15,-5 0 0-15,-6 0 0 0,2 1 0 0,2 2 0 16,1 2 0-16,0 0 0 0,0 2 0 0,-3 3 0 16,1 0 0-16,-1-1-128 0,2 2 128 0,-1 1 0 15,2 1 0-15,0 1 0 0,0-5 0 0,1 1 0 16,1 1 0-16,-1 1 0 0,-3 1 0 0,6-3 0 16,0-1 0-16,1 3 0 0,-1 3 0 0,1-3 0 15,-2 1 0-15,4 1 0 0,-5-5 0 0,3 3 0 16,1 3 0-16,2-3-128 0,0-2 128 0,2 0 0 15,-1 0 0-15,10-3 0 0,-8 7 0 0,8-7 0 16,0 0 0-16,0 0 0 0,0 0 0 0,0 0 0 16,0 0 0-16,0 0-128 0,0 0 128 0,0 0 0 0,0 0 0 0,0 0 0 15,11-2 0-15,3-1-128 16,3 0 128-16,1-1 0 0,-1 3 0 0,3-2 0 0,0-6 0 16,0 4-128-16,2 1 128 0,2 2 0 0,1-6 0 15,2 2 0-15,1-1 0 0,-1 0 0 16,-2 3 0-16,2 0-128 0,0-5 128 0,-5 4 0 0,3 3 0 0,-9 0 0 15,2 2 0-15,0 0 0 0,-1-2 0 0,0 3 0 16,0 3 0-16,-2 0-128 0,0 3 128 0,-1-2 0 16,-1-1 0-16,-2 2 0 0,-1 3 0 0,1-1-128 15,-5 1 128-15,2-1 0 0,-2 2 0 0,0-1 0 16,-1 1 0-16,-2 2 0 0,1-1 0 0,-2 1 0 16,-1 2 0-16,-1-1 0 0,0 1 0 0,-1 0-128 0,0 1 128 15,0-1 0-15,-1-2 0 0,0 0 0 0,-1 2 0 0,-2-2 0 16,-1 2 0-16,0 0 0 0,-2-2 0 0,-1-1 0 15,-1 1 0-15,0 1 0 0,-1-3 0 0,0 3 0 16,-2-4 0-16,-4 4 0 0,-1-1 0 0,1-3 0 16,-1 1 0-16,3-2 0 0,-3 0 0 0,2-3 144 15,-1 1-144-15,0 2 0 0,-6-5 0 0,5 3 0 16,1-6 0-16,0 2 0 0,-5 2 128 0,4-4-128 16,2-4 0-16,0 2 0 0,-1-1 128 0,3 2-128 15,1 2 0-15,1-2 0 0,5-2 0 0,7 3 0 16,-8-1 0-16,8 1 0 0,0 0 0 0,0 0 0 15,0 0 0-15,0 0 0 0,0 0 0 0,15-1 0 0,1-1 0 0,1 2 0 16,3 0 0-16,1 3 0 16,-2-1-160-16,4 2 160 0,1 0 0 0,0 2 0 15,-2 0-144-15,0 4 144 0,-2 0 0 0,-6-1 0 16,0-3 0-16,-1 6 0 0,2-1 0 0,-1 3 0 16,-1-1 0-16,1-1 0 0,-4 0 0 0,1 2-128 0,-1 2 128 15,0 0 0-15,2-2 0 0,-3-2 0 0,1 2 0 0,0 2 0 16,-1-4 0-16,-1 0 0 0,-1 0 0 0,0 4 0 15,-2-5 0-15,-1 3 0 0,-1 1 0 0,-1 1 0 16,-2-4 0-16,-2 1 144 0,0 0-144 0,-2 1 128 16,0-2 16-16,-2 0 0 0,-2 1 0 0,-2-1 0 15,-3-3 112-15,-1 3 0 0,-2-5 16 0,-10 6 0 16,1 0 0-16,-2-6 0 0,1 2 0 0,-4-2 0 16,-1-1-16-16,-5 2 0 0,0-3 0 0,-4 0 0 0,-5-3-32 15,-1-2-16-15,1-1 0 0,-4-3 0 0,4-1-80 0,0-4 0 16,3 2-128-16,4-2 192 0,1 0-192 0,5 0 128 15,3 0-128-15,5 3 0 0,1-2 0 0,5 4 0 16,3-1 0-16,4-1-160 16,3 2-1664-16,8 4-336 0,0 0-64 0</inkml:trace>
  <inkml:trace contextRef="#ctx0" brushRef="#br1" timeOffset="147008.7">16648 16330 6447 0,'0'0'576'16,"0"0"-576"-16,0 0 0 0,0 0 0 0,-6 8 1856 0,6-8 272 15,-9 6 48-15,9-6 16 0,-8 4-752 0,8-4-160 16,-9 4-16-16,9-4-16 0,-9 2-272 0,9-2-48 15,0 0-16-15,0 0 0 0,0 0-48 0,0 0-16 16,0 0 0-16,0 0 0 0,0 0 16 0,2-7 0 16,3-5 0-16,3 3 0 0,4-2-288 0,6 2-48 15,2-5-16-15,0 1 0 0,3 4-176 0,5-3-32 16,0 0-16-16,4 1 0 0,0-2-32 0,0-2-16 16,2 2 0-16,0 3 0 0,-1-3 48 0,0 6 16 15,-1-2 0-15,0 5 0 0,-4 3-48 0,-1 1-16 16,-3 1 0-16,-1 5 0 0,-2 6-240 0,-3 0 128 15,-4 2-128-15,-4 3 0 0,-4-1 0 0,-2 3 0 16,-2 3 0-16,-6 2 0 0,-5 3 0 0,-3 0 0 16,-2-3 0-16,-1 2 0 0,-3 0 0 0,-1-1 144 15,-1-3-144-15,0-3 192 0,-1 1-192 0,1-1 0 16,0-1 0-16,-1 1 0 0,-3 0 0 0,2-1 0 0,3-3 0 0,2 1 0 16,0-7 128-16,4 1-128 15,4-4 0-15,9-6 128 0,-7 8-128 0,7-8 0 0,0 0 0 16,0 0 128-16,0 0-128 0,13 0 0 0,2-3-160 15,4 1 160-15,3 0 0 0,4 6 0 0,5 2-128 0,2 1 128 16,2 2 0-16,3 1 0 0,2 6 0 0,-2 3 0 16,-4 3 0-16,-2 0-176 0,-5-1 32 0,-4 3 0 15,-4 3 144-15,-5-3 0 0,-3 2 0 0,-3-2 0 16,-4 1 0-16,-4 1 128 0,-3-5-128 0,-3 1 176 0,-3-2 144 0,-3 3 16 16,-3-1 16-16,-3-2 0 0,-3 2 208 0,-3-3 32 15,-3-4 16-15,-4 0 0 0,0 2-16 0,-4-1 0 16,1-4 0-16,-3-1 0 0,-1 1-192 0,0-5-32 15,-3 1-16-15,2-3 0 0,-2-4-144 0,3-1-16 16,0-1-16-16,2-3 0 0,4-5-176 0,3 0 128 16,3-3-128-16,4-2 128 15,4 4-464-15,4-185-112 0,4 362 0 0,5-183-16 16,4-2-2448-16,3 1-480 0,12-11-112 0,10 1-16 0</inkml:trace>
  <inkml:trace contextRef="#ctx0" brushRef="#br1" timeOffset="147551.46">18167 16652 6447 0,'0'0'272'0,"0"0"80"0,0 0-352 0,0 0 0 0,-3-10 0 0,0 2 0 15,3 8 3840-15,-6-4 704 0,-4-2 144 0,0 1 32 0,-1 1-2864 0,-1 1-576 16,0 3-128-16,-2 2 0 16,-3-1-576-16,1 3-128 0,-1 1 0 0,-1 4-16 0,0-2-240 0,2 5-32 15,1-3-16-15,1 3 0 0,1 2-16 16,1 2-128-16,1-1 192 0,3-4-64 0,3 1 0 0,3-1-128 15,2-11 192-15,2 10-64 0,5 0 96 0,2-4 16 16,2-4 0-16,4-1 0 0,2 3 0 0,1-4 0 16,1-4 0-16,0-1 0 0,2 1 16 0,1-3 0 15,2 0 0-15,-1-1 0 0,0-1-48 0,-2 0 0 16,-1 2 0-16,-1 4 0 0,-2-5-80 0,-3 3-128 16,2 1 176-16,-4 4-176 0,-1 0 352 0,-1 3-32 15,-1 2-16-15,-1 4 0 0,0 1-96 0,-3 4-16 16,-1 1 0-16,-1 4 0 0,-3 3 16 0,0 6 0 15,0 1 0-15,-2 3 0 0,0 4 128 0,-2 1 32 16,-4 1 0-16,-1 1 0 0,-2 0 16 0,-3-3 0 16,1-5 0-16,-2 0 0 0,-3-1 160 0,0 1 32 15,-1-4 16-15,2 1 0 0,-1-6-144 0,0 1-16 16,-1 1-16-16,-1-3 0 0,-3-3-192 0,2-2-32 16,1-1-16-16,0-2 0 0,-2 0-176 0,3-2 0 15,2-3 144-15,1-1-144 16,-2-3-864-16,2-2-240 0,-1-2-48 0,2-2-11136 15,1 0-2240-15</inkml:trace>
  <inkml:trace contextRef="#ctx0" brushRef="#br1" timeOffset="147989.97">15998 17716 21183 0,'-14'-3'1888'0,"14"3"-1504"16,-11-6-384-16,11 6 0 0,0 0 528 0,0 0 48 16,0 0 0-16,0 0 0 0,16-7 256 0,7 1 64 15,7 1 16-15,12 2 0 0,10 0-272 0,7-3-48 16,9 1-16-16,7 0 0 0,5-2-48 0,13 3-16 16,6 0 0-16,9-1 0 0,5-5 256 0,8 3 64 15,5 0 0-15,-2 0 0 0,-2 1-96 0,-2-2-16 0,-6 5 0 16,-5-1 0-16,-3-3-64 0,-8 5-16 0,-8 1 0 0,-7 3 0 15,-7 7-368-15,-6-1-80 16,-2 2 0-16,-8-1-16 0,-6 3-176 0,-9 0 0 0,-8-4-160 0,-6 2 160 31,-10-3-2032-31,-3 4-304 0,-3-3-64 0,-7-1-12384 0</inkml:trace>
  <inkml:trace contextRef="#ctx0" brushRef="#br1" timeOffset="148442.22">17300 18054 10127 0,'15'-8'448'0,"-7"4"96"0,2-2-544 0,-1 1 0 16,-1 0 0-16,2-2 0 0,-3 2 2672 0,-7 5 416 16,0 0 96-16,0 0 16 0,0 0-1296 0,0 0-256 15,0 0-48-15,0 0-16 0,0 0-496 0,0 0-80 16,0 0-32-16,0 13 0 0,-2-3-80 0,-5 4-32 16,-3 1 0-16,-2 4 0 0,-4 3-128 0,-1 6-32 15,-5-3 0-15,-2 3 0 0,-4-2-128 0,0 4-48 16,0 3 0-16,0 3 0 0,0-2-80 0,1-1-32 0,3-5 0 0,0 2 0 15,1-6-96-15,3 1-32 0,3-2 0 0,3-4 0 16,4-1-32-16,1-3-16 0,4-3 0 0,4-2 0 16,1-10-32-16,9 10 0 0,3-4 0 0,7-3 0 15,6-3 48-15,6-2 16 0,8 2 0 0,6-1 0 16,9 1-64-16,3 0-16 0,3-1 0 0,2 0 0 16,0-1-64-16,-2 2-128 0,-2 0 176 0,0-1-176 15,-4 1 176-15,-2 1-176 0,-3 1 160 0,-5-1-160 16,-2-1 0-16,-5 1 0 0,-6-1 0 0,-5 4-13312 15,-4 4-2592-15</inkml:trace>
  <inkml:trace contextRef="#ctx0" brushRef="#br1" timeOffset="149968.62">19933 17010 6447 0,'0'0'576'16,"-9"0"-576"-16,0 0 0 0,9 0 0 16,-9 0 2272-16,1 0 352 0,8 0 64 0,-10-1 0 0,10 1-1184 0,-8 0-240 15,8 0-48-15,0 0-16 0,0 0-240 0,0 0-32 16,0 0-16-16,0 0 0 0,0 0-352 0,0 0-80 16,0 0-16-16,0 0 0 0,12 0-16 0,2 1 0 15,1 2 0-15,4 2 0 0,5 2-128 0,3 2-48 16,2 3 0-16,3 3 0 0,2 0-16 0,1 3-16 15,3 2 0-15,0-1 0 0,-1-2 16 0,1 1 0 16,-1 1 0-16,0 0 0 0,-2 1 0 0,1-1 16 16,-2-1 0-16,-1 1 0 0,-1 1-96 0,0 3-32 15,0 0 0-15,-3-2 0 0,-1-1 0 0,-3-1 0 16,-2-1 0-16,-1-2 0 0,-2 0 80 0,-1 0 16 16,-2 1 0-16,-2-3 0 0,-1-3 16 0,-7-1 16 15,2-2 0-15,3 5 0 0,-6 2-64 0,0-5-16 16,-3 0 0-16,-3 0 0 0,-1 0 112 0,-3 3 16 15,-2-3 0-15,-3 2 0 0,-3-2 112 0,-2-1 16 16,-1 2 16-16,-3-1 0 0,-3 1 80 0,-4 1 16 16,-3-2 0-16,-3 7 0 0,-5 1-80 0,-3 2-16 15,-2-2 0-15,-2 1 0 0,-4 1-32 0,0 2-16 0,-2-2 0 16,4 1 0-16,0 0-32 0,2 1 0 0,0-3 0 0,1 1 0 16,0-3-112-16,4-1-16 0,2-3-16 0,7 1 0 15,2-4-112-15,7 2-128 0,1-4 176 0,2-1-176 16,5-2 128-16,1 1-128 0,4-2 0 0,7-4 0 15,0 0 0-15,0 0-192 0,0 0 16 0,14-2 16 16,1-4-2032 0,7 0-416-16,6-4-80 0</inkml:trace>
  <inkml:trace contextRef="#ctx0" brushRef="#br1" timeOffset="150957.04">22756 15867 14047 0,'0'0'624'0,"0"0"128"0,0 0-608 0,0 0-144 0,0 0 0 0,0 0 0 0,0 0 1024 0,0 0 192 15,0 0 16-15,0 0 16 0,0 0-16 0,0 0 0 16,16-2 0-16,2-1 0 0,1-3-144 0,3 0-48 16,2-1 0-16,4 0 0 0,4-2-160 0,4-1-48 15,4-1 0-15,2-1 0 0,1 0-352 0,1 2-80 16,0-3-16-16,-1 2 0 0,-1 1-80 0,0-2-32 16,-5 3 0-16,-2-2 0 0,0 7-128 0,-4 0-16 15,-3-1-128-15,-1 1 192 0,-4 1-192 0,-5 3 0 16,-8 0 0-16,-10 0 0 15,0 0-832-15,0 0-48 0,0 0-16 0,-6 3-8128 16,-8 6-1648-16</inkml:trace>
  <inkml:trace contextRef="#ctx0" brushRef="#br1" timeOffset="151387.18">22807 15763 17503 0,'-13'-6'1552'0,"13"6"-1232"0,0 0-320 0,-7 0 0 16,0 1 848-16,-1 0 112 0,1 2 32 0,-5 2 0 16,2 1-96-16,1-1 0 0,-1 2-16 0,1 0 0 0,1 1-192 0,1 2-48 15,-1-2 0-15,3 3 0 16,0 2-160-16,2-3-32 0,1 3-16 0,2-2 0 16,0 1-48-16,6 0-16 0,1 2 0 0,3-1 0 0,1 2 64 0,3 1 16 15,3-1 0-15,0 1 0 0,3 0-64 0,1 0 0 16,3 3 0-16,2 0 0 0,2 0-96 15,2 0-32-15,1-1 0 0,0-1 0 0,0 1 48 0,0 1 0 16,-4 0 0-16,0 0 0 0,0-1 0 0,-3-2 0 16,-4 1 0-16,1 2 0 0,-4-1-32 0,1 1 0 15,-4 0 0-15,-2 0 0 0,-3 0 32 0,-1 1 0 16,-1 2 0-16,-3-2 0 0,-6 0 80 0,1-1 0 16,-1 1 16-16,-2-1 0 0,-5-3 80 0,0 1 16 15,-2 0 0-15,-5 1 0 0,1-4 16 0,-5-1 0 16,-2 0 0-16,-5 1 0 0,-3-5-64 0,-6 1 0 15,-6-5 0-15,-1 1 0 0,-3-1-176 0,2-2-32 16,-3-2-16-16,2-1 0 0,3 0-96 0,6-1-128 16,2-1 176-16,7 0-176 0,4-4 0 0,4-1 0 15,5 1-160-15,3-2 160 16,6 2-1616-16,5 6-208 0,4-10-32 0,8 3-10368 16,4 5-2080-16</inkml:trace>
  <inkml:trace contextRef="#ctx0" brushRef="#br1" timeOffset="151792.69">21826 17154 19343 0,'0'0'1728'0,"0"0"-1392"16,0 0-336-16,0 0 0 0,0 0 704 0,0 0 80 16,17-3 16-16,2 2 0 0,5-3 96 0,8-1 32 15,7 4 0-15,6-4 0 0,3-3 0 0,7-3 0 16,8-1 0-16,6 5 0 0,6-2-80 0,8 1-16 15,7 2 0-15,-1-3 0 0,-4 4 96 0,7-2 16 16,0 4 0-16,-1-1 0 0,-6 0-272 0,-6 1-48 16,-9 2-16-16,-7 1 0 0,-4-4-304 0,-7 4-64 0,-7 0-16 0,-3 4 0 15,-5 0-224-15,-6-2 0 16,-7 1 0-16,-5 1 0 16,-6 2-1248-16,-3-1-192 0,-10-5-32 0,0 12-16 15,-8-2-1584-15,-7 0-304 0,-19 0-64 0,-3 3-7696 0</inkml:trace>
  <inkml:trace contextRef="#ctx0" brushRef="#br1" timeOffset="152230.54">22336 17488 19343 0,'0'0'848'0,"0"0"192"0,0 0-832 0,0 0-208 16,4-10 0-16,-4 10 0 0,0 0 1744 0,0 0 304 15,0 0 64-15,0 0 16 0,0 0-848 0,0 0-192 16,0 0-16-16,0 0-16 0,0 10-128 0,-4 0-32 15,-2 4 0-15,-3 4 0 0,-2 2-176 0,-1 6-32 16,-1 0-16-16,-1 5 0 0,-1-3-224 0,1 2-32 16,4 5-16-16,-1-2 0 0,0-3-128 0,2 0-16 15,2 0-16-15,2-5 0 0,1 1-64 0,4-6-16 16,2-2 0-16,2-1 0 0,3-3 96 0,3-3 0 16,3 0 16-16,3-2 0 0,2-1-16 0,2-4 0 15,3 0 0-15,4-1 0 0,3 2-64 0,2-3 0 16,0-4-16-16,1 0 0 0,0-2-176 0,0 2 160 15,-3-4-160-15,0 1 160 0,-5-4-160 0,-1 3 0 0,-2-3 0 0,-3 3 0 32,-1 1-1088-32,-3-3-208 0,-4 2-48 0,2-1 0 15,-3-1-1536-15,-3 0-320 0</inkml:trace>
  <inkml:trace contextRef="#ctx0" brushRef="#br1" timeOffset="152483.59">22861 17618 24879 0,'0'0'1088'0,"0"0"256"0,0 0-1088 15,0 0-256-15,-9 6 0 0,0 4 0 0,2 4 1120 0,-2 3 160 16,0 2 48-16,-2 5 0 0,-3 5 64 0,1 0 16 16,1 8 0-16,0 4 0 0,-4 0-320 0,2 1-64 15,3 5-16-15,0 1 0 0,-2-1-288 0,1 1-48 16,2-3-16-16,0 0 0 0,-1 2-272 0,-1-5-48 15,-1-2-16-15,2-1 0 0,-2-2-192 0,3 1-128 16,1-5 160-16,3-2-160 0,3-5 0 0,-2-3 0 16,1-4 0-16,3-1 0 15,2-3-1216-15,2-7-320 0,-3-8-80 0</inkml:trace>
  <inkml:trace contextRef="#ctx0" brushRef="#br1" timeOffset="153663.16">24981 16153 4607 0,'0'0'400'0,"0"0"-400"0,0 0 0 0,0 0 0 0,0 0 1792 0,0 0 288 15,8-5 48-15,-8 5 16 0,0 0-672 0,9-9-144 16,-9 9-32-16,9-8 0 0,-4-4 16 0,-1 3 0 15,-4 9 0-15,2-14 0 0,-2-1 32 0,-2 1 16 0,-3 0 0 0,0 3 0 16,-4-1-528-16,-2 4-96 0,0 1-32 0,-3 2 0 16,-2 2-160-16,-4 5-32 0,-4 1-16 0,-2 6 0 15,-5 0-240-15,-1 5-32 0,-1 3-16 0,0 2 0 16,-1 2-80-16,1 1 0 0,0 1-128 0,2 0 192 16,5 3-64-16,3 1 0 0,4-2-128 0,5 3 192 15,4-3-192-15,7-1 0 0,3-5 0 0,4-3 0 16,3-3 0-16,7-2 0 0,7-3 128 0,3-2-128 15,4-2 144-15,4-4-16 0,1-1 0 0,1-4 0 0,2-4 112 0,-1 0 16 16,1-5 0-16,-2-2 0 16,0-1-944-16,-2 1-176 0,-3-2-32 0,-2 3-16 15,-1-5 1616-15,-1 5 336 0,0 2 64 0,-4 2 16 0,-1 0-848 0,-2 3-272 16,-4-1 160-16,-4 5-160 0,-10 4 0 0,0 0 128 16,8 12-128-16,-3 2 0 0,-3 3 0 0,-2 4 0 15,-2 0 0-15,-3 11 0 0,-2 0 0 0,-2 2 0 16,-3 7 0-16,-2-2 0 0,-3 0 224 0,-1-1-32 15,-2-1-16-15,0-3 0 0,-2-2 256 0,0-4 48 16,1-2 16-16,-3-2 0 0,-3 1 144 0,2-4 16 16,-1-2 16-16,2 0 0 0,0-2-400 0,0 1-80 15,1-3 0-15,0-4-16 0,-1-3-176 0,3-6 128 16,2 1-128-16,3-4 128 0,-1-2-288 0,3 2-64 0,2-7-16 16,2 2 0-1,1 1-688-15,9 5-144 0,-5-8-16 0,5 8-10080 0,0 0-2016 16</inkml:trace>
  <inkml:trace contextRef="#ctx0" brushRef="#br1" timeOffset="154009.15">23992 17253 23039 0,'0'0'1024'0,"0"0"192"0,9-5-960 0,5 1-256 16,5 1 0-16,6 0 0 0,1-2 640 0,6-2 96 16,6 1 16-16,3-6 0 0,2 0 368 0,4 0 80 15,6 1 16-15,11 2 0 0,9-4-80 0,3 4-16 16,1 0 0-16,1 3 0 0,-2-3-304 0,3 4-64 15,2-1-16-15,-1 2 0 0,-1 1-224 0,-8 2-64 16,-8 0 0-16,-7 1 0 0,-6 0-224 0,-8 1-48 16,-6 4-16-16,-6 0 0 0,-3-2-160 0,-7 1 0 15,-4 1-160-15,-5 4 160 16,-4-3-1952-16,-7-6-288 0,-3 14-64 0,-6-3-12592 0</inkml:trace>
  <inkml:trace contextRef="#ctx0" brushRef="#br1" timeOffset="154464">24534 17578 26719 0,'0'0'1184'0,"8"-10"240"0,-2 2-1136 0,2-2-288 16,-1 5 0-16,1 0 0 0,-8 5 816 0,10-6 96 15,-2 2 32-15,-8 4 0 0,0 0 144 0,10 0 16 16,-10 0 16-16,0 0 0 0,9 6-368 0,-9-6-80 16,6 12-16-16,-3 2 0 0,-3 0-112 0,-2 4-32 15,0 3 0-15,-5 3 0 0,-3 4-32 0,-4 1-16 16,-4 5 0-16,-2 2 0 0,-3 6-112 0,-1 2-32 15,-3 4 0-15,-1-1 0 0,0 1-128 0,2 3-16 16,0 0-16-16,2-5 0 0,1-2-160 0,4-4 192 16,4-4-192-16,4-3 192 0,2-7-32 0,4-2 0 15,2-4 0-15,2-2 0 0,2-3 32 0,4-3 0 16,4-1 0-16,4-4 0 0,3-6 64 0,7-4 0 16,6-2 16-16,8-1 0 0,9-6 64 0,7 0 16 15,7 0 0-15,2 0 0 0,1-2-224 0,-1 3-128 16,0 1 128-16,1 3-128 0,0-5 0 0,3 6 0 15,5 1 0-15,-6 2 0 0,-6 2 0 0,-3 1-240 16,-7 0 48-16,-3 4-13280 16,-3-2-2656-16</inkml:trace>
  <inkml:trace contextRef="#ctx0" brushRef="#br1" timeOffset="171092.37">10280 13494 11055 0,'0'0'976'0,"0"0"-784"16,0 0-192-16,0 0 0 0,-3-5 1216 0,3 5 192 15,-4-2 32-15,4 2 16 0,0 0-176 0,0 0-16 0,0 0-16 0,0 0 0 16,0 0-544-16,0 0-96 15,0 0-32-15,0 0 0 0,0 0 16 0,0 0 0 16,0 0 0-16,-1 6 0 0,1 3 176 0,-3-1 16 16,2 2 16-16,-3 0 0 0,3 3 160 0,-1 2 16 0,-1 1 16 0,-1 3 0 15,0 3-224-15,-1 5-32 16,0-2-16-16,-1 6 0 0,-1-3-208 0,1 1-32 0,0-2-16 0,1-2 0 16,1-3-80-16,0-1 0 0,0 0-16 0,4-4 0 0,-1-1-128 15,1-2-32-15,0-2 0 0,1-3 0 0,2 1-208 0,-1-3 144 16,2-2-144-16,-4-5 128 15,8 0-272-15,-1-3-64 0,2-1-16 0,4-3 0 16,-2-6-2400-16,1 0-464 0,-1-3-112 16,-2 4 0-16</inkml:trace>
  <inkml:trace contextRef="#ctx0" brushRef="#br1" timeOffset="171567.95">10695 13554 15663 0,'0'0'1392'0,"0"0"-1120"16,0 0-272-16,0 0 0 0,0 0 1424 0,0 0 240 15,0 0 32-15,0 0 16 0,0 0-208 0,0 0-32 16,0 0-16-16,-5 4 0 0,0 0-448 0,0 5-96 15,-1 2-16-15,-1 2 0 0,0 3-32 0,0 1-16 16,1 2 0-16,0 0 0 0,-1 3-48 0,2 3-16 16,-2-1 0-16,0 0 0 0,0 0-176 0,0-1-32 0,1-4-16 0,-3 7 0 15,1-5-112-15,6-9 0 0,-3 1-16 0,2-5 0 16,3-8 16-16,0 0 0 0,0 0 0 0,0 0 0 16,0 0 128-16,0 0 16 0,8-7 16 0,1-5 0 15,0 0-144-15,1-4-16 0,0-1-16 0,1-4 0 16,1-2-272-16,0 3-160 0,1 1 192 0,0 1-192 15,0-1 0-15,-2 3 0 0,3 2 0 0,-1 5-144 16,-2-1 144-16,1 3 0 0,-2 5 0 0,0 0 0 0,0 5 0 0,-1 3 0 16,0 6 0-16,-3 0 0 0,1 5 0 0,-2 2 0 15,0 3 0-15,-3-2 0 0,0 3 0 0,-2 2 0 16,0-2 0-16,-2 0 0 0,1-1 0 0,0-1 0 16,0-3 0-16,-1-1-128 0,2 0-128 0,0-3 0 15,2 0-16-15,0-1 0 16,3-7-1728-16,-5-6-352 0,5 4-64 0,3-5-9168 15,1-4-1856-15</inkml:trace>
  <inkml:trace contextRef="#ctx0" brushRef="#br1" timeOffset="171908.02">11487 13607 23727 0,'0'0'1040'0,"0"0"240"0,0 0-1024 0,-5-6-256 0,0 2 0 0,0 2 0 16,0 2 1200-16,-3 0 192 0,-2-2 32 0,-4 4 16 16,1 0-480-16,-2 3-112 0,-1 2-16 0,-1-1 0 15,-1 7-256-15,-1 1-48 0,-1 0-16 0,-1 2 0 0,2 2 48 0,0 1 0 16,0 4 0-16,3 0 0 15,2-3-96-15,2 2-16 0,2-2 0 0,3 2 0 0,1-3-48 0,5-3-16 16,4-2 0-16,2-1 0 0,2 0 16 16,6-4 0-16,-1 0 0 0,4-4 0 0,3-2-80 0,4 0-32 15,1 0 0-15,3-3 0 0,2-3-128 0,0 2-32 16,-1-1 0-16,-1 1 0 16,-2 0-832-16,0 0-192 0,-1-2-16 15,-1 2-10880-15,-4-2-2176 0</inkml:trace>
  <inkml:trace contextRef="#ctx0" brushRef="#br1" timeOffset="172268">11820 13609 28095 0,'0'0'1248'0,"0"0"256"0,0 0-1200 0,0 0-304 15,0 0 0-15,-4 7 0 0,1 6 864 0,-4-3 112 16,0 3 32-16,-1 2 0 0,0 3-272 0,2 2-48 16,0 3-16-16,-1 3 0 0,0-3-240 0,0 3-48 15,1 0-16-15,1-2 0 0,0-1 0 0,2-4 0 0,2-3 0 0,0 1 0 16,-1-3 80-16,4-2 32 0,-1-1 0 0,1-5 0 16,4 2 96-16,-6-8 0 0,0 0 16 0,0 0 0 15,7-5-16-15,3-2-16 0,-2-3 0 0,2 0 0 16,0-4-256-16,0-3-48 0,-1 1-16 0,2-2 0 15,-1-1-240-15,0 0 176 0,0 1-176 0,3 0 160 16,-2 0-160-16,1 3 0 0,2 1 0 0,0 4 0 0,1-3 0 16,0 3 0-16,0 4 0 0,1 2 0 0,-2 2 0 0,0 0 0 15,-2 2 0-15,1 3 0 16,0-1-1472-16,-1 3-240 0,1 3-32 0,-1-3-16 16,-4 0-1824-16,1 4-352 0</inkml:trace>
  <inkml:trace contextRef="#ctx0" brushRef="#br1" timeOffset="172688.19">12354 13840 21423 0,'0'0'944'0,"0"0"208"0,0 0-928 0,0 0-224 15,0 0 0-15,0 0 0 0,8 3 1152 0,3-2 176 16,1-1 32-16,0-1 16 0,2-2-416 0,3-1-64 16,-1 2-32-16,2-3 0 0,-1 0-80 0,-1-6-16 0,1 4 0 0,-2-2 0 15,0 2-32-15,0-1-16 16,1-1 0-16,-4-1 0 0,0 2-80 0,-2-2 0 16,-2 2-16-16,-2-1 0 0,-2 2 0 0,-2 2 0 0,0-3 0 0,-2 8 0 15,-5-5-112-15,-2 2 0 0,0 2-16 0,-4 2 0 16,-1-1-176-16,-2 2-48 0,-3 0 0 0,-1 3 0 15,-3 4-272-15,-1 0 160 0,-1 5-160 16,2 2 128-16,-1 2-128 0,3 0 192 0,0 1-192 0,4-1 192 16,1-2-192-16,2 1 0 0,2 1 0 0,4-3 128 15,2-1-128-15,3-1 0 0,1-2 0 0,3 2 0 0,3-4 0 0,1 1 0 16,5-5 0-16,0 1 0 0,2-1 0 0,3-1 0 16,1-2 0-16,1-2 0 0,0-3 0 0,1 0-304 15,-1-2 48-15,0 2 16 16,-1-1-2144-16,1 0-432 0,1-5-96 0,-1 3-12832 15</inkml:trace>
  <inkml:trace contextRef="#ctx0" brushRef="#br1" timeOffset="173087.11">13108 13691 28559 0,'0'0'1264'0,"-7"-7"272"0,2-3-1232 0,0 2-304 16,-1-1 0-16,0 4 0 0,-6 1 1280 0,-1 2 208 16,2 2 48-16,-6 0 0 0,1 2-608 0,-2 2-112 15,0 0-32-15,1 3 0 0,0 1-384 0,1 3-80 0,0-2 0 0,2 3-16 16,2 2-48-16,0-3 0 16,2 3 0-16,2 0 0 0,2 1 0 0,1-2-16 0,2-1 0 0,2-1 0 15,1-2-64-15,3 1-16 0,0-4 0 0,4 2 0 16,2-4 0-16,0-2 0 0,1 0 0 0,1-4 0 15,1 0 96-15,0-3 32 0,1-3 0 0,0 3 0 16,-2-4-96-16,1 2 0 0,-2 0-16 0,-1-2 0 0,-3 4-176 16,0 0 128-16,1 0-128 0,-7 5 128 0,0 0 0 0,0 0-128 15,0 0 192-15,0 0-64 0,0 0-128 0,4 9 0 16,-1 0 0-16,0 1 128 0,0-4-128 0,-1 5 0 16,1-4 0-16,-1 5 0 0,1-1 0 0,3 0 0 15,0 1 0-15,2-3 0 0,0 1 240 0,2-4-48 16,-3 3 0-16,4-2 0 0,0-1-400 0,2 0-96 15,2-3-16-15,0-2 0 16,2-2-1520-16,-3-2-304 0,0 2-64 0,0-4-14672 16</inkml:trace>
  <inkml:trace contextRef="#ctx0" brushRef="#br1" timeOffset="173502.35">13724 13499 23039 0,'0'0'2048'0,"0"-189"-1648"0,2 364-400 0,-2-182 0 16,0 0 1696-16,-2 4 256 0,2 3 48 0,-5-4 16 16,0 0-608-16,-2 4-128 0,-4 0-32 0,-1 5 0 15,-2 1-624-15,-3 5-128 0,-1-5-32 0,1 7 0 16,-1-2-144-16,-1 2-16 0,0 1-16 0,2-3 0 15,2 3-16-15,2-1 0 0,2 2 0 0,2-3 0 16,2 0 0-16,4 2 0 0,1-1 0 0,5-2 0 16,2 1 80-16,4-1 16 0,2 0 0 0,5 1 0 15,1 1-96-15,4-2-16 0,-1 2 0 0,3 2 0 0,2 1-64 0,0-5 0 16,-3 4-16-16,0 1 0 0,-3 0 48 0,-1-1 16 16,-3 1 0-16,-3-1 0 0,-6 0 80 0,2 2 32 15,-3-3 0-15,-3 1 0 0,-3 0 96 0,-4-2 0 16,-4 1 16-16,-3-1 0 0,-3-1 112 0,-4-2 32 15,-2 4 0-15,-4-2 0 0,0-7-160 0,-3 1-16 16,-3 3-16-16,0-6 0 0,-1-2-224 0,0 0-64 16,2-1 0-16,0 0 0 15,2 0-512-15,2 2-96 0,2-2-32 0,1-2-14080 16,6 1-2816-16</inkml:trace>
  <inkml:trace contextRef="#ctx0" brushRef="#br1" timeOffset="174789.33">14094 13648 11967 0,'0'0'1072'0,"0"0"-864"16,-5 5-208-16,5-5 0 0,-6 7 1072 0,6-7 160 15,0 0 48-15,0 0 0 0,-5 6 176 0,5-6 32 16,0 0 16-16,0 0 0 0,0 0-32 0,11 2-16 16,2 0 0-16,1-4 0 0,0-3-16 0,4-4 0 15,3 1 0-15,0-5 0 0,-1 0-432 0,2 0-96 16,-1-1-16-16,-1-3 0 0,-2 1-256 0,-1-1-48 16,-1-1-16-16,0 0 0 0,-2 0-32 0,-4 0-16 15,0-1 0-15,-4 2 0 0,-2-1-16 0,-1 3-16 16,-2 2 0-16,-2 4 0 0,-4 0 16 0,-4 4 0 15,-3 2 0-15,-4 6 0 0,-7 7-240 0,-6 3-32 16,-1 5-16-16,0 6 0 0,-1 2-224 0,5 5 176 16,1 3-176-16,3 1 160 0,4-4 96 0,5 0 32 15,7 2 0-15,4 0 0 0,6 0-160 0,4-1-128 0,3-2 144 0,6 0-144 16,6-1 128-16,6-5-128 16,5-2 0-16,6-2 0 0,3-1 0 0,4-1 0 0,5-2-208 15,24 7 64 1,-3-4-2416-16,-2-5-496 0</inkml:trace>
  <inkml:trace contextRef="#ctx0" brushRef="#br2" timeOffset="179307.65">20020 17183 8287 0,'-16'-14'736'0,"6"3"-592"0,-2 2-144 0,-2-4 0 15,-1-4 1328-15,0 1 224 0,-2-2 48 0,1 2 16 16,-2 0-240-16,0 4-48 0,0-4-16 0,0 1 0 16,3-1-112-16,-3-1-32 0,2 1 0 0,-1-1 0 15,1 2-192-15,-2 1-32 0,0-1-16 0,0 1 0 0,2 2-128 0,-1 3-32 16,1-1 0-16,1 4 0 0,1 1-48 0,1 0-16 15,1-2 0-15,2 5 0 0,5-2-32 0,5 4-16 16,0 0 0-16,0 0 0 0,0 0-288 0,8 6-64 16,3 1-16-16,4 1 0 0,6 1 176 0,5 5 48 15,5 3 0-15,8 4 0 0,3 5-144 0,4-2-32 16,1 0 0-16,3 4 0 0,1 3-128 0,-1-2-16 16,3 3-16-16,-4-1 0 0,1 1 48 0,-2 0 16 15,2 1 0-15,-3 0 0 0,1-1 16 0,-2 0 0 16,-2-2 0-16,-2 1 0 0,-1-2-96 0,-6-6-16 15,-2 0 0-15,-3-3 0 0,-6 0-144 0,-3-2 0 16,-3-3 144-16,-3-2-144 0,-2-2 0 0,-3-3 128 0,-3 2-128 0,-7-10 0 16,0 0 144-16,0 0-144 0,0 0 192 0,0 0-192 15,0 0 368-15,-12 0-48 0,-2-4 0 0,-4-3 0 16,-3-1-64-16,-2-3-32 0,-6-2 0 0,-3 0 0 16,-4-3-96-16,-1-3 0 0,1-4-128 0,-5-1 192 15,-4-2-192-15,-2-3 144 0,-1-3-144 0,-1 1 128 16,-1 0-128-16,2-1 192 0,-2-1-192 0,2 3 192 15,0 2-192-15,-1-3 0 0,5 3-160 0,-1 0 160 16,3 5 0-16,4 3 0 0,4 2-128 0,5 3 128 16,4 1 0-16,6 5 0 0,3 3 0 0,4 3 0 15,12 3 0-15,0 0-144 0,0 0 144 0,11 0 0 16,3 5-128-16,7 6 128 0,10 0-128 0,7 5 128 16,6 4-144-16,7 5 144 0,4 2-160 0,5 2 160 15,-1-2-144-15,6 2 144 0,-1 3-128 0,2-1 128 0,1 0 0 0,-1-1 0 16,-1 0 0-16,-3-5-128 0,-3 2 128 0,-5-4 0 15,-3-2 0-15,-7-2 0 0,-5-1 0 0,-5-1 0 16,-5-2 0-16,-4-4 0 0,-9-3 0 0,-4-2 128 16,-12-6-128-16,0 0 0 0,0 0 0 0,0 0 144 15,0 0-144-15,-13 5 0 0,-5-3 240 0,-5-4-64 16,-3-3-16-16,-5 0 0 0,-1-2-160 0,-5-5 192 16,-3 4-192-16,-5-3 192 0,-3-3-192 0,-3-2 0 15,-1-2 0-15,1-3 128 0,-5 0-128 0,5-2 0 16,-5-4 0-16,3 4 128 0,0 0-128 0,2 1 0 15,4 0 0-15,6 2 0 0,5-1 0 0,6 4 0 16,5 1 0-16,4 2 0 0,3 2 0 0,10 1 0 0,1 5 0 16,7 6 0-16,0 0 0 0,0 0 0 0,15-5 0 0,6 6 0 15,3 8 0-15,8-1 0 0,5 3-128 0,5-1 128 16,5 2 0-16,2 2 0 0,3 4-144 0,2-3 144 16,2-2 0-16,-1 2-128 0,3 0 128 0,-1-1 0 15,0 0 0-15,-2-1 0 0,-4 1 0 0,-4-2 0 16,-4 0 0-16,-4-3 0 0,-3 1 0 0,-4-4 0 15,-7 1 0-15,-5 0 0 0,-4-2 0 0,-5 2 0 16,-11-7 0-16,6 10 0 0,-6-10 0 0,-3 15 0 16,-5-1 0-16,-6-1 128 0,-5 1-128 0,-5 4 0 15,-3 3 0-15,-3 5 128 0,-5 0-128 0,-5 6 0 16,-9 4 128-16,-2 3-128 0,-2 7 0 0,-5-3 144 16,-5 5-144-16,0 1 0 0,-1-1 0 0,1 0 0 15,2 1 0-15,2-7 0 0,3-1 0 0,3-1 0 0,2-8 160 16,1-1-160-16,3 0 192 0,4-7-192 0,4-2 304 0,4 1-48 15,5-3-16-15,4-1 0 0,4-5-48 0,3-1 0 16,5-1 0-16,3-1 0 0,4-6-192 0,7-5 176 16,0 0-176-16,0 0 160 0,0 0-32 0,7-5 0 15,1-7 0-15,6-1 0 0,5-3 32 0,1-2 0 16,3-1 0-16,1-1 0 0,3-3-160 0,2 0 0 16,1-1 144-16,3 0-144 0,1-8 0 0,2 1 0 15,0 2 0-15,5-4 128 0,4 0-128 0,0-3 0 16,1-2 0-16,1 1 0 0,-1-1 0 0,1 3 0 15,1 2 0-15,-1 0 128 0,-1 3-128 0,-1 2 0 16,-4 2 0-16,0 2 0 0,-1 3 0 0,-7 3 0 0,-3 1 0 0,-2 5 0 16,-3 6 0-16,-5-1 0 0,-6 1 0 0,-3 4 0 15,-11 2 0-15,0 0-160 0,4 11 160 0,-4-1-160 16,-4 3 32-16,-5 3 0 0,-5 2 0 0,-5 4 0 16,-4-1 128-16,-2 5-160 0,-7-2 160 0,-4 7-160 15,-3-2 160-15,-3 4 0 0,-2 2-144 0,-2 1 144 16,-1 0 0-16,-3-2 0 0,2-1 0 0,0 1 0 15,-2-5 0-15,2-2 0 0,1 1 0 0,3-5 0 16,4-1 0-16,-2-5 0 0,-1-1 0 0,2-1 0 16,3-1 0-16,5-3 0 0,-2 1 0 0,6 0 0 15,1-1 0-15,7 0 0 0,2-2 0 0,2 0 0 16,2-4 0-16,2 1 0 0,3 2 128 0,10-8-128 16,0 0 0-16,0 0 0 0,0 0 0 0,0 0 0 15,0 0 0-15,0 0 0 0,0 0 0 0,0 0 0 0,0 0 0 0,0 0 0 16,0 0-160-16,10-10 160 0,0 2-144 0,0 4 144 15,-10 4-128-15,14-6 128 0,-1-2 0 0,0 1-160 16,-2-1 160-16,3 2 0 0,0-1-160 0,3 0 160 16,-1-3-128-16,3-1 128 0,3 3-160 0,1-1 160 15,0-4-192-15,2-2 192 0,2-2-144 0,1 1 144 16,0-1 0-16,2-1-144 0,2-1 144 0,2-2 0 16,2-2 0-16,1 0 0 0,0-1 0 0,2 1 0 15,-2 0 0-15,0-4 0 0,3 1 0 0,1-2 0 16,1 2 0-16,-1-2 0 0,-3 2 0 0,0-1 0 15,0 4 0-15,-1 3 0 0,1-3 0 0,-2 2 0 16,-1 0 0-16,-4 4 0 0,-3 3 0 0,-3 4 0 0,-3-1 0 16,-1 6-128-16,-3 1 128 0,-4 3 0 0,-2-1 0 0,-12 2 0 15,0 0-128-15,0 0 128 0,0 0-128 0,2 7 128 16,-2-7-176-16,-4 9 176 0,-3-2-208 0,-2-2 80 16,-3 3 128-16,0-3 0 0,-2-4 0 0,0 3-128 15,-3 0 128-15,-2 1 0 0,-2-4 0 0,-1 0 0 16,0-1 0-16,-2-1 0 0,0 0 0 0,-1-5 0 15,-3-1 0-15,-2-3 0 0,1-6 0 0,-1 0 0 16,-3 0 0-16,-2-2 0 0,0-4-144 0,-1 1 144 16,-1-2 0-16,0-1-144 0,1-6 144 0,-3 1 0 15,-3-1 0-15,3-1 0 0,-3 3 0 0,1 2 0 16,5-5 0-16,-4 6-128 0,1-1 128 0,1 5 0 16,1 0 0-16,4 3 0 0,2 2 0 0,4 3 0 15,5 4-144-15,0 0 144 0,4 3 0 0,8 4-144 16,2-1 144-16,8 3-128 0,0 0 128 0,0 0-128 0,16 1 128 15,4 2-192-15,4 3 192 0,8 3-192 0,1-1 192 0,5 3-192 16,3-3 192-16,1 2-192 0,-2-1 192 16,6 1 0-16,0 0-144 0,-3 0 144 0,2 3 0 0,0 0 0 15,2 3 0-15,0 2 0 0,-1 0 0 0,0 0 0 16,-2 1 0-16,-2 4 0 0,-2-1 0 0,-5 3 0 16,1-1 0-16,-5-3 0 0,-5 2 0 0,-3 3 0 15,-4-3 0-15,-1-3 0 0,-4 2 0 0,-4 2 0 16,-4 0 0-16,-2-1 0 0,-2 1 128 0,-4-3-128 15,0 0 128-15,-3-1-128 0,-4 2 240 0,-1 2-48 16,-2-1 0-16,-3 0 0 0,-3 5 0 0,-4 0-16 16,-3 2 0-16,-4 3 0 0,-3 0 80 0,-4 2 32 15,-3-4 0-15,-3 0 0 0,-5-1-80 0,-4-2-16 0,-3 3 0 0,-4-3 0 16,-1-4 0-16,-1-1-16 0,3 0 0 0,-2-2 0 16,-1 0-176-16,5-1 160 0,0-2-160 0,4 0 160 15,3-2-160-15,3 2 0 0,5-3 0 0,4-3-176 31,4-2-1552-31,9 1-320 0,3-3-64 0</inkml:trace>
  <inkml:trace contextRef="#ctx0" brushRef="#br2" timeOffset="181191.27">10156 14331 9215 0,'-5'-2'816'0,"-1"1"-656"15,-1 0-160-15,1 0 0 0,0-2 1664 0,-1 1 320 16,1-2 48-16,0 2 16 0,6 2-576 0,-7-2-128 16,7 2 0-16,-5-3-16 0,0 1-224 0,5 2-32 15,0 0-16-15,0 0 0 0,0 0-240 0,0 0-48 16,0 0-16-16,0 0 0 0,9-3-224 0,4 2-32 15,3 1-16-15,5 1 0 0,2 2-16 0,6-1 0 16,4 0 0-16,9 1 0 0,2 3-80 0,6-1 0 16,3-3-16-16,4 1 0 0,1-1 16 0,5 0 0 15,2-1 0-15,1 1 0 0,1 0 128 0,3 0 48 0,4-1 0 0,0 1 0 16,-3-2-144-16,3 1-32 0,2 0 0 0,-1 2 0 16,-1-1-96-16,-1 5-32 0,2-5 0 0,-2-1 0 15,-2 2-256-15,0 0 160 16,-1-1-160-16,0-1 128 0,-1-1-128 0,-2-1 0 15,0 0 0-15,1 0 128 0,-2-2-128 0,0 2 0 16,-2-1 0-16,-2 2 128 0,-2-1-128 0,-1 0 0 0,-1 2 0 0,-2-1 0 16,-4 0 128-16,-2 1-128 0,-1-1 128 0,-1 2-128 15,0 0 176-15,-3 0-48 0,-2-2-128 0,0 0 192 16,-2 0-192-16,-2 0 128 0,1 0-128 16,-6 0 0-16,0 0 0 0,-2 0 128 0,-3 0-128 0,-1 0 0 15,-3-2 0-15,-3 1 0 0,-1 0 0 0,-1 1 0 16,-1-2 128-16,-2 2-128 0,-3-1 0 0,-2 0 144 0,-1 0-144 15,-1 1 0-15,-4 0 0 0,-6 0 128 16,0 0-128-16,0 0 0 0,0 0 0 0,0 0 128 0,0 0 48 0,0 0 0 16,-9-2 0-16,-2 2 0 0,-3 0-176 0,0 0 192 15,-4 0-192-15,-5 0 192 0,0 3-192 0,-2-2 0 16,-6-1 0-16,-2 1 0 0,-5-1 0 0,-5 0 128 16,1 0-128-16,-8 0 0 0,-6 0 0 0,-2 0 128 15,-4 0-128-15,-7 0 0 0,-6-1 0 0,-1 0 128 16,-4 0-128-16,-2-1 0 0,-2 1 0 0,1-1 0 15,-5 0 128-15,0 2-128 0,0 0 0 0,2 4 0 0,3-1 0 0,-3 0 0 16,1 1 0-16,0 1 0 16,-1 3 0-16,1-4 0 0,1 0 0 0,2 2 0 15,0 0 0-15,1 2 0 0,0 0 0 0,2-5 0 0,1 1 0 0,1 0 0 16,1 2 0-16,-1-2 0 0,1 0 0 16,1 0 0-16,0 0 0 0,6-2 0 15,2-1 128-15,3 1-128 0,3-2 0 0,4 1 0 0,3 0 0 0,3 1 0 16,5-1 0-16,4-1 0 0,4-3 0 0,4 3 0 15,3 0 0-15,4 2 0 0,3-2 0 0,4 0 0 16,3 0 0-16,6 0 0 0,1 0 0 0,3 1 0 16,7-1 0-16,0 0 0 0,0 0-176 0,13-3 176 15,5 2-160-15,6 0 160 0,5 1-192 0,8-2 192 16,6 1-144-16,4-1 144 0,9-2 0 0,2 1-144 0,5 1 144 0,6-1 0 16,3 2 0-16,6-4-128 0,4-5 128 0,4 3 0 15,0-2 0-15,4 3 0 0,6-3 0 0,1 2 0 16,4-2 0-16,1 1 0 0,2 3 0 0,1-3 0 15,1 3 0-15,-1 3 0 0,0-1 0 0,-1 2 0 16,0 1 0-16,-1 1 0 0,-3 2 0 0,1-1 0 16,-3 2 0-16,-3 2 0 0,-4-1 0 0,-3-1 0 15,-3 0 0-15,-5 2 0 0,-5-2 0 0,-5 1 0 16,-5-1 0-16,-4 0 0 0,-4-1 0 0,-7-1 0 16,-6-2 0-16,-3-1 0 0,-5-2 0 0,-4-1 0 15,-3 3 0-15,-5 0 0 0,-6-2 0 0,-4 2 0 16,0 0 0-16,-5 0 0 0,-2-1 0 0,-7 2 0 15,0 0 0-15,0 0 0 0,0 0 128 0,0 0-128 16,0 0 160-16,-9 0-160 0,-3-1 128 0,-4 1-128 16,-3 0 0-16,-4 0 0 0,-3 0 0 0,-6 0 128 15,-1 0-128-15,-7 0 0 0,-3 0 0 0,-5 0 128 16,-7 0-128-16,-4 0 0 0,-8 0 0 0,-2 0 128 16,-8 0-128-16,-4 0 0 0,-7-1 0 0,-5-1 0 15,-3 2 0-15,-5-1 0 0,-4-1 0 0,-1 0 0 16,0 1 0-16,-5 1 0 0,0 0 0 0,3 0 128 0,3 1-128 15,-1 3 0-15,1 0 0 0,4-1 0 16,2 0 0-16,5 1 0 0,4 1 0 0,5 0 0 0,2 3 0 0,8 1 0 16,7-4 0-16,5 3 0 0,6-5 0 15,6 1 0-15,7 3 0 0,8-1 0 0,7-2 0 0,7-2 0 16,7 2 0-16,7 1 0 0,8-5 0 0,9 3 0 16,9-3-144-16,13 0 144 0,9 0-208 0,35-2 80 15,12-3 128-15,7 0-192 0,4 1 192 0,8 1-192 16,8-1 192-16,1 0 0 0,5-1 0 0,-1 4 0 15,3-2 0-15,0 1 0 0,0-1 0 0,0 2-128 0,2-1 128 16,-38 1 0-16,7-1 0 0,3-1 0 0,2 2 0 0,1-3 0 16,-1-4 0-16,-2 3 0 0,-6 3 0 0,-4-2 0 15,-3-1 0-15,-5 2 0 0,-9 1 192 0,-4 1-48 16,-5-1 0-16,-8 2 0 0,-7-1-16 0,-9 1 0 16,-4 0 0-16,-5 0 0 0,-8 1-128 0,-4-1 0 15,-5 2 0-15,-10-2 0 0,0 0 0 0,-1 8-192 16,-4 1 0-16,-10 5 16 15,-4-1-2848-15,-5 2-576 0</inkml:trace>
  <inkml:trace contextRef="#ctx0" brushRef="#br1" timeOffset="200811.02">25864 491 11967 0,'1'-11'1072'16,"0"1"-864"-16,2-6-208 0,-1 2 0 0,2 2 1264 0,0 0 208 16,0 0 32-16,1 0 16 0,1-7-1088 0,-1 5-224 15,2 3-32-15,-1 4-16 0,-2-2 304 0,0 6 64 16,-3 0 16-16,1 1 0 0,-2-2 432 0,2 1 96 16,-2 3 16-16,0 0 0 0,0 0-400 0,0 0-80 15,0 0-16-15,0 0 0 0,0 0-48 0,-5 19-16 16,1-2 0-16,-3 3 0 0,1 7 80 0,1-11 16 15,0 6 0-15,-2 7 0 0,0 0-96 0,-3 6-16 16,-2 3 0-16,1 5 0 0,-4 0-128 0,-16 42-48 16,-2-7 0-16,4-3 0 0,-2-1 64 0,1-3 16 15,-1-3 0-15,-4 2 0 0,0-1 16 0,2 1 0 16,-2 4 0-16,2-3 0 0,3-4-80 0,1-1-16 0,-1-5 0 0,0 0 0 16,2 2-80-16,3-5 0 15,-2 3-16-15,2-5 0 0,-1-4 16 0,2-2 0 0,0-3 0 0,-1-2 0 16,-2-4-256-16,3 0 176 0,1-2-176 0,1-2 160 15,5-4-160-15,-1 0 0 0,1-1 0 0,3 0 128 16,3-6-128-16,-1 1 0 0,1-4 0 0,2-3 0 16,1 2 0-16,3-4 0 0,0-3 128 0,5-1-128 15,-1-1 0-15,1-13 0 0,6 10 0 0,2-1 0 16,-8-9 0-16,17 5 0 0,0 0 0 0,4 0 0 16,0-4 0-16,6-1 0 0,3-4 0 0,5 2 0 15,-1-1 0-15,6 0 0 0,-1-4 0 0,3 0 0 16,2 2 0-16,5-3 0 0,3 0 0 0,6 2 0 15,6-4 0-15,2 3 0 0,0-3 0 0,0 3 0 16,-1-2 0-16,2 0 0 0,3-3 0 0,4 3 0 16,7-1 0-16,-1 0 0 0,-1 1 0 0,1-1 0 0,3 1 0 0,3 4 0 15,3 1 128-15,-2 0-128 0,-3 1 0 0,-2 1 0 16,2 0 0-16,5-1 0 0,5-1 0 0,-2 1 0 16,-2-1 0-16,1 1 0 0,2-4 0 0,0 3 0 15,4 1 0-15,-6 2 0 0,-3 0 0 0,1 0 0 16,1 1 0-16,0 1 0 0,1 0 0 0,-5 4 0 15,-3 3 0-15,-2-4 0 0,0-1 0 0,1 6 0 16,2-1 0-16,-3 2 0 0,-3-2 0 0,-2 4 0 16,-1-5 0-16,1 3 0 0,3-4 0 0,0 1 0 15,-2 0 0-15,-3 0 0 0,-4 0 0 0,1-2 0 16,0 0 0-16,4-2 0 0,1 3 0 0,-1-2 0 16,-5-3 0-16,2 2 0 0,-3-2 0 0,3 0 0 0,0-1 0 0,1 2 0 15,0-2 0-15,-5 0 0 0,-2 1 0 0,1-1 0 16,-2-1 0-16,2 1 0 0,2 1 0 15,0 3 0-15,-2-2 0 0,-2 1 0 0,-4-2 0 0,-1 2 0 16,-2-1 0-16,2 1 0 0,1 1 0 0,0-2 0 16,0 1 0-16,-3-2 0 0,-3-1 0 0,-3 1 0 15,-5-1 0-15,-1 2 0 0,-2-1 0 0,1 1 0 16,-2-2 0-16,-4 3 0 0,-2 1 128 0,-2-2-128 16,-2 1 0-16,-4-2 0 15,-4 0 0-15,-3 1 0 0,-4-1 0 0,-3 1 0 0,-1 2 0 0,-3-1 0 16,0-1 0-16,-11-2 0 0,10 3 0 0,-10-3 0 15,0 0 0-15,0 0 0 0,0 0 0 0,0 0 0 16,0 0 0-16,0 0 128 0,0 0-128 0,0 0 0 16,0 0 0-16,0 0 128 0,0 0-128 0,0 0 0 0,0 0 0 0,0 0 128 15,0 0-128-15,0 0 0 0,0 0 128 0,0 0-128 16,0 0 128-16,0 0-128 0,0 0 0 0,0 0 128 16,0 0-128-16,-1-8 0 0,-1-2 0 0,4-1 128 15,1-3-128-15,1-3 0 0,2-2 0 0,1-6 0 16,3-1 128-16,-2-4-128 0,2-2 0 0,0-4 0 15,0-4 0-15,2-2 128 0,-1-7-128 0,0 1 0 16,1-3 0-16,1-2 128 0,1-4-128 0,-7 25 0 16,1-6 0-16,2-3 0 0,0 2 0 0,2-7 0 15,0-1 0-15,2-6 0 0,0-7 0 0,14-50 0 16,-4 20 0-16,-2 15 0 0,-2 12 0 0,-1 2 0 16,-1 1-176-16,3-1 176 0,-4 2 0 0,-1 4-128 0,-1 2 128 0,-2 6 0 15,-3 7 0-15,-1 4-128 0,0 4 128 0,-3 7 0 16,-1-2 0-16,1 3-160 0,-3 0 160 0,-1-4 0 15,1-1-128-15,-2 2 128 0,-1-2 0 0,2 2 0 16,0-3-144-16,-1 4 144 0,-2-2 0 0,2 5-144 16,3-2 144-16,-3 3 0 0,2 3 0 0,0 1 0 15,-2 2 0-15,1 1-128 0,2 2 128 0,0 0 0 16,-4 3 0-16,0 2 0 0,0 2 0 0,0 6-128 16,-5-9 128-16,5 9 0 0,-6-4 0 0,-3 2 0 15,-2 1 0-15,0 1 0 0,-3 0 0 0,-1 1 0 16,-3 0 0-16,-2 2-160 0,-1-3 160 0,-2 1 0 15,-2 1 0-15,-3 1 0 0,-2 2 0 0,-2-1 0 16,-1-2 0-16,-3 4 0 0,-2 1 0 0,0 0 0 16,2 0 0-16,-4 1 0 0,-2-3 0 0,-7 4 0 0,-3-4 0 15,-6 0-128-15,-7 3 128 0,29-5 0 0,-4 2 0 0,-5 3 0 16,-6-2 0-16,-2 1 0 0,-6 2 0 0,-2-2 0 16,-5 2 0-16,-60 10 0 0,24-2 0 0,5-3 0 15,5 0 0-15,42-7 0 0,-10-2 0 0,-6 2 0 16,-3 0 0-16,-5 0 0 0,-7-1 0 0,-2 2 0 15,-2-3 0-15,-78 9 0 0,26-3 0 0,14-4 0 16,5-2 0-16,11 1 0 0,8-1 0 0,-2-1 0 16,0 0 0-16,-4 2 0 0,2-1 0 0,3 2 0 15,7 4 0-15,-5-6 0 0,-3-4 0 0,0 2 0 16,5 2 0-16,2-1 0 0,2 2 0 0,-2-1 0 16,-6-5 0-16,6 3 0 0,5 1 0 0,2-2 0 0,2-1 0 0,-1-1 0 15,-2-1 0-15,6 0 0 0,5 0 0 0,2 1-160 16,0-2 160-16,4 0 0 0,1-3-144 15,-1 1 144-15,2-1 0 0,3 2 0 0,6-1 0 0,4 1 0 16,-1 0-144-16,1-1 144 0,0-1 0 0,0-2 0 16,0 0-144-16,4 1 144 0,3-2 0 0,4 4-144 15,6-1 144-15,4 0 0 0,1 1 0 0,5 1 0 16,3 0-192-16,-3-1 32 0,3-2 16 0,3 3 0 16,-2 2 144-16,1 0-208 0,-1-3 80 0,1 2 128 15,1-1-176-15,-1 0 176 0,1 0-128 0,1 0 128 16,-2 2-144-16,2 0 144 0,1 1-160 0,-1 1 160 15,2-1 0-15,2 1 0 0,3-1-128 0,-2 1 128 16,-4 2 0-16,4-1 0 0,1 0-160 0,2 3 160 16,1-1 0-16,3-2 0 0,-3 1 0 0,4-2 0 15,9-1 0-15,0 0 0 0,0 0 0 0,0 0 0 0,0 0-176 0,0 0 176 16,0 0-128-16,14-6 128 0,0-2-144 16,4 2 144-16,0-1-160 0,6 0 160 0,4 0-128 0,5 3 128 15,4-2 0-15,5 1-144 0,2 1 144 0,3-1 0 16,4-1 0-16,1 1-128 0,-1 0 128 0,6-3 0 15,7 2 0-15,3 1 0 0,12-3 0 0,0 3-128 16,0-4 128-16,2 1 0 0,2 3 0 0,6-4 0 16,5 4 0-16,1 3-128 0,0-1 128 0,3-1 0 15,0 2 0-15,2 1 0 0,7 2 0 0,-3 1 0 16,-6 1 0-16,7-1 0 0,3 1 0 0,-3-1 0 16,-2 1 0-16,-2 0 0 0,-1-1 0 0,4 2 0 0,4-2 0 0,-5 1 0 15,-6-2 0-15,4 2 0 16,5 1 0-16,-2 2 0 0,-3-2 0 0,-3 1 0 0,-3 0 0 0,0 3 0 15,4-1 0-15,-3 2 0 0,-5-3 0 0,-2 3 0 16,-1-1 0-16,1 2 0 0,1-2 0 0,-3 2 0 16,-5-5 0-16,0-1 0 0,-4 0 0 0,5 1 0 15,1-1 0-15,-3-3 0 0,-2-1 0 0,-4 0 0 16,-4 0-160-16,-1-1 160 0,-3-2-192 0,1 3 192 16,-1 0-160-16,1 0 160 0,-7-1-128 0,-5-3 128 15,-6 1 0-15,0 1 0 0,-2 1 0 0,-1-1 0 16,-2 2 0-16,2 0 0 0,0 2 0 0,1 0 0 15,-5 1 0-15,-1-2 0 16,-4-1 0-16,-1-1-128 0,-4-2 128 0,-2 1 0 0,-6-1 0 0,-1 2 0 16,-1-3 0-16,-11 3 0 0,-1-2 0 0,1 2 0 0,-1 0 0 15,-1-1 0-15,-1 2 0 0,0 0 128 16,0 0-128-16,5 0 0 0,-4 0 0 0,-10 0 128 0,12 2-128 0,-2-1 0 16,-10-1 0-16,10 1 0 0,-10-1 0 0,10 4 0 15,-10-4 0-15,0 0 0 0,10 3 0 0,-10-3 0 16,0 0 0-16,8 6 0 0,-8-6 0 0,5 13 0 15,-3-3 0-15,2 2 0 0,-1 2 0 0,-2 4 0 16,-1 3 0-16,0 0 0 0,-1 2 0 0,0 0-128 16,-5 1 128-16,3 7 0 0,-4 4 0 0,-2 10 0 15,-2 12 0-15,-3 5 0 0,-3 7 0 0,9-32 0 16,-5 5 0-16,-1 8 0 0,-3 9 0 0,1 4 0 16,1 5 0-16,1 0 0 0,0 4 0 0,-11 61 0 15,8-18 0-15,5-16 0 0,5-10 0 0,1-11 0 0,4-1 0 16,2-5 0-16,0-2 0 0,0-3 0 0,0 0 0 0,0-4 0 15,0-3 0-15,-1-6 0 0,-1-4 0 16,0 0 0-16,-2-2 0 0,1 0 0 0,-2-7 0 0,0-3-128 16,0-4 128-16,0 1 0 0,0-2 0 0,3-15 0 15,-4 1 0-15,4 0 0 0,-2-2 0 0,0 0 0 16,0-2 0-16,1-1 0 0,-1-4 0 0,-4 6 0 16,2-5 0-16,6-11 0 0,-9 5 0 0,-1-2 128 15,-3-5-128-15,-1 0 128 0,-1-2-128 0,-3-2 128 16,-2-2-128-16,-4 2 0 0,-8-4 0 0,0 2 0 15,-4-2 0-15,-3 1 0 0,-4-3 0 0,-3 2 128 16,-2 1-128-16,-3-3 0 0,0-1 0 0,-7 0 0 16,-7-2 0-16,-9 0 0 0,-4-1-144 0,35 11 144 15,-5-1-128-15,-9-3 128 0,-9 1-160 0,-7-4 160 16,-4 0 0-16,-3 3 0 0,-3 1-128 0,-82-10 128 0,17 1 0 16,19 7 0-16,12 2 0 0,1 1 0 0,-2-2 0 15,5 1 0-15,3 3 0 0,4-1 0 0,-1 5 0 0,-3-3 0 16,-3-1 0-16,5-2 0 0,7 4-224 0,-6-3 48 15,-8 1 16-15,4-2 0 0,3 0-64 0,-2 0-16 16,-2-1 0-16,2 2 0 0,-3-2 240 0,7 4 0 16,7 2 0-16,-1 2 0 0,-5-4 0 0,5 3 0 15,6 1 0-15,5 3 0 0,4 4 0 0,0 0 0 16,-3-1 176-16,4-1-48 0,4 4-128 0,5-2 0 16,9 5 0-16,-4-3 0 0,-5 1 0 0,0-4 0 15,0 3 0-15,2-3 0 0,5 2 0 0,3 1 0 0,6 2 0 16,-3-2 0-16,-3 1 0 0,4-2 0 0,3-2 0 0,3 2 0 15,3-2 0-15,8 1 0 0,5-4 0 0,6 0 0 16,4 1 0-16,4-2 0 0,2 1 0 0,1-1 0 16,3-4 0-16,0-1 0 0,-2 0 0 0,1 0 0 15,0 3 0-15,-2-3 0 0,-2 1 0 0,0 1 0 16,-1-2 0-16,1 3 0 0,-2-1 0 0,2 2 0 16,0 3 0-16,2-2 0 0,2 0 0 0,0-1 0 15,2 2 0-15,4-2 0 0,0-1 0 0,5 0-128 16,1-1 128-16,5-1 0 0,-4 1 0 0,7 1 0 15,-5-9 0-15,1 0 0 0,-1-1 0 0,3 1 0 16,-1-5 0-16,3-1 0 0,3-3 0 0,-1-1 0 16,-1-3 0-16,5-2 0 0,-1-6 0 0,-2-1 0 15,0 2 0-15,2-5 0 0,3-7 0 0,-1-2 0 16,1-4 0-16,1-2 0 0,0-4 0 0,0-4 0 16,-4 0 0-16,4-2 0 0,-4-1 0 0,-1-4 128 0,1-2-128 0,-3-1 0 15,-1 0 0-15,-1 1 0 0,-1 5 0 16,0 1 0-16,-2 2 0 0,2 1 128 0,-1-3-128 0,0 3 0 15,0 5 0-15,-1 2 0 0,-1 0 0 0,2 3 0 16,-1 5-144-16,1 0 144 0,0-1 0 0,0 3-176 16,2-1 176-16,1 0-128 0,2 4-48 0,-1 2 0 15,0-1 0-15,1 3 0 0,0 4-16 0,1 0 0 16,-2 5 0-16,2-1 0 0,-1 5 192 0,-1 0-192 16,1-1 192-16,-1 4-192 0,1 0 192 0,-1 3-128 15,-2 3 128-15,3-2-128 0,-1 1 128 0,1 5 0 16,-1-2 0-16,-2 9 0 0,6-8 0 0,-6 8 0 0,7-5-144 15,2-1 144-15,0 2 0 0,2 0 0 16,1 3 0-16,1 0 0 0,2-1-160 0,3 2 160 0,3-1 0 0,3 1-144 16,1 0 144-16,1 0 0 0,3 0 0 0,2 1 0 15,1 1 0-15,5-1-128 0,3-1 128 0,9-1 0 16,7 1 0-16,6 0 0 0,4-3 0 0,1-1 0 16,2 1 0-16,5-1 0 0,4 0 0 0,5-2-128 15,6 0 128-15,0 1 0 0,-1 2 0 0,-1-2 0 16,1 1 0-16,5 1 0 0,4 1 0 0,-1 0 0 15,-4-1 0-15,0-3 0 0,5 1 0 0,1 3 0 16,5-1 0-16,-3-3 0 0,-6 0 0 0,6 2 0 16,5-4 0-16,-1 2 0 0,-6 1 0 0,-41 1 0 15,7-4 0-15,7 2 0 0,5 0 0 0,2 0 0 16,-2 3 0-16,2-2 0 0,3-1 0 0,70 3 0 16,-26 1 0-16,-23 2 0 0,-16-1 0 0,-6 4 0 15,-1 0 0-15,-35 3 0 0,6-1 0 0,5 1 0 0,3 2 0 0,2-3 0 16,1 0 0-16,1 1 0 0,3-2 0 0,54 1 0 15,-16 0 0-15,-11-1 0 0,-7-2 0 0,-11-2 0 16,-7-2 0-16,2-2 0 0,-2 0 0 0,2 3 128 16,-1 1-128-16,1-1 128 0,-4-2-128 0,-3 2 0 15,-6 0 0-15,-2-2 0 0,-4-1 0 0,-19 2 0 16,4-3 0-16,6 1 128 0,0-4-128 0,1 2 0 16,0 0 128-16,-2-2-128 0,0 3 128 0,31-10-128 15,-14 6 128-15,-8-1-128 0,-6 4 192 0,-4 1-16 16,-3 2-16-16,-7 0 0 0,-1 0-16 0,-4 3 0 15,-4-1 0-15,-2 0 0 0,-3-2-16 0,-1 0 0 16,-3 0 0-16,1 2 0 0,0-1-128 0,-2 1 160 0,-2-1-160 0,-2-1 160 16,-6 3-160-16,10-2 0 0,-2-2 0 0,-8 4 128 15,7-4-128-15,-2 0 0 0,2 2 0 16,-7 2 128-16,7-3-128 0,-7 3 0 0,7-2 0 0,-7 2 0 16,10-4 0-16,-4 2 0 0,-6 2 0 0,9-1 0 15,-9 1 0-15,0 0 0 0,9 0 0 0,-9 0 0 16,8 0 0-16,-8 0 0 0,7 1 0 0,-7-1 0 15,9 3 0-15,-9-3 0 0,0 0 0 0,0 0 0 16,8 8 0-16,-8-8 0 16,7 8 0-16,0 3 0 0,-2 0 0 0,0 1 0 0,0 2 0 0,-2-2 0 15,2 1-128-15,0 7 128 0,0 2 0 0,0 2 0 16,0 5 0-16,-1 2 0 0,-2 4 0 0,0 37 0 16,-4-5 0-16,-1-1 0 0,-2-2 0 0,-2 2 0 15,1 1 0-15,-2 2 0 0,-1 2 0 0,-2 3 0 0,-1 1 0 16,1 7 0-16,2 2 0 0,3 3 0 0,2 0 0 15,0 0 0-15,2-3 0 0,0-1 0 0,4 1 0 16,0-5-176-16,2-5 176 0,0-6-128 16,1-3-16-16,1-1 0 0,2-6 0 0,-1-2 0 0,0-2 144 0,-2-4 0 15,1-4 0-15,-2-3-128 0,-1-4 128 0,-1-4 0 16,1 1 0-16,-3-2-128 0,0-5 128 0,0-1 0 16,-2-2 0-16,1-1 0 0,0-3 0 0,0-3 0 15,-2-3 0-15,0 0 0 0,1-8 0 0,-1 1 0 16,3-9 0-16,0 0 128 0,-11 4-128 0,0-1 176 15,-2-3-176-15,-1-2 192 0,0-1-192 0,-5-1 160 16,-5-5-160-16,-3 3 160 0,-1-5-160 0,-4 3 0 16,-5-3 144-16,-1 1-144 0,-4-4 0 0,-1 4 0 15,-1 4 0-15,-6-2 128 0,-6-1-128 0,-9 0 0 0,-9-2 0 16,-3 1 0-16,-3 2 0 0,-8 2 0 0,-6-3-128 16,-10 1 128-16,-9-3-256 0,-8 4 16 0,1-2 16 0,-7 2 0 15,-6-5 80-15,-4 3 16 0,-2-2 0 0,-5 0 0 16,-3-1 128-16,-3 1 0 0,-1 2 0 0,2 0 0 15,4 4 0-15,-5-3 0 0,-4 2 0 0,7 1 0 16,6 4 0-16,-4 1 0 0,-5 0 0 0,2 2 0 16,11 1 0-16,-1 0 0 0,-2 1 0 0,5 3 0 15,5-2 0-15,1 1 0 0,-2 0 0 0,10 1 0 16,12 3 0-16,-1-4 0 0,-3 1 0 0,5 0 0 16,8 1 0-16,6 3 0 0,3-1 0 0,2 1 0 15,-2 0 0-15,6-2 0 0,5 4 0 0,9-3 128 16,6 1-128-16,2 3 0 0,0-2 0 0,-1 0 0 15,1 2 0-15,3-1 0 0,3-4 0 0,9 4 0 0,6-4 0 0,6 2 0 16,5 0 0-16,5-3 0 0,3-2 0 0,4 3 0 16,4-4 0-16,2-1 0 0,1 0 0 0,5-4 0 15,7 0 0-15,0 0 0 0,-10-1 0 0,10 1 0 16,0 0 0-16,-8-7 0 0,2 2 0 0,6 5 0 16,-3-10 0-16,2-1 128 0,1-3-128 0,-1-3 0 15,1 1 0-15,0-2 0 0,1-2 0 0,0-7 0 16,3-1 0-16,1-8 128 0,1-1-128 0,2-10 0 15,2-5 0-15,5-9 0 0,3-9 0 0,4-8 0 16,2-11-192-16,5-10 64 0,4-8-32 0,5-6 0 16,9-9 0-16,7-7 0 0,4-6-32 0,2 3 0 15,-4-2 0-15,-1 8 0 0,-5 8 48 0,-4 9 0 0,-3 9 0 16,-6 16 0-16,-1 10 336 0,-4 11 64 0,-7 3 0 16,-11 33 16-16,-1-3 48 0,2-1 16 0,0 5 0 0,-1-1 0 15,0 3-336-15,0 5 0 0,-1 1 0 0,9-11-128 31,-6 10-512-31,-3 7-80 0,-2 2-32 0</inkml:trace>
  <inkml:trace contextRef="#ctx0" brushRef="#br1" timeOffset="-214142.31">25791 678 21183 0,'-11'-18'944'0,"3"9"192"16,-2-3-912-16,0 4-224 0,0 0 0 0,2 3 0 15,2 2-1392-15,6 3-320 0,-6-5-64 0,6 5-16 0,0 0 1792 0,0 0 0 16,0 0 336-16,0 0-32 0,0 0 224 0,0 0 48 15,0 0 16-15,0 0 0 0,0 0 112 0,0 0 0 16,0 0 16-16,-7 3 0 0,7-3-192 0,-8 4-32 16,8-4-16-16,-9 10 0 0,0-2-16 0,1 3 0 15,-1 0 0-15,-3 1 0 0,2 5-96 0,0-1-32 16,-2 3 0-16,0 0 0 0,-2 2-48 0,-2 4-16 16,1 3 0-16,1 6 0 0,0 1-64 0,-1 3-16 15,-2 5 0-15,1 4 0 0,-2 3-48 0,0-1-16 16,1 0 0-16,0 5 0 0,1 6-128 0,-2 1 0 0,-1 5 0 15,1-2 128-15,0-1-128 0,0-1 0 0,2 1 144 0,-2-2-144 16,0-1 0-16,-1-3 0 0,-1-1 0 0,1-2 128 16,0-2-128-16,0-1 0 0,-2-6 0 0,1-1 128 15,-2-2-128-15,2-1 0 0,0 0 128 0,2-3-128 16,-1-3 160-16,1 3-32 0,0-2-128 0,0 0 192 16,1-3-192-16,0-4 176 0,2-1-176 0,2 1 160 15,3-5-160-15,0-3 128 0,1-1-128 0,0 0 128 16,3-1-128-16,-1-1 0 0,2 0 0 0,1-3 128 15,0-2-128-15,2 0 0 0,-1-6 0 0,2 3 0 16,1-10 0-16,4 9 0 0,-4-9 0 0,6 9 0 16,3-4 0-16,0 3 0 0,-9-8 0 0,12 5 0 15,0 0 0-15,2 0 0 0,4-1 0 0,1 0 0 16,4-3 0-16,4 2 0 0,4 0 0 0,5 0 0 0,2-2 0 16,4 0 0-16,1-1 0 0,1-2 0 0,-3-3 0 15,4 1 128-15,1-2-128 0,6 1 128 0,4 2 0 0,4-2-128 16,2 0 192-16,-1-2-64 0,0 1 32 0,-1-4 0 15,-3 1 0-15,5-2 0 0,4 0-32 0,3 3 0 16,1-5 0-16,0 3 0 0,-4 0-128 0,1 1 192 16,-2-4-192-16,1 3 192 0,1 3-192 0,1 1 192 15,-2 1-192-15,-3 1 192 0,-2 0-192 0,0 1 192 16,-2-3-192-16,1 4 192 0,-3-1 688 0,1 1 144 16,2 2 16-16,2-1 16 15,2-1-1632-15,-2 1-336 0,-2-2-64 0,0 1-16 0,1 1 800 0,4-1 192 16,2 1 0-16,2 0 0 0,2 0 0 0,-4-2 0 0,-2 0 0 15,0 1 0-15,3 1 128 0,0-2-128 16,0 2 0-16,1 0 0 0,-3-1 176 0,-1 1-176 0,-7-2 160 0,1 2-160 16,-1-1 144-16,2-1-144 0,1-2 128 0,3 0-128 15,-2 0 144-15,0-3-144 0,-1 1 160 0,-2 0-160 16,-1 0 192-16,2 2-64 0,1-1-128 0,0 1 192 16,-1 3-192-16,-2-1 176 0,-1 2-176 0,-3-2 160 15,-2 1-160-15,-1-2 128 0,0 2-128 0,2-1 128 16,2-1 0-16,-1 3-128 0,1 0 192 0,1-2-64 15,0-2-128-15,-2 1 0 0,0 2 0 0,-1 0 0 16,3 1 0-16,-1-1 0 0,-2 2 0 0,1 2 128 16,-1-1-128-16,0 2 0 0,0 0 0 0,-5-1 0 15,-4 3 0-15,1-1 0 0,3-3 0 0,-6 3 0 16,0 0 0-16,0 0 0 0,1-3 128 0,-2 1-128 16,0 1 0-16,-6-2 0 0,-1 2 0 0,2-2 128 0,-3-1-128 15,-1 0 128-15,-2 0-128 0,2 0 128 0,-1 0-128 0,-1-1 0 16,1-2 144-16,0 1-144 0,1-3 0 0,0 0 144 15,2-1-144-15,-1 4 0 0,-1-1 160 0,-1 2-160 16,-3 0 128-16,0-2-128 0,0 1 0 0,-3 2 128 16,-2 2-128-16,-4 3 0 0,-1-1 0 0,-1-1 0 15,-1 2 128-15,-2 1-128 0,0-2 0 0,-2 1 0 16,-1-1 144-16,-1 2-144 0,0-3 0 0,-10-3 0 16,0 0 0-16,8 5 128 0,-8-5-128 0,10 6 0 15,-10-6 0-15,6 5 128 0,-6-5-128 0,8 5 0 16,-8-5 0-16,0 0 0 0,0 0 0 0,0 0 144 15,0 0-144-15,0 0 0 0,0 0 160 0,0 0-160 16,0 0 128-16,0 0-128 0,0 0 160 0,0 0-160 0,0 0 192 0,0 0-192 16,0 0 144-16,7-1-144 0,-7 1 0 0,7-5 144 15,-7 5-144-15,7-10 0 0,-3 1 0 0,1-5 128 16,0-1-128-16,0-3 128 0,2-2-128 0,2-2 128 16,1-3-128-16,0-2 160 0,1-6-160 0,3 1 160 15,3-1-160-15,2-3 0 0,4-4 0 0,0-3 0 16,1-7 0-16,1-3 0 0,2-12 0 0,-2 2 0 15,2-3 0-15,-1 0 0 0,-4 0 0 0,5-2 0 16,-3-4 0-16,2 1 0 0,-1-1 0 0,-10 36 0 16,3-2 0-16,3-6 0 0,1-2 0 0,1-5 0 15,0-4-144-15,-1 2 144 0,-2 1 0 0,13-37 0 16,-7 23-144-16,-7 16 144 0,-5 11 0 0,-2 4-144 0,-1 5 144 16,-5-3 0-16,-2-4 0 0,1-1-128 15,-4-2 128-15,0 2 0 0,-1-1-144 0,-1 1 144 0,0 2 0 0,1 3 0 16,-4 4 0-16,1 4 0 0,1 3-128 0,-1 3 128 15,1 2 0-15,-1 3 0 0,2 3 0 0,-2 3-144 16,2-1 144-16,1 9 0 0,0 0-160 0,0-6 160 16,0 6-128-16,0 0 128 0,0 0-160 0,0 0 160 15,0 0-192-15,0 0 192 0,0 0-224 0,0 0 64 16,0 0 16-16,0 0 0 0,0 0 144 0,0 0-128 16,0 0 128-16,8 9-128 0,-8-9 128 0,0 0 0 15,0 0-144-15,0 0 144 0,0 0 0 0,0 0 0 16,-4 10 0-16,4-10 0 0,-8 9 0 0,8-9 0 15,-12 5 0-15,1 0 0 0,-1-1 0 0,-4 0 0 16,0-2 0-16,-4 1 0 0,-5-3-144 0,-1 2 144 0,-3 0 0 0,-3 0 0 16,-4 3 0-16,1-1 0 0,-4 1 0 0,1 4 0 15,3-3 0-15,-2-2-128 0,-1 4 128 0,-4-4 0 16,-5-2 0-16,-4 1 0 0,-8 2 0 0,29 0 0 16,-8 0 0-16,-4 1 0 0,-3 3 0 0,-4-4 0 15,-5 2 0-15,-3-1 0 0,-1-2 0 0,-58 6 0 16,18-4 0-16,8-2 0 0,5 1 0 0,0 0 0 15,1-1 0-15,4-1 0 0,1 2 0 0,0 2 0 16,1-1 0-16,0 0 0 0,-4-1 0 0,3-1 0 16,3 3 0-16,-1 2 0 0,-1-1 0 0,1 1 0 15,-2-4 0-15,3 0 0 0,1 1 0 0,1 1 0 16,0 3 0-16,2-2 0 0,0-1 0 0,-1 2 0 16,-5-4 0-16,6 3 0 0,3-3 0 0,-2 2 0 15,4 4 0-15,0-2 0 0,0-1 0 0,0-1 0 16,-2-2 0-16,3 0 0 0,4-1 0 0,-1 5 0 0,6-3 0 0,-1 0 0 15,-2 1 0-15,-1-3 0 0,0-3 0 0,-1 1 0 16,-1 0 0-16,5 0 0 0,1 1 0 0,0 1 0 16,-3-2 0-16,0-2 0 0,-4-2 0 0,2-2 0 15,0 1 0-15,1 1 0 0,1 0 0 0,-1 2 0 16,0-1 0-16,-2 0 0 0,0 1 0 0,0-1 0 16,-1-3 0-16,3-1 0 0,4 1 0 0,4 1 0 15,0 2 0-15,4 1 0 0,-2 0 0 0,1 0 0 16,2 0 0-16,0 0 0 0,-4 0 0 0,2 0 0 15,1 1 0-15,0 2 0 0,1 4 0 0,-4 0 0 16,0 2 0-16,0 1 0 0,-2-4-128 0,-2 1 128 0,-2-4 0 16,2 3 0-16,3-3 0 0,4 6 0 0,3-1 0 0,2 2 0 15,-1-4 0-15,4 3 0 0,2-5 0 0,1 1 0 16,-1-1 0-16,1 1-128 0,1-2 128 0,4-2 0 16,1 3 0-16,3-1 128 0,1 4-128 0,5-3 192 15,5-2-192-15,2 2-160 0,0-1 32 0,4 0 0 16,-1-1 128-16,4-1 0 0,3 0 0 0,6-1 0 15,0 0 0-15,0 0 0 0,0 0 0 0,0 0-128 16,0 0 128-16,0 0 0 0,0 0-144 0,12-5 144 16,0-3 0-16,2 5 0 0,4-4 0 0,3 1 0 15,5 0 0-15,3 1 0 0,6-4 0 0,4 5 0 16,1 0 0-16,5-5-176 0,1 1 176 0,-1-3-192 16,7 1 192-16,2-2 0 0,0 2-144 0,7 3 144 15,4-2 0-15,1 2 0 0,3 2 0 0,1-4 0 0,1-1-128 16,3-1 128-16,1 3 0 0,6 1 0 0,6 1 0 0,-2 1 0 15,1-6-144-15,2 3 144 0,3 1 0 0,4 2 0 16,0 0 0-16,0-3 0 0,-2 3 0 0,4 2 0 16,2 3 0-16,0-1 0 0,-2-3-128 0,-2 2 128 15,-4-1 0-15,3 4 0 0,3 3 0 0,-2 0 0 16,-2-5 0-16,-3 1 0 0,-1 0 0 0,2 1 0 16,1 0 0-16,-1-1 0 0,-4-2-160 0,0-2 160 15,-2 1-128-15,3 2 128 0,1 0-128 0,-2-2 128 16,-3-3-128-16,-1 1 128 0,-4 2-128 0,0 2 128 15,1-2-128-15,-3 3 128 0,-2-2-128 0,-4-1 128 16,-3-2-128-16,-3 0 128 0,-3 1 0 0,0-1-160 16,0 0 160-16,-4 0 0 0,-5-1 0 0,0-3 0 0,-2 3 0 15,1-5 0-15,-3 4 0 0,-1-3 0 0,-1 3 0 0,1 1 0 16,2-2 0-16,-1 3 0 0,4-2 0 0,-28 3 0 16,4-1 0-16,4-4 0 0,7 0 0 0,2-1 0 15,3 2 0-15,2-1 0 0,0 0 0 0,36-3 0 16,-16 4 0-16,-12-2 0 0,-7 2 0 0,-6-2 0 15,-4 2 0-15,-2-2 0 0,2 4 0 0,-2-3 0 16,-3 3 0-16,-1 2 0 0,-1 0 0 0,0 0 0 16,-3 2-128-16,-1 0 128 0,-3 1 0 0,-1 0 0 15,-2-1 0-15,-2 2 0 0,-1-2 0 0,-1 1 0 16,-2-1 0-16,0 1 0 0,2-1 0 0,-2-1 0 16,-1-2 0-16,0 2 0 0,-1 1 0 0,-1 1 0 15,1-3 0-15,2 0 0 0,-1 0 0 0,1 2 0 16,1 2 0-16,-1-3 0 0,0-2 0 0,-1 2 0 0,0 2 0 15,-2 0-128-15,-2 0 128 0,-10 1 0 16,10 0-144-16,-10 0 144 0,0 0-208 0,10 0 80 0,-10 0 128 16,10 1 0-16,-10-1-144 0,12 4 144 0,-3 1 0 0,-1-1-144 15,1-1 144-15,2 3 0 0,-1 0 0 0,1-1-128 16,1 3 128-16,-1 0 0 0,0 1 0 0,1 3 0 16,-1 2 0-16,0 1 0 0,-3 2-144 0,1 4 144 15,-2 2 0-15,-2 9-144 0,-3 5 144 0,0 3 0 16,-4 5-144-16,0-2 144 0,-2 5-128 0,-1-6 128 15,-3-4-160-15,1 2 160 0,-1-1 0 0,0 8 0 16,-1 13-128-16,2 4 128 0,-2 4 0 0,0-2 0 16,3-7-160-16,-2-2 160 0,2-2 0 0,1 8 0 15,1 10 0-15,0 3 0 0,3 4 0 0,-3-9 0 0,1-10 0 0,2-1 0 16,0 1 0-16,0 1 0 0,-1 8 0 0,1-3 0 16,1-2 0-16,0-6 0 0,0-5 0 15,1-4 0-15,1-8 0 0,0 2 0 0,-1 0 0 0,-1 4 0 16,0-1 0-16,0 0 0 0,0 0 0 0,-1-5 0 15,0-4 0-15,-2-2 0 0,1-3 0 0,0-7 0 16,0 0 0-16,2-6 0 0,-4-2 0 0,3-1 0 16,-2-2 0-16,2-8 0 0,0 6 0 0,-1 1 0 15,1 0 0-15,1 3 0 0,-1-2 0 0,1 0 0 16,0 0 0-16,0 2 0 0,0-3 0 0,0-1 0 16,0-1 0-16,0 7 0 0,0-5 128 0,0-3-128 15,0-11 0-15,0 0 0 0,0 0 144 0,0 0-144 16,0 0 128-16,-11 5-128 0,0-5 160 0,-4-2-160 0,-1-1 160 15,-2 0-160-15,-3 0 160 0,-1 1-160 16,-3-1 128-16,-3 3-128 0,2-2 0 0,-9-1 144 0,-3-1-144 0,-6 2 0 16,-6-2 0-16,-7 2 0 0,-4-1 0 0,-1-2 0 15,-4 2 0-15,0 0 0 0,-4-1 0 0,-7-1 0 16,-7-3 0-16,-2 6 0 0,1-1 0 0,37 3-176 16,-11-1 176-16,-8-1-192 0,-6 1 192 0,-4-1 0 15,-5-2-144-15,-4 1 144 0,-6 1 0 0,-83-3 0 16,30-4 0-16,15 2 0 0,6 2 0 0,6-1 0 15,3 2 0-15,7 2 0 0,5 0-144 0,0 0 144 16,-2 0 0-16,3 1 0 0,5 1 0 0,2 0 0 16,-1 0 0-16,-2 0 0 0,-1 1 0 0,4 2 0 15,6 0 0-15,-1-2 0 0,-4 0 0 0,0 2-128 0,-1 0 128 16,7 1 0-16,5-1 0 0,-3-1 0 0,-6 0 0 0,2 0 0 16,4-2 0-16,3 0 0 0,7 3 0 0,-2-2 0 15,0-2 0-15,1-1 0 0,1 1 0 0,5 1 0 16,5 0 0-16,3 1 0 0,6 1 0 0,-2-2 0 15,-3-2 0-15,1 2 0 0,-2 3 0 0,2-2 0 16,2-2 0-16,4 1 0 0,1 4 144 0,3-3-144 16,4-1 0-16,-2 1 0 0,-3 1 0 0,1 0 0 15,-1-1 0-15,3 3 0 0,4 0 0 0,1 4 0 16,5-2 0-16,3 3 0 0,5-4 0 0,3 1 0 16,3 1 0-16,0-3 0 0,1-1 0 0,2 1 0 15,-3 3 0-15,3-4 0 0,-1 0 0 0,2 1 0 16,-1 0 0-16,0 1 0 0,1-2 0 0,-2-1 0 15,-2 0 0-15,2 1 0 0,0-1 0 0,2 2 0 16,2-3 0-16,2-1 0 0,-1 0 0 0,1 0 128 0,5 0-128 16,-1-1 128-16,0 0-128 0,3-3 128 0,1 1-128 15,0 1 128-15,0-1-128 0,0 1 128 0,1-2 64 0,0-2 16 16,-2-1 0-16,2 0 0 0,3-2-64 0,-3-1-16 16,1-1 0-16,0-2 0 0,2-4-128 0,-1-1 128 15,0 0-128-15,1-2 128 0,1-2-128 0,1-6 160 16,3-1-160-16,1-4 160 0,2-5-160 0,1-4 128 15,3 0-128-15,2-4 128 0,0-2-128 0,3-9 0 16,0-2 0-16,-1 0 0 0,3-6 0 0,-4 3 0 16,-3-4 0-16,2 3 0 0,1-2 128 0,1 1-128 15,-1-3 0-15,2 1 128 0,0 2-128 0,-1 3 0 16,1-3 0-16,-2 4 0 0,-1 4 0 0,-2 0 0 0,-1 0 0 0,-1 4 0 16,-2 4 0-16,1 4 0 0,-4 2 0 15,0 3 0-15,0 3 0 0,-2 0 0 0,0 2 0 0,1 3 0 16,0 3 0-16,1-1-176 0,-1 2 176 15,-1-2-128-15,4 5 128 0,-1-1 0 0,0 0 0 0,2 2 0 16,-1 1 0-16,1 3 0 0,-2 1 0 0,0-1 0 16,-1 1 0-16,2 1 0 0,-2 6 0 0,1-2 0 15,0-1 0-15,2 5-128 0,-2-2 128 0,1 3-128 16,1-2 128-16,1 4 0 0,-4 6-144 0,4-10 144 16,-2 3 0-16,-2 7 0 0,0 0 0 0,8-9 0 15,-8 9-160-15,10-5 160 0,0 3 0 0,2-1-144 16,0 2 144-16,2-2 0 0,2 3 0 0,1-1-128 15,2 0 128-15,3-2-160 0,3-1 160 0,2 2-160 16,0-2 160-16,2-2 0 0,3 1-144 0,1 1 144 16,1-4 0-16,4 3 0 0,6 0 0 0,3-1 0 0,5 2 0 0,2-1 0 15,2-4 0-15,3 1 0 0,1 2-128 0,2-2 128 16,3 3 0-16,3 0 0 0,5-1 0 0,3 1 0 16,-1 0-144-16,1-3 144 0,1 2 0 0,3-2 0 15,5 2 0-15,0-1 0 0,3-3 0 0,-2 2 0 16,-2-3 0-16,2 3 0 0,2-3 0 0,-41 6 0 15,4-7 0-15,6 4 0 0,5-5 0 0,6 3 0 16,2 0 0-16,3-1 0 0,-1 4 0 0,56-11-160 16,-21 3 160-16,-12 1-128 0,-3 5 128 0,-8 1-192 15,-8 4 192-15,-4 2-192 0,-4-2 192 0,-1-1 0 16,2-1 0-16,1 3 0 0,6 0 0 0,-4 3 0 0,-3 0 0 16,-4-1-128-16,-4 0 128 0,2-3 0 0,3 2-144 0,4-1 144 15,2 2 0-15,-3 1 0 0,-2 0 0 0,-6 0 0 16,-3-2 0-16,2-1 0 0,5-5 0 0,1 3 0 15,2 2 0-15,-3 0 0 0,-4-1 0 0,-2 0 0 16,-5-1 0-16,2 1 0 0,-2-2 0 0,2 1 0 16,1 1 0-16,0 0 0 0,0 3-144 0,-3-2 144 15,-5 3 0-15,-4-1 0 0,-1-2 0 0,-2 1 0 16,-1-2 0-16,3 3 0 0,3-4 0 0,3 0 0 16,2 2 0-16,0 2 0 0,-2 1 0 0,-5 1 0 15,-1 0 0-15,-4-1 0 0,1-1 0 0,-3-1 0 16,0 0 0-16,0 0 0 0,2-2 0 0,-1-1 0 15,-3 2 0-15,-2 2 0 0,-1 1 0 0,-2-1 0 16,0-2 128-16,-1 1-128 0,-5 2 0 0,-2 0 144 0,-1-2-144 16,-2 1 0-16,0-1 0 0,-1 0 0 0,-1 0 0 0,-1-2 0 15,-3 0 0-15,0-2 0 0,0 1 0 0,-3 1 0 16,-1 0 0-16,-1-1 0 0,-3 0 0 0,2 1 0 16,-8 4 0-16,8-2 0 0,-8 2 0 0,9-3 0 15,-2-1 0-15,-7 4 0 0,9 3 0 0,-9-3 0 16,9 0 0-16,-9 0 0 0,0 0 0 0,0 0 0 15,0 0 0-15,8 6 0 0,-8-6 0 0,0 0 0 16,0 0 0-16,3 9 0 0,-3-9 0 0,4 11 0 16,-2 2 0-16,-2-4 0 0,0 2 0 0,1-2 0 15,-1-9-128-15,0 14 128 0,-1 0 0 0,-1 2 0 16,1-1 0-16,0 1 0 0,-1 0 0 0,1 6 0 16,-3 4 0-16,2-6 0 0,2 11-176 0,-1 4 176 15,-1 5-128-15,1 5 128 0,-2 1 0 0,1 4 0 16,-2 1 0-16,-5 45-128 0,0-13 128 0,3-7 0 0,2-5 0 0,2-2 0 15,0-2 0-15,2-6 0 0,2-1 0 0,0-1 0 16,2-2 0-16,2 2 0 0,2 4 0 0,2-9-128 16,-1-1 128-16,0-4 0 0,-1-1 0 0,-3-1 0 15,0 2 0-15,-1-5 0 0,-2 3 0 0,1-1 0 16,-2 2 0-16,-2-2 0 0,-1-5 0 0,1-3 0 16,-1 1 0-16,0 1 0 0,1-3 0 0,1-2 0 15,0-3 0-15,3 4 0 0,-1 2 0 0,1 1 0 16,0-2 0-16,1-2 0 15,0-1 0-15,1-1 0 0,0-2 0 0,0 0-128 0,-1-8 128 0,0-2 0 16,0 2 0-16,0-1 0 0,-3-2 0 0,0-2 0 16,-1-5 0-16,0-4 0 0,0-9 0 0,0 0 0 15,0 0 0-15,-2 11 144 0,2-11-144 0,0 0 0 16,-12 4 176-16,-1-2-176 0,-1-2 160 0,-3 0-160 16,-4 0 160-16,-5 0-160 0,-6-2 160 0,-4 1-160 0,-3-5 128 0,-4 1-128 15,-3 3 0-15,-4-2 144 0,-3 0-144 0,-4 2 0 16,-2 2 0-16,-6 2 128 0,-6 1-128 15,-6-3 0-15,-5 0 0 0,-2 0 0 0,-2 5 0 0,-8-1-144 16,-8-1 144-16,-3 0 0 0,-3 0 0 0,-2 2-128 16,-2 4 128-16,-4-6 0 0,-5-1 0 0,0 1-160 15,-1 3 160-15,-4-4-128 0,-6-4-64 0,1 0-16 16,1 2 0-16,-4-2 0 0,-7-3 16 0,2 2 0 16,6 1 0-16,-3-2 0 0,-3-1 192 0,7 2 0 15,6 3 0-15,3-2 0 0,-2-2 0 0,9 2 0 16,11 6 0-16,-1-2 0 0,0-4 0 0,4 1 0 0,5 0 0 0,5 3 0 15,1 1 0-15,0-1 0 0,-1-2 0 16,7 3 0-16,2 3 0 0,8-1 0 0,4 2 0 0,0 2 0 16,-4-3 0-16,4-1 0 0,0 0 0 0,3 0 0 15,6 0 0-15,5 4 0 0,2-2 0 0,4 1 0 16,-1-1 0-16,0-5 0 0,4 1 0 0,0-1 0 16,3 4 0-16,3-4 0 0,3 2 0 0,1 2 0 15,4 2 0-15,3-3 0 0,0 0 0 0,2 3 0 16,0-2 0-16,3 3 0 0,3-4 0 0,-2 1 0 15,1 1 0-15,2-2 0 0,2-3 0 0,2 3 0 16,0 2 0-16,3-3 0 0,0-1 0 0,1 1 0 16,0 1 0-16,2-2 0 0,-2-3 0 0,4 0 0 15,0-1 0-15,1-1 0 0,-1-3 0 0,1 4 0 16,0-2 0-16,-2 2 0 0,-2-1 0 0,-1 0 0 0,1 1 0 16,-1 0 0-16,-1-2 0 0,0-1 0 0,3 1 0 0,1-1 0 15,0 0 0-15,-2-4 0 0,3 2 0 0,0 0 0 16,2-3 0-16,0 1 0 0,-1-5 0 0,3 2 0 15,2 1 128-15,-2-4-128 0,-1 0 128 0,2 1-128 16,-3-1 144-16,-1-4-144 0,0-3 0 0,0-1 128 16,0-1-128-16,0 0 0 0,1-1 0 0,-1 0 0 15,-3 1 128-15,2-5-128 0,-1-2 0 0,4 0 0 16,-1-3 0-16,2 2 0 0,1-1 144 0,2 0-144 16,2-3 128-16,1-2-128 0,2-1 128 0,2-2-128 15,4-2 0-15,0-2 128 0,2-1-128 0,4-3 0 16,2-4 0-16,-1 0 0 0,2-2 0 0,1 5 0 15,-2 0 0-15,3 1-176 0,3 4 176 0,-5 0 0 0,-1 6-144 0,1 1 144 16,-1-1 0-16,1 1 0 0,-1 2 0 16,-1-1 0-16,-1 2 0 0,-1 2 0 0,0-1 0 0,2 4 0 15,0-3 0-15,2 2 0 0,-1 0 0 0,1 0 0 16,-1 3 0-16,-3 3 0 0,0 4 0 0,-2 1 0 16,-2 1 0-16,-2 3 0 0,0 1 0 0,-2 2 0 15,-2-1 0-15,-1 1 0 0,5 0 0 0,-4 1 0 16,1-1 0-16,0 5 0 0,0-2 0 0,0 1 0 15,-4 8 0-15,5-9 0 0,-1 0 0 0,-1 3 0 16,0-4 0-16,-3 10 0 0,0 0 0 0,0 0 0 16,6-4 0-16,-6 4 0 0,0 0 0 0,7-8 0 15,0 2 0-15,-7 6 0 0,7-4 0 0,-7 4 0 16,0 0-144-16,9-4 144 0,-9 4 0 0,0 0 0 16,7-7 0-16,-7 7-128 0,0 0 128 0,0 0 0 15,8-5 0-15,-8 5 0 0,7-8-128 0,-7 8 128 0,8-6 0 0,-2 2 0 16,-6 4 0-16,9-8 0 0,-1 3 0 0,2 1 0 15,2-1 0-15,-1-1 0 0,2 0-128 0,2 1 128 16,3-3 0-16,1 2 0 0,-1-5-144 0,3 3 144 16,5-1 0-16,3 2-144 0,3 1 144 0,3-3 0 15,7 1 0-15,3-2 0 0,4 3 0 0,3-5 0 16,1-1-144-16,4 1 144 0,5-4 0 0,9 1-144 16,8 0 144-16,2-3 0 0,3-2-144 0,3 1 144 15,3 0 0-15,9 1-144 0,8 1 144 0,3 0 0 16,2-2-144-16,5 2 144 0,5 0 0 0,-54 10-144 15,10-5 144-15,11 1 0 0,8 5 0 0,3 1 0 0,2-4 0 16,5 5 0-16,5 1-224 0,96-1-32 0,-43 1-16 0</inkml:trace>
  <inkml:trace contextRef="#ctx0" brushRef="#br1" timeOffset="-211246.11">1786 16606 4607 0,'-12'-14'192'0,"7"2"64"0,2 1-256 0,-4 1 0 0,-3-2 0 0,2 5 0 16,2-1 3520-16,-2 3 640 0,-3 1 144 0,1 3 32 15,0 2-2560-15,-2 2-512 0,-3 1-112 0,-2 1 0 16,3 5-448-16,-2 5-96 0,-1 3-16 0,1 0 0 16,-2 1-16-16,3 0-16 0,1 2 0 0,0 6 0 15,2-3-112-15,2 2 0 0,3 0-16 0,2-3 0 16,-1 1-176-16,4-2-48 0,2-2 0 0,4-3 0 0,2-6 48 0,2 0 0 16,-1-4 0-16,5 0 0 15,2-6 240-15,2-2 48 0,2-7 16 0,1 0 0 16,0-2 112-16,2-1 32 0,-1-7 0 0,0-1 0 0,1 0-224 0,-4 0-32 15,2-4-16-15,-1 1 0 0,-1 1-240 0,-3 0-32 16,0 3-16-16,0 1 0 0,-2-2-144 0,0 2 0 16,-3 3 144-16,1 5-144 0,0 3 0 0,0 2 0 15,-10 4 0-15,10 1 128 0,1 11-128 0,-4 0-192 16,-2 4 64-16,0 3 0 0,-1 5 128 0,0 0 0 16,-1 1-144-16,0 2 144 0,2-4 0 0,2-3 0 15,-1-2 0-15,4-3 0 0,4-1 0 0,2-7 0 0,-1-2 0 0,5-5 0 16,-1-4 0-16,5-1 0 0,3-1 192 0,-1-6-64 15,-4-2 128-15,1-1 0 16,3 0 16-16,-3-3 0 0,-4-5-112 0,1 3-32 16,2 3 0-16,-3 1 0 0,1 0-128 0,-1 5 0 0,-1-1 144 15,0 6-144-15,-1 4 0 0,0 0 0 16,-2 0 0-16,0 8 0 0,-2 3 0 0,-1 4-128 0,-5 5 128 16,2 1 0-16,0 2 0 0,-5 3 0 0,-4-1 0 0,0 1 0 15,-1 4 0-15,-3-3 0 0,-3-4 0 0,0 1 176 16,-3-3 160-16,-2-5 48 0,-1 0 0 0,2-2 0 15,-2-3 80-15,1 2 32 0,-5-1 0 0,3-4 0 16,-2-3-240-16,0-2-32 0,0-4-16 0,1 1 0 0,-5-2-208 16,5-2 144-16,4-2-144 0,-2-2 128 15,2 1-1056-15,2-3-224 0,2 4-32 0,5-5-11152 16,3 0-2224-16</inkml:trace>
  <inkml:trace contextRef="#ctx0" brushRef="#br1" timeOffset="-210658">3728 16223 9215 0,'8'-14'816'16,"-3"5"-656"-16,0-3-160 0,-2 0 0 15,0 3 1744-15,0-3 320 0,-4-1 64 0,1 4 16 0,0 9-32 0,0 0 0 16,0 0 0-16,0 0 0 0,0 0-512 0,0 0-96 15,-8 0-32-15,-1 4 0 0,-4 5-592 0,1 7-128 16,-4 8-32-16,1 6 0 0,-4-1-80 0,-1 7-32 16,-1 8 0-16,-1-1 0 0,-3 8-32 0,1-1 0 15,1 0 0-15,4-1 0 0,0-2-176 0,5-3-32 16,4 1-16-16,5-8 0 0,0-3-208 0,4-4-144 16,2-4 192-16,4-2-192 0,0-1 192 0,4-5-192 15,1-6 192-15,0 1-192 0,6-1 128 0,0-5-128 16,3-2 0-16,0 0 0 0,-1-3-176 0,-3-2-144 15,-1-2-16-15,-2-1-16 16,-5-3-2768-16,-2 1-544 0</inkml:trace>
  <inkml:trace contextRef="#ctx0" brushRef="#br1" timeOffset="-210519.17">3280 16700 26719 0,'-4'-13'1184'0,"4"13"240"16,0 0-1136-16,12-9-288 0,4 0 0 0,1 1 0 0,3 1 784 0,4 3 112 15,4-1 0-15,7-2 16 0,7-1-192 0,6-2-32 16,6 2-16-16,-2-3 0 0,-1 2-352 0,-7-3-80 0,2 6-16 0,-3 1 0 31,-5 5-2272-31,-3-1-464 0</inkml:trace>
  <inkml:trace contextRef="#ctx0" brushRef="#br1" timeOffset="-210073.55">5171 16575 21183 0,'-19'-1'1888'0,"9"0"-1504"0,1-2-384 0,9 3 0 0,0 0 464 0,0 0 32 0,0 0 0 0,0 0 0 15,0 0 784-15,0 0 144 0,13-1 48 0,3 0 0 16,3 0-384-16,7-1-80 0,4-2-16 0,4 1 0 16,3-2-288-16,4 1-48 0,3 1-16 0,5-1 0 15,2-3-224-15,3 3-48 0,5 1-16 0,-3 1 0 16,1-1-192-16,-4-1-32 0,-2 1-128 0,-5 1 192 16,-6 1-192-16,-1 1 0 0,-4 0 128 0,-3 1-128 15,-2 1-1216-15,-4 1-272 0,-3-1-64 16,-3-2-12848-16</inkml:trace>
  <inkml:trace contextRef="#ctx0" brushRef="#br1" timeOffset="-209744.89">5979 16254 18431 0,'0'0'1632'0,"5"-8"-1312"16,3 2-320-16,2 1 0 0,3 0 1088 0,1 2 128 16,1 2 48-16,3 1 0 0,2 0 16 0,6 2 0 15,3 5 0-15,3-2 0 0,1 1-464 0,0 4-96 0,-3 1-16 0,2 1 0 16,-4 4-128-16,-1 4-16 0,-4 3-16 0,-3 3 0 16,-2-1-176-16,-5 4-48 0,-3-1 0 0,-4 1 0 15,-2 2-32-15,-4-4-16 16,-4 4 0-16,-5-3 0 0,-6-4 368 0,-4 3 64 15,-5-1 0-15,-4-3 16 0,-4 2-80 0,-4-4 0 0,-2-3-16 0,-1-2 0 16,-2 0-304-16,4-5-64 0,2 2-16 16,3-4 0-16,3 0-240 0,2-3 0 0,2-1 0 15,5-7 0 1,7-2-2288-16,4-1-400 0</inkml:trace>
  <inkml:trace contextRef="#ctx0" brushRef="#br1" timeOffset="-209152.05">8525 16406 27071 0,'0'0'1200'0,"0"0"240"0,0 0-1152 0,0 0-288 15,0 0 0-15,0 0 0 0,-11-1-128 0,-3 1-96 16,-1 1-16-16,-6 2 0 0,-1 1 240 0,-4 0 0 16,1-2 0-16,-2 3 0 0,-2 3 416 0,0-1 80 0,-1 5 16 0,1-3 0 15,-1 2 288-15,-1-1 64 0,-1 2 16 0,-1 3 0 16,-1-1-400-16,-2-3-80 0,1 1-16 16,-2 2 0-16,-3 0 80 0,0-3 16 0,-3 2 0 0,1 0 0 15,1-7-240-15,3 0-48 16,1 2-16-16,6-5 0 0,3-2 80 0,3-1 32 15,1-1 0-15,0-2 0 0,1-3 64 0,4-1 16 16,2 0 0-16,3-3 0 0,2 2-96 0,4-2-16 0,3 3 0 0,2-3 0 16,1 1-112-16,4-1-16 0,-2 10-128 0,8-7 192 15,2-4-192-15,3 5 0 0,1-3 0 0,2 4 0 16,3 4-160-16,2 0 160 0,3 1-128 0,1 2 128 16,6 4-128-16,1 5 128 0,3-3-128 0,6 3 128 15,1 1-128-15,2 0 128 0,2 0-128 0,0 1 128 16,-2-3 0-16,1-1 0 0,-1-4 0 0,1 2 0 15,2 0 0-15,1-4 272 0,2 1-32 0,-2-3-16 16,2-2 224-16,-3-2 64 0,-3-2 0 0,-1-5 0 16,1 1-112-16,-4-4-16 0,-2 3 0 0,-1-1 0 0,-1-5 16 15,-2 1 0-15,-5-1 0 0,-2-2 0 0,-5-1 48 16,-6-2 0-16,-6 0 0 0,-5-6 0 0,-5 0 192 0,-5-3 64 16,-6 1 0-16,-7 2 0 0,-6 0-208 0,-5 3-48 15,-6 3 0-15,-1 2 0 0,-4 1-240 0,-4 2-48 16,-3 5-16-16,-2 3 0 0,-2 0-144 0,1 2 0 15,-1 4 0-15,1-1 0 16,6 2-1248-16,2 2-128 0,5 2-32 0,1 3-12384 16,1 4-2480-16</inkml:trace>
  <inkml:trace contextRef="#ctx0" brushRef="#br1" timeOffset="-208274.54">2118 17874 7359 0,'0'0'320'0,"0"0"80"0,-10-3-400 0,1 0 0 15,0 2 0-15,0-2 0 0,0 3 2208 0,-1 2 352 16,-2 0 80-16,-2 2 16 0,-2-2-1264 0,-5 6-256 16,-1 2-48-16,-1 2-16 0,0 0-176 0,0 1-16 15,0 4-16-15,0 2 0 0,0 4-224 0,2-2-32 16,2 3-16-16,0 6 0 0,1 3-256 0,0 1-48 15,3-2-16-15,5 3 0 0,6 0-144 0,1-1-128 16,2 2 192-16,3-5-192 0,4 0 144 0,1-6-144 16,2-2 0-16,1-3 144 0,2-8-16 0,2-1-128 15,1-4 192-15,-2-4-64 0,2 0 208 0,3-3 48 0,2-4 0 0,4-1 0 16,3 0 32-16,0-5 16 0,-1 1 0 0,2-5 0 16,-2-1-224-16,-1-1-32 0,2 0-16 0,-3-1 0 15,-2 1-160-15,-2 1 0 16,-1-2 0-16,-1 3 0 0,-3 0 0 0,-2 1 0 15,-4 2-160-15,-1 0 160 0,1 3-144 0,-1 0 144 16,-8 8-128-16,0 0 128 16,0 0-528-16,0 0-32 0,0 0 0 0,0 0-12624 0</inkml:trace>
  <inkml:trace contextRef="#ctx0" brushRef="#br1" timeOffset="-207893.82">2714 17970 16575 0,'0'0'1472'16,"0"0"-1168"-16,0 0-304 0,0 0 0 0,0 0 944 16,0 0 128-16,0 0 16 0,-9 4 16 0,-2-1-80 0,-1 8 0 15,-1-1-16-15,1 2 0 0,-4 4-464 0,-1 0-96 16,-2 3 0-16,1 3-16 0,1 3-16 0,1 2 0 15,-2 0 0-15,4-1 0 0,5-4-144 0,1 0-16 16,6-2-16-16,3-2 0 0,3-3 32 0,2-4 16 16,4-3 0-16,3 1 0 0,1-4 128 0,1-2 32 15,3-5 0-15,1 0 0 0,0-1 208 0,0-3 48 16,-2-6 16-16,-3 0 0 0,1-5-208 0,-1 1-64 16,-1 0 0-16,-3 0 0 0,-4-1-112 0,1 1-16 15,-2-1-16-15,-4 2 0 0,-1 1-16 0,0 0 0 0,0 1 0 0,-2-1 0 16,-4 0-64-16,0 6-16 15,-3-3 0-15,2 5 0 0,0-2-208 0,7 8 0 16,-7-6 0-16,7 6 0 16,0 0-1200-16,0 0-176 0,0 0-32 0,0 0-8912 0,0 0-1776 0</inkml:trace>
  <inkml:trace contextRef="#ctx0" brushRef="#br1" timeOffset="-207590.23">3018 17927 18191 0,'0'0'800'0,"-3"11"176"0,-1 3-784 0,0 1-192 0,-3 2 0 0,-2 1 0 16,-1-1 1168-16,0 4 192 0,-3-1 48 0,1 2 0 0,1 1-32 0,-2-2 0 16,3-3 0-16,-1 0 0 0,3-3-288 0,3-1-48 15,-1-1-16-15,3-6 0 0,3-7-448 0,0 0-80 16,0 0-32-16,0 0 0 0,0 0-64 0,10-5-16 16,-1-4 0-16,3 0 0 0,0 1 16 0,4-5 0 15,-1-5 0-15,1 0 0 0,1 0-400 0,1 1 128 16,-2 0-128-16,2 2 0 0,0 0 0 0,0 3 0 15,-2 3 0-15,1 5 0 0,-2 2 0 0,-1 4 0 16,-1 4 0-16,-3 5 0 0,-1 0-192 0,-3 6 192 16,-1 2-160-16,-1 5 160 0,-4 2 0 0,-1 3 0 15,-2-4-128-15,-1 3 128 0,-1-2 0 0,1 2 0 16,1-3 0-16,-3-3 0 0,-1-3 0 0,0-2-192 16,2-1 16-16,0-2 16 15,2-3-1808-15,3-11-352 0,0 0-80 0</inkml:trace>
  <inkml:trace contextRef="#ctx0" brushRef="#br1" timeOffset="-207316.95">3614 17970 11055 0,'0'0'480'0,"0"0"112"0,0 0-464 0,-9-1-128 0,-1 1 0 0,-2 2 0 16,0 1 2944-16,-2 3 560 0,-2 4 112 0,1-2 32 15,-1 2-2048-15,-1-1-416 0,1 2-80 0,-1 6-16 16,2-2-160-16,1 2-32 0,2 0-16 0,2 1 0 16,1 5-368-16,3-4-80 0,2-1-16 0,3-2 0 0,1 2-256 0,2-1-160 15,3-2 192-15,6-4-192 0,-1 0 160 0,1-4-160 16,1 3 128-16,2-3-128 0,1-1 0 16,0-2 128-16,0-3-128 0,3 2 0 0,1-2 0 15,0-1-304-15,-1-3 48 0,-1 0 16 16,-1-6-1760-16,-1 2-368 0,1-2-64 0</inkml:trace>
  <inkml:trace contextRef="#ctx0" brushRef="#br1" timeOffset="-207021.03">3755 18064 17215 0,'0'0'768'0,"0"0"144"0,0 0-720 16,8 2-192-16,2 1 0 0,0-2 0 0,1-5 1600 0,2 2 272 15,-2-3 64-15,3-3 16 0,2 2-720 0,0-4-144 16,1 1-16-16,-2-3-16 0,-1 3-432 0,-1-2-96 16,-2-1-16-16,-1 4 0 0,-2-5-304 0,-2 4-64 15,-6 9-16-15,5-11 0 0,-2-1 64 0,-3 3 0 16,0 9 0-16,-5-6 0 0,-2-1 256 0,-1 6 64 16,-3 4 16-16,1 4 0 0,-2 2-272 0,0 4-64 0,1 1-16 0,-1 3 0 15,-2 0-176-15,2 1 192 0,4 1-192 0,2 0 192 16,2-1-192-16,2 1 160 0,1-1-160 15,6-2 160-15,5-3-160 0,2 0 0 0,-1-2 0 0,3-3 128 0,3 1-128 16,2-5-256-16,0-4 64 0,4 0 16 16,0-3-2096-16,3-6-416 15</inkml:trace>
  <inkml:trace contextRef="#ctx0" brushRef="#br1" timeOffset="-206692.08">4323 17955 21359 0,'-13'15'944'0,"6"-5"208"0,-2 4-928 15,0 1-224-15,-1 3 0 0,0-2 0 0,-1 1 1616 0,4 0 288 16,-3-1 48-16,2-1 16 0,-2 2-976 0,4-3-192 16,6-14-32-16,-4 11-16 0,2-2-272 0,2-9-48 15,0 0-16-15,0 0 0 0,0 0 32 0,13 0 16 16,-1-2 0-16,0-6 0 0,2-6-64 0,0-1-16 15,0-2 0-15,0 1 0 0,1-1-240 0,1-1-144 0,-2 1 160 0,0 0-160 16,-3 4 0-16,4-1 128 16,1 2-128-16,-2 3 0 0,-3-1 0 0,2 6 0 15,-3 1 128-15,0 5-128 0,0 0 0 0,-2 6-128 16,-2 3 128-16,-2 4-208 0,-3 4 208 0,-2 2 0 16,-3 0 0-16,0 6 0 0,-1 0 0 0,0 2-144 15,0-2 144-15,0-1 0 16,1 1-1520-16,0 0-208 0,1-3-64 0,0-4-12224 0</inkml:trace>
  <inkml:trace contextRef="#ctx0" brushRef="#br1" timeOffset="-201684.11">4940 17417 14559 0,'0'0'640'0,"2"-9"144"0,2 1-624 0,0-3-160 15,0 2 0-15,-1-1 0 0,0 2 864 0,2-1 144 0,-5 9 16 0,0 0 16 16,3-5-48-16,-3 5-16 15,0 0 0-15,0 0 0 0,-4 7 48 0,-1 4 16 16,-2 6 0-16,0 2 0 0,-1 5-528 0,0 6-128 16,0 5 0-16,-3 0-16 0,0 2 80 0,1 5 32 0,0 2 0 0,1 2 0 15,-1 0-192-15,1 0-32 0,2-2-16 0,2-2 0 16,3-4-240-16,-1-2 176 0,3-4-176 0,3-2 160 16,-1-2-160-16,2-2 0 0,1-7 0 0,1-2 0 15,3 0 0-15,-1-4-224 0,-2-4 32 0,2-1 0 16,-8-8-816-16,0 0-144 0,11-7-48 15,-4 0 0-15</inkml:trace>
  <inkml:trace contextRef="#ctx0" brushRef="#br1" timeOffset="-201274.45">4750 17789 18719 0,'0'0'832'0,"0"0"160"0,1-9-800 0,3 3-192 0,3-4 0 0,0 5 0 0,3 0 960 0,3-3 160 15,4 2 32-15,4-3 0 0,5 1-320 0,0-2-64 16,2 2-16-16,2-1 0 0,0 2-368 0,-1 3-80 15,-2-2-16-15,0 2 0 0,-2 1-288 0,-1 1 0 16,-3 1 128-16,-5-1-128 16,-1 1-320-16,-2 0-128 0,-1 1-32 0,-4 0 0 15,-8 0-832-15,0 0-160 0,11 0-48 0,-11 0 0 16,0 0 416-16,0 0 80 0,0 0 0 0,0 0 16 0,0 0 1008 0,6 7 336 0,-6-7 0 0,4 13 0 16,-2-2 688-16,-2 3 128 0,0 0 16 0,-1 3 16 15,0 2 32-15,-3 0 0 16,-1 3 0-16,-3-2 0 0,-1 3-272 0,-1-1-48 15,0 0-16-15,0 0 0 0,1-3-208 0,1-1-32 16,1-2-16-16,2-2 0 0,0-1-160 0,5-13-16 16,-3 8-16-16,3-8 0 0,0 0-32 0,0 0 0 15,0 0 0-15,8-7 0 0,2-5 128 0,0-2 32 0,0-2 0 0,0-4 0 16,0-2-336-16,2 0-64 0,1 0-16 0,-1-2 0 16,5 2-144-16,-1 1 0 0,2 0 0 0,0 2 0 15,0 1 0-15,0 3 0 16,-3 2 0-16,0 6 0 0,0-2 0 0,1 4 0 15,-1 2 0-15,-2 2 0 0,-3 2-128 0,0 1 128 0,-10-2-160 0,11 6 160 32,-3 4-2032-32,2-2-304 0,-2 2-64 0,1-2-11312 0</inkml:trace>
  <inkml:trace contextRef="#ctx0" brushRef="#br1" timeOffset="-200921.72">5806 17761 21535 0,'0'0'960'0,"-10"-1"192"0,0 2-928 0,-1 2-224 16,-3-1 0-16,-2 5 0 0,-1 0 848 0,-4 5 128 16,0-5 32-16,-2 5 0 0,-3-2-192 0,2 4-48 15,0 3 0-15,3 0 0 0,1 2-16 0,3-1-16 16,-1-1 0-16,5-1 0 0,3 0-288 0,4-4-48 16,1-2-16-16,5-10 0 0,2 12-192 0,-2-12-32 15,0 0-16-15,12 5 0 0,0-3 112 0,3-3 0 16,2-3 16-16,0-3 0 0,0-3-48 0,2-2-16 15,0 1 0-15,1-5 0 0,-3-1-80 0,1 0-128 16,-1 2 176-16,-5 2-176 0,1 2 128 0,-4 1-128 16,-1 4 0-16,-8 6 0 0,0 0 0 0,0 0 0 0,0 0 128 15,0 0-128-15,0 0 160 0,3 12-32 0,0 2 0 0,-3 1 0 16,-3 0 16-16,2 3 0 0,0 0 0 16,0 0 0-16,-2 0-144 0,2-2 0 0,1-4 0 0,4 0 0 15,1 0 0-15,1-5 0 0,0 3 0 0,3-4 0 16,1-3-352-1,2-1-96-15,-1-4-32 0,3 0 0 0,0-2-1792 0,3 0-352 16,-2-6-80-16</inkml:trace>
  <inkml:trace contextRef="#ctx0" brushRef="#br1" timeOffset="-200690.84">6248 17322 16575 0,'0'0'736'0,"-7"0"160"0,-3 3-720 0,1 2-176 16,0 7 0-16,-1 2 0 0,-5 5 1904 0,-2 5 336 16,0 0 80-16,0 4 16 0,-1-2-1136 0,2 4-240 15,-1-2-32-15,2 3-16 0,1 3-416 0,0-1-96 16,0-3-16-16,0 1 0 0,1 2-208 0,3 0-48 16,0 0-128-16,1-4 192 0,1-1-192 0,3-4 0 0,3-2 0 0,-1-3-160 31,1-2-592-31,0-5-112 0,2 0-32 0,0-12-11456 0</inkml:trace>
  <inkml:trace contextRef="#ctx0" brushRef="#br1" timeOffset="-200551.61">5979 17698 18431 0,'0'0'1632'0,"13"-3"-1312"0,0-1-320 0,2 1 0 16,0 0 704-16,3-1 64 0,0-1 0 0,1 1 16 15,3 3-112-15,-2-1-32 0,-2-2 0 0,2 0 0 16,-2 3-368-16,0-1-80 0,-1 2 0 0,0 2-16 15,-2-1-608-15,-1 3-112 0,0-2-32 16</inkml:trace>
  <inkml:trace contextRef="#ctx0" brushRef="#br1" timeOffset="-200417.65">6362 17773 1839 0,'0'0'160'0,"-5"9"-160"0,0 2 0 0,1-2 0 0,-1 2 2752 0,-1-2 512 15,0 0 96-15,0 3 32 0,0-3-2368 0,1 1-480 16,5-10-96-16,-8 9 0 0,2 1-320 0,-1-4-128 15,7-6 0-15,-10 9-4560 16,3-3-1008-16</inkml:trace>
  <inkml:trace contextRef="#ctx0" brushRef="#br1" timeOffset="-199903.21">6508 17728 15999 0,'0'0'704'0,"0"0"160"0,0 0-688 0,0 0-176 16,0 0 0-16,0 0 0 0,-6 8 1168 0,-1 0 208 16,2 4 32-16,-4 0 16 0,-1 2-240 0,-1 1-48 0,-2 1-16 0,2 2 0 15,1 0-256-15,1 0-48 0,0 0-16 0,2-1 0 16,2-3-352-16,3-2-80 0,0-1-16 15,5 1 0-15,-3-12-16 0,5 9 0 0,-5-9 0 0,10 7 0 16,-10-7 208-16,13 2 32 0,2-4 16 0,0-3 0 16,-1-1-192-16,0-1-32 0,-1-3-16 0,1 0 0 15,-1-1-160-15,-2-5-16 0,-1 2-16 0,-1-1 0 0,-1 0-160 16,-2 1 192-16,-2-3-192 0,0 3 192 0,-1-1-192 16,-2 1 128-16,-1 1-128 0,-1 2 128 15,-1 0-128-15,1 3 0 0,-3-1 0 0,4 9 128 0,0 0-128 0,0 0 0 16,0 0 0-16,0 0 0 0,0 0 0 0,0 0 0 15,0 0-144-15,0 0 144 0,8-9 0 0,1 4 0 16,2-1-128-16,3 3 128 0,0 2 0 0,1 0 0 16,2 1 0-16,1 2 0 0,-2 2 0 0,1 2 0 15,-1-1 0-15,1 3 0 0,1 2 0 0,-7-1 0 16,0 3 0-16,5 4 0 0,-4 1 0 0,-1-2 0 16,-5 1 0-16,0 1 0 0,-1-1 176 0,0 2-16 15,-2 0 0-15,0-4 0 0,-2 0-32 0,0 0-128 16,-1-1 192-16,0-3-64 0,1 1-128 0,1-3 128 15,-1 2-128-15,-1-10 128 0,0 0-128 0,0 0 0 16,0 0 0-16,0 0 0 16,0 0-1808-16,0 0-400 0,0 0-80 0</inkml:trace>
  <inkml:trace contextRef="#ctx0" brushRef="#br1" timeOffset="-199751.25">6574 17474 28559 0,'-10'-6'2544'0,"2"-2"-2032"0,8 8-512 0,0 0 0 16,0 0 1280-16,0 0 176 0,-5-5 16 0,5 5 16 16,0 0-1184-16,0 0-304 0,0 0 0 0,0 0 0 15,0 0-1840-15,7 8-416 16</inkml:trace>
  <inkml:trace contextRef="#ctx0" brushRef="#br1" timeOffset="-199088.62">7558 18207 5519 0,'0'0'496'0,"-9"-1"-496"15,0 1 0-15,0-1 0 0,2 0 2192 0,-1-1 352 16,-1 0 64-16,3-1 16 0,6 3-944 0,-10 3-176 16,10-3-32-16,0 0-16 0,0 0-80 0,0 0-16 15,0 0 0-15,0 0 0 0,0 0-320 0,16-3-64 16,3 2-16-16,7 0 0 0,6-1-384 0,9 1-64 16,7 0-32-16,5 0 0 0,5-1 48 0,7 1 16 0,4-3 0 0,2-1 0 15,0 3-32-15,2 2-16 0,0 1 0 0,0-1 0 16,-1-3-112-16,-3 3-32 0,-2-1 0 0,-4 1 0 15,-4 0-32-15,-1 0 0 0,-5 1 0 0,-5 1 0 16,-2 0-112-16,-3 0-16 0,-3-2-16 0,-6 2 0 16,-4-2-176-16,-4 0 128 0,-5 0-128 0,-1-2 128 15,-5 0-128-15,-4 1 0 0,1 1 144 0,-12 0-144 16,0 0 0-16,0 0-288 0,0 0 48 0,0 0 16 31,0 0-1824-31,-12 1-352 0,2 1-80 0,-4-2-11328 0</inkml:trace>
  <inkml:trace contextRef="#ctx0" brushRef="#br1" timeOffset="-198687.28">8463 17869 16575 0,'0'0'1472'0,"0"-7"-1168"16,0 7-304-16,5-10 0 0,2 3 448 0,3 0 16 15,1 0 16-15,3 2 0 0,0-1 240 0,5 1 48 16,4 2 16-16,3 1 0 0,1-1 128 0,7 3 32 16,1 4 0-16,5 1 0 0,4 4-192 0,4-2-48 15,2 4 0-15,1-1 0 0,-2 4-64 0,0 0-32 16,3 1 0-16,-1 0 0 0,-2 2-96 0,1 2 0 16,-3 3-16-16,-4-1 0 0,-4-2-160 0,-2 3-16 15,-2-2-16-15,-4 0 0 0,-3 2-64 0,-4-3-16 0,-2 0 0 16,-4-2 0-16,-5-5 224 0,-5 2 32 0,-1 0 16 15,-5 3 0-15,-4-1 176 0,-1 2 32 0,-3-1 16 16,-5 1 0-16,-6-2 96 0,-5 3 16 0,-3 1 0 0,-4 1 0 16,-3-3-176-16,-4 2-16 0,-3 2-16 0,-4-2 0 15,-4 2-96-15,-3-1-16 0,-2-2 0 0,-4 2 0 16,-4-1-192-16,3-1-64 0,0-1 0 0,4 0 0 16,2-1-256-16,4 2 0 0,3 0 128 0,4 1-128 15,3-4-192-15,3 2-112 0,3 1-16 0,4 3 0 31,6-2-3024-31,3 0-624 0</inkml:trace>
  <inkml:trace contextRef="#ctx0" brushRef="#br1" timeOffset="-192096.83">10446 17967 14735 0,'-23'2'640'0,"7"0"160"0,-3 1-640 0,1-2-160 0,1 0 0 0,1 0 0 15,1-1 1408-15,1 0 256 0,3-1 64 0,4 0 0 16,7 1-192-16,-9-1-16 0,9 1-16 0,0 0 0 16,0 0-400-16,4-11-80 0,3 1 0 0,5-1-16 15,7 1-528-15,1-2-96 0,4-4-32 0,6 2 0 0,-1-2-96 0,4 4-32 16,2-2 0-16,2-3 0 0,0 1 48 0,1 2 16 16,0 4 0-16,1-2 0 0,0 2 96 15,0 1 0-15,-1 0 16 0,2 4 0 0,1 4 16 0,-6 1 0 16,-2 1 0-16,-1 3 0 0,-3 2-176 0,-3 2-48 15,-5 6 0-15,-3 1 0 0,0 3-192 0,-7 2 0 16,-4 3 0-16,-5 6 0 0,-2 2 160 0,-7-1-160 16,-4 2 160-16,-4 0-160 0,-4-3 240 0,-3 0-48 15,-2-1-16-15,-2-4 0 0,-4 1-48 0,0-1 0 16,-1-4 0-16,-2-2 0 0,3-3-128 0,2-2 192 16,2 1-192-16,5-1 192 0,2-1-64 0,2-3-128 15,3 3 192-15,4-6-64 0,2 3-128 0,8-9 0 16,0 0 0-16,0 0 0 0,6 9 0 0,5 3 0 0,5-1 128 15,6 0-128-15,5 2 0 0,6 0 0 0,5 3 0 0,5 3 0 16,4 3 0-16,2 1 0 0,-1 1 0 0,-2 4 0 16,-3-4 0-16,-5 5 0 0,-6 0 0 0,-3 3 0 15,-4 1 0-15,-3 0 0 0,-3 0 0 0,-5-1 0 16,-3-1 176-16,-2-1 0 0,-4 1 0 0,-2-3 0 16,-6 1 320-16,-2-5 64 0,-2 1 16 0,-3-2 0 15,-4-2 128-15,-4 0 48 0,-4 2 0 0,-5-1 0 16,-4-2-64-16,-5 0-16 0,-5 2 0 0,-2-3 0 15,-3-1-160-15,-4-3-48 0,-6-2 0 0,-4-4 0 16,-2 1-64-16,-3-4-16 0,-1 1 0 0,0-4 0 16,1-1-144-16,4-4-48 0,-1-5 0 0,3 0 0 15,3 1-192-15,5-4 0 0,4 0 128 0,4-2-128 0,4 2 0 16,4 2-192-16,5 2 48 0,4-3 0 16,5 2-1488-16,4 1-288 15,5 4-64-15,3-1-18352 0</inkml:trace>
  <inkml:trace contextRef="#ctx0" brushRef="#br1" timeOffset="-189281.6">11134 14924 10127 0,'0'0'896'0,"0"0"-704"0,0 0-192 0,-7 2 0 0,7-2 1664 0,-6 1 288 16,0-1 64-16,-1 2 16 0,1 0-496 16,-2 0-112-16,1-1-16 0,-1 1 0 0,0-1-208 0,2-1-48 15,-3 3-16-15,4-2 0 0,5-1-176 0,0 0-48 16,0 0 0-16,0 0 0 0,0 0 32 0,0 0 0 16,8-8 0-16,2-2 0 0,3 1-160 0,3-4-16 15,5 1-16-15,3 0 0 0,1-2-384 0,2 2-80 16,2 1-16-16,3-1 0 0,1 2-272 0,2 2 0 15,1-4 128-15,2 6-128 0,0-3 0 0,2 4 0 16,-2 1 128-16,0 4-128 0,-1 2 128 0,-4 1-128 16,-4 1 144-16,-3 4-144 0,-5-2 176 0,-2 4-176 15,-2-1 192-15,-3 3-192 0,-4 2 256 0,-2-2-48 16,-5 4-16-16,-1 1 0 0,-4 2-32 0,-3 2-16 16,-4 2 0-16,-3-2 0 0,-4 5-144 0,-1 0 160 15,-4-3-160-15,0 0 160 0,-2 0-160 0,-3-1 128 16,-2-2-128-16,0 2 128 0,-1-6-128 0,0 1 0 15,-2-2 144-15,2 0-144 0,0-1 128 0,2-2-128 16,3-1 160-16,1-3-160 0,4-1 0 0,1-3 128 16,2 0-128-16,4-2 0 0,2 0 0 0,3-2 0 0,7 0 128 0,0 0-128 15,0 0 0-15,0 0 0 0,0 0 128 0,0 0-128 16,7-5 0-16,2 1 0 0,1-1 0 0,3 1 0 16,1 3 0-16,3 3 0 0,0 5 0 0,2-4 0 15,2 4 0-15,-1 2 0 0,0-2-128 0,1 5 128 16,-3-1 0-16,-2 1 0 0,-1 0 0 0,1 4 0 15,-1-1 0-15,-1-1 0 0,-1 0 0 0,-2 0 0 16,-2 1 0-16,2 0-128 0,-2 0 128 0,0 1 0 16,-3 2 0-16,5-1 0 0,-5 1 0 0,-1 0 0 0,-1-3 0 0,0 0 0 15,-2 1 0-15,0-2 0 0,-2-3 0 0,0 1 0 16,-2 0 0-16,0-2 0 0,-3 3 0 0,-2 0 176 16,2-3-48-16,-2 1-128 0,-2 1 224 0,-2-2-64 15,-1 2-16-15,-1-4 0 0,-1 3-16 0,0-3-128 16,0 3 192-16,0-4-64 0,-1 2-128 0,-2-2 192 15,-2 1-192-15,0-1 192 0,-1-2-192 0,0 1 160 16,-3-2-160-16,0-1 160 0,0-1-160 0,-1 1 0 16,0 2 144-16,-2-4-144 0,1 0 0 0,-4-1 0 15,-1 0 0-15,1-1 128 0,1-4-128 0,-1 1 0 16,2 0 0-16,0 0 128 0,5-4-128 0,-3 1 0 16,0-2 0-16,2 3 0 0,2 0 0 0,3-2 0 15,1 2 0-15,4 2 128 0,1-6-128 0,0 5 0 16,3-3 0-16,2 3 0 0,0 1 0 0,4 0 0 15,0-1 0-15,3 5 0 0,0 0 0 0,0 0 0 16,0 0 0-16,0 0-128 0,9-1 128 0,1 1-208 16,0 1 80-16,2 3 128 0,0-1-144 0,1-1 144 15,1-1 0-15,0 2 0 0,-4-1 0 0,2 1-128 0,-2 1 128 16,-1-2 0-16,-9-2 0 0,7 3 0 0,-7-3 0 0,0 0 0 16,9 0 0-16,-9 0 0 0,0 0 0 0,0 0 0 15,0 0 0-15,0 0 0 0,0 0 0 0,0 0 0 16,0 0 0-16,0 0 0 0,0 0 0 0,0 0 0 15,5 5 0-15,-5-5-128 0,0 0 128 0,7 5 0 16,-7-5 0-16,7 5 0 0,-7-5 0 0,9 3 0 0,0 0 0 16,1 0 0-16,1 0 0 0,0 0 0 0,0 0 0 0,2-1 0 15,1 0 128-15,-1 0-128 0,3 0 0 0,0-1 0 16,0-1 0-16,1 0 0 0,0-1 0 0,1-1 0 16,0 0 0-16,1 0 0 0,0 0 0 0,0-3 0 15,0 0 0-15,2 0-160 0,-1-3 160 0,0 2 0 16,1 1 0-16,0-4 0 0,1 1 0 0,1 2 0 15,-4-4 0-15,-1 2 0 0,1-4 0 0,-2 2 0 16,3 1 0-16,-4-2 0 0,-2 1 0 0,1-2 0 16,-2 2 0-16,-2 0 0 0,0-3 0 0,-2 3 0 15,-2-3 0-15,-2 1 0 0,-1 2 0 0,-1-2 0 16,-2-2 0-16,-1 1 128 0,-1 2-128 0,-2-2 0 16,-1 2 0-16,-1 1 0 0,0-3 0 0,-3 3 0 15,2-3 0-15,-5-2 0 0,0 0 0 0,-1-1 0 16,-2 2 0-16,0-2 0 0,-1-2-160 0,-2 1 160 15,1-2-192-15,-4 4 192 0,3 1-192 0,-1 1 64 16,0 1 128-16,2 0-208 0,-1 0 208 0,0 4 0 16,2-2 0-16,0 3-144 0,1-3 144 0,0 4 0 15,1 2 0-15,1-1-128 0,-1 2 128 0,1 2 0 0,2-1-144 0,0 2 144 16,0 1 0-16,0 1 0 0,1 0 0 0,1-1 0 16,3 2-128-16,5-3 128 0,0 0 0 0,0 0 0 15,0 0 0-15,0 0 0 0,0 0 0 0,0 0 0 16,0 0 0-16,0 0 0 0,0 0 0 0,0 0 0 15,7 0-144-15,1 0 144 0,0-3 0 0,2 2 0 16,2-1 0-16,0 1-128 0,1 0 128 0,1-2 0 16,1 0 0-16,2-2 0 0,1-2 0 0,-1 2 0 15,1 1 0-15,1-3 0 0,0 0 0 0,-1 1 0 0,0-2 0 16,0 3 0-16,0-5 0 0,-1 1 0 0,1-2 0 0,0 1 0 16,1-3 0-16,-2-2 0 0,-1-3 0 0,-1 3 0 15,-1 1 0-15,-1 2 0 0,-2-2 0 0,0 3 0 16,-3-1 0-16,-1-2 0 0,0 3 0 0,-3 1 0 15,0-4 0-15,-3 2 0 0,-1 2 0 0,0-3 128 16,-1 2-128-16,-1 1 0 0,-2-4 0 0,-1 2 0 16,-2 2 0-16,0-3 0 0,-2 2 0 0,0 2 0 15,-1-2 0-15,-2 4 0 0,0 2 0 0,-2-1 0 16,-3 2 0-16,1 2 0 0,-2 2 0 0,-3 0 0 16,-1 0 0-16,-3 2 0 0,-1 2 0 0,-1 1 0 15,-1 0 0-15,0 0 0 0,-1 3 0 0,1-2 0 16,2 0 0-16,1 3 0 0,0-2 0 0,-1 2-128 15,1-4 128-15,1 0 0 0,2 1 0 0,0-1 0 16,2-2 0-16,2 2 0 0,2 0 0 0,0 0 0 16,6-1 0-16,0 1 0 0,2 1 0 0,1-2 0 15,3 0 0-15,4-4 0 0,-4 8 0 0,0-3 0 16,4-5 0-16,0 0 0 0,0 0 0 0,0 0 0 0,0 0 0 0,0 0 0 16,0 0 0-16,11 0 0 0,-1-2 0 0,1 1 0 15,2-5 0-15,1 2 0 0,1 0 0 0,3-1 0 16,1-1 0-16,3 2 0 0,-1 0 0 0,3 0 0 15,1-2 0-15,0 2 0 0,2 1 0 0,2 1 0 16,1-2 0-16,3-2 0 0,2 2 0 0,-2 3 0 16,-3-1 0-16,1 2-128 0,-1 2 128 0,-2-1 0 15,-2 2 0-15,-2 0 0 0,1 2 0 0,-3 0 0 0,-3 1 0 0,-1 2 0 16,-2 0 0-16,-2 2 0 0,-4-1 0 0,-1 3 0 16,3 0 0-16,-7-2 0 0,0 3 0 0,-1-3-128 15,-3 1 128-15,-1 1 0 0,-1 0 0 0,-2-1 0 16,1 1-128-16,-2-4 128 0,-1 8 0 0,-4-2 0 15,1-4 0-15,-1 1 0 0,-1-3 0 0,-1 2 0 16,-3-2 0-16,0 2 0 0,-3-4 0 0,-1 3 128 16,1-1-128-16,-1 3 0 0,-2-2 0 0,-2 1 128 15,-1-1-128-15,0 0 0 0,0-4 128 0,0 4-128 16,1-4 0-16,1 0 0 0,-2-4 128 0,3 1-128 0,1 2 0 16,1-3 0-16,2-1 0 0,2-4 128 15,1 0-128-15,3 2 0 0,-2 2 0 0,6-2 0 16,1 0 0-16,5 2 0 0,0 0 0 0,0 0 0 15,0 0 0-15,0 0 0 0,0 0 0 0,9 0 0 0,1 0 0 0,3 0 0 16,1-1 0-16,2 1 0 0,2 0 0 0,2 1 0 16,2 3 0-16,1 1 0 0,0 1 0 15,1-1 0-15,-4 2-128 0,2 1 128 16,-2 3 0-16,-1 0 0 0,0 2 0 0,-2-2-128 0,-2 3 128 0,-1 1 0 16,-1 2 0-16,-3-1 0 0,-3 2 0 0,2-1 0 15,-2 1 0-15,-2-2 0 0,-1-1 0 0,-3-1 0 16,-1 2 0-16,-1 0 0 0,-2 1 0 0,-1-1 0 15,-1 1 0-15,-1 1 0 0,-1 1 0 0,1-2 0 16,-3 0 0-16,-1-2 224 0,-3 0-64 0,-2-1-16 16,2 0 16-16,-2 0 0 0,-1 0 0 0,-3 0 0 15,-2-1 32-15,0 1 16 0,-4 0 0 0,-1-4 0 16,-4 0-32-16,0-1-16 0,-2 0 0 0,-1-1 0 0,-4-2 80 0,-3-3 16 16,-4-3 0-16,1 0 0 0,-1-3-256 0,0-2 144 15,1 0-144-15,3-1 128 0,1-6 0 0,4 2-128 16,2-3 192-16,2 1-64 0,5 0-128 0,0 1 0 15,2 0 0-15,-8 1 0 16,7-1-1376-16,4 6-208 0,4 2-32 0,0 3-16336 16</inkml:trace>
  <inkml:trace contextRef="#ctx0" brushRef="#br1" timeOffset="-187449.15">20156 13207 10127 0,'0'0'896'0,"0"0"-704"0,0 0-192 0,-7 5 0 16,7-5 896-16,-11 4 160 0,5-1 32 0,-2 0 0 15,0 1-352-15,1 2-64 0,7-6-16 0,-9 4 0 16,0-2-96-16,9-2-32 0,-7 3 0 0,7-3 0 15,-10 3 112-15,1 1 0 0,9-4 16 16,-12 0 0-16,1-3 256 0,-2 3 48 0,0 0 16 0,-2 4 0 16,-1-1 16-16,-1-1 0 0,1-1 0 0,2 2 0 15,0-1 32-15,2 1 0 0,5-2 0 0,7-1 0 16,0 0-176-16,0 0-16 0,0 0-16 0,8 4 0 16,5-3-176-16,6-2-48 0,5-3 0 0,4 2 0 0,4 0-32 0,8 1-16 15,3 0 0-15,6 1 0 0,3-3-320 0,4 2-64 16,4-1-16-16,1-1 0 0,0-2-144 0,1 1 0 15,1 0 0-15,-2 3 0 0,-2-3 192 0,1-1-32 16,0 1-16-16,-3 2 0 0,-1-1 48 0,-4-1 16 16,-5-2 0-16,-2 2 0 0,-5 2 48 0,-1-1 0 15,-8 1 0-15,-1 0 0 0,-8 0-80 0,-3 2-16 16,-3-3 0-16,-5 3 0 0,-2 2-32 0,-9-2 0 16,0 0 0-16,0 0 0 0,0 0 64 0,-9 6 0 15,-4 0 0-15,-3 1 0 0,-7 0-64 0,-1 0 0 16,-4 1 0-16,-5-1 0 0,-5-2-128 0,-4 4 192 15,-4-2-192-15,-2 4 192 0,-3-4-192 0,-2 3 160 16,-5-1-160-16,0 0 160 0,-2-2-160 0,-1 0 0 16,-1-3 0-16,0 0 128 0,-1 0-128 0,5-1 0 15,3 1 0-15,3-2 128 0,2-1-128 0,6 0 0 16,3 0 144-16,6 1-144 0,3-2 0 0,5 0 0 16,6 0 0-16,4-2 128 0,6 2-128 0,4-1 0 15,7 1 0-15,0 0 128 0,10-2-128 0,8 0 0 0,6 1 0 16,7-2 0-16,6 0 0 0,5-1-128 0,5 1 128 0,4-2 0 15,3-4 0-15,3 2 0 0,3-3 0 0,1 1 0 16,1-3 0-16,1 1 0 0,-1-1 0 0,0-2 128 16,1 3 192-16,-2 1 32 0,-2-3 16 0,-1 2 0 15,-4 2-32-15,-3-3 0 0,-3 5 0 0,-3-1 0 16,-4 2-160-16,-7 4-48 0,-2 0 0 0,-6-1 0 16,-3-1-128-16,-2 3 0 0,-5 1 0 0,-3 5 0 15,-4-2-832-15,-9-3-192 0,1 6-32 16,-4 4-12416-16,-3-2-2480 0</inkml:trace>
  <inkml:trace contextRef="#ctx0" brushRef="#br1" timeOffset="-186422.27">10752 16076 17503 0,'0'0'1552'0,"-3"-5"-1232"0,-1 1-320 0,1 1 0 15,3 3 832-15,0 0 96 0,-4-3 32 0,1 1 0 16,3 2 80-16,0 0 32 0,0 0 0 0,0 0 0 15,0 0-176-15,0 0-16 16,0 0-16-16,0 0 0 0,0 0-160 0,12-1-48 0,2 1 0 0,4 0 0 16,4 1 48-16,6-1 16 0,5 0 0 0,5 0 0 15,3 0-224-15,1 0-48 0,-1-2-16 0,3-2 0 16,0 1-112-16,-3 1-32 0,0-2 0 0,-1 3 0 16,-3-2 160-16,-1 1 48 0,-1-2 0 0,-3 3 0 15,-4-1-48-15,-4 1-16 0,-5-3 0 0,-4 3 0 16,-3 1-176-16,-3 0-48 0,-9 0 0 0,0 0 0 15,0 0 96-15,-7 0 16 0,-5 1 0 0,-7-1 0 0,-7 2-128 16,-6-1 0-16,-4 1-16 0,-6 1 0 16,-2 2-176-16,0-1 128 0,-8 1-128 0,-3 0 128 0,-2 3-128 15,0-3 0-15,0 0 0 0,3 1 0 0,5-2 128 0,4 2-128 16,4 2 128-16,10-4-128 0,1 0 0 0,9-1 0 16,6 1 0-16,4-1 0 0,6-2 0 0,5-1 0 15,0 0 0-15,13-3 0 0,4 1-208 0,7-3 80 16,7 0 128-16,8 0-208 0,4-2 208 0,6 2 0 15,4 1-160-15,0-1 160 0,0-5 0 0,1 3 0 16,-2-4 0-16,-3 6 0 0,-2-1 0 0,-2 1 128 0,-6 1 0 0,-3 1 0 16,-6 1 0-16,-5 1 0 15,-6-2 0-15,-5 3 0 0,-4 0 0 0,-10 0 0 16,0 0 0-16,0 0 0 0,-14 5 192 0,-4-1 48 16,-6-1 0-16,-4 2 0 0,-4 1-160 0,-3-2-16 15,-4 1-16-15,0 0 0 0,0 1-176 0,-3-2 160 16,0 0-160-16,5 0 160 0,4 1-160 0,4-3 0 15,2-2 0-15,-4 2 0 16,12-2-2496-16,12-2-496 0</inkml:trace>
  <inkml:trace contextRef="#ctx0" brushRef="#br1" timeOffset="-185022.69">11008 16246 15263 0,'0'0'672'0,"0"0"144"16,-1-6-656-16,-3-1-160 0,4 7 0 0,0 0 0 15,-3-8 1104-15,-1 3 192 0,1-3 48 0,3 8 0 16,0 0-160-16,-8 0-32 0,3 0 0 0,0 5 0 16,0 0-304-16,1 4-64 0,1 2-16 0,2 5 0 0,1-1-288 0,3 3-64 15,-1 2-16-15,6 3 0 0,2 0-160 0,1 3-48 16,3-1 0-16,3 1 0 0,1-2-32 0,1 4-16 16,2-5 0-16,2 1 0 0,3 1 144 0,0-4 32 15,2-3 0-15,13 7 0 0,0-4 64 0,-1-3 0 16,1-2 16-16,2 1 0 0,2-6-80 0,3-3 0 15,-2-2-16-15,3-3 0 0,4-3-48 0,0-3-16 16,2-3 0-16,4-1 0 0,5 2-32 0,1-5 0 16,0 1 0-16,-2-5 0 0,-1-2-80 0,-1 0-128 15,4 1 176-15,1-1-176 0,0-2 144 0,3 1-144 16,1 2 0-16,0-3 144 0,-3-3-144 0,1 0 0 16,-2 0 0-16,4 2 128 0,2-2-128 0,2 2 0 15,1-1 0-15,-1-2 0 0,-3-1 0 0,1 3 0 16,2 1 144-16,2 1-144 0,3 0 160 0,-3 1-32 15,-2-6-128-15,0 1 192 0,-2 2-64 0,4 1-128 16,1 0 176-16,-1 0-176 0,0 0 128 0,2-2-128 0,-7-4 0 16,3 2 0-16,-1 0 0 0,2 0 0 15,0-4 128-15,-2 5-128 0,-4-4 144 0,-2 2-16 0,0 0-128 0,1-3 192 16,-1 3 0-16,0-3 0 0,1 2 0 0,-2-3 0 16,-3 0-64-16,0-1 0 0,-1 3-128 0,2-3 192 15,0 1-48-15,2-1-16 0,2-2 0 0,-3-2 0 16,1-1 32-16,0 0 0 0,-1-1 0 0,5 1 0 0,0-3-32 15,2 2-128-15,2-1 192 0,-23 9-64 16,2 1-128-16,5-5 0 0,3 2 0 0,3 1 128 16,2-3-128-16,1 5 0 0,2-3 0 0,0 2 0 0,-1 0 0 15,-2 3 0-15,-1-3 0 0,1 6 0 0,2-1 0 16,0-1 0-16,2 2 0 0,-1 0 0 0,0 3 0 0,-2 3 0 16,-1-1 0-16,3 4 0 0,1 0 0 0,0 1 0 15,1 4 0-15,-3-2 0 0,0 0 0 0,-2 3 0 16,-3 2 0-16,3 1 0 0,-1 2 0 0,1-3 0 15,2-1 0-15,-2 0 0 0,-1 4 0 0,-3 1 0 16,-1 0 0-16,4 1 0 0,-2 4 0 0,2-2 0 16,1-1 0-16,0-2 0 0,-1-1 0 0,-1 0 0 15,-1 3 0-15,2 1 0 0,0-1 0 0,2 1 0 16,-1-3 0-16,-2 0 0 0,-3-2 0 0,-3 1 0 16,-2-3 0-16,0 3 0 0,0 0 0 0,-1 0 0 0,0-2 0 15,-3-2 0-15,0-3 0 0,-3 3 0 16,-2-1 0-16,0 0 0 0,0-1 0 0,-1-2 0 15,-3 2 144-15,2-1-144 0,-1 4 0 0,1 2 144 16,1-5-144-16,-3-2 0 0,-1 3 128 0,-1-4-128 0,-5 1 0 0,5-2 0 16,-3-2 128-16,-1 1-128 15,-3-2 0-15,-1-2 0 0,2 1 160 0,-3-2-160 0,-2 1 128 16,-1-1-128-16,-1-2 176 0,-2 0-48 0,-3-1-128 16,-2-1 192-16,-2-3 80 0,0 0 16 0,-1 2 0 15,0 2 0-15,-4-7-48 0,-1 3-16 0,-3 3 0 16,-1-6 0-16,-2 1-32 0,0-1 0 0,0 0 0 0,-3-1 0 15,-1 2-32-15,-3-2-16 0,2 2 0 0,-2-1 0 16,-2 3-144-16,0 1 128 0,1-4-128 0,-3 3 128 16,-1-2-128-16,-1 3 0 0,2 2 144 0,-2 1-144 0,-2 0 0 15,4 1 0-15,-1 2 0 0,0 1 128 0,1 0-128 16,0 2 0-16,2 2 0 0,-1 1 0 0,2-1 0 0,1 4 0 16,0-1 0-16,1 3 0 0,2-2 0 0,-3 8 0 15,0 0 0-15,4-4 0 0,1 1 0 0,0-1 0 16,-5 4 0-16,0 0-128 0,6-5 128 0,-6 5 0 15,0 0 0-15,8 3 0 0,-2 3-320 0,1-1-48 16,-1 4 0-16,3 3 0 16,0 3-2896-16,-2 3-592 0</inkml:trace>
  <inkml:trace contextRef="#ctx0" brushRef="#br1" timeOffset="-149478.45">25770 786 22111 0,'-4'-19'976'0,"1"9"208"0,-1-3-944 0,2 4-240 0,1-1 0 0,1 10 0 16,0 0 464-16,0 0 48 16,0 0 16-16,0 0 0 0,0 0-208 0,0 0-64 15,-4 10 0-15,0 2 0 0,-1 2 192 0,1-3 48 0,-1 3 0 0,-1 8 0 16,-2 6 64-16,-2 7 16 0,-2 9 0 0,-2 1 0 16,-2 7-112-16,-19 54-16 0,1-13 0 0,1 3 0 15,0 1-160-15,1-3-32 0,1-3-16 0,1 6 0 16,2-2-48-16,3-1-16 0,1-5 0 0,1-5 0 15,1-6 16-15,3-6 16 0,1-4 0 0,2-3 0 16,1-7 80-16,1-5 16 0,1-2 0 0,3-9 0 16,1-4-32-16,3-5 0 0,2-2 0 0,1-2 0 15,3-6-272-15,3-5 160 0,1 0-160 0,1-4 128 16,2-6-128-16,3 1 128 0,1-6-128 0,1-2 128 16,1 2 0-16,2-3-128 0,0-2 192 0,3 1-64 15,-1-4-128-15,4-1 192 0,4-1-192 0,3 2 192 0,7-5-192 16,3 0 128-16,5 0-128 0,5-3 128 0,4 2-128 0,1-2 160 15,-1-4-160-15,4 0 160 0,3-1-160 16,3 1 160-16,0 1-160 0,7 0 160 0,4 1-160 16,1 3 0-16,1-1 144 0,3-1-144 0,3-3 0 0,7 2 0 15,3 2 0-15,2-1 0 0,-1-1 0 0,3 0 0 16,3-2 0-16,6 2 128 0,5 1-128 0,1-4 128 16,-1-3-128-16,3 5 128 0,4 2-128 0,-2 0 144 15,-5 3-144-15,-1 3 160 0,2 2-160 0,-5 1 0 16,-4 4 0-16,-2 2 0 0,-5-1 0 0,1 6 0 15,2 3 0-15,-5 1 0 0,-3-3 0 0,-1 2 0 16,-3-3 0-16,4 3 0 0,4 4 0 0,-3-1 0 16,-3-3 0-16,-2 1 0 0,0-5 0 0,3 3 0 15,3-3 0-15,0-1 0 0,-6-1 0 0,-1-1 0 0,0 2 128 0,1 0-128 16,1-2 0-16,-3 3 0 0,-4 3 0 0,-3-2 128 16,-4 2-128-16,1 2 0 0,-1 3 0 0,3-2 0 15,-4 1 0-15,-1 2 0 0,-4-4 0 0,-3 1 0 16,-6 1 0-16,-1-6 0 0,-3-1 0 0,2 2 0 15,-3-4 0-15,-2 0 0 0,-5-3 128 0,1 0-128 16,-1 0 0-16,-3-1 0 0,-3 1 0 0,-1-2 0 16,-1 1 128-16,-3 0-128 0,-1-2 0 0,-1 1 128 15,-1 0-128-15,-2 1 0 0,-4-1 0 0,1 0 0 16,0 1 0-16,-3 0 0 0,-4 1 0 0,-1 0 0 16,-1 0 0-16,-1 1 0 0,-4 0 0 0,0 1 0 15,0-1 0-15,-12-1 0 0,9 4 0 0,-9-4 0 16,0 0 128-16,0 0-128 0,0 0 0 0,0 0 128 0,0 0 0 15,0 0 0-15,0 0 0 0,0 0 0 0,-9 7-128 0,-3-2 192 16,1-2-192-16,-1-3 192 0,2-3-192 0,-2 0 128 16,-5-2-128-16,2-4 128 0,-2 1-128 15,2-6 128-15,0-3-128 0,2-2 128 0,-1-1-128 0,3-7 0 16,-2 2 144-16,0-7-144 0,2-2 0 0,-1-2 144 16,1-1-144-16,3-3 0 0,1-10 128 0,3-4-128 15,1-7 0-15,5-8 0 0,1-6 0 0,5-6-176 16,1-3 32-16,5-4 0 0,1-4-176 0,3 0-16 15,1-1-16-15,3 3 0 0,-3 7 80 0,2 7 16 16,0 5 0-16,-1 6 0 0,-1 4 256 0,-1 5-160 16,-2 4 160-16,1 6-128 0,-1 5 128 0,1 3 0 15,-3 1 0-15,1 4-128 0,-3 3 128 0,-4 4-208 16,4 0 80-16,-7 12 128 0,1-2-192 16,1 0 192-16,-2-2-160 0,1 0 160 0,-1 3-144 0,0 1 144 0,0 1-128 15,4-11 128-15,-2 5-192 0,0 5 32 0,-3 4 16 0,0 0 0 16,1 3 144-16,-2 0-160 0,-3 7 160 0,0 0-160 15,0 0 160-15,0 0-128 0,2-7 128 0,-2 7-128 16,0 0 128-16,0 0-192 0,-10 3 192 0,-2 3-192 16,-2 1 192-16,-2-1-160 0,-2 4 160 0,-1-2-160 15,0 3 160-15,6-4 0 0,-2 3-144 0,-5-4 144 16,-6 6 0-16,-2-4 0 0,-5 3 0 0,-2 0 0 16,-3-2 0-16,-37 10 0 0,7-2 0 0,1-2 0 15,-1-2 0-15,-3-5-144 0,-2 3 144 0,-8-4 0 16,1 3-208-16,-4-1 64 0,-6 4 16 0,-8-4 0 15,-6 0-176-15,-5-2-16 0,1 4-16 0,-5-5 0 16,-11-4-128-16,1 4-32 0,0-3 0 0,-7-3 0 16,-10-5-16-16,2-1-16 15,0 1 0-15,-3 1 0 0,-5-5 224 0,5 4 48 0,4 0 16 0,-1 0 0 0,-4 2 240 0,7 3 256 16,7 2-48-16,-3 0-16 0,-4 1 0 0,6 1 0 16,5 2 0-16,0 2 0 0,-5-3-192 0,7 1 0 15,5 4 128-15,0-4-128 0,-1 0 0 0,6 0 0 16,8-4 0-16,5 4 0 0,1 1 0 0,3-3 0 15,-2-4 0-15,10 0 0 0,8 0 0 0,8 3 0 16,4 0 0-16,9-3 0 0,5-2 128 0,3-2-128 16,4-1 0-16,7-3 144 0,1 2-144 0,6-4 192 15,3 1-192-15,1-1 192 0,6 2-192 0,4-2 0 16,4 1 0-16,4-1-176 0,-1 6 176 0,-1-1 0 16,2-1 0-16,1 2 0 0,-1 1 0 0,10 3 0 15,-6-4 0-15,6 4-128 0,-9-3 128 0,2 0 0 0,7 3 0 16,-6-1 0-16,0-2 0 0,6 3 0 0,0 0 0 15,0 0 0-15,-8-1 0 0,8 1 0 0,0 0 144 0,0 0-144 16,0 0 192-16,0 0-192 0,0 0 192 0,0 0-192 16,0 0 128-16,0 0-128 0,14-1 0 0,-14 1 0 15,10 3 0-15,0 5 0 0,-1-2 0 0,-2 7 0 16,-2 1 0-16,-4 8 0 0,-2 2 0 0,-2 5-144 16,-2-1 144-16,-2 8 0 0,-4 7 0 0,-1 3 0 15,-6 6 0-15,0 5 0 0,-2 8 0 0,-1 1 0 16,-2 0 0-16,1 1 0 0,1-1 0 0,1-1 0 15,2 1 0-15,4-2 0 0,-1-6 0 0,1-2 0 16,0-1 0-16,1-2 0 0,0-2 0 0,0-4 0 16,-1-5 0-16,1 0 0 0,-2 1 0 0,2-3 0 0,0-3 0 15,0-2 0-15,2-4 0 0,1-6 128 0,0-2-128 16,2 1 0-16,0-5 0 0,0-1 0 0,2-5 0 16,0-1 128-16,-2 1-128 0,1 0 0 0,-2-5 0 0,1-1 128 15,3 1-128-15,-1-2 0 0,-3 6 0 0,0-4 128 16,1 4-128-16,2-4 0 0,6-8 0 0,0 0 0 15,0 0 0-15,0 0 0 0,0 0 0 0,10 7 0 16,4-6 0-16,8-1 0 0,6-2 0 0,10-2 0 16,5-2 0-16,8 1 0 0,4 0-128 0,1-3 128 15,0 3-128-15,2 1 128 0,4 1-144 0,6 0 144 16,7 1-160-16,6 1 160 0,5-3-128 0,1 3 128 16,1 0 0-16,9 1-144 0,10 1 144 0,3-1 0 0,-2-5 0 15,9 4 0-15,6 4 0 0,4 0-128 0,1 0 128 16,7 3 0-16,6 3 0 0,-4 2 0 0,-3-4 0 0,4 5-128 15,6 2 128-15,-5 2 0 0,-6-5 0 0,4 3 0 16,7-1 0-16,-7-1 0 0,-8-1-144 0,4-4 144 16,7 2-208-16,-5-5 16 0,-9-4 16 0,3 1 0 15,3 0 176-15,-7 2 0 0,-9 0-144 0,-3-1 144 16,0 4 0-16,-5 0 0 0,-8 0 0 0,-6 3 0 16,-6-2 0-16,-3 4 0 0,-1-1 0 0,-5 0 0 15,-4 1 0-15,-9-2 0 0,-7 1 0 0,-5-2 0 16,-2 0 0-16,0-5 0 0,-3 0 0 0,-2 0 0 15,1-1 0-15,-5 1 0 0,-6 0 0 0,-2 0 0 16,-5 0 0-16,-2-1 0 0,-4 2 0 0,-2 0 0 16,-3 1 0-16,-4 0 0 0,-1-1 0 0,-1 0 0 0,-2 1 0 15,-11-5 0-15,10 3 0 0,-10-3 0 16,0 0-336-16,0 0-112 0,0 0 0 0,0 0-16 16,0 0-608-16,-3-10-112 0</inkml:trace>
  <inkml:trace contextRef="#ctx0" brushRef="#br1" timeOffset="-145809.17">28218 16139 23039 0,'-7'-11'1024'0,"4"0"192"0,-4-2-960 0,5 4-256 0,-2 0 0 0,4 9 0 16,-1-8 0-16,1 8-192 0,0 0 48 0,0 0 0 16,7-3 144-16,5-1-208 0,-12 4 80 0,14 5 128 15,0 1 0-15,0 7 128 0,0-2 32 0,1 6 0 16,-2 2 64-16,2 6 16 0,1 6 0 0,0 2 0 0,0 5-80 0,1 5-16 15,-2 7 0-15,0-2 0 0,0 4-16 0,1 0 0 16,-2 2 0-16,0-2 0 0,0-3-128 0,-2 2 0 16,1-7 0-16,1-1 128 0,0-4 128 0,0-5 0 15,-3-4 16-15,2-2 0 0,1-2 224 0,1 1 32 16,2-4 16-16,-1-1 0 0,2-1-96 0,-1-3-32 16,-2-5 0-16,0-2 0 0,-1 1 32 0,1-6 0 15,2-4 0-15,-2-2 0 0,-1-1 128 0,0-1 48 16,0-5 0-16,0-4 0 0,-4-2-80 0,0-1-16 15,-1 0 0-15,3-2 0 0,-2-2-256 0,-1-1-48 16,0-8-16-16,1 3 0 0,1-7-16 0,3 1-16 16,3-1 0-16,-2-4 0 0,2-6-32 0,2 0 0 0,2 1 0 0,3-5 0 15,3-3-144-15,2-2 128 0,3 2-128 0,5-1 128 16,4-1-128-16,2 0 0 0,1 0 0 0,1 6 0 16,-2 4 0-16,-1 0 0 0,-3 1 0 0,2 3 0 15,0 3 0-15,-3 4 0 0,-4 5-128 0,-2 5 128 16,-5 2-384-16,-2 5-16 0,-6 3 0 0,-6 5-10256 15,-13 4-2048-15</inkml:trace>
  <inkml:trace contextRef="#ctx0" brushRef="#br1" timeOffset="-144743.21">30484 14845 10127 0,'8'-5'448'0,"-2"2"96"0,0 0-544 0,1 1 0 0,-7 2 0 0,6-3 0 16,-3-1 1600-16,-3 4 192 15,0 0 64-15,0 0 0 0,-2-9-672 0,2 9-128 0,-5-6-32 0,5 6 0 16,-9-5-256-16,9 5-64 0,-12-8-16 16,2 3 0-16,10 5-80 0,-14-4-16 0,3-3 0 15,0 2 0-15,0 1-128 0,0-3-16 0,-3 4-16 0,-2-1 0 16,-2-1-160-16,-1-2-16 0,-1 1-16 0,-2 2 0 15,-1-3-64-15,-2 0-16 0,-3 1 0 0,0-2 0 16,-3 3 32-16,-2 3 0 0,0-2 0 0,-1-3 0 16,-6 0 64-16,4-2 0 0,-1 3 16 0,-3-3 0 15,-2-2-48-15,2 3-16 0,2-1 0 0,1 2 0 16,0 1 48-16,3 1 0 0,-1 2 0 0,1 1 0 16,0 3-128-16,-2 2 0 0,-1-2-128 0,-1 0 192 15,-1 0-192-15,-2 2 0 0,-2 3 0 0,1-3 0 16,1-3 176-16,3 2-176 0,2 0 192 0,6 5-192 15,1 3 256-15,2-1-48 0,3 0-16 0,2 1 0 16,2 2 0-16,2 3 0 0,2-2 0 0,0-2 0 0,2 2-192 0,2 4 176 16,-1-1-176-16,0 2 160 0,0 0-160 0,2 1 128 15,-2 1-128-15,3 2 128 0,1 2-128 0,2-1 0 16,-1-4 0-16,3 2 0 0,1 1 128 0,2 2-128 16,-1-2 128-16,3-1-128 0,1 1 208 0,2 0-32 15,1-5-16-15,1 1 0 0,0-5 0 0,1 1 0 16,0 0 0-16,1-4 0 0,-1 0 0 0,3-1 0 15,-9-9 0-15,8 8 0 0,-8-8-32 0,10 6-128 16,-10-6 192-16,9 6-64 0,-9-6 0 0,0 0 0 16,0 0 0-16,10 0 0 0,-10 0-128 0,0 0-224 15,8-7 48-15,-8 7 16 16,6-8-2064-16,-6 8-400 0,4-11-96 0,-2 4-16 0</inkml:trace>
  <inkml:trace contextRef="#ctx0" brushRef="#br1" timeOffset="-143868.48">29367 15335 4607 0,'0'0'192'0,"0"0"64"0,0 0-256 0,0 0 0 16,0 0 0-16,0 0 0 0,0 0 2672 0,0 0 480 16,0 0 112-16,6-7 0 0,-6 7-1728 0,0 0-336 15,4-5-80-15,-4 5-16 0,0 0-208 0,0 0-32 0,-1-7-16 0,-3 2 0 16,-1-2-240-16,-3 0-48 0,-3-1-16 0,-2-2 0 15,-4 5 32-15,-2-3 16 0,-2 3 0 0,-3 1 0 16,-4-2-336-16,-2 0-80 0,-1 2-16 0,-4 1 0 16,0 2 32-16,-1-2 0 0,1 2 0 0,-4 1 0 15,-2 3 64-15,-3-1 32 0,-1-2 0 0,1 4 0 16,2 2 96-16,3 5 32 0,1 3 0 0,4 1 0 16,0-5-80-16,6 4-16 0,3 1 0 0,5-1 0 15,2 0-128-15,5 1-16 0,3-1-16 0,5 2 0 16,4-1-160-16,6 0 0 0,2-2 0 0,6 0 0 15,2-1 128-15,6-2-128 0,3 2 128 0,4 1-128 16,2-6 240-16,3 3-48 0,3-3 0 0,2-1 0 0,2 2-48 16,-1-4-16-16,-1-2 0 0,-1-1 0 0,-3-1-128 0,-1-1 0 15,0-1 0-15,-1 0 0 0,0-2 144 0,0-1-144 16,-2 2 160-16,1-2-160 0,-1-1 128 0,1-1-128 16,0 2 0-16,-1 1 144 0,-2-4-144 0,-2 2 0 15,-4 0 144-15,-2-3-144 0,-4 1 128 0,-1-1-128 16,-2 2 160-16,-3-4-160 0,-4 2 176 0,-2-3-176 15,-4-1 192-15,-1 2-192 0,-2-2 208 0,-2-2-64 16,-3-3-16-16,-1 3 0 0,-1-1-128 0,-2 2 160 16,-4-2-160-16,-1 2 160 0,-4 2-160 0,-2 3 0 15,-3-2 0-15,-1 3 0 0,-1 2 0 0,0 4 0 16,-1 2 0-16,-2-2 0 0,-2 0 0 0,0 2 0 16,0 2 0-16,0 2 0 0,-3 1-144 0,2-1 144 0,1-3 0 15,0 4 0-15,0 0 0 0,0 3 0 0,1-4 0 0,3 2 0 16,2 2 0-16,2-1 0 0,1 5 0 15,1-3 0-15,2 0 0 0,2 2 0 0,2-1 0 0,0 3 0 16,3-3 0-16,1 3-128 0,6 1 128 0,2 1 0 16,0-1-192-16,3-1 0 0,4 0 16 0,1 1 0 31,1-4-384-31,6 2-80 0,4 2 0 0,4-2-9520 0,1 1-1888 0</inkml:trace>
  <inkml:trace contextRef="#ctx0" brushRef="#br1" timeOffset="-143011.64">28600 15583 9215 0,'5'-7'816'0,"0"-2"-656"0,-1 2-160 0,0-2 0 16,-4 9 1344-16,0 0 224 0,6-6 48 0,-6 6 16 16,0 0-288-16,0 0-48 0,8 6-16 0,-3 3 0 15,-1 0-320-15,-1 5-80 0,-1 4-16 0,-1 3 0 16,-1 5-112-16,-1-2-32 0,0 1 0 0,-2-1 0 16,1 4-208-16,-1 0-32 0,1 1-16 0,-1-3 0 15,1-2-144-15,0 1-16 0,1-4-16 0,1 0 0 16,0-2-128-16,0-2-32 0,1-3 0 0,3 0 0 15,-3-4-128-15,-1-10 192 0,5 10-192 0,-5-10 192 16,9 7-192-16,-9-7-256 0,13-2 64 0,0 0 16 16,-1-2-1856-1,0-4-368-15,-1-1-80 0</inkml:trace>
  <inkml:trace contextRef="#ctx0" brushRef="#br1" timeOffset="-142712.85">29059 15484 19119 0,'0'0'832'0,"0"0"192"0,-1 11-816 0,0 3-208 0,-2 1 0 15,1 3 0-15,-2 2 864 0,1 2 128 0,2 0 32 16,-2 4 0-16,1 1 0 0,-1 2 16 0,1 0 0 0,-2-1 0 16,-2 3-288-16,2-1-64 0,-1-3-16 0,1 5 0 15,-1-5-256-15,4-1-48 0,-1-3-16 0,2-3 0 16,2-3-208-16,-1-2-144 0,1-1 192 0,1 0-192 16,2-4 0-16,0 2-192 0,-5-12 0 0,8 4-8768 15,-8-4-1728-15</inkml:trace>
  <inkml:trace contextRef="#ctx0" brushRef="#br1" timeOffset="-142015.31">29247 15443 3679 0,'0'0'320'0,"0"0"-320"0,0 0 0 0,0 0 0 16,0 0 2048-16,0 0 320 0,-6 6 80 0,6-6 16 15,0 0-896-15,-8 3-176 0,8-3-48 0,0 0 0 16,0 0-208-16,0 0-48 0,0 0-16 0,0 0 0 0,-6-9 0 0,6 9 0 16,-3-9 0-16,3-2 0 0,3 2-192 0,1-4-48 15,0 0 0-15,1 2 0 0,-2-2-64 0,4-2-32 16,0-4 0-16,2 0 0 0,3 1-240 0,-1-2-48 15,1-5-16-15,2 1 0 0,3-1-176 16,1-3-16-16,1 4-16 0,3-8 0 0,1-1-224 0,1 1 144 16,0 3-144-16,4 1 128 0,-2 5-128 0,1 1 0 15,1 1 144-15,2 4-144 0,-1 2 0 0,3 1 0 16,-1 4 0-16,3 2 128 0,0-1-128 0,1 4 0 16,1 1 0-16,-2 1 0 0,-1 1 0 0,0 4 0 15,-1-1-176-15,0 1 176 0,-1 2 0 0,-1 1 0 16,1 3 0-16,-2-2 0 0,-1 3 0 0,-2 0 0 15,1 3 0-15,-1 0 0 0,-4 0-176 0,1 2 176 0,-4 2-192 0,0 1 192 32,-1 1-1856-32,-1 2-256 0,-3 3-48 0</inkml:trace>
  <inkml:trace contextRef="#ctx0" brushRef="#br1" timeOffset="-138588.17">30798 14659 13823 0,'0'0'1216'0,"1"-11"-960"0,2 0-256 0,3 2 0 15,4-1 640-15,3 4 96 0,5-2 16 0,2 2 0 16,6 2 320-16,-1-1 64 0,1-2 16 0,3 0 0 16,3-6-352-16,1 4-64 0,0-1-16 0,0 2 0 15,-2-3-16-15,-3 5-16 0,-2 0 0 0,-6 6 0 16,-2 7-176-16,-7-1-48 0,-2 4 0 0,-6 1 0 15,-4 2-304-15,-6 4-160 0,-3 3 160 0,-6-1-160 16,-9 0 304-16,-3 2-48 0,-5 3 0 0,0-2 0 0,-5-3-96 0,3-2-32 16,4 0 0-16,2-2 0 0,2-2-128 15,6 1 0-15,3 0 0 0,6-1 0 0,6-3 0 0,5 1 0 16,5-2 0-16,4 1 0 0,6 2 0 0,4-2 0 16,3 3 0-16,0-3 0 0,2 1 160 0,2 2-160 15,0-3 192-15,-1 4-192 0,0 3 128 0,-4-1-128 16,-2-1 0-16,-4 1 0 0,-5 0 128 0,-4 2-128 15,-5-3 0-15,-5 0 0 0,-4-2 336 0,-6 2 16 16,-4 1 0-16,-4-1 0 0,-3-4 288 0,-2 2 48 16,-1-7 16-16,-3 5 0 0,-2-4-320 0,2 2-48 15,-1-4-16-15,5 2 0 0,3-1-176 0,6-1-144 16,4-1 192-16,4-2-192 0,11-2 0 0,0 0 0 0,0 0 0 0,0 0 0 31,0 0-2176-31,8-6-320 0,3 0-80 0,5-5-16 0</inkml:trace>
  <inkml:trace contextRef="#ctx0" brushRef="#br1" timeOffset="-138226.91">31654 14770 15663 0,'0'0'1392'0,"-4"-13"-1120"0,0 0-272 0,-1 4 0 15,-3 1 976-15,-1 4 144 0,-1 2 32 0,-1 2 0 16,-2 0 48-16,-1 0 16 0,0 1 0 0,-1 4 0 16,0 4-512-16,1-1-112 0,1 2-16 0,1 0 0 15,2 3-288-15,4 1-64 0,3-1-16 0,1-2 0 0,2 2-16 0,2-1 0 16,1-1 0-16,2 1 0 0,1 0 96 0,3-2 16 16,1 1 0-16,1-3 0 0,0 2 0 0,-1-1 0 15,-2 2 0-15,-1 2 0 0,0 0-112 0,-3 3 0 16,-4 3-16-16,-3 2 0 0,0 3 208 0,-4 0 32 15,-3 3 16-15,-2-2 0 0,0-1 160 0,-4 1 48 16,-2-4 0-16,-1 1 0 0,-2-2-256 0,-2 0-32 16,0 1-16-16,0-2 0 0,-1-1-160 0,2-1-48 15,2 0 0-15,0-3 0 0,-1 0-128 0,4-1 128 16,0-4-128-16,3 1 128 0,0-4-384 0,1 0-64 16,3-3-32-16,1-2-10192 0,0-2-2032 0</inkml:trace>
  <inkml:trace contextRef="#ctx0" brushRef="#br1" timeOffset="-137848.2">32363 14408 15775 0,'9'-10'704'0,"-9"10"128"0,0 0-656 0,0 0-176 15,0 0 0-15,0 0 0 0,0 0 1024 0,0 0 192 16,-9 10 16-16,-3 7 16 0,-3 4 16 0,5-8 0 16,-1 4 0-16,-5 4 0 0,1 5-208 0,-3 0-32 15,-2 5-16-15,-3 3 0 0,-4 6-80 0,-25 38-16 16,5-9 0-16,1-4 0 0,-1-2-240 0,0-4-48 15,2-3-16-15,3-3 0 0,2-3-336 0,3-8-64 16,4-2-16-16,4-3 0 0,2-2-192 0,3-6 128 16,1 0-128-16,7-6 0 0,2-3 0 0,2-2 0 15,5-1 0-15,7-17 0 16,0 0-288-16,0 0-160 0,0 0-16 0,0 0-16 16,6 1-2368-16,2-6-480 0</inkml:trace>
  <inkml:trace contextRef="#ctx0" brushRef="#br1" timeOffset="-137507.89">32388 14886 24815 0,'0'0'1088'0,"0"0"256"0,0 0-1088 0,-10 10-256 0,-1 2 0 0,-2 6 0 15,-2 6 464-15,6-9 48 0,-3 3 0 0,0 2 0 16,-2 2 400-16,-2 3 96 0,1 3 16 0,-3 1 0 16,1 2-128-16,-19 29 0 0,4-15-16 0,7-4 0 15,1-5-304-15,5-6-64 0,2-4-16 0,4-4 0 0,3-3-48 0,3-3 0 16,7-16 0-16,0 0 0 0,0 0-96 0,0 0-32 16,0 0 0-16,0 0 0 0,13 18 192 0,5-12 48 15,3-5 0-15,4-3 0 0,3-5-48 0,3-4-16 16,-1 2 0-16,-11 0 0 15,4 1-240-15,2-3-64 0,2 0 0 0,1 2 0 0,3 0-64 0,-3 1-128 16,-2 3 176-16,20-6-176 0,-9 4 128 0,-7 2-128 16,-5 3 0-16,-4 2 0 0,-2 1 0 0,0 4-352 15,-2 0 48-15</inkml:trace>
  <inkml:trace contextRef="#ctx0" brushRef="#br2" timeOffset="-128883.33">9977 14362 13823 0,'0'0'608'0,"0"0"128"0,-9 8-592 0,3 1-144 15,1-3 0-15,0 3 0 0,5-9 992 0,-7 8 160 16,2 1 48-16,5-9 0 0,0 0-48 0,-5 9 0 15,0 0 0-15,5-9 0 0,-5 6-64 0,5-6-32 16,0 0 0-16,0 0 0 0,0 0 112 0,0 0 32 0,-4 8 0 0,4-8 0 16,0 0 16-16,0 0 0 0,0 0 0 0,0 0 0 15,0 0-320-15,-4-9-64 0,-1-5-16 0,5-2 0 16,0-1-288-16,0-2-48 0,0-3-16 0,0 0 0 16,0-3-80-16,0 1-32 0,0 1 0 0,-1-5 0 15,0 0-96-15,-1-3 0 0,1 0-16 0,0-5 0 16,-2-3-112-16,1-2-128 0,-1-2 176 0,2 1-176 15,-2-5 160-15,2 1-160 0,0-4 128 0,1 3-128 16,0 6 0-16,2 0 128 0,1-1-128 0,1 3 0 16,0-5 0-16,1 2 0 0,0 3 0 0,1 1 0 15,0 0 0-15,2 0 0 0,-3 1 0 0,3 2 0 0,-2 5 0 0,-1 4 0 16,-1 0 0-16,-1 4 0 0,0 3 0 0,-1 1 0 16,-2 2 0-16,0-1 0 0,0 2 0 0,0 1 0 15,-2 5 0-15,1-2 128 0,-1 2-128 0,0-4 0 16,2 2 0-16,0 0 0 0,0 11 0 0,0-10 0 15,0 3 0-15,0-1 0 0,0 8 0 0,0 0 0 0,0 0 0 0,0 0 0 16,2-9 0-16,-2 9 0 0,0 0 0 0,0 0 0 16,9-5-176-16,-2 0 176 0,2 0-128 0,0 2 128 15,-9 3 0-15,14-1 0 16,0-1 0-16,1 0 0 0,2-2 0 0,2 2 0 16,1 1 0-16,4-2 0 0,2 1 0 0,3-1 0 15,4 2 0-15,4-1 0 0,5-1 0 0,4 0 0 16,2 1 0-16,3-1 0 0,2 2 0 0,2-2 0 15,-1-3 0-15,2 3 0 0,5 1 0 0,2 0 0 0,4 1 0 0,-2 0 128 16,2-4-128-16,1-2 0 0,-2 1 0 0,1 4 0 16,0-1 0-16,2 2 0 0,0-2 0 0,1 3 0 15,-4 0 0-15,0 0 0 0,-4 0 0 0,2 4 128 16,-1 1-128-16,2 0 0 0,0 3 0 0,-2-3 0 16,0 0 0-16,-1 3 0 0,0-3 0 0,-1 2 0 15,-1 1 0-15,1-2 0 0,1 5 0 0,2-5 0 0,-1 3 0 0,-3-4 0 16,-1-4 0-16,-2 3 0 0,-3 1 0 0,2 1 0 15,-2-2 0-15,2 1 0 0,-3 2 0 0,0-4 0 16,0 0 0-16,-5-3 128 0,1-3-128 0,1 1 0 16,-4-2 0-16,-2 3 0 0,0 0 0 0,-1-1 0 15,0 0 0-15,-1 0 0 0,0 1 0 0,-1 0 0 16,-3-3 0-16,0-1 0 0,-3 0 0 0,1 1 0 16,-2-1 0-16,2-1 0 0,-1-1 128 0,0 4-128 15,-3-4 160-15,1 3-160 0,1 1 0 0,2 0 0 16,-1-1 0-16,-1-2 0 0,-2 3 0 0,0 1 0 15,2 0 0-15,-1 0 0 0,-1-3 0 0,1 1 0 16,-5 0 0-16,0 3 0 0,-2-4 0 0,0-2 0 16,0 5 0-16,-1-1 0 0,2 1 0 0,-2-3 0 15,-1 0 0-15,1 1 0 0,-3 1 0 0,1 1 128 0,1-5-128 16,-2 2 0-16,-3 2 0 0,-1-4 0 16,-2 0 0-16,1 3 0 0,1-3 0 0,-2 0 0 15,1 3 0-15,-2 1 0 0,0 0 0 0,-1-1 0 16,0 1 0-16,-1 1 0 0,0 0 0 0,-2 1 0 15,-1 1 0-15,-1-1 0 0,-9 1 0 0,12-1 0 16,-3-1 0-16,1 1 0 0,-3 0 0 0,-7 1 0 16,13 1 0-16,-4 0 0 0,-9-1 0 0,0 0 0 15,0 0 0-15,0 0 0 0,0 0 0 0,0 0 0 0,0 0 0 0,6 9 0 16,-1 0 0-16,-2-1 0 16,1 1 0-16,-3 0 0 0,-1 3 0 0,0 2 0 0,0 3 0 0,-1 3 0 15,-1 3 0-15,0 5 0 0,-2 1 0 0,-2 6 0 16,-2 1-128-16,2 8 128 0,-2 0 0 0,2 4 0 15,-1-1 0-15,-1 3-128 0,1 0 128 0,1 3 0 16,-2-2 0-16,2-2 0 0,1-2 0 0,2 3 0 16,1-3 0-16,2-4 0 0,-2 0 0 0,0 1 0 15,-1-6 0-15,1 0 0 0,-1-3 0 0,1 0 0 16,0-1 0-16,-3 0 0 0,0-1 0 0,0-5 0 0,0-2 0 0,0-1 128 16,-1 5-128-16,-1-6 192 0,2-1-192 0,-2-1 0 15,-2 0-192-15,1-3 192 0,0 1 0 0,2 0 0 16,0-4 0-16,-1-1 0 0,1-1 0 0,1-5 0 15,0 1 0-15,2-1 0 0,-2 1 0 0,5-10 0 16,-5 7 0-16,5-7 0 0,-6 9 0 0,6-9 0 16,0 0 128-16,0 0-128 0,-8 5 0 0,8-5 144 15,0 0-144-15,-9 2 128 0,9-2 64 0,-10 0 16 16,10 0 0-16,-11-1 0 0,-2 0-208 0,0-1 0 16,-2 1 0-16,-2 0 0 0,1 1 0 0,-4-1 0 15,-5-2 0-15,0-1 0 0,-2 2 0 0,1 0 0 16,-2 1 0-16,-3-1 0 0,-4 3 0 0,-4-2 0 0,0 1 0 0,-4-2 0 15,1 2 0-15,-3-1 0 0,-2 0 0 0,-1-2 0 16,0 0 0-16,-3 0 128 0,-3 0-128 0,-3 1 0 16,-2 1 0-16,-4-2 0 0,-2 1 0 15,-2-2 0-15,-2 1 128 0,1 1-128 0,-2 0 0 16,-1 1 0-16,-3-3 0 0,3 2 0 0,1-1 0 0,1 2 0 16,2-2 0-16,2 2 128 0,3 1-128 0,-1-1 0 15,-1-2 0-15,0 2 0 0,2 1 0 16,-2 0 0-16,1 0 0 0,0 0 0 0,0 0 0 0,-3-1 0 15,-3-2 0-15,0-1 0 0,0 1 0 0,-3-1 0 16,0 1 0-16,1-2 0 0,1-4 0 0,1 3 0 16,2-2 0-16,2 2 0 0,0-3 0 0,3 5 0 15,5 2 0-15,2 0 0 0,3 1 0 0,1 0 0 16,1 1 0-16,1 1 0 0,-2-1 0 0,3 1 0 16,-1-2 0-16,1 0 0 0,0 1 0 0,0 0 0 15,0 0 0-15,1 0 0 16,0 1 0-16,-1-1 0 0,0 0 0 0,2 0 0 0,2 0 0 15,0 0 0-15,1 0 0 0,4 3 0 0,-2-1 0 0,4 1 0 0,0-2 0 16,4 2 0-16,0-2 0 0,4 0 0 0,-2 0 0 0,1 1 0 16,2-4 0-16,1 1 0 0,-1 4 0 0,3-3-128 15,2-2 128-15,3 2 0 0,1 2 0 0,0-1 0 16,-2-1 0-16,3 0 0 0,2 0 0 0,1 1-128 16,-1 2 128-16,2-2 0 0,2-1 0 0,0 1 0 15,0 1 0-15,1 1 0 0,3-1 0 0,8-2 0 16,-9 0 0-16,9 0 0 0,0 0 0 0,0 0 0 15,-8-2 0-15,8 2 0 0,-5-5 0 0,5 5 0 16,0 0 128-16,0 0-128 0,-3-7 0 0,1-2 0 16,2 2 0-16,0 7 0 0,1-7 0 0,0-5 0 0,-1 0 0 15,0 1 0-15,0-1 0 0,-1-2 0 16,1 0 144-16,0-3-144 0,0-2 0 0,0-1 0 16,-1-2 128-16,0 1-128 0,-2-7 0 0,0 0 160 0,1-5-160 0,-2 0 160 15,2-2-160-15,-1-2 0 16,2-3 0-16,-2-6 128 0,2-1-128 0,1-1 0 0,0-3 0 15,1 0 0-15,-1-2-144 0,3 2 144 0,1 1 0 0,-1 3 0 16,1-1 0-16,0 7-128 0,-1 4 128 0,-2 3 0 16,1 3 0-16,0 5 0 0,-4-1 0 0,1 4 0 15,0 4-128-15,0 1 128 0,-2 2 0 0,2-1 0 0,-3 1-144 0,1 2 144 16,1 2 0-16,1 0-144 0,-2-1 144 0,2 3 0 16,1-4 0-16,0 4 0 0,0 2 0 0,0 2 0 15,0-3 0-15,1 2-128 0,-1 7 128 0,4-10 0 16,-2 3 0-16,-2 7-128 0,5-11 128 0,1 6 0 15,-6 5 0-15,7-6 0 0,1 0 0 0,-8 6-128 16,11-5 128-16,1 1 0 0,-1 1 0 0,2 1-128 16,1 0 128-16,2 2 0 0,5 0 0 0,2 2-128 15,-1-2 128-15,8 0 0 0,1-2 0 0,4 0 0 16,0 1 0-16,5-1-128 0,6 0 128 0,-1 2 0 16,2-2 0-16,4 1 0 0,5 1 0 0,3 0 0 0,0 0 0 0,4-1-128 15,-1 0 128-15,1-1 0 16,1 0 0-16,2 2 0 0,1-4 0 0,2 3 0 15,0 1 0-15,-3 0 0 0,0 0 0 0,-1 1 0 16,-3 0 0-16,4 2 0 0,0 2 0 0,3-1 0 0,-3-2 0 16,0 2 0-16,-1-1 0 0,0 2 0 0,0-1 0 15,-1-1 0-15,5 1 0 0,-2 3 0 0,-3-5 0 0,1-1 0 16,1-1 0-16,-3 0 0 0,-3 0 0 16,4 0 0-16,2 3 0 0,-1-1 0 0,-1 0 0 15,0-4 0-15,1 4 0 0,0-1 0 0,-4 3 0 0,0-2 0 16,-2 2 0-16,1-1 0 0,-1 0 0 0,-1 3 0 15,2-4 0-15,-3-1 0 0,0-1 0 0,1 2 0 16,-3-1 0-16,1-1 0 0,-1 1 0 0,0 2 0 16,-2-2 0-16,0-1 0 0,0-1 0 0,-4-1 0 0,-1 0 0 15,1 1 0-15,-2-2 0 0,0 1 0 16,0-1 0-16,-3 2 0 0,1-2 0 0,-1 1 0 0,2-1 0 0,-1-1 0 16,-3-2 0-16,-2 1 0 15,-2 1 0-15,-2 0 0 0,-2-1 0 0,-2 1 0 0,0 1 0 16,1 0 0-16,-1-1 0 0,-3 0 0 0,1-2 0 0,-2 2 0 15,-2-2 0-15,-1 1 0 0,1 1 0 0,0-1 0 16,1-1 0-16,0 0 0 0,-2 3 0 0,-2-5 0 16,-3 2 0-16,1 1 128 0,-4-4-128 0,0 4 0 15,-1 2 0-15,-3-1 0 0,-4-2 0 0,0 1 0 16,0 2 0-16,0-1 0 0,-2-1 0 0,-7 5 0 16,8-3 0-16,-8 3 0 0,0 0 0 0,0 0 0 15,0 0 0-15,0 0 0 0,8-4 0 0,-8 4 0 16,0 0 0-16,0 0-128 0,0 0 128 0,0 0 0 15,0 0 0-15,7 6-128 0,-7-6 128 0,5 12 0 16,-2 0 0-16,-2 0-128 0,2 0 128 0,-3 5 0 16,-2 2 0-16,0 3 0 0,-2 4 0 0,-1 5-128 15,-1 8 128-15,-4 1 0 0,2-2 0 0,-4 6-128 0,-4 3 128 16,3 5 0-16,0 4 0 0,2-1-128 16,0 0 128-16,0 2 0 0,3 3 0 0,1-5 0 0,2-5 0 0,1 0-128 15,2-2 128-15,0 1 0 0,1 0 0 0,-1-5 0 16,-1-2 0-16,1-1 0 0,-2-3 0 15,0 0 0-15,1-1 0 0,0-3 0 0,-1-2 0 16,0-3 0-16,-1 3 0 0,1 0 0 16,0-4 0-16,2 0 0 0,-1 1 0 0,1-2 0 0,-1 2 0 15,3-2 0-15,1-2 0 0,1-3 0 0,0-2 0 0,1-2 0 16,1-2 0-16,1 0 0 0,-3-5 0 0,2-1 0 16,-4-10 0-16,0 0 0 0,0 0 128 0,0 0-128 15,0 0 0-15,0 0 128 0,3 10-128 0,-3-10 0 16,0 0 0-16,0 0 128 0,0 0-128 0,0 0 0 0,0 0 0 15,0 0 0-15,0 0 0 0,0 0 128 0,-9 0-128 16,0-2 0-16,0-1 0 0,-1 1 0 0,-2-1 0 16,0 2 0-16,-2 0 0 0,0-3 0 0,-3-3 0 0,-3 2 0 15,-4 2 0-15,-3-4 0 0,-4 0 0 0,-12-4 0 16,0 4 0-16,-2-1 128 0,0 1-128 0,-5 1 0 16,-6 3 0-16,0-2 0 0,-6-1 0 0,-3 3 144 15,-4 0-144-15,0-1 0 0,-3-1 160 0,-4 0-160 16,-3 0 128-16,-5 0-128 0,-1 1 160 0,-2 2-160 15,1 0 192-15,0 2-192 0,-2 0 0 0,0 3 0 16,1 2 0-16,3 4 0 16,4-3-256-16,2 6-176 0,3 2-16 0,-1 2-12272 15,-3 2-2448-15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20:06:27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20858 19293 4607 0,'0'0'192'0,"0"0"64"16,0 0-256-16,0 0 0 0,0 0 0 0,0 0 0 0,0 0 1088 0,0 0 160 16,-3-9 32-16,3 9 16 0,0 0-272 0,0 0-64 15,0 0-16-15,-9 0 0 0,9 0-304 0,-8 4-48 16,8-4-16-16,-9 8 0 0,0-2 32 0,2 3 0 15,1-2 0-15,-2 2 0 0,3-2-48 0,-1 0-16 16,0 2 0-16,1-4 0 0,5-5-32 0,-7 9-16 16,1-3 0-16,-2 2 0 0,2 0 16 0,-1-1 0 15,2 2 0-15,5-9 0 0,-5 8 128 0,0 1 16 16,1-3 16-16,-1 3 0 0,2-3-32 0,3-6 0 0,0 0 0 0,-6 8 0 16,6-8-128-16,0 0-16 15,0 0-16-15,0 0 0 0,0 0 96 0,0 0 0 0,0 0 16 0,0 0 0 16,0 0-64-16,0 0-16 15,0-9 0-15,4-5 0 0,-1 1-128 0,-1 1-16 0,1-4-16 0,1 0 0 16,-2-2 0-16,5-1 0 0,-1-1 0 0,-1-1 0 16,4 1-64-16,0-2-16 0,0 0 0 0,0-3 0 15,2-4-80-15,-1-1-32 0,0 0 0 0,1 0 0 16,-1-3 32-16,0 1 0 0,1-1 0 0,2 3 0 16,0-2-64-16,-1 0 0 0,0 2 0 0,1 2 0 15,1-2-128-15,0 5 128 0,0-2-128 0,0 2 128 16,1-6-128-16,0 3 0 0,-1-2 0 0,0 1 128 15,0-1-128-15,3-1 0 0,0-1 0 0,1-1 128 0,0-2-128 16,0 1 0-16,-2 1 0 0,2-3 128 0,-3 2-128 16,3 2 0-16,0 2 144 0,0 3-144 0,-1-2 0 15,1 4 144-15,0-3-144 0,-1 5 0 0,-3-3 160 0,-2 2-160 16,0 1 128-16,0-1-128 0,1 1 160 0,0 2-160 16,-2-2 192-16,-1-1-192 0,-1 1 192 0,2 1-192 15,-1 0 192-15,1 0-192 0,-3-1 144 0,3 2-144 16,2 0 0-16,1-1 144 0,-1 1-144 0,1-1 0 15,0 0 144-15,0 2-144 0,0 0 0 0,1-2 128 16,0-1-128-16,2 3 0 0,-2-1 0 0,1 0 144 16,2-1-144-16,-1 3 0 0,-3-1 128 0,0 0-128 15,0-1 0-15,2 0 0 0,-2 0 0 0,3-2 0 16,-1 3 0-16,2 1 0 0,1-1 144 0,1-2-144 16,-3-5 0-16,2 4 144 0,0 3-144 0,3-4 160 15,-3 0-160-15,-1 1 160 0,-2-2-160 0,1-1 0 16,0 4 0-16,1-2 128 0,-4 1-128 0,3 2 0 15,-1-1 144-15,2-1-144 0,0 3 0 0,1 0 0 16,-1-2 0-16,-1 0 0 0,1-3 0 0,0 3 0 16,0 2 0-16,1 0 128 0,0-7-128 0,3 4 0 15,0 3 0-15,5 0 128 0,-1-1-128 0,-1 0 0 0,0-1 0 0,1 2 0 16,-1-1 0-16,-1 2 128 0,-2 1-128 0,-2-1 0 16,1 2 0-16,-2-1 128 0,-1 0-128 0,-2 1 0 15,-1 0 144-15,1 0-144 0,0 2 192 16,2-2-192-16,0 1 0 0,-1-2 0 0,1 0 0 0,0 0 0 15,-1-2 128-15,0-1-128 0,2 1 0 0,3 3 0 16,2-1 144-16,2 0-144 0,-2 0 0 0,1 0 144 16,1 3-144-16,-2 1 0 0,-1 2 0 0,0-4 0 15,-2 1 0-15,0-2 0 0,-2 2 128 0,2 0-128 0,-3-2 0 0,1 5 0 16,1-4 0-16,-1 1 0 0,2-3 0 16,-1 2 0-16,0 1 128 0,0-2-128 15,-1 2 0-15,0-2 0 0,2 0 0 0,2 1 0 0,0 1 0 0,2 0 128 16,2-2-128-16,0 1 0 0,2-1 128 0,-1 5-128 15,-1 0 128-15,-1-2-128 0,0 1 0 0,-1 2 0 16,1-3 128-16,-2 0-128 0,-1 1 0 0,0 3 0 16,-2-3 0-16,1 2 0 0,2 1 0 0,-2-2 0 15,-2 3 128-15,2-2-128 0,-2 0 0 0,7 0 0 16,-3-1 0-16,2-1 0 0,2 4 0 0,0-2 0 16,2 0 0-16,-2-1 0 0,0 0 0 0,1 2 0 15,-3-4 128-15,1 1-128 0,0 2 0 0,1-3 0 16,1 0 0-16,2 1 0 0,-4 1 0 0,1-2 0 15,0 1 128-15,0 2-128 0,2-3 0 0,0 1 0 16,2 1 0-16,0 2 0 0,1-2 0 0,-3 1 0 16,-2 0 128-16,1 2-128 0,-2 0 0 0,-3 3 0 0,2-2 0 0,0 2 128 15,0-3-128-15,-1 0 0 16,1-2 144-16,0 2-144 0,2-3 160 0,3 5-32 0,1-4-128 0,2 4 192 16,3-3-192-16,2 3 0 0,1-3 0 0,-2 2 0 15,-1-2 0-15,-1 4 0 0,-2-2 0 0,-3 1 0 16,2-3 0-16,2 2 0 0,-2-2 0 0,-2 2 0 15,0 2 0-15,-2-3 0 0,2 2 0 0,3 0 0 16,-1 2 0-16,1 2 128 0,2-2-128 0,-3-1 0 16,-2 1 0-16,-1 1 0 0,-1-2 128 0,2 0-128 15,-3 0 128-15,2-3-128 0,2 3 176 0,0-3-176 0,-3 0 0 0,3 1 0 16,1 1 0-16,1 2 0 0,3-2 0 16,1 2 0-16,2 1 0 0,-3-1 0 0,-3-2 128 15,-2 2-128-15,1-4 0 0,1 1 0 0,-2 2 128 0,1-2-128 16,0 3 0-16,0 0 0 0,-1-1 128 0,1-1-128 15,-1-2 0-15,1 3 0 0,1 2 0 0,1-1 0 16,4-2 128-16,-5 3-128 0,-2-3 0 0,-1 1 0 16,3 2 0-16,0 0 0 0,-2-2 0 0,1 1 0 15,0 1 0-15,2-1 0 0,-3 0 0 0,1 1 0 16,0 2 128-16,2-1-128 0,0-5 0 0,-1 3 0 16,1 0 0-16,-1 1 0 0,-5 1 0 0,4 1 0 15,0 1 0-15,0-1 0 0,1-2 0 0,-1 2 0 16,0 1 0-16,-2 0 0 0,1-2 0 0,-9 0 0 15,2-1 0-15,3 2 0 0,0 1 0 0,3 1 0 16,1 0 0-16,-1 0 0 0,-1-1 0 0,-1 1 0 16,-1-1 0-16,13-2 0 0,-7-2 0 0,-2 2 0 15,-2 1 0-15,-2 1 0 0,0-2 0 0,-1 2 0 0,1-3 0 0,0 3 0 16,1 1 0-16,-6 0 0 16,2-3 0-16,2 3 0 0,2 0 0 0,0 0 0 0,1 4 0 0,-4-4 0 15,5-4 128-15,-3 3-128 0,1 0 0 0,0 1 0 16,2-2 0-16,1 0 0 0,-3-2 0 0,0 2 0 15,-1 3 0-15,1 0 0 0,0-1 0 0,2 1 0 16,0 1 0-16,0 0 0 0,0 2 0 0,3 1 0 16,-3-5 0-16,-1 1 0 0,-1 2 0 0,3-2 0 0,-1-1 0 15,-2 0 0-15,-1 0 0 0,0 1 0 0,0 2 0 16,0-1 0-16,0 1 0 0,0 2 0 0,-2-1 0 0,6-2 0 16,0 2 0-16,-2 1 0 0,1 0 0 0,-2-1 0 15,-1 1 0-15,0 0 0 0,-2-3 0 0,-1 0 0 16,-1 0 0-16,0-1 0 15,2 0 0-15,-1 0 0 0,1 1 0 0,-1-1 0 0,-1 1 0 0,2 3 0 16,-4-1 0-16,3-2 0 0,-1 0 0 0,-1 1 0 16,2-1 0-16,-2 2 0 0,0-4 0 0,0 0 0 15,-2 0 0-15,0 1 0 0,-1 1 0 0,-1-1 0 16,-1 0 0-16,0 0 0 0,-1 1 128 0,2-1-128 16,1 0 0-16,-3 0 0 0,1-1 0 0,0 0 0 15,0 0 0-15,-2 2 0 0,1-2 0 0,-1 0 0 16,0 0 0-16,0 1 0 0,-1-1 0 0,1 3 0 15,-4-2 0-15,1-1 0 0,-2 0 0 0,2 0 0 16,-4 0 0-16,0 0 0 0,-1 0 0 0,-2 0 0 16,-6 0 0-16,8-1 0 0,-8 1 0 0,0 0 0 15,0 0 0-15,0 0 0 0,0 0 0 0,0 0 0 0,0 0 0 0,0 0 0 16,0 0 0-16,0 0 0 16,0 0 0-16,0 0 0 0,0 0 0 0,-8-4 0 0,-1 1 0 15,1 1 0-15,2 0 0 0,-4 1 0 0,-2 1 0 0,0-1 0 16,-1 1 0-16,-4 0 0 0,-2 0 0 0,-2-1 0 15,-2-1 0-15,-3 2 0 0,0 0-128 0,-3 3 128 16,-3-3 0-16,-1 1 0 0,-5-1 0 0,1 1 0 16,-3 1 0-16,1-1 0 0,-2-1 0 0,1 1 0 15,-4 2 0-15,1-2 0 0,-3-2 0 0,-1 1 0 16,-2 0 0-16,-5 0 0 0,0-2 0 0,-5 1 0 16,1-1 0-16,-2-1 0 0,-2 2 0 0,-3 1 0 0,-1-1 0 0,-28 1 0 15,7 0 0-15,10 2 0 0,4 1 0 0,5 2 0 16,3 1 0-16,1-2 0 0,3 1 0 0,2 1 0 15,-4-2 0-15,6-1 0 0,4-1 0 0,1 1 0 16,-1-1 0-16,3 2 0 0,-1-3 0 0,4-1 0 16,-3 0 0-16,-2 2 0 0,-4 0 0 0,1 1 0 15,2-2 0-15,0 2 0 0,-1-1 0 0,2 3 0 16,1 0 0-16,2 0 0 0,3 3 0 0,0-3 0 16,-1-1 0-16,3 0 0 0,2 1 0 0,1-1 0 15,3-2 0-15,1 2 0 0,0 2 0 0,0 1 0 16,-1-2 0-16,0 4 0 0,-3-3 0 0,-2 0 0 15,-3 1 0-15,-1-3 0 0,-2 1 0 0,-3 2 0 16,2 1 0-16,-1 1 0 0,-1-2 0 0,1 1 0 16,-1 1 0-16,1 0 0 0,3 2 0 0,-3 1 0 0,-1-6 0 0,4 3 0 15,2 2 0-15,3 2 0 16,1 1 0-16,1-5 0 0,-1 0 0 0,4 0 0 0,0 3 0 16,-1 0 0-16,-2-4 0 0,-2-1 0 0,-2 0 0 15,-2 0 0-15,1 6 0 0,3 1 0 16,1-3 0-16,0 3 0 0,-2 2 0 0,1 1 0 0,-2 0 0 0,1-1 0 15,-2 1 0-15,-2-1 0 0,-1 1 0 0,5-3 0 16,3 0 0-16,4 0 0 0,3 1 0 0,1-1 0 16,0-2 0-16,1 0 0 0,3 2 0 0,0-2 0 15,-2 0 0-15,2 2 0 0,0 0 0 0,-2-2 0 0,-5-1 0 16,1 2 0-16,-2-2 0 0,1 3 0 0,0 0 0 16,1-2 0-16,1 1 0 0,1 0 0 0,1 1 0 0,0 2 0 15,2-4 0-15,1 4 0 0,-2 0 0 16,1-1 0-16,2 1 0 0,-3-2 0 0,2-2 0 0,0 4 0 15,-3 0 0-15,3 1 0 0,-1 0 0 0,1 1 0 16,0 0 0-16,0 0 0 0,1 0 0 0,1-1 0 16,-1 3 0-16,-1-1 0 0,-2 2 0 0,2 3 0 15,2-2 0-15,-1-3 0 0,0 1 0 0,0 1 0 16,-1 0 0-16,-4 1 0 0,1-4 0 0,1 2 0 16,-2 2 0-16,1-2 0 0,3 2 0 0,-3-2 0 15,4 0-128-15,1 2 128 0,0 0 0 0,1 2 0 16,-3-4 0-16,3 0 0 0,2-2 0 0,1-3 0 15,0 2-128-15,2-1 128 0,-1 1 0 0,0-2 0 0,-1 0 0 16,2-1 0-16,-1-1-128 0,1 1 128 16,-1 0 0-16,0 1-144 0,-2 1 144 0,4 0 0 15,-2-1 0-15,2 1-128 0,1-2 128 0,-1 2 0 16,-5 2 0-16,3 0 0 0,-1 1 0 0,0 0 0 0,0 0 0 0,0 0 0 16,-2 0 0-16,0 3 0 0,0-2 0 15,2 2-128-15,-5-2 128 0,3 2 0 16,-1-2 0-16,0 2 0 0,-1-2 0 0,0 0 0 0,1 1 0 0,0 0 0 15,2-1 0-15,1 2 0 0,5-2 0 0,-1 1-128 16,-2-2 128-16,0 0 0 0,1 0 0 0,2 0-128 16,-2 1 128-16,2 2-128 0,-1 2 128 0,-1-1-128 15,1 1 128-15,0 3 0 0,-2-3-144 0,2 1 144 16,1-2 0-16,-1 1-144 0,1 2 144 0,1-3 0 16,-2 1-176-16,-2 1 176 0,2-3-160 0,-1 1 160 0,1 1-128 0,0-1 128 15,-2-3 0-15,2 3-144 0,-2 2 144 0,8-7 0 16,0 3 0-16,-2 0 0 0,-2 2 0 15,1 3 0-15,-2-4 0 0,2 5-128 0,-1-3 128 16,1 5 0-16,-1-4 0 0,2 0 0 0,-2 2 0 0,2-3 0 16,2 1 0-16,1-1-128 0,0 3 128 0,1 1-160 15,-1 1 160-15,1-2-160 0,2 1 160 0,-1-1-128 16,0 3 128-16,1 1-128 0,-1-6 128 0,-2 4 0 16,2-1-144-16,0 3 144 0,0-2 0 0,-2-2-176 15,2 1 176-15,0-3-128 0,-2 3 128 0,2-2 0 16,0 3 0-16,-5 9-128 0,1-6 128 0,0-4 0 15,1 1 0-15,0-4 0 0,1 1 0 0,-1-3 0 0,2 1 0 16,-1 0-128-16,1-4 128 0,2 1 0 0,0-2 0 0,4-3 0 16,-2 3 0-16,1-1-128 15,-2 1 128-15,0 1 0 0,0 2 0 0,0 1 0 16,2-1 0-16,0-3-128 0,-1-2 128 0,2 2 0 16,1-1 0-16,1-1 0 0,-1 1 0 0,1-4 0 0,1-3 0 0,0 0 0 15,-1-3 0-15,1 2 0 16,-2-3 0-16,3 0 0 0,-1-3 0 0,0 2 0 15,0 1 0-15,1-2 0 0,-5 0 0 0,3 3 0 0,-2-2 0 16,1 0 0-16,-3 2 0 0,1-3 0 0,1 1 0 16,0 3 0-16,0-4 0 0,0 3 0 0,0-3 0 0,2-1 0 15,-1 0 0-15,4-4 0 0,0 0 0 0,0 0 0 16,0 0 0-16,0 0 0 0,0 0 0 0,-5-3 0 16,-1 1 0-16,6 2 0 0,0 0 0 0,0 0 0 15,0 0 0-15,0 0 0 0,0 0 0 0,-1-6 0 16,1 6 0-16,0 0 0 0,-3-6 0 0,3 6 0 15,-1-9 0-15,1 3 0 0,0-4 0 0,0 2 0 16,-2-3 0-16,2 2 0 0,-1-1 0 0,1-2 0 16,-1 6 0-16,1-4 0 0,0 2 0 0,0-2 0 15,0 1 0-15,-1-3 0 0,1 4 0 0,0-4 0 16,0 2 0-16,0 1 0 0,-2-2 0 0,5-2 0 0,1-5 0 0,0-4-160 16,-1 2 160-16,4-3-160 0,-1-1 160 0,3-6-160 15,0-3 160-15,0-3-160 0,1-1 160 0,1-1 0 16,2-4 0-16,6-20 0 0,-2 5 0 0,0 3 0 15,0 2 0-15,3 2 0 0,2 1 0 0,0 1 0 16,-1-1 0-16,3 6-128 0,0 0 128 0,1 2 0 0,1-5 0 16,0 3 0-16,-2-1 0 0,3-1 0 15,-1-2 0-15,-5 13-128 0,0-6 128 0,2 0 0 0,1-5 0 0,3 1 0 16,0-1 0-16,11-17 0 16,-5 7 0-16,1 5 0 0,-3 5 0 0,2 1 0 15,1 2 0-15,0 0 0 0,1 2 0 0,-2 3 0 0,-3 2 0 0,1-2 0 16,-2 0 0-16,-1 0 0 0,0 0 0 15,0-1 0-15,0-4 0 0,1 4 0 0,0 1 0 16,1 2 0-16,-1-1 0 0,1 2 0 0,1-2 0 0,1 6 0 16,-2-1 0-16,2 2 0 0,-3 4 0 0,-2-2 128 15,-3 1-128-15,0 0 0 0,0 0 128 0,2 2-128 16,-2-5 0-16,0 2 128 0,-1-2-128 0,2 2 0 16,1 2 0-16,-1 0 128 0,-1-5-128 0,2 4 0 15,-1-1 0-15,2 4 128 0,2-1-128 0,3 2 0 0,0 1 0 16,1-2 128-16,0 0-128 0,-2 4 0 0,0 0 0 0,-1-2 128 15,1 0-128-15,-2 0 0 0,2 1 0 0,1-3 128 16,-1 0-128-16,4 2 0 0,-4-5 0 0,4 3 128 16,0 2-128-16,2 1 0 0,0-2 0 0,0-1 128 15,-2 1-128-15,0 2 0 0,-3 0 0 0,1 2 144 16,-5 0-144-16,1 2 0 0,0-2 144 0,2 3-144 16,-1-1 0-16,2 0 144 0,-3-1-144 0,5 1 0 15,3 6 0-15,1-4 128 0,3-2-128 0,0 1 0 16,-3 1 0-16,1-2 0 0,-1-2 0 0,1 0 128 15,0-1-128-15,-1 1 0 0,-1-2 0 0,-1 5 0 16,-1-1 0-16,3 1 0 0,0 0 0 0,3 1 128 16,1 1-128-16,-1-1 0 0,-3 0 0 0,-1 1 0 15,5 2 128-15,-3-2-128 0,0-1 0 0,0 4 0 16,-3-3 0-16,1 1 128 0,3-2-128 0,0 1 0 16,2 0 0-16,0 1 128 0,0 3-128 0,-2-1 0 15,-5 2 0-15,1-2 128 0,-3 3-128 0,-1-3 0 0,1 3 0 16,1-5 128-16,-2 1-128 0,1-1 0 15,0 1 0-15,4 3 0 0,1-1 144 0,1 2-144 0,6-3 160 16,-3 2-160-16,-2 2 0 0,0-5 0 0,-2 0 0 0,3 1 0 16,-1-5 0-16,0 3 0 0,-2 4 0 15,0-2 0-15,0 1 0 0,2-1 0 0,1 5 0 0,1-1 0 16,0-1 0-16,-4 2 0 0,-2 0 0 0,-2-1 0 16,-1 1 0-16,3 0 0 0,0-5 0 0,-1 3 0 0,0 1 128 15,0 1-128-15,3 0 0 0,2 2 0 0,2-3 0 16,1 2 0-16,0-1 0 0,-2 0 0 15,-3-2 0-15,0 4 0 0,-1 0 0 0,2-2 0 0,-2-3 0 16,1 3 128-16,-2 3-128 0,-1-1 0 0,-2-1 0 0,3 2 176 16,1-1-176-16,1 1 160 0,-1 0-160 15,-3 1 0-15,-2 0 0 0,1-3-176 0,0 0 176 0,0 2 0 16,-1-2 0-16,0 3 0 0,1-2 0 0,-1 2 0 16,-1 0 0-16,2 1 0 0,2 0 0 0,-1 2 0 15,0 1 0-15,2-1 0 0,0 1 0 0,-2 1 0 16,-4-1 0-16,2 0 0 0,1-1 0 0,0-2 0 15,-2 0 0-15,1 0 0 0,1 0 0 0,-2 0 0 0,0-1 0 16,1 0 0-16,1 0 0 0,-9-1 0 16,3 4 0-16,3-2 0 0,2-2 0 0,-2-1 0 15,1 1 0-15,11 1 0 0,-3-1 0 0,-3-1 0 16,-3 2 0-16,-8-1 128 0,-1 1-128 0,4 0 0 0,-1 1 0 0,2 0 0 16,3 0 0-16,1 2 0 15,3 1 0-15,1 0 0 0,3-2 0 0,-3 3 0 16,0 2 0-16,0-2 0 0,1 0 0 0,0-1 0 15,-1 1 0-15,-1 0 0 0,-1-1 0 0,-3-1 0 16,-3 1 0-16,0-3 0 0,1 1 0 0,-2-1 0 0,0 0 0 16,-2 1 0-16,2-2 0 0,-1 0 0 0,-2-1 0 15,1 1 0-15,-1 0 0 0,-1 0 0 0,1 1 0 16,1 0 128-16,2-2-128 0,1 2 0 0,3 3 0 0,1 1 0 16,2 2 0-16,-2-1 0 0,2-2 0 15,3 3 0-15,0 2 0 0,-1-2 0 0,0 2 0 0,-4-3 0 16,-1 1 0-16,-1 2 0 0,-2-5 0 0,-3 3 0 15,0-3 0-15,-3 2 0 0,0-2 0 0,0-2 0 16,-6 2 0-16,1-1 0 0,0 1 0 0,0-1 0 0,-4 2 0 16,0-1 0-16,-3-2 0 0,2-1 0 0,0 1 0 0,-1 1 0 15,-2-2 0-15,4 1 0 0,0 1 0 16,0 1 0-16,-2 1 0 0,3 0 0 0,-1-1 0 16,-1 2 0-16,1 2 0 0,-4-2 0 0,1-4 0 0,-2 2 0 15,0 1 0-15,-1-1 0 0,-2-1 0 0,-6-2 0 16,0 0 0-16,0 0 0 0,0 0 0 0,0 0 0 15,0 0 0-15,0 0 0 0,0 0 0 0,0 0 0 16,0 0 0-16,0 0 0 0,0 0 0 0,-9-2 0 16,0 0 0-16,-2 1 0 0,-3-2 0 0,0 2 0 15,1-3 0-15,-1 3 0 0,-1-2 0 0,0 1 0 16,1-4 0-16,-3 4 0 0,-1-1 0 0,1 2 0 16,-1 0 0-16,-4-2 0 0,-1 1 0 0,-2-3 0 15,-2 1 0-15,-2 1 0 0,-2 2 0 0,-2-3 0 16,-3-2 0-16,-1 0 0 0,-4 2 0 0,-1-4 0 15,-2 0 0-15,-3 3 0 0,-3 0 0 0,0 1 0 16,-3 1 0-16,-3-1 0 0,-4-3 0 0,-3 2-128 0,-1 2 128 16,1-2 0-16,0-3 0 0,2 4-128 15,-2-1 128-15,-1-1 0 0,1 1 0 0,-1 1 0 0,1-4 0 16,0 3-128-16,4 1 128 0,0 0 0 0,-4 1 0 0,2 1 0 16,-2-1 0-16,-26-1 0 0,4 0 0 0,6 1 0 15,4 1 0-15,2 2 0 0,-2 2 0 0,0-2-128 16,-7-2 128-16,0 2-208 0,-2 0 80 0,0 2 128 15,-1 1-208-15,-1-1 80 0,1 0 128 16,4 2-208-16,1 4 208 0,1-1 0 0,-2 3 0 0,-1 0 0 16,-2 4 0-16,-1-1-176 0,0-2 176 0,0 4-160 0,1 3 160 0,-1 0 0 15,0 0 0-15,0 2 0 0,-1 4 0 0,3-1 0 16,4 0 0-16,0-1-128 0,1-3 128 0,-4 1 0 16,-9 2 0-16,5-3-128 0,3 0 128 0,2-1-160 15,0 1 160-15,-3 4-160 0,-4 1 160 0,5 0 0 16,7 1 0-16,0 3-128 0,2-2 128 0,4 2 0 15,0-3 0-15,4 2 0 0,1-3 0 0,6 4 0 16,3 0 0-16,2 1 0 0,4 2 0 0,0-3 0 16,3 2-144-16,-3-1 144 0,0-2 0 0,-4 2 0 15,2-2 0-15,1 3 0 0,4-2 0 0,0 0 0 16,-2 2 0-16,0-4 0 0,2 4 0 0,-1-3 0 16,-3 3 0-16,0 0 0 0,-5-2 0 0,4 1 0 15,1-1 0-15,3 4 0 0,2 4 0 0,3-2 0 16,1-1 0-16,1 1 0 0,0 3 0 0,0-2 0 15,0-1 0-15,-1 0 0 0,0 1-128 0,3-1 128 16,-3-1 0-16,2 0 0 0,5 0 0 0,1 0 0 16,-1 0 0-16,2 0 0 0,0 2 0 0,1-2 0 15,1-2 0-15,0 2 0 0,-2 2 0 0,1-2 0 16,-1-4 0-16,0 1 0 0,-5 2 0 0,6 0 0 0,-1-3 0 0,4 2 0 16,1 1-144-16,1-4 144 0,-1 1 0 0,0 1 0 15,0 1 0-15,4-2 0 0,1 1 0 0,-1-2 0 16,-2 3 0-16,-1 1 0 0,1-4 0 0,1 2 0 15,-2 2 0-15,2-2 0 0,-3-2 0 0,0 3 0 16,-1-4 0-16,1 2 0 0,2 1 0 0,0-2 0 16,4 2 0-16,7-10 0 0,-2 3 0 0,-8 12 0 0,1 0 0 15,3-2 0-15,-2 0 0 0,2 1 0 0,-1-3 0 16,2-3-128-16,0 2 128 0,-2-3 0 0,0 2 0 16,3-2 0-16,0-1 0 0,-1 1 0 0,-3 0 0 0,1 0 0 15,0-1 0-15,0 0 0 0,2 3 0 0,-2 1-128 16,2-2 128-16,-1 4 0 0,1 2 0 0,0 1 0 15,2-3 0-15,6-10 0 0,0 3 0 0,0 3 0 16,1-3 0-16,-2 3 0 0,-1-1 0 0,3 1 0 16,0-3 0-16,3 3-160 0,-3-1 160 0,3 1 0 15,-3 1-144-15,2-4 144 0,1 2 0 0,-3 1 0 16,4 2 0-16,-3-3 0 0,-1 2 0 0,1-2 0 16,0 1 0-16,-1 1 0 0,2-1 0 0,0 1 0 15,0-4 0-15,1 1 0 0,1-2-144 0,-1 1 144 16,0-3 0-16,3 0 0 0,-1-2 0 0,0 1-128 15,-2-2 128-15,2-1 0 0,1-2 0 0,-2 1 0 16,1 0 0-16,-3 0 0 0,1-1 0 0,1 0 0 0,0-4 0 0,0 1 0 16,0 0 0-16,1-3 0 0,1 0 0 0,-1-1 0 15,2-1 0-15,0-4 0 16,0 1 0-16,4-5 0 0,-2 5 0 0,2-5 0 16,0 0 0-16,0 0 0 0,0 0 0 0,0 0 0 15,0 0 0-15,0 0 0 0,3-10 0 0,1-3 0 0,1 0 0 16,3-5 0-16,0-3 0 0,2-3 0 0,-1-3 0 0,2-4 0 15,1 1 0-15,1-4 0 0,3-5 0 16,0 0 0-16,0-5 0 0,0-1 0 0,2-2 0 16,1 3 0-16,-1-5 0 0,2 1 0 0,0 1 0 0,8-23 0 15,-1 8 0-15,0 3 0 0,-1 2 0 0,5-1 0 16,-1-3 0-16,3 1 0 0,3 0-128 0,1-2 128 16,-1 1 0-16,0-3 0 0,3 2 0 0,-1-4 0 0,-1 1 0 15,3 1 0-15,2 0-128 0,0 5 128 0,0 3 0 0,-1 3 0 16,2 2 0-16,0 1 0 0,-2 2-128 0,0 2 128 15,-6-1 0-15,1 4 0 0,-3-3 0 0,0 2 0 16,-3-3 0-16,3 4 0 0,2-2 0 0,-1 3 0 16,-1-5 0-16,3 3 0 0,3-3 0 0,4 3 0 15,2-3 0-15,-1 5 0 0,-1-1 0 0,-1 3-128 0,-2 0 128 16,-1 2 0-16,-2 1 0 0,2 2 0 16,-2-1 0-16,3 2 0 0,2 1 0 0,1 1 0 15,1 0 0-15,2 4 0 0,0-2-128 0,0-1 128 16,-2 1 0-16,1-2 0 0,0-2 0 0,1 0 0 15,1 0 0-15,3 0 0 0,4 0 0 0,2-2 0 16,0 0 0-16,-1 5 0 0,-3 0 0 0,0-2 0 16,-2 4 0-16,-3 2 0 0,-3-1 0 0,2 3 0 15,1 1 0-15,3-1 0 0,0 2 0 0,-1 2 0 0,-2 1 0 0,0-3 0 16,0-3 0-16,1-2 0 0,-3 3 0 0,6-3 0 16,3 1 0-16,5-2 0 0,2 1 0 0,0-1 0 15,-3 5 0-15,-2-3 0 16,3 3 0-16,-2-2 0 0,-1 5 0 0,2 0 0 0,4 1 0 15,-2 2 0-15,-1 0 0 0,-5 3 0 0,0 0 0 0,-2 0 0 16,-1 2 0-16,-2-2 128 0,2-3-128 0,2 1 0 16,3 2 0-16,2 1 0 0,-2 2 0 0,-1-4 0 15,3-3 0-15,-2 0 0 0,-2-1 0 0,6 1 0 16,0 1 0-16,3 4 0 0,-2 0 0 0,2 0 0 16,-4 3 0-16,4-1 0 0,-2-1 0 0,0 6 0 0,0-3 0 15,1 5 0-15,3-1 0 0,-2 3 0 0,-4-2 0 16,1-1 128-16,1-2-128 0,-3 1 0 0,-1-2 0 15,4 2 0-15,0-2 128 0,2 1-128 0,-2 1 0 0,0-4 0 16,-2 1 0-16,0 0 0 0,-2-5 0 0,0 0 0 16,2 2 0-16,0 1 0 0,2-2 0 0,-2 4 128 15,-3 1-128-15,-2 3 0 0,1-3 0 0,0 4 0 16,1 1 0-16,-16 0 0 0,6 1 0 0,5 0 0 16,-1 0 0-16,2 2 0 0,-1 0 0 0,2 0 0 15,-3-1 0-15,-2 0 0 0,0 1 0 0,-3-1 0 0,-1 2 0 16,-1-1 0-16,-3 0 0 0,-2-1 128 0,0 2-128 0,-6 0 0 15,-7-1 0-15,1 1 0 16,-7 0 0-16,-3 0 0 0,-1-1 0 0,-3 1 0 16,-3-1 0-16,0 1 0 15,-9 0-1136-15,0 0-272 0,0 0-48 0</inkml:trace>
  <inkml:trace contextRef="#ctx0" brushRef="#br0" timeOffset="1381.34">25157 16377 10127 0,'0'0'896'0,"0"0"-704"0,0 0-192 0,0 0 0 15,0 0 1584-15,0 0 272 16,0 0 64-16,0 0 16 0,-7-8-464 0,7 8-80 0,-8-3-32 0,0 0 0 16,8 3-288-16,-11-6-64 15,-2 2-16-15,-1 0 0 0,1 2-32 0,0 2-16 16,-3-2 0-16,-2 2 0 0,0 0-192 0,0 2-48 0,-1 1 0 0,-1 8 0 16,0-3-256-16,-1 6-64 0,-1 0-16 0,0 3 0 15,0 1-144-15,2 2-32 0,0 0 0 0,2 0 0 16,4 0-48-16,4-1-16 0,3-3 0 0,5 1 0 15,2-1 0-15,2-2 0 0,5-5 0 0,0 0 0 16,3-6 80-16,4-2 16 0,2-2 0 0,0-2 0 16,-1-2 80-16,3-4 16 0,0-2 0 0,0-1 0 0,1 1-64 15,-1 0-16-15,-4-1 0 0,1-2 0 0,0 4-96 16,-3 1-16-16,-2 3 0 0,-1-1 0 0,-9 7-128 0,0 0 160 16,10 2-160-16,-10-2 160 0,8 10-32 0,-3 0 0 15,-2 1 0-15,1 5 0 0,0 0-128 0,0-1 160 16,1-2-160-16,1 0 160 0,3 0-160 0,4-5 0 15,1 3 0-15,2-6 0 0,2-3 0 0,1 0 0 16,2-2 0-16,2-4 0 16,1-3-496-16,-1-5-176 0,-2-5-32 0,-2 2-16 15,-1 2-2544-15,-1-1-496 0</inkml:trace>
  <inkml:trace contextRef="#ctx0" brushRef="#br0" timeOffset="1852.24">25551 16298 20271 0,'0'0'1792'0,"0"0"-1424"16,0 0-368-16,-6 13 0 0,0-3 768 0,0 3 96 15,0 0 16-15,-2 3 0 0,4 1 16 0,-1-1 16 16,-1 1 0-16,-1-2 0 0,1 3-208 0,-1-3-32 16,0 0-16-16,1-1 0 0,-1 0-80 0,2-4-32 15,5-10 0-15,-3 12 0 0,3-12 80 0,0 0 16 0,0 0 0 0,0 0 0 16,10 0-32-16,2-3 0 0,1-6 0 15,2 1 0-15,3-8-224 0,1 1-32 0,2 0-16 0,1-2 0 16,3-1-208-16,-3 2-128 0,0-1 128 0,-2 0-128 16,1-1 0-16,-2 3 0 0,0-1 0 0,-1 2 128 15,-3 8-128-15,-2 0 0 0,-2 3 0 0,-11 3 0 16,0 0 0-16,10 13 0 0,-3 1 0 0,-4 1 0 16,-1-7 0-16,-2 4-128 0,0 0 128 0,-2 2 0 0,-1 2 0 0,-1 0 0 15,-1-1 0-15,0-1 0 0,-6 11 0 16,5-7 0-16,2-5 0 0,1-4 0 0,3-9 0 0,0 0 0 15,0 0 0-15,0 0 0 0,12-3 192 0,0-2 32 16,-1-6 0-16,3-2 0 0,1-2-32 0,3 2 0 16,0-1 0-16,-2 0 0 0,0 0-192 0,0 2 0 15,-2 0 0-15,-1 2 0 0,-3 2 0 0,0 4 0 16,0 2 0-16,-10 2 0 0,9 2 0 0,0 4 0 16,-2 6 0-16,-5-1 0 0,1 3 0 0,-3 2 0 15,0-1 0-15,-3 3 0 0,1 2 0 0,-4 0 0 16,-1-1 0-16,2 0 0 0,1 1 0 0,1-3 128 15,1-3-128-15,1-1 0 16,1-13-288-16,0 0-96 0,0 0-32 0,0 0-10752 16,0 0-2144-16</inkml:trace>
  <inkml:trace contextRef="#ctx0" brushRef="#br0" timeOffset="2181.9">26437 16403 22111 0,'0'0'976'0,"0"0"208"0,0 0-944 0,-10 0-240 0,0 1 0 0,1 4 0 16,-2 4 1344-16,1-2 208 0,-1 6 48 0,1 2 16 16,-1 1-576-16,1 0-112 0,-1 2-32 0,1 1 0 0,3 0-416 15,2 0-96-15,3-2 0 0,3-2-16 0,3-1-16 0,3 0 0 16,4-3 0-16,1-3 0 0,2-5 112 0,2 0 32 15,1 0 0-15,1-4 0 0,0-6 80 0,1 0 32 16,0-4 0-16,1 0 0 0,1-2 160 0,-3-1 48 16,-4 0 0-16,-3 3 0 0,-1-3-288 0,-2 1-48 15,-2 0-16-15,-1 0 0 0,-4-3-208 0,-1 4-32 16,-1 1-16-16,-1 1 0 0,-3 3-208 0,0-2 0 16,-1 4 0-16,1 0 0 15,5 5-1120-15,0 0-224 0,-7-4-32 0,7 4-16 16,0 0-1712-16,0 0-352 0</inkml:trace>
  <inkml:trace contextRef="#ctx0" brushRef="#br0" timeOffset="2512.39">26842 16380 24239 0,'0'0'1072'0,"-9"5"224"0,1 5-1040 0,-1-2-256 15,0 3 0-15,1-1 0 0,2 4 1088 0,1 1 176 16,0-1 16-16,1-2 16 0,0-1-320 0,1 2-64 15,3-3-16-15,0 3 0 0,2-2-176 0,-2-11-32 16,4 9-16-16,2 1 0 0,1-3-112 0,2-1-32 16,-9-6 0-16,14-1 0 0,-1-2-32 0,0-1-16 0,0 2 0 0,0-8 0 15,1 0-32-15,0-3 0 0,0 3 0 0,0-2 0 16,0-2-112-16,-1 2-16 0,-3 0-16 0,0 1 0 16,-1-2-176-16,0 5-128 0,-2-2 192 0,-1 5-192 15,-6 5 144-15,0 0-144 0,0 0 0 0,0 0 144 16,0 0-144-16,0 0 0 0,0 0 0 0,0 0 0 15,0 0 0-15,0 0-144 0,0 0 144 0,0 0-160 16,0 0-256-16,10 1-48 0,-10-1-16 16,0 0 0-16,0 0-480 0,0 0-112 0,0 0-16 0,10 0 0 15,-1-3-1984-15,-9 3-416 0</inkml:trace>
  <inkml:trace contextRef="#ctx0" brushRef="#br0" timeOffset="2892.68">27292 16366 2751 0,'0'0'256'0,"0"0"-256"16,0 0 0-16,0 0 0 0,0 0 4096 0,0 0 768 15,0 14 144-15,-1-2 48 0,-1 1-2320 0,-2 1-464 16,-1 1-96-16,-2 1 0 0,-3-2-576 0,0 1-128 15,-3 0 0-15,0 0-16 0,1 1-368 0,-1-2-80 0,0-2-16 0,3 1 0 16,4 1-224-16,-1-4-32 0,2-1-16 0,5-9 0 16,0 0-272-16,0 0-48 0,0 0-16 0,0 0 0 15,11-4 0-15,1-3 0 0,6-2 0 0,0-4 0 16,-3-1-144-16,3 1-48 0,-2 1 0 0,2-4 0 16,-1 5-192-16,-1 2 0 0,1-5 128 0,-2 5-128 15,-1 0 0-15,-1 5 0 0,-3 3 0 0,-10 1 0 0,0 0 0 16,10 5 0-16,-5 8 144 0,-4-3-144 0,-2 3 144 0,-1 1-144 15,-3 1 160-15,1 3-160 0,-5 2 160 0,1-1-160 16,2-2 160-16,0-2-160 0,0-4 0 16,3 2 0-16,-1 0 0 0,4-13 0 15,0 0-528-15,0 0-112 0,0 0 0 0,10 4-16 16,-2-4-2096-16,-1-4-432 0,2-2-80 0</inkml:trace>
  <inkml:trace contextRef="#ctx0" brushRef="#br0" timeOffset="3129.99">27986 15776 31327 0,'-1'-12'1392'0,"1"12"272"0,0 0-1328 0,0 0-336 16,0 0 0-16,0 0 0 0,0 0 1168 0,-9 11 176 15,0 4 16-15,0 3 16 0,0 3-688 0,1 3-144 16,0-7-32-16,3 3 0 0,-3 6-144 0,-1 2-48 15,-1 5 0-15,0 2 0 0,0 5-96 0,1 0-32 16,0 0 0-16,-5 34 0 0,4-7-192 0,2-10 128 16,2-5-128-16,2-9 0 15,2-4-1104-15,0-1-320 0,0-1-64 0,2-7-16 16,1-2-1232-16,-1-6-240 0</inkml:trace>
  <inkml:trace contextRef="#ctx0" brushRef="#br0" timeOffset="3276.82">27629 16361 25791 0,'4'-13'2304'16,"-1"1"-1856"-16,-1 2-448 0,3 0 0 0,3 4 1776 0,2-3 256 0,3 4 48 0,4 2 16 16,5-2-880-16,3 1-160 0,5 3-32 0,1-1-16 0,3-2-720 15,-1 1-144-15,-2-1-16 0,4 1-128 16,-2-1 0-16,-1 1 0 0,-5 1-160 0,-6-1-16352 16</inkml:trace>
  <inkml:trace contextRef="#ctx0" brushRef="#br0" timeOffset="3945.77">29017 16307 25631 0,'0'0'1136'0,"0"0"224"0,-7-7-1088 0,7 7-272 15,-11-2 0-15,1 5 0 0,-5 3 832 0,-2-1 96 16,0 4 32-16,-2 3 0 0,-2 3-288 0,-3 3-48 16,-1-2-16-16,1 2 0 0,2 0-480 0,3 0-128 0,4 1 0 0,4-4 0 15,5-4 0-15,4 1 0 0,3-2 0 0,6-4 0 16,6-1 128-16,4 0 0 0,2-5 0 0,2 0 0 15,1 0 400-15,2-2 96 0,0-3 16 0,-2-1 0 16,0-5-192-16,-1 1-16 0,1-3-16 0,-3 1 0 16,-1-2-192-16,-1 2-32 0,-3 0-16 0,-2-1 0 15,-2 0-176-15,-2 0 128 0,-2-1-128 0,-2 4 128 16,-2-2-128-16,-2 1 0 0,0 11 144 0,-2-8-144 0,1-3 192 0,1 11-48 16,0 0 0-16,0 0 0 0,-7-7-144 0,7 7 0 15,0 0 144-15,-2-13-144 0,0 5 0 0,2 8 0 16,5-11 0-16,1 5 128 0,-6 6 0 0,10-11 16 15,1 4 0-15,1-3 0 0,-1 2 32 0,3 0 0 16,2 2 0-16,0 0 0 0,4-6-48 0,0 0 0 16,5 1 0-16,1-1 0 0,0 0 64 0,0 1 0 15,2-4 0-15,-2-2 0 0,0-1 160 0,0-1 32 16,-1-2 16-16,1-2 0 0,-2 0-64 0,-3-1-16 16,2-6 0-16,-1 1 0 0,-3-1-64 0,0-3-32 15,0-2 0-15,-2 1 0 0,-2-2-224 0,-1 2 176 16,-1 2-176-16,-1 7 160 0,0 6-160 0,-2 2 0 15,-1 2 0-15,-1 6 0 0,-8 9 0 0,0 0 128 0,0 0-128 0,0 0 0 16,0 0 128-16,0 12-128 16,-3 7 0-16,-2 9 128 0,-4 2-128 0,-1 7 128 0,-3 5-128 0,-1 5 128 15,0 1-128-15,-1 6 0 16,-4 4 144-16,-3 2-144 0,-2 2 0 0,-1 4 0 0,0 2 0 0,-1-5 0 16,0 1 0-16,1-8-160 0,1-2 160 0,1-2-208 31,0-1-1040-31,-1-6-208 0,-3-2-32 0,4-6-16 15,2-4-1168-15,0-5-224 0,1-4-48 0</inkml:trace>
  <inkml:trace contextRef="#ctx0" brushRef="#br0" timeOffset="4098.97">29120 16601 15663 0,'3'-21'1392'0,"2"8"-1120"0,4-4-272 0,5 0 0 0,0 3 3536 0,7-1 656 0,3 1 128 0,7 2 32 0,6 3-2160 0,3-3-416 16,4 3-96-16,0-2-16 0,4 1-736 0,0 1-160 15,0-1-16-15,1 2-16 0,1-2-432 0,6 3-96 16,1 5-16-16,0 1 0 15,-1-1-800-15,-4 4-160 0,-5 1-48 0,-20 0-16448 16</inkml:trace>
  <inkml:trace contextRef="#ctx0" brushRef="#br0" timeOffset="4707.34">25003 17188 15663 0,'0'0'688'0,"0"0"144"0,0 0-656 0,0-9-176 16,0 9 0-16,0-10 0 0,0 10 2096 0,-8-10 384 16,1 1 80-16,-2 3 0 15,-3 3-896-15,0 3-176 0,-1 1-32 0,-2 6-16 0,-3-5-736 0,-2 6-128 16,-2 3-48-16,0 2 0 0,2-5-192 0,2 2-32 16,9-4-16-16,0 2 0 0,2-1-48 0,0 0-16 15,2 2 0-15,3-3 0 0,1 5-16 0,2-3 0 0,1 3 0 0,3-3 0 16,3 2-64-16,2-1-16 15,3 3 0-15,0-3 0 0,-1 1-128 0,1 1 192 16,-1-2-192-16,5 13 192 0,-4-5-192 0,-5-1 192 0,-2-2-192 0,-3 0 192 16,-5 1 192-16,-1-5 32 15,-4 2 16-15,-2-4 0 0,-2 4 144 0,-6 2 48 16,-3-3 0-16,0-1 0 0,8-4-240 0,-2 0-64 0,-2-1 0 0,-2-2 0 16,-1-1-144-16,1-1-48 0,-2-1 0 15,2 0 0-15,-14-3-128 0,8-1 0 0,6-4 0 0,7 0 0 31,3 0-320-31,6-3-128 0,4 1-48 0,7 0 0 16,4-3-2256-16,4 2-448 0,1 1-80 0</inkml:trace>
  <inkml:trace contextRef="#ctx0" brushRef="#br0" timeOffset="5058.18">25253 17194 23039 0,'0'0'2048'0,"0"0"-1648"16,0 0-400-16,0 0 0 0,0 0 768 0,0 0 64 15,0 0 0-15,-6 9 16 0,0-4 384 0,-2 7 80 16,0-1 16-16,-3 5 0 0,-2 1-512 0,-2 1-112 16,-1-1 0-16,-1 2-16 0,-1 2-64 0,4 2-16 15,3-4 0-15,3 2 0 0,3-5-160 0,4-2-16 16,2-2-16-16,5-1 0 0,6-5-48 0,2 2-16 16,4-4 0-16,2-3 0 0,0-2 32 0,2-2 0 15,1-3 0-15,-2-2 0 0,0-1-128 0,-2-1 0 16,-1-4-16-16,-1 2 0 0,1-1-48 0,-3-1-16 0,-2 2 0 0,-1 0 0 15,-3-5 0-15,-3 4 0 16,-1 1 0-16,-1 3 0 0,-2-1 16 0,-2 10 16 16,0-7 0-16,0 7 0 0,0 0-208 0,0 0 176 15,0 0-176-15,0 0 160 0,-3 8-160 0,-1 5 0 0,1 1 0 0,1-2 0 16,-3 2 0-16,5 0-176 0,-2 3 176 0,2-3-192 16,0-1-320-1,4-1-64-15,1 1 0 0,0-4-16 16,-5-9-1664-16,9 9-336 0,-1-5-64 0,-8-4-12592 0</inkml:trace>
  <inkml:trace contextRef="#ctx0" brushRef="#br0" timeOffset="5331.72">25909 16883 10127 0,'0'0'896'0,"0"0"-704"15,0 0-192-15,0 0 0 0,0 0 2560 0,0 0 496 16,0 0 80-16,5 13 32 0,-5-1-1040 0,-3 4-208 16,-2 1-32-16,-3 4-16 0,-1 4-528 0,-1 2-128 15,-4 5 0-15,1 2-16 0,0-1-112 0,-1 5-32 16,-1 2 0-16,-3 4 0 0,-1-1-384 0,0 4-80 16,-1 0-16-16,2-1 0 0,3-5-352 0,0-3-80 15,1-4-16-15,2-2 0 0,3-3-128 0,4-3-224 16,-1-1 48-16,2-3 16 15,1-8-1264-15,3-2-256 0,3 1-48 0,-3-13-8592 16,0 0-1712-16</inkml:trace>
  <inkml:trace contextRef="#ctx0" brushRef="#br0" timeOffset="5671.62">26443 16950 17503 0,'0'0'1552'0,"0"0"-1232"16,0 0-320-16,0 0 0 0,0 0 736 0,0 0 96 16,0 0 0-16,0 0 16 0,0 0 448 0,0 0 96 15,0 0 16-15,0 0 0 0,-7 9-464 0,-2 5-96 16,-1 4-16-16,-3 2 0 0,4-6 128 0,-1 4 32 15,-3 3 0-15,-2 6 0 0,-3 3-176 0,-1 4-48 16,0 3 0-16,-3 2 0 0,-20 38-208 0,9-15-48 16,8-5-16-16,4-9 0 0,5-6-256 0,5-2-48 15,2-9-16-15,5-1 0 0,3-5-176 0,3-2 192 16,2-4-192-16,2-2 192 0,1-5-192 0,0-3 0 16,-7-9-192-16,0 0 192 15,12 1-1472-15,-2-2-192 0,-10 1-16 0,6-15-16 0</inkml:trace>
  <inkml:trace contextRef="#ctx0" brushRef="#br0" timeOffset="5799.57">26045 17417 29423 0,'0'0'1296'0,"8"-6"288"0,3-2-1264 0,2 4-320 16,4 0 0-16,2-1 0 0,5 0 880 0,4 1 112 0,2-2 32 0,6 1 0 16,3 0-448-16,2 0-96 0,0-2-16 0,-2 2 0 15,0 5-464-15,1-2 128 0,-1-1-128 0</inkml:trace>
  <inkml:trace contextRef="#ctx0" brushRef="#br0" timeOffset="6278.88">27669 17386 21183 0,'-2'-9'1888'0,"2"9"-1504"0,0 0-384 0,0 0 0 0,0 0 880 0,0 0 96 0,-10 4 32 0,0 1 0 15,0 8 272-15,0 2 48 0,-1 4 16 0,0 3 0 16,-2 1-512-16,2 4-80 0,1-2-32 0,0 4 0 16,-2-2-304-16,1 2-64 0,0-3-16 0,3 0 0 0,-1-3-336 0,5-3 144 15,0-2-144-15,2-2 0 16,-1-1 0-16,2-5-304 0,1-10 48 0,0 0-9568 16,0 0-1904-16</inkml:trace>
  <inkml:trace contextRef="#ctx0" brushRef="#br0" timeOffset="6634.87">28003 17397 20271 0,'0'0'1792'0,"-9"5"-1424"16,0 1-368-16,-1 4 0 0,0-1 608 0,0 2 48 15,-1 3 16-15,0-1 0 0,6-3 544 0,-3 2 128 16,-1-3 0-16,0 3 16 0,-1-1-304 0,1 1-64 15,0 1-16-15,1-3 0 0,-5 12-112 0,5-4-32 16,2-7 0-16,2-1 0 0,4-10-176 0,0 0-32 16,0 0-16-16,0 0 0 0,15-5 0 0,3-5 0 15,1-3 0-15,2 0 0 0,-1-2-288 0,3-1-48 16,2-5-16-16,-1 2 0 0,0-1-256 0,-2 2 0 16,1 0 0-16,1 3 0 0,-1-1 0 0,1 2 0 0,-1 2 0 15,-3 6 0-15,1 2 0 0,-3 4 0 16,-5 4 0-16,-1 2 0 0,-4 6 0 0,-3 4 0 0,-2 1 0 0,-3 2 0 15,-2 1 0-15,-4 4 0 0,-1 3 0 16,-4-3 0-16,-1 3 0 0,0-3 0 0,-2 1 0 0,2 1 0 16,2-7 0-16,1-4 0 0,1-4 0 0,3 2 0 15,4 0-1168-15,1-13-240 16,0 0-64-16,0 0-14528 0</inkml:trace>
  <inkml:trace contextRef="#ctx0" brushRef="#br0" timeOffset="6919.96">28809 17413 15663 0,'-2'-9'1392'0,"1"2"-1120"15,0-4-272-15,-2 5 0 0,3 6 2592 0,-3-8 464 16,-2 3 80-16,-2 4 32 0,-3 2-1440 0,-1 4-304 15,-3 3-48-15,-4 1-16 0,6 0-672 0,-2 1-144 16,-1 1-32-16,-1 5 0 0,-1-4-96 0,2 5-32 0,0 1 0 0,1-1 0 16,-9 15-64-16,9-4 0 15,2-7-16-15,8-2 0 0,3 1-96 0,5-4-16 0,2 0 0 0,5-6 0 16,0-1-192-16,4-4 0 16,4 3 0-16,3-6 0 15,2-2-352-15,3-1-160 0,1-2-48 0,1-3-10064 0,0 1-2032 0</inkml:trace>
  <inkml:trace contextRef="#ctx0" brushRef="#br0" timeOffset="7362.1">29208 17336 17503 0,'0'0'768'0,"0"0"176"0,-8-3-752 0,2 2-192 16,0 1 0-16,-1 4 0 0,0 2 2016 0,1 0 368 16,-1 3 80-16,-1 3 16 0,-1 3-880 0,0 1-160 15,-1 2-32-15,1 1-16 0,0-1-480 0,2 1-80 16,-1 1-32-16,-2 10 0 0,1-6-256 0,2-1-48 0,0-2-16 15,3-3 0-15,1-6-160 0,0 0-16 16,0-4-16-16,3-8 0 0,0 0-144 0,0 0-16 0,0 0-128 0,0 0 192 16,0 0-192-16,13-5 0 15,0-7 0-15,0 0 0 0,-1-5 0 0,0-1 0 16,-2-1 0-16,1 0 0 0,2-2 0 0,1 0 0 0,0-2 0 0,3 2 0 16,-7 7 0-16,2 0 0 0,2 1 0 15,3-1 0-15,1-1 0 0,1 2 0 0,1 2 0 0,0-1 0 16,16-3 0-16,-7 7 0 0,-5 2 0 0,-7 5 0 15,0 1 0-15,-2 0 0 0,-3 1 0 0,0 4 0 16,-1-2-1056 0,0 0-160-16,-3 0-16 0,0 2-9088 0,0 1-1824 0</inkml:trace>
  <inkml:trace contextRef="#ctx0" brushRef="#br0" timeOffset="7653.01">29639 17385 15663 0,'0'0'688'0,"0"0"144"0,0 0-656 0,0 0-176 0,6 6 0 0,1 1 0 0,-7-7 1984 0,11 2 384 16,0-2 64-16,3 0 0 0,3-2-640 0,-2-1-128 16,2-2-16-16,0-1-16 0,1-3-560 0,0 0-112 15,0 0-32-15,-3 0 0 0,-2 0-464 0,-3 0-80 16,3 1-32-16,-8-1 0 0,-1 0 32 0,-4 0 16 16,-4 0 0-16,-3 4 0 0,0 1 16 0,-5 3 0 15,-3-2 0-15,-3 3 0 0,-1 4-224 0,1 2-64 16,-1 5 0-16,2 1 0 0,-1-2-128 0,3 3 0 15,1 2 0-15,3-2 0 0,-1 2 0 0,3 1 0 16,2-1 0-16,4 1 0 0,1-3 0 0,6-1 128 16,3 0-128-16,0 0 0 0,1-6 0 0,3 2 128 15,2 1-128-15,2-3 0 0,2-2 0 0,2 1-192 0,0-4 0 0,-4-1 16 32,0-2-1808-32,6-2-352 0,-1 0-80 0,9-2-12048 0</inkml:trace>
  <inkml:trace contextRef="#ctx0" brushRef="#br0" timeOffset="8083">30136 17266 11967 0,'0'0'1072'0,"0"0"-864"0,-7 0-208 0,7 0 0 16,-7 1 2304-16,-1 0 400 0,1-1 96 0,-1 3 16 0,0 0-896 15,1 1-192-15,-2 3-16 0,0 0-16 0,0 0-592 16,-1 3-112-16,0-1-32 0,-6 5 0 0,4 1-320 15,-1-1-64-15,2 0 0 0,2-1-16 0,4-1-240 0,2-4-64 16,2 3 0-16,1 0 0 0,0-11-128 0,6 7-128 16,-1 0 192-16,3-1-192 0,1-2 176 0,1-2-176 15,0 1 160-15,5-2-160 0,1 0 144 0,-2-1-144 16,-2-2 128-16,1-2-128 0,0-1 128 0,-2-1-128 16,-2 0 128-16,-1 3-128 0,-2-5 160 0,3 2-160 15,-3-1 192-15,1-2-192 0,-1 2 208 0,0-3-64 16,1 2-16-16,-2-2 0 0,-1 2 64 0,-1-2 0 15,1 4 0-15,-1-3 0 0,-3 2 48 0,0 7 16 16,0-3 0-16,0 3 0 0,0 0-96 0,0 0-16 16,0 0 0-16,0 0 0 0,-7 3-144 0,2 1 0 15,0 4 0-15,1-2 0 0,1 2 0 0,0 2 0 0,-1-1 128 0,3 2-128 16,1 3 0-16,1-1 0 16,2 0 0-16,1-1 0 0,1 0 0 0,0-2 0 0,0 2 0 0,4 3 0 15,1-4 0-15,1 1 0 16,1-1 0-16,2-3 0 0,2-3 0 0,1 0-144 15,-2-4 0-15,-3-1 0 0,2 0-1840 16,-2-1-384-16,3-3-64 0</inkml:trace>
  <inkml:trace contextRef="#ctx0" brushRef="#br0" timeOffset="8418.15">30834 17138 23951 0,'0'0'2128'0,"0"0"-1696"16,-7-3-432-16,0 0 0 0,-3-1 928 0,-1 4 96 16,1 0 32-16,-1 2 0 0,-2-1 352 0,0 1 64 15,-1 3 0-15,-3 4 16 0,0-1-656 0,2 3-128 16,1-2-16-16,2 3-16 0,3-2-336 0,3 1-64 16,1 2-16-16,4-3 0 0,2 2 48 0,3 0 0 15,1 1 0-15,3-1 0 0,0-2 16 0,5-1 0 16,0 5 0-16,1-5 0 0,0-1-128 0,0 1 0 15,-1 0-16-15,-2 0 0 0,-1 0-176 0,-2-3 192 0,-4 1-192 0,-3-2 192 16,-2 0 144-16,-2 3 48 0,-1-3 0 0,-3 2 0 16,-4 0 32-16,0-2 16 0,-3 1 0 0,-1 2 0 15,-3-3-256-15,-1 1-48 0,-1 0-128 0,-2-2 192 16,-6 3-192-16,-9-1 0 0,7-2 0 0,14-3 0 31,1-2-1344-31,4-2-256 0,2-2-48 0,2 0-10080 0,4 0-2032 0</inkml:trace>
  <inkml:trace contextRef="#ctx0" brushRef="#br0" timeOffset="8837.4">31211 17238 4607 0,'0'0'192'0,"4"-7"64"0,1 0-256 0,0-4 0 0,2 4 0 0,-2-5 0 0,-2 2 4896 0,4-4 928 15,-1 0 192-15,2-1 48 0,-1 1-3872 16,0 0-768-16,-1 1-144 0,-1 4-48 0,-1-1-544 0,0 5-112 16,-4 5-32-16,0 0 0 0,0 0-192 0,0 0-32 15,0 0-16-15,-9 3 0 0,-1 1 112 0,-2 2 32 16,-3 3 0-16,-1 2 0 0,-4-1 48 0,0 4 16 16,4-1 0-16,-1-1 0 0,-2 0-64 0,2 4 0 15,0 0 0-15,1-3 0 0,2-1-128 0,2 1-48 16,2-4 0-16,-1 4 0 0,4-2-96 0,3-2-32 15,4 1 0-15,4 0 0 0,2-1-16 0,3-5 0 16,1 0 0-16,4-1 0 0,1 0-128 0,2 1 192 16,2-1-192-16,1 1 192 0,1-1-192 0,0 4 0 15,-3-2 0-15,8 4 0 0,-9-3 0 0,1-1 0 16,0 3 0-16,-2-3 0 0,0 0 0 0,-4 1 0 0,2 1 0 0,-3-4 0 16,0 5 0-16,-1-3 0 15,-2-2 128-15,-1-1-128 0,-7-2 0 0,8 0 0 16,-8 0 144-16,10-1-144 0,0-2 0 0,1 2 0 15,-1-3 0-15,0-1 0 16,1 1-2064-16,0 1-432 0</inkml:trace>
  <inkml:trace contextRef="#ctx0" brushRef="#br0" timeOffset="9714.15">31881 16991 11055 0,'0'0'480'0,"0"0"112"0,0 0-464 0,6-2-128 15,0-5 0-15,-6 7 0 0,0 0 1840 0,0 0 336 16,0 0 80-16,0 0 16 0,0 0-944 0,0 0-192 16,0 0-48-16,0 0 0 0,0 0-288 0,0 0-64 15,-7 4-16-15,7-4 0 0,-5 5-16 0,5-5 0 16,0 0 0-16,5 9 0 0,3 1 112 0,-1 3 16 15,4-3 0-15,-1 4 0 0,0 0-144 0,0 0-32 0,0-1 0 0,-1 1 0 16,-1 0-272-16,-1-2-64 0,0-3-16 0,-1 4 0 16,-1-3 144-16,0 2 16 0,-1 0 16 0,-1-2 0 15,-1 3 48-15,-2 1 16 0,-2-2 0 0,-3 0 0 16,-3 2 64-16,-2 0 16 0,-4 1 0 0,-4-1 0 16,-4-1-16-16,-3 1 0 0,-2-1 0 0,-2-3 0 15,0 3-304-15,0-3-64 0,-1 1-16 0,1 2 0 16,1-5-224-16,-10 4 128 0,4-4-128 0,12-2 0 15,0-2-672 1,2-3-224-16,2 2-64 0,-5-3-17552 0</inkml:trace>
  <inkml:trace contextRef="#ctx0" brushRef="#br0" timeOffset="10437.11">24878 18177 15663 0,'6'-11'1392'0,"-3"-1"-1120"15,2-1-272-15,-1 2 0 0,0-2 1360 0,-1 2 224 16,-1 1 32-16,-2-2 16 0,-1 3 176 0,0-1 48 15,-3 4 0-15,4 6 0 0,-7-10-672 0,1 6-128 16,0 2-32-16,-6 4 0 0,-2 0-464 0,-1 5-112 16,0 3 0-16,-3 3-16 0,9-6-240 0,-4 6-32 15,1 2-16-15,-1 2 0 0,-1-2 16 0,4 3 0 16,-2 0 0-16,6-1 0 0,-7 11-16 0,8-7 0 16,3-6 0-16,5-2 0 0,4-3 144 0,4-1 32 15,-3-7 0-15,1-1 0 0,1 2 0 0,1-3 0 16,3-1 0-16,-1-2 0 0,2-2-48 0,1-3 0 15,-1 2 0-15,10-10 0 0,-4-2-80 0,-6 1-32 16,-2 5 0-16,-4 3 0 0,-4-2-160 0,-5 11 192 0,5-6-192 0,-5 6 192 16,0 0-192-16,0 0 0 0,0 0 0 15,0 0 128-15,5 6-128 0,0 6 0 0,-1 1 0 16,-1-1 0-16,1-1 0 0,0-3 0 16,0 3 0-16,1-1 0 0,1-1 0 0,2 0 0 0,-3-3 0 0,1-2 0 15,3 0-512-15,1-1-16 16,2 1-16-16,1-3-10768 0,1 1-2144 0</inkml:trace>
  <inkml:trace contextRef="#ctx0" brushRef="#br0" timeOffset="10754.76">25644 17994 22111 0,'0'0'1968'0,"0"0"-1584"16,0 0-384-16,0 0 0 0,-7-5 1152 0,0 0 128 15,-2 2 48-15,-1 3 0 0,-3 1-112 0,-1 3-32 16,-1-1 0-16,-2-1 0 0,-1 2-432 0,1 5-96 16,-1 0-16-16,3 2 0 0,3 0-160 0,2 0-32 15,2 2-16-15,4-4 0 0,4-9-144 0,3 14-32 16,2-3 0-16,3 1 0 0,3-1-16 0,4-2-16 16,2 1 0-16,2 1 0 0,1 0-64 0,1 1-16 15,-2-1 0-15,-4-1 0 0,-4 1 32 0,0-2 0 16,-5 4 0-16,-2-4 0 0,-4-9 192 0,-5 11 32 15,-3 2 16-15,-3-4 0 0,-5 2 48 0,-3-3 16 0,-5-1 0 0,-1 0 0 16,-2-1-256-16,2 2-48 16,2-3-16-16,1 0 0 15,3 0-480-15,1 0-112 0,4-5-16 0,4 1-11632 16,10-1-2320-16</inkml:trace>
  <inkml:trace contextRef="#ctx0" brushRef="#br0" timeOffset="11398.14">26941 18318 17791 0,'0'0'784'0,"0"0"176"0,0 0-768 0,0 0-192 0,-6 9 0 15,6-9 0-15,0 0 1520 0,0 0 272 0,0 0 48 0,0 0 16 16,0 0-384-16,14-1-80 0,0-6-16 0,3 2 0 15,0 3-400-15,1-6-80 0,-1-1 0 0,1-2-16 16,1 3-304-16,2-3-64 0,0 0-16 0,1-1 0 16,-1-3-256-16,-1 2-48 0,-2 4-16 0,-3-4 0 0,-2 3-176 0,-3-3 128 15,-5-1-128-15,-2 3 128 0,-3 1 0 0,-5-2 0 16,-7 2 0-16,-2 0 0 0,-2 5 0 0,-3 2 0 16,-7 2 0-16,3 6 0 0,-2 0-128 0,-1 7 0 15,0-1 0-15,3 4 0 0,-3 2 0 0,4 1 0 16,-1-1 0-16,5 3 0 0,0 2 0 0,7-3 0 15,2-3 0-15,6-1 0 0,2 0 0 0,5-1 0 16,2 0 144-16,4-4-144 0,4 2 176 0,4-1-48 16,1-4 0-16,1-1 0 0,2-1-128 0,-2-2 0 15,5-3-160-15,0-2 160 16,4-3-1168-16,-1 1-144 0,1 2-32 0,3-1-8656 16,0-2-1744-16</inkml:trace>
  <inkml:trace contextRef="#ctx0" brushRef="#br0" timeOffset="11654.92">27689 18091 21183 0,'0'0'944'0,"0"0"192"0,0 0-912 0,0 0-224 0,0 0 0 0,8 8 0 16,-2-1 1488-16,2 4 256 15,-1-2 48-15,2 5 16 0,0 1-560 0,2 3-112 16,3 1-32-16,2 0 0 0,-1-1-400 0,-1 1-96 0,2 0-16 16,2 0 0-16,0-6-320 0,0 2-64 0,-8-6-16 0,0 1 0 15,0 2-192-15,-1-5-160 0,1 4 32 0,-2-5 0 16,-2 0-2368 0,-1 1-448-16,-5-7-112 0,0 0-16 0</inkml:trace>
  <inkml:trace contextRef="#ctx0" brushRef="#br0" timeOffset="11853.22">27974 18063 22111 0,'0'0'1968'0,"0"0"-1584"16,-11 2-384-16,1 4 0 0,-1 5 1120 0,-2 1 144 16,-1 6 16-16,-4 0 16 0,2 0 192 0,-2 2 48 15,-5 2 0-15,-1 1 0 0,-3-1-512 0,1 3-80 16,-1-3-32-16,4 5 0 0,-1-3-480 0,2 2-112 15,2-2 0-15,6-4-16 0,1 1-304 0,3-4 0 16,2-1 0-16,3-1 0 16,4-4-1744-16,1-11-304 0,0 0-64 0</inkml:trace>
  <inkml:trace contextRef="#ctx0" brushRef="#br0" timeOffset="12501.05">28388 18069 20271 0,'0'0'1792'0,"0"0"-1424"16,0 0-368-16,-3 8 0 0,1-2 1424 0,1 5 224 16,-6 1 32-16,1 6 16 0,-2 4-192 0,-1-1-32 15,-1-1-16-15,-1 3 0 0,-3 4-624 0,-3-1-112 16,1 4-16-16,-1-2-16 0,1 1-192 0,0 1-48 16,0-4 0-16,2 0 0 0,6-13-160 0,2 0-32 15,-2-2-16-15,5-2 0 0,-1 0-80 0,1-3-16 0,2 1 0 0,1-7 0 16,0 0 128-16,8 1 32 0,2-2 0 0,1-3 0 15,6-2-64-15,0-6-16 0,17-9 0 16,-4-4 0-16,-3-1-224 0,-3 3 0 0,-2-3 128 0,-1 1-128 16,-1-2 0-16,-4 8 0 0,0-2 128 0,1-1-128 15,1 2 0-15,-1 1 0 0,1-2 0 16,1 2 0-16,0 3 0 0,-2 2 0 0,-2 2 0 0,-1 7 0 16,-1 1-160-16,-2 4 160 0,-1 4-128 0,-2 1 128 15,-4 7 0-15,-3-3-160 0,-2 1 160 0,-3 1 0 16,-2-3-128-16,-2 3 128 0,-1-1 0 0,-1 3 0 0,-2 2 0 15,0-3 0-15,-2 1 0 0,-1-1 0 0,-6 0 0 0,3-2-128 16,2 0 128-16,1-5 0 16,-1-4-384-16,6-1-32 0,1-1 0 0,4-3 0 15,4-3-2512-15,2-1-496 0</inkml:trace>
  <inkml:trace contextRef="#ctx0" brushRef="#br0" timeOffset="12817.57">28844 18191 20271 0,'0'0'896'0,"0"0"192"0,0 0-880 0,12 4-208 16,-1-2 0-16,4 1 0 0,1-6 2048 0,4 2 352 16,0 0 80-16,2-2 16 0,1-1-1024 0,0-1-192 15,-2-2-32-15,0 0-16 0,-2-2-528 0,-3 2-128 16,-4 2 0-16,-2-4-16 0,-2 2-304 0,0-1-48 15,-1 1-16-15,-2 1 0 0,-1-3 32 0,-2 5 0 0,-2 4 0 0,0 0 0 16,-5-5 0-16,-1 1 0 0,-3 3 0 0,-4 2 0 16,-3 3-96-16,-1 1-128 0,-1 0 176 0,-1 5-176 15,0 1 256-15,0 0-64 0,0 3-16 0,1-3 0 16,3 1-16-16,2 2 0 0,3-3 0 0,3 2 0 16,3 0-160-16,2-3 0 0,5 0 0 0,3-1 0 15,3 2-368 1,4 0-144-16,1-8-48 0,2 2-10832 0,2 1-2176 0</inkml:trace>
  <inkml:trace contextRef="#ctx0" brushRef="#br0" timeOffset="13106.11">29518 18195 25791 0,'0'0'2304'0,"-5"-5"-1856"0,0-2-448 0,0-2 0 16,0 3 960-16,-2-3 80 16,1 2 32-16,1 1 0 0,0 1 176 0,-2 4 32 15,1 1 16-15,-2 3 0 0,0 2-656 0,-1 0-144 16,-4 2-32-16,-1 4 0 0,-1 0-128 0,0-1-16 16,-2 4-16-16,6 0 0 0,-1-1 16 0,3 3 16 15,3-3 0-15,3 2 0 0,5-1-96 0,1-1-32 0,6 1 0 0,3-1 0 16,2-6-208-16,1 2 144 0,1-2-144 0,4-4 128 15,4-3-128-15,-1-1-176 0,2-3 48 0,-1-1 0 32,0-2-1408-32,-1-1-288 0,-1-5-48 0,-2 3-8496 0,-1 0-1712 0</inkml:trace>
  <inkml:trace contextRef="#ctx0" brushRef="#br0" timeOffset="13316.84">30150 17731 26431 0,'0'0'1168'0,"-9"5"240"0,-5 1-1120 0,-1 6-288 0,-3 0 0 0,-2 4 0 0,-5 0 1232 0,3 5 192 15,-4 4 48-15,2 0 0 0,-1 5-128 0,0-2 0 16,0 2-16-16,2 3 0 0,1-1-704 0,2-2-144 16,5-2-32-16,1-2 0 0,1 3-304 0,3 0-144 15,1-1 128-15,3 4-128 16,1-4-336-16,2-1-160 0,1-2-16 0,2 3-10544 15,1-5-2096-15</inkml:trace>
  <inkml:trace contextRef="#ctx0" brushRef="#br0" timeOffset="13510.28">29742 18188 28559 0,'-1'-12'2544'0,"1"12"-2032"16,2-4-512-16,2 0 0 0,0-2 656 0,1 1 48 0,2 1 0 0,4-1 0 15,1-2 512-15,5 2 128 16,7-1 0-16,3-3 16 0,1 5-640 0,2-1-128 16,2-1-16-16,-2 1-16 0,-2 2-432 0,-1 1-128 15,-2-1 0-15,1-1 0 16,-6 2-1536-16,1-1-352 0,-2 1-80 0,-2 0-12960 0</inkml:trace>
  <inkml:trace contextRef="#ctx0" brushRef="#br0" timeOffset="13803.75">30235 18180 19343 0,'0'0'848'0,"0"0"192"0,0 0-832 0,0 0-208 16,4-6 0-16,2 3 0 0,-1-1 2432 0,4-1 448 16,3 0 96-16,0 1 16 0,2 1-1264 0,2-1-240 15,-4-1-48-15,2 2-16 0,1-1-512 0,-2 0-96 16,-3 3-32-16,-1-2 0 0,-2 2-32 0,-7 1-16 15,0 0 0-15,0 0 0 0,0 0-144 0,-8 9-16 16,-3-3-16-16,-3 4 0 0,-4-1-192 0,-3 3-48 16,0 0 0-16,0 1 0 0,1 1-160 0,0 0-32 15,2 1-128-15,5-2 192 0,2 0-192 0,3-1 0 16,2 2 0-16,3-3 0 0,5-1 0 0,1-5 0 16,6 0 0-16,4 0 0 15,4 0-864-15,3-5-160 0,4 0-48 0,3 0 0 16,1-1-1920-16,1-2-384 0</inkml:trace>
  <inkml:trace contextRef="#ctx0" brushRef="#br0" timeOffset="14258.52">30877 18251 22223 0,'0'0'976'0,"-6"0"224"0,-1 0-960 0,1 1-240 0,-3 3 0 0,-1-2 0 0,-2 0 1456 0,1 1 240 16,-1 2 48-16,1 4 16 0,0-4-448 0,-3 6-96 15,1-2 0-15,1 1-16 0,1 0-304 0,1 0-64 16,5 1-16-16,0-2 0 0,1 2-192 0,3-4-48 16,2 3 0-16,4 0 0 0,1 1-144 0,-1-8-48 15,2 3 0-15,0 0 0 0,2-1-144 0,0 1-48 16,1 2 0-16,-1-4 0 0,0 0-192 0,5 5 0 16,-2-4 128-16,-1 1-128 0,-1-1 0 0,0-4 0 15,0-1 128-15,3-1-128 0,1-3 176 0,1-1-16 16,2-2 0-16,1-6 0 0,0-2 0 0,1-1 0 15,1 0 0-15,-2-2 0 0,-3-2-32 0,0-2 0 16,-1-5 0-16,-5 8 0 0,-1 0 64 0,-1-2 16 16,1-4 0-16,1-4 0 0,0-1-64 0,0 2-16 0,-2 0 0 0,0 4 0 15,-2 5 64-15,-1 2 0 16,-1 2 0-16,0 6 0 0,-3-1 64 0,0 10 0 16,0 0 16-16,-6 6 0 0,-2 4 0 0,-1 8 0 0,0 4 0 0,-1 7 0 15,0-2 144-15,0 7 32 16,-2 3 0-16,2 12 0 0,0 2-144 0,2 0-32 0,1-5 0 15,5 1 0-15,0-4-272 0,2 2 128 0,1-4-128 16,2 20 0 0,0-12-576-16,-1-23-240 0,-1-3-32 0,-1 1-12976 0,-1 1-2608 0</inkml:trace>
  <inkml:trace contextRef="#ctx0" brushRef="#br0" timeOffset="15954.96">14497 13540 21183 0,'24'-18'1888'0,"-5"7"-1504"0,4 3-384 16,3-2 0-16,-1 2 1056 0,-3-2 144 0,-2 4 16 16,-1 0 16-16,-4-2-208 0,-2 4-64 0,-3-2 0 0,-2-2 0 15,-8 8-384-15,0 0-64 0,0 0-32 0,0 0 0 16,-8-10-192-16,1-1-32 0,-5-2-16 0,1 1 0 16,-6 0 16-16,-3-4 0 0,-3 1 0 0,-5 0 0 15,-4-2 208-15,-1 1 48 0,-5-2 16 0,-4-2 0 16,-4-2-48-16,-4 1-16 0,-9 0 0 0,-3-3 0 15,-4 0 0-15,-3 2 0 0,-2-1 0 0,-5 2 0 16,-6 3-176-16,-3 1-32 0,-4 0-16 0,-2-2 0 16,-2-2-64-16,-3 3-16 0,-3 1 0 0,-1 0 0 15,-2 3-16-15,-3-1 0 0,-1 0 0 0,-2-1 0 16,-4 2-144-16,2 3 128 0,-3-2-128 0,-2 2 128 16,-3 3-128-16,-2 1 0 0,1 4 0 0,-4 2 0 15,-2 0 0-15,-1 3 0 0,-1 6 0 0,0-1 0 0,1 6 0 0,4-3 0 16,4 0 0-16,4 3 0 0,3-2 0 0,4 5 0 15,3-1 0-15,-2 4 0 0,2-2 128 0,1 4-128 16,0 6 128-16,0-2-128 0,2 2 0 0,0 0 0 16,2 3 128-16,0 3-128 0,-1 2 0 0,3 1 0 15,3 3 0-15,7-1 0 0,7 1 0 0,5-1 0 16,5-1 0-16,13 0 0 0,9 0 0 0,2-2 0 16,7 0 0-16,4 0 0 0,4 0 0 0,7 1 0 15,2 5 0-15,7 0 0 0,6-3 0 0,5 3 0 16,5-2-144-16,8 2 144 0,3-2 0 0,9 1 0 15,6 4-128-15,6-5 128 0,4-4 0 0,7-1 0 16,6 0 0-16,3-1 0 0,6 0-160 0,6 1 32 0,4-3 0 16,4 1 0-16,2 1 128 0,5-5-128 0,5-1 128 0,0-2-128 15,3 4 128-15,2-2 0 0,3 1 128 0,4-5-128 16,1-5 0-16,3-2 0 0,3 1 0 0,3-8 0 16,1-4 0-16,4-3 144 0,0-2-144 0,6-1 0 15,4-4 256-15,0-1-64 0,3-2-16 0,1-1 0 16,1 3-48-16,-1-7-128 0,-2-1 192 0,3-2-64 15,2-2-128-15,-3 0 160 0,-4-1-160 0,0 0 160 16,0-4-160-16,-3-1 0 0,-5-4 0 0,2-1 128 16,-5-1-128-16,-3-3 0 0,-3 2 0 0,-4-1 0 15,-5 0 128-15,-2 1-128 0,-2 2 0 0,-3 3 128 16,-4-8-128-16,-6-1 160 0,-7 1-160 0,-2 2 160 16,-6 3-160-16,-3-3 192 0,-5-3-192 0,-4 0 192 15,-1-2-192-15,-9-1 160 0,-6 0-160 0,-5 0 160 0,-7 6-160 16,-5 0 0-16,-5-2 0 0,-6-1 0 15,-4-1 0-15,-7 0 0 0,-5 0 0 0,-6 0 0 0,-5-1 0 0,-6-3 0 16,-6 0 0-16,-3 1 0 0,-4 1 0 0,-6 0 0 16,-5 0 0-16,-2 2 0 0,-3 2 0 0,-2 2 0 15,-5-1 0-15,-3 4 0 0,-2 0 0 0,-4 2 0 16,-5-2 0-16,-2 0 0 0,-3 2 0 0,-6-2 0 16,-3 3 0-16,-3 0 0 0,-6 3 0 0,-3 1 0 15,0 3-160-15,-6 3 160 0,-4 0-128 0,-2 2 128 16,0 5 0-16,-4 1-144 0,-5 2 144 0,-1 5 0 15,-2 2 0-15,-3 2 0 0,-3 3 0 0,-1 5 0 0,-2 4 0 16,-2 4 0-16,-1 2 0 0,0 5-128 0,2 2 128 16,3 5-128-16,0 1-16 0,4 2 0 0,6-1 0 15,7 4 0-15,5-1 144 0,9 1-128 0,5-1 128 0,9 4-128 16,5-2 128-16,7 3 0 0,5 5 0 0,8 3-128 16,6 0 128-16,8-3 0 0,5 0 0 0,10 2 0 15,5 1-224-15,5 1 32 0,4-3 16 0,5 4 0 31,4-1-304-31,3-3-64 0,6-2-16 0,5-6 0 16,5-2 48-16,5 6 16 0,6 1 0 0,7 3 0 0,3 2 304 0,6-6 48 0,6-5 16 0,3-2 0 16,4 0 128-16,4-2 0 0,4-3 0 0,8 0 0 15,5-4 176-15,8 2-48 0,4-4 0 0,5-1 0 16,0-7-128-16,7 2 160 0,4 0-160 0,3-4 160 16,2-5-160-16,6-3 192 0,4-1-192 0,5-7 192 15,3 1 0-15,6-4 0 0,7-7 0 0,2-1 0 16,0-6 0-16,6 2 0 0,4-2 0 0,3-3 0 15,-2-3-192-15,6-5 160 0,1-1-160 0,-3-3 160 0,-3-3-160 0,0-3 0 16,2-3 0-16,-4 1 128 0,-4 0 16 16,-6-6 0-16,-7 1 0 0,-4-4 0 0,-8-6 176 0,-7 0 48 15,-4-5 0-15,-12-2 0 0,-6 0-64 0,-13-1-16 16,-12 2 0-16,-11 3 0 0,-15-5-80 0,-13 4-16 16,-14 4 0-16,-11 2 0 0,-10 1-192 0,-13 4 144 15,-13 0-144-15,-14 6 128 16,-14 8-768-16,-13 3-144 0,-13 4-48 0,-9 7 0 15,-10 6-2272-15,-18 2-464 0</inkml:trace>
  <inkml:trace contextRef="#ctx0" brushRef="#br0" timeOffset="18874.41">14655 9285 16815 0,'0'0'736'0,"0"0"160"0,-5-4-704 0,0-1-192 16,5 5 0-16,0 0 0 0,-3-5 576 0,3 5 96 15,0 0 16-15,8-7 0 0,2-2-272 0,4 3-48 16,5-4-16-16,3 2 0 0,2-2-64 0,1 4-16 16,3-3 0-16,3 1 0 0,-1 0 0 0,-1 0 0 15,3 3 0-15,-1 1 0 0,-2 0 176 0,-2 4 16 16,-5 4 16-16,-3 0 0 0,-3 1-160 0,-5 5-16 16,-4 1-16-16,-5 3 0 0,-6 3-128 0,-3 1-32 15,-6-1 0-15,-4 2 0 0,-2 0 80 0,-1 2 16 16,-2-1 0-16,-2 2 0 0,-2-4 240 0,0-3 48 15,5 0 16-15,1-1 0 0,5-1-112 0,4-4-32 16,3 0 0-16,4-2 0 0,4 3-240 0,4-3-144 16,4 0 160-16,3 0-160 0,4-2 128 0,3 4-128 15,3-2 0-15,-1 6 144 0,3 1-144 0,-3 2 0 16,-1 4 0-16,-1 0 128 0,-4 0 16 0,-3 1 0 16,-2 1 0-16,-2 3 0 0,-6-4 336 0,-4 0 64 0,-3-2 16 0,-3 0 0 15,-4 0 192-15,-2 0 32 0,-5 1 16 0,-4-2 0 16,-4-3-336-16,0 0-64 0,-1-1-16 0,2-1 0 15,-1-5-208-15,2-3-48 16,2-4-128-16,3-2 192 0,3-2-320 0,3-2-80 16,3-1-16-16,2-7 0 15,7-2-2592-15,7 0-512 0</inkml:trace>
  <inkml:trace contextRef="#ctx0" brushRef="#br0" timeOffset="19109.48">15653 9555 7359 0,'0'0'320'0,"0"0"80"0,0 0-400 0,0 0 0 16,0 0 0-16,3-4-3200 0</inkml:trace>
  <inkml:trace contextRef="#ctx0" brushRef="#br0" timeOffset="19854.5">15988 9216 11055 0,'-2'-5'976'0,"-2"-3"-784"0,0 3-192 0,-2 1 0 16,-2-2 1744-16,2 1 304 0,-1 1 64 0,1 2 16 15,6 2-1072-15,0 0-224 0,-5-3-32 0,5 3-16 16,0 0-224-16,0 0-48 0,0 0-16 0,0 0 0 16,10-1-32-16,4 2 0 0,4 2 0 0,2-1 0 15,4 2 288-15,3 3 48 0,2 0 16 0,2 2 0 0,2 1-128 16,0 1-32-16,-1-2 0 0,-2 4 0 0,3-3-208 0,-2 2-64 15,-2 0 0-15,-2-2 0 0,-4 1-16 0,-2 0-16 16,-1-2 0-16,-2 1 0 0,-2-4 32 0,-5 5 16 16,-2-2 0-16,-4 1 0 0,-4-3 96 0,-3 4 16 15,-6-4 0-15,-2 5 0 0,-3-2 64 0,-3 2 0 16,-6 1 16-16,-3 0 0 0,-5 2-112 0,0 2-32 16,-1-1 0-16,0-1 0 0,-1 1-112 0,1-2-16 15,1-2-16-15,2 4 0 0,1-1-304 0,3 1 160 16,2-2-160-16,2-2 128 0,1 1-128 0,4 1 0 15,3-4 0-15,0 4 0 16,1-2-352-16,6-3-48 0,5-9-16 0,4 9 0 16,-4-9-2304-16,14 4-464 0</inkml:trace>
  <inkml:trace contextRef="#ctx0" brushRef="#br0" timeOffset="20530.75">17158 9206 11967 0,'0'0'1072'0,"0"0"-864"16,0 0-208-16,0 0 0 0,0 0 1584 0,7-3 272 15,1 1 48-15,2-1 16 0,2 2-384 0,1-2-80 16,3 1-16-16,2-2 0 0,2 0-608 0,4 0-112 15,5 2-16-15,0-6-16 0,2 1-336 0,2 0-64 16,1-2-16-16,1 2 0 0,-2-5-272 0,0 3 128 16,-3-2-128-16,0 2 0 0,-5 0 144 0,-2 3-144 15,-5-3 0-15,-3 4 144 0,-2-3-144 0,-5 2 0 16,-2 2 0-16,-6 4 0 0,0 0 0 0,0 0-272 16,0 0 64-16,-9-5 16 0,-4-1-112 0,2 2-16 15,-6 1 0-15,-2 1 0 0,-3 2 320 0,-2 0-192 16,-3 1 192-16,0 1-160 0,-3 2 160 0,-3 1 0 15,-1 3 0-15,0-3-128 0,-1 0 128 0,0 4 176 0,-1-1-48 0,2 2 0 16,-1 4 160-16,5-3 32 16,1 2 0-16,3 1 0 0,5-3 0 0,2 3 16 0,3-1 0 15,5-2 0-15,3 0-192 0,4 1-144 0,4-3 192 0,4 1-192 16,1 2 128-16,7-2-128 0,1 1 0 0,2-2 0 16,3 3 144-16,2-1-144 0,2 1 0 0,-2 0 144 0,0 5 176 15,-1-3 48-15,0-1 0 0,-2 2 0 16,-3 0 432-16,-3 0 96 0,-1 1 0 0,-3-4 16 15,-3 4-256-15,-4-1-48 0,-3-1-16 0,-3 1 0 0,-3-1-208 0,-4-1-32 16,-2-1-16-16,-4 1 0 0,-3-4-112 0,-1 3-32 16,-1-5 0-16,3 3 0 0,-2-2-192 0,0 1 0 15,1-5 0-15,4-1 0 0,3-1-192 0,2-4-144 16,3 0-32-16,1-2 0 16,9 4-2528-16,0-11-512 0</inkml:trace>
  <inkml:trace contextRef="#ctx0" brushRef="#br0" timeOffset="20870.71">18528 9032 25167 0,'0'0'1104'0,"0"0"240"0,0 0-1072 15,-6 2-272-15,-5 2 0 0,1 2 0 0,-5 3 832 0,-4 4 96 0,-4 0 32 0,-2 3 0 16,-2 5-112-16,-2 4-16 0,-3 2 0 0,-2 3 0 16,-2 4-80-16,0 2-32 0,1 3 0 0,-5 6 0 15,-2 1-304-15,-2 3-64 0,-2 3-16 0,2-2 0 16,2-3-336-16,1 0 144 0,2-4-144 0,1-2 0 15,2-6 0-15,4-4 0 0,2-1 0 0,3-2 0 16,5-5 0-16,3-4-256 0,4-1 64 0,2-4 0 16,3-2-1440-16,3-2-288 0,1-5-48 15,6-5-11536-15</inkml:trace>
  <inkml:trace contextRef="#ctx0" brushRef="#br0" timeOffset="21259.71">18417 9513 16575 0,'0'0'1472'0,"0"0"-1168"15,0 0-304-15,0 0 0 0,0 0 2048 0,-1 8 368 16,-4 6 64-16,-3 1 16 0,-3 3-1296 0,-2 2-256 16,0 1-48-16,-1 3-16 0,1 4-192 0,-1 2-48 0,1-2 0 0,3 1 0 15,2-4-288-15,4 0-64 0,3-1-16 0,3-5 0 16,4-1-64-16,1-1-16 0,2-6 0 0,3-5 0 15,2-2 320-15,2-1 64 16,3-6 16-16,3-2 0 0,1-5-48 0,1 0-16 16,1-5 0-16,-1-2 0 0,0-1-272 0,-1-1-64 0,-1-2-16 0,-2-4 0 15,2 1-32-15,-4 0 0 16,-3-4 0-16,0 3 0 0,-2-3-144 0,-2 4 160 0,0 1-160 0,-3 9 160 16,-1 2-160-16,-3 7 0 0,-4 5 144 0,0 0-144 15,-4 8 144-15,-3 7-144 0,-1 7 192 0,-4 6-192 16,-3 5 272-16,-2 4-48 0,0 1-16 0,-5 2 0 15,-1 7 48-15,0-1 16 0,-1 2 0 0,0 2 0 16,-2-3-144-16,4 1-128 0,0 2 144 0,-6 12-144 16,5-7 0-16,1-8 0 0,5-6-176 0,-2-5 176 15,-3-3-1920-15,0-2-272 0,0-4-48 0,-5-1-16 0</inkml:trace>
  <inkml:trace contextRef="#ctx0" brushRef="#br0" timeOffset="22311.99">15894 9979 12895 0,'9'-7'1152'0,"1"0"-928"16,4 1-224-16,0-2 0 0,-1 1 1216 0,0 0 208 15,-2 0 48-15,-1 3 0 0,0-2-480 0,-1 4-96 16,-1-1 0-16,-8 3-16 0,0 0-368 0,0 0-80 16,0 0-16-16,0 0 0 0,0 0-128 0,0 0-32 15,0 11 0-15,-3-2 0 0,-3 3 448 0,-3 3 96 0,-4 3 16 0,-2 3 0 16,-3 5 48-16,-3 4 16 0,-5 6 0 16,-3 3 0-16,-3 5-176 0,-1-4-16 0,-1-2-16 0,1 1 0 15,-3-3-240-15,1-1-48 0,-1-4-16 0,1 0 0 16,-1-7-80-16,0 0-16 0,-1-1 0 0,-1-1 0 15,1-2-16-15,-1 0 0 0,-4-3 0 0,2-2 0 16,-1 0-48-16,0-3-16 0,-2-1 0 0,0 2 0 16,0-4-64-16,-1 1-128 0,-1-4 176 0,-1 1-176 0,-1-3 160 0,-1-2-160 15,-3 1 128-15,-1 1-128 0,-3 1 0 0,0-2 128 16,1 0-128-16,-1 1 0 0,3 0 0 0,1 2 0 16,2-2 0-16,3 1 0 0,-1 1 0 15,1 1 0-15,3 0 0 0,1 3 0 0,-3 4 0 0,3-2 0 16,0 1 0-16,3 2 0 0,-3 1 0 0,1 2 0 15,-1 1 0-15,0 0 0 0,-1 7 0 0,0 0 0 16,0-3 0-16,0 4 0 0,-6-2 0 0,4 5 0 16,0-4 0-16,2 6 0 0,0 1 0 0,-1 1 0 15,-1 1 0-15,1 0 0 0,0 3 0 0,-1 1 0 16,1-1 0-16,-1 2 0 0,1 1 0 0,1 0 0 16,2-3 0-16,3 3 0 0,1 2 0 0,4-4 0 15,1 1 0-15,3 0 0 0,1 1 0 0,1-2 0 16,1-2 0-16,3 3 128 0,-1 0 0 0,-1-3-128 0,5-1 192 15,-3-2-64-15,3 2 16 0,1-3 0 16,1-2 0-16,2 1 0 0,0-1 16 0,1-1 0 16,4-1 0-16,-2-3 0 0,4-1-32 0,1-2 0 15,-1-1 0-15,4-4 0 0,0-3-128 0,1-1 192 0,1-5-192 0,3 1 192 16,0-5-192-16,0-5 0 0,0 0 0 0,0 0 0 16,0 0 0-16,0 0-272 0,6-5 32 0,0-4 16 31,-1 0-1248-31,1-4-240 0,-4 1-48 0,2 0-8592 0,-2-3-1712 0</inkml:trace>
  <inkml:trace contextRef="#ctx0" brushRef="#br0" timeOffset="22610.14">12458 11836 31327 0,'-16'-17'1392'0,"11"11"272"0,0-1-1328 0,0 5-336 0,-1 1 0 0,0 2 0 0,0 3 512 0,-1 6 16 16,0 1 16-16,-1 7 0 0,0 5-16 0,1 4 0 16,-1 4 0-16,2 2 0 0,0 4 0 0,-1 3 0 15,2 0 0-15,0 6 0 0,0 1 32 0,2 1 0 16,0 2 0-16,1-4 0 0,2 0-208 0,3-3-32 16,1-5-16-16,6 9 0 0,4-11-48 0,4-5-16 0,3-8 0 15,6-8 0-15,5-7-48 0,7-3-16 16,4-10 0-16,3-4 0 0,2-6-48 0,4-4-128 15,3-2 192-15,4 1-64 0,3-3-256 0,3 3-64 16,2 0-16-16,2-1 0 16,-2 2-2128-16,0 3-416 0,20-5-96 0,-8 15-16 0</inkml:trace>
  <inkml:trace contextRef="#ctx0" brushRef="#br0" timeOffset="24547.1">20553 14690 10127 0,'0'0'448'0,"-10"-3"96"0,1 0-544 0,-1 1 0 15,10 2 0-15,-11-3 0 0,1-6 2016 0,3 3 288 16,0-1 64-16,7 7 16 0,0 0-960 0,0 0-192 16,-5-9-32-16,5 9-16 0,0 0-176 0,0 0-48 15,0 0 0-15,0 0 0 0,12-3-128 0,3-2-48 16,0 2 0-16,4 0 0 0,-1 0 96 0,4 0 16 15,2-1 0-15,2-1 0 0,5 1-256 0,3 1-32 16,2-6-16-16,3 5 0 0,6 4-144 0,-2 0-48 16,3-1 0-16,-1-2 0 0,5 1-144 0,-4-1-48 15,0-1 0-15,-3 2 0 0,-4-1-208 0,-2 2 144 16,-5 1-144-16,-3 0 128 0,-2-1-128 0,-4 1-192 16,-4 1 32-16,-4 0 16 15,-1 2-2032-15,-5-1-384 0,-9-2-96 0,0 0-16 0</inkml:trace>
  <inkml:trace contextRef="#ctx0" brushRef="#br0" timeOffset="24771.76">21693 14579 13823 0,'0'0'1216'15,"10"0"-960"-15,2-2-256 0,0 2 0 16,2-4 1328-16,2 2 208 0,1-3 64 0,2 1 0 0,3 1 0 0,2-2 16 15,2-1 0-15,2 2 0 0,1 3-544 0,0 0-112 16,-1-2-32-16,-1 1 0 0,-1-3-544 0,1 2-128 16,-1 3 0-16,-2-1-16 0,-3-2-240 0,-2 2 0 15,-1 0 0-15,-3-1 0 16,-3 1-320-16,-2 0-176 0,-2-4-16 0,-8 5-7968 16,0 0-1584-16</inkml:trace>
  <inkml:trace contextRef="#ctx0" brushRef="#br0" timeOffset="24972.39">22437 14488 11055 0,'0'0'480'0,"12"-2"112"0,1 2-464 0,2-3-128 16,-1-2 0-16,2 3 0 0,-1-1 1792 0,3 1 320 15,1-4 80-15,0 0 16 0,1 1-1136 0,-1 1-240 16,-1-2-32-16,0 2-16 0,0 1-352 0,-2 1-80 0,-1 1-16 0,-1-1 0 15,-1 2-208-15,-2 0-128 0,-11 0 160 0,12 3-160 16,-2-2-128-16,-10-1-128 0,10 7-32 0</inkml:trace>
  <inkml:trace contextRef="#ctx0" brushRef="#br0" timeOffset="25151.67">23044 14530 15487 0,'0'0'688'0,"0"0"144"0,12 2-672 0,-2-1-160 16,0 3 0-16,1-6 0 0,2-4 960 0,2 2 176 16,3 3 16-16,1-2 16 0,0-3-736 0,2 0-160 15,0-1-16-15,0 2-16 0,-2 3-240 0,1 0 0 16,2 0 0-16,-5 1-9152 16</inkml:trace>
  <inkml:trace contextRef="#ctx0" brushRef="#br0" timeOffset="25273.62">23611 14554 9727 0,'0'0'432'0,"4"-6"80"0,-4 6-512 0,8-5 0 16,0 1 0-16</inkml:trace>
  <inkml:trace contextRef="#ctx0" brushRef="#br0" timeOffset="25460.64">23998 14533 18143 0,'0'0'800'0,"0"0"160"0,0 0-768 0,3-9-192 0,-3 9 0 0,9-5 0 16,1-2 864-16,2 2 128 0,2 3 32 0,0-1 0 15,2 2-736-15,0 1-144 0,-2 0-16 0,-2 3-6656 16,1-1-1344-16</inkml:trace>
  <inkml:trace contextRef="#ctx0" brushRef="#br0" timeOffset="25635.44">24427 14556 4607 0,'0'0'192'0,"12"-3"64"0,-2 1-256 0,1 0 0 16,2 2 0-16,2 0 0 0,0-2 2800 0,2 1 512 16,1 2 96-16,0 0 32 0,1 0-2608 0,0 1-528 15,-3-2-112-15,-1 2-5312 16,1-1-1088-16</inkml:trace>
  <inkml:trace contextRef="#ctx0" brushRef="#br0" timeOffset="25789.48">24918 14514 11055 0,'11'0'480'0,"1"-2"112"0,-2 0-464 0,0-1-128 0,-1 2 0 0,1-1 0 15,0-1 2064-15,0 2 400 0,1-2 80 0,0 2 16 16,2 1-1712-16,0 0-336 0,-1 1-64 0,2-1 0 16,1-2-304-16,1 0-144 0,0 5 160 0,1-2-9936 15</inkml:trace>
  <inkml:trace contextRef="#ctx0" brushRef="#br0" timeOffset="26401.01">25430 14488 14975 0,'0'0'656'0,"0"0"144"0,0 0-640 0,14 0-160 16,-1 2 0-16,0-1 0 0,-1-2 688 0,2-1 96 15,1 2 32-15,1-1 0 0,0 1-496 0,2 0-112 16,1-1-16-16,1 1 0 0,3 2-192 0,1 0 144 15,-2 1-144-15,1-1 128 0,-1-4-128 0,2 2-144 16,0 3 144-16,-1-2-208 16,-3-3-656-16,2 0-128 0,-1 2-32 0,1 2 0 15,-2-1-16-15,2-1-16 0,-1-1 0 0,0-1 0 0,-5 5 544 0,1-2 128 16,-2 2 0-16,2-2 16 0,-2 0 368 0,1 2 0 16,0-1 0-16,0 1 0 0,1-4 128 0,1 1 0 0,-2 0 0 0,2 0 0 15,1 0 208-15,-1-2 48 0,-3 1 0 0,0 0 0 16,0 1 304-16,1 1 64 15,0-1 16-15,1 0 0 0,1-1-224 0,-1-2-32 0,0 2-16 16,1-3 0-16,-1 2-240 0,3-1-64 0,-1 1 0 0,0 0 0 16,0 2-192-16,0-2 128 0,0-1-128 15,0 2 0-15,-1-2 128 0,-2 3-128 16,0 0 0-16,-1 0 0 0,-3-1 0 0,2 1 0 0,0 0 0 0,2 0 0 16,-1 0 0-16,0-1 0 0,2-2 0 15,1 3 0-15,-2 2 176 0,1-2 32 0,-2 0 16 0,-4 0 0 16,2 0-64-16,2 1-16 15,2 0 0-15,-1 0 0 0,0-1-144 0,1 0 128 0,4-1-128 0,-2 1 128 0,0-1-128 16,0 1 160-16,0-1-160 0,6 1 160 0,-2 1-160 16,0-1 0-16,0 0-160 0,-1 0 160 0,-2-1 0 0,-2-1 192 15,0 1-16-15,2 0 0 0,-1 0 208 0,0 1 64 16,-1 1 0-16,1-1 0 0,0-1-176 0,-1 1-16 16,-3-2-16-16,0 2 0 0,-1 0-240 0,0 0 128 15,0-1-128-15,0 2 0 0,0 1 128 0,1 1-128 16,2 0 0-16,-1-1 0 0,0 2 0 0,0 0 0 15,-1-1 0-15,2-1-160 0,-2-2 160 0,3 0-160 16,-3 1 160-16,2 2-160 0,1-2 160 0,-1 3 0 16,1-3 0-16,0 2 0 0,-1-1 0 0,0 2 0 15,1 0 0-15,0 1-128 16,0-2-272-16,1-1-48 0,1 2-16 0,2 0 0 16,-1 0-816-16,2-2-176 0,0-1-16 0</inkml:trace>
  <inkml:trace contextRef="#ctx0" brushRef="#br0" timeOffset="26681.37">29019 14589 9215 0,'22'-5'816'0,"6"2"-656"16,3 1-160-16,4 2 0 0,4 1 1920 16,1 0 368-16,1 0 64 0,-2 1 16 0,-3-1-1088 0,-3 0-192 15,0-1-64-15,-1 0 0 0,-2-5-128 0,2 1-16 16,-3 4-16-16,1-2 0 0,-2-2-224 0,-1 0-64 16,0 2 0-16,2 2 0 0,2 1-272 0,-2 1-64 15,-2 3-16-15,2-1 0 0,-2 3-352 0,-1 2-80 16,-1-3-16-16</inkml:trace>
  <inkml:trace contextRef="#ctx0" brushRef="#br0" timeOffset="28412.28">20069 14632 10127 0,'-12'4'896'0,"12"-4"-704"16,-9 0-192-16,9 0 0 0,-9 0 2224 0,9 0 400 16,-6 4 96-16,6-4 16 0,0 0-832 0,0 0-176 15,0 0-16-15,0 0-16 0,13-2-496 0,4 2-112 0,4-1 0 0,-3 1-16 16,4 1-176-16,5-1-16 15,4-1-16-15,4 2 0 0,5-1-256 0,4 2-48 16,2 1-16-16,2-1 0 0,2-6-96 0,-3 3 0 0,-4 2-16 0,-1-2 0 16,0-2 32-16,-3 0 16 15,-4 0 0-15,-2 1 0 0,-3 1-208 0,-2 0-32 0,-1-4-16 0,-3 4 0 16,-2 1-224-16,-3 0-240 16,-4 1 48-16,-2 1 16 15,-3-2-2640-15,-1 0-544 0</inkml:trace>
  <inkml:trace contextRef="#ctx0" brushRef="#br0" timeOffset="28981.25">18755 14585 16575 0,'2'-8'1472'15,"-1"2"-1168"-15,-1 6-304 0,0 0 0 16,3-13 1408-16,-2 3 240 0,-1 10 32 0,0 0 16 16,0 0-160-16,0 0-16 0,0 0-16 0,0 0 0 0,2 14-656 0,-2 4-128 15,2 2-16-15,-2 6-16 16,0-1 64-16,0 8 16 0,0 4 0 0,0 0 0 0,-2 1-128 0,0 1-32 16,-1 5 0-16,-1-4 0 0,-1 1-224 0,-1-3-64 15,0 0 0-15,-2-2 0 0,-1-3-176 0,1-3-144 16,2-2 192-16,1-4-192 0,0 1 128 0,2-6-128 15,2-5 0-15,1-2 0 0,1 0-192 0,-1-12-80 16,0 0-32-16,0 0 0 16,0 0-2544-16,12-10-512 0</inkml:trace>
  <inkml:trace contextRef="#ctx0" brushRef="#br0" timeOffset="29393.73">19137 14701 27519 0,'0'0'1216'0,"2"-12"256"0,1-1-1168 0,3 2-304 0,3-2 0 0,0 4 0 16,4-2 960-16,2 0 144 0,3-2 32 0,5 1 0 15,3 6-304-15,4-4-48 16,0 1-16-16,-1 0 0 0,-1 4-144 0,-1 1-48 0,1 2 0 15,-4 4 0-15,-2 1-176 0,-7 2-32 16,-2 6-16-16,-1 3 0 0,-4 4-176 0,-3 5-48 0,-9-2 0 0,-1 7 0 16,-4 7 208-16,-5 4 48 0,-6 1 0 0,-3-1 0 15,-2 3 16-15,-2 0 16 0,-1-4 0 0,-1-2 0 16,-3-5-32-16,4-4-16 0,-1 0 0 0,3-6 0 16,5-3 64-16,3-3 16 0,3-3 0 0,3-1 0 0,5-4-128 15,7-7 0-15,0 0-16 0,0 0 0 16,0 0-112-16,10 6-32 0,3-3 0 0,4-2 0 0,4-1 64 15,4 0 16-15,1-1 0 0,4 1 0 0,2-4-240 0,3 0 176 16,4 0-176-16,2 0 160 0,4 2-160 0,-1-5 0 16,0 0 0-16,-4 3 128 0,-2 1-128 0,-2 0 0 15,-3 0 0-15,-6 4 0 16,0-1-1216-16,-7 4-320 0,-1 1-64 0</inkml:trace>
  <inkml:trace contextRef="#ctx0" brushRef="#br0" timeOffset="31928.46">17444 14621 13823 0,'0'0'1216'0,"0"0"-960"15,-7-9-256-15,1 1 0 0,-4 5 640 0,1 2 96 16,-3 1 16-16,-3 4 0 0,-3 0 112 0,1 1 32 15,-4-1 0-15,-3 1 0 0,-1 1-240 0,-2-1-32 16,-4 7-16-16,2-2 0 0,0 3 224 0,0 3 32 16,-2 2 16-16,2 2 0 0,-1 8-208 0,0 0-32 15,1 4-16-15,1 0 0 0,0 2-272 0,4-2-48 16,1 0-16-16,5-2 0 0,6 1-144 0,4-6-16 16,4 0-128-16,5-2 192 0,4-5-48 0,6-5-16 15,1-4 0-15,5-3 0 0,4 3 240 0,7-5 32 16,4-6 16-16,3 1 0 0,1-3 0 0,4-2 0 15,2 0 0-15,-2-4 0 0,0-3-192 0,-1-4-32 16,-2-1-16-16,-4-2 0 0,-2-4 80 0,-5 2 0 0,-4 2 16 0,-4 1 0 16,-4-5 208-16,-4 1 32 0,-2 0 16 15,-5-5 0-15,-3 3 48 0,-3-2 16 0,-5 3 0 16,-2 0 0-16,0-3-352 0,-3 7-80 0,-4 3-16 0,1 4 0 16,-2 3-288-16,0 1-64 0,0 3-16 0,-1 6 0 31,-1 4-2736-31,0 2-560 0</inkml:trace>
  <inkml:trace contextRef="#ctx0" brushRef="#br0" timeOffset="32164.96">17202 14914 16575 0,'0'0'1472'0,"0"0"-1168"16,0 0-304-16,0 0 0 0,1 12 1808 0,4-1 304 15,2 3 64-15,4 0 16 0,-1 1-768 0,4 3-144 16,3 0-48-16,1 2 0 0,0 0-368 0,2 0-80 16,1-4-16-16,1 1 0 0,-3-1-352 0,3-1-80 15,-3 1-16-15,-3 0 0 0,-2-2-192 0,2 3-128 16,-4-2 128-16,2 0-128 0,0-3 0 0,-4 0 0 16,-2-4 0-16,-8-8 0 15,6 10-2080-15,-6-10-336 0</inkml:trace>
  <inkml:trace contextRef="#ctx0" brushRef="#br0" timeOffset="32403.28">17889 14814 24879 0,'0'0'1088'0,"0"0"256"0,0 0-1088 0,0 0-256 16,0 0 0-16,0 0 0 0,0 0 1168 0,12 0 176 0,1 0 48 0,2 0 0 0,2-2-576 0,2 1-112 15,0 0-32-15,2 1 0 0,2 0-448 0,-2 0-96 16,-4 0 0-16,-5 0-128 16,-1 1-1040-16,0 2-320 0,-4-1-64 0</inkml:trace>
  <inkml:trace contextRef="#ctx0" brushRef="#br0" timeOffset="32540.33">17834 15074 17503 0,'0'0'768'0,"0"0"176"16,0 0-752-16,0 0-192 0,5 9 0 0,5-1 0 0,3-4 2560 0,5-3 496 15,5-1 80-15,2-3 32 0,3-3-1504 0,1 0-288 16,3 2-64-16,-7-1-16 0,5-3-784 0,1 2-144 16,4-4-48-16,-2 3 0 15,1 0-1136-15,0 0-224 0</inkml:trace>
  <inkml:trace contextRef="#ctx0" brushRef="#br0" timeOffset="33368.21">20620 14581 11055 0,'0'0'480'0,"0"0"112"0,0 0-464 0,0 0-128 0,0 0 0 16,0 0 0-16,0 0 2368 0,0 0 464 15,9-4 96-15,4-1 16 0,3-4-1456 0,1 4-272 16,6 0-64-16,3-1-16 0,7 1-352 0,6-2-64 15,4-3-16-15,5 5 0 0,6-3-224 0,1 1-48 16,8-5-16-16,2 5 0 0,-3-2-240 0,1 5-48 16,0 3-128-16,-5 1 192 15,-3-1-1296-15,-3-2-272 0,-1 0-48 0</inkml:trace>
  <inkml:trace contextRef="#ctx0" brushRef="#br0" timeOffset="33542.11">22518 14525 21183 0,'18'-11'1888'0,"-3"3"-1504"0,5-3-384 0,5 4 0 0,0 1 0 0,4 0 0 16,3 3-192-16,2 1 64 0,1-2-64 0,1-1 0 15,4 2 0-15</inkml:trace>
  <inkml:trace contextRef="#ctx0" brushRef="#br0" timeOffset="33688.17">23551 14514 4607 0,'22'7'400'16,"6"-4"-400"-16,1-3 0 0,3 0 0 0,-3 0 1520 0,2 1 208 0,-3 0 64 0,3-2 0 16,0-1-1344-16,-1-1-272 0,1 2-48 0,1-3-128 15,0 1 128-15,1 1-128 0,0-2 0 0,0 4-3328 16,1 0-768-16</inkml:trace>
  <inkml:trace contextRef="#ctx0" brushRef="#br0" timeOffset="33844.42">25133 14542 13295 0,'28'-3'576'0,"-9"1"144"15,5 0-576-15,0 2-144 0,1 3 0 0,3-4 0 16,0-3 0-16,0 0 192 0</inkml:trace>
  <inkml:trace contextRef="#ctx0" brushRef="#br0" timeOffset="34114.99">27758 14549 4607 0,'29'10'400'0,"6"-6"-400"0</inkml:trace>
  <inkml:trace contextRef="#ctx0" brushRef="#br0" timeOffset="34436.41">28900 14708 8287 0,'24'-1'368'0,"-4"1"80"0,1-1-448 0,3-1 0 16,2 1 0-16,0-1 0 0,1 0 1232 15,2 2 176-15,1 0 16 0,1 2 16 0,1-4-992 0,1 4-192 16,1 0-32-16,3-2-16 0,0-1-208 0,1 0 144 16,-1-1-144-16,1 0 128 0,-1-3-128 0,-2 0 0 15,-2 1 0-15,0-3 0 0,-2 5 0 0,5 1 0 16,-2-3 0-16,2 3-176 0,-2-1 176 0,4 5 0 15,4-1 0-15,0-2 0 0,-1-3 288 0,2-1 96 16,2-1 0-16,0 2 16 0,4 2 48 0,-2 0 16 16,2-1 0-16,3 0 0 0,2 2-192 0,0 1-32 15,2-4-16-15,0 2 0 0,2 0-224 0,-1 1 128 16,0 0-128-16,-1 1 0 0,-1-2 192 0,0 1-64 0,4 1-128 0,-2 0 192 16,-5 2 0-16,-1-3 0 0,-3-3 0 15,-1 3 0-15,-3 3 48 0,0 1 0 0,-1 2 0 0,-1-1-6128 16,-1 4-1232-16</inkml:trace>
  <inkml:trace contextRef="#ctx0" brushRef="#br0" timeOffset="36879.1">20944 19373 7359 0,'0'0'656'0,"0"0"-528"15,0 0-128-15,0 0 0 0,0 0 1040 0,0 0 176 16,0 0 48-16,0 0 0 0,0 0-336 0,0 0-64 15,0 0-16-15,0 0 0 0,0 0-224 0,3-13-48 16,1-2-16-16,1-3 0 0,4-3 0 0,0-2 0 16,1 0 0-16,1-8 0 0,-1 0-176 0,2-4-16 15,-1 0-16-15,2-2 0 0,1-4-96 0,2 2-32 16,2-3 0-16,0 0 0 0,1 1 16 0,0-3 0 0,1-2 0 16,2 0 0-16,0 0-48 0,3-4-16 15,3-1 0-15,1-1 0 0,-2-3-176 0,6 0 160 16,0 4-160-16,1-1 160 0,1 0-160 0,0-1 0 0,0-2 0 0,-1 3 0 15,0 4 0-15,-1 1 0 0,-1 4 0 0,0-1 128 16,0 4-128-16,1 3 0 0,-3 1 0 0,3 3 0 16,-1-1 0-16,0 0 0 0,1 0 0 0,0 1 0 15,-3-1 0-15,2 0 192 0,0-1-192 0,1 0 192 16,1 2-64-16,-1-1-128 0,0-1 192 0,1 2-64 16,-1 0-128-16,2 5 0 0,1 0 144 0,1 1-144 15,0-3 0-15,-1 3 128 0,1 2-128 0,-2-1 0 16,-2-3 0-16,-2 3 144 0,1-5-144 0,-1 4 0 15,-2 2 208-15,-1 1-64 0,-1-4-16 0,-1 4 0 16,1-3-128-16,2 3 0 0,0-3 144 0,3 2-144 16,1-1 0-16,0 1 128 0,-1 3-128 0,4-2 0 15,2-3 0-15,-3 3 0 0,-2-2 0 0,2 0 0 0,-2-2 0 16,0 4 0-16,1-3 0 0,-1 6 0 0,0 0 0 0,2 1 0 16,0 2 0-16,-2-1 0 0,3-1 0 0,-3 1 0 15,-3 0 0-15,3 1 0 0,-1 0 0 0,1 0 0 16,-1-2 0-16,0 0 0 0,0-4 0 0,2 3 0 15,0-2 0-15,3 0 0 0,3 2 128 0,3 0-128 16,5 4 128-16,-1-1-128 0,0-2 0 0,1-5 0 16,2 3-160-16,1-1 160 0,-4 1 0 0,1-1 0 15,-2 3 0-15,3 1 0 0,1 2 0 0,0 1 0 16,0-1 0-16,-1 2 0 0,-3 0 0 0,-2 1 0 16,1-3 0-16,0 2 0 0,-2-2 0 0,2 0 0 15,-2-2 0-15,4 2 0 0,5 0 0 0,2 2 0 16,-2 1 0-16,-1-1 0 0,-3-2 0 0,0 0 0 15,1-2 0-15,-2 1 0 0,-3 1 0 0,3 6 0 0,-1 2 0 16,2-4 0-16,2 1 0 0,-3 0 176 0,-3 1-176 0,0-1 160 16,-4-1-160-16,1-2 160 0,1 1-160 0,0 2 160 15,0 3-160-15,3-2 0 0,1 4 0 0,1-2 0 16,0 0 0-16,4 4 128 0,-4-4-128 0,1 3 0 16,1-4 128-16,-2 3-128 0,-4 2 0 0,2-1 128 15,-2 2 16-15,3 3 0 0,-1-3 0 0,2 1 0 16,-1-3 48-16,0 3 0 0,-3 2 0 0,-1 0 0 15,0-2-192-15,-3 1 0 0,3-2 0 0,0 3 0 16,1-2 0-16,1 1 0 0,4-1 128 0,2-1-128 16,-2 2 144-16,1-2-144 0,4 0 160 0,-3-1-160 15,0-3 256-15,1 2-64 0,0 0 0 0,-2-2 0 16,0 3 0-16,-1 2 0 0,0-2 0 0,-5 0 0 0,-1 0 64 16,-1 3 0-16,-4-2 0 0,-2-1 0 0,1 0-256 0,-3 2 176 15,0 3-176-15,0-2 160 0,-2-1 96 0,-1 2 0 16,1-2 16-16,3 1 0 0,0 0-16 0,-1 1-16 15,3 1 0-15,-3 0 0 0,-1 1-240 0,3-1 176 16,1-1-176-16,0 0 160 0,-1 0-160 0,1 1 0 16,-1 0 144-16,0-2-144 0,-1 0 0 0,-1-1 128 15,1-2-128-15,2 3 0 0,0-2 0 0,-3 1 0 16,1 3 0-16,-1-2 128 0,-3-1-128 0,1-1 144 16,-1 2-144-16,1-2 160 0,-2 0-32 0,4-2-128 15,2 1 192-15,0 0-64 0,1 1-128 0,8 0 192 0,1 0-192 16,2 3 192-16,2 0-192 0,-2-1 0 0,0 1 0 15,-1 0 0-15,-4-2 128 0,-1 1-128 0,-3-3 0 0,-1 2 128 16,-2 2-128-16,1 0 0 0,0-2 0 0,-2 1 128 16,-1-1-128-16,0-1 0 0,1 2 0 0,-4-1 0 15,-5-1 128-15,0 3-128 16,2-2 128-16,-3 1-128 0,0-3 224 0,2 2-32 0,-3 2-16 0,-2 0 0 16,2-1-176-16,-1 2 0 0,-1 0 0 0,1 0 0 15,5 2 0-15,-4 0 0 0,-2 1 0 0,0-1 0 16,-1 2 0-16,-2-1 0 0,-2-1 0 0,1-2 0 15,-5 2 0-15,0-1 0 0,-3 0 0 0,-2 0 0 16,-7-1 0-16,0 0 0 0,0 0 128 0,0 0-128 16,0 0-352-16,0 0-96 15,-14 3-32-15,-2-2 0 0,-3 2-2560 16,0-6-512-16</inkml:trace>
  <inkml:trace contextRef="#ctx0" brushRef="#br0" timeOffset="38353.39">30077 14952 3679 0,'0'0'160'0,"0"0"32"16,11-4-192-16,-11 4 0 0,10-6 0 0,-1 2 0 0,-9 4 2640 0,0 0 496 0,0 0 80 0,0 0 32 15,0 0-1936-15,5-9-384 0,-5 9-80 0,0 0-16 16,-9-10-256-16,-4 4-48 0,-2-2-16 0,-6 2 0 16,-3 3-176-16,-5-3-32 0,-3 0-16 0,-6 1 0 15,-5-4 96-15,-4 2 0 0,-5 1 16 0,-4-2 0 16,-3 2 48-16,-4-2 16 0,-5 2 0 0,-7 2 0 15,-5-6-336-15,-2 4-128 0,-2-3 0 0,-8 2 0 16,2 4 0-16,-6-4 128 0,-5 1-128 0,1 3 0 16,-1 3 0-16,0-1 144 0,0 1-144 0,-3 1 128 15,-4 3-128-15,4 1 0 0,1 2 0 0,1 0 0 16,0 6 0-16,3 0 128 0,1-2-128 0,4 3 0 16,3 4 192-16,-1 0-32 0,-1-3-16 0,3 1 0 0,5 3 160 15,2-1 16-15,2 0 16 0,-2-1 0 0,-3 0-64 16,1 0-16-16,2 1 0 0,1-3 0 0,-2-2-256 0,-3-2 0 15,1-2 0-15,1 2 0 0,2 2 0 0,0-1 160 16,6 0-160-16,-5 2 128 0,-4-1-128 0,3 1 0 16,2 1 144-16,3 3-144 0,5-1 0 0,0 3 0 15,0 3 0-15,-1 0-128 0,-4 0 128 0,10 2 176 16,3 3-48-16,4 2 0 0,5-3 32 0,1 4 0 16,1 2 0-16,-1-2 0 0,0 0-160 0,3-1 0 15,-1 0 144-15,3-2-144 0,3 2 128 0,1 2-128 16,2 0 128-16,1-2-128 0,-2 1 0 0,2 2 0 15,-5-1 0-15,1-2 0 0,-3 1 128 0,1 0-128 16,-1-1 128-16,3 3-128 0,1 1 0 0,2 3 0 16,-1-3 0-16,1 0 0 0,-2-1 0 0,-1 2 0 0,-4-3 0 0,0-1 0 15,-1 5 0-15,4-3 0 0,-2-1 0 0,2 2 0 16,1 2 128-16,-1-1-128 0,1 3 128 0,1-2-128 16,1-3 0-16,0 0 0 0,-3-6 0 0,1 3 0 15,3 2 128-15,3 1 16 0,3 3 0 0,3-3 0 16,-4 1-144-16,6 0 0 0,-2 1 0 0,0-1 0 15,4 0 0-15,-1 1 0 0,0-1 0 0,0-1 0 16,-2 0 0-16,0-2 0 0,-2-1 0 0,3 4 0 16,-1 2 0-16,1 1 0 0,5 0 0 0,-1 3 0 15,-5 2 0-15,3-1 0 0,0 1 0 0,1 2 0 16,0-3 0-16,1 1 0 0,-3 0 0 0,2-3 0 16,-2-3 0-16,-2 1 0 0,1 0 0 0,-2 0 0 15,0-2 0-15,2 1 0 0,-2-1 0 0,4 2 0 16,0 0 0-16,-1 1 0 0,3 3 0 0,0-3 0 0,-2 0 0 15,2 0 128-15,0 0-128 0,0 1 128 0,1-3-128 0,0 3 0 16,-3 1-192-16,7 0 192 0,-1-4 0 0,3 1 0 16,1 0 0-16,-2-1 0 0,5-3 0 0,0-1 0 15,0-3 0-15,6 0 0 0,0 0-128 0,-1-3 128 16,2 2 0-16,1-2 0 0,-3 5 0 0,4-4 0 16,-5 2 0-16,3 0 0 0,-3 0 0 0,1 1 0 15,4-6 0-15,-1 6 0 0,0-3 0 0,1 0 0 16,0-3 0-16,0 0 0 0,0-5 0 0,3-1 0 15,-1-2 0-15,1-2 0 0,-1-2 0 0,0-2 0 16,0-4 0-16,0 2 0 0,0-1 0 0,1-4 0 16,1 0 128-16,5-3-128 0,-6 0 0 0,6 0 128 0,0 0-128 0,0-12 0 15,0 1 128-15,5-3-128 0,0-4 128 0,3-1-128 16,2-8 0-16,1-1 0 0,3-7 0 0,3-1 0 16,2-9 0-16,3 1 0 0,4-3 0 0,1-1 0 15,2-4 0-15,3-3 0 0,-1 0 0 0,3-5 0 16,3 1 0-16,2-6 0 0,4-1 0 0,2-3 0 15,-1 1 0-15,6-2 0 0,2-3 0 0,-1 1 0 16,1-1-128-16,3 2 128 0,3 1 0 0,2 4 0 16,0 5 0-16,-3-4 0 0,0 2 0 0,1-3 0 15,6 2-144-15,5 2 144 0,7-3 0 0,0 5 0 16,-1-2 0-16,-2 2 0 0,-5 0 0 0,6 1 0 16,2 3-128-16,2 2 128 0,-2 2 0 0,2 0 0 15,-2-2 0-15,-1 0 0 0,0 1 0 0,6 2 0 0,2-5 0 16,-1 4 0-16,-1-2 0 0,-3 2 0 15,-4 2 0-15,1-1 0 0,5 5 0 0,-1 1 0 0,-3 6 0 16,-3-4 0-16,-3 0 0 0,-3-1 0 0,-1 4 0 0,1 4 0 16,2 4 0-16,-3 2 0 0,-1-2 0 0,-3-1 0 15,2 1 0-15,-1 2 0 0,2-2 0 0,5-1 0 16,5 1 0-16,-1 4 0 0,-3-2 0 0,-1 0 0 16,0 2-128-16,1-2 128 0,2 1 0 0,2 3 0 15,3 3 0-15,-3-1 0 0,-4 1 0 0,1 2 0 16,-2-1 0-16,5 3 0 0,1-2 0 0,-1 4 0 15,-3 3 0-15,-2-1 0 0,-1-3 0 0,-2 0 0 16,1-1 0-16,0 3 0 0,2-1 0 0,-2-1 0 16,-1 0 0-16,-4-2 0 0,-3-1 0 0,-1-1 0 15,-2 3 0-15,0 1 144 0,2 3-144 0,-1 1 0 0,2-1 0 0,-2-1 0 16,-1 2 0-16,1-1 0 0,-4 0 0 0,1 3 0 16,3 1 0-16,5 6 0 0,0 1 0 0,1-1 0 15,-3 1 0-15,2 2 0 0,0 2-128 0,0 1 128 16,2 0 0-16,0 3 0 0,-2 4 0 0,-3-2 0 15,-6 2 0-15,-5-3 0 0,-7-4 0 0,-6 5 0 32,-7 2-960-32,-5-2-128 0,-5 1-32 0</inkml:trace>
  <inkml:trace contextRef="#ctx0" brushRef="#br0" timeOffset="39571.32">21635 18722 6447 0,'0'0'576'0,"2"-11"-576"16,1 3 0-16,0-5 0 0,1 1 1840 0,-1 0 256 16,1 0 48-16,-1 3 16 0,-3 9-432 0,0 0-96 15,6-9-16-15,-6 9 0 0,0 0-672 0,0 0-144 0,0 0-32 0,0 0 0 16,3 11-64-16,0 2-32 0,-3 2 0 0,-1 6 0 16,-2 5-144-16,-1 6-16 0,0 5-16 0,1 4 0 15,-4 9 112-15,0 5 32 0,2 4 0 0,-2 8 0 16,0 2 0-16,-1-2 16 0,-1 0 0 0,-2 4 0 15,-3 2-304-15,0-2-64 0,0-1-16 0,2-5 0 16,-1-9 16-16,2-2 0 0,5-4 0 0,-2-7 0 16,0-3 32-16,1 0 0 0,2 0 0 0,-2-3 0 15,2-2 0-15,1-4 16 0,-1-6 0 0,2 0 0 16,-3-3-112-16,3-3-32 0,-2-2 0 0,1-6 0 16,0-1-48-16,4-10-16 0,0 0 0 0,0 0 0 15,0 0-128-15,0 0-144 0,5-14 144 0,3-2-208 16,1-3-1440-1,2-2-272-15,2-7-64 0,1-1-7728 0,1-5-1536 0</inkml:trace>
  <inkml:trace contextRef="#ctx0" brushRef="#br0" timeOffset="41157.28">21671 18632 9215 0,'-6'-15'400'0,"6"15"96"0,0 0-496 0,0 0 0 15,1-13 0-15,-1 13 0 0,8-5 1728 0,1 0 240 16,0 0 48-16,3 1 16 0,5 1-880 0,3 3-192 0,6-1-16 16,0 1-16-16,6 1-272 0,5-1-48 0,5 2-16 0,3-1 0 15,2 2-112-15,2-3-32 0,3-2 0 0,3 1 0 16,3-2-48-16,6 3-16 0,5-1 0 0,2 1 0 15,1 0 48-15,1-1 0 0,-2 0 0 0,1-1 0 16,-1 2-208-16,4 3-32 0,3-1-16 0,-2 4 0 16,-2 0-32-16,0-1 0 0,-2-3 0 0,2 4 0 15,2 2-144-15,2-2 128 0,2 0-128 0,-1-1 128 16,-7-5 16-16,3 3 0 0,3-2 0 0,2 3 0 16,2-1 64-16,0-1 16 0,-4-5 0 0,0 1 0 15,-4-2-16-15,3 3 0 0,5-1 0 0,-4 1 0 16,-4-2-80-16,-3 1-128 0,-1-1 176 0,0 2-176 15,-2 0 144-15,1 1-144 0,5 2 0 0,-3 0 144 0,-5-4-144 0,1 1 0 16,-3-1 0-16,1 2 0 16,0 2 0-16,2 1 0 0,6-3 0 0,-5 0 0 0,-1 1 0 0,-3-1 128 15,1-1-128-15,-2-1 0 0,0 1 0 0,2 1 0 16,1 0 0-16,-1 0 0 0,0-1 0 0,-3-2 0 16,-1-1 0-16,-1 2 0 0,-2 1 0 0,2 1 0 15,1 0 128-15,-3 0-128 0,-3-3 0 0,0 3 0 16,-3 0 0-16,0-1 0 0,0-2 0 0,-2 2 0 15,-2 1 0-15,3 0 0 0,2 0 0 0,-1 0 0 16,0-3 0-16,1 2 0 0,-1 1 0 0,0-1 0 16,4-2 0-16,-2 1 0 0,1-1 0 0,3 3 0 15,3 0 0-15,-1 0 0 0,-3-1 128 0,1 0 0 0,-2 0 0 16,-2-1 0-16,2 1-128 0,0 0-176 0,0 1 48 16,1 1 0-16,0 2 128 0,-1-3 0 0,2-2 0 15,-5 1 0-15,-2 0 0 0,-2-1 0 0,0 2 0 16,1 0 0-16,-2 0 0 0,2 0 0 0,0 0 0 15,0 2 0-15,-3-2 0 0,0-2 0 0,1 0 0 16,-1-1 0-16,1 2 0 0,-2-1 0 0,1 0 0 0,3 4 0 16,2 1 0-16,0-1 0 0,-3-1 0 0,2-1 0 15,-1-3 0-15,-1 2 0 0,0 1 0 0,-4 0 0 16,2 0 0-16,2 0 0 0,-1 1 0 0,-1 2 0 16,0-1 0-16,-2 0 0 0,-3-1 0 0,-3-1 0 15,0 0 0-15,-2 0 0 0,-1 0 0 0,-3 0 0 16,-1-1 0-16,1 1 0 0,2 2 0 0,2 0 0 15,-3-1 0-15,2 0 0 0,0 0 160 0,-2 3-160 16,-1-3 0-16,0-1 0 0,-2-1 0 0,0 0-160 0,0-2 160 16,-2 1 0-16,-1-1 0 0,-2-1 0 0,-2 2 0 0,-4-2 0 15,-1-1 0-15,-1 2 0 0,0 1 0 16,-2-1 0-16,-2 1 0 0,-2-1 0 0,2-1 0 0,-4 2 0 16,-1-2 0-16,-2 2 0 0,-7 2 0 0,10-2 144 15,-10 2-144-15,9-1 0 0,-9 1 0 0,0 0 0 16,0 0 0-16,0 0 0 0,0 0 0 0,0 0 0 15,0 0 0-15,8 3 0 0,-8-3 0 0,0 0 0 16,0 0 0-16,8 8 0 0,-3 3 0 0,-1-2 0 16,-4-9 0-16,3 10 0 0,1 0 0 0,-1 0-144 15,-1 4 144-15,-1 0 0 0,-1 1 0 0,-1 1-128 16,1 1 128-16,-2 6 0 0,-1 1 0 0,-1 6 0 0,-1-1 0 16,-1 6 0-16,1 7-128 0,-3 2 128 0,1 5-128 15,0 3 128-15,1 3 0 0,2 0-128 0,0-1 128 0,2 0 0 16,2-2-128-16,-2 1 128 0,1-1-128 0,1 0 128 15,0 0 0-15,-1-2 0 0,-3-2 0 0,0-1 0 16,0-2 0-16,-2-1 0 0,-3-3 0 0,0 0 0 16,-2 1 0-16,4-6 144 0,1-4-144 0,1 1 0 15,-1-2 160-15,-1-6-160 0,1 2 128 0,0-5-128 16,1-3 272-16,-1-4-16 0,3 0-16 0,-2-5 0 16,-1 0 16-16,0 2 16 0,-2-7 0 0,0 1 0 15,-1 2-64-15,-2-2-16 0,-1-1 0 0,-1 0 0 16,-1 1 64-16,-2-3 0 0,-5 2 0 0,0 2 0 15,-5-1-128-15,1-2-128 0,-6-1 176 0,-2 2-176 16,-4-2 128-16,-3 2-128 0,-6-1 0 0,-1 1 0 16,-3-1 160-16,-2 3-160 0,-4-1 128 0,-3-2-128 15,-6-4 0-15,-1 1 128 0,-2-1-128 0,-2 0 0 0,-1 1 0 16,-4 2 128-16,-4-1-128 0,-6 0 0 0,-6-4 0 0,-3 2 0 16,0 3 128-16,-7 1-128 0,-7-3 0 0,-1 0 0 15,-2 1 0-15,1-1 0 0,-1 1 128 16,0 1-128-16,-7-3 0 0,5 4 128 0,4 5 16 0,-3-4 0 15,-3-3 0-15,4 5 0 0,0 0-144 0,-1 3 0 16,-2-6 144-16,3 3-144 0,3 0 0 0,3 2 0 16,-1 2 0-16,-3-4 128 0,-6-3-128 0,4 3 0 15,0 1 128-15,-3 1-128 0,-7-5 0 0,4 2 0 16,2 0 0-16,-3-2 0 0,-8-3 0 0,4 2 128 16,4 0-128-16,2-1 0 0,1 2 128 0,2-3-128 0,0-2 128 15,6 2-128-15,6 3 304 0,2-4-16 0,-6 0 0 16,7 1 0-16,4 0-160 0,2 2-128 0,1 0 192 15,-5 0-192-15,-3-1 128 0,4-1-128 0,3 0 0 16,1 2 0-16,-3-3 128 0,-2 4-128 0,-3-2 0 0,5 1 0 16,4 0 0-16,-2 0 128 0,-2-2-128 0,2 1 0 15,-1 0 0-15,4-1 0 0,9-1 0 0,-2-1 0 16,1-1 0-16,2 3 0 0,0 1 208 0,4 0-64 16,7-2 176-16,0 1 16 0,6-1 16 0,2 1 0 15,2 0-96-15,1-1-32 0,-3 0 0 0,3 4 0 16,5-1-96-16,3-1-128 0,2 0 176 0,4-1-176 15,1-1 160-15,2 1-160 0,1-1 128 0,4 3-128 16,2-2 0-16,3 0 128 0,4-1-128 0,0 0 0 16,3 0 0-16,6 0 128 0,3 1-128 0,4-1 0 0,3-2 0 15,7 2 0-15,0 0 128 0,0 0-128 0,10-5-160 16,6 2-64-16,3 2-16 0,4 0 0 16,2 1-2256-16,2 2-464 0,4 0-96 15</inkml:trace>
  <inkml:trace contextRef="#ctx0" brushRef="#br0" timeOffset="42807.96">20976 19226 5519 0,'5'-19'496'0,"2"-8"-496"16,0 0 0-16,2-5 0 0,0 1 512 0,2-1 16 16,2-4 0-16,0-2 0 0,2-4-272 0,3 0-64 15,2-5-16-15,3-1 0 0,0-2-176 0,2-4 0 16,1-5 0-16,3 1 128 0,3-1-128 0,5-3 0 16,3 0 0-16,2-4 128 0,2 1-128 0,-3 0 0 15,0-4 0-15,-1 2 0 0,0 3-320 0,-2 1 16 16,-1 4 0-16</inkml:trace>
  <inkml:trace contextRef="#ctx0" brushRef="#br0" timeOffset="43758.3">23826 15838 6447 0,'46'-21'576'0,"-11"7"-576"0,7-2 0 0,3 0 0 16,1-2 304-16,-1-1-48 0,1-4-16 0,1 0 0 0,-1 2-16 0,0-1 0 15,-2-1 0-15,3 4 0 0,3-1-224 0,-2 1 0 16,-1 0 0-16,0 2 0 0,-1 2 384 0,-2 1 16 16,1 1 16-16,-2-2 0 0,-2-3-80 0,-2 2-16 15,0 2 0-15,3 0 0 0,2 1-64 0,3-1-32 16,1 1 0-16,0 3 0 0,-1 0 96 0,-1 2 32 16,-3-3 0-16,2-1 0 0,-2 1 128 0,0-2 32 15,3 2 0-15,2 2 0 0,3-1-256 0,1 3-64 16,-2 2 0-16,-3-2 0 0,-1-1-64 0,-4-2 0 15,-2 0-128-15,0-2 192 0,-1 1-32 0,0 2-16 0,3-3 0 16,3 6 0-16,1 0-144 0,-3-2 0 16,-1 2 0-16,1-3 128 0,-2 2 32 0,-2-1 0 0,-2 1 0 0,0 0 0 15,-2-5 80-15,0 1 16 0,-1 3 0 0,-1-2 0 16,0 1-256-16,-1-1 0 0,4 4 128 0,-2-1-128 16,0 2 0-16,-1 1 0 0,-2 0 128 0,-1-1-128 15,-1 0 0-15,-1 3 0 0,0 0 0 0,-1 0 0 16,0-3 0-16,-1 0 128 0,2 2-128 0,-1 1 0 15,-1-1 224-15,0 2-48 0,1-2-16 0,2 2 0 16,-1 1-160-16,4-1 128 0,1-3-128 0,-1 3 128 16,0 1-128-16,-3 0 0 0,0 0 144 0,2-2-144 15,-4-1 0-15,3 0 128 0,-1-2-128 0,0 0 0 16,-1 1 160-16,0 2-32 0,0 0-128 0,4 0 192 16,0-1 48-16,1-1 0 0,0 2 0 0,1-1 0 0,3 2-32 15,-4 0 0-15,-3-1 0 0,2 1 0 16,-1-1-208-16,-1-2 176 0,0 1-176 0,-1-1 160 0,-1 1-160 15,-2 1 0-15,-1-1 0 0,0-1 128 0,-2 1-128 0,0 2 0 16,0 1 0-16,-1 0 128 0,3 0-128 0,-1-1 0 16,1 2 0-16,4-1 0 0,-1 0 144 0,-1 0-144 15,-1 0 160-15,0 0-160 0,1 0 192 0,-2 0-64 16,0 0-128-16,-1 0 192 0,1 0-192 0,-1 0 128 16,-1 1-128-16,1-1 0 0,2 0 128 0,-3 0-128 15,-3 1 0-15,0 3 144 0,1-2-16 0,0-2-128 16,0 0 192-16,-1 0-64 0,1 0-128 0,0 0 192 15,0 0-192-15,1-2 192 0,-2 0-64 0,-1 0-128 16,2 1 192-16,-1 0-64 0,0-2 0 0,1 1 0 0,-2-1 0 16,1 1 0-16,-2 1-128 0,0-3 160 0,1-1-160 15,-1 2 160-15,1 3-160 0,-1-2 0 0,1-1 144 0,0-1-144 16,0 2 0-16,0-1 0 0,1 1 0 0,-1 0 128 16,-1-2-128-16,1-1 0 0,-1 3 0 0,1-1 0 15,-1 2 0-15,1 0 0 0,0-1 0 0,0 1 0 16,1 1 0-16,-2-1 144 0,-1 0-144 0,0-1 160 15,0 1 32-15,2-1 16 0,-1 0 0 0,-2 2 0 16,-2-1 48-16,-1 0 0 0,-2 1 0 0,1 0 0 16,-12 0-256-16,9 1 0 0,-9-1 0 0,0 0 0 15,0 0 0-15,0 0 128 0,-12 11-128 0,-8-2-12048 16</inkml:trace>
  <inkml:trace contextRef="#ctx0" brushRef="#br0" timeOffset="47127.29">20878 19405 6447 0,'0'0'576'0,"0"0"-576"0,0 0 0 0,0 0 0 15,-2 7 512-15,2-7 0 0,0 0 0 0,0 0 0 16,0 0-352-16,-3 9-160 0,3-9 128 0,0 0-128 15,0 0 160-15,0 0-160 0,0 0 192 0,0 0-192 16,0 0 224-16,0 0-64 0,0 0-16 0,0 0 0 0,0 0 256 0,0 0 48 16,0 0 16-16,0 0 0 0,0 0-144 0,0 0-16 15,5-11-16-15,-5 11 0 0,5-9-128 0,-5 9-32 16,4-13 0-16,-4 13 0 0,5-11-128 0,-5 11 0 16,4-9 0-16,-4 9 128 0,5-13-128 0,0 3 0 15,0-3 0-15,0 1 128 0,-1 3-128 0,0-4 0 16,0-1 0-16,0 4 0 0,-1-3 128 0,1 4-128 15,-1-1 128-15,-1-3-128 0,0 1 0 0,1 2 128 16,1-2-128-16,0 2 0 0,0-3 0 0,0-1 128 16,-1 0-128-16,1 3 0 0,0-3 0 0,1 0 128 15,0-1-128-15,0-2 0 0,-1-3 144 0,3-1-144 16,-1 1 160-16,0 1-160 0,2-1 304 0,-2 1-48 0,2 0 0 16,-2-1 0-16,1-1 0 0,0 2-16 0,2 0 0 0,-3-2 0 15,-2 0-80-15,3-1-16 0,0-3 0 0,0 2 0 16,-1 1-16-16,0 1-128 0,2-2 192 0,0 2-64 15,-2 1-128-15,2 1 160 0,-2 1-160 0,2 0 160 16,-1-1-16-16,1 2 0 0,-1-1 0 0,0 0 0 16,2 1 16-16,1 1 0 0,0-3 0 0,3 0 0 15,1-3-16-15,0-2 0 0,0 1 0 0,0 2 0 16,0-5-144-16,0 3 128 0,0 0-128 0,0 2 128 16,0-2-128-16,-2 3 0 0,1 0 0 0,-3 1 0 15,0 0 0-15,0-1 128 0,1 1-128 0,-1 0 0 16,0 1 208-16,0-1-32 0,2 0-16 0,-1 0 0 15,-1-3 32-15,2 4 0 0,-1 5 0 0,2-1 0 0,1-3-192 16,0-1 160-16,1 0-160 0,0 1 160 0,2-1-160 16,-2 0 0-16,3-1 0 0,2-3 128 0,-1-2-128 0,0 1 128 15,-1 0-128-15,0 1 128 0,1 0-128 0,-1 2 0 16,-2-1 0-16,1 1 0 0,-2-2 128 0,-1 3-128 16,0 1 0-16,-1 2 128 0,-2 1 16 0,1-2 0 15,-1-2 0-15,2 1 0 0,1 1-144 0,0 0 192 16,-2 3-192-16,2-1 192 0,3-3-192 0,-1 0 128 15,2 0-128-15,1-1 128 0,0-2-128 0,2 0 0 16,-5 1 0-16,2-4 0 0,4 0 0 0,-3 2 128 16,-1 1-128-16,-1-1 0 0,1 2 128 0,-1-1-128 15,-5 1 0-15,2 1 128 0,-1 1-128 0,0 0 0 0,-1 0 0 16,2 1 0-16,2-1 0 0,0 1 0 0,-1 0 0 0,2-1 0 16,1 0 0-16,0 0 0 0,1-1 0 15,0 0 0-15,1 1 0 0,0 0 0 0,3 1 0 0,0-1 0 16,-2 0 0-16,1-1 0 0,3 0 0 0,-3-3 0 15,0-2 0-15,1 3 0 0,0 1 0 0,0-1 0 16,-2-2 0-16,-2 0 0 0,-1 0 0 0,1 4 0 16,2 1 0-16,-1 2 128 0,0-2-128 0,2 2 128 15,-2 0-128-15,2 1 0 0,-1-2 0 0,2 5 0 16,4-1 0-16,0-2 0 0,3 0 0 0,2-3 0 16,0-4 0-16,3 1 0 0,2-6 0 0,0 4 0 15,0 1 128-15,1-1 0 0,3-4 0 0,2 5 0 16,0 2-128-16,0-2 0 0,-1 2 144 0,0 1-144 15,-4-2 0-15,2 2 0 0,-7 0 0 0,0 3 0 16,-1-2 0-16,-2 3 128 0,-2-1-128 0,0 4 0 16,0-2 0-16,4-2 0 0,0 2 0 0,2 0 128 0,2 3-128 15,-1-3 0-15,-1 0 0 0,2 0 0 0,1 0 0 16,-3-1 128-16,-1-1-128 0,2 0 128 0,-6 1-128 0,3-1 128 16,-2 1-128-16,1 4 128 0,-1-3-128 0,3 5 192 15,2-3-64-15,0 6 0 0,3-2-128 0,-2 5 144 16,-2-2-144-16,2-4 160 0,2 0-160 0,-3-3 0 15,1 2 0-15,0 1 0 0,-2-6 0 0,-2 4 128 16,-2 0-128-16,2 0 0 0,0 3 144 0,1-3-144 16,1 3 160-16,2-2-160 0,-2 4 192 0,0-2-48 15,-3 2-16-15,-1-1 0 0,1 0 0 0,-2 0-128 16,-2 4 192-16,0-6-64 0,-2 1 0 0,2-3-128 0,-3 0 192 16,0 0-64-16,1 0 0 0,2 2 0 15,1-4 0-15,1 2 0 0,2 2 0 0,2-1 0 0,2 2 0 0,-2-1 0 16,-2 1-128-16,-1 2 0 0,1-3 0 0,-4 3 0 15,-2-4 0-15,-1 3 0 0,2-3 0 0,-2 4 0 16,-1-4 0-16,0 2 0 0,-1-4 0 0,0 5 0 16,-2-3 0-16,2 2 0 0,1-1 128 0,2 0-128 15,1 2 0-15,0 0 192 0,1 3-192 0,2-3 192 16,-1-1-192-16,0 3 0 0,0-1-192 0,3-2 192 16,-1 1 0-16,0-4 0 0,1 1 0 0,-1 1 0 15,-2-1 0-15,1 1 0 0,-1-2 0 0,-2 2 0 16,1 0 0-16,1 4 0 0,-3 2 0 0,1-3 128 15,-1 1-128-15,3 1 0 0,-2 3 0 0,0-2 0 0,0 1 0 16,-3-3 128-16,-2-2-128 0,3 5 0 0,1-1 0 0,1-2 0 16,0-1 128-16,-1 2-128 0,2-5 0 15,1 3 0-15,1-1 144 0,-1 0-144 0,0 0 0 16,0 1 128-16,0 0-128 0,1 3 0 0,4-2 0 0,-1-1 0 16,1 1 0-16,0 2 0 0,-1 2 0 0,1-3 0 15,0-1 0-15,1 1 128 0,-1 2-128 0,0 0 0 16,0 1 0-16,2-2 0 0,-1-3 0 0,-1 2 0 15,3 2 0-15,2 0 128 0,1 2-128 0,1-1 0 16,-3-1 0-16,-1 0 0 0,0 0 0 0,-2-1 128 16,1 1-128-16,-2-1 0 0,-3 1 0 0,2-1 0 15,-4 2 0-15,1 0 0 0,0-1 0 0,1 2 0 16,-2-2 0-16,1 2 0 0,0-2 0 0,3 2 0 16,0-1 0-16,-2 1 128 0,-1-1-128 0,3 0 0 0,1-2 0 15,-1 2 0-15,0 0 0 0,2-2 0 0,-2-2 0 0,3 2 0 16,0 3 0-16,0-1 0 0,1-1 0 0,1 0 0 15,3 4 0-15,-3-1 0 0,-1-1 0 0,-3 0 128 16,1-1-128-16,-2-1 0 0,-4 0 0 0,-1-1 0 16,-2 1 0-16,1-2 0 0,0 0 0 0,-2 0 0 15,2 3 0-15,-2-2 0 0,0-2 0 0,2 3 0 16,2-1 0-16,1 2 0 0,3 0 0 0,1-1 0 16,1 2 0-16,-1-1 0 0,0 0 0 0,0 0 0 15,-2-1 0-15,4 1 0 0,-3-1 0 0,-2 0 0 16,0 0 0-16,-2-1 128 0,0 1-128 0,-2 2 0 15,1-3 0-15,-2 2 0 0,-2 0 0 0,1-3 0 16,-2 4 0-16,0 2 0 0,-1-5 0 0,1 3 0 16,-1 0 0-16,0 0 0 0,-3 0 0 0,-2 0 0 0,-2 0 0 0,1 1 0 15,3-1 0-15,0 4 0 0,-4-3 0 16,1 0 0-16,-1-2 0 0,-1 2 0 0,0-1 0 16,-1 0 0-16,2 0 0 0,-2 0 0 0,-1 0 0 0,-1 0 0 15,-2 0 0-15,1 0 128 0,-9 0-128 0,9-1 176 16,0 1-176-16,-9 0 192 0,0 0-16 0,9-1 0 15,-2-1 0-15,2 0 0 0,-9 2-48 0,9-1-128 16,-9 1 192-16,9-2-64 0,-9 2-128 0,8-1 128 16,0 1-128-16,0 0 128 0,-8 0-128 0,11 0 192 15,-3 0-192-15,0 0 192 0,-8 0-48 0,10 1 0 16,-2-1 0-16,-8 0 0 0,10 2-144 0,-10-2 0 16,0 0 144-16,9 0-144 0,-9 0 128 0,0 0-128 0,0 0 128 0,0 0-128 15,0 0 144-15,0 0-144 0,0 0 192 16,7-2-192-16,-7 2 192 0,0 0-64 0,0 0 0 0,0 0-128 15,0 0 144-15,0 0-144 0,0 0 0 0,0 0 144 16,0 0-144-16,0 0 0 0,0 0 0 0,0 0 0 16,0 0 0-16,0 0 0 0,0 0 128 0,0 0-128 15,0 0 0-15,0 0 0 0,0 0 144 0,0 0-144 16,0 0 128-16,0 0-128 0,0 0 128 0,0 0-128 16,0 0 128-16,0 0-128 0,0 0 128 0,0 0-128 15,0 0 0-15,0 0 0 0,0 0 0 0,0 0 0 16,0 0 0-16,0 0 0 0,0 0 0 0,0 0 0 15,0 0 0-15,0 0 0 0,0 0 0 0,0 0 0 16,0 0 128-16,0 0-128 0,0 0 128 0,0 0-128 16,0 0 0-16,0 0 0 0,0 0 0 0,0 0 0 15,0 0 0-15,0 0 0 0,0 0 0 0,0 0 0 16,0 0 0-16,0 0 0 0,0 0 0 0,0 0 0 0,0 0 0 0,0 0 0 16,0 0 0-16,0 0-128 0,0 0 128 0,0 0 0 15,0 0 0-15,0 0 0 0,0 0 0 0,0 0 0 16,0 0 128-16,0 0-128 0,0 0 128 0,0 0-128 15,0 0 128-15,0 0-128 0,0 0 0 0,0 0 0 16,0 0 0-16,0 0 0 0,0 0 0 0,0 0 0 16,0 0 0-16,0 0 0 0,0 0 0 0,0 0 0 15,0 0 0-15,0 0 0 0,0 0 0 0,0 0 0 16,0 0 0-16,0 0 0 0,0 0 0 0,0 0 0 16,0 0 0-16,0 0 0 0,0 0 0 0,0 0 0 15,0 0 0-15,0 0 0 0,0 0 0 0,0 0 0 16,0 0 0-16,0 0 0 0,0 0 0 0,0 0 0 0,0 0 0 15,0 0 0-15,5 7 0 0,-5-7 0 0,0 0 0 0,0 0-128 16,0 0 128-16,0 0 0 0,4 3 0 0,-4-3 0 16,0 0 0-16,0 0 0 0,0 0 0 0,0 0 0 15,0 0 0-15,0 0 0 0,0 0 0 0,0 0 0 16,0 0 0-16,6 3 0 0,-6-3 128 0,0 0-128 16,0 0 0-16,0 0 0 0,0 0 0 0,0 0-128 15,0 0 128-15,0 0 0 0,0 0 128 0,4 5-128 16,-4-5 0-16,0 0 0 0,0 0 0 0,0 0 0 15,0 0 0-15,0 0 0 0,0 0 0 0,0 0 0 16,0 0 0-16,0 0 0 0,0 0 0 0,0 0 0 16,0 0 0-16,7 6 0 0,-7-6 0 0,0 0 0 15,0 0 0-15,0 0 0 0,0 0 0 0,0 0 0 0,0 0 0 16,0 0 0-16,0 0 0 0,0 0 0 0,0 0 128 16,0 0-128-16,0 0 128 0,0 0-128 0,0 0 0 15,0 0 0-15,0 0 0 0,0 0 0 0,0 0 0 0,0 0 0 16,0 0 0-16,0 0 0 0,0 0 0 0,0 0 0 15,0 0 0-15,0 0 0 0,0 0 0 0,0 0 0 16,0 0 0-16,0 0 0 0,0 0 0 0,-12-6 0 16,12 6 0-16,0 0 0 0,-11-6 0 0,11 6 0 15,-10-3 0-15,10 3 0 0,-12-2 0 0,12 2 0 16,-11-2 0-16,11 2 0 0,0 0 0 0,-12 0 0 16,12 0 0-16,0 0-128 0,0 0 128 0,0 0 0 15,0 0 0-15,0 0 0 0,0 0 0 0,0 0 0 16,0 0 128-16,0 0-128 0,0 0 0 0,7 5 0 0,0-2 0 15,3 0 0-15,1-1 128 0,-1-1-128 0,-3 1 128 16,-7-2-128-16,0 0 128 0,0 0-128 0,0 0 128 0,0 0-128 31,0 0-336-31,0 0-144 0,-11 8-32 0,-3 1-9408 0,-4 2-1872 0</inkml:trace>
  <inkml:trace contextRef="#ctx0" brushRef="#br0" timeOffset="48849.19">20812 19299 6447 0,'1'-15'576'0,"1"6"-576"16,-1-5 0-16,3-4 0 0,0-4 1216 0,4-6 144 16,3-3 32-16,1-3 0 0,1-3-496 0,4-5-112 15,2 0-16-15,4-5 0 0,3-1-288 0,0-4-64 16,0-6-16-16,4-1 0 0,0-9-128 0,3 1-16 15,3 1-16-15,1-2 0 0,2 2-112 0,2 5-128 0,2 2 176 0,1 0-176 16,2-1 336-16,2-1-32 0,3 2-16 0,1-2 0 16,3-6-32-16,2 4-16 0,3 1 0 0,4-3 0 15,2 3-240-15,4-6 0 0,-3-2 0 0,2-2 0 16,2-3 0-16,4-1 0 0,4-2 0 0,1 3 0 16,-2 1 192-16,-1 4-64 0,-7 4-128 0,-4 5 192 15,-4 7-64-15,0 0-128 0,1 6 176 0,-4 3-176 16,1 0 208-16,-3 1-64 0,-5 1-16 0,-1 4 0 15,-1-1-128-15,-2 2 0 0,0-1 0 0,3 0 0 16,8-1 0-16,-2 1 0 0,-1 1 0 0,0-1 0 16,-3-1 0-16,3-1 0 0,-3 0 0 0,-2 6 0 15,-4-1 0-15,0 4 0 0,0 5 0 0,-1 0 0 16,-4 4 0-16,-1-1 0 0,-6 2 0 0,0 2 0 16,-3-1 0-16,-1 2 0 0,-4-2 0 0,-2-1 0 0,0 7 0 15,-1-2 0-15,0 0 0 0,1-1 0 0,3 3 0 0,4-2 0 16,2 3 0-16,7-1 0 0,1-2 0 0,1 1 0 15,3 1 0-15,-2-6 0 0,2 1 0 16,1 0 0-16,2-2 0 0,1 2 0 0,2-1 0 0,4 2 0 16,3 0 0-16,1-1 0 0,-6 5 0 0,0-2 0 15,-7 0 0-15,1 2 0 0,-4-1 0 0,1 0 0 16,-4 4 0-16,1 2 0 0,2-3 0 0,2 1 0 16,3 2 0-16,0-1 0 0,-1 3 0 0,-1-5 0 15,1-1 0-15,1 2 0 0,-4-2 0 0,2-3 0 16,6 5 0-16,4 1 0 0,-1 1 0 0,2 1 0 15,-3-3 0-15,-3-2 0 0,-2 0 0 0,2 3 0 0,-3-1 0 16,0 2 0-16,-1 1 0 0,-1-1 0 0,-1 1 0 0,-2 0 0 16,-2 4 0-16,1 0 0 0,-1-4 0 0,-2 1 0 15,-4 0 0-15,3 2 0 0,-3 1 0 0,3-3 0 16,-1 1 128-16,0 3-128 0,0-1 0 0,3 2 128 16,2 1 0-16,-2 0-128 0,-3 0 192 0,0 1-64 15,1 1 0-15,-2 0 0 0,0-4 0 0,1 1 0 16,-2-2-128-16,-2 1 128 0,0 2-128 15,3 1 128-15,-1-2-128 0,1 2 0 0,1-3 0 0,-1 1 0 16,-3 2 0-16,2 1 0 0,-5 0 0 0,2-2 0 16,0-2 0-16,1 1 0 0,0 2 0 0,0 0 0 15,2-2 144-15,-1 1-144 0,2-2 160 0,4 3-160 16,2 2 144-16,2 1-144 0,-1-2 128 0,1 2-128 16,-1 0 0-16,3 2 0 0,-2-1 128 0,-1-3-128 0,-3 0 0 15,1 1 160-15,2-1-160 0,-1 0 160 0,2-1 64 16,-2-2 16-16,-1-2 0 0,-4 2 0 0,2 3 0 15,-4-1 0-15,0-1 0 0,1 0 0 0,-3 0-48 0,-1-2-16 16,-2 0 0-16,-1 2 0 0,-3-1-32 0,2 2 0 16,2-1 0-16,0 2 0 0,5 0 16 0,0 0 0 15,-1 0 0-15,0 3 0 0,-2 0-160 0,1 0 192 16,2 1-192-16,-1-1 192 0,1-1-192 0,1 2 192 16,-3-3-192-16,0 3 192 0,-1 1-192 0,-1-1 160 15,-4-4-160-15,-1 1 160 0,-3 1-16 0,-3-2 0 16,-1 0 0-16,-6 0 0 0,-3 0 112 0,2 0 32 15,-6 0 0-15,-7 0 0 0,0 0 32 0,0 0 0 16,10 0 0-16,-10 0 0 0,0 0-64 0,0 0 0 16,7-2 0-16,-7 2 0 0,0 0-96 0,0 0-32 0,0 0 0 15,0 0 0-15,0 0 16 0,0 0 0 0,0 0 0 0,0 0 0 16,0 0 48-16,0 0 16 0,0 0 0 0,0 0 0 16,0 0-16-16,0 0-16 0,0 0 0 0,0 0 0 15,0 0-32-15,0 0 0 0,0 0 0 0,0 0 0 16,-9-3-144-16,9 3 192 0,0 0-192 0,0 0 192 15,-10-7-192-15,10 7 0 0,0 0 0 0,0 0 0 16,0 0 0-16,0 0 0 0,-12-5 128 0,12 5-128 16,0 0 0-16,0 0 0 0,0 0 0 0,0 0 0 15,0 0 0-15,0 0 0 0,0 0 0 0,0 0 0 16,0 0 0-16,0 0 0 0,0 0 0 0,0 0 0 16,0 0 0-16,0 0 0 0,0 0 0 0,0 0 0 15,0 0 0-15,0 0 128 0,0 0-128 0,0 0 0 0,0 0 0 0,0 0 0 16,7-2 128-16,-4 0-128 0,-3 2 0 15,6 4 0-15,2 0 0 0,0 2 0 0,-2-2 0 0,2 1-256 16,-3 4 48-16,-5-9-9744 16,3 9-1952-16</inkml:trace>
  <inkml:trace contextRef="#ctx0" brushRef="#br0" timeOffset="51228.45">29161 19968 9215 0,'0'0'400'0,"0"0"96"0,0 0-496 0,-6 8 0 0,6-8 0 0,-9 5 0 15,9-5 1408-15,-8 5 192 0,0-1 48 0,-1-2 0 16,1-1-688-16,8-1-128 0,-9 2-16 0,9-2-16 16,-9-2 0-16,9 2 0 0,0 0 0 0,0 0 0 15,0 0 0-15,0 0 0 0,0 0 0 0,0 0 0 16,12-5-240-16,4-1-48 0,-1 1-16 0,4 2 0 16,3 1-224-16,4-2-32 0,4 1-16 0,3 0 0 15,4-1-224-15,-1 2 144 0,0 1-144 0,2 1 128 16,3 0 0-16,2-1-128 0,1-3 192 0,0 4-64 15,0 3 64-15,3-2 0 0,-1-1 0 0,1-1 0 0,-1-2-64 16,-4 2-128-16,-5 0 192 0,-3-1-64 0,-4 0 0 0,-2 2 0 16,-1 0 0-16,-3 0 0 0,-3-2-128 0,-4 0 0 15,-1 1 144-15,-5-1-144 0,-11 2 0 0,10-2 0 16,-10 2 0-16,0 0 128 0,0 0-128 0,0 0 0 16,0 0 0-16,0 0 128 0,0 0-128 0,-11 5 0 15,-4 1 0-15,-5 1 0 0,-2-4 0 0,-5 0 128 16,-1 1-128-16,-5 1 0 0,-3 3 0 0,-4-3 0 15,-5 0 0-15,-2 2 0 0,0-2 0 0,-1 3 0 16,-3-3 0-16,0 0 128 0,-1 3-128 0,1-2 144 16,3-5-144-16,-1-1 160 0,1-1-32 0,5-1 0 15,5-1 0-15,5-1 0 0,6 2-128 0,3-1 0 0,7 1 0 16,5 0 128-16,3 1 16 0,9 1 0 16,0 0 0-16,10-4 0 0,6-1 128 0,7 3 32 0,8-1 0 15,7 2 0-15,5 0-128 0,3 1-32 0,1 1 0 0,3 1 0 16,2 1-144-16,2 2 0 0,2-1 144 0,3 0-144 15,4 1 0-15,-3 1 0 0,-4-2 0 0,-3-3 0 16,-2 0 128-16,-2-1-128 0,-4-1 160 0,-4 1-160 16,-4-1 240-16,-7 1-48 0,-4 0-16 0,-6 1 0 15,-6-1-16-15,-14 0 0 0,0 0 0 0,0 0 0 16,-9 0-160-16,-5 0 128 0,-7 0-128 0,-6 0 128 16,-5 1-128-16,-7 2 0 0,-4 0 144 0,-6 2-144 15,-4-2 0-15,-3 0 128 0,-1 0-128 0,1-1 0 16,1 1 0-16,3 2 0 0,5 0 0 0,4-3 128 15,5 2-128-15,7 1 192 0,4-2-64 0,7-1 0 16,5 0 0-16,6-2 16 0,9 0 0 0,0 0 0 16,0 0-16-16,0 0-128 0,15 0 192 0,7-2-64 0,3 1 16 15,4 0 0-15,4-1 0 0,2-1 0 0,3 0-144 0,4 2 0 16,1 0 0-16,4-1 0 0,1 2 0 0,-3-1 128 16,-4 0-128-16,-2-2 0 0,-2 1 0 0,-4-2 0 15,-3 0 0-15,-4 2 0 0,-5-1 0 0,-4 3 0 16,-4-1 128-16,-13 1-128 0,0 0 0 0,0 0 0 15,0 0 0-15,0 0 128 0,-13 4-288 0,0 1-64 16,-1 2-16-16,-2 0-10448 16,1 3-2112-16</inkml:trace>
  <inkml:trace contextRef="#ctx0" brushRef="#br0" timeOffset="56669.54">3216 16153 9615 0,'0'0'416'0,"0"0"96"0,0 0-512 0,0 0 0 16,0 0 0-16,0 0 0 0,0 0 1296 0,0 0 160 16,-10-2 16-16,1 4 16 0,-3 7-352 0,1 1-80 15,-7 4-16-15,0 4 0 0,1 3 16 0,-6 5 0 16,0 2 0-16,-5 9 0 0,0 4-224 0,-4 5-64 15,0 6 0-15,-1 4 0 0,4 6-112 0,0 3-16 16,1 3-16-16,2 2 0 0,4 1-112 0,1-1-32 16,3-2 0-16,6-3 0 0,3-2-96 0,2-6-32 15,5-3 0-15,2-6 0 0,4-5-144 0,2-3-16 16,4-6-16-16,3-2 0 0,1-3-32 0,4-5 0 16,2-6 0-16,2-3 0 0,2-6-144 0,3 0-176 15,2-7 48-15,0-2-9184 0,2 0-1824 0</inkml:trace>
  <inkml:trace contextRef="#ctx0" brushRef="#br0" timeOffset="57155.34">3632 16204 12895 0,'0'0'1152'0,"0"0"-928"16,1-9-224-16,3 2 0 0,2 0 1216 0,3 0 208 15,2 2 48-15,2 0 0 0,4-4-720 0,-2 4-144 16,5-3-32-16,1 3 0 0,1 1-176 0,3 0-32 15,-3 2-16-15,0 2 0 0,-3 2-64 0,-4 1-16 16,-3-2 0-16,-2 4 0 0,-2 4 16 0,-2-1 0 16,-2 2 0-16,-2-3 0 0,0 4 448 0,-2-4 96 15,-2 3 0-15,1-2 16 0,-1 1-384 0,-1-3-80 16,0 1 0-16,3-7-16 0,0 9-80 0,0-9-16 16,0 0 0-16,4 7 0 0,5 3 0 0,1-1 0 15,3 1 0-15,-2 2 0 0,3-2-96 0,-1 4-32 16,0-4 0-16,-3 3 0 0,-2 2-144 0,-3 2 0 15,-4-2 0-15,-4 0 128 0,-2 2-128 0,-2-2 0 0,-6 0 144 0,-2 2-144 16,-4-1 400-16,-2 2 16 16,0-1 0-16,-3 0 0 0,-3 0-80 0,0-1-16 15,2 1 0-15,1-3 0 0,0-5-176 0,7 0-144 16,-1-4 192-16,4-1-192 0,3-3 0 0,4-1-176 16,7 0 0-16,0 0-14624 0</inkml:trace>
  <inkml:trace contextRef="#ctx0" brushRef="#br0" timeOffset="57519.55">4626 16289 14735 0,'0'0'640'0,"-7"-2"160"0,-2-3-640 0,0 1-160 0,-1 1 0 0,-1 0 0 16,-1 0 1872-16,-3-1 352 0,0 2 64 0,0 0 16 0,-2 2-1280 0,1 3-240 15,-1 2-48-15,1 0-16 0,-1 2-208 0,3 3-64 16,1-4 0-16,1 5 0 0,-1-3-16 0,5 2-16 16,3-2 0-16,0 1 0 0,4-3 96 0,1-6 32 15,5 8 0-15,3-1 0 0,-2-3-16 0,5 0 0 16,2-1 0-16,1 0 0 0,0-1-304 0,1-1-64 16,1-1-16-16,0 0 0 0,-1 0-144 0,-1 0 128 15,-1 1-128-15,0 0 128 0,-2 3-128 0,-2 4 0 16,-1-2 0-16,-3 6 0 0,-1-1 0 0,-3 4 192 15,-2 1-192-15,-1 1 192 0,0 6 96 0,-2 1 32 16,-2 1 0-16,-2 0 0 0,2 2-16 0,-3-3 0 16,0 1 0-16,1-2 0 0,-1-2-176 0,2-1-128 15,-1 1 144-15,2 1-144 0,-1-4 0 0,1 0 128 16,0-3-128-16,-2 8 0 16,2-7-2000-16,-1-4-448 0</inkml:trace>
  <inkml:trace contextRef="#ctx0" brushRef="#br0" timeOffset="57787.75">3343 16914 22575 0,'0'0'992'0,"0"0"224"0,10-3-976 0,0 0-240 16,4 1 0-16,5-2 0 0,6 0 688 0,6-2 80 15,6-2 32-15,6 2 0 0,6-4 96 0,5 2 32 16,5-3 0-16,4 1 0 0,5-1-64 0,4 0-16 16,5 5 0-16,-2-3 0 0,2 1-320 0,-3 2-64 15,-3-3-16-15,-5 5 0 0,-5 0-224 0,-6 3-48 16,-7-2-16-16,-6 7 0 0,-6-1-32 0,-6-1 0 16,-4 5 0-16,-5 0-10288 15,-3 0-2064-15</inkml:trace>
  <inkml:trace contextRef="#ctx0" brushRef="#br0" timeOffset="58146.99">3890 17172 12895 0,'0'0'1152'0,"0"0"-928"15,0 0-224-15,0 0 0 0,0 0 1808 0,0 0 320 0,0 0 64 0,0 0 16 16,0 0-912-16,0 0-176 0,0 0-32 0,0 10-16 16,0-4-256-16,0 3-48 0,0 2-16 0,-4 5 0 15,0-2 48-15,0 2 16 0,-1 3 0 0,-3 2 0 16,-2-2-96-16,-1 2-16 0,-1 0 0 0,1-1 0 16,1-2-240-16,0 2-48 0,1-1-16 0,1-1 0 15,2-4-160-15,1 0-48 0,1 0 0 0,3-5 0 16,1 0-64-16,0-9 0 0,5 5-128 0,2 1 192 0,5-3 160 0,2-2 32 15,2-4 0-15,5-2 0 0,1 0-48 0,5 0 0 16,4-3 0-16,3 1 0 0,0-2-176 0,2 0-32 16,-2 0-128-16,1 0 192 0,0 3-192 0,1-2 0 15,-2 3 0-15,-2 1 0 0,-3-3 0 0,-1 2 0 16,-1 1-128-16,6-6-16896 16</inkml:trace>
  <inkml:trace contextRef="#ctx0" brushRef="#br0" timeOffset="58569.28">4792 16042 13823 0,'0'0'608'0,"0"-8"128"0,0 2-592 0,0 6-144 0,0 0 0 0,6-3 0 15,3 2 832-15,3 2 144 0,-3 0 32 0,3 7 0 0,5 3-640 0,1 5-128 16,1 0-32-16,2 6 0 0,2 8-16 0,3 6-16 15,0 6 0-15,1 9 0 0,-1 6-176 0,-2 6 0 16,0 5 144-16,-4 3-144 0,-5 1 128 0,-3 6-128 16,-4 2 128-16,-5 3-128 0,-4 1 512 0,-5-7 48 15,-4-3 0-15,-4-4 0 0,-4-3 464 0,-3-6 112 16,-3-4 16-16,-1-6 0 0,-3-4-64 0,0-5-16 16,0 1 0-16,1-6 0 0,1-5-320 0,-1-2-64 15,0 1-16-15,0-6 0 0,2 2-416 0,1-7-64 16,1-2-32-16,-7 0 0 15,12-8-1712-15,6-5-352 0</inkml:trace>
  <inkml:trace contextRef="#ctx0" brushRef="#br0" timeOffset="58917.43">5945 16082 17503 0,'-4'-9'768'0,"4"9"176"0,0 0-752 0,0 0-192 0,-5-3 0 0,-4 6 0 16,-2 2 1488-16,-4 6 272 0,-6 4 48 0,-3 5 16 0,-4 7-720 0,-2 6-144 15,-3 3-16-15,-3 5-16 0,-1 12-16 0,-1 4 0 16,0 6 0-16,2 2 0 0,2 4-240 0,2 1-48 16,7 0-16-16,3-3 0 0,4-9-352 0,6-3-80 15,4-5-16-15,4-7 0 0,8 0-32 0,2-5 0 16,2-1 0-16,2-4 0 0,3-7-128 0,3-1 0 16,3-3 0-16,11 2 0 15,0-6-1568-15,2-6-400 0,-2-9-80 0</inkml:trace>
  <inkml:trace contextRef="#ctx0" brushRef="#br0" timeOffset="59414.58">6222 16198 23039 0,'0'0'2048'0,"0"0"-1648"0,0 0-400 0,0 0 0 16,0 0 416-16,-5 9 0 0,-1 4 0 0,-2 0 0 15,0 1 528-15,0 4 96 0,0 4 32 16,2 2 0-16,0-1-576 0,3 4-112 0,0-3-32 0,3 0 0 16,1 0-128-16,2-4-32 0,1-3 0 0,0-1 0 15,1 0 112-15,0-4 16 0,1 0 0 0,2-5 0 16,-1 1 48-16,2-4 16 0,1-2 0 0,2-2 0 15,1-2-96-15,3-2-16 0,2-4 0 0,1 1 0 16,-1-2-112-16,0 0-32 0,2-1 0 0,-2 0 0 0,-3-4-128 16,1 2-256-16,0 2 64 0,5-5 16 15,0 0-512 1,-7 2-96-16,-4 1-32 0,1 0 0 0,-3 0-624 0,2 0-128 0,-4-2-32 0,2 1 0 16,0-1 128-16,-1 1 32 0,-2-1 0 0,2 4 0 0,-2 2 1056 0,0-2 224 15,0 3 160-15,0-4-208 0,-5 11 928 0,0 0 192 16,0 0 48-16,0 0 0 0,0 0 320 0,0 0 64 15,0 11 0-15,-2 3 16 0,-2 2-256 0,-3 6-48 16,-2-1-16-16,-1 7 0 0,-2 0-400 0,-1 4-64 16,-2 4-32-16,-2-1 0 0,-1 5-144 0,3 0-16 15,-3 2-16-15,2-1 0 0,-2 2-240 0,3 0-128 16,1-2 128-16,2 0-128 0,1-2 0 0,2-3 0 16,0-6 0-16,-1 11-192 15,2-9-2288-15,4-6-464 0</inkml:trace>
  <inkml:trace contextRef="#ctx0" brushRef="#br0" timeOffset="59900.97">7079 16195 15663 0,'0'0'1392'16,"0"0"-1120"-16,0 0-272 0,0 0 0 0,0 0 1728 0,0 0 272 16,-8 8 64-16,-1 1 16 0,0 5-800 0,1 5-144 15,-1 5-48-15,-5 3 0 0,-2 6-256 0,-1 4-48 16,-4-2-16-16,0 5 0 0,-5 5-64 0,1-1-32 16,-1-1 0-16,2-2 0 0,1-3-304 0,2-4-64 15,4-3-16-15,3-5 0 0,4-2 64 0,2-1 16 16,5-4 0-16,3-3 0 0,0-4 128 0,5 0 16 15,4-2 16-15,6-4 0 0,8-1-16 0,5-2-16 16,5-3 0-16,2-1 0 0,2-2-240 0,0-1-32 16,1 2-16-16,0-5 0 0,-2 2-208 0,2 0 144 15,-1-2-144-15,-1 0 128 0,-5 3-128 0,1-1 0 0,-1-1 0 0,8 0-176 32,-6-3-2416-32,-7 1-480 0</inkml:trace>
  <inkml:trace contextRef="#ctx0" brushRef="#br0" timeOffset="60188.96">7731 15881 26543 0,'15'-2'1168'0,"-7"2"256"0,5 0-1136 15,1 4-288-15,-2 3 0 0,0 3 0 0,-2 6 512 0,3 3 32 16,1 1 16-16,2 8 0 0,-2 4 64 0,1 5 16 16,-1 5 0-16,0 3 0 0,-1 6-64 0,0 5-16 15,-3 6 0-15,-5 2 0 0,-5 2-288 0,-6 2-48 16,-7-4-16-16,-5 4 0 0,-6 0-80 0,-1 1-128 16,-3-8 176-16,-3-1-176 0,-1-7 192 0,1-5-192 15,-1-2 192-15,1-6-192 0,2-4 0 0,1-1-176 16,1-3 0-16,-7 6-14912 0</inkml:trace>
  <inkml:trace contextRef="#ctx0" brushRef="#br0" timeOffset="60570.94">8627 16549 18431 0,'0'0'1632'0,"0"0"-1312"16,8-4-320-16,3 1 0 0,6 0 1632 0,1-3 256 16,2 3 48-16,7-1 16 0,3 0-1008 0,3-1-208 15,3 2-32-15,2 0-16 0,1 0-416 0,1-1-80 0,0 2 0 0,11-2-16 31,-8 4-1248-31,-8 1-240 0</inkml:trace>
  <inkml:trace contextRef="#ctx0" brushRef="#br0" timeOffset="60705.64">8742 16800 23439 0,'0'0'1024'0,"0"0"240"0,0 0-1008 15,11-6-256-15,3 2 0 0,-1-1 0 0,3 1 1024 0,5 3 176 0,1-3 16 0,10 2 16 16,4-5-704-16,6 2-144 0,1 0-16 0,5 0-16 15,1-1-352-15,3 3 0 0,2 4 0 0</inkml:trace>
  <inkml:trace contextRef="#ctx0" brushRef="#br0" timeOffset="61136.54">10549 16222 17503 0,'-1'-18'768'0,"1"18"176"0,0 0-752 0,0 0-192 0,-1-6 0 0,1 6 0 16,0 0 1472-16,0 0 272 0,-9 8 48 0,0 6 16 16,-4 2-624-16,-1 6-128 0,0 2-32 0,0 9 0 15,0 4-128-15,-2 2-16 16,-4 3-16-16,-1 1 0 0,-1 7-176 0,-2 1-48 0,-1 1 0 0,-2 1 0 15,0 1-304-15,1-2-64 0,4-3-16 0,0-3 0 16,2-5-256-16,4-4 128 0,3-4-128 0,4-4 0 16,3-5 0-16,3-4 0 0,3-3-240 0,4 1 80 15,5-6-2512 1,0-9-496-16,8-8-96 0,4-8-32 0</inkml:trace>
  <inkml:trace contextRef="#ctx0" brushRef="#br0" timeOffset="61536.56">10721 16514 19343 0,'-4'-17'848'0,"4"9"192"0,0-5-832 0,2 1-208 15,2-1 0-15,3-4 0 0,0 0 1984 0,3-1 336 16,2-1 80-16,4-2 16 0,5 1-1440 0,3 5-272 15,4-1-64-15,4 1-16 0,-1 1-288 0,4 5-48 16,0-1-16-16,1 6 0 0,-2-5-112 0,-1 7-32 16,-4 4 0-16,-2 7 0 0,-4 4-128 0,-3 5 0 15,-6 5 144-15,-3 3-144 0,-5 6 240 0,-7 6-32 0,-7 6 0 0,-5 0 0 16,-5 6 272-16,-6-1 48 16,-5 3 16-16,-5 2 0 0,-3 0-240 0,-3 0-48 0,-3-7-16 15,4-1 0-15,2-8-112 0,1-3-128 0,2-4 176 16,4-6-176-16,4-2 432 0,5-1-32 0,1-8 0 0,5-2 0 15,3 0-64-15,4-5-16 0,5 4 0 0,3-11 0 16,0 0 16-16,12-2 0 0,3-1 0 0,5-1 0 16,5-1-144-16,4 1-48 0,5-3 0 0,3 2 0 15,2 3-144-15,-1-3 0 0,3-3 0 0,1 4 0 16,-1 0-336-16,-2-2 0 0,-2 2 0 0,11-1 0 16,-11 3-2320-1,-4-5-464-15</inkml:trace>
  <inkml:trace contextRef="#ctx0" brushRef="#br0" timeOffset="62208.12">12132 16748 23327 0,'0'0'1024'0,"2"-11"224"0,1-3-992 0,-2-1-256 15,-1-1 0-15,-3 2 0 0,-3 3 800 0,0-2 112 16,-6 6 32-16,-2-2 0 0,-2 4-304 0,-6 2-64 16,-3 2-16-16,-2 3 0 0,-1 2-304 0,-1 4-48 15,-2 1-16-15,2 3 0 0,0 1 48 0,1 5 0 16,0 1 0-16,3 4 0 0,2-2 80 0,4 2 0 16,2 1 16-16,6-1 0 0,3-2 96 0,5-2 16 15,6-3 0-15,1 1 0 0,3-2 224 0,5-2 48 16,2-3 16-16,2 0 0 0,2-2-336 0,0-1-64 15,1 0-16-15,3-5 0 0,-1 1-160 0,2-2-32 16,-3-1-128-16,5-2 192 0,-3-1-192 0,0-2 176 16,-3-3-176-16,-1 2 160 0,-2-4-160 0,1 2 160 0,-2-1-160 0,1 3 160 15,-3-4-160-15,1 2 0 0,-1 3 144 16,-1-1-144-16,-3 2 0 0,-1 0 0 0,0 4 0 0,-8 0 0 16,8 4 0-16,-2 2 0 0,-1 3-128 0,1 9 128 15,0 1 0-15,-3 3 0 0,0-1 0 0,-3 6-128 0,-3 8 128 0,0 0-128 16,-6 2 128-16,2-1-128 0,-4 3 128 0,-2 1 0 15,-5 3 0-15,-1 1 0 0,-2 1 0 0,2-3 0 16,-4-1 160-16,-1-4-160 0,-2-3 240 0,-1-3-48 16,-2-3-16-16,1-4 0 0,0 0 192 0,-1-2 32 15,1-5 16-15,-1-1 0 0,0-1-64 0,-2-1-16 16,1 0 0-16,0-4 0 0,-1-1-128 0,1-3-16 16,0-3-16-16,2-3 0 0,1-1-32 0,2-3 0 15,-1-3 0-15,2-3 0 0,5 1 48 0,3-3 0 16,4-2 0-16,2-4 0 0,6-5 48 0,5-1 16 15,5-4 0-15,6 2 0 0,7 0-48 0,5 3 0 16,6-3 0-16,4 5 0 0,5 2-208 0,5 4 0 16,3 1 0-16,2 3 0 0,0 3 0 0,4 5 0 15,-1 3-128-15,5 6 128 0,0-1 0 0,-1 3 0 0,-1 2-128 0,-5 4 128 16,-6-4 0-16,-6 3 0 16,-5 1 0-16,-14-5 0 0,-2 4-144 0,-2 1 144 15,-1-3 0-15,-2 7-144 16,-5 1-2592-16,-2 4-512 0,-2 19-96 0,-7-9-32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9:33:02.35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1673 11988 13823 0,'0'0'1216'0,"0"0"-960"0,0 0-256 0,-3 12 0 15,1-4 688-15,2-8 80 16,0 0 32-16,-3 12 0 0,3-12 224 0,0 0 32 16,0 0 16-16,0 0 0 0,0 0 80 0,0 0 32 0,0 0 0 0,0 0 0 15,0 0-32-15,0 0-16 0,14-10 0 0,0 0 0 16,-1-4-368-16,0-4-80 0,-3-1-16 16,1-3 0-16,-1-2-208 0,3 0-32 0,0 1-16 0,-3-1 0 15,-1 1-144-15,1 1-16 0,-1-1-16 0,1-2 0 16,-2 5-96-16,3 1-16 0,-2 1 0 0,1 4 0 0,-2 4-128 15,-1 1 0-15,-7 9 0 0,0 0 0 0,11-4 0 0,-11 4 0 16,10 1 0-16,-1 7 0 0,1 2 0 0,-3 7 0 16,0 3-128-16,-1 4 128 0,1 3 0 15,-1-1 0-15,0 6 0 0,-1 1 0 0,0 2 0 0,-1-2 0 16,0-3 0-16,0 1 0 0,0-2 0 0,-2-5 0 16,1 1 0-16,-1-2 0 0,1 0 128 0,2-3-128 15,-3-4 128-15,4-1-128 0,-1 0 0 0,1-3 0 16,-6-12-144-16,6 11 144 15,2-1-1792-15,-8-10-256 0,6 5-64 0,-6-5-10880 16</inkml:trace>
  <inkml:trace contextRef="#ctx0" brushRef="#br0" timeOffset="552.79">1952 11926 6447 0,'0'0'272'0,"0"0"80"0,0 0-352 0,-5-8 0 15,2 3 0-15,3 5 0 0,0 0 2288 0,-6-4 384 16,6 4 80-16,-6-3 0 0,6 3-1152 0,0 0-256 0,0 0-32 0,-9 3-16 16,9-3-224-16,-7 5-48 0,0 3-16 0,1 3 0 15,0 3-128-15,-2 0-32 0,-1-1 0 0,1 5 0 16,2 5-112-16,0 2-32 0,-1 7 0 0,1 0 0 15,-2 1-256-15,1 6-48 0,0 3-16 0,2 5 0 16,-1-2-96-16,2 4-32 0,-2 1 0 0,-1-2 0 16,1 3-32-16,0-1-16 0,1 0 0 0,-3 1 0 0,0 0 80 15,2-1 16-15,-2-2 0 0,3 2 0 0,1-3 64 16,1-13 16-16,-4 5 0 0,2 3 0 0,0-1-64 16,0 6 0-16,-3-3 0 0,1 5 0 0,-1-2-16 0,1 0-16 15,-2 1 0-15,0 0 0 0,0-1-96 0,0 3 0 16,-1 0-16-16,1-2 0 0,-5 1-176 0,2 0 160 15,0 2-160-15,-1-1 160 0,-1-3-160 0,1 2 0 16,2 0 144-16,-1-2-144 0,-2 2 192 0,2 0-48 16,-2-3 0-16,1 1 0 0,0 1-16 0,2-2 0 15,-1 0 0-15,2-3 0 0,-1 2 0 0,-1-5-128 16,5 2 192-16,-1 1-64 0,-1-5-128 0,2 2 192 16,0-2-192-16,1 0 192 0,0 2 0 0,-1-4 16 15,1-1 0-15,-1-5 0 0,0 1 32 0,3-1 0 16,-1-4 0-16,0 0 0 0,0-3-16 0,1 0 0 15,0-1 0-15,2-4 0 0,0-4-48 0,1 0-16 16,0-6 0-16,1 1 0 0,0-2-32 0,0-7-128 16,0 0 192-16,0 0-64 0,0 0-128 0,0 0 0 15,6-7 0-15,2-2 0 16,-1-5-1120-16,1-5-256 0,2-4-48 0,0-1-16800 0</inkml:trace>
  <inkml:trace contextRef="#ctx0" brushRef="#br0" timeOffset="1740.29">852 15939 6447 0,'0'0'272'0,"0"0"80"0,2-9-352 0,-2 9 0 16,3-12 0-16,1 3 0 0,-1 0 2400 0,-3 9 416 16,0 0 64-16,0 0 32 0,5-11-1056 0,-5 11-224 15,7-9-32-15,-7 9-16 0,0 0-352 0,0 0-64 16,0 0-16-16,0 0 0 0,0 0-432 0,0 0-80 0,2 10-32 0,1 6 0 15,-3 1-32-15,-1 9 0 16,-2 3 0-16,2 5 0 0,0 6 96 0,-2 5 16 16,0 5 0-16,0 2 0 0,-4 3-352 0,2 1-64 0,-1-4-16 0,-1 1 0 15,0-4-112-15,-1-2-16 0,1-5-128 0,-1-3 192 16,0-7-16-16,2 1-16 16,0-3 0-16,1-6 0 0,2-1-160 0,0-4 192 0,2-5-192 15,1-2 192-15,0-12-192 0,0 0 0 0,0 0 0 0,10 0 0 31,2-4-1008-31,-2-7-272 0,0-6-64 0</inkml:trace>
  <inkml:trace contextRef="#ctx0" brushRef="#br0" timeOffset="2123.98">765 15824 13823 0,'-7'-9'1216'16,"0"2"-960"-16,2-6-256 0,0 2 0 0,3 0 1040 0,2 0 176 16,0 11 16-16,6-10 16 0,2-3-64 0,4 2-16 15,3-1 0-15,6-1 0 0,3 5-208 0,4-1-64 16,2 0 0-16,3 0 0 0,-1 3-32 0,3 0-16 16,1 4 0-16,1 3 0 0,-1 2-320 0,2 6-64 15,-2 3-16-15,-2 9 0 0,-2 3-272 0,-2 9-176 16,-1 5 192-16,-2 8-192 0,-3-1 144 0,0 6-144 15,-1 3 0-15,-2-2 144 0,-5 1-16 0,-4-3-128 16,-5-2 192-16,-2 3-64 0,-3 1 320 0,-4-2 64 0,-5-5 16 0,-5 0 0 16,-4-3-16-16,-2-2 0 0,-2-3 0 0,-3-1 0 15,-3-4-64-15,0-1-32 16,-2 1 0-16,-2-2 0 0,0-4-112 0,-2-2-32 16,2 0 0-16,-3-3 0 0,-6-3-96 0,4-2-32 0,-1 1 0 15,1-7 0-15,-5-1-16 0,2-7 0 0,1-2 0 0,6-4 0 16,4-4-304-16,5-1-64 0,4-5-16 0,7-3 0 31,2-2-1792-31,9 0-384 0,4-3-64 0</inkml:trace>
  <inkml:trace contextRef="#ctx0" brushRef="#br0" timeOffset="2538.06">2100 15820 23039 0,'0'0'1024'0,"0"0"192"16,-1-6-960-16,1 6-256 0,0 0 0 0,0 0 0 0,0 0 944 0,0 0 144 15,0 0 16-15,-7 9 16 0,2 0-288 0,0 4-64 16,0-2-16-16,0 7 0 0,-1 3-48 0,-1 4 0 15,0 4 0-15,-1 3 0 0,2 3-160 0,-1 6-32 16,1 1-16-16,-2 6 0 0,-1 0-240 0,2 4-32 16,0 1-16-16,0-3 0 0,3 0-80 0,3-11-128 15,2-3 176-15,1-3-176 0,2-4 288 0,3-3-48 0,3-2-16 0,3-5 0 16,1-5 240-16,5 0 48 0,6-1 16 0,-2-6 0 16,2 0-16-16,2 0-16 0,4-6 0 0,-1 1 0 15,2-2-176-15,-2-2-16 0,2 1-16 0,0-1 0 16,-3-1-112-16,2-2-32 0,-3 1 0 0,-2 0 0 15,0-1-144-15,-2-2 160 0,-4 0-160 0,1 1 160 16,-1 0-160-16,-2-1 0 0,-4-4 0 0,-2 4-176 31,-3 0-1088-31,-2-1-208 0,-4-1-64 0,-3 2 0 16,0 7-1504-16,-10-7-304 0</inkml:trace>
  <inkml:trace contextRef="#ctx0" brushRef="#br0" timeOffset="2739.34">1928 16213 16575 0,'9'-1'1472'0,"4"-4"-1168"16,2 0-304-16,7-4 0 0,4 2 1984 0,5 1 352 15,1-3 64-15,3 2 16 0,0-5-944 0,2 2-176 16,2 1-32-16,4 0-16 0,3 2-368 0,2 0-80 16,2-2-16-16,2 5 0 0,0 1-512 0,-2 0-96 15,-3-1-32-15,-4 3 0 0,-6 2-144 0,-3 3 0 16,-7 1 0-16,-4 0-176 15,-7 3-2640-15,-6-2-512 0</inkml:trace>
  <inkml:trace contextRef="#ctx0" brushRef="#br0" timeOffset="2901.28">2148 15764 30399 0,'5'-7'2704'0,"4"-2"-2160"16,0 0-544-16,9-4 0 0,9-2 336 0,2 1-32 0,3 0-16 0,7-1 0 15,8-3 352-15,6 2 80 0,6-2 16 0,3-1 0 16,6 0-288-16,-1 0-48 16,4-2-16-16,5 3 0 15,8 4-784-15,0 3-176 0,1 3-16 0</inkml:trace>
  <inkml:trace contextRef="#ctx0" brushRef="#br0" timeOffset="3777.84">1216 17708 17503 0,'0'0'1552'0,"0"0"-1232"0,0 0-320 0,0 0 0 16,0 0 1824-16,0 0 304 0,0 0 64 0,0 0 16 15,-2 5-592-15,-1 5-112 16,1 3-32-16,1 5 0 0,-2 3-608 0,-1 6-128 0,-2 3-32 0,2 5 0 16,0 3-128-16,-1 0-48 0,-1 1 0 0,2-9 0 15,0 4-192-15,-2 2-32 0,-1 3-16 0,2-1 0 16,0-1-160-16,-1-1-128 0,0-5 144 0,-1 1-144 15,1-1 144-15,0-6-144 16,0-1 128-16,1-2-128 0,0-7-384 0,4-1-176 16,-2-1-16-16,1-2-16 0,2-11-2608 0,0 0-512 0,0 0-96 0,-8-11-32 15</inkml:trace>
  <inkml:trace contextRef="#ctx0" brushRef="#br0" timeOffset="3934.23">941 18131 18431 0,'0'0'1632'0,"0"0"-1312"15,0 0-320-15,11 4 0 0,1-1 2240 0,-2-1 384 16,2-1 80-16,10-1 16 0,2-2-976 0,2-2-192 16,2 0-32-16,5-3-16 0,-2-2-608 0,2-3-128 15,0 2-32-15,4 0 0 0,1 2-432 0,1-1-96 16,-4 6-16-16,0-3 0 16,-2 1-1632-16,-3 2-336 0,-2 0-64 0</inkml:trace>
  <inkml:trace contextRef="#ctx0" brushRef="#br0" timeOffset="4265.49">2088 17905 23039 0,'0'0'1024'0,"0"0"192"0,0 0-960 0,0 0-256 16,0 0 0-16,0 13 0 0,-1-2 1440 0,-1 4 240 16,-2 4 48-16,0 6 16 0,0-1-432 0,-2 5-96 15,-4-1 0-15,1 5-16 0,-3 4-336 0,1-2-64 16,-1-2-16-16,1 2 0 0,0 0-416 0,0 1-96 15,1-3-16-15,4-4 0 0,-3 0-256 0,4-3 0 16,1-3 0-16,0-4 0 16,0-3-2384-16,2-5-432 0</inkml:trace>
  <inkml:trace contextRef="#ctx0" brushRef="#br0" timeOffset="4649.88">2453 17869 23039 0,'0'0'2048'0,"-4"11"-1648"0,-1-3-400 0,-1 6 0 15,-3 2 1056-15,-1 3 128 0,-3 4 32 0,-2 5 0 16,0-2 16-16,-2 6 16 0,-1 1 0 0,2 0 0 16,-2-1-528-16,2 1-96 0,-1-3-32 0,2 1 0 15,1-4-336-15,2-1-80 0,2-7-16 0,3-3 0 16,0-6 144-16,7-10 16 0,0 0 16 0,0 0 0 15,0 0 80-15,0 0 16 0,5-8 0 0,3-6 0 16,2-5-112-16,5-6-32 0,1-1 0 0,1 1 0 0,1-4-144 0,1-1-16 16,2 1-128-16,0 0 192 0,3 5-192 0,2-2 0 15,-1 2 128-15,1 4-128 0,-2 2 0 0,-3 3 0 16,0 3 0-16,-2 7 0 0,0 4 0 0,-1 4 0 16,-3 0 0-16,-2 8 0 0,-1 6 0 0,-3 2 0 15,-4 4 0-15,0 7 0 0,-3 1 0 0,-2 1 0 16,-3 2 0-16,-1 2 0 0,-5-2 0 0,2 1 0 15,-5-4 0-15,2 0 0 0,-1-8 160 0,1-2-160 16,-1-3 160-16,4-4-160 16,2-1-640-16,0-5-208 0,5-8-48 0,0 0-10192 15,0 0-2032-15</inkml:trace>
  <inkml:trace contextRef="#ctx0" brushRef="#br0" timeOffset="4897.67">2997 17977 23039 0,'0'0'1024'0,"0"0"192"0,0 0-960 0,0 0-256 0,0 0 0 0,-4 11 0 16,-1-3 2112-16,-1 5 368 0,-2 0 80 0,1 0 0 15,-2 3-1216-15,3 3-240 0,-3 2-48 0,-2 1-16 16,0 0-448-16,0 1-80 0,-1 1-32 0,2-1 0 15,0 0-304-15,2 0-176 0,-2 0 192 0,2-2-192 16,2 0 0-16,0-2 0 0,1-2-160 0,-4 6 160 16,4-4-2112-16,1-5-320 0,-1-4-48 0</inkml:trace>
  <inkml:trace contextRef="#ctx0" brushRef="#br0" timeOffset="5176.06">3470 17362 28735 0,'0'0'1280'0,"0"0"256"0,0 0-1232 0,0 0-304 15,-6 5 0-15,-2 5 0 0,-1 2 672 0,-1 4 80 16,-3 6 16-16,-1 3 0 0,0 2-32 0,0 5 0 15,-1 5 0-15,-1 0 0 0,-2 2-352 0,0 2-64 16,5-1 0-16,-1 0-16 0,0 4-176 0,2-3-128 16,0-2 192-16,2 1-192 0,2-3 0 0,1-4-176 15,-1-3 0-15,-1 10 0 16,2-9-1504-16,0-6-304 0,1-1-64 0,0-9-11440 0</inkml:trace>
  <inkml:trace contextRef="#ctx0" brushRef="#br0" timeOffset="5344.69">3071 17882 13823 0,'0'0'608'0,"0"0"128"0,9-8-592 0,1 1-144 0,3 0 0 0,2-1 0 0,0 0 3984 0,2-2 768 15,1 2 160-15,2-2 16 0,3 1-3120 0,1-2-624 16,-2-1-128-16,1 2-32 0,2 0-560 0,0 2-112 16,-2-1-32-16,6 2 0 15,-3-1-1040-15,-3 6-224 0,-3 0-32 0,-7 2-9232 16,-3 2-1840-16</inkml:trace>
  <inkml:trace contextRef="#ctx0" brushRef="#br0" timeOffset="5545.21">3700 17886 29775 0,'0'0'1312'0,"-4"8"288"0,1 0-1280 0,-5 5-320 16,2 0 0-16,-3 3 0 0,-3 5 1024 0,0 0 128 15,0 0 48-15,-1-1 0 0,-2-1-544 0,-1 3-96 16,-2-1-32-16,1 1 0 0,3-2-352 0,0 1-176 16,-1-1 160-16,1-1-160 0,0-3 0 0,1 1-160 15,2-2 0-15,-3 3 0 16,3-5-2688-16,0-4-544 0</inkml:trace>
  <inkml:trace contextRef="#ctx0" brushRef="#br0" timeOffset="5896.55">4140 17366 20271 0,'0'0'1792'0,"0"0"-1424"15,0 0-368-15,0 0 0 0,0 0 1024 0,0 0 128 16,-8 8 16-16,0 3 16 0,-3 6 336 0,-1 2 64 16,-5 6 16-16,3 4 0 0,-2 4-448 0,-2 4-64 15,0 3-32-15,-1 3 0 0,-1 0-384 0,-1 5-80 16,1-1-16-16,1 0 0 0,1 0-320 0,2-3-64 15,-2 1 0-15,3-3-16 0,-1-2-384 0,4-1-80 16,1-4-16-16,-1 8 0 16,3-14-2112-16,1-5-416 0,3-6-96 0</inkml:trace>
  <inkml:trace contextRef="#ctx0" brushRef="#br0" timeOffset="6173.77">3798 17915 13823 0,'0'0'1216'0,"14"1"-960"0,-1-2-256 0,1 0 0 16,-1-2 2208-16,3 1 400 0,2 0 80 0,3-1 0 16,-1-1-1136-16,1-2-224 0,2-2-48 0,2 3-16 15,-2-3-720-15,-1 2-144 0,-3 1-16 0,-4-3-16 0,-1 3-112 0,-2-1 0 16,-2-2-16-16,-3 3 0 0,1-3 512 0,-8 8 96 16,0 0 32-16,0 0 0 0,0 0-176 0,0 0-48 15,0 0 0-15,-1 13 0 0,-4 2-144 0,1 3-48 16,-2 1 0-16,-3 1 0 0,-3 5-160 0,-2-1-48 15,-1-1 0-15,0 2 0 0,-1-2-48 0,1 0-16 16,1 4 0-16,2-5 0 0,-1-3-48 0,1 3-16 16,2-3 0-16,1-1 0 15,0-3-1024-15,2-1-224 0,0-1-32 0,2-2-9872 16,2 1-1968-16</inkml:trace>
  <inkml:trace contextRef="#ctx0" brushRef="#br0" timeOffset="6741.83">4572 17904 23039 0,'0'0'2048'0,"0"0"-1648"16,-7 5-400-16,-4 1 0 0,0-1 1280 0,-4 4 192 0,-1 3 16 0,-1 2 16 15,-2-2-528-15,-2 1-96 0,-2 2-32 0,1 2 0 16,-3-1-368-16,2 2-80 0,1-3-16 0,1 1 0 15,2-2-32-15,3 1-16 0,3 1 0 0,3-3 0 16,3-2-80-16,4-4 0 0,3-7-16 0,-2 9 0 16,2-9-80-16,0 0-16 0,0 0 0 0,11 2 0 0,1-2 48 0,1-2 16 15,2-5 0-15,0 2 0 16,3-4 16-16,0 3 0 0,0 1 0 0,0-1 0 0,-2-1-32 16,-1 3 0-16,-1-2 0 0,0 4 0 0,-1-1-192 0,-1 3 0 15,-12 0 0-15,10 3 0 0,0 0 0 0,-1 4 176 16,-9-7-176-16,11 5 160 0,2 0-160 0,0 0 0 15,1-3 0-15,1-2 0 0,0-1 0 0,3-5 0 16,2-2 0-16,2-2 0 0,3 0 0 0,1-4 0 16,4 0 0-16,-1-3 0 0,1-3 0 0,0-3 0 15,2 2 0-15,0-7 0 0,0 1 0 0,-1-2 0 16,4 1 128-16,-1-2-128 0,2-4 0 0,2-1 0 16,4-4 0-16,-3-4 0 0,-1-3 0 0,0-3 128 15,-2 1-128-15,1-1 0 0,-2 0 0 0,0-2 128 16,-2 1-128-16,-2 5 0 0,-3-4 0 0,-2 7 0 15,-5-1 128-15,-3 5-128 0,0 2 0 0,-4 3 0 16,-4 8 0-16,-2 3 0 0,-6 4 128 0,-3 7-128 16,-3 5 0-16,-3 2 128 0,-5 10-128 0,-2 6 0 15,-6 5 0-15,-2 10 0 0,-2 4 0 0,-1 6 0 16,-1 3 0-16,1 5-176 0,1 0 176 0,3 8 0 0,4 0 0 0,0 0 128 16,2 1-128-16,2-1 192 0,4 0-64 15,0 0 0-15,2-3-128 0,0-4 128 0,2 0-128 0,0-3 128 16,0-3-128-16,0-2 0 0,0-5-128 0,1-1 128 15,-1 1-2512 1,0-9-432-16,-3-4-64 0</inkml:trace>
  <inkml:trace contextRef="#ctx0" brushRef="#br0" timeOffset="6924.63">4750 17183 27647 0,'-13'-13'2448'0,"7"9"-1952"15,1-2-496-15,5 6 0 0,-5-8 3120 0,1 3 528 16,-1-2 96-16,1 3 32 0,4 4-2656 0,-5-5-528 16,0-3-96-16,-1 1-32 0,-1-2-464 0,1 0 0 15,0-1 0-15,-6-1 0 16,-3-2-3088-16,-7 1-560 0</inkml:trace>
  <inkml:trace contextRef="#ctx0" brushRef="#br0" timeOffset="7074.13">3651 17088 35935 0,'-14'-9'3200'0,"7"1"-2560"15,7 8-512-15,-5-7-128 0,1 1 1312 0,4 6 240 0,0 0 48 0,0 0 16 16,0 0-1232-16,0 0-240 0,-3-10-144 0,3 10 160 31,-4-6-1520-31,4 6-304 0,-9-8-64 0</inkml:trace>
  <inkml:trace contextRef="#ctx0" brushRef="#br0" timeOffset="7253.74">2001 17411 37775 0,'-40'-7'3360'0,"23"5"-2688"0,5-2-544 0,4-1-128 0,5 0 1056 0,3 5 176 16,0-7 48-16,0 7 0 0,6-7-1088 0,4 0-192 15,3 2 0-15,2-2 0 16,2 0-1904-16,0 3-272 0,1-1-48 0</inkml:trace>
  <inkml:trace contextRef="#ctx0" brushRef="#br0" timeOffset="7746.51">2817 18941 24239 0,'0'0'1072'0,"0"0"224"0,0 0-1040 0,-9-1-256 16,1-2 0-16,-1 2 0 0,-1 1 1632 0,-1 1 272 15,-4 2 48-15,-2 0 16 0,0 8-880 0,0-1-192 16,-2 4-16-16,-6 5-16 0,-3 4-512 0,-1 3-96 16,-1 7-32-16,9-11 0 0,-4 3-224 0,0 5 176 15,-2 3-176-15,4 0 160 0,-1 2-160 0,2 1 0 16,2 1 144-16,5-2-144 0,1-4 0 0,6-2 0 16,3-1 0-16,5-5 0 0,4-1 0 0,3-5 0 15,6-1 0-15,4-4 128 0,4-5-128 0,6-2 144 16,5-4-144-16,3-3 160 0,5-5-320 0,-1-3-64 15,-1 0-16-15,14-11-15552 0</inkml:trace>
  <inkml:trace contextRef="#ctx0" brushRef="#br0" timeOffset="8042.26">3253 19114 33919 0,'-13'2'1504'0,"4"2"304"0,-1 6-1440 0,4-2-368 0,-3 5 0 0,-4-1 0 16,-2 6 480-16,-2 2 32 0,-1 1 0 0,1-1 0 16,0 0-96-16,3 2-16 0,1 0 0 0,3-1 0 15,1-2-256-15,3-1-144 0,4-1 160 0,3-5-160 16,4 0 128-16,4-3-128 0,3-2 0 0,5-2 0 0,2-2 192 16,3-3-64-16,-1-4-128 0,3-2 192 0,2-6 0 0,-2 1 0 15,-1-3 0-15,-1-3 0 0,-1-2 320 16,-2-4 48-16,-1 1 16 0,4-13 0 0,-6 6-144 0,-6 0-32 15,-5 0 0-15,-3 4 0 0,-5 1-192 0,-6 1-32 16,-1 3-16-16,-3 4 0 0,-2 3-160 0,-3 1-192 16,-1 9 32-16,-1 1 16 15,0 5-1840-15,2 1-352 0,2 1-80 0,2 4-13936 0</inkml:trace>
  <inkml:trace contextRef="#ctx0" brushRef="#br0" timeOffset="8362.68">3682 18957 29135 0,'-2'17'1280'0,"-1"-2"288"0,-2 6-1248 0,-2 3-320 15,-1 5 0-15,-5 3 0 0,-2 1 928 0,2-7 128 0,-2-1 32 0,-3 5 0 16,-1 3-192-16,-2-2-16 16,-1-3-16-16,0 1 0 0,0-2-320 0,5-2-64 0,-1-5-16 0,2-2 0 15,3-4-176-15,3-5-32 0,1 0-16 0,4-5 0 16,5-4 48-16,0 0 16 0,4-13 0 0,3-2 0 15,5-3-96-15,3-2-16 16,3-2 0-16,5-5 0 0,3 1-192 0,16-13 128 16,-2 4-128-16,-2 2 0 0,-1 4 0 0,0 4 0 0,-2 5 0 0,-1 4 0 15,-1 3 0-15,-1 5 0 0,-4 3 0 0,-1 9 0 16,-3 1-128-16,-2 9 128 0,-2 3 0 0,-6 4 0 0,-1-1-160 0,-7-2 160 16,-2 3-128-16,-4 1 128 0,-4 5 0 0,-2 0 0 15,-2 0 0-15,-1-1-128 16,-1 2-1824-16,0-2-352 0,0-1-80 0,-3 3-13008 15</inkml:trace>
  <inkml:trace contextRef="#ctx0" brushRef="#br0" timeOffset="8844.92">4807 18951 34607 0,'0'0'1536'0,"-2"-10"320"0,-2 4-1488 0,4 6-368 16,-6-11 0-16,6 11 0 0,-10-3 0 0,-1 0 0 0,-1 3 0 0,-2 3 0 16,-7-1 0-16,-3 8 0 0,-3 0 0 15,-2 7 0-15,-3 1 0 0,-2 5-128 0,-1 5 128 0,-4 6 0 16,3 3 0-16,-3 2 0 0,3 1 0 0,1 3 0 15,3-4 0-15,4-2 0 0,6 1 0 0,1-6 0 16,2-5 0-16,6-3 0 0,5-4 0 0,5-6 0 16,7-5 0-16,6-4 0 0,1-7 0 0,7-4 0 15,3-4 0-15,4-4 0 0,4-7 0 0,4-3 176 16,2-7 64-16,3 2 16 0,4-3 0 0,2-1 0 16,3-5-128-16,0-2 0 0,-1-3-128 0,-1-1 192 15,-2-6-192-15,-4 1 0 0,-2-5 128 0,-3-3-128 16,-1-1 128-16,-2-1-128 0,-3-3 176 0,-1 5-176 0,-5 4 144 0,-1 12-144 15,-5 9 0-15,-2 8 144 0,-4 2-144 0,-3 12 0 16,-7 10 0-16,0 0 0 0,0 0-160 0,-8 18 160 16,-3 6 0-16,-5 8-144 0,0 7 144 0,-3 8-128 15,-3 5 128-15,2 4-128 0,-3 1 128 0,-1 6 0 16,-3 0 0-16,2 3 0 0,2-2 0 0,1 1 0 16,2-8 0-16,2-1 128 15,3-3-976-15,1-6-192 0,2-9-48 0,5-2-8960 16,-2-2-1808-16</inkml:trace>
  <inkml:trace contextRef="#ctx0" brushRef="#br0" timeOffset="9015.46">5290 19190 21183 0,'-6'22'1888'0,"-4"3"-1504"16,-4-1-384-16,-4 3 0 0,-3 1 2112 0,-5 4 368 0,-2-4 64 0,0 1 16 15,5 3-1312-15,2-7-256 0,-1 0-48 0,4 0-16 16,3-5-752-16,2-1-176 0,2-4 0 0,2-1-9984 16,3-4-1984-16</inkml:trace>
  <inkml:trace contextRef="#ctx0" brushRef="#br0" timeOffset="9295.93">6058 18319 36863 0,'0'0'3264'0,"0"0"-2608"15,0 0-528-15,-7 14-128 0,-5 3 0 0,-2 7 0 16,-4 6 0-16,-3 5 128 0,-5 4 64 0,1 6 16 15,-1 2 0-15,1 7 0 0,0 5-80 0,-1-1-128 16,-1 0 176-16,2 6-176 0,0 0 128 0,1 2-128 16,-3 4 0-16,-1-7 0 15,-1 1-1152-15,2-3-352 0,-1 0-64 0,10-19-8800 16,2 5-1744-16</inkml:trace>
  <inkml:trace contextRef="#ctx0" brushRef="#br0" timeOffset="9512.92">5606 19105 26719 0,'10'-4'2368'0,"1"0"-1888"0,3-2-480 0,2 1 0 16,-1 1 1552-16,3-1 224 0,-1-3 32 0,-1 4 16 16,3 1-800-16,2-5-144 0,-2 3-48 0,3 0 0 15,-2-3-368-15,1 2-80 0,-1 2 0 0,-1-2-16 16,0 2-368-16,-2 3 0 0,-2 1 0 0,-1 0-128 15,0 1-128-15,-4 3 0 0,0 2-16 0,3 2 0 16,0 3-2256-16,-7 2-448 0,3 1-96 0,4 9 0 0</inkml:trace>
  <inkml:trace contextRef="#ctx0" brushRef="#br0" timeOffset="9727.94">6359 19083 15663 0,'0'0'1392'0,"-5"9"-1120"16,3 3-272-16,-5 0 0 0,-1 0 3616 0,-1 2 672 15,-4 2 128-15,-2 5 16 0,-3 3-2448 0,-2-3-512 16,-3-2-80-16,0 3-32 0,2 1-656 0,-1-2-144 16,0-3-32-16,2 1 0 0,1 0-368 0,1-1-160 15,1 0 128-15,-4 5-128 16,3-4-992-16,4-3-288 0,5 0-48 0,4-10-9328 15,0 2-1872-15</inkml:trace>
  <inkml:trace contextRef="#ctx0" brushRef="#br0" timeOffset="10291.15">6831 19139 10127 0,'-27'19'896'0,"8"-5"-704"0,-5 4-192 0,6-5 0 0,-2 1 5440 16,1 3 1040-16,0 4 224 0,1-2 32 0,2 1-5200 0,0-1-1024 15,2-1-224-15,4-3-32 0,4-3-64 0,2-2-16 16,3-2 0-16,1-8 0 0,0 0-48 0,7 6 0 16,2-5 0-16,4-2 0 0,1-4 64 0,4-2 0 15,2-3 0-15,2-1 0 0,-1-4 64 0,0-1 32 16,-1 0 0-16,0-2 0 0,-3-1-112 0,-2 0-32 15,-1 0 0-15,-3 1 0 0,-2 0-144 0,-1 0 192 16,-3-1-192-16,0 2 192 0,-1-1-192 0,1 1 0 16,0 0 0-16,1 0 128 0,1-1-128 0,0 4-144 15,2 3 144-15,2-1-208 0,1 3-16 0,4-1 0 16,1 3 0-16,2-2 0 0,0 4 224 0,3-2-176 16,1 3 176-16,1 3-160 0,2 1 160 0,0 1 0 15,2-1 0-15,0 4 0 0,-1 3 0 0,-3-1 0 16,0 5 0-16,-2 1 0 0,-3 3 0 0,-3 2 0 15,-3-1 0-15,-2 3 0 0,-2 0 0 0,-2 0 0 0,-2-1 160 16,-3 0-160-16,-2 1 208 0,-2-4-48 16,-2-1-16-16,0 0 0 0,2-4 80 0,-1 1 16 15,3-11 0-15,0 0 0 0,1 5-16 0,-1-5 0 0,0 0 0 0,7-3 0 16,0-1-32-16,2-3 0 0,0-2 0 16,1-4 0-16,2 2-64 0,0-1 0 0,1-2-128 0,1 4 192 15,0-1-192-15,1 2 0 0,3 1 0 0,0 3 0 16,-1 0 176-16,-1 2-176 0,1 2 192 0,-1 2-192 15,2 2 144-15,0 3-144 0,-1-2 0 0,3 4 144 0,-3 1-144 16,2 0 0-16,2-1 0 0,-1 1 0 16,0 0 0-16,1-2 0 0,-2-1 0 0,8-1 0 15,-2 1-2048-15,-3-4-272 16,-2-5-64-16</inkml:trace>
  <inkml:trace contextRef="#ctx0" brushRef="#br0" timeOffset="10468.99">7050 18254 34095 0,'-44'-16'1504'0,"29"8"320"0,2 2-1456 0,2 0-368 16,3-3 0-16,3 4 0 0,-1-2 3392 0,1 3 624 16,5 4 112-16,0 0 32 0,-5-7-3456 0,2-5-704 15,2 4 0-15,1-4-192 16,1 2-2240-16,-1 0-432 0</inkml:trace>
  <inkml:trace contextRef="#ctx0" brushRef="#br0" timeOffset="10651.96">4942 18068 43999 0,'-20'2'1952'0,"11"3"400"16,9-5-1888-16,-10 12-464 0,-2 4 0 0,2 2-12944 15,2 1-2688-15</inkml:trace>
  <inkml:trace contextRef="#ctx0" brushRef="#br0" timeOffset="17852.08">6792 10240 15263 0,'0'0'672'0,"0"0"144"0,0 0-656 0,0 0-160 16,0 0 0-16,-3-3 0 0,-1-2 928 0,-1-3 160 15,0 0 16-15,-1 3 16 0,-1-5 128 0,0 4 32 16,-3-1 0-16,-1 0 0 0,0-1-128 0,0-2-32 0,-1 2 0 0,-1-2 0 16,1 0-272-16,-1 1-48 15,-1-1-16-15,-1 2 0 0,-1 2-272 0,0-2-64 0,-1 4-16 0,1 3 0 16,-2 0-112-16,0 2-32 0,1 2 0 0,-3 3 0 15,1 3-144-15,0 4-16 16,-1-1-128-16,0 6 192 0,-1 2-192 0,2 5 0 0,0-2 0 0,-2 4 0 16,5 3 0-16,1 0 0 0,1 3 0 0,3 0 0 15,0-1 0-15,5 0 0 0,2-2 0 0,3-3-160 16,2-2 160-16,3-2 0 0,2-4 0 0,5-2 0 16,1-2 0-16,4-3 0 0,0-5 128 0,1 0-128 15,2-2 224-15,2-5-32 0,2-5 0 0,1-2 0 16,2 0 80-16,0-7 16 0,4-4 0 0,-2-1 0 0,1-4-112 0,0-2-32 15,3-2 0-15,0-4 0 0,-1-3 64 0,1 1 16 16,0-4 0-16,-1-1 0 0,-4-8-224 0,1-1 0 16,-1-5 0-16,-1-1 0 0,-2-2 0 0,-1-3 128 15,-1-1-128-15,1 1 144 0,0-2-144 0,0 1 0 16,-1 2 0-16,-2 3 0 0,-1 4 0 0,-1 7 0 16,0 0 0-16,-3 4 0 0,-1 4 0 0,1 4 0 15,-3 3 0-15,-3 7 0 0,1 0 0 0,-4 5-144 16,-1 2 144-16,0 4 0 0,-1 2-176 0,-4 8 176 15,0 0-160-15,-4 6 160 0,-2 5-224 0,-2 6 48 16,-1 8 16-16,-1 4 0 0,-4 6 160 0,-1 6-192 16,-3 9 192-16,0 4-192 0,-1 3 192 0,0 6 0 15,0 2 0-15,1-1 0 0,1 3 0 0,0-4 0 16,1 4 0-16,2-8 0 0,2-3 0 0,2-5 0 16,2-3 0-16,3-6 0 0,3-3 0 0,-2-1 0 0,1-6 160 0,5-1-160 15,0-7 0-15,2-1 0 0,1-4 0 0,3 1 0 31,1-12-1776-31,3-3-448 0,1-8-80 0</inkml:trace>
  <inkml:trace contextRef="#ctx0" brushRef="#br0" timeOffset="18373.48">8149 9494 20671 0,'1'-18'912'0,"1"11"192"0,-1 2-880 0,-1-4-224 16,0 1 0-16,0-1 0 0,-3 2 832 0,3 7 112 15,0 0 16-15,0 0 16 0,-8-2-112 0,-3 4-32 16,0 2 0-16,0 2 0 0,-5 0-256 0,1 7-64 15,-3 0-16-15,-1 4 0 0,-2 3 64 0,-4 5 16 16,-3 2 0-16,-1 3 0 0,-3 6-128 0,-1 4 0 16,-2 7-16-16,-1 2 0 0,3 4-288 0,3 2-144 15,3 1 160-15,4 0-160 0,4 1 0 0,6-5 0 16,4-4 0-16,7-7 0 0,4-3 192 0,6-4-48 16,3-2-16-16,5-5 0 0,3 1 32 0,4-5 0 0,6-3 0 0,1-2 0 15,3-3-32-15,2-2 0 0,-1-7 0 0,0 0 0 16,2-3 32-16,0-4 0 0,0-8 0 0,0 1 0 15,-2-6-32-15,1 0 0 0,-2-4 0 0,1-2 0 16,0-3 128-16,-1-5 32 0,3-1 0 0,-2-4 0 16,-2-3 64-16,-1-2 16 0,-5-4 0 0,-2 0 0 15,-2 0-96-15,-3-3-16 0,-2 4 0 0,-3 2 0 16,-3-1-64-16,-3 5 0 0,-3 4-16 0,-4 1 0 0,-2 3-176 0,-4 2 160 16,-3 2-160-16,-2 0 160 0,-3 2-160 0,-2 5 0 15,-4 2 0-15,-9-5 128 16,-4 4-448-1,0 3-112-15,-1 5-16 0,3-1 0 0,1 3-2624 0,3 2-512 0,-8-3-128 0,10 6 0 0</inkml:trace>
  <inkml:trace contextRef="#ctx0" brushRef="#br0" timeOffset="18673.4">8086 9920 18431 0,'0'0'1632'0,"0"0"-1312"16,-5 4-320-16,5-4 0 0,0 0 2144 0,-4 5 352 15,1 1 80-15,2 6 16 0,2-3-1360 0,3 3-272 0,0 6-48 0,5 1-16 16,0 2-192-16,3 3-64 15,2-1 0-15,4-1 0 0,2 6-160 0,3-1-32 0,3 2-16 0,0-1 0 16,2 2-208-16,2 0-32 0,-1-3-16 0,-1 2 0 16,-1-6-176-16,-3 2 128 0,-4-2-128 0,-2 0 128 15,-3-3-320-15,-1 2-64 0,-1-4 0 0,1 6-15360 16</inkml:trace>
  <inkml:trace contextRef="#ctx0" brushRef="#br0" timeOffset="19300.43">5651 11279 16127 0,'0'0'704'0,"0"0"160"0,-6 0-688 0,6 0-176 16,0 0 0-16,0 0 0 0,0 0 832 0,12 0 144 16,1-1 32-16,5-1 0 0,5 1-224 0,5 0-32 15,5-2-16-15,4 2 0 0,5 0 16 0,5-2 0 16,5-2 0-16,8 1 0 0,7-2-16 0,7-2 0 16,4 2 0-16,2 1 0 0,3-2 32 0,3 1 16 15,4 2 0-15,3-1 0 0,-3 1-176 0,-4 2-32 16,0-1-16-16,-1 1 0 0,0 1-128 0,-1-1-32 15,-2 2 0-15,-4-2 0 0,-6-2-192 0,0 1-32 16,-3 0-16-16,1 0 0 0,0-1 16 0,-1-3 0 16,-5 0 0-16,-3-2 0 0,-4 3-176 0,-4 2 160 15,-2-1-160-15,-3 0 160 0,3 5-304 0,-5-1-64 16,-2-1-16-16</inkml:trace>
  <inkml:trace contextRef="#ctx0" brushRef="#br0" timeOffset="20653.66">6512 12436 14623 0,'0'0'640'0,"0"0"144"0,0 0-624 16,0 0-160-16,0 0 0 0,0 0 0 0,0 0 1024 0,3-6 192 15,-1-2 16-15,-1 0 16 0,-1-1 32 0,0 3 16 16,-1-1 0-16,-1-2 0 0,0 2-208 0,0-5-32 0,-3 3-16 0,-2-1 0 15,-4 3-368-15,1-4-80 0,-2 3-16 16,1-4 0-16,-2 2-128 0,0 2-16 0,1 3-16 0,-2-1 0 16,0 2-192-16,-3 3-32 0,-1 3-16 0,1 2 0 15,-1 4-48-15,-1-2 0 0,0 7 0 0,-2 1 0 16,0 2-128-16,-1-2 160 0,2 4-160 0,1 4 160 16,2 1-160-16,2 0 0 0,0-1 0 0,3 4 128 15,2-2-128-15,2 3 0 0,2-4 0 0,2 1 0 16,3 0 0-16,2-4 0 0,3-2 0 0,1-3 0 15,1-2 0-15,3 0 0 0,0 1 192 0,3-5-64 0,3 1-128 0,0-1 128 16,-1 0-128-16,3-4 128 0,1 2-128 0,1 0 192 16,1-4-192-16,0 0 192 0,1-2-48 0,-1-1 0 15,-1-1 0-15,0-2 0 0,0-3 16 0,1-5 0 16,0 4 0-16,0-5 0 0,-1-1-160 0,0 0 160 16,0-5-160-16,1 1 160 0,1-1-160 0,-1-1 0 15,-1-3 144-15,3 2-144 0,-2-3 0 0,0 1 144 16,2 1-144-16,0-4 0 0,1 1 128 0,1-4-128 15,-1-1 0-15,1-3 0 0,0-2 0 0,0-2 128 16,-1-3-128-16,-1-4 0 0,-1 1 0 0,1 2 0 16,-3-3 0-16,1 3 0 0,0 0 0 0,0 5 0 15,-3-1 0-15,0 4 0 0,1 4 0 0,-4-1 0 16,0 6 0-16,-2-1 0 0,0 1 0 0,1 3 0 16,-3-2 0-16,0 3 0 0,-1 1 0 0,-2 3 0 15,0 0 0-15,-2 2 0 0,-1 3-128 0,-2 0 128 16,1 3-208-16,-2 0 80 0,-1 0 128 0,0 4 0 15,0 3 0-15,0 0 0 0,0 0-128 0,0 0 0 0,-8 0 0 0,2 1 0 16,0 1 128-16,-1 3 0 0,-2 3 0 16,3-2 0-16,-2 2-128 0,2 2 0 0,-2 3 0 0,1-2 0 15,-2 3 128-15,1 3 0 0,-3-1 0 0,2 5 0 16,1 0 0-16,1 4 0 0,-3 0-144 0,2 7 144 16,-4 1 0-16,4 2 0 0,-1 4 0 0,0-1 0 15,0 2 0-15,0 4 0 0,0-4 0 0,3 2 0 16,-2-1 128-16,3-3-128 0,1 0 0 0,3-4 128 15,-2-1-128-15,3-2 128 0,0-1-128 0,3 1 128 16,1-6-128-16,0 3 0 0,1-6 0 0,1 0 128 0,2-1-128 0,0 1 160 16,0-1-160-16,2-3 160 0,3-3-160 0,0-2 128 15,1 0-128-15,0-2 128 0,-2-3-128 0,4 0 192 16,-2-5-192-16,2-1 192 0,2-4-64 16,0 0 0-16,0-6 0 0,2-1 0 0,1-2 0 0,2-3-128 15,0-1 192-15,1-1-64 0,3-4-128 0,-1 0 0 16,1-2 0-16,-1 0 0 0,-1-3 0 0,1 1 0 15,0 1 128-15,1-2-128 0,-1-1 0 0,0 3 0 16,1-3 0-16,0-1 0 0,1-5 0 0,1 2 0 16,-1 0 0-16,4-3 0 0,-2-2 0 0,1-1 0 15,-2 1 0-15,0-4 128 0,-2-2-128 0,-2-1 0 16,-1 1 0-16,-2-1 0 0,-4-1 0 0,-2 6 0 16,1 1 0-16,-2 2 0 0,-4 0 0 0,0 4 0 15,-1 4 0-15,-3 0 0 0,0 3 0 0,-2 3 0 16,-1 2 0-16,-2 3 0 0,1 5 0 0,-3 0 0 0,-1 3 0 0,1 7 0 15,0 0 0-15,0 0 0 0,-8 7 0 0,-1 5-176 16,-2 4 176-16,-2 3-192 0,-1 2 192 0,-1 3-192 16,4 2 384-16,-3 1 64 0,-2 4 0 0,-2 5 16 15,-1 2-144-15,0 4-128 0,-1 4 144 0,1 2-144 16,-7 16 192-16,5-2-48 0,1-5-16 0,5-2 0 16,0-4 48-16,4-4 0 0,0-2 0 0,4-1 0 15,0-4 0-15,2 0 0 0,3-2 0 0,-1-1 0 16,2-4-176-16,1 0 160 0,1-5-160 0,2 0 160 15,2 1-160-15,0-5 160 0,1 2-160 0,2-1 160 0,0-3-160 16,0-5 0-16,3 0 0 0,4 2 0 16,-2-8-992-16,2-4-224 0,-2-6-64 0,-3-2-9616 15,-5-4-1936-15</inkml:trace>
  <inkml:trace contextRef="#ctx0" brushRef="#br0" timeOffset="20918.31">7478 12035 30687 0,'0'0'1360'0,"5"-5"288"0,0-3-1328 0,3 3-320 15,1-2 0-15,5 0 0 0,-2 2 816 0,6-2 80 16,3 0 32-16,4 0 0 0,5 2 96 0,2 0 32 15,6-6 0-15,3 5 0 0,2 0-352 0,2-2-80 16,-2 3-16-16,3-4 0 0,1 1-336 0,-3 0-64 0,-3 0-16 0,-2 3 0 16,1-3-192-16,-1 2 0 0,1 1-144 15,-2-3-11888-15,-3 3-2384 0</inkml:trace>
  <inkml:trace contextRef="#ctx0" brushRef="#br0" timeOffset="36174.01">2861 8457 4607 0,'0'0'192'0,"0"0"64"0,0 0-256 0,0 0 0 0,0 0 0 0,0 0 0 16,0 0 912-16,0 0 144 0,0 0 32 0,0 0 0 16,0 0-768-16,0 0-160 0,0 0-32 0,0 0 0 15,0 0 256-15,12-2 64 0,-2 0 0 0,1 2 0 16,1 0 48-16,-2 0 16 0,1-1 0 0,2 0 0 15,1-1-128-15,1 2 0 0,3-1-16 0,-1 1 0 16,-2 1-96-16,0 2-16 0,0 2 0 0,3-4 0 16,0-2-112-16,0-1-16 0,1 0-128 0,1 2 192 15,-1 0-64-15,0-1 0 0,-1-3-128 0,0 2 192 0,-2 3-192 0,1 0 128 16,-2-1-128-16,1-1 0 0,-3 0 144 0,1-1-144 16,-1 1 128-16,0 0-128 0,-2-4 176 0,-1 1-48 15,-1 0-128-15,-9 4 192 0,11-1 0 0,-11 1-16 16,0 0 0-16,10-3 0 0,-10 3-48 0,0 0 0 15,0 0 0-15,0 0 0 0,0 0 0 0,0 0-128 16,0 0 192-16,0 0-64 0,0 0 0 0,0 0-128 16,0 0 192-16,0 0-64 0,0 0-128 0,0 0 128 15,0 0-128-15,0 0 128 0,0 0 0 0,0 0-128 16,0 0 192-16,0 0-64 0,0 0 0 0,0 0-128 16,0 0 192-16,0 0-64 0,0 0 128 0,0 0 0 15,0 0 16-15,0 0 0 0,0 0-272 0,0 0 0 0,0 0 0 16,0 0 0-16,0 0 0 0,0 0 0 0,0 0 0 0,0 0 0 15,0 0 0-15,0 0 0 0,0 0 0 0,0 0 0 16,0 0 128-16,0 0-128 0,0 0 0 0,0 0 0 16,0 0 128-16,0 0-128 0,0 0 0 0,-7 5 0 15,7-5 0-15,0 0 0 0,-6 9-160 0,6-9-8864 16</inkml:trace>
  <inkml:trace contextRef="#ctx0" brushRef="#br0" timeOffset="37132.15">4417 8480 911 0,'0'0'0'0,"0"0"0"0,0 0 0 0,0 0 0 0,0 0 2048 0,0 0 320 15,0 0 64-15,0 0 0 0,0 0-1104 0,0 0-240 16,0 0-32-16,0 0-16 0,0 0-336 0,13-4-80 15,1-2-16-15,1 2 0 0,2 1-80 0,2 0-16 16,1-2 0-16,4 1 0 0,3 1-112 0,1 1-16 16,-1-5-16-16,3 1 0 0,-2 2-48 0,0 2 0 15,1-4 0-15,-3-1 0 0,-2 1 0 0,-3-1-16 16,0 2 0-16,-5 3 0 0,-3-2-112 0,-2 1-32 16,1-1 0-16,-12 4 0 0,0 0-160 0,0 0 0 15,0 0 0-15,0 0 0 0,-14 9 176 0,-5 0-48 16,-7 1-128-16,-4 2 192 0,-8-3-192 0,-5 2 128 0,-5-2-128 0,3 1 0 15,-1-3 0-15,3 3 0 0,1-3 0 0,2 3 0 16,4-1 0-16,1 2 0 0,5-1 0 0,2 0 0 16,2-4 0-16,5 3 0 0,2-4 0 0,6 2 0 15,4-2 0-15,9-5 0 0,0 0 0 0,0 0 0 16,10 2 160-16,7-2-160 0,3-2 160 0,5-1-160 16,3-2 192-16,3 1-64 0,2 0-128 0,1-1 192 15,1-2-48-15,2 2-16 0,-1 1 0 0,1-3 0 16,0 1-128-16,-1 2 0 0,-3-3-160 0,-3 2 160 15,-3 2 0-15,-7 0 0 0,-4 1 0 0,-4-2 0 16,-12 4 0-16,0 0 0 0,0 0 128 0,0 0-128 16,-9 6 0-16,-7 0 128 0,-7 5-128 0,-5-6 0 15,-3 0 176-15,-2 2-176 0,-2-2 160 0,-1 0-160 16,2 2 0-16,1 1 0 0,-1 5 0 0,2-4 0 0,3-1 0 0,3-1 0 16,6-1 0-16,2 2 0 0,4-4 128 0,4 1-128 15,10-5 0-15,0 0 0 0,0 0 128 0,0 0-128 16,0 0 0-16,13 0 144 0,7-3-144 0,0 1 0 15,2-1 0-15,2-1-7104 16,1-2-1504-16</inkml:trace>
  <inkml:trace contextRef="#ctx0" brushRef="#br0" timeOffset="45302.39">9671 10988 11807 0,'0'0'512'0,"0"0"128"0,0 0-512 0,0 0-128 0,0 0 0 0,0 0 0 0,0 0 896 0,0 0 176 16,0 0 16-16,0 0 16 0,0 0-352 0,0 0-80 16,0 0-16-16,0 0 0 0,0 0-208 0,0 0-32 15,0 0-16-15,0 0 0 0,9 11 336 0,0-7 64 16,2 0 16-16,3 0 0 0,1-1 16 0,4 0 16 16,4-2 0-16,4 1 0 0,5-1-80 0,3-2-32 15,3-2 0-15,4-1 0 0,1-2-160 0,5 1-16 16,0 0-16-16,1-4 0 0,-2 1-32 0,3 1 0 15,-3 1 0-15,1 4 0 0,-4-10-160 0,-2 6-32 16,-4-3-16-16,-3 4 0 0,0-2-304 0,-6-2 160 16,-1 2-160-16,-9 3 128 0,-3 2-128 0,-5 2 0 15,-11 0 0-15,0 0 0 16,0 0-560-16,0 0-144 0,-7 16-16 0,-6 0-8720 0,-4-1-1744 0</inkml:trace>
  <inkml:trace contextRef="#ctx0" brushRef="#br0" timeOffset="45716.72">9755 11402 11055 0,'0'0'480'0,"-11"1"112"0,-1-1-464 0,3 2-128 16,9-2 0-16,-8 5 0 0,8-5 1632 0,0 0 304 16,0 0 64-16,0 0 16 0,0 0-1184 0,0 0-256 15,0 0-32-15,0 0-16 0,10 4 608 0,6-4 112 16,3 0 32-16,4 0 0 0,3-4-80 0,5-1-16 15,3 1 0-15,7 0 0 0,5 0-272 0,2-2-48 16,1 0-16-16,0 3 0 0,-5 0-96 0,1 2-32 16,-3 0 0-16,0 2 0 0,-2 2-224 0,-2-2-48 15,-3 2-16-15,-4-1 0 0,0-1-192 0,-3 1-48 16,-1-1 0-16,-3 3 0 0,-3-2-192 0,0 1 0 0,-3-2 128 0,-6 3-128 31,0 0-576-31,-5 2-176 0,-7-6-16 0,4 10-16 0</inkml:trace>
  <inkml:trace contextRef="#ctx0" brushRef="#br0" timeOffset="53783.6">7146 14090 16575 0,'0'0'1472'0,"0"0"-1168"0,0 0-304 0,0 0 0 16,0 0 1600-16,0 0 272 0,0 0 48 0,0 0 16 16,0 0-960-16,0 0-192 0,0 0-32 0,2-12-16 0,-1-2-256 0,3-3-48 15,2-1-16-15,2 2 0 0,-1 2 32 0,3-4 0 16,1-3 0-16,4 0 0 0,1 2 32 0,3-1 16 15,0-3 0-15,3-2 0 0,-3 2-112 0,3 1 0 16,-1 0-16-16,0 3 0 0,-3 3-208 0,-2 2-32 16,-2-3-128-16,-1 7 192 0,-2 3-192 0,-1 1 0 15,-10 6 128-15,11-5-128 0,-11 5 0 0,0 0 176 16,8 8-176-16,0 3 160 0,0 5-160 0,-3 4 0 16,-1 7 0-16,-2-1 0 0,-1 4 0 0,2 3 0 15,-2-2 0-15,2 5 0 0,-1 3 0 0,1-2 0 16,-1-1 0-16,2-2 0 0,-1 1 0 0,1 0 0 15,-2 1 0-15,1-3 0 0,-1-4 0 0,1 0 0 0,0-5 160 0,0-2-160 16,-2-4 0-16,1-2 0 0,-2-4 0 0,1 0 0 16,1-3 432-16,1 3 128 0,-3-12 16 0,0 0-10800 15,0 0-2160-15</inkml:trace>
  <inkml:trace contextRef="#ctx0" brushRef="#br0" timeOffset="54140.53">7439 14122 26079 0,'0'0'1152'0,"-7"-4"256"0,2-2-1136 0,5 6-272 0,0 0 0 0,0 0 0 16,0 0 544-16,0 0 48 0,-5 9 16 0,1 5 0 0,2 4-352 0,-1 2-64 15,-1 3 0-15,2 2-16 16,-1 7 80-16,1 1 32 0,-1 3 0 0,2 2 0 15,0 0 32-15,1 0 0 0,1 4 0 0,3 3 0 0,0-5 80 0,-1 5 32 16,4-2 0-16,0 5 0 0,2 1 0 0,1-1 0 16,1 0 0-16,-1-3 0 0,2 0-64 0,2-1-16 15,4 0 0-15,0-2 0 0,0-1-128 0,3-1-32 16,2 0 0-16,7-3 0 0,3-2 32 0,6 1 0 16,6-3 0-16,3-5 0 0,1 0 32 0,5-7 0 15,3 0 0-15,5-2 0 0,3-3 64 0,6 0 0 16,7-1 16-16,2-1 0 0,0-5-336 0,0 2 0 15,1-1 0-15,3 1 0 0,3 0 0 0,-3-2-192 0,-3 4 192 0,-2-3-11584 16,-7 1-2224 0</inkml:trace>
  <inkml:trace contextRef="#ctx0" brushRef="#br0" timeOffset="54805.29">10413 15546 17503 0,'-2'-4'1552'0,"-1"-5"-1232"15,-1 0-320-15,0-2 0 0,1 2 1280 0,-3 1 208 0,6 8 48 0,-3-2 0 16,-2 0-400-16,1 4-80 15,-1 2-16-15,-3 4 0 0,3 3-464 0,-4 5-80 0,0 6-32 0,0 6 0 16,0 7-112-16,-1 9-32 16,-3 0 0-16,2 7 0 0,0-2-48 0,-1 0-16 15,1-1 0-15,1-1 0 0,1-6 16 0,1-6 0 0,0 0 0 0,1-9 0 16,0-2 464-16,1-6 96 16,2-6 0-16,2-2 16 0,0-2 96 0,2-8 16 0,0 0 0 0,4-9 0 15,4-8 0-15,1-3 16 0,2-9 0 0,4-2 0 16,5-7-528-16,2-3-128 0,4-2 0 0,1-4-16 15,0 0-304-15,3 1 0 0,0-2 0 0,1 6 0 16,-2 4 0-16,0 3 0 0,-1 4 0 0,-2 7 0 0,-2 2 0 0,-3 5 0 16,4 7-128-16,1-2 128 15,-5 8-2752-15,-6 5-448 0,-3 5-80 0,0 5-12224 16</inkml:trace>
  <inkml:trace contextRef="#ctx0" brushRef="#br0" timeOffset="55148.33">11430 15590 26719 0,'-19'-6'2368'0,"10"5"-1888"16,-2-1-480-16,-2 2 0 0,-1 4 512 0,-3 3 0 16,-3-2 0-16,-2 2 0 0,-2 3 64 0,-4 6 0 15,0 0 16-15,0 5 0 0,-1-2-128 0,-1 1-16 16,0 4-16-16,2 3 0 0,3-2-192 0,3 2-48 15,5-3 0-15,3 2 0 0,5-5-16 0,5-3-16 16,5-4 0-16,5-3 0 0,5 1 112 0,3-7 32 16,3-1 0-16,6-6 0 0,0-4 128 0,3 0 16 15,0-4 16-15,1-2 0 0,-2-1-32 0,0-2-16 16,-1-1 0-16,-4-2 0 0,0-1-144 0,-1 2-16 0,-2 2-16 0,-3 4 0 16,-1 2-112-16,-3 4 0 0,-3 5-128 0,-7 0 192 15,7 5-64-15,-3 7-128 0,-2 7 176 0,-1 4-176 16,1 0 160-16,-1 4-160 0,2-2 128 15,0 3-128-15,2-2 0 0,4-1 0 0,2-3 0 0,1-3 0 16,5-3-432-16,7 1-112 0,3-10-32 0,-1-4 0 16,1-8-2208-1,0-8-448-15</inkml:trace>
  <inkml:trace contextRef="#ctx0" brushRef="#br0" timeOffset="55375.89">12268 14796 21183 0,'0'0'1888'0,"0"0"-1504"16,0 0-384-16,-4 8 0 0,-4-2 1056 0,-1 7 144 15,2 4 16-15,-4 6 16 0,-2 1-16 0,-3 7 0 16,4 3 0-16,-2 3 0 0,-2 4-320 0,2 6-64 16,2 1 0-16,0 3-16 0,1 6-480 0,1 2-80 15,1-2-32-15,1 3 0 0,2-2-224 0,3-5 0 16,1-4 0-16,-1 14 0 15,3-11-752-15,1-12-144 0,1-7-16 0,0-14-8512 16,1-3-1712-16</inkml:trace>
  <inkml:trace contextRef="#ctx0" brushRef="#br0" timeOffset="55532.09">11729 15561 18431 0,'0'0'1632'0,"0"0"-1312"0,3-4-320 0,4-3 0 16,2 0 2672-16,5 2 464 0,4-5 80 0,4 4 32 15,8-4-2032-15,4 2-416 0,5-5-80 0,3 2-16 16,2-1-272-16,-3-2-64 0,1 2-16 0,13-4 0 16,-5 6-800-16,-8-1-144 0,-6 3-48 0,-4 1-13792 15</inkml:trace>
  <inkml:trace contextRef="#ctx0" brushRef="#br0" timeOffset="55805.94">12610 15570 19343 0,'7'0'1728'0,"5"0"-1392"16,3 3-336-16,6-7 0 0,5-1 1648 0,-1 0 256 16,2-3 48-16,0 0 16 0,-1-1-544 0,-5 2-96 15,0-1-32-15,10-7 0 0,-3 0-464 0,-4-2-80 16,-4 2-32-16,-3 1 0 0,-6 1-336 0,-2 0-80 16,-5-2-16-16,-5 4 0 0,-4 2 384 0,-6 4 80 15,-5-2 16-15,-3 6 0 0,-5 5-208 0,-3 5-48 16,-6 4 0-16,9-3 0 0,-5 6-208 0,-16 15-48 15,2-5-16-15,3 4 0 0,5 3 128 0,7-5 16 16,4-2 16-16,6-1 0 0,7-1-112 0,7-1-32 16,8-2 0-16,7 2 0 0,8-4-256 0,8-2 0 15,7-3 0-15,8-2 0 0,5-4-320 0,6 2-32 0,6-3 0 0,12 0-12016 32,12-3-2416-32</inkml:trace>
  <inkml:trace contextRef="#ctx0" brushRef="#br0" timeOffset="56582.22">14909 15508 14735 0,'0'0'640'0,"0"0"160"0,-9-9-640 0,1 0-160 16,-2 0 0-16,3 4 0 0,-3 0 2432 0,-3 2 464 16,-4 3 96-16,-2 3 16 0,-2 3-1744 0,-7 4-352 15,-4 1-64-15,-2 4-16 0,-2 3-176 0,0 6-32 16,1 1-16-16,3 1 0 0,3 0-80 0,6 0-16 0,4 2 0 16,6-3 0-16,4-2-80 0,5-3-32 0,4-2 0 0,8-1 0 15,1-5-32-15,6 0-16 0,4-2 0 0,4-4 0 16,3-2 208-16,0-3 32 0,1-3 16 15,0-3 0-15,-1-5-144 0,0 1-16 0,-2-5-16 0,-4 1 0 16,-2-2-96-16,-3 1-16 0,-2-3 0 0,-4 1 0 16,-3 2-96-16,-1 0-32 0,0-2 0 0,-5 5 0 15,-2-2-32-15,-1 6-16 0,3 7 0 0,-5-10 0 0,1 3-144 0,4 7 192 16,0 0-192-16,0 0 192 0,0 0-192 0,0 0 0 16,0 0 0-16,0 0 0 0,14-7 0 0,0 1-176 15,5-2 176-15,7-1-192 0,3-4 192 16,7-1 0-16,4 0-144 0,2-1 144 0,5-2 0 0,2-1 0 15,-2 1-144-15,-4-2 144 0,1-8 0 0,-2 3 0 16,-1 0 0-16,-3-6 0 0,0-1 0 0,-1-1 0 16,-1-1 0-16,1-3 0 0,1-3 0 0,0-1 0 15,-1 0 0-15,-3 0 144 0,-5-3-144 0,-3 2 0 16,-5 5 0-16,1 5 128 0,-6 7-128 0,-3 6 0 16,-5 5 144-16,-4 6-144 0,-4 7 0 0,0 0 0 15,0 0 0-15,-7 18 0 0,-3 8 0 0,-4 10 0 16,-4 8 0-16,-2 7-128 0,-4 6 128 0,-5 12 0 15,-6 7 0-15,-2 12-128 0,-2 3 128 0,0 9 0 16,-2 0 0-16,2 3 0 0,-5-3 0 0,5 0 0 16,3-1 0-16,-1-7 0 0,-1-1 0 0,5-11 0 15,0-5 0-15,4-8 0 0,2-5 0 0,4-8 0 16,2-5 0-16,2-3 0 16,1-5-1104-16,3-6-240 0,3-5-64 0,1-10 0 15,1-6-1600-15,1-10-336 0,-4-12-64 0,10-10-9264 0</inkml:trace>
  <inkml:trace contextRef="#ctx0" brushRef="#br0" timeOffset="56710.57">14992 16222 23951 0,'7'-16'1056'0,"1"8"224"0,3-2-1024 0,3 2-256 0,4-1 0 0,2 4 0 15,5-2 2080-15,1 1 352 0,4 1 80 0,3-5 16 16,0 1-1504-16,1-3-288 0,-1-1-64 0,4 1-16 0,1-2-336 0,-1 2-64 16,-3 2 0-16,1-3-16 15,-2 1-944-15,0 5-176 0,0-2-32 0</inkml:trace>
  <inkml:trace contextRef="#ctx0" brushRef="#br0" timeOffset="57163.15">17208 15613 26607 0,'-13'-9'1168'0,"2"4"256"0,-3-1-1136 0,3 1-288 0,-2 5 0 0,-3 4 0 15,-3-1 496-15,-3 3 32 0,0 6 16 0,0 2 0 16,-4 0 0-16,1 9 0 0,-1 2 0 0,2 6 0 16,-1-2-80-16,1 6-16 0,-1 1 0 0,4 4 0 15,3-3-80-15,7-3-32 0,3 0 0 0,5-4 0 0,6-3-16 0,6-2-16 16,5-1 0-16,4-1 0 0,3-6 144 0,6-5 48 15,5-2 0-15,6-6 0 0,6-2-208 16,6-3-32-16,5-1-16 0,6-6 0 16,5-6-1040-16,-4-4-208 0,-5-2-32 0,-5-4-9328 15,-3 0-1856-15</inkml:trace>
  <inkml:trace contextRef="#ctx0" brushRef="#br0" timeOffset="57528.89">18206 14812 28559 0,'0'0'1264'0,"-10"9"272"0,-4 0-1232 0,0 6-304 16,-2 2 0-16,-1 6 0 0,-2 7 368 0,-4 7 16 16,-4 1 0-16,-3 6 0 0,-1 4 464 0,1 7 112 15,-1 3 0-15,1 6 16 0,-1 3-368 0,2 2-80 0,0 0-16 16,0-1 0-16,1 1-320 0,5-2-64 0,3-6 0 0,7-6-128 15,3-7 176-15,3-9-176 0,5-6 160 0,3-5-160 16,3-6 256-16,1-6-64 0,1-5 0 0,4-4 0 16,2-6 208-16,3-3 48 0,4-8 0 0,3-6 0 15,2-5-64-15,3-2 0 0,-1-6 0 0,1 2 0 16,-3-3-208-16,-1 5-48 0,-4 1-128 0,2 5 192 0,-6 3-192 0,0 6 0 16,-1 2 0-16,0 8 0 0,-1 5 0 0,-3 4-128 15,-3 5 128-15,-3 7-208 0,1 7 208 0,-1 2-192 16,-3 3 192-16,1 1-192 0,0 2 192 15,-4 0 0-15,-2 5 0 0,-1 0-144 0,-2-3 144 0,0 0-160 16,1 0 160-16,2-2-160 16,0-6-1616-16,3-3-320 0,2-3-64 0,3-11-12960 15</inkml:trace>
  <inkml:trace contextRef="#ctx0" brushRef="#br0" timeOffset="57974.6">18935 15654 29775 0,'0'0'1312'0,"2"-9"288"0,1-4-1280 0,-1 2-320 15,1 3 0-15,-3 8 0 0,-3-10 192 0,-2 4-32 0,-2 3 0 0,-5 3 0 16,-2 4 480-16,-6 4 80 15,-9 0 32-15,-2 4 0 0,-2 2-384 0,-1 8-80 0,-1 3-16 0,2 4 0 16,2-2-16-16,1 5-16 0,2 4 0 0,4-1 0 16,1-5-240-16,6 0 176 0,4-1-176 0,5-6 160 15,4-3 64-15,8-5 16 0,3-1 0 0,3-6 0 16,1-1 192-16,4-4 32 0,4-6 16 0,3-4 0 16,2-3 16-16,2-6 0 0,2-1 0 0,1-4 0 15,0-3-176-15,0-1-48 0,-1-3 0 0,-2 1 0 16,-3 0-128-16,-3 2-16 0,-1 1-128 0,-5 2 192 0,-4 7-192 15,-2 2 144-15,-3 2-144 0,-5 11 128 0,0 0-128 0,0 0 0 16,-1 10 0-16,-3 5 0 0,-1 4 0 0,-4 4 0 16,0 5 0-16,1 1 0 0,2 3 0 0,2 1 0 15,-2 0 0-15,4-4 0 0,5 2 0 0,3-2 0 16,1-5 0-16,3 1 0 0,3-4 0 0,2-1 0 16,1-4 0-16,1-5 0 15,-1-2-448-15,2-5 0 0,3-4-16 0,-1-1 0 16,0-4-2976-16,3-7-592 0</inkml:trace>
  <inkml:trace contextRef="#ctx0" brushRef="#br0" timeOffset="58343.29">19807 15412 30111 0,'0'0'1344'0,"0"0"256"0,-5 12-1280 0,-2 3-320 0,-2 3 0 0,-2 3 0 16,-4 5 832-16,-2-1 80 0,-1 7 32 0,-1 1 0 16,1-1 0-16,-3 1 0 0,-2 1 0 0,-1 1 0 15,2-2-400-15,2 0-80 0,2 2-16 0,4-5 0 16,3-6-224-16,2-5-48 0,4-1-16 0,1-2 0 16,1-7 48-16,3-9 16 0,0 0 0 0,0 0 0 15,12 0 160-15,2-4 16 0,4-2 16 0,1-8 0 16,1 0-48-16,3-4-16 0,1-4 0 0,0 0 0 0,-1-5-224 0,1 4-128 15,2 5 160-15,-10 5-160 0,2 2 0 0,0-2 0 16,-1 6 0-16,0 0 0 0,0 6 0 0,-2 5 0 16,-4 5 0-16,2 1 0 0,-3 6 0 0,-1 5 0 15,-3 5 0-15,-2 1 0 0,-4 2 0 0,-1 3 0 16,0-1 0-16,-3-2 0 0,1 1-192 0,-1 2 192 16,2-3-192-16,2 1 192 15,2 0-1872-15,4-6-272 0,1-1-48 0,3-5-9040 16,4-4-1808-16</inkml:trace>
  <inkml:trace contextRef="#ctx0" brushRef="#br0" timeOffset="58805.16">20855 15762 4607 0,'5'-9'400'0,"2"-4"-400"0,-1 6 0 0,-1-1 0 16,2 2 5056-16,-1-4 944 0,-2 2 176 0,0-7 32 16,-2-2-4464-16,-3 2-896 0,-3-3-176 0,-1 2-32 15,-3-1 528-15,-2 6 112 0,-3 2 32 0,-3 5 0 16,-3 4-400-16,-4 1-80 0,-2 7 0 0,-3 5-16 16,-4 3-448-16,0 6-96 0,0 2-16 0,2-1 0 15,-1 6-64-15,3-4 0 0,3 1-16 0,4-1 0 16,5-5 48-16,6 0 16 0,3-3 0 0,7 0 0 0,4-2-16 15,6-3 0-15,4-4 0 0,7-2 0 16,-1-4-32-16,6-2 0 0,0-2 0 0,5-2 0 0,-1-4 0 0,2-2 0 16,-3 0 0-16,3-2 0 0,-3-3-192 0,-2 2 176 15,-3 4-176-15,-9 3 160 0,3 1-160 0,-4 2 0 16,-1 3 144-16,-3 3-144 0,-2 6 0 0,-5 2 0 16,-3 7 0-16,-5 15 0 0,-6 5 128 0,-3 2-128 15,-4 4 128-15,-5-1-128 0,-2 4 176 0,-2 3-48 16,-3-2 0-16,-5 3 0 0,-5 1 16 0,-2 0 0 15,-3-5 0-15,1-2 0 0,-2 1 0 0,0-6 0 16,-1 1 0-16,4-5 0 0,4-3-16 0,3-2 0 16,7-5 0-16,3-1 0 0,6-4-128 0,3-4 0 15,3-4 0-15,7-8 0 16,2-5-1856-16,5 0-240 0,0-9-48 0,4-5-15264 0</inkml:trace>
  <inkml:trace contextRef="#ctx0" brushRef="#br0" timeOffset="59378.74">21923 15761 13823 0,'-13'2'1216'0,"1"1"-960"16,-2 2-256-16,0 0 0 0,1 1 2512 0,4 2 464 15,3 1 96-15,1 0 0 0,5-9-1264 0,3 9-256 16,4 1-48-16,4-1-16 0,3-2 16 0,4-3 0 15,5 0 0-15,6-2 0 0,7 1-592 0,4 1-112 16,5 0-32-16,3-3 0 0,3-1-256 0,4 0-48 16,2 0-16-16,4-1 0 0,2-4-112 0,-1-3-16 15,-4 3-16-15,-3-5 0 0,-5-1 16 0,-1-1 0 16,-3-1 0-16,-2 0 0 0,-2-2-64 0,-3-1-16 16,-2-3 0-16,-2-1 0 0,-5 0-96 0,-1-3-16 15,-5 0 0-15,-6 2 0 0,-1-5 0 0,-8 3 0 16,-6 3 0-16,-5 2 0 0,-8-1-128 0,-7 4 0 15,-3 4 0-15,-9 2 128 0,-8 4-128 0,-5 2 0 0,-6 7 0 0,-6 2-176 16,-8 7 176-16,-7 3-208 0,-6 6 80 0,0 3 128 16,3 6-144-16,3 3 144 0,6 2 0 0,3 5 0 15,5-2 0-15,7 3 0 0,5-1 0 0,8 1 0 16,10 1 0-16,-2 13 0 0,15-3 0 0,12-19 0 16,8 3 192-16,8 0-48 0,4 0-16 0,7 0 0 15,5-4 128-15,7 1 0 0,5-2 16 0,9-4 0 16,6-1-80-16,9-5-32 0,5-2 0 0,33 2 0 0,-11-5-160 15,-3-6 0-15,-3-7 0 0,2 0 0 16,5-1-1984-16,-6-3-384 0,-8 0-80 0</inkml:trace>
  <inkml:trace contextRef="#ctx0" brushRef="#br0" timeOffset="65584.96">12560 3026 5519 0,'0'0'240'0,"0"0"64"0,0 0-304 0,0 0 0 15,0 0 0-15,0 0 0 0,0 0 736 0,0 0 96 16,0 0 0-16,0 0 16 0,0 0-608 0,0 0-240 16,0 0 176-16,0 0-176 0,0 0 256 0,0 0-32 15,0 0-16-15,0 0 0 0,0 0-208 0,0 0 0 0,0 0 0 0,0 0 0 16,0 0 336-16,0 0 32 0,11 4 0 0,2-1 0 15,2 1 400-15,4 0 96 0,2-4 16 0,3-2 0 16,3 0-432-16,1 1-64 0,1-2-32 0,3 1 0 16,1-1-160-16,2 2-48 0,2-1 0 0,5-2 0 15,4 0-144-15,1 1 160 0,1 1-160 0,0-1 160 16,-1-3-160-16,2 2 128 0,0 0-128 0,-2 2 128 16,-2-1-128-16,1-1 0 0,1-1 0 0,1 2 128 15,3 0-128-15,0 2 0 0,-2 1 0 0,0 0 0 16,-5 0 128-16,-1 0 0 0,-1 0 0 0,-4 0 0 15,-2 0-128-15,-3 0 0 0,-1-2 0 0,0 2 0 16,-1 0 0-16,0 0-144 0,-4 0 144 0,-3 3-208 16,-3-2 208-16,-2 2 0 0,0-1 0 0,-3 1 0 15,-4-1 0-15,0 0 0 0,-12-2 0 0,0 0 0 0,0 0 0 0,0 0 160 16,0 0-160-16,0 0 128 0,0 0 208 0,0 0 48 16,0 0 0-16,0 0 0 0,-12-2-32 0,1 2 0 15,-1 3 0-15,-1-3 0 0,-5-1-192 0,-1-1-32 16,-5 0-128-16,1 2 192 0,-4 4-192 0,-2-2 0 15,-2 1 128-15,-1-2-128 0,1 2 0 0,-5 0 0 16,-2 0 128-16,-3 2-128 0,-1-2 0 0,-2-1 0 16,-3 1 0-16,0-1 0 0,-2-1 0 0,5 3 0 15,-3-1 0-15,5-1 0 0,0-2 0 0,3 0 0 16,-3 0 0-16,0 0 0 0,-2 3 0 0,4-1 0 16,-2 2 0-16,1 1 0 0,-2-1 0 0,2-1 128 15,2-1-128-15,3 2 0 0,5 0 128 0,0 0-128 0,3-2 0 0,1 1 0 16,2 2 0-16,1 0 128 0,-2-1-128 0,3-2 0 15,2 2 0-15,3-1 0 0,0 0 0 0,3 0 0 16,2-3 0-16,2 0 0 0,2 0 128 16,9 0-128-16,0 0 0 0,0 0 0 0,0 0 0 0,0 0 0 15,0 0 0-15,0 0 0 0,10 3 128 0,4-2-128 16,3-1 320-16,3 0 0 0,2 0 16 0,3 0 0 16,3-4-80-16,4 1-32 0,2 0 0 0,4 0 0 15,3 2-224-15,2-2 0 0,3 2 0 0,2-3 0 16,2-2 128-16,2 1-128 0,0 0 0 0,1-3 0 15,1 2 0-15,3 1 0 0,1-4 0 0,3 2 0 16,2 5 192-16,0-3-48 0,2 0-16 0,-1 1 0 16,-3 1-128-16,-2-1 0 0,0-2 0 0,-1 1 0 15,1 1 0-15,-2-2 0 0,0 0 0 0,-5 2 0 16,-3 0 0-16,-6 0 0 0,-5 2 0 0,-4 0 0 0,-3 0 0 0,-4-1 0 16,-3 1 0-16,-4 0 0 0,-7 4 0 0,-3-1 0 15,-10-1 0-15,0 0 0 0,0 0 0 0,0 0 0 16,0 0 0-16,0 0 0 0,-12 2 0 0,-3 1 0 15,-3 0 0-15,-2 2 0 0,-5 0 0 0,-2-1 0 16,-2-1 0-16,-4 2 0 0,-5-2 0 0,-1 1 0 16,-4-2 0-16,-1 3 128 0,-5 2-128 0,1-3 0 15,0 1 0-15,-4 0 0 0,0 1 0 0,-2-2 0 16,-4 4 0-16,-1 0 0 0,-2-1 0 0,-1 2 0 16,-3-6 0-16,4 3 0 0,3 0 0 0,0 0 128 15,2 2-128-15,3 1 128 0,0-4-128 0,3 1 0 16,3-3 0-16,4 1-176 0,2-2 176 0,3 2 0 0,6-2 0 0,6 2 0 15,3-1 0-15,4-2 0 0,5 0 0 0,2-1 0 16,3 2 0-16,9-2 0 0,0 0 0 0,0 0 0 16,0 0 0-16,0 0 0 0,0 0 0 0,14-2 128 15,3 2-128-15,3-2 176 0,6-1-176 0,4-1 192 16,6 1-64-16,3-1 0 0,3 1 0 0,4-2 0 16,2-4-128-16,2 2 0 0,3-3 0 0,3 3 128 15,-1 0-128-15,3 0 0 0,3 1 0 0,1-4 0 16,2 2 0-16,1-1 0 0,-3 3 0 0,0-2 0 15,-3 2 0-15,-2 2 128 0,0-2-128 0,-2 2 0 16,-5 0 0-16,0 3 128 0,-1-1-128 0,-6 1 0 16,-5 0 0-16,-4 0 0 0,-6 1 0 0,-5 0 0 15,-5-2 0-15,-5 2 0 0,-3 0 128 0,-10 0-128 16,0 0 0-16,0 0 0 0,0 0 0 0,0 0 0 16,-13 5 0-16,-7-1 0 0,-6 0 0 0,-4 0 0 0,-6 1 0 0,-3-1 0 15,-4 0 0-15,-4-1 0 0,-3 5 0 0,-1-4 0 16,-1 1 0-16,0 1 0 0,-3-1 0 0,-2 0 0 15,-3 4 0-15,1-2 0 0,-1-2 0 0,0 0 0 16,2-1 0-16,3 0 0 0,4 1 0 0,2 1 0 16,0-2 0-16,4 1 0 0,1 3 0 0,4-3 0 15,1-2 0-15,6 1 0 0,3 1 0 0,3-2 0 16,2-2 0-16,4-1 0 0,5 0 0 0,5-1 0 16,2 0 0-16,9 1 0 0,0 0 0 0,0 0 0 15,0 0 144-15,10-3-144 0,4-1 128 0,4 0-128 0,3 1 128 16,6-2-128-16,5-2 128 0,3 1-128 15,2 1 128-15,6-5-128 0,2 1 0 0,2-3 128 0,0 2-128 0,2 2 0 16,5-2 0-16,0 1 0 16,2 0 0-16,2 2 0 0,-1-2 0 0,-1 0 0 0,-3 1 0 0,-1 0 0 15,-2 2 0-15,-1-1 0 0,-3 2 0 0,-4 2 0 16,-1 1 0-16,-4 0 0 0,-2 2 0 0,-3 0 0 16,-7 0 0-16,-3 2 0 0,-4 0 0 0,-4 1 0 15,-14-3 0-15,0 0 0 0,0 0 0 0,0 0 0 16,-1 11 0-16,-6-2 0 0,-8 0 0 0,-5-3 0 15,-6 2 0-15,-4 0-160 0,-7-2 160 0,-1 3 0 16,-3-3 0-16,-2 3 0 0,-3-3 0 0,-4 1 0 16,-3 3 0-16,-4-4 0 0,-3 3 0 0,-1-2 0 15,-1-1 0-15,-3 0 0 0,-1-2 0 0,2 0 0 16,1 0 0-16,1 1 0 0,0-1 0 0,5-2 0 16,3 2 0-16,3-2 0 0,4 2 0 0,5-1 0 0,5-1 0 15,4 0 0-15,2 0 0 0,6 1 0 0,5 2 0 0,1-3 0 16,1 1 0-16,5-3 0 0,4-1 0 0,9 1 0 15,0 0 0-15,0 0 0 0,0 0 128 0,0 0-128 16,15-8 0-16,6 3 0 0,2 0 176 0,5-2-176 16,6 2 192-16,7 2-192 0,3 0 224 0,8-1-64 15,3-2-16-15,2 0 0 0,4-5-144 0,0 4 0 16,4-2 0-16,1 1 0 0,4 2 0 0,1-3 0 16,0 3 0-16,-1-3 0 0,-1 2 0 0,-2-2 0 15,-1 3 0-15,0 2-176 0,-5-3 176 0,-1 3 0 16,-1-1 160-16,-3 3-160 0,-6 2 0 0,-6 0 0 15,-6-1 0-15,-6 1 0 0,-7 0 0 0,-5 1 0 16,-4 1 0-16,-5-2 0 0,-11 0 0 0,0 0 0 0,0 0 0 0,0 0 0 16,-10 4 0-16,-9-1-208 0,-8 2 32 0,-9 1 16 15,-5-4 160-15,-7 3-160 0,-4 2 160 0,-5-4-160 16,-3 2 160-16,-1 1 0 0,0 0 0 0,-2 1-128 16,-2 5 128-16,-1-3 0 0,-3 1 0 0,1-1 0 15,-2 0 0-15,4-3 0 0,2 1 0 0,3-1 0 16,3 1 0-16,3 2 0 0,4-1 0 0,4 0 0 15,5-6 0-15,5 2 0 0,5-1 0 0,7-1 0 16,3 1 0-16,6-2 0 0,4-1 0 0,12 0 0 16,0 0 0-16,0 0 0 0,0 0 0 0,11-5 0 15,4 0 0-15,10 1 0 0,8-4 0 0,11 2 0 16,6 0 0-16,8-5 0 0,5 3 0 0,6-3 0 16,5 5 0-16,4-3-160 0,4 1 160 0,2-2 0 0,0 3 0 0,-3-4 0 15,-4 4 0-15,0-2 0 0,-2 3 0 16,-2 1 0-16,1-2 0 0,-5 5 0 0,-7-1 0 0,-6 2 0 15,-5 2 0-15,-7 0 0 0,-4 1 0 0,-6 0 0 16,-3 3 0-16,-9 0 0 0,-5-1 128 0,-6 1-128 16,-11-5 0-16,0 0 0 0,-6 10 0 0,-8-3 128 15,-8 0-128-15,-8-3 0 0,-8-3 0 0,-8 2 0 16,-7-2 128-16,-11 2-128 0,-11 2 0 0,-8-3 0 16,-8-2 0-16,-4 3 0 0,-6 2-192 0,-9 4-96 15,-11-3-16-15,-2 7-10912 0</inkml:trace>
  <inkml:trace contextRef="#ctx0" brushRef="#br0" timeOffset="72152.67">13393 17929 9215 0,'0'0'816'0,"0"0"-656"15,-3-9-160-15,0 4 0 0,3 5 1872 0,-5-11 352 16,0 1 64-16,0 1 16 0,-1-3-768 0,0 5-128 15,-3-4-48-15,1 4 0 0,2-3-512 0,-5 2-96 16,-1-2-32-16,0 3 0 0,1-1-176 0,2 0-32 0,-2 2-16 0,-2-1 0 16,-1 5-48-16,-1 0 0 15,-2 1 0-15,-1 4 0 0,-3 2-192 0,-2 2-32 0,-3 1-16 0,-2 5 0 16,-5 1-208-16,2 3 176 0,0 4-176 0,2 3 160 16,1 3-160-16,2 1 0 0,2 3 144 0,3 5-144 15,3 1 128-15,4 1-128 0,2 0 128 0,5-2-128 16,3-3 0-16,4-4 128 0,3-4-128 0,4 0 0 15,2-6 160-15,4-4-32 0,2-4-128 0,4 2 192 16,1-5 64-16,5-2 16 0,0-2 0 0,2-5 0 16,1-2 144-16,0-3 32 0,0-2 0 0,1-3 0 15,0-2-64-15,0-7 0 0,-2-3 0 0,0-1 0 16,-1-7-144-16,2 1-48 0,-1-1 0 0,0-2 0 16,-2-4-192-16,1-1 176 0,-2-4-176 0,1-4 160 15,-1-7-160-15,0-3 128 0,-1-5-128 0,3-3 128 0,0-4-128 16,4-1 0-16,-2 2 0 0,0 7 0 0,0 2 0 0,-3 3 0 15,-3 7 0-15,-2 3 0 0,-2 6 0 0,-3 3 0 16,-1 4 0-16,-3 8 0 0,-2 5 0 0,-2 4 0 16,-2 2-144-16,-3 4 144 0,-2 9 0 0,0 0-160 15,0 0 160-15,-3 8-128 0,-4 5 128 0,-3 6-192 16,-3 7 192-16,-2 6-192 0,-3 8 48 0,-3 4 0 16,-2 7 0-16,-3 7 0 0,0 8 144 0,-2 4 0 15,0 3 0-15,2-3-128 0,2-2 128 0,5-4 0 16,4-2-144-16,3-6 144 0,3-6 0 0,3-6 0 15,2-2 0-15,3-3 0 0,2-5 0 0,2-3 0 16,1-3 0-16,2-5 128 0,2-3-336 0,3-3-80 16,3-3-16-16,4-3-9632 0,2-7-1936 0</inkml:trace>
  <inkml:trace contextRef="#ctx0" brushRef="#br0" timeOffset="72660.19">14971 17259 16703 0,'0'0'736'0,"0"0"160"0,0-10-720 0,0 2-176 0,0 8 0 0,0-3 0 15,-4-6 1024-15,1 4 160 0,-4 1 32 0,1 1 16 16,-2 1-336-16,-1 2-64 0,1 2 0 0,-3 2-16 16,-1 0-128-16,-2 4-32 0,-2 3 0 0,0 2 0 15,-3-2-128-15,-2 6-16 0,0 2-16 0,-3 6 0 0,-3 2-160 0,-1 5-16 16,-4 4-16-16,4 5 0 0,-1 4-144 0,1 4-32 16,3-2 0-16,3-1 0 0,4-3-128 0,4 2 0 15,4-5 144-15,4-1-144 0,2-4 160 0,5-3-32 16,6-3-128-16,2-5 192 0,3-1 0 0,6-3 0 15,4-2 0-15,4-2 0 0,4-2 128 0,3-3 32 16,1-5 0-16,2-1 0 0,-1-2 96 0,-2-3 32 16,0-4 0-16,0-1 0 0,0-5-112 0,2 0-32 15,0-4 0-15,2-2 0 0,1-1 32 0,2-4 0 16,-4 0 0-16,3-6 0 0,-1 2-112 0,0-7-32 16,0-2 0-16,-2-3 0 0,-3-1-80 0,-3-1-16 15,-4 0 0-15,-4 1 0 0,-2-2-128 0,-5 6 192 16,-4 4-192-16,-3-1 192 0,-4 2-192 0,-4 3 192 15,-5 4-192-15,-2-1 192 0,-3 2-192 0,-3 4 128 16,-2 0-128-16,-4 4 128 0,-3 1-128 0,0 3-256 0,0 1 64 0,-1 3 16 31,-1-1-1664-31,1 2-336 0,0 3-64 0,-2 2-12448 0</inkml:trace>
  <inkml:trace contextRef="#ctx0" brushRef="#br0" timeOffset="72947.7">14899 17586 22111 0,'0'0'976'0,"0"0"208"0,0 0-944 0,0 0-240 16,0 0 0-16,0 0 0 0,0 0 1280 0,5 9 224 15,-5-9 32-15,10 7 16 0,5 7-320 0,3 2-64 16,2-1-16-16,5 3 0 0,3 1-400 0,5 2-96 16,5 4-16-16,4 1 0 0,3 0-272 0,4 4-64 15,-1 2-16-15,0-3 0 0,-1 0-288 0,-3 3 160 16,-4-3-160-16,-4 2 128 0,0 1-384 0,-6-4-96 16,-3 0-16-16,-4 1-9904 15,-6-5-1984-15</inkml:trace>
  <inkml:trace contextRef="#ctx0" brushRef="#br0" timeOffset="73388.07">12240 18913 23327 0,'0'0'1024'0,"10"-5"224"0,4 2-992 0,5-1-256 15,4-3 0-15,7 0 0 0,8 2 512 0,11-2 64 16,10 0 16-16,8-4 0 0,2 0 112 0,10-3 0 16,8 1 16-16,11 3 0 0,10 0-192 0,1 1-32 15,-2-3-16-15,6 3 0 0,6 5-96 0,0-1-32 0,-4-5 0 16,2 4 0-16,-2 3-48 0,-4 0-16 0,-1-3 0 16,-3 1 0-16,-6 3 48 0,1-1 16 0,1 2 0 0,-4-5 0 15,-7-2-32-15,-6 2-16 0,-5-1 0 0,1 2 0 16,-2 0-112-16,-5-4 0 0,-4 2-16 0,-8-2 0 15,-4 4-176-15,-9 0 0 0,-7-2-160 0,-3 3 160 32,-4 1-1984-32,-3 0-320 0,-4 2-48 0</inkml:trace>
  <inkml:trace contextRef="#ctx0" brushRef="#br0" timeOffset="74683.78">13620 19918 18831 0,'0'0'832'0,"0"0"176"0,8-10-816 0,-2 3-192 0,-2-2 0 0,0 2 0 15,-2-3 800-15,-2 10 112 0,2-10 32 0,-1-1 0 16,0 2 80-16,-1-3 32 0,-2 2 0 0,-1 2 0 15,-1-2-160-15,0 3-48 0,-2-5 0 0,0 3 0 16,-2-2-64-16,-2 1-16 0,2-3 0 0,-3-1 0 0,-1 0-304 0,0 3-64 16,-4-2-16-16,0 1 0 0,1 1-48 0,-1-2-16 15,0 4 0-15,-1 4 0 16,1 0-80-16,-2 5-32 0,-1 0 0 0,0 5 0 0,-1 3-208 0,-2 1 0 16,-1 5 0-16,1 0 0 0,1 6 0 0,-1 0 0 15,-1-1 0-15,2 3 0 0,3 3-128 0,-1 0 128 16,0 0 0-16,1 2 0 0,4-2-128 0,0 2 128 15,4-3 0-15,2 4 0 0,4-4 0 0,1 4 0 16,1-4 0-16,5 0 0 0,3-2 0 0,4-2 0 16,3-1 0-16,1-1 144 0,0-1-144 0,3-2 0 15,-2-2 144-15,0-2-144 0,2-2 160 0,-1 0-32 16,1-4-128-16,2-4 192 0,2-3 64 0,0-2 16 16,-1-5 0-16,2 0 0 0,1-5 32 0,1-2 0 15,0-3 0-15,2-3 0 0,2-1-160 0,2-5-16 0,1-1-128 0,1 0 192 16,-1-4-192-16,2-2 144 0,-4 1-144 15,2 0 128-15,-1-4-128 0,2-1 0 0,1-3 0 0,0-2 0 16,-3 3 0-16,2-3 0 0,-1 1 128 0,-1-4-128 16,-1 5 0-16,-1 0 0 0,2 0 0 0,-2 1 0 15,-3 2 0-15,-1-3 0 0,-2 1 0 0,-3 2 0 16,1 0 0-16,-5 3 0 0,1 3 0 0,-4 6 0 16,-1 3 0-16,-4 2 0 0,0 4 0 0,-4 2 0 15,0 6 0-15,-2 3 0 0,-1 7 0 0,0 0 0 16,0 0 0-16,0 0-144 0,-10 12 144 0,-1 0 0 15,-2 6-160-15,-1 4 160 0,0 1-128 0,-1 2 128 16,-1 7 0-16,-1 2-160 0,0 2 160 0,-1 1 0 16,1 5 0-16,0 3 0 0,2 0 0 0,2 3 0 0,0 3 0 0,6-1 144 15,-2 0-144-15,2-1 192 0,4-1-16 16,-1-5 0-16,1 0 0 0,2-4 0 0,1-1-48 0,1-5 0 16,2 0 0-16,1-7 0 0,1 1-128 0,1-4 192 15,2-3-192-15,-1-2 192 0,5-3-192 0,-1 1 0 16,2-6 144-16,2-1-144 0,0-4 128 0,1-4-128 15,0-3 128-15,3-2-128 0,2-6 0 0,-1-1 0 16,3-3 0-16,-3-1 0 0,0-3 0 0,1-1-208 16,-1 0 16-16,2 0 16 0,-2 1 176 0,2 1-192 15,-2-2 192-15,2 1-192 0,-1-5 192 0,3 0 0 16,-2 1 0-16,1 0 0 0,1-8-128 0,0 2 128 0,2-3-128 16,-3-1 128-16,1-4-176 0,0 1 176 0,-1-2-208 0,0-1 80 15,-1 2 128-15,-1 2 0 0,-3-1-144 16,-1 1 144-16,0 0 0 0,-1-1 0 0,1 1 0 0,-3-2 0 15,-3 6 0-15,0-2 0 0,-1 0 0 0,1 2 0 16,-4 2 0-16,0 4 0 0,0-2 0 0,-4 5 0 16,0 3 0-16,-2 3 0 0,-2 2 144 0,-2 4-144 15,-2 0 0-15,0 4 0 0,5 5 0 0,0 0 128 16,-11 6-128-16,-1 6 0 0,-2 2 0 0,-1 8 0 16,0 9-128-16,0 5 128 0,-2 1-128 0,0 5 128 15,2 6 0-15,-1 4 0 0,-2 0 0 0,0 2 176 16,0 2-176-16,3-1 160 0,1 4-160 0,1-1 160 15,4-4-160-15,2-7 128 0,0-3-128 0,2-3 128 16,3-3-128-16,-1-4 160 0,7-1-160 0,-1-7 160 16,0-1-160-16,3-3 0 0,-1-2 0 0,1-2 128 15,3-1-128-15,-1-3 0 0,0-7 0 0,1 1 0 16,0-4-1152-16,1-4-144 16,-10 0-48-16,13-7-9472 0,0-2-1920 0</inkml:trace>
  <inkml:trace contextRef="#ctx0" brushRef="#br0" timeOffset="74887.21">14324 19494 34095 0,'0'0'3024'0,"12"-10"-2416"16,4 1-480-16,6-3-128 0,3 2 960 0,7-3 160 16,7 3 32-16,9 1 16 0,4-1-784 0,2 1-144 15,3-3-48-15,3-1 0 0,-3 1 96 0,4-2 16 0,2 0 0 0,2 6 0 16,3-4-304-16,0 3 0 0,-2-5-208 15,-5 2-11632-15,-5-1-2304 16</inkml:trace>
  <inkml:trace contextRef="#ctx0" brushRef="#br0" timeOffset="75368.28">16628 18453 5519 0,'0'0'496'0,"0"0"-496"0,-9 2 0 0,9-2 0 16,0 0 4416-16,0 0 800 0,0 0 160 0,0 0 16 15,11 2-3312-15,6-2-672 0,3-2-128 0,7 1-16 16,4-5-304-16,5-1-64 0,3 0-16 0,3-2 0 16,0 2-432-16,4-1-96 0,0 1-16 0,-3-2 0 15,-1 3-144-15,-1 3-48 0,-3 1 0 0,-1 1 0 16,-4 2-336-16,-5 1-80 0,-4 1-16 0,-6 2 0 15,-7 3-2416 1,-11-8-496-16</inkml:trace>
  <inkml:trace contextRef="#ctx0" brushRef="#br0" timeOffset="75539.25">16500 18854 35007 0,'0'0'1552'0,"0"0"320"0,0 0-1488 0,0 0-384 0,16-1 0 0,3-1 0 0,4 0 672 0,5 2 64 16,2-3 16-16,10-4 0 0,4 0-48 0,6-4-16 15,4 0 0-15,5-4 0 0,0-3-240 0,2 1-64 16,1 5 0-16,-3 4 0 0,0-3-384 0,-5 3 128 16,-3 0-128-16,-4 5 0 15,-7 1-1728-15,-6 2-448 0,-6 0-64 0</inkml:trace>
  <inkml:trace contextRef="#ctx0" brushRef="#br0" timeOffset="76930.42">19383 17241 2751 0,'0'0'256'0,"7"-5"-256"0,-7 5 0 0,10-9 0 16,-2 3 2816-16,-2-3 528 16,-1 3 112-16,-5 6 0 0,0 0-1472 0,0 0-288 0,0 0-64 0,0 0-16 15,0 0-176-15,0 0-32 0,0 0-16 0,0 0 0 16,0 0-416-16,-8 11-80 0,-3-1 0 0,-3 4-16 16,-3 2-336-16,-3 0-64 0,-5 1-16 0,-3 4 0 15,-2 5 80-15,-1 3 16 0,-4 2 0 0,-2-2 0 16,-1 1-176-16,-4 5-48 0,0-2 0 0,1 0 0 0,-1-2-80 0,2-1 0 15,2-5-16-15,1-1 0 0,4-3-48 16,3-4 0-16,4 0 0 0,2-3 0 0,5-1 0 0,2-1 0 16,2 1 0-16,4-5 0 0,2-1-64 0,9-7-128 15,-7 7 176-15,7-7-176 0,0 0 192 0,0 0-192 16,0 0 192-16,13 0-192 0,2 0 208 0,6-2-64 16,0 0-16-16,7 1 0 0,7-1-128 0,2 2 0 15,2-2 144-15,4 0-144 0,2 1 0 0,2 0 0 16,-2 0 0-16,4 2 0 0,0-1 0 0,5 1 0 15,-1 2 0-15,-1 1 0 0,5-2 0 0,-2-2 0 16,-3-1 0-16,0 0 0 0,-2 1 0 0,-2-2 0 16,-1 0 0-16,-2 0 0 0,-2 1 0 0,-5 0 0 15,-1-2 0-15,-3 1 0 0,-2-2 0 0,-1-4 0 16,-4 3 0-16,-1-1 128 0,-6-3-128 0,-3 3 0 16,-3-4 0-16,-3 2 128 0,-3-2 0 0,-2 1 0 15,-1-4 0-15,-2 0 0 0,-4-1 304 0,-3-3 64 16,-4-5 16-16,-1-2 0 0,-4 0 128 0,-6-7 16 15,-3-4 16-15,-5 0 0 0,0 4-176 0,-2 3-48 16,-5-2 0-16,1 6 0 0,1 0-176 0,1 5-32 16,2 2-16-16,2 5 0 0,1-1-224 0,0 2 0 0,2 4 0 0,2-2 0 15,3 3-192-15,4 3-128 0,2 2-16 0,13 1-16 32,0 0-3072-32,0 0-608 0</inkml:trace>
  <inkml:trace contextRef="#ctx0" brushRef="#br0" timeOffset="77458.24">21002 17623 16575 0,'0'-13'1472'0,"1"5"-1168"0,-1 8-304 16,2-7 0-16,1-2 1472 0,-3 9 256 0,0 0 32 0,0 0 16 15,0 0-368-15,0 0-64 0,0 0 0 0,0 0-16 16,-4 19-208-16,-1 1-32 0,-1 3-16 0,-3-1 0 16,0-1-416-16,-1 4-80 0,2 0 0 0,0 0-16 15,3 1-368-15,-2-5-192 0,2 2 192 0,2-2-192 16,2-4 0-16,0 0-272 0,1-2 16 0,0-1 16 16,0-14-1520-16,0 0-304 15,0 0-64-15,0 0-10448 0</inkml:trace>
  <inkml:trace contextRef="#ctx0" brushRef="#br0" timeOffset="77640.13">21071 17259 23951 0,'0'0'1056'0,"0"0"224"0,0 0-1024 0,0 0-256 15,0 0 0-15,0 0 0 0,-7-5 944 0,7 5 128 16,0 0 16-16,0 0 16 0,0 0-656 0,0 0-144 15,0 0-32-15,0 0 0 0,0 0-272 0,0 0 0 16,0 0 0-16,13 3 0 16,-2-1-2112-16,2 0-496 0</inkml:trace>
  <inkml:trace contextRef="#ctx0" brushRef="#br0" timeOffset="77939.5">21556 17628 13823 0,'-13'13'1216'0,"3"-3"-960"0,0-1-256 0,-3 2 0 16,2 1 2288-16,-5-2 400 0,2 2 96 0,0-1 16 16,2-4-1040-16,0 0-208 0,3-4-32 0,9-3-16 15,-9 4-352-15,9-4-80 0,-6-4-16 0,6 4 0 16,0 0-80-16,3-10-16 0,0-5 0 0,5 0 0 16,2-2-416-16,4-2-96 0,0-3 0 0,3 3-16 15,0-3-304-15,3 2-128 0,-1 3 0 0,0 0 128 16,2 1-128-16,0 2 0 0,-1 3 0 0,0 4 0 15,-1 4-176-15,0 5 176 0,0 1-128 0,-3 10 128 0,-4 2-144 0,1 6 144 16,-4 3-160-16,-3 6 160 0,-2 1 0 0,-3 1 0 16,-1 2 0-16,-1 2 0 0,0-3 0 0,-2-2 0 15,3-4-128-15,0-3 128 16,-1-2-384-16,1-4-16 0,0-7-16 0,0-11-10464 16,0 0-2080-16</inkml:trace>
  <inkml:trace contextRef="#ctx0" brushRef="#br0" timeOffset="78444.66">23178 17383 14735 0,'-4'-13'1312'0,"-1"3"-1056"0,-2-2-256 15,-1 2 0-15,-3 2 1664 0,-1 3 288 0,-2-1 48 0,-2 3 16 16,-1 3-560-16,-6 4-112 0,-4 4-32 0,-2 1 0 16,-3 2-640-16,0 6-128 0,0 1-32 0,3 1 0 0,3 1 0 0,0 2-16 15,2-1 0-15,4 1 0 0,4-1-112 0,6-3-32 16,3-3 0-16,3-2 0 0,4 0 16 0,4 1 0 15,2-5 0-15,5-2 0 0,1-5 160 0,4-2 48 16,3 0 0-16,6-3 0 0,-1-5-224 0,5 1-32 16,0-2-16-16,4 0 0 0,3-1-144 0,-1 1-32 15,-2-2 0-15,-1 2 0 0,-3-2-128 0,-3 5 0 16,-4 0 144-16,-3 3-144 0,-4 3 0 0,-1 5 0 16,-3-180 0-16,-3 369 0 0,-3-177 0 0,-4 6 0 15,-3 3 0-15,-2 6 0 0,-2 3 0 0,-3 1 0 16,-3 4 0-16,-3 6 0 0,-4-2 0 0,-4 4 0 15,-2 3 0-15,-2-2 128 0,-2-6-128 0,-3-1 144 16,-2 0-144-16,-1-7 160 0,1-4 96 0,0-1 32 16,1-2 0-16,-2-4 0 0,0-1-16 0,2 0 0 15,2-5 0-15,4-4 0 0,1-3-272 0,2-3 0 16,1-3 0-16,4-6 0 16,2-7-1152-16,4-1-128 0,3-5-16 0,6-5-9456 0,8-6-1872 0</inkml:trace>
  <inkml:trace contextRef="#ctx0" brushRef="#br0" timeOffset="78845.14">23902 17156 24879 0,'0'0'2208'0,"0"0"-1760"16,0 0-448-16,-5 5 0 0,-2 3 432 0,-1 2 0 16,-2 2 0-16,-2 5 0 0,-2 5 128 0,0 3 16 15,2-2 16-15,-2 5 0 0,0 0 112 0,-2 3 0 16,1 1 16-16,1-5 0 0,1 3-320 0,2-6-64 16,0-3-16-16,2 2 0 0,1-5 32 0,2-5 0 15,1-3 0-15,1-2 0 0,-1-1 160 0,5-7 48 16,0 0 0-16,0 0 0 0,0 0 144 0,6-10 48 15,3 0 0-15,1-4 0 0,0-3-304 0,3 0-48 16,1-2-16-16,1-2 0 0,0-3-384 0,2 1 128 16,2-2-128-16,1-1 0 0,3 5 0 0,1 0 0 15,1 2 0-15,0 2 0 0,3 0 0 0,0 6 0 16,1 3 0-16,0 0 0 0,-2 2 0 0,-1 3-144 0,-4 2 144 0,0 2-160 31,0 1-1312-31,-3 2-256 0,-3-1-48 0,-1 5-8816 0,-2 0-1760 16</inkml:trace>
  <inkml:trace contextRef="#ctx0" brushRef="#br0" timeOffset="79225.25">24566 17285 20271 0,'0'0'896'0,"-4"-7"192"0,0 2-880 0,2-1-208 0,2 6 0 0,-7-5 0 15,0-3 1152-15,-2 1 192 0,-1 1 48 0,-2 5 0 0,-1 1-496 0,-1 1-80 16,-3 2-32-16,-4 3 0 0,0 5-272 0,-1 4-64 16,-1 1-16-16,0 3 0 0,2 2-144 0,0 2-32 15,2-1 0-15,3 1 0 0,2-2 32 0,4-1 0 16,2-2 0-16,4-2 0 0,3 0 0 0,3-4 0 16,5-3 0-16,0 0 0 0,6-3 288 0,1-2 64 15,1-4 16-15,3-2 0 0,1-2-64 0,3-5-16 16,1 0 0-16,0-4 0 0,-1 2-304 0,1 0-64 15,0-6-16-15,0 2 0 0,0-1-192 0,-4 1 144 16,0 1-144-16,-2 0 128 0,-3 2-128 0,-3 4 0 16,-3-2 0-16,-1 6 0 0,-7 4 0 0,0 0 0 15,0 0 128-15,5 4-128 0,-2 5 0 0,-2 1-224 16,-1 4 48-16,0 2 16 0,-1 0 160 0,1 0 0 16,1 2-144-16,3 0 144 15,2-3-432-15,2 1-16 0,1-2 0 0,1-1 0 16,3-4-1600-16,2 0-336 0,2-5-64 0,7-3-10992 0</inkml:trace>
  <inkml:trace contextRef="#ctx0" brushRef="#br0" timeOffset="79777.03">25501 16969 4607 0,'0'0'400'0,"-7"6"-400"0,-3 1 0 0,-1 3 0 16,0 4 4512-16,-4 3 816 0,-2-1 176 0,-1 6 16 16,-1 0-3632-16,0 2-736 0,0 2-128 0,1-1-48 0,1 1-224 0,-1-2-48 15,0 3-16-15,3-3 0 0,1-2-224 0,2-3-32 16,2-4-16-16,5 0 0 0,0-3-48 0,2-5-16 16,3-7 0-16,0 0 0 0,0 0 224 0,8 3 32 15,1-3 16-15,2-3 0 0,2-4-16 0,1-5 0 16,1 2 0-16,2-2 0 0,1-4-336 0,-3-2-64 15,1-2-16-15,2-3 0 0,-1 4-192 0,2-2 144 0,1-4-144 0,2 3 128 16,-1 1-128-16,3 2 0 0,2 1 0 0,-1 3 0 16,2 5 0-16,-4 0 0 15,-1 3 0-15,-3 6 0 0,-4 0-160 0,-4 3 160 0,-2 4 0 0,-2 4-144 16,-5 5 144-16,-4 3 0 16,-1 0-144-16,-5 3 144 0,-3 2 0 0,-2 1 0 0,-3 3 0 0,0-4 0 15,1-3 0-15,0-2 0 0,0 0 0 0,1-4 0 16,1-2 0-16,3-3 0 0,1 1 0 0,3-3 0 15,0-1 0-15,6-6 288 0,0 0-48 0,0 0-16 16,6-7 48-16,1-1 16 0,3-4 0 0,4 0 0 16,4-4-48-16,4-1-16 0,2-1 0 0,1 0 0 15,2-4-224-15,-2 3 0 0,2 0 128 0,2 0-128 0,-2 1 0 16,0 3 0-16,-1 3 0 0,-1-1 0 0,-3 8 0 0,-1 1 0 16,-3 4 0-16,-4 8 0 0,-4-2 0 0,-3 8-160 15,-2 5 160-15,-3 1-128 0,-2 3 128 0,-2 4 0 16,-3 5 0-16,-2 1-128 0,-2-2-48 0,3 1 0 15,-2 0 0-15,2-5 0 16,-1-1-400-16,2-4-96 0,3-2-16 0,0-1 0 16,2-2-2160-16,3-4-432 0</inkml:trace>
  <inkml:trace contextRef="#ctx0" brushRef="#br0" timeOffset="80234.62">26934 16903 18879 0,'0'0'832'0,"0"-6"192"0,0-3-832 0,0 4-192 15,-3-3 0-15,0 2 0 0,-4 1 1280 0,-3 1 224 0,-3 0 32 0,-5 4 16 16,-3 4-656-16,-5-1-144 0,0-1-32 0,-3 5 0 16,-3 3 64-16,1 0 16 0,2 1 0 0,4 3 0 15,3-2-32-15,4 2-16 0,4 0 0 0,4 2 0 16,4 0-208-16,4 0-32 0,4 1-16 0,4 0 0 16,4 1-48-16,4 2 0 0,4 1 0 0,2-1 0 15,2-1-80-15,1 2-32 0,1 3 0 0,-1-1 0 0,-2-1-192 0,1 5-144 16,-2-3 192-16,-1 6-192 0,-3-4 144 0,-5 3-144 15,-3-2 0-15,-3 0 144 0,-4-4-144 0,-3 0 160 16,-4-1-160-16,-1-1 160 0,-2-5 32 0,-2-2 16 16,-3 0 0-16,-4-1 0 0,-3 0 224 0,-3-6 32 15,-5 0 16-15,-1-1 0 0,-2-2 0 0,-1-2 0 16,-2-2 0-16,1-1 0 0,0-1-112 0,1-1-32 16,0-3 0-16,3 1 0 0,6-2-144 0,0-2-48 15,2 3 0-15,6-3 0 0,3 3-288 0,6 1-64 16,2-3-16-16,5 8 0 15,0 0-3184-15,7-5-640 0</inkml:trace>
  <inkml:trace contextRef="#ctx0" brushRef="#br0" timeOffset="81512.74">18658 18670 6447 0,'0'0'576'0,"0"0"-576"16,-9-1 0-16,9 1 0 0,-11-1 1920 0,3 1 256 15,0-2 64-15,8 2 16 0,-8-3-976 0,8 3-192 16,0 0-32-16,0 0-16 0,-7-3-208 0,7 3-32 0,0 0-16 15,0 0 0-15,0 0-144 0,0 0-48 16,0 0 0-16,0 0 0 0,0 0-16 0,0 0-16 0,0 0 0 0,15 5 0 16,1-2 64-16,4-2 16 0,1-1 0 0,5 1 0 15,3-1-192-15,4 0-16 0,4-2-16 0,5-1 0 16,5-6 112-16,2 3 32 0,5-6 0 0,5 5 0 16,5-2-48-16,6 2-16 0,2 0 0 0,5 0 0 15,1 1-176-15,5-1-48 0,1 3 0 0,4 1 0 16,2-2-80-16,1 0-32 0,5 2 0 0,0-2 0 15,4 2 0-15,1-4 0 0,5 2 0 0,-1 0 0 0,-2-4-16 0,4 3 0 16,2-3 0-16,4 0 0 0,2-1 32 0,0 1 0 16,0-3 0-16,2 7 0 0,-2 0-32 0,5-1 0 15,2 1 0-15,1 2 0 0,1 2-16 0,0 0-128 16,1 1 192-16,1 1-64 0,3 2 64 0,-3-2 16 16,-1 0 0-16,2 2 0 0,0 0-16 0,0 3 0 15,-9-3 0-15,4 0 0 0,4 1-192 0,-6 1 176 16,-6-3-176-16,2 0 160 0,2-2-16 0,-6 0 0 15,-3-2 0-15,-1 1 0 0,-1-3 32 0,0 3 0 16,-3 0 0-16,-4 1 0 0,-1-2-176 0,-1 1 128 16,4 0-128-16,-4 0 128 0,-4-1 32 0,-3 2 0 15,-2 0 0-15,-2-1 0 0,3 0-32 0,-7 0 0 16,-8-1 0-16,-7 2 0 0,-5-1-128 0,-5-2 160 16,-7 1-160-16,-4-2 160 0,-5 2-160 0,-5-2 0 15,-4-3 144-15,-6 5-144 0,-7-2 0 0,-6 3 144 16,-4-2-144-16,-10 3 0 0,0 0 0 0,-6-7 0 15,-6 2 0-15,-6 2 0 16,-6 0-1328-16,-4 1-320 0,-6-2-64 0,-7-1-15136 0</inkml:trace>
  <inkml:trace contextRef="#ctx0" brushRef="#br0" timeOffset="82421.92">19096 19173 11967 0,'0'0'528'0,"0"0"112"0,0 0-512 0,0 0-128 0,0 0 0 0,0 0 0 16,0 0 1664-16,0 0 288 0,8 6 64 0,-8-6 16 0,0 0-192 0,2 11-48 15,-3 2 0-15,0-3 0 0,-3 3-352 0,-1-1-80 16,-2 1-16-16,-3 2 0 0,-2 2-384 0,-1 1-64 16,1-1-32-16,-3 2 0 0,-1 2-272 0,-3-1-48 15,-4 3-16-15,-1-1 0 0,-4 2-224 0,-2 1-48 16,-5-3-16-16,2-1 0 0,-3 6-112 0,1-3-128 15,-1-1 176-15,4 0-176 0,2-1 192 0,3-2-192 16,3 2 192-16,2-3-192 0,2-3 0 0,2 1 0 16,2-1 0-16,2 1 0 0,0-7 0 0,5 0 0 15,0 1 0-15,2-4 0 0,2-1-144 0,5-6 16 16,0 0 0-16,0 0 0 0,0 0-192 0,0 0-16 16,0 0-16-16,0 0 0 0,12-5 176 0,2 1 48 15,-2-1 0-15,5-1 0 0,2 1 128 0,0 1-128 16,-2-2 128-16,4 2-128 0,5 1 128 0,4 2 0 15,2 1-144-15,6 0 144 0,3 0 0 0,6 0-144 16,1-1 144-16,2-3 0 0,-2-4-128 0,4 3 128 16,3 0 0-16,2-4 0 0,5 3 0 0,3-3 0 0,0 3 0 0,-2-1 0 15,-2-2 0-15,-2 3 144 0,-3-4-144 0,-4 3 192 16,-2 1-192-16,-3 2 0 0,-4-1 144 0,-5 1-144 16,-4-3 0-16,-3 0 128 0,-6 4-128 0,-3-4 0 15,-3 1 288-15,-6 2-16 0,-4-4 0 0,-9 8 0 16,-2-8 368-16,-3-1 64 0,-4 0 0 0,-6-5 16 15,-5-3 144-15,-7 1 32 0,-4-3 0 0,0-3 0 16,-5 2-496-16,2-3-80 0,-1-3-32 0,2 4 0 16,3 1-288-16,2 2 0 0,5 1 0 0,3 3 0 15,2 2-848-15,5 4-288 0,4-2-48 0,3 3-10752 16,6 8-2144-16</inkml:trace>
  <inkml:trace contextRef="#ctx0" brushRef="#br0" timeOffset="82710.71">20693 19395 23039 0,'0'0'2048'0,"0"0"-1648"16,0 0-400-16,0 0 0 0,0 0 944 0,-7 10 96 16,-4 4 32-16,2-1 0 0,1 2 272 0,-3 1 64 15,1 0 16-15,-2 3 0 0,0 2-512 0,0 2-96 16,2-1-32-16,1-3 0 0,-1 1-432 0,2-1-96 0,3-1 0 0,1-3-16 16,2 2-240-16,1-5-240 0,2-1 48 0,1-1 16 15,-2-10-2160-15,0 0-432 0</inkml:trace>
  <inkml:trace contextRef="#ctx0" brushRef="#br0" timeOffset="83111.73">21187 19306 21183 0,'0'0'1888'0,"-5"9"-1504"16,0-3-384-16,-3 4 0 0,2 3 816 0,-3 2 80 15,-2 3 32-15,-2 3 0 0,-1 1 352 0,-1-2 64 16,-2 2 0-16,1 3 16 0,-2 1-352 0,0-2-80 16,4-1-16-16,3-3 0 0,0-2-352 0,4-3-80 15,2-5-16-15,5-10 0 0,-5 9-80 0,5-9 0 16,0 0-16-16,0 0 0 0,11-5 0 0,2-4 0 16,2-6 0-16,2-3 0 0,0-3-64 0,2-2-16 15,2-1 0-15,-1 1 0 0,0-6-160 0,3 2-128 16,0-1 144-16,3 4-144 0,-1 1 0 0,2 0 128 15,-2 3-128-15,-1 3 0 0,-1 6 0 0,-4 2 0 16,2 8 0-16,-4 2 0 0,-1 4 0 0,-5 6 0 16,-1 6 0-16,-1 4 0 0,-4 6 0 0,-1 2-160 15,-4 6 160-15,-2 0-128 0,-4 1 128 0,1-2 0 0,-4-1 0 0,1-1 0 16,-1-8 128-16,1-1-128 0,2-1 128 0,1-8-128 16,2-3 128-16,3-11-128 0,0 0 128 0,0 0-128 15,0 0 0-15,10 3-128 0,2-7 0 0,0-1 0 31,2-7-1840-31,4 1-352 0,1-1-80 0</inkml:trace>
  <inkml:trace contextRef="#ctx0" brushRef="#br0" timeOffset="84195.42">22695 19159 21135 0,'0'0'928'0,"0"0"208"0,0 0-912 0,0 0-224 0,0 0 0 0,0 0 0 16,-11 12 944-16,4-2 144 0,2 3 16 0,-3 2 16 0,-1 3-256 0,-2 1-48 15,2 1-16-15,-3 6 0 16,-2-1-176-16,-1 3-48 0,0-3 0 0,0 3 0 0,1-3-256 0,0-4-48 16,0 0-16-16,2-2 0 0,2-3-128 0,1-2-128 15,3-1 144-15,6-13-144 0,-3 7 432 0,3-7-16 16,0 0 0-16,0 0 0 0,8-5-48 0,3-7-16 15,2-2 0-15,1-4 0 0,3-2-80 0,2-2-16 16,2 2 0-16,1-3 0 0,-6-1-128 0,5-1-128 16,-1 3 144-16,0-3-144 0,1 1 0 0,-1 5 0 15,-1 1 0-15,0 4 0 0,-1 2 0 0,-1 3 0 16,-2 4 0-16,-2 3 0 0,-3 6 0 0,-3 3 0 16,0 5 0-16,-3 4 0 0,-3 3 0 0,-4 1 0 15,-2 0-208-15,-2 3 64 0,-5 3 144 0,1-2 0 16,-1 2 0-16,1-3 0 0,-1-4 0 0,2-3 0 15,0-6 0-15,0 0 0 0,0 1 0 0,2-4 128 16,8-7-128-16,0 0 0 0,0 0 0 0,0 0 0 16,0 0 0-16,0 0 0 0,0 0-192 0,0 0-128 15,0 0 0-15,13 4-16 0,-1-3-16 0,-1 0 0 16,-11-1 0-16,10 3 0 16,-10-3-48-16,13 5-16 0,-13-5 0 0,12 5 0 0,-12-5 32 0,10 6 16 0,-10-6 0 0,0 0 0 15,0 0 368-15,0 0-144 0,0 0 144 0,0 0 0 16,0 0 0-16,0 0 304 0,0 0-48 0,0 0 0 15,0 0 64-15,0 0 16 0,7-6 0 16,-7 6 0-16,5-8-16 0,-5 8-16 0,0 0 0 0,0 0 0 16,5-10-304-16,-5 10 160 0,5-6-160 0,-5 6 128 15,6-10-128-15,1 4 0 0,0-1 0 0,-2 0 0 0,3 1 0 0,-2-4 0 16,2 4 0-16,2-3 0 0,0 4 0 0,2-2 0 16,-1 0 0-16,1 2 0 0,-2-1 0 0,1-1 0 15,2 2 0-15,-2 0 0 0,0 0 0 0,-1 1 0 16,0 0 0-16,1 1 0 0,-11 3 0 0,11-5 0 15,-11 5 0-15,10-2 0 16,-10 2-480-16,11-3 32 0,-11 3 0 0,10-1 0 16,-10 1-544-16,0 0-96 0,11-1-32 0,0 1 0 15,-11 0-400-15,10 1-80 0,-10-1 0 0,13 1-16 16,0 2 384-16,-3-3 80 0,-10 0 0 0,10 0 16 0,-10 0 864 0,10 1 272 16,-10-1-160-16,10 1 160 0,-10-1 208 0,0 0 128 0,9 7 32 0,-9-7 0 15,0 0 272-15,8 7 48 16,-2 5 16-16,-1-2 0 0,-1 3-144 0,-1 1-32 15,-1 3 0-15,-1-1 0 0,1-2 48 0,-1 1 16 0,0 3 0 0,-1 2 0 16,0-1 96-16,0-1 16 16,0 0 0-16,0-4 0 0,0 1-192 0,0 0-16 15,-1-1-16-15,0 3 0 0,1-6-288 0,0 2-64 16,-2 0-128-16,2-5 192 0,0 3-192 0,0-5 128 16,0-6-128-16,0 0 0 15,3 11-1216-15,-3-11-352 0,0 0-64 0</inkml:trace>
  <inkml:trace contextRef="#ctx0" brushRef="#br0" timeOffset="84504.58">23728 19242 18431 0,'0'0'816'0,"0"0"160"15,0 0-784-15,0 0-192 0,0 0 0 0,0 0 0 0,0 0 864 0,0 9 128 16,-1 1 32-16,0 5 0 0,-2 5 48 0,-1-1 16 16,0 2 0-16,-2 2 0 0,0 2-432 0,1 0-80 15,-4 1 0-15,1-3-16 0,-1-1-256 0,2 3-48 16,1-1-16-16,3-2 0 0,-1-4-240 0,0-3 144 15,1-2-144-15,2-3 128 16,1 1-576-16,0-11-112 0,0 0-16 0,0 0-7712 0,0 0-1536 0</inkml:trace>
  <inkml:trace contextRef="#ctx0" brushRef="#br0" timeOffset="84894.5">24173 19170 15663 0,'0'0'1392'0,"0"0"-1120"0,0 0-272 0,-4 6 0 15,-2 5 1136-15,-1 0 160 0,-1 0 48 0,-3 4 0 16,-1 3 48-16,0 0 16 0,-2 1 0 0,-1-1 0 0,-2 0-272 0,1 1-48 16,-2-2-16-16,0 2 0 0,-1 1-128 0,3-1-32 15,2 0 0-15,0-3 0 0,4-3-224 0,3-4-48 16,2-2-16-16,5-7 0 0,0 0-112 0,0 0-32 15,0 0 0-15,0 0 0 0,0 0-48 0,13-8-16 16,2-3 0-16,3-3 0 0,1-3-96 0,3 0-32 16,1-1 0-16,1 0 0 0,0 1-288 0,0-1 128 15,-1-2-128-15,1 2 0 0,0 0 128 0,-1 3-128 16,-3 2 0-16,-1 4 0 0,-2-2 0 0,-2 6 0 16,-1 5 0-16,-1 1 0 0,-2 3 0 0,0 6 0 15,-3 1 0-15,-3 5-144 0,-1 3 144 0,-1 2-128 0,-3 1 128 16,-7 1-128-16,1 2 128 0,-1 2-128 15,-1 0 128-15,0-1-128 0,1-5-128 0,-1 0-32 16,3 2 0-16,1-4 0 16,2-5-1616-16,0 0-320 0,1-3-64 0,1-11-12176 0</inkml:trace>
  <inkml:trace contextRef="#ctx0" brushRef="#br0" timeOffset="85226.8">24910 19203 18431 0,'0'0'1632'0,"0"0"-1312"0,0 0-320 0,-10 4 0 0,-1 1 1424 0,-2 4 224 16,0-1 32-16,-1 6 16 0,-1 4-544 0,1 0-96 16,0 1-32-16,1 0 0 0,1-1-208 0,1 0-48 15,1-2-16-15,4 1 0 0,0-2-208 16,4 0-32-16,2-3-16 0,3 0 0 0,-3-12-96 0,10 7-16 15,1-1 0-15,1-3 0 0,2-3 16 0,2-4 0 16,2-5 0-16,1 0 0 0,0-5 240 0,2-2 32 16,0-2 16-16,2 0 0 0,0-1-192 0,-1-1-48 15,-3-5 0-15,1 4 0 0,-1 4-80 0,1-3-32 16,-2-2 0-16,0-1 0 0,-5 2-176 0,-1 2-32 16,1 1-128-16,-1 1 192 0,-4 3-192 0,1 2 0 15,0 0 0-15,-1 5 0 16,-2-1-1552-16,2 3-208 0,-2 0-32 0,-6 5-9296 15,10-5-1856-15</inkml:trace>
  <inkml:trace contextRef="#ctx0" brushRef="#br0" timeOffset="85484.12">25936 18669 25631 0,'0'0'1136'0,"-3"-8"224"0,-2 3-1088 0,5 5-272 0,0 0 0 0,-8 5 0 16,-3 3 480-16,0 1 32 0,-4 3 16 0,-2 6 0 16,-1 4 416-16,-1 5 80 0,-2-1 0 0,-2 6 16 15,-1 2-288-15,-1 3-64 0,3 1-16 0,0 7 0 0,0-1-304 16,3 6-64-16,1-3-16 0,2-1 0 16,-1-6-288-16,5-2 160 0,2-2-160 0,2-4 128 15,3-3-704-15,2-6-160 0,1-3-32 0,1-2 0 16,1-5-2336-16,0-13-480 0</inkml:trace>
  <inkml:trace contextRef="#ctx0" brushRef="#br0" timeOffset="85648.6">25382 19073 28047 0,'0'0'1232'0,"13"-2"272"0,-1-2-1200 0,6 1-304 15,2 2 0-15,6-2 0 0,0 1 256 0,6-5 0 16,3 4 0-16,1 0 0 0,3-2 256 0,0 0 64 15,-1 1 0-15,0 2 0 0,-5 0-384 0,2 0-64 16,-4-3 0-16,0 1-128 16,-3 1-1712-16,-1 1-448 0,7-3-80 0,-7 1-32 0</inkml:trace>
  <inkml:trace contextRef="#ctx0" brushRef="#br0" timeOffset="85983.82">26274 19180 20271 0,'0'0'1792'0,"0"0"-1424"0,0 0-368 0,0 0 0 16,9 13 1472-16,1-5 208 0,2-5 48 0,2-2 16 15,0-1-656-15,3-4-144 0,4-3-32 0,-1-1 0 16,2-3-144-16,2 2-16 0,1-3-16 0,1 0 0 0,-2 2-320 0,0-3-64 16,-1 1-16-16,-2 2 0 15,0-4-64-15,-1 2-16 0,-2 0 0 0,-3-4 0 0,-1 2-48 0,-5 0-16 16,-3 5 0-16,-3 0 0 0,-3 9 160 0,-5-4 32 15,-5 0 0-15,-4 5 0 0,-4 2 80 0,-2 3 32 16,-5 6 0-16,0 2 0 0,-3 2-304 0,0 3-48 16,-1-1-16-16,1 1 0 0,2 2 64 0,4-2 16 15,1 3 0-15,5-1 0 0,0-3-16 0,3-2 0 16,2 2 0-16,2-3 0 0,3-1-192 0,2 0 128 16,2-4-128-16,2 2 0 0,2 0 0 0,2-3 0 15,1 2-128-15,3-5 128 16,1 3-1504-16,3-3-192 0,4-3-32 0,3-1-9152 15,2-2-1808-15</inkml:trace>
  <inkml:trace contextRef="#ctx0" brushRef="#br0" timeOffset="86323.03">27356 19045 4607 0,'0'0'192'0,"0"0"64"0,0 0-256 0,0 0 0 0,0 0 0 0,0 0 0 16,-3-9 4752-16,3 9 912 0,-10-4 176 0,1 3 48 15,-1 1-3792-15,-1 1-752 0,-1 2-160 0,2 2-32 16,-1 1-368-16,-1-2-80 0,-1 5 0 0,2-1-16 16,1 3-400-16,1-1-80 0,1 2-16 0,2-2 0 15,1 4-16-15,1 1-16 0,2 3 0 0,2 1 0 16,2-4 64-16,-1 2 16 0,2-1 0 0,1 2 0 16,1 0 144-16,0 1 16 0,-3-1 16 0,3 1 0 0,1 1-32 0,-1-1-16 15,-3-2 0-15,2 1 0 0,-1-1-16 16,-1 1 0-16,-1 1 0 0,-1-1 0 0,-1-4-96 0,0 3-32 15,-2 0 0-15,-1 0 0 0,-3-1 48 0,-2 0 16 16,-1-4 0-16,-3 1 0 0,-7 1-48 0,2-3-16 16,0 0 0-16,-1 0 0 0,-3-2-80 0,0 2-16 15,-4-3 0-15,3 0 0 0,-1-3-128 0,1-5-144 16,-1 0 144-16,2-4-208 16,1-5-1200-16,2 0-256 0,4-5-32 0,1-4-14976 0</inkml:trace>
  <inkml:trace contextRef="#ctx0" brushRef="#br0" timeOffset="86504.89">26869 18899 39615 0,'-16'-23'1760'0,"4"12"352"0,1-5-1680 0,0 5-432 0,3 3 0 0,-3-1 0 16,0 3 1136-16,3 0 144 16,-1-4 16-16,3 4 16 0,6 6-608 0,0 0-128 15,-9-10-32-15,3 4 0 0,6 6-288 0,-9-9-48 16,9 9-16-16,-10-8 0 15,2-2-1200-15,3 4-240 0,-3 3-48 0,8 3-16 16,-10-7-1472-16,0 0-288 0,-6-2-64 0,16 9-16 0</inkml:trace>
  <inkml:trace contextRef="#ctx0" brushRef="#br0" timeOffset="91547.58">24286 7789 6447 0,'0'0'272'0,"0"0"80"0,0 0-352 0,0 0 0 0,0 0 0 0,0 0 0 0,0 0 1776 0,0 0 272 16,0 0 64-16,5-7 16 0,-5 7-1152 0,8-7-224 16,-8 7-48-16,9-7-16 0,-2 3-48 0,-7 4-16 15,11-7 0-15,-3 2 0 0,0 1 32 0,-8 4 16 16,0 0 0-16,6-10 0 0,1 2 160 0,-7 8 16 15,6-8 16-15,-6 8 0 0,5-8-160 0,-5 8-16 16,3-9-16-16,-3 9 0 0,0 0 16 0,-2-11 0 16,2 11 0-16,-3-10 0 0,-4 3-96 0,1 2-16 15,-6-1 0-15,0 4 0 0,-3-1-64 0,-1 2 0 16,1 1-16-16,-2 3 0 0,0 0-160 0,-2 6-16 16,-2 0-16-16,1 4 0 0,0 5-128 0,1 0-32 0,-1-1 0 15,3 2 0-15,-1 2-144 0,1-1 0 16,2 3 0-16,2 0 0 0,1 1 0 0,4 0 0 0,3-2 0 0,2-3 0 15,1 1 0-15,6-1 0 0,1-1 128 16,4-4-128-16,3-5 0 0,4-1 0 0,0-6 0 16,3-1 0-16,2-3 0 0,0-3 0 0,2-5 0 0,-3-3 0 15,-2-4 0-15,-1 2 128 0,-1-3-128 0,-2 0 128 16,-2-2-128-16,-1 2 192 0,-1 1-192 0,-2 1 192 16,-2 2-192-16,-1 0 192 0,-2 3-192 0,-3 11 192 15,5-8 0-15,-5 8 16 0,0 0 0 0,0 0 0 16,-1 16-64-16,-1 3-16 0,0 2 0 0,-1 7 0 15,0 0-128-15,0 4 0 0,3 2 0 0,0-1 0 16,1-2 0-16,3-3 0 0,2-3 0 0,5-2 0 16,1-5 0-16,1-5-176 0,2-2 16 0,3-6 0 15,4-1-1280-15,2-8-256 16,0-2-48-16,1-7-12704 0</inkml:trace>
  <inkml:trace contextRef="#ctx0" brushRef="#br0" timeOffset="91884.14">25400 7178 16575 0,'-13'-16'736'0,"7"7"160"0,-2-2-720 0,0 0-176 0,1 2 0 0,-1-2 0 15,0 0 3088-15,1-1 592 16,0 5 112-16,0-2 32 0,-3 5-2848 0,-1 0-560 0,1 3-112 0,-2 5-32 16,-4-1 48-16,-1 9 0 0,-4 4 0 0,-2 3 0 15,-3 4-48-15,-5 3 0 0,-1 4 0 0,1 5 0 16,0 1 48-16,2 6 0 0,0 4 0 0,2 2 0 16,5 3-64-16,3 5 0 0,3 1 0 0,2-1 0 15,2-2-256-15,2-1 0 0,1-2 0 0,3-7 0 16,1-2 0-16,1-2 0 0,1-2-192 0,1-5 48 31,-1-6-640-31,1 2-128 0,1-5-32 0,-1-6 0 0,0-6-1440 0,-1-3-304 0,3-9-48 0</inkml:trace>
  <inkml:trace contextRef="#ctx0" brushRef="#br0" timeOffset="92038.35">24717 7841 17503 0,'0'0'768'0,"0"0"176"0,6-14-752 0,3 2-192 16,3-1 0-16,3 3 0 0,5 3 2144 0,7-6 400 15,2-1 80-15,6 0 0 0,1-1-1664 0,5-2-352 16,7-1-64-16,3 1-16 0,1-1-368 0,-2 1-160 16,-4 2 128-16,-7 1-128 15,-1 3-1776-15,-7-2-432 0</inkml:trace>
  <inkml:trace contextRef="#ctx0" brushRef="#br0" timeOffset="92268.46">25850 7040 19343 0,'0'0'1728'0,"0"0"-1392"0,0 0-336 0,-9 0 0 16,-1 5 2432-16,-1 3 400 0,0 6 96 0,-4 3 16 16,-4 6-1888-16,-4 8-368 0,0 2-80 0,-4 4-16 15,-5 1-96-15,2 4-32 0,1 6 0 0,-2 4 0 16,3 4-192-16,3 0-32 0,2 1-16 0,3-1 0 15,6-3-224-15,3 0 0 0,2-4 0 0,4-3 0 16,3-7-816-16,2-2-256 0,1-4-48 16,2-4-8448-16,0-1-1696 0</inkml:trace>
  <inkml:trace contextRef="#ctx0" brushRef="#br0" timeOffset="92450.17">25354 7597 16575 0,'0'0'1472'0,"0"-8"-1168"16,0 8-304-16,10-5 0 0,4 0 3712 0,3 1 704 15,4-1 128-15,6 2 16 0,5-3-3728 0,6 2-832 16,6 0 0-16,-1 3 0 0,3-3-320 0,-1 2 64 16,-5-1 0-16,-3 2-9280 15,-4 0-1840-15</inkml:trace>
  <inkml:trace contextRef="#ctx0" brushRef="#br0" timeOffset="92740.44">25988 7666 30063 0,'0'0'1328'0,"0"0"272"0,0 0-1280 0,0 0-320 0,0 0 0 0,8-7 0 15,-2-3 0-15,7 0 0 0,1-6 0 0,2 1-128 16,1-2 256-16,1 2 64 0,-2 0 16 0,-1 1 0 15,-1-1-208-15,-2-1 128 0,-5 1-128 0,-3 1 0 16,-2 2 160-16,-5 0-160 0,-3 6 160 0,-4 1-160 16,-4 3 512-16,-3 5 0 0,-1 2 0 0,-2 3 0 15,-2 6-80-15,-1 2-16 0,2 4 0 0,3 2 0 16,3 4 16-16,1-2 0 0,4 1 0 0,3-1 0 16,3-2-96-16,8-4-16 0,0-1 0 0,5 1 0 0,2-3-160 0,7-2-32 15,5 0-128-15,4-2 192 0,3-3-352 16,3 0-80-16,2-5-16 0,1-1 0 15,1-5-2096-15,-1-1-416 0,-3-3-96 0</inkml:trace>
  <inkml:trace contextRef="#ctx0" brushRef="#br0" timeOffset="92998.92">26532 7546 27647 0,'-14'12'2448'0,"-4"6"-1952"16,-1 5-496-16,-2 0 0 15,-1-3-352-15,1 4-160 0,-1 3-48 0,2-3 0 0,-1-3 1088 0,3-2 224 16,3-1 32-16,0-2 16 0,2 1 224 0,3-3 64 16,4-2 0-16,6-12 0 0,0 0-192 0,0 0-16 0,0 0-16 0,11-9 0 15,3-1 0-15,3-6 0 0,2-3 0 0,2-7 0 16,3 1-288-16,3-4-48 0,2 2-16 0,3-4 0 16,2 1-160-16,3 3-32 0,1 0-16 0,3 6 0 15,4 3-304-15,-5 4 160 0,0 4-160 0,-5 0 128 16,-3 3-256-16,-3 1-64 0,-1 5-16 0,-4 2 0 31,-2 4-2368-31,-4 1-480 0,9 10-80 0,-1-11-32 0</inkml:trace>
  <inkml:trace contextRef="#ctx0" brushRef="#br0" timeOffset="93491.85">28439 6787 28559 0,'0'0'2544'0,"-4"-9"-2032"0,-1-2-512 0,0 4 0 16,5 7 752-16,0 0 48 0,0 0 16 0,-10 4 0 15,-3-1-432-15,0 4-96 0,1 3-16 0,-1 7 0 16,-2 3 336-16,-2 7 64 0,-1 1 16 0,-3 10 0 16,-2 10-256-16,1 6-48 0,2 4-16 0,1 7 0 15,0-1-96-15,1 3-16 0,1 4 0 0,2-1 0 16,1-3-256-16,4-7 0 0,2-5 0 0,3-7 0 16,3-6 0-16,2-4 0 0,1-5 128 0,3-2-128 15,1-5 0-15,1-4-224 0,2-5 32 0,0-6 16 16,-1-2-1296-16,-7-9-272 0,12-7-48 0,-2-3-12720 15</inkml:trace>
  <inkml:trace contextRef="#ctx0" brushRef="#br0" timeOffset="93666.76">27810 7394 35007 0,'0'0'3120'0,"0"0"-2496"15,0 0-496-15,7-6-128 0,6-3 256 0,5 3 16 16,3 0 16-16,7-3 0 0,4 1-160 0,6-3-128 15,6 0 192-15,5 2-192 0,8-6 320 0,7 3-32 16,4 0-16-16,2-1 0 0,-4 3-272 0,-2 1 0 0,-3-2-208 0,-4 2 80 31,-3-2-2912-31,-5 2-576 0,15-8-112 0,-16 6-32 0</inkml:trace>
  <inkml:trace contextRef="#ctx0" brushRef="#br0" timeOffset="94388.68">29282 7231 28559 0,'0'0'2544'0,"0"0"-2032"16,0 0-512-16,0 0 0 0,-9 5 176 0,0 3-176 15,0 3 192-15,0 4-192 0,-1 4 224 0,0 6-64 16,-2 2-16-16,2 4 0 0,-3-3 224 0,1 5 32 16,-2 1 16-16,0 2 0 0,0-1-96 0,1 1 0 0,2-3-16 0,-2-3 0 15,0-7 48-15,3-3 16 0,2 0 0 0,2-6 0 16,1-3 80-16,5-11 32 0,0 0 0 0,0 0 0 16,0 0 32-16,14-8 16 0,2-4 0 0,3-5 0 15,3-7-80-15,2-3 0 0,2-6-16 0,-1 0 0 16,-1 4-256-16,2 0-48 0,-1-6-128 0,-1 1 192 15,-1-2-192-15,0 1 0 0,0 1 0 0,-2 6 0 16,0 5 0-16,-2 4 0 0,-3 3 0 0,-2 5 0 16,-1 0 0-16,-3 7 0 0,-10 4 0 0,9 4 0 15,-4 3-144-15,-1 7 144 0,-4 4-208 0,-2 5 80 16,-4 3-48-16,0 6 0 0,-4-4 0 0,0 3 0 16,-4 3 176-16,0-2-160 0,-1-5 160 0,3-2-160 15,1-6 160-15,0-2 0 0,1-6 0 0,3 2 0 16,0-7 0-16,7-6 0 0,0 0 0 0,0 0 0 0,0 0 272 0,16-8-16 15,1-6 0-15,4-2 0 0,0-2 0 0,1-4-16 16,-2 0 0-16,2-5 0 0,-1 3-240 0,1-3 144 16,-2 3-144-16,1 4 128 0,-2 2-128 0,0 1 0 15,-1 5 0-15,0 4 128 0,-2 2-128 0,-1 4 128 16,-2 4-128-16,0 8 128 0,-3 6-128 0,0 6 0 16,-2 3 0-16,-3 2 0 0,-3 5-128 0,1 0 128 15,-3-2 0-15,-1 3 0 0,-1 0-192 0,-2 0 48 16,2-6 0-16,-1 0 0 15,2-7-656-15,0-1-128 0,1-4-32 0,2 0 0 16,2-4-1488-16,-4-11-304 0,0 0-64 0,18-3-16 0</inkml:trace>
  <inkml:trace contextRef="#ctx0" brushRef="#br0" timeOffset="94666.23">30427 7196 27647 0,'-12'-7'1216'0,"4"3"256"0,-5 4-1168 0,0 6-304 0,-1 4 0 0,0 3 0 15,0 4 2304-15,1 0 384 0,1 5 96 0,-1 5 16 16,-1 1-2224-16,0 3-432 0,1 4-144 0,1-2 0 0,-1 1 128 0,2 2-128 15,-1-1 0-15,3 1 128 0,0-2-128 0,3-3 0 16,1-3 0-16,1-6 0 16,-1 0-464-16,1-3-128 0,0-5-32 0,2-4 0 15,2-10-1728-15,0 0-336 0,0 0-80 0,0 0-16 0</inkml:trace>
  <inkml:trace contextRef="#ctx0" brushRef="#br0" timeOffset="95109.32">30609 7140 19343 0,'0'0'848'0,"0"0"192"0,0 0-832 0,0 0-208 0,0 0 0 0,0 0 0 16,-2 13 2128-16,0-2 384 0,-3 5 80 0,-2 1 16 15,1 3-1648-15,0 1-320 0,-3 5-64 0,0-4 0 16,0 1 80-16,0 4 32 0,0-3 0 0,0 3 0 16,0-3-224-16,1-1-32 0,-1-3-16 0,2-2 0 15,2-3-96-15,1-3-32 0,1-1 0 0,3-11 0 16,0 0 48-16,0 0 16 0,0 0 0 0,0 0 0 16,0 0 80-16,5-9 16 0,2-2 0 0,1-1 0 15,1-4-192-15,1-2-48 0,0-1 0 0,2-4 0 16,0-4-208-16,1 2 176 0,1-3-176 0,0 4 160 15,1-2-160-15,3 4 0 0,1 1 0 0,0 3 0 0,-1 1 0 0,0 4 0 16,-2 5 0-16,0 2 0 0,-1 2 0 0,-3 5 0 16,-1 3 0-16,-2 8 0 0,-1 3-128 0,0 4 128 15,-3 3-160-15,-1 6 160 0,0 5-144 0,-4 3 144 16,-1 1-128-16,-2 0 128 0,-2-1-128 0,-1-2 128 16,-2-3-128-16,0 0 128 0,-1 1-256 0,0-3 16 15,1-6 16-15,0-4 0 16,0-1-304-16,2-3-64 0,0-4-16 0,1-3 0 15,5-8-1824-15,0 0-352 0,0 0-80 0</inkml:trace>
  <inkml:trace contextRef="#ctx0" brushRef="#br0" timeOffset="95461.26">31162 7134 17503 0,'0'0'1552'0,"0"0"-1232"0,0 0-320 0,-9 8 0 15,-4 0 2960-15,2 6 544 0,-1 5 96 0,-3 2 32 16,1 0-2880-16,0 2-576 0,-1-1-176 0,2 5 0 16,2-1 256-16,0 4-48 0,4-8 0 0,2 0 0 15,1-2-208-15,6-2 144 0,1-4-144 0,3-1 128 16,3 1 128-16,3-5 32 0,2-2 0 0,1-4 0 15,3-6 240-15,2-2 48 0,2-2 16 0,2-4 0 16,1 1-96-16,1-2-32 0,-1-2 0 0,-1-2 0 16,-1 1-96-16,0-3-32 0,-4-5 0 0,-1 3 0 0,-2-2 16 0,0 2 0 15,-2-4 0-15,-2 0 0 0,-2 0-192 0,1-2-32 16,-4 3-128-16,1 3 192 0,-3 2-192 0,0 2 0 16,0 4-192-16,-1 5 192 15,-4 7-1488-15,1-9-192 0,0 1-48 0,-1 8-8800 16,0 0-1760-16</inkml:trace>
  <inkml:trace contextRef="#ctx0" brushRef="#br0" timeOffset="95987.82">31765 7183 14735 0,'0'0'640'0,"0"0"160"0,0 0-640 0,0 0-160 15,0 0 0-15,0 0 0 0,0 0 1856 0,0 0 352 16,0 0 64-16,0 0 16 0,0 0-1008 0,0 0-208 16,11-7-48-16,0-3 0 0,3 1 0 0,0-3 0 15,0 2 0-15,0-4 0 0,0-2-384 0,0 2-96 16,-1 0-16-16,-1 4 0 0,0-3-224 0,-2 5-48 15,-4-1-16-15,2 3 0 0,0 0-16 0,-8 6 0 16,0 0 0-16,0 0 0 0,0 0-224 0,0 0 0 16,0 0 128-16,0 0-128 0,0 0 128 0,0 0-128 15,0 0 176-15,0 0-176 0,0 0 0 0,-7 8 0 16,7-8 0-16,-6 4-192 0,6-4 16 0,0 0 16 0,-5 9 0 0,5-9 0 16,0 0-16-16,0 0 0 0,0 0 0 0,0 0 0 31,0 0-208-31,0 0-32 0,0 0-16 0,0 0 0 15,0 0-464-15,0 0-112 0,-12-1-16 0</inkml:trace>
  <inkml:trace contextRef="#ctx0" brushRef="#br0" timeOffset="96524">32072 6549 13823 0,'7'-10'608'0,"-2"2"128"15,2-4-592-15,-1 2-144 0,1-3 0 0,-1 1 0 0,-1 7 2128 0,-5 5 400 0,4-6 80 0,-4 6 16 16,0 0-1200-16,0 0-224 0,0 0-48 0,0 0-16 16,0 0-352-16,-9 13-64 0,-4 4-16 0,-3 4 0 15,0 5-32-15,-1 8-16 0,-1 5 0 0,-1 8 0 16,-7-1-208-16,1 7-32 0,-2 4-16 0,2 4 0 16,-1-1-16-16,3 2 0 0,1-2 0 0,1-3 0 15,3-5-160-15,3-1-32 0,4-6-16 0,2-1 0 16,0-7-176-16,5-3 128 0,4-2-128 0,3-6 128 15,1-6-128-15,2-2 0 0,3-3-160 0,1-2 160 16,1-7-640 0,3-2-16-16,2-5-16 0,-1-5 0 0,1-2-1840 0,1-3-368 0</inkml:trace>
  <inkml:trace contextRef="#ctx0" brushRef="#br0" timeOffset="96693.63">31745 7161 29487 0,'0'0'2624'0,"0"0"-2112"16,0 0-512-16,0 0 0 0,9-4 320 0,2 0-32 16,3 0-16-16,2 2 0 0,1-1-272 0,5 1 160 15,2-1-160-15,5-5 128 0,3 1 48 0,3 2 0 16,0-2 0-16,2 1 0 16,0 0-976-16,-2-3-192 0,0 4-32 0</inkml:trace>
  <inkml:trace contextRef="#ctx0" brushRef="#br0" timeOffset="96978">32344 7168 25791 0,'0'0'2304'0,"0"0"-1856"0,0 0-448 0,0 0 0 16,4-9 1232-16,-4 9 160 0,5-9 16 0,0 2 16 15,0-1-848-15,-1-1-192 0,1 3-16 0,-5 6-16 16,0-10 128-16,0 10 32 0,-5-8 0 0,-4 2 0 15,-3 2-208-15,5 4-48 0,-3 0 0 0,-3 3 0 16,-2 3-128-16,-1 0-128 0,1 6 192 0,0-5-192 16,0 7 208-16,-11 9-64 0,6-1-16 0,5-3 0 15,3-3 16-15,4 2 0 0,3-1 0 0,3-1 0 0,2-2-144 16,4 0 160-16,1-4-160 0,4 2 160 0,3-5-160 0,-3 0 128 16,4-5-128-16,2 2 128 15,3 0-128-15,2 1-224 0,2-2 48 0,1-2 16 16,0 0-1408-16,16-2-288 0,-8-2-48 0</inkml:trace>
  <inkml:trace contextRef="#ctx0" brushRef="#br0" timeOffset="97247.94">32692 7148 22111 0,'0'0'1968'0,"0"0"-1584"0,-6-8-384 0,-1 2 0 0,7 6 1024 0,-10-4 128 0,1 3 32 0,-1 2 0 16,-1 3-160-16,0 0-16 0,3-2-16 15,-1 3 0-15,-1 4-32 0,1-1-16 0,0 3 0 0,4-1 0 16,2 2-432-16,3 2-96 0,1-1-16 0,3 2 0 16,1 3 0-16,2 1 0 0,2 2 0 0,-2 1 0 15,5-2-32-15,-1 3-16 0,-1-1 0 0,0 3 0 16,-1-1 64-16,-2 2 16 0,-4-5 0 0,-3 0 0 16,0-4 16-16,-3 0 0 0,-2-2 0 0,-4-2 0 15,-4 0 0-15,-1-1 0 0,-1-3 0 0,-3 1 0 16,-4-1-208-16,1 0-48 0,0-5 0 0,0 0 0 31,-2-4-848-31,-1-3-176 0,0-2-48 0</inkml:trace>
  <inkml:trace contextRef="#ctx0" brushRef="#br0" timeOffset="97475.81">31314 6229 50687 0,'-14'-10'4496'16,"1"2"-3600"-16,2 3-704 0,1-1-192 16,1 2-1424-16,9 4-320 0,0 0-64 0,0 0-16 0,0 0 1568 0,-6-4 256 15,1-1 192-15,5 5-48 16,0 0-784-16,0 0-176 0,0 0-16 0,0 0-11888 0,0 0-2368 15</inkml:trace>
  <inkml:trace contextRef="#ctx0" brushRef="#br0" timeOffset="99456.93">29006 8048 13823 0,'-9'1'1216'0,"-3"3"-960"0,1-3-256 0,-3 2 0 15,-4-1 624-15,0 1 80 16,1 1 0-16,1-2 16 0,2 1 176 0,3-2 48 0,1 1 0 0,10-2 0 16,0 0-80-16,0 0-16 15,0 0 0-15,0 0 0 0,0 0-176 0,0 0-32 0,11 3-16 16,4 0 0-16,5-1 48 0,2-1 16 0,5-1 0 0,2-1 0 16,3-4-32-16,6 0 0 0,6-1 0 0,6-2 0 15,6 3-144-15,5-1-48 0,5 0 0 0,2 0 0 16,0-3-80-16,5 0-32 0,3 0 0 0,5 4 0 15,5 3-112-15,-2-1-32 0,-2-4 0 0,2 2 0 16,0-1-208-16,2 4 176 0,1 1-176 0,-3-2 160 16,-4-3-160-16,-1 2 0 0,-4 3 0 0,0-2 0 15,0 1 176-15,-4-2-48 0,-3 2-128 0,-1 0 192 16,-5-3-192-16,-1 0 0 0,-3-3 0 0,1 4-160 16,-2 4 160-16,0 0 0 0,-1-1 0 0,-4 0 0 15,-5-3 0-15,-4-1 0 0,-3 1 128 0,-6 0-128 0,-5 3 128 0,1-3-128 16,-4-1 128-16,-4 1-128 0,-3 2 144 0,-2 0-144 15,-2-3 192-15,-4 4-192 0,-11 1 160 0,9 3-160 16,-9-3 128-16,0 0-128 0,0 0 0 0,0 0 0 16,0 0 128-16,0 0-128 0,-9 5 0 0,-3 1 0 15,-9 0 0-15,-2 0 0 0,-2 1 128 0,-6 2-128 16,-3-1 0-16,-7 2 128 0,-3-3-128 0,-8 0 0 16,-9-3 0-16,-5-1 0 0,-6 6 128 0,-5-1-128 15,-2 6 0-15,-12-6 128 0,-9-5-128 0,-1 4 0 16,-2-3 0-16,0 2 128 0,-4 3 0 0,3-3-128 15,1 1 192-15,5-2-64 0,5-4 80 0,8 1 16 0,4 0 0 0,3 2 0 16,3 1 48-16,5 0 16 16,7-3 0-16,4 1 0 0,6-2-144 0,5-1-16 15,4 0-128-15,7 0 192 0,6 0-32 0,4 0-16 0,4 0 0 0,7-1 0 16,7-1-16-16,9 2-128 0,0 0 192 0,0 0-64 16,9-3-128-16,6-1 160 0,5-2-160 0,7-2 160 15,6-1-160-15,6 1 0 0,6 1 0 0,9-6 0 16,9-1 0-16,9 1 0 0,10 3 0 0,4-1 0 15,4 3 0-15,7-1 0 0,6 3 0 0,6-3 0 16,3 0 0-16,5 4 0 0,2-3 0 0,2 6 0 16,0-1 128-16,-2 3-128 0,-3-1 0 0,-2 1 128 15,0 0-128-15,-4 0 0 0,-3 0 0 0,-3 1 128 16,-2 1-128-16,-7 0 128 0,-7 2-128 0,-7-3 128 16,-8 3-128-16,-35-1 0 0,3-1 0 15,1 1 0-15,-1 0 0 0,-2 0 0 0,-5 1 0 0,-4-2 0 0,-4 0 0 0,9-1 0 16,-13-1 0-16,-8 0 0 0,-14 0 0 15,0 0 0-15,-10-1 0 0,-9-1 0 0,-7 2 0 0,7 0 0 16,-6 0-176-16,-6-1 176 0,-4 0-160 0,-6 1 160 16,-5 1-192-16,-7 2 192 0,-6-2-192 0,-64 4 192 15,11 5-192-15,2-2 192 0,-2 1-176 0,-3-3 176 16,0-1-160-16,2 4 160 0,0 0-128 0,-1 0 128 16,6-4 0-16,7 1-144 0,7 1 144 0,8-4 0 15,10 4 0-15,5-1 0 0,7-2 0 0,11-3 0 16,11 0 0-16,9 1 0 0,8 0 176 0,9-3-48 15,16 1 0-15,0 0 0 0,12-11 144 0,15-2 32 16,13 1 0-16,15-3 0 0,11-6-176 0,11 0-128 0,10 3 192 16,10 2-192-16,7 2 160 0,3 0-160 0,-1-3 128 0,6 2-128 15,3 1 128-15,-1 1-128 0,-3 1 0 0,-3 2 128 16,-3 7-128-16,-3 3 0 0,-7 1 0 0,-7 2 0 31,-9-3-1344-31,-37 2-288 0,1 5-64 0</inkml:trace>
  <inkml:trace contextRef="#ctx0" brushRef="#br0" timeOffset="101542.48">20623 8560 23327 0,'-27'0'1024'0,"12"-1"224"15,-2 0-992-15,1-1-256 0,-2 0 0 0,4 2 0 16,1 1 816-16,4 0 112 0,9-1 32 0,0 0 0 16,0 0-640-16,0 0-112 0,0 0-16 0,12 5-16 0,6-5 80 0,4-1 32 15,5-1 0-15,7-2 0 16,6-1 112-16,6-4 32 0,7 1 0 0,9-1 0 0,8 3-32 0,5-3 0 16,4-1 0-16,6-3 0 0,2 3-16 0,2-2 0 15,1 4 0-15,3-1 0 0,-1-2 48 0,3 5 0 16,-3 4 0-16,2-1 0 0,3-3 0 0,-4 2 0 15,-3-1 0-15,0 2 0 0,-1 3-176 0,1 0-48 16,-3-1 0-16,-7 1 0 0,-9 1-208 0,-7 2 0 16,-7-2 128-16,-9 2-128 0,-7-2 0 0,-8 1 0 15,-9 5 0-15,-7-3 0 0,-7-2 0 0,-10-2 0 16,0 0 0-16,-15 10 0 0,-11-1 0 0,-6 3-160 0,-12-3 160 0,-8 2-192 16,-8-5 192-16,-10 3 128 0,-7-4-128 0,-11 0 176 15,-5 2-176-15,-2-1 0 0,-4 4-192 0,-6-3 192 16,-4-1 0-16,-2 4 0 0,1-1 224 0,2 1-64 15,0-6 16-15,9 0 0 0,8 1 0 0,9 0 0 16,4 1-48-16,11 2 0 0,8-4 0 0,10-3 0 16,6 2-128-16,11-1 192 0,9-1-192 0,9-1 192 15,14 0-192-15,0 0 192 0,18-2-192 0,11-2 192 16,9-1-192-16,12-3 0 0,8 2 0 0,12 1 128 16,8-1-128-16,8 0 0 0,12 1 0 0,5-2 0 15,5 2 0-15,8 3 0 0,4 1 128 0,7-3-128 16,4-6 240-16,9 6-48 0,6 1 0 0,1 1 0 15,-6 4-64-15,6-2 0 0,2 0-128 0,-6 2 192 16,-4 2-192-16,-6 0 0 0,-4-2 128 0,-8 1-128 0,-16 2 0 16,-6-1-160-16,-8 2 32 0,-10 2 0 15,-10-3-1296-15,-11 5-256 0,-12-1-48 16,-11 1-14208-16</inkml:trace>
  <inkml:trace contextRef="#ctx0" brushRef="#br1" timeOffset="105807.51">21047 8519 6447 0,'-28'3'272'0,"9"-1"80"16,-4 0-352-16,-1 0 0 0,-1-4 0 0,1 7 0 0,1-1 1456 0,0 2 208 15,3 0 64-15,-2-1 0 0,3-2-896 0,1 0-192 16,0 0-16-16,0 4-16 0,1-2 96 0,0 1 0 16,1 3 16-16,2-4 0 0,2 0 368 0,1 0 64 15,-2-1 0-15,2 0 16 0,2 4-64 0,-3-2-16 16,2 0 0-16,2 1 0 0,8-7-320 0,0 0-64 16,-2 7 0-16,2-7-16 0,8 12 0 0,8-6 0 15,7 0 0-15,9-1 0 0,6-5-176 0,13-2-48 16,11-4 0-16,10 0 0 0,10 0-272 0,6-3-64 15,4 0-128-15,10-2 192 0,6 2-192 0,4 1 0 16,0 2 128-16,5-4-128 0,3 1 0 0,1-1 0 16,-3 3 128-16,-30 4-128 0,10 3 0 0,2 0 0 15,1 0 0-15,1 2 0 0,-7-1 144 0,0 2-144 0,-2-1 128 16,-5 2-128-16,-6 1 160 0,-8 2-160 0,-8-3 192 0,-7-1-192 16,-7 0 256-16,-8 1-64 0,-6-2-16 15,-5 1 0-15,-6-4 48 0,-5-2 16 0,-6 2 0 0,-3 1 0 16,-4 0 80-16,-9 0 0 0,0 0 16 0,-9 2 0 15,-5 2-96-15,-6-1-32 0,-6 0 0 0,-6 4 0 16,-7-2-208-16,-8 1 0 0,-8 6 128 0,-11-3-128 16,-9-1 0-16,-35 8 128 0,5-5-128 0,1 3 0 0,-3 1 192 0,-3 1-64 15,-5-5-128-15,2 1 192 0,1 1 32 0,-2 3 0 16,-4-4 0-16,1 1 0 0,1 1-96 0,2 0-128 16,5-4 176-16,6 2-176 0,6 0 128 0,8-1-128 15,9 0 0-15,9-6 0 0,8-4 0 0,13-1 0 16,10-1 0-16,13 1 0 0,10 1 144 0,17-1-16 15,0 0-128-15,10-5 192 0,10 2-192 0,13-8 128 16,13 2-128-16,11-3 0 0,11-1 0 0,10 2 0 16,13-2 0-16,9 1 0 0,7 2 0 0,5-2 0 15,3 3 0-15,5-3 0 0,2-2 0 0,-34 7 0 16,4-5 0-16,8 3 0 0,4-2 0 0,-4 4 0 16,-2 0 0-16,-4 2 0 0,-4-3 0 0,-2 3 0 15,-3 1 0-15,-9 0 0 0,-7-1 0 0,-10 2 0 16,-10 0 0-16,-8 0 0 0,-9 2 0 0,-8 0 176 15,-8 0-176-15,-9 1 160 0,-7 0 128 0,-9 2 32 16,-10 1 0-16,-13 1 0 0,-11-1-176 0,-13 4-16 16,-15-2-128-16,-12 4 192 0,-6-2-192 0,-13 5 0 0,-11-3 0 15,-51 6 0-15,12 1 128 0,3 1-128 0,-1-7 0 16,2 3 0-16,1 1 240 0,5 0-48 0,1-3-16 0,5 1 0 16,2-1 80-16,10-5 32 0,8 0 0 0,13 1 0 15,11 0-16-15,15-4 0 0,16-3 0 0,14 2 0 16,11 0-96-16,15-2-32 0,9-4 0 0,12 4 0 15,18-9-144-15,12-3 0 0,14-2 0 0,10 0 0 16,15 1 0-16,14-2-144 0,13 2 144 0,8 2-160 16,8-2 160-16,8 2 0 0,6 4-144 0,5 0 144 15,2 0 0-15,2 3 0 0,-1-1-144 0,-3 0 144 16,-9 3 0-16,-1-1 0 0,-4 2 0 0,-9-2 0 0,-9-1 0 0,-33 1 0 16,1-1 0-16,-3 1 0 0,0 1 0 0,-8-1 0 15,-8 1 0-15,-10-2 0 0,-10 1 0 0,-5 2 0 16,-8-1 128-16,-15 2-128 0,0 0 192 0,-15-2-16 15,-12 2 0-15,-25-1 0 0,-7 0-176 0,-10-1 0 16,-10 2 144-16,-10 2-144 0,-9-1 0 0,-7 0 128 16,-6 1-128-16,-6 0 0 0,-4 2 128 0,-1 4-128 15,-1-2 128-15,1 4-128 0,1 0 128 0,4 2-128 16,4-6 160-16,8 4-160 0,6-2 0 0,12 1 128 16,15-6-128-16,12 1 0 0,12-1 0 0,12-2 0 15,12-1 0-15,10 0 0 0,14 0 0 0,0 0 0 16,11-5 0-16,11 1 0 0,10-5-192 0,11 0 32 15,10-3 0-15,10 0 0 0,7 0 160 0,8-2-128 16,8 1 128-16,4 1-128 0,5 0 128 0,4 0 0 16,6 3 0-16,-1-3-128 0,1 3 128 0,-2 0 0 15,-4 3 0-15,-5-3 0 0,-6 1 0 0,-6-2 0 0,-9 2 0 0,-7 1 0 16,-11-1 0-16,-11 2 0 16,-12-5 0-16,-8 6 0 0,-10 2 320 0,-14 3-16 0,0 0 0 0,-12-7 0 15,-14 3 48-15,-13 2 16 0,-17-1 0 0,-15 2 0 16,-17 4-240-16,-10 3-128 0,-10 7 128 0,-9-6-128 15,-9 1 0-15,-1-2 0 0,0 3 0 0,4 1 0 16,3 3 0-16,10 2 0 0,7-3 0 0,11-2 0 16,10-3 0-16,12 0 0 0,13-3 0 0,11-1 128 15,14 0-832-15,13-2-144 0,9-2-48 16,10 1 0-16,14-18-2144 0,18 2-432 0</inkml:trace>
  <inkml:trace contextRef="#ctx0" brushRef="#br1" timeOffset="106675.2">29153 7989 10943 0,'-11'7'480'0,"4"-1"96"0,0 5-448 0,-3 0-128 0,-3 1 0 0,0 1 0 15,-2-5 688-15,2 2 112 0,-1 0 32 0,0 0 0 16,-1-3 272-16,0 3 64 0,1-1 16 0,0 0 0 15,0-6 352-15,1 2 64 0,0 2 0 0,5-2 16 16,1-1-208-16,7-4-32 0,0 0-16 0,0 0 0 16,15 2-304-16,8-2-64 0,8-2-16 0,8-2 0 15,11-1-288-15,13-5-64 0,12 1-16 0,8-3 0 16,3 1-80-16,6 1-16 0,3-4 0 0,8 4 0 16,8 3-96-16,4 1-32 0,2-1 0 0,7 2 0 15,5 2-96-15,2-1-32 0,-1 0 0 0,1 4 0 16,-1 4-96-16,-8 1-32 0,-9-1 0 0,-9 5 0 15,-7-2-128-15,-14 3 0 0,-11-3 0 0,-13 2 128 16,-9-1-128-16,-12 1 128 0,-10 0-128 0,-10-5 128 0,-8 0-128 0,-10-4 0 16,-8 8 0-16,-12-2 128 0,-7 4 0 0,-15-2-128 15,-11 2 192-15,-12-3-64 0,-7 4-128 0,-11-2 192 16,-10 1-192-16,-11-4 192 0,-10 2-192 0,-7-2 0 16,-4-2 0-16,-2-3 128 0,0-3 96 0,4-1 16 15,5 2 0-15,12-4 0 0,8-3 304 0,16 4 64 16,15-1 16-16,18-1 0 0,15 2-32 0,15 0 0 15,11-3 0-15,14-1 0 0,13-2-160 0,17 1-48 16,13-3 0-16,15 4 0 0,10-5-384 0,13 4 0 16,10-1 128-16,11 3-128 0,9 0-192 0,5 5-80 15,4 4-16-15,6 7 0 16,3 1-1616-16,-4 6-320 0,-4 5-64 0</inkml:trace>
  <inkml:trace contextRef="#ctx0" brushRef="#br1" timeOffset="107415.19">28210 18093 29487 0,'-18'-11'1296'0,"8"8"288"0,1-1-1264 0,9 4-320 16,0 0 0-16,0 0 0 0,0 0-128 0,0 0-96 15,15-5-16-15,10 1 0 0,5 2 528 0,6-2 96 16,6-2 32-16,1 1 0 0,3-1-112 0,3-1-32 15,5-1 0-15,0 3 0 0,3-2-80 0,2 1 0 16,1 4-16-16,-4-2 0 0,-6-1-176 0,-6 1 0 16,-6 2 0-16,-9 0-176 15,-5 0-2048-15,-9-1-400 0</inkml:trace>
  <inkml:trace contextRef="#ctx0" brushRef="#br1" timeOffset="107556.57">28460 18290 32943 0,'0'0'1456'0,"0"0"304"0,0 0-1408 0,13 0-352 0,1 0 0 0,4-2 0 16,7-4 256-16,6 0-32 0,4-3 0 0,9 2 0 16,7-4 192-16,6 0 32 0,4-3 16 0,1-3 0 15,-2 1-256-15,-4 1-48 0,-2-3-16 0,0 1 0 32,-3 5-1824-32,-1-2-368 0,1-2-80 0</inkml:trace>
  <inkml:trace contextRef="#ctx0" brushRef="#br1" timeOffset="108253.68">31350 17084 21823 0,'-18'-22'960'0,"7"8"208"0,-3 2-928 0,-2 1-240 0,0-3 0 0,-5 3 0 15,-1 1 128-15,-3-3 0 0,0 3-128 0,-2-2 192 16,-1 4 320-16,-3 2 64 0,-5 1 16 0,-1 4 0 16,-1 4 96-16,-1 2 16 0,-2 5 0 0,3 0 0 15,2 5-192-15,1 2-16 0,4 1-16 0,2 2 0 16,3 4-272-16,7-1-48 0,5 0-16 0,5-3 0 16,8-3 0-16,5-2 0 0,6-1 0 0,5 0 0 15,7-3 352-15,5 0 64 0,3-8 16 0,8 1 0 16,2 4 16-16,2-7 16 0,1-3 0 0,-4-5 0 15,-1 0-352-15,-3-4-80 0,-3 1-16 0,-6-2 0 16,1-4-160-16,-4 1 160 0,0 1-160 0,-2 0 160 16,-2-1-160-16,-2 2 0 0,-3 2 144 0,-1-1-144 0,-2 7 208 15,-11 5-16-15,10-4-16 0,-10 4 0 0,0 0-48 0,7 12 0 16,-6 3 0-16,-1 4 0 0,0 3-128 0,-5 7 0 16,-3 5 0-16,-2 6 0 0,-4 2 0 0,-3 5 0 15,-3 6 0-15,-2-1 0 0,-2 0 0 0,-1 3 0 16,-1-3 0-16,0-5 0 0,-3-2 0 0,-1-6 288 15,-1 2-48-15,-5-7-16 0,-5-4 256 0,2-3 48 16,1 0 16-16,-2-4 0 0,1-2-64 0,1-4-16 16,1-6 0-16,1-1 0 0,3-6-144 0,2-4-16 15,-1-4-16-15,2-6 0 0,4-2-80 0,2-4-16 16,1 1 0-16,5-5 0 0,5-2-192 0,3-1 0 16,1-1 128-16,4-3-128 0,5 6 0 0,3-2-128 15,2-1 128-15,5 2-208 0,4 2-80 0,5 2-16 16,4 1 0-16,1 5 0 0,5 2-16 0,2 1 0 0,1 4 0 0,4 5 0 31,4 0-1728-31,2 3-368 0,1 6-64 0,1 0-16 0</inkml:trace>
  <inkml:trace contextRef="#ctx0" brushRef="#br1" timeOffset="108628.6">29710 18207 23039 0,'-17'0'2048'0,"3"0"-1648"15,4 3-400-15,10-3 0 0,0 0 672 0,0 0 48 16,16 1 16-16,8 1 0 0,8-1 64 0,11-1 16 16,11-1 0-16,6-1 0 0,4-3 96 0,8 3 32 15,8-2 0-15,8-183 0 0,10 367-336 0,2-183-64 16,4-1-16-16,8 3 0 0,9 2 16 0,0-1 0 16,-3-1 0-16,2 1 0 0,-2 3-128 0,-3 0-32 15,-3-3 0-15,-6 0 0 0,-7 2-112 0,-5 2-16 16,-4 1-16-16,-8-1 0 0,-10-4-368 0,-10 0-80 0,-12 0-16 15,-8 0 0 1,-10 0-1840-16,-6 0-368 0,-5 0-80 0,-10 1-16 0</inkml:trace>
  <inkml:trace contextRef="#ctx0" brushRef="#br1" timeOffset="109365.91">30009 18828 21183 0,'0'0'1888'0,"-7"-9"-1504"16,2 4-384-16,5 5 0 0,-6 0 1984 0,-4 1 320 15,2 3 64-15,-3 5 0 0,-2 1-2112 0,-4 4-416 16,1 1-96-16,-3 4 0 0,-4 3 512 0,0 5 96 0,-1 0 32 0,0 4 0 15,-3 3-224-15,0 2-32 0,1-2-128 0,2 2 192 16,2-2-32-16,0-3-16 0,3-1 0 0,3-2 0 16,2-5 48-16,4-4 16 0,2-2 0 0,4-2 0 15,3-6 240-15,1-9 64 0,9 5 0 0,5-9 0 16,4-2-64-16,7-8-16 0,5-7 0 0,7-2 0 16,5-5-144-16,2-1-32 0,3-5 0 0,-2 1 0 15,0-1-256-15,-3-1 160 0,-3 0-160 0,-2 4 128 16,0 7-128-16,-5 4 0 0,-8-1 0 0,-1 6 0 15,-4 2 0-15,-4 8 0 0,-2 3 128 0,-13 2-128 16,9 5 0-16,-4 8 0 0,-5-2 0 0,-4 5 0 16,-5 5 0-16,-2 3 0 0,-5 0 0 0,-3 5 0 15,-2-4 0-15,-1 2 0 0,-1-1 0 0,2 2 0 16,-4-4 0-16,2 0-144 0,2-4 144 0,1-2 0 16,-1-2 0-16,6-6 0 0,5-5 0 0,10-5 0 0,0 0 0 0,0 0 0 15,0 0 0-15,14-15 0 0,4-3 0 0,2-3 176 16,4 0-176-16,3-1 160 0,2-2-160 0,3 4 0 15,1-1 0-15,2 4 0 0,4 0 0 0,0 3 0 16,2 4 0-16,-1 1 0 0,1 5 0 0,-3 4 0 16,-4 1 0-16,-4 8 0 0,-6 0 0 0,-6 4 0 15,-4 2 0-15,-6 3 0 0,-2 2-128 0,-4 2 128 16,-3 2 0-16,-2 3 0 0,-2-2 0 0,-2 2 0 16,-1-3 0-16,-2 1 0 0,-2-2 0 0,2-4 0 15,0-2 0-15,1-1 0 0,3-4 0 0,-1 1 0 16,4-1 0-16,-1-1 0 15,1-1-1408-15,3-10-176 0,0 0-16 0,0 12-8224 0,0-12-1632 16</inkml:trace>
  <inkml:trace contextRef="#ctx0" brushRef="#br1" timeOffset="109615.22">31137 19043 23039 0,'0'0'1024'0,"-6"7"192"0,-3 6-960 0,-1 2-256 0,-1 5 0 0,-3 5 0 16,-3 6 2112-16,-5 4 368 0,-2-3 80 0,-1-2 0 0,-3 4-1776 0,-1-2-352 16,-2-1-80-16,5-2-16 0,-1 1-80 15,4 2-32-15,3-4 0 0,2 1 0 0,1 1-224 16,3-6 0-16,3-1 0 0,2-2 0 15,3-3-2208-15,2-7-336 0,4 0-64 0</inkml:trace>
  <inkml:trace contextRef="#ctx0" brushRef="#br1" timeOffset="110020.85">31654 19124 25791 0,'0'0'2304'0,"-11"4"-1856"0,0 5-448 0,-2 5 0 16,-3 6 1664-16,-3 2 256 0,-6 0 32 0,0 5 16 15,-2 0-1536-15,-1 1-304 0,0-2-128 0,2 0 0 16,0-2 432-16,2 3-16 0,1-2 0 0,4-1 0 16,1-1-144-16,4-2-16 0,3-4-16 0,3-3 0 15,2-5 64-15,6-9 16 0,0 0 0 0,0 0 0 16,11 4 240-16,3-5 48 0,4-6 16 0,4 1 0 15,5-5-288-15,-2-2-48 0,4-4-16 0,0 1 0 16,-1 2-144-16,0-1-128 0,2-1 144 0,-2 0-144 16,-3 1 192-16,0 2-48 0,2 4-16 0,-1-1 0 15,-2 3-128-15,-1 6 128 0,-3 1-128 0,-1 3 128 16,-1 4-128-16,-3 5 0 0,-2 3 0 0,-3 4 0 16,-1 4 0-16,-3 4 0 0,-2 1 0 0,-3 5 0 15,-1 4 0-15,-1 1 0 0,-3 2 0 0,-1 0 128 0,-3-2-128 0,1-3 0 16,-1 0 0-16,1-3 0 0,-2-7 0 0,1 2 128 15,0-7-128-15,3-2 0 0,-1-3 0 0,2-6 0 16,0-3-192-16,4-6 192 16,0 0-2112-16,-3-10-320 0,-3-3-48 0</inkml:trace>
  <inkml:trace contextRef="#ctx0" brushRef="#br1" timeOffset="110184.48">31256 18751 48831 0,'-4'-10'4352'0,"1"0"-3488"0,3 10-688 0,0 0-176 31,0 0-992-31,0 0-224 0,0 0-64 0,3-9 0 0,-3 9 1280 0,6-12 0 0,2 0 176 0,-1 3 0 32,1 0-1392-32,-2 0-256 0,-2-2-64 0</inkml:trace>
  <inkml:trace contextRef="#ctx0" brushRef="#br2" timeOffset="121226.28">28544 10661 9375 0,'0'0'416'0,"0"0"96"0,0 0-512 0,0 0 0 0,0 0 0 0,0 0 0 0,0 0 912 0,0 0 96 16,0 0 16-16,0 0 0 0,0 0-64 0,0 0 0 16,0 0 0-16,0 0 0 0,-7-1 96 0,7 1 16 15,0 0 0-15,0 0 0 0,0 0 16 0,0 0 16 16,0 0 0-16,0 0 0 0,0 0-208 0,0 0-64 16,0 0 0-16,0 0 0 0,0 0-144 0,0 0-48 15,-7-7 0-15,7 7 0 0,0 0 0 0,0 0-16 16,0 0 0-16,0 0 0 0,0 0-160 0,0 0-16 15,0 0-16-15,0 0 0 0,0 0-176 0,0 0-48 0,0 0 0 0,0 0 0 16,0 0-208-16,0 0 176 0,0 0-176 0,-1 11 160 16,1 0-160-16,3 1 0 0,0 2 0 15,3 1 128-15,0 1-128 0,0 3 0 0,-1 0 0 0,4 4 128 16,0 4-128-16,3 0 0 0,0 3 0 0,5 2 0 16,-2-3 0-16,-1 4 0 0,1 0 128 0,1 3-128 15,-2 2 0-15,0 1 0 0,-2 5 0 0,1-4 128 16,0 0-128-16,-2 0 0 0,1 0 0 0,-1-2 0 15,-1-1 128-15,2-2-128 0,-2 0 128 0,1-1-128 16,-1-2 256-16,1-2-48 0,-1 1 0 0,0 2 0 16,0-1 0-16,1-2 0 0,-3-1 0 0,2 2 0 15,0 1-48-15,2-2-16 0,-2-1 0 0,-1-1 0 16,0 2-144-16,0 1 160 0,-2 0-160 0,2-2 160 16,-2-1-160-16,0-1 128 0,-2 5-128 0,2-6 128 0,-2 1-128 15,1-2 192-15,-1 5-192 0,0-4 192 0,0 0-192 0,0-5 160 16,-1 1-160-16,1 1 160 0,3-4-16 0,-2 0 0 15,1 0 0-15,-1-1 0 0,0-3 0 0,0-1 0 16,-3 1 0-16,1-1 0 0,0 0 0 0,0-4 0 16,2 2 0-16,-1 1 0 0,-1-5-16 0,-1 4 0 15,-3-12 0-15,0 0 0 0,6 10 0 0,-1 0-128 16,-1-2 192-16,-4-8-64 0,0 0-128 0,0 0 160 16,0 0-160-16,5 9 160 0,-5-9-160 0,0 0 0 15,0 0 144-15,0 0-144 0,6 6 160 0,-6-6-32 16,0 0-128-16,0 0 192 0,0 0-192 0,9 5 176 15,-9-5-176-15,0 0 160 0,12 0-160 0,-12 0 160 16,0 0-160-16,12-5 160 0,-2 0-160 0,-1 0 160 0,-9 5-160 0,11-10 160 16,-1 3-160-16,0 0 0 0,0-1 144 0,-1-2-144 15,1 2 0-15,2-3 0 0,0 2 0 0,4-5 128 16,0-1-128-16,1-2 0 0,-1 1 0 0,2-2 0 16,1-4 0-16,1-1 128 0,2-3-128 0,-2-2 0 15,2-5 0-15,1 2 0 0,1-3 0 0,3 0 128 16,2-3-128-16,-1 1 0 0,0 1 0 0,1-1 0 15,3-2 0-15,2 1 128 0,3-1-128 0,-1 2 0 16,-2-1 0-16,0 1 0 0,-1-1 0 0,0 0 0 16,-2 1 0-16,-1 2 0 0,0-3 0 0,1 1 0 15,1 3 0-15,0 2 0 0,-2-2 0 0,2 2 0 16,4-2 0-16,1-1 0 0,1-2 0 0,0 1 0 16,0-5 0-16,-1 2 0 0,-2-3 0 0,1 2 0 15,0 1 0-15,-1 1 0 0,1 1 0 0,-2 2 0 0,-1 4 128 0,0 3-128 16,-1-1 128-16,4 4-128 0,-5-2 144 0,2 1-144 15,-1 3 192-15,-1 3-192 0,-7-1 192 0,-3-2-192 16,-1 1 192-16,-4 2-192 0,-2 2 224 0,0 3-64 16,-3 1-16-16,0 1 0 0,-5 4 0 0,0-1 0 15,-6 9 0-15,7-6 0 0,-2-2-16 0,-5 8-128 16,0 0 192-16,0 0-64 0,4-6-128 0,-4 6 0 16,0 0 144-16,0 0-144 0,0-181 0 0,0 362 0 15,0-181 0-15,0 0-192 16,0 0-1104-16,0 0-240 0,0 0-32 0,3 15-10944 15,0-1-2192-15</inkml:trace>
  <inkml:trace contextRef="#ctx0" brushRef="#br1" timeOffset="129047.41">2666 3335 14735 0,'-12'-8'1312'0,"-2"-1"-1056"16,-4 4-256-16,1-4 0 0,-1 2 448 0,0-4 48 16,-1 2 0-16,-4-1 0 0,-4 3-208 0,2-5-32 15,-1-2-16-15,1 3 0 0,0-3-80 0,-2 0-16 16,0-1 0-16,-1 2 0 0,-1-1 288 0,1-1 48 15,1 1 16-15,-1-3 0 0,-1-1-16 0,-3-2 0 16,-3 0 0-16,-2-1 0 0,-1-4-160 0,-2 2-48 16,0 1 0-16,0 3 0 0,1 2-16 0,1-1 0 15,0 3 0-15,1 2 0 0,-4 3-64 0,0-2-32 0,-1 5 0 16,-2-2 0-16,-2 4 32 0,-1 1 16 0,-2-5 0 0,-1 6 0 16,2 6-208-16,-2 3 176 0,1 2-176 15,-4 6 160-15,0 2-160 0,-5 3 0 0,-7 1 0 16,0 1 0-16,0 3 0 0,28-10 0 0,-5 3-144 0,-2 3 144 15,-3 4 0-15,0 2 0 16,-2 3 0-16,1 0 0 0,-3 3-128 0,-43 25 128 0,17-10 0 0,37-25 0 16,-4 2 0-16,1 4 0 0,-3 6 0 0,0 3 0 15,0 6 0-15,3 3 176 0,4 2-176 0,26-31 160 16,13-17-160-16,0 0 0 0</inkml:trace>
  <inkml:trace contextRef="#ctx0" brushRef="#br1" timeOffset="129416.45">0 4870 27759 0,'179'54'2464'0,"-142"-42"-1968"0,5 0-496 0,6 3 0 0,3 0 160 15,-1-3-160-15,4 0 160 0,5 2-160 0,3 2 128 0,4-4-128 16,4-3 0-16,1-1 144 0,2-3-16 0,-1-4-128 16,-1-2 192-16,63-2-64 0,-22-3-128 0,-11-2 160 15,-3 2-160-15,-9-5 160 0,-11-7-16 0,-3 0 0 16,0-1 0-16,0-1 0 0,-1-5 96 0,-1 0 16 15,1-8 0-15,-4-1 0 0,-4-5 0 0,0 1 16 16,-4 1 0-16,1-3 0 0,-1-7-64 0,-1 0-16 16,-5 2 0-16,-5-6 0 0,-4-2 48 0,-7-2 0 15,1 1 0-15,-5-1 0 0,-6-7 112 0,-2 0 32 16,-4-6 0-16,-2 2 0 0,-4 1-112 0,-2 0-16 0,-3 4 0 0,-5 0 0 16,-6 7 192-16,-3 2 16 0,-4-2 16 0,-5 1 0 15,-3 2 96-15,-2 1 32 0,-4 5 0 0,-3 4 0 16,-1 5-240-16,-1 1-48 0,-4 4-16 15,0 5 0-15,-4-2-304 0,2 6 128 0,-6 3-128 0,-2 1 0 16,-3 7 0-16,-2 2 0 0,-5-3 0 0,-2 7 0 31,-1 2-496-31,-1 3-48 0,-2 3-16 0,0 4 0 16,2 4-1904-16,0 2-384 0,0 2-80 0</inkml:trace>
  <inkml:trace contextRef="#ctx0" brushRef="#br1" timeOffset="131833.17">28809 10880 8175 0,'0'0'352'0,"0"0"96"0,0 0-448 0,0 0 0 0,0 0 0 0,0 0 0 15,0 0 256-15,0 0-16 0,0 0-16 0,0 0 0 16,-8 2-16-16,8-2 0 0,-10 8 0 0,10-8 0 16,-8 1 0-16,8-1 0 0,-10 3 0 0,10-3 0 0,-5 5 80 0,5-5 16 15,0 0 0-15,0 0 0 0,0 0-80 0,0 0-16 16,0 0 0-16,0 0 0 0,0 0 256 0,0 0 48 15,0 0 16-15,0 0 0 0,0 0 64 0,0 0 16 16,0 0 0-16,0 0 0 0,0 0-64 0,0 0-16 16,0 0 0-16,0 0 0 0,0 0-64 0,0 0-16 15,0 0 0-15,0 0 0 0,-13-4-32 0,6 0-16 16,0-2 0-16,1 1 0 0,0 0 272 0,1-3 48 16,0 0 16-16,1-3 0 0,0 1 80 0,1-4 16 15,1-1 0-15,-1-2 0 0,1 1-192 0,-1-2-48 16,-2 1 0-16,3-2 0 0,0-1-160 0,0-1-48 15,-2 2 0-15,0-1 0 0,2-4-96 0,-2 0-32 0,-1 1 0 0,0-1 0 16,0 1-32-16,-1 3-16 0,0 0 0 0,0 1 0 16,-1-2-64-16,1 0-16 15,-2 0 0-15,3 2 0 0,-4-2-128 0,0 2 0 0,3 0 144 16,0 1-144-16,-2 1 192 0,2-1-48 0,-1-1 0 0,2 0 0 16,2 0-144-16,-1-3 192 0,-3-1-192 0,0 2 192 15,-1-1-64-15,2 3-128 0,1-1 192 0,-2-3-64 16,0 0 0-16,0 4-128 0,1 1 192 0,0 0-64 15,-2 0 16-15,0 1 0 0,3-1 0 0,0 4 0 16,0 4-144-16,0-4 160 0,0 0-160 0,0 2 160 16,1 1-160-16,-2-1 0 0,1 3 0 0,2-1 128 15,-1 1-128-15,-1-1 0 0,1 4 0 0,2-2 0 16,-1 2 0-16,3 6 0 0,-4-5 0 0,4 5 0 16,0 0-144-16,0 0-64 0,0 0-16 0,0 0 0 15,0 0-2624-15,0 0-528 0</inkml:trace>
  <inkml:trace contextRef="#ctx0" brushRef="#br1" timeOffset="133950.44">28570 10928 13823 0,'-13'4'1216'0,"-1"3"-960"16,-2 2-256-16,-1-1 0 0,2 1 864 0,1-4 128 16,1 3 32-16,3-3 0 0,1-1-464 0,9-4-96 15,0 0-16-15,0 0 0 0,0 0 480 0,0 0 96 16,0 0 0-16,0 0 16 0,0 0-224 0,-1-12-48 15,3 2-16-15,3-3 0 0,3-1-80 0,2 0-16 16,0-2 0-16,3 0 0 0,1 1-112 0,-1-1-32 16,1-1 0-16,0 2 0 0,0 0-32 0,0 3-16 15,0-3 0-15,0 2 0 0,1 3-144 0,-1-3-16 16,0 7-16-16,-3-3 0 0,2 4-96 0,0-1-32 0,-2 4 0 0,1 1 0 16,-2 0-160-16,-10 1 0 0,9 9 144 0,-2-2-144 15,1 2 0-15,1 0 0 0,-2 4 0 0,1-3 0 16,0 3 0-16,-1 1 0 0,1 0 0 0,0-3 0 15,-1 1 0-15,2 0 0 0,3-3 0 0,-2 3 0 16,0-6 0-16,3 3 128 0,3-3-128 0,3 2 0 16,2 1 240-16,0-7-32 0,1-2 0 0,3 0 0 15,1 0 112-15,0 0 0 0,1-1 16 0,2 0 0 16,2 0-128-16,-1-2-16 0,1 2-16 0,-1 1 0 16,-1 0-176-16,-1 1 0 0,-1 0 0 0,-3 2 128 15,-3 3-128-15,-5 3 0 0,-1-4 144 0,-1 7-144 16,-3-2 0-16,1 1 0 0,0 3 0 0,2-6 0 15,-5-1 0-15,1 0 0 0,-1-3 0 0,1-1 128 0,1 2-128 0,2-2 0 16,0-3 0-16,2-1 0 0,3-2 0 16,1-2 0-16,0 0 128 0,2 1-128 0,5-5 128 0,-1 2-128 15,1-5 128-15,-1 5-128 0,-1-5 0 0,2 5 128 16,0-2-128-16,0 4 0 0,-3 0 0 0,-2-2 0 16,1 3 0-16,-2 2 0 0,-1 2 144 0,2-1-144 15,-2-2 192-15,1 0-192 0,-2 3 0 0,0 2 0 16,1-1 0-16,1 0 0 0,2-1 0 0,2 0 0 15,1 0 0-15,3 0 160 0,3 0 0 0,3 0 0 16,3-1 0-16,2 1 0 0,3 3 32 0,2-2 0 16,-3-1 0-16,-2 1 0 0,-4 4-64 0,-2 2 0 15,-1-2 0-15,-4-2 0 0,-3 5-128 0,-2-2 0 0,-4 1 0 16,-3 0 128-16,-4-3-128 0,0 3 0 0,-2 1 0 0,-5 0 0 31,1 3-1824-31,-4-2-400 0,-2-9-80 0</inkml:trace>
  <inkml:trace contextRef="#ctx0" brushRef="#br1" timeOffset="135350.4">29040 11243 18431 0,'-5'-15'816'0,"1"5"160"0,-1 3-784 0,1-1-192 0,2 3 0 0,2 5 0 16,-3-9 2112-16,3 9 384 0,-2-5 80 16,0 2 16-16,2 3-2080 0,0 0-512 0,0 0 0 0,0 0 0 15,0 0 192-15,0 0-192 0,0 0 192 0,0 0-192 16,0 0 224-16,8 9-64 0,-3 2-16 0,1 2 0 15,1-2-16-15,-1 1 0 0,-6-12 0 0,10 11 0 16,1-4 0-16,-3 2-128 0,-8-9 192 0,13 5-64 16,-1-4 256-16,0 2 64 0,1-3 0 0,1-3 0 15,0 0 48-15,2 0 16 0,2-2 0 0,0-2 0 16,2-2-112-16,2 0-16 0,1-1 0 0,0 3 0 16,-2-4-144-16,0 5-48 0,-5 2 0 0,-3 2 0 15,-2-2-192-15,-11 4 144 0,9 2-144 0,-9-2 128 16,3 9-128-16,-6 7 160 0,-3-1-160 0,-5 5 160 15,-7 3 16-15,-3 2 0 0,-3-2 0 0,0 0 0 16,-1 3-176-16,1-2 0 0,2-1 0 0,3-2 128 0,2 0-128 0,5-4 0 16,3-3 0-16,1-1 128 0,6-1-128 0,2-12 0 15,0 0 0-15,10 5 0 0,1-3 0 0,7-6 0 16,4-5 0-16,6-1 0 0,3-6 192 0,4-2-64 16,-1-2 0-16,-1-2 0 0,1-2-128 0,-3 2 0 15,-3 1 144-15,-3-3-144 0,-1 2 0 0,-3 4 144 16,-4 3-144-16,-4 3 0 0,-3 2 128 0,-3 5-128 15,-7 5 0-15,0 0 0 0,0 0 0 0,-7 8 0 16,-3 3 0-16,-3 6 0 0,-4 3 0 0,-5 3 0 16,-1 1 0-16,0-1 0 0,-3 2 0 0,-1 3 0 15,-1-2 0-15,1 1-144 0,2-6 144 0,1 1 0 16,1-3 0-16,5-1 0 0,4-3 0 0,4-2 0 0,4-1 0 16,6-12 0-16,0 0 0 0,7 7 0 0,6-5 0 15,6-4-128-15,4-7 128 0,3-1 0 0,4-2 128 0,0-6-128 16,2-3 128-16,-1-1-128 0,-2-5 160 0,-1 1-160 15,0-4 144-15,1 4-144 0,0-2 128 0,0 4-128 16,1-2 0-16,-2 5 0 0,-3 2 0 0,-3 6 0 16,-5 4 0-16,-1 3 0 0,-5 1 0 0,-11 5 0 15,0 0 0-15,0 0 0 0,3 16 0 0,-6 4 0 16,-5 6-192-16,-3-1 192 0,-5 6-160 0,-6 2 160 16,-2 2 0-16,-3 2 0 0,-1 0 0 0,1 0 0 15,-1-1 0-15,0-1 0 0,-2 1 0 0,-2-2 0 16,-1 0 0-16,0-3 0 0,1-1 0 0,3-2 0 15,1-6 0-15,5-3 0 0,5-4 0 0,6-5 0 16,4-1 0-16,8-9 0 0,0 0 0 0,0 0 0 0,17-2 0 0,3-10 0 16,5-4 128-16,3-6-128 15,3-6 0-15,2-1 160 0,2-5-160 0,-1-3 128 0,-1-3-128 0,2-2 0 16,5 1 0-16,2-1 0 0,1-3 0 16,4 4 0-16,2-2 128 0,1 3-128 0,-4-1 0 0,-2 3 0 15,-3 2 0-15,-4 7 0 0,-4 7 0 0,-8 6 0 16,-6 4 0-16,-5 6 0 0,-2 5 0 0,-12 1-144 15,0 0 144-15,-7 19 0 0,-2 4-240 0,-3 7 64 16,-6 6 16-16,-2-1 0 0,-3 5 160 0,-8 4 0 16,-2 2-144-16,-1 2 144 0,-6-4-160 0,-2 0 160 15,-1-3-208-15,-1-1 80 0,3 1 128 0,-1-4 0 16,-1-3-144-16,4-2 144 0,2-2 0 0,1 0 0 16,2-6 0-16,5-3 0 0,3-4 0 0,8-3 0 15,6-5 0-15,12-9 0 0,0 0 0 0,0 0 0 0,3-13 0 0,8-6 128 16,3-5-128-16,5-3 0 0,3-7 0 0,0-2 128 15,2-4-128-15,3-6 0 0,1-1 0 0,1-3 128 16,0-6-128-16,6-1 0 0,-2 3 0 0,-1 3 0 16,-3 2 0-16,-5 6 0 0,-5 8 0 0,-5 7 0 15,-4 2 0-15,-5 10 0 0,-5 4 128 0,-6 3-128 16,-3 6 0-16,-5 0 0 0,-5 6 0 0,-5 2 0 16,-5 5-192-16,-3 1 48 0,-3 1 0 0,-1 0 0 15,-3 1 144-15,-1-1 0 0,-3 2-144 0,-4 1 144 16,-3-4 0-16,2-3 0 0,1-3 0 0,5-1 0 15,4-4 0-15,6-3 0 0,6-4 0 0,7-4 128 16,4-5 192-16,4 1 16 0,8-6 16 0,4-3 0 0,1-3-16 16,8-3 0-16,1-1 0 0,6 3 0 15,0-2-336-15,4 2 0 0,-1 1 0 0,4 2 0 0,4 3 0 0,-1 4 0 16,-2 2 0-16,-2 7 0 0,-4 3-160 0,-1 6 160 16,-1 4-192-16,-3 2 192 0,-5 8-320 0,-3 2 64 15,-5 3 0-15,-1 2 0 16,-1 5-2368-16,-8 0-448 0</inkml:trace>
  <inkml:trace contextRef="#ctx0" brushRef="#br1" timeOffset="137196.24">30632 11717 10079 0,'0'0'448'0,"0"0"80"0,0 0-528 0,10-2 0 16,-10 2 0-16,10-4 0 0,-10 4 768 0,0 0 64 15,0 0 0-15,0 0 0 0,0 0 128 0,0 0 48 16,0 0 0-16,0 0 0 0,0 0-272 0,-12 9-48 0,0 2-16 0,-2 0 0 16,-1 0-128-16,-6 4-32 15,-3 2 0-15,-3-1 0 0,-3 1-80 0,-4-2-32 0,-3 0 0 0,0 1 0 16,0-2-48-16,1 0-16 0,5-6 0 0,1 5 0 16,4 0 176-16,3-2 48 0,5 2 0 0,4-4 0 15,4 0-240-15,3-4-64 0,7-5 0 0,0 9 0 16,0-9-16-16,11 5-16 0,4-1 0 0,4-1 0 15,4 4 128-15,2-5 32 0,3 1 0 0,4 1 0 16,6 2-240-16,-2-1-144 0,-5-4 192 0,3 2-192 16,0-3 144-16,-2 3-144 0,-4 3 0 0,-2-4 144 15,-2-2-144-15,-1 0 0 0,-4 3 0 0,-1 0 0 16,-3 0 0-16,-1 0 0 0,-14-3 0 0,0 0 0 16,0 0-1792-16,0 0-304 15,4 10-48-15</inkml:trace>
  <inkml:trace contextRef="#ctx0" brushRef="#br1" timeOffset="137464.14">30349 11970 17503 0,'-9'-3'1552'0,"2"-1"-1232"15,7 4-320-15,-7-8 0 0,1 3 448 0,1 0 16 16,-1-1 16-16,6 6 0 0,0 0 96 0,0 0 32 0,4-9 0 0,3 0 0 15,5 4 144-15,4 2 16 16,2-2 16-16,2 0 0 0,6 2-208 0,2 1-64 16,3-1 0-16,2 1 0 0,2-3-128 0,2 2-16 0,1-1-16 0,1 2 0 15,1 1-160-15,-1 1-16 0,-2 0-16 0,0 2 0 16,-3 1-160-16,-2-1 160 0,-7 1-160 0,-2 2 160 16,-3-3-384-16,-2 3-80 0,-4 3-16 0,-1-3-7840 15,-2-1-1568-15</inkml:trace>
  <inkml:trace contextRef="#ctx0" brushRef="#br1" timeOffset="137932.48">31416 11616 11055 0,'0'0'976'0,"0"0"-784"15,0 0-192-15,0 0 0 0,0 0 832 0,0 0 128 16,0 0 32-16,0 0 0 0,0 0 48 0,0 0 16 16,0 0 0-16,0 0 0 0,0 0-176 0,0 0-48 0,0 0 0 0,0 11 0 15,-3-2-112-15,-3 4-16 0,-2 2-16 0,-1 3 0 16,1 0-64-16,-1 1-16 0,-2 5 0 0,3 2 0 16,0-1-240-16,0 0-48 0,-1-3-16 0,6-2 0 15,-1 0-160-15,1-1-16 0,1-1-128 0,0 0 192 16,2 0 0-16,2-3 0 0,-1-2 0 0,2-4 0 15,0 3 112-15,2-5 16 0,2 2 0 0,2-6 0 16,1 1 64-16,4 0 32 0,2 1 0 0,3-2 0 16,-1-6-128-16,0 1-32 0,0-3 0 0,0 1 0 15,1 1-416-15,0-2-96 0,-1-5 0 0,-1 5-16 16,1-2-1840 0,-1 1-352-16,-3 0-80 0</inkml:trace>
  <inkml:trace contextRef="#ctx0" brushRef="#br1" timeOffset="138171.65">31735 11708 18431 0,'0'0'1632'0,"0"0"-1312"16,0 0-320-16,0 0 0 0,0 0 400 0,0 0 16 16,0 0 0-16,0 0 0 0,-10 7 112 0,-2-1 32 15,2 6 0-15,0-1 0 0,-3 4 80 0,1 4 32 16,-1 7 0-16,0-1 0 0,-1 6-96 0,-1 1 0 15,0 3-16-15,-3 1 0 0,-3-1-224 0,4 2-32 16,1 0-16-16,1-3 0 0,1-3-160 0,1-2-128 16,3-1 144-16,-1-4-144 0,1 2 176 0,0-1-176 0,-1-5 192 15,4-1-192 1,3-2-224-16,-1-3-160 0,2-5-16 0</inkml:trace>
  <inkml:trace contextRef="#ctx0" brushRef="#br1" timeOffset="138941.92">31642 12432 12895 0,'0'0'1152'0,"0"0"-928"16,-6 5-224-16,6-5 0 15,-8 5-336-15,8-5-112 0,0 0-32 0,0 0 0 0,-6 8 720 0,6-8 144 16,0 0 16-16,-2 7 16 0,2-7 480 0,0 0 80 15,2 12 32-15,-2-12 0 0,0 0-96 0,0 0-16 16,6 6 0-16,-6-6 0 0,0 0-32 0,0 0-16 16,12-3 0-16,-12 3 0 0,11 2-96 0,-1-4-32 0,0-1 0 0,1-1 0 15,-1-3-128-15,5 1-16 16,0 0-16-16,2-3 0 0,-2-1-112 0,3-3 0 0,1 1-16 0,1 2 0 16,2-2-144-16,2-1-32 0,0-2 0 0,3-1 0 15,2-1-256-15,-1-4 160 0,0 1-160 0,-1 1 128 16,3-1-128-16,-1-1 0 0,-3-3 0 0,-2-1 128 15,-1-1-128-15,-2-3 128 0,0 1-128 0,-7 13 128 16,-2-3-128-16,5-2 0 0,1-5 0 0,0 3 0 16,-1-1-144-16,1-1 144 0,-1-1-192 0,11-14 192 15,-7 5-128-15,-4 4 128 0,-6 8 0 0,-2 1 0 16,-1 2 0-16,-3 3 0 0,-3 0 0 0,0 2 0 16,-2 4-160-16,0-1 160 0,-2 2-128 0,2 9 128 15,-3-8 0-15,3 8-128 0,-7-5 128 0,0 0 0 0,-2 3 0 0,0 0 0 16,-1 1 0-16,-1 2 0 15,0 1 0-15,0 3 0 0,-2-2-128 0,0 3 128 0,-1 0 0 0,5 2 0 16,-1-2 0-16,0 5 0 0,-3-1 0 0,1 3 0 16,-1 2 0-16,0 2 128 0,-1 2 48 0,-10 19 16 15,2-4 0-15,6 0 0 0,1-6-192 0,2 1 192 16,1 1-192-16,2-4 192 0,1-1-192 0,3-2 128 16,0 0-128-16,3 2 128 0,1 1 48 0,0 0 0 15,1-1 0-15,4-4 0 0,2 7 64 0,1-5 16 16,0 0 0-16,2-2 0 0,-3 2 32 0,1-4 16 15,1-2 0-15,0-4 0 0,0-2-96 0,0 1-16 16,1-6 0-16,0 3 0 0,-1-3 112 0,2-2 16 16,0 0 0-16,1-3 0 0,-10-1 96 0,13-1 32 15,-2-2 0-15,1-1 0 0,-3 1-320 0,0-4-128 0,0 1 0 16,-9 6 128 0,7-8-1152-16,-7 8-224 0,3-10-48 0</inkml:trace>
  <inkml:trace contextRef="#ctx0" brushRef="#br1" timeOffset="140324.37">30724 12813 11231 0,'0'0'496'0,"0"0"96"0,0 0-464 15,0 0-128-15,8-6 0 0,-8 6 0 0,8-10 736 0,-2 2 128 16,0-1 32-16,-1 1 0 0,-5 8 48 0,5-9 16 15,-1 1 0-15,0-1 0 0,-1 0-64 0,-3 9 0 16,1-9 0-16,-1 9 0 0,0-8-160 0,0 8-32 16,0 0-16-16,0 0 0 0,-8 7-352 0,2 3-64 15,-4 2-16-15,0 2 0 0,-2 3-64 0,2 5 0 16,0 0-16-16,0 0 0 0,-3 1-176 0,3 2 160 16,0 1-160-16,5 1 160 0,2-6-160 0,3-1 0 0,1-2 0 0,4-1 128 15,3-3-128-15,1-5 192 0,-3 0-192 0,7-3 192 16,0-1 208-16,2-4 48 0,3-5 16 0,1 1 0 15,1 0 160-15,0-5 16 0,1 0 16 0,0-3 0 16,1-3-336-16,-3-1-80 0,-1 0-16 0,-3-2 0 16,-3 0-96-16,-2 1-128 0,-3 4 176 0,1 1-176 15,-3 0 128-15,0 5-128 0,-5 6 0 0,0 0 0 16,0 0 0-16,0 0 0 0,0 0 0 0,0 0 0 16,-2 12 0-16,-1 1-176 0,1 2 176 0,0 3-208 15,1-4 208-15,-2 3 0 0,3-3 0 0,4-2-144 16,0 1 144-16,2-3 0 0,-6-10 0 0,11 5 0 15,-3 0 0-15,3-2 0 0,-1-4 0 0,3-3 128 16,-3 0-128-16,-1-5 144 0,-3 2-144 0,0-5 160 16,-1-3-160-16,-1-2 160 0,-1 5-160 0,-3-4 160 0,0 2-160 0,0 2 0 15,0 1 144-15,0-1-144 0,0 3 0 0,0-1-192 16,0 3 32-16,0 7 0 16,0 0-352-16,0 0-80 0,0 0-16 15,7-5-8192-15,4 1-1632 0</inkml:trace>
  <inkml:trace contextRef="#ctx0" brushRef="#br1" timeOffset="140737.64">31321 12911 16575 0,'0'0'1472'0,"0"0"-1168"0,0 0-304 0,0 0 0 16,8 0 416-16,-8 0 32 0,12 0 0 0,-12 0 0 15,11-5 16-15,-11 5 16 0,10 0 0 0,-10 0 0 16,0 0 304-16,0 0 64 0,0 0 16 0,0 0 0 16,0 0-160-16,0 0-48 0,-10 4 0 0,0 1 0 15,-3 4-288-15,2 3-64 0,-3 1-16 0,1 1 0 16,1-1-32-16,0 2 0 0,3-1 0 0,4 1 0 16,1-6-112-16,4-9-16 0,0 13-128 0,4 0 192 15,1-5 64-15,3 0 16 0,-8-8 0 0,14 3 0 16,0-2 192-16,-1-2 48 0,-2-6 0 0,0 2 0 15,1 1-64-15,-1-1 0 0,1 0 0 0,-2-2 0 16,-2-4-208-16,-2 3-48 0,-1-4-16 0,-1 4 0 0,-2-3-176 16,-2 11 160-16,2-8-160 0,-2 8 160 0,0 0-160 0,0 0 0 15,0 0 0-15,0 0 0 0,0 0-176 0,0 0 176 16,3 8-128-16,1 1 128 0,-4-9 0 0,8 9-128 16,2 2 128-16,0-3 0 0,0 2 0 0,2-4 0 15,1 2 0-15,-1-2 0 0,1-2-192 16,0 0 32-16,-1 0 16 0,2-2 0 15,0 0-1712-15,-1-1-320 0,0-1-80 0</inkml:trace>
  <inkml:trace contextRef="#ctx0" brushRef="#br1" timeOffset="140955.49">31886 12596 22799 0,'0'0'1008'0,"-7"6"208"0,-1 0-960 16,-1 3-256-16,-5 5 0 0,3 3 0 0,-5-1 320 0,1 5 32 0,-1 0 0 0,0 5 0 16,2-3 64-16,-1 2 16 0,2 3 0 0,1-1 0 15,-1-1-304-15,3 5-128 0,2 1 0 0,1-1 128 16,0 0-128-16,3-6 128 0,2 3-128 0,2-7 128 31,2-2-432-31,-2-3-80 0,2 1-32 0,0-5-7056 0,-2-12-1408 0</inkml:trace>
  <inkml:trace contextRef="#ctx0" brushRef="#br1" timeOffset="141150.76">31661 12955 6447 0,'0'0'576'0,"0"0"-576"0,0 0 0 0,0 0 0 0,0 0 3376 15,12-3 560-15,-2 0 112 0,2 1 32 0,5-1-3056 0,0-1-592 16,-1 2-128-16,2 0-32 0,0 1-16 0,-1 0 0 15,1 1 0-15,0 0 0 0,0 0-256 0,0 1 0 16,-2 2 128-16,2 0-128 0,1 3 0 0,-2-3 0 16,-3-1-176-16</inkml:trace>
  <inkml:trace contextRef="#ctx0" brushRef="#br1" timeOffset="141418.06">32037 12924 5519 0,'0'0'240'0,"0"0"64"16,0 0-304-16,0 0 0 0,0 0 0 0,0 0 0 0,0 0 3120 0,0 0 560 0,0 0 112 0,0 0 32 16,0 0-1968-16,0 0-400 0,0 0-80 0,0 0-16 15,0 0-416-15,0 0-96 0,0 0-16 0,0 0 0 16,0 0-464-16,0 0-112 0,0 0 0 0,-8 2-16 16,-1 2-112-16,9-4-128 0,-9 4 176 0,-1 3-176 15,2 4 224-15,-1 1-64 0,3 0-16 0,3-1 0 16,-1 2-144-16,3-2 192 0,1 1-192 0,5 0 192 15,-5-12-192-15,5 11 0 0,2 1 144 0,0-4-144 16,3 0 192-16,2-5-16 0,1-1-16 0,1-1 0 16,1 3 32-16,3-4 16 0,-1-3 0 0,1-1 0 15,0-1-208-15,-2-2 0 0,0-1 0 0</inkml:trace>
  <inkml:trace contextRef="#ctx0" brushRef="#br1" timeOffset="141734.16">32349 13004 20671 0,'-18'14'912'0,"13"-9"192"0,-3 4-880 16,-2 1-224-16,-1 4 0 0,-1 0 0 0,1-1 640 0,-1 0 96 15,1 1 16-15,-8 8 0 0,4-4 0 0,3-3 0 16,3 0 0-16,3-4 0 0,1-1-96 0,5-10-16 0,-5 9 0 0,5-9 0 15,0 0 112-15,0 0 16 0,0 0 0 0,0 0 0 16,0 0-48-16,0 0 0 0,0 0 0 0,10-7 0 16,0 0-80-16,0-5 0 0,2-2-16 0,0 3 0 15,2-3-224-15,-5 5-32 0,3 1-16 0,0-3 0 16,4 3-352-16,2-3 0 0,-2 3 0 0,2-1 0 16,3 4 0-16,15-1 0 0,-5-2 0 0,-6 6 0 15,0 2 0-15,0 3 0 0,-4 5 0 0,-2-3 0 16,-2-1-240-16,-1 6-16 0,0-1 0 0</inkml:trace>
  <inkml:trace contextRef="#ctx0" brushRef="#br1" timeOffset="142575.23">30592 13630 10127 0,'0'0'896'16,"4"-10"-704"-16,1 3-192 0,-1-4 0 0,0 4 1520 0,1-3 272 0,-1 1 48 0,-4 9 16 0,5-8-384 0,-5 8-64 15,3-8 0-15,-3 8-16 0,0 0-528 0,0 0-96 16,0 0-32-16,0 0 0 0,0 0-272 0,2 13-48 16,-4 2-16-16,1-1 0 0,0 3-96 0,0 2-32 15,-1 4 0-15,2-3 0 0,0-1-96 0,0 0-32 16,0 3 0-16,2-2 0 0,-1-1-144 0,1-2 160 16,2-3-160-16,3 0 160 0,-1-4 0 0,3-1 0 15,2-3 0-15,2 1 0 0,-3-6 336 0,2-1 64 16,0-1 16-16,2-4 0 0,2-3-96 0,-1-1-16 0,-4 0 0 15,2-2 0-15,0-1-128 0,-2-2-16 0,1-2-16 16,-2-1 0-16,-3 3-64 0,1 0-16 0,1 2 0 0,-4-1 0 16,-1 0-224-16,1 4 0 0,-5 9 0 0,0 0 0 15,0 0 0-15,0 0 0 0,0 0 128 0,0 0-128 16,0 0 0-16,0 0-160 0,6 8 32 0,1 3 0 16,-2-2 128-16,0 3 0 0,-1 0 0 0,1-4 0 15,-5-8 0-15,9 10 0 0,-9-10 0 0,11 6 0 16,2 1 0-16,-2-2-128 0,-1-4 128 0,2-1-128 15,-1-1 128-15,6-4 0 0,-1 0 0 0,1-2 0 16,-3-4 160-16,0 1-32 0,0-3-128 0,-2-2 192 16,-1 0-32-16,-2-2-16 0,-2 0 0 0,0 1 0 15,-2-2-144-15,0 2 192 0,0 2-192 0,0 1 192 0,0 3-192 16,-5 10 0-16,4-9 0 0,0-1 0 16,-4 10-1488-16,0 0-240 0,0 0-32 0,0 0-11856 15</inkml:trace>
  <inkml:trace contextRef="#ctx0" brushRef="#br1" timeOffset="142855.15">31520 13342 16575 0,'0'0'1472'0,"0"0"-1168"16,0 0-304-16,0 0 0 0,0 0 944 0,0 0 128 15,0 0 16-15,0 0 16 0,3 9-208 0,-3 3-64 16,-3 4 0-16,-2-1 0 0,-1 1 144 0,-2 6 32 0,-1 3 0 0,-2 2 0 16,-3-3-112-16,-3 4 0 0,-2-1-16 0,0 3 0 15,-1 1-240-15,-2-1-64 0,-1 2 0 0,2 1 0 16,-2 2-192-16,1-5-64 0,-1-4 0 0,5 0 0 16,-1 1-192-16,2-5-128 0,1-3 128 0,4-2-128 15,-1-1 128-15,3-1-128 0,2-4 160 0,3-2-160 31,5-9-1280-31,0 0-368 0,0 0-64 0</inkml:trace>
  <inkml:trace contextRef="#ctx0" brushRef="#br1" timeOffset="143745">31716 13665 14111 0,'0'0'624'0,"0"0"128"0,0 0-608 0,0 0-144 16,0 0 0-16,0 0 0 0,9-3 896 0,1-2 160 15,-1 1 32-15,2 0 0 0,2 2-64 0,2-2 0 16,4 0 0-16,2 0 0 0,0-1-64 0,3 0 0 16,2 1-16-16,2-1 0 0,-4-1-320 0,-1-4-64 15,-3 2-16-15,-2 1 0 0,-3 2-320 0,-1 1-64 16,-2-5-16-16,-4 2 0 0,-8 7-144 0,0 0 0 15,0 0 0-15,0 0 0 0,0 0 0 0,-5-3 0 16,-5 1 0-16,-2 2 128 0,-5 2-128 0,-2-1 0 16,-8-2 0-16,2 2 0 0,-1 3 0 0,1 2 0 0,0 2 0 15,0-4 0-15,3 4-160 0,1-1 160 0,1 2 0 0,3 0-144 16,0-3 144-16,0 3 144 0,6 0-16 0,3 2-128 16,0-3 192-16,4 2-192 0,4-10 192 0,0 13-192 15,3-3 176-15,6 0-176 0,1-6 160 0,4 6-160 16,1 0 368-16,3 4-32 0,2-2 0 0,1-2 0 15,-1 2-112-15,-1-1-32 0,-1 1 0 0,-1 1 0 16,-3-3 48-16,-6 2 0 0,0 2 0 0,-3-4 0 16,-2 1 16-16,-5 2 0 0,2-13 0 0,-9 10 0 15,1 2 240-15,-4-1 48 0,-2-5 16 0,-2 1 0 16,-3-2-112-16,-3 0-32 0,-2-1 0 0,-2 2 0 16,-2-2-208-16,3-2-32 0,2 0-16 0,-2-2 0 15,1 0-160-15,2 0 128 0,0-3-128 0,3 1 128 0,1-2-128 0,3 1-256 16,6-1 64-16,9 4 16 15,-6-6-1680-15,6 6-352 0,4-10-64 0,3 2-11344 16</inkml:trace>
  <inkml:trace contextRef="#ctx0" brushRef="#br1" timeOffset="144452.35">32420 13948 10127 0,'0'0'448'0,"0"0"96"0,10-5-544 0,-10 5 0 0,8-5 0 0,1 1 0 16,-2-1 1392-16,-7 5 160 0,8-10 48 0,-2 4 0 16,-1-3-512-16,-5 9-80 0,3-9-32 0,0-1 0 15,-3 10-208-15,0-8-64 0,0 8 0 0,-3-12 0 16,-3 5-48-16,-1-1-16 0,0 3 0 0,-1 3 0 16,-2-1 32-16,-3 2 0 0,-1 1 0 0,-2 2 0 15,-3 2-336-15,-2 5-64 0,0 1-16 0,8 0 0 16,-2 1-256-16,-1 3 0 0,1 3 0 0,1 0 0 0,-2 1 0 0,2-2 160 15,1-1-160-15,-6 8 192 0,6-1 32 0,7-4 16 16,2-3 0-16,4-1 0 16,0-14 112-16,0 0 32 0,10 9 0 0,2-2 0 0,-2-3 176 0,2-1 32 15,4-6 16-15,-6 2 0 0,1-2-208 0,2-2-32 16,1 2-16-16,1-3 0 0,2-2-160 0,-2 0-16 16,3 2-16-16,9-7 0 0,-6 0-160 0,-3 7 128 15,-4-2-128-15,-3 4 128 0,-2 2-128 0,-9 2 0 16,0 0 0-16,0 0 128 0,0 0-128 0,7 20 0 15,-4-1 0-15,-1 2 0 0,-2 0 0 0,-5 0 0 16,-3-2 0-16,-2 0 0 0,-2 0 0 0,-4 1 0 16,-2-2 0-16,-4 3 0 0,0 4 0 0,5-11 0 0,2 6 160 0,-4 2-160 15,-4-1 304-15,0 3-48 0,0 4-16 0,-4-5 0 16,1 0 96-16,-25 18 32 0,8-11 0 16,6-3 0-16,1-5 16 0,3-6 0 0,0-5 0 0,5-4 0 15,3-2-80-15,1-4-16 0,3-3 0 0,3-2 0 16,2-3-32-16,4-3-16 0,4 0 0 0,1-4 0 15,3-6 32-15,2-2 16 0,6 1 0 0,1 0 0 16,2 2-288-16,5 0 128 0,-1 0-128 0,3 3 0 16,4 0 0-16,4 4 0 0,-2 0 0 0,3 1 0 15,4 2 0-15,-3 2-320 0,0 5 32 0,1 2 16 32,2-1-1200-32,0 2-256 0,-1 4-32 0,0 3-16 15,-3-2-1248-15,-3 4-256 0</inkml:trace>
  <inkml:trace contextRef="#ctx0" brushRef="#br1" timeOffset="145141.51">31439 14460 23039 0,'0'0'1024'0,"5"-7"192"0,-5 7-960 0,7-10-256 16,-7 10 0-16,0 0 0 0,7-9 0 0,-7 9 176 15,0 0-176-15,0 0 160 0,-4-13 176 0,4 13 48 16,-13-5 0-16,-1 2 0 0,-2 2 224 0,-1 2 48 16,-1 2 16-16,-1 2 0 0,0 3-368 0,2-2-80 15,1 5-16-15,1-2 0 0,1 1 0 0,3-1 0 16,2 5 0-16,2-1 0 0,4-3-80 0,1 3-128 15,2-2 176-15,4 0-176 0,1 1 304 0,3-3-48 16,2 0-16-16,3 1 0 0,1 2-32 0,0 0 0 16,-3-1 0-16,0-1 0 0,0-3-208 0,-4 2 128 15,-7-9-128-15,4 10 0 0,-4-10 336 0,0 12-16 0,-4-2-16 16,-2-2 0-16,-3-1 192 0,-1 1 32 0,-5-6 16 0,-1 2 0 16,-4 3-160-16,2-4-48 0,-5 0 0 0,0-3 0 15,1-1-144-15,0-2-16 0,2-2-16 0,1 0 0 16,1-1-160-16,3-3 192 0,1 1-192 0,2 3 192 15,2 0-352-15,10 5-64 0,-5-8-16 0,5 8 0 32,0 0-2128-32,10-2-416 0,3-3-96 0,2 0-9808 0</inkml:trace>
  <inkml:trace contextRef="#ctx0" brushRef="#br1" timeOffset="145435.66">31765 14595 22399 0,'0'0'992'0,"0"0"208"0,-7 5-960 0,-3 4-240 0,-3 0 0 0,-1 2 0 0,0 0 480 0,-4 0 48 16,0 3 16-16,-3 0 0 0,-1 0 128 0,-1 1 32 16,-2-1 0-16,3 1 0 0,2-4-144 0,2 0-32 15,4 3 0-15,4-4 0 0,6 2-16 0,2-1-16 16,2-11 0-16,5 10 0 0,2 2-32 0,6-7 0 16,5-1 0-16,1-2 0 0,0-4-48 0,0-1-16 15,1-3 0-15,1 1 0 0,-1-7-16 0,-2-1 0 16,-2 2 0-16,1-3 0 0,-1-2-48 0,-3 0-16 15,-1 0 0-15,-6-1 0 0,-1-1-80 0,-1 1-32 16,-2-2 0-16,-4-1 0 0,-1 1-80 0,1 3-128 16,-1 1 176-16,-1 3-176 0,-2-1 0 0,0 7 0 15,6 6-160-15,-9-4 160 16,9 4-1008-16,-8 5-80 0,8-5 0 0,-8 5-9200 0,3 3-1824 0</inkml:trace>
  <inkml:trace contextRef="#ctx0" brushRef="#br1" timeOffset="145610.43">32312 14556 13823 0,'-8'-13'1216'0,"8"13"-960"0,0 0-256 0,-3-3 0 15,0-2 1248-15,-1 0 208 0,0 1 32 0,1 2 16 16,0-3-1504-16,0 0-192 0,1 1-80 0</inkml:trace>
  <inkml:trace contextRef="#ctx0" brushRef="#br1" timeOffset="146043.87">31685 14656 13823 0,'-1'-6'1216'15,"0"1"-960"-15,-2-3-256 0,1 3 0 0,2 5 1040 0,0 0 176 0,0 0 16 0,0 0 16 16,-7 2-448-16,7-2-96 0,-7 11 0 0,2-5-16 16,5-6 144-16,-5 14 16 0,2 1 16 0,3-1 0 15,3-1 0-15,0 1 0 0,2 1 0 0,2-1 0 16,-1 0-192-16,3 1-32 0,1 1-16 0,0-1 0 15,1 0-256-15,-1-3-48 0,-3-2-16 0,1 1 0 16,0-3-144-16,-8-8-32 0,7 10 0 0,1-4 0 16,-8-6-128-16,0 0 192 0,0 0-192 0,0 0 192 15,9 4-1200-15,-9-4-224 0,0 0-48 0</inkml:trace>
  <inkml:trace contextRef="#ctx0" brushRef="#br1" timeOffset="146327.75">32190 14525 14735 0,'0'0'1312'15,"0"0"-1056"-15,0 0-256 0,0 0 0 0,0 0 1824 0,0 0 304 0,0 0 64 0,0 0 16 16,0 12-1232-16,-5-1-240 0,-1 3-48 0,-3 1-16 15,-3 6 160-15,-2 3 16 0,-2 2 16 0,-1-1 0 16,-1-4-160-16,1 1-48 0,-1 1 0 0,0 0 0 16,0 1-272-16,0-3-48 0,1 0-16 0,-2-2 0 15,2 1-320-15,2-2 144 0,2-3-144 0,2-1 0 16,0-5 128-16,5 2-128 0,6-11 0 0,0 0 0 31,0 0-816-31,0 0-208 0,0 0-64 0</inkml:trace>
  <inkml:trace contextRef="#ctx0" brushRef="#br1" timeOffset="146590.59">32518 14535 26607 0,'0'0'1168'0,"0"0"256"0,0 0-1136 15,0 0-288-15,0 0 0 0,0 0 0 0,-10 2 192 0,0 3 0 16,-1-1-16-16,0 6 0 0,-6 0 240 0,1 6 48 15,-3 3 16-15,-3 2 0 0,2 0 896 0,0 0 176 16,0-1 48-16,9-10 0 16,2 3-1792-16,-1 2-336 0,0 2-80 0,1 2-16 0,0 1 624 0,1 2 0 15,2 1 192-15,-3 16-64 0,2-6-128 0,4-5 0 16,2-3 144-16,2-3-144 0,3-4 128 0,2-3-128 16,-2-3 128-16,2-2-128 15,2-3-384-15,-8-7-160 0,0 0-32 0,0 0 0 16,5 0-2080-16,-1-3-416 0</inkml:trace>
  <inkml:trace contextRef="#ctx0" brushRef="#br1" timeOffset="146733.85">32170 14791 25567 0,'0'0'1136'0,"0"0"224"0,7-8-1088 0,-7 8-272 0,7-2 0 0,0-1 0 16,2 2 736-16,3 0 96 0,2 1 0 0,1 0 16 16,5-2 736-16,0 2 144 0,5 0 16 0,0 0 16 31,6 0-1920-31,0 3-384 0,2-1-80 0,26 5-16 0,-11-2 384 0,-6-1 80 0,-6-1 16 0</inkml:trace>
  <inkml:trace contextRef="#ctx0" brushRef="#br1" timeOffset="147281.39">31139 15320 5519 0,'0'0'240'0,"0"0"64"0,5-9-304 15,0 0 0-15,0 1 0 0,0 1 0 0,0-2 2448 0,2 4 432 0,-4-4 96 0,-3 9 16 0,8-7-1552 0,-2 2-304 16,-1-2-64-16,-5 7-16 0,0 0 368 0,0 0 80 16,0 0 16-16,0 0 0 0,0 0-544 0,0 0-96 15,0 0-32-15,-5 12 0 0,-2 2-256 16,-1 2-48-16,-1 1-16 0,-1 1 0 0,-3-3-176 0,1 2-32 15,0-1-16-15,-1 1 0 0,1 1-160 0,-1-2-16 16,2 0-128-16,0-1 192 0,1-3-432 0,4 0-80 16,1 1-32-16,5-6 0 15,0-7-2304-15,7 5-464 0</inkml:trace>
  <inkml:trace contextRef="#ctx0" brushRef="#br1" timeOffset="147643.73">31525 15348 20271 0,'-11'7'1792'0,"3"1"-1424"0,-2-1-368 0,-2 5 0 15,-1 3 704-15,-4-1 80 0,-1-1 16 0,0 2 0 16,-1 0-608-16,2-1-192 0,0-5 128 0,3 3-128 16,1 0 368-16,1-1 16 0,-2-1 0 0,5-4 0 15,0 3 288-15,1-3 64 0,2-1 16 0,6-5 0 16,0 0-240-16,0 0-32 0,0 0-16 0,0 0 0 15,11 0-16-15,2-3 0 0,2-4 0 0,4-3 0 16,3 2-192-16,3-3-32 0,-1 1-16 0,2 0 0 16,-2-1-208-16,-1 4 0 0,0-3 0 0,-2 3 0 15,0 2 0-15,-3 0 0 0,-3 3 0 0,-1 0 0 16,-1 4 0-16,-5 3 0 0,-8-5 0 0,9 7 0 0,-4 6-128 0,-1-2 128 16,-1 3 0-16,-6 2 0 0,1 2 0 15,-3 1-128-15,-1 2 128 0,0-2 0 0,-1-3 0 0,-2-1 0 16,1 3 0-16,-2-3 144 0,-2-2-144 0,2-5 0 15,1 1 144-15,2-2-144 16,-1 2-1152-16,3-1-288 0,5-8-64 0,0 0-10976 0</inkml:trace>
  <inkml:trace contextRef="#ctx0" brushRef="#br1" timeOffset="147863.64">31842 15580 18431 0,'0'0'1632'0,"-12"1"-1312"0,6 3-320 0,-3 1 0 16,-1-2 1024-16,0 1 128 0,2 2 16 0,-2 2 16 15,2-3-736-15,-1 1-128 0,-1 2-48 0,3-2 0 16,-5 4 0-16,3-1 0 0,0 3 0 0,3-4 0 16,-3 3-48-16,3 0-16 0,1-1 0 0,1 2 0 15,4-12-208-15,-3 9 144 0,1 2-144 0,2-11 128 31,0 0-512-31,0 0-96 0,0 0-32 0,0 0-10368 0</inkml:trace>
  <inkml:trace contextRef="#ctx0" brushRef="#br1" timeOffset="148154.51">32246 15364 13823 0,'0'0'1216'0,"0"0"-960"16,-3 12-256-16,-2 0 0 0,-1 2 480 0,-3 3 48 16,-1 1 16-16,-2 2 0 0,1 1 528 0,-4 4 96 15,-1-2 32-15,-1 2 0 0,-5 0-48 0,0 3 0 16,1 2 0-16,0-1 0 0,1-5-464 0,0 0-112 15,-2-1 0-15,3 0-16 0,3-3-368 0,2-1-192 0,2-2 192 0,2-3-192 16,1-5 0-16,9-9 0 0,0 0 0 0,0 0 0 31,-6 11-1728-31,6-11-256 0,0 0-64 0</inkml:trace>
  <inkml:trace contextRef="#ctx0" brushRef="#br1" timeOffset="148335.97">31877 15569 21183 0,'0'0'944'0,"0"0"192"0,0 0-912 0,7-5-224 0,4 3 0 0,0 4 0 16,2-4 1280-16,2 2 224 0,5 0 32 0,1 0 16 15,-2 0-1168-15,5-1-256 0,2-5-128 0,-2-1 160 16,-1 4-16-16,-2 1 0 16,0 0 0-16,-3 0 0 0,-2 1-144 0,1 1-192 0,-1 0 32 0,1 0 16 15,-2 0-2368-15,-6 0-480 0</inkml:trace>
  <inkml:trace contextRef="#ctx0" brushRef="#br1" timeOffset="148493.25">32410 15687 20783 0,'0'0'912'0,"-10"8"208"0,0 2-896 0,-3 2-224 16,-2-1 0-16,4-4 0 0,-1-2 608 0,-4 4 80 16,0 1 16-16,-2 3 0 0,0-1 32 0,1 0 16 15,-1 2 0-15,-14 5 0 0,7 0-384 0,3-2-80 16,3-2-16-16,4-1 0 0,1-2-272 0,3-1-192 15,3-2 16-15</inkml:trace>
  <inkml:trace contextRef="#ctx0" brushRef="#br1" timeOffset="149316.12">32481 15836 12895 0,'0'0'1152'0,"0"0"-928"0,0 0-224 0,0 0 0 0,0 0 1152 0,-9-4 192 0,0 1 48 0,0 3 0 16,0 2-1008-16,1 0-208 0,-3 1-48 0,1 2 0 15,-1-1 208-15,-1-2 48 0,0 3 0 0,0 2 0 16,1-2 80-16,2-2 32 0,1 3 0 0,8-6 0 16,0 0-16-16,-7 6 0 0,7-6 0 0,0 0 0 15,0 0-64-15,0 0-16 0,0 0 0 0,0 0 0 16,0 0-80-16,0 0-32 0,0 0 0 0,0 0 0 0,0 0-32 0,0 0-16 15,0 0 0-15,0 0 0 0,-4-10-240 0,4 10 176 16,-1-8-176-16,1 8 160 0,-2-10-160 0,2 10 0 16,0-8 0-16,0 8 128 0,0 0-128 0,4-10 0 15,-4 10 0-15,0 0 0 0,8-6 0 0,-8 6 0 16,9-7 0-16,-9 7-176 0,11-2 176 0,-1 1 0 16,-10 1 0-16,13 0 0 0,-3 1 0 0,0 1 144 15,-10-2-144-15,12 7 0 0,-3-3 0 0,-9-4 0 16,8 6 0-16,-1 2 0 0,-7-8 0 0,0 0 0 15,7 6 0-15,-7-6 0 0,0 0 128 0,0 0-128 16,0 0 0-16,0 0 0 0,0 0 144 0,-3 11-16 16,3-11-128-16,-7 5 192 0,7-5-192 0,-10 6 0 0,1-1 0 0,0-3 0 15,9-2 0-15,-10 1-128 0,10-1 128 0,-9 0 0 32,9 0-752-32,0 0-80 0,0 0-32 0</inkml:trace>
  <inkml:trace contextRef="#ctx0" brushRef="#br1" timeOffset="150128.54">32583 15918 13823 0,'0'0'608'0,"0"0"128"0,0 0-592 16,0 0-144-16,0 0 0 0,0 0 0 0,0 0 1232 0,0 0 224 0,0 0 32 0,-8-5 16 0,2-2-1184 0,-2 1-320 15,-2 3 0-15,0 0 0 16,-2-1 448-16,0 3-16 0,-4 1 0 0,0 1 0 0,-2 3 32 0,0 1 16 16,-2-1 0-16,0 2 0 0,-1 3-128 0,2-1-32 15,-1 2 0-15,5 2 0 0,1-4 0 0,9-1-16 16,-3 0 0-16,2 0 0 0,2 2-48 0,0-4 0 16,3 1 0-16,1-6 0 0,2 6 240 0,3-2 32 15,3-2 16-15,3-1 0 0,2-1 32 0,5-1 16 16,0-2 0-16,-1-2 0 0,22-7-304 0,-8 2-64 15,-4 1-16-15,-3-1 0 0,-2 3-208 0,-2-2 176 16,-7 2-176-16,0 2 160 0,-2-1-160 0,-11 6 0 16,8-5 144-16,-8 5-144 0,0 0 0 0,0 0 0 0,0 0 0 15,0 0 128-15,0 0-128 0,-8 11 0 16,-1-2 0-16,0 4 0 0,-1-2 0 0,1-1 0 0,3 3 0 0,1-3 0 16,1 2 0-16,1-1 0 0,3-11 0 0,2 9 0 15,-2-9 0-15,6 9 0 0,-6-9 0 0,14 4-128 16,0-3 128-16,1-2 144 0,0-2-16 0,2-4-128 15,1-1 304-15,0-2-48 0,1 0-16 0,0-4 0 16,1 0-240-16,0 0 0 0,-1 1 0 0,-7 4 0 16,2 2 128-16,0-5-128 0,0 2 0 0,0-2 144 15,0-2-144-15,1 2 0 0,0 0 144 0,11-13-144 16,-6 2 0-16,-2 3 0 0,0 1 0 0,-6 0 128 16,-3 1-128-16,-2 1 0 0,-4 2 128 0,-1 4-128 15,-4 2 0-15,2 9 0 0,0 0 0 0,-11 2 0 16,-2 2-160-16,-3 4 160 0,-5-1-192 0,1 6 192 0,0 0-128 15,7-6 128-15,-3 2 0 0,-2 3 0 0,-1 2-176 0,-2 0 176 16,1 0-160-16,2 2 160 0,-2 1 0 0,-8 13 0 16,6-4 0-16,8-4 0 0,5-1 0 0,4-3 0 15,4-3 0-15,2-2 0 0,2-1 0 0,1 0 0 16,-4-12 0-16,11 6 160 0,-2-1-32 0,1-1 0 16,2-5 0-16,-1-3 0 0,3 0 0 0,0 0 0 15,0 0 0-15,0-2 0 0,-1 1-128 0,-6 2 0 16,2 2 144-16,-1 0-144 0,-1 0 0 0,0 1 0 15,-1 1 0-15,-6-1 0 0,7 2 0 0,0 7 0 16,-2 2 0-16,-2 1 0 0,-2 1 0 0,-1 2-160 16,-1 3 160-16,-2 0 0 0,1-2 0 0,-1 1 0 15,-1-1 0-15,3-5 0 0,-1-3 0 0,-1 4 0 0,0-3 0 0,2 2 0 16,0-1 0-16,0 1 0 0,1-1 0 0,1-3 0 16,0 3 0-16,2-2 0 0,-1 0 0 0,1 1 0 15,-1-3 0-15,2 3 0 0,-3-4 0 0,6 6 0 16,-7-11 0-16,7 7 0 0,-7-7 0 0,12 5 0 31,-2 1-1872-31,28-11-368 0,59-5-80 0,-72 7-16 0</inkml:trace>
  <inkml:trace contextRef="#ctx0" brushRef="#br1" timeOffset="150310.74">32467 15396 35007 0,'-25'-24'1552'0,"12"14"320"0,0-2-1488 0,3 7-384 0,4 0 0 0,6 5 0 0,0 0 1472 0,0 0 240 16,-8-5 32-16,8 5 16 15,0 0-2016-15,0 0-384 0,-2-8-96 0,2 8-16 16,0 0-1392-16,0 0-288 0,5-9-48 0,5 3-16 0</inkml:trace>
  <inkml:trace contextRef="#ctx0" brushRef="#br1" timeOffset="158427.89">2305 18673 6447 0,'-14'1'576'0,"14"-1"-576"0,-9 0 0 0,0-1 0 15,0-2 1408-15,-1 1 192 0,1 0 16 0,9 2 16 16,-9-7-224-16,3 2-32 0,0-2-16 0,3 1 0 15,3 6-272-15,0 0-48 0,-5-5-16 0,5 5 0 16,0 0-288-16,0 0-64 0,0 0-16 0,14-4 0 16,1-4-272-16,4 3-64 0,2 1-16 0,10-2 0 15,5 2 128-15,7-1 16 0,9 1 16 0,8-3 0 16,3 0-16-16,7-1-16 0,5-1 0 0,9 4 0 16,2-3 32-16,7 2 16 0,3 0 0 0,0 0 0 0,1 1-96 0,1 3-32 15,0-1 0-15,-3 0 0 0,-1-3-96 0,-5 2 0 16,-5 3-16-16,-2-2 0 0,0 1-64 0,-2-2-16 15,-3 0 0-15,-4 0 0 0,-7 3-32 0,-4-1-128 16,-3-1 192-16,-2 2-64 0,-2-2-128 0,-3 3 0 16,-5 0 144-16,-4 3-144 0,-4-2 0 0,-2 2 0 15,-6-1 0-15,-6 1 0 16,-5 1-432-16,0 1-144 0,-3-2-48 0,-4 0-13248 0</inkml:trace>
  <inkml:trace contextRef="#ctx0" brushRef="#br1" timeOffset="159134.67">2666 19824 8287 0,'0'0'736'0,"0"0"-592"16,0 0-144-16,-8-2 0 0,8 2 1632 0,-9-4 288 16,9 4 64-16,0 0 16 0,-5-5-848 0,5 5-192 15,-1-10-16-15,1 10-16 0,0 0-144 0,6-8-16 16,3-1-16-16,4 3 0 0,3 5 0 0,7-3 0 15,6-3 0-15,7 4 0 0,3 0 144 0,11 3 16 16,8 4 16-16,8-4 0 0,7-3-160 0,6 1-48 0,3-3 0 0,9 1 0 16,6 3 16-16,4-3 0 0,2-3 0 0,2-2 0 15,3 4-48-15,4-4-16 0,4 1 0 0,0-4 0 16,-1 3-160-16,3-1-48 0,2 4 0 0,-2-4 0 16,-1-1-144-16,-1 0-48 0,-1 5 0 0,0-3 0 15,-6 2-48-15,-3 1-16 0,-3 0 0 0,-2 3 0 16,0 3-80-16,-6 0 0 0,-5-1-128 0,-2 2 192 15,-3 3-32-15,-1 2-16 0,-3-1 0 0,0 0 0 16,-6-1-144-16,-4 3 192 0,-4-4-192 0,-3 5 192 16,-5 1-64-16,-3-4-128 0,-4 3 192 0,-1-3-64 15,-2-1-128-15,-6-1 0 0,-6 0 144 0,-4-1-144 16,-5-2 144-16,0 0-144 0,-4-2 192 0,-3 1-192 0,-3-2 176 16,-3 1-176-16,1-1 160 0,-9 2-160 0,-7 1 192 0,0 0-64 15,0 0-128-15,0 0 192 0,0 0-192 16,0 0 0-16,0 0 0 0,-6-5 0 15,6 5-448-15,0 0-128 0,-13 1-16 0,2 1-16 16,-1 0-2176-16,0 2-432 0,-1 2-96 0</inkml:trace>
  <inkml:trace contextRef="#ctx0" brushRef="#br1" timeOffset="165901.25">32247 547 11967 0,'0'0'1072'16,"4"-2"-864"-16,1-1-208 0,0 1 0 16,0-3 1056-16,-5 5 160 0,7-6 48 0,-4 4 0 15,1-2-400-15,1-2-80 0,0-1-16 0,2 2 0 0,-3-2 80 0,1-1 16 16,0 3 0-16,2-8 0 15,-2-1-80-15,-1 4-16 0,0-1 0 0,-4-1 0 0,0 3-192 0,-2-3-64 16,-2 0 0-16,-1 2 0 0,0-5-64 0,-6 2 0 16,4 2-16-16,-9-2 0 0,0-2-80 0,-3 1-16 15,-4 2 0-15,-2-1 0 0,-5 2-64 0,0-2-16 16,-1-4 0-16,-2-1 0 0,-1-1-16 0,-3-4-16 16,-2-3 0-16,-6-3 0 0,-6 1-48 0,-5-1-16 15,-5 4 0-15,0-2 0 0,2 3-32 0,26 10-128 16,-3-2 192-16,-7 0-64 0,-8 1-128 0,-5 1 0 15,-5-2 144-15,-1 4-144 0,-1 2 160 0,-53-10-32 16,14 3-128-16,4 3 192 0,-2 2-192 0,7 8 176 16,6 4-176-16,6-1 160 0,3-5-16 0,-5 3 0 0,-9 2 0 0,3 5 0 15,4 6-144-15,5-1 192 0,3 0-192 0,-4 0 192 16,-7 3-192-16,41-1 128 0,-6 0-128 0,-4 6 128 16,-2 3-128-16,-4 5 160 0,-7-2-160 0,-4 6 160 15,-2 1-160-15,-64 31 0 0,31-8 0 0,15-14 0 16,11-9-128-16,6-5 128 0,0 4 0 0,7 1 0 15,6 4 0-15,33-11 0 0,-1 7 0 0,-1 3 0 16,3 2 0-16,-2 0 0 0,3 2 0 0,2 2 0 16,2-2 0-16,-14 31 0 0,13-10 0 0,10-4 128 15,8-4-128-15,8 0 0 0,2-2 0 0,7-1 0 16,5 4 0-16,3 0 0 0,3-3 160 0,1 1-160 16,6-2 0-16,5-3 0 0,4 1 0 0,3-1 0 15,4 3 0-15,7 0 0 0,4-4 0 0,7-2 0 0,7-2 0 16,3-3 0-16,3-4 0 0,2 0 0 0,1-3 0 15,6-2 0-15,4 2 0 0,0-4 0 0,1-1 176 0,-3-5-176 16,-2-3 160-16,3-2-160 0,4 0 224 0,1-2-48 16,-2-5-16-16,-2-4 0 0,0-3-32 0,3 2 0 15,2 0 0-15,-1-4 0 0,1-2-128 0,0 0 0 16,1 2 144-16,3-2-144 0,0-1 0 0,-3-3 128 16,-3-5-128-16,-1 3 0 0,-1 0 0 0,-3 4 144 15,0-3-144-15,-3-1 0 0,-6-8 304 0,-2 0-48 16,-6-1-16-16,-3-3 0 0,-4 2 112 0,-1-3 32 15,-2 0 0-15,-2-3 0 0,-5 1-64 0,-4-5 0 16,-2-3 0-16,-6-3 0 0,-5-3 16 0,-3-1 0 0,-3 2 0 0,-14 17 0 16,0-2 144-16,-2 0 32 0,1 0 0 0,-3-4 0 15,-1 1-64-15,-2-7 0 0,-5-3 0 0,-3-34 0 16,-6 5-240-16,1 34-48 0,-4-3-16 0,-3-1 0 16,-2-3-144-16,-3-3 128 0,-2 4-128 0,-2 0 128 15,-3-1-128-15,-24-28 0 0,6 13 0 0,3 8 0 16,-1 3 0-16,19 19 0 0,-2-1 0 0,-3 1 0 15,-2-2 0-15,-1 5 0 0,-2 1 0 0,0 2 0 32,2 4-512-32,-24-4 32 0,12 8 0 0,11 4 0 0,1 5-2192 15,7 3-432-15,4 4-96 0</inkml:trace>
  <inkml:trace contextRef="#ctx0" brushRef="#br1" timeOffset="167853.16">6879 2202 11055 0,'4'-11'976'0,"-4"11"-784"16,4-8-192-16,-2-2 0 0,-2 0 1664 0,0 1 272 16,-1 1 64-16,-1-3 16 0,-2 4-864 0,0-1-192 15,-1 0-16-15,-4-2-16 0,-2 1-176 0,-2-3-48 16,-2-2 0-16,-1-1 0 0,1-3-128 0,0-1-48 15,-2-2 0-15,-2-1 0 0,-2-2 16 0,-3 1 0 16,-2 0 0-16,1 0 0 0,1-3 0 0,-3 3 0 16,-2-4 0-16,-4 5 0 0,1 3-64 0,-4 2-16 15,1 1 0-15,-6-1 0 0,-4-4-144 0,1 2-48 16,1 1 0-16,-4 1 0 0,-3-1-112 0,1 2-32 0,0 2 0 0,-2 3 0 16,-2-3-128-16,-3 3 0 0,-1 0 0 0,0-3 128 15,-3 1-128-15,0 1 192 0,-1 1-192 0,0-1 192 16,-1 2-192-16,-2-3 0 0,-2 3 0 0,-2 1-176 15,-2 0 176-15,0 2 0 0,1 0 0 0,-1 1-128 16,2 1 128-16,-2 4 0 0,-3-2 0 0,-2 3 0 16,-4 3 0-16,4-1 0 0,0 3 0 0,3 0 0 15,0-1 0-15,0 1 0 0,0 5 0 0,1 1-128 16,1 4 128-16,2 1 0 0,4 1 0 0,-1 2 0 16,1 1 0-16,2 1 0 0,0 0 0 0,1 1 0 15,0 1 0-15,2 2 0 0,3 2 0 0,3 0 0 16,-1 2 0-16,2 4-128 0,1 2 128 0,6 0-128 15,3-2 128-15,2 2 0 0,2 2 0 0,0 1 0 16,6-1 0-16,6-1 0 0,1-2 0 0,4 2 176 0,2 1-176 16,2-2-176-16,2-1 48 0,2 3 0 0,2 1 128 0,2 6 0 15,3 1 0-15,1-1 0 0,-1-4 0 0,4 0 0 16,1-3 0-16,3-1 0 0,3 0 0 0,4-2 0 16,4 1 0-16,2-4 0 0,4-1 0 0,4 1 0 15,2 1 0-15,7-2 0 0,5-3 0 0,5-1 0 16,3-1 0-16,3-2 128 0,3 5-128 0,1-5 0 15,0 0 0-15,3 2 0 0,1-2 0 0,3-1 0 16,4-3 0-16,1 0 0 0,5 1 0 0,-3 2 0 16,1-2 0-16,3 1 0 0,4-5 0 0,4-2 0 15,4-2 0-15,0-2 128 0,-4-4-128 0,3 3 0 16,-1-3 0-16,5-1 128 0,2-2-128 0,0-6 0 16,1-4 0-16,-3-2 0 0,-1 1 176 0,2-6-48 0,2-5 0 0,-3-2 0 15,-4-9-128-15,-2 1 0 0,-4-4 0 0,3-5 0 16,-1-5 0-16,0 1 160 0,-2-3-32 0,-4 0-128 15,-4-8 416-15,-3-1-32 0,-5-5 0 0,-1-2 0 16,-3 2 128-16,-4-8 32 0,-6-2 0 0,-5 2 0 16,-3 3-48-16,-7-1-16 0,-9 5 0 0,-7 3 0 15,-5 3 112-15,-8 2 32 0,-3 0 0 0,-8 4 0 16,-6 6-176-16,-4 6-48 0,-3 1 0 0,-9 4 0 16,-8 3-400-16,-10 2 0 0,-5 4-144 0,-11 7 144 15,-5 7-1456 1,-9 2-176-16,-9 5-32 0,0 1-16 0,1 0-816 0,2 6-176 15</inkml:trace>
  <inkml:trace contextRef="#ctx0" brushRef="#br1" timeOffset="170470.86">31922 8802 911 0,'0'0'0'0,"0"0"0"15,0 0 0-15,0 0 0 0,0 0 2688 0,0 0 464 16,10 1 96-16,-10-1 16 0,0 0-2016 0,10-3-400 15,-10 3-80-15,10-4 0 0,-10 4-304 0,0 0-48 16,9-6-16-16,-9 6 0 0,0 0 144 0,0 0 32 16,0 0 0-16,0 0 0 0,0 0 80 0,0 0 32 15,0 0 0-15,0 0 0 0,0 0-64 0,-6-6-16 16,-3 1 0-16,-1-2 0 0,0 3-176 0,-2 3-48 16,-1-3 0-16,-1 2 0 0,0-2-160 0,-1 2-32 15,-3-2-16-15,1 1 0 0,-1-1-32 0,-1 1 0 16,-2-1 0-16,1 1 0 0,1 1-16 0,0 0 0 0,-1 1 0 15,1 0 0-15,-1 1 0 0,0 0-128 0,-3 0 192 0,0 1-64 16,0-1-128-16,1 0 0 0,-1 0 0 0,-1 1 128 16,-3-1-128-16,3 0 0 0,-3 0 0 0,3 0 0 15,1 0 0-15,0 0 0 0,0 0 0 0,0 0 0 16,0 2 0-16,1-2 0 0,-1-2-176 0,1 2 176 16,-2-1 0-16,1 0 0 0,1 0 0 0,0-3 0 15,-4 4 176-15,1-2 16 0,-1 1 0 0,1-1 0 16,-2-1-192-16,1 2 0 0,-4-2 144 0,4 2-144 15,0 0 0-15,2-1 144 0,1 0-144 0,2 1 0 16,-1-1 144-16,2 1-144 0,1-1 0 0,-2 0 144 16,1 1-16-16,1 1 0 0,-2 0 0 0,5 1 0 15,-2-1-128-15,0 2 192 0,-2 1-192 0,1 0 192 16,-1-1-192-16,-1 1 128 0,0-2-128 0,0 2 128 16,2 1-128-16,-2-1 0 0,0-1 0 0,0 3 128 15,-1-1-128-15,0-1 0 0,2 0 144 0,0 0-144 0,2 0 0 0,3 0 144 16,-3-1-144-16,1 0 0 0,2 0 192 15,0 1-64-15,1-2 0 0,0 3-128 0,0 0 224 0,0-2-64 16,-1 1-16-16,2 1 0 0,3 1-144 0,0-2 0 16,-2 0 144-16,3 1-144 0,-1 0 128 0,0-1-128 15,0-1 128-15,1-1-128 0,-1 2 0 0,0-2 0 16,-1 1 0-16,0 2 0 0,0 3 0 0,-1-4 0 16,-1-3 0-16,2 3 0 0,-1 3 0 0,0 1 0 15,2-5 0-15,-1-1 0 0,1 2 0 0,3 1 128 16,0 0-128-16,7-4 0 0,-9 0 0 0,9 0 128 15,0 0-128-15,-7 5 0 0,7-5 0 0,0 0 128 0,0 0-128 0,0 0 0 16,0 0 0-16,0 0 0 0,-5 5 0 0,5-5 0 16,-5 11 0-16,5-3 0 0,0 2 0 0,0-10 0 15,0 0 0-15,-2 8 0 0,2-8 0 0,-2 9 0 16,2-9 0-16,0 0 0 0,0 0 0 0,0 0 0 16,-3 8 0-16,3-8 0 0,0 0-160 0,0 0 160 31,0 0-2048-31,14 3-288 0,0-4-64 0</inkml:trace>
  <inkml:trace contextRef="#ctx0" brushRef="#br1" timeOffset="171144.94">31659 9082 2751 0,'0'0'256'0,"0"0"-256"0,0 0 0 0,0 0 0 16,0 0 2944-16,0 0 528 0,0 0 112 0,0 0 32 15,0 0-2528-15,0 0-512 0,0 0-112 0,-8-6-16 16,-1 2 64-16,0 2 16 0,2-3 0 0,-4 0 0 16,1 1 144-16,-2 1 32 0,-4 2 0 0,-2-3 0 15,-2-3-176-15,-1 1-16 0,-4 6-16 0,-1-3 0 16,-2-6-48-16,-3 2-16 0,2-3 0 0,-3 4 0 15,2 2-112-15,-3-1-32 0,-2 1 0 0,2 2 0 16,0-1-96-16,3 3-32 0,-2-1 0 0,0 1 0 16,0 0 80-16,1 1 16 0,0 0 0 0,-1 1 0 15,1-2-128-15,-1 1-128 0,1 1 176 0,2 1-176 16,0 2 0-16,2-1 0 0,0-2 0 0,1 3 0 16,-1 3 128-16,4-2-128 0,3 3 0 0,1-4 0 0,1 2 240 15,1 0-16-15,1-2 0 0,2 3 0 0,1 1 96 0,0-3 32 16,1 5 0-16,0-5 0 0,-2 2-160 0,2-2-48 15,-1 2 0-15,1 0 0 0,2-1-144 16,0 2 128-16,-1-3-128 0,2 4 128 0,4-2 0 0,-2 3-128 16,0-2 192-16,0 4-64 0,2-2 16 0,0 1 0 15,1 0 0-15,1 2 0 0,-2-2-144 0,1-1 0 16,-5 1 0-16,4-3 0 0,1 2 128 0,-2-1-128 16,0 0 0-16,1 3 128 0,0-4-128 0,0 5 0 15,1-5 0-15,2 2 0 0,-1 2 0 0,-1-3 0 16,3 2 0-16,1 0 0 0,-1-1 0 0,0-1 128 15,1-10-128-15,-2 9 0 0,2 2 0 0,0-11 0 16,0 8 0-16,0-8 0 0,0 0-192 0,0 0-112 16,0 0-16-16,0 0-13696 0</inkml:trace>
  <inkml:trace contextRef="#ctx0" brushRef="#br1" timeOffset="171560.01">29824 8852 14559 0,'0'0'640'0,"0"0"144"0,0 0-624 0,0 0-160 15,0 0 0-15,0 0 0 0,0 0 528 0,0 0 80 16,0 0 16-16,0 0 0 0,0 0 144 0,12 8 16 16,-5 6 16-16,1-1 0 0,-3-1 64 0,0 6 16 15,-2 1 0-15,-1 3 0 0,-4-1-192 0,2 2-48 16,0 4 0-16,-3-3 0 0,-2-1-192 0,0 3-32 15,0-4-16-15,1 1 0 0,-5 3-112 0,2-5-32 16,-1-2 0-16,2 0 0 0,-1-1-128 0,1 0-128 16,-2-3 192-16,3-1-192 0,0-2 144 0,0 0-144 15,0-5 0-15,5-7 144 0,-4 11-144 0,2-3-176 0,2-8 48 0,0 0 0 32,0 0-2096-32,0 0-400 0</inkml:trace>
  <inkml:trace contextRef="#ctx0" brushRef="#br1" timeOffset="172325.02">30314 9441 16127 0,'0'0'704'0,"0"0"160"0,0 0-688 0,0-12-176 0,-1 2 0 0,-5 1 0 15,0 0 736-15,0 1 112 0,-4-4 32 0,-1 3 0 16,-1-2-112-16,-2 1 0 0,-4-2-16 0,-2-1 0 15,-5 2-112-15,1 0 0 0,-1-3-16 0,-2 3 0 0,-2 0-128 0,-3 0-32 16,-3 2 0-16,-2 0 0 0,-1 5-16 0,-2 3 0 16,-1 2 0-16,2 2 0 0,2 3 0 0,3 2 0 15,1 4 0-15,4 3 0 0,2 1-80 0,4 4-32 16,5 2 0-16,5-2 0 0,5 3-144 0,4-2-16 16,5 2-16-16,7-2 0 0,3-3-160 0,7-2 0 15,4-1 0-15,4-1 128 0,5 0-128 0,4 0 0 16,6-5 144-16,3 0-144 0,-2-6 128 0,3-3-128 15,-1 0 160-15,-2-4-160 0,-4-5 208 0,2 1-48 16,-6-3-16-16,2 2 0 0,-2-3 128 0,-5 4 32 16,-3-5 0-16,-5 1 0 0,-3 1 144 0,-5-6 16 15,-4-2 16-15,-5-2 0 0,-3-2 48 0,-4 3 16 0,-2 0 0 16,-4 1 0-16,-2 2-368 0,-6 1-176 0,1 2 160 0,-3 5-160 31,-3 1-1328-31,2 4-352 0,-4 4-80 0</inkml:trace>
  <inkml:trace contextRef="#ctx0" brushRef="#br1" timeOffset="172808.78">29667 9719 16575 0,'0'0'1472'0,"0"0"-1168"0,-3-4-304 0,3 4 0 16,0 0 1152-16,0 0 192 0,0 0 16 0,0 0 16 16,-6 3-672-16,6-3-144 0,-5 9-32 0,0 0 0 15,-3 5 64-15,3 1 16 0,0 3 0 0,0 1 0 16,0 0 48-16,-2 4 16 0,4 6 0 0,-1-2 0 15,0 2-304-15,0-2-64 0,0 2-16 0,-1 1 0 16,-2-3-144-16,2 1-16 0,-1-4-128 0,1 3 192 16,-1-5-192-16,2-3 128 0,-1-4-128 0,1 0 0 15,2-3 0-15,0-1 0 0,2-11 0 0,0 0 0 32,0 0-1920-32,0 0-320 0,0 0-64 0</inkml:trace>
  <inkml:trace contextRef="#ctx0" brushRef="#br1" timeOffset="173061.91">29939 9656 27647 0,'0'0'2448'0,"-12"4"-1952"16,1 1-496-16,-1 7 0 0,1 2 320 0,-4 4-48 15,-3 4 0-15,0 1 0 0,-3 5-32 0,0-2-16 16,1 5 0-16,1 2 0 0,-1 1 176 0,2 2 48 15,-3-1 0-15,4 1 0 0,-1 1-176 0,0-2-16 16,0 1-16-16,3-4 0 0,2-2-112 0,2-2-128 16,1-4 176-16,1-1-176 0,1-2 0 0,3-4 0 15,1-3 0-15,3-1 0 16,1-13-512-16,0 0-96 0,0 0-32 0,0 0 0 16,11 0-2224-16,1-4-448 0</inkml:trace>
  <inkml:trace contextRef="#ctx0" brushRef="#br1" timeOffset="173341.26">30164 9680 28559 0,'0'0'2544'0,"0"0"-2032"0,0 0-512 0,0 0 0 15,0 0 208-15,0 0-48 0,7 7-16 0,-3 4 0 16,-4 1 80-16,-2 2 16 0,-3 3 0 0,-4 4 0 15,-3 4 208-15,1 0 32 0,-2 4 16 0,-1 4 0 16,-1 2-16-16,-2 2 0 0,2 1 0 0,-3-1 0 16,-3 2-224-16,0 0-64 0,0 1 0 0,-1-2 0 0,1-3-192 0,0-2 128 15,3-2-128-15,1-2 0 0,1-5 0 0,4-3 0 16,3-3 0-16,2-3 0 0,2-1 0 0,4-2-288 16,1-12 32-16,0 0 16 15,0 0-656-15,11 2-128 0,3-5-16 0,2-6-8240 16,0-2-1664-16</inkml:trace>
  <inkml:trace contextRef="#ctx0" brushRef="#br1" timeOffset="173877.89">29317 9893 22111 0,'-10'-9'1968'0,"10"9"-1584"0,0 0-384 0,0 0 0 0,0 0 560 0,0 0 16 15,0 0 16-15,0 0 0 16,0 0-144-16,0 0-16 0,0 0-16 0,11 0 0 0,-2 6 176 0,2 1 48 16,-4 7 0-16,5 4 0 0,-1 1-176 0,1 5-16 15,-1 5-16-15,3 3 0 0,1 1-128 0,-1 0-32 16,0 3 0-16,0 3 0 0,-1 2-16 0,2-3-16 15,-1 0 0-15,1-1 0 0,1-3-64 0,3-2-16 16,1 0 0-16,2-8 0 0,0-4 192 0,3-2 32 16,-1-2 16-16,2-3 0 0,1-6 176 0,5-2 48 15,4-3 0-15,2-5 0 0,0-4 80 0,2-4 0 16,-1-7 16-16,-1-2 0 0,-1-3-208 0,-2 0-32 16,1-6-16-16,-2 0 0 0,0-2-144 0,1-2-48 15,-2-1 0-15,1-2 0 0,-3 0 16 0,-2 6 0 0,-4 3 0 0,-3 2 0 16,-3 4-288-16,-4 5 128 0,-1 5-128 0,-2 0 0 15,-6 5 0-15,-6 6-272 0,0 0 16 0,0 0-12096 16,0 0-2416-16</inkml:trace>
  <inkml:trace contextRef="#ctx0" brushRef="#br1" timeOffset="175597.94">28876 13235 12031 0,'0'0'528'0,"0"0"112"0,0 0-512 0,0 0-128 0,0 0 0 0,4-11 0 15,0 3 480-15,-4 8 64 0,0 0 16 0,4-10 0 16,-4 10 400-16,3-9 96 0,0-1 16 0,-3 10 0 16,0 0 48-16,6-8 16 0,-6 8 0 0,0 0 0 15,0 0-112-15,0 0-32 0,0 0 0 0,0 0 0 16,0 0-208-16,0 0-32 0,0 0-16 0,-2 10 0 15,-3 3 32-15,-2 5 16 0,0 1 0 0,-2 5 0 16,-1 5-272-16,-1 6-64 0,0 0-16 0,0 1 0 16,-3 1-208-16,1 1-32 0,0 1-16 0,-1-1 0 15,1 2-176-15,2-5 160 0,0-3-160 0,0 0 160 16,3-2-160-16,0 0 0 0,0-6 144 0,1-4-144 0,3-1 0 0,0-1 0 16,-1-3 0-16,0-2 0 15,2-6-336-15,3-7-144 0,0 0-32 0,0 0 0 16,0 0-1584-16,0 0-320 0,12-7-64 0</inkml:trace>
  <inkml:trace contextRef="#ctx0" brushRef="#br1" timeOffset="175942.34">29298 13008 20271 0,'0'0'1792'0,"9"-8"-1424"16,0-2-368-16,0 5 0 0,0-2 800 0,0 2 96 0,-2 0 0 0,-7 5 16 16,0 0-448-16,0 0-80 0,0 0-32 0,0 0 0 15,0 0 480-15,0 0 80 0,0 0 32 0,3 13 0 16,-4 1 64-16,-6 7 16 0,0 4 0 0,-5 5 0 16,-1 4-272-16,-2 3-48 0,-3 4-16 0,1 1 0 15,-3 5-320-15,1 4-64 0,0 0-16 0,0-1 0 16,1 3-96-16,-2-1 0 0,1 0-16 0,0-3 0 15,3-2-176-15,-2-2 192 0,-1 1-192 0,2-6 192 16,1 1-192-16,5-5 0 0,-1-5 0 0,2-4 128 16,1 0-128-16,2-2 0 0,3-2 0 0,-1-5 0 15,3-5-384 1,-1-2-128-16,2-1 0 0,1-10-16 0,0 0-656 0,0 0-128 0,0 0-32 0,5-14-8096 16,-1-1-1632-16</inkml:trace>
  <inkml:trace contextRef="#ctx0" brushRef="#br1" timeOffset="176380.12">28448 13260 28559 0,'-13'-6'2544'0,"3"6"-2032"15,0-1-512-15,1 1 0 0,-1 1-160 0,1 3-128 16,1 1-32-16,2 3 0 0,6-8 320 0,-5 11 0 0,1 4 0 0,4 1 0 16,0-1 0-16,2 5 304 0,5 6-48 0,2 0 0 15,2 7 128-15,2 3 32 0,0 1 0 0,3 5 0 16,-1 5 32-16,3-3 16 0,0 3 0 0,0 2 0 16,-1-2-64-16,3 0-16 0,0-4 0 0,2 0 0 15,2-6 32-15,1-1 0 0,2-3 0 0,-1-4 0 16,1-3 80-16,1 0 16 0,1-2 0 0,1-2 0 15,-2-5-112-15,3-3-16 0,-1-3 0 0,-2-2 0 16,0-4 48-16,2-4 0 0,2-4 0 0,3-7 0 16,4-4-32-16,1-2 0 0,3-6 0 0,4-3 0 15,3-6-80-15,0-3-32 0,-5-3 0 0,-1-1 0 16,-6-3-128-16,0-1-32 0,-1-2 0 0,-3 3 0 16,-3 0-128-16,-2 2 128 0,-1 2-128 0,-2 4 128 15,-1 6-128-15,-1 1 0 0,0 3 144 0,-3 2-144 16,1 2 0-16,0 3 0 0,-1 1 0 0,0 4 0 15,-4 0-880-15,0 3-240 0,-3-2-48 0,0 6-10704 16,-3-2-2144-16</inkml:trace>
  <inkml:trace contextRef="#ctx0" brushRef="#br1" timeOffset="182233.86">12171 10633 11967 0,'0'0'528'0,"0"0"112"0,0 0-512 0,-1-7-128 15,1 7 0-15,-3-11 0 0,3 11 1088 0,0 0 176 16,0 0 32-16,0 0 16 0,0 0-352 0,0 0-80 16,-9-2-16-16,9 2 0 0,-9 4-240 0,3 3-48 15,1 1-16-15,-1 5 0 0,-1 4 112 0,2 8 32 16,0 4 0-16,0 6 0 0,-1 5-32 0,-1 7 0 15,-2 5 0-15,0 5 0 0,-2 4-256 0,2-14-48 0,-4 4-16 0,-6 29 0 16,2-2-160-16,4-28-16 16,0 4-16-16,-1 0 0 0,0-3 128 0,1-4 32 15,2-7 0-15,1-2 0 0,0-3 384 0,2-4 64 0,0-6 32 16,6 0 0-16,-1-9-224 0,2-3-32 0,0-3-16 16,1-2 0-16,0-8-112 0,0 0-32 0,0 0 0 0,6-5 0 15,1-8 96-15,0-5 16 0,2-5 0 0,3-2 0 16,0-6-240-16,2-6-64 0,0-2 0 0,7-20 0 15,-4 6-192-15,1 5 0 0,0-2 128 0,1 3-128 16,0 3 144-16,1 3-16 0,-1 2 0 0,3 2 0 16,0 0-128-16,4 3 128 0,1 3-128 0,0 2 128 0,-1 6-128 15,2-1 0-15,2 2 0 0,-1 3 0 0,1 3 0 0,1 5 0 16,-2 1 0-16,-2 6 0 0,-3-2 0 0,-1 5 0 16,-3 1-160-16,-1 4 160 15,-1-1-624-15,-1 0-16 0,0 2-16 0,-3 4 0 16,-1 0-1728-16,0 4-352 0,-2-1-64 0</inkml:trace>
  <inkml:trace contextRef="#ctx0" brushRef="#br1" timeOffset="182670.88">13456 10931 21183 0,'0'0'944'0,"0"0"192"0,0 0-912 0,0 0-224 16,1-9 0-16,-1 9 0 0,0 0 1472 0,0 0 240 0,-3-9 48 15,-3 5 16-15,6 4-656 0,-11-6-128 16,-2 1-32-16,-1 2 0 0,2 0-368 0,-4 3-80 0,-1 3 0 0,-1 0-16 16,-5 3-64-16,3 5-16 0,-1 5 0 0,-2 1 0 15,-1 2-16-15,-1 4 0 0,-2 3 0 0,2 2 0 16,-2 7-112-16,-4 2-32 0,2 4 0 0,1 1 0 15,2 5-256-15,4-5 160 0,4-2-160 0,5-3 128 16,6-2-128-16,6-14 0 0,3 1 0 0,4-4 0 16,5-4 128-16,3-3-128 0,3-3 128 0,13-2-128 15,-1-5 192-15,1-6-32 0,1-7-16 0,-1-8 0 0,-3-5 112 0,-7 8 32 16,3-3 0-16,8-13 0 0,-3 0-48 0,-5 3-16 16,-3-1 0-16,-2 4 0 0,-4 1 96 0,-3 3 0 15,-1 5 16-15,-2 4 0 0,-8 14-16 0,0 0-16 16,0 0 0-16,0 0 0 0,10 11-304 0,-6 6 0 15,-1 5 0-15,-2-2 0 0,-2 2 0 0,-1 3 0 16,1-1 0-16,0 0 0 0,1 0 0 0,2-3 0 16,2-2 0-16,2-3 0 15,2 1-1136-15,5-7-224 0,-2-1-48 0,4-5-16 16,5 0-1328-16,4-3-256 0,2-1-48 0</inkml:trace>
  <inkml:trace contextRef="#ctx0" brushRef="#br1" timeOffset="182967.91">14539 9943 31039 0,'-10'-17'1376'0,"5"11"288"0,5 6-1344 0,0 0-320 0,-10-1 0 0,-2 7 0 16,1 3 480-16,-4 8 32 0,-1 9 0 0,-1 0 0 15,-3 4 272-15,-1 7 64 0,-3 5 16 0,1 8 0 16,2 4-224-16,1 7-32 0,-1 3-16 0,4 7 0 16,-1 3-272-16,2 7-64 0,-3 2-16 0,1 2 0 15,0 4-240-15,3-5 144 0,1-5-144 0,-1-6 128 16,-1-9-128-16,2-7 0 0,5-5-160 0,-1-9 160 0,0-6-384 0,1-8 0 16,0-4 16-16,3-8 0 15,1-4-1360-15,0-7-256 0,5-6-64 0,-8-5-12608 16</inkml:trace>
  <inkml:trace contextRef="#ctx0" brushRef="#br1" timeOffset="183150.24">13802 10825 29487 0,'0'0'2624'0,"14"1"-2112"15,0-2-512-15,4 0 0 0,2 1 816 0,4 0 48 16,3 0 16-16,1 0 0 0,2-1 96 0,3-2 32 15,5 0 0-15,2 0 0 0,-1-1-656 0,1 0-128 16,-2 3-32-16,-6-2 0 0,-2 1-400 0,-1 2-96 16,1 0-16-16,-4 2-10432 15,-4-1-2112-15</inkml:trace>
  <inkml:trace contextRef="#ctx0" brushRef="#br1" timeOffset="183506.69">14660 11050 23039 0,'0'0'2048'0,"13"-2"-1648"0,3 0-400 0,3 1 0 16,2-2 1232-16,-1 0 176 0,-1-2 16 0,0-1 16 0,-1 3-736 0,-2-2-128 16,0-2-48-16,-1-3 0 0,0 2 208 0,0-3 32 15,1-6 16-15,-2 2 0 0,-2-1-208 0,0 2-32 16,0 1-16-16,-1-1 0 0,-4-3-64 0,-2 2-16 15,2-1 0-15,-5 2 0 0,-2 0-128 0,-2 1-16 16,-2 0-16-16,-3 7 0 0,-3 2-80 0,-2-1-16 16,-5 5 0-16,-2 5 0 0,-1 0 0 0,-4 10-16 15,-1 3 0-15,-1 4 0 0,-2 3 208 0,-2 6 32 16,0 3 16-16,1 0 0 0,0 2-16 0,1 0 0 16,1-1 0-16,5 1 0 0,4-1 32 0,7-2 0 15,3 0 0-15,7-3 0 0,5-1-208 0,6-5-48 16,7 0 0-16,5-5 0 0,4-5-192 0,8-4-160 15,6-3 32-15,4-3 0 16,2-4-752-16,5-4-144 0,2-3-16 0,9 1-17328 0</inkml:trace>
  <inkml:trace contextRef="#ctx0" brushRef="#br1" timeOffset="184034.25">16305 10790 14735 0,'0'0'1312'0,"0"0"-1056"15,0 0-256-15,0 0 0 0,-7-3 2304 0,7 3 384 16,0 0 96-16,-9 5 16 0,1 8-1136 0,0-3-240 16,0 4-32-16,-1 5-16 0,1 5-192 0,-3 3-32 15,1 6-16-15,-1 4 0 0,-3 7-288 0,1-2-48 0,-3 3-16 0,2 2 0 16,1 1-288-16,0-5-64 0,0 2-16 0,3-6 0 15,1-2-256-15,2-4-160 0,2-5 192 0,0 0-192 16,1-8 0-16,2-4 0 0,1-6 0 0,0 5 0 31,1-4-1472-31,0-11-256 0,0 0-64 0,0 0-13456 0</inkml:trace>
  <inkml:trace contextRef="#ctx0" brushRef="#br1" timeOffset="184483.58">16767 10769 13823 0,'0'0'1216'0,"-6"8"-960"16,-4 1-256-16,2 1 0 0,-3 4 2656 0,-1 2 480 15,0 3 112-15,-4 7 16 0,0 1-1856 0,-2 6-384 16,-1 1-64-16,1 3 0 0,0 1 128 0,2 0 48 15,-1-1 0-15,2 1 0 0,0 3-368 0,1-4-64 16,2-3 0-16,4-5-16 0,-1-2 0 0,1-7 0 16,2-1 0-16,2-7 0 0,0-6-160 0,4-6-16 15,0 0-16-15,0 0 0 0,0 0 64 0,3-4 16 16,3-9 0-16,3-3 0 0,1-4-80 0,1-3-16 16,5-8 0-16,-1-1 0 0,3-1-336 0,2-1-144 15,0-1 128-15,3-1-128 0,1-1 0 0,1 1 0 0,0 3 128 16,0 3-128-16,0 2 0 0,1 4 0 0,0 3 0 0,-1 6 0 15,-1 2 0-15,-1 8 0 0,-2 4 0 0,-2 5 128 16,-2 7-128-16,1 6 0 0,-1 6 0 0,-2 6 0 16,-2 2 0-16,-4 4 0 0,-3 5 0 0,-1 4 0 15,-2 1 0-15,-2-1 0 0,-1-3 0 0,-1-2 128 16,-3-1-128-16,0-6 0 0,-1 0 144 0,1-2-144 16,1-4 0-16,1-2 128 0,1-4-128 0,-2-2 0 0,2-5 0 0,0-3-208 15,-1-3 16-15,2-7 16 16,0 0-1760-16,0 0-368 0,0-8-64 0,0-9-14704 15</inkml:trace>
  <inkml:trace contextRef="#ctx0" brushRef="#br1" timeOffset="184682.89">16160 9957 40543 0,'-7'-8'3600'0,"0"1"-2880"16,2-5-576-16,2 5-144 0,2-2 768 0,0 4 112 16,1-3 16-16,0 8 16 0,0 0-752 0,5-5-160 15,2 1 0-15,7-6 0 16,2 4-1072-16,3 2-160 0,1-3-48 0,3 5-16864 0</inkml:trace>
  <inkml:trace contextRef="#ctx0" brushRef="#br1" timeOffset="185719.86">18647 11176 23951 0,'0'0'2128'16,"0"0"-1696"-16,0 0-432 0,0 0 0 15,0 0 752-15,11-1 64 0,-11 1 16 0,16-4 0 0,2 1 176 0,1 1 32 16,5-1 16-16,3-1 0 0,3-2-96 0,5 2 0 15,0 0-16-15,3 2 0 16,-1-6-240-16,4 3-32 0,-2 1-16 0,2 1 0 0,0-4-128 0,-1 3-16 16,1 2-16-16,1 2 0 0,0-1-160 0,-4 1-16 15,-2 1-16-15,-2-1 0 0,-2-1-128 0,-6 1-32 16,-4-2 0-16,-3 2 0 0,-2 2-144 0,-3 0 0 16,-2-1 144-16,-2-1-144 0,-10 0 0 0,9 3 0 15,-9-3 0-15,0 0 0 16,8 8-2048-16,-8-8-464 0</inkml:trace>
  <inkml:trace contextRef="#ctx0" brushRef="#br1" timeOffset="186503.72">20576 10843 15087 0,'0'0'656'0,"5"-10"160"0,-3 0-656 0,2-3-160 15,-1 3 0-15,-1-2 0 0,-2 1 640 0,1 3 80 16,-1 8 32-16,0 0 0 0,0 0 320 0,0 0 64 0,0 0 16 16,0 0 0-16,0 0-464 0,0 0-96 0,-1 13-16 15,-1 5 0-15,-1 2 112 0,-1 4 16 0,-1 7 0 16,0 4 0-16,1 6-80 0,-5 6-16 0,1 0 0 0,-3 5 0 16,-1 4-144-16,-4-1-16 0,2-2-16 15,0-3 0-15,0-2-112 0,2-6-32 0,-1 0 0 0,2-9 0 16,-1-5 304-16,2-4 64 0,1-1 16 0,1-3 0 15,2-3 0-15,2-5 0 0,2-1 0 0,2-11 0 16,0 0-288-16,0 0-48 0,0 0-16 0,10-11 0 0,1-4 128 0,2-5 32 16,0-3 0-16,1-2 0 0,1-7-224 0,3-4-64 15,-3 1 0-15,0-4 0 0,2-5-192 0,-1 1 0 16,2-3 0-16,1 3 0 0,2-3 128 0,-5 18-128 16,4-4 0-16,13-11 0 0,-2 2 0 0,1 7 0 15,1 7 0-15,1 1 0 0,0 2 0 0,2 6 0 16,0 4-128-16,-2 5 128 15,-2 0-480-15,-6 4-32 0,-1 4-16 0,-5 1 0 16,-5 2-2032-16,-3 2-384 0,0 5-96 0</inkml:trace>
  <inkml:trace contextRef="#ctx0" brushRef="#br1" timeOffset="186959.56">21521 11025 5519 0,'3'-7'496'0,"-3"7"-496"0,0 0 0 0,1-9 0 15,-1 2 4256-15,0-3 752 0,-2 1 160 0,-2-1 16 16,-2 3-3440-16,-3-3-688 0,-2 0-144 0,-1-2-16 16,-5 4-64-16,1-3-16 0,-2 4 0 0,-1 2 0 15,0 3-48-15,-4 5 0 0,4 5 0 0,-3 4 0 16,-1 3-192-16,-1 7-64 0,-1 0 0 0,-2 8 0 15,-1 8-320-15,1 3-192 0,3 2 192 0,4 3-192 0,2-3 144 16,4 0-144-16,5-4 0 0,5-4 144 0,4-7-144 0,5-1 0 16,4-8 0-16,2-3 128 0,3-3-128 0,0-8 128 15,1-5-128-15,4-1 128 0,1-8 32 0,2 0 0 16,-1-7 0-16,1-5 0 0,-2 0 48 0,1-5 16 16,-2 2 0-16,-1-4 0 0,-3 3-64 0,-1-2-16 15,0 2 0-15,0 2 0 0,-4-3-144 0,0 7 160 16,-1 3-160-16,-3 4 160 0,2 1-160 0,-8 11 0 15,1-4 0-15,-1 4 0 0,0 0 0 0,4 11 0 16,-1 5 0-16,-3 1 0 0,-2 3 0 0,2 5 0 16,2 2-144-16,0 4 144 0,1 4 0 0,0-2 0 15,3-4 0-15,0 2 0 0,0 0 0 0,2-4 0 16,0-2 0-16,-1-4 0 0,1-3 0 0,2-1-192 16,3-1 192-16,-1-9-160 15,0 0-1584-15,2-5-320 0,2-4-64 0,-4-6-12400 0</inkml:trace>
  <inkml:trace contextRef="#ctx0" brushRef="#br1" timeOffset="187237.74">22296 9972 29487 0,'-8'-13'1296'0,"8"13"288"0,0 0-1264 0,0 0-320 0,-8-2 0 0,1 6 0 0,-2 1 384 0,-1 10 0 16,-2 4 16-16,-1 4 0 16,1 5 272-16,-2 3 48 0,0 9 16 0,1 6 0 0,0 6-224 0,2 5-32 15,-1 7-16-15,2 2 0 0,0 1-128 0,1 3-16 16,0 1-16-16,3-1 0 0,3-4-304 0,2-5 160 16,2-2-160-16,2-8 128 0,1-6-128 0,0-1 0 15,-1-4 0-15,2-5 0 0,2-9-144 0,-1 2-64 16,1-7-16-16,-1-4 0 15,-1-3-2320-15,-5-14-464 0</inkml:trace>
  <inkml:trace contextRef="#ctx0" brushRef="#br1" timeOffset="187418.73">21871 10748 33167 0,'0'0'1472'0,"11"-12"304"0,7-1-1424 0,6 5-352 15,6-3 0-15,4 5 0 0,3 1 448 0,2 0 0 16,1 1 16-16,2 0 0 0,-1-5-224 0,4 0-48 16,1 0-16-16,1 2 0 0,1 3-176 0,2 0 160 15,-1 0-160-15,-2 2 160 16,-4 1-1488-16,-4-1-288 0,-6 0-64 0</inkml:trace>
  <inkml:trace contextRef="#ctx0" brushRef="#br1" timeOffset="187731.49">22827 10973 35183 0,'0'0'1552'0,"0"0"336"0,7-8-1504 0,4-2-384 16,1 2 0-16,0-3 0 0,2 1 0 0,1-4 0 15,-1-4-192-15,1 1 64 0,1-1 256 0,-2-1 48 16,-2-1 16-16,0 2 0 0,-2-1 80 0,-4-2 32 15,-2-2 0-15,-7 1 0 0,0 3 48 0,-5 1 16 16,-2 0 0-16,-4 6 0 0,0 4-112 0,-4 6-32 16,-4 5 0-16,2 6 0 0,-3 6-96 0,-1 6 0 15,0 6-128-15,1 0 192 0,1 5-192 0,3 4 176 16,2 2-176-16,1 4 160 0,4-1-32 0,4-3-128 16,4 0 192-16,4-4-64 0,4-2-128 0,6-2 0 15,4-5 144-15,5-1-144 0,5 0 0 0,3-6-256 16,6-8 32-16,8 0-11488 15,6-6-2304-15</inkml:trace>
  <inkml:trace contextRef="#ctx0" brushRef="#br1" timeOffset="188403.14">24020 10723 18879 0,'0'0'832'0,"-7"-7"192"0,-1-3-832 0,1 2-192 0,-2 3 0 0,0 0 0 16,0 1 1040-16,0 1 176 0,-1 2 16 0,-2 1 16 15,2 3-224-15,-4 2-32 0,0 5-16 0,-1 3 0 16,1-1-208-16,-3 4-64 0,-3 0 0 0,1 5 0 15,0 5-48-15,1 0-16 0,-1 5 0 0,3 1 0 16,0-1-160-16,4-1-32 0,1-1-16 0,4-3 0 16,3 2-176-16,4-8-16 0,4-1-16 0,2-4 0 15,2-6 16-15,-1-2 0 0,4-2 0 0,5-3 0 16,1-3 160-16,2-3 48 0,1-5 0 0,2 0 0 16,-1-6 224-16,2-1 48 0,0-3 16 0,1-2 0 0,0 0-320 0,-2-5-64 15,0 1-16-15,-5-1 0 0,-1 4-96 0,-5 1-32 16,-3 0 0-16,-3-2 0 0,-4 0-80 0,-3 3-128 15,-4 2 176-15,-1 0-176 0,-2 1 0 0,-1 3 0 16,-2 6 0-16,1 2 0 16,-2 3-1104-16,0 6-240 0,2 3-32 0,-2-3-10064 15,2 1-2000-15</inkml:trace>
  <inkml:trace contextRef="#ctx0" brushRef="#br1" timeOffset="188731.74">24312 10737 27071 0,'0'0'1200'0,"-6"12"240"0,0-3-1152 0,0 5-288 16,-2 4 0-16,-1 2 0 0,-1 1 400 0,-1 4 32 0,-2-1 0 0,-1 4 0 16,1-2 416-16,-1 1 96 0,2-5 16 0,4-2 0 15,3 3-304-15,2 1-48 0,3-6-16 0,7-3 0 16,-1-3-176-16,5-1-32 0,-2-6-16 0,4 1 0 15,1-4 112-15,1-4 32 0,2-1 0 0,1-2 0 16,-1-8 160-16,4-2 32 0,-1-3 16 0,0 0 0 16,-1 0-192-16,1 0-32 0,-1-3-16 0,-2-1 0 15,1-6-160-15,0 3-48 0,-3-4 0 0,0-1 0 0,2-4-80 16,-4-2-32-16,-1-2 0 0,1 3 0 16,0 2-160-16,-2 2 0 0,-1 7 0 0,-1 0 128 0,-2 4-128 15,-2 2-224-15,-1 4 48 0,-1 4 16 16,1-1-1376-16,-4 11-288 0,0 0-48 0,0 0-9680 15,0 0-1936-15</inkml:trace>
  <inkml:trace contextRef="#ctx0" brushRef="#br1" timeOffset="189132.56">25519 9544 15663 0,'0'0'1392'0,"0"0"-1120"0,0 0-272 0,0 0 0 15,0 0 2048-15,0 0 368 0,0 0 64 0,0 0 16 16,0 0-1600-16,-9 9-320 0,-2-3-64 0,-2 7-16 15,-2 1 464-15,-3 6 80 0,-2 4 32 0,-2 7 0 16,-1 6-112-16,0 3 0 0,0 6-16 0,6-9 0 16,-1 7-464-16,-5 11-96 0,0 9 0 0,1 3-16 15,1 5-176-15,-1 2-48 0,2 4 0 0,0 2 0 16,0-4 48-16,5-1 0 0,4-1 0 0,1-4 0 0,3-5 240 16,2-4 48-16,3-4 16 0,0-4 0 0,4-2-176 0,0-4-16 15,2-5-16-15,0-3 0 0,3-1-160 0,2-7-128 16,2-2 144-16,0-5-144 0,-1-1 0 0,0-4-288 15,0-6 32-15,-1-3 16 16,-2-2-2704-16,0-2-560 0</inkml:trace>
  <inkml:trace contextRef="#ctx0" brushRef="#br1" timeOffset="189336.96">24791 10455 28559 0,'-9'-9'2544'0,"5"0"-2032"16,3 1-512-16,3-5 0 0,5 4 2656 0,2 1 432 16,2 3 96-16,3 4 16 0,1-7-2560 0,7 3-512 15,5 0-128-15,6-4 0 0,3 2 144 0,-4 3 16 16,8-4 0-16,4 2 0 0,4-1-160 0,3-3 0 16,1 0 144-16,2 1-144 0,0 3 0 0,4-3-240 15,0 3 48-15,4-2-11792 0,4 4-2352 0</inkml:trace>
  <inkml:trace contextRef="#ctx0" brushRef="#br1" timeOffset="196310.78">11127 7591 10127 0,'9'-7'896'0,"-9"7"-704"15,12-8-192-15,0 2 0 0,1 0 496 0,0-3 64 16,-2 4 16-16,1-4 0 0,0 0-16 0,0-1 0 15,-2 1 0-15,-1-183 0 0,-1 366-48 0,-1-184-16 16,0 3 0-16,-2-4 0 0,0-2 144 0,-3 2 16 16,-2-3 16-16,0 1 0 0,-1 3-144 0,-3-3-16 15,-2-1-16-15,-2-1 0 0,-2 1-192 0,-1-3-48 16,-5 0 0-16,0-2 0 0,-1-3-64 0,0 2-32 0,-4-1 0 0,-2 0 0 16,-1-3 160-16,-5-3 16 15,0 1 16-15,-4-2 0 0,0 4-80 0,-3-2-16 0,-3 0 0 0,-3 0 0 16,-3 0-64-16,-3 4 0 0,1 0-16 0,-4 3 0 15,-5 2 48-15,-1 3 16 0,-2-2 0 0,-2-1 0 16,-1-2-16-16,0 1 0 0,-2-1 0 0,-2 4 0 16,-4 1-96-16,-2 2-128 0,-3 2 176 0,0-2-176 15,-1-2 192-15,-5 5-64 0,-1 1 0 0,-3 2-128 16,-4 1 128-16,-2-3-128 0,4 0 0 0,-4 6 0 16,-3 1 0-16,5-1 0 0,-1 2 0 0,4 0 0 15,1 2 0-15,-1 1 0 0,1 1 0 0,-1 4 0 16,1-2 0-16,2 2 0 0,0-1 0 0,3 2 0 15,-2 4 0-15,-1 2 0 0,-2 0-192 0,-3 2 48 16,-1 2 144-16,2 0 0 0,-1 0-144 0,-1 0 144 16,-4-1-160-16,8 0 160 0,6-2-208 0,4 0 80 0,3-2 128 15,0 6-160-15,0 2 160 0,2-2-160 0,1 2 160 16,5 3 0-16,3-1-144 0,2 3 144 0,2-1 0 0,1 2 0 16,0 2-144-16,3 3 144 0,1-2 0 0,2 3 0 15,2-3 0-15,4 2 0 0,6-1 0 0,5 1 0 16,5 0 0-16,4 3 0 0,5 2 0 0,3 0 0 15,7-2 0-15,4 2 0 0,1 1 0 0,8 1 0 16,1 0 0-16,4 0 0 0,1 2 0 0,6 1 0 16,5-2 0-16,5 2 0 0,4 1 0 0,4 2 0 15,1 1 0-15,7 0 0 0,4-5 0 0,2 0 0 16,1-1 0-16,3-2 0 0,5-1-128 0,2 0 128 16,4 0 0-16,6 1 0 0,3-1 0 0,2-3 0 0,-2-2 0 15,3 2 0-15,0-4 0 0,5 2 0 0,8-1 0 0,1-6 0 16,-2-5 0-16,2 1 0 15,1-2 144-15,4-1-144 0,4-1 208 0,-2-1-32 0,-2-5-16 0,4 5 0 16,0-2-32-16,3-2 0 0,0-7 0 0,2 1 0 16,-1-4-128-16,3 0 0 0,7-3 0 0,-2-3 0 15,-5-8 144-15,1 1-144 0,0-4 160 0,2-3-160 16,2-3 128-16,-6-3-128 0,-2 1 0 0,2-2 144 16,4-6-16-16,-6-3-128 0,-5-2 192 0,-2-3-64 15,-4 0-128-15,1-3 0 0,-2-4 0 0,-1-5 0 16,-7-7 144-16,-1-4 48 0,-4-1 16 0,-1-6 0 15,1-5 272-15,-6-6 48 0,-5-1 16 0,-8 0 0 16,-6 3-192-16,-7 2-32 0,-7 2-16 0,-10 4 0 16,-8 3 112-16,-9 7 32 0,-11 5 0 0,-9 3 0 15,-10 1-272-15,-12 7-48 0,-11 0-128 0,-14 6 192 16,-15 5-1392-16,-10 7-272 0,-13 4-64 0,-8 6-11744 16</inkml:trace>
  <inkml:trace contextRef="#ctx0" brushRef="#br1" timeOffset="201602.52">31458 9201 5519 0,'0'0'496'0,"0"0"-496"0,0 0 0 0,0 0 0 16,0 0 1392-16,0 0 176 0,0 0 32 0,0 0 16 16,0 0-720-16,0 0-128 0,0 0-48 0,0 0 0 15,0 0 0-15,0 0 0 0,0 0 0 0,0 0 0 0,-5-8-64 0,5 8-16 16,-8-8 0-16,2 2 0 0,-1 0-128 0,0-2-16 16,-5 4-16-16,2-1 0 0,-4-2-16 0,1 1 0 15,1 3 0-15,-2-5 0 0,-3 2 0 0,1-1 0 16,-1-2 0-16,-1 3 0 0,-1 0-80 0,3-1-32 15,1 4 0-15,-1-3 0 0,-3-1-16 0,0 3 0 16,0 1 0-16,1 0 0 0,0-4-48 0,2 5-16 16,1-1 0-16,-2 3 0 0,-1-1-96 0,1 1-32 15,-1 1 0-15,0 0 0 0,1-1-144 0,0 2 192 16,-2 0-192-16,0 1 192 0,-1 1-192 0,0-1 128 0,-3 0-128 16,3 0 128-16,2 0-128 0,-2 4 0 0,2-2 144 15,0-1-144-15,3 1 0 0,0 2 144 16,1 0-144-16,0 2 0 0,1-2 0 0,0 5 0 0,-1-3 0 0,0 3 0 15,0 0 128-15,0-2-128 0,-1 3 0 0,0 1 0 16,-2 3 192-16,2 2-192 0,0 2 192 0,2-2-192 16,-1 0 256-16,0 1-48 0,0 3-16 0,3-1 0 15,-2-2-192-15,0-1 144 0,1-1-144 0,3-2 128 16,0 0-128-16,4-4 0 0,-2 2 0 0,1 2 128 16,3-7-128-16,1 1 0 0,-1 1 0 0,3-2 0 15,0-9 0-15,3 11 0 0,-3-11 0 0,0 0 0 31,5 7-1360-31,-5-7-208 0,15 4-32 0</inkml:trace>
  <inkml:trace contextRef="#ctx0" brushRef="#br1" timeOffset="202145.33">29716 9943 3679 0,'0'0'320'0,"-1"-13"-320"0,0 1 0 0,-2 1 0 16,1 1 1952-16,-1 1 320 0,-1-3 64 0,1 1 16 16,-3 3-816-16,1-1-144 0,-1 1-48 0,1 3 0 15,0-3-32-15,-1 3-16 0,-1-1 0 0,2-2 0 16,5 8 80-16,-5-5 16 0,2-4 0 0,3 9 0 16,0 0-416-16,-1-7-80 0,1 7 0 0,0 0-16 15,0 0-192-15,0 0-48 0,0 0 0 0,0 0 0 16,0 0-96-16,0 0-32 0,0 0 0 0,0 0 0 15,-6 9-208-15,1 3-48 0,0 3-16 0,1 3 0 16,0 4 16-16,1 6 16 0,-2 1 0 0,4 4 0 16,-3 1-16-16,3 3-16 0,1 1 0 0,0 3 0 15,-3-3 32-15,1-1 16 0,-1-3 0 0,0-1 0 0,1-3 64 16,0-2 16-16,1-4 0 0,-1-1 0 0,0 0-176 0,0-3-48 16,4-1 0-16,-2-2 0 0,-2-4-144 0,1-1 192 15,0 3-192-15,1-5 192 0,0-10-192 0,0 0 0 16,0 0 144-16,0 0-144 0,0 0 0 0,0 0 0 15,0 0 0-15,4-14 0 16,1 0-1264-16,-1-3-208 0,-2-5-64 0,3 0 0 16,0-2-1104-16,0 0-240 0,4 1-32 0</inkml:trace>
  <inkml:trace contextRef="#ctx0" brushRef="#br1" timeOffset="202461.13">30056 9714 16575 0,'0'-23'1472'0,"0"11"-1168"0,-2 3-304 0,2 0 0 0,-1-4 1312 0,1 5 208 0,0 8 32 0,-2-8 16 15,2 8-352-15,0 0-80 0,0 0-16 0,0 0 0 16,0 0-32-16,0 0-16 0,-7 6 0 0,1 2 0 16,1 4-336-16,1 4-64 0,-1 3-16 0,1 3 0 15,2 4-160-15,-1 3-48 0,2 4 0 0,0 1 0 16,-2 5-128-16,2-1-48 0,-4 4 0 0,1 2 0 15,-1 1-16-15,1 0-16 0,-2 2 0 0,0-3 0 16,1-5-48-16,2-1-16 0,0-3 0 0,0-4 0 16,1 0-48-16,-1-3 0 0,1 0 0 0,-1-7 0 15,1-3-128-15,-2 0 160 0,1 0-160 0,1-2 160 0,-1-3-160 16,2-5 0-16,1-8 0 0,0 0 0 16,0 0-272-16,0 0-144 0,0 0-32 0,0 0 0 15,0 0-1936-15,-2-9-400 0,-2-4-80 0</inkml:trace>
  <inkml:trace contextRef="#ctx0" brushRef="#br1" timeOffset="203493.73">29249 9972 20271 0,'-13'-1'1792'0,"-1"0"-1424"0,0-1-368 0,2 1 0 16,0-1 0-16,0-2 144 0,0 0-144 0,3 0 0 16,-3-1 320-16,3 1-64 0,2-2 0 0,0 1 0 15,1 1 576-15,6 4 96 0,-6-6 32 0,6 6 0 16,0 0 0-16,0 0 0 0,0 0 0 0,0 0 0 16,-4-8-176-16,4 8-16 0,0 0-16 0,0 0 0 15,0 0-272-15,0 0-48 0,11 0-16 0,1 4 0 16,-1 5-96-16,2-2-32 0,0 4 0 0,1 0 0 15,0 4-80-15,2 4-16 0,2 7 0 0,0-1 0 16,1 4-64-16,0 2-128 0,-1 1 176 0,1 2-176 16,-2 2 160-16,3-1-160 0,-1 1 128 0,-2-3-128 15,1-3 128-15,1 0-128 0,-1-1 128 0,-1-1-128 0,-3-4 144 16,0 0-144-16,0-1 160 0,1-3-160 0,-1-2 192 0,0 1-64 16,-2 1-128-16,1-3 192 0,0-4-192 15,-3-3 176-15,-2 1-176 0,-1-2 160 0,2 0-160 0,-1-4 128 16,-8-5-128-16,0 0 128 0,11-1 0 0,-1-3 0 15,-1-4 0-15,-1 1 0 0,0-3 16 0,2-2 0 16,-1-6 0-16,1 1 0 0,1-4-144 0,1 0 192 16,-1 0-192-16,3-2 192 0,3-2-192 0,0-3 0 15,1 0 0-15,3 1 0 0,1-2 0 0,1 2 128 16,1-3-128-16,2 1 0 0,-1 1 0 0,1 0 128 16,-1 2-128-16,1 4 0 0,0-3 0 0,-3 2 0 15,1 3 0-15,-1 0 0 0,1 1 0 0,-1 1 0 0,-1 0 0 16,-2 4 0-16,1 1 0 0,-2 6 0 15,-3-3 0-15,-1 2 0 0,1-2 0 0,-5 4 0 0,-2-2 128 0,-1 2-128 16,-1 0 0-16,-7 6 0 0,0 0 0 0,0 0 0 16,0 0 0-16,0 0 0 0,0 0 0 0,0 0 128 15,-6 7-128-15,0 3 0 0,-2-1 0 0,-1 1 0 16,-2 0-128-16,-1 4 128 0,1 4 0 0,-1 2 0 16,-3 1 0-16,0 0 0 0,-2 0 0 0,3 3 0 15,-1 6 0-15,0-1 0 0,-1 2 0 0,0 1 0 16,-2 1 0-16,0-3 0 0,1 2 0 0,-1 0 0 15,2 1 0-15,3-3 0 0,-3-2 0 0,2 0 0 16,0-6 0-16,2-3 0 0,-1 0 0 0,3-1 0 16,-3-2 0-16,4-2 0 0,-1-2 0 0,1-2 128 15,0-4-128-15,9-6 0 0,-10 7 0 0,1-3 128 16,9-4-128-16,-9 0 128 0,0-4-128 0,0-3 128 16,-1 0-128-16,0-5 0 0,-1 1 144 0,-2-3-144 15,-1-1 0-15,0-3 144 0,-1-1-144 0,-1 4 0 0,1-1 0 0,-1 1 0 16,-1-2 0-16,1 0 0 0,-2-1 0 0,0 3 0 15,3-3 0-15,-3 1 0 0,-4 0 0 0,2-1 0 16,1 0 0-16,0-1 0 0,0-1 0 0,0 2 0 16,0 0 0-16,0-1 0 0,3 0 0 0,0 0 0 15,-1 1 0-15,3 1 0 0,2 1 0 0,1 1 0 16,4-2 0-16,-1 4 0 0,-2 3 0 0,4 3 0 16,1-4 0-16,5 11 0 0,-6-7 0 0,1-2 0 15,5 9 0-15,0 0 0 0,0 0 0 0,0 0 0 16,0 0 0-16,0 0-144 0,0 0 144 0,11 15 0 15,-1 4 0-15,2 3-128 0,1-2 128 0,2 3 0 0,3 2-144 0,1 2 144 16,2 1 0-16,0 0 0 16,2 1 0-16,0-5 0 0,-1-1 0 0,0 2 0 0,1-5 0 0,1 0 0 15,1-2 0-15,-2 1 0 0,-2-1 0 0,-1-2 0 16,-2-3 0-16,-2-3 0 0,-2 2 0 0,-2-5 0 16,0 1 0-16,-1-4 0 0,-11-4 128 0,9 4-128 15,-9-4 0-15,0 0 0 0,10-4-160 0,-10 4 160 31,0 0-1760-31,5-9-256 0,-1 0-48 0,-3-6-12784 0</inkml:trace>
  <inkml:trace contextRef="#ctx0" brushRef="#br1" timeOffset="203883.77">29965 9614 17103 0,'0'0'752'0,"-1"-7"160"0,1 7-720 0,-1-11-192 15,2 3 0-15,-1-2 0 0,0 1 240 0,-1-1 16 16,2 2 0-16,-1 8 0 0,1-12 672 0,2 0 144 16,0 3 16-16,-3 9 16 0,0 0-16 0,0 0 0 15,3-8 0-15,-3 8 0 0,0 0-240 0,0 0-48 16,0 0-16-16,4 11 0 0,-4 4-48 0,-1 3-16 15,-3 5 0-15,-1 5 0 0,-1 0-144 0,-3 5-16 16,-3 8-16-16,0 3 0 0,-2-2-144 0,-2 4-16 0,-1-2-16 0,-1 2 0 16,-1 4-96-16,-2-8-16 0,4-2 0 15,0 1 0-15,1-3-80 0,0-2-32 0,1-7 0 0,1-1 0 16,1-3-16-16,2 1 0 0,-1-5 0 0,2-2 0 16,0-1-128-16,3-3 0 0,-1-4 144 0,4-3-144 15,-1 0 0-15,5-8 0 0,0 0 0 0,0 0 0 31,0 0-640-31,9-8-32 0,-1-4-16 0,2-4 0 16,1-3-2256-16,2-2-448 0,1-2-80 0</inkml:trace>
  <inkml:trace contextRef="#ctx0" brushRef="#br1" timeOffset="204132.56">30161 9704 11967 0,'0'-8'1072'15,"0"-1"-864"-15,0 9-208 0,0 0 0 0,2-8 2080 0,-2 8 368 16,0 0 80-16,0 0 16 0,0 0-1456 0,-9 7-272 16,1 5-64-16,-2 4-16 0,-2 3 176 0,0 4 48 15,-1 5 0-15,-1 1 0 0,0 4-272 0,1 4-48 16,1 3-16-16,-1 0 0 0,-1 2-224 0,1 3-32 16,-1-5-16-16,0 4 0 0,0 1-192 0,2-3-32 15,1 0-128-15,2-4 192 0,2-1-192 0,2-2 0 16,0-6 128-16,1-1-128 0,1-5 0 0,2-3-128 0,0-3 128 15,1-5-208 1,0-12-624-16,0 0-112 0,0 0-16 0,0 0-11792 0</inkml:trace>
  <inkml:trace contextRef="#ctx0" brushRef="#br1" timeOffset="204528.55">29344 9962 25791 0,'0'0'2304'0,"0"0"-1856"0,0 0-448 0,0 0 0 15,0 0 448-15,1 13 0 0,4 1 0 0,-1 4 0 16,1 2-448-16,-1 3 0 0,0-2 0 0,0 2 0 16,1 5 0-16,0 1 0 0,2 6 128 0,2 2-128 15,0-1 192-15,1 1-64 0,1-1-128 0,0 0 192 16,0-1-48-16,1-1-16 0,-1-2 0 0,-2-3 0 15,3-6 16-15,0-1 0 0,2-2 0 0,3-2 0 0,1-4 240 16,2-3 64-16,2-5 0 0,3-4 0 0,3-3 176 16,2-2 32-16,2-2 16 0,3-6 0 0,1-3-112 0,0-3-32 15,-3-2 0-15,0-5 0 0,0-6-144 0,0-5-48 16,-2-3 0-16,2-3 0 0,1-4 16 0,2-5 0 16,-1-10 0-16,3 3 0 0,1 2 96 0,-3 6 0 15,0 7 16-15,-3 4 0 0,-1 4-128 0,-7 3-16 16,-4 8-16-16,-4 4 0 0,-3 1-112 0,-2 3 0 15,-3 2-16-15,-4 6 0 0,-5 7-176 0,6-9 0 16,-6 9 0-16,0 0 0 16,0 0-896-16,0 0-192 0,0 0-64 0,0 0 0 15,0 0-2080-15,0 0-416 0</inkml:trace>
  <inkml:trace contextRef="#ctx0" brushRef="#br1" timeOffset="207884.87">11445 12057 11967 0,'0'0'1072'0,"0"0"-864"0,-4-10-208 0,1 2 0 16,-1-1 752-16,4 9 96 0,0 0 32 0,0 0 0 15,-8-5-128-15,2 1-32 0,-2 3 0 0,8 1 0 16,-9 5-400-16,9-5-64 0,-7 4-32 0,7-4 0 16,-5 13-80-16,2 2-16 0,2-1 0 0,3 1 0 15,2-1 112-15,4 4 16 0,2 1 0 0,1 2 0 16,2 0 0-16,1 3 0 0,0 5 0 0,3-1 0 15,2 1-32-15,1-4 0 0,0-1 0 0,3-4 0 16,-3-1 112-16,2-1 32 0,0-3 0 0,2-2 0 16,0-2-32-16,1 2 0 0,1-3 0 0,4-3 0 15,0-7 48-15,1 0 0 0,1 0 0 0,2-2 0 0,3-3-64 16,1 0 0-16,1-1 0 0,0-4 0 0,0 1-144 0,1-4-48 16,-1 0 0-16,1-1 0 0,-2 2-128 0,1-5 192 15,2-2-192-15,2 2 192 0,3-3-192 0,2-2 0 16,2 1 0-16,1 1 0 0,-2 0 0 0,1 4 0 15,-1 1 0-15,-2 3 0 0,2 0 0 0,-5 4 0 16,1 3 0-16,0 2 0 0,2 2 0 0,-2 1 0 16,-2 3 0-16,-2 2 0 0,-4 4 0 0,-3-1 0 15,-2 4 0-15,-2 3 0 0,-2 0 0 0,-1 3 0 16,-6 0 0-16,0 1 0 0,-3 0 0 0,-1 0 0 16,0-1 0-16,-2 0 0 0,-2-2 0 0,-2-2 0 15,1-1 0-15,-3-3 0 0,0-1 0 0,-9-9 0 16,7 8 0-16,-7-8 0 0,8 3 144 0,-8-3 160 0,0 0 16 0,11-2 16 15,1-2 48-15,-1-2 16 16,2-2 0-16,1-3 0 0,0-1-160 0,1-2-48 0,3-2 0 0,2-2 0 16,3 0-192-16,3 0 144 0,-1 1-144 0,2 0 128 15,-1 2-128-15,4 0 0 0,1-2 0 0,4 0 0 16,0 5 0-16,3-1 0 0,2 3 0 0,3 2 0 16,2 6-128-16,0 2 128 0,0 0 0 0,-1 2 0 15,-2 1 0-15,-1 2 0 0,-3 3-144 0,-1-1 144 16,0 2 0-16,0-1 0 0,-1 3 0 0,3-3 0 15,0 2 0-15,2-1 0 0,2 4 0 0,1-1 0 16,2-3 0-16,2 1 0 0,-3-3 0 0,4 2 0 16,4-4 0-16,1 0 0 0,1-3 0 0,3-2 0 15,5-4 0-15,2-1 0 0,2-1 0 0,0-5 144 16,1-5-144-16,-2 0 192 0,-1-2-192 0,1-1 192 0,0 0 176 0,-1-1 32 16,-3-5 16-16,-1-3 0 0,-3-2 352 0,-2 3 64 15,-5-1 0-15,-3 3 16 0,-2-7-144 0,-3 2-48 16,-1 2 0-16,-2-3 0 0,-6 2-464 0,-2 2-192 15,-2-2 176-15,-4 5-176 16,-6 2-928-16,-5 3-288 0,-3 3-48 0,-6 0-14496 0</inkml:trace>
  <inkml:trace contextRef="#ctx0" brushRef="#br1" timeOffset="208633.36">11755 13183 1839 0,'0'0'160'0,"2"-12"-160"16,0-3 0-16,2 4 0 0,0-1 2608 0,2 2 480 0,-3-3 112 0,2-1 0 15,-4 2-1888-15,0 2-384 16,-1 10-80-16,0-13-16 0,-1 1-432 0,-3 4-80 16,-1-3-32-16,-1 5 0 0,-1 2 336 0,-3 0 64 0,-2-1 16 0,-4 5 0 15,0 5-384-15,-1 1-80 0,-1 0-16 0,-1 5 0 16,-1 2-224-16,-2 2 176 0,0 6-176 0,0-1 160 16,0 0 0-16,5-1 0 0,0-1 0 0,6 1 0 15,0 0-160-15,6 0 0 0,3-2 144 0,4-3-144 16,-2-14 240-16,12 10-32 0,0-1 0 0,2-5 0 15,4-6 256-15,3 0 48 0,-1-7 16 0,0 0 0 16,1-1 48-16,-1-2 16 0,0-5 0 0,1 0 0 16,0 1-288-16,-2-1-64 0,-3-1-16 0,-4 1 0 15,0 1-224-15,-1 4 176 0,-1 1-176 0,-2 1 160 16,-2 3-160-16,-6 7 0 0,0 0 0 0,10-3 0 16,-10 3 0-16,0 0 0 0,8 12-192 0,-2 3 192 0,-2 1 0 15,-1 2 0-15,-2 1 0 0,2 1 0 0,-1 0 0 0,2-1 0 16,0-3 0-16,1-1 0 0,0-1 0 0,1 0 0 15,2-5 0-15,1 0 0 16,1-5-576-16,1-1-192 0,2-5-32 0,1 0-10656 0</inkml:trace>
  <inkml:trace contextRef="#ctx0" brushRef="#br1" timeOffset="209119.26">12307 12972 20207 0,'0'0'896'0,"0"0"192"0,-5 11-880 0,-1-3-208 16,-3 2 0-16,0 0 0 0,2 4 704 0,1 2 80 0,-2-2 32 0,1-2 0 15,-2 2-320-15,1 1-64 0,2 1-16 0,1 0 0 16,0-2-272-16,1-4-144 0,0 2 160 0,0-6-160 16,4-6 144-16,0 0-144 0,-2 12 128 0,2-12-128 15,0 0 544-15,0 0 32 0,0 0 0 0,5-9 0 16,1-1 128-16,2-4 48 0,2 0 0 0,0-2 0 15,2 0-512-15,-1 2-112 0,-1-3 0 0,0 2-128 16,2-1 128-16,1 0-128 0,-3 1 0 0,2 4 0 16,1-1 0-16,0 6 0 0,-2-2 0 0,-1 4 0 15,2 4 0-15,-6 7 0 0,4 2 0 0,-4 0 0 16,-4 3-192-16,2 4 48 0,-2-3 16 0,1 0 0 16,-3 1 128-16,-1 1 0 0,-1 2 0 0,1-3 0 15,0 1 0-15,-3-3 0 0,4-12 0 0,-4 11 0 0,4-11 128 0,-5 6-128 16,5-6 160-16,0 0-160 0,0 0 272 0,0 0-32 15,0 0-16-15,8-7 0 0,2-7 112 0,3 0 32 16,-1-1 0-16,5 2 0 0,1-1-176 0,0-1-48 16,-2-1 0-16,1 4 0 0,-2 2-144 0,0 1 0 15,0 1 0-15,1 4 0 0,-5 2 0 0,0 4-176 16,-2 3 176-16,-1 5-128 0,-2-1 128 0,1 3-192 16,-3 0 192-16,-2 5-192 0,-1 2 192 0,1 3 0 15,-5-3 0-15,1 0 0 0,-2-1 0 0,4-1 0 16,-2 0 0-16,2-4 0 15,2-3-544-15,-2-10-32 0,9 7 0 0,-1-2-8576 16,6-3-1728-16</inkml:trace>
  <inkml:trace contextRef="#ctx0" brushRef="#br1" timeOffset="209447.24">13150 12950 21135 0,'-15'-3'928'0,"6"1"208"0,0 1-912 0,-1 2-224 0,-1-2 0 0,0 4 0 16,1 0 624-16,-2 5 80 0,1 2 0 0,-1 0 16 15,0 2-400-15,-1 2-64 0,2-2-32 0,-1 0 0 16,2 1-32-16,1-1-16 0,3 0 0 0,3 0 0 16,2 5-176-16,3-3 128 0,2-3-128 0,4 1 128 0,2-2-128 0,3-4 192 15,1-3-192-15,1-1 192 0,0-2 208 0,2-1 48 16,1-1 16-16,-1-5 0 0,1-4-96 0,0-1-32 15,0 2 0-15,-6-3 0 0,0 2-48 0,-3 0-16 16,-3-5 0-16,-3 1 0 0,-3 2 0 16,-3 1 0-16,-2-5 0 0,0 1 0 0,-5-1-16 0,-2 1 0 15,0 3 0-15,-1 3 0 0,0 0-256 0,3 4-144 16,0 3 16-16,0-1 0 16,0 4-1888-16,2 2-368 0,8-2-80 0</inkml:trace>
  <inkml:trace contextRef="#ctx0" brushRef="#br1" timeOffset="209726.88">13385 12893 13823 0,'0'0'1216'0,"0"0"-960"0,0 0-256 0,-6 10 0 16,1 3 1664-16,1 2 272 0,0-5 64 0,0 4 16 15,2 0-992-15,-1 2-192 0,3-2-32 0,0-3-16 16,0-11-544-16,1 13-112 0,-1-13-128 0,3 12 176 15,-3-12-48-15,0 0-128 0,0 0 192 0,0 0-64 16,10 4 448-16,1-4 64 0,-3-2 32 0,2-5 0 16,-1 0 32-16,0-3 16 0,-1-2 0 0,-1-3 0 15,0-2-304-15,-1 2-64 0,2 1-16 0,-5 3 0 16,0-2-128-16,-1 3-16 0,1 0-16 0,0 1 0 16,-3 9-176-16,1-8 0 0,-1 8 0 0,0 0 0 15,0 0 0-15,0 0 0 0,0 0-128 0,0 0 128 16,0 0-1840-1,0 0-288-15,0 0-64 0</inkml:trace>
  <inkml:trace contextRef="#ctx0" brushRef="#br1" timeOffset="210038.81">13751 12878 14735 0,'0'0'640'0,"0"0"160"0,-3 9-640 0,1 1-160 16,2 1 0-16,-1 0 0 0,-2 1 1328 0,-1 1 224 15,2 0 48-15,-2 2 16 0,-1 1-816 0,0 0-160 16,-3-2-48-16,2-3 0 0,-1 1-96 0,2-5-32 16,5-7 0-16,-5 8 0 0,5-8 224 0,0 0 32 0,0 0 16 0,0 0 0 15,0 0 48-15,0 0 16 0,3-9 0 0,2 1 0 16,0-3-352-16,3 1-80 0,2-8-16 0,-1 3 0 16,1 1-352-16,0 0 144 0,1 1-144 0,1 0 0 15,1 2 0-15,-2 4 0 0,-2 2 0 0,0 0 0 16,-9 5 0-16,11-1 0 0,1 1 0 0,-12 0-144 15,6 10 144-15,2-1 0 0,-8-9 0 0,4 15 0 16,-3 4 832-16,-1-1 112 0,-1-3 16 0,-2 1 0 31,-1-1-1728-31,-1-4-320 0,4 1-80 0,0-1-16 0,1-11-928 0,2 9-176 16,-2-9-32-16</inkml:trace>
  <inkml:trace contextRef="#ctx0" brushRef="#br1" timeOffset="210267.72">14293 12527 24927 0,'0'0'1104'0,"0"0"240"0,0 0-1088 0,0 0-256 16,-6 11 0-16,3 0 0 0,0 3 384 0,1 3 0 15,0 8 16-15,2-3 0 0,0-1-176 0,0 3-32 16,0 3-16-16,2-2 0 0,-1 4-176 0,-1 2 0 15,0-2 0-15,0 2 0 0,0-6 0 0,0 3 0 16,1-1-224-16,-1-1 80 16,0-3-1776-16,-1-1-336 0,0-3-80 0</inkml:trace>
  <inkml:trace contextRef="#ctx0" brushRef="#br1" timeOffset="210417.28">13998 12873 16575 0,'0'0'1472'0,"2"-12"-1168"0,3 2-304 0,5 3 0 15,3 1 2624-15,4 1 448 0,2 3 112 0,5-1 16 16,4 1-2272-16,5 2-448 0,5-2-96 0,0 1 0 16,-1 0-384-16,2 1 0 0,1 0 0 0,-2 2 0 31,-2 0-640-31,-5 2-208 0,-3-1-48 0</inkml:trace>
  <inkml:trace contextRef="#ctx0" brushRef="#br1" timeOffset="210967.22">14915 12807 15663 0,'0'0'688'0,"0"0"144"0,0 0-656 0,0 0-176 16,-11 5 0-16,-1 5 0 0,1 0 1504 0,0 4 272 16,-2 1 48-16,-1 1 16 0,1-2-944 0,-1 1-192 15,2 5-48-15,3 1 0 0,0-2-272 0,4 0-48 16,3-2-16-16,4 0 0 0,1-2-128 0,5-3-16 15,2-5-16-15,4-2 0 0,1 0 288 0,3-1 64 16,1-1 16-16,0-7 0 0,2-1 48 0,-1 0 16 16,-1-4 0-16,-1 1 0 0,-2-3-176 0,-2-1-32 15,-3-4-16-15,-2-1 0 0,-3 1-96 0,-4-1-16 0,-2 0 0 0,-2-1 0 16,-2 0-96-16,-1 0-32 0,-3 0 0 0,-1 2 0 16,1-1 0-16,-1 5 0 0,1 4 0 0,2-1 0 15,-1 3-128-15,7 6 0 0,0 0 0 0,0 0 0 16,0 0 0-16,0 0-176 0,0 0 176 0,0 0-128 15,0 0 128-15,12 2-128 0,0 0 128 0,5-2-128 16,3-2 128-16,2 1 0 0,2-2 0 0,0 1 0 16,2-3 0-16,-1-5 128 0,-1-2-128 0,-1 3 0 15,4-3 128-15,-2-2-128 0,1-4 128 0,-1 0-128 16,-1 0 240-16,0-1-32 0,-1-1 0 0,1-3 0 16,2-4 144-16,-1 1 32 0,-2 4 0 0,0-6 0 15,-1-3-112-15,-1 4-16 0,1-3 0 0,-4 5 0 16,-1-1-112-16,1 6-16 0,-4 2-128 0,0 7 192 0,-2 1-192 15,-12 10 0-15,0 0 0 0,0 0 0 16,3 12 0-16,-4 2 0 0,-4 4-128 0,-1 3 128 0,-2 1 0 0,-2 8 0 16,-1 0-128-16,-2 4 128 0,-2 3 0 0,-2 5 0 15,-2 1 0-15,-1 7 144 0,-3 2-144 0,0-1-256 16,-3-3 64-16,2 2 16 16,1 1-592-16,1 1-112 0,1-3-16 0,0-3-16 15,0-1-1904-15,-2-5-368 0,-1-3-80 0,0-2-8064 0</inkml:trace>
  <inkml:trace contextRef="#ctx0" brushRef="#br1" timeOffset="211094.96">15018 13128 27183 0,'5'-18'1200'0,"2"8"256"0,2 3-1168 0,2-2-288 16,3 2 0-16,5 4 0 0,3-1 656 0,3-1 80 0,4 0 16 0,3 2 0 16,4-6-512-16,1 3-112 0,-2-1 0 0,0 1-128 31,-2 4-800-31,-2-1-272 0,-3 2-48 0</inkml:trace>
  <inkml:trace contextRef="#ctx0" brushRef="#br1" timeOffset="211749.72">11682 13954 16575 0,'0'0'1472'0,"-12"-1"-1168"0,1-4-304 0,-2-1 0 15,2 2 1456-15,-2 0 224 0,-2 0 48 0,-3-2 16 16,-2 1-336-16,-1 1-80 0,0 0-16 0,-1-1 0 16,0 1-608-16,2 3-112 0,0 0-16 0,2 2-16 15,3 2-368-15,3-1-64 0,2 2 0 0,10-4-128 16,-6 6 0-16,6-6 0 0,-2 9 0 0,6 1 0 15,4-2 0-15,5 2 0 0,4 4-160 0,5-4 160 16,0-1 0-16,4-2 0 0,6 3 160 0,-1-1-160 0,-2 2 176 16,-3-2-176-16,2-3 160 0,-5-1-160 15,-4 6 0-15,-2-4 128 0,-4 2-128 0,-3-1 0 0,-10-8 128 16,0 12-128-16,-4 0 176 0,-4-2-176 0,-3-5 416 0,-4 4-32 16,-4 0 0-16,-4 2 0 0,-4-3-128 0,-2-2-48 15,-4-2 0-15,1-3 0 0,0 1-208 0,2-1 144 16,-1-2-144-16,3-4 128 15,3-6-448-15,4 5-80 0,4-3-32 0,1 3-9104 16,4-4-1808-16</inkml:trace>
  <inkml:trace contextRef="#ctx0" brushRef="#br1" timeOffset="212128.22">12227 13797 14735 0,'-13'-3'640'0,"4"2"160"0,-3-2-640 0,0 5-160 0,2 3 0 0,-3 1 0 15,-2-1 2480-15,-3 5 464 0,-1 3 80 0,-1 4 32 16,-3 0-2224-16,1 3-432 0,1-1-80 0,2 1-32 16,1 2-288-16,3-3 0 0,-1-2 128 0,6 2-128 15,3 1 0-15,3-3 0 0,3-3 128 0,6-2-128 16,1-1 0-16,5-2 0 0,2 0 0 0,2-6 0 15,3-5 384-15,1-3-48 0,2-4 0 0,0 3 0 16,1-4 144-16,-2-2 32 0,-1-9 0 0,-2 3 0 16,-3 4-192-16,-2 0-48 0,-1-1 0 0,-3-1 0 15,-1 4-48-15,-2 3-16 0,-5 9 0 0,5-12 0 0,-1 5-208 0,-4 7 0 16,0 0 0-16,0 0 0 0,0 0 0 0,0 0 0 16,0 0 0-16,4 11 0 0,-1 3 0 0,0 0 0 15,0 1 0-15,2 1 0 0,-3-1 0 0,4-1 0 16,1 2 0-16,0 0 0 0,4-2-160 0,-2-3 160 15,-3-2-128-15,2-1 128 16,-1-1-1584-16,-7-7-224 0,13 2-48 0</inkml:trace>
  <inkml:trace contextRef="#ctx0" brushRef="#br1" timeOffset="212462.14">12849 13417 10127 0,'0'0'896'0,"3"-10"-704"0,1 1-192 0,0-1 0 16,-4 10 1552-16,0 0 288 0,4-8 48 0,-4 8 16 16,0 0-736-16,0 0-144 0,0 0-16 0,0 0-16 15,0 0-192-15,-4 15-32 0,-1-1-16 0,0 0 0 16,1 4-80-16,-4 1-16 0,2 4 0 0,0 0 0 15,-2 0 16-15,3 3 0 0,0-3 0 0,-2 1 0 16,-1 4-224-16,0-2-64 0,0 2 0 0,1-3 0 16,-1 2-176-16,0-4-32 0,5 0-16 0,-2-1 0 0,-1-1-160 0,1-2 192 15,-1-1-192-15,1-1 192 0,0-3-192 16,2-3 0-16,3-11 0 0,-2 12 0 0,2-12 0 0,0 0-256 16,0 0 48-16,0 0 0 15,0 0-912-15,0 0-176 0,0 0-48 0,0 0-10496 16</inkml:trace>
  <inkml:trace contextRef="#ctx0" brushRef="#br1" timeOffset="213709.43">13414 13433 11055 0,'-9'-3'976'0,"-1"-3"-784"0,1 3-192 0,-1 1 0 0,1 0 1760 0,-1 2 304 15,0 1 64-15,-2 4 16 0,0 4-1104 0,-2 1-208 16,2 5-64-16,0 5 0 0,-4 4-144 0,2 0-48 15,0 5 0-15,2 0 0 0,0 4 80 0,2 2 16 16,1 0 0-16,1 2 0 0,2 1-416 0,4 0-64 16,-1-2-32-16,4-4 0 0,2-3-160 0,2-6 0 15,3-4 144-15,0-1-144 0,3 1 176 0,0-5-48 16,0-2 0-16,6-5 0 0,-2-2 48 0,2 0 0 16,-1-1 0-16,2-5 0 15,-3-7-1056-15,1 2-208 0,-2 0-32 0,-5-2-16 0</inkml:trace>
  <inkml:trace contextRef="#ctx0" brushRef="#br1" timeOffset="213862.06">12939 13792 29663 0,'0'0'1312'0,"-1"-8"272"0,3-3-1264 0,6 2-320 0,4 1 0 0,5 4 0 16,3-2 608-16,6 1 64 0,4 1 16 0,7-1 0 15,5-1-480-15,2-1-80 0,5-3-128 0,-1 3 176 16,4-5-176-16,0 6 0 0,2 3 144 0,-2 1-9776 15,-3 0-1952-15</inkml:trace>
  <inkml:trace contextRef="#ctx0" brushRef="#br1" timeOffset="214476.11">13937 13581 13823 0,'0'0'608'0,"-8"-4"128"0,0 0-592 0,8 4-144 0,0 0 0 0,-9-2 0 16,9 2 992-16,0 0 160 0,-8 5 48 0,0 0 0 15,2 4-816-15,0 0-144 0,0 2-48 0,2-2 0 16,1 2-192-16,3-11 128 0,-2 12-128 0,2-12 0 16,2 10 272-16,-2-10-32 0,0 0-16 0,7 9 0 15,2-4 496-15,1-4 112 0,2 0 0 0,-1-2 16 16,2-6-96-16,1-1-32 0,1 4 0 0,0-2 0 16,-1-3-368-16,0 1-80 0,0-2-16 0,-1 2 0 15,-3 1-256-15,2 0 160 0,-6-3-160 0,0 3 128 0,-6 7-128 16,-1-12 160-16,-2 5-160 0,-2-5 160 0,-2 3-160 0,-1 2 0 15,-1 3 0-15,9 4 128 0,-12 0-128 0,0 1 0 16,2 2 0-16,1 4 0 0,-2 0 0 0,0 5-144 16,1-1 144-16,3 3 0 0,0 3-128 0,2 1 128 15,3-1 0-15,-1-1 0 0,3-2 0 0,3 1 0 16,0-2 0-16,4 0 0 0,0 0 0 0,4-5 0 16,-1 3 0-16,2-5 0 0,4-1 0 0,2 1 128 15,2-3-128-15,1-1 144 0,1-3-320 0,2 0-64 16,-1 0-16-16,5-2-7584 15,-4-5-1520-15</inkml:trace>
  <inkml:trace contextRef="#ctx0" brushRef="#br1" timeOffset="-214659.96">14280 13620 14735 0,'0'0'640'0,"-4"9"160"0,-2 0-640 0,1 1-160 0,-1 4 0 0,1-4 0 15,0 2 848-15,0 3 144 0,-1-4 32 0,0 5 0 16,-2-2-352-16,-1 1-64 0,0 0-16 0,0-1 0 16,2-4 32-16,-1 2 0 0,0-5 0 0,3 2 0 15,5-9 112-15,0 0 32 0,0 0 0 0,0 0 0 16,0 0 0-16,0 0 16 0,0 0 0 0,10-10 0 16,4-5-16-16,2 0-16 0,0-1 0 0,1-1 0 15,-1-5-512-15,2 2-112 0,-4-1 0 0,1 1-128 16,-2 0 960-16,1-1 64 0,0 2 32 0,0 3 0 0,-1 2-864 0,-2 1-192 15,0 5 0-15,0 1 0 0,-1 5 0 0,-10 2-144 16,10-1 144-16,-10 1-128 16,11 13-720-16,-4 0-144 0,-2-1-32 15,-1 4 0-15,-2 0 832 0,-2 2 192 0,-2 1 0 0,0 1 0 0,0-2 0 0,-1 1 0 16,1-1 0-16,-1-2 0 0,1 1-176 0,0-3 16 16,2 0 0-16,0-14 0 15,0 0-464-15,0 8-80 0,0-8-32 0,0 0-12176 16</inkml:trace>
  <inkml:trace contextRef="#ctx0" brushRef="#br1" timeOffset="-214406.16">14805 13248 20271 0,'0'0'1792'0,"-1"-9"-1424"0,1 9-368 0,0 0 0 15,0 0 912-15,0 0 112 16,0 0 32-16,-8 10 0 0,2 1-240 0,-2 6-48 0,-1 2-16 0,0 6 0 16,-1 1-336-16,1 2-64 15,-1 0-16-15,1 2 0 0,1 0-208 0,2-1-128 16,1 3 160-16,1 1-160 0,0-5 128 0,3 1-128 16,0 0 0-16,1-4 144 0,0 3-144 0,1-3 0 15,0 0 0-15,2-2 0 16,-2-4-1712-16,4-4-208 0,-1-3-64 0</inkml:trace>
  <inkml:trace contextRef="#ctx0" brushRef="#br1" timeOffset="-213922.3">14558 13619 23039 0,'0'0'1024'0,"0"0"192"0,0 0-960 0,13-5-256 16,2 4 0-16,0-2 0 0,3 2 512 0,1-2 48 15,2-2 16-15,3 3 0 0,1-1-256 0,2 0-64 16,-3-2 0-16,-1 0 0 0,-3 4-256 0,-2 1 0 16,-1 0 0-16,-1 0 0 0,1 0 128 0,-5 1-128 0,1 2 0 15,-3 1 0-15,-10-4 128 0,10 1-128 16,-10-1 0-16,0 0 0 0,9-1 0 0,-9 1 0 16,0 0 0-16,0 0 0 0,9-2 0 0,-9 2-224 15,0 0 32-15,0 0 16 0,7-6-16 0,-7 6 0 16,0 0 0-16,0 0 0 0,0 0 192 0,0 0 0 15,0 0 0-15,0 0 128 0,0 0 224 0,0 0 48 16,0 0 16-16,0 0 0 0,0 0-80 0,0 0-16 16,0 0 0-16,0 0 0 0,8-5 16 0,1 2 0 15,-9 3 0-15,10-3 0 0,1-4 128 0,-4 2 32 0,1 1 0 0,-2-3 0 16,-6 7 16-16,8-8 16 0,-2-1 0 0,-2 3 0 16,-4 6-32-16,4-7-16 0,-4 7 0 0,0 0 0 15,0 0-112-15,0 0-32 0,0 0 0 0,0 0 0 16,0 0-336-16,-9 4 144 0,-1 3-144 0,0 2 0 15,-3-1 128-15,1 4-128 0,1-2 0 0,1 2 0 16,0 0 0-16,3-2 0 0,2 1 0 0,1 0 0 16,4-11 0-16,-2 11 0 0,2 2 0 0,4-7 0 0,-4-6 0 0,9 6 0 15,1-1 0-15,1-4 0 0,3 0 0 0,1-1-224 16,2-1 64-16,2 1 16 16,0-1-1776-16,3-1-368 0,1 1-64 0,-3-5-10944 15</inkml:trace>
  <inkml:trace contextRef="#ctx0" brushRef="#br1" timeOffset="-213609.8">15313 13531 12895 0,'0'0'1152'0,"0"0"-928"16,-11 0-224-16,2 7 0 0,1-1 1936 0,1 7 352 16,-4-3 64-16,1 4 16 0,-1 0-1040 0,-1 2-208 15,2 1-32-15,0-1-16 0,0 0-304 0,1-5-64 0,0 3-16 0,0 3 0 16,0-2 16-16,0-4 0 15,-1 1 0-15,1 0 0 0,2-1-48 0,0-4 0 16,7-7 0-16,0 0 0 0,0 0 0 0,0 0 0 16,0 0 0-16,0 0 0 0,0 0 96 0,5-10 16 15,3 1 0-15,2-2 0 0,-1-2-320 0,1 2-64 0,2-3-16 0,-1-2 0 16,1 0-240-16,-1-1-128 0,2-2 160 16,0 3-160-16,2 2 0 0,-1 2 128 0,-2 0-128 0,2 3 0 15,0-3 0-15,0 3 0 0,0 4 0 0,-1 1 0 16,-3 3 0-16,0 1 0 0,-10 0 0 0,12 4 0 15,-4 1-432-15,-1 4 32 0,-7-9 0 0,8 9 0 16,-3 1-2880-16,-5-10-576 0,6 16-112 0,-3 1-32 0</inkml:trace>
  <inkml:trace contextRef="#ctx0" brushRef="#br1" timeOffset="-212563.87">15608 13521 8287 0,'0'0'368'0,"14"-9"80"0,0 2-448 0,-1 0 0 16,-2 1 0-16,1 2 0 0,-2 1 1840 0,-10 3 272 15,0 0 64-15,0 0 16 0,7 6-848 0,-7-6-192 16,0 0-16-16,3 15-16 0,-3 3 48 0,-3 1 16 15,0 1 0-15,-4 0 0 0,-2 1-384 0,-1 2-80 16,-1-1-16-16,-1 4 0 0,1 1-192 0,2-2-64 16,-1 2 0-16,2-4 0 0,3-2-272 0,3-1-176 15,-1 1 192-15,2-7-192 0,1-2 0 0,2 0 0 16,-2-12 0-16,9 5 0 16,1-2-2048-16,4-6-320 0</inkml:trace>
  <inkml:trace contextRef="#ctx0" brushRef="#br1" timeOffset="-212204.65">15987 13475 19583 0,'-14'14'864'0,"5"-2"176"0,-4-2-832 16,1 3-208-16,-2 1 0 0,0 3 0 0,1 2 1104 0,2 0 176 15,-2 1 48-15,1-3 0 0,2 1-608 0,1-1-112 16,2-5-32-16,0 0 0 0,2-1-208 0,5-11-48 15,0 0-16-15,0 0 0 0,0 0 64 0,0 0 16 16,0 0 0-16,0 0 0 0,13-7 208 0,1-2 48 16,2-5 16-16,-2-2 0 0,0 1-224 0,4 1-48 15,3-1-16-15,-1 0 0 0,-1-3-368 0,4 3 128 16,-3-2-128-16,1 4 0 0,-1-1 160 0,0 1-32 16,-1 0-128-16,-1 5 192 0,0 2-192 0,-3 3-160 15,-2 2 32-15,-2 4 0 0,-3 5 128 0,-2 3 176 16,-2 4-48-16,-1 1 0 0,-3 1-128 0,-3 3 0 15,-1 1 0-15,-1 0 0 0,-2-2 0 0,-2 2 0 16,0-1 0-16,0-1 0 0,0 0 0 0,0-1 0 16,0 0 0-16,3-4 0 0,1-5 0 0,0 1-176 15,0 1 48-15,5-11 0 16,0 0-1472-16,0 0-272 0,0 0-64 0</inkml:trace>
  <inkml:trace contextRef="#ctx0" brushRef="#br1" timeOffset="-211820.79">16621 13465 20271 0,'-2'-14'896'0,"2"14"192"0,-3-11-880 0,1 4-208 0,2 7 0 0,-7-5 0 16,7 5 880-16,-12 0 128 0,-2 3 16 0,0 2 16 15,-3 5-624-15,1 3-128 0,-2 1-32 0,1 2 0 16,-1 2 96-16,3-1 16 0,4-1 0 0,3 1 0 0,3-2 64 0,2-1 16 15,3 1 0-15,4-1 0 0,3-1-256 0,3-6-32 16,3 2-16-16,2-5 0 0,0-1 112 0,2-3 32 16,0-2 0-16,1 1 0 0,1-4 32 0,-1-1 0 15,0 1 0-15,-2-3 0 0,0-3-192 0,-2 0-128 16,-3 5 192-16,-1 1-192 0,-1-3 160 0,-9 8-160 16,0 0 128-16,0 0-128 0,0 0 192 0,0 0-32 15,0 0-16-15,-1 14 0 0,-3 4 112 0,-2 2 0 16,-3 5 16-16,-1-1 0 0,-1 8-272 0,0-2 128 15,-2 3-128-15,-1 1 0 0,-1 3 176 0,-2 0-176 16,-2-4 160-16,-2 3-160 0,-2 1 144 0,0-6-144 16,1-5 128-16,2-1-128 0,1-2 128 0,1-1-128 15,3-3 0-15,2-1 128 16,2-6-1664-16,1-2-352 0</inkml:trace>
  <inkml:trace contextRef="#ctx0" brushRef="#br1" timeOffset="-211650.21">15995 13156 35007 0,'-11'-18'1552'0,"8"8"320"16,0-2-1488-16,2 3-384 0,-1 0 0 0,2 9 0 16,0 0 464-16,0 0 32 0,0 0 0 0,0 0 0 15,0 0-704-15,-7 4-144 0,7-4-32 0,0 0-10288 16,-4 10-2064-16</inkml:trace>
  <inkml:trace contextRef="#ctx0" brushRef="#br1" timeOffset="-210933.57">17704 12905 2751 0,'7'-6'256'0,"0"3"-256"16,2-2 0-16,0-2 0 0,-3 2 2688 0,3 1 480 15,-2-2 96-15,-7 6 32 0,0 0-1632 0,0 0-336 16,0 0-64-16,0 0-16 0,0 0-336 0,0 0-64 16,-4 9-16-16,-1 0 0 0,-4 0 0 0,-3 3 0 15,-3 4 0-15,-3 7 0 0,-1 1-32 0,-4 5-16 16,-1-2 0-16,-4 8 0 0,-6 5-80 0,0 5-32 16,-2 6 0-16,-5 1 0 0,-1 2-336 0,-1-1-64 15,-1 0-16-15,-2-3 0 0,-2 0-16 0,1-1-16 0,2 2 0 16,1-7 0-16,0 2 208 0,5-4 32 15,3 0 16-15,2-4 0 0,1-1 80 0,0-3 16 0,0-3 0 16,1 2 0-16,4 0-256 0,0 0-64 16,2 0 0-16,-1-4 0 0,0 2-256 0,2 2 0 0,3 0 0 15,4 0 0-15,2 1 0 0,4-3 0 0,3-2-128 0,7 4 128 32,3 1-576-32,4-3-32 0,4-3 0 0,1-4-15008 0</inkml:trace>
  <inkml:trace contextRef="#ctx0" brushRef="#br1" timeOffset="-209953.07">17524 13657 911 0,'0'0'0'0,"0"0"0"0,-9 9 0 0,0 0 0 16,1 1 0-16,-1 7 0 0,-1 0 3296 0,0 4 576 16,0 0 112-16,0 5 32 0,-2-3-2624 0,1 3-528 15,-2 0-96-15,-1-2-32 0,-2-3 32 0,0 0 16 16,4-6 0-16,0 2 0 0,2-2 176 0,2-2 48 15,8-13 0-15,0 0 0 0,-5 6-240 0,5-6-64 16,0 0 0-16,0 0 0 0,8-6 32 0,2-5 0 0,2 2 0 16,2-5 0-16,1 0-272 0,0-2-48 0,0-2-16 0,2-2 0 15,-1-2-224-15,2 2-48 0,0-2-128 0,1-1 192 16,3 3 720-16,-1 2 144 0,1 3 32 0,-1 5 0 31,-3-2-1696-31,0 9-336 0,-5 1-64 0,-2 6-16 0,-2 1 720 0,-1 7 144 0,-2 3 32 0,-1 3 0 16,-5-1 128-16,0 3 0 0,-1 1 0 0,-4 2 0 15,-3 1 0-15,-1-3 0 0,-1 0 0 0,0-2 0 0,1-2 0 0,-1-2 0 16,2 0 0-16,3-7 0 0,5-8 0 0,0 0 0 16,0 0 0-16,0 0 128 0,0 0 64 0,0 0 0 15,5-9 16-15,3-4 0 0,2 2 48 0,3-1 0 16,-1-2 0-16,5 2 0 0,0-4-112 0,-1 2-16 16,-1-1 0-16,1 0 0 0,1 2-128 0,1 6 0 15,-4-1-160-15,-1 3 160 0,-2 1-144 0,-11 4 144 16,10 3-128-16,-10-3 128 0,6 15 0 0,-3 0-160 15,-1 0 160-15,-2 1 0 0,-3 0 0 0,-1 2-128 16,-2 0 128-16,0 0 0 0,-2-3 0 0,-1 0 0 16,-2 2 0-16,2-1 0 0,2-2-128 0,2-4-32 15,5-10 0-15,-4 10 0 16,4-10-2096-16,0 0-432 0</inkml:trace>
  <inkml:trace contextRef="#ctx0" brushRef="#br1" timeOffset="-209694.21">18233 13738 16575 0,'0'0'1472'0,"0"0"-1168"0,0 0-304 0,0 0 0 16,0 0 1056-16,0 0 160 0,0 0 16 0,6 12 16 15,-4-2-192-15,-5 3-32 0,-1 3-16 0,-2 1 0 0,-2 1-560 16,-1 1-128-16,-1 0 0 0,-1-2-16 0,2 1-64 0,-3-2-16 16,1-4 0-16,1 3 0 0,1 2-64 0,3 0-16 15,-1-3 0-15,3-3 0 16,2-2-1312-16,2-9-272 0,0 11-48 0</inkml:trace>
  <inkml:trace contextRef="#ctx0" brushRef="#br1" timeOffset="-209324.84">18501 13782 11055 0,'-7'8'976'0,"-2"4"-784"15,0 1-192-15,-1 2 0 0,-3 3 2016 0,1-2 352 0,-4 1 80 0,2-1 16 16,0-2-1008-16,3-2-208 15,2-1-32-15,0-2-16 0,1-3-512 0,8-6-112 16,-5 5 0-16,5-5-16 0,0 0-128 0,0 0-32 16,0 0 0-16,10-3 0 0,3-2 112 0,2-3 32 15,3 0 0-15,0-2 0 0,0 0-160 0,-2-3-48 0,1-3 0 0,-1 0 0 16,-1 1-208-16,2 4-128 0,-2-2 160 0,2 3-160 16,-1 1 0-16,1 1 0 0,-2 3 0 0,-1 1 0 15,-3 4 160-15,0 0-160 0,-11 0 160 0,8 9-160 16,-1 2 128-16,-2 3-128 0,-1 2 0 0,-2 1 144 15,2-2-144-15,-4 3 192 0,0-2-192 0,0 2 192 16,0 0-192-16,-2 0 0 0,0-2 0 0,2 1 0 16,2 0 0-16,-2-1 0 0,0-2 0 0,2-4 0 15,-2-10-384-15,5 11-64 0,0 2-16 0,-5-13-13264 16</inkml:trace>
  <inkml:trace contextRef="#ctx0" brushRef="#br1" timeOffset="-209118.16">18345 13433 28559 0,'0'0'2544'0,"0"0"-2032"15,0 0-512-15,0 0 0 0,0 0 464 0,0 0 0 16,0 0 0-16,0 0 0 0,0 0-304 0,9-1-160 15,-9 1 160-15,10 0-160 16,0 1-1376-16,0 3-368 0,-10-4-80 0,13 5-16 0</inkml:trace>
  <inkml:trace contextRef="#ctx0" brushRef="#br1" timeOffset="-208272.78">18907 13759 911 0,'0'0'0'16,"0"0"0"-16,0 0 0 0,0 0 0 0,0 0 1120 0,0 0 144 15,0 0 16-15,0 0 16 0,0 0 352 0,0 0 64 16,0 0 16-16,0 0 0 0,0 0-128 0,0 0 0 16,0 0-16-16,0 0 0 0,0 0-544 0,0 0-96 15,0 0-32-15,0 0 0 0,0 0-368 16,0 0-80-16,0 0-16 0,2 14 0 0,-2-2 64 0,-1 0 0 15,0 1 0-15,-3 2 0 0,1 1-80 0,1 2-16 16,-2 0 0-16,1 0 0 0,1 0-160 0,2-1-16 16,-3 4-16-16,3-4 0 0,0-1-96 0,3-1-128 15,-2-2 176-15,2-1-176 0,-1 1 208 0,1-3-64 16,-3-10-16-16,9 12 0 0,-4-5 176 0,-5-7 16 16,0 0 16-16,13 4 0 0,-5-1 128 0,-8-3 32 15,12 0 0-15,-2-2 0 0,-1-3-48 0,-9 5-16 16,10-5 0-16,-2 0 0 0,-2-5-80 0,2 2-16 15,-3-7 0-15,0 2 0 0,0-1-64 0,0 2-16 16,-1-4 0-16,1 0 0 0,0 2-96 0,1 0-32 16,1 1 0-16,-2-1 0 0,2-2-128 0,0 3 0 0,-1 3 0 15,-1-2-176-15,0 5 176 0,0-1 0 16,0 3 0-16,-5 5-128 0,3-10 128 0,-3 10 0 0,0 0 0 0,0 0 0 16,0 0-192-16,0 0 64 0,0 0 0 0,0 0 0 31,0 0-1216-31,0 0-224 0,0 0-48 0,0 0-11696 0</inkml:trace>
  <inkml:trace contextRef="#ctx0" brushRef="#br1" timeOffset="-207996.24">19470 13435 15663 0,'0'0'688'0,"0"0"144"0,-7-4-656 0,7 4-176 16,0 0 0-16,-10 2 0 0,0 5 992 0,0 4 160 15,-1 3 48-15,-2 4 0 0,0 2-464 0,0-1-96 16,-1 2 0-16,3 2-16 0,-3 2-64 0,0 0-16 16,0 7 0-16,3 0 0 0,-2-2-112 0,0 2-32 15,0 1 0-15,1 0 0 0,-1 2-224 0,3-7-48 16,1 0-128-16,1-6 192 0,1-1-192 0,0-3 0 15,2-3 0-15,3-2 0 16,-3-2-1488-16,5-11-352 0</inkml:trace>
  <inkml:trace contextRef="#ctx0" brushRef="#br1" timeOffset="-207849.28">19211 13749 28559 0,'0'-12'2544'0,"0"12"-2032"0,5-6-512 0,3-1 0 31,3 5-416-31,1 1-176 0,2 2-48 0,2-1 0 0,0 0 640 0,4 2 256 0,1 1 0 0,3-2-16 16,-1-1-464-16,1 4-96 0,1 0 0 0</inkml:trace>
  <inkml:trace contextRef="#ctx0" brushRef="#br1" timeOffset="-207546.8">19694 13849 22223 0,'0'0'976'0,"0"0"224"0,0 0-960 0,0 0-240 16,0 0 0-16,10-1 0 0,-10 1 384 0,11-3 48 15,-1 1 0-15,2-2 0 0,-1-4-240 0,1 3-64 16,-2 0 0-16,0-4 0 0,-1-1-128 0,-2-2 160 16,1 2-160-16,-2 1 160 0,-2-2 96 0,0 2 32 15,-4-2 0-15,-2 3 0 0,-1-2 288 0,3 10 48 16,-5-6 16-16,5 6 0 0,0 0-240 0,-12 2-32 15,-1-1-16-15,0 4 0 0,-1 6-16 0,0-3 0 16,1 4 0-16,-2-1 0 0,2-2 80 0,3 4 16 16,2-2 0-16,3 2 0 0,0 1-224 0,4-1-32 15,0-3-16-15,3 3 0 0,3 1-160 0,3-3 0 0,2 1 0 16,2 0 128-16,0-3-128 0,2 3-192 0,1-4 32 16,3 4 16-1,0-4-2064-15,2 2-416 0</inkml:trace>
  <inkml:trace contextRef="#ctx0" brushRef="#br1" timeOffset="-207060.18">20099 13831 8287 0,'0'0'736'0,"0"0"-592"16,0 0-144-16,0 0 0 0,0 0 768 0,0 0 112 15,0 0 16-15,0 0 16 0,0 0-528 0,0 0-96 16,0 0-32-16,0 0 0 0,0 0-256 0,0 0 128 16,0 0-128-16,0 0 0 0,0 0 768 0,0 0 64 15,0 0 0-15,0 0 0 0,0 0 160 0,0 0 32 16,0 0 16-16,0 0 0 0,0 0-32 0,0 0-16 15,0 0 0-15,9-4 0 0,0 2-240 0,1-1-48 16,1-1-16-16,2 3 0 0,0-4-368 0,0 1-80 16,-1 2-16-16,1-2 0 0,0-5-80 0,-1 4-16 15,0 1 0-15,-1-3 0 0,1-2 16 0,-1-2 0 16,-1 4 0-16,-3-3 0 0,-2 1 64 0,-1-1 16 0,-4 10 0 0,2-11 0 16,-2 5 96-16,0 6 0 0,-5-8 16 0,-3 1 0 15,-2 6-16-15,-2 2-16 0,-4 3 0 0,-2 2 0 16,-1-1-112-16,-2 8-32 0,0 2 0 0,0 2 0 15,-2-2 352-15,4 5 64 0,1-1 0 0,5 2 16 16,5-1-80-16,1-1 0 0,6-1-16 0,3 0 0 16,5-4-304-16,3-3-64 0,5 0-128 0,4 3 192 15,3-2 0-15,3-1-16 0,5-1 0 0,1-1 0 16,4 3-1792-16,4-1-368 0,4 1-64 0,4-6 0 0</inkml:trace>
  <inkml:trace contextRef="#ctx0" brushRef="#br1" timeOffset="-205421.23">20088 11721 12095 0,'0'0'528'0,"5"-5"112"0,0-5-512 0,-1 4-128 16,-1-3 0-16,-3 9 0 0,0 0 1024 0,0 0 160 0,0 0 32 0,0 0 16 15,7-7-256-15,-7 7-48 16,0 0-16-16,0 0 0 0,0 0-176 0,0 0-32 16,6 13-16-16,-1 1 0 0,-1 4-32 0,-1 1 0 15,-2 1 0-15,3 3 0 0,-1 5-208 0,3 0-64 16,0 3 0-16,3-3 0 0,1-1-160 0,3 1-32 15,2-3-16-15,3-3 0 0,1-1 48 0,1 0 16 0,2 0 0 16,3-1 0-16,2-1 144 0,1-2 48 0,2-5 0 0,2-3 0 16,2 3-16-16,1-5 0 0,-1 0 0 15,2-1 0-15,0-5-48 0,4-1-16 0,-1 0 0 0,3 0 0 16,3-3-112-16,2-4-32 0,2 1 0 0,5-1 0 16,0-3-80-16,2-4-128 0,-2-4 176 0,2-1-176 15,1 0 192-15,3 0-64 0,2 3 0 0,4-6-128 16,-1-2 144-16,2-5-144 0,-1 0 0 0,2 3 144 15,-2 1 0-15,1 2 0 0,0 0 0 0,1 3 0 16,-2-2-144-16,-4 4 192 0,-2 3-192 0,-2 1 192 0,0 0-192 0,-1 4 0 16,1-2 144-16,1 3-144 0,-1 2 0 0,-2 2 0 15,-2-3 0-15,-1 4 128 0,-5 3-128 0,-1 2 0 16,-2 2 0-16,-2 3 0 0,0-1 0 0,2 2 0 16,0 3 128-16,-1-1-128 0,-2 3 0 0,-2 5 0 15,1-1-160-15,-5 4 160 0,-3-1 0 0,-2 0 0 16,2-2 0-16,-3 3 0 0,-5 0 0 0,-1 0 0 15,-1 2 0-15,-3-2 0 0,-2 1 0 0,0-4 0 16,-4-1 0-16,-3-4 0 0,0 2 0 0,-2-1 0 0,-2-2 0 0,1-3 0 16,-8-8 0-16,7 11 0 15,1-4 160-15,-3-1-32 0,-5-6-128 0,0 0 0 16,0 0 0-16,12 4 0 0,-4-1 0 0,3-3 0 16,-4-3 128-16,3-1-128 0,1 2 176 0,-1-2-48 15,-1 0 0-15,1-4 0 0,0-1-128 0,1-2 160 0,2 3-160 16,4-6 160-16,-1-1-160 0,2-1 160 0,2-2-160 0,2 1 160 15,0 1-160-15,2 2 0 0,0-1 0 16,3 1 128-16,3 3-128 0,2 4 0 0,1 0 0 0,0 1 0 16,0 1 0-16,5 4 0 0,3-1 0 0,-1 2 0 15,4 2-128-15,-2-2 128 0,0 1 0 0,0 0 0 16,-2-1 0-16,1 0 0 0,2-1 0 0,2 1 0 16,3 0 0-16,3-1 0 0,3-1 0 0,1-3 0 15,1-4 0-15,0 2 0 0,-1-5 0 0,2 1 128 0,1 0-128 16,5-5 160-16,0-2-160 0,1-1 160 15,-1-1 48-15,-2-5 16 0,-4 1 0 0,-3-6 0 0,-5 2 96 0,1-2 0 16,-2-1 16-16,-1 5 0 0,0-4 16 0,-2 4 0 16,-8-5 0-16,-2 4 0 0,-3 1-32 0,-3 4 0 15,-3 2 0-15,-2 2 0 0,-3 3-320 0,-1 0 0 16,-4 2 0-16,-1 4 128 16,-2 0-944-16,-2 4-176 0,0 0-32 0,-1-3-16144 0</inkml:trace>
  <inkml:trace contextRef="#ctx0" brushRef="#br1" timeOffset="-204005.2">28865 12977 10815 0,'0'0'480'0,"0"0"96"0,0 0-448 0,0 0-128 15,0 0 0-15,7-8 0 0,0-2 656 0,0 4 112 16,1 1 32-16,0 1 0 0,-1-4 0 0,-7 8 0 16,10-3 0-16,1-1 0 0,-11 4-192 0,10-3-32 0,-10 3-16 0,10-4 0 15,-10 4 80-15,0 0 0 16,10-1 16-16,-10 1 0 0,0 0-16 0,0 0 0 0,0 0 0 0,0 0 0 16,0 0 80-16,0 0 16 15,0 0 0-15,4 12 0 0,-4 3-64 0,-1 3-16 0,-3 2 0 0,0 3 0 16,-1 5-144-16,-1 1-16 15,-2 5-16-15,3 1 0 0,-3-1-224 0,3 3-32 0,0 1-16 0,1 4 0 16,0-1-80-16,2 1 0 16,1 1-128-16,-1-3 192 0,2 4-192 0,-2-2 128 15,2-4-128-15,0-1 0 0,0-2 160 0,0-2-160 0,0-5 160 0,0 0-160 16,0 1 128-16,2-3-128 0,2-2 0 0,-1-1 0 16,-1-4 176-16,1-3-176 0,1-3 192 0,-1-1-192 15,2-4 0-15,-5-8 0 0,0 0 0 0,0 0 0 31,0 0-752-31,12-8-48 0,-6-6-16 0,1-3-8128 0,-2-1-1616 0</inkml:trace>
  <inkml:trace contextRef="#ctx0" brushRef="#br1" timeOffset="-203686.52">29428 12850 14735 0,'-9'-15'640'0,"3"6"160"0,-1-1-640 0,2 2-160 0,0 4 0 0,5 4 0 16,-6-6 2192-16,6 6 416 0,0 0 80 0,0 0 0 15,-9 4-1600-15,4 3-336 16,-2 8-64-16,1 5-16 0,0 1-208 0,1 10-32 16,-2 3-16-16,6 4 0 0,0 5-64 0,1 4-16 15,0 0 0-15,2 4 0 0,2 5-144 0,1-1-48 16,1-2 0-16,2 3 0 0,-2 3-144 0,1-2 128 0,-1-3-128 0,-1 1 128 15,-1-8-128-15,-1 0 0 0,-3-4 144 0,0 1-144 16,0-4 160-16,0-4-32 16,0-6-128-16,-2 1 192 0,1-1-32 0,0-5-16 0,-1-4 0 15,1-2 0-15,2-1-144 0,-1-3 0 0,0-3-160 0,0-12 160 32,0 0-1104-32,0 0-128 0,-1-14-32 0</inkml:trace>
  <inkml:trace contextRef="#ctx0" brushRef="#br1" timeOffset="-203298.58">28514 13236 24239 0,'-20'0'1072'0,"8"4"224"0,-1-1-1040 0,2 3-256 16,1-2 0-16,0 5 0 0,3 3 128 0,1 8-128 16,1 0 144-16,4 8-144 0,1 1 304 0,3 5-48 15,4 6 0-15,3 0 0 0,3 0-64 0,8 8 0 16,3 3-16-16,7 2 0 0,-1 2 112 0,8-3 32 16,3-4 0-16,4 1 0 0,0-1 32 0,1-7 16 15,-3-3 0-15,-2-4 0 0,-4-5 96 0,0-6 32 16,0-5 0-16,1-4 0 0,1-6 208 0,2-4 64 15,2-4 0-15,3-7 0 0,2-6 192 0,0-7 32 16,1-7 16-16,-3-6 0 0,-3-6-224 0,0-4-32 16,1 0-16-16,0-8 0 0,-2-3-288 0,-2 1-48 15,1 0-16-15,-4 0 0 0,-4 6-192 0,-4 4-64 0,-5 4 0 16,-2 4 0-16,-4 5-128 0,-2 5-144 0,-3-2 144 16,0 5-208-1,1 4-2160-15,1 4-448 0,1 4-64 0</inkml:trace>
  <inkml:trace contextRef="#ctx0" brushRef="#br1" timeOffset="-200702.31">29332 12392 13183 0,'0'0'576'0,"0"0"128"0,0 0-560 0,0 0-144 16,0 0 0-16,0 0 0 0,8-6 1024 0,-8 6 160 16,0 0 32-16,9-5 16 0,-9 5-48 0,9-3-16 15,-1-3 0-15,-8 6 0 0,0 0-16 0,8-6-16 16,-8 6 0-16,0 0 0 0,0 0-160 0,0 0-16 15,2-9-16-15,-2 9 0 0,-2-12-144 0,-1 5-32 16,-5-2 0-16,0 4 0 0,-2-3-208 0,-4 2-48 16,-4-2-16-16,-3 2 0 0,-1 1-192 0,-2 2-48 15,0 1 0-15,-4 2 0 0,-1 0-48 0,-1 1-16 16,1-1 0-16,0 4 0 0,4 1 32 0,-1 2 0 0,2 0 0 0,2 3 0 16,2 0-224-16,1 3 176 0,2-4-176 0,3 1 160 15,2 4-160-15,3-4 0 0,2 1 0 0,5 3 0 16,4-1 0-16,2 5 0 0,4 2 0 0,5-2 0 15,1-4 0-15,2 1 0 0,1 1 0 0,2-3 0 16,1-2 0-16,0-1 0 0,1-3 160 0,-1 2-160 16,3-2 256-16,1 0-48 0,0-3-16 0,2-3 0 15,-1-1 112-15,1-1 16 0,-1 1 0 0,2-5 0 16,-1-4-176-16,-1 2-16 0,-4-4-128 0,-2 2 192 16,2-3-32-16,-4-2-16 0,-3-5 0 0,0 3 0 15,0 2-144-15,-1 1 192 0,0-3-192 0,-3 1 192 16,-1 2-192-16,-3 2 128 0,-1-2-128 0,-1 0 128 15,-1 3-128-15,-1-2 160 0,-2-1-160 0,-2 3 160 16,-1-3-160-16,-2 0 128 0,-1 4-128 0,-3-1 128 0,-2 0-128 0,0 1 0 16,-2 4 0-16,2-3 128 0,-4 3-128 15,-2 3 0-15,-1-2 0 0,-1 3 0 0,0 1 0 0,-2 2 0 16,-1 0 0-16,2 0 0 0,-1 3 0 0,1 1 0 16,-2 0-128-16,3 0 128 0,-2 0 0 0,2-1 0 15,2 2 0-15,1 2 0 0,-2-4 0 0,5 4 0 16,0-3 0-16,3 2 0 0,1 0-128 0,3 0 128 15,-2 1 0-15,3-1 0 0,1 3 0 0,1-2 0 16,3-9-144-16,0 15 144 0,0 0 0 0,3 1 0 16,2-6-128-16,-1 3 128 0,1 2 0 0,4-1 0 15,3-4 0-15,0 0 0 0,1-1 0 0,1 0-128 0,0 2 128 16,1-4 0-16,6-5 0 0,-4 3 0 16,1 3 0-16,0-5 0 0,1-3 0 0,0 0 0 0,0-2 0 0,2 1 0 15,0 0 0-15,1-1 0 0,-2-4 0 0,-2 0 144 16,0-4-144-16,0 2 0 0,-3-2 144 0,-1 0-144 15,-3-6 0-15,-2 2 0 0,-3 0 0 0,-2 3 0 16,-1 0 0-16,-2 2 0 0,-3-4 0 0,-1 1-192 16,0 6-32-16,3 6-16 0,-7-6 0 0,1-1 0 31,-2 4-1584-31,0 1-320 0,-1 1-64 0</inkml:trace>
  <inkml:trace contextRef="#ctx0" brushRef="#br1" timeOffset="-200210.68">28910 12580 5519 0,'0'0'496'0,"8"-5"-496"0,-4-1 0 0,2-2 0 15,2 3 1712-15,-3-4 240 0,0 2 48 0,-5 7 16 16,0 0-352-16,8-7-80 0,-8 7-16 0,0 0 0 16,0 0-480-16,0 0-80 0,0 0-32 0,0 0 0 15,0 0-208-15,0 13-32 0,0 5-16 0,-4 1 0 16,0 0 64-16,-1 3 16 0,-3-2 0 0,1 3 0 16,-1 1-256-16,2 3-48 0,-1-1-16 0,2 2 0 15,-2 3-208-15,0-3-32 0,3 1-16 0,-3-4 0 16,1 2-96-16,2-3 0 0,-3 6-128 0,1-8 192 15,-2 1-64-15,3-2-128 0,1-1 176 0,2-2-176 16,-1-4 0-16,2 0 0 0,-1-3-160 0,2-11 160 16,3 10-896-16,-3-10-64 0,0 11-16 0,0-11 0 15,0 0-1904-15,0 0-368 0</inkml:trace>
  <inkml:trace contextRef="#ctx0" brushRef="#br1" timeOffset="-199850.48">29336 12652 7359 0,'0'0'656'0,"8"-9"-528"0,0-4-128 0,-1 5 0 15,0 1 1584-15,-1 2 272 0,-2-3 64 0,-4 8 16 16,0 0-704-16,0 0-144 0,0 0-16 0,0 9-16 16,0-9-192-16,-5 16-32 0,-4 2-16 0,0 1 0 15,0 0 112-15,-1 6 32 0,-2 3 0 0,0 6 0 16,3 1-256-16,-3 2-32 0,1 0-16 0,-1 6 0 16,1 4-336-16,-2 2-64 0,-1-4 0 0,2 4-16 15,0-7-96-15,-2 1-16 0,4-4 0 0,0-2 0 16,0-1-128-16,2-3 128 0,3-8-128 0,1 1 128 15,2-6-128-15,2-3 0 0,1-2 0 0,1-5 0 32,2 1-704-32,-4-11-32 0,0 0 0 0,10 3-7200 0,0-7-1456 0</inkml:trace>
  <inkml:trace contextRef="#ctx0" brushRef="#br1" timeOffset="-199437.04">28963 12625 9215 0,'0'0'816'0,"0"0"-656"0,0 0-160 0,0 0 0 16,0 0 176-16,-2 10 0 0,2-10 0 0,-2 13 0 15,-1 0 512-15,2-2 96 0,1 3 32 0,0 1 0 16,0 3 96-16,1 5 32 0,2 5 0 0,-1 4 0 16,0 1-80-16,0 5-16 0,1 4 0 0,0-2 0 15,0 4-96-15,0-2-32 0,-2-2 0 0,0 0 0 16,0-2-80-16,2-1 0 0,-1-2-16 0,2-4 0 15,-1-3-272-15,1-2-48 0,1 2-16 0,0-9 0 16,4-2-128-16,0-2-32 0,-1-5 0 0,1-1 0 16,4-6 48-16,0-3 0 0,1-1 0 0,0-3 0 15,4-4-48-15,-1-2 0 0,4-8 0 0,-4 0 0 16,3 1-768-16,-3-4-176 0,0-3-16 16,-7 1-10176-16</inkml:trace>
  <inkml:trace contextRef="#ctx0" brushRef="#br1" timeOffset="-194998.7">22290 12736 13695 0,'0'0'608'0,"0"0"128"0,4-9-592 0,-1 0-144 0,-2-4 0 0,0 5 0 15,-1 8 1056-15,-1-12 176 0,-1 4 48 0,-4-5 0 16,1 1-128-16,-1 3 0 0,-2 1-16 0,-1 0 0 15,-1-6-240-15,0 8-32 0,1 1-16 0,-2 3 0 16,-3-1-208-16,0 3-32 0,-1 3-16 0,-1 5 0 16,0 3-272-16,-2 3-64 0,0 1-16 0,-1 3 0 15,0 1-240-15,0 2 176 0,1 3-176 0,3-1 160 16,4-1-160-16,2 1 0 0,4 1 0 0,2-4 0 0,3-2 0 16,3-3 0-16,2-3-128 0,2-2 128 0,3-2 0 0,3 0 0 15,0-5-144-15,1-3 144 0,1-1 192 0,-1-3 80 16,4-4 32-16,0-1 0 0,-2-6 64 0,1-3 16 15,-1 1 0-15,1-1 0 0,-2-3-80 0,-2 2-16 16,-4-1 0-16,0 0 0 0,-3 1-16 0,0 2 0 16,-1 4 0-16,-1 2 0 0,-4 11-48 0,0 0-16 15,0 0 0-15,0 0 0 0,0 0-48 0,0 0-16 16,1 13 0-16,1 1 0 0,-1 3-144 0,1 2 0 16,4 1 0-16,-3-3 0 0,4-1-128 0,2-2 128 0,0 1 0 15,3-1 0-15,2 0 0 0,3-4-144 0,-3 0 144 0,2-1 0 31,-2-1-464-31,0-5 16 0,-2 3 0 0,2-1 0 16,0-2-1808-16,-2-1-368 0,1-2-64 0</inkml:trace>
  <inkml:trace contextRef="#ctx0" brushRef="#br1" timeOffset="-194480.08">22763 12509 23039 0,'0'0'2048'0,"-7"7"-1648"0,7-7-400 0,-10 6 0 16,-2 8 272-16,2 1-16 0,1 3-16 0,1 2 0 15,-1 1-240-15,1-1 176 0,0 4-176 0,2 0 160 0,-2-2-160 0,2 1 0 16,-1 3 144-16,2-4-144 0,0-5 320 0,1-3-16 16,2-2 0-16,0 0 0 0,2-12 80 0,0 0 0 15,0 0 16-15,0 0 0 0,0 0 240 0,0 0 64 16,0 0 0-16,12-10 0 0,-2-4 64 0,3-4 32 15,-2-4 0-15,1-1 0 0,2 0-416 0,0-3-96 16,1-2-16-16,-1 0 0 0,-3 5-144 0,2 3-128 16,1 1 144-16,0 1-144 0,-1 1 0 0,-2 3 0 15,1 7 0-15,-4-1 0 0,-1 3 0 0,-7 5 0 16,0 0 0-16,0 0 0 0,4 13 0 0,-3-1 0 16,-2 4 0-16,-3 1-160 0,-1 5 160 0,-2 2 0 0,-2-1 0 15,1-1 0-15,-1-2 0 0,1-1 0 0,0 0 0 0,2-5 0 16,1-2 0-16,5-12 0 0,0 0 0 0,0 0 0 15,0 0 0-15,0 0 128 16,0 0-128-16,11-12 176 0,2-3 96 0,1 1 32 0,1-1 0 0,2-3 0 16,1 0-176-16,-1-1-128 0,1 2 192 0,0 1-192 15,0-1 128-15,-4 3-128 0,0 7 0 0,-3-1 0 16,-1 4 0-16,-10 4 0 0,0 0 0 0,11 5 0 16,-5 6 0-16,-2 5 0 0,0-1-144 0,-3 4 144 15,-1 3 0-15,-1 2-128 0,-2 3 128 0,-1-3 0 16,2 3-176-16,-2-4 176 0,-1-1-208 0,2-1 80 31,3-5-320-31,2-2-64 0,0-1-16 0,-2-13 0 0,8 8-1200 0,2-5-256 0,0-4-32 0,3-4-10368 16</inkml:trace>
  <inkml:trace contextRef="#ctx0" brushRef="#br1" timeOffset="-194146.87">23382 12486 11967 0,'0'0'1072'0,"0"0"-864"16,-6-3-208-16,6 3 0 0,0 0 2624 0,0 0 464 16,-11 0 112-16,0 2 0 0,1-1-2448 0,0 3-496 15,0 4-112-15,1-2-16 0,1 7 16 0,-2 0 0 16,-3 3 0-16,1 3 0 0,2 0 32 0,2 3 0 16,2-3 0-16,3-1 0 0,1-6-176 0,5 2 0 15,5 0 0-15,2-3 128 0,0-6 64 0,0-3 16 0,3 1 0 16,0-5 0-16,2-1 416 0,2-5 80 0,0-1 0 0,1-1 16 15,-1 2 16-15,1-4 0 16,-6-2 0-16,1 1 0 0,-3-1-160 0,-3 3-16 0,-4 0-16 0,-3-3 0 16,-2 0-32-16,-3 2 0 0,-2 1 0 0,-3 0 0 15,-1 2-160-15,-2-1-32 0,-2 5-16 0,0 1 0 16,-1 3-304-16,4 1 0 0,-2 0 0 0,2 2 0 31,2 2-608-31,2 0-32 0,3 5 0 0,5-9 0 16,0 0-1472-16,-2 10-320 0,4 1-48 0,-2-11-10000 0</inkml:trace>
  <inkml:trace contextRef="#ctx0" brushRef="#br1" timeOffset="-193867.73">23691 12433 14735 0,'0'0'640'16,"-10"6"160"-16,-3 3-640 0,2 3-160 0,-1 3 0 0,1 0 0 0,0-1 1216 0,0-2 224 15,3-2 32-15,2 2 16 0,0-3-720 0,2 2-128 16,4-11-48-16,-2 8 0 0,-1 1 80 0,3-9 16 15,0 0 0-15,0 0 0 0,0 0-64 0,0 0-16 16,5 8 0-16,-5-8 0 0,0 0 80 0,0 0 16 16,0 0 0-16,12-4 0 0,-2-1-16 0,-1-5 0 15,-2 1 0-15,1-2 0 0,0 3-240 0,-1-5-64 16,1 2 0-16,-2 1 0 0,1-3-16 0,-2 1-16 16,0 2 0-16,-1-2 0 0,-1-1-80 0,0 3-16 15,-3 10 0-15,2-9 0 0,-2 9-256 0,0 0 0 16,0 0 128-16,0 0-128 0,0 0 0 0,0 0 0 0,0 0-128 0,0 0 128 31,0 0-1664-31,0 0-224 0,0 0-48 0,0 0-7344 0,0 0-1472 0</inkml:trace>
  <inkml:trace contextRef="#ctx0" brushRef="#br1" timeOffset="-193431.57">24128 12292 4607 0,'-6'6'400'0,"-1"3"-400"0,-1-2 0 0,0 1 0 0,1-1 2016 0,-1 3 320 16,0-1 64-16,1 2 16 0,-1-3-944 0,0 3-192 15,1-2-48-15,-1 3 0 0,2 0-160 0,0-1-48 16,-2-1 0-16,4 0 0 0,-1 3-128 0,1-1-16 15,0-2-16-15,4-10 0 0,-5 9-240 0,1 0-48 16,1 0-16-16,3-9 0 0,0 0-112 0,0 0 0 16,0 0-16-16,0 0 0 0,0 0 144 0,0 0 16 15,6-14 16-15,2 1 0 0,-1 2-144 0,1-3-16 16,2-1-16-16,0 1 0 0,0 1-224 0,-1-1-32 16,3 0-16-16,-2 1 0 0,-1 2-160 0,-2 0 128 15,0 4-128-15,-7 7 128 0,0 0-128 0,0 0 0 16,0 0 0-16,0 0 0 0,2 17 0 0,-3 2 0 15,-1 0 0-15,-4 2 0 0,0 4-128 0,-2 1 128 0,-2 1 0 0,3-2 0 16,-1-4 0-16,3-3 0 0,0-1 0 0,2 0 0 16,3-7-128-16,3 0 128 0,-3-10-160 0,10 8 160 31,1-3-576-31,5-4-32 0,2-3 0 0,2-6 0 16,4-1-1504-16,-1-4-320 0,1 2-48 0</inkml:trace>
  <inkml:trace contextRef="#ctx0" brushRef="#br1" timeOffset="-193222.11">24661 11951 26719 0,'-11'-10'1184'0,"11"10"240"0,-9-1-1136 0,9 1-288 0,-10 9 0 0,-3 1 0 16,-2 5 256-16,-3 4-16 0,-1 5 0 0,0 3 0 15,-2 4-96-15,2 3-16 0,1 0 0 0,2 2 0 0,-1 1-128 0,3 1 0 16,3-1-192-16,2-2 192 0,1 0 0 0,5 0 0 15,0 1 0-15,2-8 0 0,1-3-416 0,1-3 32 16,2-1 16-16,-1-4 0 16,2-4-592-16,-4-13-112 0,0 0-16 0,0 0-9536 0</inkml:trace>
  <inkml:trace contextRef="#ctx0" brushRef="#br1" timeOffset="-193084.27">24301 12344 27119 0,'11'-10'1200'0,"-1"5"256"0,4 0-1168 0,5-4-288 0,5 1 0 0,6 2 0 16,6-3 0-16,6 0 0 0,5-5 0 0,3 0 0 16,-1 3 0-16,-3 2 0 0,-2-3 0 0,-2 5-8080 15,0-5-1520-15</inkml:trace>
  <inkml:trace contextRef="#ctx0" brushRef="#br1" timeOffset="-192590.38">25495 12275 22111 0,'0'0'1968'0,"-11"9"-1584"0,2-1-384 0,-3 2 0 16,1-1 128-16,-1 5-128 0,0-1 0 0,0-1 128 0,1 2-128 15,-2 0 0-15,-1-1 0 0,1 0 0 16,2 3 0-16,3-2 0 0,2-1 0 0,2-5 0 0,4-8 0 0,0 11 160 15,0-5-160-15,0-6 160 0,0 0 352 0,10-2 64 16,2-1 0-16,-1 0 16 0,1-6 192 0,-2 0 48 16,-1-4 0-16,0 2 0 0,-1 0-336 0,0-1-64 15,-3-1-16-15,3 2 0 0,-4-3-144 0,-1-2-16 16,0 4-16-16,-3 0 0 0,-1-2-80 0,-1 1-16 16,1 6 0-16,1 7 0 0,0 0-144 0,-2-10 192 15,-1 5-192-15,3 5 192 0,0 0-192 0,0 0 128 16,0 0-128-16,8-7 128 0,2 0-128 0,3 0 0 15,4-3 0-15,4 2-176 0,2-3 176 0,3 1 0 16,5-4 128-16,1-3-128 0,1 2 272 0,-2-1-16 16,0-5 0-16,-3 2 0 0,-3 0 16 0,-1-3 0 0,-1-3 0 0,-1 1 0 15,-3-7-16-15,0 3-16 0,0-1 0 0,-2 0 0 16,-7 2 64-16,1 2 16 0,-3 3 0 0,-2 6 0 16,-3 3-64-16,1 3 0 0,-4 10 0 0,0 0 0 15,0 0-16-15,-12 16-16 0,-2 5 0 0,-2 12 0 16,-1 6-224-16,-3 11 0 0,-2 3-144 0,-1 7 144 15,2 6 0-15,-4 5-144 0,1 5 144 0,-1 4 0 16,3-2-320-16,1 0 0 0,-5-5 16 0,5-4 0 31,2-4-1136-31,2-7-224 0,2-4-64 0,-2-5-7680 0,5-2-1552 0</inkml:trace>
  <inkml:trace contextRef="#ctx0" brushRef="#br1" timeOffset="-192445.69">25403 12798 11055 0,'0'-14'976'0,"3"2"-784"15,0-3-192-15,3 1 0 0,4 3 4160 0,4-3 800 16,4 2 160-16,3 3 16 0,5-2-4128 0,4 3-832 16,5-2-176-16,2 4 0 0,1-3 0 0,-1 4 0 15,2 1 0-15,-3 0 0 16,-5-5-976-16,-1 5-288 0</inkml:trace>
  <inkml:trace contextRef="#ctx0" brushRef="#br1" timeOffset="-191798.67">23259 13424 17103 0,'0'0'752'0,"0"0"160"0,-4-7-720 0,0 0-192 15,-1-1 0-15,0 1 0 0,0-4 656 0,-1 6 112 16,-3-3 0-16,0 4 16 0,-1 0 256 0,1 3 48 15,-2 0 16-15,-3 2 0 0,-3 2-352 0,-1 3-80 16,-1 3-16-16,-1 4 0 0,-2-3-272 0,-1 3-48 16,0 1-16-16,4-3 0 0,2 2-96 0,4 1-32 0,3-2 0 0,5-1 0 15,5-11-192-15,0 0 128 0,7 14-128 0,5-7 0 16,4 1 128-16,3-6-128 0,3-2 0 16,2 0 144-16,4-2 48 0,-3-1 0 0,0-1 0 15,-3 4 0-15,0-1-192 0,-2 2 0 0,-2 3 144 0,-3-1-144 16,-3-1 0-16,-12-2 128 0,10 5-128 0,-10-5 0 15,0 13 128-15,-5 2-128 0,-4-6 128 0,-5 4-128 16,-1 5 240-16,-6-2-32 0,2 1 0 0,-5-3 0 16,-6-4-16-16,-2 3-16 0,-4-4 0 0,3-1 0 15,-1-5-48-15,4 1 0 0,3-2 0 0,4-2 0 16,5-2-128-16,5-2 0 0,6 0 144 0,4-6-144 16,7 1-1392-16,5-4-336 15,5-1-80-15</inkml:trace>
  <inkml:trace contextRef="#ctx0" brushRef="#br1" timeOffset="-191424.75">23591 13294 29487 0,'-21'-3'1296'0,"11"6"288"0,-4 3-1264 0,-2 4-320 15,-2 3 0-15,-1 3 0 0,0 5 0 0,0-1-256 16,1 2 64-16,1 0 0 0,2 4 192 0,1-2 0 15,3 1 0-15,2-2 0 0,4-1 0 0,2 0-144 16,3-5 144-16,5-1 0 0,3-2 0 0,3-6 0 16,3 1 0-16,3-5 0 0,2-4 0 0,3-1 0 15,3-3 0-15,-1-6 0 0,0-2 0 0,0-2 128 16,-2-3 0-16,-2 0 0 0,-3-2 48 0,-2 0 16 16,-1-1 0-16,-5 1 0 0,-3 0 64 0,0 1 0 0,-4 0 16 0,-2 0 0 15,-2 0 96-15,-1 2 16 0,-1 1 0 0,-1 2 0 16,0 5-112-16,-1 2-16 0,-1 3 0 0,0 5 0 15,-1 1-256-15,0 6 160 0,0 0-160 0,0 4 128 16,0 1-128-16,2 1 0 0,3-1 0 0,2 0-176 16,1 1 176-16,1 1 0 0,2-1-144 0,2-1 144 15,0-1-176-15,1-2 48 0,2 0 0 0,0-2 0 16,-1 2-720 0,2-6-144-16,1 0-32 0,2 1-7968 0,1-3-1600 0</inkml:trace>
  <inkml:trace contextRef="#ctx0" brushRef="#br1" timeOffset="-190737.29">24449 12880 15663 0,'-3'-14'1392'0,"6"7"-1120"15,-2-3-272-15,2 2 0 0,-1-2 1168 0,-2 10 176 16,0 0 48-16,0 0 0 0,0-8-240 0,0 8-32 16,0 0-16-16,0 0 0 0,0 0-240 0,-9 9-48 15,-2 3-16-15,-2 5 0 0,-2 5-288 0,0 7-64 16,-2-1-16-16,2 4 0 0,-2 1-48 0,1 3-16 0,-1 2 0 0,1-1 0 16,-1 1-128-16,2-3-32 0,0-2 0 0,2-1 0 15,0 1-208-15,2-5 128 16,-1 0-128-16,4-6 0 0,0-3 0 0,2-4 0 0,2 2 0 0,1-9 0 31,3-8-400-31,0 0-32 0,0 0 0 0,9 4 0 16,1-8-1808-16,0-2-352 0</inkml:trace>
  <inkml:trace contextRef="#ctx0" brushRef="#br1" timeOffset="-190456.11">24816 12718 23039 0,'5'-13'1024'0,"-5"13"192"16,3-10-960-16,-1 1-256 0,-2 9 0 0,0 0 0 0,0 0 912 0,0 0 144 15,0 0 32-15,0 0 0 0,-6 14-816 0,-3 1-144 16,-1 6-128-16,-2 1 144 0,-2 4 80 0,-1 2 16 16,-1 5 0-16,-1 1 0 0,-1 0 112 0,1 2 32 15,-1 0 0-15,3 1 0 0,-1-1-128 0,6 0-32 16,0-3 0-16,2-4 0 0,1-1-224 0,5 0 144 15,1-4-144-15,4 0 128 0,3-3-128 0,2-3 0 16,1-3 0-16,2-2 0 0,2-7 0 0,1 0-256 16,1-3 48-16,0-4 0 15,-1-5-1680-15,-2 1-336 0,-5-1-64 0</inkml:trace>
  <inkml:trace contextRef="#ctx0" brushRef="#br1" timeOffset="-190313.56">24423 13112 28559 0,'0'0'2544'0,"11"-9"-2032"0,4 2-512 0,6 4 0 16,5-5 784-16,7 2 64 0,6-1 16 0,3-2 0 16,3 2-608-16,2-5-128 0,4 0-128 0,-1 2 176 15,5 1-176-15,2 2 160 0,3 2-160 0,-1 0 160 32,-5 3-992-32,-4 0-208 0,-6 0-48 0</inkml:trace>
  <inkml:trace contextRef="#ctx0" brushRef="#br1" timeOffset="-189436.97">22948 13925 6447 0,'0'0'272'0,"2"-9"80"0,-2 9-352 0,4-10 0 0,-1 1 0 0,-1-3 0 15,1 1 2032-15,-2 0 336 0,1 2 64 0,0-1 0 16,-1-3-928-16,-1 3-192 0,0-1-32 0,0 11-16 16,2-8-64-16,-2 8-16 0,0 0 0 0,0 0 0 15,0 0-224-15,0 0-32 0,-3 8-16 0,-1 6 0 16,-4 2-304-16,1 6-64 0,-2 3-16 0,0 4 0 15,-3-2-224-15,1 4-48 0,-1 2-16 0,1 0 0 16,0-3-96-16,0-2-16 0,-1 0 0 0,2-4 0 16,1 2-128-16,1-2 0 0,0-4 144 0,5-2-144 15,-4 0 0-15,3-3-208 0,2-5 16 0,2 0 16 16,0-10-1552-16,0 0-304 0,0 0-64 0,0 0-9168 16</inkml:trace>
  <inkml:trace contextRef="#ctx0" brushRef="#br1" timeOffset="-189071.01">23015 14079 22511 0,'0'0'992'0,"0"0"224"0,0 0-976 0,0 0-240 0,4 14 0 0,-4-14 0 16,7 5 0-16,5-1 0 15,4-3 0-15,2-2-160 0,1-4 352 0,2 0 80 0,0-5 16 0,2 2 0 16,-1-2 144-16,3 1 16 0,1-5 16 0,-4 1 0 16,0 2-64-16,-2-2-16 0,-1 0 0 0,-1 4 0 15,-4-2-208-15,-4 3-48 0,-3-2-128 0,-2 5 192 16,-4-4 320-16,-2 4 64 0,-6 3 16 0,0-2 0 16,-5 0 224-16,0 4 32 0,-4 1 16 0,-3 4 0 15,-5 0-416-15,0 6-64 0,-1-1-32 0,0 4 0 16,1 2-192-16,0 2-32 0,3 1-128 0,-1-1 192 15,2 2-192-15,3-1 0 0,4-2 0 0,3-1 0 16,4 1 0-16,5-2 0 0,4-5 0 0,4 2 0 16,4-1-160-16,6-3 160 0,2-1-128 0,2-1 128 15,4-6-576-15,1-3-48 0,0-1 0 16,0-1 0-16,0-1-2080 0,2-4-432 0,0 1-64 0</inkml:trace>
  <inkml:trace contextRef="#ctx0" brushRef="#br1" timeOffset="-188724.74">23626 14004 10127 0,'-12'-10'896'0,"4"5"-704"15,-1 4-192-15,0-2 0 0,-2-3 2352 0,-2 3 432 16,-5 2 96-16,2 0 0 0,-2 1-1472 0,0 2-320 16,-1 3-48-16,1 2-16 0,-1-2-256 0,-1 7-48 15,0 2-16-15,-2 2 0 0,4-1-272 0,0 3-64 16,3-1-16-16,5 0 0 0,2-2-160 0,3-1-48 0,1 0 0 0,6-5 0 15,-2-9 16-15,10 8 0 0,3-5 0 0,4-1 0 16,1-4 192-16,4-1 32 0,2-6 16 0,1 0 0 16,2-4-80-16,-2 2 0 0,3-1-16 0,-3-2 0 15,-3-4-176-15,-2 3-128 0,-3 3 192 0,-4 1-192 16,-4 0 128-16,-3 6-128 0,-6 5 0 0,0 0 0 16,0 0 144-16,0 0-144 0,0 0 0 0,-5 7 144 15,-2 5-16-15,-2 4-128 0,0 2 192 0,-1 0-64 16,-1 0-128-16,5 1 0 0,-2 0 0 0,5-1 0 15,0 0 0-15,4-4 0 0,1-6-128 0,4 4 128 32,0-6-656-32,5 2-64 0,1-4-16 0,2-4-8448 0,1-4-1696 0</inkml:trace>
  <inkml:trace contextRef="#ctx0" brushRef="#br1" timeOffset="-188409.1">23853 13933 24879 0,'-11'-3'2208'0,"1"3"-1760"15,10 0-448-15,-9 5 0 0,1 2 1392 0,-1 3 192 16,0 3 32-16,0-2 16 0,0 3-1360 0,4 1-272 16,-2 3 0-16,5 0 0 0,-1 0 0 0,1-1-144 15,1 1 144-15,1-1 0 0,-2-3 0 0,1-1 0 0,1-2 0 16,0 0 0-16,0-11 0 0,0 0 0 0,0 0 0 0,0 0 0 15,8 7 240-15,-8-7 16 16,12-3 16-16,0-4 0 0,-1-1 240 0,1-5 32 0,0 2 16 16,2-4 0-16,2-3-160 0,0-3-16 0,2 2-16 0,0-1 0 15,0 1-240-15,-1 1-128 0,0 0 128 0,-1 4-128 16,1 2 0-16,-1 0 128 0,0 3-128 0,-4 0 0 16,0 4-208-16,-2 2-112 0,-1 1-32 0,-9 2 0 31,0 0-2784-31,0 0-576 0</inkml:trace>
  <inkml:trace contextRef="#ctx0" brushRef="#br1" timeOffset="-188176.11">24296 13916 29599 0,'0'0'1312'0,"0"0"272"0,0 0-1264 0,0 0-320 0,-7 5 0 0,0 4 0 0,2-1-256 15,-1 2-96-15,-2-4-32 0,1 7 0 0,-2 1 384 0,0 1 0 16,-1 6 0-16,-2-2 0 0,-1 0 128 0,1 1 32 16,-3 1 16-16,-1-2 0 0,1-2 16 0,1 0 0 15,1-1 0-15,2-2 0 0,1-1-192 0,0 1 0 16,1-2 144-16,2-6-144 16,7-6-384-16,0 0-128 0,-4 9-48 0,4-9-7920 15,0 0-1584-15</inkml:trace>
  <inkml:trace contextRef="#ctx0" brushRef="#br1" timeOffset="-187791.43">24495 13885 15663 0,'-7'-2'1392'0,"7"2"-1120"0,-9 3-272 0,3 3 0 16,0 2 2896-16,-2 3 528 0,-1-1 96 0,0 4 32 15,-1 3-2848-15,-3 2-576 0,-1 0-128 0,-1 1 0 16,0 1 0-16,-2 2 0 0,3-2 0 0,0-2 144 16,2-1 128-16,-1 0 32 0,4-3 0 0,0-3 0 15,5-2 208-15,4-10 64 0,0 0 0 0,0 0 0 16,0 0-80-16,0 0-16 0,0 0 0 0,12-10 0 16,-2-1 0-16,3-4 0 0,-1 1 0 0,2-4 0 0,3-2-224 0,1 0-32 15,-3-1-16-15,3 1 0 16,-2 1-208-16,1 1 0 0,-3 0 128 0,0 4-128 0,0 3 0 0,-3 6 0 15,-1 1 0-15,-10 4 0 0,0 0 0 0,0 0 0 16,8 8 0-16,-3 6 0 0,-2 0 0 0,-3 5-128 16,-2 4 128-16,1 2-160 0,1 2 160 0,-4 3-208 15,0 1 80-15,1-1 128 16,0-2-480-16,2-4 32 0,1 0 0 0,1 1 0 16,2-6-544-16,0-4-96 0,5-4-32 0,0 1 0 15,2-8-1472-15,2-4-288 0</inkml:trace>
  <inkml:trace contextRef="#ctx0" brushRef="#br1" timeOffset="-187394.6">25092 13867 30927 0,'-13'-10'1360'0,"6"3"304"0,-2 2-1344 0,0 3-320 0,-1-1 0 0,0-1 0 16,-2 0 0-16,-2 2-160 0,-1-1 16 0,-2 3 0 15,0 2 144-15,-3 1 0 0,-1 4 160 0,1 0-160 16,-2 6 128-16,2 0-128 0,-3 3 0 0,2 2 144 16,4-4-144-16,4 0 0 0,1 1 0 0,4-1 0 15,2-2 0-15,4 1 0 0,2-13 0 0,4 11 0 16,-4-11 0-16,10 6 0 0,3-3 0 0,1-3 0 16,1-3 256-16,4-3-16 0,1-4-16 0,2 2 0 15,1-3 32-15,1-1 16 0,-1 1 0 0,0-2 0 0,-2 0-128 0,-2 3-16 16,-5-2-128-16,0 1 192 0,-2 5-192 0,-3 3 128 15,-9 3-128-15,0 0 0 0,0 0 192 0,3 11-48 16,-6 4-16-16,-2 4 0 0,-3 3 64 0,-1 3 0 16,-1 7 0-16,-3 0 0 0,0-2-192 0,-1 4 0 15,0 1 0-15,-1-1 128 0,0 0-128 0,0 1 0 16,-1-1 144-16,1-1-144 0,0-5 192 0,-3 0-48 16,3-4 0-16,0-2 0 0,-1-3-144 0,5-4 0 15,1-4 144-15,2-3-144 16,2 0-1216-16,6-8-304 0,0 0-64 0,-10-5-12560 0</inkml:trace>
  <inkml:trace contextRef="#ctx0" brushRef="#br1" timeOffset="-187215.58">24339 13555 43311 0,'-25'-16'3840'0,"12"7"-3072"0,3 1-608 0,4 4-160 15,6 4 160-15,0 0 0 0,0 0 0 0,0 0 0 16,0 0-320-16,0 0-64 0,0 0-16 0,0 0 0 31,0 0-976-31,0 0-192 0,10 8-32 0,-1 2-10432 0,-1-1-2080 0</inkml:trace>
  <inkml:trace contextRef="#ctx0" brushRef="#br1" timeOffset="-186496.51">26172 13217 13823 0,'0'0'608'0,"11"-5"128"0,-4-2-592 0,3 1-144 16,-2-4 0-16,2 1 0 0,0 0 1344 0,1 3 224 15,-1-3 48-15,-3 3 16 0,-7 6-288 0,0 0-64 16,0 0-16-16,0 0 0 0,0 0-272 0,0 0-48 15,-3 13-16-15,-5 2 0 0,-5 3 32 0,-7 5 0 16,-8 3 0-16,-5 10 0 0,-5 7-80 0,-6 2-16 16,-3 4 0-16,0 6 0 0,-1 3 0 0,0 7 0 15,-4 2 0-15,-5 3 0 0,-3 3-288 0,-4 0-48 0,-1 0-16 0,3-2 0 16,2-5-80-16,7-5-32 0,3-1 0 0,3-3 0 16,2-2-16-16,1-8-16 0,4-4 0 0,3-4 0 15,4-3-176-15,1-3-48 0,4-5 0 0,4-3 0 16,4-4-144-16,3-5 0 0,3-4 0 0,4-3 0 31,4-7-1168-31,6-2-272 0,0 0-48 0,0 0-10160 0,6-11-2048 0</inkml:trace>
  <inkml:trace contextRef="#ctx0" brushRef="#br1" timeOffset="-184791.01">25994 13914 21183 0,'0'0'1888'0,"0"0"-1504"0,6-12-384 0,-1 3 0 15,0-2-752-15,0 5-208 0,-5 6-64 16,0 0 0-16,5-8 1568 0,-5 8 304 0,0 0 64 0,0 0 16 15,0 0-64-15,0 0-16 0,0 0 0 0,0 0 0 16,0 14-208-16,-1 3-32 0,-3 2-16 0,-1 3 0 16,-3 5-128-16,0-1-16 0,-2 4-16 0,1 1 0 0,-1-3-256 0,0 2-48 15,1 2-128-15,-1-4 192 0,-3-1 16 0,1-3 0 16,1 0 0-16,3-4 0 0,0-6 368 0,3-1 80 16,-2-2 16-16,7-11 0 0,0 0-16 0,0 0 0 15,0 0 0-15,0 0 0 0,3-12 176 0,1-2 48 16,0-7 0-16,2 1 0 0,2 1-384 0,1-4-80 15,-1-1-16-15,1 1 0 0,-4-5-400 0,4 3 0 16,3 0 0-16,2-1 0 0,2-1 0 0,3 0 0 16,2 7 0-16,-2 2 0 0,2 2 0 0,1 0 0 15,-2 5 0-15,1 2 0 0,-2 7-144 0,-2 3 144 0,-1 3 0 16,-2 3 0-16,-2 3-176 0,-4 4 176 16,0 3-160-16,-2 1 160 0,-1 0-144 0,-4 6 144 0,-2 4-128 0,-3-3 128 15,0-5 0-15,-1-1 0 0,-2 2 0 0,-2-2-128 16,0-1 128-16,-1-4 0 0,0-2 0 0,1 1 0 15,1-4 0-15,3 1 128 0,5-10-128 0,0 0 128 16,0 0-128-16,0 0 0 0,0 0 0 0,0 0 128 16,13-9 96-16,2 0 32 0,3-7 0 0,1-1 0 15,1 1-96-15,3-6-16 0,0-1 0 0,0-1 0 16,-2 3-144-16,1 0 0 0,0 2 144 0,1 0-144 16,-1 3 128-16,0 2-128 0,-7 5 128 0,2-2-128 15,-2 5 0-15,0 1 0 0,-2 5-160 0,-2 5 160 16,-11-5-144-16,8 10 144 0,-3 3 0 0,-4 5-144 15,-2 3 16-15,-3 5 0 0,-3-3 0 0,0 1 0 16,-2 1 128-16,-1-2 0 0,1 1 0 0,-1 0 0 0,3-3 0 0,-5-1 0 16,1-1 0-16,1-1 0 15,-1-3 0-15,4-1 0 0,0-1-144 0,4 0 144 16,0-2-1504-16,3-11-224 0,0 0-64 0,0 0 0 16,10 5-1136-16,-10-5-224 0,18-4-48 15,-4-6-7744-15</inkml:trace>
  <inkml:trace contextRef="#ctx0" brushRef="#br1" timeOffset="-184519.03">26916 13974 25919 0,'-4'-9'1152'0,"4"9"224"0,0 0-1104 0,0 0-272 0,0 0 0 0,0 0 0 15,0 0 0-15,0 0 0 0,0 0-128 0,-6 6 128 16,-2 2 0-16,2 3 320 0,0 4-64 0,-2 3 0 16,-1 1 400-16,0 2 80 0,-1-2 16 0,0 2 0 15,-2 5-48-15,2-4-16 0,-1 0 0 0,1 2 0 16,-2-1-304-16,2 0-64 0,0-3-16 0,0 2 0 16,-1-3-304-16,1-1 160 0,0 0-160 0,1-4 128 15,0 0-128-15,4-2-224 0,-1-2 48 0,6-10 16 16,0 0-2304-16,0 0-464 0</inkml:trace>
  <inkml:trace contextRef="#ctx0" brushRef="#br1" timeOffset="-184039.93">27172 14005 26719 0,'-13'-1'2368'0,"0"2"-1888"16,2 7-480-16,1 2 0 0,-1 2 896 0,1-1 96 16,-1 2 16-16,3 3 0 0,-2 1-816 0,4-2-192 15,-1-1 0-15,1 3 0 0,-2 2 0 0,2 0 0 16,0-2 0-16,0-1 0 0,1-2 192 0,3 1 0 16,-3-2 0-16,5-13 0 0,0 0 288 0,0 0 48 15,0 0 16-15,0 0 0 0,0 0 112 0,0 0 32 0,0 0 0 0,7-7 0 16,1 0-176-16,1-5-16 0,-1 1-16 15,-1-4 0-15,3-3-208 0,0 0-32 0,1 0-16 0,1-1 0 16,2-4-224-16,0 2 176 0,4-2-176 0,0 4 160 16,0 1-160-16,2 1 0 0,-1 0 0 0,0 5 0 15,-1 6 0-15,-1 2 0 0,-1 1 0 0,-1 1 0 16,3 4-128-16,-3 5 128 0,-1 2 0 0,-1 5 0 16,-2 1 0-16,1 4 0 0,-4 1 0 0,0 4 0 15,-1-1 0-15,-1 3 0 0,-1 0 0 0,0-3 0 16,-2-1 0-16,-2 1 0 0,3-4 0 0,-3-1 0 15,-1-4 0-15,1 1 0 0,1 1 0 0,-1-2 0 16,-1 0 0-16,1-5 0 0,-1-9 0 0,0 0 0 16,4 12 0-16,-4-12 0 0,0 0 0 0,0 0 0 0,6 9 0 0,-6-9 0 15,0 0 0-15,0 0 128 0,0 0-128 0,11 6 0 16,-1-4 0-16,-10-2 0 16,13-1-448-16,-3-1-32 15,-10 2 0-15,10-5 0 0,-10 5-1936 0,6-7-384 0,-1-2-80 0</inkml:trace>
  <inkml:trace contextRef="#ctx0" brushRef="#br1" timeOffset="-183799.96">26992 13135 38703 0,'-19'-18'1712'0,"7"9"352"0,-1-1-1648 0,1 5-416 0,4-3 0 0,1 3 0 16,7 5 0-16,0 0-304 0,0 0 48 0,0 0 16 15,0 0 240-15,0 0 0 0,0 0 0 0,0 0 0 16,10-5-192-16,0 0 48 0,1 0 16 0,-1 3 0 31,0 4-1984-31,-10-2-400 0,0 0-80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20:07:42.6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10759 8189 1839 0,'0'0'160'0,"4"-9"-160"16,-1 3 0-16,1-3 0 0,0 1 2496 0,0-2 480 15,-2 5 96-15,0-1 0 0,-2 6-1456 0,0-9-288 16,0 9-64-16,-3-5-16 0,3 5-128 0,0 0-32 16,0 0 0-16,-9-4 0 0,2-1-224 0,7 5-48 15,0 0-16-15,-11 5 0 0,11-5-112 0,-5 6-32 16,0 6 0-16,1 0 0 0,1 7-80 0,3 7-32 15,0 0 0-15,0 9 0 0,0 4 144 0,2 7 16 16,-4 6 16-16,-1 6 0 0,-3 10-208 0,-3 3-32 16,1 3-16-16,-4 5 0 0,-6 1-320 0,1 0-144 15,2 1 128-15,-2-6-128 0,1 0 128 0,2-6-128 16,1-5 128-16,2-4-128 0,-2 0 400 0,-1-3 0 16,1-3 0-16,-3-5 0 0,2-4 112 0,0-2 32 15,0 0 0-15,2-5 0 0,6-4-144 0,1-4-16 0,1-5-16 16,2-6 0-16,0 0-16 0,2-3 0 0,0-6 0 0,0-10 0 15,0 0-32-15,7 9 0 0,-7-9 0 0,10 1 0 16,-10-1-112-16,15-4-16 0,3-5-16 0,0 2 0 16,1-4-176-16,1 1 0 0,2-4 0 0,2 2 128 15,3 1-128-15,2-1 0 0,-1 0 0 0,4 3 0 16,2-2 0-16,3 4 0 0,0-1 0 0,3 3 0 16,4 1 0-16,-11 1 0 0,5-1 0 0,4 2 0 15,2 1 0-15,3-2 0 0,1 0 0 0,5 0 128 0,0-2-128 0,3 2 0 16,2 0 0-16,2 2-176 0,0 0 176 0,-3 1 0 15,4 0 0-15,-1 2 0 0,1 0 0 0,2 0 0 16,6 0 0-16,-2 1 0 0,1-1 0 0,-5 0 0 16,3-1 0-16,28 1-128 0,-7-1 128 0,-6-1 0 15,1 0 0-15,-7 0 0 0,-7-1 0 0,1 1 0 16,-2 0 0-16,1 0 0 0,-2-2 0 0,0 1 0 16,-1 2 0-16,-3-1 0 0,-4 3 0 0,0 0 0 15,-5 0 0-15,-1 2 0 0,-1-1 0 0,0 1 0 16,0 4 0-16,-2-2 0 0,0 3 0 0,-2-4 0 15,0 2 0-15,-7-1 0 0,-2-2 0 0,1 3 0 16,-3-2 0-16,-1-2 0 0,-5 1 0 0,-3 2 0 16,-2-4 0-16,-4 1 0 0,-4 0 0 0,-1 1 0 15,-1-2 0-15,-6-2 128 0,-9-1-128 0,9 3 0 16,-9-3 0-16,0 0 0 0,10 2 0 0,-10-2 128 16,0 0-128-16,0 0 0 0,0 0 128 0,0 0-128 15,0 0 160-15,6-5-160 0,2-1 160 0,-3-3-160 16,0 0 160-16,0-3-160 0,0-3 144 0,0-1-144 0,2-3 128 0,-1-3-128 15,2-5 0-15,1 1 128 0,0-2-128 0,2-4 0 16,-1-9 0-16,3-2 128 0,1-8-128 0,2-1 0 16,2-3 0-16,2-1 0 0,2-6 0 0,0 0 0 15,-2 0 0-15,2 2 0 0,1 3 128 0,-2-3-128 0,5-4 0 16,-2 6 0-16,-3 2 0 0,3-1 0 0,1 0 0 0,-3-1 0 16,1 5 0-16,0 5 0 0,0 4 0 0,0 0 0 15,-6-1 0-15,3 7 0 0,-2 3 0 0,-3 0 0 16,0 2 0-16,-1 2 0 0,-1 1 0 0,-2 4 0 15,1 4 0-15,-2 4 0 0,-1 0 0 0,-2 4 0 16,0 2 0-16,-1-1 0 0,-1 3-128 0,-1 2 128 16,0-1 0-16,0 3 0 0,-2 1 0 0,-2 5 0 15,4-10 0-15,-4 10 0 0,0 0-144 0,0 0 144 16,0 0 0-16,0 0 0 0,0 0-192 0,0 0 192 16,-6-7-192-16,6 7 192 0,-9-3-128 0,0 1 128 15,-3 2 0-15,0 0 0 0,-1 2-128 0,-1 1 128 0,0 1 0 0,-2-4 0 16,-4 3 0-16,-1 1 0 0,-2-1 0 0,-2 1 0 15,-1-4 0-15,-1 0 0 0,1 0 0 0,-2 0 0 16,-1-1 0-16,-2-2 0 0,-1 1 0 0,-1 2 0 16,-1 2 0-16,-3 1 0 0,-2-3 0 0,-1-3 0 15,0 0 0-15,-1-1 0 0,-1 1 0 0,0-1 0 16,-1-2 0-16,-2 4 0 0,-2 2 0 0,0 1 0 16,1-4 0-16,-3 1 0 0,-3 0 0 0,-4 0 0 15,-3-1 0-15,1 0 0 0,1-1 0 0,1 0 0 16,0 1 0-16,-1 3 0 0,2 0 0 0,-1-1 0 15,-1-3 0-15,0-1 0 0,-1 1 128 0,2 2-128 16,4 2 128-16,0 2-128 0,0 2 176 0,1 1-176 16,-1-2 144-16,-1-1-144 0,-1 1 0 0,1-2 144 0,0-1-144 15,1 0 0-15,1 1 0 0,-1 1 128 0,-2 0-128 16,1 3 0-16,-1 0 0 0,0-3 0 0,-3-2 128 0,1-2-128 16,0-3 0-16,2 5 128 0,2 5-128 0,1 1 192 15,2 1-192-15,-1-2 192 0,1-1-192 0,2 0 192 16,-2-2-192-16,4 2 192 0,-4-1-192 0,3-2 192 15,4 0-192-15,2 1 192 0,-1-1-64 0,3 0 0 16,2 0 0-16,1 2 0 0,1-2-128 0,-2 3 160 16,0-3-160-16,3 1 160 0,1-4-160 0,3 1 192 15,0 0-192-15,6-2 192 0,2 2-192 0,3 0 128 16,4-1-128-16,0 2 128 0,4 0-128 0,10 0 0 16,0 0 0-16,0 0 0 15,0 0-1376-15,0 0-208 0,0 0-32 0</inkml:trace>
  <inkml:trace contextRef="#ctx0" brushRef="#br0" timeOffset="4709.88">10761 8105 6447 0,'0'0'576'0,"7"-5"-576"0,-1-4 0 0,0-179 0 16,1 362 608-16,-2-178 16 0,-5 4 0 0,0 0 0 15,0 0-64-15,0 0-16 0,0 0 0 0,2 10 0 16,-2-1 160-16,-2 5 16 0,-3 4 16 0,-2 0 0 16,-3 5-176-16,1 6-48 0,-3 1 0 0,-2 7 0 0,-4 4 272 0,0 9 48 15,3 4 16-15,-7 6 0 0,-2 6-96 0,-3 5-32 16,-1 6 0-16,-1 4 0 15,0-1-304-15,-2 5-64 0,1 0-16 0,1-2 0 0,1 1-80 0,2-9 0 16,3-5-16-16,3-5 0 0,4-7 96 0,4-6 32 16,4-7 0-16,5-2 0 0,1-8 48 0,6-5 16 15,4-2 0-15,3-7 0 0,3 0-16 0,3-4 0 16,2-4 0-16,2-4 0 0,4-1-176 0,1-6-48 16,5-3 0-16,1 0 0 0,1-7-192 0,5 0 176 15,-3 2-176-15,1-5 160 0,0-1-160 0,2 3 0 16,1-4 144-16,2 3-144 0,2-2 0 0,0 1 0 15,3 1 0-15,2-2 0 0,2 4 0 0,1-1 0 16,1 0 0-16,2 1 0 0,2 3 0 0,3 4 0 16,2 0 0-16,2 0 0 0,4-6 0 0,0 3 0 15,0 1 0-15,7 3 0 0,0 0 0 0,2 0 0 16,2 0 0-16,-1 2 0 0,-1 2 0 0,1 4 0 16,1-3 0-16,-3 2 0 0,2 2 0 0,-2-1 0 0,-2 2 0 0,-1 3 128 15,-5-2-128-15,-1 2 0 0,-2 1-128 0,-1-3 128 16,-3 3 0-16,-3 0 0 15,0-1 0-15,-5-4 0 0,-2 1 0 0,-3-4 0 0,-4 1 0 0,12 2 0 16,-11-2 0-16,-5 1 0 0,-6-4 0 0,-12 1 0 16,1 0 0-16,-2-1 0 0,3-2 0 0,-3 1 0 15,-3 1 0-15,-2 1 0 0,-1-3 0 0,-1 1 0 16,-3-1 0-16,-1 1 0 0,-2-3 0 0,1 0 128 16,-8 0 0-16,9-1 0 0,-3-1 0 0,2 0 0 0,-2-3 112 0,1-3 16 15,-1 4 16-15,0-6 0 0,3 0-16 0,-2-5 0 16,-1-3 0-16,0-1 0 0,1-3-128 0,0-3-128 15,1-1 192-15,1-5-192 0,0-4 240 0,0-2-64 16,-2 0-16-16,6-1 0 0,-2-9-160 0,3-4 0 16,2 1 0-16,1-8 0 0,1-1 144 0,6-2 48 15,-1-4 16-15,4-1 0 0,2 1-208 0,3-1 0 16,2 1 0-16,2 4 0 0,1-1-240 0,2 5 16 16,4 1 0-16,-1 2 0 0,-1 2 96 0,1 1 128 15,-3 4-208-15,1 0 80 0,-3 4 128 0,-2-1 144 16,0 3-16-16,-4 4-128 0,2 1 0 0,-6 3 0 15,-4 4-240-15,-3 4 80 0,-2 2 160 0,-3 1-128 16,-3 7 128-16,-3 1-128 0,-2 1 128 0,0 4-208 16,-3 4 80-16,-4 5 128 0,0 0-176 0,0 0 176 15,0 0-128-15,0 0 128 0,0 0-160 0,0 0 160 16,-8 0-192-16,2 4 192 0,-1 0 0 0,1-2 0 16,-1 2 0-16,1 0 0 0,-2-1-128 0,1 0 128 0,-1 0 0 15,2-2 0-15,-2-1 0 0,-1 2 0 16,-1-1 0-16,0 0 0 0,-1 0 0 0,-2 1 0 0,-1-1 0 15,-1 0 0-15,-2 0 128 0,-2 2-128 0,-1-3 176 0,-6 2-176 16,-2 1 160-16,-3 1-160 0,-6 0 128 0,-4-2-128 16,-4 2 0-16,-2-1 128 0,-5-2-128 0,0-1 0 15,0 1 128-15,-3 0-128 0,1-1 0 0,-5 2 128 16,-2-1-128-16,-1 0 192 0,-2 0-192 0,2-1 192 16,-1-1-64-16,0 0-128 0,0 0 192 0,-2-1-64 0,-1 0-128 0,-3-1 160 15,1-3-160-15,-2 2 160 0,-2 0-160 0,0 3 192 16,0 1-192-16,-2-1 192 0,0-2-192 0,-2-2 0 15,-2 0 0-15,5 1 0 0,-1-1 0 0,3 0 128 16,1 4-128-16,-27-4 0 0,9-2 128 0,8-2-128 16,5 3 0-16,5 0 128 0,2 3 0 0,0 1 0 15,1 0 0-15,-2 0 0 0,-2 1-128 0,3-2 128 16,-1 0-128-16,4 1 128 0,2 1-128 0,0 4 128 16,2 1-128-16,3-1 128 0,4-3 64 0,5 1 0 15,-2 0 0-15,7 1 0 0,5-2-192 0,6 0 0 16,4 0 0-16,4 0 0 0,4 2 0 0,4-2 0 15,1-1 0-15,5 1 0 0,2 1 0 0,9-1 0 16,0 0 128-16,0 0-128 0,0 0 0 0,5-6 0 16,6 2 0-16,3 1 128 15,3 1-1440-15,3 2-288 0,2 0-64 0,3 5-16 0</inkml:trace>
  <inkml:trace contextRef="#ctx0" brushRef="#br0" timeOffset="7656.43">8692 15541 18431 0,'0'0'1632'0,"0"0"-1312"0,0 0-320 0,-4 7 0 16,-1 5 1312-16,3 1 192 0,2 1 32 0,0 5 16 16,0 1-704-16,0 4-144 0,0 9-16 0,0 4-16 15,0 4 128-15,-3 8 32 0,0 3 0 0,1 4 0 16,-1 3-176-16,-2 4-16 0,-1-3-16 0,-2 9 0 15,-2-1-176-15,1 1-48 0,2-6 0 0,-4 2 0 16,1-7 16-16,0-1 0 0,-1-3 0 0,-1-2 0 16,2-1 32-16,1-1 16 0,-1-4 0 0,0-3 0 15,0-6-48-15,1-4-16 0,1-3 0 0,3-12 0 0,4-1-272 0,-2-2-128 16,2-1 0-16,1-3 128 0,0-3-128 0,0-8 0 16,5 5 0-16,-5-5 128 15,11-1-528-15,2-4-112 0,2-6-32 0,-1-5 0 16,3-6-2064-16,-1-2-400 0,7-19-96 0,-5 4-16 0</inkml:trace>
  <inkml:trace contextRef="#ctx0" brushRef="#br0" timeOffset="9625.12">8794 15397 6447 0,'-13'-16'272'0,"7"5"80"0,-1 5-352 0,6-3 0 0,1 9 0 0,0 0 0 16,8-5 4464-16,3 1 816 0,3 3 160 15,4-2 48-15,3 2-4320 0,7-3-848 0,5 2-192 0,6-2-128 16,-3 0 304-16,5 0-48 0,1 1-16 0,4 1 0 16,2 0-96-16,5 1-16 0,7-2 0 0,3 2 0 15,0 1-128-15,2 4 0 0,-3 3 0 0,2-1 0 16,1-4 128-16,6 0-128 0,5 2 0 0,4 1 128 0,1-2 128 0,3-5 32 15,0-5 0-15,9 2 0 0,4 1 240 0,1-4 48 16,-1 1 16-16,4-2 0 0,0 0-176 0,6 0-32 16,5-1-16-16,-3-3 0 0,-3 3-160 0,6-1-16 15,6-1-16-15,-1 2 0 0,-4-3-176 0,4 2 0 16,4 2 0-16,-2-3 128 0,-2 1-128 0,0 2 0 16,1 5 0-16,1-2 128 0,0-3-128 0,2 3 0 15,2-2 0-15,0 2 0 0,2 2 0 0,-4-1 0 16,1 4 0-16,4-3 0 0,-1 0 0 0,-1-1 0 15,-5 4 0-15,6-3 0 0,3 1 0 0,-1-1 128 16,-6 1-128-16,4 0 0 0,3 2 128 0,-2-4-128 16,-3 0 128-16,4 1-128 0,5 4 192 0,-2-4-64 0,-3-5 0 15,3 4 0-15,5 1-128 0,-4-1 128 16,-3 0-128-16,4 4 128 0,7-3-128 0,-6-1 0 0,-6 0 0 16,5 1 0-16,1 1 0 0,-2 0 128 0,-6-5-128 0,5 4 0 15,2 3 0-15,-3-2 0 0,-7-3 0 0,2 3 0 16,5 0 0-16,-3 0 0 0,-4-1 128 0,0-1-128 15,0 3 0-15,0-2 0 0,0 0 0 0,-2-2 0 16,0 1 0-16,-2-1 128 0,-2 1-128 0,-3-5 0 16,-5 5 0-16,3-4 128 0,0 3-128 0,-1 1 0 15,-7-3 128-15,0 2-128 0,1-2 128 0,-2 3-128 16,-2 1 144-16,-1 3-144 0,-6-2 160 0,4-2-160 16,0 0 128-16,0 1-128 0,-3 3 0 0,0-3 144 15,-4-2-144-15,4 1 0 0,4 2 0 0,-2 1 0 16,-5 1 0-16,-1-3 128 0,-2 0-128 0,1 0 0 15,3 3 0-15,-5-2 0 0,-3 1 0 0,-1 1 0 0,-2 1 0 0,3 0 0 16,-1-3 128-16,-3 0-128 0,-5 3 0 0,-1 2 0 16,-2-2 0-16,3 0 0 0,4-2 0 0,-3 1 128 15,-2 0-128-15,-4 0 0 0,-4-1 0 0,1 2 0 16,-1-1 0-16,3 1 0 0,2-2 0 0,0 0 0 16,0 2 128-16,-3-2-128 0,-6-1 0 0,-1 3 0 15,-2 4 0-15,0-4 0 0,2 0 0 0,-1 0 0 16,-1-1 0-16,-5 1 0 0,-3-3 0 0,-3 1 0 15,-2-2 0-15,-1 1 0 0,-1-1 128 0,-2-1-128 16,-3 0 0-16,3 2 128 0,2-1-128 0,-2-3 160 16,-3 0-160-16,-1 0 160 0,-2 0 16 0,-2 2 0 15,-2-4 0-15,0 2 0 0,2 0-176 0,-1-2 128 16,-1 5-128-16,0-1 128 0,-2-1-128 0,1 2 0 0,-2 1 0 0,0 3 128 16,-2 0-128-16,-2 2 0 0,2-1 0 0,-4-1 0 15,-2 0 0-15,-3 2 160 0,-1 3-160 0,-3-1 160 16,-2-4-16-16,1 4 0 0,-3 0 0 0,-2 1 0 15,-8-5-16-15,9 9-128 0,-9-9 192 0,9 9-64 16,-7 1-128-16,1 3 0 0,-1-1 0 0,0 4 0 16,-4 0 0-16,-2 3 0 0,-2 5 0 0,-2 3 0 15,1 6 0-15,-2 4 0 0,-3 2 0 0,-2 8 0 16,-1-1 0-16,-1 4 0 0,-3 1 0 0,0 2 0 16,-6 2 0-16,1 4 0 0,1 5 0 0,2 3 0 15,0 3 0-15,4 1 0 0,1 1 0 0,2 1 0 16,3 1 0-16,3 1 0 0,6 2 0 0,2 2 0 15,2-1 0-15,3 2 0 0,2-3 0 0,2 0 0 0,3-1 0 0,0-1 0 16,1-3 0-16,-1 1 0 0,1-7 0 0,1 0 0 16,0-4 0-16,-1-3 0 0,-2-3 0 0,1-3 0 15,-2-1 0-15,1-1 0 0,-2-8 0 0,-3 1 0 16,-1-6 128-16,-1-4-128 0,-1-2 0 0,-3-2 0 16,-3-2 144-16,1-4-144 0,-2 3 128 0,-1-3-128 15,-2-3 128-15,0 0-128 0,1-3 128 0,-3-3-128 16,-2-1 160-16,1-4-160 0,-1 1 224 0,-2-1-48 15,-2-4-16-15,-2 0 0 0,-2 2-16 0,-2-3 0 16,-5 3 0-16,-2-1 0 0,-2-3-144 0,-3 1 192 16,-2 3-192-16,-5-6 192 0,-7 0-192 0,-7 0 128 15,-7 1-128-15,-2-2 128 0,-2-1-128 0,-1 0 192 16,0 0-192-16,-4 0 192 0,-4 1-192 0,-3-2 128 0,-9-3-128 16,1 0 128-16,0 2-128 0,-5-2 0 0,-4-2 144 0,-5 1-144 15,-7 0 0-15,-1-3 0 0,1 3 0 0,-10 0 128 16,-6-4-128-16,-3 2 0 0,-1-1 0 0,-6 0 0 15,-5-3 0-15,-4 2 0 0,1-3 0 0,0 3 128 16,-1-2-128-16,0 1 0 0,0 0 0 0,0-2 0 16,0 4 0-16,-4-2 192 0,-1 1-64 0,1-1 0 15,1 5-128-15,-2-4 128 0,-4 2-128 0,2 2 128 16,4-2-128-16,-6 5 0 0,-4-1 0 0,0 2 128 16,1 0-128-16,1 1 0 0,-8-3 0 0,1 0 128 15,-3 0-128-15,6 0 0 0,4 1 0 0,-4-1 0 16,-2-2 0-16,2 0 0 0,4 2 0 0,-1 1-128 15,-2-1 128-15,2 3 0 0,-1 0 0 0,4 0 0 16,4 0 0-16,1 0 0 0,-8 4 0 0,6-1 0 0,6-1 0 0,-2 1 0 16,-3-3 0-16,4 0 0 0,3 0 0 0,-1 0 0 15,-3 0 0-15,2 1 0 0,3-1 0 0,1 0 0 16,-2 0 0-16,5 0 128 0,0 1-128 0,5-1 0 16,-2-1 0-16,7 0 0 0,7-2 0 0,-2 1 0 15,-1-1 0-15,6 0 0 0,6 1 0 0,0-1 0 16,-3 1 0-16,5-4 0 0,0 0 0 0,4 1 0 15,-2 2 0-15,1-1 0 0,-2-1 0 0,3 1 0 16,2 1 0-16,-2-1 0 0,-1 2 0 0,-1-1 0 16,-1 1 0-16,5-2 0 0,6-1 0 0,-1 0 0 15,-3 1 0-15,4-2 0 0,5-3 0 0,5 4 0 0,4-3 0 16,-7 0 0-16,-2 3 0 0,3-4 0 0,3 1 0 0,4-1 128 16,1 4-128-16,0-3 0 0,-6 3 128 0,2 0-128 15,-1 0 224-15,2-2-32 0,-1 2 0 0,2 1 0 16,0-4-192-16,-1 2-128 0,-3 3 128 0,6-5-208 15,1 2 208-15,6 1 0 0,3-3 0 0,3 2 0 16,-5 2 0-16,3-4 0 0,4 2 0 0,3 1 0 16,3-2 128-16,1 5-128 0,4-1 144 0,2 2-144 15,0 1 128-15,3 0-128 0,-1-5 0 0,0 4 0 16,3 1 272-16,3-3-32 0,3 1-16 0,2 0 0 16,1 1-224-16,5 0 0 0,-1 0 0 0,4-1 0 15,3 1 0-15,0 0 0 0,3-1 0 0,2 1 0 16,1 0 0-16,3-2 144 0,1 1-144 0,2 1 128 15,1-1-128-15,2 1 192 0,0 0-192 0,2-1 192 16,2 2-192-16,6 0 192 0,-6 0-192 0,6 0 192 0,0 0-192 0,0 0 128 16,0 0-128-16,0 0 128 0,-8 3-128 0,8-3 0 15,-6 1 0-15,6-1 0 0,0 0 0 0,0 0 128 16,0 0-128-16,0 0 128 0,0 0-128 0,0 0 0 16,-8 5 0-16,8-5 0 0,0 0 0 0,-6 5 0 15,6-5-160-15,0 0 160 0,-7 4 0 0,7-4 0 16,0 0 0-16,-6 4 0 0,-3 0 0 0,2 1 0 15,0-4 0-15,7-1 0 0,0 0 0 0,0 0 0 16,0 0 0-16,-6 0 0 0,-2-1 0 0,2-3 0 16,0 3 0-16,6 1 0 0,-6-3 0 0,6 3 0 15,-6-5 128-15,1 3-128 0,0-2 0 0,5 4 0 16,-5-6 0-16,5 6 0 0,-5-6 0 0,5 6 0 16,0 0 0-16,0-10-144 15,0 10-1264-15,6-7-256 0,2-4-64 0</inkml:trace>
  <inkml:trace contextRef="#ctx0" brushRef="#br0" timeOffset="11541.66">7854 14884 13583 0,'0'0'592'0,"0"0"144"0,0 0-592 0,0 0-144 15,0 0 0-15,0 0 0 0,0 0 928 0,0 0 160 16,7-2 16-16,2 1 16 0,2-1-304 0,3-1-64 15,1 2-16-15,3-2 0 0,2 3-32 0,3 0 0 0,4 0 0 0,1 0 0 16,1 3-256-16,4-2-48 16,3 0-16-16,3 2 0 0,4-2-80 0,3 0-32 15,2-1 0-15,3 0 0 0,1-1 144 0,2 0 32 0,-1-2 0 0,3 2 0 16,3 0 0-16,2-2 16 0,1 1 0 0,1-1 0 16,4 1-192-16,-1 0-32 0,0 2-16 0,2-1 0 15,4 0-64-15,-1-1-16 16,0 1 0-16,26 0 0 0,-12-2-144 0,-8 2 192 0,-6 0-192 0,-2 0 192 0,-2-2 0 0,-3 2 0 15,-2 1 0-15,-2 0 0 0,0 0-192 0,-6 2 160 16,0 1-160-16,-5-2 160 0,-2-1-160 0,-3 0 0 16,-1 0 144-16,-2 0-144 0,-5 0 128 0,-1 0-128 15,-4-1 128-15,0 1-128 0,-2 0 288 0,-2 0-16 16,-3 0 0-16,-2 1 0 0,-2 0-32 0,-2 2-16 16,-2-2 0-16,-3 0 0 0,-2 1-224 0,0-1 176 15,-11-1-176-15,9 1 160 0,-9-1-160 0,0 0 0 16,0 0 0-16,0 0 0 15,-7 8-1072-15,-2 1-240 0,-2-3-48 0</inkml:trace>
  <inkml:trace contextRef="#ctx0" brushRef="#br0" timeOffset="12128.57">11635 14798 5519 0,'0'0'496'0,"0"0"-496"15,0 0 0-15,0 0 0 0,0 0 2816 0,0 0 480 16,0 0 96-16,0 0 0 0,10 0-1552 0,5-1-320 16,4-1-64-16,5-1-16 0,4 1-144 0,7-2-16 15,5-3-16-15,7 2 0 0,4-4-288 0,5 2-48 0,2 0-16 0,2-3 0 16,0 1-272-16,1-1-48 15,-1 3-16-15,-1-1 0 0,1 3 64 0,-1-3 0 16,-2 2 0-16,-2 0 0 0,-5-3-96 0,-1 2-16 0,-4 2 0 16,-4-1 0-16,-4 1-80 0,-5 2 0 0,-4 1-16 0,-5 2 0 15,-4-2-224-15,-4 4-32 0,-4-1-16 0,-2 1 0 16,-9-2-160-16,0 0 0 0,0 0 0 0,-5 8 0 16,-2 2-176-16,-6-1-112 0,-4 3-32 15,-2 2-11120-15,-2-3-2224 0</inkml:trace>
  <inkml:trace contextRef="#ctx0" brushRef="#br0" timeOffset="12975.95">15184 14693 12671 0,'0'0'560'0,"0"0"112"0,0 0-544 0,0 0-128 16,0 0 0-16,0 0 0 0,0 0 896 0,12 8 160 15,5-6 32-15,7-1 0 0,6 2 192 0,5-1 32 0,3-2 16 0,4 2 0 16,5 2-224-16,5-2-32 0,5 1-16 0,7-2 0 16,4-1-160-16,6 2-48 0,2 2 0 0,3-2 0 15,0-2 144-15,1 0 32 0,1 3 0 0,1-5 0 16,-1 2-192-16,-24-1-16 0,7-1-16 0,2 1 0 15,0 4-160-15,1-3-48 0,1-3 0 0,21-1 0 16,-13 0-112-16,-29 2-32 0,1 1 0 0,-3-2 0 16,-3 0-192-16,-4 2-32 0,-4 0-16 0,-4 1 0 15,-5 1-208-15,-5 0 0 0,-4 1 0 0,-4 5 0 16,-12 2-1328-16,-10 7-352 0,-9 3-80 0</inkml:trace>
  <inkml:trace contextRef="#ctx0" brushRef="#br0" timeOffset="20710.14">25123 15203 7359 0,'0'0'320'0,"12"-4"80"0,-3-4-400 0,3 2 0 15,-2 1 0-15,-1-3 0 0,0 3 1584 0,-2-1 224 0,0-2 48 0,-7 8 16 16,0 0-560-16,6-4-112 16,-6 4-32-16,0 0 0 0,0 0 48 0,0 0 0 0,0 0 0 0,0 0 0 15,0 0-128-15,0 0 0 0,0 0-16 0,-8 12 0 16,-1-1-496-16,-2 4-80 0,-3 2-32 0,-4 2 0 15,0 4-16-15,-3 5 0 0,-5 2 0 0,-2 2 0 16,-2 2-32-16,1 1-16 0,-1-1 0 0,2-1 0 16,3 0-64-16,1-4-16 0,-3-1 0 0,6 2 0 15,1-4 48-15,3 1 0 0,1-5 0 0,4-3 0 0,2 0-192 16,3-3-48-16,2-2 0 0,3-4 0 0,2-10-128 0,0 0 128 16,7 9-128-16,3-5 128 0,3-3-128 0,4-2 160 15,2 0-160-15,1-4 160 0,3-4-160 0,4 3 160 16,3-7-160-16,3 5 160 0,1-2-160 0,3 2 0 15,3-1 144-15,-2 2-144 0,-3-5 0 0,-2 5 0 16,-1-3 0-16,-4 1 0 0,-4-3 0 0,-1 2-320 16,-5 2 64-16,-4 5 16 15,-1-5-2320-15,-4 2-480 0</inkml:trace>
  <inkml:trace contextRef="#ctx0" brushRef="#br0" timeOffset="21066.08">24881 15602 17391 0,'0'0'768'0,"0"0"160"0,-10-1-736 0,10 1-192 16,0 0 0-16,-9 0 0 0,9 0 512 0,0 0 80 15,0 0 16-15,0 0 0 0,0 0 368 0,0 0 80 16,0 0 16-16,11-2 0 0,-2 0 16 0,3-2 0 0,0-1 0 0,4-2 0 16,3 0-192-16,5-5-48 0,5 0 0 0,8-4 0 15,6 1-32-15,0-6-16 0,2-2 0 0,2-3 0 16,0-6-144-16,-1-1-16 0,-1-3-16 0,5-1 0 16,3 0 16-16,5 0 16 0,4 1 0 0,-1 2 0 0,-6 1 48 0,-3-1 0 15,-3-1 0-15,-2 6 0 16,-2 1-288-16,-4 4-48 0,-1-3-16 0,0 6 0 0,-2 2-176 0,0 2-48 15,-5 2 0-15,-3 6 0 0,-4 0-128 0,-3 5 0 16,-3 2 0-16,-2 0 0 16,-2 1-2080-16,-2 1-448 0</inkml:trace>
  <inkml:trace contextRef="#ctx0" brushRef="#br0" timeOffset="22382.82">27322 14600 4607 0,'0'0'400'0,"0"0"-400"0,0 0 0 0,10-5 0 15,-4-4 2496-15,-1 2 432 0,-1-1 80 0,0-1 0 16,-4 9-1056-16,2-11-224 0,-2 0-32 0,-1 0-16 16,1 11-256-16,-9-5-48 0,2-5-16 0,-2 3 0 15,-4 2-288-15,0-1-64 0,-2 1-16 0,-2 2 0 16,-2 2-352-16,-1 0-64 0,-4 2 0 0,-2 3-16 16,1 7-208-16,-2 1-32 0,3 4-16 0,0 5 0 15,0 3-144-15,2 1-32 0,2 7 0 0,1 2 0 0,1 1-128 0,4-1 0 16,3-1 0-16,3-3-176 15,5-2 176-15,3-6 0 0,3-3 0 0,5-4 0 0,1-1 0 0,2-9 0 16,2-2 0-16,3-6 0 0,6-2 176 0,2-9 64 16,4-3 16-16,5-8 0 0,4-9 0 0,0-3 16 15,2-3 0-15,-3-1 0 0,-2-1-96 0,-6-3-32 16,-4 2 0-16,0-4 0 0,-3 3-16 0,-2-5-128 16,-1-3 192-16,-2-1-64 0,-3-4-128 0,-2 0 160 15,-2-3-160-15,0 6 160 0,-1 4-160 0,-1 8 128 16,1 12-128-16,-3 5 128 0,-1 7-128 0,-2 9 0 15,-2 9 0-15,0 0-176 0,-1 10 176 0,-2 8-160 16,0 4 160-16,-1 7-160 0,-5 9 160 0,1 8 0 16,1-2 0-16,-1 7 0 0,0 4 0 0,2 0 0 15,1-5 0-15,0-1-128 0,1-7 128 0,2-2 0 16,-1 0 0-16,3-8 0 0,1-5 0 0,2-1 0 16,-1-4 0-16,1-1 0 15,1-1-1088-15,0 0-176 0,1-4-32 0,0-7-8608 16,-5-9-1712-16</inkml:trace>
  <inkml:trace contextRef="#ctx0" brushRef="#br0" timeOffset="23869.98">27431 13876 2751 0,'0'0'256'0,"-1"-12"-256"0,-2 5 0 0,1-4 0 16,-2 4 2144-16,1-3 384 0,-1 2 80 0,3-3 16 15,-1-2-1232-15,0 5-240 0,2 8-64 0,-1-10 0 16,-2 1-48-16,3 9-16 0,0 0 0 0,-2-10 0 16,2 10 128-16,0 0 0 0,-6-3 16 0,6 3 0 15,-9 6-272-15,-2 5-48 0,0 5-16 0,-2 6 0 0,1 6-128 0,-2 1-16 16,-2 7-16-16,1 7 0 16,-1 5 64-16,-2 10 16 0,-3 3 0 0,0 6 0 0,-2 3-192 0,3 1-48 15,1 0 0-15,0-3 0 0,-2-4-224 0,3 1-48 16,3-4-16-16,2-5 0 0,2-7 96 0,1-5 0 15,2-8 16-15,-1-3 0 0,2-2 80 0,3-5 16 16,-1-5 0-16,2-7 0 0,2-3-160 0,1-11-16 16,-1 10-16-16,1-10 0 0,0 0 16 0,0 0 16 15,1-13 0-15,1-3 0 0,1-4 32 0,1 0 0 16,0-8 0-16,-1-4 0 0,1-3-176 0,0-3-128 16,1-3 144-16,0-1-144 0,0-4 0 0,2 4 128 15,0-2-128-15,1 2 0 0,3-8 0 0,2 2 0 16,2 0 0-16,3-3 0 0,2-2 0 0,5-1 0 15,0-1 0-15,2 2 0 0,-1 4 0 0,4 5 0 16,0 2 0-16,2 3 0 0,0 2 0 0,1 3 0 16,1 1 0-16,0 6 0 0,1 0-128 0,-1 6 128 0,0 3 0 0,-1 8 0 15,1 1 0-15,-4 9-128 0,-3 5 128 0,-7 6 0 16,-5 6 0-16,-5 3-192 0,-4 4 192 0,-8 3-160 16,-5 5 160-16,-6 2 0 0,-6 3 0 0,-4 0 0 15,-6 0 0-15,1-2 0 0,-4 0 0 0,0 0 0 16,2 2 0-16,-1-1 0 0,-1-3 0 0,2-5 128 0,3 1-128 15,3-6 0-15,2-3 0 0,6-2 0 16,7-4 0-16,3-1 0 0,6-13 0 0,0 0 128 16,0 0-128-16,15 5 0 0,3-1 0 0,6-4 0 0,4-3 0 0,5 2-160 15,3-1 160-15,2 2 0 0,1 0-128 0,3 6 128 16,1 2 0-16,-5 3 0 0,0 3-128 0,-7 5 128 16,-6 4 0-16,-6 2 0 0,-5-1-144 0,-5 4 144 15,-5-1 0-15,-5 3-144 0,-8 3 144 0,-5-3 128 16,-4 0-128-16,-6 3 176 0,-10 3 176 0,-1-2 32 15,-5-1 16-15,2-4 0 0,-1 1-16 0,0-1 0 16,-2-1 0-16,1-2 0 0,-1-4-128 0,2-3-48 16,1-4 0-16,3-4 0 0,6-3-208 0,4-6 128 15,2-4-128-15,5-3 0 0,6-2 0 0,6-2-128 16,4-4-16-16,8-3 0 16,8-2-2224-16,5-3-432 0,8-1-80 0,4-8-13488 0</inkml:trace>
  <inkml:trace contextRef="#ctx0" brushRef="#br0" timeOffset="24162.27">28255 14435 27871 0,'-23'5'1232'0,"7"3"256"0,0-2-1184 0,-2 8-304 0,-1 4 0 0,-1 2 0 16,-2-1 1216-16,2 4 192 0,1 2 48 0,1 1 0 15,0 4-592-15,3-3-112 0,2 1-32 0,3-4 0 16,2 3-272-16,5-5-48 0,3-5-16 0,3-1 0 15,5-8-128-15,3 0-16 0,5-4-16 0,1-4 0 16,3-4 192-16,1-4 32 0,3 0 16 0,3-8 0 16,2-4 48-16,-1-4 0 0,0-2 0 0,-5 2 0 15,-4 1-96-15,-4 0-16 0,-4 2 0 0,-5-2 0 0,-6-2-16 16,-5 2-16-16,-3-4 0 0,-3 2 0 0,-6 2-176 0,1-1-16 16,-2 1-16-16,-1 4 0 0,0 3-160 0,2 2 0 15,3 4 0-15,2 1 0 16,1 4-896-1,4 3-176-15,7 2-16 0,0 0-16 0,0 0-2048 0,0 0-416 0</inkml:trace>
  <inkml:trace contextRef="#ctx0" brushRef="#br0" timeOffset="24419.35">28900 13607 24991 0,'0'0'1104'0,"0"0"240"0,-7-8-1088 16,7 8-256-16,0 0 0 0,-9 5 0 0,-1 4 1008 0,1 6 144 16,-3 5 16-16,2 7 16 0,0 8-144 0,-2 9-16 15,-2-1-16-15,2 5 0 0,-1 6-432 0,2-1-64 0,-2 5-32 0,1 7 0 16,0-2-128-16,0 3-32 16,2 1 0-16,1-3 0 0,-2-1-192 0,4-3-128 0,0 0 160 15,0-3-160-15,4-3 0 0,-2-4-192 0,2-8 16 16,2-6 0-1,0-10-848-15,1-4-192 0,0-9-16 0,0-13-8512 0,0 0-1712 16</inkml:trace>
  <inkml:trace contextRef="#ctx0" brushRef="#br0" timeOffset="24849.52">28593 14293 17503 0,'0'0'768'0,"14"-4"176"0,-3-6-752 0,4 1-192 0,3-5 0 0,2 1 0 0,5 2 1392 0,4-2 240 16,4-4 48-16,0 0 16 0,3-4-368 0,-2 0-80 15,0-1-16-15,-1-5 0 0,-1-6-288 0,-1-1-64 16,-1 1-16-16,-1-1 0 0,-2-2-64 0,-2-1-16 16,1-4 0-16,-2-3 0 0,-1-7-112 0,-2 2-32 15,-1-1 0-15,-3 8 0 0,-1 4-192 0,-2 5-32 16,-2 10-16-16,-4 5 0 0,-3 5-112 0,-2 5-32 16,-3 8 0-16,0 0 0 0,-6 14-64 0,-4 8-32 15,-2 5 0-15,-4 11 0 0,0 8 32 0,-1 7 0 16,-1 8 0-16,-1 7 0 0,-1-2-64 0,0 4 0 15,1 5 0-15,0-3 0 0,0-1-128 0,1-8 0 16,2-6 144-16,5-8-144 0,2-7 256 0,4-9-32 0,4-5 0 0,2-7 0 16,2-3 48-16,3-6 16 15,0-5 0-15,4-6 0 0,2-5 0 0,2-7 0 0,2-3 0 0,1-5 0 16,1-4-64-16,1-4-16 0,1-6 0 0,2 0 0 16,-1 2-208-16,1 5 0 0,-3-2 128 0,0 7-128 15,0 10 0-15,0 7 0 0,-1 2 0 0,0 5 0 16,-3 8 0-16,-1 4-192 15,-1 6 192-15,-1 2-160 0,1 5 160 0,0-1 0 16,-4 3 0-16,1 1-128 0,1-4 128 0,1 1 0 0,-1-4 0 0,2 4 0 16,0-4 0-16,1-1 0 0,0-4 0 0,3-1 0 15,-4-3-960 1,2-1-176-16,1-5-16 0</inkml:trace>
  <inkml:trace contextRef="#ctx0" brushRef="#br0" timeOffset="26603.3">30618 13384 14047 0,'0'0'624'0,"0"0"128"0,0 0-608 0,0 0-144 0,0 0 0 0,0 0 0 16,6-9 1296-16,-6 9 240 0,0 0 32 0,0 0 16 15,0 0-352-15,0 0-64 0,0 0-16 0,-3 14 0 16,0 7-304-16,-1 6-64 0,-1 5-16 0,-2 4 0 0,-2 3-64 0,-1 8 0 16,-4 4-16-16,-2 5 0 15,-5 1 48-15,0-1 16 0,-2 1 0 0,-1-1 0 0,0-3-208 0,1-6-32 16,0-10-16-16,4-1 0 0,2-2 64 0,3-3 16 15,4-7 0-15,2-3 0 0,3-3-96 0,3-4-16 16,2-1 0-16,0-13 0 0,0 0-80 0,11-1 0 16,2-8-16-16,2 0 0 0,3-4-64 0,2-5-16 15,1-5 0-15,0-1 0 0,1 0-288 0,1 3 160 16,-2-2-160-16,0 1 128 0,-1 0-128 0,-2 5 0 16,0 1 0-16,-4 6 0 0,0 0-144 0,-2 8 144 15,-1 3 0-15,-4 5 0 0,-2 4-192 0,-1 6 192 16,0-2-192-16,-7 5 192 0,-2 3-128 0,-4 3 128 15,-2 3 0-15,-3-2 0 0,-4 4 0 0,-1-4 0 16,-3 3 0-16,1-2 0 0,-2-4 0 0,4-4 0 16,0-1 0-16,2-3 0 0,3-5 0 0,2-1 0 15,0-5 0-15,12-4 0 16,0 0-1120-16,0 0-224 0,-4-9-32 0,6-4-9440 0,3-4-1904 0</inkml:trace>
  <inkml:trace contextRef="#ctx0" brushRef="#br0" timeOffset="26816.61">31046 13890 28559 0,'0'0'1264'0,"-8"11"272"0,1 2-1232 0,0 1-304 0,1-2 0 0,0 5 0 16,-1 1 0-16,2 2 128 0,1 6-128 0,2-5 0 15,2 0 1024-15,1 0 112 0,2 2 16 0,2 0 0 16,2 2-704-16,5 1-144 0,2-5-32 0,2-2 0 0,0 0-272 15,1-1 160-15,2-1-160 0,0-3 128 16,1-7-1136-16,-3 1-224 0,1-3-48 0,-1-5-8048 16,-2-1-1600-16</inkml:trace>
  <inkml:trace contextRef="#ctx0" brushRef="#br0" timeOffset="26984.8">31360 13881 12895 0,'0'0'576'0,"0"0"112"0,0 0-560 0,0 0-128 16,0 0 0-16,0 0 0 0,4 14 3584 0,-3 4 704 15,-2 3 128-15,-3 3 16 0,-2 7-2320 0,-5 4-480 16,-3 5-96-16,-1 8 0 0,-3 5-640 0,-2 1-112 16,-2 1-16-16,-2-1-16 0,0 3-192 0,-5 2-48 0,-2 1 0 0,0 1 0 15,-5 6-384-15,-1 4-128 16,-1-5 0-16,-3-1-11504 16,-2 0-2336-16</inkml:trace>
  <inkml:trace contextRef="#ctx0" brushRef="#br0" timeOffset="27596.4">27300 15723 17103 0,'0'0'752'0,"0"0"160"0,2-16-720 0,0 6-192 16,-2 10 0-16,0 0 0 0,-2-16 992 0,0 3 160 16,-2 1 48-16,4 12 0 0,-7-6 96 0,-2 5 32 15,-2 1 0-15,-1 4 0 0,-5 6-240 0,-1 1-64 16,-2 4 0-16,0 3 0 0,-2 1-320 0,1 4-64 15,-1 3 0-15,3-1-16 0,1 3-96 0,3-4-16 16,2 2 0-16,4-5 0 0,3-4-208 0,5-2-48 16,2-2-16-16,4-2 0 0,1-1-64 0,3-3-16 0,1-4 0 0,3 0 0 15,4-2 0-15,0 1 0 0,2 0 0 0,0-1 0 16,-2 1-32-16,-4-1-128 0,-1 0 192 16,-3 2-64-16,-9-3-128 0,5 11 0 15,-5-11 144-15,-2 13-144 0,-2 2 416 0,-6 3 16 0,-4-2 0 0,-4 1 0 0,-2-1 16 16,-3 2 0-16,-1-2 0 0,2 0 0 0,-1-3-192 15,0-1-48-15,3 2 0 0,0-7 0 0,2-1-208 16,3-5 144-16,1-3-144 0,4-4 128 0,2 0-400 0,4 0-96 16,0-5-16-16,8 1 0 15,1-1-3456-15,4-4-688 0,6-13-144 0,3 1-16 16</inkml:trace>
  <inkml:trace contextRef="#ctx0" brushRef="#br0" timeOffset="27859.52">27566 15764 16575 0,'0'0'1472'0,"0"0"-1168"16,-7 11-304-16,0-1 0 0,2 3 1440 0,-3 2 224 16,-2 1 64-16,1 3 0 0,-1 2-416 0,1 0-80 15,0 2-16-15,1-1 0 0,3-3-416 0,3 1-96 16,0 1 0-16,4-2-16 0,1-3-176 0,6-2-48 16,4-2 0-16,4-4 0 0,2 1-80 0,2-4 0 15,2-3-16-15,4-2 0 0,1-2 160 0,2-3 48 16,1-5 0-16,-2 3 0 0,-4-7 32 0,-3-2 16 15,-4 1 0-15,-4 1 0 0,-4-4 80 0,-5-1 32 16,-4-1 0-16,-4 0 0 0,-6-1-128 0,-7 0-32 16,-4-4 0-16,-4 4 0 0,-3-1-320 0,1 3-80 15,-1 3-16-15,4 3 0 0,3 0-352 0,1 6-64 16,-1 4 0-16,5 2-16 16,4 0-2480-16,2 1-512 0,9 0-80 0</inkml:trace>
  <inkml:trace contextRef="#ctx0" brushRef="#br0" timeOffset="28319.23">28168 15290 21183 0,'-10'-7'944'0,"10"7"192"0,-6-8-912 0,1 7-224 0,5 1 0 0,0 0 0 16,-7 4 2080-16,1 7 368 0,1 2 80 0,0 7 16 16,-2 6-1168-16,3 5-224 0,-3 2-64 0,-1 4 0 15,-1 3-576-15,2 2-128 0,3 6-32 0,-5 0 0 16,0 0-144-16,1 2-16 0,1 0-16 0,2-5 0 0,1-1-176 15,0-8 0-15,2-4 0 0,2-6 128 0,2-5-128 16,3-3 0-16,0-3 0 0,3-3 0 16,-8-12-1600-16,13 1-240 0,-1-5-48 0</inkml:trace>
  <inkml:trace contextRef="#ctx0" brushRef="#br0" timeOffset="28622.83">28368 15487 21183 0,'0'0'1888'0,"-8"12"-1504"16,0 3-384-16,2 2 0 0,-2 2 1280 0,1 1 176 15,-1 3 32-15,2-2 16 0,1-1-384 0,1 1-80 16,1 1-16-16,1-1 0 0,3 0-448 0,0-1-112 16,1-2-16-16,1-3 0 0,1-3 0 0,3-2-16 0,2-4 0 15,1 0 0-15,1-9 112 0,2-1 32 0,1-4 0 0,2-3 0 16,2-5 0-16,0-4 0 0,-2-4 0 0,1-1 0 15,0-1-96-15,-2 1-16 16,-1-5 0-16,0 0 0 0,-2 2-32 0,1-1-16 16,-3 5 0-16,3-1 0 0,-1 5-160 0,-2 4-16 15,-4 3-16-15,2 0 0 0,-1-2-224 0,1 5 0 16,-3 2 0-16,-5 8 0 0,0 0 0 0,0 0-288 0,0 0 64 0,0 0 16 31,0 0-2992-31,0 0-608 0</inkml:trace>
  <inkml:trace contextRef="#ctx0" brushRef="#br0" timeOffset="28842.96">29044 15386 24879 0,'-12'9'1088'0,"6"-3"256"0,-3 8-1088 0,0 0-256 15,0 4 0-15,1-1 0 0,0 3 1648 0,0 1 272 16,-1 2 48-16,0 4 16 0,1-3-912 0,0 0-176 15,-1 1-48-15,0-2 0 0,0 0-576 0,2 0-112 16,0-3-32-16,1-3 0 0,2-6-128 0,3 1 0 16,0-2 144-16,1-10-144 15,0 0-960-15,0 0-272 0,14-3-48 0,0-3-13312 0</inkml:trace>
  <inkml:trace contextRef="#ctx0" brushRef="#br0" timeOffset="29271.32">29578 15245 20271 0,'0'0'1792'0,"-8"3"-1424"0,-2 8-368 0,2 4 0 15,-1 3 2176-15,-3 1 384 0,-1 5 64 0,0 1 0 0,-1-2-1296 16,0 0-272-16,0 2-48 0,2-3-16 0,0-3-320 0,1 1-64 16,-1 0-16-16,3-3 0 0,1-1-144 0,2-1-16 15,0-8-16-15,6-7 0 0,-4 12 112 0,4-12 32 16,0 0 0-16,0 0 0 0,0 0-48 0,9-9 0 16,3-2 0-16,0-6 0 0,4-3-208 0,0-3-48 15,2 1-16-15,1 1 0 0,0 0-240 0,3 1 0 16,-3 0 128-16,1 1-128 0,0 1 0 0,1 5 0 15,-2 3 0-15,-1 6 0 0,-4 1 0 0,0 6 0 16,-2 8 0-16,0 1-160 0,-2 3 160 0,-4 2-128 16,-1-1 128-16,-1 3-128 0,0 0 128 0,-1 0 0 15,-2-1 0-15,1 1 0 0,2 0 0 0,0-2 0 16,0-3-144-16,2-1 144 16,2-5-512-16,2 0-16 0,1-4-16 0,3-4 0 15,2-5-1536-15,3-7-304 0,5 1-64 0,-3-2-7696 0,0-1-1536 0</inkml:trace>
  <inkml:trace contextRef="#ctx0" brushRef="#br0" timeOffset="29636.72">30286 15199 27935 0,'0'-15'1232'0,"0"15"256"0,-3-12-1184 0,1 7-304 0,2 5 0 0,0 0 0 15,-10-5 1264-15,1 1 192 0,0 2 32 0,0 7 16 16,-1 1-608-16,-3 7-112 0,0-2-16 0,-1 4-16 15,0 3-256-15,0 1-48 0,0 2-16 0,3-1 0 16,1 0-48-16,2-2-16 0,2 1 0 0,2-5 0 0,1 0-112 16,3-1-32-16,4 0 0 0,-4-13 0 0,5 8-96 0,3 0-128 15,3-4 176-15,3-3-176 0,0-3 192 0,3-5-64 16,2 0 0-16,0-2-128 0,3 0 176 0,-2-5-176 16,0 1 160-16,1 0-160 0,-2-1 128 0,0 1-128 15,0-3 0-15,-3 7 0 0,-3 2 256 0,-3 2-32 16,0 2-16-16,-10 3 0 0,11 3 64 0,-4 6 16 15,-2 1 0-15,-2 4 0 0,2 2-96 0,-3 3 0 16,0 0-16-16,-2 6 0 0,-3 2 16 0,-1 0 0 16,-1 1 0-16,0 5 0 0,0 0-64 0,-5 2-128 15,-7-2 192-15,0 2-64 0,-1 1 32 0,-1 2 0 16,-3-5 0-16,1 0 0 0,-1-3-160 0,2 1-176 16,1-6 48-16,-1-2 0 15,1-4-1728-15,0-1-352 0,-1-4-64 0</inkml:trace>
  <inkml:trace contextRef="#ctx0" brushRef="#br0" timeOffset="29793.24">29401 14988 42383 0,'-16'-15'1872'0,"7"8"400"0,1 1-1824 0,-1 1-448 0,-1 2 0 0,-1 1 0 16,-1 2-128-16,2 0-128 0,1 2-32 0,1 0 0 15,1 1-1088 1,-1 2-224-16,-1 3-32 0</inkml:trace>
  <inkml:trace contextRef="#ctx0" brushRef="#br0" timeOffset="30209.08">27590 16622 6447 0,'0'0'272'0,"0"0"80"0,0 0-352 0,0 0 0 16,0 0 0-16,0 0 0 0,-4 12 5440 0,-1 4 1008 0,1 3 208 15,-2 6 32-15,-1 4-4832 0,2 4-960 16,-2 1-192-16,3 4-32 0,0 0-256 0,1 3-48 0,-3-1-16 0,1 0 0 15,-1-2-160-15,1 1-48 0,1-1 0 0,0-2 0 16,0 0-144-16,3-4 0 0,2-2 0 0,3-5 0 31,1-5-1152-31,3-4-320 0,-3-2-64 0,-5-14-12384 0</inkml:trace>
  <inkml:trace contextRef="#ctx0" brushRef="#br0" timeOffset="30502.12">27464 16642 25791 0,'0'0'1152'0,"6"-9"224"0,2-7-1104 0,5 1-272 16,3 1 0-16,4 0 0 0,6 1 496 0,6-1 32 16,5 0 16-16,8 6 0 0,6-1 288 0,5 1 64 15,-5 2 16-15,1 1 0 0,-2 3-32 0,-3 5-16 16,-3 5 0-16,-2 3 0 0,-3 4-416 0,-2 9-64 15,-4 4-32-15,-5 3 0 0,-6 2-96 0,-7 4 0 16,-7 3-16-16,-7 7 0 0,-5 4 128 0,-6-4 16 16,-5 2 16-16,-4-6 0 0,-3 0-16 0,-2-4 0 15,-3 0 0-15,1-3 0 0,0-1-64 0,1-2 0 16,-1-5-16-16,1-2 0 0,0-8-304 0,2 0 128 16,-1-7-128-16,-1-4 0 15,4-3-1328-15,0-6-368 0,5-3-80 0</inkml:trace>
  <inkml:trace contextRef="#ctx0" brushRef="#br0" timeOffset="30872.11">28835 16397 24879 0,'0'0'2208'0,"0"0"-1760"15,-11 4-448-15,1 0 0 0,1 9 2000 0,-1 2 320 16,-3 4 64-16,0 1 16 0,-1 7-1072 0,2 2-224 16,0 4-32-16,1 0-16 0,3-3-512 0,2 3-96 15,3 2-32-15,1 1 0 0,0-3-160 0,6 0-16 16,0-1-16-16,5-5 0 0,2 0-80 0,5-6-16 16,1-2 0-16,6-3 0 0,3-3 0 0,3-4 0 15,0-3 0-15,2-1 0 0,1-3 64 0,1-4 0 16,0 1 0-16,0-3 0 0,-3 1-64 0,1-3-128 15,-3 5 192-15,-2-4-64 0,1-3-128 0,-3 5 0 16,-3-4 0-16,-4 1 128 0,-1 1-128 0,-6 0 0 16,-10 5 0-16,0 0 0 0,0-10-208 0,-5 5-128 15,-4-3-32-15,-5 4 0 16,-5 0-1920-16,-3 0-384 0,-3-2-80 0,-3-2 0 16,-4-2-560-16,-2 0-96 0,-2-5-32 0</inkml:trace>
  <inkml:trace contextRef="#ctx0" brushRef="#br0" timeOffset="31006.67">28796 16741 6447 0,'-23'-13'576'0,"13"8"-576"16,-1 2 0-16,11 3 0 0,-7-6 2720 0,7 6 432 0,0 0 96 0,0 0 16 15,0 0-1664-15,13-4-320 0,1 2-64 16,4 2 0-16,1 0-304 0,5 0-48 0,1-2-16 0,2 1 0 16,1-1-32-16,0-2-16 0,-1-1 0 0,-1 1 0 15,1 0-96-15,0-1 0 0,-1-1-16 0,-1 3 0 16,-5 2-336-16,-2-1-64 0,-4 2-16 0,-3 0 0 16,-11 0-432-16,0 0-96 0,0 0 0 0,0 0-13664 15</inkml:trace>
  <inkml:trace contextRef="#ctx0" brushRef="#br0" timeOffset="31155.63">28637 16508 26719 0,'1'-13'2368'0,"5"2"-1888"16,1-2-480-16,6-2 0 0,3 2 896 0,9 2 96 15,5-4 16-15,7-2 0 0,4 0-288 0,4-2-48 16,4-1-16-16,3-3 0 0,1-1-144 0,3 2-16 16,1 1-16-16,9-3 0 0,9 2-96 0,3 2-32 15,-2 1 0-15,-2 1 0 16,-4 0-912-16,-4 3-176 0,-4 6-32 0,-2-1-16 0</inkml:trace>
  <inkml:trace contextRef="#ctx0" brushRef="#br0" timeOffset="32005.78">26025 18403 20271 0,'0'0'1792'0,"0"0"-1424"15,0 0-368-15,0 0 0 0,0 0 192 0,0 0-16 16,0 0-16-16,0 0 0 0,-10 5 1312 0,0 4 272 16,-1 3 48-16,1 0 16 0,0 4-912 0,0 0-176 15,-1 2-32-15,-1 1-16 0,1 0-32 0,1 4-16 16,2 1 0-16,3-1 0 0,2-3-176 0,2 1-48 16,1-2 0-16,5-4 0 0,3-4-112 0,3-4-32 15,2 2 0-15,5-4 0 0,2-5 112 0,3-2 16 16,1 0 0-16,3-4 0 0,2-1-96 0,1-3-16 15,-2-3 0-15,0-2 0 0,-2-1 96 0,-5-1 16 16,-3-1 0-16,-4-1 0 0,-4 0 80 0,-3 0 32 16,-5-1 0-16,-4-2 0 0,-6 3 240 0,-2 0 48 0,-2 0 16 0,-2 2 0 15,-2 1-416-15,-3 3-64 16,-4 0-32-16,3 7 0 0,2 0-288 0,3 4 0 16,1 2 0-16,1 3 0 15,1 2-1904-15,5 1-272 0,7-6-64 0,0 0-14912 0</inkml:trace>
  <inkml:trace contextRef="#ctx0" brushRef="#br0" timeOffset="32311.22">26608 18205 22687 0,'0'0'1008'15,"0"0"208"-15,0 13-976 0,0-1-240 0,-1 4 0 0,0 3 0 0,-2 1 960 0,1 5 128 16,1 1 48-16,-3 4 0 0,-1-2 64 0,0 2 16 16,-3-1 0-16,2-5 0 0,-1-1-256 0,2-2-64 15,1-5 0-15,2-2 0 0,-1-3 112 0,3-3 16 16,0-8 0-16,0 0 0 0,0 0-192 0,13-4-16 16,1-2-16-16,2-7 0 0,2-4 32 0,3-2 16 15,0-2 0-15,3-5 0 0,2 1-432 0,-1-3-96 16,1 2 0-16,-3-2-16 0,1 4-304 0,-1 3 0 15,1-1-128-15,0 2 128 0,-1 2-304 0,-2 7 48 16,0 0 0-16,-1 6-12864 16,0 3-2576-16</inkml:trace>
  <inkml:trace contextRef="#ctx0" brushRef="#br0" timeOffset="33078.03">27944 18007 18831 0,'0'0'832'0,"0"0"176"0,0 0-816 0,0 0-192 0,0 0 0 0,-5 7 0 15,-1 5 880-15,3-2 128 0,1 4 16 0,-1 2 16 16,1 3 16-16,-1 3 0 0,2 3 0 0,0 0 0 16,-2 0-208-16,2-1-32 0,-2 2-16 0,1 2 0 15,-1-2-192-15,-1 1-32 0,-1-7-16 0,0-1 0 16,-1 0 48-16,1-1 16 0,0-1 0 0,0-3 0 15,5-14-64-15,0 0-16 0,0 0 0 0,0 0 0 0,0 0-32 0,0 0 0 16,5-17 0-16,1-2 0 0,3-4-32 0,1-2-16 16,2-1 0-16,0-3 0 0,1-1-272 0,0 2-64 15,3 1-128-15,1 2 192 0,-2-5-192 0,2 6 0 16,-1 1 0-16,2 2 0 0,0 3 0 0,-1 5 0 16,-3 1 0-16,2 8 0 0,-2 2 0 0,-2 5 0 15,0 2 0-15,-2 5 0 0,0 0-176 0,-2 6 176 16,-2 3-160-16,-2 1 160 0,-1 3-128 0,-2 0 128 15,-2 1 0-15,-1 1-144 0,0-3 144 0,-1-2-192 16,2-2 192-16,-2 0-192 16,3-2-336-16,3 1-80 0,-1-4-16 0,-2-13 0 15,7 9-2496-15,-7-9-496 0</inkml:trace>
  <inkml:trace contextRef="#ctx0" brushRef="#br0" timeOffset="33377.49">28590 18040 19343 0,'0'0'1728'0,"-9"2"-1392"0,0-2-336 0,-1 3 0 15,0 1 1488-15,-1 4 240 0,3 3 32 0,-2 1 16 16,1 1-432-16,0 1-64 0,1 1-32 0,2 2 0 16,1-2-592-16,1 2-112 0,3-5-32 0,2-2 0 15,2 3-208-15,2-5-48 0,2-1-16 0,4-4 0 16,-11-3 16-16,17 0 16 0,4-3 0 0,-2 0 0 15,-1-8 176-15,1 1 48 0,0-1 0 0,-2-4 0 16,1-1 16-16,-1 0 0 0,-3-3 0 0,-2 1 0 16,-1 1-128-16,-5 2-32 0,-2 0 0 0,-2 2 0 15,-4-2-96-15,-3 1-32 0,-3 5 0 0,-1 0 0 0,-2 5-224 16,-2 2 0-16,-1 1 0 0,0-1 0 16,0 5-1280-16,-1-1-336 0,2 2-80 0,0 3-9040 15,1 0-1808-15</inkml:trace>
  <inkml:trace contextRef="#ctx0" brushRef="#br0" timeOffset="33661.12">29202 17348 24063 0,'2'-15'1072'0,"-2"15"208"0,4-8-1024 0,-4 8-256 16,0 0 0-16,0 0 0 0,0 0 864 0,8 11 112 16,-5 2 32-16,0 7 0 0,-6 2 160 0,1 5 48 15,-3 0 0-15,0 6 0 0,0 2-368 0,-2 2-64 16,0 7-16-16,-1-3 0 0,0 5-256 0,1 1-48 0,-1 4-16 0,2 1 0 16,-4-2-288-16,3-4-160 0,2-2 160 0,0-5-160 15,-1-2 0-15,1-2-240 0,-1-2 32 0,1-8 0 16,0-5-2528-1,-1-3-496-15</inkml:trace>
  <inkml:trace contextRef="#ctx0" brushRef="#br0" timeOffset="33842.87">28942 17935 18431 0,'4'-14'1632'0,"0"8"-1312"0,3-4-320 0,2 2 0 0,3-3 2512 0,3 1 432 16,2 1 96-16,2-3 16 0,1 1-1456 0,4-3-272 15,2-3-64-15,0 1-16 0,-10 10-480 0,1-5-80 16,4 2-32-16,0-1 0 0,3 0-432 0,1 1-96 16,-1 3 0-16,-1-3-128 15,17-6-896-15,-8 6-272 0,-7-1-64 0,-2 5-13824 0</inkml:trace>
  <inkml:trace contextRef="#ctx0" brushRef="#br0" timeOffset="34097.87">29782 17574 26031 0,'0'0'1152'0,"-3"12"240"0,-2 4-1120 0,-1 4-272 0,-1-1 0 0,-1 5 0 15,-1 0 1072-15,-1 8 144 0,0 2 48 0,-1 0 0 16,-2-1 16-16,1 2 0 0,1-1 0 0,1-2 0 15,2-3-720-15,2-4-144 0,-1 0-32 0,2-4 0 16,3-4-256-16,1-5-128 0,1 0 128 0,0-12-128 16,0 0 0-16,0 0-304 0,0 0 48 0,0 0 16 15,14-4-2496-15,-3-9-496 0,5-7-96 16,-3-2-9280-16</inkml:trace>
  <inkml:trace contextRef="#ctx0" brushRef="#br0" timeOffset="34473.37">30104 17558 24879 0,'0'0'1088'0,"-9"11"256"0,0 2-1088 0,-1 5-256 15,0 2 0-15,-2 2 0 0,2-3 1424 0,-2 3 240 16,0 0 32-16,1 1 16 0,-7 3-432 0,4-5-64 15,2-2-32-15,4-2 0 0,-1-2-512 0,4-3-96 16,1-1-32-16,4-11 0 0,0 0-240 0,0 0-48 16,6 5-16-16,-6-5 0 0,12-2 16 0,0-4 0 15,2-5 0-15,2-2 0 0,0-4-64 0,1-3 0 0,-1-1 0 0,1-2 0 16,-2 3-192-16,3-3 144 0,-3 2-144 16,1 0 128-16,1-1-128 0,1 4 0 0,0 6 0 0,-2 3 0 15,-2-1 0-15,0 6 0 0,-1 4 0 16,-2 2 0-16,-1 7 0 0,-2 0 0 0,-3 6 0 0,0 3 0 15,-2 4 0-15,-2 1 0 0,-2 2 128 0,-1-1-128 16,0 2 0-16,-1-2 128 0,1-1-128 0,1 2 128 16,-1-3-128-16,2-3 0 0,2-3 0 0,1-2 0 15,2-5-1280-15,-5-9-128 16,0 0-16-16,16 3-9600 0,-4-6-1920 0</inkml:trace>
  <inkml:trace contextRef="#ctx0" brushRef="#br0" timeOffset="34906.03">30803 17492 22111 0,'0'0'976'0,"-2"-13"208"0,0 3-944 0,0-1-240 16,2 11 0-16,-4-8 0 0,4 8 1408 0,0 0 256 16,0 0 32-16,-8-8 16 0,8 8-448 0,-10-1-96 15,3 5-16-15,-4 2 0 0,1 2-432 0,0 3-80 16,-1-2-32-16,2 3 0 0,2-2-128 0,1 1-32 15,0 2 0-15,2-5 0 0,-1 3-112 0,1-2-16 16,0 1-16-16,2 3 0 0,-1-3-160 0,2 1-16 16,1-2-128-16,1 7 192 0,0-3-192 0,3 0 0 15,-4-13 128-15,5 10-128 0,3 2 0 0,-1-6 144 16,1 2-144-16,2-4 128 0,0-3 96 0,1 0 16 16,1-1 0-16,0-1 0 0,-1-3 16 0,3 0 16 0,0 0 0 15,1-1 0-15,-1 2-112 0,3-3-32 0,-2 1 0 0,3 3 0 16,0-1-128-16,0 2 0 0,-2 1 0 0,-4 3 0 15,0 0 0-15,5 5 0 0,-3 0 0 0,-5 1 0 16,-2-2 0-16,1 7 0 0,-2 3 144 0,-2 2-144 16,-3 0 320-16,-1 1-16 0,-2 4 0 0,-6 11 0 15,-1-2 144-15,-1-2 48 0,-3 1 0 0,-1-4 0 0,-1 0-112 16,0-2 0-16,-5-1-16 0,2-2 0 0,0-4-144 16,3 3-32-16,-1-1 0 0,4-1 0 0,-1-2-192 15,3-5 0-15,0-2-192 0,1-3 192 16,-1 1-3040-16,-2-8-496 15</inkml:trace>
  <inkml:trace contextRef="#ctx0" brushRef="#br0" timeOffset="35047.76">30433 17229 39615 0,'-33'-22'1760'0,"13"8"352"0,0 0-1680 0,2 3-432 15,6-2 0-15,1 5 0 0,2 1 1136 0,9 7 144 16,-8-8 16-16,5 1 16 0,3 7-880 0,0 0-176 15,0 0-48-15,0 0 0 16,0 0-2176-16,0 0-432 0</inkml:trace>
  <inkml:trace contextRef="#ctx0" brushRef="#br0" timeOffset="36745.87">26335 19440 10127 0,'-11'-1'448'0,"11"1"96"0,0 0-544 0,-7-4 0 16,-2-1 0-16,9 5 0 0,-5-7 2544 0,4-4 400 15,4 3 64-15,2-4 32 0,2 2-1280 0,4-4-256 16,1-1-48-16,5 1-16 0,2 1-624 0,2 0-128 0,5-1-32 0,2 2 0 16,0 0-400-16,2-1-96 0,2 3-16 0,1 1 0 15,1 4 128-15,-2 1 32 0,-3 4 0 0,-3 4 0 16,-6-1-304-16,-3 1 0 0,-3 1 128 0,-5 4-128 15,-4 0 144-15,-5 3-16 0,-4 4-128 0,-2-1 192 16,-5 0-64-16,-1 3-128 0,-6-2 176 0,-2 5-176 16,-3-2 144-16,1 0-144 0,0 0 0 0,5-3 144 15,3-3-144-15,3-1 0 0,5-1 144 0,6-11-144 16,0 9 0-16,5 1 0 0,4-5 0 0,5 0 128 16,5 0-128-16,5 0 0 0,2-1 0 0,0 5 128 15,2-1-128-15,2 4 0 0,-4 0 0 0,0 2 0 16,0 2 0-16,-4 2 0 0,-3 0 0 0,-4 1 0 15,-4 1 0-15,-5-1 128 0,-4-1-128 0,-3 0 128 16,-5 1 368-16,-3 1 80 0,-5-2 0 0,-1-3 16 0,-6-1 192 0,2-1 48 16,-5 0 0-16,-1-3 0 0,-2 0-304 0,-1-3-48 15,-4 0-16-15,2-3 0 0,-1-1-288 0,2-3-176 16,2-2 192-16,3-2-192 16,1-3-656-16,5 0-240 0,5-3-64 0,4-1-10016 15,4-4-2016-15</inkml:trace>
  <inkml:trace contextRef="#ctx0" brushRef="#br0" timeOffset="37140.42">27250 19381 22511 0,'0'0'992'0,"0"0"224"0,-9-8-976 0,1 3-240 0,-4 2 0 0,1 1 0 16,-1-2 1056-16,0 5 160 0,-2-1 48 15,0 5 0-15,0-1-528 0,-2 4-96 0,4 1-32 0,-1 1 0 16,1 0-32-16,2 3 0 0,1-3 0 0,3 1 0 16,1 2-272-16,1-4-64 0,4-9-16 0,0 13 0 15,3-4-64-15,2 1-16 0,-5-10 0 0,10 6 0 16,3 2 112-16,1-4 0 0,0-4 16 0,1 0 0 16,0 0 48-16,3 0 16 0,0-4 0 0,0-1 0 15,-3 1-160-15,0 0-48 0,-1 0 0 0,-3 0 0 16,0-2-128-16,-11 6 128 0,11-1-128 0,-11 1 128 15,12 4 64-15,-4 3 16 0,-1 3 0 0,-2 3 0 16,-1 2 112-16,-2 1 0 0,-2 0 16 0,0 1 0 16,-2 0 0-16,-1 3 0 0,-1-1 0 0,-1 1 0 0,-2-1-80 0,-1-1 0 15,0-3-16-15,-1 0 0 0,1-1-80 0,-3 0-16 16,1-1 0-16,-1 1 0 0,-1-4-144 0,2 2 128 16,0 3-128-16,0-5 128 15,-2-1-720-15,1-4-160 0,2 0-16 0,0 0-10704 16,2-2-2144-16</inkml:trace>
  <inkml:trace contextRef="#ctx0" brushRef="#br0" timeOffset="37452.14">25828 20228 20095 0,'0'0'896'0,"0"0"176"0,0 0-864 0,0 0-208 0,0 0 0 0,8-6 0 15,2-2 752-15,6 2 96 0,6-1 32 0,5-2 0 16,3-3 80-16,10 2 32 0,8-4 0 0,5 0 0 16,6 0-96-16,3 0 0 0,5-1-16 0,5-3 0 15,5-4-160-15,6 2-16 0,3 1-16 0,-2 1 0 16,-1 2-176-16,-8 3-48 0,-3-2 0 0,-3 5 0 15,-6 2-176-15,-4 0-32 0,-6 4-16 0,-7 2 0 16,-8-1-240-16,-5 2 144 0,-5 1-144 0,-5 0 128 16,-5 3-304-16,-4-1-64 0,-3 1-16 0,-11-3-10032 15,0 0-2000-15</inkml:trace>
  <inkml:trace contextRef="#ctx0" brushRef="#br0" timeOffset="37797.31">26836 20213 2751 0,'0'0'128'0,"-5"-7"16"0,5 7-144 0,-4-9 0 16,4 9 0-16,0 0 0 0,0 0 5056 0,0 0 992 15,0 0 192-15,0 0 32 0,-4 10-4064 0,0 0-816 16,-1 3-176-16,0 1-16 0,0 2-32 0,0 5 0 15,0-1 0-15,-3 4 0 0,0 1-288 0,0-2-64 0,0 3-16 0,2-2 0 16,0 3-336-16,0-1-64 16,1-2-16-16,0 1 0 0,1-4-160 0,2-2-32 0,1-5-16 0,2-2 0 15,1-1-16-15,-2-11 0 0,0 0 0 0,12 7 0 16,1-1 112-16,-1-4 32 0,4-3 0 0,-1-1 0 16,1-5-80-16,2 2-16 0,0 0 0 0,0-4 0 15,1 0-208-15,0-1 128 0,0 2-128 0,1 0 0 16,1 0 0-16,-2-1 128 0,-3 1-128 0,2 0 0 31,-1 0-736-31,0-2-192 0,0 1-32 0</inkml:trace>
  <inkml:trace contextRef="#ctx0" brushRef="#br0" timeOffset="38490.03">26053 19348 18367 0,'-11'-9'816'0,"2"2"160"0,-4 2-784 16,0-1-192-16,-3 1 0 0,-1 5 0 0,2 6 848 0,-2 4 128 15,-2 2 32-15,-1 4 0 0,0 8-144 0,-1 4-32 16,0 8 0-16,2 9 0 0,1 5-208 0,1 8-48 0,3 3-16 0,0 3 0 15,3 4-240-15,3 5-64 0,2 4 0 16,6 0 0-16,4 2-128 0,3-5-128 0,6-4 192 16,4-2-192-16,2-4 192 0,4-2-192 15,5-7 192-15,6-4-192 0,1-6 176 0,10 0-176 0,4-7 160 0,10-5-160 16,6-6 0-16,1-2-208 0,-1-4 16 0</inkml:trace>
  <inkml:trace contextRef="#ctx0" brushRef="#br0" timeOffset="38817.44">27541 19132 25791 0,'0'0'2304'16,"7"6"-1856"-16,0 2-448 0,4 3 0 0,0 4 0 0,4 3-288 15,2 7 32-15,3 2 16 0,6 0 240 0,-1 5 0 16,0 6 192-16,2 7-192 0,-1 8 400 0,0 4-16 16,0 8-16-16,-2 1 0 0,-1 6 32 0,-3-1 16 15,-5 1 0-15,-5 0 0 0,-6 4-96 0,-4-3-32 16,-4-2 0-16,-6-9 0 0,-5-2 160 0,-4-8 16 0,-1-5 16 15,-3 0 0-15,-4-4-112 0,-1-2-32 16,-1-4 0-16,-2-5 0 0,2-3-336 0,0-6 0 0,-2-4 0 16</inkml:trace>
  <inkml:trace contextRef="#ctx0" brushRef="#br0" timeOffset="39140.93">28402 18915 24703 0,'0'0'1088'0,"-6"8"240"0,-1 5-1072 15,0 3-256-15,-2 5 0 0,-3 3 0 0,0 8 368 0,-2 3 16 16,-2 2 0-16,0 2 0 0,-2 2 208 0,2 4 48 16,-1-2 16-16,2 6 0 0,1 5-256 0,2 2-48 15,2 1-16-15,4 3 0 0,2-4-192 0,1-3-144 16,2-9 192-16,2 2-192 0,3-5 192 0,1-3-192 16,-1-5 192-16,3-2-192 0,1-5 0 0,3 0-224 15,-1-5 16-15,2-3-8672 16,2-4-1728-16</inkml:trace>
  <inkml:trace contextRef="#ctx0" brushRef="#br0" timeOffset="39658.24">28605 19085 21183 0,'0'0'1888'0,"-5"-4"-1504"0,5 4-384 0,0 0 0 15,-9 1 640-15,2 5 48 0,2 6 16 0,-5 2 0 16,-2 4 112-16,1 1 16 0,2 1 16 0,0 0 0 0,-1 6-80 16,1-1-32-16,1-5 0 0,3 2 0 0,3-3-272 15,2-1-48-15,2-3-16 0,2-1 0 0,1 1-64 0,4-6-16 16,0-1 0-16,3-4 0 0,4-3 96 0,-1-2 16 15,0-4 0-15,3-3 0 0,2 0 16 0,2-3 0 16,0-2 0-16,2-1 0 0,0-2-240 0,-1 1-32 16,-3-2-16-16,-1 2 0 0,2-2-160 0,-6 1 128 15,0-2-128-15,-2 1 128 0,-2 2-128 0,-2 2 0 16,-1-1 144-16,-2 4-144 0,-6 10 0 0,4-7-208 16,-4 7 16-16,0 0 16 15,-1-7-544-15,1 7-112 0,0 0-32 0,0 0 0 16,0 0-720-16,0 0-144 0,0 0-16 0,0 0-16 15,0 0 432-15,0 0 96 0,0 0 16 0,8-4 0 0,-8 4 768 0,0 0 176 16,0 0 16-16,9 7 16 0,-4-1 640 0,-1 7 128 0,-4 2 32 16,0 4 0-16,-4 2 480 0,1 0 112 0,-4 3 0 0,0 3 16 15,-1-3-208-15,-1 5-64 0,-1-1 0 0,-1 3 0 16,-1 1-192-16,-2 3-32 0,-2 3-16 0,0-1 0 16,1-2-256-16,1 0-48 0,1 3-16 0,3-5 0 15,-1-3-336-15,6-6 128 0,1-1-128 0,1-1 0 16,1-3-176-16,2-5-96 0,1-1-32 0,-1-13-14496 15</inkml:trace>
  <inkml:trace contextRef="#ctx0" brushRef="#br0" timeOffset="40129.47">29446 18907 21071 0,'0'0'928'0,"0"0"208"0,0 0-912 0,0 0-224 0,-9 10 0 15,0-3 0-15,0 5 512 0,0 0 48 0,-2 6 16 0,2 5 0 16,-3 1 384-16,1 7 96 0,-1 4 16 0,0 1 0 16,-4 1-384-16,-1 1-80 0,-4 0-16 0,1 3 0 15,0 1-128-15,1-4-16 0,1-1-16 0,1-4 0 16,3-4-32-16,4-1 0 0,2-5 0 0,3-3 0 15,3-3 208-15,3-3 32 0,2 0 16 0,2-8 0 16,2 0-224-16,5-3-48 0,0-4-16 0,8-4 0 16,4 0 32-16,0-3 16 0,1-5 0 0,2 2 0 15,0-1-224-15,-1 0-32 0,2 1-16 0,-2 4 0 16,-2-2-144-16,-1 3-176 0,-2 0 48 0,1 0 0 16,-3 1-1984-16,-1 1-400 15,-2 0-80-15,1-2-16 0</inkml:trace>
  <inkml:trace contextRef="#ctx0" brushRef="#br0" timeOffset="40431.79">29646 18547 24639 0,'0'0'1088'0,"0"0"240"0,0 0-1072 0,0 0-256 16,9 14 0-16,2-1 0 0,0 2 576 0,2 4 64 16,2 4 16-16,3 0 0 0,2-1 64 0,0 8 16 15,1 2 0-15,-1 4 0 0,3 4-96 0,-1 8-32 0,-3 5 0 0,-3 6 0 16,-3-1-176-16,-3 6-48 0,-4-3 0 0,-4-1 0 16,-6-1-192-16,-4-1-64 0,-2-2 0 0,-4-1 0 15,-5-2 80-15,0-5 16 0,1-6 0 0,-2 0 0 16,-1-5-224-16,4-6 0 0,-1-1 0 0,1-1 0 31,2-6-1600-31,1-5-352 0,-4 1-80 0,6-7-16 0</inkml:trace>
  <inkml:trace contextRef="#ctx0" brushRef="#br0" timeOffset="40697.74">30328 19001 27647 0,'0'0'2448'0,"0"0"-1952"15,7-5-496-15,6 2 0 0,2-1 320 0,2-1-48 16,-2 1 0-16,4-1 0 0,2 0 96 0,3-3 16 15,4 3 0-15,-3 2 0 0,0-4-192 0,-2 5-16 16,-1 2-16-16,-4 2 0 16,-4 3-1504-16,-4 0-320 0,-10-5-48 0,5 22-16 0</inkml:trace>
  <inkml:trace contextRef="#ctx0" brushRef="#br0" timeOffset="40831.51">30368 19335 21183 0,'0'0'1888'0,"13"-5"-1504"0,1-5-384 0,1 1 0 16,3-3 1792-16,1 1 272 0,2-1 64 0,0-3 16 15,3-3-736-15,3 1-160 0,1-5-32 0,3-2 0 16,2 0-720-16,1 3-160 0,0 0-16 0,1 4-16 31,-2 2-832-31,0 2-176 0,-2 3-16 0,0-3-13824 0</inkml:trace>
  <inkml:trace contextRef="#ctx0" brushRef="#br0" timeOffset="41235.71">31373 18284 23039 0,'0'0'2048'0,"-8"-3"-1648"0,8 3-400 0,-11 7 0 16,-1 4 320-16,-1 7-32 0,1 3 0 0,-1 5 0 15,0 2 624-15,1 5 128 0,-1 5 32 16,0 4 0-16,-1 0-112 0,1 9 0 0,2 2-16 0,-2 3 0 15,-1 1-224-15,-1 5-32 0,1-1-16 0,0 3 0 16,-1-3-384-16,2-4-80 0,6-8-16 0,-1-5 0 16,0-3-192-16,3-7 128 0,1-3-128 0,2-3 0 15,1-8 128-15,2-2-128 0,0-2 0 0,2-6 0 32,-3-10-256-32,6 8-160 0,-6-8-32 0,11 0-9568 0,2-4-1920 0</inkml:trace>
  <inkml:trace contextRef="#ctx0" brushRef="#br0" timeOffset="41595.33">31507 18565 31263 0,'11'-17'1392'0,"-3"4"272"0,5-3-1328 0,2-2-336 15,3 3 0-15,3-2 0 0,1 2 368 0,4 0 0 16,-1 1 0-16,2 4 0 0,1-2 224 0,-1 8 48 16,-3 2 16-16,-3 4 0 0,-2 3-112 0,-2 9-32 0,-3 3 0 0,-3 5 0 15,-4 7-384-15,-5 1-128 16,-3 6 0-16,-7 3 0 0,-7 5 192 0,-5 0-64 0,-7 7 0 0,-5 2-128 16,-2-177 192-16,-2 363-64 0,1-185 0 0,3-5-128 15,4-7 128-15,6-6-128 0,5-5 0 0,5-4 0 16,5-7 304-16,4-2-48 0,4-3-16 0,6-4 0 15,4-4 208-15,4-5 32 0,4-3 16 0,4 0 0 16,3-4 16-16,6-5 0 0,1-2 0 0,3 2 0 16,1-3-320-16,1 3-48 0,4-1-16 0,-2-1 0 15,-2 3-128-15,-1-2-144 0,-3 4 144 0</inkml:trace>
  <inkml:trace contextRef="#ctx0" brushRef="#br0" timeOffset="42993.99">17861 19306 10127 0,'-6'-14'448'0,"4"5"96"0,2 9-544 0,-4-8 0 0,2-1 0 0,-1 2 0 0,-1-5 2048 0,0 6 288 16,2-2 64-16,2 8 16 0,0 0-880 15,-12-4-160-15,4 2-32 0,-1 4-16 16,-2 7-528-16,0 1-96 0,-2 3-32 0,-3 5 0 0,-3 2-160 0,0 7-16 16,-2 1-16-16,0 4 0 0,-1 5 192 0,2 1 32 15,1 6 16-15,2-1 0 0,1 3-272 0,2-4-48 16,2-6-16-16,3 1 0 0,2-3-192 0,3-2-32 15,3-7-16-15,1-1 0 0,0-1 32 0,3-1 0 16,4-2 0-16,2-2 0 0,2-3 16 0,2-1 0 16,1-4 0-16,2 2 0 0,2-6-64 0,0 2-128 15,1-4 192-15,0-3-64 0,1 0-128 0,-1-1 128 16,-2-1-128-16,0-3 128 16,-2-4-1040-16,-1 3-224 0,-4 0-32 0,-1-4-12848 0</inkml:trace>
  <inkml:trace contextRef="#ctx0" brushRef="#br0" timeOffset="43167.81">17494 19698 25455 0,'0'0'1120'0,"0"0"240"0,0 0-1088 0,7-8-272 0,2-1 0 0,1 4 0 16,0-1 832-16,4-2 96 0,4 0 32 0,5-2 0 15,3 1-288-15,2-3-48 0,3 4-16 0,-1-1 0 16,1 4-352-16,1 2-64 0,-3-1 0 0,3 2-16 31,-2-1-1760-31,-2 1-336 0</inkml:trace>
  <inkml:trace contextRef="#ctx0" brushRef="#br0" timeOffset="43381.62">18285 19691 19343 0,'0'0'1728'0,"0"0"-1392"16,0 0-336-16,0 0 0 0,0 0 1216 0,0 0 160 16,12 2 32-16,3 0 16 0,1-2-448 0,6-3-80 15,3-2-32-15,2-3 0 0,0 2-464 0,1 3-80 16,0-4-32-16,-2 2 0 0,4 0-160 0,-4-2-128 16,-2 4 144-16,-1 1-144 15,-2 1-784-15,-2 1-256 0,-4 0-48 0,-2 1-10672 0</inkml:trace>
  <inkml:trace contextRef="#ctx0" brushRef="#br0" timeOffset="43683.48">18514 19381 16575 0,'0'0'1472'0,"0"0"-1168"0,11-9-304 0,2 4 0 16,2-2 864-16,2 2 112 0,-1 0 32 0,5 3 0 15,0-2 432-15,5 0 96 0,0-180 0 0,5 367 16 16,1-182-544-16,0 4-112 0,-3-1-32 0,-1 0 0 16,0 3-240-16,1 2-48 0,-6 3-16 0,-2-2 0 15,-2 4-112-15,-2 2-32 0,-3 1 0 0,-4-1 0 16,-2 1-224-16,-3 2-32 0,-4 3-16 0,-2-1 0 0,-3 0 240 16,-5 1 64-16,-2 0 0 0,-5 0 0 0,-3 3 128 0,-2-1 48 15,-2-3 0-15,-1-2 0 0,-4-3-272 0,4-1-48 16,-3-2-16-16,2-3 0 0,0-2-288 0,2 1 160 15,2-4-160-15,2 1 128 0,1-5-352 0,3-1-80 16,2-3-16-16,4-1-10752 16,9 4-2176-16</inkml:trace>
  <inkml:trace contextRef="#ctx0" brushRef="#br0" timeOffset="44212.84">19902 19410 2751 0,'19'-1'128'0,"-7"2"16"0,-1 1-144 0,2 2 0 0,-2-1 0 0,1 1 0 16,-4-1 3136-16,-1 6 576 0,-7-9 128 0,0 12 32 16,0-12-2128-16,-5 14-416 0,-4 1-96 0,-1 3-16 15,-3 0 192-15,-4-1 16 0,2 0 16 0,-5-1 0 16,1 1-320-16,-4 1-64 0,-3-2-16 0,2 1 0 15,0-4-208-15,0 0-32 0,-1 3-16 0,-1-2 0 16,-1-4-176-16,2 0-32 0,0-5-16 0,0 1 0 16,3 1-160-16,1-5-16 0,2-2-16 0,3 0 0 15,2-3-48-15,1-3 0 0,3 3 0 0,0-4 0 16,2-4-80-16,3 1-32 0,0-4 0 0,1 1 0 0,3-1-208 16,1 1 0-16,2-3 128 0,3 2-128 0,2 2 0 0,0 3 0 15,1-2-144-15,3 3 144 0,2 0-176 0,2 2 176 16,3 5-192-16,4 0 192 0,2 2-192 0,4 3 192 15,1 4-192-15,4-1 192 0,4 3-224 0,4-2 64 16,-1 3 16-16,2-2 0 0,-1 2 144 0,2-5-208 16,-1-1 80-16,-2-1 128 0,-2-4-192 0,-3 0 192 15,0-4-160-15,-1-1 160 0,-2 0 0 0,-2-4 0 16,-2 1 0-16,1-3 0 0,-2 1 0 0,-1-4 0 16,-4-4 144-16,-3 0-144 0,-5 0 304 0,-5 1-48 15,-2-3 0-15,-5 1 0 0,-4 0 80 0,-6 0 16 16,-6-1 0-16,-5 1 0 0,-5-1 32 0,-3 0 16 15,-3 5 0-15,-3 6 0 0,-3-2-192 0,0 6-32 0,1 4-16 0,-1 2 0 16,1 5-160-16,3 4 0 0,-2 0-192 16,7 2 192-1,4 1-2176-15,5-3-320 0,-2 6-64 0,8 1-16 0</inkml:trace>
  <inkml:trace contextRef="#ctx0" brushRef="#br0" timeOffset="45344.8">21215 19636 11807 0,'0'0'512'0,"-2"13"128"0,-2 0-512 0,1 2-128 15,2 4 0-15,1-1 0 0,1 1 1216 0,-1 0 240 16,0 4 32-16,0 1 16 0,-2 4-80 0,-2-3-16 15,-4 3 0-15,-1-2 0 0,-2 0-96 0,-2 1-32 16,-1 0 0-16,-2-2 0 0,-2-2-384 0,-1-1-64 16,-2-3-32-16,0 1 0 0,0-2-432 0,2-3-96 0,0-1-16 15,3-1 0-15,1-1-384 0,2-3-96 0,4-4-16 0</inkml:trace>
  <inkml:trace contextRef="#ctx0" brushRef="#br0" timeOffset="45880.73">22684 19387 10127 0,'0'0'896'0,"0"0"-704"16,0 0-192-16,-10-1 0 0,-1 2 880 0,-2 2 144 15,-2 0 16-15,-3 4 16 0,-2-2 128 0,-1 6 32 16,1-1 0-16,0 4 0 0,-6 0-192 0,1 5-48 15,0 4 0-15,0 5 0 0,1 0-192 0,0 7-32 16,0 4-16-16,2 2 0 0,2-3-432 0,3-1-96 16,3 1-16-16,6-4 0 0,2-1-64 0,5-4 0 0,4-1-128 0,4-4 192 15,1-3 64-15,5-3 16 0,4-3 0 0,6-2 0 16,4-8 112-16,6 1 32 0,4-3 0 0,2-3 0 16,-2-3 48-16,1-3 16 0,2-1 0 0,-3-5 0 15,-2-1-128-15,-2-2-32 0,-2-7 0 0,-3 2 0 16,-3-1 80-16,-1 0 16 0,-2 0 0 0,-2 0 0 15,1-3 32-15,-1 1 0 0,-4 0 0 0,2-4 0 16,-5-5-48-16,-3 2 0 0,-2-2 0 0,-3 2 0 16,-3-2-80-16,-2 5 0 0,-2 0-16 0,-2 7 0 15,-2 1-304-15,-2 4 128 0,-2 3-128 0,-2 3 0 16,1 6 0-16,-2 1-256 0,1 4 32 0,-2 3 0 16,0 4-2896-16,1-4-576 15,-6 1-112-15,4 6-32 0</inkml:trace>
  <inkml:trace contextRef="#ctx0" brushRef="#br0" timeOffset="46146.86">22665 19733 17503 0,'0'0'768'0,"0"0"176"0,-3 9-752 0,3-9-192 15,0 11 0-15,2 1 0 0,3 0 2464 0,3 0 464 16,1 2 80-16,3 1 32 0,2-2-1232 0,4 1-240 16,0-2-48-16,4 5-16 0,-1 1-384 0,1 1-80 15,-2-2-16-15,2 1 0 0,-2-1-592 0,0 1-128 0,0-3-32 0,-1 1 0 16,-3 2-80-16,-1-1-32 0,-2-2 0 0,-1-4 0 16,0 1-160-16,-2 1 0 0,-1-5 0 0,-2 4 0 31,-2-3-1856-31,-1 1-416 0,-4-10-80 0,0 0-16 0</inkml:trace>
  <inkml:trace contextRef="#ctx0" brushRef="#br0" timeOffset="46754.42">23652 19941 15663 0,'0'0'1392'0,"0"0"-1120"0,-8-1-272 0,8 1 0 16,0 0 1168-16,0 0 176 0,0 0 48 0,14-4 0 15,4 0 16-15,4 2 16 0,0-2 0 0,8 1 0 16,3 2-288-16,5-3-64 0,6 1-16 0,6 0 0 15,7 0-96-15,4 2-32 0,1 0 0 0,1-2 0 0,-1 2-192 16,-2-1-32-16,-2 0-16 0,-1 1 0 0,-2-3-224 0,-3 3-32 16,-6 1-16-16,-4 0 0 0,-7-1-224 0,-4-1-64 15,-4 0 0-15,-3 1 0 0,-5 1-128 0,-3-2 0 16,-2 0 0-16,-2 0 0 16,-12 2-1840-16,0 0-288 0,0 0-64 0,0 0-16 0</inkml:trace>
  <inkml:trace contextRef="#ctx0" brushRef="#br0" timeOffset="47079.94">24282 19555 23951 0,'0'0'2128'0,"14"-4"-1696"0,2 1-432 0,3 2 0 15,2 1 688-15,2 0 48 0,1 0 16 0,4 3 0 16,5-1 416-16,5 5 96 0,6-1 16 0,0 2 0 16,1 2-256-16,2 5-64 0,0-1 0 0,-2 0 0 15,-3 3-320-15,-1 2-80 0,-3 5-16 0,-5-3 0 16,-4 1-320-16,-4 1-64 0,-8 2-16 0,-5 1 0 16,-5 4-16-16,-5 4-128 0,-6 1 192 0,-4-1-64 15,-4 0 128-15,-5-1 32 0,-3-2 0 0,-6-1 0 16,-4 1 112-16,-3-4 32 0,-4 2 0 0,0-4 0 15,-1 0-128-15,1-3-32 0,-2-5 0 0,-2 1 0 16,-1-2-144-16,3-2-128 0,-1-1 192 0,3 0-192 16,2-3-1024-16,2 1-320 0,3 2-64 0,4-4-16 0</inkml:trace>
  <inkml:trace contextRef="#ctx0" brushRef="#br0" timeOffset="61440.84">943 1347 19807 0,'-11'-16'880'0,"4"8"176"0,1-3-848 0,1 1-208 0,1 3 0 0,2-2 0 16,2 9 368-16,-3-7 16 0,3 7 16 0,0 0 0 16,-1-9-32-16,1 9-16 0,-4-10 0 0,4 10 0 15,0 0 208-15,0 0 32 0,0 0 16 0,-4-5 0 16,-1-1 32-16,5 6 16 0,0 0 0 0,0 0 0 15,-10 4-32-15,1 1-16 0,0 1 0 0,-1 8 0 16,0 4-128-16,-3 9-32 0,0 4 0 0,1 13 0 16,-2 8-96-16,0 5-32 0,-4 4 0 0,0 9 0 15,0 5-64-15,9-28 0 0,-3 6-16 0,-1 11 0 0,-1 7-96 0,1 3-16 16,-1 1 0-16,2 0 0 0,0 3-128 0,-8 70 0 16,6-30 0-16,6-17 0 0,1-18 0 0,4-14 0 15,0-9 0-15,3-7 128 0,2-5-128 0,2-3 128 16,3-3-128-16,1-5 128 0,2-4 80 0,4-3 16 15,2-4 0-15,-3-15 0 0,1-2-32 0,4 0 0 16,2-1 0-16,4-2 0 0,4-3-16 0,5-2-16 16,4-1 0-16,36 0 0 0,-6-1-32 0,-8-2-128 15,-3-3 192-15,1-1-64 0,1 1-128 0,6-3 0 16,3 3 144-16,4-2-144 0,4 3 0 0,-2 1 0 16,-2-1 0-16,3-3 128 0,2 3-128 0,7-2 0 0,4 2 128 0,4 0-128 15,-1-4 176-15,3 1-48 0,3 2 0 16,2-3 0-16,6 2-128 0,2-2 192 0,-1 2-192 0,7-3 192 15,5 1-192-15,4-4 128 0,-3 3-128 0,4 0 128 16,5-4-128-16,0 4 0 0,-1-2 0 0,4 2 128 16,2 0-128-16,-1 0 0 0,-5 1 0 0,3-1 0 15,5 5 0-15,-3-3 0 0,0-1 0 0,2 4 0 16,7 1 0-16,-3-1 0 0,-2-3 0 0,7-2 0 16,8 3 0-16,-1-4 0 0,-3 5 0 0,6-4 0 15,3 4 0-15,0 0 0 0,5 3 0 0,-1-2 0 16,-2-1 0-16,6-1 0 0,2 2 0 0,2 3 0 15,-6 1 0-15,5 0 0 0,1 0 0 0,6 1 0 16,3 1 0-16,-1-1 0 0,-3-3 0 0,1 1 0 16,-1-2 0-16,6 2 0 0,4-1 0 0,-3 2 0 15,-3-2 0-15,2 1 0 0,-2-5 0 0,5 5 0 16,2 0 0-16,-3 0 0 0,-2-1 0 0,0 1 0 0,0 1 0 0,2-1 0 16,0-3 128-16,1 5-128 0,-1 3 0 0,-3 1 160 15,-3-6-160-15,3 2 160 0,-2 2-160 0,-1 0 128 16,-2-1-128-16,-3 2 128 0,-1-2-128 0,-3 3 0 15,0 2 0-15,-5 1 128 0,-7-1-128 0,-1 2 128 16,3-5-128-16,-2 5 128 0,-7 2 32 0,0-2 0 16,-3-3 0-16,-1 1 0 0,-1 7-160 0,4-5 160 15,-6-2-160-15,0 0 160 0,0 1-160 0,-2-1 0 16,-2-5 0-16,1 2 128 0,3 1-128 0,-3 0 0 16,-6-3 0-16,1 0 128 0,-1 3-128 0,-2-4 0 15,-3-1 0-15,2 1 128 0,2 2-128 0,-4-1 0 0,-1-1 0 0,-4 2 0 16,0-1 0-16,2 2 0 0,0-1 128 0,0 4-128 15,-3-4 0-15,5 0 0 0,3 0 0 0,-1-1 0 16,0 3 0-16,1-2 0 0,4-1 0 16,0 3 0-16,-6-3 0 0,6 2 0 0,4-2 0 0,-2 1 0 15,-2-2 0-15,3 1 0 0,2-1 128 0,-1 2-128 16,-6 0 0-16,3 0 0 0,2 3 0 0,-4-1 0 16,-6-1 192-16,2 0-32 0,4 0-16 0,-4 5 0 15,-4-3-16-15,0 4-128 0,6-2 192 0,-1 3-64 16,-1-2-128-16,6 3 160 0,2 0-160 0,-1 1 160 15,-1-3-160-15,6 1 192 0,1 3-192 0,1-1 192 16,-3 0-192-16,3 1 128 0,5-4-128 0,-1 4 128 16,-2-2-128-16,-2-1 0 0,-1 3 0 0,2 0 128 15,1-2-128-15,-6 2 0 0,-5 1 0 0,0-2 0 16,1 6 0-16,-1-2 0 0,-4-3 128 0,2 3-128 0,-1-1 0 0,-2-4 0 16,-4 1 0-16,-4-1 0 0,-2-1 0 0,1 2 0 15,0-3 128-15,-7 1-128 0,-9-5 0 0,-1 5 0 16,3 0 0-16,-5 1 128 0,-5-4-128 0,-2 2 0 15,-3-1 144-15,0 2-144 0,-1-4 0 0,-3 2 144 16,-3-2-144-16,-4 2 0 0,-7 1 128 0,-4-3-128 16,-3 0 0-16,0-2 0 0,-4-4 144 0,0-1-144 15,-7 0 0-15,-4-2 144 0,-2-1-144 0,-5-1 128 16,-4 0-128-16,-2-5 128 0,-1 1-128 0,-2-2 128 16,0 2-128-16,-1-4 128 0,-1-3-128 0,-1-1 0 15,-1-1 144-15,3-1-144 0,-2-5 0 0,-1-5 144 0,0-3-144 16,0-2 0-16,0-6 128 0,1-3-128 15,-1-9 0-15,-1-3 0 0,-1-3 128 0,2-4-128 0,2-6 0 0,-1-2 0 16,1-1 128-16,5-5-128 0,-5-5 0 0,4-2 0 16,3-1 128-16,1 5-128 0,-1 0 144 0,3 1-144 15,-2-2 0-15,-1 2 0 0,-4 3 0 0,-1 3 0 16,-2-1 0-16,1 4 0 0,-3 2 0 0,1 2 0 16,-3 0 0-16,-3 8 0 0,-1 3 0 0,-4 3 0 15,-2 0 0-15,-2 4 0 0,-2 2 0 0,-3 2 0 16,-2 6 0-16,-2 0 0 0,0 1 0 0,-1 1 0 15,-1 5 0-15,-1 1 0 0,2 3 0 0,-1 2 0 16,-1 2-128-16,2 2 128 0,-1-2 0 0,-1 3 0 16,-1-1 0-16,-1 5-128 0,0 1 128 0,3 0 0 15,-6 2 0-15,1 3-128 0,-3 1 128 0,5 8 0 0,-12-6-192 16,-2 5 64-16,-2 2 128 0,-8 3-208 0,-7 3 32 16,-4 2 16-16,-6 4 0 0,-6 7 0 0,-8 4 160 0,-8 1 0 15,-10-3-144-15,-6 2 144 0,-2 1 0 0,-3-2 0 16,-5 0 0-16,-4 2 0 0,-8-2 0 0,-9 0 0 15,2 1 0-15,-9-3 0 0,-8-3 0 0,-3-2 0 16,-1-1 0-16,-9 1 0 0,-6-2 0 0,-5 0 0 16,-2 2 0-16,-5-5 0 0,-1-7 144 0,-5 1-144 15,-2 2 160-15,0 0-160 0,-1-3 176 0,-6-1-176 16,-11-3 192-16,-1 0-192 0,0 1 0 0,-3-2 0 16,1-3 0-16,-5 0-144 0,-4-2 144 0,-3-1 0 15,-5-4-144-15,-4 2 144 0,1-2 0 0,0 2 0 16,-3-4-144-16,-3 2 144 0,-5-1 0 0,-2-2 0 0,-4 0 0 15,-2 0 0-15,-2 0 0 0,-3-2 0 0,3-2 0 0,-3 1 0 16,-2 1 0-16,-1-2 0 0,2-1 0 16,-2-1 0-16,-3 1 0 0,3 1 0 0,5 0 0 0,-6 0 0 15,-6 0 0-15,0 1 0 0,-1-1 0 0,-2 1 0 16,0-2 0-16,-4-1 0 0,-2-3 0 0,-2 3 0 16,-2 1 0-16,2 1 0 0,0 0 0 0,-1 0 0 15,1 0 0-15,2 2 0 0,-1-1 0 0,1 3 0 16,1 3 0-16,1-3 0 0,0 0 0 0,1 4 0 15,1-3 0-15,0 3 0 0,-1 1 144 0,119 4-144 16,-22-5 0-16,-17 3 0 0,-15-1 0 0,-14 2-176 16,-9 0 176-16,-8-2 0 0,-5 5 0 0,-234-4-128 15,91 3 128-15,54 3 0 0,27 4 0 0,144 2 0 16,-18 0 0-16,-16 3 0 0,-12 0 0 0,-10 1 0 16,-5 1 0-16,-8 2 0 0,-1-3 0 0,-209 12 0 0,96-4 0 0,49-3 0 15,24-1 0-15,18-4 0 0,7 2 0 0,8-2 0 16,4 4 0-16,6 2 0 0,5-1 0 0,4-1 0 15,2 1 0-15,0 0 0 0,-2 1 0 0,5 0 0 16,4 0 0-16,7-1 0 0,5 3 0 0,1-1 0 16,0 3 0-16,2-1 0 0,9 1 0 0,4 0 0 15,1-2 0-15,3 1 0 0,2-2 0 0,4 3 176 16,2 2-176-16,-2 3 192 0,-2-3-192 0,6 5 0 16,7 2-192-16,-2 2 192 0,-2-2 0 0,4 6 0 15,3 3 0-15,-2 5 192 0,0-1-192 0,6-2-176 16,5 2 48-16,7 1 0 0,4-1 128 0,5-3 0 0,6 0 0 0,9-4 0 15,10-2-192-15,9-5-16 0,6-1 0 0,8-5 0 32,6-6-1056-32,13-2-208 0,8-8-32 0</inkml:trace>
  <inkml:trace contextRef="#ctx0" brushRef="#br0" timeOffset="62576.28">29250 2198 17503 0,'7'28'768'0,"-3"-9"176"0,0 3-752 0,0 3-192 16,-2 0 0-16,0-1 0 0,-4-1 0 0,1-3-224 16,0-1 48-16,0-1 16 0,-2 0 640 0,-1-2 128 15,0-1 32-15,-1-3 0 0,2-2 448 0,3-10 80 16,-9 2 32-16,1-2 0 0,0-1 320 0,2-5 64 16,-2-6 16-16,2-4 0 0,-4-6-400 0,2-8-80 15,1-6-16-15,0-2 0 0,1-5-432 0,2-4-96 16,0-5 0-16,4-7-16 0,3-11-240 0,4-3-64 15,2-7 0-15,5-2 0 0,4-4-128 0,4-3-128 16,2 0 144-16,1 6-144 0,1 11 0 0,-6 7 128 16,-3 5-128-16,-1 13 0 0,-1 5 192 0,-1 9 0 0,-1 6 0 0,-1 10 0 15,-1 1-48-15,-1 9-16 0,-1-1 0 0,2 6 0 16,-2 3-128-16,2 4 0 0,-1 5-192 0,1 5 192 16,3 2-192-16,-1 3 192 0,-2 6-160 0,1 4 160 15,-1 4-128-15,-1 5 128 0,1 3 0 0,-4 3-144 16,-3 2 144-16,0-1 0 0,0 1 0 0,-1-5-128 15,0-3 128-15,-1 1 0 0,-2-3 0 0,-1-5 0 16,-3-4 0-16,-2 1 0 0,-3-3 0 0,-4 4 0 16,-4-2 128-16,-5 0 64 0,-2-4 16 0,-7 1 0 15,-5-2 96-15,-6-4 16 0,-7 0 0 0,-3-2 0 16,-4-3-32-16,0-5 0 0,0-2 0 0,3-4 0 16,0-6-96-16,3-4-32 0,0-2 0 0,5-7 0 15,0-3-32-15,10-2-128 0,7-5 192 0,9 1-64 16,5-6-128-16,12-2 0 0,9-5 0 0,9-5 0 0,11-8-368 0,7-3 48 15,7-5 16-15,3-2 0 0,5 1 48 0,3 3 0 16,6 1 0-16,6 9 0 0,3 4 112 0,-1 7 144 16,-2 7-208-16,-8 4 80 0,-8 4 128 0,-3 7 0 15,-3 5 0-15,-7 6-128 0,-2 4 128 0,-4 3 0 16,-3 6 0-16,-5 3 0 0,-4 4 0 0,-6 6 128 16,-3 1-128-16,-9 6 128 0,-7 1 0 0,-7 6 16 15,-8 7 0-15,-6 3 0 0,-7 10 112 0,-3-1 0 16,-4-3 16-16,-5-2 0 0,-7-3-96 0,4-1-32 15,-3-6 0-15,3-2 0 0,3-1-144 0,8-6 128 16,4-4-128-16,5-2 128 0,5-4-128 0,5-4-192 16,7-6 32-16,7-5 16 15,7-7-2384-15,0 0-480 0,14-15-80 0</inkml:trace>
  <inkml:trace contextRef="#ctx0" brushRef="#br0" timeOffset="63273.87">30395 2760 28559 0,'-29'-7'1264'0,"11"4"272"0,0 0-1232 0,3-2-304 15,2-4 0-15,3-2 0 0,1-7-160 0,3-3-96 16,1-7 0-16,5-4-16 0,5-6 720 0,5-5 128 16,4-8 48-16,5-4 0 0,4-2-16 0,2-5 0 15,2-3 0-15,4-4 0 0,2-7-288 0,2-3-48 16,1-6-16-16,3 4 0 0,3-3-80 0,3 9-32 16,-1 2 0-16,2 5 0 0,-2 4 96 0,-2 9 16 15,-1 8 0-15,-3 4 0 0,-2 5 64 0,-4 5 0 16,-4 1 16-16,-3 8 0 0,-5 5-208 0,-3 7-128 15,-3 5 128-15,-5 6-128 0,-9 1 0 0,0 0 0 16,7 14 0-16,-5 5 0 0,-4 2 0 0,-3 10 0 16,0 3 0-16,-2 5-128 0,-6 3 128 0,1 7 0 15,1 2 0-15,1 1 0 0,0-3 0 0,1 5 0 0,0 4 0 0,0 1-128 16,0-5 128-16,1 0 0 0,1 0 0 0,-1 0 0 16,-1-5 0-16,-1-4 0 0,-3-3 0 0,-1-3 0 15,-1-1 0-15,-4-2 0 0,-1-3 0 0,-2-3 0 16,-1 1 192-16,-2-1-16 0,-3-4-16 0,-1-1 0 15,-2-4 64-15,-2-4 16 0,-3 0 0 0,0-2 0 16,-3-5 0-16,-2-1 0 0,-8-5 0 0,-2-5 0 16,-1-8-80-16,-1-1-16 0,-1-6 0 0,4-5 0 15,3-10-144-15,5-2 128 0,5-2-128 0,8-5 128 16,6-2-128-16,6-3 0 0,7 1 0 0,9-7 0 16,6-6 0-16,9-1 0 0,6 1 0 0,9 1 0 15,7 1-208-15,11 3 80 0,8 0 128 0,9 7-208 16,10 2 64-16,2 4 16 0,1 1 0 0,7-1 0 15,5 3 128-15,2 5 0 0,2 4 0 0,-5 7-128 0,-8 2 128 0,-3 7 192 16,-1 1-32-16,-3 8-16 0,-6 6 240 0,-6 6 32 16,-11 2 16-16,-9 8 0 0,-11 4-48 0,-10 8 0 15,-8 7 0-15,-12 8 0 0,-12 4 0 0,-14 13-16 16,-15 6 0-16,-15 10 0 0,-18 10 16 0,-4 3 16 16,-9-2 0-16,-13 2 0 0,-15 1-224 0,-5 4-48 15,-5 0-128-15,-12 6 192 16,-15 0-1264-16,0 6-256 0,-1 2-48 0</inkml:trace>
  <inkml:trace contextRef="#ctx0" brushRef="#br1" timeOffset="68919.36">577 871 30399 0,'-4'-23'2704'0,"3"11"-2160"0,4 0-544 0,-2 0 0 16,0 3-608-16,-1 9-224 0,1-9-64 0,-1 9 0 0,0 0 896 0,0 0 0 15,0 0 0-15,0 0 192 0,0 0-192 0,0 0 0 16,0 0 0-16,0 0 0 0,9 7 0 0,-4 6 192 15,-1 2-192-15,-4 4 192 0,-4 7 128 0,-1 6 48 16,-2 11 0-16,-2 5 0 0,-1 9 16 0,-3 7 16 16,-1 6 0-16,0 1 0 0,-5 0-144 0,-2 7-48 15,-4 4 0-15,0 5 0 0,-2 2-16 0,-2 0 0 16,2-4 0-16,0 3 0 0,-1 1 64 0,2-4 16 16,0-6 0-16,14-35 0 0,-4 6-32 0,0 7-16 15,-1 4 0-15,1 4 0 0,-1 1 32 0,1-3 0 16,-1 1 0-16,-15 53 0 0,6-17-16 0,3-11 0 0,2-7 0 15,10-29 0-15,11-53-96 0,0 0-16 0,0 0 0 0,0 0 0 16,0 0 0-16,0 0-128 0,0 0 192 0,0 0-64 16,0 0-128-16,0 0 192 0,0 0-192 0,0 0 192 15,0 0-192-15,0 0 0 0,0 0 0 0,0 0 0 16,0 0 128-16,0 0-128 0,0 0 128 0,0 0-128 16,0 0 0-16,0 0 128 0,0 0-128 0,0 0 0 15,0 0 144-15,19 564-144 0,10-566 160 0,-10-1-160 16,4-2 144-16,5 1-144 0,4-1 128 0,5 0-128 15,4-3 128-15,3 2-128 0,2-3 0 0,41-3 128 16,-12-2-128-16,-34 11 0 0,5-3 0 0,9-1 0 16,4 2 0-16,7-2 0 0,6-1 0 0,0 3 0 15,3-4 0-15,74-5 0 0,-17 4 0 0,-13 1 0 16,-5 4 0-16,-5 1 0 0,-4-2 0 0,7 1 0 16,6 1 0-16,1 0 0 0,-5-2 0 0,9 1 0 0,5 2 0 15,0 0 0-15,-1-3 0 0,9 1 0 0,4 1 0 0,6-5 0 16,-5 0 0-16,8 3 0 0,3-4 0 0,6 6 0 15,3-2 0-15,3-2 128 0,2-5-128 0,1 4 128 16,6-1-128-16,3 5 128 0,3 1-128 0,1-1 160 16,-4-1-160-16,3 1 160 0,4-1-160 0,4 2 0 15,4 0 144-15,-4 3-144 0,-4-1 0 0,3 2 128 16,5-1-128-16,4 0 0 0,2 0 0 0,1 1 0 16,1 0 0-16,0 0 0 0,-5 0 0 0,5 1 0 15,1-1 0-15,2 2 0 0,2 0 0 0,-1 3 0 16,1 2 0-16,-2-2 0 0,-5 3 144 0,0 2-144 15,1-1 192-15,0 3-192 0,1 2 192 0,1-2-192 16,0 0 192-16,-2 0-192 0,-4-4 176 0,-2 2-176 0,-2-3 160 16,3 1-160-16,1-2 224 0,-2 0-48 0,-2 1-16 0,-3-1 0 15,-3-1 96-15,-2 2 32 0,4-2 0 16,2 3 0-16,1-5-96 0,-3 0 0 0,-6 0-16 0,3 1 0 16,3-2-176-16,2 2 0 0,-1-1 144 0,-1-2-144 15,-2-2 0-15,-1-1 128 0,-3-3-128 0,1 3 0 16,-2 0 0-16,-2 1 128 0,-6 1-128 0,-4-1 0 15,-7 1 0-15,2 2 0 0,-5 2 0 0,-3 1 128 16,-5-1-128-16,-1-1 0 0,1 3 0 0,-3 0 0 16,-3-3 0-16,-1 1 0 0,2 0 0 0,-1 1 0 15,-3-5 0-15,0 0 0 0,0 0 0 0,-2 0 0 16,1 0 0-16,-4 0 0 0,-4 0 0 0,1 0 128 16,-1 0-128-16,-2 0 0 0,-5 1 0 0,0 0 0 15,1-2 0-15,-2 2 0 0,0 0 0 0,-2-1 0 16,-3-1 0-16,2 1 0 0,3 0 0 0,-3-1 128 0,-5-3-128 0,2 2 0 15,1-1 0-15,-1 0 0 0,-2 1 0 0,-1-3 0 16,-1-3 0-16,0 3 0 0,1-4 0 0,-1 3 0 16,2 2 0-16,-2-1 128 0,3-1-128 0,-3 2 0 15,-3 0 0-15,1 1 0 0,4 0 0 0,-1 0 0 16,-8-1 0-16,1 2 0 0,2-2 0 0,0 1 0 16,0-2 0-16,-3 3 128 0,-2-1-128 0,4 2 0 15,4 1 0-15,-6 0 0 0,-5-3 0 0,1 2 0 16,2 2 0-16,-2 2 0 0,-3-2 0 0,-4 2 0 15,-3-1 0-15,3 3 0 0,1-1 0 0,-2-1 0 16,-4 1 0-16,-1-2 128 0,-1 4-128 0,3 0 0 0,3-1 0 16,-2 1 0-16,-6-1 0 0,-1 0 0 15,-1 4 0-15,4-3 0 0,3 0 0 0,-2 1 0 0,-5-2 0 16,-1 0 0-16,-3 3 0 0,1-2 0 0,1 2 0 0,2 0 0 16,-2-2 0-16,0 3 0 0,-4-4 0 0,1 5 0 15,1-4 0-15,2 2 0 0,0 0 0 0,-5-5 128 16,-6 3-128-16,-1-1 0 0,1-2 0 0,-1 0 0 15,1-2 0-15,-1 1 0 0,-2-1 0 0,-1 0 0 16,-4 0 0-16,1 1 0 0,-1 1 0 0,2-1 0 16,1-2 0-16,0 0 0 0,-1 0 0 0,-5 1 128 15,-7 0-128-15,1 2 0 0,-1-3 0 0,-1 1 0 16,0 0 0-16,-1 2 0 0,-3-2 0 0,-2 2 0 16,-3 0 0-16,-1 1 0 0,-6-2 0 0,-3-1 128 15,-4 0-128-15,-3 2 0 0,-1-1 0 0,-2 2 0 16,0-4 0-16,-3 0 0 0,-2 0 0 0,0 1 0 15,-4 2 0-15,0-1 0 0,0 0 0 0,-3-1 128 16,-1-2-128-16,-1 1 0 0,-9 0 0 0,9-2 0 16,-9 2 0-16,0 0 0 0,0 0 0 0,8-5 128 0,-8 5-128 0,5-9 176 15,-3 2-176-15,0-2 192 0,-2 9-64 0,-2-10 0 16,1-3 0-16,0 0 0 0,1-1-128 0,1-1 0 16,0-3 0-16,2-2 0 0,1-3 0 0,1 0 0 15,1-4 128-15,4-1-128 0,-1-6 0 0,1-1 0 16,2-4 0-16,2-2 128 0,1-3-128 0,2 0 0 15,-1-4 0-15,1-5 0 0,-3-4 0 0,2-4 0 16,-1 1 0-16,1-3 0 0,-1-3 0 0,0-4 0 16,2-1 0-16,-2-3 0 0,-1-9 0 0,1 6 0 15,0-2 0-15,3 0 0 0,0-2 0 0,1-2 0 0,4-3 0 16,2-2 0-16,-1 3 0 0,2 4-176 0,-1-1 176 0,1 3-128 16,-3 1 128-16,0 5 0 0,-2 7 0 0,1 3-128 15,-3 4 128-15,1 3 0 0,-2 4 0 0,-3 2 0 16,2 3 0-16,-5 4 128 0,0-1-128 0,-2 2 0 15,-1 6 0-15,-1 2 0 0,-2 1 0 0,0 0 0 16,2 0 0-16,-2-3 0 0,-1 1 0 0,0 1 0 16,2 3 0-16,-1 1 0 0,-1 4-144 0,2-5 144 15,-2-2 0-15,-2 15 0 0,0-2-144 0,0 0 144 16,-1-2 0-16,-1 2 0 0,1-1 0 0,-2 1 0 16,0 2 0-16,-3-8 0 0,1 4 0 0,-4 6 0 15,-2 3 0-15,-4 6 0 0,-2 1 0 0,-5 2 0 0,-4 0 0 16,-2 3 0-16,-6-1-160 0,-2 2 160 0,-5 1 0 15,-4 0-160-15,-4 0 160 0,-3 2 0 0,-3 1 0 16,-4 1-128-16,-3-3 128 0,-3 0 0 0,-7-1 0 0,-4-1 0 16,-10 0 0-16,-3 3 0 0,-3 4 0 0,-7 1 0 15,-8-6 0-15,-4 3 0 0,-4 3 0 0,-2-4 0 16,-2 0 0-16,-6 1 0 0,-3 2 0 0,1-4 0 16,-1-1 0-16,-1 0 0 0,-4-1 0 0,1-1 0 15,1-3 0-15,-6 3 0 0,-4-1 0 0,-1 0 0 16,1 0 0-16,-2 1 0 0,-5 0 0 0,-4 0 0 15,-6-2 0-15,1 2 0 0,-2 2 0 0,-5 0 0 16,-6-2 0-16,-2 1 0 0,-1 2 0 0,-2 2 0 16,-2-1 0-16,-2-2 0 0,-1 1 0 0,-1-3 0 0,-2 0 0 15,0 0 0-15,1 0 0 0,-4-1 0 0,0-1 0 16,-3-3 0-16,-2-2 0 0,0 2 0 0,-2 1 0 0,-2-3 0 16,-3 4 0-16,-1-1 0 0,-1-5 0 15,0 1 0-15,-3 2 0 0,-2 1 0 0,-1 1 0 0,-4 2 0 16,-2 0 0-16,3-3 0 0,0-1-128 0,-1-1 128 15,-1-1 0-15,-1-1-160 0,1-1 160 0,-3 1-128 16,0-3 128-16,-2 3-192 0,0-6 192 0,-2 1-192 16,0 4 192-16,-3-2 0 0,-5 0 0 0,3 4-128 15,0-2 128-15,3 2 0 0,1-3 0 0,2 3 0 16,3-4 0-16,3 4 0 16,-1-4 0-16,3 2 0 0,0 0 0 0,3-1 0 0,0 3 0 0,1-2 0 15,1 2 0-15,-1-1 0 0,-2 3 160 0,2-2-160 16,0 2 0-16,-1 1 0 0,-3-3 0 0,2 5-160 15,2 0 160-15,1 2 0 0,2 1 0 0,1 1 0 0,1 2 0 16,2-2 0-16,3-1 0 0,4 0 0 0,5 0 0 16,0 2 0-16,2 2 0 0,2-3 0 0,3-1 0 0,1 2 0 15,4-1 160-15,0 0-160 0,1 2 0 0,-1-1 0 16,-4 0 0-16,5 1-160 0,1 2 160 0,-1 1 0 16,-3 4 0-16,1 0 0 0,2 4 0 0,2 1 128 15,2 2-128-15,2 0 128 0,1 1-128 0,4 0 0 16,1-3-176-16,5 4 176 0,1 4 0 0,4-4 0 15,1-2 0-15,4 1 0 0,2-2 0 0,0-2 0 16,-2-4 0-16,3 4 0 0,1 3 0 0,3-3 0 16,-2-3 0-16,5 4 0 0,-1 5 0 0,0-1 0 15,-2-2 0-15,62-4 0 0,-10 4 0 0,-9 0 0 0,-6 4 0 16,-8 0 0-16,-1 1 0 0,-1 1 0 0,-3-2 0 16,-102 21 0-16,43-5 0 0,22-6 0 0,16-7 0 0,12-2 0 15,10-5 0-15,3-3 0 16,-1 0 0-16,6-1 0 0,5-5 0 0,5 2 0 0,6 5-128 15,-6-7 128-15,-3-3 0 0,4 0 0 0,3-4 0 0,4 2 0 16,3-1 0-16,0 2 0 0,-5-1 0 0,6-1 0 16,-1-2 0-16,6 0 0 0,2 0 0 0,2 3 0 15,-3-1 0-15,1-1 0 0,1 1 0 0,4-1 0 16,4-1 0-16,5 1 0 0,4 2 160 0,7-1-160 16,3 2 0-16,5-1 0 0,1-1 128 0,4 0-128 15,2 0 0-15,3-1 0 0,2 2 0 0,4 1 0 16,2-2-176-16,2 1-64 0,4-1-16 0,1 3 0 15,2 0-2064-15,4 1-432 0,4-4-64 16</inkml:trace>
  <inkml:trace contextRef="#ctx0" brushRef="#br1" timeOffset="69695.75">534 874 44223 0,'-99'-17'3936'0,"53"12"-3152"31,9 3-1808-31,5 2-352 0,6 0-80 0,5 0-16 0,3 0 864 0,6-2 160 0,0-3 48 0,6-4 0 31,1 1-80-31,4-6-16 0,1-4 0 0,2-5 0 0,-1-8 240 0,5 1 32 0,-1-3 16 0,0-5 0 16,-3-3 208-16,3-3 0 0,-1-2 0 0,1 4-144 15,2-1 144-15,0 5 224 0,1 1-48 0,1 4-16 16,2 2-160-16,-2 2 192 0,3-4-192 0,-1 1 192 0,2 7-192 16,1 0 0-16,1 5 144 0,1 4-144 0,2 3 0 0,0 1 0 15,0 6 0-15,0 0-128 0,-1 3 128 0,2 3-128 16,1 4 128-16,0 5-128 0,3 0 128 0,2 4-160 16,2 3 160-16,2 2-160 0,0 2 160 0,3 7 0 15,1 0-144-15,1 2 144 0,0-4 0 0,-4 3 0 16,2-1 0-16,-3 2 0 0,-2-2 0 0,-15-11 0 15,1 2 0-15,1 2 0 0,-4 2 0 0,-1-2 0 16,-2-1 0-16,-4 1 0 0,-3-3 0 0,-7 16 0 16,-8-7 128-16,-7 1-128 0,-6-7 240 0,-3-1-48 15,0-1 0-15,-4-3 0 0,-2-4-192 0,16-3 144 16,-5-4-144-16,-2 1 128 0,-2-1-128 0,-3 1 128 0,-1-5-128 0,-2-3 128 16,-1-3-128-16,-31-6 0 15,8-3 0-15,11-1 0 0,8-5 0 0,7-2 0 0,8-2 0 0,5-4 0 16,7-7 0-16,8-3 0 0,6-3-224 0,6-3 80 15,8 3 0-15,4 2 0 0,4-6 0 0,7 3 0 16,3-3 144-16,3 3 0 0,4-3 0 0,-18 23 0 16,5-6 0-16,3 2 0 0,4-2 144 0,4 4-144 15,1-1 368-15,3 5-48 0,-3 4 0 0,29-5 0 16,-16 14-64-16,-13 8 0 0,-10 8-16 0,-17 0 0 16,0 6-112-16,-5 8-128 0,-5 7 176 0,-6 8-176 15,-6 6 384-15,-8 4-16 0,-9 4-16 0,-37 48 0 16,-1-5-224-16,0-8-128 15,-2-5 160-15,-2-4-160 0,-1 1 0 0,32-40 0 0,-8 0 0 0,-4 6 0 16,0 5-544-16,3-1-96 16,5-5-32-16</inkml:trace>
  <inkml:trace contextRef="#ctx0" brushRef="#br1" timeOffset="70466.31">0 2733 34431 0,'86'196'1536'0,"-72"-164"304"0,3 10-1472 0,2 9-368 16,1 7 0-16,1 5 0 0,-1 5 0 0,-1 7 128 0,0 7-128 15,-1-5 0-15,-2-1 0 0,12 59 0 0,-8-36 0 0,-8-20 0 16,-5-19 0-16,-6-9 144 0,-4-7-144 0,-3-3 0 15,-3-6 304-15,-2-4-48 0,-3-3-16 0,-2-7 0 16,-1-4 0-16,5-11 0 0,-2-1 0 0,-1-5 0 16,-2-2-240-16,-2-7 176 0,-1-5-176 0,0-6 160 15,-1-6-160-15,-14-34-176 0,5 1 48 0,8-2 0 16,4-5-128-16,3-7 0 0,12 57-16 0,3 16 0 16,0 0 16-16,0 0 16 0,0 0 0 0,0 0 0 15,0 0 240-15,0 0-176 0,0 0 176 0,0 0-160 16,10-752 368-16,3 723 80 0,0 8 16 0,1 10 0 15,1 5 16-15,-1 10 16 0,-1 7 0 0,-2 13 0 16,-2 12-80-16,-4 11-32 0,-4 8 0 0,-2 4 0 16,-7 4 160-16,-6 4 16 0,-7-2 16 0,-5 6 0 15,-2 4-192-15,8-24-32 0,20-51-16 0,0 0-176 16</inkml:trace>
  <inkml:trace contextRef="#ctx0" brushRef="#br1" timeOffset="71547.8">29282 818 26719 0,'-13'0'2368'0,"-1"0"-1888"0,-1-1-480 0,-3 1 0 32,1 1-784-32,3-1-256 0,2-1-48 0,1-3-16 0,4-1 1504 0,1-5 304 0,3 1 64 0,2-4 16 15,2-5 128-15,3-3 32 0,0-10 0 0,1-4 0 0,1-5-240 16,-2 13-64-16,1-6 0 0,1-5 0 0,2-2-192 0,2-2-64 16,-2 1 0-16,3-4 0 0,2-7-64 0,1 0-32 15,2-1 0-15,1-1 0 0,1 0 0 0,-2 4 0 16,1 7 0-16,-2 4 0 0,-1 4-96 0,10-18-32 15,-4 14 0-15,-2 9 0 0,-5 14-160 0,-13 16 0 16,0 0 0-16,0 0 128 0,0 0-128 0,0 0 0 16,0 0 0-16,0 0 0 0,0 0-160 0,0 0 160 15,0 0 0-15,211 15-144 0,-186 7 144 0,-11-7 0 16,3 1 0-16,1 5 0 0,0 4 0 0,-3 3 0 16,1 3 0-16,1-2-128 0,1 1 128 0,8 26 0 15,-5-7 0-15,-6-13 0 0,-5-5 0 0,-2-7 0 16,-5-1 0-16,0-4 0 0,-4-5 0 0,-6-1 144 0,-1-4-144 0,-5 1 160 15,-5-1 112-15,-4-2 32 0,-4-2 0 16,-9 0 0-16,-5-1-64 0,-2-2-16 0,-3 0 0 0,2-2 0 16,1-1-96-16,1-2 0 0,3-2-128 0,-4-1 192 15,-1-6-192-15,-3 1 176 0,-1-4-176 0,4-2 160 16,4-2-160-16,7-1 128 0,4-4-128 0,9-2 128 16,6 0 16-16,11-4 0 15,8-4 0-15,9-3 0 0,7-5-144 0,-6 17 0 0,7-7 0 0,7 1-176 16,3 2 176-16,1 0-160 0,0 2 160 0,2-1-160 15,-7 7 160-15,-29 21 0 0,0 0 0 0,0 0-128 16,0 0 128-16,0 0 0 0</inkml:trace>
  <inkml:trace contextRef="#ctx0" brushRef="#br1" timeOffset="73917.67">27414 4073 15663 0,'0'0'688'0,"0"14"144"0,-1-1-656 0,0-2-176 0,1 2 0 0,1 0 0 16,-1-13 1568-16,1 10 288 0,-1-10 48 0,4 9 16 15,-4-9-432-15,0 0-80 0,4 9 0 0,-4-9-16 16,0 0-224-16,0 0-32 0,0 0-16 0,0 0 0 16,0 0-240-16,0 0-48 0,0 0-16 0,8 3 0 15,-8-3 16-15,7-6 16 0,0 0 0 0,1-7 0 16,-1-3-192-16,2-4-32 0,2-4-16 0,1-2 0 16,0-4-176-16,1-3-48 0,1-3 0 0,3 0 0 15,-2-2-160-15,0-4-32 0,0-3-16 0,1 0 0 16,-4-4-176-16,0-3 192 0,-2-4-192 0,0-3 192 0,-1 1-192 0,0 1 0 15,-3-4 0-15,1 5 128 0,-2 2-128 0,1 8 0 16,0 3 0-16,1 7 0 0,-3 5 0 0,-2 5 0 16,1 5 0-16,-1 2 0 0,1 7 128 0,-1 1-128 15,-1 0 192-15,2 5-64 0,-3 6-128 0,0 0 0 16,3-9-192-16,-3 9 192 0,0 0-160 0,0 0 160 16,6-3 0-16,-6 3-144 0,13 2 144 0,-3 0-160 15,-1 4 160-15,0 2-160 0,-2 5 160 0,1-1 0 16,1 6 0-16,1 4 0 0,1 2 0 0,2 1 0 15,0 5 0-15,2 1 0 0,0 1 0 0,3 0 0 16,-1 1 0-16,-1 5 0 0,2 0 0 0,1 4 0 16,0-1 0-16,-1 0 0 0,-2-1 0 0,1-3 0 0,-3-1 0 15,-1-6 0-15,-1-2 0 0,-3-2 0 0,-2-1 0 16,-2-2 0-16,-3 0 128 0,-1-2-128 0,-1-2 128 0,-1-2-128 16,-1-3 208-16,-1-3-16 0,1-3-16 0,2-8 0 15,-6 9-32-15,1-3 0 0,5-6 0 0,0 0 0 16,-7 8-144-16,-1-4 128 0,8-4-128 0,-11 6 128 15,-1 2-128-15,-2-2 0 0,0 4 0 0,-1-3 0 16,-1-5 0-16,-2 3 0 0,-3 2 0 0,-3-1 0 16,-4 0 0-16,-3 1 0 0,-6-5 0 0,-3 1 0 15,-3-5 0-15,0 0 0 0,0-3 0 0,-1-2 0 16,6 2 0-16,3 2 0 0,3-6 0 0,4 2 0 16,2-7 0-16,4 2 0 0,1-5 144 0,3-1-144 15,1-1 160-15,-1-2-32 0,1-2-128 0,5-9 192 16,-1-1-192-16,1-4 0 0,2-5 0 0,1-1 0 0,1 1 0 15,-1 3 0-15,-2 3 0 0,4 2 0 0,-1 4 0 16,2 5 0-16,-1 6 0 0,2 2 0 0,0 6 0 16,2 3 0-16,-3 1 0 0,4 0 0 0,2 7 0 0,0 0 0 15,0 0 0-15,0 0 0 0,0 0 0 0,0 0 0 16,0 0-160-16,10 4 160 0,1-1-144 0,2 1 144 16,2-1-160-16,1 1 160 0,4 1 0 0,0 3 0 15,3-4-128-15,3-2 128 0,0-3 0 0,5-2 0 16,1-2 0-16,5 0 0 0,4 3 0 0,9-2 0 15,2 0 0-15,8-4 0 0,3 0 0 0,1-4 0 16,-3-2 0-16,3 3 0 0,2-1 192 0,1 3-64 16,0-2 0-16,1-2-128 0,0 0 128 0,-1 0-128 15,-6-3 0-15,-4 4 0 0,-4 1 128 0,-3 0-128 16,-3 2 144-16,-7-1-144 0,-5 2 240 0,-5-1-48 0,-4 6-16 16,-6 0 0-16,-5 0-176 0,-2 3 0 0,-13 0 144 0,0 0-144 15,0 0 144-15,0 0-144 0,0 0 192 0,0 0-192 16,0 0 224-16,0 0-64 0,-6 11-16 0,-10 3 0 15,-8-2 0-15,-8 6 0 0,-8 5 0 0,-10 7 0 16,-7 7 32-16,-10 5 0 0,-11 8 0 0,-11 6 0 16,-14 5 192-16,-2 5 32 0,-2 4 16 0,-8 1 0 15,-7 1-128-15,5 1-32 0,7-1 0 0,1 1 0 16,-1-3 0-16,10-3 0 0,8-7 0 0,11-3 0 16,7-5-16-16,7-1-16 0,5-3 0 0,4-6 0 15,5-4-224-15,7-5 128 0,7-2-128 0,8-7 0 16,7 0-144-16,9-6-128 0,10-7-32 0,5-11 0 15,0 0-1840-15,25 0-368 0,11-6-80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20:09:20.72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32346 18262 46479 0,'38'-43'4128'0,"7"-9"-3296"0,-1-4-672 0,1 4-160 0,-3 3 0 0,-1 10 160 0,-8 5-160 0,-2 3 160 16,-1 8-160-16,-2 4 128 0,-3 4-128 0,-11 9 128 15,0-2-128-15,-1 3 0 0,-2-3 0 0,-1 3 0 16,-1 1-320-16,-2 3-64 0,-2-1 0 0,-5 2 0 15,0 0-1648-15,0 0-336 0,-7 2-64 16</inkml:trace>
  <inkml:trace contextRef="#ctx0" brushRef="#br0" timeOffset="1057.4">31553 18314 11055 0,'0'0'480'0,"-4"-9"112"0,-1-1-464 0,1 0-128 0,-2 2 0 0,-2-2 0 16,1 1 960-16,-3-2 160 0,3 1 32 0,-2-3 16 15,-1 0 272-15,1 2 48 0,0-4 16 0,3 2 0 16,0 1 64-16,3 7 16 0,-1 0 0 0,2-4 0 16,-1 3-256-16,2-3-48 0,0 0-16 0,1 3 0 15,-3-3-240-15,2-4-64 0,0 6 0 0,1 7 0 16,-2-12-128-16,1 6-48 0,1 6 0 0,0 0 0 16,0 0-208-16,0 0-32 0,0 0-16 0,0 0 0 15,0 0-144-15,0 0-16 0,-2 15-16 0,0 5 0 16,1 3-80-16,1 7-16 0,0 3 0 0,3 0 0 15,2-2-256-15,0 5 160 0,1 2-160 0,0 2 128 16,1-4-128-16,0 1 0 0,2 0 0 0,0-4 0 16,0-4 0-16,1 1 0 0,2-1 0 0,-1-5 0 0,1-2 0 0,-1-3 128 15,-1 0-128-15,2-4 0 0,-5-1 320 0,1-5 0 16,0 0-16-16,-1-5 0 0,-7-4-48 0,0 0-16 16,10-2 0-16,0 0 0 0,-1-7 80 0,2 0 32 15,-1-8 0-15,0-2 0 0,1-2-96 0,2-5-32 16,1 1 0-16,3-6 0 0,-1 1-96 0,2-3 0 15,1-3-128-15,1-3 192 0,2-2-48 0,1 2-16 16,0-3 0-16,3-1 0 0,1 1 16 0,1-1 0 16,1 1 0-16,-1 0 0 0,0-4-16 0,-1 5 0 15,-2 1 0-15,-1 0 0 0,-2 3-128 0,0 2 128 16,-1-1-128-16,-2 4 128 0,-2 2-128 0,-8 13 0 16,0 2 0-16,0 0 128 0,1-1-128 0,-1 4 0 0,-2-2 0 0,0 2 0 15,-2 3 0-15,1-6 0 0,-2 4 0 0,-4 11 0 16,0 0-160-16,0 0 160 0,-5-3 0 0,0 2-144 15,-2 1-16-15,0 1 0 0,0 1 0 0,0 1 0 16,-1 2-160-16,3-1-16 0,-6 4-16 0,0 1 0 31,5-3-192-31,6-6-32 0,-5 9-16 0,5-9 0 16,0 0-1088-16,0 0-224 0,-4 9-32 0,4-9-16 16,0 0-1056-16,0 0-192 0,0 0-64 0</inkml:trace>
  <inkml:trace contextRef="#ctx0" brushRef="#br0" timeOffset="2007">23516 15116 26895 0,'-10'-21'1184'0,"3"5"256"0,2 2-1152 0,0-1-288 15,0-3 0-15,2 6 0 0,2-1 0 0,0 0 128 16,0 4-128-16,1-1 0 0,1 4 928 0,-1 6 80 0,0 0 16 0,0 0 0 16,5-8 0-16,-5 8 0 0,0-182 0 0,10 365 0 15,0-177-352-15,-2 0-64 0,0 7-16 0,-1 4 0 16,1 5-112-16,1 8-32 0,-3 5 0 0,0 2 0 16,0 1-128-16,0 1-16 0,0 3-16 0,1 0 0 15,3-4-160-15,-4-1-128 0,3-3 192 0,1-3-192 16,0-6 128-16,1-2-128 0,-1-5 0 0,1-1 0 15,2-3 320-15,0-2-32 0,1-7-16 0,3-5 0 16,4-5 160-16,3-6 16 0,4-4 16 0,2-7 0 16,5-4 32-16,3-7 0 0,4-7 0 0,3-1 0 15,5-1-128-15,-3-6-32 0,-2-6 0 0,-2-3 0 16,-6-5-16-16,2-3-16 0,3-5 0 0,3 0 0 0,-1-1-80 16,6 4-16-16,3 7 0 0,3 3 0 0,-3 3-208 0,-1 6 0 15,-5 8 0-15,-1 4-160 0,-6 4 160 0,-1 5 0 16,-5 7 0-16,2 4 0 0,-3 3-288 0,-1 1 32 15,-6 6 0-15,0 4 0 16,-2 2-1888-16,-1 5-368 0,-2 4-80 0</inkml:trace>
  <inkml:trace contextRef="#ctx0" brushRef="#br0" timeOffset="3718.55">31125 18188 21071 0,'0'0'928'0,"-5"-5"208"0,-2-1-912 0,2 0-224 0,-1-5 0 0,3 4 0 15,3 7 256-15,-3-10 0 0,0 1 0 0,3-4 0 16,1 3 656-16,2-2 144 0,-1-2 32 0,3 4 0 16,-1-1-80-16,0-3-16 0,1 1 0 0,0 3 0 15,3-3-96-15,-2 6-32 0,-1-1 0 0,-5 8 0 0,0 0-304 0,9-5-64 16,-9 5-16-16,0 0 0 0,0 0-48 0,10 10-16 15,1 2 0-15,-5 3 0 0,-1 3-80 0,3 4-16 16,0 6 0-16,0 3 0 0,-3-2-112 0,2 4-16 16,1 2-16-16,1 0 0 0,0 2-176 0,0 0 128 15,0 0-128-15,0-4 128 0,1-1-128 0,2-6 192 16,-1 2-192-16,0-6 192 0,2-3-16 0,2-1 0 16,1-2 0-16,0-2 0 0,1-6 160 0,0-1 48 15,1-4 0-15,0-2 0 0,0-2 80 0,-2-3 32 16,1-5 0-16,1-3 0 0,0-6-176 0,-1-5-16 15,0-1-16-15,1-9 0 0,-1-4-48 0,2-5-16 16,-1-5 0-16,1-7 0 0,0 0-32 0,3-6 0 0,2-5 0 16,3 0 0-16,1-1-16 0,2-2-16 0,3-4 0 0,6 1 0 15,4 0-160-15,0 1 0 0,3-1 0 0,-6 2 0 16,1 3 0-16,-19 33 0 16,3-5 0-16,2-1 0 0,2-2 0 0,2-1 160 0,-3-4-32 0,1 3-128 15,-1-1 0-15,17-30 0 0,-10 19 0 0,-9 13 0 16,-5 11 0-16,-3 4 0 0,-6 8 0 0,0 4 0 15,-3 3 0-15,-3 1 0 0,-2 3 0 0,-2 0 0 16,-2 8 0-16,0 0 0 0,3-6 160 0,-3 6-160 16,0 0 0-16,0 0-176 0,0 0 16 0,0 0 0 15,-10 0 160-15,10 0-192 0,-10 1 192 0,2 3-192 16,8-4 192-16,-10 8 0 0,0-2-144 0,10-6 144 16,-5 12 0-16,-1-4 0 0,-1 4-144 0,3-2 144 15,-2 1 0-15,-2 5 0 0,2-1 0 0,-3 5 0 16,-3 3-128-16,-2 8 128 0,-3 2 0 0,-3 5 0 0,-1 1 0 0,7-15-128 15,-4 4 128-15,-1 8 0 0,-1 3 0 0,-3 8-160 16,-1 4 160-16,-3 5-128 0,0 1 128 0,-29 54-128 16,9-21 128-16,2-12-128 0,5-8 128 0,3-7 0 15,4-4 0-15,5-6-128 0,0-2 128 0,2-2 0 16,1-1 0-16,1-4 0 0,1-5 0 0,2 1 0 16,3-3 0-16,2-4 0 0,0-3 0 0,4-4 0 15,-1 0 0-15,4-4 0 0,-1-2 0 0,0-1 0 16,-1-2 0-16,3-2 0 0,0-1 0 0,-1-4 0 15,-1-1 0-15,1-2 128 0,0-2-128 0,9-5 0 16,-10 1 0-16,1-2 128 0,0-4-128 0,0-1 0 0,0 1 0 0,0-5 0 16,0 1 0-16,3-2 128 0,0 3-128 15,-2-2 0-15,1 2 0 0,-2-2 0 0,0 4 0 0,-1-3 0 16,-1 1 0-16,1-2 0 0,-1 1 0 0,1-2 0 16,-1-1 0-16,3 0 0 0,-4-5 0 0,2-1 0 15,-2-1 0-15,2 0 0 0,-2-5 0 0,1 0 0 16,-1-8 0-16,-1-1 0 0,0-2 0 0,2-2 0 15,-1-1 0-15,2 1-128 0,1 2 128 0,0 4 0 16,1 1 0-16,1 1 0 0,5 5 0 0,-1 1-128 16,-1 4 128-16,4 5 0 0,-2 1 0 0,2 3 0 15,0 10 0-15,0 0 0 0,0 0 0 0,0 0-128 16,0 0 128-16,0 0-128 0,0 0 128 0,2 19-128 16,1 4 128-16,1 3-160 0,-1 7 160 0,3 0-160 15,-1 1 160-15,1 2 0 0,0 2 0 0,3 0-128 16,1 5 128-16,4-1 0 0,-1-4 0 0,0-1 0 0,1-1 0 0,0-2 0 15,-1-1 0-15,-2-4 0 0,2-1 0 0,-1-5 0 16,0 4 0-16,1-4 0 0,1-4 0 0,-1 0 0 16,1-1 0-16,2-3 0 0,-5-1 0 0,3-5 0 15,0 0 160-15,1-4-160 0,1-2 0 0,1-1 128 16,1-5-128-16,3-2 0 0,-4-5 0 0,2-4 0 16,0-5 128-16,-1-4-128 0,0-2 128 0,1-7-128 15,1-3 176-15,1-1-176 0,-1-11 176 0,1 0-176 16,-1-6 160-16,3-2-160 0,1-8 128 0,3 0-128 15,1-6 0-15,5-1 144 0,5 0-144 0,0 2 0 16,-1 0 0-16,-2 5 0 0,-2 3 0 0,-1 5 0 0,-1 6 0 16,-15 22 0-16,2 2 0 0,1-3 0 15,1 1 0-15,1 0 0 0,-1 4 128 0,-1 0-128 0,-1 2 128 0,10-11-128 16,-7 5 0-16,-5 10 0 0,-5 3-224 0,-3 6 80 31,-8 8-880-31,0 0-160 0,0 0-32 0,0 0-16 16,0 0-1536-16,-10 14-304 0</inkml:trace>
  <inkml:trace contextRef="#ctx0" brushRef="#br0" timeOffset="5753.9">18131 13682 29135 0,'-3'-25'1280'0,"0"12"288"0,-1-1-1248 0,3 2-320 0,-2-2 0 0,2 5 0 15,1 9 208-15,-1-10-16 0,1 10 0 0,0 0 0 16,-1-8 192-16,1 8 16 0,0 0 16 0,0 0 0 16,0 0-160-16,0 0-48 0,0 0 0 0,0 18 0 15,-3 0 112-15,2 4 32 0,-2 5 0 0,1 1 0 0,-1 3-80 0,-3 3-16 16,1 1 0-16,-2 2 0 16,1-1-256-16,1 0 0 0,1-1 128 0,1-3-128 0,3-7 0 0,0 3 0 15,0-5 0-15,3-4 0 0,1-4 192 0,0-1-64 16,1-3 0-16,1-2-128 0,-6-9 480 0,12 3-16 15,-1 1 0-15,2-4 0 0,1-6 240 0,3-7 32 16,1-1 16-16,4-6 0 0,2-7-352 0,0-5-64 16,5-1-16-16,2-5 0 0,1-4-176 0,3-2-144 15,1 0 192-15,-1-4-192 0,0-1 128 0,4-1-128 16,3 0 0-16,1 1 0 0,2-4 0 0,2 3 0 16,-1 0 0-16,-1 7 0 0,0 1 0 0,-2 7 0 0,-5 3 0 0,-3 4 0 15,-6 5 0-15,-4 4 0 0,-4-1 0 0,-2 4 0 16,-3 4 0-16,-1 4 0 0,-2 0 0 0,-1 5 0 15,-5-1 0-15,-7 4 0 0,0 0 0 0,9 0 0 16,-9 0 0-16,0 0-144 0,0 0 144 0,0 0-128 16,0 0 128-16,0 0-128 0,0 0 128 0,-1 14-128 15,-7 1 128-15,-1 0 0 0,-3 3 0 0,-4 4 0 16,0 1 0-16,-3 7-128 0,-4 2 128 0,-1 8 0 16,-6 1 0-16,3 1 0 0,-7 5 0 0,0 0 0 15,-1 0 0-15,-2 4 0 0,-1 0 0 0,1 0 0 16,1 1 0-16,-2-3 0 0,0 0 0 0,2-1 0 15,3-7 0-15,0-1 0 0,0 1 0 0,0-7 0 16,0-3 0-16,2-3 0 0,4-7 0 0,1-2 0 0,1-3 0 16,3-2 0-16,3-5 0 0,2 0 0 15,3-4 0-15,2-3 128 0,0-4-128 0,3-1 0 0,2-1 128 0,0-6-128 16,2-3 128-16,0 1-128 0,1-5 128 0,-1-1-128 16,0-1 128-16,0-2-128 0,0-2 0 0,0 0 0 15,-1 0 0-15,-1-2 0 0,1 2 0 0,0-4 0 16,-1 2 0-16,2 0 0 0,0-1 0 0,1-1 0 15,-1-2 0-15,1 0 0 0,-1 2 0 0,1-2 0 16,1 5 0-16,-1-1 0 0,0-3 0 0,0 4 0 16,2-1 0-16,2 1 0 0,-3-2 0 0,3 2 0 15,0 3 0-15,3 3 0 0,-3 0 0 0,2 3 0 16,1 2 0-16,-1 5 0 0,-2 8 0 0,0 0 0 16,4-9 0-16,-4 9 0 0,0 0 0 0,0 0 0 15,0 0-144-15,6 13 144 0,-3 5-128 0,0 4 128 0,-3 3-160 0,0 0 160 16,-2 6 0-16,2 4 0 0,0 2 0 0,0-1 0 15,0-3 0-15,3 0 0 0,1-2-128 0,1-2 128 16,0-3 0-16,0 0 0 0,1-5 0 0,1 0 0 16,-2-3 0-16,1-4 0 0,0-3 0 0,2-3 0 15,0 1 0-15,1-4 0 0,1-4 0 0,2-4 0 16,1-3 224-16,4-3-64 0,3-9-16 0,4-3 0 16,4-9 48-16,6 0 16 0,6-2 0 0,-1-5 0 15,1-6-208-15,2-1 144 0,2-7-144 0,4-1 128 16,2-2-128-16,3 1 0 0,5 2 0 0,0 4 0 15,2 4-512 1,-2 9-16-16,-4 7-16 0,-1 1-11488 0,-1 6-2288 0</inkml:trace>
  <inkml:trace contextRef="#ctx0" brushRef="#br0" timeOffset="6826.86">31342 18146 11919 0,'0'0'512'0,"0"0"128"0,0 0-512 0,0 0-128 0,0 0 0 0,-5-6 0 16,5 6 0-16,-8-5 0 0,8 5-192 0,-7-5 192 15,-1-3 512-15,2 3 240 0,6 5 32 0,-9-2 16 16,9 2 160-16,-5-8 16 0,5 8 16 0,0 0 0 16,0 0 304-16,0 0 64 0,-3-8 16 0,3 8 0 15,0 0-128-15,0 0-32 0,0 0 0 0,0 0 0 16,0 0-80-16,0 0-32 0,0 0 0 0,0 0 0 15,-1-10-160-15,1 10-48 0,0 0 0 0,0 0 0 16,0 0-400-16,0 0-96 0,0 0-16 0,0 0 0 16,0 0-128-16,0 10-48 0,0-1 0 0,3 3 0 15,0 2-208-15,1-2 176 0,1 1-176 0,2 2 160 0,0 2-160 0,2-1 0 16,0 2 0-16,1 3 0 0,4 0 0 0,-1 3 0 16,-2 1 0-16,1-1 0 0,0 1 0 0,1-2 128 15,0 1-128-15,0 2 128 0,-1-5-128 0,2 1 160 16,-1-2-160-16,1 0 160 0,0-3-160 0,0-2 192 15,-1-1-192-15,-2-1 192 0,-2-4-48 0,2 0 0 16,-11-9 0-16,7 6 0 0,-7-6 48 0,0 0 16 16,10 5 0-16,-10-5 0 0,0 0 32 0,10-4 0 15,-3-1 0-15,-2-6 0 0,-2-1 80 0,1-5 0 16,0-8 16-16,0 0 0 0,1-9-48 0,1-4-16 16,3-10 0-16,3-4 0 0,4-7-32 0,4-6-16 0,5-5 0 15,3-4 0-15,1-2-48 0,6 0-16 16,6-2 0-16,2-1 0 0,3-1-160 0,2-2 0 0,2-1 144 0,-23 41-144 15,3-2 160-15,4-2-32 0,2-1-128 0,2 1 192 16,0-1-32-16,0 4-16 0,-1-3 0 0,29-29 0 16,-15 18-144-16,-10 12 0 0,-8 12 0 0,-8 9 0 15,-7 5-144-15,-4 4 144 0,-1 2 0 0,-4 4 0 32,-4 5-448-32,-5 4 0 0,0 0 16 0,0 0 0 15,0 0-1744-15,0 0-368 0,-1 18-64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20:09:39.09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7059 2048 3679 0,'0'0'160'0,"0"0"32"0,0 0-192 0,10 3 0 16,-10-3 0-16,10 1 0 0,-10-1 2432 0,0 0 448 15,9 1 96-15,2-1 16 0,-11 0-1936 0,10-2-384 16,-10 2-80-16,9-5-16 0,-1 1 272 0,-2-4 48 15,-6 8 16-15,8-7 0 0,-3-3-16 0,-5 10-16 16,4-9 0-16,-2-3 0 0,0 2-112 0,-2-1-32 16,0 0 0-16,0 1 0 0,-2-4-160 0,1 2-16 15,-1 0-16-15,-2-2 0 0,-1 0-32 0,0-1 0 16,-1-2 0-16,1 1 0 0,2 7-112 0,-1-1-16 16,-1-2-16-16,0-2 0 0,0 0-80 0,-2 0-16 15,0 0 0-15,-2-1 0 0,-7-17-48 0,1 6-16 16,-1 3 0-16,0 3 0 0,2 0 0 0,-1 3 0 15,-1 3 0-15,-2 0 0 0,-3 2-80 0,-1-2 0 0,-1-1-128 0,-3 2 192 16,0 2-192-16,-1-4 0 0,0-2 128 0,0 2-128 16,0 1 0-16,-1 4 0 15,-2-2 128-15,1 2-128 0,0-3 0 0,-2-1 128 16,-2 5-128-16,0-1 0 0,1 4 128 0,-3 0-128 0,-1 2 0 0,-3 0 0 16,-1 1 0-16,0 1 0 0,-3-3 0 15,2 2 0-15,-1 2 128 0,1 1 0 0,-2 3-128 16,13-1 192-16,-2 2-192 0,-4 0 0 0,-1 0 0 15,0 2-160-15,-3 2 160 0,0-2 0 0,1 3-144 0,0 0 144 16,-3 3 0-16,1 1 0 0,2-1 0 0,0 2 0 16,1 1 0-16,0 0 0 0,0 0 0 15,1-1 0-15,0 4 0 0,0-1 0 0,1-2 0 0,-1 1 0 16,0 2 0-16,0 1 0 0,0 0 0 0,0 2 0 0,2 1 0 16,-1 1 0-16,0-1 0 0,2 5 0 0,-1-2 0 0,0 7 128 15,2 0-128-15,1 1 0 0,1 4 0 0,0 2 0 16,2-2 0-16,2-2 0 0,3-2 0 0,0-1 0 15,4 1 0-15,-1-1 0 0,2 0 128 0,3-3-128 16,0 2 0-16,4 2 128 0,-1 2-128 0,5 2 128 16,1 6-128-16,2 1 128 0,0-4-128 0,2 1 0 15,2 0 144-15,3-1-144 0,2-2 0 0,2 2 0 16,1-3 0-16,3-1 128 0,1 1-128 0,3 1 0 16,0-1 0-16,3-1 0 0,-2-2 0 0,5-1 144 15,3 2-144-15,3-4 0 0,-1 0 176 0,3-6-176 0,1 2 160 0,2-3-160 16,2 0 192-16,1 0-48 15,1-3-16-15,0-1 0 0,2-1 0 0,2-1-128 0,2 1 192 16,0-2-64-16,1-2 0 0,2 0-128 0,-2-3 192 16,0-1-64-16,1 2 0 0,2-4 0 0,-4 2 0 0,3-2 0 15,2-1-128-15,2-5 192 0,-1 1-192 16,3-1 192-16,-1-3-48 0,0 0 0 0,0-2 0 0,1 0 0 16,-2-2-16-16,-1 0-128 0,-1 0 192 0,0-1-64 15,2-1 0-15,-1-3-128 0,2 0 192 0,-4-1-64 16,-2 1-128-16,0-4 0 0,2 3 144 0,-2-2-144 0,-1 0 128 0,1 1-128 15,-1-3 128-15,1-3-128 0,-1 3 0 16,0 0 128-16,0-4-128 0,-1 1 0 0,0-2 128 0,-2-2-128 16,-2 0 128-16,-2-2-128 0,0-4 144 0,-2 0-144 15,-3-4 192-15,1-1-192 0,-3-4 224 0,0 2-64 16,-2-2-16-16,0-1 0 0,-1 1 48 0,-1-3 0 16,-1 3 0-16,-1-5 0 0,-3-4 80 0,-1 1 32 15,0-7 0-15,-3-1 0 0,-2 0-48 0,-2 1-16 16,-2 0 0-16,-4 3 0 0,-4-2-96 0,-3 1-16 15,-3 2 0-15,-3 0 0 0,-3-4 32 0,-2 4 0 16,-5 5 0-16,0 1 0 0,-6 0-160 0,-1 3 160 16,-3 3-160-16,-1 2 160 0,-1 3-160 0,-3 0 0 15,-1 5 0-15,-2-2 128 0,-2 5-128 0,0 3 0 16,-1 0 0-16,1 3 0 0,2-1 0 0,2 4 0 16,-1 3-160-16,-12-3 160 15,7 8-1424-15,5 4-192 0,5 2-48 0,4 3-16384 0</inkml:trace>
  <inkml:trace contextRef="#ctx0" brushRef="#br0" timeOffset="3042.95">1289 2267 12895 0,'-12'-6'1152'0,"7"4"-928"0,-4 2-224 0,3-1 0 16,-1-3 176-16,0 2-16 0,-6 2 0 0,3 0 0 15,1-2 528-15,3 2 96 0,1 4 32 0,-3-1 0 16,2-3 320-16,6 0 64 0,0 0 16 0,0 0 0 16,0 0-256-16,0 0-64 0,0 0 0 0,13-14 0 0,-2 0-224 0,6 0-48 15,0 1-16-15,4-1 0 16,2 0-160-16,0-1-16 0,2 0-16 0,3 3 0 0,1 1-32 0,2 2 0 16,-3-1 0-16,1 5 0 0,-1 1-64 0,-1 4-32 15,-5 4 0-15,-1 3 0 0,-3 6-288 0,-3 5 128 16,-5 7-128-16,-1 7 0 0,-5 6 208 0,-2 10-64 15,-4 6-16-15,-2 4 0 0,-5 5 16 0,-1-5 0 16,-4-1 0-16,-3 0 0 0,-3 1 16 0,-2-4 0 16,-3-3 0-16,-3-1 0 0,-4-3 192 0,3-5 32 15,2 1 16-15,4-8 0 0,4-9 32 0,4-2 0 16,2-5 0-16,4-4 0 0,3-3-128 0,6-12-32 16,0 0 0-16,0 0 0 0,0 0 0 0,13-5 0 0,2-8 0 0,5-1 0 15,3-1-96-15,6-3-32 16,3-4 0-16,3 2 0 0,0 1-144 0,0 1 0 0,-4 2 0 0,0 2 0 15,-3 2 0-15,1 1 0 16,0 4-144-16,-3 2 144 0,-5 4 0 0,-2 4 0 0,-2 4-128 0,-3-3 128 31,-1 0-2256-31,-2 0-400 0,-11-4-80 0,0 0-16 0</inkml:trace>
  <inkml:trace contextRef="#ctx0" brushRef="#br0" timeOffset="3260.13">2218 2922 28559 0,'0'0'2544'15,"0"0"-2032"-15,0 0-512 0,0 0 0 0,0 0 784 0,0 0 64 16,0 0 16-16,0 0 0 0,0 0 160 0,1-9 16 16,-1-3 16-16,4-4 0 0,1-5-528 0,-1 1-96 15,-1-2-32-15,0 3 0 0,4 2-256 0,0-1-144 16,0 1 160-16,-1 1-160 0,0 2 0 0,1 0-128 15,-2 1-16-15,0 3 0 16,1-2-2496-16,2 2-496 0</inkml:trace>
  <inkml:trace contextRef="#ctx0" brushRef="#br0" timeOffset="3740.35">2488 1938 28559 0,'-14'-18'1264'0,"9"4"272"0,2-1-1232 0,7-3-304 16,5-4 0-16,3 1 0 0,2-2 384 0,4-1 0 15,3 1 16-15,4-1 0 0,5-3 176 0,1 4 48 0,-2-2 0 0,2 3 0 16,-1 4 144-16,1 4 48 0,-1 5 0 0,-4 4 0 15,-2 4-368-15,-3 6-80 0,-3 4-16 0,-3 6 0 16,-2 3-176-16,-5 4-48 0,-6 4 0 0,-3 6 0 16,-3 6 48-16,-3 0 0 0,-5 3 0 0,-2-2 0 15,-1-2-32-15,0-4 0 0,2-2 0 0,0-2 0 16,2-5 96-16,-1-1 16 0,0 0 0 0,5-8 0 0,6-3-128 16,2-1 0-16,2-2-128 0,4-1 192 0,6-6-192 0,5 1 0 15,4-3 0-15,6 1 0 0,6-1 0 0,3 3 176 16,2 2-176-16,4 2 160 0,2-2-160 0,-3 7 0 15,-4-1 0-15,-5 5 128 0,-6-1-128 0,-6 5 192 16,-3 7-192-16,-6-2 192 0,-5 1 192 0,-2-1 64 16,-3 4 0-16,-8 2 0 0,-5 2 384 0,-7 0 64 15,-6 0 32-15,-6-1 0 0,-9-2-128 0,-4-2-32 16,-5-4 0-16,0 3 0 0,-2-5-432 0,3-1-80 16,0-3-32-16,4-1 0 0,3-3-224 0,5 0 0 15,2-6 0-15,3 3 0 16,4-4-1376-16,4 1-224 0,4-4-32 0,7-2-11760 15,11-2-2352-15</inkml:trace>
  <inkml:trace contextRef="#ctx0" brushRef="#br0" timeOffset="4703.71">1960 3923 11967 0,'3'-19'1072'0,"-2"6"-864"15,-1 5-208-15,0-6 0 0,0 0 1424 0,-3 2 240 16,-2 2 64-16,-2 0 0 0,-4 2-224 0,0 2-32 16,0-1-16-16,-3 5 0 0,-4 1-240 0,-3 2-64 15,0 4 0-15,-2 5 0 0,-1 4-528 0,0 3-112 16,0 2-32-16,-1 1 0 0,-1 0-160 0,3 3-16 15,0 1-16-15,4-2 0 0,1-3 48 0,4 0 16 16,4-2 0-16,5-5 0 0,5-12-144 0,2 11-16 16,5 0-16-16,4-3 0 0,4-1 32 0,4-2 16 15,6-2 0-15,3 2 0 0,1-1-16 0,3 1 0 16,1 1 0-16,-2 4 0 0,-1-1-208 0,-4 3 0 0,-3 2 0 16,-4 0 0-16,-5 3 0 0,-4 4 192 15,-3-1-48-15,-6 0-16 0,-3 1 320 0,-7 3 48 16,-3 1 16-16,-4-2 0 0,-6 4-96 0,-2-3-16 0,-3 2 0 0,-1 0 0 15,-1-3-144-15,-1 0-16 0,-1-1-16 0,1-8 0 16,0-4-80-16,5-6-16 0,2-2 0 0,4-4 0 16,2-6-384-16,5-4-64 0,3 1-32 0,6-2 0 31,7-6-2400-31,5-5-464 0,4-1-112 0</inkml:trace>
  <inkml:trace contextRef="#ctx0" brushRef="#br0" timeOffset="4901.84">2449 3720 15663 0,'0'0'1392'0,"0"0"-1120"0,0 0-272 0,0 0 0 0,0 0 1824 0,0 0 304 16,8 9 64-16,-3 6 16 0,-5 4-1216 0,-2 3-240 16,-3 4-48-16,-2 1-16 0,-2 4 16 0,0 2 0 15,-2 3 0-15,0 3 0 0,-2-3-272 0,0 1-48 16,-1-1-16-16,4-3 0 0,0-5-176 0,1-1-16 15,0-6-16-15,3 0 0 0,2-4-160 0,1-3 0 16,2-2 0-16,1-12 0 16,0 0-1408-16,0 0-352 0,0 0-80 0</inkml:trace>
  <inkml:trace contextRef="#ctx0" brushRef="#br0" timeOffset="5373.89">2793 3781 21935 0,'-4'16'960'0,"1"-3"224"0,1 2-944 15,-1 7-240-15,-3 1 0 0,1 2 0 0,0 2 336 0,-2-3 32 16,-2 3 0-16,1-3 0 0,0 0 544 0,-1-2 112 0,-1-6 32 0,1-3 0 16,3 0-32-16,1-2 0 0,5-11 0 0,0 0 0 15,0 0-16-15,0 0-16 0,0 0 0 0,6-13 0 16,0-4-160-16,4-1-16 0,3-5-16 0,0-3 0 15,1 2-528-15,1-2-96 0,2 0-32 0,-1 2 0 16,1-1-144-16,0 2 0 0,1 5 0 0,1 0 0 16,0 2 0-16,-1 5 0 0,-1 5 0 0,-2 4 0 0,-2 2 0 0,-2 6 0 15,-3 5-192-15,-1 6 192 0,-3 2-192 0,-4 1 192 16,-2 3-192-16,-3 6 192 0,-4 2 0 0,-4-1 0 16,1 1 0-16,1-2 0 0,-2-6 0 0,6-5 0 15,-1-5 0-15,3-6 0 0,5-7 0 0,0 0 128 16,0 0-128-16,0 0 0 0,0 0 288 0,11-14-32 15,3-5 0-15,3-4 0 0,1-2-64 0,2-3 0 16,0 4-16-16,2-3 0 0,0 3-176 0,0-2 0 16,1 5 0-16,0 2 0 0,-2 1 0 0,-2 5 0 15,-2 6 0-15,1 4 0 0,1 2 0 0,-3 3 0 16,-5 6-160-16,-2 6 160 0,0 6-192 0,-4 6 48 16,-3-1 16-16,-2 7 0 0,-2 1 128 0,-2-3 0 15,-1 2 0-15,0-1 0 0,-1-2-288 0,2-5-32 16,1-5 0-16,2-2 0 15,1-7-720-15,0-10-160 0,0 0-16 0,0 0-9024 0,0 0-1792 0</inkml:trace>
  <inkml:trace contextRef="#ctx0" brushRef="#br0" timeOffset="5610.23">3601 3658 28735 0,'0'0'1280'0,"0"0"256"0,6 15-1232 0,-2 1-304 0,0 3 0 0,-4 2 0 0,-2 2 512 0,-2 3 64 16,0 0 0-16,0 3 0 0,-1 1 416 0,-1 0 96 16,-2 0 0-16,0 3 16 0,0-1-384 0,1-5-80 15,0-1 0-15,1-1-16 0,3-3-400 0,1-1-80 16,1-5-16-16,1-2 0 0,-1-1-128 16,1-13 0-16,0 0 0 0,0 0 0 15,0 0-400-15,0 0-112 0,0 0-32 0,0 0 0 16,9-6-2112-16,1-3-416 0</inkml:trace>
  <inkml:trace contextRef="#ctx0" brushRef="#br0" timeOffset="5864.48">3986 3284 23039 0,'-2'-15'1024'0,"2"15"192"0,0 0-960 0,0 0-256 15,0 0 0-15,0 0 0 0,0 0 1792 0,0 0 320 16,-3 10 64-16,1 4 16 0,-5 2-1104 0,0 7-208 16,-4 4-48-16,1 6-16 0,-2 6-224 0,-1 4-32 0,-1 1-16 0,-5 19 0 15,5-7-304-15,1-2-64 0,0-7-16 0,3 0 0 16,3 3-160-16,2 1 0 0,1-2 144 16,0-7-144-16,1-6 0 0,5-13 0 0,-1 0 0 0,5-2 0 15,2-5-1408 1,2-5-192-16,2 0-32 0,0-8-16 0,2-1-704 0,1-6-144 15</inkml:trace>
  <inkml:trace contextRef="#ctx0" brushRef="#br0" timeOffset="6233.05">4260 3763 12895 0,'-3'-15'1152'0,"3"15"-928"16,-1-5-224-16,-1-3 0 0,0 3 2864 0,-1 1 528 15,3 4 96-15,-7-1 32 0,-3 0-1424 0,-3 3-288 16,-2 1-48-16,-2 6-16 0,-1 1-784 0,-2 4-144 15,-4 4-48-15,0-1 0 0,-2 4-128 0,3 0-48 16,2 5 0-16,4-3 0 0,1-1-224 0,3-1-48 16,4 0-16-16,1-2 0 0,5-5-112 0,3-2 0 15,2-3-16-15,-2-9 0 0,9 2 112 0,3-3 32 16,2-5 0-16,1-2 0 0,1-6 80 0,2-1 32 16,1 0 0-16,-1-4 0 0,-4-2-144 0,1 0-32 0,-2 0 0 15,0 0 0-15,-5-1-64 0,3 2 0 16,-2 1-16-16,-3 3 0 0,-1 5-48 0,-1 1 0 15,0 5 0-15,-4 5 0 0,0 0-128 0,0 0 0 0,-2 9 144 16,1 5-144-16,0 1 0 0,0 3 144 0,-2 3-144 0,2 1 0 16,1 1 0-16,1-2 0 15,2 1 0-15,2-2 0 0,0-2 0 0,2 0 0 0,2 0 0 0,1-3-144 16,1-1 144-16,0-5 0 0,0 0 0 0,1-6 0 16,-1 1-352-16,1-2 16 0,-1-5 0 0,-1 0 0 15,1-2-2576-15,-1-5-512 16</inkml:trace>
  <inkml:trace contextRef="#ctx0" brushRef="#br0" timeOffset="6670.48">4739 3764 8287 0,'-13'-2'368'0,"4"2"80"0,-1 2-448 0,1 5 0 15,-1 2 0-15,0 6 0 0,-3 3 3216 0,-1 2 560 16,-1 4 128-16,-2 3 0 0,-1-2-2256 0,2 6-464 15,1 0-96-15,1 0 0 0,0 2 128 0,2-1 48 16,2-4 0-16,2-4 0 0,2-5-272 0,2-1-48 16,2-4-16-16,2-7 0 0,0-7-208 0,0 0-32 15,0 0-16-15,11-1 0 0,2-4 256 0,3-9 48 16,2-5 16-16,3-3 0 0,-1-4-352 0,2-2-80 0,2-4-16 0,-1 1 0 16,-1 5-336-16,3-1-64 0,0 3-16 0,-3 1 0 15,-3-1-128-15,1 5 0 0,2 2 0 0,-2 6 0 16,-2 2 0-16,0 5-144 0,-2 4 0 0,-6 3 0 15,-2 2-1792 1,-2 5-368-16,-1 0-64 0</inkml:trace>
  <inkml:trace contextRef="#ctx0" brushRef="#br0" timeOffset="7107.09">5907 3561 24879 0,'-3'-14'1088'0,"3"14"256"0,-3-9-1088 0,3 9-256 0,0 0 0 0,0 0 0 15,0 0 560-15,-7 9 48 0,1 5 16 0,-2 5 0 16,-2 4-224-16,-1 9-32 0,-3 3-16 0,1 6 0 0,-1 5 208 16,2-2 32-16,-3 4 16 0,1-1 0 15,0 2-32-15,2 0-16 0,0 2 0 0,2-5 0 0,0 0-240 0,1-3-32 16,1 0-16-16,3-7 0 0,0-7-400 0,1-2-96 16,3-8-16-16,1-5 0 15,0-7-608-15,0-7-128 0,0 0-32 0,0 0 0 16,0-10-1680-16,-3-4-320 0</inkml:trace>
  <inkml:trace contextRef="#ctx0" brushRef="#br0" timeOffset="7449.58">5523 4060 17615 0,'-4'-12'768'0,"4"5"192"0,0-3-768 0,1 4-192 15,-1 6 0-15,9-12 0 0,2 2 816 0,3 4 128 16,2 1 16-16,6-3 16 0,4 2-96 0,4 1-32 0,0-4 0 16,3 0 0-16,5-5-208 0,-1 0-64 15,-1-1 0-15,-10 6 0 0,4-5 256 0,-1 4 32 16,-1 1 16-16,-3 0 0 0,-1 0-112 0,-3 4-32 15,-3 0 0-15,-3 4 0 0,-2 3-320 0,-5 6-64 16,-1 6-16-16,-5 4 0 0,-2 4 80 0,-2 4 16 16,-5 6 0-16,-1 1 0 0,0 0-208 0,0-2-32 0,1 0-16 0,0-2 0 15,1-3 192-15,6-1 32 0,0-5 16 0,8 1 0 16,0-6 48-16,5-1 16 0,4-6 0 0,3-1 0 16,3-4 80-16,2-3 16 0,2-8 0 0,1-1 0 15,1-6 80-15,-3-3 32 0,0 0 0 0,-3-5 0 16,-2-3-256-16,-4 0-48 0,-1-2-16 0,-5 3 0 15,-3-6 80-15,-4 5 0 0,-6-3 16 0,-2 1 0 16,-4 2-192-16,-6 5-32 0,-4 0-16 0,-3 5 0 16,-3 2-224-16,-4 5-160 0,-2 1 32 0,-1 6 0 15,0 2-1104-15,1 1-224 16,1 4-32-16,2 3-16 0,6-1-1824 0,3 3-384 0</inkml:trace>
  <inkml:trace contextRef="#ctx0" brushRef="#br0" timeOffset="8018.21">6952 4205 21423 0,'0'0'944'0,"0"0"208"0,0 0-928 0,1 13-224 0,0 1 0 0,2-1 0 16,-3-13 160-16,4 11-16 0,2-1 0 0,-1 1 0 15,-5-11 592-15,8 6 112 0,-8-6 32 0,7 4 0 16,2-2 256-16,0-2 48 0,0-2 16 0,1-3 0 16,2 0 16-16,-3-6 16 0,1-1 0 0,2-2 0 15,1-4-272-15,0-1-48 0,0-4-16 0,2 0 0 16,-1-1-160-16,-1-4-32 0,-3-3-16 0,0 2 0 0,-3-4-176 15,0-2-16-15,-3-4-16 0,-2-3 0 0,-2 2-160 16,-1-2-16-16,-3-8-16 0,-2-1 0 0,-1-1-160 0,0 1-128 16,-2 3 144-16,1 1-144 0,1 8 0 0,0 3 0 15,1 7 0-15,1 5 0 0,0 5 0 0,0 2 0 16,0 2 0-16,0 7-160 0,1 1-96 0,0 3-32 16,4 4 0-16,-6 2 0 15,-1 2-1184-15,2 4-224 0,1-2-48 0,-2 6-16 16,1-3-1216-16,0 2-240 0</inkml:trace>
  <inkml:trace contextRef="#ctx0" brushRef="#br0" timeOffset="8294.33">6640 3773 31327 0,'0'0'2784'0,"0"0"-2224"16,0 0-560-16,0 0 0 0,0 0 304 0,0 0-48 0,11-7-16 0,3-1 0 15,3-6 336-15,4-3 80 0,2-2 16 0,2-4 0 16,2-2 256-16,1 0 48 0,0-7 16 0,0-1 0 16,1-3-112-16,-1-3-32 0,0-2 0 0,-11 12 0 15,6 0-240-15,0 2-48 0,0-2-16 0,0 3 0 16,0 5-224-16,0-1-32 0,-2 6-16 0,1 2 0 16,0 2-272-16,-1 8 160 0,0 3-160 0,-1 4 128 15,-1 4-128-15,1 6 0 0,2 5 0 0,-2 5 0 0,-1 5-144 0,-1 7 144 16,-1 1 0-16,-1 3 0 0,-1 2 0 15,-1 2 0-15,0-2 0 0,-1-1 0 0,0 1-256 0,1-1 64 16,-2-4 16-16,9 19 0 16,-2-7-2304-16,2-7-464 0,0-3-80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20:09:56.74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10848 3031 10127 0,'0'0'896'0,"0"0"-704"0,-4-3-192 0,-4 1 0 15,1-3 624-15,-1 2 80 0,-1 1 32 0,-1 0 0 16,-4 1 96-16,3 0 32 15,-2 0 0-15,0-1 0 0,-1 2 160 0,0 0 48 16,-2 0 0-16,0 0 0 0,1 2-176 0,-1-2-16 16,-2 1-16-16,-8 0 0 0,4 0-80 0,4 1-16 0,0-2 0 0,0 0 0 15,3-2 0-15,2 2 0 0,3-1 0 0,10 1 0 16,-9-2 32-16,9 2 0 0,0 0 0 0,0 0 0 16,0 0-144-16,9-8-16 0,4 3-16 0,5 1 0 15,3 1-368-15,6 0-64 0,3-2 0 0,6 1-16 16,5 0-176-16,6 1 128 0,9 0-128 0,6-2 128 15,5 2-128-15,8 0 0 0,4 1 0 0,5-2 0 16,4-2 0-16,6 2 128 0,5 0-128 0,4 0 0 0,5-2 0 16,4 3 0-16,3 1 0 0,4-1 0 0,-1-2 0 0,-1 1 0 15,-2 6 128-15,1 0-128 0,0-1 0 0,-6 2 0 16,-2 0 0-16,-5-1 0 0,-2 2 0 0,-31 1 0 16,5 1 0-16,0-2 128 0,2-1-128 0,0-1 0 15,-3 2 0-15,0 0 0 0,1-2 144 0,-7 1-144 16,-2 0 160-16,-5-2-160 0,-2-1 144 0,-4-1-144 15,-4-2 128-15,-4 2-128 0,-5 1 176 0,-3 0-48 16,-2-2-128-16,-4 1 192 0,-6 1-64 0,-3-1-128 16,-5 0 176-16,-2-1-176 0,-5 0 208 0,-3-2-64 15,-2 0-16-15,-7 4 0 0,0 0 128 0,-5-4 0 16,-4 1 16-16,-5-3 0 0,-4 3 48 0,-4 0 0 16,-2 1 0-16,-6 0 0 0,-2 0-128 0,-6 2-32 15,-4 0 0-15,-21 0 0 0,2-2-160 0,-2 1 192 16,-4 1-192-16,-3 1 192 0,-3 1-192 0,-3-1 0 15,-7-2 144-15,-4 2-144 0,-5 2 0 0,-5-2 144 16,-4-1-144-16,-3 2 0 0,-3 2 128 0,-5 1-128 16,-4-1 0-16,-2-1 0 0,0-1 128 0,0 1-128 0,-1-2 0 15,1 4 0-15,0 0 0 0,2 0 0 0,2 3 128 0,5-3-128 16,4 3 0-16,6 2 128 0,4-1-128 0,3 2 0 16,3 1 128-16,7-5-128 0,3 3 0 15,6-2 0-15,6 2 0 0,6-2 0 0,6 2 0 0,6-2 0 16,4 2 128-16,6-3-128 0,5 0 0 0,4-1 0 15,6-3 0-15,4 2 0 0,3 1 0 0,5-1 0 16,1-4 0-16,11-1 0 0,0 0 128 0,0 0-128 16,0 0 0-16,0 0 0 0,14 4 128 0,6-1-128 0,6-3 0 15,9 0 128-15,5-3-128 0,10 1 0 0,7 0 128 0,8 1-128 16,6 1 0-16,8-2 0 0,5-4 0 0,7 1 0 16,6-1 0-16,7-2 0 0,7 2 0 15,7 0 0-15,5-7 0 0,7 3 0 0,5 1 0 0,2-1 0 16,1 3 0-16,3 2 0 0,2 0 0 0,-1 3 0 15,-2 0 0-15,-4 2 0 0,-4 3 0 0,-3 0 0 16,-7 2 0-16,-4-2 0 0,-4 1 0 0,-35 0 0 16,5 0 0-16,0 0 0 0,-3-1 0 0,-3 3 0 15,-6 0 0-15,-3-2 0 0,-3-3 0 0,-6 2 0 16,-8-2 0-16,-8-1 0 0,-6 0 0 0,-6 0 0 16,-6-1 0-16,-7 1 0 0,-3 0 128 0,-4-2-128 15,-6 1 0-15,-6 1 0 0,0 0 192 0,-9-1-192 16,-5-2 192-16,-9 2-192 0,-6 0 208 0,-7-2-64 15,-6 2-16-15,-5 0 0 0,-7-2-128 0,-28-1 192 0,1 3-192 0,-4 0 192 16,-5-2-192-16,-7-1 128 16,-6 2-128-16,-6-1 128 0,-8 1-128 0,-8 0 0 15,-7 0 144-15,-6 1-144 0,-6-2 0 0,-4 1 128 0,-2 0-128 0,-5 2 0 16,-6 0 0-16,-2 4 0 0,1 0 0 0,0-2 0 16,4 1 0-16,7 2 0 0,6 4 0 0,11-4 0 15,8 0 0-15,10 3 0 0,11-2 0 16,8 4 128-16,8-2-128 0,10 1 0 0,9-5 0 0,9 1 0 15,8-2 0-15,7 1 0 0,9-1 0 0,9-2 128 16,9-1-128-16,6 0 0 0,3 0 0 0,10 0 0 16,0 0 0-16,17-2 0 0,7-1 0 0,14-1 0 15,12 2 0-15,15-3 0 0,7-2 0 0,14-2 0 16,12 3 0-16,13-3 0 0,10 3 0 0,10-3 0 0,10 1 0 16,9 2 0-16,10-2 0 0,5 3 0 0,4-2 0 0,4 1 0 15,4 1 0-15,1 4-128 0,2 0 128 0,-6 0 0 16,-2-3 0-16,-7 2 0 0,-7 1 0 0,-7 2 0 15,-10 3 0-15,-40-1 0 0,3-1 0 0,0 0 0 16,0-1 0-16,-3 0 0 0,-2 3 0 0,-8-1 0 16,-11-1 0-16,-7-2 0 0,-8 1 0 0,-11 1 0 15,-8-1 0-15,-9-1 0 0,-10 0 0 0,-7 0 128 16,-9 0-128-16,-11 0 0 0,-8-1 160 0,-8 1-32 16,-9-2-128-16,-9 2 192 0,-10-1-192 0,-9-1 144 15,-9 0-144-15,-7 1 128 0,-2 0-128 0,-33 1-144 16,7 2 144-16,7 2-208 15,3-1-1584-15,8 0-304 0,4 1-64 0,7 0-14912 0</inkml:trace>
  <inkml:trace contextRef="#ctx0" brushRef="#br0" timeOffset="2536.65">21881 3121 13823 0,'0'0'1216'16,"-6"-1"-960"-16,-2 0-256 0,1 1 0 0,-2 0 976 0,0 0 160 15,0 0 16-15,0 1 16 0,0 1-80 0,-2 1-32 16,0-2 0-16,11-1 0 0,-10 1 32 0,10-1 16 15,0 0 0-15,0 0 0 0,0 0-144 0,0 0-16 16,0 0-16-16,0 0 0 0,0 0-96 0,0 0 0 16,0 0-16-16,14 0 0 0,3 0-112 0,4-1 0 15,5 0-16-15,6 0 0 0,4-1-192 0,6 0-48 16,4-1 0-16,5 0 0 0,4-3-96 0,6 4-32 16,0-1 0-16,5 2 0 0,2 0 16 0,1 0 0 15,-2-3 0-15,0-3 0 0,-1 4-16 0,-2 0-16 16,4 0 0-16,-3 1 0 0,-2 1-96 0,-2-2-16 15,-2 1 0-15,-5-1 0 0,-3 0-192 0,-6 2 128 16,-2 2-128-16,-8-2 0 0,-7 1 144 0,-2 0-144 16,-8 0 128-16,-2-1-128 0,-4 1 0 0,-5 0 0 15,-7 0 128-15,0 0-128 0,0 0 0 0,0 0 0 16,0 0 0-16,-10 1 0 0,-5-1 0 0,-5 0-144 16,-5 1 144-16,-4 2 0 0,-4 0 0 0,-3-1 0 15,0 2 0-15,-6-2 0 0,-7 1 0 0,-3-3 0 16,-1 0 0-16,-3 1 0 0,-5 2 0 0,-1 1-128 0,-3-1 128 0,-3-1 0 15,-1-2 0-15,0-2 0 0,3 0 0 16,4 2 0-16,2 4 0 0,6-2 0 0,5 0 0 0,8-1 0 16,8 0 0-16,8 0 0 0,4 1 0 0,9-1 0 15,4-1 0-15,8 0 0 0,11-1 0 0,11-2 0 16,11 1 0-16,12-1 144 0,9 0-144 0,12 3 128 16,9 0-128-16,7 0 192 0,4-2-192 0,4 2 192 15,3 4 64-15,2-2 32 0,1 1 0 0,-1-3 0 16,-2 0 96-16,-3 0 0 0,-1 1 16 0,-2 0 0 0,-7-2-48 0,-2 0-16 15,-4 0 0-15,-8-2 0 0,-7 0-96 16,-6 1-32-16,-2 2 0 0,-6 0 0 0,-5 0-208 0,-7 0 144 16,-4 0-144-16,-6 2 128 0,-5 0-128 0,-6 0 0 15,-12-2-192-15,0 0 192 16,-7 5-2784-16,-5 4-432 0</inkml:trace>
  <inkml:trace contextRef="#ctx0" brushRef="#br0" timeOffset="4129.55">5585 4578 1839 0,'-21'-5'0'0,"7"3"160"0,-2 2-160 0,1 2 0 0,0-1 0 0,0 0 0 0,-1-1 2784 0,2 4 528 15,2 0 96-15,-2-2 32 0,-1 1-2048 0,2 1-416 16,3 0-80-16,1-2 0 0,0 1-32 0,9-3 0 15,0 0 0-15,0 0 0 0,0 0-128 0,0 0-32 16,11 3 0-16,3 0 0 0,4-2 112 0,4-1 16 16,4 0 0-16,9-1 0 0,4 0-448 0,7-2-64 15,1 1-32-15,6-3 0 0,6-4 64 0,4 2 16 16,2-2 0-16,5 4 0 0,5 0 192 0,4-2 32 16,2 0 16-16,4-2 0 0,8 2 64 0,1 0 16 15,3 0 0-15,3 0 0 0,4-4-272 0,2 2-48 16,-1-2-16-16,4 4 0 0,2 2-144 0,1-1-16 15,-1 1-16-15,2-3 0 0,4 3-48 0,0 0 0 16,0-4 0-16,2 3 0 0,0 3 80 0,-1-2 16 16,1 0 0-16,-1 1 0 0,1 2 32 0,-2-1 16 15,-2-1 0-15,2 2 0 0,-2-2-80 0,-1 1 0 16,2 3-16-16,-3 0 0 0,0-1-32 0,-4 2 0 16,2 4 0-16,1-2 0 0,0-4-144 0,-2-1 160 0,-2 2-160 0,0 2 160 15,-2-1-160-15,-2 3 160 0,-1 0-160 0,0-3 160 16,0 1-160-16,0 0 192 0,0-5-192 0,-3 3 192 15,-2 3-192-15,0-1 0 0,-1 1 144 0,-1-2-144 16,-4 2 0-16,2-1 144 0,0 1-144 0,0 1 0 16,0-3 0-16,-3-1 0 0,0 0 0 0,-2 2 0 15,-2 1 128-15,0 2-128 0,-1-2 0 0,-2-1 0 0,-2 2 0 16,-1-2 0-16,0 2 0 0,1-1 0 0,-2-1 176 16,1 1-176-16,2 2 160 0,-1 0-160 0,1-5 128 15,-1 1-128-15,1 2 0 0,1-2 144 0,0 0-144 16,0-1 0-16,-4 0 0 0,2 0 128 0,1 0-128 0,2 0 0 15,3 0 144-15,-2 0-144 0,-3 0 192 0,0 0-16 16,1 0-16-16,-2 0 0 0,0 0-16 0,-2 3 0 16,1-2 0-16,-1-1 0 0,-1-1-144 0,1 0 160 15,0-1-160-15,0 2 160 0,-1 0-160 0,0 0 0 16,-4 0 0-16,-2 0 128 0,0-2-128 0,1-1 0 16,-1-1 0-16,0 4 0 0,-1 3 0 0,-2 0 0 15,-2-1 0-15,-1-1 0 0,0-1 0 0,1 2 0 16,0 0 128-16,-2 1-128 0,-2-1 0 0,0 2 0 0,-3 0 0 15,1-3 0-15,-1-1 0 0,2 3 0 16,1-1 0-16,-2 1 0 0,-1-2 0 0,0 3 0 0,0-2 0 16,2 0 0-16,-2-4 0 0,0 4 0 0,0-1 0 0,-2 0 0 15,1-1 0-15,1 0 0 0,-2 0 0 0,-1 3 0 16,0-1 0-16,0 1 0 0,-4-1 0 0,6-2 0 16,1-2 0-16,0 2 0 0,-2-1 128 0,-2 1-128 15,-3 0 0-15,1 0 0 0,0 0 0 0,1 0 128 16,-2-2-128-16,4 2 0 0,-1 0 0 15,0-1 0-15,0 1 0 0,0 1 0 0,1 1 128 0,-3-2-128 16,0-2 0-16,0 4 0 0,1 1 0 0,-3-3 0 16,1-2 0-16,-1 2 0 0,-4 0 0 0,0 0 128 15,-1 2-128-15,0-2 0 0,1 0 0 0,-16 0 0 16,4 0 0-16,3 0 0 0,2 0 128 0,18 0-128 16,-4 0 0-16,-8 2 0 0,-3 0 144 0,-1-1-144 15,2-2 0-15,-3 0 128 0,-1 0-128 0,-14 1 0 16,3 2 0-16,0-1 0 0,2 1 0 0,0-2 128 15,1-2-128-15,0 1 0 0,-1 0 128 0,11 0-128 16,-7-1 144-16,-1 2-144 0,-3-2 192 0,-1 1-192 0,-2-1 224 16,2 1-64-16,-3-2-16 0,-1 2 0 0,-2 1-144 15,-4 1 160-15,1 1-160 0,0-2 160 0,1-3-160 0,-2 2 128 16,-3 1-128-16,-1 0 128 0,-2 0-128 0,-3 0 128 16,1 0-128-16,-1 0 128 0,-3 0-128 0,-1 1 0 15,-9-1 144-15,0 0-144 0,0 0 0 0,0 0 0 16,0 0 0-16,0 0 128 0,0 0-128 0,0 0 0 15,0 12 0-15,-4-3 0 16,-4 3-1904-16,-2 1-336 0,-4-2-80 0</inkml:trace>
  <inkml:trace contextRef="#ctx0" brushRef="#br0" timeOffset="5925.32">11584 6688 9151 0,'0'0'400'0,"0"0"96"0,0 0-496 0,0 0 0 16,0 0 0-16,0 0 0 0,0 0 576 0,-9-3 32 15,9 3 0-15,0 0 0 0,-8-1-160 0,8 1-48 16,-10 4 0-16,10-4 0 0,-8 0 112 0,8 0 32 15,-10 2 0-15,10-2 0 0,-9-1 160 0,9 1 16 16,-9 3 16-16,9-3 0 0,0 0 112 0,-7 1 32 16,7-1 0-16,0 0 0 0,0 0 32 0,0 0 16 15,0 0 0-15,0 0 0 0,0 0-256 0,0 0-48 16,0 0-16-16,0 0 0 0,15 1-48 0,4-1-16 16,3 0 0-16,3 0 0 0,3 0-112 0,3-1-32 15,2-3 0-15,2 3 0 0,2-2-128 0,5 6-16 0,3-3-16 16,2 0 0-16,2 0 16 0,1-3 0 15,-1 2 0-15,-2-2 0 0,0 0-112 0,-15 1-16 0,1 0 0 0,2 1 0 16,-4-1 32-16,0 1 0 0,-1-2 0 0,-2 3 0 16,-1 0 0-16,-4 3 0 15,-3-3 0-15,-2 3 0 0,-4-1-160 0,-3-1 0 16,-2 2 0-16,-9-3 0 0,0 0 0 0,0 0 128 16,0 0-128-16,0 0 128 0,0 0-128 0,-6 5 128 15,-3-1-128-15,-2-2 128 0,-5 1-128 0,0-2 192 0,-6 2-192 0,2-1 192 16,-4 1-192-16,-14 2 160 15,0-1-160-15,-1-1 160 0,0 3 48 0,-3 0 16 0,-4-2 0 0,-1 1 0 16,-4-1 160-16,-1 1 48 0,0-3 0 0,0 1 0 16,1 1-176-16,3-1-48 0,1 1 0 0,2-1 0 15,3-2 64-15,6 0 16 0,4-1 0 0,4 2 0 16,2-4-96-16,6 2 0 0,5-1-16 0,5 0 0 16,10 1-48-16,0 0 0 0,0 0 0 0,14 2 0 15,5-2 0-15,7 2-128 0,9-2 192 0,7-2-64 16,5 2-128-16,2-1 192 0,3 1-192 0,-12 1 192 0,4-2-192 0,5 1 128 15,0 0-128-15,1 1 128 0,1-3-128 0,-2-2 160 16,-1-4-160-16,-1 4 160 0,-3 2 32 0,-4-2 0 16,-3-1 0-16,-2 1 0 0,-4 2-16 0,-3 0 0 15,-5 0 0-15,-4-1 0 0,-4-2-176 0,-4 3 160 16,-2-1-160-16,-9 3 160 0,0 0-160 0,-6-1 128 16,-4-2-128-16,-6 2 128 0,-6 1-128 0,-16 0 0 15,-3 1 0-15,-7 2 128 0,-4 1-128 0,-1 0 0 16,-5-1 0-16,1 0 0 0,-5-1 0 0,2 1 0 15,0 1 0-15,4 0 0 0,4-1 0 0,4 0 0 0,2-1 0 16,7 0 0-16,3 2 0 0,10-2 0 16,7-2 0-16,6 0 128 0,13 0-128 0,0 0 0 15,0 0 0-15,10-1 0 0,8-2 0 0,7-1 0 16,8 2 128-16,7-1-128 0,4 0 0 0,6 0 0 16,4 2 0-16,-12 0 0 0,5 1 0 0,4-2 0 0,3 0 0 0,-1 0 0 15,-1-1 0-15,-2-2 0 16,-3 1 0-16,-3 1 0 0,-7 2 0 0,-3-2 0 15,-3 1 0-15,-7-2 0 0,-5 3 192 0,-5-1-64 0,-5 1 0 16,-9 1 0-16,0 0-128 0,-6-1 160 16,-7 0-160-16,-13 1 160 0,-3 2-160 0,-6 2 0 0,-6 2 144 0,-2 1-144 15,-6 3 0-15,1 0 0 0,0 3 0 0,-2 3 0 16,-1 0-1104-16,2 1-304 0,2 4-48 0,1 3-10592 16,0 6-2128-16</inkml:trace>
  <inkml:trace contextRef="#ctx0" brushRef="#br0" timeOffset="8610.04">656 3740 14735 0,'0'0'1312'0,"-1"-9"-1056"15,-1 3-256-15,0-3 0 0,1 1 656 0,-1 2 80 16,1-2 16-16,1 8 0 0,-3-7 272 0,3 7 48 16,0 0 16-16,0 0 0 0,0 0 176 0,0 0 32 15,0 0 16-15,0 0 0 0,0 0-448 0,0 0-96 16,0 0 0-16,0 10-16 0,0 4-96 0,2 6-16 15,0 2 0-15,3 5 0 0,-2-2 64 0,2 7 0 16,0 7 0-16,0 11 0 0,-2 7-224 0,1-11-32 16,-1-1-16-16,0 2 0 0,-2 2-112 0,0-5-32 15,-1 1 0-15,0-6 0 0,0-3 112 0,0-6 32 16,0-1 0-16,0 3 0 0,3-8 192 0,-3-8 32 16,2-4 16-16,2-5 0 0,0-2-320 0,2-9-64 15,2-4-16-15,2-6 0 0,0-6 64 0,6-9 16 0,0-2 0 0,2-2 0 16,1-2-352-16,1-1 0 0,1 0 0 0,0 2 0 15,1 1 224-15,0 3 32 0,0 4 0 0,0 7 0 16,2 1-448-16,-1 6-64 0,0 7-32 0,-1 3 0 16,-3 5 288-16,-2 8 0 0,1 2-128 0,-4 6 128 15,-2 5 0-15,-5 0 0 0,-2 7 0 0,-5-2 0 16,0 2 0-16,-3 0 0 0,-6 4 0 0,-1-2 0 16,-3-3 128-16,-2 2-128 0,-3 0 176 0,-3 0-176 0,0-7 144 15,-2 0-144-15,-3-6 0 0,0-5 144 0,0-3-416 16,2-8-96-16,3 0-16 0,3-7 0 15,3-3-1904-15,4-7-384 0,5-7-80 16</inkml:trace>
  <inkml:trace contextRef="#ctx0" brushRef="#br0" timeOffset="8938.64">1318 4194 27759 0,'0'0'1216'0,"0"0"272"0,8-3-1184 16,1 1-304-16,1-2 0 0,1-5 0 0,2 1 240 0,2-4-16 15,1-5 0-15,0-1 0 0,1-1 560 0,-1 0 112 0,-1-5 32 0,-1-1 0 16,-2 2-16-16,-2-3 0 16,-2 4 0-16,-3 0 0 0,-2 3-144 0,0 0-48 0,-3 1 0 0,-1 2 0 15,-2 0-144-15,1 6-48 16,-2 2 0-16,-3 5 0 0,0 0-48 0,-2 4-16 0,-1 3 0 0,-4 5 0 15,0 5-320-15,1 4-144 0,0 3 128 0,2 5-128 16,0-2 0-16,2 3 0 0,1-4 128 0,3 0-128 16,2-3 208-16,3-2 16 0,3-2 0 0,2-3 0 15,3-2-416-15,2-4-64 0,4-4-32 0,1-1 0 16,0-2 16-16,1-5 0 0,-1-2 0 0,4-7 0 16,1-2-1424-16,-1-1-288 15,-1-1-48-15,-7 5-13888 0</inkml:trace>
  <inkml:trace contextRef="#ctx0" brushRef="#br0" timeOffset="9204.45">1856 2875 26719 0,'0'0'1184'0,"0"0"240"0,0 0-1136 0,0 0-288 16,0 0 0-16,0 0 0 0,1 11 768 0,-2 6 112 15,-3 4 16-15,1 8 0 0,1 1 256 0,-1 6 48 16,0 9 16-16,0 1 0 0,1 1-160 0,2 4-32 16,0 1 0-16,0 5 0 0,-2 6-288 0,4 0-64 15,1-5-16-15,0-15 0 0,-1-1-320 0,1 3-64 16,-1-3-16-16,5-5 0 0,-2 0-256 0,0-4-144 16,0-4 16-16,4 8 0 15,0-11-368-15,0-5-64 0,-2-5-16 0,-1-7 0 16,-6-9-2048-16,0 0-432 0,6-13-80 0</inkml:trace>
  <inkml:trace contextRef="#ctx0" brushRef="#br0" timeOffset="9442.08">2157 2723 26719 0,'0'0'1184'0,"0"0"240"0,0 0-1136 0,-6 5-288 0,1 7 0 0,0 3 0 15,-1 4 560-15,1 5 48 0,-2 11 16 0,0 3 0 0,1 6 448 16,2 2 80-16,2 5 32 0,2 2 0 0,2-2-288 0,3 1-64 16,2 2-16-16,0 3 0 0,1 5-368 0,-2 0-64 15,3-1 0-15,1-1-16 0,2-5-368 16,-3-18 0-16,0 1 0 0,3 13-192 16,-3-9-608-16,-4-15-128 0,-1-1-32 15,0-1-9472-15,-2-2-1920 0</inkml:trace>
  <inkml:trace contextRef="#ctx0" brushRef="#br0" timeOffset="9640.43">1528 3633 32415 0,'8'-12'1440'0,"2"4"288"0,7-3-1376 0,5-6-352 0,4-1 0 0,3-1 0 15,1-2-192-15,8-7-96 0,2 0-32 0,6-4 0 16,4-2 608-16,5-1 112 0,5 3 32 0,-6 6 0 15,-1-1-192-15,-6 3-48 16,-3 2 0-16,-2-1 0 0,-4 3-448 0,-2 1-112 0,-4 4-16 0,-2 3-14128 16</inkml:trace>
  <inkml:trace contextRef="#ctx0" brushRef="#br0" timeOffset="9983.41">2432 3459 29423 0,'5'-10'1296'0,"1"1"288"0,3-2-1264 0,4-5-320 15,5-3 0-15,2-1 0 0,1-2 256 0,4 0 0 16,-3-8 0-16,3 0 0 0,-1-3 240 0,-1 0 32 16,-3 1 16-16,-2 0 0 0,-4 6 64 0,-2-1 16 15,2 4 0-15,-6 0 0 0,-3-2-80 0,-4 9-16 16,-1 5 0-16,-1-3 0 0,-3 4-192 0,4 10-32 15,0 0-16-15,-11 7 0 0,-2 4-288 0,-3 6 160 16,0 9-160-16,0 2 128 0,-2 4-128 0,0 2 0 16,2 3 0-16,2 3 0 0,4 5 0 0,2-4 0 15,2 1 0-15,4-7 0 0,0-4 0 0,4-3 0 16,0-6 0-16,4-2 0 0,4-5 0 0,3-6 0 16,2 0 0-16,3-7 0 15,0-6-480-15,2-7 32 0,0-3 0 0,-1-1-10416 16,-1-6-2064-16</inkml:trace>
  <inkml:trace contextRef="#ctx0" brushRef="#br0" timeOffset="10270.16">2973 3018 17503 0,'-7'18'1552'0,"3"1"-1232"0,-1 9-320 0,1 3 0 16,0 0 2816-16,1 7 512 0,0-1 112 0,-1 3 16 15,0-3-2032-15,1-3-400 0,2-5-64 0,-1-2-32 16,-1-6 96-16,3-3 0 0,0-4 16 0,0-14 0 0,0 0-128 16,0 0-16-16,9-5-16 0,1-11 0 0,2-12 112 0,-1-4 32 15,2-5 0-15,2-2 0 0,3-1-448 0,0-1-64 16,-1 0-32-16,1-3 0 0,0-7-160 0,4 3-16 16,-8 24-16-16,3-4 0 0,1 0-288 0,4-4 0 15,3 2 128-15,3 2-128 0,0-1 0 0,1 4-144 16,2 0 16-16,26-14 0 15,-9 14-1904-15,-4 10-368 0,-8 11-80 0</inkml:trace>
  <inkml:trace contextRef="#ctx0" brushRef="#br0" timeOffset="11108.81">852 5705 2751 0,'-4'-5'256'0,"0"0"-256"16,0 0 0-16,0-3 0 0,3 2 3504 0,0 3 656 15,1 3 128-15,0 0 16 0,0 0-2704 0,0 0-528 16,5 7-112-16,1 6-32 0,2 4 160 0,0 4 48 16,0 3 0-16,4 8 0 0,-2 7-240 0,3 7-64 15,-6 5 0-15,1 1 0 0,-3-1-128 0,0-3-16 0,-2 0-16 0,-2-7 0 16,-2-3 80-16,1-5 16 0,0-3 0 0,1-7 0 16,-1-6 48-16,1-4 16 0,1-7 0 0,-2-6 0 15,0 0-80-15,7-10-16 0,1-9 0 0,-2-5 0 16,2-6-336-16,-1-8-64 0,2-5-16 0,1-4 0 15,-1-1-320-15,0-2 144 0,-1-2-144 0,0 1 0 16,-1 2 128-16,0 3-128 0,-1-1 0 16,5 6 0-16,2 4 0 0,-2 4 0 0,3 8 0 0,0 2 0 0,-1 6 0 0,2 10 0 15,-1 5 0-15,3 8 0 0,-3 8-192 0,1 5 48 16,-1 6 16-16,1 6 0 0,-6 2 128 0,0 5 0 16,-2 2 0-16,-2 4 0 0,-2-4 0 0,-1 1 128 15,-2-4-128-15,0-5 0 0,0-6 128 0,0-7-128 16,0-6 128-16,3-4-128 0,-3-9 288 0,0 0-16 15,7-13 0-15,0-8 0 0,4-5-32 0,-1-8-16 16,-1-7 0-16,2 3 0 0,1 0-224 0,0-1 0 16,4 0 0-16,0 1 0 0,2 1 0 0,1 3 0 15,3 2 0-15,0 4 0 0,3 7 0 0,-1 6 0 0,0 8 0 16,-1 7 0-16,0 8-176 0,-2 7 176 16,1 4-160-16,-4 8 160 0,-1 2-192 0,0 7 48 15,0 4 16-15,-4 2 0 16,-1 5-1072-16,-2-1-208 0,-2 4-32 0,-2-5-16 15,0-4-1744-15,-2-8-336 0</inkml:trace>
  <inkml:trace contextRef="#ctx0" brushRef="#br0" timeOffset="11491.23">2073 5278 24879 0,'-5'3'2208'16,"-1"-2"-1760"-16,-3 0-448 0,4 3 0 16,-2 4 496-16,2 1 16 0,-1 3 0 0,1 5 0 0,-3 3 560 0,1 3 112 15,-1 5 32-15,0 0 0 16,1 2-176-16,2 3-16 0,1 2-16 0,3-2 0 0,2-4-320 0,4-1-64 16,3-8-16-16,2-2 0 0,2-3-160 0,5-6-48 15,1-2 0-15,1-5 0 0,1-4 48 0,1-6 0 16,-1-2 0-16,1-7 0 0,1-3 16 0,0-7 16 15,-5-1 0-15,0-3 0 0,-2-1-96 0,-2 0 0 16,-5 2-16-16,-3-1 0 0,1 4-48 0,-5 2 0 16,-3 2 0-16,-5-1 0 0,-3 2-160 0,-1 2-32 15,1 5-128-15,-2 3 192 0,-2 3-336 0,2 6-80 16,-1-3-16-16,-6 10 0 16,1 0-1552-16,3 4-320 0,1 3-64 0,5-3-9472 15,0 2-1872-15</inkml:trace>
  <inkml:trace contextRef="#ctx0" brushRef="#br0" timeOffset="11910.18">2690 4906 17503 0,'0'0'1552'0,"0"0"-1232"0,0 0-320 0,0 0 0 16,0 0 1344-16,0 0 192 0,0 0 64 0,0 0 0 15,0 0 128-15,-10 5 16 0,-1 5 16 0,1 0 0 16,-1 3-672-16,-2 5-128 0,-2 3-16 0,1 6-16 16,0 0-176-16,1 4-48 0,2 4 0 0,3-10 0 15,0 1-192-15,2-1-64 0,1 3 0 0,2-3 0 16,3 1-80-16,3-5-32 0,1 0 0 0,2-9 0 16,3-4-32-16,1-3-16 0,2-4 0 0,2-3 0 0,1-4 32 0,5-11 0 15,-2-6 0-15,-1-5 0 16,-1-2-32-16,-2-2 0 0,-3-4 0 0,-2 7 0 0,0-3-112 15,1-2-32-15,-2-3 0 0,-2-2 0 0,1-2 32 0,-2-2 0 16,3 0 0-16,-5-22 0 0,0 4-176 0,-2-4 0 16,-2-2 144-16,-3-3-144 0,-6-2 0 0,5 9 0 15,1 10 0-15,0 9 0 0,-1 7 0 0,4 7 0 16,1 10 0-16,0 6 0 0,0 14 0 0,0 0 0 16,0 0 0-16,0 16 0 0,0 7 0 0,0 8-160 15,0 3 160-15,1 9-160 0,2 10 160 0,-2 8 0 16,-2 3 0-16,2-16 0 0,1 6 0 0,1 4 0 15,-2 4 0-15,2 1 0 0,1 2 0 0,1-7 0 16,0-6 0-16,2-4 0 0,2-6-256 0,0-5 16 16,0-4 16-16,4-7 0 15,-4-5-1264-15,1-7-256 0,0-3-48 0,-1-9-9456 16,0-3-1872-16</inkml:trace>
  <inkml:trace contextRef="#ctx0" brushRef="#br0" timeOffset="12264.32">3004 4788 30527 0,'0'0'1344'0,"0"0"288"0,0 0-1312 0,-2 8-320 0,2-8 0 0,0 8 0 0,0 3 240 0,4-2-32 16,1 2 0-16,5-6 0 0,1-3 624 15,1-3 112-15,2-2 16 0,2-2 16 0,0-5-48 0,1 0-16 16,-1-4 0-16,8-10 0 0,-3-2-80 0,-5 5-32 15,-3-2 0-15,-3-1 0 0,-1 0-256 0,-3 3-48 16,-2 2-16-16,0 0 0 0,-4 1-128 0,-1 3-32 16,-2 1 0-16,1 5 0 0,-5 0-144 0,-2 5-48 15,3 2 0-15,-3 4 0 0,-1 4-128 0,1 5 128 16,-4 4-128-16,2 6 128 0,-1 3-128 0,2 2 0 16,3-1 0-16,2-6 0 0,2 1 0 0,3 3 0 15,1 1 0-15,3-2 128 0,2-1-128 0,3 0-144 16,1-4 144-16,3-1-208 0,0-2 48 0,2-3 16 15,0-6 0-15,7-1 0 16,0-7-304-16,-3-2-48 0,-1-7-16 0,-2 0 0 16,-1-2-1472-16,1-2-320 0,-2-3-48 0,-2-3-13888 0</inkml:trace>
  <inkml:trace contextRef="#ctx0" brushRef="#br0" timeOffset="12568.76">3455 3633 13823 0,'-1'-16'608'0,"1"6"128"0,0 2-592 0,0 8-144 0,0 0 0 0,0 0 0 16,0 0 4064-16,0 0 784 0,0 0 144 0,0 0 48 0,-2 14-3104 0,0 4-608 16,-1 6-128-16,-1 6-32 0,-2 5-176 0,1 7-32 15,1 9-16-15,2 7 0 0,0 11-368 0,4-1-64 16,1-2 0-16,4 7-16 0,0 6-176 0,4 2-48 15,1 3 0-15,2-4 0 0,0-9-144 16,7-9-128-16,0-3 144 0,-4-22-144 0,1 2 128 0,-1-3-128 16,2-3 0-16,8 9 144 15,-3-10-448-15,-2-11-80 0,-3-6-32 0,-4-8 0 16,-1-3-1488-16,-2-9-288 0,-2-8-64 0,-1-5-13824 0</inkml:trace>
  <inkml:trace contextRef="#ctx0" brushRef="#br0" timeOffset="12986.9">4060 3941 28559 0,'4'-24'1264'0,"-2"7"272"0,2 1-1232 0,0-2-304 15,0 0 0-15,1 3 0 0,-1 2 1600 0,-2 4 272 16,-2 9 48-16,-5-9 16 0,5 9-464 0,-8-5-112 15,1 0-16-15,7 5 0 0,-12 2-416 0,1 3-96 0,-2 5 0 0,1 1-16 16,-1 3-416-16,1 5-80 0,-2 0 0 0,4 3-16 16,1 3-80-16,3 0-16 0,1 4 0 0,2-4 0 15,3 1 0-15,3-4 0 0,1-2 0 0,3-1 0 16,4 0-48-16,3-2-16 0,2 0 0 0,4 1 0 16,2-4 16-16,2-4 0 0,2 1 0 0,2 2 0 15,-1-1 0-15,0 0 0 0,-12-5 0 0,-2 1 0 0,0 0 32 16,-2 2 0-16,-1-2 0 0,-1 2 0 0,-1-2 96 0,-3 4 32 15,0 1 0-15,-4 9 0 0,-3-1-48 0,-6-2 0 16,2-6 0-16,-4 1 0 0,-3 3-96 0,-3 2-32 16,-4 0 0-16,-4 0 0 0,-2 0-144 0,-2-1 0 15,-3-1 144-15,-24 9-144 0,12-7 0 0,9-6 0 16,3-3 0-16,5-6 0 0,0-3-256 0,7-5-112 16,3-4-16-16,2 0-16 15,2-8-1648-15,2 0-320 0,5-3-64 0,1-3-17184 0</inkml:trace>
  <inkml:trace contextRef="#ctx0" brushRef="#br0" timeOffset="24667.83">18654 11229 16415 0,'0'0'720'0,"0"-10"160"0,-2 1-704 0,2 9-176 16,-1-10 0-16,1 10 0 0,0 0 1264 0,0 0 208 16,0-8 64-16,0 8 0 0,0 0-256 0,0 0-32 0,0 0-16 0,0 0 0 15,0 0-400-15,0 0-96 0,0 0-16 0,0 0 0 16,0 0-112-16,0 0-32 0,0 0 0 0,3 7 0 15,-1 2 64-15,-2 1 0 0,-2 4 0 0,0 1 0 16,0 4-80-16,-1 3-16 0,-2 4 0 0,1 8 0 16,-4 2 0-16,0 8 0 0,-2 3 0 0,-4 24 0 0,-3-3-32 0,1 4-16 15,2-2 0-15,-1 1 0 0,-1 0-160 0,1 1-16 16,1 0-16-16,1-3 0 0,-1 1-96 0,3 0-16 16,2-2 0-16,-1-6 0 0,1-2 16 0,0 1 0 15,0-5 0-15,0-3 0 0,0-9 0 0,2 1 0 16,-1-4 0-16,2-2 0 0,1-2 64 0,0-5 16 15,-1-4 0-15,0-4 0 0,2-3 16 0,1-2 0 16,-1-1 0-16,1-3 0 0,2-2-80 0,0 1-16 16,-2-2 0-16,2-2 0 0,1-10-208 0,1 7 176 15,-1-7-176-15,0 0 160 0,0 0-160 0,0 0 0 16,0 0 0-16,8 9 0 0,-2-2 0 0,2-4 0 16,1 1 0-16,3-4 0 0,0 2 0 0,3-2 0 15,0 0 128-15,2 0-128 0,-2-3 0 0,3 0 0 16,0 1 0-16,2-1 0 0,2 1 0 0,0 1 0 15,1 1 0-15,3 0 0 0,2-2 0 0,0 1 0 16,2 1 0-16,3 0 0 0,2 0 0 0,1 3 0 16,4-2 0-16,2 1 0 0,2-4 0 0,3 1 0 15,2-3 0-15,3 1 0 0,2-1 0 0,4 3 0 0,1 0 0 0,1 0 0 16,2-2 0-16,-2 2 0 0,-3 0 0 0,-1 1 0 16,0-2 0-16,0 1 0 0,-1 0 0 0,2-3 0 15,-1 1 0-15,-1 0 0 0,-2 0 0 0,-1 0 0 16,-4 0 0-16,-1-1 0 0,0 0 0 0,0 1 0 15,0 1 0-15,2 2 0 0,0 0 0 0,2-1 0 0,1-2 0 16,-1-1 0-16,-1 3 0 0,1 0 0 0,-3-1 0 0,0 1 0 16,-1 1 0-16,0 1 0 15,2 2 0-15,-1-2 0 0,1 2 0 0,0-2 0 0,-1 2 0 0,-1-2 0 16,-4-1 0-16,2 0 0 0,0 0 0 16,-1 0 0-16,-1 1 0 0,0 0 0 0,0-1 0 0,2-1 0 15,1 0 128-15,-1 1-128 0,1-1 0 0,-1-2 0 16,-2-2 0-16,0 2 0 0,2 0 0 0,2 0 0 15,1 2 0-15,0 0 0 0,2-1 0 0,-1 2 0 16,1-1 128-16,-2 0-128 0,-3-3 0 0,0 3 0 16,2-1 144-16,1 2-144 0,-1 0 0 0,1 2 144 15,1-1-144-15,4 3 0 0,0-2 0 0,-1 1 0 0,-2-3 0 0,-1 0 0 16,-4 0 0-16,-1 0 0 0,2 0 0 0,1 1 0 16,-1 0 0-16,1 2 0 0,1-1 0 0,0 1 0 15,-1-2 0-15,-3 2 0 0,-2-3 0 0,-6 0 0 16,1 1 0-16,0 3 0 0,0-4 0 0,0 1 0 15,0-1 0-15,0 0 0 0,-1 0 128 0,3-1-128 16,1 1 0-16,1-1 0 0,-2-1 0 0,1 1 0 16,-3-3 0-16,-2 2 0 0,1-2 0 0,-1 0 0 15,0 2 0-15,-1-1 0 0,0-1 0 0,2 0 0 16,0 2 0-16,0-1 160 0,3 3-160 0,-1-1 128 16,-4 0-128-16,0 0 0 0,1-1 0 0,-2 1 0 15,-2 1 0-15,0 0 0 0,-3-3 0 0,0 3-176 16,4-1 176-16,-2 1 0 0,1-1 0 0,-1 1 0 15,1 1 0-15,2-1 0 0,0 0 0 0,1 0 128 0,-2 0-128 16,-2 0 0-16,0 0 0 0,-2 1 0 0,-2 2 0 0,0-3 0 16,-3 0 0-16,-2 0 0 0,1 1 0 0,-1 1 0 15,1-1 0-15,0 0 0 0,1 0 0 0,-2-1 0 16,1 0 0-16,-7 0 0 0,2 0 0 0,0 2 0 16,1-1 0-16,0 0 0 0,-2 0 0 0,2 1 128 15,-1-2-128-15,-1 1 0 0,-2 3 144 0,-1-2-144 16,-2 1 192-16,1-2-192 0,-3 2 176 0,0-2-176 15,0-1 160-15,-3 1-160 0,-6-1 128 0,0 0-128 16,9 1 0-16,-9-1 144 0,0 0-144 0,0 0 0 16,0 0 0-16,7 0 128 0,-7 0-128 0,0 0 0 15,0 0 0-15,8-1 128 0,-8 1-128 0,0 0 0 16,6-2 144-16,-6 2-144 0,6-3 0 0,0-1 128 0,-1-2-128 0,-1 0 0 16,-2-1 0-16,3-2 128 15,-1 0-128-15,0-3 0 0,1-6 128 0,0 0-128 0,2-2 128 0,1-4-128 16,0-3 0-16,2-5 0 15,0-1 0-15,3-4 128 0,0-5-128 0,0-3 0 0,1-4 0 0,1-2 0 16,0-2 0-16,0 0 0 16,-1-1 0-16,0 2 0 0,1-1 0 0,1 2 0 15,-2 3 0-15,0 2 0 0,1-2 0 0,-1 2 0 0,0-1 0 0,0 5 0 16,0 0 0-16,-1 2 0 0,-1 1 0 0,1 1 0 16,0 4 0-16,-1 1 0 0,1 1 0 0,0 4-128 15,1-3 128-15,-1 3 0 0,-2 0 0 0,2-2-128 16,-1-1 128-16,4 3 0 0,-2-2 0 0,0 3 0 15,-2-2 0-15,1 5-160 0,-1 0 160 0,0 2 0 16,-3 2-144-16,0 2 144 0,0 1 0 0,1 2-144 16,-2 0 144-16,-1 3 0 0,2 0 0 0,-4 0 0 15,2 3 0-15,-1-1 0 0,-1 3 0 0,0-2 0 16,0 4 0-16,-1 1 0 0,0-2 0 0,0 0 0 0,0 1 0 0,-2-2 0 16,1-1 0-16,-1 2 0 0,1-4 0 0,-2 2 0 15,-1-4 0-15,-1 6 0 0,-2-1 0 0,1 1 0 16,2 6 0-16,-7-5 0 0,0-1 0 0,-2 2 0 15,-1 3 0-15,-2-2 0 0,1 0 0 0,-1 0 0 16,-2 3 0-16,-2 0-128 0,-2-3 128 0,-1 2 0 16,-1-1 0-16,-3 0 0 0,-3 1 0 0,-2 1 0 15,-1-1 0-15,-1 1 0 0,-1 0 0 0,-3 0 0 16,-1 4 0-16,0-2 0 0,-1-1 0 0,-1 3 0 16,-1 0 0-16,-19 0 0 0,7 1 0 0,-2 0-128 15,1-2 128-15,2-1 0 0,1 1 0 0,1 1 0 16,-2-2 0-16,2 3 0 0,1-1 0 0,-1 0 0 15,0 1 0-15,-5 0 0 0,-2-5 0 0,-2-1 0 16,1-4 0-16,-1 2 0 0,0 2 0 0,0-1 0 16,0 2 0-16,-1 0 0 0,-4-1 0 0,-2 0 0 15,-2-4 0-15,0 0-128 0,5 1 128 0,3 3 0 16,2 2 0-16,3-1 0 0,1-1 0 0,0-1 0 16,1 1 0-16,-1 0 0 0,-3-3 0 0,4 2 0 0,-1 2 0 0,1 0 0 15,1 0 0-15,-1 3 0 0,-1 0 0 0,-1-2 0 16,-1-1 0-16,-3 0 0 0,-3-1 0 0,2 1 0 15,0-3 0-15,0 2 0 0,-1 1 0 0,1 1 0 16,0 1 0-16,-3-2 0 0,-2-7 0 0,2 7 0 16,4 4 0-16,3-1 0 0,1-3 0 0,4 2 0 15,2 1 0-15,0 2 0 0,-1 0 0 0,0-3 0 0,-3 0 0 0,3-1 0 16,-2-1 0-16,0 1 0 0,2-1 0 0,-1 0 0 16,-1 0 0-16,-2 0 0 0,-3 4 0 0,2-3 0 15,1-2 0-15,1 0 0 0,-4-3 0 0,2 3 0 16,5-1 0-16,1 1 0 0,2 0 0 0,2 2 0 15,1 2 0-15,2-2 0 0,1-1 0 0,1 0 0 16,1-1 0-16,1 2 0 0,-4 4 0 0,3-1 0 16,-1-4 0-16,0 1 0 0,0 2 0 0,-1-1 0 15,-3 1 0-15,0-1 0 0,0 1 0 0,-4 1 0 16,-3 3 0-16,-1-4 0 0,-1-6 0 0,1 2 0 0,4-4 0 0,-3 4 0 16,7-1 0-16,-4 4 0 0,3 1 0 0,1-3 0 15,7 2 0-15,-5 0 0 0,-1 1 0 0,3 1 0 16,2-2 0-16,-1 3 0 0,-1-1 0 0,2-1 0 15,-1-2 0-15,2 3 0 0,0 0 0 0,-1 2 128 16,0-1-128-16,2 0 0 0,1 1 0 0,-1-1 0 16,0 3 0-16,0-2 0 0,0-2 0 0,2 1 0 15,-2 3 0-15,0-3 0 0,0 1 0 0,0 2 0 16,0-5 0-16,1 2 0 0,-2 1 0 0,1 0 0 16,0-2 0-16,-2 1 0 0,2 2 0 0,0-5 128 15,-1 1-128-15,1-1 0 0,0 1 0 0,2 1 0 16,2-2 144-16,2-1-144 0,2 1 192 0,6-2-192 15,0 0 192-15,2 0-192 0,5 0 192 0,1-2-192 16,3 1 160-16,8 1-160 0,-7-2 128 0,7 2-128 16,0 0 0-16,0 0 0 0,0 0 0 0,0 0 0 15,0 0-816-15,10-4-144 0,2 3-16 0,6 1-16 16,3 2-2320-16,1 2-464 0</inkml:trace>
  <inkml:trace contextRef="#ctx0" brushRef="#br0" timeOffset="39865.29">23948 12677 2751 0,'0'0'128'0,"0"0"16"0,0 0-144 0,0 0 0 0,0 0 0 0,0 0 0 16,0 0 2688-16,0 0 496 0,0 0 96 0,0 0 32 15,6-8-1936-15,2 3-384 0,0 2-80 0,-1 0-16 16,2-1 0-16,3 0 0 0,2 2 0 0,5 1 0 15,3-3-128-15,4-1-48 0,2 2 0 0,2-2 0 16,2 0-64-16,2-1-16 0,3 2 0 0,0 0 0 16,0-5-336-16,0 5-80 0,1 3-16 0,-2 1 0 15,-2 0-208-15,0-1 176 0,-2-1-176 0,-1 2 160 0,-3 3 16 16,-4-2 0-16,-7-2 0 0,-1 0 0 0,-5-2 256 0,-11 3 48 16,0 0 16-16,0 0 0 0,0 0 0 0,0 0 0 15,-9 0 0-15,-5 0 0 0,-7 0-304 0,-3-1-48 16,-4 0-16-16,-7-2 0 0,0 2-128 0,-1 1 0 15,0 0 0-15,0-3 128 0,-3 1-128 0,4 2 0 16,-2 0 0-16,1 1 0 0,3-2 0 0,3-1 128 16,2 0-128-16,4 2 0 0,2 0 128 0,6 1-128 15,4-1 128-15,12 0-128 0,0 0 128 0,0 0-128 0,0 0 0 0,14 8 128 16,7-3 0-16,3-1 0 0,7 0 0 0,4-2 0 16,3-3 64-16,3 1 16 0,1 1 0 0,-1 2 0 15,3-6-208-15,0 3 176 0,1 0-176 0,-1 0 160 16,-2-4-160-16,0 3 0 0,-5 0 144 0,-3-1-144 15,-2 0 128-15,-5-1-128 0,-4 5 128 0,-6-5-128 16,-5-2 208-16,-12 5-16 0,0 0-16 0,0 0 0 16,0 0 16-16,-14-3 0 0,-9 2 0 0,-4 0 0 15,-5 1-192-15,-7 0 0 0,-8 0 0 0,-1 0 128 16,-2 1-128-16,3 0 0 0,1 3 144 0,3-4-144 16,2-2 0-16,3 0 0 0,4 2 0 0,5 0 0 15,7 0 128-15,4-1-128 0,4 0 128 0,14 1-128 16,0 0 128-16,0 0-128 0,0 0 160 0,14 1-160 0,7-1 160 15,5 1-160-15,6-2 160 0,1 0-160 0,2 0 144 0,1 1-144 16,4 1 128-16,1 0-128 0,0-1 0 0,0 0 0 16,-1-1 128-16,-4 0-128 0,-3 1 0 0,-2 0 0 15,-3-2 0-15,-4 2 0 0,-6 0 128 0,-5 0 0 16,-13 0 0-16,0 0 0 0,0 0-128 0,0 0 192 16,-13 2-192-16,-5 1 192 0,-6 1-192 0,-7 0 160 15,-7-3-160-15,0 1 160 0,-3-1-160 0,2 0 0 16,1-2 144-16,4 1-144 0,4 0 0 0,6 0 0 15,5 0 0-15,5 0 0 0,4 0 176 0,10 0-48 16,0 0 0-16,0 0 0 0,0 0 32 0,0 0 0 16,17-1 0-16,3-1 0 0,4 2-160 0,1 0 128 15,2 0-128-15,1 3 128 0,3-1-128 0,-1 4 0 0,1 0 0 0,-2-4 0 16,-4 0 0-16,2-1 0 16,-3 3 0-16,-1-2 0 0,-4-3 0 0,-1 0 0 0,-2-1 0 0,-4 1 0 15,-1 0 0-15,-11 1 0 0,0 0 0 0,0 0 0 16,0 0 0-16,0 0 0 0,0 0 0 0,0 0 0 15,0 0 0-15,0 0-320 0,0 0 48 0,-5 11-11312 16,-1 0-2272-16</inkml:trace>
  <inkml:trace contextRef="#ctx0" brushRef="#br0" timeOffset="41243.92">24439 12662 4607 0,'0'0'400'0,"0"0"-400"16,0 0 0-16,0 0 0 0,-7-4 1712 0,7 4 256 0,0 0 48 0,-9-6 16 15,3 1-1152-15,6 5-240 0,0 0-32 0,0 0-16 16,-10-4-32-16,10 4-16 0,0 0 0 0,0 0 0 15,-8-5 272-15,8 5 48 0,0 0 16 0,0 0 0 16,0 0 448-16,0 0 80 0,7-9 32 0,1 4 0 16,5-2-448-16,5 3-96 0,4 2 0 0,0 1-16 15,6-3-464-15,4 0-96 0,3 2 0 0,-1-1-16 16,-2 0-96-16,-1 1-16 0,0-2 0 0,-2 3 0 16,-2 3 128-16,-2 0 32 0,-3-2 0 0,-4 0 0 15,-6 0 128-15,-1 1 32 0,-11-1 0 0,0 0 0 16,0 0-64-16,0 0 0 0,-11 1 0 0,-5 2 0 15,-6-1-16-15,-3-2-16 0,-4-2 0 0,-1 0 0 16,1 1-288-16,1 0-128 0,0-3 128 0,4 0-128 0,4 2 128 0,3 0-128 16,3 2 128-16,7-1-128 0,7 1 320 0,0 0-32 15,0 0 0-15,10-4 0 0,8 1 128 0,6-3 32 16,4 3 0-16,5-1 0 0,5 1-192 0,1-1-48 16,1-2 0-16,-1 2 0 0,-1 2-208 0,0 2 0 15,2 0 0-15,-3 0 0 0,-4-3 0 0,-3 2 0 16,-3 2 0-16,-3-1 0 0,-4 0 0 0,-3-1 0 15,-6-2 0-15,-11 3 0 16,0 0-1136-16,0 0-320 0,0 0-64 0,-16 4-14480 0</inkml:trace>
  <inkml:trace contextRef="#ctx0" brushRef="#br0" timeOffset="42496.96">21354 12723 10127 0,'0'0'896'0,"0"0"-704"0,0 0-192 0,0 0 0 15,0 0 832-15,0 0 144 0,0 0 32 0,-4 9 0 16,4-9-192-16,0 0-48 0,-1 7 0 0,1-7 0 16,0 0-32-16,0 0-16 0,1 9 0 0,-1-9 0 15,0 0 320-15,11 4 64 0,2-3 16 0,1-1 0 0,1 2 0 0,4-4 0 16,4-2 0-16,0-1 0 0,1 0-464 0,5 3-80 16,4 1-32-16,2-1 0 15,-2-2-160-15,6-1-48 0,1 0 0 0,2 3 0 0,-2-2-112 0,1-2-32 16,0-1 0-16,1 5 0 0,0 0 32 0,-2 0 0 15,-2-3 0-15,-1 1 0 0,0 0 0 0,-3 4 0 16,-3 0 0-16,-4 0 0 0,-5 0-32 0,-1 0 0 16,-5 0 0-16,-3 0 0 0,-13 0 0 0,0 0 0 15,0 0 0-15,0 0 0 0,0 0 128 0,0 0 0 16,-13 3 16-16,-4-1 0 0,-6-1-144 0,-4 2-48 16,-4 2 0-16,-2-2 0 0,-2-2-144 0,-3-1 0 0,-2 1 144 0,-2-1-144 15,0 0 176-15,-2 0-48 0,-3 0 0 0,-3-1 0 16,3 0 96-16,-2-2 16 0,-3 1 0 0,3-2 0 15,7 2-80-15,3 2-16 0,2 0 0 0,4 0 0 16,4 0-16-16,6 2-128 0,5 2 192 0,5-3-64 16,3 0-128-16,10-1 128 0,0 0-128 0,0 0 128 15,0 0-128-15,15 4 0 0,5-3 0 0,4 2 128 16,5-1 32-16,4 2 0 0,4 1 0 0,3-2 0 16,4-3-160-16,3 0 128 0,1 0-128 0,0 0 128 15,-1-2-128-15,2 1 0 0,-1 0 0 0,-1 0 128 16,-1-3-128-16,-2 1 0 0,1-1 0 0,-7 3 0 15,-3 0 0-15,-4 2 0 0,-6 0 0 0,-6-1 0 16,-6-1 0-16,-13 1 0 0,0 0 0 0,0 0 0 16,0 0 0-16,-16 0 0 0,-10-1 144 0,-6 1-144 0,-6 2 0 15,-4-2 128-15,-3-1-128 0,-1 1 0 0,0 1 0 0,0 1 0 16,3-2 0-16,1-2 0 0,-1 0 0 16,4-1 0-16,3 1 0 0,2-2 128 0,2 3-128 0,5-1 0 15,7 1 0-15,6 1 0 0,2 1 0 0,12-1 0 16,0 0 0-16,0 0 128 0,0 0-128 0,13 0 0 15,7 2 0-15,5-2 0 0,3-2 0 0,2 4 0 16,3 3 0-16,3-1 0 0,1-3 0 0,1-1 0 16,0 0 0-16,0 0 0 0,1 0 0 0,0 0 0 15,-4 0 0-15,-2 0 0 0,-6 0 0 0,-3 1 0 16,-5 2 0-16,-1-1 0 0,-7-2 0 0,-11 0 0 16,0 0 0-16,0 0 0 0,0 0 0 0,0 0 0 15,-11 3 0-15,-1-2 0 0,-4 2 0 0,-1-2 0 16,1 1 0-16,1 1 0 15,-1 1-272-15,2 1-128 0,-2 3-32 0,2-1-11152 16,2 3-2224-16</inkml:trace>
  <inkml:trace contextRef="#ctx0" brushRef="#br0" timeOffset="49788.53">24200 12611 3679 0,'0'0'320'0,"1"-6"-320"0,-1 6 0 0,0 0 0 16,0-8 1744-16,0 4 288 0,0 4 48 0,0 0 16 16,0 0-1056-16,-3-4-208 0,-3-1-32 0,1 4-16 15,-1 0-240-15,-2 1-48 0,-1 1-16 0,-1 0 0 0,1 2-64 0,-4-1-16 16,-1 1 0-16,0-2 0 0,-1-1 80 0,4 0 16 16,-3 3 0-16,1-1 0 0,0 0 144 0,2-1 16 15,-1-1 16-15,2 1 0 0,0 3 96 0,1-3 0 16,0 0 16-16,9-1 0 0,0 0-112 0,0 0-32 15,0 0 0-15,0 0 0 0,0 0-96 0,0 0-32 16,8 3 0-16,5-3 0 0,4 0 16 0,4 0 0 16,5 0 0-16,4 0 0 0,0-3-272 0,3 1-64 15,3-3-16-15,-1 1 0 0,1 0-176 0,2 3 0 16,1-2 144-16,1 1-144 0,-2-6 0 0,1 4 0 16,1 2 0-16,-2-1 128 0,-1 2-128 0,-2-3 0 15,-2 0 0-15,-2 2 128 0,-4 1 0 0,-4 1 0 16,-4-3 0-16,-3 2 0 0,-3-1-128 0,-3 2 144 15,-10 0-144-15,0 0 160 0,0 0-160 0,0 0 0 16,0 0 0-16,-8 4 0 0,-6 0 0 0,-2 0 0 16,-4 1 0-16,-5-1 128 0,-4 0-128 0,-3-1 0 0,-1 1 0 15,-1 0 128-15,0-1-128 0,-1-1 0 0,4 1 144 0,-4-1-144 16,1 0 208-16,2 0-16 0,0 3-16 0,2-1 0 16,-1-2-176-16,5 2 160 0,3-2-160 0,5 1 160 15,3 0-160-15,2-2 0 0,3 2 0 0,10-3 128 16,0 0-128-16,0 0 128 0,0 0-128 0,14 0 128 0,6-2 0 15,6 1-128-15,3 0 192 0,4-2-64 16,1 1-128-16,4 2 0 0,6 0 0 0,1 2 128 16,4 1-128-16,-1-1 0 0,-2-2 0 0,-2 0 128 0,1-2-128 0,-3-1 0 15,-2 0 0-15,1 0 0 0,-4 0 0 0,1 1 0 16,-2 2 0-16,-6 0 0 0,-1 0 0 0,-5-1 0 16,-3-1 128-16,-7 1-128 0,-5 1 0 0,-9 0 0 15,0 0 0-15,-9 1 128 0,-5-1-128 0,-10 2 160 16,-8-1-160-16,-4 1 160 0,-3 1-160 0,-6 1 0 15,-3 2 0-15,-4-3 128 0,-4-1-128 0,1 1 0 16,2-2 0-16,2 0 0 0,5 1 144 0,2 0-144 16,3 1 160-16,4-1-160 0,4 0 288 0,5-1-32 15,3 1-16-15,5 1 0 0,4-1-112 0,6 4-128 16,4-3 176-16,6-3-176 0,0 0 144 0,6 4-144 16,4 0 0-16,7 1 144 0,4-2-144 0,5-1 160 15,2-2-160-15,5 3 160 0,5-1-160 0,5 1 0 16,4 1 0-16,3-3 128 0,-1-2-128 0,1-2 0 15,-2 2 144-15,-2-1-144 0,-4-4 0 0,-3 2 0 16,-3-2 0-16,-4 2 128 0,-5 0-128 0,-3 3 0 16,-7-1 0-16,-5 0 0 0,-3-2 128 0,-9 4-128 0,-9-1 128 0,-4 0-128 15,-10-2 128-15,-2 2-128 0,-8 1 128 0,-8 0-128 16,-5 1 128-16,-3-1-128 0,-10 0 128 0,2 0-128 16,-1 0 0-16,2-1 0 0,1-1 0 0,4 2 128 15,3-2-128-15,6 2 0 0,4 2 0 0,6-2 0 16,7 0 128-16,4 0-128 0,5 0 160 0,6 1-160 15,3 0 128-15,7-1-128 0,0 0 0 0,14 1 144 16,8 1-144-16,5-1 0 0,4-1 144 0,5 0-144 16,2 1 0-16,4 3 144 0,2-1-144 0,5-1 0 15,2-3 128-15,-2 1-128 0,0 0 0 0,-4-3 0 0,-2-2 0 0,-3 1 0 16,-5 1 0-16,-4 0 0 0,-7 0 0 0,-6 2 0 16,-4-1 0-16,-5 0 0 0,-9 2 0 0,0 0 0 15,-10 0 0-15,-8 4 0 0,-8-3 128 0,-3 1-128 16,-9 2 0-16,-4-4 0 0,-6 0 0 0,-4 0 0 15,0-2 0-15,1 1 0 0,1 1 0 0,3 1 0 16,3-3 0-16,2 0 0 0,6 2 128 0,4 0-128 16,7 2 0-16,6-2 0 0,7-3 128 0,2 1-128 15,10 2 192-15,0 0-192 0,7-3 192 0,7 1-64 16,7-1 0-16,5 2-128 0,2-1 128 0,5 1-128 16,3 0 0-16,3 1 0 0,1 1 128 0,4 0-128 15,0 1 0-15,-1-2 0 0,-3 0 0 0,-2-3 0 16,-1 4 128-16,-6-2-128 0,-4-1 0 0,-5-2 0 15,-6 0 0-15,-4 1 0 0,-5 2 0 0,-7 1 0 16,0 0 128-16,-9-1-128 0,-5 1 0 0,-6 0 0 16,-4 0 0-16,-7-3 0 0,-4 0 0 0,-5-2 0 15,-3 1 0-15,0 1 0 0,-2 1 128 0,5-1-128 0,2-2 0 0,5 2 0 16,2 1 0-16,4 2 0 0,6-3 0 0,3 3 0 16,4 0 0-16,5 0 0 15,9 0 0-15,0 0 0 0,0 0 0 0,0 0 0 16,13 2 0-16,2-1 0 0,8 0 0 0,2 0 0 0,3 2 0 0,3 2 0 15,4-1 0-15,4 0 0 0,0 1 0 0,0 2 0 16,0-2 0-16,-3 1 0 0,-3-1 0 16,-3-2 0-16,-6-3 0 0,-4 2 0 0,-5 2 0 0,-4-3 0 15,-11-1 0-15,0 0 0 0,0 0-128 0,-13 0 128 16,-5 0 0-16,-5-1 0 0,-3-2-160 0,-6 0 160 16,-3 2 0-16,-1 1 0 0,-3-1 0 0,3-2 0 0,-1-3 0 15,2 5 0-15,2 1 0 0,0 1 0 0,4-4 0 16,2 3 0-16,3 2 0 0,3-1 0 0,3 0-128 0,4 1 128 15,2 1 0-15,5 0 0 0,7-3 0 0,0 0 0 16,0 0-144-16,0 0 144 0,6 4-192 0,4 1 32 16,3 2 0-16,2-1 0 15,3-4-272-15,1 3-48 0,4 3-16 0,1-1 0 16,0 5-2032-16,0-3-416 0,1 1-64 0</inkml:trace>
  <inkml:trace contextRef="#ctx0" brushRef="#br0" timeOffset="51025.32">23963 12669 1839 0,'0'0'160'0,"0"0"-160"16,-6 0 0-16,0 0 0 0,-1 2 2048 0,2-1 384 15,-1 3 80-15,6-4 16 0,-7 1-1504 0,7-1-288 0,-9 5-64 0,2-2-16 16,7-3-64-16,-7 5-16 0,2 0 0 16,5-5 0-16,0 0-64 0,0 0-32 0,-1 6 0 0,4 1 0 15,2 0-48-15,2-2-16 0,5 2 0 0,4 0 0 16,5-2 96-16,5 4 32 0,5-2 0 0,4-4 0 15,1 0-224-15,0-1-32 0,2 2-16 0,-1-2 0 16,-2-2-80-16,0-2-32 0,-2-2 0 0,0 3 0 16,0-1 96-16,-1-1 32 0,-2 1 0 0,-1-1 0 15,0-3 64-15,-1 1 16 0,-1 0 0 0,-1 1 0 16,-4-3-160-16,-1 2-16 0,-3 3-16 0,-2-2 0 0,-2 0-48 0,-4 2 0 16,-2-1 0-16,-8 3 0 0,0 0-128 0,0 0 192 15,0 0-192-15,0 0 192 0,0 0-192 0,-9 1 192 16,-2 3-192-16,-6 1 192 0,-5-2-16 0,-3-1 0 15,-4 1 0-15,-3 1 0 0,-2 1 16 0,-2-3 0 16,-1 0 0-16,-2 0 0 0,-3 1 16 0,0-2 16 16,-1-1 0-16,-1 0 0 0,0-3 144 0,2 2 16 15,0 1 16-15,6-1 0 0,6 0-16 0,-9 1-16 16,8-2 0-16,9 2 0 0,7 2-128 0,9-2-32 16,6 0 0-16,0 0 0 0,0 0-80 0,13 2-128 15,3-2 176-15,8 0-176 0,7-1 192 0,3 0-64 16,4 1 0-16,3-2-128 0,3 0 144 0,3-2-144 15,-1 3 0-15,1-1 144 0,-1 1-144 0,0 0 0 0,-2 0 0 0,1-1 0 16,-2-3 0-16,-2 0 0 16,-7 1 0-16,-1 0 0 0,-3 1 0 0,-2-1 0 15,-2 0 128-15,-5 1-128 0,-4 2 0 0,-4 1 0 16,-4 0 0-16,-9 0 128 0,0 0-128 0,0 0 0 0,-8 8 144 0,-3-3-144 16,-6 0 0-16,-5 0 128 0,-4 1-128 15,-6-2 0-15,-4 1 0 0,-2 2 128 0,-4-3-128 0,0-2 0 16,2 1 0-16,-2-1 0 0,0 1 0 0,1-1 128 15,-1-2-128-15,8 0 0 0,2 0 0 0,4 0 128 16,4-2-128-16,4 2 144 0,4 0-144 0,5-2 160 16,5 0-32-16,6 2-128 0,0 0 192 0,6 0-64 15,5-1-128-15,7-1 128 0,6 2-128 0,4 0 128 16,5 0-128-16,2 0 0 0,1 0 144 0,4 4-144 0,3 1 0 16,2-1 0-16,-1-1 0 0,-1-3 128 0,-3 0-128 0,-5 0 0 15,-2 1 0-15,-2-1 0 0,-3-1 0 0,-3-1 0 16,-3 1 0-16,-4 0 0 0,-6-1 0 15,0 1 0-15,-5-3 0 0,-7 4 0 0,0 0 0 0,0 0 128 16,0 0-128-16,-11-2 0 0,-6-1 0 0,0 2 0 16,-4 0 0-16,0 0 0 0,-6-1 0 0,0 0 0 15,-1-2 0-15,0 1 128 0,0 2-128 0,2 0 0 16,0-2 0-16,-5 1 0 0,6 2 0 0,6 0 0 16,3-2 0-16,4 2 0 0,12 0 0 0,0 0 0 15,0 0 0-15,0 0-128 16,0 0-2128-16,0 0-432 0,4 6-64 0</inkml:trace>
  <inkml:trace contextRef="#ctx0" brushRef="#br0" timeOffset="51395.39">24163 12677 12959 0,'-13'0'576'0,"13"0"112"0,-9-4-560 0,9 4-128 0,-10 0 0 0,1 0 0 15,9 0 1024-15,0 0 160 0,0 0 32 0,0 0 16 0,0 0-416 0,0 0-96 16,0 0-16-16,0 0 0 0,15-2 32 0,7 0 0 15,6 1 0-15,5-3 0 0,3 1-112 0,4-3-32 16,3 4 0-16,-7 1 0 0,2-1-240 0,4 1-48 16,1 1-16-16,-1 0 0 0,-2-1-48 0,-3 0-16 15,-2 1 0-15,-2-3 0 0,-1 0 112 0,-5 2 32 16,-3-1 0-16,-3 2 0 0,0-3-128 0,-5 1-32 16,-3 0 0-16,-3 2 0 0,-2 0-64 0,-8 0-16 15,0 0 0-15,0 0 0 0,0 0-128 0,-7 5 128 16,-3 2-128-16,0-3 128 0,-4-3-128 0,-1 3 0 15,-3-1 0-15,0 3 128 16,-1-4-512-16,1 1-128 0,2 2 0 0,3 1-7888 16,-1-1-1584-16</inkml:trace>
  <inkml:trace contextRef="#ctx0" brushRef="#br0" timeOffset="62356.73">21310 12715 7359 0,'-5'-5'656'0,"-2"1"-528"16,-2 2-128-16,-1-2 0 0,-1-1 2080 0,0-3 384 0,0 3 80 0,-1 1 16 16,2-2-960-16,1 1-176 15,1 1-32-15,2-1-16 0,2-1-336 0,2 2-64 16,2 4-16-16,0 0 0 0,0-7-192 0,0 0-64 16,0 7 0-16,0 0 0 0,0 0-272 0,6-4-64 0,2 1-16 0,-1 2 0 15,2 1-96-15,3 1 0 0,2 1-16 0,2-1 0 16,3 2 112-16,4 0 32 0,4 2 0 0,3-1 0 15,5-1-32-15,3-1 0 0,4 1 0 0,1-1 0 0,0 1-112 16,-1-2-32-16,0-2 0 0,0 2 0 16,1 2 16-16,2-1 0 0,-2-2 0 0,0 2 0 0,0-2 64 0,-2 0 16 15,-3 0 0-15,-3 0 0 0,-2-3-176 0,-4-2-128 16,-4 2 144-16,-4 1-144 0,-5-1 144 0,-3 0-144 16,-3 1 128-16,-10 2-128 0,0 0 0 0,0 0 0 15,-8 0 0-15,-6 2 0 0,-6-1 0 0,-5 3 0 16,-6-2 0-16,-5 2 0 0,-2-4 0 0,-6 0 0 15,-3 1 0-15,-1-1 0 0,-3 0 352 0,-3-1-16 16,0-3 0-16,0 3 0 0,2 0 48 0,3-2 0 16,-1 1 0-16,5 0 0 0,5 0-96 0,4 0-16 15,6 2 0-15,3-3 0 0,9-1-80 0,6 0 0 16,5 3-16-16,7 1 0 0,8-4 144 0,6-1 16 0,7 2 16 0,7 1 0 16,7-1-224-16,5 3-128 15,5 0 160-15,3 0-160 0,3-1 0 0,0 1 128 0,5 1-128 0,-3-1 0 16,-2-1 0-16,0 1 0 15,-2 1 0-15,-3-1 0 0,-8-1 0 0,-3 1 0 0,-6-1 0 0,-6-1 0 16,-9 2 0-16,-3-1 0 16,-4 0 0-16,-7 1 0 0,-7 1 192 0,-8 2-48 0,-8-2-16 0,-7 1 0 15,-7-2-128-15,-5 2 128 0,-5 2-128 0,-4-1 128 16,-4-1-128-16,-2 0 0 0,-1 1 0 0,-1-1 128 16,2 0-128-16,2-1 0 0,6 0 0 0,5 2 0 15,6 0 0-15,9 1 0 0,7-1 0 0,8-1 0 16,7-2 0-16,7 0 0 0,6 3 0 0,9-1 0 15,8-2 128-15,7 0-128 0,6 3 0 0,6-3 128 16,4-3-128-16,2 2 0 0,2-1 0 0,2-1 0 0,3 2 272 16,2 1 32-16,-5 2 0 0,1 1 0 0,0-2-496 0,-10 0-80 15,-8 2-32-15,-7-2 0 0,-6-1 304 0,-9-1 0 16,-13 1 0-16,0 0 144 0,0 0 48 0,-13 0 16 16,-11-3 0-16,-5 2 0 0,-7 0-80 0,-5 0-128 15,-3-1 176-15,-3 1-176 0,-4 0 128 0,1 1-128 16,-3 1 0-16,3 0 0 0,5-1 0 0,6 3 0 15,8-1 0-15,8 2-13040 16,9 1-2480-16</inkml:trace>
  <inkml:trace contextRef="#ctx0" brushRef="#br0" timeOffset="65044.65">21282 12668 5519 0,'0'0'240'0,"0"0"64"0,0 0-304 0,0 0 0 16,0 0 0-16,8 0 0 0,0-1 1664 0,-1 1 288 15,2 0 48-15,0 0 16 0,0-1-800 0,2-1-176 16,2 2-16-16,5 0-16 0,0 0-112 0,3-1-32 16,2-1 0-16,4-1 0 0,-2 0 32 0,5 1 16 15,0-2 0-15,2 2 0 0,-2 0-256 0,0 0-48 16,-1-1-16-16,-1 3 0 0,-3-2-144 0,-1 0-48 15,-2 1 0-15,-3 0 0 0,-5-2-144 0,0 1-16 16,-5 2-16-16,-9 0 0 0,0 0-224 0,0 0 144 16,0 0-144-16,-12 6 128 0,-3 2 0 0,-6-3 0 15,-5 2 0-15,-4 2 0 0,-6-6 144 0,-1 3 32 0,0 3 0 0,1-5 0 16,-1-2 144-16,2 1 48 16,2 0 0-16,4-2 0 0,4-1-64 0,3 0-16 0,4-1 0 0,4 1 0 15,4 0-144-15,10 0-16 16,0 0-16-16,0 0 0 0,8-7 0 0,4 3 0 0,6 3 0 0,5-3 0 15,3-1-240-15,3 1 144 0,3-1-144 0,1 0 128 16,1-1-128-16,0 1 0 0,-1 1 0 0,0 0 0 16,-1 0 0-16,-1 2 0 0,-3 1 0 0,-3-1 0 15,-2 0 0-15,-5 2 0 0,-6 0 144 0,-4 0-144 16,-8 0 224-16,0 0-32 0,0 0 0 0,-11-2 0 16,-6 2 48-16,-2 0 0 0,-3-5 0 0,-2 2 0 0,-2 3 64 0,-2 0 16 15,-2 0 0-15,4-2 0 0,-1-2 16 16,4 2 16-16,1 2 0 0,7-1 0 0,1-2 0 0,4 1 0 15,4-2 0-15,6 4 0 0,0 0-160 0,0 0-16 16,5-5-16-16,5 2 0 0,3 1-160 0,3-1 0 16,3-2 0-16,3 4 0 0,1-2-224 0,1 2-80 15,0 1-16-15,-1 1 0 16,-1-1-2048-16,-2 3-432 0,-2-1-80 0,-3 3 0 0</inkml:trace>
  <inkml:trace contextRef="#ctx0" brushRef="#br0" timeOffset="65674.74">21210 12594 9215 0,'0'0'816'0,"-8"-2"-656"16,1-2-160-16,-1-1 0 0,-1 4 2016 0,0-1 368 16,2 0 80-16,0 1 16 0,7 1-480 0,-6-2-80 15,6 2-32-15,0 0 0 0,0 0-608 0,0 0-128 16,0 0-32-16,11 0 0 0,3-1-496 0,3-1-112 15,2-4 0-15,3 5-16 0,0 1-112 0,3 1 0 16,0-1-16-16,0 3 0 0,0-2-112 0,-1 2 0 16,0-1-16-16,-2 1 0 0,-3-3 16 0,-4 1 0 15,-4 2 0-15,-2-1 0 0,-9-2-64 0,0 0 0 16,0 0 0-16,-7 7 0 0,-6-2 128 0,-5 0 32 16,-4-1 0-16,-3-1 0 0,-3 0-64 0,-2 1-16 15,-2 1 0-15,1 0 0 0,2-3-48 0,2 0-16 16,2 0 0-16,3 0 0 0,3-2 176 0,4-2 16 15,4 1 16-15,3 0 0 0,8 1 64 0,0 0 16 16,0 0 0-16,9-2 0 0,4-1-240 0,4-1-32 0,5 1-16 16,3 1 0-16,2-1-208 0,2 2 0 0,2 0 0 0,-2 1 0 15,4-2 0-15,-2 2 0 0,-2 2-128 0,-1-1 128 32,0 3-2048-32,-2 0-288 0,0 1-64 0</inkml:trace>
  <inkml:trace contextRef="#ctx0" brushRef="#br0" timeOffset="66229.1">24154 12663 1839 0,'-12'-4'160'0,"-3"-1"-160"0,-5 1 0 0,0 1 0 16,-1-4 2752-16,2 0 528 0,1 3 112 0,2 0 0 15,-1 1-1536-15,5 0-304 0,-2-3-64 0,3 4-16 16,4 2-336-16,7 0-80 0,0 0-16 0,0 0 0 16,0 0-272-16,10 1-64 0,4 2-16 0,9-2 0 15,7-2-304-15,6 1-64 0,3 0-16 0,5-2 0 16,1 1-64-16,0 0-16 0,-2 0 0 0,0 1 0 15,-1 1-16-15,-1-1 0 0,-3 1 0 0,-4 0 0 16,-3-1 496-16,-6 3 112 0,-3 1 16 0,-7 0 0 16,-2-4-256-16,-13 0-64 0,0 0 0 0,-10 3 0 0,-7 0 0 0,-7 1 0 15,-7-2 0-15,-3 3 0 0,-4-1-192 0,-1-1-32 16,-3 1-16-16,0-1 0 0,1 1-80 0,2 0-32 16,2-1 0-16,5 0 0 0,4 1-160 0,6 1 160 15,6-1-160-15,4 0 160 0,5 1-160 0,7-5-192 16,0 0 32-16,10 9-10656 15,5-4-2144-15</inkml:trace>
  <inkml:trace contextRef="#ctx0" brushRef="#br0" timeOffset="68083.66">26535 11716 11967 0,'0'0'1072'0,"2"-11"-864"15,-2 11-208-15,0 0 0 0,4-12 2080 0,-3 2 368 16,-1 10 80-16,0 0 16 0,0 0-944 0,0 0-176 16,3-8-32-16,-3 8-16 0,0 0-352 0,0 0-64 15,0 0 0-15,0 9-16 0,-3 7-112 0,0-1 0 16,-1 1-16-16,-3 3 0 0,0-1-176 0,3 3-16 15,-1-1-16-15,0 3 0 0,0-2-288 0,1 1-64 0,0-2-16 0,0 1 0 16,0 2-96-16,2-3-16 16,1-2 0-16,1-2 0 0,0-3 80 0,0-2 16 0,0-2 0 0,1 0 0 15,-1-9 80-15,6 7 16 0,-6-7 0 0,13 5 0 16,5-5 0-16,2-4 0 16,4-4 0-16,5-6 0 0,5-2-16 0,5-3 0 0,0-9 0 0,3 0 0 15,1-7 80-15,-9 7 0 0,4-3 16 0,4-9 0 16,5-6 80-16,6-7 16 0,7-4 0 0,3-5 0 15,1-1-128-15,1 1-32 0,0 4 0 0,-2 0 0 16,-1 4-208-16,-2 5-128 0,-3 4 160 0,-5 6-160 16,-6 6 128-16,-5 8-128 0,-8 5 0 0,-4 2 0 0,-6 1 0 0,-4 3 0 15,-4 5 0-15,-3 1 0 0,-5 2 0 0,-1-1 0 16,-6 7-208-16,0 0 64 16,-7 4-1392-16,-3-2-256 0,-4 1-64 0,-4 2-16 15,-5 4-1360-15,0-3-272 0</inkml:trace>
  <inkml:trace contextRef="#ctx0" brushRef="#br0" timeOffset="69440.24">26474 11617 4607 0,'-2'-8'400'0,"1"3"-400"16,-1-1 0-16,-2 1 0 0,4 5 2864 0,0 0 480 15,-5-4 112-15,5 4 0 0,0 0-1616 0,0 0-336 16,0 0-64-16,0 0-16 0,0 0-400 0,0 0-64 16,0 0-32-16,-5 9 0 0,1 2-224 0,0 0-32 15,4-11-16-15,-1 17 0 0,-2 1-96 0,1 4-32 16,0 1 0-16,1-2 0 0,0 5-96 0,2-2-32 16,0 1 0-16,1 2 0 0,-1-3 0 0,3 1 0 15,2-2 0-15,-1-1 0 0,2-4 32 0,-1-2 0 0,0 0 0 16,2-3 0-16,0 0-96 0,-1-1-16 15,1-5 0-15,2 1 0 0,0-3 0 0,2 0 0 0,-1 1 0 16,0-3 0-16,1-3 64 0,1-1 16 16,-1-2 0-16,0-3 0 0,3-2 64 0,0-5 16 15,3-2 0-15,1-3 0 0,0-1-16 0,1-4 0 16,1-1 0-16,0-6 0 0,2-1-144 0,3-2-48 0,2-2 0 0,-5 8 0 16,5-5-128-16,3-2-16 15,5-3-128-15,5 0 192 0,3-1-192 0,3 1 0 0,1-2 128 0,-1-2-128 16,2 4 0-16,-2 2 0 0,-1 3 0 0,-3-2 0 15,-3 2 0-15,-3 0 128 0,-2 5-128 0,-4 1 0 16,-1 3 0-16,-4 1 128 0,-2 1-128 0,-2 1 0 16,-3 3 0-16,-2 3 128 0,-3 0-128 0,-2-2 0 15,-1 6 0-15,-1 3 0 0,-4 0 0 0,0 1 0 0,1 2 0 16,-7 4 0-16,0 0 0 0,0 0 0 0,0 0 0 16,0 0 0-16,0 0 0 0,0 0 0 0,0 0 0 15,0 0 0-15,0 0 0 0,0 0 0 0,0 0 0 16,-3 9 0-16,-2-3 0 0,-2 5 0 0,-2 1 0 15,-3 3 0-15,-2 2 0 0,-2 3 0 0,-3 5 0 0,-2 1 0 16,-2 7 0-16,-1 2 0 0,-8 3 0 0,1 2 0 16,-2 5 0-16,-2-1 0 0,-2 5 0 0,-1-5 0 15,-2 2 0-15,-4-3 0 0,0 3 0 0,1-5 0 16,2-2 0-16,-15 13 0 0,8-6 0 0,5-8 128 16,3-1-128-16,3-3 0 0,3-6 0 0,4-1 0 15,-1-3 0-15,3-4 0 0,3-2 0 0,2-3 128 16,1-2-128-16,3 0 0 0,0-4 0 0,2 1 0 15,3-3 0-15,2 1 0 0,0-4 0 0,2-3 128 16,-1-1-128-16,11 0 0 0,-9-5 0 0,0-4 0 16,1 0 0-16,2-2 0 0,1-1 0 0,0 2 0 15,0-2 0-15,-2 0 0 0,5 3 0 0,1-2 0 16,-3 1 0-16,1-3 0 0,2 1 0 0,1 2 0 0,0-2 0 16,0 0 0-16,0-2 0 0,0 0 0 15,0-1 0-15,0-2 0 0,-1 0 0 0,-1-3 0 16,-1 0 0-16,3 0 0 0,0-4 0 0,0-2 0 15,0-2 0-15,0 2 0 0,-2 1 0 0,1 1 0 0,-2 4 0 0,2 1 0 16,-1 1 0-16,-1 2 0 0,-1 0 0 0,0 5 0 16,1-2 0-16,-2 4 0 0,-1 0 0 0,0 6 0 15,6 3 0-15,0 0 0 0,0 0 0 0,-7 1 0 16,7-1 0-16,-6 9 0 0,-2 5-128 0,4 3 128 16,-1 3 0-16,0 1-128 0,-2 5 128 0,2 2 0 15,4 3-144-15,-3 1 144 0,-1 0 0 0,2 0-144 0,1 1 144 16,1-3 0-16,1-1 0 0,1-2 0 0,1 1 0 15,3-5 0-15,2 0 0 0,0-4-128 0,-1-3 128 0,-1-2 0 16,0 0 0-16,1-3 0 0,2-1 0 16,2-4 0-16,1 0 0 0,3-3 0 0,2 0 0 0,0-3 0 15,2-2 0-15,1-3 0 16,5-4 0-16,2 2 0 0,1-6 0 0,1-2 0 0,-1-4 0 0,1-2 144 16,0-4-144-16,1-2 0 0,1-7 128 0,-9 8-128 15,8-7 0-15,4-6 0 0,3-7 0 0,6-1 0 16,5-1 128-16,4-3-128 0,2-1 0 0,-1 0 0 15,0 2 0-15,2 5 0 0,-3-1 0 0,-3 5 0 16,-2 2 0-16,-3 3 0 0,-2 4 0 0,-4 4 0 16,-7 5 0-16,-2 4 0 0,-4 2 0 0,-5 1 0 15,-6 7 0-15,-4 1 0 0,-4 2-128 0,-5 6 128 16,0 0-208-16,-8 0 80 16,-2 3-2128-16,-1 3-432 0,-2 5-64 0</inkml:trace>
  <inkml:trace contextRef="#ctx0" brushRef="#br1" timeOffset="-117592.91">22598 16817 5519 0,'0'0'496'15,"0"0"-496"-15,0 0 0 0,0 0 0 0,0 0 1024 0,0 0 128 16,0 0 0-16,0 0 16 0,-5 9-336 0,5-9-64 16,0 0 0-16,0 0-16 0,-4 7-96 0,4-7-16 15,0 0 0-15,-4 12 0 0,4-12-96 0,0 0-32 16,0 0 0-16,4 6 0 15,-4-6 64-15,0 0 16 0,5 5 0 0,-5-5 0 0,8 3 224 0,-8-3 32 16,11-4 16-16,-1-1 0 0,-1 0 0 0,0-3 0 16,4 1 0-16,-2-2 0 0,1-1-224 0,2-3-64 15,4 3 0-15,-2-3 0 0,-1-1-224 0,2 0-48 16,2-1-16-16,1 1 0 0,3-1-96 0,1-2-32 16,1-1 0-16,0-1 0 0,2-1-16 0,-2-3 0 0,3 0 0 15,-3 1 0-15,2 1 0 0,-1-5 0 16,-1 2 0-16,-1 0 0 0,-2-1 0 0,1 2 0 0,-2-3 0 15,1 3 0-15,-2 1-144 0,1 0 128 0,-2-2-128 0,0 2 128 16,-2-1-128-16,5 2 0 0,0-2 144 0,1 1-144 16,2 1 176-16,-1 0-48 0,2 0 0 0,-1-3 0 15,2-1 48-15,-1 4 0 0,1-3 0 0,0 0 0 16,-2-1-48-16,2 0 0 0,-2 2 0 0,-1-4 0 16,1 1-128-16,-3 2 192 0,-1-2-192 0,-1 3 192 15,-1-2-192-15,0 1 192 0,-1 1-192 0,2-3 192 16,-1 2-48-16,2 1 0 0,-1-3 0 0,2 1 0 15,-1 1-16-15,2-1-128 0,0 1 192 0,1-4-64 16,0 1-128-16,1-2 0 0,-3 2 144 0,3-3-144 16,-2-2 0-16,-1 0 0 0,0 0 0 0,0-1 128 15,-2 0-128-15,3 0 0 0,-3 1 0 0,0 2 128 16,0-1-128-16,-3 1 0 0,0 2 0 0,-1-1 0 16,1 1 128-16,-1 1-128 0,2-1 128 0,0 3-128 0,-1-2 0 15,0 0 144-15,1-2-144 0,0 2 0 0,0-1 144 16,0 3-144-16,-2-4 0 0,2 5 144 0,1-2-144 0,-3 3 0 15,-2 0 0-15,2-2 128 0,-1 0-128 0,0 2 0 16,-2-3 0-16,1 2 128 0,0 1-128 0,-1-3 0 16,-2 0 0-16,-1-1 0 0,-1 5 0 0,0-1 0 15,0-3 128-15,-3 3-128 0,1 2 0 0,-1-1 0 16,-1-2 0-16,1 5 128 0,-3 1-128 0,2 0 0 16,-2 2 0-16,-1-1 0 0,1 0 0 0,2 1 0 15,-1 4 0-15,-1-4 0 0,2 2 0 0,1 0 0 0,-1 3 0 16,0-3 0-16,1 2 0 0,0 2 128 15,2-2-128-15,0 0 128 0,-2 3-128 0,-1-1 0 0,0 1-192 16,-1-1 192-16,0 1 0 0,1-1 0 0,0 2 0 0,0-1 192 16,1 4-192-16,0-1 0 0,-3 0-192 0,2-1 192 15,-1-2 0-15,-4 9 0 0,4-6 0 0,-4 6 0 16,5-6-128-16,-1-2 128 0,0 2 0 0,-4 6 0 16,2-5 0-16,-2 5 0 0,5-8 0 0,-5 8 0 15,0 0 0-15,0 0 0 0,0 0 0 0,0 0 0 16,0 0-144-16,0 0 144 0,0 0 0 0,0 0 0 15,0 0 0-15,0 0 0 0,0 0 0 0,0 0 0 16,0 0 0-16,-6 11-240 0,6-11 80 0,-9 14 16 16,0 0 144-16,0 4 0 0,0 0 0 0,2 5-128 15,-2 1 128-15,0 1 0 0,-1 2-144 0,0 0 144 16,-4 5 0-16,0 1 0 0,1 1 0 0,-2 4 0 16,-2 3 0-16,1 2 0 0,-2-1 0 0,-2 4 0 15,-1-2-144-15,1 4 144 0,0-3 0 0,-3 1 0 16,0-3 0-16,-3 0 0 0,0-3 0 0,-2 3 0 15,0 3 0-15,0-5 0 0,0 3 0 0,1-4 0 16,3 4-896-16,0 0-80 0,1-5-16 16,0 2 0-16,-1 0 1632 0,4-2 320 0,-1-1 64 0,1 0 0 0,-2-1-816 0,1-1-208 15,-2-2 0-15,-1 2 0 0,-2-1 0 0,-2 0 0 16,-4-3 0-16,-1-3 0 16,-2 1 160-16,-3 3-160 15,-2-1 160-15,3-3-160 16,2-1 0-16,-1 2 0 0,1-4 0 0,2 3 0 0,1-2 0 0,0 1 0 15,-1-4 0-15,1 3 0 0,-1-2 0 0,1 3 0 0,1-2 0 0,0-1 0 0,2 1 0 0,1-4 0 16,1 4 0-16,2-2 0 0,1-4 0 0,2 3 0 16,3 1 0-16,0-2 0 0,-1-3 0 0,2 3 0 0,0-3 0 15,0 0 0-15,0 0 0 0,1-1 0 0,-2-1 0 16,-2-1 0-16,0-2 0 0,-4 1 0 0,1 0 0 0,-1-2 0 16,-3 1 0-16,0 0 0 0,-1 2 128 0,1-2-128 15,-2-1 0-15,3 1 0 0,0 0 0 0,3-2 0 16,3-2 0-16,2 1 0 0,0-2 0 0,3 2 0 15,-1-2 0-15,2 0 0 0,0-1 0 0,1 1 0 16,-2-3 0-16,2 3 0 0,2-3 0 0,-1 3 0 16,-1-1 0-16,-1 2 0 0,-2-4 0 0,1 1 0 15,-2 0 0-15,1-2 0 0,0 3 0 0,-1-2 0 16,-3-3 0-16,4 1 0 0,0 0 0 0,2 1 0 16,1-1 0-16,-1-3 0 0,-1-2 0 0,2 1 0 15,2 1 0-15,0-1 0 0,0-1 0 0,1 2 0 0,1 0 0 16,1 2 0-16,0-1 0 0,1-1 0 15,0-1 0-15,2 3 0 0,6-3 0 0,-7 4 0 0,1-3 0 16,-2 2 0-16,8-3 0 0,-6 6 0 0,1 0 0 0,5-6-128 16,0 0 128-16,-4 7 0 0,0-4 0 0,4-3 0 15,-6 8 0-15,6-8 0 0,0 0 0 0,0 0 0 16,0 0 0-16,0 0 0 0,0 0 0 0,0 0 0 16,0 0 0-16,0 0 0 0,0 0 0 0,0 0 0 15,0 0 0-15,0 0 0 0,0 0 0 0,0 0 0 16,15-5 0-16,2-1 144 0,0 1-144 0,-1-3 0 15,1 2 0-15,4-3 0 0,-2 0 0 0,2 4 128 16,2-4-128-16,1 1 0 0,2-3 0 0,2 3 0 16,0-5 0-16,1-1 0 0,0 0 0 0,2 0 0 0,1-2 0 15,1-2 0-15,0-3 128 0,6 0-128 0,2-3 128 16,-1 0-128-16,5-4 128 0,1 3-128 0,-1-3 128 16,1 1-128-16,-4-2 0 0,-1 1 0 0,-4 0 128 15,0-2-128-15,-2 4 0 0,-2-2 128 0,-2 1-128 0,0-2 128 16,0 1 0-16,-1 1 0 0,2 3 0 0,-1-3 0 15,-1 2 32-15,1-3 0 0,-1 3 0 0,1-5 0 16,-2 1-32-16,3 1 0 0,-4-1 0 0,0 1 0 16,0-3 48-16,1 0 0 0,1-2 0 0,1 0 0 15,-2 0 16-15,2-3 0 0,3 0 0 0,2 3 0 16,-3 0-64-16,1 0 0 0,-1 0 0 0,0 5 0 16,-4-2-128-16,-1-1 128 0,-2-1-128 0,-2 4 128 15,0 0-128-15,-1 3 160 0,0-4-160 0,-2 3 160 16,1-2-32-16,1 2 0 0,0-6 0 0,1 0 0 15,0 0-128-15,3 1 128 0,1-4-128 0,1 0 128 0,1-3-128 16,1 1 0-16,-2 1 0 0,-1 1 0 0,-1 0 0 16,-2 1 0-16,-2-2 128 0,-1 1-128 0,-3-1 0 0,0 1 0 15,-1-1 0-15,-1 2 0 0,0-1 0 0,-2 2 0 16,-2 0 0-16,-2 0 0 0,0 3 0 0,-3-2 0 16,1 1 0-16,0 2 0 0,0 0 0 0,1 2 0 15,1-1 0-15,-1 2 0 0,-3 0 0 0,2 3 0 16,1-2 0-16,1 1 0 0,-1 0 0 0,1-4 0 15,1 3 0-15,-1 0 0 0,2 1 0 0,-2 1 0 16,-2-4 0-16,0 6 0 0,-1-2 0 0,-1 1 0 16,-4 3 0-16,-1 1 0 0,0-1 0 0,-2 4 0 15,0 2 0-15,-2 1 0 0,0 0-176 0,-1 5 176 0,3 7-128 16,0 0 128-16,-5-6 0 0,5 6-128 0,-4-7 128 16,4 7 0-16,0 0-144 0,0 0 144 0,0 0-160 15,0 0 160-15,0 0-160 0,-9 11 160 0,2-1-160 0,0 2 160 16,1 1-144-16,0-2 144 0,1 4-128 0,-2 3 128 15,0 0 0-15,-1 5-128 0,0 1 128 0,1 5 0 16,-1-1 0-16,3 4-160 0,-1 2 160 16,-2 2 0-16,-1 2 0 0,-1 4-128 0,0 0 128 0,-2-2 0 15,2 4 0-15,0 1 0 0,0-1 0 0,-2 3 0 16,1-3 0-16,-3 3 0 0,-1 3 0 0,1-4 0 16,-1 1 0-16,-1 0 0 0,0-3 0 0,-3 4 0 15,-2-2 0-15,-2 1 0 0,-2 3 0 0,-3-3 0 16,-1 0 0-16,-2 1 0 0,0-3 0 0,-1 0 0 0,0-4 0 15,4 1 0-15,3 2 0 0,-2-4 0 0,0-2 0 16,2 1 0-16,-1 1 0 0,2-3 0 0,0-4 0 16,0-1 0-16,0 2 0 0,-2-2 0 0,-2-2 0 0,-2-2 128 15,-4 3-128-15,-3-2 0 0,-4-5 128 0,0 4-128 16,-1-3 0-16,0 6 0 0,-2-3 128 0,-2 1-128 16,-1 2 0-16,0-3 0 0,-1 3 0 15,-2 0 128-15,1-3-128 0,2 2 0 0,0 0 0 0,6-3 0 16,3 4 0-16,2-3 0 0,3 0 0 0,4-1 0 15,2-2 0-15,4-2 0 0,1 2 0 0,0-2 0 16,2-1 0-16,2-2 0 0,0-2 0 0,-2 1 0 16,1-2 0-16,-2-1 0 0,0 1 0 0,-4-1 0 15,1 1 0-15,-1 0 0 0,-3 0 0 0,0-1 0 16,-3 1 0-16,5-4 0 0,-1 2 0 0,0 0 0 0,-4 0 0 16,0 1-160-16,2-2 160 0,2 0-128 0,-1-2 128 15,0 0-128-15,-1-5 128 0,0 4 0 0,0-5 0 0,1 3 0 16,1-3 0-16,-1-1 0 0,1 0-144 0,2 3 144 15,1-3-144-15,2 4 144 0,2-4-192 0,2 3 192 16,3 2-288-16,1-1 48 0,0 0 16 0,1 0 0 16,-4-1-144-16,5 1-16 0,2 0-16 0,3-1 0 31,2 2-32-31,0-4 0 0,5-6 0 0,-3 11 0 0,3-11 144 0,0 0 32 0,0 0 0 0,2 8 0 16,-2-8 48-16,0 0 16 0,0 0 0 0,7 9 0 15,-7-9-16-15,0 0 0 0,12 3 0 0,2-1 0 16,-14-2 208-16,13-2 0 0,-13 2 0 0,14-3-144 15,-2 0 144-15,2-4 0 0,0 1 0 0,0-4 0 0,3 2 0 0,2-2 0 16,2 1 0-16,4-2 0 0,2-1 0 16,1-3 0-16,6-2 160 0,0 0-160 0,-1-5 192 0,1-2-64 15,1 0-128-15,1-1 192 0,3-4-192 0,-1 0 176 16,1-1-176-16,2-4 160 0,2 1-16 0,1 0 0 16,0 2 0-16,-1 3 0 0,-2-4-16 0,-2 4 0 15,-2 1 0-15,-3-2 0 0,-1 1 0 0,2-1 0 16,0 1 0-16,-1 0 0 0,-3-1-128 0,5 1 160 15,4-3-160-15,0 2 160 0,2-2-160 0,-1-2 0 16,4 0 144-16,-2-2-144 0,2-1 128 0,-2-1-128 16,1 2 128-16,1-3-128 0,-1-2 128 0,2-1-128 15,1 3 128-15,0 0-128 0,-1 0 0 0,-5 1 144 16,-5 0-144-16,3 3 0 0,-4 0 144 0,-3-2-144 16,-1 2 0-16,-2 1 144 0,0 4-144 0,-1-2 0 15,-3-5 144-15,3 2-144 0,3-3 160 0,2-1-32 0,2 0-128 0,6-4 192 16,-1 0 0-16,0 3 0 0,0-2 0 15,-1 0 0-15,0-1-64 0,0-3-128 0,-3 1 176 0,-1 4-176 16,-3 2 128-16,-3 2-128 0,-1 3 0 0,-3 0 0 16,-2 0 0-16,-1 0 0 0,-5 0 128 0,1-2-128 15,-1 1 0-15,-1 0 0 0,-2-2 0 0,2 6 0 16,-1-2 128-16,0 0-128 0,0 0 0 0,1 4 0 16,-4 0 144-16,0 6-144 0,-1 3 0 0,1-1 144 15,-2 4-144-15,0 1 0 0,-4 3 144 0,-1 3-144 16,-1-2 0-16,-1 5 0 0,-3-1 0 0,0 7 128 15,0 0-128-15,0 0 0 0,0 0 0 0,0 0 0 16,0 0 0-16,0 0-208 0,0 0 48 0,0 0 16 16,-5 9-1248-16,1 5-240 0,-1 0-48 0,1-1-8352 15,3-1-1664-15</inkml:trace>
  <inkml:trace contextRef="#ctx0" brushRef="#br1" timeOffset="-115199.53">22109 17581 4607 0,'-9'-5'400'0,"-4"-3"-400"0,2 2 0 0,-2-2 0 16,0 3 1968-16,0 1 304 0,2-2 64 0,2 0 16 15,-1 3-1168-15,2 0-224 0,-2 0-64 0,3-2 0 16,-2-1-128-16,9 6-48 0,-8-3 0 0,8 3 0 16,0 0 48-16,-5-7 16 0,5 7 0 0,0 0 0 15,0 0-80-15,0 0 0 0,0 0-16 0,6-7 0 16,-6 7 0-16,12-4 0 0,-1 1 0 0,1 1 0 15,0 0-80-15,2 0-16 0,0 1 0 0,2 1 0 16,1 0-16-16,2 0-16 0,2 0 0 0,0 1 0 0,1 3-208 16,1-2-32-16,0 1-16 0,2-1 0 0,3 3-80 0,3 4-16 15,-1-4 0-15,3 4 0 0,2-1 48 16,3 5 16-16,4-2 0 0,0 2 0 0,-3 0 32 0,2-1 0 16,1 2 0-16,-2 2 0 0,0 0-16 0,-1 1 0 15,6-1 0-15,-2 2 0 0,-1 0-16 0,1 2 0 16,3 3 0-16,-2 1 0 0,-1-2-80 0,-3-2-32 15,0 2 0-15,0 3 0 0,-2-1-32 0,-1 4-128 16,-3-4 192-16,2 6-64 0,1-4-128 0,1 3 192 16,-5-2-192-16,2 5 192 0,2 3-32 0,-1 0 0 15,-1-3 0-15,4-3 0 0,-4 1-160 0,1 2 160 16,-3 0-160-16,0-2 160 0,-1 2-160 0,2 1 192 16,0-1-192-16,2 1 192 0,-1-1-64 0,2 0 0 0,1-1 0 15,2 2 0-15,-1 3 32 0,-1-3 0 0,-1-4 0 0,-1 2 0 16,-1-2-160-16,0-1 192 0,-3 2-192 0,-1-2 192 15,-1 3-64-15,-1-1-128 0,-1-2 192 0,1 4-64 16,-4 3-128-16,1-2 0 0,-2 1 144 0,1-1-144 16,1 5 0-16,-2-5 144 0,-1-2-144 0,-2-2 0 15,1-1 208-15,-2-4-64 0,1 1-16 0,-2 0 0 16,-1-5 0-16,-1 0-128 0,0 1 192 0,-2 1-64 16,-1 4-128-16,1-3 0 0,-1-2 0 0,0 3 128 15,-2 1-128-15,-1-1 0 0,1-1 0 0,-2-2 0 16,1 1 0-16,0 0 128 0,-3-1-128 0,3 2 128 15,-3-3-128-15,3-1 0 0,-2-1 144 0,-2 0-144 16,1-1 160-16,-1-1-32 0,0-1-128 0,-1-1 192 0,0 2-192 16,1-1 128-16,-3-1-128 0,-1 0 0 15,1-3 128-15,0 2-128 0,0 1 0 0,1-4 144 0,-5-10-144 0,4 13 0 16,-2-2 0-16,1-2 128 16,-3-9-128-16,2 12 128 0,-2-12-128 0,0 0 128 0,0 0 0 0,0 0-128 15,0 0 192-15,0 0-64 0,0 0-128 0,0 0 160 16,0 0-160-16,0 0 160 0,0 0-160 0,0 0 160 15,-2-12-160-15,-2 3 160 0,-2-4-160 0,-1 2 0 16,-2 1 0-16,1-3 128 0,-1 0-128 0,-1 2 0 16,-2-3 0-16,1-1 0 0,-1-2 0 0,1-1 0 15,-4-1-176-15,-1 0 176 0,0-1-128 0,-1 0 128 16,-1-6-128-16,-1 2 128 0,-1-5-240 0,-4 1 48 16,-3-4 0-16,-1-1 0 0,-2 0-80 0,-3 1-16 15,-3-2 0-15,-2 0 0 0,4-1 32 0,-6-3 0 0,1 0 0 0,-1-5 0 16,2-2 112-16,-1 2 144 0,-2 2-208 0,-1 2 80 15,-1-4 128-15,-5 0 0 0,-3 3 0 0,3-3-128 16,2 2 128-16,1 1 0 0,1-5 0 0,1 3 0 16,-1 0 0-16,2-2 0 0,0 1 0 0,1-2 0 15,-1 4 0-15,-4-1-160 0,-1 3 16 0,0 2 0 16,1 0 144-16,0 2-128 0,0 0 128 0,2 5-128 16,-3-1 128-16,1 3 0 0,-1 2-144 0,0-2 144 15,-1 1 0-15,-2 0 0 0,1 3-144 0,2 0 144 16,1 0 0-16,1 1 0 0,2 1 0 0,4 2 0 15,3 0 0-15,-2-1 0 0,-1 0 0 0,1 2 0 16,-1 3-128-16,1 1 128 0,-2 1 0 0,4 2 0 16,0-1-160-16,-2 3 160 0,6-2-128 0,1 2 128 0,-1 2-128 15,1 0 128-15,1 0-128 0,1 3 128 16,-1-3 0-16,2 2-128 0,2-3 128 0,-1 4 0 0,-1 1 0 0,1 2 0 16,2-5 0-16,2 2 0 0,2 1 0 0,0 0 0 15,1-2 0-15,2 2-128 0,2 2 128 0,3-1-192 16,-1 3 192-16,2-2-192 0,1-3 192 0,2 1 0 15,0 1 0-15,9 3-128 0,-9-1 128 0,9 1 0 16,-6-3 0-16,6 3 0 0,0 0 0 0,0 0 0 16,0 0 0-16,0 0 0 0,0 0 0 0,0 0 0 15,0 0 0-15,0 0-128 0,0 0 128 0,0 0 0 16,13 2 0-16,-2-1 0 0,4-1 0 0,2 1 0 16,1 0 0-16,2 2 0 0,2 0 0 0,2 0 0 15,0-1 0-15,3 0 0 0,1-1 0 0,1 3 0 0,-3-2 0 0,5 0 0 16,-1 2 0-16,5 0 0 0,2-2 0 0,1 6 0 15,1 2 0-15,6 3 0 0,0-4 0 0,4 3 0 16,-2 1 0-16,1-1 0 0,0 0 0 0,-1 5 0 16,-1-2 0-16,1 2 144 0,0 4-144 0,2-1 0 15,0 3 128-15,2 4-128 0,0 0 0 0,0 3 0 16,-2-1 144-16,0 2-144 0,-4 2 0 0,1 3 144 16,0 0-144-16,0 4 192 0,-1 2-192 0,6 0 192 15,-1 0-192-15,1 3 128 0,-1 6-128 0,0-2 128 16,-3-6-128-16,0 4 0 0,-1-3 144 0,0 3-144 15,-2-2 0-15,-1 2 144 0,-1-3-144 0,1 3 0 16,-1-3 192-16,-1 3-64 0,-3 4 0 0,-2 1-128 16,-1-5 176-16,-3 0-176 0,-3 0 160 0,-2-5-160 15,0 0 176-15,-2 1-176 0,1-4 192 0,0 1-192 0,2-4 176 16,-1 3-176-16,-2 3 160 0,1-4-160 16,1-1 160-16,-2-2-160 0,-1-1 160 0,-1-2-160 0,-1-4 128 0,-3 0-128 15,-2-4 0-15,-1-2 0 0,-2-3 208 0,-3 0-48 16,-1-4-16-16,0 1 0 0,-2-2 0 0,0 1 0 15,-2-5 0-15,0 1 0 0,0 2-144 0,-1-4 0 16,-5-9 0-16,0 13 128 0,0-13-128 0,0 9 0 16,0-9 0-16,0 0 0 0,0 0 0 0,0 0-192 15,0 0 0-15,-12 1 16 16,-1-4-1360-16,2-2-256 0,-3-1-64 0,0-7-15296 16</inkml:trace>
  <inkml:trace contextRef="#ctx0" brushRef="#br1" timeOffset="-99628.13">22031 11649 11967 0,'0'0'1072'0,"0"0"-864"15,0 0-208-15,5-3 0 0,-5 3 1056 0,5-2 160 16,-5 2 48-16,0 0 0 0,0 0-288 0,4-7-48 16,-4 7-16-16,0 0 0 0,3-6-80 0,-1 2-32 15,-2-1 0-15,0 5 0 0,0-8 176 0,3 3 48 16,-7-2 0-16,1-1 0 0,1 3-208 0,-1-1-48 15,-1-1 0-15,-2 0 0 0,2-1-128 0,-2 3-48 16,-2-1 0-16,-1-3 0 0,1 2-160 0,-4-2-48 16,-1 3 0-16,1-3 0 0,-1 2 32 0,-4-2 0 15,1-1 0-15,-1-2 0 0,0 4 32 0,-1-2 0 16,-1 0 0-16,0 0 0 0,0 2-96 0,-2 1-16 16,5 2 0-16,-5 2 0 0,1-1-128 0,-2 2-16 0,1 4-16 0,-1 1 0 15,-1-1-176-15,0 1 128 0,-2 2-128 16,-2 3 128-16,-1 0-128 0,2 4 0 0,-2-2 144 0,0 3-144 15,0 1 0-15,0-2 144 0,0 2-144 0,0 3 0 16,1 0 0-16,2 2 0 0,1 0 0 0,2 2 0 16,0 1 0-16,3-1 0 0,2 2 0 0,0 4 0 15,3-3 0-15,1 3 0 0,1-4 0 0,0 2 0 16,2 3 0-16,1-2 0 0,0 2 0 0,2-2 0 0,-1 5 0 0,2 2 0 16,1-1 0-16,-1-2 0 0,1 2 0 0,2 0 0 15,0 1 0-15,2-2 0 0,-1 0 0 0,2 1 128 16,0 1-128-16,3 1 0 0,1-1 128 0,2-2-128 15,1-1 0-15,-2 1 0 0,4-2 128 0,-2 0-128 16,1 0 0-16,1-4 0 0,0-4 160 0,1 3-160 16,0-2 128-16,1-3-128 0,1-1 192 0,0 0-64 15,4-2 0-15,-1-1 0 0,-1-2 16 0,1 2 0 16,0 2 0-16,2-3 0 0,1-2-16 0,1-1-128 16,0 1 192-16,1 0-64 0,1-5-128 0,-1 1 192 15,2 0-192-15,-1-3 192 0,1 2-192 0,-1-2 160 16,1-2-160-16,-2 1 160 0,-1-2-160 0,0 0 192 15,1-2-192-15,-1-2 192 0,-2-1-64 0,1-1-128 16,-3-1 192-16,3-4-64 0,0 0-128 0,1-4 192 16,0-5-192-16,0 2 192 0,-2-1-64 0,-1 1-128 15,1-2 192-15,1-1-64 0,-1-3-128 0,2 2 0 16,1 0 144-16,0-2-144 0,0-1 128 0,2 2-128 16,2-4 160-16,-1-1-160 0,-3 2 128 0,1-3-128 0,-2 3 0 0,-2-3 0 15,-1 0 128-15,-2-2-128 16,0 1 0-16,-3-2 144 0,1 0-144 0,-4 2 128 0,0-2-128 0,-2 1 128 15,-1 1-128-15,-1-2 128 0,-1 3-128 0,-1-3 128 16,1-1-128-16,-1 3 0 0,-2-3 0 0,-1 6 0 16,0-2 0-16,-2 2 128 0,1-7-128 0,-2 8 0 15,-2-2 0-15,2 3 0 0,-4-3 128 0,-1 1-128 16,-1 3 0-16,-1-1 0 0,-2 1 0 0,0 2 0 0,-3-2 0 0,-1 3 0 16,1 0 0-16,-2 1 0 0,-1 0 0 0,0 3 0 15,-2-1 0-15,2 2 0 0,-1 0 0 0,2 2 0 16,0-2 0-16,-1 4 0 0,0 1 0 0,2 3 0 15,-1-1 0-15,0 2 0 0,0 2 0 0,0-4 0 16,1 3 0-16,-1 3 0 0,0 0 0 0,0 1-144 16,0 0 144-16,-1 1-160 0,-1 0 160 0,0 3 0 15,-2 3 0-15,-2-2 0 0,2 1 0 0,-2 3 0 16,0 0 0-16,-1 2-128 0,-1 1 128 0,1-2 0 16,1 1 0-16,-1 2 0 0,1 0 0 0,0 5-128 15,-1 2 128-15,3 3 0 0,-2-2 0 0,1 5 0 16,1 4 0-16,2 3-128 0,1-1 128 0,1-1 0 15,2 5 0-15,0 3 0 0,6-3 0 0,0 3-128 0,1-1 128 0,2-1 0 16,-1 1 0-16,3 0 0 16,1-1 0-16,3 0 0 0,1-2 0 0,0 2 0 15,0 0 0-15,1 1-128 0,3-2 128 0,1-1 0 0,0 1 0 0,-1-4 0 16,2-2 0-16,-1 2 0 0,0-5 0 16,0 0 0-16,1-2 0 0,1 0 0 0,2-3 0 0,0-3 0 15,-1 0 0-15,2-1 0 0,2-2 0 0,1-3 0 16,1-3 0-16,1 3 0 0,3-4 0 0,3 1 0 15,-2-5 0-15,3-1 0 0,3-1 0 0,0-1 0 16,0-2 0-16,3-2 0 0,0-3 0 0,3-1 0 16,-1 0 0-16,1-4 0 0,1 1 0 0,-2-4 0 15,-1-4 0-15,3 0 0 0,0-2 0 0,0-1 128 16,0-5-128-16,-2 1 0 0,2 1 0 0,0-1 0 0,-3 0 0 16,3 0 144-16,-3-6-144 0,1 1 0 15,1 1 128-15,-3-1-128 0,-3 0 0 0,-1-2 0 16,-1-1 128-16,-1 2-128 0,-3-1 0 0,-1 0 0 0,-3-1 128 15,-2 3-128-15,-2-3 0 0,-1-1 0 0,-1-2 128 0,-1 1-128 16,-3 0 0-16,-1-1 0 0,-3 0 128 0,2 1-128 16,-3 3 0-16,0-2 0 0,-3 0 128 0,-1-1-128 15,-2 2 0-15,-2 4 0 0,-1-3 0 0,0 5 0 16,-1 0 0-16,-2 5 0 0,-4-2 0 0,0 0 0 16,-3 0 0-16,0 3 0 0,1 1 0 0,-2 1 0 15,-3 0 0-15,0 2 0 0,0 2 0 0,0 1 0 16,1 3 0-16,-2-2 0 0,3 3 0 0,-2 2 0 15,2 2 0-15,1 3-144 0,0 1 144 0,-2 1 0 16,-1 3 0-16,0 2 0 0,2 2 0 0,-3 1-128 16,-1 2 0-16,0-1 0 0,-2 2 128 0,1 0-128 15,0 1 128-15,0 2-128 0,-5 0 128 0,3 0 0 0,4 3 0 0,0-1 0 16,-3 0 0-16,2 1-128 0,-1 2 128 0,1 3 0 16,1 3 0-16,-1 1 0 0,0 3 0 0,1 3-128 15,1 2 128-15,0 2 0 0,2-1 0 0,0 2-128 16,3 0 128-16,1 1 0 0,-1 0 0 0,4 2-128 15,-1 0 128-15,2 1 0 0,1-1 0 0,5-1-128 16,-1-1 128-16,2 0 0 0,1 2 0 0,1-1 0 16,1-1 0-16,1 0 0 0,2 0 0 0,2-1 0 15,1-1 0-15,2-1 0 0,3 0 0 0,1-3 0 16,-1-2 0-16,5-3 0 0,0 1 0 0,1-4 0 0,-1-3 0 0,2 0 0 16,1-2 0-16,2 1 0 0,0-1 0 0,0-2 0 15,1-4 0-15,1-2 0 0,2-2 0 0,-2 0 0 16,3-5 0-16,2 1 0 0,2 0 0 0,1-3 0 15,1-2 0-15,3 0 0 0,2-1 0 0,3-2 0 16,0-3 0-16,-1 1 0 0,-3 0 0 0,-3-4 0 16,3-2 0-16,-1-6 128 0,0-2-128 0,0-1 0 15,-1-1 128-15,1 0-128 0,1-5 0 0,0-2 144 16,0 3-144-16,-2-2 0 0,3 2 160 0,-3-6-160 16,-5-2 128-16,-4 1-128 0,-3 2 128 0,0-6-128 15,-1-6 128-15,-3-2-128 0,-2-2 144 0,-2 0-144 16,-1-2 160-16,-1 4-160 0,-4-3 128 0,3 0-128 15,-3 1 0-15,-2-1 144 0,-1 4-144 0,-2-2 0 16,-2 3 0-16,-2 1 128 0,-2 2-128 0,-2 1 0 16,-2 0 0-16,-4 1 0 0,-3 0 0 0,-2 1 0 15,-2 2 128-15,-1 2-128 0,-3 6 0 0,-1 3 0 16,-3 1 0-16,0 6 0 0,1 3 0 0,1 0 0 16,-1 7 0-16,0 1 0 0,3 4 0 0,-1 3 0 15,-2 3 0-15,2 0 0 0,0 3 0 0,2 2 0 0,1 3-192 16,-1-2 192-16,1 2-224 0,1 2 80 0,5-1 16 0,-1 3 0 31,4-1-1536-31,4-3-320 0,2 0-48 0,6-1-9568 0,4-1-1920 0</inkml:trace>
  <inkml:trace contextRef="#ctx0" brushRef="#br1" timeOffset="-97912.66">11926 5213 7359 0,'0'0'656'0,"0"0"-528"0,9-3-128 0,-9 3 0 15,8-6 944-15,1 3 144 0,0 1 48 0,-9 2 0 16,10-1-240-16,-10 1-64 0,9 0 0 0,-9 0 0 16,0 0 192-16,0 0 48 0,9 5 0 0,-9-5 0 15,0 0-48-15,0 0 0 0,0 0 0 0,0 0 0 16,0 0-48-16,0 0-16 0,-4 8 0 0,-1-1 0 16,-4 2-64-16,-3-1 0 0,-4 2-16 0,0-1 0 15,-1 0-272-15,0 0-48 0,-4 1-16 0,1 1 0 16,-3 2-96-16,0 1 0 0,0 1-16 0,2 2 0 15,0 1-32-15,0 2 0 0,-2 0 0 0,1 3 0 16,1 4-144-16,0-3-16 0,2 3-16 0,-2-1 0 16,-1 5-80-16,-1-1-16 0,-1 2 0 0,0 1 0 0,0-1 0 15,6-8 0-15,-1 4 0 0,0 5 0 0,1 0 48 0,-1 4 0 16,-4 3 0-16,4 3 0 0,-1 3-176 0,3 1 128 16,2-4-128-16,2 0 128 0,3 0-128 0,4-3 192 15,2-1-192-15,1-2 192 0,3-5-192 0,5-2 128 16,0-4-128-16,3 2 128 0,1-3 32 0,4 2 0 15,1-4 0-15,3-2 0 0,1-1-32 0,5-2-128 16,0-2 192-16,5-1-64 0,-4 1-128 0,5 0 0 0,-2-4 0 0,-2 0 0 16,3-1 0-16,-2-3 0 15,-1-1 128-15,2-2-128 0,0-3 0 0,-1-1 0 16,0-1 144-16,0-3-144 0,4 0 128 0,-1-5-128 16,0-1 160-16,2-4-160 0,-1-1 240 0,1-1-48 15,-2 0-16-15,0-7 0 0,0-1 16 0,-1-1 16 16,-2-5 0-16,-1 0 0 0,-1 0-16 0,2-4-16 15,-5-2 0-15,2 1 0 0,0-2-32 0,-2-1 0 0,-4-1 0 0,0 0 0 16,-2-4-16-16,-1 2-128 0,-1-2 192 0,-2 1-64 16,-1 0-128-16,1-12 160 0,-6 5-160 0,-2 2 160 15,0 5-160-15,-3-1 128 0,-1 2-128 0,-3 1 128 16,-2 1-128-16,-1 1 0 0,0 2 0 0,-1 0 0 16,-1 2 0-16,-1 3 0 0,-2 2 128 0,0-1-128 15,-4 3 0-15,0 1 0 0,-2 2 0 0,0 1 128 16,1 3-128-16,-3 3 0 0,1 1 0 0,-1 3 0 0,-2 3 0 15,0 0 0-15,-1 2 128 0,0 2-128 0,-3 0 0 0,1 3 0 16,-3 1 0-16,1 1 0 0,1 3 0 0,-1 2 0 16,-1 1 0-16,1 5 0 0,2 0 0 0,1 1-144 15,2 4 144-15,-2-1 0 0,2 3-144 0,-1 1 144 16,1 4 0-16,1-2-144 0,2 2 144 0,-1 4 0 16,-2-1 0-16,-1 4-128 0,-1 0 128 0,0 1 0 15,0 3 0-15,0 2-128 0,0-1 128 0,-1-1 0 16,3 1 0-16,0 0 0 0,0 4 0 0,7-12 0 15,0 7 0-15,0 1 0 0,-2 5 0 0,6 0 0 16,-2 9 0-16,3-1-128 0,0 0 128 0,2 0 0 16,-1-1 0-16,3-3 0 0,-1-2 0 0,4 0 0 15,1-4 0-15,4 0 0 0,-1-1 0 0,1 0 0 16,2-3 0-16,0-1 0 0,2-1 0 0,2-6 0 16,1 1 0-16,2-4 0 0,2-1 0 0,1-3 0 15,3-4 0-15,2 0 0 0,2-1 0 0,3-4 0 16,2 0 0-16,0-6 0 0,2-1 0 0,0-3 0 15,2-1 0-15,-2-3 0 0,-2 0 0 0,5-5 0 0,-1 0 128 16,1-5-128-16,-2-1 0 0,0-2 0 0,3-2 0 0,2-2 128 16,2-2-128-16,1-5 144 0,-2-1-144 0,1 1 160 15,0-2-32-15,-3 1-128 0,0-4 192 0,-3-1-64 16,-2-2-128-16,-2-1 192 0,-2 3-192 0,0-3 192 16,-1 0-192-16,-2-1 192 0,-2-4-192 0,-2 2 192 15,-3-1-48-15,-3-2 0 0,-2 1 0 0,0-15 0 0,-4 6 48 16,-3 1 0-16,-6 2 0 0,-1 1 0 0,-2-4 16 15,-2 1 16-15,-2 1 0 0,-2 3 0 0,-1-1-48 16,2 9-16-16,-1 5 0 0,-2 6 0 0,-1 0-160 0,1 5 192 16,0 1-192-16,-2 5 192 0,-2 0-192 0,1 5 160 15,-1 2-160-15,2 1 160 0,-1 5-160 0,-3 0 0 16,1 2 0-16,-2 1 0 0,2 0 0 0,0 2 0 16,1 1-160-16,0 2 160 15,0 0-576-15,2-2-32 0,3 0 0 0,3 4 0 16,2-3-2064-16,9-4-400 0,0 0-96 0</inkml:trace>
  <inkml:trace contextRef="#ctx0" brushRef="#br1" timeOffset="-95195.42">7263 9388 5519 0,'-24'-7'496'0,"2"1"-496"15,2 3 0-15,0-2 0 0,2 0 2000 0,0 0 304 16,0 2 64-16,4 0 16 0,2-1-1232 0,0 1-256 15,1-1-64-15,1 2 0 0,-1-2-256 0,1-1-64 16,10 5-16-16,-10-4 0 0,-1 0-32 0,2 3 0 16,1-1 0-16,8 2 0 0,-7-3 64 0,7 3 16 0,0 0 0 0,0 0 0 15,0 0 176-15,0 0 48 0,0 0 0 0,0 0 0 16,0 0-144-16,0 0-32 0,10-4 0 0,1 3 0 16,1 0-64-16,2 1-16 0,3 1 0 0,5 0 0 15,3 1 0-15,7 1-16 0,6 0 0 16,7-1 0-16,3 0-80 0,5 0-16 0,5 1 0 0,1-3 0 15,4-2-144-15,4 2-16 0,-1 0-16 0,7 0 0 16,4-1-80-16,1-1-16 0,-2-1 0 0,4-1 0 16,3 1 224-16,4 0 32 0,6 0 16 0,4 0 0 15,-3-1 16-15,4 1 0 0,1 1 0 0,1-1 0 16,2-2-176-16,-2 3-48 0,0-2 0 0,0 0 0 16,3 1-32-16,0 1-16 0,1-3 0 0,-5 0 0 15,-3 1 16-15,3 1 0 0,-1 0 0 0,-3 1 0 16,-2 0 16-16,-4 0 0 0,-3 2 0 0,1 2 0 0,-1-1-176 15,-3-1 192-15,-3 1-192 0,-5 2 192 0,0 3-192 16,-2 2 128-16,0-4-128 0,-3 2 128 0,-3 2-128 0,-3-5 0 16,-3 2 0-16,-4 2 0 0,-2-2 0 0,-3 3 0 15,-4 0 128-15,-2-3-128 0,-4 3 0 0,-4-3 0 16,-4 3 0-16,-2-1 128 0,-5-4-128 16,-6 1 0-16,-4-2 0 0,-4 1 0 0,-13-3 0 0,0 0 0 15,0 0 0-15,0 0 0 0,0 0 0 0,-11 4 128 16,-3-4-128-16,-6 0 0 0,-4 0 128 0,-4 0-128 15,-4 1 128-15,-3-5-128 0,-5-2 128 0,-2 1-128 16,-1 0 0-16,-3 0 128 0,-2 1-128 0,-2 1 160 16,-8 1-160-16,-3-5 160 0,-5 1-160 0,-3 1 0 15,-2-4 144-15,-2 3-144 0,-2 1 160 0,-6-4-32 0,-7 2-128 0,-4-2 192 16,-1 2-192-16,-5-2 0 0,-2 3 0 16,-6 0 0-16,-3 0 0 0,2 1 0 0,4 1 0 0,0 0 0 15,0-2 0-15,1 3 0 0,6 1 0 0,3 1 0 16,3 1 0-16,-3 0 0 0,-4-2 0 0,5 4 0 15,4-1 0-15,4 3 0 0,3-2 0 0,4 3 0 16,0-1 0-16,3-1 0 0,3 2 0 0,7 1 0 16,7-2 0-16,4 0 0 0,2 0 0 0,5 1 0 15,4-3 0-15,7 1 0 0,5-2 0 0,5 0 0 16,5-1-160-16,7-1 160 0,1 0-128 0,12 1 128 16,0 0-128-16,0 0 128 0,14-8-128 0,7 2 128 15,4 1-128-15,8-3 128 0,7 0-128 0,8 2 128 16,7-3 0-16,11 2-128 0,9-4 128 0,10 4 0 15,8-5 0-15,6 2-160 0,8 0 160 0,6-4 0 16,5 0-128-16,4 4 128 0,0-2 0 0,5 6 0 16,4-4 0-16,2 4 0 0,-3-3 0 0,4 2 0 0,3 2 0 15,0 0 0-15,-1 3 0 0,0-2 0 16,-1 0 0-16,0 1 0 0,-2 3 0 0,-2-1 0 16,-4-3 0-16,-5 4 0 0,-5 4 0 0,-1 0 144 0,-3 1-144 0,-9 3 0 15,-10-3 144-15,-5 0-144 0,-6 2 0 0,-7 1 144 16,-3 1-144-16,-10 2 0 0,-8 0 128 0,-8-3-128 15,-9 5 0-15,-9-4 0 0,-10 1 0 0,-5-3 0 16,-7 2 128-16,-7-9-128 0,-8 8 0 0,-7 4 0 16,-8-5 0-16,-10 1 0 0,-13-4 0 0,-9 1 0 15,-8 0 0-15,-6-1-144 16,-2 0-1136-16,0 1-208 0,1 2-48 0,1-3-9584 16,1 0-1904-16</inkml:trace>
  <inkml:trace contextRef="#ctx0" brushRef="#br1" timeOffset="-92693.26">6154 15308 17903 0,'-20'0'784'0,"10"0"176"0,-4 0-768 0,3 0-192 0,1 0 0 0,1 0 0 16,0 0 352-16,9 0 32 0,-10-1 0 0,3 3 0 15,7-2-64-15,0 0-16 0,0 0 0 0,0 0 0 16,0 0 112-16,0 0 32 0,0 0 0 0,0 0 0 16,0 0-48-16,14 0 0 0,3 0 0 0,7-1 0 15,7-1-144-15,7-2-48 0,4 1 0 0,3-1 0 0,6-1 16 0,4-4 0 16,5 3 0-16,8 0 0 0,5-1-80 16,8 2-16-16,7-4 0 0,2 1 0 0,-1 1 0 15,9-2 0-15,5 4 0 0,5-2 0 0,2 1 128 0,6 1 0 16,5-1 16-16,1 3 0 0,0 3-112 0,3 0-32 15,-1 2 0-15,3-1 0 0,4 3-128 16,0 0 0-16,3 1 144 0,-2 0-144 0,0-1 304 0,-1-1-16 16,0 1 0-16,-3 0 0 0,-3-4 128 0,-3 0 32 15,-7 0 0-15,2 0 0 0,0 1 16 0,-11-2 16 16,-4 0 0-16,-3 1 0 0,1 2-80 0,-3 0-16 16,-3-2 0-16,-3 3 0 0,-6-1 48 0,-2 0 0 15,-3 5 0-15,-1 1 0 0,-2-1-160 0,-5-2-16 16,-13 0-16-16,-4 0 0 0,-3 0-240 0,-5 3 176 15,-5-3-176-15,-4 1 160 0,-1 4-160 0,-5-2 128 0,-5 2-128 16,-3-2 128-16,-4 2-128 0,-5-1 128 0,-1 1-128 16,-6-4 128-16,-8-6-128 0,0 0 0 0,0 0 0 0,-8 12 0 15,-4-6 144-15,-5 1-144 0,-4-4 160 16,-5-1-160-16,-2-2 224 0,-4 0-48 0,-3 0-16 0,-6 0 0 16,-5-3-32-16,-3 1-128 0,-3-2 192 0,-9 1-64 15,-7-1-128-15,-2 2 0 0,-1-1 0 0,-3-3 0 16,-2 0 0-16,-12 2 0 0,-9-1 128 0,-4-2-128 15,-1 2 0-15,-3 0 0 0,-6 0 144 0,-2 1-144 16,-5 0 0-16,-1 1-128 0,-2-5 0 0,-3 2 0 16,-1-4 128-16,1 2 0 0,2 3 0 0,-1-4 0 15,-5 3 0-15,3-3 0 0,2 2 0 0,-3-2 0 16,-4-1 0-16,4 5 0 0,6 0 0 0,-5 0 0 16,-5-3 0-16,6 1 0 0,6 3 0 0,-3 1 0 15,-1-3-144-15,7 0 144 0,7-1-160 0,8 1 160 0,3 5 0 0,5-2 0 16,1-3-128-16,13-3 128 0,8 1 0 15,7 3 0-15,6-2 0 0,8 1 0 0,5 0 0 0,6 0 0 16,3 2 0-16,7-1 0 0,6-5-144 0,7 2 16 16,3-1 0-16,11 2 0 0,5-2-32 0,9 1 0 15,7-5 0-15,4 4 0 0,5-2 0 0,9 1 0 16,7-2 0-16,8 2 0 0,7 5 160 0,11 0 0 16,12-1-144-16,6 1 144 0,4 1 0 0,10 0 0 15,7 1 0-15,8 2 0 0,7 1 0 0,6 5 192 16,6-2-64-16,2 2 0 0,2 4-128 0,4-3 128 15,10 6-128-15,-1-5 128 0,-2 1-128 0,5 1 0 0,3 3 0 0,5-3 128 16,3 3 16-16,0-2 0 0,-2 4 0 16,-2 0 0-16,5-3 0 0,-6 2 0 0,-4 1 0 0,-4-3 0 15,-4-5 64-15,-5 4 16 16,-6-1 0-16,-5 0 0 0,-13-6 32 0,-7 1 16 0,-8 2 0 0,-6 2 0 16,-3-3 0-16,-13-1 0 0,-13-3 0 0,-6 2 0 15,-6 4-48-15,-10-3-16 16,-8 0 0-16,-9 2 0 0,-8 0-80 0,-7-1-128 0,-8-3 176 0,-10-2-176 15,0 0 128-15,-14 9-128 0,-9-4 0 0,-10 0 0 16,-8 2 0-16,-12-4 0 0,-9 0 0 0,-15-1 0 16,-12 1 0-16,-5 1-304 0,-7 0 48 0,-12-3 0 31,-15 1-368-31,1 2-64 0,0 3-16 0,-6-4 0 0,-6-1-1792 16,7-1-384-16,7 3-64 0</inkml:trace>
  <inkml:trace contextRef="#ctx0" brushRef="#br1" timeOffset="-91627.53">7928 9019 21183 0,'-14'-10'1888'0,"3"1"-1504"15,4 2-384-15,5 1 0 0,2 6 1744 0,0 0 288 16,16-4 48-16,10 0 16 0,4-3-1632 0,13 1-320 0,9 2-144 0,16 2 128 16,11 4 64-16,12-2 0 0,7-2 0 0,10 2 0 15,12 0 0-15,5 0 0 0,5-2 0 16,5 4 0-16,3 5-64 0,0-1-128 0,-2-2 192 0,0 0-64 16,-2 0 0-16,-1-2-128 0,-5-4 192 0,-2 2-64 15,-5 3 144-15,-1-1 32 0,-3-4 0 0,-4 1 0 16,-3-1 32-16,-5 2 16 0,5 2 0 0,-11-1 0 15,-9-1-352-15,-6 5 144 0,-8 2-144 0,-2 2-9904 16,-4 1-2048-16</inkml:trace>
  <inkml:trace contextRef="#ctx0" brushRef="#br1" timeOffset="-90712.21">7071 15204 27647 0,'-10'-4'1216'0,"10"4"256"0,0 0-1168 0,0 0-304 0,0 0 0 0,0 0 0 0,17 8 192 0,3 1-32 16,5-6 0-16,8-1 0 0,6-1 416 0,10-1 96 15,11-1 16-15,2-2 0 0,4-3 64 0,8 1 16 16,10 0 0-16,7 2 0 0,7-3-288 0,4-2-48 15,1 1-16-15,9-4 0 0,6 4-112 0,5-2-32 16,-3 1 0-16,8-1 0 0,6 2 96 0,-3-4 16 0,-4 5 0 16,4-3 0-16,3 3 0 0,-3 1 0 0,-6-3 0 15,-1 3 0-15,1 1-96 0,-6 2-16 0,-7-3 0 16,-5 3 0-16,-4 2-48 0,-4 3-16 0,-6 3 0 16,-10-2 0-16,-12-3-48 0,-8 4-16 0,-5 3 0 0,-10 0 0 15,-9-1-144-15,-7 0 192 0,-9-1-192 0,-5 3 192 16,-7-3-48-16,-11-6 0 0,-7 10 0 0,-10-2 0 15,-8 2-144-15,-11-1 0 0,-10 1 144 0,-10-2-144 16,-7 2 0-16,-14-4 0 0,-9 1 0 0,-5 0 128 16,-7-4-128-16,-12 0 0 0,-9 0 0 0,-3 2 0 15,-1-2 0-15,-6-2 0 0,-7 1 0 0,4-1 0 16,6-1 0-16,2 1 128 0,-1-1-128 0,7 3 128 16,7-2 256-16,9 5 48 0,8 1 16 0,8 0 0 15,-2 1-192-15,12-2-16 0,10 3-16 0,11-4 0 16,8 2-224-16,12 3 176 0,8-3-176 0,9 1 160 15,5-4-160-15,13-4 0 0,0 0 0 0,16 5 0 16,7-3-432 0,10-2-16-16,9-2 0 0,11-3 0 0,12-2-800 0,8-5-160 0,8-2-48 0,6-3-10480 15,9-3-2096-15</inkml:trace>
  <inkml:trace contextRef="#ctx0" brushRef="#br1" timeOffset="-89600.32">21750 11524 11055 0,'0'0'976'0,"-7"-5"-784"0,-1-3-192 0,0 3 0 0,1 2 1120 0,0-4 176 15,-2 0 48-15,2 2 0 0,-2-4-256 0,0 1-64 16,-1 4 0-16,-2-2 0 0,1 1 0 15,0 2 0-15,-2-1 0 0,3 3 0 0,-2 1-192 0,-2 0-32 16,-1 0-16-16,-3 4 0 0,-2 2-208 0,1 4-64 16,-3-3 0-16,-2 6 0 0,-3-1-64 0,-1 2-32 15,0 3 0-15,-1 3 0 0,-3 5-96 0,1 3 0 16,-2 4-16-16,0 5 0 0,-3 6-128 0,2 2-32 16,1 3 0-16,1 4 0 0,0 4-144 0,4-1 160 15,8-2-160-15,2 1 160 0,3-1-160 0,4-1 192 16,6-2-192-16,3-3 192 0,7-2-64 0,3-3 0 15,3-1 0-15,7-4 0 0,3-8 64 0,4-2 0 16,-3-6 0-16,5-4 0 0,6-7 48 0,3 0 16 16,2-6 0-16,4 1 0 0,6 2 192 0,4-5 64 0,3-1 0 0,1-3 0 15,0-5 32-15,1-1 16 0,-1-4 0 16,0-1 0-16,0-7-176 0,0 0-48 16,0-6 0-16,-3 1 0 0,-1-1 112 0,-4-3 32 15,-4-3 0-15,-7-3 0 0,-6-5-32 0,-4 0-16 16,-4-1 0-16,-7-5 0 0,-4-1 80 0,-5-2 32 15,-3 0 0-15,-4 8 0 0,-2 0-208 0,-5 3-32 16,-4 5-16-16,-4 3 0 0,-3 8-288 0,-5-3 0 0,-5 5 128 16,-4 4-128-1,-1-1-1808-15,-4 7-432 0,-2 0-64 0</inkml:trace>
  <inkml:trace contextRef="#ctx0" brushRef="#br1" timeOffset="-88752.55">17989 14995 16927 0,'0'0'752'0,"0"0"144"0,0 0-704 0,0 0-192 15,0 0 0-15,0 0 0 0,0 0 768 0,0 0 112 16,9-6 16-16,-2 1 16 0,-7 5 544 0,11-11 96 16,0-1 32-16,-1 1 0 0,2-5-176 0,-2-1-16 15,1-1-16-15,3-2 0 0,0-5-336 0,4 1-64 16,1-1-16-16,3-3 0 0,1 1-384 0,1-2-64 15,0-5-32-15,0 2 0 0,0 4-160 0,-3-1-48 16,1-1 0-16,-2 8 0 0,-3 2-272 0,-3 8 160 16,-4 4-160-16,-10 8 128 0,11-2-128 0,-11 2 0 15,7 10 0-15,-3 11 0 0,-3 3 0 0,-2 8 0 16,-3 5 0-16,-3 5 0 0,-5 6 0 0,-2 6 0 16,1 3 0-16,-4 4 0 0,-4 0 128 0,4-1-128 15,-2-2 0-15,-1-4 128 0,0-7-128 0,1-5 160 0,1-7-160 0,2-3 160 16,0-3 320-16,4-6 64 0,2-4 16 0,2-5 0 15,3-8-32-15,5-6 0 0,0 0 0 0,0 0 0 16,0 0 128-16,5-16 32 0,1-7 0 16,4-1 0-16,-1-7-240 0,4 1-64 0,2-7 0 0,1-1 0 15,1-2-256-15,1 2-128 0,4-1 0 0,1 0 128 16,-2 2-128-16,5 4 0 0,2 3 0 0,0 1 0 16,-2 2 0-16,2 5 0 0,0 4 0 0,0 5 0 15,0 0 0-15,1 7-144 0,-4 0 144 0,0 4 0 16,-5 5-208-16,-1 2 64 0,-3-1 16 0,-4 0 0 15,0 2-1408 1,-12-6-288-16,7 11-48 0,-3 2-16240 0</inkml:trace>
  <inkml:trace contextRef="#ctx0" brushRef="#br1" timeOffset="-88279.31">18961 14709 27647 0,'0'0'1216'0,"-5"-6"256"0,1 1-1168 0,2-5-304 16,1 2 0-16,3 1 0 0,-2 7 1056 0,0 0 160 0,0 0 16 0,13-3 16 16,-2 2-288-16,2 1-64 0,0 2-16 0,1 1 0 15,1-1-96-15,5 5-16 0,3 0 0 16,0 4 0-16,0-4-160 0,1 5-32 15,2-5-16-15,-1 5 0 0,2 2-112 0,1-2-32 16,-2 2 0-16,0-1 0 0,-2-4-96 0,-1 2 0 0,-2 2-16 0,-3-3 0 16,-1 2-32-16,-3-1 0 0,0-4 0 0,-3 0 0 15,-3 2-64-15,-1-3-16 0,-7-6 0 0,7 12 0 16,-3-1-16-16,-3-2-16 0,-1 3 0 0,-4-2 0 16,-4 0 112-16,-2 0 32 0,-3 3 0 0,-3 0 0 15,-2-2 16-15,-3 3 0 0,-5 0 0 0,-1 3 0 0,1 0-48 16,-2 0 0-16,-1-1 0 0,1 2 0 15,1 0-80-15,1 1-32 0,2-4 0 0,0-2 0 0,1 1-160 0,3 0 0 16,2 1 144-16,3-5-144 0,0-1 0 16,2-1 0-16,2-2 0 0,2-1 0 0,9-5-192 15,0 0-48-15,-8-1-16 0,8 1 0 16,0 0-1536-16,-1-13-304 0,3 1-64 0,3-1-10720 16,3-5-2160-16</inkml:trace>
  <inkml:trace contextRef="#ctx0" brushRef="#br1" timeOffset="-87949.57">20212 14549 28559 0,'0'0'2544'0,"0"-7"-2032"15,0 7-512-15,0 0 0 0,0 0 960 0,0 0 80 16,-10-3 32-16,-1 6 0 0,-1 4-240 0,-3 3-32 15,-4 2-16-15,-3 2 0 0,-1 8 64 0,0 2 16 16,-1 7 0-16,-2 1 0 0,-2 4-160 0,1 3-16 16,0 2-16-16,2 6 0 0,2-1 16 0,3 1 0 0,2-5 0 0,3-3 0 15,3-1-208-15,4-2-32 0,7-3-16 0,1-4 0 16,4-2-192-16,5-4-48 0,4-3 0 0,3-5 0 16,1-3 32-16,4-2 0 0,5-4 0 0,3-2 0 15,3 1 48-15,-1-10 16 0,1-5 0 0,1-5 0 0,-2-4 128 16,2-4 32-16,-1-7 0 0,-2 1 0 0,-2 1 64 0,-2-6 32 15,-6-2 0-15,-4 1 0 0,-3 0-160 16,-4 4-48-16,-4 3 0 0,-5 0 0 0,-2 4-176 16,-5-1-32-16,-3 5-128 0,-4 2 192 0,-4 0-192 0,-6 3 0 15,-3 4 0-15,-4-1-160 16,-6 6-1648-16,-1 2-336 0,-2 0-64 0</inkml:trace>
  <inkml:trace contextRef="#ctx0" brushRef="#br1" timeOffset="-85032.06">22262 16537 7359 0,'0'0'656'0,"-11"5"-528"0,-2-1-128 0,1 3 0 16,0 1 1296-16,-1-1 240 0,1 0 32 0,-1-2 16 15,4 4-640-15,-1-1-128 16,0 0-32-16,1-1 0 0,0-4 0 0,1 4 0 15,3 2 0-15,-1-4 0 0,0 2-16 0,6-7-16 0,-7 9 0 0,2-2 0 16,5-7-112-16,-5 9-32 0,5-9 0 0,0 0 0 16,0 7-144-16,0-7-16 15,0 0-16-15,4 7 0 0,-4-7 0 0,0 0 0 16,9 5 0-16,2-2 0 0,1-3 192 0,3-1 32 0,0-2 16 0,4 0 0 16,3 2-48-16,7-5-16 0,3-3 0 0,6-4 0 15,5 1-144-15,4-2-16 0,2-8-16 0,1-1 0 16,1-1-48-16,1-5-16 0,-1-2 0 0,0 1 0 15,0-5 0-15,4 0 0 0,0-2 0 0,3 1 0 16,-2 2-80-16,-3 0-16 0,-2-1 0 0,-4 1 0 0,-1 1-32 16,-1 0-16-16,0-3 0 0,3 5 0 0,0-3-32 0,2 1 0 15,-3-1 0-15,0 1 0 0,-4-1-64 0,1 1-128 16,-1 2 176-16,1-1-176 0,-1-2 176 0,1 1-176 16,-4 0 160-16,5 3-160 0,2-4 128 0,1 1-128 15,-3-1 0-15,-2-3 144 0,-5 2-144 0,0-2 0 16,-1-4 144-16,-3-1-144 0,-1 1 128 0,-2 3-128 15,1-1 128-15,-3 1-128 0,-4 4 0 0,-1-1 128 16,3-2-128-16,-3 3 0 0,0 0 0 0,-1-1 128 16,-1 1-128-16,1-2 0 0,0 2 0 0,-2-3 144 15,0 2-144-15,-2-2 0 0,-1 0 0 0,-1-1 0 16,1 4 0-16,1-2 0 0,-1-1 0 0,0 0 0 16,-2-3 0-16,0 1 0 0,-1 1 0 0,0 1 0 15,2 2 0-15,-2-1 0 0,-2-2 0 0,2 3 0 16,1 4 0-16,1 2 0 0,-6-4 0 0,3 2 0 15,-1 6 0-15,0-3 0 0,-1 1 0 0,0-1 0 16,-1 0 0-16,1 4 0 0,-2 4 0 0,-1-1 0 16,-2-4 0-16,2 3 0 0,-1 1 0 0,1 2 0 0,-3-3 0 0,-2-1 0 15,1 0 0-15,0 3 0 0,-1 1 0 0,0-1 0 16,-2 1 0-16,1 2 0 0,-2 0 0 0,0 1 0 16,2 2 0-16,-3 0 0 0,-3 0 0 0,1 1 0 15,-1 2 0-15,3 11 0 0,-2-8 0 0,2 8 0 16,-3-12 0-16,3 12 0 0,0 0-128 0,0 0 128 15,-5-6 0-15,5 6 0 0,0 0 0 0,0 0-144 0,0 0 144 16,0 0 0-16,0 0-144 0,-10 4 144 0,10-4 0 0,-9 12-176 16,4-2 176-16,0 3-128 0,0 2 128 0,0 0 0 15,1 4-144-15,-1 3 144 0,-1 1 0 0,-1 6-144 16,-2 1 144-16,2 2 0 0,-3 1 0 0,2 4-128 16,-4 2 128-16,1 6 0 0,-3-2 0 0,1 4 0 15,-1 1 0-15,0 0 0 0,-2-1 0 0,-2 3 0 16,0 2 0-16,-2 2 0 0,-2-1 0 0,2 1 0 15,1-1 0-15,-3 0 0 0,-1-3 0 0,-2-2 0 16,-3-1 0-16,-1-1 0 0,1 1 0 0,-4 0 0 16,-2 0 0-16,1 1 0 0,1-2 0 0,-1 1 0 15,-2 2 0-15,2-4 0 0,-1 2 0 0,-3 3 0 16,0-4 0-16,-3 1 0 0,-2-4 0 0,-3 1 128 16,-2-3-128-16,-2 0 0 0,0 2 0 0,1-4 128 15,2 2-128-15,-1 0 0 0,3-2 0 0,-5-2 128 0,-1-3-128 0,-1 2 0 16,-8-3 128-16,1-1-128 0,1-2 0 0,1 2 144 15,1-1-144-15,3-4 0 16,0 3 0-16,1-5 128 0,-1 2-128 0,-2-4 0 16,-1 0 0-16,0-2 0 0,0 1 0 0,3-1 0 15,6 0 128-15,1 2-128 0,0-3 0 0,-1-2 0 0,-1-3 0 0,2-1 0 16,-5 1 0-16,3 0 0 0,-1-6 128 0,6 2-128 16,0-3 0-16,2 3 0 0,2-2 0 0,3-1 128 15,2-3-128-15,1 3 0 0,1-2 0 0,1 0 0 16,-1 0 0-16,0 0 0 0,-3-2-144 0,1 4 144 15,2-3 0-15,-1 0-160 0,-1 4 160 0,0-3-128 0,2 0 128 0,2 5-208 16,2-4 80-16,2 3 128 16,-1 2-192-16,2-4 192 0,4-1-192 0,3 2 192 0,3-4-192 15,2 1 192-15,-1 1-160 0,4-5 160 16,9-2-128-16,0 0 128 0,0 0 0 0,0 0-144 0,0 0 144 0,0 0 0 16,0 0-144-16,0 0 144 0,0 0-144 0,15 2 144 15,3-2-192-15,3 0 192 0,4-2-128 0,0 0 128 16,6-1 0-16,2-3 0 0,6-2 0 0,5 1-128 15,3-5 128-15,3 0 0 0,4-4 0 0,0 2 0 16,1-6 0-16,4-2 0 0,2-2 0 0,6-4 0 16,8 2 0-16,1-5 0 0,-1 1 0 0,0-1 0 15,-4-2 0-15,4-1 0 0,3 1 176 0,0 0-176 16,-1-2 192-16,-4 1-192 0,-5-2 128 0,-2 3-128 0,-3-6 0 16,1 1 0-16,1-2 0 0,0 3 160 15,-1 1-160-15,-5-1 128 0,0-6-128 0,-2-1 192 16,1-1-192-16,2 0 192 0,1-3-64 0,3-1 0 15,4 0 0-15,1-2 0 0,-2-2 0 0,0 2-128 16,-4 0 192-16,2 4-64 0,1-1-128 0,-1 1 192 0,-3 1-192 0,-3-4 192 16,-9-1-192-16,-4 2 0 0,-5 1 0 15,-2-2 128-15,-1-2-128 0,-5 1 128 0,1-1-128 16,-1 2 128-16,0 3-128 0,1-2 0 0,0-2 0 0,3-2 128 16,3-2-128-16,-4 2 0 0,-1 2 0 15,-4-3 0-15,-3-5 0 0,-2 4 0 0,-5 2 0 0,0 3 0 16,-3 7 0-16,-3 1 0 0,-1 2 0 0,-4 5 0 15,-4 2 0-15,-1 5 0 0,1 1 0 0,-4 3 0 16,1 0 0-16,-3 2 0 0,0 3 0 0,1 1 0 0,-1 1 0 16,-1-1 0-16,-2 5 0 0,1 0 0 0,0 1 0 15,0 1 0-15,-1 0 0 0,1 5 0 0,2 6 0 0,0 0 0 16,-7-8 0-16,7 8 0 0,0 0 0 0,0 0-144 16,0 0 144-16,-10 8 0 0,2-3-176 15,0 4 176-15,-1 2-160 0,0 4 160 0,0 1 0 0,-1 3-144 16,-2-2 144-16,-2 4 0 0,2 5 0 0,-4 4-128 15,0 3 128-15,-3 2 0 0,-3 7 0 0,-2 5-160 16,-4 2 160-16,1-1 0 0,1 0-128 0,-2 3 128 16,-4 1 0-16,4 0 0 0,0 2-128 0,-1 2 128 15,-4 2 0-15,0 2 0 0,0 1 0 0,-3-4 0 16,-2 1 0-16,-3 3 0 0,-3-2 0 0,-3 2 0 16,-3 1 0-16,1-1 0 0,-1 3 0 0,2-3 0 15,-3 2 0-15,0-3 0 0,-1 1 128 0,-4-4-128 16,-5-1 0-16,-4-1 144 0,-4-2-144 0,2 1 0 15,0 0 144-15,2 0-144 0,-4-1 0 0,-2-1 144 16,-7-3-144-16,3-2 0 0,0 1 128 0,3-2-128 16,1-1 0-16,0-1 0 0,-1-1 128 0,0-6-128 15,-2-2 0-15,6 0 0 0,4-4 144 0,4-4-144 16,4-4 0-16,1 1 144 0,-4-4-144 0,1-2 0 16,-6-4 0-16,3-2 0 0,3-1 0 0,4 3 0 15,5-3 0-15,2 2 0 0,2 0 0 0,4-3 0 0,1 2 0 0,0 1 0 16,2-2 0-16,4 0 0 0,1 2 0 0,2-2 0 15,1 3 0-15,4 1 0 0,2-3-128 0,4-2 128 16,2 3 0-16,3-4 0 0,3 0-144 0,5-3 144 16,2 2 0-16,5-8-192 0,0 0 192 0,0 0-160 0,0 0 160 0,16 1-208 15,5-2 80-15,-1-5 128 16,5 3-176-16,1-1 176 0,3-5-128 0,1 1 128 0,2 2 0 0,3-5 0 16,1-1 0-16,1-1-128 0,-1-2 128 0,3-3 0 15,3-3 0-15,4-5 0 0,4 3 0 0,7-5 0 16,5 1 0-16,3-4 0 0,1 2 0 0,3-3 0 15,-1-4 0-15,10 0 0 0,8-4 0 0,3-1 0 16,0 0 0-16,-1-5 0 0,-2 1 0 0,3-2 0 16,4 0 0-16,-4 1 128 0,-4-2-128 0,-2 1 192 15,-8-5-64-15,2-3 0 0,2-3-128 0,-1-2 192 16,-1-3-64-16,-4-1 0 0,-7-3-128 0,-1-5 192 16,-2-2-64-16,5-3 0 0,1-4-128 0,1 6 0 15,-1 4 0-15,-4 0 128 0,-4-2-128 0,-1 2 144 16,-6 1-144-16,1 3 160 0,-3 1 96 0,-2 2 0 15,-5 8 16-15,-1 1 0 0,-9 3-144 0,-4 5-128 0,-7 7 144 0,-3 3-144 16,-3 1 192-16,-4 8-48 16,-4 5-16-16,-1 2 0 0,-2 2-128 0,-2 2 0 15,-3 1 0-15,2 5 128 0,-3 2-128 0,-1 9 0 16,3-6 0-16,-3 6 128 0,0 0-128 0,0 0 0 16,0 0 0-16,0 0 0 15,0 0-416-15,0 0-16 0,0 0 0 0,-9 8 0 16,1 4-2384-16,0-1-464 0</inkml:trace>
  <inkml:trace contextRef="#ctx0" brushRef="#br1" timeOffset="-83533.6">22193 17754 6447 0,'0'0'272'0,"0"0"80"0,-11-7-352 0,1 5 0 15,-1 1 0-15,-2-2 0 0,-2 0 1328 0,-3 1 192 16,-2-2 32-16,-1 2 16 0,0-1-704 0,-3 0-144 0,-3 2-16 16,-1-1-16-16,1-1-240 0,1-1-32 15,-1 2-16-15,0-1 0 0,2 2-256 0,2 1-144 0,3-3 160 0,0 3-160 16,3-1 256-16,4 0-64 0,0 0 0 0,4-1 0 15,9 2 720-15,-6-5 144 0,6 5 32 0,0 0 0 16,0 0 64-16,-4-9 32 0,0-3 0 0,4 3 0 16,0-1-320-16,2 2-64 0,1-2-16 0,4 1 0 15,-1-3-320-15,3 4-64 0,2 1-16 0,2 3 0 16,2-6-128-16,3 3-48 0,3-2 0 0,1 4 0 16,4 1-64-16,2 0-16 0,2 0 0 0,2 3 0 15,1 1-128-15,2 4 128 0,0-2-128 0,3 2 128 16,2 0 0-16,3 5 0 0,1 0 0 0,6 6 0 15,2 3 0-15,7 3 0 0,5 5 0 0,2-1 0 0,1 7-128 16,2 2 0-16,3 3 144 0,4 2-144 16,4 7 0-16,3 1 144 0,-1 5-144 0,1 3 0 0,-3 4 0 0,1 2 0 15,1-2 0-15,-1 2 0 0,-1-5 128 0,-2 0-128 16,-6-1 0-16,-1-1 0 0,-2 0 0 0,2 0 128 16,-4-1-128-16,0-1 0 0,-4-4 144 0,-4 0-144 15,-6 1 0-15,-2 1 144 0,-2-3-144 0,-3 2 0 16,-4 0 0-16,0 1 128 0,-4-2-128 0,0 1 0 15,-1-5 0-15,-3-3 0 0,0-4 128 0,-5-2-128 16,-4-3 0-16,-2-3 128 0,-4 0-128 0,-2 2 160 16,-5-3-160-16,0 2 160 0,-2-4-160 0,-1 0 0 15,-3-3 0-15,-1 3 128 0,-1-5-128 0,-1 1 0 16,-1-3 0-16,-2 0 128 0,-2-4-128 0,2-2 0 16,0-13 144-16,-4 9-144 0,-1 0 192 0,0-4-16 0,0-1-16 15,5-4 0-15,-12-1-32 0,1-1 0 0,-1 1 0 0,-2-4 0 16,0-5 0-16,-1-3 0 0,-3-4 0 15,-1 2 0-15,-1-5 32 0,-4 0 0 0,1-3 0 0,-1-1 0 16,1-4-32-16,-3 2-128 0,-2-2 192 0,0 1-64 16,0-4-128-16,2-2 0 0,-1 0 0 0,0 0 0 15,-1-2 0-15,0 2 128 0,0-1-128 0,1-3 0 16,-4-5 0-16,-1 1 0 0,3-6 128 0,-7 4-128 16,-2-3 0-16,0 3 0 0,0-5 0 0,-3 1 0 15,-1-1 0-15,-3-1 0 0,-1 5 0 0,-1-5 0 16,-4 0 0-16,-5-1 0 0,-6-1-160 0,-2 2 160 15,3 1-176-15,-1 3 176 0,-2 2-192 0,-2 2 192 16,-4 4-128-16,-2-2 128 0,-6-4 0 0,1 5 0 16,1 2 0-16,1 3-128 0,-2 4 128 0,-3-2 0 0,-5 1 0 0,1 3-160 15,3 0 160-15,1 3-128 0,2 1 128 16,1 0-128-16,-2 6 128 0,3 3-128 0,2 0 128 0,5 1 0 16,4 2-144-16,8 3 144 0,5 4 0 15,5 2 0-15,1-2 0 0,6 2 0 0,4 1-144 0,4 0 144 16,3 1 0-16,5-1 0 0,2 1 0 0,4 0-128 15,3 0 128-15,4 0 0 0,11 0 0 0,0 0 0 16,-7-3 0-16,7 3 0 0,0 0 0 0,0 0 0 16,0 0 0-16,12-1 0 0,2 1-144 0,2 0 144 15,6 1 0-15,1 2-144 0,5-1 144 0,5 1 0 16,5 1-144-16,4 1 144 0,0 1 0 0,6 5 0 16,7 2-144-16,7 1 144 0,8 4 0 0,4 5 0 0,3 1 0 15,6 8 0-15,5 1 0 0,8 5-160 0,7 3 160 0,1 4-128 16,-1 1 128-16,2 7 0 0,-2 3 0 0,-2 5 0 15,1 0 0-15,-5 4 0 0,-8-1 0 0,-3 4 0 16,-2 4 0-16,-8-5 0 0,-6-2 0 0,-5-7 0 16,-8-2 0-16,-6-2 0 0,-7-4 0 0,-3-4 128 15,-5 0 208-15,-6-7 48 0,-4-2 16 0,-5-4 0 16,-3-3-128-16,-4-6-16 0,-8-1-16 0,-1-4 0 16,-6-3-112-16,-4-3 0 0,-4-3-128 0,-4-5 192 15,-4-4-432-15,-2-1-80 0,-7-2-32 0,1-7-15600 16</inkml:trace>
  <inkml:trace contextRef="#ctx0" brushRef="#br1" timeOffset="-81413.04">21697 17046 4607 0,'0'0'192'0,"0"0"64"0,0 0-256 0,0 0 0 15,0 0 0-15,0 0 0 0,0 0 2784 0,0 0 512 16,0 0 96-16,0 0 32 0,0 0-1680 0,0 0-336 15,0 0-64-15,7-8 0 0,4 2-112 0,0 1-16 16,1 1 0-16,1-1 0 0,3 1-336 0,0 0-80 16,5 2-16-16,1-1 0 0,4 2-224 0,3-1-48 15,3-1-16-15,2 1 0 0,3 2-144 0,3 0-32 16,0-1 0-16,1 1 0 0,3-1-32 0,3 1-16 0,3 1 0 0,3 0 0 16,2 1-96-16,2-1-32 0,2-1 0 0,-1 0 0 15,-1-1 48-15,-1-2 16 16,0-2 0-16,3 1 0 0,0-1 32 0,5 1 0 0,1 1 0 15,0 1 0-15,-2-2-112 0,1-1-128 16,-1 3 176-16,0-1-176 0,-1 2 208 0,1 1-64 0,4 0-16 0,-4 0 0 16,1 0 0-16,-3 1 0 0,-4 1 0 0,0-1 0 15,2-1-128-15,0 1 0 0,4 0 144 0,-1 2-144 16,1-3 128-16,-2 0-128 0,-3 0 160 0,-1 0-160 16,0 0 192-16,1 1-64 0,2 2-128 0,3-1 192 15,1 0 0-15,0-1-16 0,-1-1 0 0,0-1 0 16,-1-1 16-16,3 1 0 0,1 0 0 0,3-2 0 15,2-2-32-15,-4 1 0 0,-3 0 0 0,-2 2 0 0,-1-2-160 0,-3-1 192 16,1 0-192-16,1 1 192 0,3-2-192 0,0 2 160 16,-5 0-160-16,-2 2 160 0,-3-1-32 0,3 1-128 15,0-5 192-15,0 5-64 0,3-2-128 16,-1 1 192-16,2-2-192 0,0 3 192 0,1 2-192 0,-2 0 160 16,1 0-160-16,-2-2 160 0,1 2 32 0,1 0 16 15,1-2 0-15,0 3 0 0,-3 2-208 0,-1-1 0 16,-3 1 0-16,-3-2 0 0,-2 0 0 0,1 1 176 15,1-1-48-15,-3-1-128 0,4 0 128 0,-2 1-128 16,-3 2 0-16,-3-1 0 0,2 1 0 0,-2 1 0 16,-2-1 0-16,4 0 0 0,-3 1 0 0,1 1 0 15,-3 1 0-15,4-3 0 0,3 2 128 0,-1 1-128 16,-1 0 0-16,0 0 0 0,1 0 128 0,0 0-128 16,1-2 0-16,-13 0 0 0,4 2 0 0,4-1 0 15,4 2 0-15,24 3 0 0,-7-4 0 0,-32-1 0 16,3-1 0-16,1-1 0 0,2 0 128 0,3 1-128 0,1 1 0 0,0-1 0 15,1-1 0-15,31 3 0 0,-17 0 0 0,-9-2 0 16,-7-1 128-16,-6-1-128 0,0 1 0 0,-5 1 0 16,-2-2 0-16,0 2 0 0,1-5 0 15,2 2 0-15,-3 0 0 0,-3 1 0 0,2-1 0 0,-4-1 0 16,-2 0 128-16,0 0-128 0,-4 0 0 0,1-1 0 16,-4-1 0-16,0 1 0 0,-2 1 0 0,2 0 0 15,-5 0 0-15,-9 0 0 0,0 0 0 0,8 0 0 16,-8 0 0-16,0 0 0 0,0 0 0 0,0 0 0 15,0 0 0-15,0 0 0 0,0 0 0 0,0 0 0 0,0 0 0 16,0 0 0-16,-6 1 0 0,0 1 0 0,-4-1 0 16,-2-1 0-16,-1-1 0 0,-2 1 0 0,-1 0 144 0,-3 0-16 15,-18-2-128-15,2 1 192 0,4 1-192 0,-5-1 0 16,-2-1-192-16,-3 0 192 0,-1-4 0 0,-3 1 0 16,-9-1 0-16,-2-1 0 0,-4 0 0 0,-1 2-128 15,-1-4 128-15,-3 3 0 0,-7-3-144 0,-7 2 144 16,-7-5-208-16,-1 3 80 0,-1-2-48 0,-6-1 0 0,-5 3 0 15,-4 1 0-15,-3 0 16 0,0 2 0 0,-1-6 0 16,-5 5 0-16,-2-4 160 0,-2 1-128 0,2 0 128 0,-6-1-128 16,-5 3 128-16,-1-1 0 0,1 0 0 0,-1-1 0 15,-3 1 0-15,4 1 0 16,6 3 0-16,-3 2 0 0,-3-3 0 0,4 1 0 16,7 3 0-16,3 1 0 0,2 1 0 0,2 1 128 0,0 0-128 0,7 3 0 15,6 4 0-15,1-3 0 16,0 2 0-16,4 0 0 0,3 0 0 0,6 3 0 15,4-3 0-15,1 4 0 0,-3-3 0 0,-1 3 0 0,-1 3 0 0,4-2 0 16,3-1 0-16,4 1 0 0,-1-2 0 0,1 2 0 16,-1 2 0-16,0-5 0 0,2 2 0 0,1-4 0 15,3 3 0-15,3-2 0 0,-2 2 0 0,2-4 128 16,0 2-128-16,-1-2 0 0,-2 1 0 0,2 2 0 16,-1-3 0-16,4 3 0 0,4-3 0 0,1 4 128 0,-2-2-128 15,0 2 0-15,-5-3 0 0,2 0 0 16,4 1 0-16,1-2 0 0,2 4 128 0,4-5-128 15,5-1 0-15,1 1 128 0,0 0-128 0,2-1 0 0,1-1 0 16,2-2 128-16,-2 0-128 0,2 1 0 0,4 3 0 0,3-1 144 16,2-3-144-16,3 3 0 0,1 1 0 0,2 1 0 15,3-2 0-15,1 0 0 0,3-2 0 0,2 3 0 16,2-1 0-16,3-1 0 0,1-5 0 0,7 2 0 16,-8-2 0-16,8 2 0 0,0 0 0 0,0 0 0 15,0 0 0-15,0 0 0 0,0 0 128 0,0 0-128 16,0 0 0-16,10-8 0 0,0 2 0 0,3 2 0 15,-1 2 0-15,0-2 0 0,2 1 0 0,4 1 0 16,4-1 0-16,2 2 0 0,5 1 0 0,5 0 0 16,6 0 0-16,6-1 0 0,-1-2 0 0,5-2 0 15,-1-1 0-15,9-1 0 0,5-3 0 0,8 2 0 16,7-3 0-16,3 2 0 0,2-2 0 0,3-1 0 16,5 1 0-16,5-2 0 0,5 2 0 0,3 0 0 15,1-1 0-15,3 0 0 0,4 3 0 0,0-2 0 16,0-1 160-16,-1 0-160 0,-1-1 0 0,5 0 0 15,0 3 0-15,-2 0 0 0,-3 1 0 0,3 0 0 16,2 2 0-16,0-1 128 0,-5 2-128 0,5 1 0 0,3-4 0 16,-2 4 0-16,-4 3 0 0,-1 0 0 15,3-6 0-15,1 3 0 0,2 1 0 0,-1-1 128 0,-3-1-128 0,0 2 0 16,4 1 128-16,-4 1-128 0,-5-2 128 0,2 0-128 16,3 3 208-16,-5-2-32 0,-8 3-16 0,-1 0 0 15,-2-1 0-15,1 1 0 0,1 1 0 0,-1 1 0 16,-3-2-160-16,2 0 192 0,1 0-192 0,1 2 192 15,1 2-192-15,-2-1 0 0,-4-1 0 0,3-1 128 0,4 1-128 16,-4-1 0-16,-2-1 144 0,-3 3-144 0,-3-2 0 16,-3 4 128-16,0-3-128 0,-6 2 0 0,-4-1 0 0,-8 2 0 15,-5 1 0-15,-7-2 0 0,-5 0 0 16,-8 0 0-16,-3 1 0 0,-4-1 128 0,-5-3-128 0,-6 1-192 16,-7 1 64-16,-4-2 0 15,-4 0-1344-15,-10-1-272 0,0 0-48 0,-12 3-15840 0</inkml:trace>
  <inkml:trace contextRef="#ctx0" brushRef="#br2" timeOffset="-19941.35">994 4674 4607 0,'-30'2'192'0,"12"1"64"0,0 1-256 0,1 3 0 16,2-4 0-16,5 4 0 0,0 3 1872 0,5-1 336 16,2 1 64-16,6 1 16 0,-3-11-1584 0,11 11-320 15,3-1-64-15,4-4-16 0,2-1-16 0,7-1 0 16,3-5 0-16,6-6 0 0,0-1 272 0,4-6 48 16,5-4 16-16,4 0 0 0,6-1-48 0,6-1 0 15,6-6 0-15,6-1 0 0,1-3-112 0,-2-3-16 16,2-3-16-16,1-1 0 0,2-1 128 0,3 1 16 15,0-1 16-15,1 3 0 0,-6-3-128 0,-3 2-16 16,-2 2-16-16,2 2 0 0,3 8-112 0,2-3 0 0,-2 2-16 0,-4-1 0 16,-3 3-304-16,0 3 128 0,-1 1-128 0,-1 2 0 15,3 2 128-15,-3 1-128 0,-1 4 0 0,-7 1 0 32,-6 4-1024-32,-6 4-320 0,-6 0-64 0</inkml:trace>
  <inkml:trace contextRef="#ctx0" brushRef="#br2" timeOffset="-19445.35">1027 6730 9215 0,'0'0'816'0,"0"0"-656"0,0 0-160 0,0 0 0 15,10-5 1120-15,2-4 192 0,0 1 32 0,2-3 16 16,2-1-352-16,3 1-80 0,1-4-16 0,7-5 0 16,3 3-96-16,6-9-32 0,6-2 0 0,9-2 0 15,10-5 48-15,6-4 16 0,5-3 0 0,9-7 0 16,4-4-64-16,10-3-16 0,9-1 0 0,6-5 0 15,3-2-336-15,7 0-80 0,8 3-16 0,-5-5 0 16,-2-1-80-16,2 5-32 0,0-1 0 0,1 3 0 16,-1-2-96-16,-4 7 0 0,-3 5-128 0,-4 3 192 15,0 7-192-15,-8-1 128 0,-5 4-128 0,-6 7 0 16,-3 5 0-16,-6 8 0 0,-4 3 0 0,-13 7-8496 16,-11 6-1632-16</inkml:trace>
  <inkml:trace contextRef="#ctx0" brushRef="#br2" timeOffset="-3178.98">22001 16383 2751 0,'-22'2'256'0,"7"-1"-256"15,-3 0 0-15,0 2 0 0,0-1 2048 0,1 2 384 16,0 0 64-16,2-1 0 0,0 2-1424 0,1 1-304 16,1-1-48-16,3-1-16 0,0 1 32 0,2 3 0 15,8-8 0-15,-8 5 0 0,3 2-80 0,5-7-16 16,0 0 0-16,-5 7 0 0,5-7 0 0,0 0-16 16,-1 11 0-16,1-11 0 0,0 0-112 0,0 0 0 15,0 0-16-15,11 8 0 0,2-2 144 0,1-1 16 16,1-5 16-16,3 0 0 0,2-1-144 0,4-3-16 15,4 2-16-15,3-2 0 0,-4 0-160 0,4-5-16 0,4 0-16 0,0-4 0 16,2 1-32-16,1 0 0 0,2-2 0 0,0-2 0 16,2-2-48-16,3 0-16 0,2-1 0 0,1 1 0 15,2-1-16-15,-2 0 0 0,-1 0 0 0,-2-1 0 16,-5-4-64-16,0 1 0 0,-1 1-128 0,-1 1 192 16,0-2-192-16,-2 1 176 0,-2 0-176 0,1 1 160 15,0-1-160-15,-2 2 0 0,-4 1 144 0,2 0-144 0,-3-4 128 16,-1 1-128-16,-2 2 128 0,-1-3-128 0,-1 3 0 0,-1-1 128 15,-2 2-128-15,0 0 0 0,-1 0 0 0,0 1 0 16,-2 2 0-16,0-1 0 0,-2 5 0 0,-1 1 0 16,0-1 0-16,0 0 0 0,0 2 0 0,1-1 0 15,-4 3 0-15,2-2 128 0,-1 1-128 0,-2-2 0 16,0 5 0-16,0 0 0 0,-1 1 0 0,0 2 0 16,-1-2 0-16,-8 5 0 0,10-5 0 0,-3 2 0 15,-7 3 0-15,8-4 0 0,-8 4 0 0,0 0 0 16,0 0 0-16,0 0 0 0,0 0 0 0,0 0 0 15,0 0 0-15,0 0-128 0,0 0 128 0,0 0 0 16,0 0 0-16,0 0 0 0,-5 11 0 0,-3-3-128 16,-2 2 128-16,0-1 0 0,-2 4 0 0,0-2 0 15,-5 3 0-15,1 0 0 0,-3 0 0 0,0 0 0 16,-1 4 0-16,-1-2 0 0,-3 5 0 0,0-1-128 16,2 0 128-16,-1-1 0 0,-1 2 0 0,-1 0 0 15,-1 5 0-15,-2-5 0 0,0 1 0 0,0-1 0 0,-5 2 0 0,1-4 0 16,-1-1 0-16,0 1 0 0,-1 0 0 0,2 0 0 15,0 0 0-15,-1-1 0 0,-1 0 0 0,1 1 0 16,2 0 128-16,0 3-128 16,-2-3 128-16,0-1-128 0,0-3 144 0,-3 0-144 0,-1 0 192 0,0 2-192 15,2-2 160-15,-1-2-160 0,0 2 128 0,2-1-128 16,2 0 0-16,2-2 128 0,1-1-128 0,1 2 0 16,0-4 0-16,0 2 128 0,0 1-128 0,0-4 0 0,1 4 128 0,0-3-128 15,2 1 0-15,1-4 128 0,0 2-128 16,1-2 0-16,1-1 0 0,2 2 0 0,1-2 0 0,2-3 0 15,-1 2 0-15,7 0 0 0,0 1 0 0,0-1 0 16,1-3 0-16,0 3 0 0,4 0 0 0,6-4 0 16,-9 4 128-16,9-4-128 0,0 0 0 0,0 0 0 15,-7 3 0-15,7-3 0 0,0 0 0 0,0 0 0 16,0 0 0-16,0 0 0 0,0 0 0 0,0 0 0 16,0 0 0-16,12-3 0 0,-2-3 0 0,5 3 0 15,-1-1 0-15,5-3 0 0,2-3 0 0,3 3 0 16,4-3 0-16,2-1 0 0,3 1 0 0,4-3 0 15,3-1 0-15,2 1 128 0,0-3-128 0,2 0 128 16,4-3-128-16,4-4 128 0,6 0-128 0,1 1 0 16,2 2 144-16,0-7-144 0,-1-1 176 0,0-1-48 15,-3 4 0-15,3-2 0 0,2 2 48 0,0-3 0 16,1 2 0-16,-2-2 0 0,-2 3-176 0,0-3 0 16,-2 1 0-16,-1 0 128 0,-3 3-128 0,1-2 0 15,-2-1 144-15,-1-1-144 0,-7 2 0 0,2 6 144 0,-4 1-144 16,-14 4 0-16,-1-3 128 0,-1 0-128 0,0 0 0 15,-1 1 0-15,-1 1 128 0,-1 1-128 0,-4 1 0 16,2 1 0-16,-6-1 0 0,1 3 0 0,-2 1 128 0,-2-2-128 16,-2 4 0-16,-2-1 0 0,-2 4 0 0,-6 5 0 15,3-8 0-15,-3 8 0 0,-2-5 0 0,0 2 0 16,2 3 0-16,-8 0 0 0,-1 0 0 0,-4 3 0 16,-2 2 0-16,-3 3 0 0,-2-3 0 0,-8 6 0 15,-1-1 0-15,0 4 0 0,-3 1 0 0,-1 2 0 16,-2-4 0-16,-5-1 0 0,-6 4 0 0,-4 0 0 0,2 3 160 0,-1 4-160 15,-2 5 128-15,-3 4-128 0,-2-2 128 0,-3 3-128 16,-4 2 128-16,-1 0-128 0,-4-2 128 0,2 3-128 16,3 1 0-16,0-2 128 0,4-2-128 0,-1-2 0 15,1-4 0-15,0 1 128 0,-1-5-128 0,1 1 0 16,3-1 144-16,2-2-144 0,4 1 0 0,3 1 128 16,3-3-128-16,0-2 0 0,1-3 0 0,3-1 144 15,0-1-144-15,3-4 0 0,0 2 176 0,4-2-176 16,3 0 160-16,1 0-160 0,4 0 176 0,4-4-176 15,2 1 192-15,4-1-192 0,2-1 144 0,3-1-144 16,1-3 0-16,9 0 144 0,-9 0-144 0,9 0 0 16,0 0 0-16,0 0 0 0,0 0 0 0,0 0 0 15,0 0 0-15,0 0 0 0,0 0 0 0,10-6 0 16,-2 0 0-16,1 0 0 0,-9 6 0 0,12-4 0 16,0 0 0-16,-1 0 0 0,1-1 0 0,-1 3 0 15,2-1 0-15,2 2 0 0,0-3-144 0,6 2 144 16,3-2 0-16,2 0 0 0,2 0-144 0,2-1 144 0,0-1 0 15,3-2-144-15,4-5 144 0,2 3 0 16,3-4 0-16,4-2 0 0,4-3 0 0,3 1 0 16,3-1 0-16,3 0 0 0,-1-2 0 0,-1 0 0 0,-1-1 0 0,-1 0 0 15,-2 1 0-15,2-6 0 0,1 0 0 16,4 0 128-16,-1 2-128 0,0-1 128 0,-3 0-128 0,-2 0 128 16,0-1-128-16,-3-4 0 0,-3 3 128 0,0-2-128 15,-1-4 0-15,3 2 128 0,-4 4-128 0,-1-4 0 16,-3-1 0-16,-2 1 144 0,-2 3-144 0,-13 6 0 15,1-1 128-15,0 1-128 0,1-4 0 0,1 3 0 0,-1 1 0 16,-1-1 0-16,1 1 0 0,-2 3 0 0,1-2 128 0,-2 1-128 16,-1 0 0-16,-1 2 0 0,-1-1 0 0,-1 1 128 15,0 0-128-15,-4 4 0 0,-2 1 160 0,-2 3-160 16,-2-1 128-16,-3 2-128 0,1 1 128 0,-3 2-128 16,-1 0 0-16,0 2 128 0,-2-3-128 0,-2 2 0 15,-1 1 144-15,0 0-144 0,1 5 0 0,-4-6 128 16,0 1-128-16,4 5 0 0,0 0 0 0,-6 2 0 15,-1-2 0-15,1 1 0 0,0 1 0 0,6-2 0 16,-7 3 0-16,7-3 0 0,0 0 0 0,-6 4 0 16,1 0 0-16,5-4 0 0,-7 1 0 0,1 1 0 15,0 2 0-15,-1 3 0 0,1-4 0 0,0 0 0 16,1-1 0-16,-3 2-128 0,3 1 128 0,0-1 0 16,-3 1-144-16,2 0 144 0,2 0 0 0,-4-1 0 15,2 3-144-15,-2 0 144 0,1-2 0 0,0 3-128 16,-3 1 128-16,0-2 0 0,0 5-128 0,-2 3 128 15,-2 0 0-15,0 3 0 0,-3 1-128 0,-2 3 128 16,-2 1 0-16,-8 11 0 0,0-2-144 0,0 1 144 0,-2 1 0 0,-1-2-144 16,-1-3 144-16,-4 3 0 0,-5-4 0 0,0 4-128 15,-2 1 128-15,1 2 0 0,-3 4 0 0,0 0 0 16,-2 0 0-16,-3-1 0 0,-4-1 0 0,-3 1 128 16,-4-2-128-16,-1 0 128 0,2-2-128 0,2-1 128 15,1 1-128-15,1-3 128 0,3-3-128 0,-4-4 128 16,-1 0-128-16,0-2 144 0,-3-1-144 0,2-2 160 0,3 0-16 0,1-3 0 15,3-5 0-15,-1-2 0 0,3 0 0 16,-1-3 0-16,-1-1 0 0,1-1 0 0,1 0-144 16,5-3 128-16,4-1-128 0,4-1 128 0,0 1-128 0,5-1 0 15,4 1 0-15,3 2 0 16,1 2-640-16,6 0 0 0,1 4 0 0,4-2 0 16,4 5-1984-16,3-1-416 0,4 3-80 0</inkml:trace>
  <inkml:trace contextRef="#ctx0" brushRef="#br2" timeOffset="20173.32">22123 16703 2751 0,'0'0'256'0,"-8"5"-256"0,8-5 0 0,-10 5 0 16,10-5 1728-16,-8 6 320 0,8-6 48 0,0 0 16 15,-10 3-1040-15,10-3-208 0,0 0-32 0,0 0-16 16,0 0-368-16,0 0-80 0,0 0-16 0,0 0 0 16,0 0-80-16,-5 1-16 0,5-1 0 0,-3 4 0 15,0-1 96-15,-1 4 16 0,0-2 0 0,3 0 0 16,-2 1 16-16,3-6 0 0,-4 7 0 0,4-7 0 0,0 0-64 0,0 0-16 16,0 0 0-16,0 0 0 0,0 0-32 0,0 0 0 15,0 0 0-15,0 0 0 0,0 0 64 0,0 0 16 16,0 0 0-16,0 0 0 0,12-2 112 0,-1 1 32 15,2-4 0-15,0-1 0 0,-1 1-112 0,4-2 0 16,1 1-16-16,2 1 0 0,1-4-112 0,2 3-32 16,4 1 0-16,2-4 0 0,0 1-48 0,4-3-16 15,2 0 0-15,1-3 0 0,2-2 16 0,1-1 0 16,1 0 0-16,-5-3 0 0,-2 0-176 0,-1 0 0 16,1-3 0-16,-1 4 128 0,-1 0-128 0,1 0 160 15,-1 0-160-15,1 0 160 0,-1 0-16 0,1 1 0 16,1 0 0-16,1 0 0 0,-3 2 112 0,1-1 0 0,-1 1 16 15,1-1 0-15,-5-1-16 0,0 0 0 0,-2-1 0 0,-1 2 0 16,-2-1-16-16,1 0-16 0,3-2 0 0,1-2 0 16,-3 4 0-16,1-3 0 0,0-3 0 0,0 1 0 15,0 1-16-15,1 3 0 0,-3-3 0 0,0 3 0 16,0-1-208-16,-3 1 144 0,2-3-144 0,-2 3 128 16,0 3-128-16,-1-2 128 0,0-1-128 0,1 1 128 15,0 0-128-15,0 0 192 0,-2-1-192 0,-1 0 192 16,0 0-64-16,0 1 0 0,2 2 0 0,1-2 0 15,1-1 0-15,1 1-128 0,-1-1 192 0,2 0-64 16,2-2-128-16,1-2 192 0,-1 2-192 0,3 1 192 16,0 1-192-16,-1 0 160 0,1-1-160 0,0 0 160 15,-2 1-160-15,-1 0 192 0,-1 2-192 0,0 0 192 16,-3 0-192-16,2 1 0 0,-4-2 0 0,0 2 0 0,-1-1 128 0,1 1-128 16,1-3 128-16,-1 1-128 0,2 0 176 15,1 0-48-15,-6 0-128 0,3 2 192 0,1 2-64 0,1-3-128 16,-1 0 176-16,0-1-176 0,-1 0 176 0,0 0-176 15,-2 0 160-15,0 1-160 0,-2-1 176 0,2 0-176 16,-3-4 192-16,1 2-192 0,1 0 160 0,-2 1-160 16,-2-3 128-16,1 0-128 0,-2 3 128 0,4 2-128 15,-1-3 0-15,-2 1 128 0,0 2-128 0,2-1 0 16,1-1 144-16,-1 0-144 0,-2-2 0 0,1 2 0 16,-1 1 0-16,2-1 128 0,0 2-128 0,1-1 176 15,-2-3-176-15,2 2 192 0,2 3-192 0,-2-3 0 16,1 0 0-16,-1 1-176 0,-3-2 176 0,3 1 0 15,-1-1 0-15,3 1 0 0,-2-1 0 0,0 1 0 0,0-1 0 16,3 1 0-16,1-2 0 0,-2 1 0 0,-1-2 0 0,2 3 0 16,2 0 0-16,1 0 0 0,-2-1 0 0,1 1 0 15,2-2 0-15,-2 2 0 0,-2-1 0 0,1-3 0 16,0-1 0-16,0 2 0 0,-2-3 0 0,0 3 0 16,-2 2 0-16,-2 0 0 0,1-6 0 0,1 3 128 15,-4 3-128-15,3 0 0 0,1-2 128 0,-1-1-128 16,-3 0 176-16,1 3-48 0,2 1 0 0,2 0 0 15,-1 0-128-15,1-2 0 0,1-1 0 0,-1 1 0 16,3 2 0-16,-2-1 0 0,2 1 0 0,0-2 0 16,0 1 0-16,-2-3 128 0,-1 0-128 0,1 2 0 15,-2 0 0-15,1 0 128 0,-1-3-128 0,0 1 0 16,-3 0 0-16,2-4 0 0,-3 4 128 0,2 0-128 16,-1 1 0-16,0-1 0 0,1 1 0 0,-1-1 0 0,1-1 0 0,-1 1 0 15,2 2 0-15,-2-4 0 0,1 2 0 0,-1 2 0 16,1-1 128-16,0-2-128 0,-1-1 0 0,-1-1 0 15,2 2 0-15,1 1 0 0,0-2 0 0,0-1 0 16,-6 5 0-16,3-3 128 0,2 0-128 0,-1-2 0 16,1-1 0-16,0 3 0 0,1-2 0 0,2 0 0 15,-2 3 0-15,4-3 0 0,-2 1 0 0,1 0 0 16,2 2 0-16,3 0 0 0,1-3 0 0,-1 0 0 16,-2-3 0-16,1 3 128 0,2 0-128 0,-1-1 0 15,4-5 0-15,-4 3 0 0,0 2 0 0,-2-1 0 16,-2 3 0-16,0 1 0 0,-1-3 0 0,1 3 0 15,2-1 0-15,-2 0 0 0,-5 1 0 0,2-2 0 0,0 1 0 0,0-1 0 16,1 3 0-16,1 1 0 0,-2-3 0 16,2 1 0-16,-1 1 0 0,1-4 0 0,0 2 0 0,1-2 0 15,-1 3 0-15,2 0 0 0,-1-6 0 0,0 2 0 16,1 3 0-16,1 1 0 0,-2-5 0 0,-1 3 0 16,2 0 0-16,0-2 0 0,1-3 0 0,-5-1 0 15,1 1 0-15,-1 1 0 0,1 0 0 0,1-3 0 16,-2-3 0-16,1 2 0 0,0 5 176 0,0-3-176 15,-1-4 0-15,-1 2 0 0,-1 0 0 0,-1 1 0 16,0 2 0-16,2 1 0 0,0-5 0 0,1 2 0 16,0 0 0-16,1 1 0 0,0-1 0 0,2 2 0 15,-2-4 0-15,-1-2 0 0,0 2 0 0,1 0 0 16,1 1 0-16,-1 0 0 0,0-2 0 0,0 1 0 16,2-2 0-16,-2 1 0 0,-1-2 0 0,1 1 0 15,2 2 0-15,2-2 0 0,0-4 0 0,0 0 0 0,0-1 0 16,-1-1-128-16,4 3 128 0,0-1 0 0,0-2 0 0,0 1 0 15,-1 1 0-15,0-2 0 0,1 0 0 0,1 2 0 16,2-2 0-16,-1 1 0 0,-1-5 0 0,1 1 0 16,1 1 0-16,-1 4 0 0,-1-3 0 0,0 0 0 15,-1-2 0-15,-2 2 0 0,0 2 0 0,1-3 0 16,-1 1 0-16,-1-3 0 0,-1-2 0 0,0 5 0 16,-2-3 0-16,2 2 0 0,0-3 0 0,3 1 0 15,0 1 0-15,-1-1 0 0,-2 3 0 0,2-3 0 16,3 0 0-16,-1 2 0 0,1-2 0 0,1 3 0 15,1-5 0-15,2 2 0 0,1 3 0 0,0-2 0 16,0 2 0-16,1-6 0 0,1-2 0 0,-2 2 0 0,2 3 0 16,-6-4 0-16,1-3-128 0,1 0 128 0,-1 4 0 0,1-1 0 15,-2 0 0-15,2-2-128 0,2 0 128 0,0 1 0 16,2-4 0-16,-1 2 0 0,1-1 0 0,-1 3 0 16,2 1 0-16,-3-1 0 0,0-1 0 0,0-2 0 15,0-1 0-15,-1 1 0 0,-3 1 0 0,0 0 0 16,-1 2 0-16,2 1 0 0,1-2 0 0,-4 0 0 15,0-2 0-15,2-1 0 0,2 1 0 0,0 3 0 16,1 1 0-16,0 1 0 0,-1-1 0 0,2-3 0 16,-1 0 0-16,-1 0 0 0,-4 0 0 0,3-1 0 15,-1 0 0-15,1 1 0 0,-1-1 0 0,-1 2 0 16,-1 1 0-16,1-1 0 0,-2 0 0 0,2 1 0 16,0-1 0-16,2-2 0 0,2-1 0 0,1 0 0 15,1-1 0-15,1 3 0 0,0 4 0 0,1-3 0 0,0 0 0 0,-1-2-128 16,-1-3 128-16,1 3 0 0,2 2 0 0,-3-2 0 15,-2-1-128-15,0 2 128 0,-2 0 0 0,1 2 0 16,-1-1 0-16,2 1 0 0,-4 0 0 0,2-1 0 16,2-1 0-16,-2 2 0 0,1 1 0 0,-1-1 0 15,0 0 0-15,2 1 0 0,2 0 0 0,-2 0 0 16,0-2 0-16,-4 2 0 0,1 4 0 0,-1-4 0 16,1-1 0-16,-3 1 0 0,0 0 0 0,-2 3 0 15,0-2 0-15,1 1 0 0,1 0 0 0,-4 0 0 16,-3-2 0-16,2 0 0 0,-1-1 0 0,1 2 0 15,0 3 0-15,-1-1 0 0,-1 1 0 0,2 1 0 16,1-2 0-16,-1-2 0 0,1 0 0 0,1 0 0 16,1 2 0-16,1-3 0 0,2 3 0 0,-3-1 0 0,-1-2 0 15,-2-1 0-15,2 0 0 0,-2 0-128 0,2-1 128 0,0 1 0 16,-1 0 0-16,-2-1-160 0,-1 4 160 0,0 1-128 16,1-2 128-16,-1 2 0 0,1 1-144 0,1-3 144 15,-1-1 0-15,1 0 0 0,1 1-144 0,-1 3 144 16,0-3 0-16,0 2-128 0,1 1 128 0,3-3 0 15,2 3 0-15,-2 1 0 0,-1-3 0 0,0 0 0 16,-1 6 0-16,1-1-128 0,0-1 128 0,0 3-160 16,-2-1 160-16,-1 4 0 0,-1-3-144 0,-1 0 144 15,0 1 0-15,-1 2-144 0,1-3 144 0,0 4 0 16,3 1-128-16,-5 1 128 0,2-1 0 0,-1 3 0 16,-2 1-144-16,2 1 144 0,0-1 0 0,-1 0-144 15,1-3 144-15,0 5-128 0,0 0 128 0,2 2-128 0,0-3 128 0,-6 16 0 16,0-5 0-16,1 0-128 0,0-6 128 0,0 4 0 15,1 3-144-15,-1-1 144 0,1 2-192 0,7-15 16 16,-4 6 16-16,-3 8 0 0,1 2-96 0,-6 3-32 16,1 1 0-16,-2 1 0 15,0-1-96-15,0 1-32 0,-1 4 0 0,-1-1 0 16,0 1-272-16,0-1-48 0,-3 10-16 0</inkml:trace>
  <inkml:trace contextRef="#ctx0" brushRef="#br2" timeOffset="24228.72">22358 16298 7487 0,'0'0'320'0,"0"0"80"0,-9 9-400 0,3-4 0 0,-1 2 0 0,2 2 0 16,0-2 336-16,0 5-16 0,0-5 0 0,1 3 0 15,4-10 192-15,-4 11 16 0,4-11 16 0,-4 11 0 16,4-11 224-16,-3 13 64 0,3-13 0 0,-3 10 0 16,3-10 64-16,-1 10 32 0,1-10 0 0,0 0 0 15,0 0-128-15,0 0-32 0,0 0 0 0,4 12 0 16,-4-12-96-16,7 6-32 0,2 0 0 0,3-1 0 16,0-3-16-16,2-2-16 0,7-2 0 0,3-3 0 15,2 0 0-15,6-1 0 0,1-7 0 0,2-1 0 16,-2 0-32-16,1-2-16 0,2-2 0 0,0 0 0 15,4-1-304-15,1 0-48 0,0 1-16 0,5 2 0 16,4 2-192-16,-1-2 0 0,0 1 0 0,-1-3 0 16,-4 0 128-16,0 1-128 0,-4-1 0 0,5-1 0 0,1-3 0 15,-1-1 128-15,2-1-128 0,-1 1 0 0,5-2 0 0,-3 1 0 16,-1 1 128-16,-2-1-128 0,-3 1 0 0,-4 2 0 16,-1-1 0-16,0-3 0 0,-1 3 160 0,0 0-160 15,2-2 160-15,-2 2-160 0,1 1 176 0,-2 0-176 16,1-2 192-16,-1-1-192 0,1 0 240 0,-4 0-64 15,-3-3-16-15,-1 2 0 0,-3-4-32 0,0 1 0 16,-3 0 0-16,3 1 0 0,-1 0 32 0,1-2 0 16,2 1 0-16,1-1 0 0,0 2-16 0,0-2 0 15,-2 1 0-15,5 1 0 0,-2-1-144 0,0 2 128 16,-2-5-128-16,0 4 128 0,0-2-128 0,0 0 0 16,-2 1 0-16,-2-3 128 0,-2 2-128 0,2 1 0 15,-4-1 0-15,4 2 128 0,1-2-128 0,0 2 0 0,-1-3 144 16,1 1-144-16,0-1 144 0,2 0-144 0,-2 1 192 0,1 2-192 15,1-4 160-15,1 4-160 0,-1-4 128 0,0-1-128 16,-1 0 128-16,-1 2-128 0,2-3 128 0,-3 0-128 16,-2 1 176-16,0 2-48 0,0-1-128 0,-2 1 192 15,-1 2-48-15,1 0-16 0,1-7 0 0,-1 5 0 16,-1 3-128-16,0-2 160 0,1 0-160 0,0-2 160 16,0-4-160-16,2 2 0 0,-2-2 144 0,0 3-144 15,1 1 0-15,-2 1 0 0,-3 0 0 0,2 2 128 16,0 0-128-16,1 3 0 0,0-3 0 0,-1 3 128 15,-1-3-128-15,-2 4 0 0,0-2 0 0,0 1 0 16,0-2 0-16,1 1 0 0,-2-1 0 0,-3 2 0 16,0 2 0-16,-2-2 0 0,1 1 0 0,-2-1 128 15,0 1-128-15,2 1 0 0,0 0 0 0,-1 1 0 0,0 0 0 0,1 0 0 16,0 3 0-16,1-4 128 0,0-1-128 0,0 3 0 16,-1 0 0-16,1 1 0 0,-1-2 0 0,3 0 0 15,-2-1 0-15,1 1 0 0,3-3 0 16,-2 2 0-16,1 0 0 0,1 0 0 0,0-2 0 0,2 0 0 15,-2-1 0-15,0 2 0 0,1-6 0 0,2 5 0 16,-1-3 0-16,1 3-128 0,-2-2 128 0,2 0 0 16,-1-1 0-16,-1 3 0 0,-1-3 0 0,-1 2 0 15,1-4 0-15,0 2 0 0,-1-3 0 0,-1 3 0 16,1 0 0-16,-1-2 0 0,-1-2 0 0,1 2 0 16,-1-3 0-16,-1 0 0 0,4 1 0 0,-2-1 0 15,-2-3 0-15,1 2 0 0,1 5 0 0,0-4 0 16,1-2 0-16,1 1 0 0,0 0 0 0,1 1 0 0,3-2 0 15,0 0 0-15,0-1 0 0,1-1 0 0,1 0 0 0,2 2 0 16,-1-2 0-16,1 0 0 0,-1 0 0 0,2 0 0 16,0 0 0-16,-1 1 0 0,-1 0 0 0,-1 0 0 15,-1 0 0-15,1-1-128 0,3-3 128 0,-2 1 0 16,-2 2 0-16,1 0 0 0,1 0 0 0,2 0 0 16,1-1 0-16,-1 0 0 0,-1 3 0 0,-1-2 0 15,2 0 0-15,0 1 0 0,0-1 0 0,1 1 0 16,-1-4 0-16,0 5 0 0,-3 0 0 0,1 1 0 15,-1 0 0-15,1 2 0 0,-1-1 0 0,-3 1 0 16,4-2 0-16,-4-1 0 0,1 2 0 0,0 0-128 16,0 0 128-16,0 1 0 0,-2-2 0 0,1 0 0 15,-1-1 0-15,2 0 0 0,1-1 0 0,-1-1 0 0,-2-1 0 16,2 1 0-16,-1 3 0 0,-1-1 0 0,1-2 0 0,-1 0 0 16,1 1 0-16,-2 1 0 0,2-2 0 0,-1 0 0 15,-1 0 0-15,3-2 128 0,0 1-128 0,4-2 0 16,0 3 0-16,1-2-128 0,-1-1 128 0,2 1 0 15,-1-5 0-15,0 2 0 0,0 2 0 0,-2-4 0 16,1 0 0-16,-2-1 0 0,1 0 0 0,-1-3 0 16,4 0 0-16,-4 2 0 0,-2-1 0 0,1 2 0 15,2-2 0-15,-1 2 0 0,3-2 0 0,-4-3 0 16,1 2 0-16,1 1 0 0,0-3 0 0,0-1 0 16,-1 2 0-16,-1 0 0 0,-1-1 0 0,0-4 0 15,-2 2 0-15,1-1 0 0,-1-1 0 0,1 1 0 0,-3-1 0 16,0 1 0-16,1-2 0 0,-2 1 0 0,-3-1 0 0,2 2 0 15,-3-2 0-15,3 0-160 0,-1 1 160 0,1-3 0 16,0 1-160-16,2 0 160 0,-1 0-128 0,1 1 128 16,-1 0 0-16,1 2-160 0,4-2 160 0,-1 0 0 15,8-5-160-15,-4 4 160 0,-1 1-128 0,2-1 128 16,0-1-128-16,-2 1 128 0,0-1-128 0,2-3 128 16,0 3-128-16,-1 1 128 0,-3-2-128 0,0 0 128 15,2 2 0-15,-2 3 0 0,0-3 0 0,-1 0 0 16,1-2 0-16,-2 1 0 0,1-1 0 0,0 1 0 15,1-1 0-15,1-1 0 0,0 1 0 0,1 2-128 16,-1 0 128-16,3-1 0 0,1 0 0 0,0-3 0 16,2 1 0-16,2 2 0 0,-1 1 0 0,2 0 0 15,3-3 0-15,-1 0 0 0,2-1 0 0,-1-1 0 16,-1 3 0-16,1 1 0 0,-3-2 0 0,1-1-128 0,-2 2 128 0,-1-1 0 16,1 1 0-16,1-2 0 0,1 1 0 0,0-5 0 15,1 6 0-15,-2-1 0 0,0 1 0 16,1 2 0-16,1-2 0 0,0 3 0 0,-3-4 0 0,5 1 0 15,-1 3 0-15,-1-1 0 0,0 0 0 0,0 0 0 16,-2-1 0-16,0 2 0 0,1-2 0 0,3 2 0 16,1 0 0-16,1-1 0 0,2 1 0 0,-2 0 0 15,1-1 0-15,-2 2 0 0,1-4-160 0,-1-1 160 16,-1-1-192-16,-4 0 192 0,-2-1-144 0,-3 3 144 16,-1-4 0-16,-2 2-144 0,-1 1 144 0,-1-2 0 15,0-1 0-15,1 0 0 0,-1 1 0 0,2 2 0 16,-1-1 0-16,0 2 0 0,-1 0 0 0,0-1 0 15,0 1 0-15,-1 0 0 0,-3 1 0 0,3-1 0 0,-2-1 0 0,0 2 0 16,1 0 0-16,-4 2 0 0,0 2 0 0,-2-3 0 16,-1-5 0-16,-1 4 144 0,-1 3-144 0,0 0 0 15,-4-2 128-15,2 1-128 0,-2-1 0 0,-1 3 0 16,2 1 224-16,-2 2-64 0,-1 1-16 0,0 5 0 16,-1 6 16-16,1 1 0 0,1 2 0 0,-1 2 0 15,0 2-160-15,2 6 0 0,-1-1 0 0,0 6 0 16,-2 3-224-16,0 5-80 0,2-2-16 0</inkml:trace>
  <inkml:trace contextRef="#ctx0" brushRef="#br2" timeOffset="26409.25">25302 11560 11055 0,'14'-24'480'0,"-4"8"112"0,1 1-464 0,2-3-128 0,0 1 0 0,-1 0 0 16,0 0 1696-16,1 2 320 0,-1-1 64 0,2 3 16 15,-4-1-1312-15,-2 1-256 0,0-1-48 0,-2 2-16 16,-2-4-128-16,-2 0-16 0,-2-1-16 0,-2 1 0 0,-2-1 16 0,-2 1 0 15,-2-2 0-15,-2 0 0 0,-3-1 16 0,2 0 16 16,-2 0 0-16,0 1 0 0,-2 0-48 16,-1 1-16-16,-1 0 0 0,-1 1 0 0,-1-5-64 0,-4 3-16 15,-2 1 0-15,-1-1 0 0,2 1 16 0,-4-1 0 16,-3-2 0-16,-1 2 0 0,1 3-32 0,1 4 0 16,-2-1 0-16,0 3 0 0,-3 2-192 0,0 3 128 15,2 1-128-15,-1 2 0 0,-2-1 0 0,-2 2 0 16,-4 0 0-16,-1 0 0 0,-3 2 0 0,3-1 0 15,0 1 0-15,0 1 0 0,1 1 0 0,1 4 0 16,0-2 0-16,2 7 0 0,1 0 128 0,-3 3-128 0,-2 2 0 16,1-2 0-16,0-3 0 0,1 2 0 15,1-1 0-15,0 2 0 0,3 1 128 0,2 1-128 0,2 1 0 0,1 5 144 16,0 1-144-16,3 5 0 0,0 1 0 0,-1 0 0 16,1 6 144-16,0 3-144 0,1-2 160 0,3 4-160 15,-1 2 0-15,2-2 128 0,0 0-128 0,1 3 0 16,1-2 0-16,2 5 0 0,1 2 128 0,2-3-128 15,2 0 0-15,1 0 0 0,2-5 0 0,1 2 0 16,0-1 0-16,5-2 0 0,-2 0 0 0,4 1 0 16,2-3 0-16,3-1 0 0,1 3 0 0,3 1 0 15,3-3 176-15,2-2-176 0,2-1 192 0,0-1-192 16,4 1 224-16,0 1-64 0,2-2-16 0,1-2 0 16,1-3-144-16,1 1 160 0,-1 2-160 0,3-1 160 15,0-6-160-15,1 2 128 0,0-2-128 0,2 2 128 0,-2-5-128 16,1 0 160-16,2 0-160 0,2-4 160 15,3-4 32-15,1-1 16 0,2-2 0 0,2-1 0 16,0-3 16-16,1 2 0 0,3-4 0 0,0 1 0 0,-1-4-96 0,0-3 0 16,-3-1-128-16,1-3 192 0,-4 1-192 0,2-3 176 15,4-2-176-15,0 0 160 0,2-5-32 0,3 3-128 16,4-4 192-16,-1-2-64 0,-1-4-128 0,-1 1 128 16,2 0-128-16,-3 0 128 0,-3-2-128 0,1-1 0 15,-1 0 0-15,0 2 0 0,-2-3 0 0,2-2 128 16,2-2-128-16,-4-1 128 0,-4 1-128 0,-1-4 0 15,0-6 0-15,-3 1 0 0,-5-1 160 0,-1-2-160 16,-2-4 192-16,-1 2-192 0,-3-3 192 0,1-1-192 16,-1-2 192-16,-1 5-192 0,-1 1 128 0,0-3-128 15,-2-1 0-15,1 1 0 0,-2 3 0 0,-1 1 0 16,-1-4 128-16,-3 4-128 0,-1-1 0 0,-3 0 0 0,-1 3 0 0,-2 1 0 16,-2 2 0-16,-2-1 0 0,-3 1 0 15,-1-1 0-15,-2 0 0 0,-1 2 0 0,-4 1 0 0,1 1 0 16,-3-1 0-16,0 0 0 0,0 3 0 0,-2 0 0 15,0-1 0-15,1 1 0 0,-3 6 0 0,0-1 0 16,0 1 0-16,-1 2 0 0,-4 4 0 0,0 1 0 16,1-1 0-16,-4 0 0 0,-3 0-128 0,-2 2 128 15,-3 2 0-15,-2 2 0 0,0-2 0 0,-3 2 0 16,0 3 0-16,-2 0-144 0,-1 4 144 0,1-2-128 16,-3 3 128-16,0 2 0 0,-3 1 0 0,1-1 0 15,0 1 0-15,0-1 0 0,2 0 0 0,2 2 0 16,3 3 0-16,2-1 0 0,1 2 0 0,2 1 0 15,3 4 0-15,0 4 0 0,-2 1 0 0,-3 1-128 0,-2-1 128 16,-3 1 0-16,-1 2 0 0,2-3 0 16,-2-3 0-16,1 5 0 0,4-2 0 0,0 5-128 15,0 4 128-15,2 3 0 0,2 1 0 0,0 3 0 0,0 5 0 0,0-1 0 16,1 2 0-16,1-1 0 0,2 1 0 16,2 2 0-16,1 3 0 0,-2-1 0 0,0 1 0 0,0 0 0 15,1 2 0-15,2 1 0 0,-1 2 0 0,5 1 0 16,-2 0 0-16,2-2 0 0,4 0 0 0,0-3 0 15,3 3-144-15,3-3 144 0,3-4 0 0,3 1 0 16,2 2 0-16,3-2 0 0,4 0 0 0,1 0 0 16,4 0 0-16,3-1 0 0,-2 1 0 0,5-4 0 15,2-3 0-15,3 4 0 0,1 0 0 0,4 1 0 16,1-2 0-16,5-1 0 0,2-1 192 0,-1-1-64 16,3 1 0-16,0-1 0 0,-1-2-128 0,0 3 0 0,-1 1-192 15,0-1 192-15,-1-5 0 0,2-1 0 0,3-7 0 16,3 0 0-16,0-3 0 0,5 1 0 0,2-3 0 0,2-3 0 15,4-7 0-15,-4-5 0 0,-3 0 0 0,1-3 0 16,-1-6 0-16,3 2 0 0,0-5 0 0,0 2 0 16,2-2 128-16,-1-2-128 0,-3-2 128 0,-3-3-128 15,2-4 0-15,-4 2 0 0,-3-5 128 0,-1 0-128 16,0-6 0-16,2 1 128 0,-1 2-128 0,1-4 128 16,-1-4-128-16,2-2 0 0,2-6 144 0,-1 2-144 15,-4-6 128-15,-2 0-128 0,-2 0 128 0,-6-1-128 16,-4-2 0-16,-2 0 0 0,-5 0 0 0,-1-2 0 15,-4 2 0-15,-1 1 0 0,-2 2 0 0,-3 2 0 16,-2-4 0-16,-2 0 0 0,-2 0 0 0,-1 4 0 16,-2 0 0-16,0 3 0 0,-2 2 0 0,-2 2 0 0,-2 1 0 15,-1 1 0-15,-3 0 0 0,-1 1 0 0,-3-1 0 16,-1 2 0-16,-5 1 0 0,0 0 0 0,-1 5 0 0,-3-1 0 16,-3-1 0-16,0 4 0 0,-1-1 0 0,-1 1 0 15,1 2 0-15,-2 3 0 0,0 1 0 0,-1 4 0 16,0 3 0-16,-2 1 0 0,0 1 0 0,-2 7 0 15,-4 1 0-15,-3 5 0 0,-5 4 0 0,-3 1 0 16,-5 2 0-16,-1 6 0 0,-4 2-320 0,2 6 0 16,0 3 16-16,-3 5 0 15,-5 7-1680-15,0 2-320 0,-26 16-80 0,20 0-16 0</inkml:trace>
  <inkml:trace contextRef="#ctx0" brushRef="#br2" timeOffset="29526.19">22240 16706 4607 0,'-7'8'400'0,"-2"1"-400"0,0-2 0 0,-1 2 0 15,-1-2 3040-15,4 2 528 0,7-9 96 0,-7 7 32 16,7-7-2320-16,-5 12-464 0,5-12-80 0,0 0-32 15,-3 9-48-15,3-9-16 0,0 0 0 0,4 11 0 16,-4-11-208-16,11 5-32 0,1-1-16 0,-1-2 0 16,1-5 32-16,2-1 16 0,1 0 0 0,3-2 0 15,-2-4-208-15,5 2-32 0,-1-4-16 0,3 0 0 16,1 0 48-16,4-2 16 0,1-2 0 0,3-2 0 0,6-4 32 0,-2-2 0 16,-1 0 0-16,1 0 0 0,-3-5 80 0,1-1 32 15,2 3 0-15,1-4 0 0,3 0-128 0,1 2-32 16,0-3 0-16,2 1 0 0,4 3-32 0,0-7-16 15,-2-3 0-15,-3-1 0 0,-4 1-80 0,0-2 0 16,1 1-16-16,2-3 0 0,1 0 48 0,1 3 16 16,2 2 0-16,2 0 0 0,2 1 64 0,2 1 16 15,-4-2 0-15,-3 0 0 0,-3-1-192 0,-4-3-128 16,0 1 144-16,-2 1-144 0,-1 0 128 0,-1 0-128 16,0 2 0-16,0-1 144 0,0-1 64 0,1 3 16 15,0-1 0-15,1 0 0 0,-1 1 32 0,0-1 0 0,-1 2 0 16,-2-1 0-16,-3-6-256 0,-1 2 176 0,-1-1-176 15,-2 4 160-15,1 0-160 0,-1 2 0 16,2-5 0-16,0 3 0 0,-1 3 0 0,1 0 128 0,0-2-128 0,0 1 0 16,-1-4 208-16,-2 4-32 0,1 2-16 0,-1-2 0 15,3 0-32-15,-4 1-128 0,0-3 192 0,-3 4-64 16,-1 2-128-16,-2 3 128 0,-2-4-128 0,0 6 128 16,0-2-128-16,-1 2 192 0,0-3-192 0,1 2 192 15,0 1-64-15,2-2 0 0,1 1 0 0,-1-1 0 16,1 3-128-16,1-3 0 15,-1 2 0-15,1 2 128 0,1-4-128 0,-1 5 0 0,-1-3 0 0,0 3 128 16,1 0-128-16,0-1 0 0,0 1 0 0,1 2 0 16,1 0 0-16,-1 1 0 0,4-3 128 0,-1 1-128 15,-2 2 0-15,0-2 0 0,0-2 0 0,0 2 0 16,-5 1 0-16,3-1 0 0,-3-3 0 0,-1 3 0 0,-1 1 0 16,1 0 0-16,-4-3 128 0,4 0-128 0,-1 1 0 0,-1-2 0 15,1 0 144-15,0 3-144 0,2-3 0 16,-1 3 144-16,1-3-144 0,1 0 0 0,0 2 144 15,2 0-144-15,-3-2 0 0,4-1 144 0,0 3-144 0,2-2 0 16,-2 1 0-16,1-2 0 0,2 0 0 0,-2-1 0 16,2-1 0-16,-2 4 0 0,-1-4 0 0,0 4 128 15,0-5-128-15,0 4 0 0,-2-2 128 0,-1 2-128 16,2-1 0-16,-1 2 128 0,-1-4-128 0,2 2 0 16,1-1 0-16,-1 1 128 0,0-6-128 0,1 4 0 15,1-3 0-15,0 0 0 0,-1-4 0 0,4 1 0 16,0-2 0-16,1 0 128 0,2 0-128 0,2 2 0 15,0-1 0-15,2 1 0 0,-1 1 0 0,1-3 0 0,-2 1 0 0,-3-2 0 16,0-6 0-16,0 3 0 0,-3 2 0 16,1-1 0-16,-1-3 0 0,2 0 160 0,-2 3-160 15,2-3 160-15,0 1-160 0,3 2 0 0,-2-2 0 16,2-2 0-16,1-2 0 0,1 1 0 0,1 2-160 0,1-4 160 16,-1 1 0-16,1 0 0 0,-3 1 0 0,-1-1 0 15,-2 2 0-15,-2-6 0 0,-3 1 0 0,1 1 0 16,-2-3 0-16,1 3 0 0,2 3 0 0,-1-2 0 15,-3 0 0-15,0 1 0 0,1 3 0 0,-1-3 0 16,-2 1 0-16,2 2 0 0,-3-3 0 0,1 3 160 16,1-1-160-16,1 0 0 0,2 2 0 0,0-2-176 15,-1 0 176-15,1-2 0 0,2 2 0 0,-2-2 0 16,-1 4 0-16,0 0 0 0,3-5 0 0,-3 3 0 0,-1-4 0 16,-1 5 0-16,1-3 0 0,-3 2 0 15,3-4 0-15,0 4 0 0,2-2 0 0,-1 2 0 0,2 1 0 16,-1-5 0-16,0 0 0 0,2 3 0 0,1-2 0 0,-2 3 0 15,1-6 0-15,1 2 0 0,1 0 0 0,0 0 0 16,2 4 0-16,-2-1 0 0,-1-3 0 0,0-3 0 16,-1 1 0-16,-1 3 0 0,-1-4 0 0,0 3 0 15,1-1 0-15,-2 0 0 0,0-2 0 0,1 0 0 16,-1 2 0-16,4-3 0 0,0 0 0 0,0-1 0 16,0 5 0-16,2 0 0 0,3-4 0 0,-2-1 0 15,0 3 0-15,6-2 0 0,-1-1 0 0,-1-3 0 16,2 0 0-16,-2 1 0 0,1 0 0 0,-1 0 0 15,0-2 0-15,-2 1 0 0,0 1 0 0,0 0 0 0,0 1 0 0,0-2 0 16,1-1 0-16,-3 0 0 0,1 0 0 16,-1-1 0-16,-4 0 0 0,3 1 0 0,0 0 0 15,2 0 0-15,-4-4 0 0,1 3-128 0,0 1 128 0,0-1 0 16,0-3 0-16,-1-1 0 0,-1 3 0 0,1-1 0 16,-3 0 0-16,2 0-128 0,-3 2 128 0,3-1 0 15,-1-3 0-15,-1 2 0 0,-1-2 0 0,-1 1-128 16,1 2 128-16,-2-1 0 0,-1 0-144 0,1 1 144 15,-2 2 0-15,-1-2 0 0,-1-3-144 0,2 3 144 16,0 2 0-16,2-2 0 0,-1-3-128 0,1 3 128 16,-2 1 0-16,0-3-128 0,3 3 128 0,0 1 0 15,-2 0 0-15,1 1-128 0,-1-1 128 0,0 0 0 16,-1-7 0-16,0 6 0 0,-1-1 0 0,-2 0 0 16,-1 0 0-16,2 0 0 0,-3 4 0 0,1-2 0 15,1 0 0-15,2 2 0 0,-2 0 0 0,1 0 144 0,0 2-144 0,1 0 0 16,-1-1 0-16,1 1-176 0,0 0 176 0,-1-1 0 15,3 4 0-15,-2-2 0 0,0 1 0 0,0 0 0 16,0-2 0-16,0-1 0 0,0 1 0 0,1 1 0 16,3 1 0-16,-1 1-128 0,-3 0 128 0,3-1 0 15,1-2 0-15,0 2-128 0,-2 3 128 0,2-3 0 16,1 0 0-16,0 4 0 0,-2-1 0 0,-1 1 0 16,1 1 0-16,-2-5 0 0,0 3 0 0,0 1 0 15,-1 4 0-15,2-2 128 0,-2 1-128 0,1-3 0 16,0-1-128-16,0 2 128 0,1 3 0 0,0-1 0 15,-1 3 0-15,2 0-128 0,-1-3 128 0,2 4 0 0,0-1-144 0,0 3 144 16,-2-1 0-16,1-2 0 16,1-1 0-16,-1 1 0 0,1 5-144 0,1-2 144 0,-1 0 0 0,1 0 0 15,-1 0-128-15,0 1 128 0,0-4 0 0,-1 5 0 16,1 1 0-16,-1 0 0 0,-1 0 0 0,2 0 0 16,-1-1 0-16,-1 0 0 0,2 0-192 0,0 4 192 15,-1 1 0-15,1 0-128 0,-1-3 128 0,-2 2 0 16,3 3 0-16,0-2 0 0,-1 1 0 0,0 2 0 15,-1-1-128-15,0 2 128 0,0 2 0 0,-1-5 0 16,1 2-128-16,2 2 128 0,1 1 0 0,-2-3 0 16,1 4-128-16,0-1 128 0,0 0 0 0,1 2 0 15,0 2 0-15,0-2-128 0,-1 1 128 0,-2-2 0 16,1 0 0-16,-2-1 0 0,0-2 0 0,-3 4 0 0,-1-4 0 16,2 5 0-16,-4 0 0 0,1 2 0 0,-1 0 0 15,0 1 0-15,0-2 0 0,0 0 0 0,-2 1 0 16,-2 6 0-16,0 0 0 0,0-1 0 0,1-1-128 0,-1 0 128 15,0-1 0-15,0 0 0 0,0 1-144 0,4-11 144 16,-2 5 0-16,1 3-144 0,-3 3 144 0,-1 1 0 16,0 1 0-16,0 1 0 0,-2 2 0 0,2-3 0 15,-2 5 0-15,1-5 0 0,0-1 0 0,0 0 0 16,0 1 0-16,-1-1-128 0,1-2 128 0,-2 2-160 16,2 2 160-16,-2 1-160 0,0-1 0 0,1 4 0 15,-2-4 0-15,0 3 0 0,0-4 16 0,0 3 0 16,0 0 0-16,0 0 0 0,0 4 144 0,0 6-208 0,0-11 80 15,0 11 128-15,0-7-304 0,0 7 64 0,0 0 16 16,0 0 0-16,0 0-32 0,0 0 0 0,0 0 0 0,0 0 0 16,0 0-96-16,-11 4-32 0,1 1 0 15,1 4 0-15,2-2 128 0,-1 5 32 0,-1 2 0 0,3-2 0 16,-2 2 80-16,2 4 16 0,-2 4 0 0,3 3 0 16,-2-1 128-16,0 2-160 0,0-3 160 0,-1 2-160 15,0 3 160-15,-1-1 0 0,1 1 0 0,4-9 0 16,-1 6 0-16,-2 3-160 0,0 5 160 0,-1 0 0 15,-1 3 0-15,-1 3-128 0,0 2 128 0,-11 39 0 16,2-15 0-16,2-2 0 0,-1-5 0 0,1-1 0 16,1-1 0-16,-2 2 0 0,0 1 0 0,2-2 0 15,-1 1 0-15,1 3 0 0,-2-5 0 0,3 5 0 16,1 3 0-16,0-3 0 0,-2 1 0 0,0-1 0 16,-1 5 0-16,1 0 0 0,-2 2 0 0,1 2 0 0,0-1 0 15,1 1 0-15,-1-1 0 0,-1 2 0 0,0 2 0 16,0 3 0-16,-1-1 0 0,1 2 0 0,2 1 0 15,-2 2 0-15,0-1 0 0,0 1 0 0,-1 0 0 0,2-2 0 16,-1 0 0-16,0 0 0 0,-2 1 0 0,2 1 0 16,0-1 0-16,0 1 0 0,2-2 0 0,-2 6 0 15,-2-2 0-15,0 4 0 0,1 1 0 0,-2 3 0 16,-5 1 0-16,-2 7 0 0,-1 0 0 0,-3 6 0 16,-3 3 0-16,-3 5 0 15,-7 5-560-15,-3-3 0 0,-5 6 0 0,-2-1 0 16,-1 1-624-16,1 6-128 0,2 3-32 0,2 0 0 15,3-5 0-15,-1 2 0 0,4 1 0 0,-1-4 0 0,0-3 800 0,0-2 160 16,2-5 16-16,2-5 16 0,1-4 96 0,2-1 0 16,1 3 16-16,-2-3-5744 0,0-4-1152 15</inkml:trace>
  <inkml:trace contextRef="#ctx0" brushRef="#br2" timeOffset="30966.81">23451 15954 23039 0,'0'0'1024'0,"0"0"192"0,0 0-960 0,5-12-256 0,1 0 0 0,2-4 0 31,1 0-384-31,2 1-112 0,2-2-16 0,1 2-16 0,4-2 528 0,0 1 0 0,2-2 0 0,0-2 0 16,-1-2 0-16,3 2 144 0,-3-3 16 0,0 1 0 16,0 3 160-16,2 0 48 0,-4 0 0 0,2 0 0 15,0-1-128-15,-1-1-32 0,0 0 0 0,2-3 0 16,1-1-208-16,0 3 0 0,0-3 128 0,2 1-128 16,1-5 0-16,0 2 0 0,0-2 0 0,3 1 0 15,1-4 0-15,3-2 0 0,1-2 0 0,-1 1 0 16,-1-1 0-16,2 1 0 0,-3-2 128 0,4-1-128 15,-1 1 192-15,4-3-16 0,2 1 0 0,3 1 0 0,2 0 16 0,4 0 16 16,2-7 0-16,1 2 0 0,3-5-208 16,-2 1 144-16,-5-4-144 0,0 0 128 0,-2-2-128 0,2-1 0 15,2-1 0-15,1-3 128 0,3-8 0 0,1 0-128 16,2 1 192-16,-4-1-64 0,-3-1 112 0,-1 0 16 16,-1 3 0-16,2-4 0 0,1 2 64 0,4 0 0 15,1-4 16-15,5 0 0 0,0 3-192 0,-1 0-144 16,-7 2 192-16,-2-3-192 0,-2-3 144 0,3 0-144 15,-1-1 0-15,2 2 144 0,0 3-144 0,2 4 0 16,2-4 0-16,-2-1 128 0,-4 1-128 0,-2-2 0 16,-4-2 0-16,1 1 0 0,0 1 144 0,-1 0-144 15,0-4 160-15,2-4-160 0,2-6 0 0,0-1 128 16,-3 5-128-16,1-6 0 0,-5 1 0 0,-2-1 0 0,-1-3 128 16,-1 3-128-16,-1 4 0 0,2 3 128 0,0 3-128 0,0 0 0 15,-1-2 144-15,1 2-144 0,-2 2 128 0,1 1-128 16,-1-1 0-16,1-3 0 0,-2-5 0 0,-2 2 0 15,-4-2 0-15,2 4 128 0,0 0-128 0,-1-6 0 16,3-3 0-16,1-2 0 0,1-2 0 0,2 0 0 16,1 2 0-16,-1-1 0 0,0-3 0 0,1 2 0 15,0 2 0-15,-2 2 0 0,-2 2-144 0,-5-1 144 16,-2-1 0-16,-3-1 0 0,0 2 0 0,-3 4 0 16,0-1 0-16,1 2 0 0,-2-4 0 0,-2 3 0 15,2-2 128-15,1 5-128 0,-3-6 0 0,2 2 0 16,0 0 128-16,6-3-128 0,0 2 0 0,4 4 0 15,0 2 0-15,3-4 0 0,1 5 0 0,3-5 0 0,-3 0 0 16,-1-1 0-16,-2 5 0 0,1-3 0 0,-1 3 0 16,-1 1 0-16,-1-4 0 0,2 4 0 0,-1 1 0 0,0 2 0 15,-2 0 0-15,2-4 0 0,3 4 0 0,-2-2 128 16,1-2-128-16,-1 4 0 0,2-1 176 0,0-1-176 16,-3 0 192-16,3 0-192 0,-2 0 144 0,2-4-144 15,5 4 0-15,0-1 144 0,2 2-144 0,2-2 0 16,1-7 0-16,1 7 0 0,0-2 0 0,-1 1-176 15,-1 2 176-15,-2-1-128 0,-4-2 128 0,-2 3 0 16,0 0 0-16,-4-4 0 0,2 3 0 0,0 0 0 16,1 3 0-16,1 0 0 0,-2-1 0 0,1-2 0 0,-1 3 128 15,2-1-128-15,2 2 0 0,2-1 0 0,-3 0 0 0,-1 2 0 16,-3-3 0-16,1-1 0 0,-1 0 0 16,2 2 0-16,3 2 0 0,0 3 0 0,2-1 0 15,-1 0 0-15,-1-2 0 0,5 0 0 0,3 0 0 0,-4 1-128 16,-2 0 128-16,0-2 0 0,-4-3 0 0,-4 3 0 15,-2 2 0-15,-2 2 0 0,1 0 0 0,-3 2 0 16,-1-1 0-16,1 0 0 0,0 4 0 0,-1 0 128 16,-1 4-128-16,2 1 0 0,0-2 128 0,0 3-128 15,4 1 0-15,0 0 0 0,-2-5 0 0,3 3 128 16,1 3-128-16,0 0 0 0,1 1 0 0,-2-1 0 16,0 3 0-16,-3-2 0 0,-2 0 0 0,1 0 0 15,-2 1 0-15,-1 0 0 0,0 3 0 0,-1-1 128 16,-2 3-128-16,-1 0 128 0,1 3-128 0,0 1 128 15,0-1-128-15,1 2 0 0,0 2 128 0,-1-2-128 0,0-1 0 16,-1-2 0-16,0 4 0 0,-6 19 0 0,-2-8 0 0,1 1 0 16,1-2 0-16,-1 2 128 0,0-1-128 0,0 1 0 15,2 0 0-15,2-23 0 0,-3 10 0 0,-1 5 0 16,-2 0 0-16,-1 5 0 0,0 3-160 0,0 5 160 16,-2 5-192-16,3 2 192 15,-3 2-512-15,0 6 16 0,-1 0 0 16,-4 10 0-16,0 0-1584 0,0 0-320 0</inkml:trace>
  <inkml:trace contextRef="#ctx0" brushRef="#br2" timeOffset="32567.74">25513 16953 911 0,'0'0'0'0,"-9"-6"0"0,0-1 0 0,1 3 0 16,1 1 0-16,7 3 0 0,-8-7 960 0,8 7 128 16,0 0 0-16,0 0 16 0</inkml:trace>
  <inkml:trace contextRef="#ctx0" brushRef="#br2" timeOffset="33299.52">29559 16808 5519 0,'18'0'496'0,"3"0"-496"15,5 1 0-15,2-1 0 0,1 0 384 0,1 0 0 16,0 2-16-16,3-2 0 16,2 0-832-16,2 0-176 0,-1 0-16 0,-1-2-16 0,1 0 1152 0,-2-2 224 0,-3 1 64 15,-1 1 0-15,-1 1 544 0,2-1 112 0,-1 1 32 0,2 1 0 16,0 0-800-16,1 0-144 16,0 0-48-16,5 0 0 0,4 0-336 0,1-1-128 15,1-1 0-15,-1 0 0 0,-3-3 128 0,1 2-128 16,-1 0 0-16,0 1 0 0,2 0 208 0,-1-1-48 0,1-2-16 0,1 4 0 15,4 1 144-15,-1 1 32 16,-2-1 0-16,-1-1 0 0,-2-3-80 0,-1 1-16 0,-5 3 0 16,2 0 0-16,-1-3-224 0,0 0 128 0,1 1-128 0,0 2 0 15,-2 0 0-15,1 0 0 0,4-2 0 0,-1 1 0 16,-1 0 0-16,2-1 0 0,-1 0 0 16,-2 1 0-16,-4-1 128 0,0 1-128 0,0-1 0 0,-4-2 0 15,1 1 160-15,-2 2-160 0,-2 0 160 0,1-2-160 16,-2 3 208-16,0 0-48 0,-4 0-16 0,3 0 0 15,2 1-144-15,-1 1 0 0,1-5 0 0,-2 3 0 16,-3 0 0-16,1 1 0 0,0-2 0 0,-3 0 128 0,-4 1-128 0,-2 0 0 16,-2 0 144-16,-1 0-144 0,-10 0 0 0,10-3-240 15,-10 3 48-15,0 0 0 16,9 0-624-16,-9 0-112 0,0 0-32 0</inkml:trace>
  <inkml:trace contextRef="#ctx0" brushRef="#br2" timeOffset="34031.26">27311 16919 12895 0,'-34'-4'576'0,"15"4"112"16,-1 0-560-16,3 1-128 0,4 0 0 0,5 2 0 0,8-3 1280 0,0 0 240 15,0 0 32-15,6 9 16 0,5 0-1024 0,6-2-208 16,4 0-32-16,6-2-16 0,5-3 176 0,4 1 48 16,0-2 0-16,8-1 0 0,3 0 112 0,7 0 16 15,6 0 16-15,7 0 0 0,6-1-48 0,-1 0-16 16,1-2 0-16,2 0 0 0,6 2-272 0,3 1-64 15,4-1-16-15,-2-2 0 0,3-2 96 0,-1 1 32 16,2 1 0-16,7 0 0 0,2-1-32 0,-1 0 0 16,-3 1 0-16,4-1 0 0,3 1-80 0,1 2 0 15,0-4-16-15,0 2 0 0,-2 2 32 0,6-1 16 16,5-2 0-16,-6 3 0 0,-3-1-112 0,-2 1-32 16,1-3 0-16,0 2 0 0,-4 0-16 0,-3 2-128 15,-4 0 192-15,1 0-64 0,-1-2 32 0,1 1 0 16,-6 1 0-16,-4 0 0 0,-6 1 16 0,2-1 0 15,-9-3 0-15,3 2 0 0,-1-3-176 0,-4 3 128 0,-2 2-128 16,-4 0 128-16,-1-1-128 0,-4 0 0 0,-3 0 144 0,2-1-144 16,-2-3 208-16,2 2-16 0,-2-1-16 0,-1 2 0 15,-2 1-176-15,1 0 0 0,-7 0 0 0,-18 0 128 16,3-1-128-16,4-2 0 0,1 2 0 0,2-3 0 16,-1-1 0-16,1 3 0 0,0-1 0 0,26 0 0 0,-14 2 0 0,-6-1 0 15,-2 0 0-15,-5 1 0 0,-2 1 0 0,-14 0 0 16,2 1 0-16,0 1 0 0,-3-1-160 15,0 0 160-15,0 0 0 0,-6-1-144 16,0 2-512-16,3-1-112 0,-15-1 0 16,0 0-16-16,0 0-1232 0,0 0-240 0,-10-1-48 0</inkml:trace>
  <inkml:trace contextRef="#ctx0" brushRef="#br2" timeOffset="34458.25">31660 16138 12895 0,'0'0'1152'15,"0"0"-928"-15,0 0-224 0,0 0 0 0,0 0 736 0,5 15 96 0,1 1 32 0,5 0 0 16,1-3-688-16,5-2-176 0,3 2 0 16,4 1 0-16,3-1 272 0,3 1 32 0,2 1 0 0,6 0 0 15,7 3 448-15,3 0 80 0,-2 3 32 0,1 2 0 16,0 1-144-16,-20-11-16 16,4 5-16-16,5 4 0 0,3 0-240 0,2 3-64 0,1 4 0 0,0 0 0 0,0-1-96 15,30 23-32-15,-12-12 0 0,-13-6 0 0,-6-2-96 16,-6-3-32-16,-4 1 0 0,-8 4 0 0,-3 1 80 0,-10 5 16 15,-6 1 0-15,-9 5 0 0,-9-2 96 0,-8 5 32 16,-9-1 0-16,-7-1 0 0,-7-5 240 0,-7-2 48 16,-9 2 16-16,23-18 0 0,-9 8-48 0,-5 2-16 15,-7 1 0-15,-7 0 0 0,-6 1-144 0,-6 0-48 16,-3 0 0-16,-77 30 0 0,26-11-256 0,11-14-144 16,9-7 160-16,8-4-160 15,9-4-1712-15,2-4-432 0,-37 5-96 0,22-11 0 0</inkml:trace>
  <inkml:trace contextRef="#ctx0" brushRef="#br2" timeOffset="53638.48">8459 17553 13295 0,'0'0'576'0,"14"1"144"0,-1-2-576 0,-2 0-144 15,0-3 0-15,-1 1 0 0,-10 3 1520 0,7-2 272 16,1-2 48-16,0-4 16 0,-8 8-176 0,0 0-16 16,5-4-16-16,-5 4 0 0,4-10-352 0,-4 10-64 15,0 0-16-15,0 0 0 0,-6-9-160 0,1 0-32 16,5 9-16-16,-11-5 0 0,-3 3-464 0,0-2-96 16,-1 1 0-16,-3-2-16 0,-1 5-16 0,-7-1 0 15,-1 1 0-15,-4 0 0 0,2 1-64 0,-3 2-16 16,-1 3 0-16,0-2 0 0,-1 1-128 0,1 3-16 15,1-2-16-15,0 6 0 0,0-2-16 0,3 3 0 16,0 2 0-16,3 1 0 0,2 1-160 0,1 1 192 16,0-1-192-16,3 2 192 0,2 2-192 0,3-3 0 15,4-2 0-15,3 2 0 0,3 1 0 0,5 0 0 0,4-1 0 0,5 1 0 16,5 1 0-16,3 2 128 0,6 3-128 0,4-1 0 16,2 4 0-16,4-1 0 0,3 4 128 0,2-3-128 15,1 1 0-15,2 1 0 0,0-2 0 0,-3 3 128 16,-3-2-128-16,-3-5 0 0,-4 0 0 0,-1 0 0 15,-4-2 0-15,-5 0 0 0,-6-1 128 0,0 2-128 16,-3-3 160-16,-4 1 0 0,-2-1 0 0,-3 2 0 16,-2 1 160-16,-4 0 48 0,-5-2 0 0,-4 3 0 0,-3 3 64 15,-5-3 16-15,-3 2 0 0,-6-4 0 0,-1 1-192 16,-5 3-16-16,-2-3-16 0,-2-2 0 0,-2-2 64 0,1-1 16 16,0-1 0-16,-3-1 0 0,-1-1-112 0,0-3-32 15,0-6 0-15,2-6 0 0,3 0-160 0,4-5 0 16,5-4 0-16,4 0 0 0,3-3-208 0,6-5-128 15,4 1-32-15,4-4 0 16,3-1-1376-16,8-5-288 0,3 2-48 0,9 0-16 16,4-4-1440-16,5-1-304 0</inkml:trace>
  <inkml:trace contextRef="#ctx0" brushRef="#br2" timeOffset="53997.38">9166 18083 24063 0,'0'0'1072'16,"0"0"208"-16,0 0-1024 0,0 0-256 0,0 0 0 0,0 0 0 15,0 0 1056-15,0 0 160 0,0 0 16 0,0 0 16 0,12-1-432 0,2-1-96 16,3-1-16-16,6-3 0 0,4 3 128 0,6-1 0 16,4-3 16-16,2 1 0 0,3 1-336 0,-1 1-64 15,-4-2 0-15,0 1-16 0,-3 1-240 0,-10 0-32 16,0-1-16-16,0 3 0 0,-1 0-144 0,-1 1 0 15,-4 0 0-15,-1-1 0 16,0 4-2176-16,-3 0-320 0,-3 1-64 0</inkml:trace>
  <inkml:trace contextRef="#ctx0" brushRef="#br2" timeOffset="54172.36">9193 18314 30863 0,'0'0'1360'0,"0"0"304"0,0 0-1344 0,0 0-320 15,10 8 0-15,4 1 0 0,4-4 768 0,3 0 96 16,5 0 16-16,4-4 0 0,2-2 240 0,5-2 48 16,4-2 16-16,2-1 0 0,-1 1-480 0,-10-1-112 15,2-1-16-15,5 2 0 0,-1-2-576 0,2 1 0 16,-1 4 0-16,3 1-11968 16,1 1-2336-16</inkml:trace>
  <inkml:trace contextRef="#ctx0" brushRef="#br2" timeOffset="55923.22">11731 17807 7359 0,'7'-11'656'0,"-5"7"-528"16,2-5-128-16,0 4 0 0,-4 5 2080 0,4-9 384 0,-1 0 80 0,-3 3 16 15,0 6-896-15,0 0-160 16,-3-9-32-16,-1 4-16 0,-1-4-144 0,0 4-32 0,-6 2 0 0,4-1 0 15,-3-2-256-15,-2 3-48 0,-2 2-16 0,-2 1 0 16,-3 1-160-16,-2 2-32 0,-4 0-16 0,-4 2 0 16,-3 2-176-16,-5 3-48 0,-4-2 0 0,-1 6 0 15,0 3-336-15,-2 2-192 0,-1 1 192 0,2 7-192 16,1 1 256-16,2 3-48 0,0 5-16 0,3 0 0 16,3 3 80-16,0 3 16 0,4 2 0 0,4 3 0 15,3-1-64-15,4 3-16 0,4-5 0 0,6 3 0 16,4-4-48-16,3 0-16 0,5-4 0 0,3-4 0 0,6 0 32 0,3-4 0 15,3-3 0-15,2 1 0 0,3-2 0 0,2-1 0 16,3-6 0-16,3-2 0 0,1-2-48 0,1 0 0 16,2-4 0-16,3-2 0 0,0-3-128 0,2 0 128 15,3 0-128-15,2 2 128 16,2-4-1600-16,0-4-320 0,-3 2-64 0</inkml:trace>
  <inkml:trace contextRef="#ctx0" brushRef="#br2" timeOffset="56612.24">12170 18368 16575 0,'0'0'1472'0,"-9"0"-1168"0,-1 0-304 0,1 0 0 15,0 0 768-15,9 0 112 0,-10 2 16 0,1 2 0 16,9-4 288-16,0 0 64 0,0 0 16 0,0 0 0 15,0 0-352-15,0 0-64 0,0 0-16 0,0 0 0 0,1 11-384 0,-1-11-96 16,8 9-16-16,2 0 0 0,3-1 16 0,2 1 0 16,3-3 0-16,3 2 0 0,5-3 80 0,2 1 16 15,3 1 0-15,4-2 0 0,2-4-48 0,2 3 0 16,3-1 0-16,0 3 0 0,0-4-64 0,-1-2-16 16,-2-2 0-16,-2 0 0 0,-3-2-16 0,-1 2-16 15,-2-3 0-15,-1 0 0 0,-3-4 32 0,-3 1 0 16,-2-4 0-16,-7 5 0 0,0-6-144 0,0 2-32 15,-1 0 0-15,0-3 0 0,-1 1-16 0,-1-1 0 16,-4 0 0-16,-3-3 0 0,1 1-128 0,-5-2 160 16,-4 0-160-16,-4-11 160 0,-5 5-160 0,0-1 192 15,-4 4-192-15,0 3 192 0,-2 2-192 0,-1 4 0 16,-3 0 144-16,-1 5-144 0,-1 2 0 0,-2 4 0 16,-2 1 0-16,-3 5 128 0,-2 1-128 0,-1 7 0 15,1 1 0-15,-3 3 0 0,-1 2 0 0,2 4 176 16,-1-1-176-16,2 6 192 0,1 0 0 0,2 5 0 15,2 3 0-15,0 1 0 0,-1 1 64 0,5 1 32 0,3 3 0 16,5-2 0-16,1-5 32 0,7 2 16 0,4 0 0 0,5-3 0 16,4-2-80-16,6-3 0 0,4 3-16 0,5-1 0 15,6-8 0-15,4-1 0 0,4 3 0 0,5-5 0 16,5-2 112-16,4-3 32 0,3-2 0 0,-1-2 0 16,2-1-192-16,-1-5-16 0,-3-1-16 0,1-4 0 15,2 0 16-15,2-4 0 0,2-6 0 0,5 1 0 16,3-1-176-16,2 1 0 0,1-3 0 0,-3-1-13472 15,1 3-2768-15</inkml:trace>
  <inkml:trace contextRef="#ctx0" brushRef="#br2" timeOffset="58478.95">13356 17405 16639 0,'0'0'736'0,"0"0"160"0,0 0-720 0,0 0-176 16,0 0 0-16,0 0 0 0,-4 9 1472 0,0-4 272 15,4-5 48-15,0 0 16 0,0 0-32 0,0 0-16 16,0 0 0-16,0 0 0 0,0 0-496 0,0 0-112 16,0 0 0-16,0 0-16 0,0 0-320 0,9-3-64 15,0-5-16-15,1 0 0 0,1-4-224 0,2-1-32 16,-3 1-16-16,3 0 0 0,0-2-208 0,-1 2-32 15,0 0-16-15,-2-1 0 0,3 3-208 0,-3-2 0 16,-1 6 128-16,0-2-128 0,0 3 0 0,0 3 0 16,-2 0 0-16,-7 2 0 0,8 4 0 0,-3 5 0 15,-3 3-128-15,0 3 128 0,-2 0-128 0,-3 4 128 0,-2 1-192 0,0 3 192 16,-3 3-176-16,-1-2 176 16,2 4-160-16,-3-4 160 0,2-4 0 0,0 1 0 0,0-3 0 0,0-3 0 15,2-1 400-15,0-4 32 16,1-1 0-16,3-4 0 0,2-5 80 0,0 0 0 0,0 0 16 0,0 0 0 15,6-5 64-15,2-4 16 16,1 0 0-16,1-5 0 0,1-1-224 0,1 0-64 0,0-3 0 0,2-1 0 16,2-2-320-16,0 0 128 15,1-1-128-15,2 1 0 0,1-2 0 0,2 4 0 0,1 3 0 0,-2 1 0 16,2-1 0-16,1 2 128 0,0 1-128 0,1 5 0 16,-3 1 0-16,3 2-160 0,-2 2 16 0,-2 2 0 15,-2 3 16-15,-2 2 0 0,-2 4 0 0,-1-2 0 16,-1 2-1808-16,-3 2-368 0,-1 1-64 15</inkml:trace>
  <inkml:trace contextRef="#ctx0" brushRef="#br2" timeOffset="59098.05">14689 16828 7359 0,'0'0'656'0,"6"-3"-528"0,2-4-128 0,0 3 0 16,-1 1 2432-16,1-1 464 0,-8 4 96 0,8-7 16 15,-1 2-1152-15,-2 4-208 0,-5 1-48 0,0 0-16 16,0 0-416-16,0 0-80 0,5-5 0 0,-5 5-16 16,0 0 0-16,0 0 0 0,0 0 0 0,0 0 0 15,0 0-288-15,0 0-48 0,-2 5-16 0,-3 3 0 0,-2 2-192 0,0 3-32 16,-2-1-16-16,0 5 0 16,-1 3-160-16,-2 6-16 0,0 0-16 0,-2 6 0 0,-2 0-32 0,0 2 0 15,1 4 0-15,-1-2 0 0,1-3-80 0,2 0-32 16,2-1 0-16,-2 10 0 0,3-12 176 0,2-1 16 15,3-4 16-15,2 0 0 0,3-5-48 0,3-3-16 16,-1-3 0-16,3-3 0 0,1 1 16 0,3-1 0 16,0-2 0-16,2 2 0 0,3-3-112 0,0 2 0 15,4-3-16-15,0 1 0 0,0-1-176 0,2-3 0 16,0-1 144-16,1 1-144 0,-2-2 0 0,-1-2 0 16,-1-185 0-16,5 363-128 15,-5-183-992-15,-4 0-192 0,0-3-32 0,-3 2-16 16,-3-4-1792-16,-3 1-368 0</inkml:trace>
  <inkml:trace contextRef="#ctx0" brushRef="#br2" timeOffset="59276.89">14230 17184 31327 0,'0'0'2784'0,"0"0"-2224"0,10-6-560 0,4 0 0 15,5 2 992-15,6-3 96 0,4 4 0 0,6-1 16 16,6-3 352-16,-7 0 64 0,10 0 16 0,6-1 0 15,6-1-608-15,3 2-112 0,1-3-32 0,26 0 0 16,-7 2-528-16,-26 7-96 0,4-2-32 0,25 2 0 31,-8 1-1104-31,-11 3-240 0,-10-2-32 0,-5 3-17104 0</inkml:trace>
  <inkml:trace contextRef="#ctx0" brushRef="#br2" timeOffset="60151.58">15823 17943 13823 0,'4'-11'1216'0,"1"0"-960"0,0 1-256 0,1 1 0 15,1-5 1328-15,-4 4 208 0,3-1 64 0,-1 1 0 16,-2 2 304-16,-3 8 64 0,0 0 16 0,0 0 0 16,4-11-432-16,-4 11-80 0,0 0 0 0,0 0-16 15,0 0-480-15,0 0-80 0,0 0-32 0,0 0 0 0,-4 17-288 0,-1 8-48 16,0 0-16-16,-1 7 0 16,-2 1-64-16,1 5-32 0,-1 4 0 0,-1 7 0 0,-1 2-48 0,-3 3-16 15,-1 2 0-15,-1 1 0 0,-1 1-160 0,-1 1-48 16,0-3 0-16,1-3 0 0,-1-5-16 0,3-2 0 15,-1-8 0-15,4-1 0 0,-1-4-128 0,2-4 128 16,1-7-128-16,2 0 128 0,0-3-128 0,0-4 0 16,2-2-192-16,5-13 192 15,-6 6-2080-15,6-6-288 0,0 0-64 0</inkml:trace>
  <inkml:trace contextRef="#ctx0" brushRef="#br2" timeOffset="60344.52">15253 18415 26719 0,'0'0'1184'0,"0"0"240"0,16 2-1136 0,3-1-288 15,2 1 0-15,6-1 0 0,4-2 2704 0,3-3 496 0,10-2 80 0,7-2 32 16,8-4-1760-16,6 2-336 16,2-1-80-16,2-2-16 0,-3-2-640 0,0 3-128 15,-1 0-32-15,1 4 0 16,-1-1-1008-16,-3 4-208 0,-4-2-32 0,-7 1-17616 0</inkml:trace>
  <inkml:trace contextRef="#ctx0" brushRef="#br2" timeOffset="70207.2">17464 17417 3679 0,'0'0'320'0,"0"0"-320"0,-8 4 0 0,5 1 0 16,-3 1 3328-16,3-1 576 0,-2 0 128 0,5-5 32 16,-3 8-2208-16,0-3-448 0,2 3-96 0,1-8-16 15,3 9-224-15,1-4-48 0,2 0-16 0,3 0 0 0,2-1-32 16,3-3 0-16,4 0 0 0,1-2 0 15,3 0-208-15,-1-3-64 0,3-3 0 0,2 1 0 0,1-4-128 0,3 1-16 16,-1-6-16-16,1-1 0 0,-1 1-144 0,1-1-16 16,2 0-16-16,-5-4 0 0,-1 0-176 0,-1-2-48 15,-4-1 0-15,1-3 0 0,-3 0-16 0,-1-3 0 16,-3 1 0-16,-1-3 0 0,-3 1-128 0,0 3 192 16,-4-1-192-16,1 5 192 0,-3 1-192 0,-1 4 0 15,-3 3 0-15,-1-1 0 0,-1 5 192 0,-4 3-32 16,0 1-16-16,-3 5 0 0,-1 6-144 0,-2 2 128 15,-3 3-128-15,-2 5 128 0,-1 4-128 0,-4 8 0 16,-2 2-192-16,0 7 192 0,-1 7-208 0,0 3 80 16,-1 4 128-16,-1 2-208 0,0 2 208 0,0-1 0 15,1-1 0-15,2-2 0 0,1-2 0 0,2-7 0 16,2-3 0-16,3-3 0 0,1-3 384 0,2-6-16 0,4-2-16 0,2 0 0 16,0-5-64-16,5-4-16 15,-2-1 0-15,3-2 0 0,0-11-64 0,0 0-16 16,5 4 0-16,2-4 0 0,0-3 240 0,2-4 32 0,0-1 16 15,1 0 0-15,2-3-288 0,0 1-64 0,2 1-128 16,3-1 192-16,2 3-192 0,3 4 0 0,-1-2 0 0,2 2 0 16,1 2-160-16,2 1 160 0,0 4-128 0,-1 2 128 15,-4-1-192-15,0 6 64 0,-4 1 0 0,-1 2 0 16,-5 1-128-16,-2 2-32 0,-3 0 0 16,-3 0 0-16,-4 2 128 0,-3-1 32 0,-3 0 0 0,0-2 0 15,-2-3 128-15,-1-3 0 0,-2 1 0 0,1-3 128 16,-2 1-128-16,2-4 144 0,2 1-144 0,2 1 160 15,7-7-160-15,0 0 0 0,0 0 144 0,0 0-144 0,5 5 128 0,3 1-128 16,2 1 128-16,3-4-128 0,2 2 208 0,3 3-16 16,2-3-16-16,5 0 0 0,2-1-176 0,3 2 0 15,1-2 0-15,-1 0 128 0,0 1-128 0,-1 1 0 16,-1-3 0-16,-3 1 0 16,-1 0-1088-16,-4 1-240 0,-2-1-48 0,-5-2-10176 15,-6 3-2032-15</inkml:trace>
  <inkml:trace contextRef="#ctx0" brushRef="#br2" timeOffset="70479.86">17238 18558 23039 0,'0'0'2048'0,"0"0"-1648"0,0 0-400 0,0 0 0 15,9-10 640-15,1 5 64 0,1-4 0 0,7 3 0 16,5-6 704-16,5 3 160 0,2-3 32 0,9 4 0 16,1-2-192-16,8 4-48 15,1-5 0-15,9 5 0 0,3-7-320 0,7 6-64 0,3-2-16 0,-19 5 0 16,4 3-448-16,2-1-80 0,2 1-32 0,2 2 0 16,2 2-400-16,-1 2 128 0,-1 3-128 0,-5-3 0 15,-6 0-1168 1,-8-1-320-16,-3 1-64 0,-4-1-9728 0,-7-1-1952 0</inkml:trace>
  <inkml:trace contextRef="#ctx0" brushRef="#br2" timeOffset="71112.08">17310 19259 11967 0,'-21'2'528'0,"8"-2"112"0,-1 0-512 0,0 0-128 0,0-1 0 0,1 1 0 0,2 0 2320 0,1 0 432 15,1-1 96-15,9 1 16 0,0 0-1152 0,-7-4-240 16,7 4-32-16,0 0-16 0,3-10 160 0,5-2 16 16,5 1 16-16,3-3 0 0,2-1-608 0,3-2-128 15,3-1-32-15,2-1 0 0,0 0-352 0,1 0-80 16,0 0-16-16,-1 1 0 0,-3-5-112 0,2 7-32 15,-3 1 0-15,-3 3 0 0,-2 7-256 0,-3 1 0 16,-1 2 0-16,-3 2 0 0,-10 0 0 0,10 7 0 16,-4 10 0-16,-1 2 0 0,-2 5 0 0,-3 5-144 15,-1 4 16-15,-3 3 0 0,-4 1 128 0,-2 0 0 16,-1 2 0-16,-5-1 0 0,-1 0 0 0,-2-2 0 0,1-2 0 16,0-3 0-16,1-6 176 0,2 1-48 0,0-6 0 0,1-2 0 15,4-2 336-15,1-4 64 0,3-6 16 0,6-6 0 16,0 0-32-16,0 0 0 0,1-14 0 0,4-3 0 15,3-2 0-15,2-2-16 0,1-7 0 0,3 2 0 16,3-4-288-16,3 1-48 0,4-4-16 0,4-2 0 16,4 0-144-16,-2-1 128 0,3 2-128 0,6 1 128 15,3 6-128-15,1 2 0 0,2 4-160 0,3 6 160 16,-1 5 0-16,0 2 0 0,3 6-128 0,-3 4 128 16,-5 6 0-16,-1 1 0 0,-5 5-160 0,-1 4 160 15,-3 4-192-15,-4 4 48 0,-4-3 0 0,-3 1 0 31,-5 3-1808-31,-5-3-352 0,-4 2-80 0</inkml:trace>
  <inkml:trace contextRef="#ctx0" brushRef="#br2" timeOffset="77773.88">10647 19795 15663 0,'0'0'1392'0,"0"0"-1120"16,-9 1-272-16,9-1 0 0,0 0 176 0,0 0-32 16,0 0 0-16,0 0 0 0,0 0-144 0,0 0 0 15,0 0 0-15,0 0 0 0,5 8 0 0,-5-8 0 16,0 0 0-16,12 8 0 0,-1-5 0 0,0 1 0 15,2 0 176-15,1 1-176 0,1-2 512 0,4-1 16 16,2-1 0-16,2 2 0 0,1-2 48 0,4 2 0 16,5 2 0-16,4-1 0 0,1-2-192 0,3 2-16 15,0-1-16-15,3 0 0 0,-2-1-144 0,2 0-16 16,3 1-16-16,3 1 0 0,1-1 16 0,6 1 0 16,6 1 0-16,2-2 0 0,-3 1-192 0,2-1 160 0,1 1-160 0,2 1 160 15,4 0-160-15,6 4 0 0,3-4 144 0,-3 2-144 16,-4 2 128-16,-1-3-128 0,2 3 128 0,3-3-128 15,5 1 0-15,-1-1 0 0,-2-2 0 0,-2-3 0 16,-2 2 0-16,0 2 0 0,2 0 0 0,0-3 128 16,5 1-128-16,-5-1 0 0,-4 1 0 0,-2 2 0 15,1-1 0-15,5 0 0 0,3 2 0 0,0 0 0 16,-4-1 0-16,0 2 128 0,0 0-128 0,3 0 0 16,3 2 0-16,0-3 0 0,1 2 0 0,1 1 0 15,-4-3-176-15,1 3 0 0,3-4 0 0,3 4 0 16,2-2 176-16,-4 5-160 0,-3-3 160 0,1 3-160 15,1 1 160-15,2-1-160 0,5 0 160 0,-4 4-160 16,-5-1-16-16,-2 0 0 0,0 3 0 0,4 2 0 16,5-6 176-16,-3 0-160 0,-3 0 160 0,-2 1-160 15,-1 1-96-15,7-2 0 0,2 1-16 0,-7-1 0 16,-2-1-224 0,-5-2-32-16,-2 2-16 0,-3 1 0 0,1 0-32 0,-1-3-16 0,0 1 0 0,-7 0 0 0,-2-2 592 0,-5 2 0 15,-3 1 0-15,1-3 0 0,-6 3 0 0,2-3 0 16,3 0 0-16,3 1 0 0,-5-3 0 0,-2 2 0 15,-1-4 176-15,-4 2-176 0,-2 1 192 0,-3-4-64 16,0 3-128-16,-3-3 192 0,-1 1 32 0,2 0 0 16,2-3 0-16,-1 0 0 0,-2-2-32 0,-2 1-16 15,0-2 0-15,-2 0 0 0,-5-1-176 0,1 0 0 16,-4 0 0-16,-1-2 0 0,-3-3 0 0,0 1 0 0,-2 1 0 16,-1 1 0-16,-2-3 224 0,0 1-32 0,-5 1-16 0,2-1 0 15,-2-1 80-15,-2 2 32 16,-8 4 0-16,7-4 0 0,-7 4-48 0,0 0-16 0,0 0 0 0,0 0 0 15,-1-10-96-15,1 10-128 0,-9-7 176 0,-1 5-176 16,-3-2 128-16,-5 0-128 0,-2 2 0 16,-4 0 0-16,-4 1 0 0,-2 0 0 0,-5 0 0 0,-4 1 0 15,-7-3 128-15,-1 0-128 16,-1-2 0-16,-4 2 0 0,2-1 208 0,-3-1-64 0,-3-3-16 0,-8 3 0 16,-5-4 112-16,-4 0 16 0,-5-2 0 0,-3-1 0 15,-4 1-64-15,-6 1 0 0,-8 0 0 0,-4-1 0 16,-3 0-192-16,-4-2 128 0,-2 2-128 0,-6-1 0 15,-8-4 176-15,2 1-176 0,-1 3 192 0,-1 1-192 16,-3-7 336-16,3 4-32 0,3 1-16 0,-3-1 0 16,-5-2 208-16,4 0 32 0,1 1 16 0,-3 0 0 15,-7-4-352-15,2 2-64 0,2 0 0 0,-3 1-128 16,-4 2 128-16,-1 2-128 0,6-4 0 0,-5 0 0 0,-1 1 128 16,2-1-128-16,-1 2 0 0,-1-1 0 0,-2 4 0 15,1-3 0-15,2 2 0 0,2 0 0 0,1-1 0 0,4 0 0 16,3 4 0-16,5-2 0 0,1-2 0 0,8 4 0 15,7-1 0-15,3 1 0 0,2-2 0 0,7 2 0 16,5-4 0-16,8 3 0 0,7 6 0 0,-5-1 0 16,-2 0 0-16,4-3 0 0,7 3 0 0,3 0-224 15,3 0 64-15,5 4 16 0,2 2 0 0,4-1 0 16,-5-3 0-16,5 0 0 0,4 1-176 0,6 0-16 16,3-1-16-16,5 2 0 0,5-2 144 0,4 2 16 15,5 0 16-15,7 1 0 0,3-3 176 0,5 3 0 0,8 0-144 16,0 0 144-16,0 0 0 0,0 0 0 0,12 0 0 15,3 0 0-15,3 0-160 0,2 0 160 0,3 0-208 0,1 2 80 16,5-1 128-16,3 1 0 0,5 1 0 0,5-3 0 16,1 0 0-16,5-3 0 0,2 2 144 0,7 0-144 15,7 0 288-15,11 1-48 0,11 1-16 0,7-1 0 16,5-4 64-16,10 3 16 0,9 3 0 0,7 0 0 16,11-2-176-16,11 2-128 0,11 6 144 0,2-3-144 15,-1 0 0-15,8 1 128 0,8-1-128 0,6 6 0 16,3 0 128-16,3 2-128 0,-4 1 176 0,5-2-176 15,2 2 0-15,4 3 0 0,6 1 0 0,4 2 0 16,0 2 0-16,-1 2 0 0,1-1 0 0,-1 1 0 16,0 3 0-16,-1-3 0 0,-4 5 0 0,-5 1 0 15,-7 4 0-15,-12-3 0 0,-12-4 0 0,-7 0 0 16,-9 3 128-16,-11-4-128 0,-12-4 0 0,-11 1 0 0,-5 0 336 16,-7-1-32-16,-7-1-16 0,-11 0 0 0,-10-1 208 15,-7-2 32-15,-8 1 16 0,-7-1 0 0,-9 0-128 16,-5-2-32-16,-4-2 0 0,-6-2 0 0,-6-1-256 0,-6-2-128 15,-5 0 0-15,-8-9 128 0,0 0-128 0,-9 6-176 16,-7 0 48-16,-4-3 0 16,-5-3-1024-16,-6-3-192 0,-4-3-32 15</inkml:trace>
  <inkml:trace contextRef="#ctx0" brushRef="#br2" timeOffset="80428.44">10510 19410 1839 0,'-13'-3'0'0,"5"2"160"0,-1 0-160 0,1 0 0 15,-1-3 0-15,2-1 0 0,7 5 3136 0,0 0 576 16,-5-7 128-16,5 7 32 0,-4-10-2224 0,4 10-448 16,-1-8-96-16,1 8-16 0,3-10-176 0,4 1-32 15,0 2-16-15,-1-1 0 0,-6 8-224 0,13-5-32 16,1-4-16-16,2 3 0 0,2 3-224 0,4-1-48 15,2-1-16-15,5 3 0 0,4-2-80 0,5 3-16 0,2 0 0 0,3-1 0 16,1 1 80-16,1 0 16 0,-1-3 0 0,2 1 0 16,-1 1 96-16,-2-2 32 0,-3-1 0 0,0 0 0 15,-1 4 160-15,-1-2 48 0,-5-1 0 0,-1 2 0 16,-3-5-368-16,-3 5-64 0,-5 2-16 0,-3-2 0 16,-4 1 0-16,-4 0 0 0,-10 1 0 0,0 0 0 15,0 0 192-15,0 0 16 0,0 0 16 0,-9-1 0 16,-3 1 128-16,-6 1 32 0,-5-1 0 0,-4 2 0 15,-2 1-256-15,-4 3-64 0,-4-2 0 0,-1 3 0 16,-3-1-32-16,-2-1-16 0,1-4 0 0,-1 2 0 16,1 1-208-16,0-1 176 0,0-3-176 0,2 3 160 15,-1 0-160-15,7-2 0 0,3 0 0 0,4-1 0 16,2 0 0-16,7 0 0 0,3-1 0 0,5 1 0 16,10 0 0-16,0 0 0 0,0 0 0 0,0 0 0 15,5-9 0-15,8 3 0 0,4 2 0 0,6 0 0 0,4-1 0 16,6 2 0-16,5-1 0 0,5 3 0 0,3 0-128 0,2 0 128 15,1-1 0-15,-1 0 0 0,-4-2 0 0,2 1 0 16,-4 1 0-16,-2 1 0 0,-4-1 0 0,-1 2 0 16,-7 2 0-16,-4-1 0 0,-3-1 0 0,-4 0 0 15,-6 0 0-15,-11 0 128 0,0 0-128 0,0 0 192 16,0 0-192-16,0 0 192 0,-11 6 16 0,-4 2 16 16,-4-3 0-16,-4 3 0 0,-3-2 16 0,-3-2 0 15,-3-2 0-15,-3 1 0 0,-1 2-240 0,-3-1 176 16,-3-2-176-16,-1 1 160 0,-1-4-160 0,1 1 128 15,1 2-128-15,3-2 128 0,2-1-128 0,5 0 0 16,3-1 0-16,6 1 0 0,7 0 0 0,0-2 0 0,5 2 0 16,11 1 0-16,0 0 0 0,0 0 0 15,0 0 0-15,0 0 0 0,14-5-128 0,6 2 128 0,7 2-160 0,5 0 160 16,3 0-144-16,5 1 144 0,3 0-128 0,5 0 128 16,-1-3 0-16,0 3 0 0,-2-3 0 0,-2 2 0 15,-2 0 0-15,-2 0 0 0,-2-2 0 0,-3 3 0 16,-2 0 0-16,-5 0 0 0,-3 0 0 0,-5-1 128 15,-3-2-128-15,-2 3 144 0,-2 0-144 0,-12 0 160 16,0 0-16-16,0 0 0 0,0 0 0 0,0 0 0 16,0 0 48-16,0 0 0 0,-12-5 0 0,-5 1 0 15,-4 2 48-15,0-2 16 0,-6 1 0 0,-2 2 0 16,-2 1-112-16,-2 0-16 0,-2 0 0 0,-1 1 0 16,-5-1-128-16,2 0 128 0,1 0-128 0,1 0 128 0,0 0-128 15,4-1 0-15,4 0 0 0,1 0 128 0,2 1-128 16,3-2 0-16,4 2 0 0,3 0 0 0,3 0 0 0,3 0 0 15,1 0 0-15,9 0 0 0,0 0 0 0,0 0-144 16,0 0 144-16,0 0 0 0,12 0-160 0,2 2 160 16,1-1-128-16,4 0 128 0,4 0-128 0,2-1 128 15,2 0-128-15,3-1 128 0,-2 1 0 0,4-1-160 16,1 0 160-16,-2-1 0 0,0 1 0 0,0 0-128 16,-2 0 128-16,-2-1 0 0,0 1 0 0,-6 1 0 15,1-3 0-15,-2 3 0 0,-1 0 0 0,-2 0 0 16,-3 0 0-16,-4 0 0 0,-10 0 0 0,11 0 0 15,-11 0 0-15,0 0 0 0,0 0 128 0,0 0-128 16,0 0 0-16,0 0 0 0,-9-1 0 0,-3 0 128 16,-6 1-128-16,-2 1 0 0,-2 3 0 0,-7-1 0 0,-6-1 0 15,-1 1 0-15,-4 0 0 0,-2 1 0 0,-2 1 0 0,-2-2 0 16,-1-2 0-16,0 0 0 0,-1-1 0 0,2 0 0 16,4 2 0-16,2-1 128 0,4 0-128 0,3 2 144 15,2 1-144-15,4-2 0 0,3 1-160 0,5-2 160 16,4 0-144-16,5 2 144 0,10-3-128 0,0 0 128 15,-8 2-144-15,8-2 144 0,0 0-160 0,0 0 160 16,0 0-304-16,10 5 48 0,3-5 0 0,1 2 0 16,1 0 48-16,4 0 16 0,2-2 0 0,4 0 0 15,3 0 48-15,4 0 16 0,0 0 0 0,2-2 0 16,4 1 128-16,0 0-208 0,0-1 80 0,-1-1 128 16,0 0-160-16,-4 1 160 0,-4-1 0 0,0 2-144 15,-4-2 144-15,-4 1 0 0,-3-2 0 0,-4 1 0 16,0 1 0-16,-3-1 0 0,-11 3 0 0,0 0 0 0,0 0 0 15,0 0 0-15,0 0 128 0,0 0-128 0,0 0 0 0,0 0 144 16,-10-1-144-16,-2 1 0 0,-2 0 160 0,-3 0-160 16,-3 0 128-16,-1 1-128 0,-1-1 0 0,-1 0 128 15,0 0-128-15,1 0 0 0,-3-1 0 0,1 1 0 16,-2 1 0-16,1-1 0 0,-2 0 0 0,5 0 0 16,-2 0 0-16,5 0 0 0,1 0 0 0,6 0 0 15,2 0 0-15,-1 0 0 0,1-1 0 0,10 1 0 16,0 0 0-16,0 0 0 0,0 0 0 0,0 0 0 15,0 0 0-15,0 0 0 0,0 0-192 0,14 0 192 16,1 0-160-16,2 0 160 0,1 1-144 0,1-1 144 16,0 0-128-16,1 0 128 0,1 0 0 0,0 0 0 0,-3 0 0 15,0 0-128-15,0 0 128 0,-1 0 0 16,-4 0 0-16,-1 0 0 0,-4-1 0 0,-8 1 0 0,0 0 0 0,0 0 0 16,0 0 0-16,0 0 0 0,0 0 128 0,0 0-128 15,0 0 0-15,0 0 0 0,0 0 0 0,0 0 128 16,0 0-128-16,-11 1 0 0,-2 0 0 0,2-1 0 15,-1 0 0-15,2-1 0 0,-1 1 0 0,1 0 0 16,2 0 0-16,-2 0 0 0,2-1 0 0,8 1 0 16,-9 0 0-16,0-1 0 0,9 1 0 0,-9-2 0 15,2 0 0-15,7 2 0 0,-9-3 0 0,9 3-128 16,-9 0 128-16,0 0 0 0,2-1 0 0,0 2 0 16,7-1 0-16,-9 4 0 0,2-3 0 0,7-1 0 15,-8 0 0-15,8 0 0 0,0 0 0 0,-8 2 0 16,8-2 0-16,0 0 0 0,-7 2 0 0,7-2 0 15,0 0 0-15,0 0 0 0,0 0 0 0,0 0-192 16,0 0-320-16,0 0-80 0,0 0-16 16,0 0 0-16,0 0-1968 0,10 7-400 0,0-1-80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20:11:17.53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23004 6379 8287 0,'0'0'368'0,"0"0"80"0,-9 0-448 0,0 1 0 0,9-1 0 0,-9 4 0 16,0-3 1920-16,9-1 288 0,0 0 64 0,-8 3 16 15,8-3-1008-15,0 0-208 0,0 0-48 0,0 0 0 16,0 0-16-16,0 0-16 0,-7 2 0 0,7-2 0 16,0 0-48-16,0 0-16 0,0 0 0 0,0 0 0 0,0 0-112 0,0 0-32 15,0 0 0-15,15 3 0 0,3-1-112 0,1 1-32 16,1-2 0-16,4-1 0 15,3-1-128-15,5 0-16 0,0-3-16 0,6 1 0 0,6-2 0 0,4-1 0 16,5 0 0-16,5 4 0 0,8 2-80 0,-1 0-16 16,0 0 0-16,2-2 0 0,-3-3-16 0,4 2-16 15,5 2 0-15,4 1 0 0,6 0 32 0,0-1 0 16,-3-1 0-16,0 1 0 0,-1 1-112 0,3 1-16 16,3 3 0-16,-24-1 0 0,5-1-128 0,3-1-128 15,1 1 144-15,6 0-144 0,7 1 128 0,-2-1-128 16,-2-2 0-16,-1 0 144 0,-2 0-144 0,1 2 0 15,4-1 0-15,-3 0 128 0,-1 0-128 0,-4-1 0 16,-3 0 0-16,-1 0 128 0,1 0-128 0,0 3 160 16,0 0-160-16,0 0 160 0,-1-1-16 0,3-1 0 15,-8-2 0-15,3 1 0 0,-1 0 48 0,2 2 16 16,3 2 0-16,-1 0 0 0,-1-4 16 0,-2 0 0 16,1 1 0-16,-1 0 0 0,-3 2-96 0,1-1-128 15,1 3 176-15,-3 2-176 0,-2-3 128 0,-1-1-128 16,-3-1 0-16,-2-1 0 0,-3 0 128 0,-1 1-128 0,-3 1 0 15,-1 0 0-15,0-1 192 0,-1 0-64 0,-2 0 0 16,-4 0-128-16,-3-1 240 0,-2 1-64 0,0 2-16 0,-1-3 0 16,-4-1 48-16,3 2 16 0,0 0 0 0,-1 0 0 15,0 0 0-15,1 2 0 0,-1 1 0 0,1 0 0 16,0-4-96-16,1 4-128 0,-2 2 176 0,-1-2-176 16,-5-3 128-16,3 2-128 0,-4 0 0 0,-2 2 0 15,-2-2 0-15,-1 0 128 0,0 0-128 0,-3 1 0 0,-1-1 144 16,-1-2-144-16,-1 2 0 0,-1 1 144 0,-3-1-144 0,0-2 128 15,-1 2-128-15,1-1 128 0,-2-1-128 0,2 2 0 16,0-1 144-16,1-1-144 0,1 0 0 0,0 0 128 16,2 1-128-16,0-1 0 0,0 2 0 0,2-1 0 15,-2-1 0-15,-4 1 0 16,-1-2-1088-16,-3-1-176 0,-6 0-32 0,1-4-18736 16</inkml:trace>
  <inkml:trace contextRef="#ctx0" brushRef="#br0" timeOffset="2092.58">24089 8728 15663 0,'-15'-18'688'0,"6"7"144"0,0 3-656 0,-1-5-176 0,0-3 0 0,-2-1 0 16,0 4 2336-16,-2 1 432 0,0-2 96 0,-4 0 16 15,0 1-1424-15,-2 3-288 0,-1 0-48 0,-2 5-16 16,-5 1-160-16,3 1-48 0,-3 5 0 0,-1 1 0 0,-4 1-320 0,-4 5-80 16,-5 0-16-16,-6 5 0 0,-6 3-272 0,2 3-48 15,1 4-16-15,6 4 0 0,-1-1 0 0,3 4 0 16,-1 6 0-16,4 4 0 0,2 5-144 0,1 5 0 16,1 1 0-16,6-1 0 0,5-3 0 0,10-1 0 15,8-3 0-15,7 0 0 0,8-6 0 0,8-4 0 16,4-3 0-16,7-5 0 0,5 0 0 0,4-5 128 15,5-3-128-15,2-5 128 0,6-4 32 0,4 0 0 16,4-3 0-16,5-4 0 0,5-2-16 0,-3-2 0 16,-9-7 0-16,0-1 0 0,-2-5 16 0,3-2 0 15,1-2 0-15,2-3 0 0,2-2 64 0,-5 0 16 16,-30 11 0-16,2-6 0 0,-1-4 80 0,-3-5 0 16,-2 1 16-16,-3-8 0 0,-3-5 112 0,-3-4 0 15,-4 1 16-15,1-37 0 0,-9 18-144 0,-4 10-16 16,-5 12-16-16,-2 8 0 0,-7 4-32 0,-2 6 0 15,-5 3 0-15,-3 3 0 0,-4 6-256 0,-2 1 0 16,-4 7 0-16,1 2 0 16,3 2-1696-16,4 5-240 0,5 1-48 0,3 0-9680 0,3 2-1936 0</inkml:trace>
  <inkml:trace contextRef="#ctx0" brushRef="#br0" timeOffset="2879.55">23515 9695 18719 0,'0'0'832'0,"-3"-8"160"0,3 8-800 0,0 0-192 0,-3-8 0 0,3 8 0 16,0 0 1120-16,3-9 176 0,-3 9 48 0,0 0 0 15,5-9-112-15,-5 9-16 16,0 0 0-16,0 0 0 0,0 0-272 0,10 0-64 0,0 0-16 16,-10 0 0-16,8 6-144 0,0 6-16 0,-2 0-16 0,0 2 0 15,-1 4-48-15,3 5 0 0,-3 0 0 0,0 6 0 16,0 0-160-16,-1 6-32 0,0 1-16 0,0 8 0 15,0-2 32-15,-4 5 16 0,0-2 0 0,0 5 0 16,-4 2 32-16,1-2 0 0,2-3 0 0,-2 2 0 16,1 2-224-16,-1 0-32 0,1 1-16 0,-3-2 0 15,-3 1-64-15,0-1-16 0,5 2 0 0,-2-1 0 0,-1-6 64 0,1 2 16 16,2 0 0-16,-1-4 0 0,0 3-64 0,-1-3-16 16,2 2 0-16,0-1 0 0,0 3 0 0,0-2 0 15,1 3 0-15,-2-5 0 0,0 2 16 0,0-2 0 16,2 3 0-16,1-6 0 0,-3 1-176 0,0 2 160 15,-1 2-160-15,1 3 160 0,-1 1-32 0,0-3-128 16,-3-1 192-16,1-2-64 0,2 1-128 0,-2-2 160 16,0 0-160-16,0 1 160 0,2-2-160 0,-1 1 128 15,-2 1-128-15,2-1 128 0,1 0-128 0,0-1 128 16,0-4-128-16,1-3 128 0,-3-3 0 0,4 0-128 16,0 1 192-16,1 1-64 0,0-5-128 0,1-4 0 15,1-1 144-15,-3 0-144 0,1 2 128 0,-1-2-128 16,1 2 128-16,-2-3-128 0,0-1 144 0,2-3-144 15,-1-2 192-15,1 1-192 0,-2-6 176 0,0 0-176 16,1-4 160-16,3-7-160 0,-5 5 0 0,5-5 0 16,0 0 0-16,0 0 0 0,-2-9 0 0,-1-2-320 15,2-2 64-15,1-11 0 16,1 0-1184-16,0 2-224 0,1 2-64 0,-1-2 0 16,0 3-1552-16,1 2-320 0,-2 3-64 0</inkml:trace>
  <inkml:trace contextRef="#ctx0" brushRef="#br0" timeOffset="3225.09">23057 12575 20271 0,'-20'-3'1792'0,"7"3"-1424"0,1 2-368 0,5-1 0 0,-2 4 1696 0,1 3 272 0,1-3 48 0,0 4 16 0,0 2-1264 0,0 5-240 15,1 0-48-15,1 3-16 0,1 2 512 0,2 2 112 16,0 2 0-16,4 0 16 0,-1 3-496 0,3-2-96 15,-1 2-32-15,5-4 0 0,2 0-160 0,2 1-48 16,4-3 0-16,2 0 0 0,4-2 256 0,-3-1 48 16,1 1 16-16,0-1 0 0,1-5-160 0,-1 0-48 15,0-1 0-15,1-1 0 0,0-5 32 0,1-2 0 16,0-2 0-16,2-4 0 0,1 1 96 0,6-6 0 16,-2-2 16-16,5-8 0 0,3-1 80 0,4-9 16 15,2-4 0-15,-1-5 0 0,0-7 16 0,-7-1 16 16,1-6 0-16,6-24 0 0,-9 4-144 0,-4 7-16 15,-2 1-16-15,-5 12 0 0,-7 3-272 0,-6 6-48 16,0 5-16-16,-4 2 0 0,-3 4-144 0,-3 3-144 16,-3 3 144-16,0 4-208 15,-1 3-2176-15,-1 3-432 0,-4 8-96 0</inkml:trace>
  <inkml:trace contextRef="#ctx0" brushRef="#br0" timeOffset="3832.61">22580 14089 10127 0,'4'-15'896'0,"2"-2"-704"0,3-2-192 0,0 3 0 16,-1-1 2032-16,-1 2 368 0,1 2 80 0,-2 3 16 15,-2-1-512-15,1 4-112 0,-5 7-16 0,3-9 0 16,-3 9-256-16,0 0-48 0,0 0-16 0,0 0 0 16,0 0-320-16,-4 12-64 0,-1 2 0 0,-3 6-16 15,-1 4-384-15,-1 7-80 0,-2 4-16 0,-2 6 0 16,-2 7-160-16,0 2-48 0,-1 0 0 0,2 2 0 0,0-1-192 16,2-2-32-16,3-1-16 0,2-3 0 15,2-6-208-15,2 2 0 0,2-3 0 0,2-7 0 0,1-6 0 16,0-3 0-16,0-3 0 0,1-5 0 15,-1-3-368-15,-1-11-64 0,0 0-16 0,0 0 0 16,0 0-2464-16,-9-10-496 0,-1-4-112 0,-2-4 0 0</inkml:trace>
  <inkml:trace contextRef="#ctx0" brushRef="#br0" timeOffset="4031.5">21946 14411 31151 0,'0'0'1376'0,"0"0"288"0,13-5-1328 0,7 1-336 15,4 0 0-15,5 0 0 0,6-5 224 0,2 3-32 16,2-5 0-16,4 2 0 0,4-4 672 0,8-1 128 16,6-4 32-16,6 0 0 0,6 2-416 0,-5 1-80 0,-7 2-16 15,-6-1 0-15,-7 1-256 0,-3 3-64 16,-3-1-16-16,-4 4 0 0,-4 1-176 0,-5 2-176 16,-2 2 48-16,-6-2 0 15,-6-3-2368-15,-3 4-480 0,-1 0-96 0</inkml:trace>
  <inkml:trace contextRef="#ctx0" brushRef="#br0" timeOffset="4484.54">23128 13642 25279 0,'-20'-29'1120'0,"3"8"224"0,-4-4-1072 0,-5-1-272 0,-2 3 0 0,-1 3 0 15,1 4 864-15,-4 2 112 0,0 1 32 0,1 7 0 16,-1-2 400-16,-4 7 64 0,-4 6 32 0,-4-1 0 16,-1 1-608-16,-7 6-112 0,-8 1-16 0,-1 7-16 15,1 5-240-15,3 2-32 0,1 9-16 0,3 8 0 0,-5 4-208 16,-1 10-64-16,-7 7 0 0,-1 7 0 0,3 6-64 0,6 7-128 16,8 7 176-16,5 1-176 0,6 1 0 0,9-4 0 15,9-4 0-15,9-3 0 0,9-7 0 0,10-3 0 16,8-6 0-16,11-9 0 0,7-8 0 0,14-7 0 15,14-9 0-15,-9-15 0 0,12-2 0 0,4-6 0 16,11-1 0-16,43-5 0 0,4-8 0 16,-10-7 192-16,-12-5-64 0,-4-1-128 0,-2-6 208 0,3-7-64 15,-46 10-16-15,7-5 0 0,1-8 304 0,3-5 48 16,2-8 16-16,1-4 0 0,4 1 16 0,-4-11 16 16,-6-5 0-16,43-70 0 0,-35 17 176 0,-25 6 16 0,-22 6 16 0,-15 0 0 15,-14-1-96-15,-11 16 0 0,-7 17-16 16,-12 14 0-16,-11 8-368 0,-7 11-64 0,21 24 0 0,-5 1-16 15,-4 2-432-15,-1 6-96 0,-6 1-16 0,-2 3 0 32,-2 3-2000-32,-1 1-384 0,-3 1-96 0</inkml:trace>
  <inkml:trace contextRef="#ctx0" brushRef="#br0" timeOffset="5626.31">25283 13933 22111 0,'0'0'1968'0,"0"0"-1584"0,-3-10-384 0,3 10 0 15,-2-8 272-15,2 8-16 0,0 0-16 0,0 0 0 0,-9 1 240 0,0 7 48 16,0 5 16-16,-1 7 0 0,0 8-96 0,-2 5-32 16,1 4 0-16,-2 4 0 0,-2 3-32 0,1 6-16 15,-3 4 0-15,-3 2 0 0,-3 0-112 0,0-1 0 16,1-2-16-16,1-5 0 0,-2-2 32 16,3-9 16-16,2-4 0 0,0-6 0 0,2 1 544 0,0-8 96 15,7-3 32-15,1-8 0 0,2-2 0 0,6-7 0 16,0 0 0-16,0 0 0 0,3-16-16 0,2-6 0 15,3-5 0-15,3-3 0 0,6-3-432 0,3-4-96 0,4-5-16 0,5 0 0 16,4-6-400-16,3-3 0 16,-2-4 0-16,2-1 0 0,0 0 0 0,-1 4 0 15,-4 5 0-15,2 4 0 0,1 4 0 0,-2 6 0 16,-3 10 0-16,-4 6 0 0,-2 4 0 0,-2 10 0 0,-4 3 0 16,-1 2 0-16,-5 11 0 0,-5 0 0 15,-6 2 0-15,-3 4 0 0,-8 5 0 0,-4 3 0 0,-5 6 0 16,-4 1 0-16,-3-1 0 0,-2-1 0 0,-2 1 0 15,2-5 0-15,2-8 0 0,3-3-144 0,1-1 144 0,6-3 0 32,4-8-784-32,3-4-48 0,10-1-16 0,-4-7 0 15,5-8-2336-15,7-3-464 0</inkml:trace>
  <inkml:trace contextRef="#ctx0" brushRef="#br0" timeOffset="5897.97">25935 13835 22111 0,'0'0'1968'0,"0"0"-1584"0,0 0-384 0,0 0 0 0,-8 8 864 0,-1 1 96 16,-1 3 0-16,-1 5 16 0,-6 2 160 0,2 1 16 16,0 3 16-16,1 2 0 0,-2 1-432 0,4 2-96 15,-1-3 0-15,1 2-16 0,2-7-128 0,5 2-32 16,5-3 0-16,5-1 0 0,3 0-192 0,3-4-32 16,5-7-16-16,4 0 0 0,5-4 80 0,2-3 16 15,0 0 0-15,1-6 0 0,0-7 64 0,0-2 32 16,0 1 0-16,-2-4 0 0,1-3-16 0,-2-1 0 15,-3-1 0-15,-4-1 0 0,-4 1 96 0,-5 3 16 16,-7-6 0-16,-3 3 0 0,-4 2-80 0,-4 1-16 16,-5 0 0-16,-1 3 0 0,-3 1-256 0,-1 4-160 0,-1 4 192 0,-3 2-192 15,1 3 0-15,3 3-224 16,1 1 16-16,4 2 0 16,2 2-1776-16,0 0-368 0,3 3-64 0</inkml:trace>
  <inkml:trace contextRef="#ctx0" brushRef="#br0" timeOffset="6262.89">26860 13693 22863 0,'0'0'1008'0,"-6"-3"208"0,-2-1-960 0,-1 2-256 0,0 2 0 0,-1-2 0 16,-1 1 1392-16,-8 2 224 0,-2 1 48 0,-2 2 16 15,-2 4-528-15,0 1-96 0,-2 4-32 0,2 1 0 0,-1 3-336 0,4 2-80 16,2-2-16-16,5 0 0 0,1-2-336 0,4 0-80 16,3-2-16-16,5 1 0 0,3-5-16 0,3 4 0 15,2-1 0-15,4 0 0 0,2 1 32 0,2 1 0 16,4-4 0-16,1 2 0 0,1 2-176 0,-1 0 192 16,-1-1-192-16,-2 1 192 0,-4 0-192 0,-3 1 0 15,-5-1 144-15,-4-3-144 0,0-11 384 0,-7 13 0 16,-3 0 0-16,-3-3 0 0,-2 2 192 0,-4-5 64 15,-4 1 0-15,-1-3 0 0,0 2-256 0,-2-2-64 16,-2-4 0-16,2-2 0 0,2-3-144 0,3 0-48 16,2-1 0-16,5 1 0 15,4-7-1088-15,4-1-240 0,1 3-32 0,5-2-10544 16,5 2-2112-16</inkml:trace>
  <inkml:trace contextRef="#ctx0" brushRef="#br0" timeOffset="6460.29">27116 13785 25791 0,'0'0'2304'0,"0"0"-1856"0,0 0-448 0,-5 9 0 16,2 0 800-16,-2 1 64 0,-1 3 16 0,-1 4 0 16,0-1 480-16,-2 3 112 0,-1 2 0 0,1 0 16 15,-4 11-464-15,1 2-112 0,1-2-16 0,0-1 0 0,-1 0-544 0,3 1-112 16,-1 1-32-16,-1 7 0 15,0-9-208-15,4-4 0 0,2-2 0 0,2-4 0 16,2-7-1040-16,2-3-304 0,3 1-64 0,-4-12-14224 16</inkml:trace>
  <inkml:trace contextRef="#ctx0" brushRef="#br0" timeOffset="6757.79">27859 13199 27647 0,'0'0'1216'0,"0"-7"256"0,-1 0-1168 0,1 7-304 15,0 0 0-15,0 0 0 0,0 0 1008 0,-8 4 144 16,-1 6 16-16,-1 6 16 0,-2 5-384 0,-4 3-80 0,-1 7-16 0,-3 5 0 15,1 3-96-15,-1 5-32 0,-2 1 0 0,0 7 0 16,1 1-176-16,0 5-32 16,-2 3-16-16,2-2 0 0,4 0-224 0,-1-2-128 0,0-1 128 0,3-6-128 15,2-3 0-15,3-7 0 0,0-5 0 0,2-4-192 32,-1 0-1440-32,3-8-288 0,-1-5-64 0,1-4-8000 0,0-7-1584 0</inkml:trace>
  <inkml:trace contextRef="#ctx0" brushRef="#br0" timeOffset="6958.18">27318 13834 14735 0,'6'-21'1312'0,"-1"15"-1056"0,2-3-256 0,3 4 0 0,1-1 2640 0,4-1 480 16,2 4 80-16,2 0 32 0,3 2-1248 0,0-1-240 15,3 1-48-15,0-1-16 0,2-2-400 0,3 3-64 16,1-3-32-16,6 1 0 0,3 1-496 0,1-1-112 16,-2 2 0-16,0-4-16 0,-3 0-368 0,-3 2-192 15,-3-1 192-15,-5-1-192 0,-2 1-144 0,-1 2-144 16,-3-1-32-16,-3 1-11056 15,-2-1-2208-15</inkml:trace>
  <inkml:trace contextRef="#ctx0" brushRef="#br0" timeOffset="7157.5">28310 13627 27519 0,'-16'3'1216'0,"10"4"256"0,-3 4-1168 0,-1 6-304 0,-4 0 0 0,1 4 0 15,-2 4 1296-15,-1 3 208 16,1 4 32-16,0-2 16 0,0 2-144 0,1 0-48 16,0 2 0-16,2-1 0 0,2 0-736 0,2-2-160 0,2-2-16 0,2 0-16 15,2-2-304-15,2-3-128 0,0-2 0 0,1 2 128 16,3-5-128-16,0-4-256 0,-1 1 64 0,-3-16 16 16,0 0-2448-16,0 0-512 15</inkml:trace>
  <inkml:trace contextRef="#ctx0" brushRef="#br0" timeOffset="7517.55">28481 13722 30927 0,'-12'15'1360'0,"7"-3"304"0,-5 0-1344 15,0 6-320-15,-1 2 0 0,-1 3 0 0,-1-1 784 0,2-1 96 16,-1 0 16-16,4-1 0 0,0-1-16 0,3 2 0 15,1-2 0-15,3-5 0 0,1 0-320 0,5-2-64 16,0-4-16-16,4 1 0 0,2-4 96 0,5-4 0 16,1-3 16-16,4-2 0 0,0-4-80 0,2-1-32 15,3-2 0-15,-1-2 0 0,0-3-128 0,1-2-32 16,-1-1 0-16,2-3 0 0,0-2-112 0,1 0-16 16,0-4-16-16,0 2 0 0,0 0-176 0,-3 3 128 15,-3 4-128-15,-1 0 128 0,-2 4-128 0,-1 1 0 16,-1 1 0-16,-3 4 0 0,-6 3-288 0,1-1-32 0,-1 5-16 15,-3 0 0 1,0 1-3184-16,-5 1-640 0</inkml:trace>
  <inkml:trace contextRef="#ctx0" brushRef="#br0" timeOffset="7922.12">29200 13832 10127 0,'0'0'896'0,"0"0"-704"16,0 0-192-16,0 0 0 0,0 0 2928 0,0 0 544 15,0 0 112-15,0 0 32 0,5 8-1296 0,4-4-256 16,3-2-48-16,2 1-16 0,3-3-512 0,6 0-96 16,4-1-32-16,1-1 0 0,0 0-560 0,1-2-112 15,2-2-32-15,0-1 0 0,-3 1-208 0,0-3-64 16,-1 3 0-16,-4-4 0 0,0 2-208 0,-4-3-48 16,-3 0-128-16,-3 0 192 0,-5-3-16 0,-4 1-16 15,-2 1 0-15,-4-2 0 0,-6 2 32 0,-2 3 16 16,-4 0 0-16,-4 4 0 0,-2 3-48 0,-3 3-16 15,-1 3 0-15,-14 7 0 0,4 1 0 0,5 4 0 16,3 3 0-16,10-2 0 0,0 6 0 0,3-1 0 16,4 0 0-16,4 1 0 0,5 2 0 0,5-3 0 0,5 0 0 0,4-1 0 15,4 2-144-15,4-1 160 16,2-2-160-16,3-2 160 0,1-3-160 0,1-2-144 0,0-3 144 0,-1 0-208 31,-3-6-1792-31,-3-1-368 0</inkml:trace>
  <inkml:trace contextRef="#ctx0" brushRef="#br0" timeOffset="8113.91">28947 12944 42383 0,'-21'-18'1872'0,"13"12"400"0,3 1-1824 0,1 2-448 16,2-1 0-16,2 4 0 0,0 0 176 0,0 0-176 15,0 0 192-15,6-3-192 0,3 0 128 0,1 2-128 16,2 1 0-16,-1 1 0 15,0-2-1088-15,0 2-320 0,-4 2-64 0,-7-3-16080 0</inkml:trace>
  <inkml:trace contextRef="#ctx0" brushRef="#br0" timeOffset="8330.39">26047 13180 43311 0,'-32'-33'1920'0,"17"16"384"0,3 0-1840 0,7 2-464 16,4 6 0-16,3-3 0 0,7 5 128 0,0-1-128 0,5 4 0 0,1 2 0 31,2-5-464-31,2 4-192 0,1-2-48 0,1 5-11728 0,-2 0-2352 16</inkml:trace>
  <inkml:trace contextRef="#ctx0" brushRef="#br0" timeOffset="8981.73">25637 15454 13823 0,'0'0'1216'0,"0"0"-960"0,-7-6-256 15,-2-3 0-15,-1 3 1856 0,-2-2 320 0,-2 2 64 0,-2 3 0 16,-3-1-464-16,-2 3-112 0,-2-1 0 0,-1 4-16 16,0 1-384-16,-1 2-80 0,-2 6-16 0,0 2 0 15,-1 2-464-15,-1 4-112 0,-1 3-16 0,-2 5 0 16,0 4-256-16,0-1-64 0,0-1-16 0,7 1 0 0,7-3-112 16,7 0 0-16,4-7-128 0,11-3 192 0,8-7-16 0,5-1-16 15,6-6 0-15,7-3 0 0,3-5 288 0,4-9 64 16,1-5 16-16,2-1 0 0,2-4-128 15,4-3-16-15,4-7-16 0,0-1 0 0,4 1-192 0,-3-1-48 16,-6-2 0-16,-5 0 0 0,-6 0 64 0,-5-1 16 16,-3-5 0-16,-5-1 0 0,-7-4-208 0,-1 5 176 15,-3 1-176-15,-3 6 160 0,-5 6-160 0,1 4 192 16,-3 7-192-16,-2 9 192 0,2 10-192 0,0 0 0 16,-8 5 144-16,-3 11-144 0,1 6 0 0,0 8 0 15,-1 0 0-15,-1 7-192 0,1 4 192 0,-1 2 0 16,5 5-144-16,-1 2 144 0,0-3 0 0,5-1 0 15,0-5 0-15,3 1 0 0,3-3 0 0,2-6 0 0,1-4-144 16,3-2 144 0,1-6-1504-16,0-1-240 0,2-2-48 0,0-4-14480 0</inkml:trace>
  <inkml:trace contextRef="#ctx0" brushRef="#br0" timeOffset="9168.12">26103 15273 9215 0,'0'0'400'0,"0"0"96"0,-4 10-496 0,1 5 0 0,3 5 0 0,-1 3 0 16,0 0 5360-16,-4 1 976 0,1 5 192 0,-1-2 32 15,-2 4-4400-15,3 0-880 0,-2 0-192 0,1-2-16 16,1 2-384-16,0-5-80 0,1 2-16 0,1-2 0 16,4-1-416-16,0-4-176 0,2-1 128 0,1-6-128 15,0-1-1008-15,1-5-272 0,1 3-64 0,3-6-9408 16,0-5-1888-16</inkml:trace>
  <inkml:trace contextRef="#ctx0" brushRef="#br0" timeOffset="9518.58">26550 15289 26719 0,'0'0'2368'0,"0"0"-1888"15,-8 10-480-15,2 6 0 0,-2 4 976 0,1 4 112 16,-1-1 0-16,-2 1 16 0,2 3-288 0,-1-3-64 15,-3 3-16-15,0-2 0 0,1 3 176 0,-3-3 48 16,1 3 0-16,0-4 0 0,2-4-272 0,1 0-48 16,2-2-16-16,2-2 0 0,1-2-192 0,1-5-48 15,4-9 0-15,0 0 0 0,0 0 64 0,0 0 0 16,8-8 0-16,2-6 0 0,0-3-32 0,1-2 0 16,1-3 0-16,3-3 0 0,0-5-192 0,3 0-32 0,0 3-16 0,1-3 0 15,5 0-176-15,4 2 192 16,5-1-192-16,-5 9 192 0,5 0-192 0,1 0 0 15,2 3 0-15,-3 0 0 0,0 4 0 0,-2 6 0 0,-5-2 0 0,0 5 0 16,-2 0 0-16,-4 3 0 0,-2 2 0 0,-3 2 0 16,-3-1-320-16,-2 3-64 0,-2 2 0 0,-2-2 0 15,0 4-2480 1,-3 0-496-16,-3-9-96 0</inkml:trace>
  <inkml:trace contextRef="#ctx0" brushRef="#br0" timeOffset="9805.85">27060 15506 23951 0,'0'0'1056'0,"0"0"224"0,0 0-1024 0,0 0-256 0,0 0 0 0,7 0 0 0,1 2 1488 0,5-2 240 16,1-2 64-16,2-1 0 0,2-5-320 0,4 2-64 16,2 1-16-16,1-6 0 0,-2 2-544 0,-3-2-96 15,-1-2-32-15,-2 2 0 0,-3-2-144 0,-4-1-48 16,-2 2 0-16,-3 0 0 0,-1-2 0 0,-7 3 0 15,-1 4 0-15,-3 6 0 0,-5 1-112 0,-3 4-32 0,-7 6 0 0,-2 0 0 16,-1 3-384-16,-2 3 0 16,0 1 0-16,3 1 0 0,1 2 0 0,2 2 0 15,3-1 128-15,4 2-128 0,0 0 0 0,4-1 0 0,2-2 0 0,4-1 0 16,4-4 0-16,4 1 0 0,3 0 0 16,4-3-176-1,3-3-256-15,4 0-48 0,5-4-16 0,2 2 0 16,4-2-2640-16,3-4-544 0</inkml:trace>
  <inkml:trace contextRef="#ctx0" brushRef="#br0" timeOffset="10233.91">28389 15405 22111 0,'-14'-9'976'0,"4"1"208"0,-4 1-944 0,-2-5-240 16,-5 3 0-16,0-2 0 0,-2-1 1088 0,1 3 160 15,2 4 32-15,0-1 16 0,0 1-336 0,0 4-64 16,1 5 0-16,-3 1-16 0,2 2-176 0,1 1-48 16,0 3 0-16,-1 3 0 0,-2-2-32 0,2 6-16 15,-1 3 0-15,2 1 0 0,9-8-112 0,-1 0-32 0,1 3 0 0,1 4 0 16,1 0-48-16,3 0-16 0,1-1 0 0,4 0 0 16,5 16 48-16,5-9 0 15,3-8 0-15,5-3 0 0,3-6-48 0,6-1 0 16,4-4 0-16,3-5 0 0,3-2-176 0,6-2-32 15,2-5-16-15,-11 4 0 0,3-5-48 0,2 2-128 16,-3-4 192-16,-2-1-64 0,-3-4-400 0,-1-3-96 16,-3 0-16-16,-2-2 0 15,2 0-2304-15,-4-3-448 0,-2 1-112 0</inkml:trace>
  <inkml:trace contextRef="#ctx0" brushRef="#br0" timeOffset="10473.29">28860 14736 5519 0,'0'0'496'0,"-7"0"-496"16,-3 3 0-16,0 2 0 0,-2 4 5632 0,0 3 1024 16,-3 6 192-16,-2 5 64 0,-1 0-4496 0,0 7-896 15,-1 4-176-15,2 4-48 0,-1 1-272 0,1 3-48 16,3 2-16-16,0 1 0 0,0 1-560 0,2-2-112 16,-1 3-32-16,3-4 0 0,1 1-128 0,1-5-128 15,1-1 192-15,1 0-192 0,1-2 0 0,2 0 0 16,0-3 0-16,2-4 0 15,-1-6-1280-15,2-4-304 0,0-3-64 0,-1-4-9120 16,1-12-1840-16</inkml:trace>
  <inkml:trace contextRef="#ctx0" brushRef="#br0" timeOffset="10625.77">28401 15271 33855 0,'12'-9'1504'0,"-4"7"304"0,2-1-1440 0,3 2-368 16,2 0 0-16,3-1 0 0,2 0 416 0,2-1 16 0,0 6 0 0,4-6 0 15,5 0 432-15,3 0 96 0,2 1 0 0,4 0 16 16,5 1-432-16,1-2-96 0,-2-2 0 0,-5 0-16 16,-3 3-272-16,-7 0-160 0,-3-1 192 0,-3-2-192 15,-6 1 0-15,-1 1-256 0,-4 1 32 0,0 2 0 16,-2-4-2320-16,-1 4-464 0,-1 2-80 16</inkml:trace>
  <inkml:trace contextRef="#ctx0" brushRef="#br0" timeOffset="10895.07">29416 15213 29663 0,'-9'10'1312'0,"4"-4"272"0,-2 3-1264 0,-5 1-320 16,-4 6 0-16,-3 3 0 0,-3 4 1376 0,-2-1 224 15,-1 3 32-15,-2 1 16 0,-1 0-352 0,-1 2-64 0,1-3-16 16,1 4 0-16,0-2-640 0,3 2-144 16,3-3-32-16,1 0 0 0,4-4-240 0,2 0-160 15,3 1 192-15,2-4-192 0,2-3 0 0,3-2 0 16,2-2 0-16,2-1 0 16,1-6-1104-16,4-2-176 0,-5-3-48 0,8 1 0 15,1-4-832-15,4 1-160 0,-1-6-48 0</inkml:trace>
  <inkml:trace contextRef="#ctx0" brushRef="#br0" timeOffset="11255.43">29631 15373 21183 0,'0'0'1888'0,"0"0"-1504"0,0 0-384 0,-6 8 0 16,-3-2 1312-16,-3 4 192 0,-1 0 32 0,-3 4 16 0,0 3-160 15,-2 3-48-15,-1 0 0 0,0 3 0 16,1 0 32-16,3-1 0 0,1 2 0 0,4 1 0 0,2-3-496 0,3 0-112 15,4-3 0-15,3-2-16 0,5 0-160 0,3-2-16 16,4 1-16-16,2-4 0 0,3-3-128 0,3-1-32 16,1-3 0-16,1-4 0 0,1-2-16 0,2 0-16 15,0-3 0-15,-2-5 0 0,-1 1-48 16,-1-3 0-16,-2-3 0 0,-2 1 0 0,-3-2 16 0,-4-3 0 16,-1-5 0-16,-3-1 0 0,-3 0-112 0,-3-4-32 15,-2 2 0-15,-2 0 0 0,-5 2-192 0,0 1 144 16,-3 1-144-16,-2 7 128 0,-1 0-128 0,-1 2 0 15,0 2 0-15,-1 4 0 0,0 3-144 0,0 1-64 16,2 3-16-16,0 2 0 16,-2 1-464-16,5-2-80 0,0 1-32 0,2 1 0 15,8-3-1120-15,0 0-208 0,0 0-48 0,0 0-16 16,0 0-432-16,10 4-96 0,2-2-16 0</inkml:trace>
  <inkml:trace contextRef="#ctx0" brushRef="#br0" timeOffset="11659.54">30185 15342 17503 0,'0'11'768'0,"0"-4"176"0,-3 0-752 0,-3 3-192 0,1 0 0 0,-1 4 0 16,-3 2 2432-16,0 2 448 0,0 1 80 0,0 2 32 15,-1 0-944-15,0 3-176 0,1-1-32 0,0-1-16 0,-1 1-544 0,3-2-128 16,0 0 0-16,2-5-16 0,-3 1-480 0,3-5-80 16,2 1-32-16,1-1 0 0,-2-5-112 0,4 1-32 15,0-8 0-15,0 0 0 0,0 0 112 0,8-4 0 16,1-4 16-16,1 0 0 0,3-1-192 0,1-5-32 16,2 0-16-16,2 0 0 0,1-7-96 0,2 2-32 15,0-1 0-15,3 0 0 0,2-1-160 0,3 2 128 16,-1 1-128-16,0 4 128 0,1 2-128 0,-2 3 0 15,-2 4 0-15,-1 1 0 0,1 8 0 0,-4 1 0 16,0 4 128-16,-2 5-128 0,-2 1 0 0,0 7 128 16,-2 6-128-16,-2-3 0 0,0 3 0 0,-3-1 0 0,-3 3 128 15,-2 1-128-15,-1-3 0 0,-4 1 0 0,0-1 0 16,-2-2 0-16,-1-4 0 0,1-2-224 16,-2 0 80-16,0-7 16 15,2-1-896-15,-4-7-192 0,6-5-16 0,0 0-16 16,-5-6-1968-16,-1-8-400 0</inkml:trace>
  <inkml:trace contextRef="#ctx0" brushRef="#br0" timeOffset="11886.64">29945 14668 43311 0,'-2'-18'1920'0,"2"18"384"0,1-10-1840 0,1 2-464 0,-2 8 0 0,0 0 0 15,7-8 0-15,-1-2-128 0,-1 4-16 0,0-4 0 16,-1 3 144-16,0-3 0 0,0 2 0 0,-2 0 0 15,-2 8-2288-15,-1-7-368 0</inkml:trace>
  <inkml:trace contextRef="#ctx0" brushRef="#br0" timeOffset="12558.15">24934 17205 29487 0,'0'0'2624'0,"0"0"-2112"15,-2-2-512-15,2 2 0 0,0 0 432 0,0 0-32 0,13-3 0 0,4-4 0 16,2 1 448-16,7-2 96 0,6 1 16 0,3-1 0 16,6-4-512-16,2 2-112 0,0 0-16 0,-5-1 0 15,-2 3-320-15,-4-1 144 0,-4 4-144 0,-5 3 0 16,-3-1-992-16,-6 3-304 0,-3 3-64 15,-11-3-8400-15,-1 8-1680 0</inkml:trace>
  <inkml:trace contextRef="#ctx0" brushRef="#br0" timeOffset="12695.74">25092 17360 15663 0,'-25'12'1392'15,"11"-3"-1120"-15,0-2-272 0,3-2 0 0,11-5 2768 0,0 0 496 16,0 0 112-16,0 0 16 0,0 0-1744 0,18 4-352 16,4-4-64-16,6-4-16 0,5 0-336 0,2 0-80 15,1-1-16-15,0-1 0 0,-1-1-480 0,2 2-112 16,0-4 0-16,-1 4-16 0,-2-1-176 0,-1 0-256 15,1 2 64-15,-1 1-10288 16,0 1-2064-16</inkml:trace>
  <inkml:trace contextRef="#ctx0" brushRef="#br0" timeOffset="13268.2">26545 17146 11055 0,'0'0'480'0,"-3"-9"112"0,0 2-464 0,-3-4-128 0,-1 5 0 0,-1-3 0 15,-2 3 2848-15,-1-3 544 0,-3 6 128 0,0 1 0 0,-4 1-1664 0,0 2-320 16,0 1-80-16,-5 5-16 0,-1 0-416 0,-2 7-96 16,-1 3-16-16,-15 8 0 0,0 5-304 0,3-1-64 15,2 5-16-15,2 2 0 0,4 1-272 0,1 1-48 16,4-5-16-16,7-2 0 0,6-3-64 0,5-6 0 16,6-4-128-16,3-4 192 0,4-4 80 0,5-1 16 15,3-7 0-15,9-2 0 0,4-3 224 0,-3-5 64 16,5-1 0-16,5-6 0 0,4-3-64 0,1-2 0 15,0-7 0-15,-1 0 0 0,-1-3-256 0,-1-2-48 16,1-4-16-16,-3 1 0 0,-3-2 16 0,1-2 0 16,-1-3 0-16,1-5 0 0,-1-4-48 0,1-4-16 15,-1-3 0-15,0-6 0 0,-2-2-16 0,-2-1 0 16,0 4 0-16,-3 10 0 0,-4 7-128 0,-1 11 0 16,-3 7 0-16,-5 7 0 0,-4 7 0 0,-2 8 0 15,-4 6-176-15,-4 13 176 0,-3 5 0 0,-3 6-160 16,-4 9 160-16,0 4 0 0,-6 3 0 0,1 9-128 15,-3 4 128-15,-9 23 0 0,2-1-128 0,1 0 128 0,0-2-192 0,4-1 192 32,3-3-1232-32,5-7-144 0,3-5-32 0,4-6 0 15,4-5-864-15,5-7-176 0,3-6-48 0,4 5-11312 0</inkml:trace>
  <inkml:trace contextRef="#ctx0" brushRef="#br0" timeOffset="13550.82">27141 17097 9215 0,'-5'0'816'0,"-4"1"-656"16,-2 3-160-16,-3 3 0 0,-3 2 3904 0,-1 6 736 16,-1 1 160-16,-2 3 16 0,-4 2-2896 0,3 3-576 15,0 4-112-15,3-2-16 0,6-5-192 0,3-1-48 16,-1 1 0-16,2-2 0 0,5-1-272 0,3 0-48 15,3-2-16-15,3-3 0 0,4-4 16 0,4-1 0 16,2-2 0-16,2-4 0 0,3 0-112 0,0-5-32 16,2-2 0-16,0-4 0 0,-2-181-128 0,-1 361-16 15,-1-182-16-15,0-2 0 0,-6-1-48 0,0-1-16 16,-3 0 0-16,-4-2 0 0,-3-1-64 0,-3-1-16 16,-4 0 0-16,-3 3 0 0,-2 4-208 0,-4 1 0 15,-2-1 128-15,-1 6-128 16,-1 0-1296-16,0-1-304 0,1 6-64 0,-5-2-16272 0</inkml:trace>
  <inkml:trace contextRef="#ctx0" brushRef="#br0" timeOffset="14136.61">27541 17052 26031 0,'0'0'1152'0,"0"0"240"0,0 0-1120 16,0 0-272-16,-7 1 0 0,0 2 0 0,0-1 1136 0,-1 4 160 15,2 0 48-15,-4 4 0 0,0 5-208 0,1-1-48 16,0 2 0-16,0 1 0 0,0 6-480 0,3-1-96 16,-2 4-32-16,3-1 0 0,1-4-160 0,2-3-48 15,0 1 0-15,4-2 0 0,0-1 48 0,3-2 0 16,1-2 0-16,2-1 0 0,0-6 64 0,2 3 32 16,1-4 0-16,2-3 0 0,1-1-96 0,0-3 0 0,0-3-16 0,0 1 0 15,1-3-48-15,-1-3 0 16,0-1 0-16,0 2 0 0,0-4-64 0,0 0-32 15,-1-1 0-15,-2 2 0 0,-1-1-16 0,-1 0 0 16,-1 4 0-16,0 0 0 0,-2 5-144 0,-6 5 0 16,0 0 0-16,0 0 0 0,0 0 0 0,3 9 0 0,-3 5 0 0,0 2 0 15,-2 2-144-15,1 2 144 0,-2 3 0 16,2 1 0-16,0-2-128 0,1 0 128 0,2-3 0 16,2-2 0-16,1-1-144 0,6-2 144 0,0-4 0 0,3-1-144 15,2-5 144-15,4-2 0 0,0-2 0 0,0-2-128 16,2-3 128-16,-1-6 0 0,1 0 160 15,-2-4-160-15,-2-3 256 0,-1-1-32 0,-1-4-16 0,-2-1 0 16,-1-2 112-16,-3-3 0 0,-1 1 16 0,-1-2 0 16,-1-3-144-16,0-2-48 0,-1 6 0 0,-1 4 0 15,-1 0-144-15,0 3 0 0,-2 3-160 0,-1 5 160 16,-2 5-1824 0,0-2-272-16,0 5-48 0</inkml:trace>
  <inkml:trace contextRef="#ctx0" brushRef="#br0" timeOffset="14750.42">28725 16947 28735 0,'0'0'1280'0,"0"0"256"0,0 0-1232 0,0 0-304 0,0 0 0 0,-9 8 0 16,-1 5 832-16,-3 4 128 0,-2 3 0 0,0 3 16 15,-3 6-48-15,1 2-16 0,1 4 0 0,-2 6 0 16,-1 1-272-16,1 0-64 0,2 0-16 0,0-3 0 0,2-3-32 16,3-4 0-16,1-6 0 0,2-4 0 0,3-4-48 0,2-4-16 15,2-2 0-15,2-4 0 0,-1-8 112 0,0 0 0 16,13 0 16-16,4-4 0 0,0-4-128 0,3-3-16 15,1-5-16-15,1-1 0 0,1-2-240 16,2-1-64-16,1-3 0 0,3-1 0 0,1 1-128 0,5 2 0 16,1 0 0-16,-8 8 0 0,3-1 0 0,1 6 0 15,2 0 0-15,-1 5 0 0,-2 4 0 0,-2 8 0 16,1 0 0-16,-3 8 0 0,-4 5 0 0,-4 6 0 16,-3 5 0-16,-2 2 0 0,-3 2 0 0,-4 1 0 15,-2 0 0-15,-2 1 0 0,-4 1 0 0,-2 0 0 16,-1-4 0-16,2-2 0 0,-1-8 0 0,2-2 0 15,0 1 0-15,1-4 0 16,0-1-1920-16,1-1-352 0,0-5-80 0</inkml:trace>
  <inkml:trace contextRef="#ctx0" brushRef="#br1" timeOffset="-209729.08">12283 8516 6447 0,'0'0'576'0,"0"-9"-576"0,0 1 0 0,0 8 0 16,0 0 1728-16,0-9 256 0,-1 0 32 0,1 9 16 15,-2-6-880-15,2 6-192 0,0 0-16 0,0 0-16 16,-1-6-80-16,1 6-16 0,0 0 0 0,0 0 0 16,0 0-16-16,0 0-16 0,0-6 0 0,0 6 0 15,0 0-32-15,0 0 0 0,0 0 0 0,0 0 0 0,8 0 0 0,-1 3 0 16,0 2 0-16,-1 3 0 0,0-4-192 0,2 2-64 15,-2 4 0-15,1 3 0 0,-1-1 0 0,0 4 0 16,1 0 0-16,-1 3 0 0,2 3-176 0,-1 1-32 16,-2-2-16-16,4 0 0 0,-1 4 32 0,0 2 0 15,-1-2 0-15,2 2 0 0,3-3-16 0,-2 5 0 16,-1-1 0-16,3 2 0 0,1 0-64 0,0-2-16 16,-4 1 0-16,6 12 0 0,-2-4-224 0,-1-2 176 15,0-2-176-15,-1 0 160 0,2 2-16 0,0-2 0 16,1-3 0-16,-2 3 0 0,1-1 112 0,0 1 32 15,1-1 0-15,-2-3 0 0,4 0 16 0,0 5 0 16,1-5 0-16,1 1 0 0,2 2-160 0,-2 0-16 16,-2 1-128-16,1-1 192 0,1-2-192 0,1 2 0 15,0-4 128-15,1 1-128 0,0 2 0 0,-1-3 0 16,2 2 0-16,-2 3 0 0,0-5 128 0,0 1-128 16,1-1 0-16,-1 0 0 0,-1 4 144 0,3 0-144 15,-1-3 128-15,0 0-128 0,-2 2 192 0,0-2-32 0,0 3-16 16,-2 0 0-16,2-1-144 0,0-1 160 0,-1 1-160 15,4 1 160-15,-1-6-160 0,1 3 0 0,-1 0 144 16,1-1-144-16,4 2 0 0,-5-2 0 0,2 3 0 16,0 1 128-16,3 1-128 0,-4 0 0 0,2-1 0 0,1 3 0 15,2 0 0-15,-2-2 0 0,-1 0 0 0,1-2 128 0,0 0-128 16,1 1 128-16,-4-2-128 0,0 2 128 0,1-2-128 0,2 1 0 16,3-1 128-16,-4 0-128 0,1 4 0 0,0-1 128 15,0-2-128-15,2 0 0 0,-1-3 0 0,2 3 0 16,-1-1 0-16,2 1 128 0,0-1-128 0,2 2 144 15,-2-4-144-15,2 0 160 0,1 0-160 0,-1-3 128 16,-6 3-128-16,2-3 128 0,-1-1 0 0,3 2-128 16,1 0 192-16,-2 3-64 0,-2-2-128 0,2 1 160 15,2-4-160-15,0 3 160 0,-1-2-160 0,3 2 160 16,1-3-160-16,0 1 160 0,-1 2-160 0,0-3 0 16,-1 1 0-16,0-2 128 0,-2 0-128 0,-2 3 0 15,1-3 0-15,1-2 0 0,2 1 0 0,0 1 128 16,-2-3-128-16,1 0 0 0,0 2 0 0,0 0 128 0,1 0-128 0,0 0 0 15,1-2 0-15,0 1 0 0,0 0 128 0,-1 0-128 16,3-1 0-16,-2-1 0 0,-3-1 0 0,-1 1 0 16,-1 1 0-16,2 1 128 0,0-1-128 0,1-1 0 15,-1-1 0-15,0 0 128 0,2 1-128 0,-1 0 0 16,-1 0 128-16,1 0-128 0,2 1 128 0,-1-1-128 16,-1-1 128-16,2 1-128 0,-1-2 128 0,0 0-128 15,-3 2 0-15,1 1 0 0,0-1 128 0,3 0-128 16,-1 0 0-16,0-1 160 0,-2 1-160 0,1 0 160 15,0-2-160-15,0 1 0 0,1 0 0 0,1 0 0 16,4 2 0-16,-5 1 0 0,3-4 0 0,-1 1 0 16,0-1 0-16,0-1 0 0,-2 2 0 0,2-3 0 15,-2 2 0-15,1-1 128 0,1 1-128 0,1 1 128 0,-2-1 0 16,3 0-128-16,-1-1 192 0,1-3-64 16,1 2-128-16,2 2 0 0,1 2 0 0,-2-2 0 0,1-2 0 0,-1 1 0 15,-3 0 0-15,2-1 0 0,3-2 0 0,-2 0 128 16,-1 3-128-16,-1-2 0 0,-1-2 0 0,1 1 0 15,-1 1 128-15,3 0-128 0,-1 1 0 0,2-2 0 16,-1 0 0-16,-2 1 0 0,-1-4 0 0,-1 4 0 16,-2 0 0-16,2-1 0 0,2-4 0 0,1 2 0 15,-2-2 128-15,0 4-128 0,1-1 0 0,-2 0 0 16,1 0 0-16,1 2 0 0,1-5 0 0,0 3 0 16,-1-1 128-16,-1-2-128 0,-3 1 0 0,-1 0 0 15,-1 3 0-15,2-4 0 0,1 0 0 0,1 2 0 16,-1-2 0-16,1 1 0 0,-1-2 0 0,1 1 0 15,-1-3 128-15,2 1-128 0,2 2 0 0,2-3 0 0,1 0 0 16,-1 2 0-16,-3-4 0 0,-1 1 0 0,0 0 128 0,1-1-128 16,1-2 0-16,-1 2 0 0,0-1 144 0,1 2-144 15,-2-3 0-15,0-1 0 0,1 1 0 0,-1 0 0 16,0 2 0-16,0-1 0 0,3 0 0 0,-4 0 0 16,-1 0 0-16,-3-1 0 0,2 1 0 0,0-2 0 15,1 0 0-15,0 3 0 0,1-1 0 0,-1-1 0 16,-1-1 0-16,-1 3 0 0,1-1 0 0,-1-1 128 15,3-2-128-15,-1 0 0 0,-1 0 0 0,-2 3 0 16,0-2 0-16,-3 0 0 0,-1 1 0 0,-1-1 0 16,-1-1 0-16,-2 1 0 0,0-1 0 0,2 4 0 15,-2-3 0-15,1-1 0 0,-2 0 0 0,-2 1 0 16,4 2 0-16,-3-3 0 0,-1-3 0 0,1 3 0 0,0 3 0 16,-3 0 0-16,0-3 0 0,1 0 0 0,0 0 0 15,-1 0 0-15,-1 1 0 0,0-1 0 16,0-1 0-16,-1 1 0 0,-4 0 0 0,-9 0 0 0,13-3 0 0,-4 3 0 15,-9 0 0-15,0 0 0 0,11 0 0 0,-11 0 0 16,0 0 0-16,0 0 0 0,0 0 0 0,0 0 0 16,0 0 0-16,0 0 0 0,0 0 0 0,0 0 0 15,0 0 0-15,0 0 128 0,0 0-128 0,0 0 0 16,0 0 0-16,0 0 0 0,0 0 0 0,0 0 0 16,-9-5 0-16,9 5-128 0,-13-3 128 0,2 2 0 15,1 1-144-15,-2-1 144 0,1 1 0 0,-2 0-144 16,-1-1 144-16,0 1 0 0,-2 0-128 0,1 0 128 15,-3 0 0-15,0 0 0 0,-2 0-128 0,-1 0 128 0,0 0 0 16,-2 0 0-16,-3 0-128 0,1 0 128 0,-2 0 0 0,3 0 0 16,-3 0-160-16,-2 0 160 0,-3 0-128 0,-2 0 128 15,-2 0-144-15,0 0 144 0,-3-2-160 0,1 2 160 16,-1-1-144-16,0 0 144 0,-1-2-128 0,-1 3 128 16,-1 0-128-16,1 3 128 0,-1-6-128 0,-3 2 128 15,-4-2 0-15,-4 2-160 0,0 1 160 0,1 0 0 16,-1-2-144-16,0 0 144 0,0 2 0 0,0 0-144 15,-1 0 144-15,-2 0 0 0,-1-1-144 0,0-1 144 16,0-1 0-16,2-2-176 0,3 0 176 0,-1 1-128 16,-2-4 128-16,0 2-208 0,-1-2 80 0,0-2 128 15,-2 3-272-15,1-5 64 0,-1 1 16 0,3 1 0 16,-1-4 32-16,0 2 16 0,1 2 0 0,-2-4 0 16,-3 0 144-16,-2 0-160 0,-2-1 160 0,2-2-160 15,0-1 160-15,2 1-128 0,0-2 128 0,2 1-128 0,-2 0 128 0,-1-4 0 16,-3 1 0-16,3-2 0 0,3-3 0 0,1 1 0 15,0 1 0-15,3-3 0 0,-1 3 0 0,-3-6 0 16,-3-1 0-16,-3 1 0 0,1-4 0 0,-1 0 0 16,1 0 0-16,0 0-128 0,4-2 128 0,-4-1 0 15,-4-1 0-15,1-1 0 0,-1-3 0 0,1 2 0 16,2 1 0-16,2 2 0 0,1-2 0 0,0 2 0 16,-4 1 0-16,0-3 0 0,-1-3 0 0,4 2 0 15,-3 3 128-15,3-2-128 0,4-3 144 0,1 1-144 16,0 1 192-16,-2-5-192 0,0 1 192 0,3-3-64 15,2 1 0-15,2-1-128 0,1-4 128 0,3 3-128 16,0 1 0-16,1-4 0 0,1-1 0 0,-1-2 0 0,1 1 0 16,-2 0 0-16,2-1 0 0,3 0 0 0,1-1 0 0,1 2 0 15,3-1 0-15,1 2 0 0,-1-1 0 0,3-3 0 16,0 0 0-16,0 1 0 0,-1 3 0 0,-1 0 0 16,0-1 0-16,1-1 0 0,-3 2 0 0,-1 1 0 15,3 2 0-15,0-1 0 0,0-1 0 0,0-1 0 16,2 0 0-16,-1 2 0 0,3 3 0 0,-1-2 0 15,-2-3 0-15,2 2 0 0,-4 2 0 0,0 0 0 16,-2-3 0-16,1 0 0 0,1 0 0 0,1 1 0 16,0 2 0-16,0-1 0 0,1 2 0 0,1 2 0 15,0-1 0-15,2 3 0 0,0-1-128 0,0-1 128 16,0-2 0-16,0 3 0 0,0-2 0 0,1 3 0 16,1-4 0-16,-1 3 0 0,-1-1 0 0,1 3 0 15,0-3 0-15,3 2 0 0,0 2 0 0,1-2 0 0,0 1 0 0,1-2 0 16,0 2 0-16,2 2-144 0,1 0 144 0,-2-2 0 15,1 1 0-15,0 2 0 0,-1-3 0 0,1 1 0 16,1 2 0-16,1 0 0 0,0-5 0 0,1 3 0 16,3 3 0-16,3 0 0 0,-2 1 0 0,5 0 0 15,-1 0 0-15,3-1-128 0,1 1 128 0,-1 2-192 16,2-1 192-16,3 2-192 0,1 1 192 0,1 0-192 16,0 0 192-16,3 1-192 0,-1-1 192 0,0 3 0 15,2-1 0-15,-1 0-128 0,1 1 128 0,1 2-128 16,1 1 128-16,0 3-128 0,1 3 128 0,1-1-192 15,-1 0 192-15,2 2-192 0,-2 0 192 0,2 2-160 16,-1 1 160-16,1 3-160 0,-3 3 160 0,4-2 0 16,-3 6-144-16,-3 7 144 0,7-11 0 0,-7 11 0 0,0 0-144 0,0 0 144 15,7-2 0-15,-7 2-160 0,0 0 160 0,11 2-128 16,-11-2 128-16,8 9 0 0,-8-9-144 0,8 12 144 16,-2 2-128-16,1 2 128 0,-2 2-160 0,-1 0 160 15,2 1 0-15,-2 1-144 0,0 2 144 0,-1 3 0 16,0 1 0-16,0 4-160 0,-1 1 160 0,1-1 0 15,-1 2-128-15,1 2 128 0,-1 3 0 0,1 0 0 16,-1 0 0-16,1 2-128 0,1 5 128 0,0-3 0 16,1 3 0-16,-2-2 0 0,4 1 0 0,0 3 0 15,-3-3 0-15,3 4 0 0,0 2 0 0,-2 0 0 16,3-1 0-16,1 2 0 0,0 2 0 0,0 0 0 16,-2 2 0-16,2 0 0 0,0 1 0 0,0 0 0 15,1 4 0-15,3-2 0 0,1 2 0 0,2-5 0 16,-2-2 0-16,2-2 0 0,-1 1 0 0,1 1 0 0,2 0 0 0,4 0 0 15,1 0 0-15,-3-1 0 0,2 0 0 0,0-2 0 16,4 1 0-16,1 2 0 0,-1 2 0 0,2-1 0 16,0 0 0-16,1 1 0 0,3-1 0 0,1 0 0 15,2 1 0-15,0-3 0 0,-2-6 0 0,0 4 0 16,0 3 0-16,3 0 0 0,2 1 128 0,0 0-128 16,2-1 0-16,0 0 144 0,1 0-144 0,2-1 0 15,-1 0 0-15,3-2 0 0,-1 2 0 0,-1 0 0 16,-1-3 0-16,-1 2 0 0,-2-1 0 0,5 1 128 15,-1-4-128-15,0 1 0 0,0 1 144 0,3-1-144 16,0 0 160-16,2-3-160 0,0 2 192 0,-2-3-64 16,-3 3-128-16,0 2 192 0,1-4-192 0,0 3 144 15,3-3-144-15,0 2 128 0,0-4-128 0,0 4 0 16,3-2 0-16,-2 1 128 0,0-5-128 0,0 1 0 16,-1 3 0-16,1-2 0 0,-1-1 0 0,1 1 0 15,0-1 0-15,5-1 0 0,3 5 0 0,1-4 0 16,-4-1 0-16,-1 0 0 0,-2 0 0 0,1 0 128 15,1-2-128-15,1 3 0 0,2 2 0 0,2-3 128 16,3 1-128-16,-3 2 0 0,-2-3 0 0,1-1 128 16,-2-1-128-16,3-1 0 0,-2 0 0 0,4 0 128 15,0 1-128-15,4-1 0 0,-1 0 144 0,-1 0-144 0,-4-4 160 0,5 0-160 16,3 1 160-16,1-1-160 16,3 0 160-16,2-1-160 0,3-3 160 0,-4-2-160 0,-2-1 160 0,4 0-160 15,-1-3 128-15,2 0-128 0,5 1 0 16,-2-3 0-16,-1 1 128 0,2 2-128 0,-2-1 0 0,2-1 0 15,3-2 192-15,2 0-64 0,1-1-128 0,-1-1 192 16,-2-3-192-16,0 1-128 0,1-2 128 0,3-2-208 16,1 0 208-16,-2-1 128 0,-4-4 0 0,-2 1-128 15,0-1 0-15,1 2 0 0,2-3 0 0,-1 0 0 16,-2 1 0-16,0-2 0 0,-1-1 0 0,-1 0 0 16,0-1 0-16,0 1 0 0,0-1 0 0,-1-1 0 15,-4 1 0-15,-1-2 0 0,-2 2 0 0,4 0 0 0,0 1 144 16,1-3-144-16,-1-1 0 0,-1 2 144 0,-3-1 16 0,0 3 0 15,2-3 0-15,1 2 0 0,1-1 0 0,-1-2 0 16,0-2 0-16,-3 4 0 0,-1 2-160 0,2-1 192 16,-3-2-192-16,-1 3 192 0,0 2-192 0,-3-1 0 15,-4-2 0-15,-6 0 128 0,-5 0-128 0,-3 2 0 16,-6 0 0-16,-5-1 0 16,-6-4-1200-16,-5 3-112 0,-6 2-32 0,-5-3-11008 15,-10-2-2192-15</inkml:trace>
  <inkml:trace contextRef="#ctx0" brushRef="#br1" timeOffset="-208758.45">9291 14364 21183 0,'0'0'944'0,"0"0"192"0,0 0-912 0,0 0-224 0,0 0 0 0,0 0 0 16,0 0 1968-16,0 0 336 0,10-2 80 0,0 1 16 15,0 0-1248-15,2 0-256 16,2-2-64-16,2-1 0 0,4 2-320 0,3-1-64 0,3 1 0 0,2 0-16 15,0-1-208-15,2-2-32 0,5-1-16 0,0 3 0 16,2-5-176-16,0 3 0 16,2 1 0-16,1 0 0 0,-1-1 0 0,0 1 0 0,0 4 0 0,11 0 0 31,-6 3-1776-31,-6 3-224 0,-5-1-48 0</inkml:trace>
  <inkml:trace contextRef="#ctx0" brushRef="#br1" timeOffset="-208579.37">10507 14361 12895 0,'0'0'1152'0,"0"0"-928"0,10-1-224 0,0 0 0 0,3-2 2800 0,2-1 512 15,3 2 96-15,3 0 32 0,0 0-2048 0,5 1-416 16,0-2-80-16,2 1 0 0,3-2-720 0,1 1-176 16,2-1 0-16,15 2 0 15,-2-1-1664-15,-1 2-384 0,-1 1-64 0,-3 0 0 16,-7 1-1040-16,1 1-208 0</inkml:trace>
  <inkml:trace contextRef="#ctx0" brushRef="#br1" timeOffset="-208394.79">11321 14327 4607 0,'30'0'400'0,"6"-1"-400"16,3-2 0-16,4 1 0 0,4-4 2112 0,-3 3 320 16,-4-1 80-16,1 0 16 0,-2 0-1536 0,1 2-304 15,-2-2-64-15,0 1-16 0,-1-1-432 0,0-1-176 0,0 3 128 0,-1-1-128 16,-1 1 128-16,-1 1-128 0,-1-1 0 0,-2 0 128 16,-5-1 384-16,0 3 64 15,-3 1 0-15,0 1 16 0,-3-2 0 0,0 0 0 16,2 0 0-16,-1 1 0 0,1 0-288 0,1 1-64 15,2-2-16-15,-2 0 0 0,3 2-224 0,2 1 128 0,1-1-128 0,5 2 0 16,1-2 0-16,3 0 0 0,4-2-176 0,-2-2 176 31,0 1-880-31,2 0-48 0,17-2-16 0,-4 0 0 0</inkml:trace>
  <inkml:trace contextRef="#ctx0" brushRef="#br1" timeOffset="-208196.34">13759 14313 16703 0,'15'8'736'0,"0"-3"160"16,2-2-720-16,2 1-176 0,1 3 0 0,-2-4 0 0,2-1 512 0,1 1 64 16,-1 1 0-16,0 0 16 0,1-3-432 0,1 1-160 15,3-2 0-15,1 1 144 0,4 0-144 0,3-1 0 16,-3 0 0-16,6 0 128 0,-2-1-336 0,-1 0-80 16,-1-1-16-16,0 2 0 15,-2 0-272-15,2 0-64 0,-3 0-16 0,2 0 0 16,-3 0-496-16,0 2-112 0,0-2-16 0,3 0-2592 15,2 0-528-15</inkml:trace>
  <inkml:trace contextRef="#ctx0" brushRef="#br1" timeOffset="-205777.59">14962 14345 1839 0,'19'0'160'0,"3"1"-160"0,2-2 0 0,2-1 0 15,2 2 2880-15,1 0 560 0,-1 0 96 0,2 0 32 16,1-1-2448-16,-2 0-480 0,0-2-112 0,-2 3-16 16,0-2-368-16,-1 1-144 0,4 2 0 0,-2-1 144 15,1-1-144-15,-1-1 0 0,0 1 0 0,0 1 0 16,0-1 0-16,2 1 0 0,5 0 0 0,-1 0 0 15,-2 0 0-15,2 0 0 0,2 0 160 0,-2 1-160 16,-2-1 192-16,-2 0-64 0,-1 1 0 0,3 1-128 16,1-2 0-16,0 0 0 0,-2 0 0 0,2 0 0 15,-1-2 304-15,2 1-48 0,3-2-16 0,1 2 0 0,-1 0 256 0,1-2 48 16,-1 2 16-16,1 0 0 0,-5 0-256 0,3-2-48 16,-2 2-16-16,1-2 0 0,0-1-48 0,-2 3-16 15,2-1 0-15,4 0 0 0,2 1 208 0,3 0 32 16,-1-2 16-16,0 3 0 0,-1-1-48 0,-1-2 0 15,-1 3 0-15,-1 0 0 0,-1 2-128 0,0 0-48 16,-1 1 0-16,0-6 0 0,-1 1 176 0,3 0 16 16,0 0 16-16,0 2 0 0,1 0 112 0,0 0 32 15,-1-1 0-15,-1 1 0 0,-5 0-176 0,2 1-48 16,3 1 0-16,-2 2 0 0,-3-1-208 0,0-6-128 16,-1 3 128-16,1 0-128 0,4 3 128 0,0-2-128 15,-2-1 128-15,2 0-128 0,0 3 0 0,-3-2 0 16,-1 0 0-16,-1-1 0 0,-3 1 0 0,2 2 0 15,1-2 0-15,-1 0 0 0,0-1 0 0,0 2 0 16,-2-1 0-16,1-1 0 0,2 0 0 0,1 3 0 0,3-1 0 0,1-1 0 16,-1-1 0-16,3 3 0 15,-4-2 0-15,-1 2 0 0,-2 1 0 0,1 1 0 16,2-2 0-16,-1 1 0 0,-1-1 144 0,0 1-144 16,0 1 192-16,5-2-192 0,2-1 224 0,-1 0-64 0,0 1-16 0,3-1 0 15,0 2 48-15,-4-3 0 0,1 1 0 16,0-2 0-16,2 0 112 0,-3 0 16 0,4 0 16 0,-13 1 0 15,3-1-144-15,3 0-16 0,3-1-16 0,1-1 0 16,4 1-32-16,-3-1 0 0,-1 0 0 0,-1 1 0 16,0-1 96-16,-1 0 16 0,-2 1 0 0,-2 0 0 15,3-1-16-15,-2 2 0 0,1 0 0 0,0 0 0 16,1 0-96-16,1 2-128 0,1-2 176 0,-3 0-176 16,0 0 128-16,-2 1-128 0,-3 0 0 0,1 1 0 15,-2-1 128-15,-1 0-128 0,-3-1 0 0,0 0 0 16,-4 1 128-16,1 1-128 0,-3-2 192 0,-1 2-192 0,-2 1 240 0,-1-2-64 15,-2-1-16-15,-1 1 0 0,-2 1-32 0,-1 0-128 16,0 2 192-16,-9-4-64 0,0 0-128 0,0 0 0 16,0 0 0-16,0 0 128 0,0 0-128 0,0 0 0 15,0 0 0-15,0 0 128 0,-12 2-128 0,-1 1 160 16,-2-3-160-16,-1 0 160 0,-2 1-160 0,-1-1 0 16,-2 0 0-16,-1 2 0 0,-6-1 0 0,-2 0 0 15,0 0 0-15,-6 1 0 0,-6-1 0 0,-2 0 0 16,-3-1 0-16,-2 1 0 0,-3-1 0 0,0-1 0 15,-4-1-160-15,-1-1 160 0,-1 3-144 0,-7 0 144 16,-5-1-128-16,-1 0 128 0,0-1 0 0,-2-2 0 16,-1 1 0-16,-2 0-128 0,-4 1 128 0,-1 0 0 15,-6-2 0-15,-1-1 0 0,3 3 0 0,-4-2 0 16,-3 0 0-16,-1 0 0 0,-1-2 0 0,1 2 0 16,1 0 0-16,0-1-128 0,-5-1 128 0,3 1 0 15,2 2 0-15,2 0 0 0,0-5 0 0,-4 4 0 0,-4 0 0 0,1 3 0 16,5 0 0-16,-1-3 0 0,1 0 0 0,-6 0-128 15,-3 0 128-15,0-1 0 0,5 3 0 0,-1-2 0 16,0 0 0-16,-4-1 0 0,-5-1 0 0,2 2 0 16,2 1 0-16,-3 1 0 0,-7-3 0 0,5 1-128 15,7 0 128-15,3 3 0 0,3 0 0 0,0-1 0 16,-1 1 0-16,3-1 0 0,4-2 128 0,2 2-128 16,0 2 0-16,-2-1 0 0,-2-3 0 0,1 2-128 15,2-2 128-15,1-1 0 0,1 2 0 0,-4 0 0 16,-4-2 0-16,1-2 0 0,3 2 128 0,2 3-128 0,-1 0 0 0,-4-2 0 15,-4-4-160-15,0 4 160 0,6-1 0 0,0 0-128 16,0 1 128-16,-1-1 0 0,1-4 0 0,5 1 0 16,4 3 176-16,3 0-176 0,2 2 0 0,0 1 0 15,-2-2 0-15,4-1-144 0,-1-3 144 0,4 3 0 16,3 4 0-16,-4-2 0 0,-1 2 0 0,-2-4 0 16,-2-3 0-16,2 5 0 0,2 0 0 0,1 1 0 15,4-1 0-15,-3 2 0 0,-3 0 0 0,0-2 0 16,3 0 0-16,1 1 0 0,5-3 0 0,3 4 0 15,2 2 0-15,1-1 0 0,-4-1 0 0,2 1 0 16,0 1 0-16,7-1 0 0,0 0 0 0,-2 2 0 16,2 1 0-16,0-1 0 0,1 0 0 0,-2 0 0 15,-1-2 0-15,-1-1 0 0,2 0 0 0,3-1 0 16,0 1 0-16,0 1 128 0,0 1-128 0,-1 1 0 16,-2 0 0-16,-1 1 0 0,1-3 0 0,2-1 0 15,-1-1 0-15,2 1 0 0,2 2 0 0,1 2 0 16,1-1 0-16,2 2 0 0,2-1 0 0,-2 0 0 15,0 1 0-15,-2 0 0 0,1-4 0 0,1 0 0 0,4 1 0 0,1 3 0 16,3-1 0-16,0-2 0 0,-1 2 0 0,4 0 0 16,4 2 0-16,0 2 0 0,2-3 0 0,1 2 0 15,0-2 0-15,3 0 0 0,2-3 0 0,4 1 0 16,1 0 0-16,4-2 0 0,0 0 0 0,4 2 0 16,10-2 0-16,0 0 0 0,-7 2 0 0,7-2-128 15,0 0 128-15,0 0 0 0,14 5-144 0,2-3 144 16,-1 1 0-16,4-2-144 0,1 1 144 0,4-2 0 0,2-2 0 15,2 2-128-15,-2-1 128 0,6 1 0 0,0-2 0 0,6 2 0 16,2 0 0-16,2 3 0 0,5 2-128 0,5 3 128 16,4-6 0-16,0-1 0 0,1 1 0 0,0-2 0 15,1 1 0-15,5 2 0 0,0-2 0 0,7 1 0 16,1 3 0-16,4-1 0 0,0-2 0 0,2-1 0 16,1 1 0-16,5 2 0 0,2 3 0 0,2-5 176 15,0-2-176-15,4 0 160 0,-1 1-160 0,4 2 160 16,4-1-160-16,-3 1 160 0,-1-4-160 0,3 3 0 15,-3 3 144-15,5-1-144 0,5-3 0 0,-2 2 0 16,-4-1 0-16,2 4 128 0,4 0-128 0,-1-2 0 16,-1 0 0-16,-2 2 0 0,2-2 0 0,1 1 128 15,6 1-128-15,1 1 128 0,-9-2-128 0,2 2 0 16,2-2-176-16,0 3 176 0,-1 2 0 0,1 2 0 16,-2-5 0-16,5 3 0 0,2-3 0 0,-2 0 0 15,-5 2 0-15,1-2 0 0,3 1 0 0,0-1 0 16,0 3 0-16,0-2 0 0,-2 2 0 0,4-1 0 15,2 0 0-15,-2-3 0 0,-6 0 0 0,3 3 0 0,1-1 0 16,-2 2 0-16,-3-5 0 0,1 1 0 0,-4 2 0 0,3-2 0 16,4 3 0-16,-3-2 0 0,-4 2 0 0,3-3 0 15,0-1 0-15,1 4 0 0,-3-5 0 0,-1-2 0 16,0 2 0-16,-2 1 0 0,5-2 0 0,-2-1 0 16,-2-1 0-16,0 2 0 0,-1 0 0 0,2-3 0 15,0-2 128-15,0 1-128 0,-6 0 144 0,1 1-144 16,-3-2 176-16,2 1-176 0,0-1 192 0,-2-3-192 15,-2 1 256-15,0 1-48 0,0 1-16 0,2-1 0 16,0-1-16-16,-2-1-16 0,-2 1 0 0,-1 2 0 16,0-2-32-16,1-1-128 0,-3 1 192 0,0 0-64 15,-4-2-128-15,0 0 128 0,-4 2-128 0,3 1 128 0,1 2-128 0,-5-3 160 16,-1-3-160-16,-3 3 160 0,-5 3-160 16,-1-2 128-16,-3 0-128 0,-2 2 128 0,0-1-128 0,-6 0 0 15,-3 1 144-15,-3 0-144 0,-2-2 0 0,-3 2 128 16,-2 1-128-16,-3 1 0 0,-3-1 128 0,-1 0-128 15,-4 0 160-15,0 2-160 0,-2 0 128 0,-2 1-128 0,-2 0 0 16,-2 0 0-16,-3-2 128 0,-2 2-128 16,-6-1 0-16,3 0 144 0,-5-1-144 0,-9-1 0 15,0 0 0-15,0 0 0 0,0 0 0 0,0 0 0 16,0 0 0-16,0 0 0 0,-9 5 0 0,-2-2 0 16,-2-3 0-16,-4 0 0 0,-4 0 0 0,-1 0 0 15,-2 1 0-15,-1-1 0 0,-3-3 0 0,-2-1 0 16,-4 2 0-16,-3-1 0 0,-4 2-192 0,0 0 192 15,-7 0-160-15,-5 1 160 0,-7 0-224 0,-3 0 48 16,-5-3 16-16,-1 0 0 0,-4 0-96 0,-4 1-32 16,-6 2 0-16,-2-1 0 0,-4-1-16 0,-1-1 0 0,-2 2 0 15,-6-2 0-15,-5-1 112 0,-2-2 32 0,-5 1 0 0,-2 1 0 16,-4 2 160-16,-3-5-160 0,-1 1 160 0,-2 2-160 16,-4-2 160-16,-6 1-128 0,-2 0 128 0,-2-3-128 15,-3 0 128-15,-2 3-128 0,2-4 128 0,-4 4-128 16,0-2 128-16,3 1 0 0,4 3 0 0,-3-2 0 15,-2-4 0-15,3 4 0 0,4-3 0 0,-2 3 0 0,-3 1 0 16,5 0 0-16,2 2 0 0,-4-2 128 0,-2 1-128 16,5 1 0-16,3-1 0 0,-3-2 0 15,-6-2 0-15,6 2 0 0,6-1 0 0,-4-1 0 16,-5 2 0-16,3-2 0 0,9-2 0 0,-2 3 0 0,-4-4 0 0,6 2 0 16,3-1 0-16,3 2 0 0,0-5 0 0,2 3 144 15,3-3-144-15,1 2 0 0,3 2 128 0,-3 2-128 16,-1-3 0-16,2 4 0 0,4 1 128 0,-3 0-128 15,-5 3 0-15,2-2 0 0,3-1 0 0,-1 3 160 16,-1 2-160-16,0-2 128 0,-3-3-128 0,3 3 0 16,2 2 0-16,0-1-176 0,-5-5 176 0,4 3 0 15,4-1 0-15,-1 3 0 0,-3 3 0 0,7-2 0 0,6-2 0 0,4 3 0 16,2 6 0-16,2-2 128 0,-3 2-128 0,3-3 0 16,8-4 0-16,1 4 144 15,8 5-144-15,0-2 0 0,2-2 128 0,0 1-128 16,0-2 0-16,6 2 0 0,4 0 128 0,4 0-128 0,3 2 0 0,6-2 0 15,2 2 0-15,7-4 0 16,1 0 0-16,3 1 0 16,4-2-752-16,6-2-144 0,8 1-48 0,5-2-9872 15,5-1-1968-15</inkml:trace>
  <inkml:trace contextRef="#ctx0" brushRef="#br1" timeOffset="-153015.84">27343 4972 2751 0,'0'0'128'0,"-4"-9"16"0,-2 1-144 0,0 1 0 0,-3 0 0 0,1 2 0 16,0-4 3536-16,2 4 688 0,-3-4 128 0,3 3 16 16,-2 1-3120-16,2-4-624 0,-2 3-128 0,2-3-32 15,-3 1 176-15,0-2 48 0,0 2 0 0,0-1 0 16,0 1 16-16,1 1 16 0,-4-3 0 0,1 4 0 16,-3-2-96-16,1 2-32 0,-1-4 0 0,1 2 0 15,-1-1-144-15,0 3-16 0,-2 1-16 0,1-3 0 0,-1 2-64 0,2 2-16 16,3-3 0-16,-2 2 0 0,-1 1-48 0,0 1-16 15,1-2 0-15,1 2 0 0,-1 1-16 16,0-1 0-16,1 2 0 0,0 1 0 0,1 1-64 0,1 0 0 16,-1 2-16-16,2 1 0 0,-1 2-176 0,-1-2 128 15,-2 2-128-15,0 3 128 0,-1-3-128 0,0 6 0 16,-1-2 0-16,-1 4 0 0,-1 2 192 0,-1 1-32 16,-2 1-16-16,-2 2 0 0,0 6-144 0,-1 0 160 15,0 5-160-15,0 3 160 0,1 3-160 0,-1 1 160 16,3-1-160-16,2-1 160 0,1 2-160 0,-1 1 128 15,-1 3-128-15,2-1 128 0,3-2-128 0,0 3 160 16,1 1-160-16,1 0 160 0,2 4-32 0,1-1 0 16,0-1 0-16,2-5 0 0,2 2 64 0,2-1 16 15,0-3 0-15,0 0 0 0,1 0-48 0,1-1-16 0,1-1 0 0,0-2 0 16,0-2-144-16,1-2 0 0,0-3 144 0,2 2-144 16,-2-1 0-16,2 2 128 0,2 0-128 0,0-4 0 15,0-4 0-15,2 3 128 0,2-5-128 0,1 2 0 16,2-3 0-16,-1 0 128 0,1-2-128 0,0 1 0 15,4-3 0-15,-2 1 144 0,-2-2-144 0,2-3 0 16,0 1 128-16,2 0-128 0,-1-3 0 0,0 1 0 16,-1-3 144-16,3 2-144 0,-2-3 0 0,3-2 144 15,0-4-144-15,2 0 160 0,0 1-160 0,2-3 160 16,-1-4-32-16,2-2 0 0,1 0 0 0,-1-4 0 16,0 2 0-16,-2-4-128 0,-1 2 192 0,-1-4-64 15,0-1-128-15,0-1 128 0,0 0-128 0,1 0 128 16,1-1-128-16,-2 1 0 0,-3 1 144 0,1-1-144 15,-3-3 0-15,2 2 144 0,1-1-144 0,-3 0 0 16,1-1 128-16,-1-3-128 0,-1 0 0 0,-2 1 0 0,5-2 160 0,-2-1-160 16,-2 2 128-16,2-5-128 0,0-2 0 0,-1 0 128 15,-2-5-128-15,1-1 0 0,-1 0 128 0,-1-1-128 16,-2-2 128-16,-2-1-128 0,2-1 0 0,-2 4 0 16,2 3 128-16,-4 1-128 0,1-1 0 0,-3 0 0 15,1 2 0-15,-2-2 0 0,-1-1 0 0,-1-2 0 16,-2 5 0-16,1-3 0 0,-1-1 0 0,0-2 0 15,-2-2 0-15,1 3 0 0,0 1 0 0,-1 3 128 16,2 2-128-16,-3 2 0 0,1 2 0 0,0 1 0 16,-2 3 0-16,0 1 0 0,-2-4 0 0,-3 6 0 15,0 2 0-15,-1 1 0 0,-2 1 0 0,-1 1 0 0,1 1 0 16,0 2 0-16,0 0-128 0,1 0 128 0,-2 5 0 0,0-3 0 16,2 2 0-16,-1 2 0 0,-2 2 0 0,2 1 0 15,0-1-144-15,-2 4 144 0,-1 1 0 0,1 3 0 16,-1 1 0-16,-1 0-128 0,0 2 128 0,0 5 0 15,-2-4 0-15,1 5 0 0,-2 0 0 0,-1 1 0 16,1 2 0-16,-1 3-128 0,1 1 128 0,-2 0 0 16,1 0 0-16,0 4 0 0,0-1 0 0,2 3 0 15,-1 3-128-15,0 4 128 0,2-3 0 0,0 7 0 16,2 2-128-16,1 1 128 0,0-3 0 0,-1 2 0 16,0 0 0-16,0 3 0 0,2 2 0 0,2-1 0 15,0-3 0-15,2 5 0 0,1-4 0 0,-1 1 0 16,0 0 0-16,2 2-128 0,-2-4 128 0,2 1 0 15,2-2 0-15,3 1 0 0,0-2 0 0,0 0 0 16,0 0 0-16,1 2 0 0,0-2 0 0,1 0 0 0,0-3 0 16,0 1 0-16,1-1 0 0,1-2 0 0,1-2 0 15,2 2 0-15,2 0 0 0,1-6 0 0,1 1 0 16,2-3 0-16,0 0 0 0,1-1 0 0,1-2 0 16,0-1 0-16,3-2 0 0,-2-2 0 0,1-1 0 0,0-1 0 15,1-2 0-15,2 1 0 0,3-1 0 0,1-3 0 16,0 3 0-16,0-6 0 0,0 2 0 0,0-3 0 15,2-4 0-15,0 0 0 0,1-2 0 0,1 0 0 16,-2-2 0-16,2-3 0 0,1-2 144 0,2 2-144 16,-1-2 128-16,-1-1-128 0,-2-6 128 0,3-1-128 15,-2 0 128-15,1 0-128 0,-2-3 0 0,0 0 128 16,-1 0-128-16,2-1 0 0,0 3 0 0,-1-1 0 16,-2-4 128-16,3-1-128 0,1 2 0 0,0-1 0 0,0 1 0 15,0-5 0-15,2-1 0 0,-3 2 0 0,1-2 0 0,-1-1 0 16,-3 0 128-16,-1-3-128 0,-1-2 128 15,0-3-128-15,-2-2 0 0,0-2 128 0,-1 1-128 0,-1-8 0 16,-1-5 144-16,-1 2-144 0,1 3 160 0,-3-1-160 16,-2 1 0-16,-2 4 128 0,0 2-128 0,0-1 0 15,-3 3 0-15,0 2 0 0,-1 4 0 0,-3 2 0 16,1 0 0-16,-1-1 0 0,0 1 0 16,-2 3 0-16,-2-2 0 0,0 4 0 0,-3 1 0 0,1 2 0 15,-1-2 0-15,-2 1 0 0,-3 2 0 0,2 0 0 16,-2 2 0-16,3-2 0 0,-3 1 0 0,2 0 0 15,1 2 0-15,-1 2 0 0,2-3 0 0,-2 4 0 16,2-3 0-16,0 4 0 0,-1-1 0 0,1 1 0 16,0 2 0-16,0 1 0 0,0-2 0 0,1 1 0 0,-3 4 0 15,1-1 0-15,0 2 0 0,0-1 0 0,0 3 0 0,0 2-128 16,-3-1 128-16,0 1 0 0,-1 3-144 16,0 1 144-16,0 1 0 0,0 3-144 0,1-1 144 0,2 1-160 15,-5-2 160-15,2 2-160 0,0-2 160 0,1 2 0 16,0 0 0-16,0-1 0 0,1-1 0 0,-2 1 0 15,4 2 0-15,-3-1-128 0,-1-1 128 0,-3 4 0 16,2 0 0-16,-1 1 0 0,-4 3 0 0,1 0 0 16,2-1 0-16,-5 1 0 0,-1-2 0 0,-1 3-160 15,0-4 160-15,0 4 0 0,1-2 0 0,0 3-128 16,3 1 128-16,-2 0 0 0,0-3 0 0,2 4 0 16,0 2 0-16,1 2 0 0,-2 3-144 0,0 4 144 0,-2 4 0 15,1 0-144-15,3 2 144 0,-2 3 0 0,-2 5 0 0,0 4 0 16,0 1 0-16,1 3-128 0,-1 3 128 0,2 0 0 15,0 2 0-15,2-3-128 0,0-2 128 0,2 2 0 16,1-3 0-16,2 0 0 0,3 0 0 0,1-7-128 16,2-1 128-16,2-1 0 0,1-1 0 0,0-2 0 15,3-1 0-15,2 1 0 0,0-1 0 0,0 2 0 16,0-3 0-16,2 2 0 0,3 0 0 0,-3-2-128 16,2-3 128-16,1 3 0 0,0 0 0 0,1-1-128 15,5-7 128-15,-4 5 0 0,3 0 0 0,1-3 0 16,1 1 0-16,2-5 0 0,-1-2 0 0,0 1 0 15,1 1 0-15,1-2 0 0,-2-1 0 0,1-3 0 16,0 0 0-16,0-2 0 0,-2-2 0 0,4-2 0 16,-2-1 0-16,0-2 0 0,0-2 0 0,0 1 0 15,-1-5 0-15,3 0 0 0,-1-4 0 0,3 1 0 0,1-4 0 16,1-4 0-16,-1 1 0 0,2-3 128 0,-1-3-128 16,5 0 0-16,0 0 0 0,0-3 128 0,-1-2-128 0,2 2 0 15,3-1 0-15,-1 0 128 0,0-1-128 16,0-3 0-16,1 1 0 0,-2 2 0 0,-2 1 0 0,-1 1 0 15,0 1 0-15,-1 3 0 0,0-1 0 0,-4-1 0 16,1 3 0-16,-3 4 0 0,-6-4 0 0,-2 7-256 16,-1 0 64-16,-8 5 0 15,0 0-2272-15,0 0-464 0</inkml:trace>
  <inkml:trace contextRef="#ctx0" brushRef="#br1" timeOffset="-150801.4">23156 3797 13407 0,'0'0'592'0,"-8"8"128"0,3 1-576 0,-2-4-144 0,7-5 0 0,-8 6 0 16,2 2 848-16,6-8 144 0,-7 10 32 0,7-10 0 15,-5 8-224-15,5-8-32 0,-2 10-16 0,2-10 0 16,0 0-48-16,0 0-16 0,0 0 0 0,5 10 0 15,2-4 80-15,4-2 32 0,-1-8 0 0,3-2 0 16,1-4 128-16,3-2 32 0,2-5 0 0,4-2 0 16,-1-3-336-16,6-1-64 0,-3 0-16 0,6 0 0 15,-2-5-272-15,-1 6-48 0,-3-4-16 0,1 3 0 0,-3 2-32 16,-2 4-16-16,-4 2 0 0,-4 6 0 0,-3 0 0 0,-10 9 0 16,0 0 0-16,0 0 0 0,0 0 32 0,0 14 16 15,-4 5 0-15,-4 4 0 0,-2 2-16 0,-3 2-16 16,-1 4 0-16,-1 2 0 0,-1-2-176 0,-2 1 192 15,0 2-192-15,3 0 192 0,-2-1-192 0,5-4 0 16,-1-2 144-16,3-1-144 0,1-3 160 0,2-4-32 16,4-4-128-16,-1-1 192 0,3-3 64 0,1-11 16 15,0 0 0-15,0 0 0 0,12 0 48 0,3-4 0 16,3-8 0-16,1 0 0 0,2-9 0 0,0 1 0 16,2-2 0-16,0 1 0 0,1-6-192 0,-1 2-128 15,1-5 144-15,-1 4-144 0,0-2 128 0,0 2-128 16,-2-2 0-16,0 4 0 0,-5 5 0 0,1 1 0 15,-3 2 0-15,-1 7 0 0,-3 3 0 0,-1 3 0 0,-9 3 0 16,7 5 0-16,-7-5 0 0,5 14 0 0,-2 4 0 0,-3 3 0 16,-1 4 0-16,-2-1 0 0,-2 2 0 0,0 2 0 15,1 3 0-15,-1-4 0 0,0-1 0 0,0-3 0 16,0-4 0-16,1 0 0 0,0-3 0 0,2 0 0 16,-1-1 0-16,3-3 176 0,0-12-176 0,3 10 160 15,-3-10-160-15,0 0 128 0,12 0-128 0,1-5 128 16,0-7 64-16,3-2 16 0,3-2 0 0,2-3 0 15,-2-3-16-15,2 1-16 0,3-6 0 0,6 3 0 16,0 0-176-16,2-1 0 0,-2 4 0 0,1 1 128 16,-2 0-128-16,-3 4 0 0,-5 2 0 0,-2 9 0 15,-1 4 0-15,-4 3 0 0,-2 5 0 0,-4 5 0 16,0 5 0-16,-4 4 0 0,-3 2 0 0,-2 5 0 16,-3 4 0-16,-1 1 0 0,0 0 0 0,-1 0 128 0,-2-1-128 0,2 0 0 15,-1-6 0-15,2 2 128 16,3-4-336-16,0-2-80 0,2-2-16 0,3-6 0 15,1-1-2032-15,5-4-416 0,2-4-64 0</inkml:trace>
  <inkml:trace contextRef="#ctx0" brushRef="#br1" timeOffset="-150337.01">25042 3636 27647 0,'-6'-10'1216'0,"6"10"256"0,-4-7-1168 0,4 7-304 0,-5-9 0 0,5 9 0 16,-6-6 448-16,-1 2 48 0,1-1 0 0,-2 0 0 16,0 1-304-16,-3 3-64 0,0 1-128 0,-3 3 192 15,-3 2 144-15,2 4 32 0,0-2 0 0,-3 5 0 16,-5 3-48-16,2 3-16 0,0 0 0 0,2 1 0 15,1 3-48-15,3 0-16 0,1 0 0 0,4-2 0 16,4-5-96-16,2-1-16 0,1-1 0 0,6 0 0 16,-3-13 64-16,8 5 16 0,-8-5 0 0,15 1 0 15,3-2 48-15,1-3 0 0,1-6 0 0,0 1 0 16,1-4-64-16,2 0 0 0,1 1 0 0,0-1 0 16,-1 3-64-16,-3 2-128 0,-2 3 176 0,-3 3-176 15,-1 2 224-15,-1 3-64 0,-2 4-16 0,-1 7 0 16,-5 4 48-16,-1 3 16 0,-1 6 0 0,-2 0 0 0,-1 6 48 15,-2 2 0-15,-4 2 0 0,1 6 0 0,-5 2 48 16,0 2 16-16,1-3 0 0,-2 2 0 0,-2-4-96 16,0-1-16-16,1-3 0 0,-1-1 0 0,-1-1-48 0,-1 0-16 15,-1-3 0-15,1 0 0 0,-1-1-144 0,0-3 192 16,1-5-192-16,2-3 192 0,1-2-192 0,0-4-224 16,2-2 48-16,2-7 16 15,8-6-1856-15,0 0-368 0,-6-9-80 0,4-5-13136 0</inkml:trace>
  <inkml:trace contextRef="#ctx0" brushRef="#br1" timeOffset="-149815.15">25570 3824 28559 0,'-27'-11'1264'0,"13"7"272"0,3 0-1232 0,1 4-304 15,10 0 0-15,0 0 0 0,0 0-256 0,0 0-128 16,0 0 0-16,0 0-16 0,11 4 672 0,9-3 144 0,2-1 32 0,10-1 0 16,3-2 272-16,5 1 64 0,0-2 16 0,1 1 0 15,0-2-176-15,0 0-48 0,0 3 0 0,5-1 0 16,3 2-176-16,4 1-32 0,-1 0-16 0,0 0 0 16,-2-1-176-16,-3 1-48 0,-5 0 0 0,-5-2 0 15,-4 0-128-15,-3-3 0 0,-3 1 0 0,-2 0-176 31,-6 1-1408-31,-2 0-272 0,-3-4-64 0,-7 1-11792 0</inkml:trace>
  <inkml:trace contextRef="#ctx0" brushRef="#br1" timeOffset="-149533.2">26083 3223 29887 0,'0'0'1328'0,"0"0"272"0,0 0-1280 0,0 0-320 0,0 0 0 0,0 0 0 0,0 0 160 16,0 0-32-16,4 15 0 0,-1 3 0 0,-3 2 512 0,-1 3 80 16,-2 5 32-16,0 1 0 0,0 4-112 0,-1 5-32 15,0 7 0-15,0-2 0 0,0 4-112 0,1-1-32 16,-4 2 0-16,1 1 0 0,0-6-96 0,0 1-32 16,1-3 0-16,0 0 0 0,1-2-192 0,2-2-144 15,-1-3 192-15,3-3-192 0,0-5 0 0,2-4 0 16,-1-2 0-16,1-2 0 15,1-4-240-15,0-4-144 0,-3-10-48 0,5 9 0 16,-5-9-2192-16,0 0-448 0</inkml:trace>
  <inkml:trace contextRef="#ctx0" brushRef="#br1" timeOffset="-149097.73">27155 3726 14735 0,'-13'0'1312'0,"13"0"-1056"0,0 0-256 0,-9 3 0 0,9-3 2816 0,0 0 496 16,0 0 96-16,0 0 32 0,0 0-2096 0,6 11-400 15,1-6-96-15,7-1-16 0,1-1 80 0,6-2 16 16,5 1 0-16,2 0 0 0,2-6-176 0,1 1-48 15,1 1 0-15,2-2 0 0,1 0-144 0,2-1-48 16,2 1 0-16,0 2 0 0,3-1-128 0,0 2-16 16,-2-3-16-16,-2 0 0 0,0 2-160 0,-5-1-48 15,-4 1 0-15,-2 0 0 0,-3-1-144 0,-3-4 0 0,-5 3 0 0,-2 1 0 16,-1 0 0-16,-2-1-256 0,-3-1 48 16,-8 5 0-1,9-4-1936-15,-9 4-384 0,7-5-80 0</inkml:trace>
  <inkml:trace contextRef="#ctx0" brushRef="#br1" timeOffset="-148241.09">28680 2761 21999 0,'3'-14'960'0,"-1"4"224"0,1-4-944 0,1-1-240 16,0 4 0-16,-1 0 0 0,1-1 544 0,-1 3 64 0,1-1 16 0,-4 10 0 16,5-7-48-16,-5 7-16 0,7-6 0 0,-7 6 0 15,12-1-192-15,-12 1-48 0,11 2 0 16,-1 6 0-16,4 2-16 0,-1 5-16 0,0 4 0 0,-1 5 0 15,1 1 64-15,0 5 16 0,-2-1 0 0,1 7 0 16,-1 5 0-16,1 4 0 0,0 8 0 0,0 2 0 16,-2 4-48-16,0 2 0 0,0 0 0 0,1 0 0 15,-1-4-112-15,-4-1-16 0,2-1-16 0,-3-2 0 16,0 0 80-16,-3-2 0 0,-2-2 16 0,0-6 0 16,-1-1 96-16,-1-3 16 0,-2-2 0 0,-1-5 0 15,0-2-48-15,-2 0 0 0,-2-6 0 0,-1-1 0 16,-1-4-128-16,-3-2-16 0,-3 1-16 0,2-2 0 15,0-5 0-15,-3 0 0 0,-4-3 0 0,1-3 0 16,-2-2-16-16,1-3 0 0,1-3 0 0,0-3 0 0,1-6-32 16,1 0 0-16,0-6 0 0,2 0 0 0,1-5-128 15,4-1 192-15,0-3-192 0,3-1 192 0,1-2 64 0,3-1 0 16,1 1 16-16,3-3 0 0,5 2-144 0,0 3-128 16,2-5 192-16,4 0-192 0,5 0 128 0,3-2-128 15,0-2 0-15,6-1 0 0,1-1 0 0,6-3 0 16,3 1 0-16,1-1 0 0,-1-5 0 0,-1 1 128 15,1-1-128-15,2 1 0 0,-4 0 192 0,2-1-64 16,2 1 0-16,0-1-128 0,0 2 176 0,0 5-176 16,-2 6 160-16,-1 3-160 0,-1-3 128 0,-2 2-128 15,0 3 0-15,-5 5 144 0,-2 1-144 0,-2 4 0 16,-2 3 0-16,-2 3 128 0,-3 3-128 0,-1 5 0 0,-2 2 0 16,-1 3 128-16,-10 0-128 0,10 6 0 0,-2 6 0 0,-2 3 0 15,2 3 0-15,-4 3 0 0,2 9 0 0,-1-1 0 16,-1 3-128-16,1 3 128 0,0 3 0 0,-1 2 0 15,-1 3 0-15,0-4 0 0,1 1 0 0,0-3 0 16,-1 1 0-16,0-4 0 0,0-2 0 0,1 0 0 16,0-6-128-16,-1 2 128 0,0-5-160 0,2-2 160 31,-2-4-640-31,-1-1-48 0,1-2 0 0,-1 0 0 16,1-3-2048-16,-3-11-400 0</inkml:trace>
  <inkml:trace contextRef="#ctx0" brushRef="#br1" timeOffset="-147687.6">30049 3473 21711 0,'0'0'960'0,"0"0"192"0,4-11-912 0,0 1-240 16,1-2 0-16,-5 1 0 0,0 2 704 0,0-3 112 0,1 4 16 0,-1-3 0 15,0 11 64-15,0 0 32 0,0 0 0 0,0 0 0 16,0 0-80-16,0 0-16 0,0 0 0 0,-5 7 0 15,0 3-240-15,0 5-48 0,1 3-16 0,-1 4 0 16,1 5-144-16,1 4-48 0,-1 5 0 0,0 4 0 16,0 0-64-16,2 0-16 0,-1 5 0 0,2-3 0 15,1-3 96-15,0-2 16 0,0-4 0 0,0-2 0 16,1-7 80-16,0-1 0 0,1-2 16 0,0-3 0 16,1-7-16-16,1 2 0 0,-1-1 0 0,2-6 0 15,-5-6 64-15,0 0 0 0,12 2 0 0,-1-4 0 16,-1-4-48-16,3-6 0 0,0-4 0 0,2-3 0 15,2-2-80-15,0-3-32 0,1-3 0 0,0-3 0 16,-1-2-80-16,0-5-16 0,1-3 0 0,1-1 0 0,0-9 96 16,3 1 16-16,1-3 0 0,1 3 0 0,1 1-176 15,1 6-16-15,-1 0-16 0,1 7 0 0,-2 4-160 0,-1 1 0 16,-3 2 0-16,2 3 0 0,-3 6 0 0,-2 2 0 16,0-1 0-16,0 3 0 15,-4 3-480-15,0 3-80 0,-1 4-16 16,-1 0 0-16,-1 2-2272 0,-10 3-464 0,10 3-80 0</inkml:trace>
  <inkml:trace contextRef="#ctx0" brushRef="#br1" timeOffset="-146788.27">25982 8419 24879 0,'-23'-4'2208'0,"13"4"-1760"15,1 4-448-15,2 0 0 0,2-8 640 0,5 4 32 16,0 0 16-16,0 0 0 0,0 0-432 0,13-3-96 16,5-2-16-16,4 0 0 0,3-6 640 0,5 3 128 15,5-3 32-15,3 3 0 0,6-3-48 0,3 2-16 16,-1 0 0-16,4 0 0 0,3 0-192 0,2-2-48 16,1 0 0-16,2 1 0 0,2 5-272 0,-3 0-64 15,-2-2-16-15,-6 1 0 0,-4 3-160 0,-6-4-128 0,-4 2 192 16,-2 3-192-16,-3-3 0 0,-4 1 0 0,-7 1 0 0,-2 1 0 31,0-1-1200-31,-3 2-288 0,-1 0-64 0,-2-1-8784 0,-1 1-1760 0</inkml:trace>
  <inkml:trace contextRef="#ctx0" brushRef="#br1" timeOffset="-146164.34">27447 7611 30399 0,'-3'-27'2704'0,"3"10"-2160"0,1 0-544 0,1 1 0 0,1 5 256 0,1 2-48 16,-4 9-16-16,5-10 0 15,0 3-192-15,-5 7 0 0,9-3 0 0,1 3 0 0,0 3 0 0,0 3 192 16,-1 5-48-16,3 4-16 0,0 6 64 0,4 4 0 15,0 7 0-15,2 2 0 0,1 3-64 0,0 5 0 16,0 4 0-16,1 6 0 0,0 5 32 0,-3 6 0 16,0-1 0-16,-2 9 0 0,-2 0 16 0,-4 1 0 15,-3 1 0-15,-1-3 0 0,-5-4-16 0,-2-5 0 16,-5-3 0-16,0 1 0 0,-1-5 16 0,-1-5 0 16,-1-6 0-16,1-5 0 0,0-2-32 0,0-5 0 15,-1-5 0-15,0 1 0 0,0-5-16 0,0-3 0 16,-1-3 0-16,1-7 0 0,-1-3 0 0,-1-1 0 15,2-5 0-15,1-1 0 0,-1-7 64 0,3-2 16 16,-1-5 0-16,3-3 0 0,0-1-48 0,2-5-16 0,2-3 0 16,2 2 0-16,4-6-144 0,-1 2 0 0,4 0 0 0,2-4 0 15,4-4 0-15,-1 1 0 0,1-1 0 0,2-3 0 16,3-2 0-16,3-3 0 0,-1-4 0 0,1-4 0 16,1 0 0-16,0-3 0 0,1-7 0 0,0 0 0 15,1-4 0-15,1 1 0 0,-2 2 0 0,0 3 0 16,3 5 0-16,0 4 0 0,1 4 0 0,-1 0 0 15,-1 3 0-15,2 3 0 0,0 7 0 0,1 3 0 16,2 5 0-16,-2 3 0 0,-2 4 0 0,-3 4 0 16,-1 6 0-16,-3 0 0 0,-1 2 0 0,-4 5 0 15,-2-2 0-15,-2 5 0 0,0 3 0 0,-3 2 0 16,1 4 0-16,-2 5 0 0,-2 4 0 0,0 4 0 0,-1 2 0 16,-1 3 0-16,-3 3 0 0,0 6 0 0,0 1 0 15,0 2 0-15,0 2 0 0,0-1 0 0,-2-2 0 0,1-1 0 16,-1 0 0-16,2 0 0 0,-1-4 0 0,0-2 0 15,-2-6 0-15,1 0 0 16,-1 1-432-16,1-6-112 0,2-2-32 16,0-2-10272-16,0-2-2064 0</inkml:trace>
  <inkml:trace contextRef="#ctx0" brushRef="#br1" timeOffset="-145385.09">29411 8035 11967 0,'0'0'1072'0,"0"0"-864"15,0 0-208-15,0 0 0 0,10-1 1072 0,-10 1 160 16,13 0 48-16,-3-3 0 0,-10 3 0 0,0 0 16 15,10-6 0-15,-10 6 0 0,0 0 256 0,0 0 48 16,0 0 16-16,0 0 0 0,0 0-192 0,0 0-32 0,0 0-16 0,-6 10 0 16,0-2-336-16,-4 2-64 0,-3 3-16 0,-4-1 0 15,0 2-336-15,-5 4-80 0,-3 2-16 0,-3 1 0 16,-2-1-160-16,-1 2-48 0,-5-2 0 0,0 3 0 16,0-1-64-16,-1 0 0 0,-1 1-16 0,-2-1 0 15,-1-2-48-15,0-1-16 0,-5 3 0 0,-1-7 0 16,0-1 0-16,2-1 0 0,3-6 0 0,5 4 0 15,3-2-32-15,6 1 0 0,6 0 0 0,2-4 0 16,2 1-16-16,7 1-128 0,1-4 192 0,10-4-64 16,0 0-128-16,0 0 160 0,0 0-160 0,0 0 160 15,15-1-160-15,4 1 128 0,3-3-128 0,4 2 128 16,6 0-128-16,6 2 0 0,5 2 0 0,5-1 0 16,-1 3 0-16,2 3 0 0,-2-3 0 0,1 3 0 0,0-3 0 15,0-1 0-15,-2 1 0 0,1 0 0 0,0 2 128 0,-3-4-128 16,-1 0 0-16,-3-1 128 0,-6 1-128 0,-3 0 128 15,-3-3-128-15,-7-1 128 0,-3-1-128 0,-4 0 0 16,-3 1 0-16,0-3 0 16,-4 0-1184-16,-7 4-272 0,8-7-48 15,-8 7-16-15,5-8-1936 0,-1-1-400 0</inkml:trace>
  <inkml:trace contextRef="#ctx0" brushRef="#br1" timeOffset="-144835.73">31097 7571 27647 0,'-5'-14'2448'0,"1"9"-1952"0,4 5-496 0,-5-9 0 16,-2 3 256-16,0 2-32 0,-2 1-16 0,-3 3 0 15,-1 4 112-15,-4 0 0 0,-1 4 16 0,-3-2 0 16,-4 3 80-16,-1 4 16 0,-4 2 0 0,0 5 0 16,-2 7 0-16,-1 1 0 0,0 4 0 0,0 5 0 15,-1 5-48-15,-1 6 0 0,5 5 0 0,-2 6 0 0,0 4-96 0,3 7-32 16,-3 3 0-16,4-1 0 0,3 2-128 0,5-2-128 15,3-3 144-15,7-4-144 0,6-7 320 16,5-3-48-16,6-2 0 0,5-10 0 0,8-4 80 0,5-6 16 16,4-5 0-16,4-7 0 0,3-2-48 0,6-2 0 15,6-6 0-15,7-6 0 0,3-1 96 0,10-3 16 16,4-3 0-16,-1-3 0 0,-3-8-112 0,3 0 0 16,4-1-16-16,1-2 0 0,2-3-144 0,-3-4-32 15,-3-3 0-15,-3-2 0 0,-3 1 16 0,-7-5 0 16,0-4 0-16,-4-2 0 0,-5-6 256 0,-4-2 48 15,-6-8 16-15,-6 2 0 0,-6-1 112 0,-6 5 32 16,-7 6 0-16,-6 6 0 0,-7 3-224 0,-6 8-64 16,-7-1 0-16,-7 7 0 0,-7 3-112 0,-10 0-16 0,-5 5-16 15,-12-2 0-15,-6 3-176 0,-1 2 0 0,-4 3 0 16,-5-4 0 0,-6-1-624-16,-2-4 0 0,-2 0 0 0,3 2 0 15,4-1-1072-15,6-1-224 0,7 0-32 0,6 0-10384 0,5-3-2064 0</inkml:trace>
  <inkml:trace contextRef="#ctx0" brushRef="#br1" timeOffset="-142205.05">32700 7130 24879 0,'3'-10'2208'0,"3"-4"-1760"16,-1 3-448-16,0 0 0 0,0-1-128 0,-1 3-128 16,-2-3 0-16,1 3-16 0,-2 0 560 0,-2-1 112 15,-2 3 32-15,3 7 0 0,-6-7 0 0,-3 1 0 16,-3 1 0-16,0 1 0 0,-5-2-256 0,-2 1-48 0,-4 1-128 0,-6 0 192 16,-4 3-192-16,-6-3 0 0,-6 1 0 0,15 0 0 15,-9-3 144-15,-6 0-144 0,-6 2 128 0,-9 1-128 16,-7 0 288-16,-7 0-32 0,-6-2 0 0,-81 5 0 15,16 4 64-15,5-1 16 0,3-1 0 0,-1 1 0 16,0 4-16-16,-3 1 0 0,-7-2 0 0,-1 3 0 16,-2-4-128-16,2 2-48 0,5 0 0 0,-6-3 0 15,-4 1 0-15,1 5 0 0,4-1 0 0,-1 1 0 16,-3-6-16-16,3 4 0 0,-2 1 0 0,5 1 0 16,0-5 0-16,0 1 0 0,2 2 0 0,7-2 0 15,2 0 0-15,6 0-128 0,3-2 192 0,4-1-64 16,5 1-128-16,7-2 0 0,7-2 0 0,3 2 0 15,6-1 192-15,5 1 0 0,7-4 0 0,8 4 0 16,5-1-64-16,7 1-128 0,2-2 192 0,2 2-64 0,3 0-128 16,7 0 192-16,7-4-192 0,5 2 192 0,5 2-192 15,4-2 160-15,3-2-160 0,3 2 160 0,2-1-32 0,3 0 0 16,3-1 0-16,3 2 0 0,-1 0 0 0,2 3-128 16,1 0 192-16,2 3-64 0,7-6-128 0,-8 9 128 15,2 4-128-15,2 2 128 0,1 4-128 0,1 2 0 16,-2 1 0-16,1 6 0 0,-3 1 0 0,2 7 0 15,0 5 0-15,1 2 0 0,-6 9 0 0,0 2 0 16,-3 5 0-16,0 6 0 0,-2 3 0 0,-2 4 0 16,-1 3 0-16,-4-2 0 0,2 1 0 0,-2 2 0 15,0 1 128-15,0-4-128 0,-2-2 0 0,0-1 0 16,4-4 0-16,1 1 0 0,2-3 0 0,0-3 0 0,2-1 0 0,3 2 0 16,1-4 0-16,3 0 128 0,2 2-128 0,1-6 128 15,2 0-128-15,2-5 0 0,2-3 144 16,2 1-144-16,3-5 0 0,2-4 0 0,-1-3 0 0,5-2 128 15,2-3-128-15,1-3 0 0,1 1 128 0,6-7-128 16,3-4 0-16,2-2 128 0,2-2-128 0,5 3 0 16,0-2 0-16,6 0 0 0,-2-6 0 0,6 2 128 15,3-2-128-15,9 1 0 0,5-3 0 0,8 2 0 16,5-3 0-16,3-4 0 0,-3 2 0 0,9-1 0 16,5 3 0-16,6-1 0 0,9 0 0 0,4 0 0 15,4 0 0-15,4 2 0 0,10-1 0 0,1 1 0 16,0 1 0-16,8-2 0 0,7 4 0 0,6-3 0 15,0 0 0-15,5 5 0 0,-1-3 0 0,7 3 0 16,3-5 0-16,-5 5 0 0,-5 0 0 0,1 4 0 0,1 0 0 16,-8 3 0-16,-6 1 0 0,-1 1 128 0,-2 2-128 0,-4-1 0 15,-5 1 0-15,-1 3 0 0,1 2 0 0,-5-4 0 16,-6 0 0-16,-2 2 0 0,0 2 128 0,-4 1-128 16,-7-1 128-16,-2-1-128 0,-5-3 0 0,-3 3 0 15,-4-3 0-15,-6 1 0 0,-12 0 0 0,-34-13 0 16,3 3 0-16,2 2 0 0,2-2 0 15,-2-2 0-15,-2 2 0 0,-3 0 0 0,-4-5 0 0,23 6 128 16,-14-3-128-16,-9-8 0 0,-9-2 128 0,-5-3-128 16,-4-4 128-16,-2-8-128 0,-2-3 320 0,1-5-16 15,0-4 0-15,1-7 0 0,1-1 144 0,0-3 48 16,2 1 0-16,0-7 0 0,1-9-112 0,-8 17-32 16,3-12 0-16,1-10 0 0,1-8-32 0,3-8-16 15,3-8 0-15,3-9 0 0,4-10 96 0,31-99 32 0,-4 31 0 0,-31 88 0 16,-24 79-208-16,0 0-224 0</inkml:trace>
  <inkml:trace contextRef="#ctx0" brushRef="#br1" timeOffset="-140928.06">26692 9656 20271 0,'16'-7'1792'0,"-4"5"-1424"0,5-1-368 0,1 3 0 16,-1 2 960-16,0 0 112 0,5 3 16 0,-3 3 16 16,-3-2-528-16,-2 6-128 0,0 3 0 0,-1-2-16 15,-2 2-288-15,-2 3-144 0,-2 1 160 0,-4 2-160 16,-3-2 304-16,-1 2-48 0,-1 0 0 0,-4 3 0 0,-1-1 224 0,-3 0 32 16,-3 1 16-16,-5 2 0 0,-5-3-16 0,-5 0-16 15,-6 1 0-15,-3-4 0 0,-5-3-64 0,0-6-16 16,-2 0 0-16,-1-3 0 0,-1 0-192 0,1-5-32 15,-1 3-16-15,-2-8 0 0,-6-3-48 0,-2-5 0 16,-3-6 0-16,-2-2 0 0,0-1 0 0,1-2-128 16,0 1 192-16,-2-4-64 0,-2-8-128 0,-6-1 128 15,-5 0-128-15,5-4 128 0,2-4 48 0,2-3 0 16,2-3 0-16,3-5 0 0,-1-2 208 0,-6-3 64 16,-1-9 0-16,1-1 0 0,6-3-176 0,1-4-16 15,1-3-16-15,3-7 0 0,1 1-240 0,-1-2 144 0,-3-4-144 16,0 1 128-16,2 2-128 0,2 2 0 15,1 3 0-15,3-2 128 0,0 3-128 0,0 0 0 0,0 6 0 0,-4 2 0 16,-5 2 0-16,1 1 0 0,0 4 176 0,2 0-176 16,1 6 192-16,1-1-64 0,1 3-128 0,-2 2 192 15,-4 2-192-15,-1 1 128 0,-5 2-128 16,4 2 0-16,1-6 0 0,3 3 0 0,-1 4 0 0,-1 3 0 16,-2-4 0-16,-3 6 0 0,-5 2 0 0,1 0 0 15,1 0 0-15,2 5 0 0,1 4-128 0,-6 3 128 16,-6-1 0-16,-1 5 0 0,-4-2-128 0,3 6 128 15,3 2 0-15,-4 6-128 0,-1-2 128 16,-2 1 0-16,0 4 0 0,3 0-128 0,-2 6 128 16,3 0 0-16,-1 0 0 0,-1-1 0 0,1 4 0 0,2 2 0 15,2 1 0-15,-1 1 0 0,0 0 0 0,-2 5 0 16,2 0 0-16,-1 2 0 0,3-1 0 0,-1 4 0 16,0 3 0-16,-3 1 0 0,-4-2 0 0,-1 2 0 15,3 1 0-15,3 4 0 0,1 6 0 0,0-3 0 16,2-1 0-16,1 2 0 0,0 3 0 0,7 1 0 15,2-2 0-15,3 4 0 0,2 3 0 0,1 1 0 16,-1-1 0-16,0 3 128 0,-1 0-128 0,1 0 0 16,0 1 0-16,1 3 0 0,-1 1 128 0,1 0-128 15,2 0 0-15,-3-2 0 0,-2 1 0 0,1-2 0 0,2-4 0 16,6 1 0-16,0 0 0 0,3-1 0 0,2-4 128 0,1 1 48 16,-1 1 0-16,1 0 0 0,-2 1-16 0,1 2 0 15,-3 0 0-15,1-1 0 0,1-1-160 16,1-1 160-16,-2 2-160 0,0 0 160 0,0 1-160 0,0 1 128 15,-3-3-128-15,0-2 128 0,3-2 64 0,3 1 16 16,4-2 0-16,3-1 0 0,4-2 160 0,2 3 16 16,3-9 16-16,4 1 0 0,2-2-112 0,5-2-32 15,3-1 0-15,3-2 0 0,3-3-112 0,1-2-16 16,2-2-128-16,3 3 192 0,1-1-192 0,1-5 128 16,4-6-128-16,0 0 0 0,0 0 0 0,0 0 128 15,0 0-128-15,0 0 0 0,0 0 0 0,0 0 0 16,0 0 0-16,11-1 0 0,-2-3 0 0,2-5-288 15,2 0 64-15,1-6-12496 16,0-3-2496-16</inkml:trace>
  <inkml:trace contextRef="#ctx0" brushRef="#br1" timeOffset="-140619.73">17331 8447 7359 0,'-27'-1'656'0,"13"1"-528"0,0 0-128 0,5 1 0 0,0 3 6528 16,1 3 1264-16,2 2 256 0,0 7 48 0,-2 3-6560 0,2 3-1296 16,-1 3-240-16,2 1 0 0,1 6 0 0,-1 2 0 15,3 3 0-15,2 3 0 0,2-1 0 0,3 3 0 16,2-3 0-16,4 2 0 0,1-2 0 0,4-2 0 15,3-2 0-15,5-5 0 0,2-7 0 0,6-5 0 16,3-4 0-16,24-1 144 0,0-11 80 0,9-3 16 16,7-6 0-16,9-10 0 0,2-10-240 0,3-2 128 15,0-3-128-15,4-4-11056 16,2 0-2256-16</inkml:trace>
  <inkml:trace contextRef="#ctx0" brushRef="#br1" timeOffset="-139858.83">14390 10346 13823 0,'-11'-6'608'0,"2"0"128"0,-2-4-592 0,-3 5-144 15,0-4 0-15,0 4 0 0,0 0 1008 0,-2 0 160 16,5 1 48-16,0 0 0 0,0 3-512 0,4 0-112 0,0-2-16 0,7 3 0 16,-7 0 256-16,7 0 32 15,0 0 16-15,0 0 0 0,0 0 64 0,0 0 16 16,-5 9 0-16,5-9 0 0,-3 14-192 0,3-14-48 15,0 0 0-15,7 14 0 0,1-2-48 0,1-1-16 16,3-3 0-16,0-2 0 0,2-5 80 0,4-1 16 0,5-1 0 0,1-1 0 16,0-5 96-16,3 1 32 0,1-3 0 0,5-1 0 15,3-7-336-15,-1-1-64 0,1 1-16 16,-1-2 0-16,1-4-64 0,-3-1-16 0,-2 1 0 0,-2 0 0 16,-4-3-80-16,-1 2-32 0,-3 0 0 0,-2-1 0 15,-3 2-80-15,-2 1-32 0,0 1 0 0,-3 0 0 16,-5-2-160-16,-2 2 0 0,-4-2 0 0,-4 0 0 15,-4 1 176-15,-2 3-48 0,-1 1-128 0,-2 3 192 16,0 5-192-16,-1 2 0 0,-2 5 0 0,-1 3 0 0,1 5 0 0,-3 4 0 16,-3 2 0-16,-1 7 0 0,0 5 0 0,-1 1 0 15,-1 6-192-15,-2 6 192 0,-1 3-144 16,1 3 144-16,2 4 0 0,5-1-144 0,2 2 144 0,5-3 0 16,2-1 0-16,5-5 0 0,5-2 0 0,2-2 0 15,5-2 0-15,2-4 128 0,4-1-128 0,3-6 128 16,2 0-128-16,3-2 128 0,2-1 16 0,3-4 16 15,4-7 0-15,4 0 0 0,2-5-160 0,3-2 128 16,1-6-128-16,4-3 128 0,1-4-128 0,0-1 0 16,1 0 144-16,-1-2-144 15,1-3-1040-15,-2-2-288 0,-1-2-48 0,-3 2-10720 16,1 0-2160-16</inkml:trace>
  <inkml:trace contextRef="#ctx0" brushRef="#br1" timeOffset="-139637.14">15475 9793 32415 0,'0'0'1440'0,"0"0"288"0,0 0-1376 0,0 0-352 0,0 0 0 0,6 11 0 16,0 3 560-16,3 3 32 0,0 2 16 0,3 1 0 16,0 1-16-16,5 3 0 0,1 3 0 0,2-1 0 15,4 5-352-15,0 0-80 0,0-3-16 0,-1 0 0 16,0-2-144-16,0 1 0 0,-1-3 0 0,-3 0 0 15,-1-4 0-15,-4-1 0 0,-2-1 0 0,0-3 0 16,-2-6-480-16,-3-2-128 16,-7-7-32-16,11-2 0 0,-4-4-496 0,0-4-96 0,-4-2-32 15,1-7 0-15,1-7-1808 0,0-1-352 0</inkml:trace>
  <inkml:trace contextRef="#ctx0" brushRef="#br1" timeOffset="-139442.29">15878 9576 14735 0,'-2'-26'1312'0,"2"11"-1056"0,3 0-256 0,-1 5 0 0,-2 10 2880 0,0 0 512 15,0 0 96-15,0 0 32 0,0 0-1472 0,-2 20-304 16,-2 3-48-16,-4 9-16 0,1 7-384 0,-3 7-80 16,-7 5 0-16,1 4-16 0,-3 5-176 0,-3 1-48 15,-1 7 0-15,-1 3 0 0,0 1-208 0,-2 4-32 16,1-2-16-16,1-3 0 0,2-3-400 0,3 0-96 16,0-2-16-16,5-5 0 0,0-7-208 0,4-7 0 15,1-9-192-15,3-9 192 16,2-2-720-16,3-9-48 0,2-8 0 0,-1-10 0 15,0 0-2448-15,11-13-496 0</inkml:trace>
  <inkml:trace contextRef="#ctx0" brushRef="#br1" timeOffset="-139203.09">16448 9607 21183 0,'0'0'1888'16,"0"0"-1504"-16,0-11-384 0,0 11 0 16,0 0 1600-16,0 0 240 0,0 0 48 0,0 0 16 15,0 0-1520-15,0 0-384 0,0 0 0 0,0 0 0 16,0 11 0-16,0-11 0 0,0 0 0 0,-3 9 0 0,3-9 0 0,0 0 144 16,0 0-144-16,0 0 0 0,-6 9 128 0,6-9-128 15,0 0 0-15,0 0-8320 16,0 0-1728-16</inkml:trace>
  <inkml:trace contextRef="#ctx0" brushRef="#br2" timeOffset="-136215.57">14437 10061 16575 0,'-7'5'1472'0,"-3"-3"-1168"15,-2-2-304-15,1 2 0 0,-1 1 1584 0,2-1 256 16,1 2 48-16,0 2 16 0,-2-1-448 16,5 2-96-16,6-7-16 0,-6 10 0 0,3-2-448 0,3-8-80 15,0 0-32-15,5 11 0 0,-5-11-176 0,12 6-32 16,0 2-16-16,3-5 0 0,4-3 112 0,3-2 32 16,2 0 0-16,3-5 0 0,3-2 64 0,4-2 0 15,3 1 16-15,1-5 0 0,2-4-16 0,-3-3-16 16,-3 2 0-16,-1-2 0 0,-2 2-288 0,-2 1-48 15,-1 1-16-15,-3-1 0 0,-6 0-192 0,2 0-32 16,-4 1-16-16,-1 0 0 0,-4 0-32 0,0 0-128 16,-5-1 192-16,0 0-64 0,-3 3 32 0,-4-1 0 15,-2 1 0-15,-3 0 0 0,-2-1-160 0,-5 1 192 16,-4 1-192-16,-2 5 192 0,-1 0-48 0,-4 6 0 16,-1 5 0-16,-3 6 0 0,-3 4-144 0,-3 6 0 0,-4 0 0 0,0 6 0 15,-1 9 0-15,2 0 0 0,3 2 0 16,-1 3 0-16,2 2 0 0,3 1 0 15,2 2-144-15,5 2 144 0,2 1 0 0,6 0 0 0,5 1 0 0,5-4 0 16,3-5 0-16,5-1 0 0,2-3 0 16,8-4 0-16,3-2 0 0,-1-10 0 0,2-1 0 0,4-1 0 15,3-2 0-15,3-2 0 0,3-3 0 0,16 1-160 16,1-8 160-16,-4-2-192 0,0-6 192 0,-1-3-192 31,1 0-976-31,3 1-208 0,2-8-32 0,3 1-10880 0,5-1-2176 0</inkml:trace>
  <inkml:trace contextRef="#ctx0" brushRef="#br2" timeOffset="-135917.39">15552 9572 27647 0,'0'0'2448'0,"0"0"-1952"0,0 0-496 0,0 0 0 16,0 0 784-16,0 0 64 16,0 0 16-16,-4 9 0 0,3 5-352 0,4 2-80 0,2 3-16 0,4 4 0 15,0 4 0-15,5 3 0 16,3 1 0-16,4 1 0 0,2 1-144 0,2 2-16 16,2 3-16-16,2-1 0 0,0-2 0 0,4-1 0 15,-4 2 0-15,1-1 0 0,-4-1-112 0,1 1-128 16,-4-1 176-16,-3-7-176 0,-2-6 128 0,-1 1-128 15,-5-8 0-15,1-1 0 0,-5-3-208 0,-8-10-160 0,0 0-16 0,0 0-10032 32,0 0-2000-32</inkml:trace>
  <inkml:trace contextRef="#ctx0" brushRef="#br2" timeOffset="-135693.1">15887 9468 26719 0,'0'0'1184'0,"0"0"240"0,-8-3-1136 0,8 3-288 0,0 0 0 0,-9 11 0 0,-1 3 1792 0,0 12 320 16,-6 6 48-16,-1 7 16 0,-6 4-896 0,-3 7-192 16,1 3-16-16,-2 3-16 0,0 4-224 0,0 2-64 15,-3 4 0-15,2 0 0 0,-1 3-240 0,2 0-48 16,2 1-16-16,5-4 0 0,-1-7-272 0,4 0-48 16,1-1-16-16,4-6 0 0,1-6-336 0,2-8-80 15,2-5-16-15,3-10 0 16,3-4-1760-16,3-7-368 0,-2-12-64 0,9-4-13728 15</inkml:trace>
  <inkml:trace contextRef="#ctx0" brushRef="#br2" timeOffset="-135222.67">16750 9612 24879 0,'-18'-8'2208'0,"8"3"-1760"0,-1 1-448 0,1 4 0 15,-1 0 864-15,1 6 96 0,0 0 0 0,-1 10 16 16,1 1-224-16,-1 6-48 0,-1 8-16 0,1 3 0 16,-1 4 16-16,4 7 16 0,-1 3 0 0,2 5 0 15,1 3-240-15,0 7-48 0,0-2-16 0,0 4 0 16,-1-6 32-16,1-14 0 0,0 2 0 0,0 1 0 15,-2-5-192-15,2 2-16 0,2-7-16 0,-1-5 0 16,0-9 128-16,1-4 32 0,0-4 0 0,3-5 0 16,1-11 256-16,0 0 48 0,0 0 16 0,0-15 0 0,0-9-128 15,1-14-32-15,3-4 0 0,1 0 0 16,3-7-368-16,-3-1-176 0,4-6 160 0,0-3-160 0,1-4 128 16,1 0-128-16,3-1 0 0,4 5 144 0,2 2-144 0,4 6 0 15,3 3 0-15,5 8 0 0,3 5 0 0,1 4-176 16,-2 10 176-16,1 3-128 0,-2 8 128 0,-1 8 0 15,-2 9-144-15,-5 4 144 0,-4 6 0 0,-6 4 0 16,-4 5-144-16,-5 0 144 0,-6 6-224 0,-6 4 16 16,-2 2 0-16,-8 4 0 0,-3 0 64 0,-4 0 16 0,-3 2 0 0,-1-6 0 15,-5-7-80-15,2-7-16 16,-1-4 0-16,2-4 0 16,0-5-768-16,2-7-160 0,0-7-16 0,6-6-10288 15,3-3-2064-15</inkml:trace>
  <inkml:trace contextRef="#ctx0" brushRef="#br2" timeOffset="-134937.11">17392 9510 30927 0,'-16'12'1360'0,"7"2"304"0,-2 4-1344 0,-2 5-320 0,-2 5 0 0,-2 0 0 15,-2 1 672-15,0 5 64 0,2 2 16 0,1 0 0 16,2-5-64-16,3-4-16 0,4 1 0 0,7-5 0 15,4 0-128-15,8-4-32 0,2-5 0 0,5-1 0 0,4-6-80 0,3-1-32 16,5-8 0-16,-1-4 0 0,1-6 48 0,1-1 0 16,-1-4 0-16,0-5 0 0,-2-2 48 0,-2 1 16 15,-3-4 0-15,-2 2 0 0,-3-1-112 0,-5-3-16 16,-5-1 0-16,-3 2 0 0,-5-3 0 0,-3 6 0 16,-6-3 0-16,-2 5 0 0,-5-1-384 0,-2 6 0 15,-2 7 0-15,-4 2 0 16,-4 5-768-16,1 5-224 0,-2 6-48 0,1 3-16 15,0 2-1744-15,2-3-336 0</inkml:trace>
  <inkml:trace contextRef="#ctx0" brushRef="#br2" timeOffset="-134579.61">17942 9344 24879 0,'0'0'1088'0,"0"0"256"0,-6 9-1088 0,-1 0-256 0,2 4 0 0,-1 6 0 15,-2 5 1696-15,1 5 288 16,-4 0 48-16,0 3 16 0,-3 4-1184 0,-1 5-224 16,-2-3-64-16,-1 2 0 0,-1 4 48 0,1-1 0 0,-3-5 0 0,3-1 0 15,2-3-80-15,2-3-16 0,1-7 0 0,3-4 0 16,2-5-32-16,4-1-16 0,3-6 0 0,1-8 0 16,0 0 112-16,11-6 32 0,1-7 0 0,2-6 0 15,2-4-224-15,2-5-32 0,0 1-16 0,1-5 0 16,0-1-176-16,1-1-48 0,2-3 0 0,0-1 0 15,-1 0-128-15,2-1 0 0,1-2 0 0,2 8 128 16,0 4-128-16,1 8 0 0,-1 5 0 0,-4 4 0 16,-1 7 0-16,-1 5 0 0,-5 5 0 0,-1 8 0 0,-1 6 0 15,-2 5 0-15,-3 4 0 0,-3 7 0 0,-2 0 0 0,-5 3-144 16,-1 4 144-16,-2 4 0 0,-3-3-352 0,-1 3 32 16,0-2 16-16,2-4 0 15,-1-10-1424-15,4 0-272 0,0-6-64 0,3-4-14928 16</inkml:trace>
  <inkml:trace contextRef="#ctx0" brushRef="#br2" timeOffset="-133692.06">18486 9590 22111 0,'0'0'1968'15,"0"0"-1584"-15,0 0-384 0,0 0 0 0,0 0 1024 0,14-5 128 16,0-3 32-16,1 2 0 0,7-8-112 0,1-2-32 16,1 0 0-16,3-3 0 0,0-3-176 0,3 1-32 15,-1-5-16-15,1 2 0 0,2 1-48 0,-4 0-16 16,-4 2 0-16,-5 1 0 0,-2 3-320 0,-4 0-64 15,-7 2-16-15,-2 2 0 0,-5-1-48 0,-3 5-16 16,-4 3 0-16,-7 3 0 0,-4 6 32 0,-4 6 0 16,-5 2 0-16,0 6 0 0,-3 3-320 0,1 6 128 15,-2-1-128-15,3 7 0 0,1 1 144 0,5 2-144 16,2 2 0-16,4-2 144 0,6-9-144 0,4 1 0 16,5-5 0-16,4-5 0 0,5 0 0 0,4-4 0 0,6-6 0 0,2-3 0 15,6-5-384-15,3-3 32 16,2-5 16-16,5-1 0 15,2-7-2480-15,0-3-512 0,-2-4-80 0</inkml:trace>
  <inkml:trace contextRef="#ctx0" brushRef="#br2" timeOffset="-133376.44">19186 9211 13823 0,'0'0'608'0,"0"0"128"0,0 0-592 0,0 11-144 16,-2 5 0-16,-2 1 0 0,-1 4 2880 0,-4 3 528 0,0-1 112 0,-2 5 32 15,-2 0-1824-15,-1 2-384 0,-4-2-64 0,3 4 0 16,-2 0-224-16,1-2-32 0,1-6-16 0,1 0 0 15,1-2 144-15,3-4 48 0,2-4 0 0,4-3 0 16,4-11-496-16,0 0-112 0,0 0-16 0,0 0 0 16,12-7-192-16,-1-7-64 0,3-5 0 0,5-6 0 15,2 0-80-15,-1 1-32 0,-1-2 0 0,1 1 0 0,1-5-208 16,-1 2 0-16,2 0 128 0,1 2-128 0,-2 3 0 0,1 4 0 16,-1 4 0-16,0 6 0 0,-4 3 0 0,-1 6 0 15,-2 5 0-15,-3 2 0 0,-1 10 0 0,-2 7-128 16,-3 8 128-16,-2 2 0 0,-3-1-160 0,-3 3 160 15,-5-1-128-15,-1 1 128 0,1 1-256 0,-1-2 16 16,0 0 16-16,1-9 0 16,1-3-448-16,3-5-96 0,1-6 0 0,3-12-16 15,7 8-1552-15,3-8-304 0,0-7-64 0</inkml:trace>
  <inkml:trace contextRef="#ctx0" brushRef="#br2" timeOffset="-133162.67">19977 8430 31727 0,'10'-15'1408'0,"-3"9"288"0,-7 6-1360 0,0 0-336 15,0 0 0-15,5 10 0 0,-4 4 560 0,-4 8 32 16,-3 6 16-16,-3 6 0 0,-4 5-144 0,-2 8-16 0,-1 5-16 0,2-11 0 16,-2 11 16-16,-1 3 0 0,-4 3 0 0,2 7 0 15,-2 2-16-15,0 0 0 0,2 0 0 0,1 3 0 16,3-4-304-16,1-1-128 0,1 2 0 0,-2 21 128 15,2-17-2016 1,6-15-416-16,0-9-64 0,2-11-32 0,2-11-96 16,-1-6-32-16</inkml:trace>
  <inkml:trace contextRef="#ctx0" brushRef="#br2" timeOffset="-132953.01">19540 9206 31727 0,'0'0'1408'0,"10"0"288"0,0-3-1360 15,5 2-336-15,4-2 0 0,4 2 0 0,3 0 480 0,2-2 32 16,2-1 0-16,4-3 0 0,3 1-128 0,3-3-32 16,0 2 0-16,0-3 0 0,-2 1-352 0,-4-2 144 15,-3 3-144-15,-5-3 0 0,-4 2 0 0,-3-1-320 16,-2 2 32-16,2-3 16 16,-4 3-352-16,-2 2-64 0,-3 3-16 0,-10 3 0 15,0 0-2304-15,8 3-480 0,-8-3-96 0,0 0-3584 16,0 0-704-16</inkml:trace>
  <inkml:trace contextRef="#ctx0" brushRef="#br2" timeOffset="-132568.77">20483 9108 18431 0,'0'0'1632'0,"0"0"-1312"0,0 0-320 0,0 0 0 15,0 0 2320-15,0 0 400 0,-6 2 80 0,-2 2 16 16,-1 3-1312-16,1-2-256 0,-3 2-48 0,0 3-16 0,-3 7-192 0,-2 0-32 16,0-1-16-16,-1 3 0 0,-1 0-224 0,-1 0-32 15,0-1-16-15,2 2 0 0,0 3-320 0,0 0-64 16,2-3-16-16,2 0 0 0,2-1-272 0,0-4 0 16,4-2 0-16,1-2 0 0,1 0 0 0,2-4 0 15,2-2-160-15,1-5 160 16,0 0-1536-16,0 0-176 0,9-8-32 0,4-4-13952 0</inkml:trace>
  <inkml:trace contextRef="#ctx0" brushRef="#br2" timeOffset="-131977.95">20740 9066 25743 0,'0'0'1136'0,"0"0"240"0,0 0-1104 0,0 0-272 0,0 0 0 0,-7 6 0 16,0 1 928-16,-3 3 128 0,-2 0 32 0,-2 5 0 15,-2 3-128-15,-2 2 0 0,-1 3-16 0,0-1 0 16,0 3-336-16,1 2-64 0,0-4-16 0,3 2 0 16,1-1-80-16,4-2-32 0,3-2 0 0,6-3 0 15,1-3-256-15,4-1-160 0,2-7 192 0,3 0-192 16,1-4 288-16,3-5-48 0,1-3-16 0,1-3 0 0,3-1 192 0,0-4 32 15,2 0 16-15,-1 1 0 16,-4-2-16-16,1-1 0 0,-2-1 0 0,-3 1 0 0,-1 2-192 0,-1 3-64 16,-1-2 0-16,-2 4 0 0,-1 2-192 0,-1 3 128 15,-4 4-128-15,0 0 0 0,0 0 0 0,0 0 0 16,0 0 0-16,4 6 0 0,3 3 0 0,1 0 0 16,1 2-160-16,1-3 160 0,3 0 0 0,1-3 0 15,2-1 0-15,3-2-128 0,2-2 128 0,2-2 0 16,0-2 0-16,2-6 0 0,2-2 0 0,1-3 0 15,0-2 0-15,0-2 0 0,-1-2 0 0,3-3 0 16,2-1 0-16,1 1 128 0,0-2-128 0,2 0 0 16,2-2 128-16,2 0-128 0,0-4 0 0,3-2 128 15,-1-1-128-15,0-4 0 0,-4-2 0 0,-1-4 144 16,-3-1-144-16,-3-2 0 0,-3-7 144 0,-3-3-144 16,-2-2 0-16,-5 2 144 0,-3-1-144 0,-2 11 0 0,-5 5 0 0,-1 7 128 15,-5 8-128-15,-1 6 0 16,-3 7 0-16,-3 5 0 0,-8 6 0 0,-4 8 0 15,-3 10 0-15,-6 4 0 0,0 7 0 0,-5 10-176 0,-2 8 176 0,-2 5-192 16,0 7 192-16,0 8-128 0,3 8 128 0,2 2-128 16,2 1 128-16,4-1 0 0,2 2 0 0,3 0-128 0,4-3 128 15,2-6 0-15,2-3 0 0,4-6-128 16,2-3-352-16,-1-3-64 0,2-8-16 16,3-1 0-16,-3-5-1904 0,-2-4-384 15,0-5-80-15</inkml:trace>
  <inkml:trace contextRef="#ctx0" brushRef="#br2" timeOffset="-131847.05">20839 8735 41343 0,'-5'-12'1840'0,"5"12"368"0,0-7-1760 0,0 7-448 16,0 0 0-16,0 0 0 0,0 0 256 0,9 2-48 16,3 1 0-16,6 5 0 15,0-3-992-15,4 4-208 0,0-3-32 0</inkml:trace>
  <inkml:trace contextRef="#ctx0" brushRef="#br2" timeOffset="-131005.09">17078 11276 17503 0,'0'0'768'0,"6"-5"176"15,-1-1-752-15,-2-3-192 0,-2 1 0 0,-1 8 0 0,-3-7 2256 0,-1 0 432 16,-1-2 64-16,-2 2 32 0,-2-1-1296 0,-5-1-256 15,0 3-48-15,-3 0-16 0,-2 3-576 0,-2 4-112 0,-1 4-32 0,-5 3 0 16,-2 6-240-16,0 3-48 0,-5 4-16 0,-3 3 0 16,-1 6-144-16,-1 3 0 0,4 2 0 0,-1 3 0 15,2 2 0-15,6 2 128 0,5 1-128 0,4-2 0 16,6-3 0-16,6-5 0 0,3-3 0 0,5-4 0 16,7-6 0-16,2-5 0 0,8-3 0 0,3-8 0 15,7-6 0-15,5-2 128 0,4-11-128 0,4-3 0 16,3-6 368-16,0-5-16 0,-2-5 0 0,0-3 0 15,-1-1-32-15,0-3 0 0,-1-2 0 0,-2 0 0 0,-4-6 144 16,-1 0 32-16,0 0 0 0,-2-3 0 0,-3-5-16 16,-4-3 0-16,-3-4 0 0,0-1 0 0,-7-5-240 0,0 4-48 15,-3 6-16-15,1 5 0 0,-1 8-176 0,-1 8 0 16,-1 7 0-16,0 8 0 0,-1 4 0 0,-2 4 0 16,-2 7 0-16,-4 9 0 0,0 0-208 0,2 13 80 15,-2 8 128-15,0 6-208 0,-2 3 208 0,-3 9-192 16,-2 7 192-16,-2 9-192 0,-2 8 192 0,-2 2 0 15,-2 5 0-15,-3 6-144 0,-1 3 144 0,0 2 0 16,0-3 0-16,2-2 0 0,3-4 0 0,2-4 0 0,2-10 0 16,2-4 0-16,3-5-144 0,1-6-48 15,2-2-16-15,2 1 0 16,1-10-2560-16,3-13-512 0</inkml:trace>
  <inkml:trace contextRef="#ctx0" brushRef="#br2" timeOffset="-130487.91">17644 11278 27647 0,'-3'8'2448'0,"0"0"-1952"15,1 4-496-15,2-2 0 0,2 1 0 0,3 3 0 16,2-4 0-16,5 0 0 0,2 1 880 0,7-5 176 15,3 2 32-15,4-3 16 0,3-5-32 0,3-4-16 16,1 0 0-16,3-1 0 0,-1-5-208 0,1 0-32 16,2-6-16-16,-1 0 0 0,0-2-64 0,-2-1-16 15,-1-1 0-15,-2-2 0 0,-2 0-176 0,-4 2-32 16,-3-1-16-16,5-10 0 0,-10 6-224 0,-6 0-32 16,-5 0-16-16,-7 3 0 0,-5 3-32 0,-6 2 0 15,-7 1 0-15,-4 5 0 0,-4 2-192 0,-4 8 0 16,-3 3 0-16,-2 8 0 0,-2 2 0 0,-1 9 0 15,-1 9-192-15,2 4 192 0,-1 2-208 0,3 4 64 0,1 3 16 0,4 2 0 16,2 3 128-16,4-1 0 0,6 0-144 0,5-2 144 16,6-7 0-16,5-1 0 0,5-2 0 0,8-5 0 31,5-4-448-31,4-4-160 0,-2-3-32 0,-4-6-16 0,5-6-2080 16,3 1-400-16,3-5-96 0,2-5-16 0</inkml:trace>
  <inkml:trace contextRef="#ctx0" brushRef="#br2" timeOffset="-130002.93">19312 11121 16575 0,'0'0'1472'0,"-4"-11"-1168"16,1-6-304-16,-4 5 0 0,3 1 1536 0,-2-1 256 16,0 0 64-16,-3 2 0 0,1-1-1024 0,-1 2-192 15,0-3-32-15,-1 3-16 0,1-2-144 0,-3-2-16 16,0 4-16-16,2 0 0 0,0 2 160 0,1-2 16 16,-3 1 16-16,2 5 0 0,0-1-32 0,1 2 0 15,0 1 0-15,-1 1 0 0,-1 1-288 0,-1 3-64 16,2-1-16-16,0 1 0 0,0-2-80 0,-2 3 0 15,1 2-128-15,-2-1 192 0,-1 3-16 0,-2 0-16 0,-2 1 0 16,-4 3 0-16,-2 6 48 0,-1 1 16 0,-3-1 0 0,-3 3 0 16,-2-1-64-16,5 5-16 0,0 0 0 0,2 1 0 15,3 2 0-15,0-1 0 0,4-5 0 16,3-1 0-16,4-1-144 0,2 0 0 0,1-3 0 0,4-3 0 16,2-1 128-16,4-2 0 0,3-3 0 0,4 2 0 15,4-4 256-15,-1 0 64 0,4-2 0 0,9-2 0 16,1 1 64-16,3 0 32 0,4-4 0 0,-1 1 0 15,-2-2-288-15,4-3-64 0,0 0-16 0,-4 1 0 0,-3 0-176 0,-2-3 0 16,-4 2 144-16,-1-1-144 16,-3 1 0-16,-2-1 0 0,0 4 0 0,-3-2 128 15,-11 3-448-15,11-2-96 16,-11 2-16-16,11-3-11040 0,-11 3-2224 0</inkml:trace>
  <inkml:trace contextRef="#ctx0" brushRef="#br2" timeOffset="-129547.08">19800 11044 20271 0,'0'-7'1792'0,"-4"-4"-1424"16,1-1-368-16,-2 0 0 0,0 3 1520 0,-4 3 224 16,0 2 48-16,-3 2 16 0,-2 4-736 0,-2 0-160 0,-3 6-16 0,-13 10-16 15,0 5-384-15,0 1-80 16,2 6-16-16,2 1 0 0,0 0 0 0,3 4 0 16,-3 0 0-16,5 1 0 0,4 0 16 0,3-3 0 0,6-3 0 0,5-3 0 0,4-2-32 0,5-3 0 15,2-3 0-15,5-3 0 0,5-5-112 0,3-2-16 16,0-7-16-16,1-3 0 0,0-4 32 0,2-5 16 15,1-3 0-15,-5 4 0 0,2-6-32 16,0-1-16-16,0 1 0 0,-3-3 0 0,-1 1-240 0,-2-2 128 16,-3 2-128-16,-2 4 0 0,-1-1 0 0,-2 2 0 15,-1 3 0-15,-1 0 0 0,-4 9-176 0,0 0-16 16,0 0-16-16,0 0 0 16,0 0-336-16,6 9-64 0,0 1-16 0,1 3 0 15,-2 1-80-15,1-3 0 0,1 4-16 0,0-2 0 16,1 0 16-16,1-4 0 0,0 2 0 15,1-3 0-15,1-1-384 0,1-2-64 0,0-3 0 0,1-2-16 16,0-3-256-16,0 1-48 0,-2-5-16 0</inkml:trace>
  <inkml:trace contextRef="#ctx0" brushRef="#br2" timeOffset="-129233.2">20127 10947 23951 0,'0'0'2128'0,"0"0"-1696"0,0 0-432 0,0 0 0 15,0 0 2080-15,0 0 336 0,5 13 64 0,-2-2 16 16,-1 3-1168-16,-1 3-240 0,5-2-32 0,-3 5-16 15,2 8-144-15,-1 4-16 0,3-1-16 0,-2-6 0 0,1 6-384 0,2 3-80 16,1 1-16-16,1 4 0 0,-1-4-192 0,5 1-32 16,0 1-16-16,-2-3 0 0,4-1-144 15,-4-1-144-15,1-4 144 0,0 0-208 16,-1-3-1616-16,0 1-320 0,-2-7-64 0,0-2-8688 16,2-5-1744-16</inkml:trace>
  <inkml:trace contextRef="#ctx0" brushRef="#br2" timeOffset="-128991.77">20698 10880 33167 0,'-5'10'2944'0,"-2"3"-2352"15,-2 8-464-15,-1 6-128 0,-1 7 1408 0,-2 9 256 16,-5 10 48-16,-2 9 16 0,-2 5-640 0,-3 8-112 15,-3 1-16-15,-1 7-16 0,-3-3-112 0,4 0-32 16,-3 0 0-16,-2 8 0 0,3 0-288 0,-1-8-64 16,2-5-16-16,-6 16 0 0,4-17-432 0,4-12 0 15,1-8-224-15,10-20 80 16,1-1-1712-16,2-1-352 0,-1-5-64 0,2-5-10208 0,0-6-2048 16</inkml:trace>
  <inkml:trace contextRef="#ctx0" brushRef="#br2" timeOffset="-119782.03">26523 9309 6447 0,'-14'0'576'0,"0"0"-576"16,-1 0 0-16,-1 1 0 0,-1 2 2144 0,0 0 320 15,2 0 64-15,-3-1 16 0,3 3-1504 0,0 2-288 16,0-3-64-16,-1-2-16 0,2 3 208 0,2-1 32 16,-1 0 16-16,4 0 0 0,2 0-16 0,7-4 0 15,0 0 0-15,0 0 0 0,2 10-208 0,3-4-32 16,8 0-16-16,3 1 0 0,5-5 208 0,4-2 32 15,6-1 16-15,8 0 0 0,4 1-288 0,8-1-64 16,5-2-16-16,4 2 0 0,0-2-288 0,1 1-48 16,0-2-16-16,-2 0 0 0,1-4 64 0,1 6 0 15,3-2 0-15,0 4 0 0,-1-3 96 0,-4 2 32 16,0-4 0-16,-4 4 0 0,-6 1-144 0,-4 1-32 0,-5 3 0 0,-4-2 0 16,-4 1-208-16,-7 0 144 0,-3 2-144 0,-7 0 128 15,-4-3-128-15,-11-2 0 0,0 0 144 0,0 0-144 16,0 0 128-16,-3 7-128 0,-6-4 160 15,-5 4-160-15,-4-3 224 0,-5 1-48 0,-5 2-16 0,-2-2 0 16,-6-1-32-16,-5 1 0 0,-6 2 0 0,-5-5 0 16,-2-1-128-16,-9 1 192 0,-7-2-192 0,-2 2 192 15,-3 2-64-15,0 1 0 0,-6-1 0 0,-2-3 0 16,-2 2 0-16,6 1 0 0,4 3 0 0,10-2 0 0,8-1-128 0,7 2 160 16,7-2-160-16,10 0 160 0,9 1-32 15,7 0 0-15,6-2 0 0,11-3 0 0,0 0-128 0,9-8 160 16,6 1-160-16,9-4 160 0,8 1-160 15,7-2 160-15,6-2-160 0,7 0 160 0,3 1-160 0,7-2 0 16,4 1 0-16,1 1 0 0,0 3 0 0,-3-3 0 16,0 0 0-16,1 4 0 0,1-1 0 0,1 4 128 15,-1 1-128-15,-1-3 0 0,-1 1 176 0,-7-2-48 16,-6 2-128-16,-4 3 192 0,-5 1-192 0,-8 0 176 16,-7 2-176-16,-7 1 160 0,-6 1-160 0,-14-1 0 15,0 0 0-15,0 0 0 0,-11 9 0 0,-7 0 128 16,-6 0-128-16,-9-3 0 0,-8 3 128 0,-4-1-128 15,-7 1 128-15,-5-2-128 0,-5 3 128 0,-3-2-128 16,-2 2 0-16,-2 2 128 0,-1 0-128 0,-1 4 128 16,0-2-128-16,0-3 128 0,2 0-128 0,8-3 0 15,6 2 0-15,9-3 128 0,10 3-128 0,8-4 0 16,9 2 0-16,7-3 0 0,12-5 0 0,0 0 0 16,0 0 0-16,22-1 0 0,8-5 0 0,10-1 0 15,5 1 0-15,10-3 0 0,6 1 0 0,4-2 128 16,0 0-128-16,5-4 0 0,0 0 0 0,6 4 0 0,1-1 0 0,3 4 0 15,1-6 0-15,-3 2 0 0,-3 3 0 0,-1 0 0 16,-7 4 0-16,-6 2 0 0,-6-1 128 16,-9 2-128-16,-11 0 0 0,-9 0 0 0,-11-1 0 0,-15 2 0 15,0 0 128-15,0 0-128 0,-11 3 0 0,-12-1 128 16,-12 2-128-16,-6 1 0 0,-9 4 0 0,-6 0 0 16,-5 1 0-16,-5 2 0 0,-7-3 128 0,-2 5-128 0,-3-2 0 15,-2 0 0-15,1 0 0 0,1 2 0 0,5-3 0 16,1 0 0-16,8-5 0 0,6 1 0 0,9-2 0 0,8-3 0 15,9 1 128-15,11-2-128 0,7-3 0 16,14 2 0-16,0 0 0 0,7-4 128 0,9-1-128 0,8-2 0 16,10 1 0-16,8-3 128 0,5-1-128 0,6-4 0 15,3-1 0-15,5 1 0 0,2 1 0 0,5 0 0 16,6 6 0-16,2-3 0 0,2 2 0 0,-2 0 0 16,-2 3 0-16,-3 4 0 0,-4 0 0 0,-6 2 0 15,-2 0 0-15,-11 3 0 0,-10 0-128 0,-8 0 128 16,-9-2 0-16,-8 2 0 0,-13-4 0 0,0 0 0 15,-9 14-144-15,-10 0 144 0,-13-3 0 0,-6 1 0 16,-8-7-128-16,-6 3 128 0,-5 3 0 0,-4 2-128 16,-9-4 128-16,-2 0 0 0,-6-4 0 0,-1 3 0 15,-2 1 0-15,3 0 0 0,5-4 0 0,1 2 0 16,1 2 0-16,6-6 0 0,7-1 0 0,10-1 0 16,8-1 0-16,11 1 0 0,10 1 0 0,10-4 0 15,9 2 0-15,6-6 0 0,10-3 0 0,12 1 0 16,10-3 0-16,9 2 0 0,5-4 0 0,6 2 0 15,5 1 0-15,5-4-160 0,6 1 160 0,5 3 0 0,8-2 0 0,1 6 0 16,0 1 0-16,2 2 0 0,0 1 0 16,-2 2-128-16,-3 1 128 0,-7 0 0 0,-8-1 0 0,-12 0 0 15,-6 0 0-15,-11 3 0 0,-9 3 0 0,-11-3 0 16,-7-1 0-16,-14-2 0 0,0 0 0 0,-11 9 0 16,-11-4 0-16,-6 2 0 0,-6-3 0 0,-9 4 0 15,-9 1 0-15,-9 0 0 0,-9-4 0 0,-5 2 0 0,-3-3 0 16,-3-1 0-16,-3 5 0 0,-2 0 0 0,-6-6 0 15,4 2 0-15,4 0 0 0,7 1-128 0,4-1 128 0,10-1 0 16,7 0 0-16,9-2 0 0,9-1 0 0,10-1 0 16,9 0 0-16,11-2 0 0,8 3 0 0,12-2 128 15,7-3-128-15,10-4 128 0,6 0-128 0,7-4 0 16,7-1 0-16,5 1 0 0,7 4 0 0,8 1 0 16,6 0 160-16,3 2-160 0,0-3 0 0,0 2 0 15,-2 0 0-15,0 3 0 0,-1 1 0 0,-5 2 0 16,-5 0 0-16,-6 1 0 0,-6 0 0 0,-9 1 0 15,-7 0 0-15,-7 2 0 0,-9-1 0 0,-6 4 0 16,-15-6 0-16,0 0 0 0,3 10 144 0,-6 2-144 16,-5 1 128-16,-5-4-128 0,-5 2 128 0,-5-2-128 0,-4 2 0 0,-3-4 128 15,-1 1-128-15,-4-3 0 0,-7 0 0 0,1 1 0 16,2-1 0-16,1-2 128 16,1-1-128-16,1 2 0 0,3 0 0 0,5-1 0 15,4-2 0-15,4 0 0 0,2 0 0 0,5-1 0 16,2-1 0-16,2-3 0 0,3-3 0 0,6 7-304 0,0 0 48 15,0-9 16 1,0-4-1616-16,7 2-336 0,2-1-64 0,4 0-8928 0,1 4-1776 16</inkml:trace>
  <inkml:trace contextRef="#ctx0" brushRef="#br2" timeOffset="-119026.29">12154 8311 12895 0,'-5'-13'576'0,"3"2"112"0,-2-1-560 0,0 1-128 0,0-2 0 0</inkml:trace>
  <inkml:trace contextRef="#ctx0" brushRef="#br2" timeOffset="-117653.61">12181 7879 9215 0,'0'0'816'16,"-1"-9"-656"-16,0-1-160 0,-1 3 0 0,0-4 832 0,-1 6 144 16,3 5 32-16,-5-8 0 0,-1 2-640 0,6 6-128 15,-7-3-32-15,7 3 0 0,-7-4-208 16,7 4 0-16,-9-5 128 0,3 4-128 0,6 1 0 0,-9 0 0 16,9 0 0-16,-12-1 0 0,6-2 352 0,0-1 32 15,-1 3 0-15,7 1 0 0,-10-1 112 0,1 0 16 16,0-1 16-16,2 1 0 0,-2-1-208 0,2-1-64 15,1-2 0-15,-2 4 0 0,1 1-80 0,-2-2-32 16,0 1 0-16,-1-1 0 0,0-3-144 0,-2 1 0 16,-1 1 144-16,1 2-144 0,-2-2 368 0,0 1 0 15,-1-2 0-15,-1-1 0 0,1 0 272 0,0 2 64 0,0-2 16 0,-1 3 0 16,5-2 144-16,-1 0 32 0,2 1 0 0,3-2 0 16,0 0-96-16,7 5-16 0,0 0 0 0,0 0 0 15,0 0-320-15,0 0-64 16,0 0-16-16,0 0 0 0,0 0-176 0,0 0-32 0,0 0-16 0,0 0 0 15,-4 13 192-15,4 1 32 0,0-1 16 0,2 5 0 16,0 1 64-16,1 3 16 0,2 4 0 0,0 2 0 16,0-3-80-16,1 5-16 0,2-1 0 0,1 3 0 15,2 2 32-15,1 5 0 0,-3 2 0 0,1 1 0 16,4 1-32-16,0 3-16 0,0-3 0 0,2 4 0 16,2 5-112-16,-1 2-32 0,-1 0 0 0,2 0 0 15,0-1-64-15,1 2-16 0,0 1 0 0,0 0 0 16,0-1-16-16,0 4 0 0,-1 1 0 0,-2-1 0 0,0 1 0 15,-2-1-128-15,2 3 192 0,2-2-64 0,0-4-128 0,0-3 160 16,-1-1-160-16,2 1 160 0,2 3-160 0,-1 0 160 16,0-1-160-16,1 0 160 0,0-2-160 0,1 0 0 15,0-1 0-15,-1 2 0 0,0 2 0 0,-1 0 0 16,0-2 0-16,1 0 0 0,0-2 0 0,-2-1 0 16,3 0 0-16,-1-3 0 0,0-1 0 0,-1 1 0 15,-1-1 0-15,0-2 0 0,2 0 0 0,1 0 0 16,1 2 0-16,-1-5 0 0,-3-1 0 0,4 2 0 15,0-4 0-15,1 3 0 0,-1 3 0 0,1-5 0 16,1 2 0-16,2 0 0 0,0-5 0 0,0 0 0 16,-2 0 0-16,3 1 0 0,2-1 0 0,-2 1 0 15,0-1 0-15,2-2 0 0,-1 0 0 0,1-1 0 16,2 0 128-16,2-1-128 0,2 0 0 0,1-1 0 16,1-3 0-16,-1 2 0 0,5 1 0 0,0-6 0 15,-2 4 0-15,-1-5 0 0,-3 2 0 0,-1-1 0 16,-2 4 0-16,-1-4 0 0,-1 2 0 0,0-2 0 15,-2 0 0-15,3-1 0 0,-2 4 0 0,2-4 128 16,1 2-128-16,-1 0 0 0,4 2 192 0,0-5-64 16,1 3 0-16,3-6 0 0,-2 2 32 0,-1-1 0 15,-2-3 0-15,2 1 0 0,3 1-160 0,-2 0 192 0,1-3-192 16,0 1 192-16,-2 0-192 0,4-1 128 0,0 2-128 0,-2 1 128 16,3 0-128-16,-3-2 128 0,-2-1-128 0,-1 1 128 15,-2 0-128-15,2-2 0 0,-3-5 0 0,1 4 0 16,2 1 0-16,-2 0 0 0,0 0 0 0,2-1 0 15,2 4 128-15,2-1 0 0,0-1 0 0,0-1 0 0,-3 1-128 16,1-2 0-16,-1-1 0 0,1 2 0 16,0-2 0-16,0 2 0 0,1-5 0 0,1 5 0 0,-1 1 0 15,2-1 0-15,-1 1 0 0,2 1 0 0,-1 0 128 0,-1 0-128 16,-4-1 192-16,1 0-64 0,0-1-128 0,1-1 0 16,2 1-192-16,0-1 192 15,2 1 0-15,1-1 0 0,5 1 0 0,0-2 0 0,0 1 0 16,-1-2 0-16,-1 0 128 0,1 2-128 0,0 0 0 0,1 2 0 15,2 0 0-15,1 0 0 0,3-1 0 0,5 4 0 16,-1-2 0-16,-1 1 0 0,-2-1 0 0,0 3 0 16,-1-1 0-16,4 1 0 0,-2-2 0 0,1-1 0 15,1 3 0-15,3 1 0 0,-1-1 0 0,0-1 0 16,-3-1 0-16,3 1 0 0,-1-1 0 0,2 0 0 16,3 1 0-16,1 0 0 0,1 0 0 0,-2-2 0 15,-5 0 0-15,2-1 0 0,0 1 0 0,0 2 0 0,0 2 0 0,2-2 0 16,3-2 0-16,-3 1 0 15,-3 2 0-15,1-1 0 0,0 0 0 0,0-1 0 0,0-2 0 16,3 1 0-16,3-3 0 0,-1 1 0 0,0-1 0 16,-1 0 0-16,0-6 0 0,1 1 0 0,0-3 0 0,3 2 0 15,3-2 0-15,-1 0 0 0,-1-2 0 16,-2-1 128-16,-1 1-128 0,0-1 0 0,-1 1 0 0,1 1 0 16,-1-3 0-16,-3-2 0 0,-4 2 0 0,-2 0 0 15,-3 3 0-15,0-5 0 0,-1-2 0 0,1 0 0 16,-1 2 0-16,2 2 0 0,-2-4 0 0,-1 0 0 15,-3-1 0-15,-2 1 0 0,-6 0 0 0,3 0 0 0,-4-3 0 16,-1 3 0-16,-3 2 0 0,-1-2 128 0,-2-2-128 16,-1 1 0-16,-2 1 0 0,-2 1 128 0,-3 2-128 0,0-1 128 15,-4 2-128-15,0 0 128 0,-4-2-128 0,1 0 0 16,-5-1 0-16,1-1 0 0,-3 0 0 16,-1 0 0-16,2 3 144 0,-3-2-144 0,-9-1 128 0,10 1-128 15,-10-1 160-15,10 1-160 0,-10-1 176 0,9 5-176 16,-9-5 192-16,0 0-192 0,0 0 160 0,0 0-160 15,8 4 128-15,-8-4-128 0,0 0 0 0,0 0-144 16,0 0 0-16,3 10 0 16,-3-10-1648-16,-2 14-336 0,-4 0-64 0</inkml:trace>
  <inkml:trace contextRef="#ctx0" brushRef="#br2" timeOffset="-115494.86">12085 19411 9215 0,'0'0'816'0,"0"9"-656"16,-2-3-160-16,1 3 0 15,-2-1 1312-15,0 2 224 0,1-1 64 0,0 2 0 16,-2-3-272-16,0 4-48 0,-1-4-16 0,0 4 0 16,0-1-80-16,0-2-16 0,0 3 0 0,0-3 0 15,0-1-144-15,0-1-48 0,1-2 0 0,4-5 0 0,0 0-128 16,0 0-16-16,0 0-16 0,0 0 0 0,0 0 0 0,0 0 0 15,-5-6 0-15,2-2 0 0,2-5-176 0,2 0-16 16,3-2-16-16,1-3 0 0,1-1-208 0,2-1-32 16,1-2-16-16,0 1 0 0,0-6-144 0,1 2-16 15,1-5-16-15,-1 2 0 0,4-2-48 0,2-6-128 16,0-3 192-16,3-4-64 0,2 0 0 0,0-3-128 16,3-4 192-16,4-1-64 0,3-1 0 0,1 0 0 15,2 0 0-15,2 0 0 0,0-3-128 0,4 1 192 16,1-2-192-16,0 0 192 0,0 2-64 0,0 1 0 15,-2 1 0-15,-2 2 0 0,2 5 0 0,-2 0-128 16,0 2 192-16,0-4-64 0,-1 1 0 0,-1 2-128 16,1-5 192-16,1 5-64 0,0-3 0 0,-2 4-128 15,-1-2 192-15,2 4-64 0,0 1-128 0,-1-4 160 16,1 4-160-16,-2 0 160 0,3-2-160 0,0 3 0 16,-2 0 144-16,1 2-144 0,-2 0 128 0,-1 3-128 0,-1-1 128 0,0 2-128 15,0-1 128-15,-2 2-128 0,1 3 128 16,1-3-128-16,-1 2 0 0,1 0 144 0,-4-1-144 15,14-10 0-15,-3 4 160 0,-3 4-160 0,0 1 128 0,-3 0-128 16,-2 2 0-16,1 2 0 0,0-2 128 0,1 4-128 16,-1-1 0-16,3 3 0 0,-3-2 144 0,1 1-144 15,2 3 0-15,-2-5 0 0,-3 0 0 0,2-1 128 16,2 4-128-16,1 1 0 0,-2-4 0 0,1 2 0 16,-1-7 0-16,1 4 0 0,2 3 0 0,-11 6 128 0,3-4-128 15,2-1 0-15,3 1 0 0,-3 1 0 0,2-3 0 0,0 3 0 16,-1 1 0-16,4 0 0 0,0 2 0 0,1 0 0 15,1 1 0-15,-2 1 0 0,1-1 0 0,1-1 0 16,2-3 0-16,13-5 0 0,-2 1 0 0,-4 2 0 16,-3 2 0-16,-1 2 0 0,-3 2 0 0,2 0 0 15,0 2 0-15,2-1 0 0,-3 0 0 0,2 0 0 16,0-1 0-16,2 3 0 0,-2-1 0 0,3 2 0 16,1 0 0-16,-1 0 0 0,-1-2 0 0,-1 2 0 15,2 4 0-15,3-3 0 0,-2-1 0 0,0 0 0 16,-3 3 0-16,3-2 0 0,-2 3 0 0,1 1 0 15,-2-4 0-15,0 4 0 0,1 0 0 0,0 3 0 16,-4-3 0-16,2 1 0 0,-2 0 0 0,-2 0 0 16,-1 2 0-16,0-5 0 0,-2 0 0 0,2 2 0 15,0-2 0-15,2 3 0 0,-2-1 0 0,1 2 0 16,0-4 0-16,2 5 0 0,0 2 0 0,1 0 0 0,-1 1 0 16,-1-1 0-16,0 0 0 0,0 1 0 0,-1 0 0 15,1-4 0-15,-2 1 0 0,1 1 0 16,0-4 0-16,0 3 0 0,0-1 0 0,-2 1 0 0,0 1 0 0,0-3 0 15,1 2 0-15,0 2 0 0,-4-4 0 0,2 2 0 16,1 1 0-16,1-3 0 0,0 4 0 0,-10 2 0 16,1 1 0-16,2-3 0 0,-2-1 0 0,2 0 0 15,0 1 0-15,1 0 0 0,0-1 0 0,0 0 0 16,-1-2 0-16,0 2 0 0,0 3 0 0,11-2 0 16,-3 1 0-16,-5 2 0 0,-1 1 0 0,0 1 0 0,-5-1 0 15,1 0 0-15,-1 0 0 0,2 0 0 0,-1 2 0 0,2-4 0 16,-2 2 0-16,2 2 0 0,3-1 0 0,-4 0 0 15,3-2 0-15,-1 1 0 0,-2 0 0 0,3 1 0 16,-1 2 0-16,2-2 0 0,1-2 0 0,-4 0 0 16,1-1 0-16,0 1 0 0,0 0 0 0,1-1 0 15,-4 1 0-15,0 0 0 0,-1 0 0 0,0-1 0 16,-1 1 0-16,-1-3 0 0,2 1 0 0,-2 0 0 16,-2 4 0-16,-1-1 128 0,-1-1-128 0,1 0 0 15,-1 1 0-15,2 0 0 0,-4 2 0 0,2 1 0 16,-2-4 0-16,-1-1 0 0,-2 4 0 0,2-1 0 15,-3 0 0-15,0 0 128 0,2 1-128 0,-2 0 0 16,0 1 0-16,2-1 128 0,-2-2-128 0,0 1 0 0,-2-1 0 0,5 2 128 16,-3 0-128-16,0 0 0 0,1-1 128 0,-2-1-128 15,1 0 144-15,-1 1-144 16,-1 0 192-16,-1-2-192 0,2 1 224 0,-2 1-64 16,-3 2-16-16,-2-2 0 0,-7-1 48 0,0 0 16 15,0 0 0-15,9-1 0 0,-9 1-32 0,0 0-16 0,0 0 0 0,0 0 0 16,0 0-160-16,0 0 160 0,0 0-160 15,0 0 160-15,8 1-160 0,-8-1 0 0,0 0 0 0,0 0 0 16,0 0 0-16,0 0 0 0,0 0 0 0,0 0 0 16,0 0 0-16,0 0 0 0,0 0-144 0,0 0 144 15,0 0-1488 1,-13 10-192-16,-2 2-48 0,-3-6-10576 0,-6 2-2128 0</inkml:trace>
  <inkml:trace contextRef="#ctx0" brushRef="#br2" timeOffset="-113027.56">19231 14980 1839 0,'20'3'0'0,"-7"-3"160"0,2-4-160 0,2 1 0 16,-1 0 0-16,1 1 0 0,-1 1 2640 0,-1-1 496 15,1-5 112-15,-1 2 16 0,-1 1-1696 0,3 0-336 16,-2-1-64-16,-3 3-16 0,0-3-128 0,-2 1-48 0,-1-2 0 0,0 2 0 15,-1 0-128-15,-8 4-16 0,0 0-16 16,0 0 0-16,0 0-80 0,0 0-16 0,0 0 0 0,0 0 0 16,0 0-160-16,-13 1-48 0,-1 2 0 0,-12 1 0 15,0 1-336-15,-2-2-176 0,-3 3 160 0,-2-3-160 16,-2 2 192-16,-4-1-64 0,-1 0-128 0,-5 2 192 16,-3 3 176-16,-5 4 16 0,-6-3 16 0,-4 4 0 15,-5 1-96-15,-4-1-32 0,-3-2 0 0,-2 3 0 16,0 2-64-16,-6-1-16 0,-6 1 0 0,0 0 0 15,0-3-64-15,4 4 0 0,-2 3-128 0,-4-2 192 16,-2-3-192-16,4 3 0 0,2 3 128 0,-1 1-128 16,-1-2 0-16,1 2 0 0,-1 0 128 0,4 4-128 0,1-3 128 15,3 5 0-15,1-1-128 0,0 3 192 0,-2-1-32 0,2-2-16 16,3 1 0-16,-1-1 0 0,6 2-144 0,3 1 0 16,2-1 144-16,-1 0-144 0,4-2 0 0,0-1 0 15,1 3 0-15,3-3 128 0,4 0-128 0,0-3 0 16,4 4 128-16,0-3-128 0,0 2 0 0,1-3 0 15,1 0 0-15,1 3 0 0,-1-3 0 0,0 4 0 16,5-5 0-16,-5 4 0 0,3 2 0 0,-2 3 0 16,-1 1 0-16,-1 0 128 0,-2 2-128 0,3 0 0 15,-2 0 0-15,0 2 0 0,0 0 0 0,1 1 0 16,3-1 0-16,-1 1 0 0,0-2 0 0,0-1 0 16,0-1 0-16,1 1 0 0,1-2 0 0,0 0 0 15,-1 0 0-15,4 1 0 0,1-1 0 0,-2 2 0 0,0-1 0 16,-1 2 0-16,0-1 0 0,-2 3 0 15,-2 0 0-15,-2 1 0 0,2-3-176 0,2 3 176 16,-1-1-208-16,-1 1 80 0,3 6 128 0,1 0-128 16,0 1 128-16,-1-3-128 0,0 6 128 0,0-5 0 0,-1 3 0 0,2-2 0 15,2 2 0-15,-2-3-128 0,3 2 128 0,12-9 0 16,-4 3 0-16,-1 4-160 0,1-2 160 16,-2 5 0-16,-3 0 0 0,-2 1-128 0,2 0 128 0,-1 1 0 15,0-1 0-15,2 1 0 0,2 2 0 0,1 0 0 16,2-1-192-16,2 2 192 0,1 1-192 0,3 1 192 15,1-4-144-15,4 1 144 0,-1 0 0 0,4-1-144 16,-1-6 144-16,1 3-160 0,1-4 160 0,0-1-160 16,2 0 160-16,2-5 0 0,0-1 0 0,2-5-128 0,-2-1 128 15,2-1 0-15,0-4 0 0,1 1 0 0,-1-3 0 16,0-2 0-16,0 0 0 0,5 0 0 0,-3-3 0 0,4 0 0 16,-2-3 0-16,4-1 0 0,-2-1 0 0,1-1 0 15,4-4 0-15,-2 2 0 0,2-3 0 0,2-7 0 16,-1 3 0-16,1-3 128 0,0 0-128 0,0 0 176 15,0 0-176-15,3-7 192 0,1-6-192 0,1 0 0 16,-2-3 0-16,4-2 0 0,0-4 0 0,1 0 0 16,0-3 0-16,3-4 0 0,-1-5 128 0,3-2-128 15,0-1 128-15,-1-2-128 0,2-5 128 0,4-1-128 0,-4-2 0 16,5 1 128-16,2-3-128 0,0-5 0 16,0-3 144-16,4-3-144 0,2 1 128 0,15-29-128 15,-4 5 128-15,4 6-128 0,2 4 128 0,3 1-128 0,5-1 128 0,3 0-128 16,1-6 0-16,4 1 0 15,1 2 0-15,1-1 128 0,1 0-128 0,4 2 0 16,2 2 0-16,4-2 0 0,-2 0 0 0,2 5 0 0,-2 2 0 0,2 1 0 16,5 1 0-16,3 2 0 0,3-1 0 15,0 2 0-15,-1-3 0 0,1 1 0 0,1 5 128 16,1-2-128-16,2 2 128 0,-7 2-128 0,-1-1 128 0,-1-2-128 16,1 4 144-16,2 1-144 0,2 3 192 0,-2-1-192 15,0 0 176-15,1 0-176 0,-1 2 160 0,2-1-160 16,1-1 144-16,-1 4-144 0,2 0 128 0,2 4-128 15,0-1 128-15,4 4-128 0,4-3 0 0,3 3 128 16,-3-1-128-16,-1 3 0 0,-4 3 0 0,1 0 0 16,2 1 0-16,-4 4 0 0,-5 0 144 0,-2 3-144 0,-2 4 224 15,-2 0-32-15,-2 6 0 0,0 2 0 0,-2 0-192 16,-4-1 176-16,-4-2-176 0,-1 3 160 0,2 8-160 0,-1 0 0 16,0-6 144-16,1 4-144 0,-2 0 0 0,-1 1 0 15,1 1 0-15,-3 1 0 0,3-3 0 0,1 5 0 16,1-5 0-16,0 5 128 0,0-4-128 0,0 4 0 15,-1-3 0-15,0 5 0 0,4-1 0 0,-3 1 0 16,-1 0 0-16,-1 3 0 0,-1-2 0 0,-3 1 0 16,1 3 0-16,0 0 128 0,-3 0-128 0,0 0 0 15,-2 0 0-15,2 0 0 0,-3 0 0 0,0-2 0 16,-2 1 0-16,-3 2 0 0,-1 3 0 0,-4-1 0 0,-1-1 0 16,0 2 0-16,-1-1 0 0,-3 5 128 15,-1-2-128-15,0 2 0 0,-3-7 0 0,-13 2 128 16,2-1-128-16,0 2 0 0,-1 0 0 0,2 0 128 15,-2-3-128-15,-2 2 0 0,-1-1 0 0,-3 2 0 16,-2-2 0-16,0 1 128 0,-1 1-128 0,-1 0 0 16,-4-2 128-16,0 1-128 0,-5-2 0 0,0 0 144 15,-7-1-144-15,0 0 0 0,0 0 144 0,0 0-144 0,0 0 0 0,0 0 144 16,0 0-144-16,-14-2 0 0,1-2 144 0,3 1-144 16,-2 2 0-16,0 0 0 0,-3 0 0 15,-3-2 0-15,-3 2 0 0,-10-1 0 0,0 1 0 0,1 0 0 16,-3 1 0-16,-6-1 0 0,-1-2 0 0,7 3 0 15,-8 0 0-15,-2 0 0 0,-7-2 0 0,-3-1-128 16,-6 3 0-16,-4 1 0 0,-3 2 0 0,-4-2 0 16,-4-3 0-16,0 0 0 0,2 4 0 0,-29 0 0 0,10 1 128 0,3 0 0 15,2-1 0-15,1 3-128 0,5 0 128 0,1 1 0 16,0 2 0-16,-4 1 0 0,-3 3 0 0,-2 2 0 16,-1-5 0-16,1 5 0 0,2 4 0 0,-7 1 0 15,-6 2 0-15,1 0-128 0,2 1 128 0,-1 1-208 16,-2 0 80-16,0 4 128 0,-3-2-224 0,3 4 80 15,1-1 16-15,0 4 0 0,-2 1 128 0,2 1-192 16,0-1 192-16,3 1-192 0,4 2 192 0,0 1 0 16,-6 0-144-16,3 2 144 0,1 0 0 0,4 3 0 15,4 2 0-15,1-4 0 0,0 4 0 0,2-4 0 16,3 0 0-16,3 0 0 0,5 1 0 0,1 1 0 16,1-1 0-16,0 3 0 0,1-6 0 0,0 4 0 15,1 3 0-15,5-1 0 0,3 2 0 0,3 0 0 16,5 1 0-16,-1 1 0 0,2-5 0 0,0 0 0 15,2 1 0-15,2-4 128 0,1 3 0 0,2-1 0 0,1-1 0 16,-1 0 0-16,0 1 0 0,2-3 0 0,2 4 0 16,-3-1 0-16,-3-4 0 0,0 1 0 0,-4 1 0 0,1 3 0 15,2-1 0-15,0 4 0 0,3-3 0 16,-1 3 0-16,-1-3-128 0,1 4 192 0,0-1-192 0,1 2 192 16,-1-3-192-16,-2-1 0 0,-4 1 0 0,3 2 128 15,3 4-128-15,13-16 0 0,-2 2 0 0,-2 5 0 16,-2 4 0-16,3-2 0 0,1 3 0 0,-13 22 0 15,4-8 128-15,2 0-128 0,2-5 128 0,3 0-128 0,2-1 144 0,1-1-144 16,4-2 160-16,10-15-160 0,-1-1 128 16,-1 2-128-16,-1 3 0 0,1 2 0 0,1-2 128 0,0 0-128 15,0 1 0-15,0-2 0 0,-2-1 128 16,4 1-128-16,-1 2 0 0,1-3 0 0,1-3 128 0,1-1-128 16,-1-1 0-16,1 1 144 0,-1-5-144 0,-2 2 0 15,-1-1 0-15,2 0 0 0,1-1 0 0,0 0 0 16,1-2 0-16,2-4 0 15,2 0-320-15,1 0-80 0,2-6-32 0,3-5 0 16,1-3-2448-16,3-3-480 0</inkml:trace>
  <inkml:trace contextRef="#ctx0" brushRef="#br2" timeOffset="-109220.15">9153 14226 10127 0,'-5'-5'896'0,"5"5"-704"0,-5-5-192 0,0 0 0 15,5 5 2064-15,0 0 384 0,0 0 80 0,0 0 16 16,0 0-1520-16,0 0-288 0,0 0-64 0,0 0-16 16,0 0-272-16,14-1-48 0,1 1-16 0,2 0 0 15,1-1 176-15,1 1 16 0,2 0 16 0,3-2 0 16,3 2 112-16,1 0 32 0,1 0 0 0,2 2 0 15,2 0-224-15,3 2-32 0,-6-1-16 0,3-1 0 16,-1 2 160-16,2 0 16 0,4 0 16 0,2 1 0 16,-1-4-80-16,3 3 0 0,4 0-16 0,3 1 0 15,5-2-80-15,0 0-16 0,0 0 0 0,1-1 0 16,0 3-32-16,1-1-16 0,-1-1 0 0,6-2 0 16,3 0-96-16,0 2 0 0,0-1-16 0,0 2 0 15,-2 0-96-15,-1-2-16 0,0-2 0 0,4 3 0 16,2-1-128-16,0 1 0 0,1-3 144 0,-2 4-144 15,-3 0 0-15,0-2 128 0,-2-2-128 0,1 3 0 0,5-1 176 0,2 1-48 16,1 1 0-16,-4 1 0 0,0-3-128 0,-1 2 128 16,0 0-128-16,1 1 128 0,4-1-128 0,0-1 0 15,0 3 0-15,-4 1 0 0,-4-2 0 0,0 4 0 16,-1-1 0-16,2 2 0 0,0-2 0 0,2-1 0 16,0 1 0-16,0-4 0 0,-6 1 0 0,1 1 0 15,0-2 0-15,1 0 0 0,-1 0 0 0,3 1 128 16,3-3-128-16,-3 1 0 0,-5-3 0 0,1 1 0 15,0 2 0-15,-2-2 0 0,-1 0 0 0,2 0 0 16,1 1 0-16,0 0 0 0,-2-2 0 0,-2 0 0 16,-2 0 0-16,-1-2 0 0,2 2 0 0,-4 0 0 15,0 0 0-15,3 2 128 0,5-1-128 0,-1 1 0 0,2-4 0 0,-1 1 0 16,-5-3 0-16,0 3 0 0,1 1 0 0,2 0 0 16,-2-1 0-16,2-2 0 0,2 1 0 0,-2-1 0 15,1 1 0-15,-3-3 0 0,-2-1 0 0,-1 3 0 16,1-1 0-16,2-1 0 0,0 1 0 0,2 0 0 15,2 0 0-15,-2-2 0 0,-3 1 0 0,2 1 0 16,-2 2 0-16,0-1 0 0,1-1 0 0,0 3 0 16,5 0 0-16,2-1 0 0,0 1 0 0,-3 0 0 15,-2 1 0-15,2 0 0 0,-1 0 0 0,0 0 0 16,-1 0 0-16,2 0 0 0,5 0 0 0,-4 0 0 16,-1-1 0-16,-3-1 0 0,-1 2 0 0,-1-1 0 15,-4 0 0-15,0 1 0 0,3 0 0 0,2 1 0 16,0 0 0-16,1 2 0 0,0-2 0 0,-3 0 0 15,-1 1 0-15,-2 0 0 0,1 2 0 0,-1 0 0 16,2 0 0-16,3 1 0 0,3 0 0 0,-1-1 0 16,0-3 0-16,-3 3 0 0,0-2 0 0,3 1 0 0,-2 1 0 0,-1-1 0 15,2 0 0-15,2 1 0 0,1 0 0 0,1-1 0 16,-3 0 0-16,-3 1 0 0,3 0 0 0,-3 1 0 16,1 1 0-16,-1-2 0 0,2 1 0 0,3 1 0 15,2-2 0-15,0 0 0 0,-4 1 0 0,1 1 0 16,-1-2 0-16,-1 0 0 0,-2 1 0 0,3 3 0 15,1-2 0-15,0 0 0 0,2-3 0 0,-3-1 0 16,-2 1 0-16,0 1 0 0,-1 0 0 0,-3 1 0 16,-1-2 0-16,1 1 0 0,3 1 0 0,2 2 0 15,-2-5 144-15,-1 0-144 0,-2 0 128 0,1 2-128 0,-2 2 128 16,0-1-128-16,-2-2 0 0,0 1 144 16,1 1-144-16,3-4 0 0,1-2 192 0,-1 1-192 0,-7 0 192 0,1 0-192 15,-1 1 240-15,0-1-64 0,-2 0-16 0,-2 1 0 16,0 2-32-16,0 2-128 0,1 3 192 0,0-5-64 15,1-1 0-15,-3-1-128 0,-2 3 192 0,-2-3-64 16,-2-2-128-16,1-1 0 0,-3 1 0 0,-1 0 0 16,0 2 0-16,-2 2 0 0,-4-2 0 0,-2 2 0 15,-2 2 0-15,-1-2 128 0,-2 3-128 0,-2-1 0 16,-2-2 160-16,-2 0-160 0,-1-2 192 0,-1-1-192 16,-9 0 160-16,0 0-160 0,0 0 128 0,9 3-128 15,-9-3 0-15,0 0 0 0,0 0 128 0,0 0-128 16,0 0 0-16,0 0 0 0,0 0 0 0,0 0 0 15,-10 2 0-15,1 2 0 0,-1 1 0 0,-2-3 0 16,0-5 0-16,-4 0 0 0,-1 2 0 0,-2 0 0 16,-3-2 0-16,-2 0 0 0,-2-1 0 0,-3 1 0 15,-1 1 0-15,-3 2 0 0,-4 2 0 0,-3-2 0 0,-3-2 0 0,-3-1 0 16,-1-1 0-16,-1 2 0 0,0-3-144 0,-4 0 144 16,-2 1 0-16,-3 2 0 0,-4 2-128 0,-4 0 128 15,-3-2 0-15,-2 1 0 0,0-2-160 0,-4 1 160 16,-4-3-128-16,-5 1 128 0,-8 1 0 0,-1 1-160 15,-4-3 160-15,-2-3 0 0,-6 3-176 0,-4-4 176 16,-5 0-160-16,-2-4 160 0,2 4 0 0,-2-2-144 16,-4-2 144-16,8 7 0 0,4 1 0 0,-1 1 0 15,-4 3 0-15,1-1 0 0,2-1 0 0,-3 0 0 16,2 1 0-16,-5 0 0 0,-3 0 0 0,1-3 0 16,3 0 0-16,-5 1 0 0,-3 1 0 0,2-2 0 0,3 1 0 15,-4 1 0-15,-6-1 0 0,1-3 0 0,3 2 0 16,-4 1-128-16,-6-3 128 0,6 0-128 0,6 1 128 15,1-3-128-15,0 3 128 0,3-2 0 0,7 1 0 0,3 2-128 16,5-2 128-16,-1 2 0 0,-2-1 0 0,3-1 0 16,5 2 0-16,1 1 0 0,-2 1 0 0,1 0 0 15,-3-1 0-15,2 2 0 0,5-1 0 0,-3 1 0 16,-2 0 0-16,0 1 0 0,0 1 0 0,1 0 0 16,3 0 0-16,-2 1 0 0,-5 1 0 0,9-2 0 15,4 1 0-15,4 0 0 0,1 0 0 0,-1 2 0 16,-2-2 0-16,5 3 0 0,3-3 0 0,3 2 0 15,1-2 0-15,2 0 0 0,-2-1 0 0,2 0 0 16,-4 0 0-16,2 2 0 0,4-2 0 0,0 0 0 16,0-2 0-16,-1 4 0 0,-4-2 0 0,1 0 0 0,0 0 0 15,3 0 0-15,1 0 0 0,4 0-128 0,4 2 128 16,-3-2 0-16,-1 2 0 0,0-2 0 0,2 0 0 0,6-2 0 16,5 1 0-16,-1 1 0 0,1-1 0 0,1-1 0 15,0 2 0-15,-2-1 0 0,-1-1 0 0,1-1 0 16,2-2 0-16,1 4 0 0,3 1 0 15,-2 1 0-15,2-1 0 0,1 1 0 0,1 1 0 0,0 0 0 16,-1-1 0-16,1 1 0 0,6-1 0 0,2 0 0 16,1 0 0-16,4-1 0 0,2 2 0 0,4 0 0 15,2 1 0-15,1-1 0 0,-2 5 0 0,6-5 0 16,0 2 0-16,2 5-128 0,3-3-96 0,-1 2-16 16,5 0 0-16,0-2 0 15,-2 2-1840-15,5-1-368 0,2 1-80 0</inkml:trace>
  <inkml:trace contextRef="#ctx0" brushRef="#br2" timeOffset="-71668.02">11708 7637 2751 0,'0'0'256'0,"-6"-6"-256"16,-4 0 0-16,10 6 0 0,-7-7 4720 0,7 7 896 15,0 0 176-15,0 0 32 0,0 0-4256 0,0 0-864 16,7 9-160-16,3 4-32 0,-1-3-512 0,2 3 0 0,1 2 0 0,2 3 0 16,0 1 0-16,1 1 0 0,0 2 0 0,0 4 0 15,3 5 0-15,0 1 0 0,0 5 0 0,0-2 144 16,-1 1-16-16,5-2 0 0,0-1 0 0,1 3 0 16,-2-1 80-16,2 2 16 0,-1 0 0 0,1 1 0 15,-2 0 208-15,-1 2 32 0,1 0 16 0,-2-2 0 16,-1-1 112-16,1 3 32 0,-1 4 0 0,2-1 0 15,0 2-272-15,1-3-48 0,-2 4-16 0,2-4 0 16,1 2-144-16,1-2-16 0,0-1-128 0,2 3 192 16,2-1-64-16,2 4-128 0,-1-3 176 0,0 1-176 15,0-4 176-15,1 4-176 0,2 2 160 0,-2-2-160 16,-2-3 128-16,-1 4-128 0,0 0 0 0,0 3 144 16,4-3 48-16,-1 1 0 0,-5 1 0 0,3-2 0 15,1 0-192-15,0 2 160 0,0-3-160 0,0 1 160 0,1-6-160 16,1 3 128-16,1 3-128 0,-1-1 128 0,-2 0 0 15,0-1-128-15,0-1 192 0,-2-1-64 0,-2 2 0 0,0-2 0 16,1 0 0-16,2 1 0 0,1-1-128 0,0 3 160 16,0-4-160-16,2-2 160 0,-2 2-160 0,0 1 0 15,0-2 0-15,2 1 128 0,-3 2-128 0,5-2 0 16,-1 2 144-16,-1 1-144 0,1-5 160 0,-2-3-32 16,-4 4-128-16,1-2 192 0,-2-1-192 0,1 2 176 15,3-1-176-15,-2 1 160 0,-3-3-160 0,1 1 128 16,0-1-128-16,0-1 128 0,-1 1-128 0,1 0 128 15,2-2-128-15,0 2 128 0,2-2-128 0,0-1 0 16,1-1 144-16,2-1-144 0,1 0 128 0,-3 1-128 0,-2-3 160 0,1 0-160 16,0 0 144-16,-2 1-144 0,4 3 128 0,-2 1-128 15,-1 0 128-15,1-2-128 0,-1-4 128 0,0 3-128 16,0-1 128-16,0-1-128 0,1 2 0 0,2-1 128 16,0-4-128-16,1 3 192 0,0-5-192 0,0 3 192 15,-2-4-64-15,-2 1 0 0,2 1 0 0,0-2 0 16,2 3-128-16,1 0 160 0,1-3-160 0,-1 4 160 15,2-3-160-15,0 0 0 0,-1-2 0 0,2 1 128 16,1 0-128-16,1 1 0 0,-1 2 0 0,-1-3 0 16,-2-1 0-16,1 2 0 0,-3-2 128 0,4-1-128 15,-1-2 0-15,4 2 192 0,0 2-192 0,0-2 192 16,0-3-192-16,3 2 128 0,1 2-128 0,1-1 128 16,1 2-128-16,-4-1 0 0,0 2 0 0,-1 2 0 15,2-5 0-15,1 2 0 0,0-1 128 0,0 2-128 16,3-4 0-16,2 3 0 0,5 2 0 0,-1-3 128 0,-1-3-128 0,-2-1 0 15,-2 0 0-15,2 1 0 0,1 1 0 16,-1 2 128-16,-1 1-128 0,2-3 0 0,2-2 0 0,0-1 0 16,1 1 128-16,-3 3-128 0,-4-2 0 0,1 0 0 15,0-1 0-15,1-1 0 0,-3 1 0 0,2 0 0 16,1 0 0-16,0-3 128 0,1 0-128 0,0-2 0 16,-1 0 144-16,-2 2-144 0,-1-1 0 0,-1-1 0 15,1-1 0-15,2 2 128 0,0-1-128 0,2-2 0 16,-2 3 0-16,2 0 0 0,2-5 0 0,-5 3 0 15,0-1 0-15,-2-1 0 0,-2 2 0 0,1-2 0 16,-2 3 0-16,0 2 128 0,-1-2-128 0,1-1 0 16,-2 4 0-16,0-2 0 0,1 0 0 0,2-3 0 0,0 3 0 15,-2-1 0-15,-1-1 0 0,0 0 0 0,-1-1 0 0,1 2 0 16,1-3 0-16,0 0 0 0,-2-6 0 0,1 3 0 16,0 0 128-16,1-2-128 0,0 2 128 15,-1 0-128-15,1-3 0 0,-2 1 0 0,-3 1 0 0,-1 0 128 16,-1-4-128-16,1 2 0 0,1 1 0 0,1-1 128 15,-1-2-128-15,0 2 0 0,0-1 0 0,1 2 128 16,1-3-128-16,2 1 0 0,0-2 128 0,-1 0-128 16,0 1 128-16,-2 0-128 0,-2-1 128 0,3 1-128 15,2-2 0-15,-2 0 144 0,-3-2-144 0,1 2 0 16,0 0 192-16,2 0-192 0,-3-1 192 0,3 1-192 16,-1 0 0-16,1 0 0 0,-1-1 0 0,-2 1 0 15,-1 0 160-15,-1 0-160 0,-3 0 128 0,1 2-128 16,0-2 0-16,0 0 0 0,1 2 128 0,-2-1-128 0,-2-1 0 0,1 0 0 15,0-3 0-15,-2 3 128 0,0 0-128 0,1 0 0 16,-1-1 0-16,1 0 128 0,-1 1 0 16,-1 0-128-16,-2-1 192 0,-2 1-64 0,-2-2 16 0,-1 2 0 15,-3 0 0-15,0 0 0 0,-3 0 48 0,0 0 0 16,2 0 0-16,-4 2 0 0,1-1-192 0,-10-1 192 16,12 0-192-16,-2 0 192 0,-10 0-192 0,0 0 128 15,13 1-128-15,-13-1 128 0,0 0-128 0,0 0 0 16,0 0 0-16,0 0 0 0,0 0 0 0,0 0 0 15,0 0-224-15,0 0 80 16,0 0-1328-16,0 0-256 0,-14-1-48 0,-3 1-16272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20:11:38.88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7088 10746 9215 0,'0'0'400'0,"-9"-7"96"0,1 2-496 0,-1 1 0 0,9 4 0 0,-7-5 0 16,7 5 2544-16,0 0 400 0,0 0 96 0,0 0 16 15,0 0-1456-15,0 0-272 0,0 0-64 0,0 0-16 16,0 0-480-16,9 5-112 0,2-1-16 0,7-4 0 16,6 1 64-16,5 0 16 0,6 0 0 0,7 1 0 15,6-1 32-15,3 0 0 0,1 0 0 0,5 2 0 16,1 1-96-16,5-3-16 0,2 0 0 0,3-1 0 16,6 2-64-16,2-1-32 0,2 0 0 0,2-1 0 15,0-1-32-15,9 0-16 0,2-1 0 0,5 2 0 0,-1-1-48 0,4 0 0 16,3-3 0-16,0 0 0 0,3 3-96 0,1-2-32 15,-1 1 0-15,4 1 0 0,3-3-80 0,-2 1-32 16,-1-1 0-16,-4 2 0 0,2-2-32 16,3 3-16-16,-5 1 0 0,4-1 0 0,-7-2 0 0,5 0 0 15,0-3 0-15,-2 4 0 0,-1 0 0 0,1 1 0 16,-1-4 0-16,0 1 0 0,-1 3-32 0,-1 0-128 0,-1-1 192 0,1 1-64 16,-2-2-128-16,0 2 192 0,-4 1-192 0,1 0 192 15,-1-1-192-15,0 0 192 0,-1-2-192 0,-3-1 192 16,-2 3-192-16,-2 1 0 0,-2-3 144 0,2 1-144 15,-2-1 0-15,-1 2 128 0,-2-1-128 0,0-4 0 16,-3 1 0-16,0 2 0 0,0-1 0 0,-1-1 128 16,-3 0-128-16,-1 1 144 0,-1-3-144 0,1 2 160 15,2 3-160-15,-2-1 192 0,-1 1-192 0,-2-3 192 16,-2-3-192-16,-1 4 0 0,0 4 144 0,-1-1-144 16,1-3 0-16,-2-1 128 0,3 1-128 0,-3 0 0 15,-3 3 0-15,0-3 0 0,-2-3 0 0,0 3 128 16,2 3-128-16,-2 1 0 0,0-3 0 0,1 1 0 15,-4 0 0-15,0 0 0 0,-2 0 0 0,0 1 0 16,0-3 0-16,2 2 128 0,-2-1-128 0,-1 1 0 0,0-3 128 0,-1 1-128 16,-2 0 160-16,-1 1-160 15,0 2 128-15,2 2-128 0,-2 1 0 0,-1-2 0 16,-3 0 0-16,0 1 128 0,0 0-128 0,1-1 0 0,-5-1 0 0,1 1 0 16,-1 3 128-16,-2-1-128 0,-2 1 0 0,1 2 0 15,-2-3 0-15,-3 1 0 0,-1 1 0 0,-2-1 0 16,-4 3 0-16,-2-5 0 0,-2-2 128 0,-2 1-128 15,-5 0 0-15,-3 0 0 0,-2-6 128 0,-3 5-128 16,-10 1 0-16,0 0 0 0,0 0 0 0,0 0 128 16,0 0-128-16,0 0 0 0,0 0 0 0,-9 7 0 15,-2-4 0-15,-6 1 0 0,-2 0 0 0,-4 2 0 16,-2-1 0-16,-6-1 0 0,-7-2 0 0,-3-2 0 0,-3-2 0 16,-4 2 0-16,-8 4 0 0,-1 1 0 0,-8-2 144 0,-6-1-144 15,-6-2 0-15,-3 3 0 0,-2-1 0 0,-6 1 0 16,-7 1 0-16,-6-1 0 0,-3 0 0 0,-2 1 128 15,0-3-128-15,-8 2 0 0,-5-3-192 16,-2 3 192-16,0 0 0 0,-4 1 0 0,-9 0 0 0,1-1 0 16,2 3 0-16,-4-3 0 0,-5 2 0 0,-2 3 0 15,-1-2 0-15,-3-1 0 0,-1 2 0 0,-4-1 0 16,-2-5 0-16,1 6 0 0,-1 3 0 0,-1-1 0 16,-5-1 0-16,5-3 0 0,4 2 0 0,-1-2 0 15,-1 2 0-15,2 0 0 0,4-2 128 0,3 2-128 16,3 0 0-16,3-2 0 0,1 1 0 0,3 0 0 15,2-1 0-15,2-1 0 0,2 1 0 0,4 1 0 16,2-5 0-16,3 1 0 0,3-1 0 0,1 2 0 16,-2-1 0-16,5-2 0 0,4-2 0 0,3 0 0 15,1 1 0-15,2 1 0 0,2-1 0 0,7-2 0 16,3-2 0-16,2 3 0 0,0 0 0 0,5 0 0 0,3-1 0 0,5 2 0 16,3 1 0-16,6-1 0 0,2-1 0 15,2 2 0-15,0 0 0 0,6-1 0 0,2 1 0 0,2 0 0 16,-3 0 0-16,5 1 0 0,3 2 0 0,3-3 0 15,2 0 0-15,2 0 0 0,3 0 0 0,2 3 0 16,6-2 0-16,2-1 0 0,5-1 0 0,4 1 0 16,6 0 0-16,2 0 0 0,9 0 0 0,0 0 0 15,0 0 0-15,13-2 0 0,3 1 0 0,10 0 0 16,5-2 0-16,9-2 0 0,6 0 0 0,6 1 0 16,6 2 0-16,9-6 0 0,8 0 0 0,8 2 0 15,2-4 0-15,9-2 0 0,8-2 0 0,9-1 0 16,8-1 0-16,8 0 0 0,8 1 0 0,7 1 0 0,4 1 0 0,10 2 0 15,6 2 0-15,4 1 0 0,3 2 0 0,5 0 0 16,5 3 0-16,7 3 0 0,0 2 0 0,5 1 0 16,4 4 0-16,-2-5 0 0,2-1 0 0,3 3 0 15,0 0 0-15,-1 1 0 16,-1-2 0-16,-4-2 0 0,-6 2 0 0,-6-1 0 0,-5-1 0 0,-2-1 0 16,-5-1 0-16,-6 0-144 0,-14 0 144 0,-5-2 0 15,-3 2 0-15,-11 1-128 0,-11 0 128 0,-4 0 0 16,-7 0 0-16,-8-2 0 0,-6 0 0 0,-8 1 0 15,-7-2-320-15,-6 3 0 0,-3 3 0 0,-4-1 0 16,-7-1-128 0,-4 2-48-16,-5-3 0 0,-7 3 0 0,-9 2-1616 15,-6 2-320-15,-8-2-64 0</inkml:trace>
  <inkml:trace contextRef="#ctx0" brushRef="#br1" timeOffset="5001.74">8061 12565 8287 0,'-19'-6'736'0,"9"5"-592"0,0-1-144 0,1 1 0 16,0-3 2192-16,0-1 416 15,3 1 80-15,-2 2 0 0,5 2-1216 0,3 0-240 0,-3-5-48 0,3 5-16 16,0 0-384-16,0 0-80 0,0 0 0 0,0 0-16 15,13-5-320-15,2 3-64 16,4 1-16-16,3 0 0 0,-1 0 208 0,7-1 32 0,3 1 16 0,7 2 0 16,0-2 96-16,8 1 32 0,3-1 0 0,3 1 0 0,1 1-32 15,3-1 0-15,2-1 0 0,6-1 0 0,4 2 32 0,5 0 0 16,4 2 0-16,2-4 0 0,4-1-80 0,1-2-16 16,2 1 0-16,3 1 0 0,2 2-128 0,2-4-16 15,0-4-16-15,1 5 0 0,3 3-128 0,1-2-32 16,1-3 0-16,-1 2 0 0,-1 0-128 0,3 3-128 15,-1-1 144-15,1-4-144 0,1 0 192 0,-1 2-64 16,-1-3-128-16,3 2 192 0,1 1-64 0,-1-4 0 16,-3 0-128-16,2 5 192 0,2-1 64 0,3-1 16 15,-4 0 0-15,2 2 0 0,0 1 0 0,1 0 0 16,2 1 0-16,3 0 0 0,-7-2-96 0,2 2-32 16,3 1 0-16,-1-1 0 0,-2-1-144 0,1 1 0 15,-2 1 0-15,0 1 128 0,-1 1-128 0,-1-2 0 16,-2-3 0-16,1 2 0 0,-2 1 0 0,0 0 128 0,0 0-128 0,-3-1 0 15,-2-1 0-15,1 2 0 0,3 0 0 0,0 2 0 16,-2-4 128-16,1 1-128 0,-4-1 0 0,2 4 128 16,0 1-128-16,1-1 0 0,-3-3 144 0,-2 1-144 15,1 1 0-15,-1 2 0 0,1 2 0 0,-1-3 128 16,1-2-128-16,-3 2 0 0,-5 0 0 0,3-2 0 16,0 1 0-16,-1-1 0 0,-1-1 0 0,0 1 128 15,-1 1-128-15,2 1 0 0,0-2 0 0,-2 0 0 16,-2 0 0-16,1 0 0 0,0-2 0 0,-1 4 0 15,3-2 0-15,1-2 0 0,-4 1 0 0,0 1 128 16,-4-2-128-16,1 0 144 0,1 2-144 0,-1 0 160 16,-1 0-160-16,-3-1 0 0,-4 0 0 0,-2 1-176 15,-1 0 176-15,0 1 0 0,-1 0 0 0,2 1 0 0,-2-2 0 0,0 0 0 16,-3-2 0-16,-2 2 0 0,-2 0 0 0,1 0 0 16,0 2 0-16,2-1 0 0,1-1 0 0,-2 0 0 15,1-3 0-15,-2 3 0 0,-2 0 0 0,1 3 0 16,-1-2 0-16,-1 2 0 0,-1-2 0 0,-2 1 0 15,0 0 0-15,-2 2 0 0,0-3 0 0,1-1 0 16,-6 1 0-16,3 0 128 0,0 2-128 0,0-2 0 16,-2 0 0-16,2 1 0 0,0-2 0 0,1 0 0 15,-3 0 0-15,0 0 0 0,-2 0 0 0,2 2 0 16,0 2 0-16,0 0 128 0,2-2-128 0,-1 0 0 16,-1-2 0-16,1 1 0 0,-1 2 0 0,0-3 0 15,-1-3 0-15,0 6 0 0,1 0 0 0,1 2 0 0,-1-1 0 0,-1-1 0 16,-1-3 0-16,0 0 0 0,0 0 0 15,0-1 0-15,-2-1 0 0,-2 0 0 0,-1-3 0 0,1 2 0 16,-1-1 128-16,0 2-128 0,0 2 128 0,2-2-128 16,-2 0 192-16,2 1-48 0,0-3 0 0,1 3 0 15,-2-1-16-15,-1 1-128 0,2-2 192 0,-1 1-64 16,-1 1-128-16,-1-1 128 0,2 0-128 0,-2 1 128 16,-3-2-128-16,0 0 0 0,-1 1 0 0,1-1 128 15,-2 2-128-15,-3-1 0 0,2-1 144 0,0 2-144 16,-2 1 0-16,0 0 128 0,0 2-128 0,-1 1 0 15,-1-2 0-15,0 3 0 0,-3 0 0 0,-1 2 0 16,-3-2-160-16,-1-3-96 0,-6 2-32 0,-1-1 0 16,-5 5-2544-16,-1-4-512 15,-10-3-112-15</inkml:trace>
  <inkml:trace contextRef="#ctx0" brushRef="#br1" timeOffset="6015.4">21124 10787 1839 0,'0'0'160'0,"0"0"-160"16,0 0 0-16,0-9 0 0,-3 1 3600 0,3 8 688 16,0 0 144-16,0 0 32 0,0 0-1968 0,0 0-384 0,0 0-64 15,0 0-32-15,0 0-544 0,0 0-96 0,0 0-32 0,0 12 0 16,3-2-432-16,-3 4-80 0,1 4-32 0,0-3 0 15,2 3-224-15,-1 2-32 0,-1 1-16 0,2 1 0 16,0 5-64-16,0-4-16 0,1 0 0 0,0 0 0 16,0-3-272-16,0-1-176 0,2-1 192 0,-1-3-192 15,-1-5 304-15,1 2-48 0,0-5-16 0,1 1 0 0,-6-8 128 16,11 0 16-16,-1-4 16 0,1-3 0 0,1-4 48 0,2-1 16 16,0-5 0-16,2 1 0 0,2-2-144 0,0 0-48 15,-1 0 0-15,1-1 0 0,0 0-128 0,0-1-16 16,-2 1-128-16,0 2 192 0,-1 2-192 15,0 2 0-15,0 2 0 0,-1-1 0 0,0 0-144 0,-1 3-80 16,-1-1-16-16,-4 5 0 16,0-1-1680-16,-2 1-320 0,-6 5-80 0,0 0-8496 15,0 0-1712-15</inkml:trace>
  <inkml:trace contextRef="#ctx0" brushRef="#br1" timeOffset="6546.95">21174 11107 18431 0,'-6'3'1632'0,"-2"-3"-1312"0,8 0-320 0,-7-3 0 16,0-1 2288-16,7 4 384 0,0 0 80 0,0 0 0 16,0-11-1392-16,4 0-272 0,3-2-64 0,1-2-16 15,4-2-272-15,3-3-48 0,6-4-16 0,0-2 0 16,7-3-128-16,4 0-32 0,2-4 0 16,3-4 0-16,2-4-112 0,2-1-16 0,2-2-16 0,6-5 0 15,-1-1-112-15,5-1 0 0,5-1-16 0,1-3 0 16,4-2-112-16,0-3-128 0,-1-6 176 0,2-1-176 15,-2-2 144-15,7 0-144 0,3-1 0 0,3-2 144 0,3-3-144 16,-1 2 0-16,1 1 0 0,-4 2 128 0,1 5-128 0,1 2 0 16,3 4 144-16,-2 3-144 0,-2 0 144 0,0 2-144 15,-1-3 192-15,2 3-192 0,4 3 144 0,0 2-144 16,-1 2 0-16,29-16 144 0,-10 8-144 0,-8 4 0 16,-1 0 0-16,0 3 128 0,0 2-128 0,-3-3 0 15,-6 2 0-15,0 4 0 0,1-3 0 0,2 5 0 16,1-1 128-16,-3 1-128 0,-5 3 0 0,-1 0 0 15,1 1 0-15,5-1 0 0,4 0 0 0,-3-1 0 16,-7-1 0-16,-3 0 0 0,-1-3 0 0,2 5 0 16,1 5 0-16,2 1 0 0,2 2 0 0,-4-1 0 15,-8-2 0-15,-3 1 0 0,0 3 0 0,-1 5 128 16,-1-3-128-16,0 6 0 0,-1-1 128 0,-6 2-128 16,-4 2 0-16,-4 1 128 0,-3 0-128 0,-4 1 0 15,-1 6 144-15,-2-1-144 0,-3-2 0 0,-1 5 144 16,-5-1-144-16,0 6 0 0,0 0 128 0,-3 3-128 0,-2 0 0 0,-2 1 0 15,-1 3 0-15,-3 3 0 0,-1-2 0 16,-6 0 0-16,0 0 0 0,-9-5 0 0,6 9 0 0,-1 2 0 31,-5-11-816-31,1 12-160 0,-1-12-48 0,-3 12-10432 0,-3 0-2080 0</inkml:trace>
  <inkml:trace contextRef="#ctx0" brushRef="#br1" timeOffset="6869.18">27638 6491 22111 0,'0'0'976'0,"0"0"208"0,-2-8-944 0,-1 2-240 16,3 6 0-16,0 0 0 0,-9-2 1296 0,1 6 224 15,0 3 32-15,-1 7 16 0,-3 6-160 0,2 7-48 16,-1 1 0-16,-2 7 0 0,-1 7-288 0,1 5-64 16,0 5-16-16,3 3 0 0,0 1-192 0,3 5-32 15,1 2-16-15,1 1 0 0,0-7-384 0,0-3-80 16,1-4-16-16,1-5 0 0,-1-1-272 0,0-4 128 0,1-1-128 15,1-4 0-15,-1-4 0 0,1-1 0 0,-1-6 0 0,2-3-144 32,0-2-1728-32,1-5-352 0,0-14-64 0,0 0-16 0</inkml:trace>
  <inkml:trace contextRef="#ctx0" brushRef="#br1" timeOffset="7173.96">27688 7468 29247 0,'0'0'1296'0,"0"0"272"0,0 0-1248 0,-3 9-320 0,3-9 0 0,-5 3 0 0,0 3 1200 0,5-6 176 15,0 0 32-15,0 0 16 0,0 0-256 0,0 0-48 16,0 0-16-16,0 0 0 0,6-6-416 0,2-5-96 16,1 4-16-16,1-5 0 0,3 4-256 0,-1-3-64 15,-1 4-16-15,-3-2 0 0,0 4-240 0,-3 2 144 16,-5 3-144-16,0 0 128 0,0 0-128 0,-4 5 0 15,-5 5 0-15,-2 1 128 0,-3 0-128 0,-1 3 0 16,-2-3 0-16,2 2 128 0,0 1-128 0,-3 1 0 16,0-4 0-16,7-1 128 0,2-5 0 0,9-5 0 15,0 0 0-15,0 0 0 0,0 0-128 0,0 0 128 16,2-5-128-16,6-5 128 16,1-4-1152-16,1 0-224 0,2-3-48 0,-1 1-10528 15,2-1-2096-15</inkml:trace>
  <inkml:trace contextRef="#ctx0" brushRef="#br1" timeOffset="7591.82">28773 6135 14735 0,'3'-7'1312'0,"1"1"-1056"16,-1 1-256-16,2-3 0 0,1 3 2464 0,-1 2 432 15,-5 3 96-15,0 0 16 0,0 0-1200 0,0 0-224 16,7 6-48-16,-4 7-16 0,1 2-272 0,-3 4-48 15,-1 3-16-15,-3 8 0 0,-2 4-112 0,-1 7-32 16,-3 5 0-16,1 12 0 0,-3 10-224 0,-2 9-48 16,-1 2-16-16,0 6 0 0,0 3-336 0,2-2-64 15,0-1-16-15,2-2 0 0,1-5 112 0,0-3 32 16,0-9 0-16,-2 23 0 0,-1-11-144 0,3-11-16 16,2-4-16-16,-2-10 0 0,0-8-304 0,0-2 160 15,0-5-160-15,2-2 128 16,-1-1-1712-16,4-3-336 0,0-3-80 0</inkml:trace>
  <inkml:trace contextRef="#ctx0" brushRef="#br1" timeOffset="10384.99">27932 12152 10943 0,'-10'9'480'0,"3"-6"96"0,1-1-448 0,-2 1-128 0,1-1 0 0,-1 1 0 15,-1 2 1280-15,0-1 224 0,0 1 48 0,0 2 16 16,0-2 16-16,-1 3 0 0,0 1 0 0,1-4 0 15,0 4-400-15,0-3-80 0,1 4-16 0,0-2 0 16,2 0-224-16,0 1-48 0,6-9-16 0,0 0 0 16,4 7 64-16,5 2 16 0,4-3 0 0,6 3 0 15,6-2 128-15,8 2 16 0,6-3 16 0,8 2 0 16,6 0-288-16,12-1-64 0,9 2-16 0,7-3 0 0,5 0-224 16,6 2-64-16,4-3 0 0,7 3 0 0,5-3-112 0,3-1-16 15,1-4-16-15,4 2 0 0,4 1 144 0,-1-2 48 16,-5-1 0-16,-1 4 0 0,-1-2-64 0,-4 1-16 15,-4 1 0-15,-3 1 0 0,-4 1-160 0,-2 1-16 16,-5 3-16-16,-2-3 0 0,-7 5-160 0,-4-2 0 16,-5 1 0-16,-9-2 128 0,-6 0-128 0,-8 0 0 15,-10 0 0-15,-7-4 0 0,-11-1 0 0,-7 1 0 16,-5-1 0-16,-9-4 0 0,-6 1 0 0,-9 2 0 16,-9-1 128-16,-9 1-128 0,-9 2 0 0,-11-3 0 15,-6 0 0-15,-11 0 0 0,-10-1 0 0,-7 2 0 0,-6 2 128 0,-4-2-128 16,-6-2 0-16,-3 1 0 15,-1 1 0-15,-1-2 0 0,-2-2 0 0,-2 0 0 0,-3-1 128 0,5 0-128 16,1 2 0-16,4-7 0 16,5 0 0-16,10 2 0 0,10-3 144 0,12 3-144 15,14 1 160-15,13-3-160 0,8 2 208 0,12-1-48 16,13-1-16-16,13 0 0 0,12 2-144 0,15-2 160 16,14 2-160-16,14 2 160 0,10 2-160 0,10 1 0 0,9-1 0 15,9 3 0-15,8 3 0 0,8 4 0 0,2-3 0 0,6 5 0 16,4-4 128-16,1 5 32 0,1-1 16 15,-5 2 0-15,-5-3 16 0,-6-1 16 0,-5 2 0 0,-8-2 0 16,-4 4-80-16,-5 1-128 0,-1-4 176 16,-5 4-176-16,-5 1 0 0,-6 3 0 0,-6-3 0 0,17 8-192 15,-17-1-1744 1,-16-2-352-16,-13-3-64 0</inkml:trace>
  <inkml:trace contextRef="#ctx0" brushRef="#br1" timeOffset="11565.02">2100 14376 15663 0,'-23'-12'1392'0,"12"8"-1120"0,-2 0-272 0,3 0 0 16,1 2 2656-16,9 2 480 0,0 0 80 0,0 0 32 15,0 0-2224-15,14-3-432 0,4 1-80 0,3 0-32 16,5 0 16-16,4-3 0 0,4 0 0 0,7 0 0 16,6-4 80-16,9 1 32 0,9-3 0 0,6 0 0 15,4-2-48-15,5-1-16 0,3-2 0 0,7 1 0 16,8 1 112-16,4-2 32 0,2-4 0 0,4 4 0 0,4 1-176 0,1-2-16 16,1 1-16-16,2 2 0 0,0-2-208 0,2 2-32 15,1-1-16-15,0-1 0 0,-5-3-32 0,3 3-16 16,1 0 0-16,0-1 0 0,-3-1-48 0,3 3 0 15,-2 4 0-15,-1-1 0 0,-2-2-128 0,-3 2 160 16,-6 1-160-16,-2 0 160 0,-3 5-160 0,-5-2 128 16,-8 3-128-16,-7 1 128 0,-6 2-128 0,-9-1 0 15,-6 2 0-15,-9-2 128 0,-6 3-128 0,-10 3 0 16,-8-1 0-16,-10 0 128 0,-15-2-128 0,0 0 192 16,0 0-192-16,-14 3 192 0,-10 4 64 0,-11-1 32 15,-8-3 0-15,-8 2 0 0,-10-1-128 0,-11 2-32 16,-12-1 0-16,-8 0 0 0,-9 1-128 0,-10 0 0 0,-3 1 0 0,-11 2 0 15,-7-3 0-15,-4 5 128 0,-4-3-128 0,-7 4 0 16,-10-1 128-16,-2 1-128 0,-2 2 0 0,2 1 128 16,7-2-128-16,0-2 0 0,7 2 0 0,8 0 0 15,10 1 192-15,5-3-64 0,5-1 0 0,10-2 0 16,9 2 0-16,9-2 0 0,9 2 0 0,8-3 0 16,6 4-128-16,7-6 0 0,8-2 0 0,13-3 0 15,12-2 0-15,9-1 0 0,17 3 0 0,0 0 0 16,14-14 0-16,17 3 0 0,16 0 0 0,10-5 0 15,9 1-192-15,10-1 192 0,11-6-160 0,9 2 160 16,10 0 0-16,6 3-144 0,1 0 144 0,9-1 0 16,5 2 0-16,0-2 0 0,-1-1 0 0,1 0 0 15,1 1 0-15,-3 2 0 0,-6-2 0 0,-4 0 0 16,-6-1 0-16,-7 2 0 0,-8 3 0 0,-9 3 0 0,-13 2 0 16,-8 4 0-16,-8 1 0 0,-12 4 0 15,-7 4-2080-15,-11 1-336 0,-10 0-64 0</inkml:trace>
  <inkml:trace contextRef="#ctx0" brushRef="#br1" timeOffset="12970.6">18036 13991 2751 0,'-4'8'256'0,"-2"-4"-256"0,1-2 0 0,-2 0 0 15,1-1 2896-15,-2 1 544 0,1 2 96 0,0 0 32 0,1-5-1520 0,-2 1-288 16,2 1-64-16,0 2-16 16,-2-1-336-16,3-2-64 0,-3 0 0 0,8 0-16 15,0 0-304-15,0 0-48 0,-1 6-16 0,1-6 0 0,0 0-192 0,10 11-64 16,6-6 0-16,4-1 0 0,5-4 128 0,6 0 32 16,1 0 0-16,7 0 0 0,5-3-96 0,6 0 0 15,3 1-16-15,6 1 0 0,7-1-176 0,5 0-48 16,4-3 0-16,8 2 0 0,3 2-64 0,4 0-16 15,5-2 0-15,2 2 0 0,5-4-64 0,4-2 0 16,3 4-16-16,3-1 0 0,1-3-144 0,3 2-32 16,-1 0 0-16,1 0 0 0,2 1-128 0,0 2 160 15,2-3-160-15,-1 0 160 0,1 3-160 0,1-1 0 16,1 1 0-16,1 0 128 0,-1-3-128 0,3 0 128 16,0 1-128-16,1 0 128 0,-1-1-128 0,1 0 160 15,2-2-160-15,2 2 160 0,-2 0-160 0,2-1 160 16,-1 1-160-16,0 0 160 0,-3-5 16 0,-1 4 0 15,1-1 0-15,-1 0 0 0,-2 1-32 0,-1-3 0 16,-1 3 0-16,1-2 0 0,-1-2-144 0,2 0 192 16,-6 1-192-16,2-4 192 0,2 3-192 0,-3-1 128 15,-2 2-128-15,0 0 128 0,1-4 0 0,0 4 0 0,-6-3 0 0,6 1 0 16,3 3-128-16,1-3 0 0,-4 4 0 16,1-2 0-16,1 0 0 0,3 3 0 0,0-5 144 0,-1 5-144 15,-1-3 0-15,-1 4 0 0,-1 0 0 0,3 0 128 0,-1 1-128 0,2 3 0 16,2 2 0-16,-3-2 0 0,-3-3 0 15,0 4 0-15,2 3 0 0,-3-1 0 0,-3-1 0 0,1 2 0 16,-1-2 0-16,-1 4 0 0,-2 0 0 0,-2-1 0 16,-2 0 0-16,0 4 0 0,1-3 0 0,-3 1 0 15,-3 2 0-15,1-5 0 0,-2 1 0 0,0 1 144 16,-2 0-144-16,-4-1 0 0,1 0 0 0,-2 1 0 16,1-1 0-16,-2 1 0 0,-3 4 0 0,-2-3 0 15,-3 2 0-15,3 0 0 0,-2-2 0 0,-1 4 0 16,-7-2 128-16,1 3-128 0,-1-4 0 0,-3 3 128 15,-3-4-128-15,-1 3 0 0,-1-4 0 0,-3 0 0 16,-7 0 0-16,0 2 0 0,-1-4 0 0,-1 2 0 16,-1 2 128-16,0-2-128 0,0 1 144 0,0 3-16 0,-3 0-128 0,-5 1 192 15,1-2-192-15,-3 1 128 0,-1-4-128 0,-4 1 0 16,-4 1 0-16,-3-2 128 0,-3 1-128 16,-3 0 0-16,-3-2 0 0,-7 1 0 0,-6-1 0 0,-6 1 0 15,-7-5-256-15,0 0-80 0,-7 5-32 0,-10 0 0 31,-8 0-2320-31,-10-1-480 0,-8-1-96 0</inkml:trace>
  <inkml:trace contextRef="#ctx0" brushRef="#br1" timeOffset="14107.61">2088 15963 14735 0,'-16'-5'640'0,"6"2"160"0,0 2-640 0,1-2-160 16,0 1 0-16,2-2 0 0,7 4 1840 0,-6-4 336 16,6 4 64-16,0 0 0 0,0 0-912 0,0 0-192 15,0 0-48-15,0 0 0 0,0 0-192 0,0 0-64 16,0 0 0-16,0 0 0 0,0 0 0 0,13-5-16 16,1-1 0-16,4-1 0 0,-2 4-48 0,7 0 0 15,2-1 0-15,8-1 0 0,6 0-112 0,8 1-16 16,6 0-16-16,5-3 0 0,6-1-80 0,3-1-16 15,5 4 0-15,-1 0 0 0,0-3-128 0,3 2-16 16,2 1-16-16,0-3 0 0,0 3-64 0,-1-1-16 0,-1 0 0 0,-4 2 0 16,-1 0-80-16,-2 1-16 0,-1 2 0 15,-3 1 0-15,-6 0-192 0,-5 0 144 0,-4 0-144 0,-6 0 128 16,-4 1 0-16,-6-1 0 0,-4 0 0 16,-5 2 0-16,-4-1 96 0,-6 0 16 0,-4-2 0 0,-9 1 0 15,0 0-32-15,0 0 0 0,0 0 0 0,0 0 0 16,0 0-16-16,-13 1-16 0,-5 0 0 0,-6 2 0 15,-7 0-176-15,-3-1 192 0,-8 2-192 0,-4 1 192 16,-2 0-192-16,-5 0 0 0,-5 0 0 0,0-1 0 16,-3-3 128-16,-4-1-128 0,-5-2 0 0,-2-1 128 0,-2-2-128 0,-4 1 0 15,2 1 0-15,0-1 0 0,0-4 0 0,-1 2 0 16,1-1 0-16,1 2 0 0,1 3 0 0,8 2 0 16,7 4 0-16,1 1 0 0,6-2-128 0,7 4 128 15,6 3 0-15,8-2 0 0,4-1 0 0,8-2 0 16,9 2-144-16,10-7 144 0,0 0 0 0,5 7-160 15,6-2 160-15,15 1-128 0,5-5 128 0,11-2-160 16,9-3 160-16,11-1-160 0,11-4 160 0,4 1 0 16,5-1 0-16,-1 0 0 0,2 4 0 0,1-5 0 15,0 2 0-15,-2-2 0 0,1 3 128 0,-29 0 48 16,5 1 16-16,26 0 0 0,-7-2 128 0,-10 4 48 16,-5 3 0-16,-9 0 0 0,-5-1-240 0,-5 2-128 15,-5 0 128-15,-6 2-128 0,-6-4 0 0,-4 2-192 16,-4 0 32-16,-4 3 0 15,-6-1-2736-15,-9-2-560 0,0 0-96 0</inkml:trace>
  <inkml:trace contextRef="#ctx0" brushRef="#br1" timeOffset="14676.71">2401 16738 9215 0,'-16'4'816'0,"8"2"-656"16,-1 1-160-16,1-2 0 0,1 0 1264 0,0 2 208 16,-1-1 64-16,8-6 0 0,-9 6-80 0,9-6-16 15,-8 7 0-15,8-7 0 0,0 0 256 0,0 0 48 16,0 0 16-16,0 0 0 0,0 0-256 0,0 0-48 15,9-7-16-15,2-1 0 0,3-7-272 0,4 0-48 16,1-2-16-16,4-1 0 0,1-3-464 0,6-2-112 0,-3-6-16 0,4 1 0 16,1-4-80-16,0-2-32 15,-3-2 0-15,0 0 0 0,0 2-48 0,-1 1-16 0,-1 1 0 16,-4 6 0-16,-4 0-208 0,-1 6-128 0,-2 6 160 0,-1 1-160 16,-1 2 128-16,-2 6-128 0,-2 2 0 0,0 6 0 15,-10-3 0-15,12 14 128 0,-3 6-128 0,-1 4 0 16,0 7 0-16,-2 3 0 0,-2 0 128 0,0 3-128 15,-3 1 176-15,3 4-16 0,-4 3 0 0,-1-5 0 16,-3 0-16-16,0-1 0 0,-1-1 0 0,-1-1 0 16,-1 0 0-16,1-3 0 0,1-4 0 0,-1-1 0 15,-1-5-144-15,2 0 0 0,1-4 144 0,2-3-144 0,-1-6-176 16,1 1-96-16,2-12-32 0,0 0 0 16,0 0-1984-16,0 0-400 0,0 0-64 0</inkml:trace>
  <inkml:trace contextRef="#ctx0" brushRef="#br1" timeOffset="14935.66">2735 16663 27647 0,'0'0'2448'0,"0"0"-1952"16,0 0-496-16,0 0 0 0,-10-4 976 0,10 4 112 15,0 0 0-15,-2 13 16 0,-3 2 336 0,1 3 64 16,0 5 16-16,0 5 0 0,-1 1-368 0,-2 5-64 15,-2 6 0-15,1 2-16 0,-1 1-288 0,-2 5-48 16,-3 4-16-16,3-13 0 0,-1 5-208 0,-2 3-64 0,-3 3 0 0,-1 3 0 16,-1 0-272-16,-1 1-176 0,1-2 192 0,-1-5-192 15,1 0 0-15,1-3 0 0,0-3 0 16,1-4 0 0,4-1-1216-16,0-2-192 0,3-5-32 0,2-2-11104 0,2-7-2240 15</inkml:trace>
  <inkml:trace contextRef="#ctx0" brushRef="#br1" timeOffset="16128">1711 18532 14735 0,'0'0'1312'0,"0"0"-1056"0,0 0-256 0,0 0 0 15,-1-4 896-15,2-3 128 0,3 0 32 0,0 0 0 16,1-3 240-16,2 3 48 0,3-5 16 0,3 2 0 15,4-4-320-15,3-2-64 0,3-4-16 0,4 1 0 16,2 2-144-16,4-1-48 0,2 0 0 0,0 1 0 0,-2 2-144 0,-1 4-48 16,-4 2 0-16,-3 0 0 0,-3 5-288 0,-2 3-64 15,-1 3-16-15,-4 4 0 0,-2 1-16 0,-2 6-16 16,0 1 0-16,-6 5 0 0,-2 6 16 0,-3 1 0 16,-1 3 0-16,-4 4 0 0,-4 0-64 0,-2 1 0 15,-3 1 0-15,0 4 0 0,-3-3 128 0,-2 1 32 16,-4 1 0-16,2-1 0 0,-2-3 144 0,0 0 16 15,0-5 16-15,0 2 0 0,0-2-112 0,4-5-32 16,4-2 0-16,1-3 0 0,3-2-96 0,2-3-32 16,1-3 0-16,7-5 0 0,1-6 0 0,0 0-16 15,0 0 0-15,9-1 0 0,3-1 48 0,6-2 16 16,4-3 0-16,2 1 0 0,1 2-112 0,2-3-128 16,2 0 176-16,1 1-176 0,-2-3 0 0,-1 3 0 15,0-3 0-15,-1 4 0 0,-4 0 0 0,0-3 0 16,-2 3 0-16,-1-2 0 15,-2 0-1360-15,-4 2-288 0,-2-3-48 0,2-1-14624 0</inkml:trace>
  <inkml:trace contextRef="#ctx0" brushRef="#br1" timeOffset="16386.96">2660 18835 20271 0,'0'0'1792'0,"0"0"-1424"0,0 0-368 0,0 0 0 0,-3 5 1792 0,3-5 304 15,0 0 48-15,0 0 16 0,0 0-48 0,0 0-16 16,0 0 0-16,0 0 0 0,0 0-656 0,-3-5-128 16,3-2-32-16,3-5 0 0,-3-2-448 0,3 3-80 15,3-2-32-15,0-2 0 0,0 0-272 0,2 1-64 16,-2 2-16-16,2 0 0 0,-1 0-240 0,2 4-128 15,-4 3 160-15,-5 5-160 0,0 0 144 0,0 0-144 16,0 0 128-16,0 0-128 0,0 11-128 0,-2 3-128 0,-2 1 0 0,-4 3-16 31,1 2-1488-31,-3 0-288 0,0 1-64 0,-4 7-15168 0</inkml:trace>
  <inkml:trace contextRef="#ctx0" brushRef="#br1" timeOffset="17010.05">3169 18112 23439 0,'-20'-1'1024'0,"4"1"240"0,-3 0-1008 0,1 0-256 15,3-3 0-15,1 1 0 0,-1-1 1280 0,2-1 192 16,3 1 64-16,6-4 0 0,4 7-192 0,0-7-16 16,4-4-16-16,8 4 0 0,2-5-528 0,3 1-96 15,5-2-32-15,5-2 0 0,-1 0-128 0,5 3-16 16,-1 0-16-16,2-1 0 0,2 3 80 0,2 0 0 15,-2 1 16-15,3 0 0 0,0 5-208 0,-3 1-64 16,-2 3 0-16,-5 4 0 0,-6 1-192 0,-3 7-128 16,-5-2 128-16,-5 6-128 0,-6 5 0 0,-4 2 144 0,-3-2-144 0,-4 5 0 15,-4 0 128-15,1-7-128 16,-3 0 0-16,-1 2 0 0,-3-1 128 0,0 1-128 16,1 1 0-16,0-3 0 0,3 1 0 0,2-4 0 0,3-3 0 15,3-2 0-15,4 1 128 0,3-6-128 0,0-6 0 0,10 5 0 16,-1-1 0-16,6-2 0 0,4 1 0 0,4-2-192 15,2 2 192-15,3-1 0 0,2 5 0 0,1-4-144 16,1 1 144-16,1 3 0 0,-4 2 0 0,-3-3 0 16,-5 5 0-16,-2 2 0 0,-2 0 128 0,-7 2-128 15,-3 0 432-15,-1 2 16 0,-5 2 0 0,-5 1 0 16,-2 3 144-16,-7 3 48 0,-5-1 0 0,-4 3 0 0,-6-1-64 16,-4 2 0-16,-5 1 0 0,-4-2 0 15,-3 3-256-15,-4-2-64 0,2-1-16 0,-4 1 0 0,1-2-48 16,-3 2 0-16,1-5 0 0,1 0 0 0,2-4-192 15,5-1 0-15,2-3 0 0,8-3 0 0,4-2-192 0,2 1-128 16,5-6-16-16,6-2-16 16,3-2-2208-16,5-3-448 0,3-3-96 15</inkml:trace>
  <inkml:trace contextRef="#ctx0" brushRef="#br1" timeOffset="27466.03">13548 14895 13823 0,'0'0'1216'0,"0"-6"-960"0,1-2-256 0,1 2 0 0,0-2 1728 0,-1 4 288 16,0-1 64-16,-1 5 16 0,0 0-304 0,0 0-48 15,0 0-16-15,0 0 0 0,0 0-288 0,0 0-64 16,0 0-16-16,0 0 0 0,0 0-416 0,0 0-96 16,4 7-16-16,0 4 0 0,-2 0-64 0,1 5-32 15,-2 0 0-15,-1 5 0 0,0 4-144 0,-1 2-16 16,-2 4-16-16,1 2 0 0,-2 2-208 0,0 3-32 16,-3 0-16-16,-1-1 0 0,0 1-176 0,-1-1-128 15,-1-3 192-15,0-1-192 0,1 0 128 0,0-6-128 16,0 0 0-16,-2 4 0 15,3-5-320-15,5-6-192 0,-3-6-16 0,5-4-16 16,1-10-2176-16,0 0-432 0,9 7-96 0</inkml:trace>
  <inkml:trace contextRef="#ctx0" brushRef="#br1" timeOffset="27780.2">13910 15546 16575 0,'0'0'1472'0,"0"0"-1168"0,0 0-304 0,0 0 0 16,0 0 3536-16,0 0 656 0,0 0 128 15,0 0 32-15,0 0-2048 0,5-7-416 16,0-3-80-16,0 3-16 0,0-3-624 0,2 1-128 0,-1-3-16 0,0 2-16 0,2 0-416 0,0 1-80 16,-1 0 0-16,-2 3-16 0,0-2-208 0,0 4-32 15,-5 4-16-15,0 0 0 0,0 0-112 0,0 0-128 16,0 0 176-16,3 9-176 0,-3 4 128 0,-4 1-128 15,-1 2 0-15,-3 1 0 0,0 1 176 0,-3-2-176 16,1 2 160-16,0-5-160 0,1-2 0 0,3 1 0 16,-1-6 0-16,7-6 0 0,0 0-144 0,0 0-128 15,0 0-32-15,0 0 0 16,8-14-1552-16,2-3-304 0,0 0-64 0,1-2-15376 16</inkml:trace>
  <inkml:trace contextRef="#ctx0" brushRef="#br1" timeOffset="28256.26">15157 14863 10127 0,'8'-14'448'0,"-5"9"96"0,2-4-544 0,0 2 0 15,2-2 0-15,-1 1 0 0,-1 3 3296 0,-1-1 544 16,-4 6 128-16,0 0 0 0,0 0-2096 0,0 0-416 16,0 0-96-16,0 0-16 0,0 0-144 0,0 0-48 15,0 0 0-15,0 0 0 0,-4 10-16 0,0 4-16 16,-2-1 0-16,4 4 0 0,-2 4-128 0,-1 0-32 16,-2 1 0-16,4 3 0 0,-3 2-128 0,0 1-16 15,0 1-16-15,-1 2 0 0,0-3-192 0,0 1-32 16,-2 0-16-16,2-3 0 0,-2-1-224 0,1 0-32 15,1 0-16-15,2 1 0 0,-4-4-144 0,1-3-16 16,0-1-128-16,2-2 192 0,1 2-48 0,-3-3-16 16,1-1 0-16,2-1 0 15,1 0-1056-15,3-1-224 0,-2-3-32 0,2 0-18848 0</inkml:trace>
  <inkml:trace contextRef="#ctx0" brushRef="#br1" timeOffset="29515.98">13850 16817 6447 0,'0'0'576'0,"0"0"-576"0,0 0 0 0,0 0 0 16,0 0 1584-16,7-6 208 0,-7 6 32 0,0 0 16 15,0 0-736-15,0 0-144 0,5-12-16 0,-5 12-16 16,5-8 96-16,-5 8 32 0,4-11 0 0,-2 3 0 16,-2 8 176-16,0 0 48 0,3-14 0 0,-2 3 0 15,-1 1-128-15,0 0 0 0,0 10-16 0,-1-13 0 16,-2 2-208-16,1-1-32 0,2 12-16 0,-4-10 0 15,0 0-224-15,-2 2-32 0,-3-2-16 0,-2 5 0 16,0 0-272-16,0 1-48 0,-1 1-16 0,1 2 0 0,-3 1-64 0,-2 0-16 16,1 3 0-16,-3 1 0 15,-1 1 0-15,-1 0-16 0,0 6 0 0,-2-1 0 0,-1 3-32 0,-1-3 0 16,-3 2 0-16,2 3 0 0,-1 1-16 0,6 2 0 16,-1 1 0-16,1 0 0 0,1 3-128 0,4 3 0 15,2 1 0-15,5-1 0 0,2 1 0 0,5-4 0 16,1 5 0-16,4-3 0 0,5 2 0 0,4 0 0 15,2-3 0-15,4 4 0 0,3-3 0 0,2 0 0 16,1-5 0-16,1-2 0 0,0-2 0 0,1-1 128 16,1 1-128-16,-1-7 192 0,-3-3 128 0,1-1 16 15,-1-3 16-15,2-2 0 0,0-3 96 0,2-4 32 16,-1 1 0-16,4-3 0 0,-2 2-32 0,0-5 0 16,-1 1 0-16,0-4 0 0,-3-3-128 0,1-1-16 0,-3-3-16 15,-3 1 0-15,-2-3 32 0,-3 0 16 0,-2-6 0 0,-6-1 0 16,0 1 0-16,-3-1 0 0,-1 0 0 0,-3 7 0 15,-3 0-80-15,-1 4 0 16,0 1-16-16,-2 3 0 0,-3 3-240 0,-3 4 0 0,2-2 128 0,-3 7-128 16,-2-1 0-16,-3 3 0 15,-1 3-192-15,-1 3 192 16,-2 2-2096-16,1 1-304 0,-2 7-64 0,3-3-15744 0</inkml:trace>
  <inkml:trace contextRef="#ctx0" brushRef="#br1" timeOffset="30169.1">13727 17478 2751 0,'0'0'256'0,"5"-6"-256"0,-5 6 0 0,5-11 0 15,-1 5 3312-15,0-2 608 0,-1 1 128 0,0 0 32 16,-3-4-1632-16,1 3-320 0,2-1-64 0,-2 4-16 0,-1-4-512 0,0 9-128 15,0 0 0-15,0 0-16 0,0-8-160 0,0 8-16 16,0 0-16-16,0 0 0 0,0 0-496 0,0 0-80 16,0 0-32-16,0 0 0 0,0 0-176 0,-2 12-32 15,-2 2-16-15,0 4 0 0,-1 1 80 0,0 5 0 16,-2 0 16-16,0 7 0 0,-1-2 0 0,1 5 0 16,-2 6 0-16,0 1 0 0,1-2-96 0,-1 3-32 15,0 2 0-15,0 0 0 0,1 1-128 0,0-1-16 16,-1 1-16-16,3-3 0 0,1-1 64 0,2-12 16 15,-1 4 0-15,2 2 0 0,-1-2-112 0,1 0-16 16,-1-2 0-16,0-1 0 0,0-4 0 0,-1 1-128 16,0-4 192-16,0-1-64 0,0-1-128 0,-1-3 0 15,0-4 0-15,1 0 0 0,1-1 0 0,-1-2 0 16,0-5 0-16,0 1 0 16,4-7-448-16,0 0-128 0,-9-2-32 0,0-1 0 15,0-2-2080-15,3-7-400 0,0-1-96 0</inkml:trace>
  <inkml:trace contextRef="#ctx0" brushRef="#br1" timeOffset="30488.24">13230 18187 20271 0,'0'0'896'0,"-4"6"192"0,-2 2-880 0,3-3-208 0,-1 2 0 0,1 4 0 16,0 2 1936-16,2 1 352 0,-1 3 64 0,2 3 16 15,3 2-784-15,1 0-160 0,1 2-16 0,1 4-16 16,2-2-560-16,-1 3-128 0,4-4 0 0,0 2-16 0,2-4 48 0,0 0 16 16,-1 0 0-16,2-3 0 0,0-2-112 0,1-2-32 15,2-3 0-15,1-2 0 0,1 0-32 0,1-5-16 16,2-1 0-16,-1-2 0 0,5-5 0 0,1-3 0 16,-1-1 0-16,3-7 0 0,1-2-64 0,-1-4-16 15,0-3 0-15,-1-6 0 0,-1-1-160 0,1-3-48 16,1-2 0-16,-2 2 0 0,-1 3-272 0,0 0 160 15,-2-1-160-15,-1 6 128 0,-3 4-128 0,-1 2-224 16,-1 2 48-16,6-3 16 16,-6 2-2528-16,-4 6-512 0</inkml:trace>
  <inkml:trace contextRef="#ctx0" brushRef="#br1" timeOffset="31012.59">13267 19332 10127 0,'0'0'448'0,"2"-6"96"0,0-4-544 0,-1 3 0 15,-1 7 0-15,4-7 0 0,-1 2 3072 0,1-2 496 16,-1 0 96-16,-3 7 32 0,0 0-1616 0,5-5-320 16,0-3-64-16,-5 8-16 0,0 0-208 0,0 0-64 15,0 0 0-15,6 4 0 0,-6-4-336 0,7 9-80 16,-2 5-16-16,-1 4 0 0,-3-1-144 0,0 6-16 16,0 5-16-16,-1 1 0 0,-2 6-96 0,-1-1 0 15,-1 3-16-15,-1 1 0 0,-1 3-272 0,0-2-48 16,1-3-16-16,0-1 0 0,-1-2-208 0,0-3-144 15,4-2 192-15,-1-3-192 0,-1-3 128 0,2-5-128 16,-1 1 0-16,2-6 0 0,-2-1-208 0,3-5-160 16,0-6-16-16,0 0-16 15,0 0-2016-15,0 0-400 0,4-7-64 0,-3-6-8320 0,1-2-1664 0</inkml:trace>
  <inkml:trace contextRef="#ctx0" brushRef="#br1" timeOffset="31266.73">12916 19630 23039 0,'0'0'2048'15,"-8"0"-1648"-15,1-3-400 0,0 3 0 0,7 0 1968 0,0 0 304 16,0 0 64-16,0 0 16 0,0 0-800 0,0 0-144 16,8 0-48-16,3-1 0 15,6 0-336-15,4-2-80 0,7 2-16 0,3-2 0 0,3 0-192 0,2 0-32 16,2-3-16-16,0 2 0 0,3 0-240 0,3 0-32 15,0-3-16-15,0 1 0 0,-3 1-208 0,1 0-64 16,0 2 0-16,-8 0 0 0,1 0-128 0,-7 1-272 16,-5-2 64-16,-4 4 16 15,-1 0-1824-15,-5 0-352 0,-4 0-80 0,-2-1-14384 0</inkml:trace>
  <inkml:trace contextRef="#ctx0" brushRef="#br1" timeOffset="31920.75">13849 19242 9215 0,'0'0'816'0,"0"0"-656"0,0 0-160 0,4-9 0 16,-4 9 1456-16,4-7 256 0,-4 7 48 0,2-11 16 15,-1 4-224-15,-1 7-32 0,0-9-16 0,0 9 0 0,0-9-80 0,0 4-16 16,0-4 0-16,0 9 0 0,-2-6-256 0,1-2-48 16,-2 2-16-16,-2 2 0 15,0-2-128-15,-2 0-16 0,0 4-16 0,-2 1 0 0,-3-3-240 16,2 1-48-16,-1 1-16 0,-3-1 0 0,1-2-128 0,-3 3-32 15,-3-4 0-15,-3 1 0 0,-3 2-48 0,-3 0-16 16,-4 2 0-16,-4-1 0 0,-2 0-48 0,-1 2-16 16,-2 0 0-16,0 1 0 0,1 0-48 0,-2-1-16 15,-1 2 0-15,-1 0 0 0,4 3-16 0,-5 2 0 16,-1-2 0-16,1 4 0 0,-1 1 16 0,3 5 0 16,-1 0 0-16,14-3 0 0,1 3-112 0,-2 3-32 15,1 1 0-15,0 4 0 0,2 2-128 0,2 3 0 16,2 0 0-16,1 4 0 0,1 4-144 0,2 0 144 15,2 6 0-15,4 5 0 0,4 2-144 0,5-1 144 16,2 2 0-16,6 0-144 0,4 4 144 0,5-3 0 16,1-4 0-16,3 1-128 0,6-1 128 0,1-6 0 15,3-1 0-15,6-5-128 0,5-5 128 0,6-3 0 16,4-3 0-16,7-4-128 0,1-2 128 0,3-1 0 16,-1-6 0-16,0-3 0 0,0-6 0 0,3-3 0 0,0-3 0 0,1-6 176 15,0 0 16-15,-3-8 16 16,-1-5 0-16,-3-2 0 0,-1-4 96 0,-6-6 16 0,-1-3 0 15,0-3 0-15,0-1-16 0,-3-5 0 0,-1-1 0 0,-5-3 0 16,-7-3-32-16,-3-5 0 0,-7-2 0 0,-6-4 0 16,-5 4 128-16,-4-23 32 0,-7 14 0 0,-2 13 0 15,-5 6-176-15,-3 11-16 0,-3 3-16 0,-3 8 0 16,-1 8-224-16,-4 4-128 0,-3 3 128 0,-4 7-208 16,-1 1-1440-1,-4 6-272-15,0 1-64 0,-1 4-17632 0</inkml:trace>
  <inkml:trace contextRef="#ctx0" brushRef="#br1" timeOffset="33233.32">15564 17172 18303 0,'0'0'816'0,"0"0"160"0,0 0-784 0,5-7-192 0,-3-3 0 0,-2 10 0 15,0 0 1552-15,0 0 272 0,0 0 48 0,0 0 16 16,0 0-624-16,0 0-128 0,-4 13-32 0,1-2 0 16,-5 3-80-16,2 6-32 0,-2 7 0 0,-1 0 0 15,-1 5-112-15,0 3-32 0,0 5 0 0,-3 4 0 16,0 1-256-16,1 5-48 0,-1 3-16 0,0 0 0 0,-2 4-256 0,2-1-48 15,0 1-16-15,2-3 0 16,-2-5-208-16,2-2 176 0,-1-5-176 0,2-1 160 0,0-8-32 16,1-3-128-16,2-2 192 0,-1-3-64 0,-1-3 0 0,1 1-128 15,3-5 192-15,0-4-64 0,0-1-128 0,0-2 0 16,1-4 0-16,4-7 0 16,0 0-1248-16,0 0-288 0,0 0-48 0,-4-11-9136 15,2-3-1824-15</inkml:trace>
  <inkml:trace contextRef="#ctx0" brushRef="#br1" timeOffset="33451.76">15336 17249 11967 0,'0'0'528'0,"0"0"112"0,0-9-512 0,3-2-128 0,3 3 0 0,2-2 0 16,-1 1 3200-16,6-1 624 0,2 2 112 0,3-3 32 16,2-2-2096-16,5-1-400 15,1-2-96-15,3 0-16 0,7 1-336 0,3 4-80 0,2 0-16 0,2 0 0 16,1 3-528-16,-2 0-96 0,-3 2-32 0,-2 4 0 16,-4-1-96-16,-3 3-32 0,-2 2 0 0,-4 1 0 15,-6 1-144-15,-3 4 0 0,-1-3 0 0,-3 4 0 16,-4 4-1504-16,-2 2-336 0,-3 3-64 15</inkml:trace>
  <inkml:trace contextRef="#ctx0" brushRef="#br1" timeOffset="33611.25">15425 17508 27647 0,'0'0'2448'0,"0"0"-1952"15,8-3-496-15,3-3 0 0,3 3 1152 0,3-1 144 16,0 1 32-16,5-1 0 0,2-2-528 0,7 0-96 15,4-7-32-15,5 0 0 0,-2 1-384 0,0-4-80 16,0 1-16-16,-5 4 0 16,-4 2-1808-16,-3-1-368 0</inkml:trace>
  <inkml:trace contextRef="#ctx0" brushRef="#br1" timeOffset="34278.61">14778 18036 11967 0,'0'0'528'0,"0"0"112"0,-1-9-512 0,-3-2-128 0,3 2 0 16,1 9 0-16,-2-11 2256 0,1 4 432 0,1-2 64 0,0 3 32 16,0 6-1168-16,3-11-224 0,-3 11-48 0,0 0-16 15,7-7-288-15,-7 7-48 0,8-7-16 0,-8 7 0 16,11-3-400-16,-11 3-64 0,11-2-32 0,-11 2 0 15,11 5-240-15,-11-5-48 0,10 7-16 0,-10-7 0 16,9 5-176-16,-9-5 128 0,8 9-128 0,-1-3 128 16,-7-6-128-16,3 15 0 0,-1-4 144 0,1-1-144 0,-3-10 0 0,1 14 0 15,-1-5 0-15,0-9 0 16,-1 11-272-16,1-11-128 0,0 0-32 0,0 0-9104 16,0 0-1808-16</inkml:trace>
  <inkml:trace contextRef="#ctx0" brushRef="#br1" timeOffset="35096.62">15846 18285 12895 0,'0'0'1152'0,"1"-6"-928"0,2-1-224 0,-3-2 0 16,1 4 2384-16,-1 5 432 15,1-9 96-15,-1 3 16 0,-1 1-944 0,0-3-176 16,-3 2-32-16,0 2-16 0,4 4-368 0,-6-5-80 0,-2 1-16 0,-1 3 0 15,-1-2-400-15,-3 5-64 16,1-1-32-16,-2 3 0 0,0 3-416 0,-3 1-64 0,-2 5-32 0,-1-1 0 16,-2 2-288-16,0 4 0 0,2 1 0 0,1 3 0 15,3 1 128-15,2-3-128 0,2 2 0 16,3-3 0-16,4-4 0 0,3-1 0 0,2-2 0 0,5-5 0 16,1-2 176-16,5-1-32 0,2-4 0 0,4-4 0 15,2-2 352-15,1 0 64 0,0-6 16 0,1 1 0 16,-2-2-176-16,0 0-16 0,0-1-16 0,-3 4 0 0,-2-1-160 15,-1 4-16-15,-1 1-16 0,-3 3 0 0,1 5-32 16,-3 3 0-16,0 7 0 0,-2 5 0 0,-3 5 0 0,-2 6 0 16,0 3 0-16,-1 4 0 0,-3-2-144 0,-1 4 192 15,-2 2-192-15,-4 2 192 0,-1-2 64 16,-5 0 32-16,-2 2 0 0,-3-3 0 0,-2 0-48 0,-1-3-16 16,-1-6 0-16,-2-1 0 0,3 0-224 0,-2-7 176 15,3-1-176-15,1-7 160 16,2-4-848-16,2-5-160 0,1-6-48 0,-5-6 0 15,3-7-2240-15,4-4-464 0</inkml:trace>
  <inkml:trace contextRef="#ctx0" brushRef="#br1" timeOffset="35440.73">16480 17763 4607 0,'0'0'192'0,"0"0"64"0,0 0-256 0,0 0 0 0,0 0 0 0,0 0 0 16,0 0 4560-16,0 0 880 0,0 0 160 0,8 1 32 15,-8-1-3296-15,11 1-672 0,1-2-128 0,-2 1-16 0,4-1-464 16,2 1-96-16,2-2 0 0,2 1-16 0,1 1-560 0,0-1-128 16,4 0 0-16,4 1-16 15,-6 0-1088-15,-6 2-224 0,-5 3-32 0,-12-5-13168 16</inkml:trace>
  <inkml:trace contextRef="#ctx0" brushRef="#br1" timeOffset="35576.6">16380 18075 15663 0,'0'0'1392'0,"0"0"-1120"15,0 0-272-15,0 0 0 0,0 0 4576 0,0 0 864 16,10-4 160-16,4 1 32 0,0-1-3536 0,4-3-720 16,3 0-144-16,2-1-16 0,4-4-656 0,1 1-128 15,4 1-32-15,3-3 0 0,2 3-400 0,0-2 0 16,-2 0 0-16,15-1-12288 15,-12-1-2560-15</inkml:trace>
  <inkml:trace contextRef="#ctx0" brushRef="#br1" timeOffset="38111.98">17526 17332 18143 0,'0'0'800'0,"0"0"160"0,-2-14-768 0,0 4-192 0,2 10 0 0,0 0 0 15,-2-13 1200-15,-1 1 192 0,3 12 32 16,0 0 16-16,0 0-256 0,0 0-48 0,0 0-16 0,0 0 0 15,-5 8-432-15,1 2-96 0,3 5-16 0,0 3 0 16,-2 1-48-16,2 5-16 0,0 1 0 0,0 6 0 16,-1 0-80-16,0 3-32 0,0 3 0 0,-3 2 0 15,2 1-80-15,-2-2 0 0,-2-2-16 0,1-1 0 16,-1 1-160-16,2-4-16 0,0-4-128 0,1-2 192 0,1-3-64 0,-2-1 0 16,2-3-128-16,0-3 192 15,1-3-192-15,-1 0 144 0,3-13-144 0,0 0 128 16,-3 9-1488-16,3-9-304 15,0 0-64-15,0 0-12032 0</inkml:trace>
  <inkml:trace contextRef="#ctx0" brushRef="#br1" timeOffset="38268.93">17201 17661 24879 0,'0'0'2208'15,"0"0"-1760"-15,0 0-448 0,11-4 0 0,3 2 992 0,-1-1 112 16,2-2 32-16,3-1 0 0,2 4 80 0,5 0 32 15,1-2 0-15,2-5 0 0,1 1-288 0,3-2-48 16,1 1-16-16,0-2 0 0,-1 2-416 0,-3-2-96 16,-2 4 0-16,-3 0-16 0,-1 2-368 0,-3 1 144 0,1-3-144 0,-6 5 0 31,0-1-2256-31,-2 2-560 0</inkml:trace>
  <inkml:trace contextRef="#ctx0" brushRef="#br1" timeOffset="38919.42">17998 17619 14735 0,'0'0'640'0,"0"0"160"0,0 0-640 0,0 0-160 0,-9-1 0 0,9 1 0 15,0 0 2880-15,0 0 528 0,0 0 112 0,0-14 32 0,4-3-1840 0,2 4-368 16,2-1-80-16,3-1-16 0,2 0-608 0,1 1-112 16,1 1-16-16,0-2-16 0,-2 0-304 0,1 0-64 15,0 1-128-15,0 5 192 0,-1-3-192 0,-1 7 128 16,-3 1-128-16,-9 4 0 0,0 0 0 0,11 5 0 16,-11-5 0-16,7 14 0 0,-2 5 0 0,-2 3 0 15,-4 5 0-15,-3 5-160 0,-3 3 160 0,0 3 0 16,-3-2 0-16,-1-1-128 0,1 2 128 0,0-4 0 15,0-2 0-15,0-7 128 0,2-4 176 0,-1-2 32 16,3-4 16-16,1-1 0 0,0-6 288 0,5-7 64 16,0 0 16-16,0 0 0 0,0 0-48 0,0 0-16 15,2-8 0-15,5-6 0 0,1 0-144 0,3-3-48 16,-1 1 0-16,0 0 0 0,-5 5-320 0,3-2-144 0,1-2 128 0,1 1-128 16,1-1 0-16,2-2 0 15,0-2 128-15,1 3-128 0,12-11 0 0,-9 15 0 0,-1 0 0 16,0 5 0-16,-4 2-192 0,-2 7 192 15,-1 4-160-15,-1 0 160 0,0 6-176 0,-3-1 176 0,-3 4-192 16,0 2 192-16,-4 1-160 0,0 3 160 16,-3 3-128-16,-2-2 128 0,1-3-128 0,-7 7 128 0,2-9-128 0,2-3 128 15,1-1 0-15,2-7 0 0,6-6 0 0,0 0 0 16,0 0 0-16,0 0 0 0,0 0 128 0,0 0-128 16,6-12 192-16,1 0-48 0,1-2 0 0,4 0 0 15,-1 2-144-15,2-4 160 0,0 0-160 0,2-2 160 16,2 3-160-16,0 2 0 0,1 0 0 0,6-4 0 15,-1 1 0-15,-1 6 0 0,-2 6 0 0,-7 6 0 0,-2 0-192 16,1 2 192-16,-3 5-160 0,2 6 160 16,-2 4-160-16,-3 1 160 0,-2 3-160 0,-1 4 160 0,-3-2 0 0,-3 5 0 15,-3-1-128-15,2 1 128 0,-2 0-368 16,1-5-16-16,-1-1-16 0,1-5 0 16,2-5-1648-16,0-1-336 0,3-13-64 15,0 0-12832-15</inkml:trace>
  <inkml:trace contextRef="#ctx0" brushRef="#br1" timeOffset="39558.01">19195 17684 17503 0,'0'0'768'0,"0"-7"176"0,0 0-752 0,0-5-192 0,-1 1 0 0,0-2 0 16,-2 2 2464-16,-1 1 464 0,-1-4 80 0,-1 3 32 15,-2 4-1584-15,1 0-320 0,-2 4-64 0,-1 3-16 16,-3 3-528-16,-1 3-96 0,-3 1-32 0,1 5 0 16,-1 5 80-16,1 1 16 0,-2 0 0 0,4 5 0 15,-1 4-64-15,2-2-16 0,3 2 0 0,2-3 0 16,3-3-208-16,4 2-32 0,2-2-16 0,3-6 0 0,1-1 160 0,3-1 16 15,1-1 16-15,2-3 0 0,2 1-96 16,1-5-32-16,1-1 0 0,7-2 0 0,-2-5-48 0,-1-1-16 16,-1 0 0-16,0-3 0 0,-1-1-16 0,1-2 0 15,1 1 0-15,-1-1 0 0,-1 5-144 0,-1 0 0 16,-1 1 0-16,-1 4 0 0,-1 5 0 0,0 1 0 16,-2 8 0-16,-1 4 0 0,1 4 0 0,-4 7 0 15,-2 1 0-15,-1 7 0 0,-1 7 0 0,-3 1 0 16,-3 6 0-16,-3 5 0 0,-4 4 0 0,-3-2 128 15,-4 3-128-15,-2 2 128 0,-1-1 64 0,-4-1 0 16,0-5 0-16,1-3 0 0,-4-3 16 0,2-8 16 16,0-2 0-16,1-5 0 0,-2-5 224 0,1-7 32 15,0-3 16-15,0-6 0 0,-1-5-192 0,-12-5-48 16,2-5 0-16,3-9 0 0,4-7-16 0,5-3-16 16,2-4 0-16,11 3 0 0,1-3-64 0,3-1-16 15,5-2 0-15,3 0 0 0,4 1-144 0,5 2 0 16,4 3 0-16,4 2 0 0,3 1 0 0,4 2-144 15,4 3 144-15,2 4-208 0,-2 3 0 0,3 5 0 16,1 1 0-16,1 6 0 16,2 2-1088-16,-1 7-224 0,1 1-32 0,-2 3-10928 0,1 2-2192 15</inkml:trace>
  <inkml:trace contextRef="#ctx0" brushRef="#br1" timeOffset="41278">21740 14886 18431 0,'0'-23'816'0,"3"5"160"0,0-3-784 0,2 2-192 0,-1-3 0 0,1 4 0 16,-1-1 1280-16,0 3 224 16,-1 3 32-16,-2-1 16 0,0-1-176 0,0 6-32 15,-1-2-16-15,0 11 0 0,0 0-304 0,0 0-48 16,2-9-16-16,-2 9 0 0,0 0-224 0,0 0-48 0,0 0-16 0,-2 12 0 16,1 5-416-16,-3 10-64 0,-1 4-32 0,0 9 0 15,-4 2 128-15,0 6 32 0,-1 5 0 16,-1 6 0-16,-2 3 32 0,2 11 16 0,-5 7 0 0,2 6 0 15,0 3-160-15,0 5-16 0,2 9-16 0,-4 5 0 16,1 4-176-16,0 9 0 0,0 5 144 0,-1 2-144 0,2 9 0 0,2-1 0 16,0 5 0-16,2 2 0 15,0 0 0-15,1 2 144 0,0 0-144 0,0 3 0 0,0-1 192 16,0-3-64-16,-2 2 0 0,3-5-128 0,-3-1 240 16,1-4-64-16,-3 4-16 0,2-3 0 0,-1-9 48 0,-1-1 16 15,-1-6 0-15,0-3 0 0,0-10 96 16,2-5 32-16,-1-9 0 0,3-30 0 0,0 3 96 0,-2 3 32 15,0 1 0-15,-1-5 0 0,0-3-160 0,0-5-16 16,1 1-16-16,2-6 0 0,-1-6-288 0,4-2 160 16,0-7-160-16,2-7 128 0,3-5-320 0,1-7-80 15,1-4-16-15,2-8 0 16,-2-7-2272-16,9-16-464 0,1-9-96 0</inkml:trace>
  <inkml:trace contextRef="#ctx0" brushRef="#br1" timeOffset="41968.15">22787 14973 21135 0,'0'-17'928'0,"2"4"208"0,0 2-912 0,3-4-224 16,3-2 0-16,-3-1 0 0,0 2 800 0,4 1 112 15,2-2 32-15,3 1 0 0,3-1-96 0,1 4-16 0,1 2 0 16,2 4 0-16,1-1-320 0,-2 5-64 16,-1 4 0-16,-2 4-16 0,-3 6-432 0,-4 5 0 0,-5 4 128 15,-1 10-128-15,-4 0 0 0,-5 3 160 16,-8 3-160-16,-2 2 160 0,-5 4 160 0,-1-1 16 0,-3 1 16 0,0-3 0 15,0-3 112-15,2-5 32 0,3-1 0 0,3-5 0 16,0-2 208-16,5-4 32 0,3-3 16 0,5-5 0 16,0 1-304-16,3-12-64 0,0 0-16 0,11 0 0 0,3-2 48 15,4-6 16-15,4-1 0 0,5-5 0 16,3 0-192-16,3 2-48 0,5-4 0 0,-2 2 0 16,-6 0-192-16,1 4 128 0,-2-3-128 0,-4 5 0 0,-4-1 0 0,-3 4 0 15,-3-3-208-15,-1 4 64 16,-3 3-2544-16,1 1-496 0</inkml:trace>
  <inkml:trace contextRef="#ctx0" brushRef="#br1" timeOffset="42167.88">23626 15203 26719 0,'0'0'2368'0,"-9"1"-1888"16,1 0-480-16,8-1 0 0,-11 1 1296 0,4-2 176 15,-1-3 16-15,8 4 16 0,0 0-288 0,-5-7-64 16,3-2-16-16,2 3 0 0,0 6-720 0,5-12-144 16,1-2-16-16,0 5-16 0,2 0-240 0,0 4 0 15,0 0 0-15,3-1 0 16,-1 1-2688-16,1 0-512 0</inkml:trace>
  <inkml:trace contextRef="#ctx0" brushRef="#br1" timeOffset="42672.33">24203 14601 26719 0,'0'0'2368'0,"3"-15"-1888"16,1-6-480-16,2 2 0 0,1 1 320 0,0 4-48 16,2 1 0-16,4 0 0 0,-1 2 432 0,6 2 64 15,4-4 32-15,2 4 0 0,0-2-32 0,3 2 0 16,2 0 0-16,5 4 0 0,5 0-176 0,0 4-32 16,-1 1-16-16,-12 2 0 0,-2 5-288 0,-3-1-64 15,-2 4-16-15,-2-1 0 0,-3 2-176 0,-3 5 0 16,-2 3 0-16,-5 1 0 0,-3-1 0 0,-3 3 0 15,-3-1 0-15,-4 7 0 0,-3-3 0 0,0-5 0 16,-2-2 0-16,-2-4 128 0,1-2-128 0,1 4 192 16,3-6-192-16,2-1 192 0,9-9-192 0,0 0 0 0,-3 7 144 0,3-7-144 15,12 8 0-15,2-4 128 16,6 0-128-16,-5-1 0 0,7 4 0 0,2-1 128 16,4 5-128-16,0 0 0 0,1 1 0 0,0 4 0 0,-1-1 0 15,-2 1 0-15,-5 2 0 0,-1 1 0 0,-6 2 0 0,-1-2-128 16,-4 1 128-16,-2-1 128 15,-6-1-128-15,-2 0 176 0,-3 1 480 0,-5-1 112 0,-4-3 0 0,-4 1 16 16,-6 0 32-16,-4 0 0 0,-2-1 0 0,-17 3 0 16,0-6-352-16,0-1-64 0,1-6-16 0,-1 3 0 15,4-3-224-15,4-1-160 0,5 1 192 0,6 1-192 16,8-2 0-16,2-2-192 0,7 1 0 0,10-3 0 16,0 0-2912-16,0 0-576 0</inkml:trace>
  <inkml:trace contextRef="#ctx0" brushRef="#br1" timeOffset="44611.13">24182 17855 11967 0,'0'0'528'0,"0"0"112"0,0 0-512 0,0 0-128 16,0 0 0-16,8-11 0 0,-8 11 1856 0,6-13 352 16,-2 3 64-16,-4 10 16 0,0 0-736 0,0 0-144 15,-2-18-16-15,-3 7-16 0,-1-1-272 0,0 6-48 16,-5-3-16-16,-1 4 0 0,-1-4-208 0,-5 3-64 15,-2 1 0-15,-3-3 0 0,-1 2-240 0,-2 3-48 16,0-2-16-16,-2 1 0 0,1 6-240 0,0 3-48 16,1 0-16-16,-1 6 0 0,-1-3-32 0,1 6-128 15,-1 2 192-15,0 2-64 0,0-1-128 0,0 2 0 16,-1 1 0-16,1 2 128 0,2 3-128 0,0-1 0 16,-1-2 0-16,10 3 128 0,3-1-128 0,5 2 0 0,5-3 0 0,5 0 0 15,6-2 0-15,5 3 0 0,7 0 0 0,7-3 0 16,-2-3 176-16,6-2-48 15,5-3-128-15,0-4 192 0,0-4 32 0,3 1 0 16,1-3 0-16,3-3 0 0,1-2 160 0,2-1 16 0,1-5 16 0,1 0 0 16,-2-6 32-16,0-1 0 0,-4-1 0 15,-3-5 0-15,-4 1 48 0,-2-7 16 0,-3 3 0 0,-4 1 0 16,-3-5-64-16,-3 3 0 0,-1-7 0 0,-5 0 0 16,-4-2 0-16,-4-3 0 0,-5-2 0 0,-4 2 0 15,-3 6-64-15,-1 6-32 0,-3 1 0 0,-3 3 0 16,-3 4-208-16,-4 0-144 0,-2 8 192 0,-2-2-192 0,-4 3 0 15,-2-2 0-15,-1 5 0 0,-3 2 0 16,-6 1-1664-16,3-1-272 0,2-1-64 16,7 1-16176-16</inkml:trace>
  <inkml:trace contextRef="#ctx0" brushRef="#br1" timeOffset="45214.83">24113 17436 12895 0,'0'0'1152'0,"0"0"-928"0,-7 2-224 0,0 4 0 0,7-6 1776 0,-6 6 304 15,6-6 64-15,0 0 16 0,0 0-208 0,0 0-32 16,0 0-16-16,0 0 0 0,0 0-288 0,0 0-48 16,0 0-16-16,0-13 0 0,2-3-304 0,2-1-64 15,0-1-16-15,0-1 0 0,4 0-240 0,-2-2-48 16,0-4-16-16,1 0 0 0,-1-2-320 0,0-2-64 15,1-5-16-15,-1-3 0 0,-1-1-112 0,-1-3-32 16,0-1 0-16,-2-2 0 0,0-6-48 0,-1-1-16 16,0 3 0-16,2 6 0 0,-3 4-256 0,0 4 0 15,0 2 0-15,0 6 0 0,0 0 0 0,0 3-144 16,0 5 144-16,0 0 0 0,0 6 0 0,-3 1-128 0,2 1 128 16,1 10 0-16,-4-7-160 0,4 7 160 15,0 0-192-15,0 0 192 16,0 0-704-16,0 0-16 0,0 0-16 0,0 0 0 15,-9 6-1680-15,3 4-336 0,-1-2-64 0,1 2-12480 0</inkml:trace>
  <inkml:trace contextRef="#ctx0" brushRef="#br1" timeOffset="45595.36">23770 16936 20895 0,'0'0'928'0,"0"0"192"0,0 0-896 0,0 0-224 0,0 0 0 0,0 0 0 15,0 0 1632-15,-3-11 288 0,3-4 48 0,6-2 16 0,1-1-576 0,3-2-128 16,2-4 0-16,2 1-16 0,4-2-464 0,-1-2-96 16,1-4 0-16,4 0-16 0,-1-5-48 0,4-1-16 15,0-2 0-15,4 1 0 0,4 1-192 0,2-1-48 16,-2 1 0-16,-2 0 0 0,-1 4-96 0,-2 2-32 15,-2 7 0-15,-2-2 0 0,-3 8-112 0,-2 2-16 16,-1 5-128-16,-3 0 192 0,1 3-192 0,-2 3 128 16,-1 6-128-16,0 4 0 0,0 0 128 0,-3 8-128 15,-3 2 0-15,2 6 0 0,0 0 0 0,0 10 0 16,0-2 0-16,-1 1 0 0,-2 5 0 0,0 0 0 16,2 4 0-16,0-1 0 0,-1 0 0 0,1-1 0 15,-1-2 0-15,1 0 0 0,-2-5 0 0,-1-3 0 16,-1-1-128-16,-1-3 128 15,-2-1-2240-15,-1 0-352 0,-1-3-64 0,-2-7-16 0</inkml:trace>
  <inkml:trace contextRef="#ctx0" brushRef="#br1" timeOffset="46037.77">23371 16048 22111 0,'0'0'976'0,"-3"-9"208"0,1-2-944 0,-1 3-240 0,1-2 0 0,-1 5 0 0,-1-3 1408 0,4 8 224 15,0 0 48-15,0 0 16 0,0 0-448 0,0 0-96 16,-6 14 0-16,1 4-16 0,-1 1-368 0,0 6-64 16,0 2 0-16,1 6-16 0,0 1-128 0,1 2-32 15,2 1 0-15,-1 1 0 0,-1 3-224 0,2-3-48 16,-1 0-16-16,1-5 0 0,-2 0-96 0,0-2-16 15,0-4 0-15,2-2 0 0,-1-5-128 0,-1 0 0 16,-1-1 0-16,3-5 0 16,0-2-496-16,2-12-176 0,0 0-32 0,0 0-16 15,0 0-2208-15,0 0-432 0</inkml:trace>
  <inkml:trace contextRef="#ctx0" brushRef="#br1" timeOffset="46413.43">22909 16321 16527 0,'0'0'720'0,"0"0"176"0,0 0-720 0,0 0-176 16,0 0 0-16,0 0 0 0,0 0 1728 0,0 0 320 16,0 0 64-16,0 0 16 0,0 0-480 0,0 0-112 15,9-5 0-15,4 1-16 0,5 0-240 0,3-3-64 16,5 2 0-16,2 1 0 0,2-1-304 0,3-1-64 15,2 0-16-15,-1 1 0 0,2-1-144 0,-2 1-48 16,0 1 0-16,1-2 0 0,-1 1-256 0,0 1-64 16,-1-3-16-16,-2 2 0 0,-3 3-176 0,-4 2-128 15,-5 0 192-15,-4 1-192 0,-2 2 0 0,-13-3-144 16,0 0-16-16,0 0 0 16,0 0-1968-16,0 0-400 0,0 0-80 0,0 0-12624 0</inkml:trace>
  <inkml:trace contextRef="#ctx0" brushRef="#br1" timeOffset="46894.92">23605 15932 20783 0,'4'-16'912'0,"-4"2"208"0,0-3-896 0,0 2-224 0,-3 1 0 0,-1 1 0 0,-1-2 1152 0,-1 0 176 16,-8 1 32-16,0 2 16 0,-3 0-128 0,-2-1-32 15,-1 5 0-15,3 2 0 0,-3 1-304 0,-3 1-64 16,-1 4-16-16,-3 0 0 0,1 1-240 0,-4 3-48 16,-4 0-16-16,-2 5 0 0,-3 0-208 0,-4 3-64 15,-2 4 0-15,-4 1 0 0,-2 3 96 0,1 0 16 16,2 3 0-16,1 1 0 0,-1 0-32 0,2 7 0 16,-1-1 0-16,1 3 0 0,0 4-144 0,2 2-48 15,1 1 0-15,5-2 0 0,6 1-144 0,6 5 128 16,6-4-128-16,10 3 128 0,5-1-128 0,9-1 0 15,7-2 0-15,9-2 128 0,6-2 0 0,7-2 0 16,4-7 0-16,5 0 0 0,5-7 0 0,5-1-128 16,5-4 192-16,8-4-64 0,7 0 16 0,2-7 0 15,-2-3 0-15,1-3 0 0,-3-6-144 0,1 0 128 16,1-4-128-16,0-3 128 0,-1-4 144 0,-6-2 32 16,-1-5 0-16,-6 1 0 0,-6-2 128 0,-6 1 16 15,-7-5 16-15,-5 0 0 0,-6-4 64 0,-6-3 16 0,-6 0 0 16,-5-7 0-16,-8 1 32 0,-5-4 16 0,-6 2 0 0,-5 5 0 15,-3 4-400-15,-4 3-64 0,-5 3-128 16,-1 5 176-16,-5 0-176 0,-2 6 0 0,-4 2-160 0,-16-2 160 31,3 5-1808-31,6 4-272 0,6 6-48 0,10 1-17008 0</inkml:trace>
  <inkml:trace contextRef="#ctx0" brushRef="#br1" timeOffset="47965.51">26287 16570 11967 0,'-5'-9'1072'0,"0"1"-864"0,-2 1-208 0,2 3 0 16,0-1 2064-16,-2-1 368 15,0 3 80-15,7 3 16 0,0 0-976 0,-9 5-192 0,0 4-32 0,2-1-16 16,-1 6-432-16,-1 4-96 16,0 2-16-16,2 7 0 0,2-4-192 0,-2 7-64 15,2 2 0-15,1 4 0 0,2 2-128 0,-3-1-48 0,2-1 0 0,2 0 0 16,0-2-160-16,2-3-48 16,1-2 0-16,1-5 0 0,1 2 16 0,0-5 0 15,2-3 0-15,2-1 0 0,2-7-144 0,-1-1-176 0,-2-4 48 0,-7-5 0 16,14-2-1840-1,-2-1-352-15,-2-8-80 0,-2 0-16 0</inkml:trace>
  <inkml:trace contextRef="#ctx0" brushRef="#br1" timeOffset="48154.11">26086 16553 5519 0,'0'0'240'0,"0"0"64"0,-1-9-304 16,3-2 0-16,5 4 0 0,3 0 0 0,5 0 5328 0,7 2 1008 15,4-4 208-15,5 1 48 0,1-1-4480 0,5 0-896 16,2-3-192-16,3 0-16 0,0 0-336 0,1-4-64 16,-1 1-16-16,0 2 0 0,-3 3-368 0,-1-3-80 15,-2 1-16-15,-4 3 0 16,-4 4-496-16,-5 0-96 0,-6 3-32 0,-5 2-14752 0</inkml:trace>
  <inkml:trace contextRef="#ctx0" brushRef="#br1" timeOffset="48353.01">26136 16841 22111 0,'0'0'1968'0,"0"0"-1584"16,0 0-384-16,12 0 0 0,6 0 1664 0,2 1 256 0,3-4 64 0,3-1 0 16,6-3-1312-16,-2-3-256 0,2 1-48 0,-2-3-16 15,0 0-112-15,-1 2-32 0,-1-4 0 0,-2 5 0 16,-3-1-208-16,-1 4 0 15,-2-2-192-15,-1 5 192 16,3 3-2160-16,-3 3-320 0,4 1-64 0,-5 2-16 0</inkml:trace>
  <inkml:trace contextRef="#ctx0" brushRef="#br1" timeOffset="48835.49">27070 16847 18431 0,'0'0'1632'0,"0"0"-1312"16,-5-5-320-16,-3-1 0 0,4 3 1616 0,-1 2 256 15,-1-1 48-15,-3 0 16 0,-1 1-528 0,-4 1-96 16,-1 1-32-16,-2 2 0 0,-16 3-432 0,3 4-80 16,0-1-32-16,5 4 0 0,2 1-224 0,4 1-32 0,5-2-16 15,4 0 0-15,3 1-224 0,6-3-48 0,1-11-16 0,8 12 0 16,1 0-48-16,5-5 0 15,-5-5 0-15,6 2 0 0,0-1 128 0,4-3 32 0,1-2 0 0,3 0 0 16,0-2 48-16,0 0 16 0,-1 0 0 0,16-8 0 16,-20 6-224-16,-2 0-128 15,2 0 160-15,-2 1-160 0,-2 3 128 0,-1 0-128 16,-3 1 0-16,2 2 144 0,2 4-144 0,-5 6 0 16,-4 3 0-16,-3 8 0 0,-2 2 0 0,-1 9 0 0,-4 1 0 15,2 5 0-15,-2 4 0 0,-1 4 128 0,-2 0-128 0,1-1 192 16,-1 1 0-16,-1-5 16 0,-1-7 0 0,-1-3 0 15,-1-2 240-15,-2-4 64 0,5-10 0 16,-1 0 0-16,-1-1 16 0,-3-1 16 0,-3 2 0 0,-2-2 0 16,-1 0-256-16,-3-5-48 0,-1-1-16 0,-4-6 0 0,-4-2-64 15,-2-1-16-15,-3-3 0 0,0-6 0 16,-28-10-304-16,16 0-64 0,10-2-16 0,9 3 0 16,6 1-576-16,7 2-112 0,6 0-32 15,4 1 0-15,5 2-2384 0,2 2-496 16</inkml:trace>
  <inkml:trace contextRef="#ctx0" brushRef="#br1" timeOffset="49512.7">28171 16137 11055 0,'0'0'976'0,"3"-14"-784"16,1-4-192-16,1 4 0 0,-1-1 1440 0,3 2 240 15,-7 13 48-15,0 0 16 0,3-10-32 0,-3 10-16 16,0 0 0-16,0 0 0 0,0 0-432 0,0 9-96 16,-1 5-16-16,-3 6 0 0,2-5-192 0,-2 6-32 15,-1 3-16-15,0 6 0 0,-3 6-128 0,2 1-16 16,-2 5-16-16,-1 9 0 0,-5 49-224 0,2-7-32 16,3-3-16-16,-3-2 0 0,-1-4-112 0,2-4-32 15,0-4 0-15,2 0 0 0,-1-2-80 0,2-3 0 16,2-7-16-16,2-3 0 0,2-8 32 0,-1-8 16 15,0-6 0-15,3-3 0 0,0-5-96 0,0-1-32 16,0-7 0-16,1-2 0 0,2-6-160 0,-1-3 0 16,-2-12 0-16,0 0 0 15,0 0-1552-15,0 0-304 0,0 0-48 0,6-15-8464 0,-4-1-1712 16</inkml:trace>
  <inkml:trace contextRef="#ctx0" brushRef="#br1" timeOffset="49904.44">27704 17526 27007 0,'0'0'1200'0,"0"0"240"16,0 0-1152-16,0 0-288 0,0 0 0 0,1 8 0 0,-1-8 688 0,2 13 80 16,-2-1 0-16,2 1 16 0,2 5 416 0,0 2 80 15,0 2 0-15,2-1 16 0,2 3-464 0,2 4-112 16,3 3-16-16,3-2 0 0,-1 2-64 0,3-1-32 15,0-1 0-15,2 2 0 0,1 1-160 0,-2-6-48 16,-9-10 0-16,1-1 0 0,2 4-128 0,0-1-16 16,1 1-16-16,0-3 0 0,1 1-48 0,-1-1-16 15,0-2 0-15,-1-1 0 0,8 5-16 0,-2-5 0 16,-9-10 0-16,2-1 0 0,-1-4 96 0,2-4 32 0,1-3 0 0,1-1 0 16,3-7 32-16,-1 0 0 0,3-4 0 15,0-4 0-15,1-2-64 0,0-6 0 0,1-2 0 16,15-33 0-16,-9 6 0 0,-3 10 0 0,-1 6 0 15,-2 10 0-15,-11 20-256 0,-1 1 0 0,3 1 128 0,-1-2-128 16,-2 5 0-16,-3 2 0 0,4-1 0 0,-4 4 0 31,-2 0-832-31,0 1-64 0,-5 5 0 0,0 0-12400 0,0 0-2464 0</inkml:trace>
  <inkml:trace contextRef="#ctx0" brushRef="#br1" timeOffset="52553.18">29050 16803 12895 0,'0'0'1152'0,"0"0"-928"16,0 0-224-16,0 0 0 0,0 0 1584 0,0 0 272 15,-9-3 48-15,9 3 16 0,0 0-304 0,0 0-48 16,0 0-16-16,0 0 0 0,0 0-480 0,0 0-112 15,0 0 0-15,0 0-16 0,0 0-192 0,0 0-48 16,0 0 0-16,0 0 0 0,14 0 80 0,2-1 16 16,3-1 0-16,1-1 0 0,0 2-192 0,2-3-32 0,2-2-16 0,4 1 0 15,-1 1-112-15,5-3-32 16,1 4 0-16,-2-1 0 0,-3-4-64 0,-2-1-16 0,0 3 0 0,-3-2 0 16,-1 3-16-16,-2 0-16 0,-2-4 0 0,-5 4 0 15,-2 3-112-15,-11 2 0 0,0 0-16 0,0 0 0 16,0 0-176-16,0 0 0 15,0 0 144-15,0 0-144 0,-11 3 0 0,-2 2 0 0,-5 2 0 0,-2-2 0 16,0 4 0-16,-3 0 0 16,-1-3 0-16,-2 3 0 0,-2-4 0 0,3 5 0 0,-2-5 0 0,2 2 0 15,1-1 0-15,1-1 0 0,0 0 0 16,4 3 0-16,2-3 0 0,2-1 0 0,0-2 0 0,4 1 0 16,11-3 0-16,0 0 0 0,-7 2 0 0,7-2 0 15,0 0 0-15,0 0 192 0,0 0-64 0,15-7 0 16,4 0-128-16,3 0 0 0,3 0 128 0,3 3-128 15,3-3 0-15,2 1 0 0,2-1 0 0,1 0 128 16,-2 1-128-16,-1 0 0 0,-1-3 0 0,-3 4 0 16,-1-3 0-16,-1 3 0 0,-3 2 0 0,0-2 128 15,-3-2-128-15,-4 3 0 0,-1 3 128 0,-5 0-128 0,-3-3 0 0,-8 4 144 16,0 0-144-16,0 0 0 0,0 0 192 16,0 0-64-16,0 0 0 0,-12-4-128 0,-3 8 208 0,-4 0-64 15,-5-2-16-15,0 3 0 0,-4 2-128 0,-4-2 0 16,-1 0 144-16,-1 1-144 0,-2-2 0 0,-1-1 0 15,0 0 0-15,3 1 128 0,2 0-128 0,4-1 0 16,4-2 0-16,5 1 128 0,5 0-128 0,4 0 128 16,10-2-128-16,0 0 128 0,0 0-128 0,0 0 0 15,10-1 0-15,6 1 0 0,6-4 128 0,2 0-128 16,7-2 128-16,2 1-128 0,5 0 0 0,0-3 128 16,-1 2-128-16,0-3 0 0,-2 1 0 0,0 2 0 15,-2-3 0-15,-1 3 128 0,-3-3-128 0,-4 4 128 16,2 2-128-16,-6 1 128 0,-3-3-128 0,-5 1 0 15,-13 4 0-15,0 0 0 0,0 0 144 0,0 0 16 16,0 0 0-16,-14 1 0 0,-4 5-32 0,-5-2 0 16,-3 0 0-16,-7 2 0 0,0 3 0 0,-4-1-128 0,1 2 192 15,-5-1-64-15,1-1-128 0,-2-3 0 16,0 2 0-16,5 0 128 0,3-4-128 0,6 3 0 0,6-3 0 0,6 0 0 31,4-1-1248-31,12-2-288 0,0 0-48 0,0 0-17056 0</inkml:trace>
  <inkml:trace contextRef="#ctx0" brushRef="#br1" timeOffset="53809.42">30080 16458 14735 0,'0'0'640'0,"-10"2"160"0,0-2-640 0,1 0-160 0,9 0 0 0,-7-4 0 16,7 4 1776-16,-4-5 320 16,4-5 64-16,4 2 16 0,3-3-576 0,4-1-96 15,4 1-32-15,2-3 0 0,1-4-736 0,2 1-160 16,2 0-16-16,2-1-16 0,1-2-112 0,3 0-32 0,0 1 0 0,-1 3 0 15,0 1-96-15,-2 3-32 0,-1 2 0 0,-5 1 0 16,-5 3-112-16,-2 4-32 0,-12 2 0 0,7 3 0 16,-7-3 64-16,3 15 16 0,-6 3 0 0,-2 2 0 15,-4 1-208-15,-2 5 144 0,-4 4-144 0,-1 0 128 16,0 3-128-16,-1-1 0 0,-1-3 144 0,2 0-144 16,-1 1 0-16,3-5 144 0,2-1-144 0,2 0 0 0,-1-5 288 0,4-3-48 15,0-5-16-15,2 1 0 0,3-3 80 16,2-9 16-16,0 0 0 0,9 6 0 0,1-4-64 15,4-4 0-15,4-7 0 0,2 0 0 0,3-5 0 0,1-1-16 16,1-3 0-16,1 2 0 0,-2-4-240 0,0 1 176 16,-1-1-176-16,1-2 160 0,0 0-160 0,-1 1 0 15,-3 2 0-15,0 1 0 0,-3 3 0 0,0 4 0 16,-3 0 0-16,-3 6 0 0,-11 5 0 0,0 0 0 16,5 7 0-16,-2 7 0 0,-6 2-304 0,-2 3 64 15,-2 3 16-15,-2 3 0 0,-1 1 224 0,-2 3-176 16,-2-1 176-16,-1 2-160 0,-2 2 160 0,1-5 0 15,1-5 0-15,-1-1 0 0,1-3 0 0,2-5 0 16,3-3 0-16,3 1 0 0,0-4 288 0,7-7-16 16,0 0 0-16,0 0 0 0,0 0 80 0,9-7 16 15,3-4 0-15,2-2 0 0,2-2-16 0,2-3 0 16,1-4 0-16,1 0 0 0,2-1-224 0,0-4-128 0,0 2 128 0,3-2-128 16,0 3 0-16,0 1 0 15,1 1 0-15,-1 6 128 0,-1 2-128 0,2 1 0 0,-3 4 0 0,-2 3 0 16,-2 5 0-16,-7 3 0 0,-2 6-144 0,0 1 144 15,-1 5-160-15,-3 3 160 0,-2 4-208 0,-4 13 80 16,-5-1 128-16,-1 1-128 0,-2 3 128 0,-1-2-128 16,-1-4 128-16,1 0 0 0,2-4 0 0,-1-5 0 0,0-1 0 15,2-2 0-15,0-1 0 0,2-2 0 0,1-1 0 16,3-3-160-16,2-3 160 0,-2-9-208 16,0 0-2208-16,11 4-432 0,0-6-96 0</inkml:trace>
  <inkml:trace contextRef="#ctx0" brushRef="#br1" timeOffset="54555.97">31671 16320 18831 0,'0'0'832'0,"0"-6"176"0,0-1-816 0,0-3-192 0,-2 2 0 0,1-2 0 16,-2 4 1344-16,0-4 240 16,1 2 32-16,-1-2 16 0,0 5-320 0,-1-2-64 0,0 0-16 0,-2 3 0 15,-2 4-432-15,-2 3-96 0,-3 0 0 16,-2 6-16-16,-3-1-288 0,-1 5-48 0,-3-2-16 0,-2 1 0 15,-3 4-80-15,1 2-32 0,-1-2 0 0,3 2 0 16,0-1-48-16,3 0-16 0,5-1 0 0,3-2 0 16,4-4-16-16,4 1 0 0,3-3 0 0,3 3 0 15,4-3 48-15,4 1 0 0,2-4 0 0,5 0 0 16,1 0-192-16,4-2 192 0,0-3-192 0,2-2 192 0,1 0-192 16,1-3 0-16,-3-2 144 0,1 2-144 0,0-4 0 0,-1 2 0 15,-2-3 0-15,-1 2 0 0,-1-2 0 0,-1 1 0 16,-2-2 0-16,-1 3 128 0,0-2-128 0,0 3 0 15,0 1 0-15,-3 2 0 0,-2 2 0 0,0 2 0 16,-1 0 0-16,-1 1 0 0,0 4 0 0,-1 4 0 16,-1 0 0-16,0 2 0 0,-2 3 0 0,0 2 0 15,0 3 0-15,-3 3 0 0,0 5 144 0,-1 6-144 16,-4 9 192-16,2 1-192 0,-2 6 224 0,-1 2-64 16,-1 3-16-16,-2 2 0 0,-2-1 48 0,0 1 0 15,-3 0 0-15,-2 2 0 0,0 2 176 0,-1-3 32 16,-1-2 16-16,-2-2 0 0,-3-1 64 0,0-1 16 0,-1-1 0 15,-1-3 0-15,-3 0-80 0,-12 10-16 16,5-8 0-16,2-7 0 0,2-6-112 0,3-3-32 16,0-3 0-16,3-5 0 0,1-2-64 0,0-4-32 15,-4-2 0-15,11-5 0 0,-3-3-32 0,-1 0 0 0,0-4 0 0,-2-3 0 16,1-3-128-16,-3 0 160 0,1-4-160 16,0-4 160-16,3-1-160 0,-8-17 160 0,2-1-160 0,7-6 160 15,5-2-160-15,6-2 0 0,4-5 144 0,7 15-144 16,3-3 0-16,6 2 0 0,3 1 0 15,3 0 0-15,4 4 0 0,2 5 0 0,3 0 0 16,2 2-128-16,-1 4 128 0,3 6-128 0,2-2 128 0,3 6-128 16,-4 3 128-16,5 3 0 0,1 3 0 0,0 1 0 15,2 2 0-15,-2 3-128 0,-2 4 128 0,-1 0 0 16,-5 2 0-16,-3 0 0 0,-1-1 0 0,-5 1-128 16,-2 0-240-16,-3 0-32 15,-2-2-16-15,-3 2 0 0,-1 2-2672 0,-2-2-544 16</inkml:trace>
  <inkml:trace contextRef="#ctx0" brushRef="#br1" timeOffset="79615.35">15086 11436 12895 0,'0'0'1152'0,"12"0"-928"16,1 3-224-16,2 3 0 0,1-2 1408 0,-1 3 224 15,-1 0 48-15,0 0 16 0,-1 4-880 0,-2-5-176 16,0-1-48-16,2 3 0 0,0-3-336 0,-2 0-80 16,1 0-16-16,-1-2 0 0,-1-1 288 0,1-2 64 15,-1-1 16-15,-10 1 0 0,11-5 240 0,1-3 64 16,-4 2 0-16,0-3 0 0,-2 2-160 0,1-6-32 16,-2 0 0-16,-3 3 0 0,0-2-96 0,-2 4-32 15,-3-6 0-15,1 0 0 0,-5 1-64 0,1 1 0 0,-3-3-16 0,-1 1 0 16,-2-5-112-16,-3 1-32 0,-3-1 0 0,-1 0 0 15,-1 0-96-15,-2-1 0 0,-3-2-16 0,1 2 0 16,-5 2 0-16,2-1 0 0,1-4 0 0,-3 2 0 16,0-6 48-16,-2 3 16 0,-4 1 0 0,-3-3 0 15,0 1 16-15,-6 2 16 0,-4 0 0 0,-3 2 0 16,-3 0-96-16,-2 2-32 0,0 1 0 0,0 2 0 16,-1 2-16-16,-2 0-128 0,-1 4 192 0,-4-4-64 15,-5 2-128-15,-2 2 0 0,0-3 144 0,2 6-144 16,3-2 0-16,-2 3 0 0,-2-5 0 0,2 4 0 15,-5-2 0-15,2 5 0 0,1 2 0 0,0-1 0 16,-2-1 0-16,-2-2 0 0,0 2 0 0,1 0 0 16,-1 4 0-16,4 1 0 0,1 3 0 0,6 0 0 15,-1 0 0-15,-2 0 0 0,-4 0 0 0,2 6 0 0,-1 0 0 0,4 4 0 16,3 1 0-16,2 2 0 0,0 0 0 0,1 4 0 16,-1-5 0-16,0 3 0 0,2 0 0 0,2 4 144 15,4 5-144-15,2-5 0 0,4 1 144 0,3 3-144 16,3 3 0-16,1 1 144 0,5 2-144 0,2 1 128 15,2 1-128-15,2 5 128 0,4 6-128 0,3-1 0 16,5-1 0-16,3 2 0 0,2 2 0 0,0 3 128 16,6-1-128-16,2-3 0 0,0 0 0 0,6 2 0 15,2 3 128-15,5-3-128 0,4-2 0 0,5 3 0 16,4-2 0-16,2-3 128 0,2-3-128 0,3 1 0 16,6-2 0-16,0 0 0 0,3-1 0 0,5 0 128 15,3-3-128-15,7 0 0 0,4-3 192 0,5-1-64 0,1-6 0 0,4 1 0 16,2-4 112-16,5 5 16 0,2-4 0 0,8 1 0 15,2-6-96-15,2-1-16 0,0-1 0 0,4 2 0 16,1-2-144-16,2-1 192 0,-2-8-192 0,2 1 192 16,-1-3-192-16,3 2 128 0,1-5-128 0,-1-3 128 15,-4-2-128-15,-2-1 160 0,-5-2-160 0,5-4 160 16,2 2-160-16,0-6 0 0,-6-3 0 0,-5 2 0 16,-2-1 128-16,-3 2-128 0,0-2 192 0,-4-7-64 15,-4-3-128-15,-4 1 0 0,-4-2 0 0,-5 1 0 16,-3-6 256-16,-4 0 0 0,0-4 16 0,-3-1 0 15,-3 1 0-15,-3-3 0 0,0-1 0 0,-7-3 0 16,-5 4-112-16,-4-3-32 0,-4-1 0 0,-3-3 0 16,-5-1-128-16,-3-4 0 0,-3-2 0 0,-4 0 0 15,-4-1 128-15,-3-2-128 0,-4 2 0 0,1 3 128 0,-6-2-128 0,-1 1 0 16,-3 2-160-16,-3 1 160 0,-4-4 0 0,-2 5 0 16,-1 3-128-16,-5-1 128 0,-4 3 0 15,2 2 0-15,-2 2 0 0,-2-3 0 0,-3-2-128 0,-4 3 128 16,-2 1 0-16,-5 1-144 0,-3 4 144 0,-5-3 0 15,-5 0 0-15,3 0 0 0,1 4 0 0,0 4-128 16,0-2 128-16,-1 4 0 0,-2 0 0 0,-1 4-128 16,-1 3 128-16,0-1 0 0,1-5-144 0,0 8 144 15,-1 1-160-15,-4 5 160 0,-2-2-176 0,-3 6 176 16,-5-2-192-16,0 4 192 0,-2 3-160 0,-1 4 160 16,-5 1-128-16,-2 2 128 0,-3 4-176 0,1 3 176 15,2 2-208-15,1 2 80 0,3 1 128 0,0 3-192 16,5 4 192-16,5 2-192 0,6 6 192 0,3 1 0 0,2 2-144 15,0 5 144-15,-1 0 0 0,2 5 0 0,3-2-144 0,5 3 144 16,5-3 0-16,4 6-128 0,4 2 128 0,5 3 0 16,3-1-144-16,3 2 144 0,4 1 0 0,4 0-144 15,3 2 144-15,6-2-128 0,4-4 128 0,4 2-128 16,5-1 128-16,4 3-128 0,6 2 128 0,5-1-128 16,3-2 128-16,7-1-128 0,4 0 128 0,6-2-128 15,4-2 128-15,6-3 0 0,4 1-144 0,7 1 144 16,9-4 0-16,0 2 0 0,2-3 0 0,5-1 0 15,3-3 0-15,3 2 0 0,8 2 0 0,3-4 0 16,2-3 128-16,-1-1-128 0,4-3 128 0,0 0-128 16,6-8 128-16,1 2-128 0,-1-5 128 0,0-1-128 15,0-3 128-15,2-3-128 0,3-6 0 0,-3-1 128 16,-6-7-128-16,0-1 192 0,0-3-192 0,1-5 192 16,2-4-192-16,-5-3 128 0,-4-3-128 0,-1-1 128 0,-2-4-128 0,-3-2 160 15,-1-1-160-15,-5-7 160 0,-4-2-160 0,-6-5 160 16,-2-3-160-16,-3 2 160 0,-3-3 32 0,-3-1 16 15,-3-7 0-15,-5 3 0 0,-5 2-16 0,-4-2-16 16,-3-3 0-16,-2 0 0 0,-7-4-176 0,-2 0 192 16,-4 0-192-16,-5-2 192 0,-6-1-192 0,-5 2 0 15,-7 1 0-15,-5 2 0 0,-4 1 0 0,-4 1 0 16,-3-2 0-16,-4-1 0 0,-3 0 0 0,-6 2 0 16,-5 2 0-16,-2 0 0 0,-7 0-160 0,1 7 160 15,-2 1 0-15,-2 0-144 0,-3-6 144 0,0 7 0 16,-7 3-144-16,-2 2 144 0,-6-2 0 0,-4 2-144 0,-4 1 144 0,-3 1 0 15,-2 0-128-15,-6 7 128 16,-6 3 0-16,-1-2 0 0,-2-3-240 0,2 4 64 0,0 6 16 0,0 2 0 16,-1 2 160-16,2 0-128 0,1 4 128 0,2 5-128 15,3 5 128-15,-2 2 0 0,-2 1 0 0,2 3 0 16,2 7 0-16,1 2-160 0,1 4 160 0,-3 7-208 16,-3 0 208-16,1 8 0 0,3 1-160 0,3 6 160 15,3 6-128-15,1 5 128 0,0 5-160 0,3 2 160 16,2 4-208-16,7-1 48 0,6 4 16 0,5-3 0 15,8 3 0-15,8-4 0 0,5-3 0 0,7-1 0 16,5 1 144-16,6-6-208 0,5-2 80 0,4-1 128 16,4-2-192-16,8 2 192 0,2 2-160 0,6 0 160 15,4 1 0-15,9 3-144 0,6-5 144 0,7 5 0 0,4 0 0 16,7 1 0-16,8 1 0 0,6 0 0 0,7 2 0 16,0-3 0-16,1-1 0 0,4 1 0 15,4-3 0-15,8-1 0 0,5-5 128 0,3-3-128 0,-1-5 0 0,3-3 144 16,4-4-144-16,4-5 0 0,3-2 192 15,2-6-192-15,-2-9 192 0,4-6-192 0,2-5 192 0,-1-2-192 16,-5-4 192-16,2-3-192 0,0-7 176 0,-2-6-176 16,-2-4 160-16,-5-2-160 0,-3-1 208 0,0-6-48 15,1-7-16-15,-6-8 0 0,-5-3 16 0,-6-5 0 16,-4-3 0-16,1-2 0 0,0 0 48 0,-6-5 16 16,-5-4 0-16,-5-2 0 0,-9 0-224 0,-6 0 128 15,-6 1-128-15,-9-2 0 0,-6 7 304 0,-11 0-48 16,-7 2 0-16,-8 0 0 0,-8 2-112 0,-9 5-16 15,-6 3-128-15,-10 6 192 0,-9 3-192 0,-8 11-208 0,-11 5 32 0,-5 3 16 32,-6-2-1280-32,-3 5-256 0,-1 10-48 0,-8 8-16128 0</inkml:trace>
  <inkml:trace contextRef="#ctx0" brushRef="#br1" timeOffset="81145.44">4153 14824 28447 0,'-12'-20'1264'0,"5"8"256"0,-2-1-1216 0,0 3-304 0,-1-2 0 0,0-1 0 16,1-1 272-16,0 1 0 0,0-3 0 0,-1-2 0 15,-3-1-64-15,0-4-16 0,-1-1 0 0,-1 0 0 0,-1-3 64 0,-4 3 16 16,0-6 0-16,-3 4 0 0,-3-6 176 0,-1 1 48 15,-2 1 0-15,-4-4 0 0,-6-1-48 0,-1 2-16 16,-6 0 0-16,-4 1 0 0,-2 2-128 0,-1-1-32 16,2-2 0-16,-1 8 0 0,0 1-32 0,1 5-16 15,1 1 0-15,-2 1 0 0,-2 5 16 0,-2-1 0 16,-1 2 0-16,1 4 0 0,1-2-112 0,2 6 0 16,-2 3-128-16,3 5 192 0,0 4-192 0,-2-2 0 15,-4 3 0-15,-1 6 0 0,0 4 0 0,1 3 0 16,2 5 0-16,2 0 0 0,0 3 0 0,1 4 0 15,3-1 0-15,1 3 0 0,-2 0 0 0,4 4 0 0,0 2 0 16,5-1 0-16,3 5 0 0,4-2-128 0,0 5 128 0,5 3 0 16,2 5 0-16,3 1 0 0,3 1 0 0,5 0 0 15,1 1-128-15,5 0 128 0,2 5 0 0,5-6 0 16,3-2-128-16,5 2 128 0,0-3 0 0,3-1 0 16,3-3-144-16,6 0 144 0,1-3 0 0,8-3-144 15,3-1 144-15,5 0 0 0,3-5 0 0,5-6 0 16,5-2 0-16,5-5 0 0,5 0 144 0,3-4-144 15,2 2 288-15,6-5-48 0,1-3-16 0,7-3 0 16,5-2-64-16,2-1-16 0,-2-5 0 0,2-2 0 16,3-3 0-16,6-4 0 0,3 0 0 0,0-6 0 15,-4 0-16-15,0-6 0 0,-1-5 0 0,3 0 0 16,2-2 0-16,-5-6-128 0,-9 0 192 0,-2-6-64 16,-2-2-128-16,-1-2 192 0,-1-6-192 0,-5 1 192 0,-4-3-64 15,-6 1-128-15,-8 0 192 0,-7-1-64 0,-5-2 16 0,-4 1 0 16,-5-2 0-16,-7-1 0 0,-5 0 112 15,-4-3 32-15,-5 0 0 0,-4-1 0 0,-5 0 32 0,-5-3 0 16,-4-4 0-16,-5 2 0 0,-1 5-176 0,-4-2-16 16,-7-1-128-16,-2 3 192 0,0 2-192 0,-3 0 0 15,-6-3 0-15,-4 4 0 0,-4 3 0 0,0-4 0 16,-2 1 0-16,-2 4 0 0,0-1 0 0,-2 7 0 16,-2-2 0-16,-2 5 0 0,-4 5 0 0,0 3 0 15,-4 0 0-15,-4 5 0 0,0 6-144 0,-3 4 144 16,-1 5 0-16,-4 3-144 0,-4 3 144 0,0 7-128 15,1 2 128-15,1 3-128 0,3 5 128 0,4 3 0 16,4 2-144-16,-4 2 144 0,-5 6 0 0,4-3 0 16,4 0-144-16,3 5 144 0,3 4 0 0,5 3 0 0,5 2-128 15,1 2 128-15,-3-1 0 0,4 6 0 0,1 2-128 0,2 1 128 16,4 1 0-16,4 4-128 0,2 0 128 0,4 3 0 16,6 5-128-16,4 1 128 0,4-2 0 0,4 2 0 15,3-3-128-15,7 0 128 0,5 1 0 0,6-3 0 16,3-3-144-16,4 0 144 0,7 2 0 0,4-1-144 15,2-2 144-15,9-2-128 0,3-3 128 0,9-3-128 16,5 2 128-16,4-5 0 0,4-3 0 0,3-2-128 16,6 1 128-16,5-5 0 0,3-2 0 0,2-3 0 15,1-8 0-15,-1-3 0 0,-2-6 0 0,5-1 0 16,2-5 0-16,3-3 128 0,1-5-128 0,-1-2 0 16,-2-8 128-16,2-1-128 0,1 0 160 0,-4-10-160 15,0-2 128-15,-5-8-128 0,-4 1 0 0,-3-5 0 16,-4-1 160-16,-1-6-160 0,0 1 160 0,-6-6-160 0,-8-2 128 15,-5-1-128-15,-6-1 0 0,-5 1 144 0,-5-2-144 0,-4-1 160 16,-4-2-160-16,-5-4 160 0,-5-2-160 0,-5-1 192 16,-5 6-192-16,-5-4 192 0,-6 4-192 0,-5-4 0 15,-6 4 144-15,-5 1-144 0,-5-1 0 0,-8 1 0 16,-5 2 0-16,-10 1 128 0,-6 1-128 0,-4 3 0 16,-3 2 0-16,-3 4 0 0,-3 5 0 0,-2 5 0 15,-3 5 0-15,-5 6 0 0,-3-1 0 0,-6 8 0 16,-1 8 0-16,-1 6 0 0,-4 7 0 0,-4 5 0 15,-4 4 0-15,-1 10 0 0,3 7 0 0,-5 6-128 16,-3 1 128-16,2 8 0 0,0 5 0 0,4 11 0 0,5 6 0 16,3 4-128-16,2 3 128 0,8 6 0 0,5 8 0 15,13 3-128 1,9 6-656-16,9-3-128 0,10 1-32 0,12-2-11280 0,13-4-2272 0</inkml:trace>
  <inkml:trace contextRef="#ctx0" brushRef="#br1" timeOffset="84858.02">19941 11081 16287 0,'5'-11'720'0,"-5"11"160"0,0 0-704 0,8-11-176 15,-3 2 0-15,2-1 0 0,-7 10 1088 0,5-8 192 16,-5 8 48-16,6-11 0 0,0 1-16 0,1 1 0 16,-2 0 0-16,0 0 0 0,0 3-128 0,0-3-32 15,0 0 0-15,-5 9 0 0,0 0-128 0,0 0-48 16,3-10 0-16,-3 10 0 0,2-7-224 0,-2 7-48 16,0 0-16-16,0 0 0 0,0 0-272 0,0 0-48 15,0 0-16-15,0 0 0 0,-5 12-224 0,1 2-128 16,-1 1 160-16,0 5-160 0,1 4 304 0,-3 7-48 15,0 3 0-15,4-3 0 0,-5 3 96 0,0 7 16 0,-2 6 0 0,-3 2 0 16,-2 7-112-16,-1 0-32 16,-3-1 0-16,-2 0 0 0,3-1 64 0,2-2 16 0,-1-2 0 0,3-2 0 15,0-3 112-15,2-5 32 0,0-3 0 0,2 0 0 16,1-4-176-16,0 0-16 0,2-6-16 16,0 0 0-16,1-5-96 0,1-1-16 0,0-3 0 0,1-1 0 15,1-3-128-15,2-1 128 0,0-7-128 0,1-6 128 16,0 0-128-16,0 0 0 0,0 0 0 0,0 0 0 0,0 0-320 15,1-6-64-15,0-3 0 0,-1 0 0 16,0-3-1968-16,0-2-400 0,0 0-64 0,0 1-13616 16</inkml:trace>
  <inkml:trace contextRef="#ctx0" brushRef="#br1" timeOffset="85142.9">19211 11697 6447 0,'0'0'272'0,"-8"-2"80"0,3-4-352 0,5 6 0 16,0 0 0-16,0 0 0 0,0 0 6112 0,0 0 1152 15,0 0 224-15,13-2 64 0,-1-1-5168 0,6 2-1024 16,6 0-208-16,7 1-32 0,7-3 0 0,6-1 0 16,8-2 0-16,6 1 0 0,5 0-240 0,6-3-48 15,8 3-16-15,1-1 0 0,-1-2-112 0,0 3 0 16,-5-4-16-16,-3 2 0 0,-3 2 48 0,-4-3 16 15,-2 3 0-15,-4 1 0 0,-5 0-304 0,-6-1-64 0,-3 1-16 0,-5 2 0 16,-5 2-224-16,-4-2-144 16,-4 2 192-16,-4 0-192 0,-3 0 0 0,-3 2 0 0,-4-1-192 15,-2 3 48 1,-8-4-1584-16,1 10-320 0,-3 0-64 0,-10 3-18432 0</inkml:trace>
  <inkml:trace contextRef="#ctx0" brushRef="#br1" timeOffset="86402.14">8320 15091 14735 0,'-39'-1'1312'0,"15"-2"-1056"0,-1-1-256 0,3 0 0 16,1 2 3776-16,2-1 704 0,1 1 144 0,4-2 32 15,2 1-3216-15,12 3-640 0,-7-2-128 0,7 2-32 16,0 0-272-16,0 0-64 0,7-4-16 0,7-1 0 16,5-3-16-16,6 3 0 0,2-2 0 0,9-1 0 15,6 0 32-15,2-1 0 0,4 3 0 0,-1-3 0 16,-3-1-48-16,2 0-16 0,-2 2 0 0,0-1 0 16,-1 2 144-16,-1-2 48 0,1 2 0 0,-5 0 0 15,-1 2 16-15,-3 0 0 0,-2 2 0 0,-4-1 0 16,-4 0-192-16,-2 2-16 0,-8 1-16 0,-3 1 0 0,-11 0-96 0,0 0-128 15,0 0 176-15,0 0-176 0,0 0 240 0,-14 10-64 16,-5-5-16-16,-6 3 0 0,-6 0-160 0,-4-1 192 16,-4 2-192-16,0-4 192 0,-2 1-48 0,2 2 0 15,1-2 0-15,1 2 0 0,0-2-144 0,4-2 0 16,1 0 0-16,6 2 128 0,1-2-128 0,6-2 128 16,4 1-128-16,5-2 128 0,10-1-128 0,0 0 0 15,0 0 0-15,0 0 0 0,16-1 0 0,5 0 0 16,3-3 144-16,5 1-144 0,5-3 0 0,5 1 128 15,0 1-128-15,3 0 0 0,0-2 0 0,1 2 0 16,3-1 0-16,-2 3 0 0,0-4 0 0,-5 1 0 0,-5 0 0 0,-4 1 128 16,-6-1-128-16,-5 2 192 0,-5 0-64 15,-4 2 0-15,-10 1-128 0,0 0 192 0,0 0-64 0,-11 4 0 16,-6 1 80-16,-8 1 32 0,-8-2 0 0,-6 2 0 16,-4 2-240-16,-5-3 128 0,-3 0-128 0,0 3 0 15,0-2 0-15,2 4 128 0,0-1-128 0,5 2 0 16,2-4 0-16,5 3 144 0,4-2-144 0,3 0 128 15,4-2-128-15,7-1 128 0,3 0-128 0,7-3 128 16,9-2-128-16,0 0 0 0,0 0 0 0,15 4 0 16,5-3 0-16,7 1 0 0,1-2 0 0,4 0 0 15,2-2 0-15,5 1 0 0,3-4 128 16,3 0-128-16,1-1 0 0,1 2 0 0,1-4 144 0,-1 3-144 16,-1 1 0-16,-4-1 0 0,-5-4 0 0,-7 5 128 15,-6-1-128-15,-6 2 128 0,-7 1-128 0,-11 2 128 0,0 0-128 0,0 0 176 16,-10 7-176-16,-10-2 192 0,-9 0 0 0,-9 4 16 15,-9-2 0-15,-6 6 0 0,-2 0-208 16,-3-1 0-16,-1 4 128 0,1-1-128 0,2 0 0 0,3 0 0 16,2 1 0-16,7-5 0 0,3 1 0 0,8-6 0 15,5 2 0-15,6-3 0 16,6-3-1360-16,7 2-272 0,9-4-48 0,0 0-18096 16</inkml:trace>
  <inkml:trace contextRef="#ctx0" brushRef="#br1" timeOffset="90605.91">20008 11068 3679 0,'0'0'320'0,"0"0"-320"16,0 0 0-16,0 0 0 0,0 0 2320 0,0 0 400 16,3-8 80-16,-3 8 16 0,0 0-1472 0,4-6-304 15,-4-2-48-15,0 8-16 0,0 0 32 0,0 0 0 16,0-7 0-16,-2 2 0 0,2 5 80 0,0 0 0 15,0 0 16-15,-3-8 0 0,1 2-144 0,-1-1-16 16,3 7-16-16,-3-9 0 0,1 3-112 0,-1-2-32 16,3 3 0-16,0 5 0 0,0 0-144 0,0 0-16 15,-2-7-16-15,2 7 0 0,0 0-160 0,0 0-16 16,0 0-16-16,0 0 0 0,0 0-224 0,0 0-64 16,0 0 0-16,0 0 0 0,-4 6 16 0,-1 3 0 15,0 2 0-15,-2 5 0 0,1 0 64 0,0 3 16 16,-2 4 0-16,-1 4 0 0,-1-1 0 0,-1 7 0 15,-2 6 0-15,-1 1 0 0,-3 5-80 0,0-1-16 16,-1 3 0-16,1-1 0 0,1-3-128 0,-1 0 192 16,2 2-192-16,1-4 192 0,1-1 256 0,2 1 64 0,-1-3 16 0,2-2 0 15,1-1-272-15,2-3-48 0,-1-4-16 0,2 0 0 16,1-3-32-16,0 1-16 0,-2-2 0 0,5-5 0 16,-1-1-144-16,1-2 160 0,-1-3-160 0,0-3 160 15,2 2-160-15,0-6 0 0,1-6 144 0,0 0-144 16,0 0 0-16,0 0 0 0,0 0-160 0,0 0 160 15,5-6-1408-15,-1-3-160 16,0 0-32-16,-2-4-16 0,3-1-1440 0,-2 1-272 0</inkml:trace>
  <inkml:trace contextRef="#ctx0" brushRef="#br1" timeOffset="90924.49">19311 11688 10127 0,'0'0'448'0,"-6"-1"96"0,-1 0-544 0,7 1 0 16,-6-3 0-16,6 3 0 0,0 0 4032 0,0 0 688 15,0 0 144-15,0 0 16 0,0 0-3104 0,10 1-624 16,4 1-128-16,3-2-32 0,2 0 112 0,7-2 32 16,4 0 0-16,5 1 0 0,1-2-96 0,6-2-16 15,3-1 0-15,4 0 0 0,2-1-272 0,2-1-64 16,2-1-16-16,-1 0 0 0,0-1 32 0,-3 1 16 15,-4 4 0-15,-3-4 0 0,1 2-80 0,-7-2-32 16,-1 4 0-16,-4 1 0 0,-3-1-240 0,-2 2-48 0,-4 3-16 16,-2 0 0-16,-4 0-304 0,-3 3 128 0,-2 1-128 0,-3-1 0 15,-3-1 0-15,-7-2 0 0,5 5 0 0,-2 2 0 32,-3-7-320-32,-3 7-128 0,-2-1-32 0,-2 4 0 15,-3-2-2624-15,-3 2-528 0</inkml:trace>
  <inkml:trace contextRef="#ctx0" brushRef="#br1" timeOffset="94668.04">8339 15161 15663 0,'-12'-5'1392'0,"1"1"-1120"16,-2 1-272-16,3-1 0 0,-2 2 1408 0,2-2 208 15,0 0 48-15,-1 0 16 0,4 3-672 0,7 1-144 16,-11-1-32-16,11 1 0 0,0 0-224 0,0 0-48 16,0 0-16-16,0 0 0 0,0 0 160 0,0 0 16 0,0 0 16 0,0 0 0 15,0 0-352-15,0 0-80 0,13 2-16 0,3 1 0 16,4 0 16-16,5-1 0 0,0 2 0 0,5-3 0 15,5-5 112-15,0 1 32 16,1 0 0-16,1 0 0 0,1 3-128 0,0-1 0 0,-1 0-16 0,-1 1 0 16,-1 0-48-16,-1 0 0 0,1 0 0 0,-1 0 0 15,0 0 0-15,-2 0-16 0,0-1 0 0,-5-1 0 16,-6-1-80-16,-3 1-16 0,-4 2 0 0,-4 0 0 16,-10 0-144-16,0 0 128 0,0 0-128 0,0 0 128 15,0 0 16-15,-12 5 0 0,-6 0 0 0,-6-1 0 16,-6 0-16-16,-9 1-128 0,-6-2 192 0,-3-1-64 15,-3-2-128-15,-5 4 0 0,-3 4 144 0,-5-2-144 16,-5-2 128-16,5 0-128 0,-3-3 128 0,9 2-128 0,7-2 352 0,8-1 0 16,6-1 0-16,4 1 0 0,8 1-48 0,6-1-16 15,5-1 0-15,5-2 0 0,9 3-288 0,0 0 128 16,0 0-128-16,11-8 0 0,4 5 128 0,6-4-128 16,0 1 0-16,6 2 0 0,2-1 0 0,4 0 0 15,4 1 0-15,1 1 0 0,-1-2 0 0,1-1 0 16,0 2 0-16,-2 0 0 0,-3-3 0 0,-1 2 0 15,-4 1 0-15,0 1 0 0,-3 0 0 0,1-1 0 16,-6 2 0-16,-4 1 0 0,-2 4 0 0,-3-2 0 16,-11-1 0-16,0 0 0 0,0 0 0 0,0 0 0 15,-3 9 0-15,-2-1 0 0,-6-1 0 0,-6-1 0 16,-5 3 128-16,-2-1-128 0,-2 1 0 0,-6-1 0 16,0 3 0-16,-5-3 0 0,0 1 128 0,-2-3-128 0,2 0 0 15,3 2 0-15,2-4 0 0,3 1 0 0,2-1 0 0,7-1 0 16,1-1 0-16,6-1 0 0,0 1 0 0,4 0 0 15,9-2 128-15,0 0-128 0,0 0 0 0,0 0 0 16,13-2 144-16,4 1-144 0,3-5 0 0,4 2 144 16,8 1-144-16,2 1 0 0,3-2 0 0,5-2 0 15,0-2 0-15,1 2 0 0,-1-4 0 0,0 2 0 16,0-2 0-16,-1 6 0 0,-2 0 0 0,0 0 0 16,1 1 0-16,-3-1 0 0,-3 1 0 0,-3 1 0 15,-5-1 0-15,-4 1 0 0,-6 0 0 0,-2 4 0 16,-4-5 0-16,-10 3 160 0,0 0-160 0,0 0 160 15,0 0-160-15,-15 8 0 0,-6-5-192 0,-6 1 192 16,-5 5-144-16,-3-4 144 0,-5-3 0 0,-1 3 0 16,-2 2 0-16,-1 0 0 0,-3 2 0 0,1-3 0 15,0 1 0-15,3 1 0 0,1-4 0 0,4 2 0 16,-1-4 0-16,7 1 0 0,4 0 0 0,6-2 0 0,6-1 0 16,3 1 0-16,4 1 0 0,9-2 0 0,0 0 0 0,0 0 0 15,10-3 0-15,5-1 0 0,7-2 0 0,6 2 0 16,4 2 0-16,5-3 0 0,3-6 0 0,2 4 0 15,-1-5 0-15,1 5 0 0,1-3 0 0,-1 3-128 16,-1-3 128-16,-1 4 0 0,1-1 0 0,-4 2 0 16,1-1 0-16,-4 0 0 0,-4 0 0 0,-4 4 0 15,0-2 0-15,-6 3 0 0,-6-4 0 0,-4 2 0 16,-10 3 0-16,0 0 0 0,0 0 0 0,0 0 0 16,-10 3 0-16,-5 2 0 0,-6 0 0 0,-4 1-128 15,-5 3 128-15,-1-4 0 0,1 0 0 0,-2 2 0 0,0-4 0 16,0 3 0-16,2-3 0 0,-1 4 0 15,-1-3 0-15,2 3 0 0,2 2 0 0,1-4 0 0,2-1 0 0,2 1 0 16,1-1 0-16,3 1 0 0,3-1 0 16,3-3 0-16,3-1 0 0,10 0 0 0,0 0 0 15,0 0 0-15,0 0 0 0,0 0 0 0,11-4 0 0,3-1 0 16,2 1 0-16,4-3 0 0,-1-1 0 0,4-1 0 16,1 2 0-16,4 0 0 0,1 0 0 0,2 1 0 15,-2 0 0-15,-1-2 0 0,0 3 0 0,2 0 0 16,1-2 0-16,-1 2 0 0,1-3 0 0,-3 3 0 15,-1 1 0-15,-2-2 0 0,-1-3 0 0,-2 5 0 16,-4-1 0-16,-4 1 0 0,-3 2 0 0,-11 2 0 16,0 0 0-16,0 0 0 0,0 0 0 0,0 0 0 15,0 0 0-15,-11 2 0 0,-6 3 0 0,-5 0 0 16,-4 2 0-16,-6 0 0 0,-4-2 0 0,-1 2 0 16,-1 0 0-16,-2-2 0 0,-2 2 0 0,-3 2 0 0,-2-2 0 15,0 3 0-15,0 2 0 0,0-3 0 0,1-4 0 0,3-1 0 16,2 1 0-16,7-3 0 0,4 0 0 0,7-1 0 15,2-1 0-15,6 1 0 0,4 3 0 0,2-1 0 16,9-3 0-16,0 0 0 0,0 0 0 0,0 0 0 16,0 0 0-16,11-4 0 0,3 0 0 0,4 1 0 15,6 2 0-15,3-1 0 0,1-5 0 0,2 1 0 16,3-1 0-16,0-1 0 0,0 2 0 0,1 1 0 16,-3-4 0-16,0 4 0 0,2 0 0 0,-3-1 0 15,-2 2 0-15,-1 3 0 0,-3-3 0 0,-2 2 0 16,-3-2 0-16,-3 2 0 0,-3 1 0 0,-3 0 0 15,-10 1 0-15,0 0 0 0,0 0 0 0,0 0 0 16,0 0 0-16,0 0 0 0,0 0-192 0,-10 0 64 16,-3 2 128-16,1 0-208 0,-2-2 80 0,0 1 128 0,0 3-208 15,2-2 80-15,1 0-112 0,1-1-16 0,-1-1 0 16,3 1 0 0,8-1-1504-16,-9 4-304 0,1-1-64 0,8-3-16 15,0 0-1072-15,0 0-224 0</inkml:trace>
  <inkml:trace contextRef="#ctx0" brushRef="#br1" timeOffset="95056.65">8136 15102 15663 0,'0'0'1392'0,"0"0"-1120"0,-6-4-272 0,6 4 0 16,0 0 1264-16,0 0 192 0,0 0 32 0,0 0 16 16,10 4-848-16,2-1-160 0,2 1-48 0,1-1-6960 15,3-3-1392-15</inkml:trace>
  <inkml:trace contextRef="#ctx0" brushRef="#br1" timeOffset="96745.12">29297 16671 8287 0,'0'0'736'0,"0"0"-592"15,-12 1-144-15,2 0 0 0,-2 2 2048 16,-1-1 368-16,0 1 80 0,-2-3 0 0,-3-3-1296 0,-2 3-272 15,-1 3-48-15,0-1-16 0,-2 2-224 0,3-1-64 16,1 1 0-16,1 2 0 0,1-1 128 0,2-2 0 16,1-1 16-16,1 1 0 0,3-2 80 0,10-1 16 15,-9 5 0-15,9-5 0 0,0 0-64 0,0 0-16 16,0 0 0-16,0 0 0 0,14-5-208 0,4-1-32 16,2-2-16-16,6 0 0 0,4 6-96 0,5-2-32 15,1-5 0-15,5 4 0 0,1 1-176 0,1-1-48 16,0-3 0-16,1 1 0 0,-1-7 96 0,-2 2 16 15,-5 4 0-15,-3-3 0 0,-2 2 16 0,-4-2 0 0,-4 5 0 16,-4-1 0-16,-4 5-128 0,-5 1-128 0,-10 1 176 16,0 0-176-16,0 0 176 0,0 0-176 15,-15 10 160-15,-4 0-160 0,-7 1 192 0,-2 5-48 0,-6-1-16 0,-7-1 0 16,-6 1-128-16,-5 0 192 0,-5-1-192 0,1 3 192 16,3-2-192-16,2 0 192 0,3-1-192 0,4 0 192 15,6 0-192-15,3-1 160 0,3-3-160 0,5 2 160 16,7-6-32-16,7 0-128 0,3-1 192 0,10-5-64 15,0 0 96-15,0 0 16 0,18 2 0 0,3-2 0 16,5-4-16-16,4-4 0 0,3 1 0 0,5-4 0 16,4 4-96-16,2-3-128 0,0 2 176 0,4-3-176 15,5-1 128-15,-3 1-128 0,-1 0 0 0,-5 3 0 16,-2-6 0-16,-6 5 0 0,-2-1 0 0,-5 6 0 16,-5 0 0-16,-6-1 0 0,-5 1 0 0,-13 4 0 15,0 0 128-15,0 0-128 0,0 0 0 0,-8 6 0 0,-7 2 0 16,-4 1 0-16,-5 2 0 0,-3 2 0 0,-5-3 128 15,-5 3-128-15,-2 0 0 0,-3-3 0 0,0 1 0 0,4-4 0 16,2-1 0-16,3-1 0 0,3 3 128 0,3 1-128 16,4-3 0-16,6 2 0 0,3-3 0 0,3-3 0 15,11-2 0-15,0 0 0 0,0 0 0 0,0 0 0 16,13-2 128-16,5-1-128 0,5-3 128 0,3-1-128 16,5 1 144-16,5-2-144 0,3 2 0 0,3 2 128 15,-1-3-128-15,1-1 0 0,-3-5 0 0,-1 4 0 16,-1 0 0-16,-1 3 0 0,-2-4 0 0,-4 4 0 15,-4 1 0-15,-7-1 0 0,-6 5 0 0,-13 1 0 16,7-4 0-16,-7 4 0 0,0 0 0 0,-15 3 0 16,-5 1 0-16,-5 2 0 0,-6-1 0 0,-5 5 0 0,-2-1 0 15,-5 1 0-15,-4-5 0 0,-2 3 0 16,-1 0 0-16,1-4 0 0,5 1 0 0,2-3 0 0,2 2 0 0,5 0 0 16,2 0 0-16,7-1 0 0,6 0 0 0,6 1 0 15,5-3 0-15,9-1 128 0,0 0-128 0,0 0 0 16,9-5 0-16,5 0 144 0,9-2-144 0,4-1 128 15,3 1-128-15,3 1 0 0,4-3 0 0,2 3 128 16,5-3-128-16,-1 2 0 0,-1-2 0 0,-3 2 0 16,-5-2 0-16,-3 3 0 0,-3 2 0 0,-8-1 0 15,-7 0 0-15,-2 2 0 0,-11 3 0 0,0 0 0 16,0 0 0-16,-8 1 0 0,-4 2 0 0,-7 3 0 16,-5-1 0-16,-8 2 0 0,-5-2 0 0,-3-1 0 15,-2-3 0-15,-2 1 0 0,2 1 0 0,3-2 128 16,2 2-128-16,4 1 0 0,1-1 0 0,9 0 128 0,4 1-128 15,5 2 0-15,4-2 0 0,10-4 0 0,0 0-128 0,0 0-64 16,0 0-16-16,18 2 0 16,6 0-2240-16,7-2-448 0</inkml:trace>
  <inkml:trace contextRef="#ctx0" brushRef="#br1" timeOffset="98015.46">28914 16826 8575 0,'0'0'384'0,"0"0"64"0,0 0-448 0,0 0 0 0,0 0 0 0,0 0 0 16,0 0 832-16,10 0 80 0,-10 0 16 0,13 0 0 15,-1-3-32-15,-1-1-16 0,0 1 0 0,0-1 0 16,0 3-112-16,2-2 0 0,1-2-16 0,1 1 0 0,2 0-272 0,2 2-48 15,4-2-16-15,1 0 0 0,0 0 16 0,0 2 0 16,0 1 0-16,2-1 0 0,-2 2-112 0,1-1 0 16,2-2-16-16,-2 3 0 0,-1 2-112 15,-2-2 0-15,-4-2-16 0,0 2 0 0,-3 0-48 0,-4 2-128 16,1-1 192-16,-12-1-64 0,0 0 0 0,0 0 0 16,0 0 0-16,0 0 0 0,0 0-128 0,0 0 0 15,-10 1 0-15,-1 1 0 0,0-1 0 0,-1-1-176 16,0-1 48-16,0 1 0 0,-2 0-160 0,0 0-32 15,0 0 0-15,4 1 0 0,-1-2 64 0,1 1 16 16,-1-2 0-16,3 2 0 16,-1 0-144-16,0-1-48 0,0 0 0 0,9 1 0 15,-9 0-320-15,9 0-64 0,0 0-16 0,-9 2 0 16,9-2-576-16,0 0-112 0</inkml:trace>
  <inkml:trace contextRef="#ctx0" brushRef="#br1" timeOffset="98513.79">29049 16873 4607 0,'0'0'400'0,"-9"5"-400"15,9-5 0-15,-9 2 0 0,9-2 1520 0,0 0 208 16,0 0 64-16,0 0 0 0,0 0-432 0,0 0-80 16,0 0 0-16,5-10-16 0,3 3-80 0,5-1-16 15,3 0 0-15,3-2 0 0,2 3-128 0,5-4-16 16,0 4-16-16,0 0 0 0,2-1-112 0,3 4 0 0,3 0-16 0,-2 0 0 16,-3 2-432-16,0 0-64 0,1-1-32 0,-2 1 0 15,-2 4 32-15,-2-2 0 0,-3-2 0 0,-2 2 0 16,-1-1-128-16,-3 1 0 0,-1 1-16 0,-1-1 0 15,-3 0-240-15,-10 0 144 0,0 0-144 0,0 0 128 16,0 0-128-16,0 0 0 0,0 0 0 0,0 0 0 16,-10 4-240-16,-3 1-128 0,-1 0-16 0,-3-1-8384 15,0-1-1680-15</inkml:trace>
  <inkml:trace contextRef="#ctx0" brushRef="#br1" timeOffset="108336.78">2111 2918 24879 0,'-24'-8'2208'0,"10"4"-1760"0,-1 2-448 0,2 1 0 31,4-1-368-31,3 4-144 0,6-2-48 0,-10 1 0 0,10-1 384 0,0 0 176 0,0 0-160 0,-7 11 160 16,1-4-128-16,1 1 128 0,0 1 0 0,2 4-144 16,1-1 144-16,-1 4 0 0,-2 4 160 0,1 5-160 0,1 1 432 0,-5 7-16 15,-1 5 0-15,0 11 0 16,-1 5 160-16,-1 10 48 0,-3 6 0 0,1 10 0 16,-1 5-176-16,-1 10-48 0,-1 8 0 0,1 7 0 0,1 3-16 0,1 5 0 15,3-1 0-15,1 2 0 0,0 5 192 0,3-4 48 16,0-3 0-16,1 4 0 0,1 0-112 0,0-2 0 15,-1 2-16-15,0 1 0 0,1 4-208 0,-1-3-32 16,-4-2-16-16,1-5 0 0,1-3-64 0,-1-3-16 16,2-5 0-16,1-4 0 0,0-7-160 0,0-3 192 15,1-2-192-15,1-3 192 0,2-3-16 0,0-3 0 16,-1 1 0-16,4-1 0 0,-2 2-48 0,0-4 0 16,0 0 0-16,0-3 0 0,2 1-128 0,0 0 128 15,-1-4-128-15,3-5 128 0,-3-2 0 0,4-7-128 0,-3-4 192 16,7-4-64-16,-1 0-128 0,2-7 128 0,-2-3-128 0,2-6 128 15,0-4-128-15,2-3 0 0,3-1 0 0,1-6 0 16,1-1 0-16,3 0 0 0,-1-2 0 0,5-1 0 16,2 2 0-16,4 0 0 0,1-3 0 0,3-1 128 15,3-3 0-15,1 3 0 0,0-1 0 0,4-4 0 16,2 2 64-16,4-2 0 0,5 1 0 0,7-4 0 16,3 1-64-16,4-2-128 0,-1 0 192 0,0 6-64 15,-1-186-128-15,1 367 160 0,0-184-160 0,5 2 160 16,3-2-160-16,1 2 0 0,0-2 0 0,0 3 0 15,0-3 0-15,4 3 0 0,2-1 0 0,1 2 128 16,1-1-128-16,0-2 128 0,-1 2-128 0,0-2 128 16,5 1 64-16,4-2 0 0,-1 2 0 0,4-3 0 15,-1 2-192-15,3-4 0 0,6 0 144 0,1-2-144 0,-1-3 128 0,3-2-128 16,1-1 160-16,4 1-160 0,5-2 144 0,-1-1-144 16,-3-6 128-16,4 0-128 15,6 2 0-15,-1-3 128 0,-7-2-128 0,5 1 0 0,5-1 0 0,-2 0 0 16,-4 0 128-16,2 1-128 0,5-1 0 0,-2 2 0 15,-1 0 0-15,1 1 0 0,0-1 0 0,1 4 0 16,1-5 0-16,2 4 0 0,1-3 0 0,1 2 128 16,-3 1-128-16,1-1 0 0,-1 3 0 0,3-2 0 15,1 2 0-15,-2 4 0 0,-3-4 0 0,3 3 0 16,2 2 0-16,-2-1 0 0,-1 2 0 0,3 1 0 16,0 1 0-16,-1 1 0 0,-5 0 0 0,5 2 0 15,2 2 0-15,-1-2 0 0,-1 1 0 0,3 2 0 0,5-1 0 0,-5-1 0 16,-1 3 0-16,1-3 0 0,5 1 0 15,-4 4 0-15,-4-3 0 0,3 1 0 0,5-2 128 0,-5 0-128 16,-4 0 0-16,3-1 0 16,2 3 0-16,-4 1 0 0,-3-4 0 0,2 3 0 0,4-3 0 0,-3-2 0 15,-3 1 0-15,3 1 0 0,2-1 0 0,0-3 0 16,-6 2 0-16,5 0 0 0,3-1 0 0,-6 1 0 16,-7 2 0-16,3-3 0 0,4 1 0 0,-1 1 0 15,-5-1 0-15,2 2 0 0,3-1 0 0,-2 0 0 16,-3 0 0-16,3 2 0 0,2-2 0 0,-2 0 0 15,-2 0 0-15,1 0 0 0,2-2 0 0,1-1 0 16,-3 2 0-16,0-2 0 0,-1-1 128 0,2 1-128 16,3-1 0-16,-4 2 0 0,-5-1 0 0,0 2 0 15,3 0 0-15,-1 0 0 0,-7-1 0 0,3 1 0 16,2 1 0-16,-4 2 0 0,-1-2 0 0,-3 0 0 0,1 1 0 16,0 1 0-16,2-2 0 0,-2 1 0 0,-4 4 0 0,4-4 0 15,3 0 0-15,-3 1 0 0,-4-2 0 0,1 0 0 16,1 1 0-16,-3-2 0 0,-1-3 0 0,1 0 0 15,-4 0 0-15,4-2 0 0,4 0 0 0,-4-1 0 16,-3 1 0-16,0 2 0 0,1 1 0 0,0 0 0 16,-2-1 0-16,0-1 0 0,-3 0 0 0,2 0 0 15,2-5 0-15,-4 3 0 0,-4 1 0 0,-1 2 0 16,-1-1 0-16,1 0 0 0,4-3 0 0,-6 2 0 16,-4-5 0-16,-1 3 0 0,-2 1 0 0,2 0 0 15,3-2 0-15,-1-3 0 0,-3 2 0 0,-1-3 0 16,1 1 0-16,1-2 0 0,1 1 0 0,-4-2 0 0,-6 2 0 0,2-1 0 15,-3 3 0-15,2-1 0 0,-2 0 0 0,2-2 0 16,-4 3 0-16,-5 0 0 0,-5 0 0 0,1 4 0 16,1-2 0-16,3-2 0 0,-2 1 0 0,2 2 0 15,-1-1 0-15,-2 2 0 0,-5 0 0 0,2 0 0 16,0 2 0-16,3-3 0 0,2-1 0 0,0 0 0 16,2 1 0-16,-4-1 0 0,-7-3 128 0,1 3-128 15,2-2 0-15,0 0 0 0,0 2 0 0,1-3 0 16,-1 2 0-16,-2 1 0 0,-4-3 0 0,-3 3 0 15,-3 3 0-15,0-3 0 0,1-3 0 0,0 4 0 16,-1 2 0-16,2-2 0 0,-3-1 0 0,0 0 0 16,-4 0 0-16,-3-2 128 0,-3 2-128 0,-3 0 0 15,1-4 0-15,0 4 128 0,-1 0-128 0,-1-1 0 16,0 2 0-16,-1-1 0 0,0 2 128 0,-1 1-128 0,0-2 0 0,-1 1 0 16,-4 1 0-16,-2 1 128 0,0 1-128 15,-3 0 0-15,-3-2 0 0,-1 0 0 0,-1-2 128 0,-1 0-128 16,-2 2 0-16,-1-1 128 0,-1 1-128 0,2 0 128 15,-4-2-128-15,2-1 128 0,-3 2-128 0,3-1 192 16,-3 1-192-16,0-2 192 0,2 0-192 16,-3 1 0-16,2 0 144 0,-1-3-144 0,-1-2 0 0,0-3 0 15,-1 4 0-15,-2-5 128 0,2 0-128 0,-2 0 128 16,0-2-128-16,1-4 128 0,-2-1 16 0,1-3 16 16,-2 0 0-16,1-1 0 0,0-4-160 0,0-3 0 15,3 0 144-15,1-2-144 0,-2-3 128 0,4-3-128 16,-5-5 160-16,3 1-160 0,0-6 0 0,0-2 128 15,0-5-128-15,-1 0 0 0,0-3 0 0,1 0 0 0,2 0 0 0,-2 1 0 16,1-8 0-16,1 5 0 0,-1-2 0 0,0 2 0 16,0-5 0-16,0 0 176 0,-1 5-176 0,1-5 160 15,2-3-160-15,-2 2 0 0,-1-3 0 0,2 0 0 16,2-1 0-16,1-3 0 0,0-2 0 0,1 1 0 16,3-1-144-16,2 1 144 0,3-4 0 0,3 1 0 15,-1 1-192-15,3-4 192 0,0-3-192 0,1 4 192 16,2-3-192-16,-1 5 64 0,1 3 128 0,-1-2-208 15,-3 1 208-15,-2 3 0 0,1 5 0 0,-3-2-144 16,-4 2 144-16,0 1 0 0,0-1 0 0,-1 4 0 16,0 1 0-16,-1 4 0 0,0-1 0 0,1 0 0 15,-2 0 0-15,3-1 0 0,-1 3 128 0,1 2-128 16,1-4 0-16,0 3-128 0,0 1 0 0,-1 3 0 16,-1 1 128-16,0 1-192 0,-2 1 192 0,1 2-192 0,-2 1 192 15,0 4-192-15,-1-3 192 0,0 1-192 0,-3-3 192 0,1 5-160 16,1-3 160-16,-6 4-160 0,0-4 160 0,-1 5-160 15,0-3 160-15,1 1-160 0,-4 5 160 0,0-3 0 16,-2-2 0-16,-1 2 0 0,2 2 0 0,-4-2-160 16,0-1 160-16,-2 6 0 0,1 1 0 0,-2 2 0 15,-2 0 0-15,-2 1 0 0,-1-3 0 0,-6 4 0 16,2 1 0-16,-2 4 0 0,-1 0 0 0,0 1 0 16,-1 4 0-16,-1-3 0 0,-3 1 0 0,0 2 0 15,-3 4 0-15,-3 0 0 0,-2 2-160 0,-2 1 160 16,-1 2-128-16,-5 0 128 0,-4 4 0 0,-5-2-128 15,-5 2 128-15,-3-1 0 0,0 3 0 0,-2-2 0 0,-1 3 0 0,-1 2-128 16,1-4 128-16,-6 1 0 0,-3 1 0 0,-6 2 0 16,-2-1 0-16,-4-1 0 0,2 3 0 0,-3-1-128 15,-2 2 128-15,-8 0 0 0,-8-1 0 0,-1 1-128 16,1 0 128-16,-6 1 0 0,-8-1 0 0,2 1 0 16,-2 1 0-16,-3-2 0 0,-2-2 0 0,-2 2 0 15,-3-2 0-15,-1 1 0 0,-1-1 0 0,1 3 0 16,-9-2 0-16,2 0 0 0,0 1 0 0,0-3 0 15,-4 3 0-15,1-2 0 0,0-2 0 0,0 2 128 16,-6-4-128-16,0 2 0 0,-3-1 0 0,1-3 0 16,0 3 0-16,-4-5 0 0,-2 4 0 0,1-3 0 15,2 2 0-15,-5-3 0 0,-3 2 0 0,-3-2 0 16,-2 5 0-16,2-4 0 0,-2 2 0 0,-2-2 0 16,-1 4 0-16,2-3 0 0,4 1 0 0,-5 3 0 15,-3-5 0-15,0 2 0 0,3-1 0 0,0 2 0 0,-2-5 0 0,-2 4 0 16,-1-5 0-16,4 3 128 0,3 2-128 0,-4 2 0 15,-3-7 0-15,-2 4 0 0,-3 4 0 0,1 2 0 16,3 1 0-16,-4-2 0 0,-5-1 0 0,-1 2 0 16,3 2 0-16,-1 1 0 0,1-1 0 0,-2 0 0 15,-4-1 0-15,1 2 0 0,3 2 0 0,1-2 0 16,6-3 0-16,-3 1 0 0,-1-2 0 0,1 2 0 16,0 2 0-16,4 0 0 0,-1-3 0 0,1 1 0 15,-6 2 0-15,3 3 0 0,1 3 0 0,-2-2 0 16,-3-1 0-16,-2 2 0 0,-2 2 0 0,3 1 0 15,2 3 0-15,-3-2 128 0,-4 0-128 0,2-1 0 16,0 3 128-16,5-1-128 0,2 1 0 0,-1-5 144 0,-3 2-144 16,1-5 0-16,1 1 144 0,6 0-144 0,4 1 0 15,-2-2 144-15,-2-3-16 0,2 1-128 0,5-1 192 0,1 0-64 16,-1 0 0-16,6 0-128 0,-2-1 192 0,5 1-64 16,3-2-128-16,0 1 160 0,-1-4-160 0,10 1 160 15,6 0-160-15,0 1 160 0,-3-6-160 0,6 4 160 16,9 1-160-16,-1-4 0 0,-2 1 0 0,7-5 0 15,5 4 0-15,6 0 0 0,3 1 128 0,-1 1-128 16,3-6 0-16,2 6 0 0,4 0 0 0,-4 2 0 16,-2 1 0-16,0 1 0 0,4-5 0 0,2 6 0 15,3 4 0-15,-1 1 0 0,-7-4 0 0,4 0 0 16,4 0 0-16,4 2 0 0,5 1 0 0,-5 2 0 16,-5-1 0-16,0 2 0 0,3-2 0 0,0 6 0 0,3 1 0 0,-3 2 0 15,-5-2 0-15,0 1 0 0,1 2 0 0,1 2 0 16,2 2 0-16,-3 1 0 0,-3-1 0 0,0 1 0 15,4 0 0-15,1 0 128 0,5-1-128 0,-1 1 128 16,-2 0-128-16,3-2 128 0,1-1-128 0,1 2 0 16,3 0 144-16,-2 0-144 0,-2-3 0 0,3 1 128 15,2 0-128-15,5-1 0 0,4 0 0 0,0 3 0 16,0 0 0-16,1-3 0 0,1-4 0 0,7 2 0 16,4-5 0-16,5 3 0 0,8-2 0 0,5 4 0 15,5 0 0-15,3-3-192 16,0 0-192-16,8-3-32 0,1 1-16 0,4-3 0 15,0 2-1664-15,6 1-336 0,6-2-64 0</inkml:trace>
  <inkml:trace contextRef="#ctx0" brushRef="#br1" timeOffset="109354.95">23168 2742 11967 0,'0'0'1072'16,"0"0"-864"-16,0 0-208 0,0 0 0 0,0 0 240 0,0 0 0 15,5-5 0-15,-5 5 0 0,2-11 16 0,-2 11 0 16,0 0 0-16,0 0 0 0,0 0 736 0,0 0 160 16,0 0 16-16,0 0 16 0,0 0 48 0,0 0 16 15,0 0 0-15,0 0 0 0,0 0-96 0,0 0-32 16,13-3 0-16,0-3 0 0,-2 2-128 0,3-2-32 15,1 1 0-15,4-3 0 0,3 2-128 0,1-2-48 16,1 2 0-16,5 2 0 0,0-1-176 0,6-2-32 16,3 2-16-16,0 4 0 0,-1-1-192 0,1 3-48 15,-2 1 0-15,-6 1 0 0,-3 2-160 0,-4 5-32 16,-6 3-128-16,-3 3 192 0,-3 0-192 0,-4 3 0 0,-2 4 128 16,-5 3-128-16,-3 7 144 0,-6 4-16 15,-3 1 0-15,-7 7 0 0,-6 2 80 0,-6 2 16 0,-3 1 0 0,-6 0 0 16,-1-5-96-16,-3-1 0 15,1-6-128-15,0-1 192 0,2-2-48 0,3-1-16 16,2-2 0-16,6-5 0 0,3-4 48 0,6-2 0 16,4-3 0-16,4-4 0 0,5-1-176 0,2-3 160 15,6-10-160-15,0 0 160 0,0 0-160 0,0 0 128 0,7-8-128 0,2 1 128 16,5-6 16-16,3-1 0 0,5 3 0 0,3-5 0 16,3 1-144-16,3-1 0 0,1 0 0 0,3 4 0 15,2 2 0-15,-1-1 128 0,-2 5-128 0,-1 0 0 16,-2-2 0-16,-1 4 0 0,-2-1 128 0,-2 1-128 15,-5 0-240-15,-2 2-80 0,-2-1 0 0,2 0-16 16,-4 0-2528 0,-3-1-496-16,-12 4-96 0,0 0-32 0</inkml:trace>
  <inkml:trace contextRef="#ctx0" brushRef="#br1" timeOffset="109575.68">23975 3523 29999 0,'0'0'1328'0,"-4"6"272"0,4-6-1280 0,0 0-320 16,-1 5 0-16,1-5 0 0,0 0 704 0,0 0 64 15,0 0 0-15,8 0 16 0,1-4 368 0,3-1 64 16,-1-5 0-16,2 0 16 0,0-3-656 0,1-1-144 16,-3 0-32-16,-1 3 0 0,2-2-400 0,-3 0 128 15,-2 5-128-15,0-4 0 16,-1 5-1072-16,-2-1-288 0,-4 8-64 0,0 0-14384 0</inkml:trace>
  <inkml:trace contextRef="#ctx0" brushRef="#br1" timeOffset="110124.92">24512 2797 31263 0,'-9'-14'1392'0,"8"10"272"0,1-1-1328 0,1-2-336 15,1 0 0-15,3 2 0 16,0-4 304-16,3 2-16 0,2-6 0 0,4 1 0 15,3 2 288-15,5-4 48 0,4 2 16 0,1-1 0 0,4 0 64 0,2 0 0 16,3 1 16-16,0 2 0 0,1-1-144 0,1 5-48 16,1 1 0-16,-1 0 0 0,0 2-240 0,0 5-48 15,-5 3-16-15,-4 0 0 0,-6 0-224 0,-5 5 0 16,-5-1 0-16,-8 5 0 0,-6 4-176 0,-8 2 176 16,-8 5-160-16,-6 1 160 0,-7 3 0 0,-3-1 0 15,-4 3 0-15,1-5 0 0,2 2 0 0,2-5 0 16,3-1 0-16,2 1 0 0,4-2 0 0,3-2 0 15,5 0 0-15,3-1 0 0,5 0 0 0,5-2 0 16,6 1 0-16,4-3 0 0,3-4 0 0,6 3 0 16,4 0 0-16,5-3 0 0,0 2 0 0,5 4 0 15,2 0 0-15,4 3 0 0,5 2 0 0,-1 0 0 16,-1 1 0-16,-4 3 0 0,-3-1 176 0,-5 4 16 0,-7-5 16 0,-4 1 0 16,-7 2 112-16,-5-3 0 15,-5 0 16-15,-4-1 0 0,-5 0 160 0,-4-2 16 0,-5-1 16 0,-4 0 0 16,-7 1 0-16,-4-3 0 0,-2 1 0 0,-1-1 0 15,-1-1-288-15,-1-2-64 16,-2-1-16-16,1-2 0 0,1 2-160 0,1-4 0 0,3-3 0 0,0-3 0 31,5-4-2288-31,1-5-384 0,5 0-80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20:13:43.39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1190 14614 9215 0,'0'0'816'0,"0"0"-656"16,0 0-160-16,0 0 0 0,-4-10 1088 0,4 10 176 16,0 0 32-16,-6-9 16 0,-2 3 256 0,8 6 48 15,0 0 16-15,-9-7 0 0,9 7-96 0,-9-2-32 16,9 2 0-16,0 0 0 0,-10 2-176 0,10-2-48 15,-8 7 0-15,8-7 0 0,0 0-160 0,-9 11-32 0,4 3-16 0,2 3 0 16,-2 0-368-16,3 4-64 0,0-1 0 0,0 7-16 16,2 0-176-16,3 4-48 0,-3 5 0 0,3-1 0 15,2 1 0-15,0 1 0 0,1 5 0 0,2 2 0 16,1 1-80-16,1 1 0 0,1-4-16 0,2 5 0 16,0 0-144-16,1 1-32 0,-2 0 0 0,6-3 0 15,0-1-128-15,0-3 192 0,1-3-192 0,1-1 192 16,0-3-192-16,2 1 0 0,1-2 144 0,1 0-144 15,3-2 128-15,-1 0-128 0,2-1 128 0,2 3-128 16,-2 0 0-16,0-3 144 0,-2-2-144 0,5-3 0 0,-1-2 176 0,0-3-176 16,-4-1 160-16,1-3-160 0,1-6 128 0,2 0-128 15,-3-5 0-15,1-4 144 0,-1-4-144 0,2-3 0 16,-1-5 0-16,0-3 128 0,0-4-128 0,-3-2 128 16,1-3-128-16,-2-4 128 0,-5 1 0 0,-1-6 0 15,-2-2 0-15,-1-1 0 0,-4 0 0 0,-4-4-128 16,2-1 192-16,-2-6-64 0,-1 2-128 0,-2-5 128 15,-2 3-128-15,2-1 128 0,-1-1-128 0,-2 5 0 16,-2-3 0-16,1 7-176 16,0 3-400-16,0 4-64 0,-3-1-32 0,1 4 0 15,-2-1-2224-15,0 3-448 0,-1-2-96 0</inkml:trace>
  <inkml:trace contextRef="#ctx0" brushRef="#br0" timeOffset="448.2">1874 14361 25631 0,'0'0'1136'0,"-7"3"224"0,-2 1-1088 0,0-1-272 0,2 4 0 0,-1-2 0 15,-1 5 304-15,3-1 0 0,0 2 0 0,-1-1 0 16,2 4 560-16,1 2 112 0,4 2 32 0,0 2 0 15,2 4-160-15,1 3-16 0,5-2-16 0,4 3 0 16,0 4-240-16,3-2-32 0,6 3-16 0,2-1 0 16,3 0-208-16,4-7-32 0,-1 1-16 0,1-3 0 0,1-6-128 0,-4 0-16 15,-2-8-128-15,-3-1 192 0,-3-7 32 16,-2-5 0-16,0-6 0 0,-6-4 0 0,-2-6 144 0,-4-5 16 16,-2-4 16-16,-3-1 0 0,-5-1 16 0,1-3 0 15,-2-3 0-15,-3 3 0 0,-3 2-160 0,-2 3-48 16,-1 1 0-16,0 1 0 0,-3 3-16 0,-1 3 0 15,0 2 0-15,2 2 0 0,2 0-32 0,4 3-16 16,-1 3 0-16,3 2 0 0,3 4-144 0,6 5 0 16,0 0 0-16,0 0 0 0,6-8 0 0,6 4 0 15,3 2 0-15,4 2 0 0,3-2 0 0,1 2 0 16,0 2 128-16,1-2-128 0,-4-3 0 0,3 1 0 16,1-5 0-16,-2 2 0 0,-5-1 0 0,0-4 0 15,-3 3 0-15,-1-4 0 0,-3-1-272 0,-4 1-48 16,-2-4 0-16,-3 1 0 15,-3-2-1760-15,-5 0-352 0,-4-3-80 0,-3-1-13264 0</inkml:trace>
  <inkml:trace contextRef="#ctx0" brushRef="#br0" timeOffset="743.93">1066 13316 30399 0,'0'0'1344'0,"-6"7"288"15,-2-3-1312-15,8-4-320 0,0 0 0 0,0 0 0 0,0 0 128 0,2 6-128 16,3 3 160-16,8 1-160 0,3 3 800 0,7 2 64 16,9 1 16-16,5 1 0 15,5 1 32-15,5 2 16 0,7 0 0 0,6 2 0 0,4 1-192 0,0-1-32 16,1-1-16-16,3 1 0 0,-1-2-368 0,2-2-80 15,0-4-16-15,-1 1 0 0,-3 2-224 0,-11-3 144 16,-8-4-144-16,-5 0 128 0,-6-5-128 0,-5 0 0 16,-9-1 0-16,-2-7 0 15,-5 0-1840-15,-4-2-240 0,-3-1-48 0</inkml:trace>
  <inkml:trace contextRef="#ctx0" brushRef="#br0" timeOffset="1213.79">1839 12416 24479 0,'0'0'1088'0,"-3"13"208"0,-3-1-1040 16,4 2-256-16,-1 1 0 0,2 4 0 0,1 1 528 0,3 6 48 15,2-2 16-15,4 4 0 0,3-2 352 0,2 8 64 16,4-1 16-16,5 2 0 0,2 2-384 0,3 0-80 16,3-2-16-16,-1-3 0 0,0-4-192 0,-1-2-32 15,1-7-16-15,-2-7 0 0,-1-1-16 0,-4-5 0 16,-2-5 0-16,-3-3 0 0,-1-5 0 0,-6-4 0 16,-1-6 0-16,-1-2 0 0,-2-4 128 0,-4-2 32 15,-1-6 0-15,-2-2 0 0,-2 0-176 0,0 2-16 16,-1 1-16-16,0 0 0 0,-1 4-240 0,-1 0 0 15,0 3-192-15,-2 0 192 16,2-1-1872-16,-4 4-272 0,-5 0-48 0</inkml:trace>
  <inkml:trace contextRef="#ctx0" brushRef="#br0" timeOffset="1556.07">1715 11851 27071 0,'-2'14'1200'0,"1"-1"240"0,1-3-1152 0,1 2-288 0,2 1 0 0,2 2 0 15,3 1 0-15,3 1 0 0,4 1 0 0,4 0 0 16,2-3 288-16,3 2 48 0,1-2 16 0,3-2 0 16,3-6 32-16,-2 1 0 0,0-3 0 0,2-1 0 15,-3-4 128-15,-3-3 16 0,-3 0 16 0,-2-8 0 0,-3 1-16 0,-3-5 0 16,-4-4 0-16,-3-1 0 0,2-6 240 0,-4 1 64 15,-6-6 0-15,-3 1 0 0,-2-1-64 0,-3-2-16 16,-2-2 0-16,-7 0 0 0,-1 1-224 0,-3 2-32 16,-1 3-16-16,-3 0 0 0,-4 6-144 0,-1 1-16 15,-4 1-16-15,1 3 0 0,-4 1-80 0,4 5-16 16,0-2 0-16,4 3 0 0,2 3-208 0,4-1 0 16,2 1 128-16,3 2-128 0,3-3-208 0,2 4-96 15,0-3-16-15,2 3 0 16,3 2-2352-16,2-2-464 0,-1-1-112 0</inkml:trace>
  <inkml:trace contextRef="#ctx0" brushRef="#br0" timeOffset="1888.9">914 10455 3679 0,'-8'4'320'16,"-1"-3"-320"-16,1-1 0 0,-1 0 0 15,1 0 3904-15,2 0 720 0,1 0 144 0,5 0 32 0,0 0-2624 16,0 0-528-16,0 0-112 0,0 0 0 0,7 7-416 0,5 3-80 16,2-1-16-16,5 2 0 0,4-2-64 0,2 4 0 15,4 5-16-15,6-2 0 0,3 1-192 0,6 2-48 16,4 2 0-16,7 3 0 0,7 2-112 0,27 11-16 15,-6-2-16-15,-4 0 0 0,-3-2-240 0,-1-3-64 16,-2-1 0-16,-4 1 0 0,-1-6-128 0,-8-1-128 16,-6-4 144-16,-8-1-144 0,-9-3 0 0,-4-3 128 15,-5-4-128-15,-5-2 0 16,-4-3-1024-16,-5-4-240 0,-5-4-48 0,-9 5-9552 16,-2-11-1904-16</inkml:trace>
  <inkml:trace contextRef="#ctx0" brushRef="#br0" timeOffset="2430.4">1589 9788 20495 0,'0'0'896'0,"0"0"208"0,-3 11-880 0,3-3-224 16,0-8 0-16,4 13 0 0,0-4 496 0,1 2 48 15,5 0 16-15,4 1 0 0,4 1 464 0,4 2 80 16,1-1 32-16,4 1 0 0,5 2-240 0,4-2-64 16,3-1 0-16,3 0 0 0,1-5-112 0,2 1-16 15,-3-4-16-15,-4-1 0 0,-2-1-192 0,-7-4-48 16,-6-4 0-16,0-1 0 0,-4-1 96 0,-3-7 16 15,-3-1 0-15,-4-2 0 0,-5-5 160 0,-4-3 48 16,-5-4 0-16,-6-2 0 0,-5-5-128 0,-1 0 0 16,-2-3-16-16,-2 0 0 0,-6 1-304 0,-1 4-64 15,-6 2-16-15,-3 2 0 0,-4 5-80 0,0 1-16 16,-1 0 0-16,6 4 0 0,1 0-144 0,7 2 0 16,5 2 144-16,6 5-144 0,1-2 0 0,2 6 0 15,0-182 0-15,7 366-192 16,7-178-1008-16,0 0-208 0,0 0-32 0,0 0-10128 0,0 0-2016 0</inkml:trace>
  <inkml:trace contextRef="#ctx0" brushRef="#br0" timeOffset="2836.55">1598 8157 26607 0,'0'0'1168'0,"-1"6"256"0,-2 3-1136 0,2 0-288 15,-1 5 0-15,2 3 0 0,2 2 352 0,0 2 16 16,0 6 0-16,0 1 0 0,7 4 400 0,-1 2 64 16,-1-1 32-16,3 3 0 0,6 1-272 0,0-2-48 15,-1-2-16-15,10 8 0 0,-1-7-48 0,1-10-16 16,1-4 0-16,0-8 0 0,0-3-144 0,0-5-48 15,1-8 0-15,-4-1 0 0,-1-3 48 0,0-4 0 16,5-2 0-16,0-4 0 0,0-2-16 0,0-1 0 16,1 2 0-16,2 0 0 0,-1 0-96 0,0 3-16 15,0-1 0-15,1 6 0 0,-1 3 48 0,-1 0 0 16,-1 5 0-16,-2 3 0 0,-1 3 288 0,-4 6 64 16,-4 4 16-16,1 5 0 0,-3 5 96 0,3 19 0 15,-4 5 16-15,-7 1 0 0,-2 3-288 0,-4 1-64 0,-3 0-16 16,-4 0 0-16,-6 0-352 0,-2-1 144 0,-3-6-144 0,-1-4 0 31,-3-5-1408-31,-1-9-384 0,2-6-64 0,-3-7-10528 0,-1-7-2096 0</inkml:trace>
  <inkml:trace contextRef="#ctx0" brushRef="#br0" timeOffset="3668.95">1416 6103 8287 0,'0'0'736'0,"6"9"-592"0,1 1-144 0,-1-2 0 0,-6-8 1424 15,8 10 256-15,-1-2 48 0,1 0 16 0,-8-8-272 16,6 7-64-16,3-1-16 0,-9-6 0 0,0 0 144 0,0 0 16 15,0 0 16-15,0 0 0 0,0 0-144 0,0 0-16 16,0 0-16-16,-10-11 0 0,-1-2-112 0,-1 3 0 16,-2-5-16-16,-2-6 0 0,-3-4-448 0,-6-1-96 15,0-3-16-15,-14-11 0 0,-1 1-256 0,-2 0-48 16,-1-2-16-16,14 15 0 0,0-7-112 0,-4 0-16 16,-1-3-16-16,3-1 0 0,0 0-240 0,2 3 128 15,1 1-128-15,3 4 0 0,-1-2 0 0,6 6 128 16,2 3-128-16,3 3 0 0,-2 2 0 0,7 5 0 15,1 0 128-15,2 2-128 0,0 3 0 0,2 3 0 0,1-1 0 0,4 5 0 16,0 0 0-16,0 0 128 16,0 0-128-16,10-2 0 0,4 2 0 0,2 2-160 0,4 1 32 0,5 0 0 15,3 0 128-15,3 0 0 16,1 2-144-16,3 2 144 0,5-2 0 0,2 1 0 0,2 3 0 0,6 0 0 16,4 4 0-16,5 2 0 15,4 1 128-15,24 10-128 0,-10 1 192 0,-2-3-32 0,-1 2-16 0,-1-1 0 16,-1 0 48-16,-2 0 0 0,-1-4 0 15,-5-1 0-15,-9-2-64 0,-2 0-128 0,-3-3 192 0,-2 1-64 16,-3-3 0-16,-3 0-128 0,-3 0 192 0,1 1-64 16,-4-4-128-16,-1 0 192 0,-3 1-192 0,-5 0 192 15,0 1-192-15,-5-2 0 0,-1 2 0 0,-7 1 0 16,2-5 0-16,-5 1-256 0,-5-2 48 0,-6-7 0 16,2 10-1296-16,-2-10-256 0,-9 9-48 0,-3-2-16 15,0-1-784-15,-4-4-144 0,0 1-48 0</inkml:trace>
  <inkml:trace contextRef="#ctx0" brushRef="#br0" timeOffset="4102.7">2641 6723 14735 0,'5'13'640'0,"-1"-2"160"0,0-2-640 0,0 0-160 16,-4-9 0-16,8 13 0 0,-2-3 880 0,0 2 144 15,-6-12 16-15,7 9 16 0,-7-9 320 0,0 0 64 16,0 0 16-16,0 0 0 0,0 0-304 0,0 0-48 16,7-11-16-16,-3-4 0 0,-4-5 32 0,0-7 0 0,-1-2 0 0,-2-8 0 15,-1-8-224-15,3-5-32 16,0-8-16-16,1 0 0 0,0-7-208 0,2-5-32 0,2-7-16 0,0-7 0 15,-1-5-192-15,2 1-32 0,-2 4-16 0,5-1 0 16,-3 0 64-16,0 25 16 0,-1-8 0 0,0-1 0 16,0 2 16-16,0 0 0 0,-2-1 0 0,3-1 0 15,-1 2-128-15,1 5 0 0,-1 0-16 0,2 7 0 16,1 0-64-16,0 5-16 0,-3 5 0 0,4 1 0 16,-1 5-32-16,1 3-16 0,-3 3 0 0,1 5 0 15,1 2-32-15,2 3 0 0,-4 4 0 0,2 1 0 0,0 3-144 0,0 2 0 16,0 4 0-16,-1 0 128 0,0 4-128 0,-6 5 0 15,8 0-192-15,0 3 192 16,-2 3-1472-16,0 0-192 0,-1 3-16 16,1 3-10400-16,-3 3-2064 0</inkml:trace>
  <inkml:trace contextRef="#ctx0" brushRef="#br0" timeOffset="19182.75">3850 7952 8287 0,'0'0'368'0,"-7"-3"80"0,-5-2-448 0,3-4 0 16,3 1 0-16,0 3 0 0,-1-3 1664 0,2 3 240 0,5 5 48 0,-5-6 16 16,0-3-1200-16,1 4-224 0,0-3-48 0,4 8-16 15,-1-7-160-15,-1-4-16 0,2 11-16 0,0 0 0 0,1-6 160 0,-1 6 48 16,0 0 0-16,0-182 0 0,0 364 0 0,0-182 0 16,0 0 0-16,0 0 0 0,0 0-128 15,0 0-32-15,0 0 0 0,0 0 0 0,0 0-80 0,0 0 0 16,0 0-16-16,-7 4 0 0,2 0 144 0,5-4 16 15,-5 6 16-15,5-6 0 0,-5 3 48 0,5-3 16 16,0 0 0-16,0 0 0 0,0 0 0 0,0 0 0 16,0 0 0-16,0 0 0 0,0 0-80 0,0 0-16 15,1 7 0-15,-1-7 0 0,8 4 80 0,2-3 16 16,2 1 0-16,3-2 0 0,4 0-16 0,5-2 0 16,3-1 0-16,3 1 0 0,3 4-176 0,3-2-32 15,2 0-16-15,0-2 0 0,-1 1-48 0,4 0-16 0,-2-2 0 0,1 1 0 16,-1 0 80-16,0 0 32 15,-2-1 0-15,-4 1 0 0,0 2-80 0,-5 0-16 16,-2 2 0-16,-3 0 0 0,-3-1-16 0,-3 1-16 0,-4 0 0 0,-1-2 0 16,-3 1-160-16,-2-1 160 15,-7 0-160-15,0 0 160 0,0 0 0 0,0 0 0 16,0 0 0-16,0 0 0 0,0 0 32 0,0 0 16 16,-7 1 0-16,-6-1 0 0,-1-1-64 0,-2 0-16 0,-5 1 0 0,-2 0 0 15,-1 0 0-15,-4 1-128 0,-2-1 192 0,-3 1-64 16,-4 2-128-16,-1-2 128 0,-2-1-128 0,0 0 128 15,-1 0-128-15,0 0 0 0,2 1 0 0,1 1 128 16,1-2-128-16,5 0 0 0,2-2 0 0,4 2 0 16,2 2 0-16,5 0 0 0,4-2 0 0,-3 0 0 15,9 1 0-15,9-1 0 0,0 0 0 0,0 0 0 16,14 0 0-16,5 0 0 0,4 0 0 0,5-3 0 16,6-3 144-16,7 3-144 0,3-2 160 0,5-3-160 0,0 2 128 0,3-6-128 15,1 2 0-15,-17 1 144 0,5 3-144 0,1-3 128 16,0 2-128-16,-1-1 128 0,-5 1 208 0,-1 2 48 15,-5-2 0-15,-3 1 0 0,-5 3 64 0,-6-1 32 16,-3 0 0-16,-2 1 0 0,-11 3-208 0,0 0-32 16,0 0-16-16,-12 0 0 0,-9 3 32 0,-7 2 16 15,-6-1 0-15,7 1 0 0,-5 1-272 0,-20 2 160 16,-1 3-160-16,3-2 128 0,3 4-128 0,3-3 0 16,1 0 0-16,3 3 0 0,2-3 0 0,5 2-304 15,1-5 48-15,4 3 16 16,4-2-2032-16,6 2-416 0,6 2-64 0,5-3-14560 0</inkml:trace>
  <inkml:trace contextRef="#ctx0" brushRef="#br0" timeOffset="21019.46">4092 10418 9215 0,'0'0'816'0,"0"0"-656"0,0 0-160 0,-10 2 0 16,-3-5 1152-16,1 2 192 15,1 1 32-15,1 0 16 0,1-1-240 0,0-1-32 16,-1 1-16-16,0 2 0 0,0 2-208 0,1-1-32 15,-3 0-16-15,1 1 0 0,-1 1-64 0,0-1-16 0,-1-1 0 16,1 1 0-16,1-1 80 0,0 5 16 0,0-2 0 16,11-5 0-16,0 0-160 0,0 0-48 0,-7 4 0 0,7-4 0 15,0 0-176-15,0 0-32 0,0 0-16 0,0 0 0 16,14 9-48-16,4-6 0 0,3 0 0 0,5-2 0 16,2 0-64-16,3-2 0 0,4 0-16 0,3-2 0 15,-1-3-64-15,2-2-16 0,3 2 0 0,0-2 0 16,-3 3 32-16,1 0 0 0,-2-5 0 0,-1 5 0 0,-3 2-96 15,-3 1-16-15,-3-2 0 0,-4 0 0 0,-5 0 48 0,-3 2 0 16,-3-1 0-16,-2 1 0 0,-11 2 144 0,0 0 48 16,0 0 0-16,0 0 0 0,0 0 112 0,-8-5 16 15,-4 1 16-15,-2 3 0 0,-4 2-144 0,-3 1-48 16,-3 2 0-16,-3 3 0 0,-4-5-80 0,0 3 0 16,-2 3-16-16,-1-3 0 0,1-4-240 0,-2 3 144 15,-1 0-144-15,1 1 128 0,-1-2-128 0,3-2 0 16,0-1 144-16,1 0-144 0,2 4 0 0,4-2 0 15,2 1 0-15,5 0 128 0,3-3-128 0,2 2 0 16,6-1 0-16,8-1 0 0,0 0 0 0,0 0 0 16,0 0 0-16,9 6 0 0,4-1 0 0,6 1 0 15,5-3 0-15,6-3-128 0,5 4 128 0,3-1 0 16,1-3 0-16,2 0 0 0,1 0 0 0,1 0 0 16,1-2 0-16,-4 1 0 0,-3-1 0 0,-2 0 0 15,-2 2 0-15,-1-1 176 0,-4 0-176 0,-4-2 160 16,-5-3-160-16,-1 3 160 0,-3 2 32 0,-2 0 16 15,-13 1 0-15,0 0 0 0,0 0-16 0,0 0 0 16,0 0 0-16,0 0 0 0,0 0-16 0,-8-1-16 0,-4 1 0 0,-5 0 0 16,-3 0-32-16,-2 0 0 0,-4 0 0 0,0 1 0 15,1 1-128-15,-5 3 160 0,-3 2-160 0,-2-3 160 16,-2 1-160-16,0 2 192 0,0-2-192 0,-1 1 192 16,0-3-192-16,-1 4 0 0,0-2 0 0,1 4 128 15,0-4-128-15,4 1 0 0,2 2 0 0,0-3 0 16,1 1 0-16,4 1 0 0,3-2 0 0,3-2 0 0,4 3 0 15,3 0 0-15,1-2 0 0,5-2 0 0,8-2 0 0,0 0 0 16,0 0 0-16,0 0 0 0,0 0-416 0,0 0 32 16,0 0 16-16,10-2 0 15,4-2-992-15,7-2-208 0,0-1-32 0,6 2-10576 16,1-4-2112-16</inkml:trace>
  <inkml:trace contextRef="#ctx0" brushRef="#br0" timeOffset="22079.94">11992 10370 8287 0,'0'0'736'0,"0"0"-592"0,-7 3-144 0,0-2 0 16,-1-1 1408-16,-1 1 240 0,0 0 48 0,-2-1 16 15,1 0-432-15,1 0-64 0,0 0-32 0,1 0 0 16,-1 0 224-16,4 0 64 0,-1 0 0 0,6 0 0 16,0 0-512-16,0 0-80 0,0 0-32 0,0 0 0 0,0 0-368 0,0 0-80 15,5 7-16-15,4-1 0 0,4-2 208 0,6 0 48 16,5 2 0-16,5 0 0 0,5-3-80 0,5 0-16 16,1-3 0-16,4 1 0 0,0 1-224 0,2 1-64 15,1-1 0-15,2-2 0 0,0 0-64 0,-1 2-32 16,-1-1 0-16,-1-2 0 0,-2-4 16 0,-3 1 0 15,-4 1 0-15,-3 2 0 0,-3 0-16 0,-5-2 0 16,-3-3 0-16,-4 2 0 0,-6 1-16 0,-3 2 0 16,-10 1 0-16,0 0 0 0,0 0 64 0,0 0 16 15,-6 1 0-15,-6-1 0 0,-3 0-96 0,-4 2-128 16,-5-1 176-16,-2 2-176 0,-5-1 144 0,-5 2-144 16,-2-2 0-16,-3 1 144 0,1 2-144 0,-4 1 192 15,1-2-192-15,0-1 192 0,0 1 0 0,1-1 0 16,2 4 0-16,1-3 0 0,1-3-48 0,4 3 0 15,3-2 0-15,4 2 0 0,6-3-144 0,3 1 128 16,4 0-128-16,5-1 128 0,9-1-128 0,0 0 0 16,0 0 144-16,13 0-144 0,5 2 0 0,6 0 128 15,5-1-128-15,7 2 0 0,5-4 128 0,4 1-128 0,2 0 160 16,3 2-160-16,2 1 208 0,1-3-48 0,-1-4-16 0,-4 3 0 16,1-1 192-16,-6 0 48 0,-2-2 0 0,-3-1 0 15,-1 0 0-15,-4 1 0 0,-4 2 0 0,-4-1 0 16,-2-1-192-16,-4 0-48 0,-3 2 0 0,-5 1 0 15,-2 1-1632 1,-9 0-336-16,0 0-64 0</inkml:trace>
  <inkml:trace contextRef="#ctx0" brushRef="#br0" timeOffset="24424.31">3979 12826 12671 0,'0'0'560'0,"0"0"112"0,0 0-544 0,0 0-128 16,-9 2 0-16,1 1 0 0,2 1 1088 0,-3 1 192 15,0-3 48-15,-1 1 0 0,-2-1 16 0,1 2 0 16,-1 0 0-16,2 0 0 0,0-2-128 0,0 1 0 0,-1-1-16 0,0 1 0 16,1 1-176-16,1-2-16 15,0 1-16-15,2-2 0 0,7-1-240 0,0 0-48 0,0 0-16 0,0 0 0 16,-5 4-128-16,5-4-32 15,0 0 0-15,0 0 0 0,5 5-144 0,5 0-48 16,3-2 0-16,4-2 0 0,6 1-96 0,7 0-32 16,1-1 0-16,4 0 0 0,2 1 48 0,1-1 16 0,1-1 0 0,0 2 0 15,1-2 64-15,-2 0 16 0,-2 0 0 0,-1 0 0 16,-2-2 32-16,-1 2 16 0,-2 2 0 0,-2-2 0 16,-2 0-144-16,-3 0-48 15,-3-2 0-15,-3 2 0 0,-5 0-32 0,-1 0-16 0,-4-1 0 0,-7 1 0 16,0 0 128-16,0 0 32 0,0 0 0 0,0 0 0 15,-9-3-64-15,-7 2-16 0,-2-1 0 0,-4 2 0 16,-2 0-112-16,-3 2-128 0,-2 0 176 0,-3 1-176 16,-3 1 144-16,1-2-144 0,-3-1 0 0,0 1 144 15,0-2-144-15,1 1 0 0,2 0 0 0,1 1 128 0,1-1-128 0,2 0 0 16,2 0 0-16,4 3 0 0,3-3 0 0,3 1 0 16,3-2 0-16,4 1 0 0,2 0 0 0,9-1 0 15,0 0 0-15,0 0 0 0,0 0-208 0,11 0 80 16,7-1 128-16,5 0-208 0,5-2 208 0,5-2-192 15,4 1 192-15,4 2-192 0,6-3 192 0,2-2 0 16,2 1 0-16,0 1 0 0,-2-2 0 0,0 4 0 16,-2 0 0-16,-3 2 0 0,-1-2 0 0,-6 2 0 15,-2 0 0-15,-6-2 0 0,-6 2 0 0,-3 0 0 16,-5 1 0-16,-2 0 0 0,-4 0 176 0,-9 0-176 16,0 0 160-16,0 0-160 0,0 0 192 0,-5 6-48 15,-5-1-16-15,-6-1 0 0,-4 1-128 0,-4 1 128 16,-4-2-128-16,-3 1 128 0,-2 2-128 0,-2-2 0 15,-2-3 0-15,-1 2 128 0,-3-1 0 0,-1-1 0 0,-1-2 0 0,0 0 0 16,0 1 32-16,1 1 0 0,0-1 0 0,2 2 0 16,2-2-160-16,4 1 192 15,2 1-192-15,5-1 192 0,4 1-192 0,3-2 0 16,1 3 0-16,5-3 0 0,5-1 0 0,3 0 0 16,6 0 0-16,0 0 0 0,0 0 0 0,6 0 0 15,3 0 0-15,3-1 0 0,4 2 0 0,6-1 0 0,1-1 0 0,3 0 0 16,3-2 0-16,2-2 0 0,-1 4 0 0,2-2 0 15,-1 1 0-15,-1 1 0 0,-1-3 0 0,-1-1 0 16,-2 1 0-16,-2 0 0 0,-1 0 0 0,-1-2 0 16,-5 2 0-16,0 3 0 0,-2-3 0 0,-3 3 0 15,-1-2 0-15,-2 2 0 0,-9 1 0 0,0 0 0 0,0 0-256 0,0 0 32 16,0 0 0-16,0 0 0 16,0 0-416-16,-4 9-64 0,-4-2-32 0,0 0 0 15,1 0-1504-15,0 4-288 0,-2-5-64 0,0 4-13616 16</inkml:trace>
  <inkml:trace contextRef="#ctx0" brushRef="#br0" timeOffset="25798.37">14487 12855 7359 0,'0'0'656'0,"0"0"-528"16,0 0-128-16,0 0 0 0,0 0 1872 0,0 0 352 16,0 0 64-16,-6 3 16 0,-1-2-928 0,0 0-176 15,-1 0-48-15,0 3 0 0,1-1-64 0,-2-1-32 16,0 1 0-16,0-2 0 0,4 0 0 0,5-1 0 15,0 0 0-15,0 0 0 0,0 0 64 0,0 0 16 16,0 0 0-16,0 0 0 0,8 0-176 0,3 2-16 16,3-1-16-16,4-1 0 0,1 0-208 0,4 0-32 15,1 0-16-15,3 0 0 0,2 0-256 0,0 0-48 0,3-1-16 0,-2-1 0 16,1 1-32-16,-1 1-16 16,0-4 0-16,-2 3 0 0,-6 0-48 0,1-1-16 0,-2 2 0 0,-5 0 0 15,-3 0-240-15,-3 2 176 16,-10-184-176-16,0 364 160 0,0-182-160 0,0 0 0 0,0 0 0 0,-10 7 0 15,-5-2 0-15,-4 2 128 0,-4 0-128 0,-5-3 0 16,-5 1 128-16,-3 3-128 0,-2-3 0 0,-1 1 128 16,-3-1-128-16,-18 1 0 0,7-3 0 0,2 2 0 15,2 2 128-15,5-5-128 0,3 1 192 0,4 1-64 16,2 1 0-16,6-1 0 0,6-2 0 0,6-1 0 0,6-2-128 16,11 1 0-16,0 0 0 0,0 0 128 0,10-1-128 15,8-2 0-15,6-2 144 0,5 3-144 0,4-1 0 16,-5 1 0-16,5 0 0 0,5 0 0 0,3 2 0 0,2-1 0 15,3-1 0-15,0 1 0 0,-3-3 0 0,-1 2 0 16,-3 0 0-16,-2 1 0 0,-4-1 0 0,-4 0 0 16,-3 0 0-16,-3-1 128 0,-6 1-128 0,-3 0 128 15,-3 1-128-15,-11 1 128 0,0 0-128 0,0 0 0 16,0 0 128-16,0 0-128 0,-11-1 0 0,-3 1 128 16,-1 1-128-16,-5 0 0 0,-2-1 0 0,-2 0 0 15,-1 0 0-15,-2 2 0 0,-2 1 0 0,-4-1 0 16,1-4 0-16,-1 4 128 0,1-1-128 0,-11 2 0 15,6-2 0-15,1 1 0 0,5 1 0 0,5 2 0 16,7-1 0-16,4-3 0 0,2-1 0 0,6 1 0 16,7-1 0-16,0 0 0 0,0 0 0 0,0 0 0 15,12 0 0-15,5 0 0 0,3 4 0 0,-2-3 0 16,5-1 0-16,4 0 0 0,3 2 0 0,3-1-160 16,3 0 160-16,-1-1 0 0,0-1-384 0,-1 0 16 15,-1-1 16-15,9 0 0 16,-9-1-2144-16,-8 1-448 0,-6-2-64 0</inkml:trace>
  <inkml:trace contextRef="#ctx0" brushRef="#br0" timeOffset="27036.79">16970 12922 911 0,'0'0'0'0,"0"0"0"0,0 0 0 0,0 0 0 16,0 0 3616-16,0 0 640 0,0 0 128 0,0 0 32 16,0 0-2720-16,13-1-544 0,3 0-96 0,-2 1-32 15,4 1-16-15,3 0-16 0,5 1 0 0,4 0 0 16,6-1-224-16,4 2-64 0,6 1 0 0,1-2 0 15,1-2-80-15,3 0-32 0,0 3 0 0,0-1 0 16,-1 1-96-16,0 0-32 0,0-1 0 0,0 1 0 0,-3-1 16 0,0 1 0 16,-2-3 0-16,-3 1 0 0,-4 0-144 0,-5-1-16 15,-6 0-16-15,-1-1 0 0,-7 0-48 0,-3-1-16 16,-6 1 0-16,1 1 0 0,-11 0 16 0,0 0 0 16,0 0 0-16,0 0 0 0,-12 4-112 0,-4 1-16 15,-2-2 0-15,-6-1 0 0,-6 3-128 0,-3 3 160 16,-2-3-160-16,-5-3 160 0,-3 0-32 0,-3 0-128 15,-2 2 192-15,-2 1-64 0,-2-2-128 0,-2-2 192 16,-3 2-192-16,1-2 192 0,2-1 0 0,5 0 16 16,3-1 0-16,5 1 0 0,6 1 48 0,-7 0 0 15,12 0 0-15,10-1 0 0,6 0-128 0,14 0-128 16,0 0 176-16,0 0-176 0,9 3 128 0,5-3-128 16,9-1 0-16,6-1 0 0,8 2 144 0,5 0-144 15,5-2 0-15,4-1 144 0,2 1-144 0,2 2 0 0,1-2 0 0,0 1 128 16,1-1-128-16,0-2 0 15,-2 1 0-15,-3-1 0 0,-4-1 320 0,-5-2-32 16,-4 2 0-16,-8 2 0 0,-7 1 128 0,-6-1 32 0,-4-1 0 16,-5 3 0-16,-9 1-48 0,0 0 0 15,-8 0 0-15,-6 0 0 0,-7 0-176 0,-6 1-32 0,-6 3-16 0,-5-1 0 16,-4-2-176-16,-1 0 0 0,-2-1 0 0,3 3 0 31,0 2-960-31,3 1-240 0,3-1-32 0,-8 9-16944 0</inkml:trace>
  <inkml:trace contextRef="#ctx0" brushRef="#br0" timeOffset="31844.95">3680 15128 14735 0,'0'0'640'0,"0"0"160"0,0 0-640 0,0 0-160 0,0 0 0 0,0 0 0 0,0 0 704 16,0 0 96-16,0 0 32 0,10-7 0 0,-2 1-320 0,-8 6-64 15,12-3-16-15,0 1 0 0,-1-1 176 0,2 0 32 16,-2 0 16-16,3 0 0 0,0 2 176 0,2 1 48 15,3 0 0-15,1 0 0 0,2 0 16 0,2 1 0 16,3 2 0-16,3-2 0 0,1-1-32 0,5 0 0 16,5 2 0-16,2-1 0 0,1-1-208 0,1-1-32 15,1-2-16-15,-1 0 0 0,2 3-272 0,1 2-48 16,3-4-16-16,3 5 0 0,5 1-80 0,-1 2 0 16,2-3-16-16,-1-1 0 0,-2-2-176 0,1 1 192 15,3 2-192-15,3 0 192 0,-1 0-48 0,3 1 0 0,1-1 0 16,-3-1 0-16,-1-2-16 0,1-1-128 0,0 0 192 15,3 2-64-15,3 4 32 0,3 0 0 0,-1 0 0 0,1-5 0 16,-2-2-160-16,0 2 160 0,3 2-160 0,1 1 160 16,4-1-160-16,-1 0 128 0,-1-5-128 0,-1 3 128 15,0 3-128-15,2-1 0 0,2-2 144 0,0 3-144 16,0-2 0-16,-1 0 0 0,-3 2 0 0,0-2 128 16,-5 0-128-16,6-1 0 0,4 0 0 0,-1 0 0 15,-4 0 0-15,2 2 128 0,-2 0-128 0,4 5 0 16,4-1 0-16,-4-4 0 0,-1-2 0 0,-3 2 0 15,-1 0 0-15,0 5 0 0,3 0 0 0,-1 3 128 16,1-5-128-16,-3-1 0 0,-5 0 0 0,0 2 0 16,1 0 0-16,3 1 0 0,-1 1 0 0,1-4 0 15,-1 1 0-15,-1 0 0 0,-2-1 0 0,1-2 0 16,-1 3 128-16,5 2-128 0,5-4 128 0,0 0-128 16,-3-1 0-16,-2 1 0 0,1-2 0 0,4 2 0 0,4-1 0 0,-2 1 0 15,1 1 0-15,-2-3 0 0,-4 0 0 16,1 1 0-16,1-1 0 0,0-1 0 0,0 0 0 0,0 1 0 15,-4 2 0-15,-2-1 0 0,0-4 0 0,2 2 0 16,5 2 0-16,-1-1 0 0,-3 2 0 0,-1-2 0 16,-3-1 0-16,5-1 0 0,3 1 0 0,0 0 128 15,0 1-128-15,-1 0 0 0,-3 1 0 0,2-1 0 16,-2-4 0-16,4 2 0 0,3-1 144 0,-3 0-144 16,-5 1 192-16,0-1-192 0,-3-1 0 0,3 2 0 15,4 0 0-15,-2-2 0 0,1 0 0 0,-3 0 0 16,-1-2 0-16,-1 1 0 0,1 1 0 0,4 2 0 15,3-3 0-15,-3-2 0 0,-2-2 0 0,-1 4 0 16,0 2 0-16,1-2 0 0,3 1 0 0,1 0 0 0,-2-3 0 16,-3 0 0-16,-3 2 0 0,4 2 128 15,-1-3-128-15,3 0 0 0,2 1 192 0,-3 0-64 0,-3-1 0 0,-1 0-128 16,-1 2 0-16,0 1 0 0,6 2 0 16,-4-4-192-16,-1-1 192 0,-1-3 0 0,-6 2 0 0,1 3 0 15,-3 2 0-15,3 0 128 0,0 0 0 16,-1-2-128-16,-4-1 320 0,0 2-64 0,-4-1 0 0,1 3 0 15,-1 0 0-15,-1 0 0 0,1 1 0 0,0 1 0 16,2-2-16-16,-3 0-16 0,-1-3 0 0,-1 3 0 16,-2 3-64-16,-1-3-16 0,-4-2 0 0,3 4 0 15,3 1 48-15,-1 0 16 0,-3 0 0 0,-3-3 0 16,-4-3 48-16,-1 3 16 0,-4 4 0 0,-2-4 0 16,-3-1-80-16,0-2 0 0,-7 3-16 0,4 0 0 15,-4 0-16-15,1 0 0 0,-2-1 0 0,2 1 0 0,-2 0-16 0,1 0 0 16,-1 5 0-16,-1-5 0 0,-1-1-144 15,3-2 192-15,-5 2-192 0,1-1 192 0,-2 1-192 0,1 0 0 16,-2 0 144-16,-1-1-144 0,-2 2 0 0,-2-1 128 16,0 0-128-16,0-2 0 0,-3 2 0 0,1 0 0 15,-1-2 0-15,2 2 0 0,-4 0 0 0,1 1 144 16,-2 1-144-16,-8-1 0 0,10-3 208 0,-10 3-64 16,9-3-16-16,-3 1 0 0,-6 2 0 0,0 0 0 15,10-1 0-15,-10 1 0 0,0 0-128 0,0 0 0 16,0 0 0-16,0 0 128 0,0 0-128 0,0 0 0 15,0 0 0-15,0 0 0 16,-11 0-912-16,-6-1-176 0,1-1-16 0,-8 4-12304 0,-6 0-2464 0</inkml:trace>
  <inkml:trace contextRef="#ctx0" brushRef="#br0" timeOffset="35333.78">3949 17534 6447 0,'0'0'576'0,"0"0"-576"0,0 0 0 0,0 0 0 16,0 0 832-16,0 0 64 0,0 0 16 0,0 0 0 16,0 0-80-16,0 0 0 0,0 0-16 0,0 0 0 15,0 0-304-15,0 0-64 0,0 0-16 0,0 0 0 16,0 0 48-16,0 0 16 0,0 0 0 0,0 0 0 16,0 0 80-16,0 0 32 0,0 0 0 0,0 0 0 0,0 0 160 0,0-182 48 15,0 364 0-15,0-182 0 16,0 0-208-16,0 0-32 0,0 0-16 0,-9 1 0 0,9-1-112 0,0 0 0 15,0 0-16-15,0 0 0 0,0 0-128 16,0 0-32-16,-7 5 0 0,7-5 0 16,0 0 64-16,0 0 16 0,0 0 0 0,0 0 0 0,0 0-96 0,0 0-32 15,0 0 0-15,0 0 0 0,0 0-32 0,0 0 0 16,0 0 0-16,0 0 0 0,0 0 0 0,0 0-16 16,0 0 0-16,0 0 0 0,0 0 32 0,0 0 16 15,0 0 0-15,0 0 0 0,0 0-80 0,0 0-16 16,0 0 0-16,7 5 0 0,-7-5 0 0,9 7-128 15,-9-7 192-15,0 0-64 0,12 2 0 0,-5 2-128 16,4-3 192-16,-4-1-64 0,-7 0 0 0,13 0 0 16,0 0 0-16,-1 0 0 0,4-1 0 0,-1 0-128 15,1-2 192-15,2 2-64 0,0-2 0 0,1 1-128 0,1-1 192 0,2 2-64 16,0-2-128-16,-1 2 0 0,1-3 144 0,-1 2-144 16,0-1 0-16,0 1 128 0,2-1-128 0,0 1 0 15,-3-3 0-15,2 1 128 0,0 1-128 0,-1 1 0 16,1-1 128-16,0 1-128 0,-1 0 128 0,2-2-128 15,-1 3 128-15,1 2-128 0,-2-1 128 0,1 0-128 16,1-1 0-16,0 1 144 0,1 0-144 0,-3-1 0 16,0 0 128-16,0-1-128 0,-2 0 0 0,3 1 0 15,-2-2 0-15,2-2 128 0,-2 1-128 0,2 0 0 16,-2 2 144-16,2-2-144 0,-1-1 0 0,5 2 144 16,-2 1-144-16,0-1 128 0,0 2-128 0,2-2 128 15,0 1-128-15,2-2 128 0,0 3-128 0,-1 0 128 16,1 1-128-16,-3 0 0 0,2 0 0 0,-3 0 0 0,-1 1 0 15,-1 0 128-15,1-1-128 0,1 4 0 16,0-7 0-16,-1 6 128 0,-2-2-128 0,3 0 0 0,1-2 0 16,-2 0 128-16,-2-2-128 0,5 2 0 0,-2 0 0 0,1-2 0 15,3 1 128-15,0 0-128 0,0 1 0 0,1 0 0 16,1 0 144-16,-3-1-144 0,-1 1 128 0,-2 1-128 16,0 0 128-16,2 1-128 0,0 1 0 0,0-1 0 15,-2-1 0-15,0 1 128 0,1-1-128 0,1 0 0 16,-3 0 0-16,1 0 0 0,1 0 0 0,2 1 0 15,1 2 0-15,-1 0 0 0,-2-1 0 0,2 2 128 16,2-3-128-16,0 0 0 0,-3 1 0 0,-1-2 0 16,1 0 0-16,-2 0 0 0,0 1 0 0,3-1 128 15,-2 0-128-15,0 0 0 0,0 0 160 0,-1 0-32 0,-1 0-128 16,1 0 192-16,1 1-64 0,1 2-128 0,3 1 176 16,-1-2-176-16,1 3 144 0,-1-1-144 0,0-3 0 0,0 3 144 15,-1 0-144-15,-1 1 0 0,0-1 0 0,-1-2 0 16,1 1 0-16,-2 1 0 0,1 0 0 0,1-2 0 15,-1-1 0-15,2 1 0 0,-1-1 0 0,2 0 0 16,-2 0 0-16,2 1 0 0,2-1 128 0,2-1-128 16,1 0 0-16,0 0 0 0,3-1 0 0,-5 1 128 15,1 0-128-15,1 0 0 0,-1-2 0 0,-1 4 128 16,2-1-128-16,0-1 0 0,0 0 0 0,0 1 128 16,0 3-128-16,-1-1 128 0,3-2-128 0,0 0 128 15,-2 0-128-15,0-1 0 0,0 0 0 0,-3 0-176 16,-2 0 176-16,0 0 0 0,-1 0 0 0,1 0 0 15,0 0 0-15,1 0 0 0,0 0 0 0,0 2 0 16,-1-1 0-16,0 0 128 0,-1 1-128 0,4-1 128 0,0 0-128 16,2 0 0-16,0 3-128 0,0-4 128 0,2 3 0 0,-3-2 0 15,-2 0 0-15,1 1 0 0,-3-1 0 0,1 0 0 16,0-1 0-16,-1 1 0 0,1-1 0 16,-2 2 0-16,-2-2 0 0,1 2 0 0,0 2 0 0,1-2 0 15,0 1 0-15,-2-2 0 0,1 2 0 0,-2-1 0 16,0-2 0-16,1 2 0 0,0-1 0 0,-1-1 0 15,-4 2 0-15,2-2 0 0,-1-2 0 0,0 2 0 16,0 0 0-16,1-1 0 0,-1-2 0 0,2 1 0 16,-1 0 0-16,1 1 128 0,1 1-128 0,0-1 0 15,-1-2 0-15,1 2 0 0,0 0 0 0,0-2 0 16,1 2 0-16,0 0 0 0,2 1 0 0,-1 0 0 0,2-2 0 0,-2 1 0 16,-3 0 0-16,0 1 0 15,-2 0 0-15,3 0 0 0,2 0 0 0,-1 0 0 0,2 0 0 0,1 0 0 16,0 0 0-16,4 0 0 15,-1 0 0-15,1 0 0 0,2 0 0 0,1 1 0 16,0-1 0-16,1 1 0 0,0-1 0 0,-2 0 0 0,0 0 0 0,-1 0 0 16,-2 0 0-16,-1 0 0 0,1 0 0 0,-1 2 0 15,1-1 0-15,-1-1 0 0,-2 1 0 0,7 2 0 16,-4-3 0-16,4-3 0 0,-1 6 0 0,3-3 0 16,0 0 0-16,0 0 0 0,-3-3 0 0,0 6 0 15,2-2 0-15,1 0 0 0,-3-2 0 0,2 1 0 16,-1 0 0-16,2 0 0 0,0 1 0 0,1-1 0 15,3-1 0-15,-1-3 0 0,1 4 0 0,-2-1 0 16,0 0 0-16,-3-1 0 0,0 1 0 0,1 0 0 0,0 0 0 16,0-1 0-16,-2 0 0 0,3 0 0 0,3 1 0 0,2 0 0 15,0-3 0-15,2 3 0 0,-4 0 0 0,1-3 0 16,-2 2 0-16,2 1 0 0,0-1 0 0,1-1 0 16,1-1 0-16,0 0 0 0,6 1 0 0,-1 0 0 15,1-3 0-15,-1 2 0 0,1 1 0 0,-2 1 0 16,-1-1 0-16,0 1 0 0,0-2 0 0,2 1 0 15,-2 3 0-15,0-1 0 0,1 0 0 0,2 0 0 16,-1-2 0-16,-2 3 0 0,-2-1 0 0,-1 1 0 16,-1 0 0-16,3 1 0 0,-3-1 0 0,1 1 0 15,-1 1 0-15,4-2 0 0,2 0 0 0,1 0 0 16,0 0 0-16,-1 0 0 0,1 0 0 0,-2 0 0 16,0 0 0-16,2 0 0 0,-2 0 0 0,3 0 0 15,1-2 0-15,0 1 0 0,-1 1 0 0,-1 0 0 0,-3-1 0 0,1 0 0 16,-4-2 0-16,4 2 0 0,-4-2 0 0,1 3 0 15,0-4 0-15,4 2 0 0,1-1 0 0,1 2 0 16,1-2 0-16,-3 1 0 0,-1-1 0 0,-1 1 128 16,0-2-128-16,0 0 0 0,-2 2 0 0,2-3 0 15,2 1 0-15,1 1 0 0,-1 2 0 0,-3-2 0 16,-4 0 0-16,0-2 0 0,-1 1 0 0,-2 0 0 16,-2 3 0-16,-1-2 0 0,2 1 0 0,-3-2 0 15,3 1 0-15,2 1 0 0,-1-1 0 16,1 2 0-16,-2-3 0 0,1-1 128 0,-2 1-128 0,1 2 0 15,0-1 128-15,0-1-128 0,-1 2 128 0,0-2-128 16,0 1 128-16,1 2-128 0,3-2 160 0,1 2-160 16,1-1 0-16,3-1 128 0,-3 2-128 0,1-3 0 0,-3 0 0 15,1 2 0-15,-1 0 0 0,-1 2 0 0,2-1 0 0,0 1 0 16,0 0 0-16,3-1 0 0,0 0 0 0,1-1 0 16,-1 1 0-16,-2-1 0 0,-1 0 0 0,-1 2 0 15,-1-1 0-15,-3 1 0 0,0 0 0 0,1 1 0 16,-1 1 0-16,1 1 0 0,0-1 176 0,2-1-176 15,0 0 192-15,1 0-192 0,-4-1 208 0,0 0-64 16,0 0-16-16,-2 0 0 0,1 2-128 0,-1-1 192 16,2-1-192-16,-1 1 192 0,-1-1-192 0,2 0 192 15,1 0-192-15,3-1 192 0,2 0-192 0,-1-1 0 16,-4 2 144-16,1-2-144 0,-1-1 128 0,0 0-128 0,1 1 128 16,-2 1-128-16,0 0 176 0,-3 1-48 15,1 0 0-15,0 1 0 0,2 0-128 0,1 1 160 0,0-4-160 16,2 2 160-16,-3-1-160 0,1 0 0 0,-4 1 0 0,0-2 128 15,-1 1-128-15,3 0 0 0,-2 0 0 0,-1-1 0 16,-1 1 0-16,0 0 0 0,1 1 0 0,0 0 0 16,0 0 0-16,0 0 128 0,1-1-128 0,-1-1 0 15,-2 0 128-15,-2 0-128 0,-1 2 0 0,-1-1 128 16,0 0-128-16,-2 1 0 0,0 0 144 0,0 0-144 16,-1 0 128-16,-1 0-128 0,-2-1 128 0,1 1-128 15,-2 0 128-15,0 0-128 0,0 0 128 0,-1 0-128 16,3 0 160-16,0 0-32 0,-2 1-128 0,1-1 192 15,3 0-192-15,-4 0 128 0,2-1-128 0,-2 1 0 16,-1 1 128-16,2-1-128 0,-1-1 0 0,-1 1 0 0,1-2 0 16,1 2 128-16,-1 0-128 0,0 0 0 0,-1-1 0 0,2 0 0 15,-2 1 0-15,0-1 0 0,-1-1 0 0,-1 2 128 16,-1 0-128-16,-1 0 0 0,0 0 240 16,1 2-48-16,-1-2-16 0,-1 1 0 0,-2-1-48 0,1 2-128 15,-1 0 192-15,2-1-64 0,-2-1-128 0,0 1 192 16,-1 4-192-16,2-2 192 0,-2-3-192 0,2 1 0 15,0 0 0-15,-1 1 128 0,0-2-128 0,1 1 0 16,-1 1 0-16,2 1 0 0,-5 0 144 0,1-1-144 16,1-1 160-16,-1 1-160 0,-10-2 0 0,10 2 0 15,-1-1 0-15,-9-1 0 0,10 2 0 0,-10-2 176 16,9 1-32-16,-9-1 0 0,0 0-144 0,0 0 0 16,0 0 0-16,0 0 0 0,0 0 0 0,0 0 0 15,0 0 0-15,0 0 0 0,0 0 0 0,0 0 0 0,6 9-224 0,-6-9 80 31,0 0-304-31,0 0-64 0,0 0-16 0,0 0 0 16,-11 6-2512-16,-1-2-496 0</inkml:trace>
  <inkml:trace contextRef="#ctx0" brushRef="#br0" timeOffset="47005.82">9436 5335 12095 0,'0'0'528'0,"0"0"112"0,0 0-512 0,-7-2-128 0,7 2 0 0,-4-4 0 0,-1-4 672 0,0 3 96 16,0 0 32-16,1-1 0 0,1 1-48 0,-1 1-16 15,-1-1 0-15,2 1 0 0,3 4 0 0,-5-4 0 16,0 0 0-16,0-2 0 0,1 4 16 0,4 2 0 16,-6-2 0-16,-2 2 0 0,-1-1-96 0,0 1-16 15,0-1 0-15,0 1 0 0,3 2-176 0,-2 0-32 16,1-1-16-16,0 3 0 0,1-1-48 0,6-3-16 16,0 0 0-16,-5 4 0 0,5-4-96 0,0 0 0 15,0 0-16-15,1 8 0 0,-1-8 32 0,9 9 16 0,5-5 0 0,5 1 0 16,5 1 64-16,6-3 16 0,4 0 0 0,5-1 0 15,2-2-192-15,4 0-48 16,2 0 0-16,2 0 0 0,1-2-128 0,3 1 0 16,2 0 144-16,1 0-144 0,0-1 0 0,-3 0 0 15,-3-1 0-15,-1 1 0 0,-2 2 160 0,-2 2-32 16,-3-1-128-16,-3 2 192 0,-1 0-32 0,-4-1-16 0,-4-1 0 0,-5 1 0 16,-3-1-16-16,-4-1-128 0,-6 0 192 0,-2 0-64 15,-10 0 176-15,0 0 16 16,0 0 16-16,0 0 0 0,0 0-48 0,-11 2-16 15,-4 1 0-15,-4 0 0 0,-3 0-128 0,-2 0-16 16,-5 1-128-16,-4 2 192 0,-4-1-16 0,-3 3-16 0,-2 2 0 0,-3-2 0 16,-6 0-160-16,-3-2 160 0,-2 1-160 0,2-2 160 15,0-2-160-15,4 1 160 0,-1-1-160 0,2 3 160 16,4-1-160-16,0 1 0 0,2 0 0 0,2-2 128 16,4 0-128-16,4-2 0 0,0 1 0 0,7 0 0 15,1-3 0-15,8-3 0 0,1 2 0 0,9-1 128 16,2 1-128-16,5 1 0 0,0 0 0 0,12-1 128 15,6 0-128-15,6-2 0 0,6 2 0 0,5 0 0 16,6 1 0-16,3-2 0 0,5 1 0 0,22 0 0 0,-5-2 0 0,1 3 0 16,1 3 0-16,-1-6 0 0,-1-1 0 0,-4 1 0 15,-3 1 0-15,-3 0 0 0,-3-1 0 0,1 2 0 16,-4 1 0-16,-1 0 0 0,-3-3 0 0,-7 3 0 16,-1 0 0-16,-7 0 0 0,-7 3 128 0,-4-2-128 15,-5 1 128-15,-3-1-128 0,-12-1 128 0,0 0-128 16,0 0 128-16,0 0-128 0,0 0 160 0,0 0-160 15,-8 9 192-15,-5-2-192 0,-6-3 208 0,-4-1-64 16,-2-1-16-16,-5 2 0 0,-6 1 32 0,-5-2 0 16,-3-2 0-16,-3 0 0 0,-7 3-160 0,-2 2 192 15,-3 1-192-15,-5-2 192 0,-6-1-192 0,2 1 0 16,1-2 144-16,5-1-144 0,5-1 0 0,4 2 0 0,8 0 0 0,4 1 128 16,5-3-128-16,1-1 0 15,3 0 0-15,8 0 128 0,3 2-128 0,4-2 0 16,6 0 0-16,11 0 0 0,0 0 0 0,0 0 0 15,16-2 0-15,6 1 0 0,7-3 0 0,3 2-128 0,7-2 128 0,5 1-192 16,8 1 192-16,6 1-128 0,7 1 128 0,5 0-128 16,5-5 128-16,-1 1 0 15,-3 0 0-15,0 1-128 0,-1 1 128 0,0 1 0 0,1-3 0 16,-5 1 0-16,-2 2 0 0,-7 1 0 0,-8-3 0 0,-3 2 0 16,-8 0 0-16,-6 1 0 0,-4 0 0 0,-6 1 0 15,-7 0 128-15,-4 2-128 0,-11-3 128 0,0 0-128 16,0 0 128-16,0 0-128 0,0 0 128 0,-14 4-128 15,-2 1 128-15,-6-1-128 0,-4-2 128 0,-6 3-128 16,-4 2 0-16,-6-2 144 0,-5 0-144 0,-1 1 0 0,-6-2 128 0,1 0-128 16,0 1 0-16,1 1 0 0,-1-2 128 0,3 0-128 15,-1 1 0-15,0 0 0 0,-1-5 0 0,1 1 0 16,3-1 0-16,4 0 0 0,6 0 0 0,7-1 0 16,3-3 0-16,5 3 0 0,6-2 128 0,6 3-128 15,11 0 0-15,0 0 0 0,0 0 0 0,0 0 0 16,11-6 0-16,8 2 0 0,5-1-208 0,9 3 48 15,7-2 16-15,9 1 0 0,6 2 16 0,4-2 0 16,-2-2 0-16,0 2 0 0,-1-1 128 0,0 1-160 16,-2-1 160-16,2-1-160 0,-1 2 160 0,-3-1 0 15,-4-1 0-15,-3-2 0 0,-7 3 0 0,-1 1 144 0,-3-2-16 0,-3-1-128 16,-6 3 304-16,-3 0-48 0,-4-1-16 0,-6 3 0 16,-12 1-112-16,0 0 0 0,0 0-128 15,0 0 192-15,0 0-64 0,0 0-128 0,-11 0 176 0,-6 1-176 16,-4 1 176-16,-3 0-176 0,-3 1 160 0,-1 2-160 15,-1 2 0-15,-2 0 128 0,-3 2-128 0,1-3 0 16,1 3 0-16,0-2 0 0,0 1 128 0,5 1-128 16,1-4 0-16,6 1-240 0,1 1 48 0,3-3 16 15,4-1-1888-15,3 0-384 16,9-3-80-16,0 0-13104 0</inkml:trace>
  <inkml:trace contextRef="#ctx0" brushRef="#br0" timeOffset="49474.56">6170 5329 15663 0,'-22'-9'1392'0,"11"7"-1120"15,1-4-272-15,1 0 0 0,1 0 384 0,4 1 0 16,4 5 16-16,0 0 0 0,0 0 176 0,0 0 16 15,0 0 16-15,7-7 0 0,4 6-336 0,7 0-64 16,5-2-16-16,4 2 0 0,3 0 64 0,4-3 16 0,5-1 0 16,-1-2 0-16,0 0-112 0,3-1-32 15,0 3 0-15,1 3 0 0,-1-4 256 0,-1 4 32 0,-2-1 16 0,0 1 0 16,1 1 224-16,-4 1 48 0,-6 1 16 16,-3 0 0-16,-3 0-240 0,-7 2-48 0,-5 2-16 0,-11-5 0 15,0 0-96-15,-3 9-32 0,-7 2 0 0,-6-2 0 16,-5 4 32-16,-7-2 16 0,-7-4 0 0,-5 2 0 15,0 1-80-15,-2 0-32 0,0-2 0 0,0 2 0 16,0-4 240-16,3 3 48 0,3 1 16 0,3 0 0 16,0-3-16-16,5-2 0 0,6 4 0 0,6-3 0 15,4 3-352-15,6-3-160 0,6-6 128 0,0 0-128 16,11 9 0-16,7-1 0 0,6-4 0 0,4-2 0 16,3-2-160-16,2 0 160 0,5-1 0 0,0-2-144 0,2 1 144 0,0-1 0 15,1 1 0-15,2-2 0 0,-2-1 0 0,-4 2 0 16,-5 1 0-16,-3-1 0 0,-1-1 0 0,-5 3 0 15,-8 1 128-15,-4 1-128 16,-11-1-800-16,0 0-224 0,0 0-64 0,-5 12-8304 16,-9-1-1664-16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20:14:41.50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9969 1492 11055 0,'3'-17'976'0,"0"9"-784"16,-2-2-192-16,-1 10 0 0,2-10 2624 0,-2 10 496 16,-1-9 80-16,-3 0 32 0,-3 0-2208 0,-1-1-448 15,-3 3-96-15,-1-5-16 0,-1 3 128 0,-1-3 32 16,-2-2 0-16,-1 2 0 0,0-2 176 0,-1-1 32 15,-1-2 16-15,0 2 0 0,1 0 48 0,-2 1 0 16,-3-3 0-16,-3 0 0 0,-3-2-48 0,-3 1 0 16,-2 0 0-16,-4 1 0 0,-5 0-384 0,-7-1-80 15,-10 0 0-15,3 2-16 0,-3-1-192 0,-2-1-48 16,-3-1 0-16,-5 1 0 0,-9 1-128 0,-2-1 0 16,-7-3 0-16,-1 2 0 0,0 0 144 0,-3 1-144 0,-5 1 160 15,0-1-160-15,-3-5 0 0,1 3 0 16,4 2 0-16,-10-1 0 0,-5-3 0 0,0 2 0 0,4-2 0 0,-5 1 0 15,-5 2 0-15,4 0 0 0,1-2 0 0,-1 3 0 16,-4 3 0-16,-1 1 0 0,-1 1 0 0,1-1 0 16,1 2 0-16,-3 2 0 15,-6-4 0-15,3 1 0 0,7 3 0 0,-2-4 0 0,-4 0 0 0,57 7 0 16,-7-4 0-16,-5 0 0 0,-4 2 0 0,-5 0 0 16,-6-1 0-16,0-1 128 0,-3 5-128 0,-82-7 0 15,35 6 0-15,19-1 0 0,8 0 0 0,10 8 0 16,3 2 0-16,7 0 0 0,4 0 0 0,0 4 0 0,-4-1 0 0,2 3 0 15,3 3 0-15,41-5 0 0,-9 5 0 0,-7-1 0 16,0 2 0-16,-3 4 0 0,-2-1 0 0,-2 0 0 16,-1-1 0-16,-65 15 0 0,22-4 0 0,18-1 0 15,12-3 0-15,9 5 0 0,5 2 0 0,-2-3 0 16,1-2-128-16,6-1 128 0,4 3 0 0,3 3-128 0,4-1 128 16,3 2 0-16,3 1 0 0,-2 3 0 0,-1 4 0 0,0 1 0 15,1 1-128-15,1-1 128 0,2 0 0 0,2 0 0 16,3 0 0-16,2 4-128 0,3-4 128 0,5 2 0 15,4-2 0-15,2 1-128 0,3 4 128 0,2-1 0 16,3 3 0-16,2-3-128 0,0 0 128 0,3 2 0 16,1 2 0-16,4 1 0 0,2 0-128 0,3-3 128 15,1 5 0-15,3-1 0 0,3 0-128 0,3 1 128 16,3-1 0-16,4-4 0 0,2 5 0 0,2-5 0 16,1 2 0-16,4-1-128 0,4 2 128 0,4 2 0 15,3 1 0-15,6-5 0 0,3 2 0 0,5-2 0 16,3-1 0-16,6-2 0 0,4 3 0 0,2-4 0 15,2-5 0-15,2 1 0 0,4-1 0 0,5-2 0 16,11 2 0-16,0-3 0 0,-3 0 0 0,4-3 0 0,2 1 0 16,7-2 0-16,6-5 0 0,4 0 0 0,-6 1 0 0,9-4 0 15,7 1 0-15,0-3 144 0,-2-3-144 0,4 1 160 16,7-1-160-16,-1 0 160 0,-2-10-160 0,4 4 128 16,1-2-128-16,2-1 128 0,-2-4-128 0,9 0 192 15,1 3-192-15,-1-6 192 0,-2-5-192 0,4 1 160 16,2-2-160-16,0-3 160 0,-2-3-160 0,4 0 160 15,0-1-160-15,-1-4 160 0,-4 0-160 0,3-1 0 16,2 1 144-16,-3 1-144 0,-7-2 0 0,3-2 144 16,4-2-144-16,-3-2 0 0,-7 0 160 0,5 1-160 15,0-5 128-15,-1 2-128 0,-9-3 128 0,5 2-128 16,1 0 0-16,-2-3 128 0,-10 0-128 0,0-2 128 16,1 0-128-16,-3 0 128 0,-5-1-128 0,-4-1 0 0,-3 1 0 0,0-3 128 15,-1-2-128-15,-6-5 0 0,-8 2 144 0,-6 2-144 16,-2-4 128-16,-4 3-128 0,-1 1 128 0,-8 0-128 15,-5-7 144-15,-6 4-144 0,-6-3 192 0,-6 2-192 16,-8-4 320-16,-7 4-64 0,-3-3 0 0,-7 3 0 16,-5 0-16-16,-4 2-16 0,-8 2 0 0,-3 1 0 15,-5-2-48-15,-4 1-16 0,-7 2 0 0,-7-3 0 16,-4 0-160-16,-3-2 0 0,-4-5 144 0,-8 0-144 16,-8 4 0-16,-7-4 128 0,-7 1-128 0,-2-1 0 15,-4 4 0-15,-6-1 0 0,-7 5 0 0,-11 1 0 16,-14-4 0-16,-5 4 0 0,-5 6 0 0,-14 1 0 15,-15 1 0-15,-9 7 0 0,-10 5 0 0,-9 6-128 16,-4 1-192-16,-15 4-16 0,-15 2-16 0,-8 8 0 16,-9 9-1456-1,-12 6-304-15,-10 5-48 0</inkml:trace>
  <inkml:trace contextRef="#ctx0" brushRef="#br0" timeOffset="1938.93">18996 5133 14735 0,'-7'-10'1312'0,"7"10"-1056"16,-3-5-256-16,3 5 0 0,-3-10 1760 0,3 10 288 15,0 0 64-15,0 0 16 0,0 0-1264 0,8-5-256 16,1 0-48-16,2 0-16 0,2 2-16 0,3 0 0 16,5 1 0-16,0 1 0 0,2-2 144 0,4-2 32 15,4 2 0-15,5 1 0 0,5-1 64 0,3 2 0 16,5-3 16-16,3 3 0 0,6 0-128 0,1 1-16 16,2 0-16-16,3-3 0 0,4-1-160 0,3 2-16 15,3-1-16-15,1 3 0 0,1 0-112 0,2-1-32 16,-2-1 0-16,6-1 0 0,2-1 0 0,0 4 0 15,-1 0 0-15,2 1 0 0,0 2 32 0,3-2 0 16,2-1 0-16,0 3 0 0,-2 1-112 0,0-1-16 0,1 0 0 0,1 1 0 16,0-2-16-16,2 1-16 0,2-1 0 15,1 1 0-15,1-2 0 0,-2 0 0 0,0 1 0 0,-3 2 0 16,-3-3-32-16,5-1 0 0,1-1 0 0,-1 1 0 16,-2 0 32-16,-2 0 0 0,-3 0 0 0,3 2 0 15,2-1-160-15,-2 1 192 0,-3-2-192 16,1 0 192-16,-4 0-192 0,3 0 128 0,0 0-128 0,3 0 128 15,-1-2-128-15,-1 1 0 0,-4 0 0 0,1-3 0 0,0-1 0 0,1 1 0 16,1 2 128-16,0-1-128 16,-6-1 0-16,1 2 0 0,0-2 0 0,3 0 128 0,3-1-128 15,-2 0 0-15,-3 5 0 0,0 0 0 0,-3-3 0 0,2 0 0 16,2-1 0-16,-3-1 0 0,-5 2 0 0,-2-1 0 16,-1 2 0-16,0-3 0 0,3-3 128 0,3 3-128 15,-2 1 0-15,-1-5 128 0,-3 0-128 0,1-1 0 16,2 1 0-16,2 0 0 0,3 4 0 0,0-4 0 15,1-1 128-15,-3-1-128 0,0 2 0 0,2 0 0 16,4 4 0-16,-4-4 128 0,-4-1-128 0,2 0 0 0,-2 3 0 0,0 1 128 16,2-4-128-16,-3 2 0 0,1-1 0 0,2 3 128 15,-2-6-128-15,0 4 0 0,2-4 0 16,2 1 0-16,2 3 0 0,0-2 128 0,-5 2-128 0,2-3 0 16,-1 1 0-16,2 0 0 0,2 4 0 0,0-1 0 15,-3 0 0-15,-2 2 0 0,-2-4 0 0,-2 3 0 16,0 2 0-16,0-1 0 0,0 3 0 0,-3-2 0 15,-2 1 0-15,-2-2 0 0,-1-2 128 0,-2 2-128 16,-1-1 0-16,3 0 0 0,0 2 0 0,-3 2 0 16,-3-2 0-16,-2-1 0 0,-4 0 128 0,0 1-128 15,-3 3 0-15,-1-2 192 0,-4 2-192 0,0 1 192 16,-2 0-192-16,-5 1 0 0,-3 0 0 0,-7 1 0 16,-4-1 0-16,-5 0 0 0,-5 2 0 0,-4 1 0 15,-1 2-1376 1,-9-6-160-16,-5 8-16 0,-9 0-16240 0</inkml:trace>
  <inkml:trace contextRef="#ctx0" brushRef="#br0" timeOffset="6742.17">1988 8416 11055 0,'0'0'480'0,"0"0"112"0,0 0-464 0,0 0-128 16,0 0 0-16,0 0 0 0,-5-8 1072 0,0 0 192 15,5 8 32-15,0 0 16 0,0 0-528 0,0 0-96 16,0 0-32-16,-8 4 0 0,8-4-208 0,-6 9-32 16,1 2-16-16,0-1 0 0,0 2 80 0,0 3 16 15,-1 0 0-15,3 5 0 0,-2 3 0 0,1 7 0 0,-1-1 0 0,0 8 0 16,0 6-96-16,-1 0-16 0,1 4 0 15,2 1 0-15,-1 1-64 0,1 2 0 0,2 1-16 0,0 2 0 16,-2 1-80-16,3-2-16 0,0 0 0 0,0-1 0 16,0-3-16-16,0-2 0 0,0 2 0 0,0-4 0 15,4-4 32-15,-3-4 0 0,-1 0 0 0,1 0 0 16,1-3 32-16,0 0 0 0,2-3 0 0,0-5 0 16,2 2-64-16,1-5 0 0,-2 0 0 0,5-3 0 15,0-2 128-15,1-1 0 0,2-2 16 0,0-1 0 0,1 3-16 0,1-5 0 16,0-3 0-16,3 4 0 0,2-3-112 0,1 0-16 15,0-2-16-15,2 1 0 0,0-5-48 0,0 2-128 16,3 0 192-16,-1-2-64 0,2-1 0 0,1-1 0 16,2-1 0-16,3 1 0 0,3-1-128 0,2-1 160 15,3 0-160-15,2 0 160 0,3 2-160 0,-1-2 192 16,2-3-192-16,2 1 192 0,-1 0-48 0,4 1 0 16,3 1 0-16,3-2 0 0,1 0-144 0,0 1 160 15,2-2-160-15,0 2 160 0,-2 1-160 0,1 2 0 0,-2 0 144 0,6 0-144 16,0 2 0-16,3 0 0 0,-1-3 0 0,-1-1 128 15,-2 0-128-15,2 2 0 0,2-2 0 0,4 0 0 16,1 0 0-16,0 0 0 0,1-2 0 0,-2-1 0 16,-1 1 144-16,0-1-144 0,1 1 192 0,2 2-192 15,1-1 176-15,-3 1-176 0,-3 0 160 0,3-2-160 16,-6 0 144-16,1-1-144 0,0 2 128 0,1-2-128 16,2-2 144-16,-2 1-144 0,-2-2 160 0,-1 4-160 15,-1-1 160-15,2 2-160 0,1-2 160 0,2 3-160 16,-1-1 128-16,-1 0-128 0,0-1 0 0,-4 2 144 15,-2 0-144-15,0 3 0 0,0-2 0 0,-1 2 0 16,2 1 0-16,-1 2 0 0,0-1 0 0,-3 0 0 16,-2-2 0-16,-2 2 0 0,-1-3 0 0,2 1 0 0,-2 2 0 15,4 2 0-15,2 0 128 0,-2-2-128 0,-3-1 0 16,0 1 0-16,-3-3 0 0,0 0 0 0,0-2 0 16,-1 0 0-16,-1 0 144 0,2 1-144 0,1 3 0 15,0-4 128-15,-2-3-128 0,0 1 0 0,-6-1 128 0,3-1-128 16,-3-2 128-16,1 3-128 0,-1 1 128 0,-1 1-128 15,0 1 128-15,2 0-128 0,-1-3 128 0,1-2-128 16,0 1 128-16,-1 2-128 0,-4-1 0 0,-2 2 0 16,1 0 0-16,-1-1 128 0,0 0-128 0,0-1 0 15,-2 1 0-15,0 0 0 0,-1 0 0 0,4 1 0 16,0-1 0-16,0 1 0 0,-3 1 0 0,-1 0 128 16,-1 0-128-16,0 0 0 0,-2-1 0 0,-1-1 128 15,1 0-128-15,-2 2 0 0,-1 2 128 0,-1 1-128 0,-2-3 128 16,-1 0-128-16,2 0 0 0,-2 1 144 0,0 2-144 0,0-2 0 15,-1-1 176-15,-2 1-176 0,1 3 160 0,2-1-160 16,-1-6 192-16,0 2-64 0,1 1-128 0,-4 1 192 16,1 3-192-16,-2-3 0 0,-1 1 128 0,-2-1-128 15,1-1 0-15,-5 2 0 0,2 2 0 0,-1-3 0 16,1-2 160-16,-1 1-160 0,0 0 160 0,-2 1-160 16,0 2 192-16,2-1-64 0,-3-2-128 0,0 2 192 15,-1 0-64-15,-1 0-128 0,-8-2 176 0,9-2-176 16,-9 2 192-16,0 0-64 0,0 0 0 0,0 0-128 15,0 0 320-15,0 0-64 0,8 0 0 0,-8 0 0 16,0 0-112-16,5-9-16 0,-2 2-128 0,0 2 192 16,-3 5-64-16,0 0 0 0,0-13-128 0,-1 0 192 15,-2-1-192-15,1-1 144 0,-1-1-144 0,1-4 128 16,-4-1-128-16,1-5 160 0,0 0-160 0,0-4 160 16,0-3-160-16,0-3 0 0,-1-1 0 0,1 0 128 0,-2-1-128 0,5-2 0 15,-2 3 0-15,3 1 0 0,-2-3 0 0,2 1 0 16,-1 0 0-16,2 3 0 0,0-2 0 0,0-1 0 15,-1-8 0-15,1 5 0 0,-1-2 0 0,-2 2 0 16,3 1 0-16,-1-5 0 0,0 3 0 0,0 3 0 16,1-2 0-16,0-1 0 0,0 0 0 0,0 2 0 15,-2-5 0-15,2 4 0 0,0 1 0 0,0-1 0 16,0 5 0-16,0 1 0 0,0 1 0 0,0 0 0 16,0-1 0-16,0 3 0 0,0 3 0 0,2 5 0 15,-1-2 0-15,0 3 0 0,0 3 0 0,-1 1 0 16,0 3 0-16,0 0 0 0,0 2-144 0,0 4 144 15,0-1 0-15,0 2 0 0,0 0 0 0,0 3-128 16,0-3 128-16,3 2 0 0,-3 7 0 0,0 0 0 0,1-9 0 0,-1 9 0 16,0 0 0-16,0 0-128 0,0 0 128 0,0-9 0 15,0 9 0-15,0 0 0 0,0 0 0 0,0 0 0 16,0-6 0-16,0 6 0 0,-1-9 0 0,1 9 0 16,0 0 0-16,0 0 0 0,0 0 0 0,0 0 0 15,-10-2 0-15,0-1-128 0,10 3 128 0,-11 0 0 16,0 0 0-16,1 3 0 0,0-2 0 0,-2 1 0 15,3 0 0-15,-2-1 0 0,-4 2 0 0,3 0 0 16,-4 0 0-16,-3-1 0 0,-4 1 0 0,-4 1 0 16,2-2 0-16,-5 3 0 0,0-2 0 0,-3 0 0 15,-3 0 0-15,2 4 0 0,-2-1 0 0,-2-1 0 16,-4 3 0-16,-1-3 0 0,0-1 0 0,-4-1 0 0,-5 1 0 16,-3 0 0-16,-2 0 0 0,2 1 0 0,2 0 0 15,-2-2 0-15,2-1 0 0,-3-1 0 0,0 2 0 16,-3 0 0-16,-3-2 0 0,0 1 0 0,0 1 0 0,-1-1 0 15,3 0 0-15,-1-1 0 0,2-1 0 16,-2 1 0-16,-2-2 0 0,0 1 0 0,-1 0 0 0,3 0 0 16,4 1 0-16,0-1 0 0,0-1 0 0,-1 0 0 15,0-2 0-15,0-1 0 0,-1 1 0 0,2 0 0 16,1 0 0-16,3 0 0 0,-1-2 0 0,5 1 0 16,-1-1 0-16,-1 1 0 0,-1-4 0 0,0 3 0 15,-1 3 0-15,-1-2 0 0,1-1 0 0,1 2 128 16,0 2-128-16,3 0 0 0,0-2 0 0,-2-1 144 15,-1-2-144-15,1 3 128 0,-1 2-128 0,2 0 0 16,-1 1 0-16,2-1 128 0,0-1-128 0,2 0 0 0,2-1 0 16,0 2 128-16,1-3-128 0,-2 2 0 0,-1-1 0 0,-1 0 0 15,-3 1 128-15,2-1-128 0,2 2 128 0,2 1-128 16,-5 0 144-16,3 3-144 0,1-1 160 0,1-1-160 16,-3 1 128-16,1-2-128 0,-1 0 0 0,1 2 0 15,-1 1 0-15,1-1 128 0,1 2-128 16,2 0 0-16,0-1 0 0,2-1 0 0,0-2 0 0,0 1 0 15,1 2 0-15,-1-2 0 0,0 3 0 0,-4 0 0 16,-1 0 0-16,2 1 128 0,3 1-128 0,-2-2 0 16,1 1 0-16,2-1 0 0,2 2 0 0,-1-3 0 15,0 0 0-15,1 0 128 0,1 0-128 0,-1 0 0 16,-2-1 0-16,3 0 128 0,0-1-128 0,1 2 0 16,1-3 0-16,1 1 128 0,-1 2-128 0,2-1 0 0,1 3 128 15,0-1-128-15,-1-1 0 0,-2 1 144 0,-2 1-144 16,-2-1 0-16,1-2 0 0,-2 2 0 0,3-2 0 15,1 1 0-15,-1-1 128 0,3 1-128 0,-1 1 0 0,0-2 0 16,0 2 0-16,0-1 0 0,0 2 0 0,1-3 128 16,-1 0-128-16,-1-2 0 0,-1 0 128 0,0 1-128 15,-1-1 128-15,-2 0-128 0,0 0 128 0,1 1-128 16,0 0 0-16,1 2 128 0,-2 3-128 0,0-1 0 16,2-1 0-16,-2 1 0 0,-1 0 0 0,2-1 0 15,-3 0 128-15,2 1-128 0,1 0 0 0,5-1 0 16,1-1 0-16,3 0 0 0,4 0 0 0,-1-2 0 15,3-1 0-15,0 3 0 0,2-1 0 0,4 1-192 16,2-3 32-16,3-1 16 16,3 3-2464-16,0-1-480 0</inkml:trace>
  <inkml:trace contextRef="#ctx0" brushRef="#br0" timeOffset="14472.69">5302 14816 5519 0,'0'0'240'0,"0"0"64"0,0 0-304 0,0 0 0 0,-5-5 0 0,5 5 0 16,0 0 1824-16,-10-4 304 0,-1 1 64 0,5-3 16 15,6 6-912-15,0 0-176 0,-10-3-32 0,10 3-16 16,-8-3 80-16,8 3 0 0,-9-1 16 0,9 1 0 16,0 0-32-16,0 0-16 0,0 0 0 0,0 0 0 15,0 0-192-15,0 0-32 0,-5-4-16 0,5 4 0 0,0 0-224 0,0 0-32 16,0 0-16-16,10 0 0 0,-10 0-224 0,16-1-64 15,-2 1 0-15,1 0 0 0,0 0-64 0,3 0-32 16,1 2 0-16,3 1 0 0,2-1 48 0,3 2 16 16,0-1 0-16,5 1 0 0,1-4 16 0,4 2 0 15,6 2 0-15,2-2 0 0,2 1-64 0,0-2-16 16,3 1 0-16,0 1 0 0,2 1 32 0,2-1 0 16,1-5 0-16,4 1 0 0,6 1-32 0,2-1 0 15,2 0 0-15,0 1 0 0,1 1 64 0,0 0 16 16,1-3 0-16,4 0 0 0,4 0-176 0,-2 1-128 15,-2-1 144-15,0 1-144 0,0 1 128 0,3 0-128 16,-1 0 0-16,5 0 0 0,-4 0 0 0,0 3 128 0,-4 0-128 16,1 0 0-16,1-1 0 0,4 0 0 0,1 2 128 15,-3 3-128-15,-4-1 0 0,-2-2 0 0,2 0 128 0,1 1-128 16,1-2 0-16,3-1 0 0,-3-2 0 0,-1 3 0 16,-1-1 0-16,-3 1 128 0,3-2-128 0,-1 2 0 15,2-1 0-15,-2 0 0 0,-4-1 128 0,-1 0-128 16,1 0 0-16,1 2 0 0,1 1 128 0,0 1-128 15,2-1 0-15,-4-1 0 0,-2 0 0 0,0 1 0 16,-1 1 0-16,4-1 0 0,5-1 0 0,-5 1 0 16,1-1 128-16,0-1-128 0,-2 0 0 0,-2-1 144 15,1-1-144-15,1 0 0 0,3 0 0 0,-1 0 128 16,-4 0-128-16,2 0 0 0,-3-1 0 0,-1 1 128 16,-2 1-128-16,2 0 0 0,3-2 144 0,-4 1-144 15,0 2 0-15,-4-2 144 0,-2 0-144 0,-1 0 0 16,-1 2 176-16,1 0-176 0,2 1 160 0,2-1-160 0,-5 2 128 0,-3-1-128 15,-3-1 0-15,-1 0 0 0,-2 1 0 16,-1 0 128-16,0-1-128 0,-4 1 0 0,-4-3 0 16,3 1 0-16,-2 2 0 0,-1-2 0 0,-2-1 0 0,-2 0 0 15,-3 3 0-15,-3-2 0 0,-3 0 0 0,-2-1 0 16,-1 0 0-16,-3 3 0 0,0-1 0 0,-1 2 0 16,-3-3 0-16,0 2 0 0,-1-2 0 0,-3 3 144 15,0-2-144-15,-1 0 128 0,-1-1 0 0,-9-1 0 16,10 5 0-16,-1-1 0 0,-9-4 64 0,9 1 0 15,-9-1 0-15,0 0 0 0,9 8-64 0,-9-8 0 16,0 0 0-16,0 0 0 0,7 5-128 0,-7-5 128 16,0 0-128-16,0 0 128 0,0 0-128 0,0 0 160 0,0 0-160 0,0 0 160 15,0 0-160-15,0 0 0 0,0 0 144 16,0 0-144-16,0 0 0 0,0 0 128 0,0 0-128 16,0 0 0-16,0 0 0 0,-6 6 0 0,6-6 0 0,-10 5 0 15,10-5 0-15,-13 7 0 0,3-3-128 0,-2 2 128 31,0-4-512-31,-2 3-32 0,-2-2 0 0,0 1 0 16,-2 2-1888-16,0 2-368 0,0-4-80 0</inkml:trace>
  <inkml:trace contextRef="#ctx0" brushRef="#br0" timeOffset="16413.64">5467 17487 6447 0,'0'0'576'0,"0"0"-576"0,-10-5 0 16,0 1 0-16,1 0 224 0,0 2-64 0,-1-5-16 0,0 2 0 31,-1 1-960-31,4 2-192 0,-3-1-32 0,2-2-16 0,-2 3 736 0,2-1 160 0,-2 2 32 0,2-1 0 16,-2 1 912-16,3 1 192 0,-1 0 48 0,0 0 0 15,8 0-208-15,-10 1-48 0,1 1 0 0,0 0 0 16,1 1 32-16,-1-1 0 0,-2 2 0 0,3-1 0 16,8-3 160-16,-9 2 48 0,9-2 0 0,0 0 0 15,-10 4-48-15,10-4 0 0,0 0 0 0,0 0 0 16,0 0-192-16,0 0-64 0,0 0 0 0,0 0 0 15,0 0-160-15,0 0-32 0,12 5-16 0,1 0 0 16,2-2 224-16,2-2 48 0,1-1 16 0,2 0 0 0,4 0-192 16,3-1-32-16,2-3-16 0,4 0 0 0,4 2-304 15,2-1-64-15,4 1-16 0,4 0 0 0,4 1-160 16,1 0 0-16,1-2 144 0,-1-1-144 0,1 3 144 0,0 0-144 16,1-2 192-16,3 1-192 0,3-1 176 0,2 2-176 15,4-2 160-15,-2 0-160 0,-5-1 128 0,2 1-128 16,-1 1 0-16,5 0 144 0,-1-1-144 0,4-2 0 15,5 1 144-15,-5 1-144 0,-4 1 128 0,2-2-128 16,1-1 128-16,5 1-128 0,1-1 0 0,4 1 128 16,1-4-128-16,1 2 0 0,-4 1 0 0,3-3 128 15,-1 3-128-15,3-1 0 0,2-2 0 0,-6 2 128 16,-6-3-128-16,0 1 0 0,-3-2 0 0,1 4 0 16,-4 2 0-16,4-2 0 0,0-1 0 0,-4 2 0 0,-6-6 0 15,1 6 128-15,-2 1-128 0,-1 0 144 0,-1 3-144 16,3 1 160-16,3 1 128 0,0-1 32 0,-1 0 0 15,-4 0 0-15,-5-2-112 0,-2 0-16 0,2 4 0 0,-4-2 0 16,-2-2 0-16,2 2-16 0,0 0 0 0,0 0 0 16,-2 0 80-16,-3-1 32 0,-2-2 0 0,-5 3 0 15,0 0 32-15,-2 0 16 0,0 0 0 0,-1 0 0 16,-3 0-80-16,-1 2-32 0,0 0 0 0,-2 1 0 16,1-2 32-16,0-1 16 0,0-1 0 0,-2 1 0 15,-1 2 48-15,-4-2 0 0,2-1 0 0,-3 0 0 16,0 1-32-16,-2 0 0 0,-5-1 0 0,4-1 0 15,-5 1-64-15,1 1-16 0,-1 1 0 0,-2-1 0 16,-9 0-16-16,10-2-16 0,-10 2 0 0,9-2 0 16,-9 2-16-16,0 0 0 0,9-1 0 0,-9 1 0 0,0 0 0 15,9-1 0-15,-9 1 0 0,9-1 0 0,-9 1-32 16,0 0 0-16,0 0 0 0,7-2 0 0,-7 2-128 16,0 0 0-16,8-3 144 0,-8 3-144 0,0 0 0 0,8-2 144 15,-8 2-144-15,0 0 0 0,0 0 192 0,0 0-192 16,0 0 192-16,7-1-192 0,-7 1 176 0,0 0-176 15,0 0 160-15,0 0-160 0,0 0 224 0,0 0-48 16,0 0-16-16,0 0 0 0,0 0-160 0,0 0 192 16,0 0-192-16,0 0 192 0,0 0-192 0,0 0 0 15,0 0 0-15,0 0 0 0,0 0 0 0,0 0 0 16,0 0 0-16,0 0 0 0,0 0 0 0,0 0 0 16,0 0 128-16,0 0-128 0,0 0 0 0,0 0 0 15,0 0 0-15,0 0 0 0,0 0 0 0,0 0 0 16,0 0 0-16,0 0 0 0,0 0 0 0,0 0 0 0,0 0 0 0,0 0 0 15,0 0 0-15,0 0 0 16,0 0 0-16,-11 3 0 0,11-3 0 0,-12 3 0 0,12-3 0 0,0 0 0 16,-10 3 0-16,10-3-192 0,0 0 64 0,0 0 128 15,-10 2-320-15,10-2 48 0,0 0 16 0,0 0 0 32,-13 2-1200-32,13-2-224 0,0 0-48 0,-10 2-10032 0,10-2-2000 0</inkml:trace>
  <inkml:trace contextRef="#ctx0" brushRef="#br0" timeOffset="21669.48">19883 18870 25791 0,'-5'-17'2304'0,"-3"-2"-1856"0,2-3-448 0,-2 0 0 0,-3-5 0 16,-1-2-288-16,0-4 32 0,-1-2 16 0,-4 2 240 0,0-2 160 15,-4-7-32-15,-2 2 0 0,1 1-128 0,-5 1 0 16,-1-2 0-16,-5 0 0 0,0-1 0 0,-7 0 128 16,-2-3-128-16,-7 1 0 0,-6 1 0 0,1-1 0 15,-1 2 0-15,-2 4 0 0,-1-1 192 0,-1 4-64 16,-5 0 0-16,-3 4 0 0,-9 2 144 15,-2-1 32-15,2 3 0 0,-3-2 0 0,-1 7-160 0,-9-1-16 16,-9 1-128-16,1 1 192 0,3 3-192 0,-2 3 0 16,-5 1 0-16,-2 2 0 0,-3 4 0 0,1 2 0 15,4 1 0-15,-6 4 0 0,-5 5 0 0,4 0 0 16,4 2 0-16,3 3 0 0,1 3 0 0,-2-2 0 0,-2 1 0 16,6 4 0-16,1 3 0 0,3 0 0 0,-3 2 0 0,-1 0 0 15,1 3 128-15,3 0-128 0,5 2 0 0,-1 3 0 16,-4 4 0-16,5 2 0 0,4 0 0 0,4 2 0 15,4 0 0-15,4 2 0 0,5 7 0 0,-1-2 0 16,2 1 0-16,7-1 0 0,7 6 0 0,6 1 0 16,5 2 0-16,6 2 128 0,4-2-128 0,7 3 0 15,6-1 0-15,5 0 0 0,4-2 128 0,3-2-128 16,6-3 0-16,6 0 128 0,4 3-128 0,6-1 0 16,7 1 176-16,5-3-176 0,3 0 192 0,8 1-192 15,7-4 192-15,7 0-192 0,6-1 192 0,5-1-192 16,-1-3 192-16,4-1-64 0,5-2 0 0,7 0-128 15,8-3 320-15,1-1-32 0,-2-1-16 0,5 2 0 16,3-2-112-16,7 0-32 0,8 0 0 0,-1 0 0 16,-5-3-128-16,5-2 0 0,3 0 144 0,4-1-144 15,1-2 0-15,3 3 128 0,3-4-128 0,1-2 0 0,2 1 0 16,-2-4 0-16,1-4 0 0,2 0 128 0,4-3-128 0,-3-6 176 16,-2-1-176-16,3-3 192 0,4-1-32 0,-4-6 0 15,-5-4 0-15,2-2 0 0,0-3-160 0,-4-3 160 16,-11-6-160-16,3-3 160 0,-4 2 128 0,-6-7 32 15,-3-7 0-15,-8-7 0 0,-4-5 496 0,-5-6 96 16,-3-5 32-16,-5-10 0 0,-5-3-80 0,-8-5-16 16,-8-9 0-16,-9 2 0 0,-5-1-368 0,-10 12-80 15,-9 5-16-15,-10 11 0 0,-10 8-144 0,-9 5-48 16,-10 6 0-16,-11 2 0 0,-11-3-400 0,-15 5-96 16,-15 1-16-16,-7 2-11872 15,-3 5-2384-15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20:15:33.82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1558 5324 7359 0,'0'0'656'0,"0"0"-528"0,0 0-128 0,0 0 0 16,0 0 1376-16,-8 1 240 0,8-1 48 0,-8 1 16 15,8-1-560-15,0 0-112 0,-8 0-32 0,8 0 0 16,-9 3-32-16,9-3-16 0,0 0 0 0,-9-3 0 16,1 2 64-16,8 1 16 0,0 0 0 0,-9 0 0 15,0-1-240-15,1 1-64 0,8 0 0 0,0 0 0 16,0 0-144-16,-9-1-48 0,3-2 0 0,6 3 0 15,0 0 64-15,0 0 0 0,0 0 0 0,0 0 0 16,0 0-64-16,0 0-16 0,0 0 0 0,0 0 0 0,14 1 16 0,1 2 16 16,3 2 0-16,2-2 0 0,4-3-240 0,3 0-48 15,1 0-16-15,6 0 0 0,7 0-224 0,4 0 144 16,2 0-144-16,5 2 128 0,1-1-128 0,7-1 192 16,1 2-192-16,-18-4 192 0,2 0-192 0,3-2 0 15,3-1 0-15,1 2 128 0,-3 1-128 0,2-1 0 16,1-1 144-16,-2-1-144 0,-4 2 240 0,-2-1-32 15,-4-5 0-15,-6 4 0 0,-2 1-16 0,-6 1-16 16,-5 2 0-16,-4-4 0 0,0 1-32 0,-6 0 0 16,-3 3 0-16,-8 1 0 0,0 0 80 0,0 0 16 15,0 0 0-15,0 0 0 0,-6 0-16 0,-3 3 0 16,-4-1 0-16,-3 1 0 0,-5 1-96 0,-3-1-128 0,0 0 176 0,-3-1-176 16,-5 0 128-16,-2 0-128 15,-3 0 0-15,-2 1 0 0,-2-3 160 0,-2 2-160 16,0-2 128-16,-25 5-128 0,6 1 0 0,4 0 128 0,0-3-128 0,3 0 0 15,0-3 0-15,3 1 0 16,2 1 128-16,6 1-128 0,3-1 0 0,3 4 0 0,2-3 0 0,6 1 0 16,3 0 0-16,5 1 0 0,3-1 0 0,7-2 0 15,3 2 0-15,9-4 0 0,0 0 0 0,0 0 0 16,11 3 0-16,7 1 0 0,5-2 0 0,5-3 0 16,6-3 0-16,7 1 0 0,6 3 0 0,5 3 0 15,3 2 0-15,2-1 0 0,1-3 0 0,-18 0 0 16,0-2-128-16,2 0 128 0,0 1 0 0,-1 0 0 15,-3 0 0-15,-4 0 0 0,-3 1 0 0,-4 0 0 16,-3-1 0-16,-5 2 0 0,-5-1 0 0,-3 0 128 16,-11-1 80-16,0 0 16 0,0 0 0 0,-10 3 0 0,-6 1-32 0,-7-1 0 15,-7 0 0-15,-18 5 0 0,-3-1-64 0,-2 0 0 16,-3 4-128-16,0-6 192 0,1-2-192 0,5 2 0 16,3-1 128-16,5-2-128 0,2 2 0 0,6 1 0 15,7 3 0-15,3-3 0 16,5-1-1200-16,4 1-272 0,6-2-64 0,9-3-10032 15,0 0-2000-15</inkml:trace>
  <inkml:trace contextRef="#ctx0" brushRef="#br0" timeOffset="814.84">4346 5302 10127 0,'0'0'896'0,"-8"-2"-704"16,1-2-192-16,7 4 0 0,-8 4 1424 0,-1-2 256 16,0 1 48-16,-1 1 16 0,0 1-752 0,0-1-160 15,0-4-16-15,-6 2-16 0,0 2 176 0,-2 2 48 16,-1-1 0-16,0-2 0 0,0-3 16 0,2 0 16 0,5-1 0 0,0 1 0 16,2 3-240-16,10-3-48 15,0 0-16-15,0 0 0 0,0 0-112 0,0 0-32 0,13 3 0 0,8-2 0 16,6-1-160-16,4 3-48 15,3-3 0-15,5-3 0 0,6-1-176 0,2 2-32 0,1 1-16 0,2 2 0 16,-1 3-176-16,1-2 160 0,-2-2-160 16,-1-1 160-16,-2-3-32 0,-15 0 0 0,-1-1 0 0,-2-1 0 15,-3 1 176-15,-2 1 16 0,-1-2 16 0,-4 1 0 16,-4-2-16-16,-3 0-16 0,-4 1 0 0,-6 6 0 16,0 0-48-16,-2-3 0 0,-7-1 0 0,-5-1 0 15,-5 2-112-15,-4 3-16 0,-3 0-128 0,-5 4 192 16,-9 2-192-16,-4-1 0 0,-1 4 0 0,-1-2 0 15,1-3 128-15,0 1-128 0,2 1 0 0,1 0 0 16,1 5 176-16,3-4-176 0,3 5 192 0,3-5-192 0,1 5 144 0,6-5-144 16,2 3 0-16,5-2 144 0,4 1-144 0,5-1 0 15,4 3 0-15,5-11 0 0,0 0 0 0,18 8 0 16,5-1 0-16,4-3 0 0,1-1 0 0,7 0 0 16,7 3 0-16,5-3 0 0,2 0 0 0,6-2 128 15,3 2-128-15,0-2 128 0,1 0-128 0,-5-1 0 16,-4-1 0-16,-18-2 0 0,1 1 208 0,-2-3-32 15,-1-2-16-15,-4 2 0 0,-3 3 16 0,-4-2 0 16,-2-1 0-16,-4 0 0 0,-5 2-176 0,-8 3 0 16,3-5 0-16,-3 5 0 15,0 0-2304-15,-10-5-400 0</inkml:trace>
  <inkml:trace contextRef="#ctx0" brushRef="#br0" timeOffset="3212.29">4370 5526 9215 0,'-10'-5'816'0,"-1"1"-656"0,0 0-160 0,0 0 0 15,-2-2 704-15,0 2 96 16,2 0 32-16,1 2 0 0,0-4 64 0,2 1 0 0,2 1 16 0,1 0 0 16,-2-1-192-16,7 5-32 0,0 0-16 0,0 0 0 15,-6-4-144-15,6 4-16 0,0 0-16 0,0 0 0 16,0 0 144-16,0 0 16 0,0 0 16 0,13-3 0 15,2 1-368-15,3 2-80 0,1-1-16 0,4 1 0 16,3 1 112-16,7 1 0 0,2 1 16 0,4 0 0 0,6 2 64 16,3-2 16-16,3 0 0 0,6 1 0 0,1-2-80 0,2 3-16 15,2-1 0-15,5 0 0 0,4 1 48 0,5 1 0 16,5-2 0-16,2 0 0 0,-3 0 96 0,3 1 32 16,1-5 0-16,7 3 0 0,8-1-48 0,0 1 0 15,-2 2 0-15,2-3 0 0,2-2-176 0,0 3-32 16,2 1-16-16,-1-2 0 0,-2-2-96 0,5 0 0 15,3 1-128-15,-4-1 192 0,-5 0-48 0,-1-1-16 16,0 0 0-16,1 1 0 0,1 2 48 0,-2 0 0 16,-2-2 0-16,-2 0 0 0,1-2 0 0,0 2 0 15,-1 0 0-15,-2 0 0 0,-4 0-176 0,1 2 192 0,1-1-192 0,0 2 192 16,0-1-192-16,-2 1 0 0,-3-3 0 0,-1 0 0 16,1 1 0-16,2 1 0 0,-2 1 128 0,-3 1-128 15,-3-2 128-15,0 3 0 0,1-1 0 0,-1-1 0 16,0-1 48-16,0 1 0 0,-8-2 0 0,-1 0 0 15,0-1-32-15,-1 0 0 0,1 0 0 0,0 0 0 16,0 0 0-16,-2 0 0 0,-1-1 0 0,-5 1 0 16,-2-1-144-16,1 1 160 0,1-1-160 0,1 1 160 15,-4 0-160-15,0 2 0 0,-2 1 0 0,-4-1 128 16,-2-2-128-16,-1 0 0 0,-3 0 144 0,0 0-144 16,5 0 128-16,-2 0-128 0,-1-2 128 0,1 2-128 15,-2 0 128-15,-1 2-128 0,-1-4 128 0,-3 2-128 16,-2 0 0-16,-2 3 0 0,-1 0 0 0,2-2 0 15,0-1 0-15,-2 0 0 0,-3 0 0 0,-1 0 128 16,0 0-128-16,-2-1 0 0,-4 0 0 0,0-1 128 0,-2 2-128 0,-2 0 0 16,-3-1 128-16,0-1-128 0,-4 0 192 0,1 0-16 15,-3-2-16-15,1 1 0 0,-1 1 16 16,-4-1 0-16,1 0 0 0,-1 0 0 0,1-1-48 0,-3 0 0 16,-2-3 0-16,1 3 0 0,-8 4-128 0,0 0 0 15,0 0 0-15,7-1 0 0,1-2 0 0,-8 3 0 16,0 0 0-16,0 0 0 0,0 0 0 0,0 0 0 15,0 0 0-15,0 0 128 0,-2-9-128 0,2 9 0 16,-9-5 0-16,-1 0 0 0,-3 1 0 0,-1-2 128 16,-4 2-128-16,-1 0 0 0,-6 0 0 0,-1-1 0 0,-1 2 128 15,-2-1-128-15,-9 0 0 0,0-1 0 16,-8 0 0-16,-1 1 0 0,-5 0 0 0,0-2 0 0,-2-1 0 16,-1 5 0-16,-4-1 0 0,-6 2 0 0,-5 1 0 0,-5-2 0 15,-5-6 0-15,-2 3 0 0,-2-3 0 0,-6 4 0 16,-7 3 0-16,-2-1 0 0,-3-3 0 0,-5-2 0 15,-5 5 0-15,2-2 0 0,-7 0 0 0,-1 1 0 16,1 0 0-16,-8 1 0 0,-1 2 0 0,-1-1 0 16,5-1 0-16,-1 0 0 0,-5 2 0 0,0 0 0 15,6 2 0-15,-2 0 0 0,-5 1 0 0,6-1 0 16,4-2 0-16,0 1 0 0,-3 3 0 0,5-2 0 16,1-6 0-16,-1 2 0 0,1 5 0 0,0-4 0 15,3-6 0-15,0 5 0 0,4 2 0 0,-3-1 0 16,-5-3 0-16,5-1 0 0,5-2 0 0,2 5 0 15,-2 0 0-15,4 0 0 0,4-1 0 0,3 0 0 16,4-1 0-16,-1 2 0 0,-1 1 0 0,4 0 0 0,1-3 0 0,3 3 0 16,3 0 0-16,1-1 0 15,0 2 0-15,-1-2 0 0,2-6 0 0,2 4 0 0,3 3 0 0,-1 1 0 16,1 1 0-16,0-1 0 0,-2-3 0 0,6-3 0 16,2 1 0-16,4 3 0 0,0 1-128 0,2 1 128 15,1 1 0-15,1-1 0 0,5-1 0 0,4-2 0 16,2-1 0-16,4-1 0 0,3 6 0 0,2 1 0 15,2-2 0-15,5 2 0 0,4-2 0 0,3 3 0 16,3-1 0-16,1 1 0 0,-1-1-144 0,4 1 144 16,2-1 0-16,1 2 0 0,4-1-176 0,1-2 176 15,2-3-160-15,2 3 160 0,0 1-176 0,9-2 176 16,0 0-192-16,0 0 192 0,0 0-192 0,0 0 64 16,0 0 128-16,9 5-208 0,4 3 32 0,3-3 16 15,4-2 0-15,5-1 0 0,3-1 160 0,2 1-160 0,2-2 160 0,5 1-160 16,3 5 160-16,5-1 0 0,1 2-144 0,7-1 144 15,7-3 0-15,6 1 0 0,4-3-144 0,2-1 144 16,3 0 0-16,7 2-192 0,4 5 192 0,4-5-160 16,1-3 160-16,5 0-160 0,3-1 160 0,9 1-160 15,8 4 160-15,0-1 0 0,-3 0 0 0,8-2-128 16,6 0 128-16,1-2 0 0,-1 1 0 0,5 0 0 16,8 2 0-16,-1-1 0 0,-3 0 0 0,7 1 0 15,7 1 0-15,-1 1 0 0,-5 1 0 0,6 1-128 16,6-2 128-16,-2 2 0 0,0 4 0 0,0-3 0 15,-2-6 0-15,3 3 0 0,-2 3 0 0,-5-1 0 16,-4-4 0-16,1-1 0 0,2 3 0 0,-4-1 0 16,-6 4 0-16,0-1 0 0,3-2 0 0,-3-1 0 0,-7 3 0 15,1-1 128-15,-1-1-128 0,-2 1 0 0,-5 0 0 16,-1 1 0-16,3 1 0 0,-7-2 0 0,-5-2 0 0,0 0 0 16,-3-1 0-16,-4 3 128 0,-4 4-128 0,-6-4 0 15,-10-3 0-15,0 0 0 0,0-1 0 0,-5 3 0 16,-5-1 0-16,-5 2 0 0,-6-1 0 0,-6-2 0 15,-5-1 0-15,-2 1 128 0,-2-1-128 0,-4 0 0 16,-3 0 0-16,-6 0 0 0,-3 0 0 0,-7 1 0 16,-3 3 0-16,-6-2 0 0,-5-4 0 0,-13 2 0 15,0 0 0-15,0 0 128 0,0 0-128 0,0 0 0 16,-14-2 0-16,-7-1 128 0,-4 2-128 0,-6-2 0 16,-6 1 0-16,-3-1 128 0,-3 3-128 0,-5 0 0 0,-2-1 0 0,-4-2 0 15,-3-2 0-15,-7 2 0 0,-7-5 0 0,-4 4 0 16,-2 2 0-16,-6 0 0 0,1 1 0 0,-11-2-128 15,-10-2 128-15,-3 0 0 0,1 0 0 0,-6-1 0 16,-4 3 0-16,-4-2 0 0,-1 0 0 0,-9-1 0 16,-4 3 0-16,-5-1 0 0,-1 1 0 0,-6-1 0 15,-7 3 0-15,0-2-128 0,2 2 128 0,-4-1 0 16,-6 0 0-16,-4 2 0 0,-4 2 0 0,3 0 0 16,2-6 0-16,-2 3 0 0,-3 1 0 0,0 2 128 15,1 5-128-15,1-4 0 0,2-3-128 0,-1 3 128 16,-1-1 0-16,4 2 0 0,6-1 0 0,-3-1 0 15,-4 0 0-15,3 0 0 0,4 2 0 0,2 0 0 16,0-4 0-16,7 0 0 0,3 2 0 0,4 1 0 16,4 2 0-16,5-3 0 0,5 2 0 0,7-1 0 0,3-2 0 15,9 0 0-15,7-1 0 0,2 2 0 0,2 1 0 0,9-4 0 16,8-3 0-16,11 2 128 0,7 1-128 0,9-1 0 16,6 0 0-16,8 0 0 0,6-1 0 0,5-2 0 15,6 1-128-15,7 0 128 0,5 3-240 0,9 1 48 16,0 0 0-16,10-5 0 15,4-3-256-15,6 2-64 0,4-2 0 0,8 0 0 0,6 3 288 16,5 0 48-16,8 4 16 0,9 0 0 0,9-2 160 0,8 1-160 16,7 0 160-16,9 1-160 0,6 1 160 0,12 1 0 15,9-1 160-15,11 3-160 0,7-1 144 0,5-2-144 16,6-2 128-16,10 1-128 0,7 2 0 0,1 0 0 16,-2-1 0-16,7-2 0 0,12-2 0 0,3-3 0 15,4 2 0-15,-1 2 0 0,0 1 0 0,3-2 160 0,4-2-160 16,4 0 160-16,0 1-160 0,1 0 0 0,-3 3 0 0,-3 4 0 15,-3-2 0-15,-5 0 0 0,-2-2 0 0,-7 4 0 16,-1 1 0-16,-10 1 0 0,-9 1 0 0,-7 2 0 16,-4 0 0-16,-11 1 0 0,-10 5 0 0,-7-1 0 15,-6-4 0-15,-12 2 0 0,-13-2 0 0,-13 1-176 32,-11-3-2240-32,-8-1-448 0,-9-1-80 0,-10 0-32 0</inkml:trace>
  <inkml:trace contextRef="#ctx0" brushRef="#br0" timeOffset="8763.09">6619 2816 1839 0,'0'0'0'0,"6"-10"160"0,-2 1-160 0,0-2 0 15,0 2 0-15,-4 9 0 0,2-9 2752 0,-2 9 512 16,-1-8 96-16,1 8 32 0,-5-9-1840 0,-2 3-352 16,0 2-80-16,-2-2-16 0,0 1-128 0,-1 1-16 15,1 3-16-15,-4 1 0 0,2 0-176 0,-3 1-48 16,-2 3 0-16,-1 3 0 0,-5 0-288 0,0 4-64 16,1 1-16-16,-5 4 0 0,4 2-112 0,-4 2-32 15,1 4 0-15,-1-2 0 0,2-3-208 0,5-1 144 16,4 0-144-16,3-3 128 0,3-1-128 0,4-3 192 0,2 2-192 0,3 0 192 15,0-13-192-15,7 9 0 16,0-1 0-16,4-2 0 0,2-6 272 0,3 0-16 16,5-6-16-16,0 0 0 0,0 0 32 0,-1-1 16 0,1-4 0 0,0 0 0 15,-1-2-32-15,0-2-16 16,2-1 0-16,0-1 0 0,-2-4-48 0,0-2 0 16,1 2 0-16,-1-1 0 0,-1 0 0 0,0-2 0 15,0-1 0-15,-1-1 0 0,1-3-48 0,-1 1-16 16,-3 2 0-16,0-4 0 0,1 1-128 0,-2-3 192 0,-4-2-192 15,0 5 192-15,0 5-192 0,-1 3 0 0,-3 5 0 0,0 2 0 16,-5 6 0-16,-1 8 0 0,0 0 0 0,0 0 0 16,0 0 0-16,-4 12 0 0,-4 7 0 0,-1 7 0 15,-1 6-208-15,-1 4 80 0,-3 2 128 0,0 5-208 16,-3 9 208-16,2 2 0 0,0-2 0 0,2 0-144 16,2-8 144-16,3 1 0 0,3-7 0 0,2-1 0 0,3-5 0 0,3-4 0 15,1-3 0-15,2-5 128 0,3-3-288 16,2-1-48-16,3-3-16 0,3-4-8864 15,0-4-1760-15</inkml:trace>
  <inkml:trace contextRef="#ctx0" brushRef="#br0" timeOffset="9015.2">7071 2739 27647 0,'0'0'1216'0,"0"0"256"0,0 0-1168 0,0 0-304 16,10 3 0-16,1 5 0 0,-4 5 128 0,0 2-128 15,0-1 192-15,0-3-192 0,-1 5 0 0,0 1 0 16,1 2 0-16,0 1 0 0,1-3 0 0,0 2 0 16,0 3 0-16,1-2 0 0,-1-1 0 0,0 0 0 15,0-1 0-15,1 0 0 0,0-1 0 0,0-5-224 16,0 0 64-16,0-1 16 15,-1-4-656-15,-1-2-128 0,0 0-32 0,0-4-10240 0</inkml:trace>
  <inkml:trace contextRef="#ctx0" brushRef="#br0" timeOffset="9183.6">7390 2707 18431 0,'0'0'1632'0,"0"0"-1312"0,0 0-320 0,0 0 0 15,2 9 768-15,0 3 64 0,-2 2 32 0,-2 4 0 0,-3 1-32 0,-3 3 0 16,-2 5 0-16,-3-3 0 0,-1 1-256 0,-1 2-48 15,-2-2-16-15,-2 3 0 0,-1 3-256 0,1-3-64 16,0 1-16-16,1-2 0 16,1-1-496-16,1-3-112 0,1 1-16 0,-7 6-11104 15</inkml:trace>
  <inkml:trace contextRef="#ctx0" brushRef="#br0" timeOffset="9422.21">5885 3356 25167 0,'0'0'1104'0,"19"-4"240"0,4 3-1072 0,4-1-272 16,3-1 0-16,7-1 0 0,5 4 0 0,12 0-144 15,9 3 16-15,5-7 0 0,1-2 320 0,6 1 80 16,4-2 16-16,9 3 0 0,7 2-48 0,1-1-16 15,-9-4 0-15,-22 4 0 0,1 1-96 0,4 0-128 0,1 2 176 16,-3 0-176-16,-5 0 192 0,-7 3-192 0,-7-1 192 0,-9 4-192 31,-7-3-1200-31,-6 4-336 0,-2 3-80 0</inkml:trace>
  <inkml:trace contextRef="#ctx0" brushRef="#br0" timeOffset="10223.58">6551 3720 18431 0,'0'0'1632'0,"0"0"-1312"15,0 0-320-15,0 0 0 0,5-9 704 0,-5 9 64 16,4-6 0-16,-4 6 16 0,0 0 96 0,0 0 16 15,-4-9 0-15,4 9 0 0,-10-5-64 0,-2 2-16 16,0 2 0-16,-4 1 0 0,-3 0-128 0,-1 4-32 16,0-1 0-16,1 5 0 0,-3-2-208 0,1 7-64 15,-1-1 0-15,1 3 0 0,-2 1-144 0,4 1-48 16,0-1 0-16,2 3 0 0,3 2-192 0,4-1 144 16,1-1-144-16,4-1 128 0,1 0-128 0,3-3 128 15,3-1-128-15,4-3 128 0,1-3 48 0,3-2 0 16,0 1 0-16,3-3 0 0,1-3 16 0,0-1 0 15,1-1 0-15,-1-1 0 0,-1-3 0 0,0-2 0 0,-2-1 0 0,1-2 0 16,-2 0 32-16,0-3 16 0,0-4 0 0,0 1 0 16,1-2-64-16,-4 0-16 0,0-1 0 0,-1 0 0 15,0 0-160-15,3-4 128 0,1-2-128 0,0 2 128 16,1-4-128-16,-2 3 0 0,-3 1 144 0,4 0-144 16,-4 3 0-16,3 1 0 0,0 0 0 0,-1 1 0 15,-2 2 0-15,1-2 0 0,-2 2 0 0,1 5 0 16,2-3 0-16,-2 4 0 0,-1 1 0 0,1 4 0 0,-6 5 0 15,7-8 0-15,-7 8 0 0,0 0-128 0,10-2 128 16,-10 2-128-16,0 0 128 0,6 9-128 0,-6-9 128 0,5 12-160 16,-1 5 160-16,-3 1-160 0,-2 2 160 0,-1 4 0 15,-3-1-144-15,-1 4 144 0,1-1 0 0,0 4 0 16,-1-4 0-16,1 4 0 0,0-4 0 0,1 2 0 16,1-5 0-16,2 1 0 0,2-1 0 0,2-4 0 15,1-2 0-15,1-5 0 0,1 1 0 0,2-3 0 16,-8-10 0-16,11 5 0 0,1-2 0 0,-1-3 0 15,2-1 176-15,2-4-176 0,3-8 288 0,2-1-32 16,2-3-16-16,-1 0 0 0,0-3-96 0,-1-2-16 16,3-4 0-16,-3-3 0 0,1 1-128 0,-2-3 0 15,0-3 144-15,1-3-144 0,-1-5 0 0,0 2 128 16,0-2-128-16,-1-1 0 0,0 2 0 0,-1 5 0 16,-1 6 0-16,-1 4 0 0,-3 7 0 0,-2 3 0 15,-2 4 0-15,-2 6 0 0,-6 6 0 0,0 0 0 16,0 0 0-16,-1 14-128 0,-3 5 128 0,-4 6-128 15,-1 8 128-15,-3 6-128 0,-1 6 128 0,-2 2 0 16,-2 4 0-16,1 5 0 0,-2 4 0 0,0 1-128 16,3 5 128-16,1-5 0 0,1-4 0 0,2-3 0 0,4-2 0 0,3-5 0 15,2-9 0-15,2-4 0 0,1-5 0 0,2-4 0 16,0-5-192-16,1-5-96 0,0-2-32 0,0-5 0 16,-4-8-1808-1,0 0-368-15,0 0-80 0,9-9-10656 0</inkml:trace>
  <inkml:trace contextRef="#ctx0" brushRef="#br0" timeOffset="10376.71">6691 3717 11967 0,'13'0'1072'0,"3"0"-864"16,6 0-208-16,5 0 0 0,5 3 3904 0,2-1 720 16,3 1 160-16,2-2 16 0,3-1-3840 0,1 0-768 15,-1-2-192-15,3-1 0 0,0-2 0 0,4 1 0 16,7-1 0-16,-3-4-8672 15,-5 2-1744-15</inkml:trace>
  <inkml:trace contextRef="#ctx0" brushRef="#br0" timeOffset="10697.25">8009 3274 29487 0,'0'0'1296'0,"0"0"288"0,0 0-1264 0,0 0-320 0,0 0 0 0,12 0 0 16,2-4-320-16,1 3-128 0,3-1-32 0,1 1 0 16,3-3 32-1,2 0 16-15,1-4 0 0,3 0 0 0,3-2-208 0,0 2-32 0,0-2-16 0,-2 4-6672 16,-4 2-1328-16</inkml:trace>
  <inkml:trace contextRef="#ctx0" brushRef="#br0" timeOffset="10832.23">8148 3393 11055 0,'0'0'976'0,"-4"10"-784"15,4-10-192-15,-2 13 0 0,4-2 3072 0,6 2 576 16,3 0 128-16,6-4 0 0,2 1-2256 0,7-4-464 16,7-2-96-16,4-1 0 0,4 0-576 0,2-1-128 15,4-1 0-15,2-4-16 16,1-3-1552-16,4 0-304 0,21-9-64 0,1 6-16 0</inkml:trace>
  <inkml:trace contextRef="#ctx0" brushRef="#br0" timeOffset="12261.76">7198 3536 16575 0,'0'0'1472'0,"3"-7"-1168"0,-1 2-304 0,-2 5 0 15,0 0 1184-15,0 0 176 0,0 0 48 0,0 0 0 16,-5 3-768-16,-5 2-160 0,-3 5-32 0,-3 3 0 16,-2 2 96-16,-3 3 16 0,-6-1 0 0,-2 6 0 15,-3 4 256-15,-4 2 48 0,-3 2 16 0,-3 2 0 16,-1 1-80-16,-4 4-16 0,-4 3 0 0,0 3 0 16,1 0-368-16,0 1-80 0,1 2-16 0,2-5 0 0,1-1-192 0,3-3-128 15,3-1 160-15,3-6-160 0,5-5 0 0,4-4-256 16,4-6 16-16,3-5-9312 15,5-1-1872-15</inkml:trace>
  <inkml:trace contextRef="#ctx0" brushRef="#br0" timeOffset="12503.02">5941 3509 32127 0,'0'0'1424'0,"0"0"304"0,0 0-1392 0,9 4-336 16,4 3 0-16,3 3 0 0,7 3 0 0,8 4-320 16,7 2 64-16,6 4 16 0,6-1 368 0,7 6 80 15,4-2 16-15,7 3 0 0,-1-2 48 0,5 2 16 0,5 3 0 0,0-4 0 16,2 0-112-16,-3-2-32 16,-3 2 0-16,-5-1 0 0,-3 0-144 0,-4-4 160 15,-4 2-160-15,-3-2 160 0,-6 0-304 0,-5-2-64 0,-7 0-16 0,11 2-14624 16</inkml:trace>
  <inkml:trace contextRef="#ctx0" brushRef="#br0" timeOffset="13422.71">9884 2596 11967 0,'3'-10'1072'0,"1"0"-864"16,-1-4-208-16,0-3 0 0,0 1 1088 0,-3-2 192 0,1 3 16 0,-2 1 16 16,-5 2 224-16,4 1 32 0,-3 5 16 0,-3-1 0 15,-1 5-592-15,-2 2-112 0,-1 2-32 0,-2 7 0 16,-1 3-400-16,-3 5-96 0,-2 5-16 0,-2 2 0 16,-3 8-144-16,0 2-16 0,-3 6-16 0,1 4 0 15,-1 4 128-15,-1 7 32 0,-1 6 0 0,3-1 0 16,0 2-320-16,3-1 160 0,3-5-160 0,6-1 128 0,4-3-128 0,4-4 160 15,2-6-160-15,5-1 160 0,5-4-352 0,4-4-64 16,3-2 0-16,3-4-8144 16,1-3-1632-16</inkml:trace>
  <inkml:trace contextRef="#ctx0" brushRef="#br0" timeOffset="15042.97">10060 3026 11967 0,'0'0'528'0,"0"0"112"0,0 0-512 0,0 0-128 0,0 0 0 0,0 0 0 0,0 0 1168 0,0 0 208 15,0 0 32-15,12 2 16 0,0-2-448 0,1 0-80 16,1 0-32-16,3-1 0 0,0 0-96 0,3-2-32 15,-1-1 0-15,3-1 0 0,2 2-384 0,1 1-80 16,1-2-16-16,1-1 0 0,-1 2-256 0,2-1 0 16,-1 1-176-16</inkml:trace>
  <inkml:trace contextRef="#ctx0" brushRef="#br0" timeOffset="15546.67">11356 2831 9215 0,'0'0'816'0,"7"-11"-656"0,-4 1-160 0,0-3 0 15,-3-1 1344-15,-3 0 224 0,-3-2 48 0,0 2 16 0,-6-2-544 0,1 2-96 16,-6 3-32-16,-1 3 0 16,-3 4-416-16,-3 3-96 0,-2 5 0 0,-3 4-16 0,-1 4-176 15,-5 7-48-15,-4 0 0 0,1 3 0 16,1 3 16-16,0 0 0 0,0 1 0 0,5-2 0 0,7 2-48 0,6-1-16 16,6-2 0-16,7-1 0 0,6-3-32 0,6-4 0 15,4-3 0-15,8-4 0 0,5-1 336 0,5-5 64 16,1-2 16-16,3-5 0 0,2-5-224 0,-1-1-64 15,0-2 0-15,-2-2 0 0,-4-2-96 0,-2-1-32 16,-1 2 0-16,-2-1 0 0,-3 1 16 0,-1 3 0 16,-4 4 0-16,-3 4 0 0,-2-1 80 0,-9 6 16 15,0 0 0-15,0 0 0 0,4 15-96 0,-4 7-16 16,-3 4 0-16,-3 2 0 0,-3 4 64 0,-2 1 0 16,-2 1 0-16,-4 5 0 0,-3-1-64 0,-3 1-128 15,1 3 192-15,0-4-64 0,-3-2 0 0,1-1 0 16,-2-3 0-16,-2-4 0 0,-2-1 64 0,1-6 0 0,-3 1 0 15,3-4 0-15,4-4-192 0,3 0-192 16,3-4 32-16,5-4-8672 16,3-6-1744-16</inkml:trace>
  <inkml:trace contextRef="#ctx0" brushRef="#br0" timeOffset="15839.07">11961 2470 15663 0,'9'-6'1392'0,"-2"2"-1120"0,-7 4-272 0,0 0 0 0,0 0 1296 0,0 0 208 16,6 14 32-16,-7 5 16 0,-7 2-1040 0,-3 1-224 15,-6 6-32-15,-1-1-16 0,-2 2 32 0,-2 6 16 16,-1 0 0-16,1 6 0 0,-1 3 160 0,0 1 48 15,1 3 0-15,2 2 0 0,2-2-240 0,4-1-64 16,3-4 0-16,3-2 0 0,-1-7-192 0,4-4 176 16,2-2-176-16,5-8 160 0,-2-1-160 0,2-4 0 15,2 0 0-15,0-8 0 16,-4-7-448-16,0 0-128 0,0 0-32 0,9-2-6704 16,-9 2-1344-16</inkml:trace>
  <inkml:trace contextRef="#ctx0" brushRef="#br0" timeOffset="15972.23">11509 2956 16575 0,'-8'-13'736'0,"8"13"160"0,0 0-720 0,0 0-176 16,0 0 0-16,8-5 0 0,2 0 1024 0,5 1 192 0,7 2 16 0,2 0 16 15,3 2-800-15,2-1-176 0,1-1-16 0,6 0-16 16,0-2-64-16,2-1-16 0,1 3 0 0,3-1 0 16,1 2-928-16,-1 0-192 0,-1 1-48 0</inkml:trace>
  <inkml:trace contextRef="#ctx0" brushRef="#br0" timeOffset="16189.4">12418 2678 16575 0,'0'0'1472'0,"1"8"-1168"15,-1-8-304-15,0 11 0 0,-1 5 1888 0,-2 4 320 16,-2 2 64-16,-1 2 16 0,-3 3-1552 0,-1 3-304 15,-1 2-64-15,1 1-16 0,-2 0-144 0,-5 13-16 16,2-1-16-16,1-7 0 0,2-3-400 0,2-3-80 16,0-5-16-16,1-1 0 15,0-1-2544-15,3-8-512 0</inkml:trace>
  <inkml:trace contextRef="#ctx0" brushRef="#br0" timeOffset="16337.03">12151 3069 20271 0,'0'0'1792'0,"11"-4"-1424"16,3 2-368-16,3-1 0 0,2 2 320 0,1 1 0 16,0 1 0-16,-3-1 0 0,3 0 192 0,3 0 48 15,3 0 0-15,2 0 0 0,2 0-112 0,3 0 0 16,0 0-16-16,1 0 0 16,-1-1-1200-16,-1 1-256 0,-4-3-32 0</inkml:trace>
  <inkml:trace contextRef="#ctx0" brushRef="#br0" timeOffset="16749.33">13005 2552 21183 0,'-4'-16'944'0,"4"16"192"0,0 0-912 0,0 0-224 16,0 0 0-16,0 0 0 0,0 0 816 0,0 0 112 15,0 0 32-15,0 0 0 0,-8 9-768 0,2 4-192 16,1 0 0-16,-1 2 0 0,-1 2 0 0,2 3 0 16,3 5 144-16,2 2-144 0,1 5 208 0,1 2-16 15,1-2-16-15,2-2 0 0,3 2-176 0,1-3 0 16,1-6 144-16,0-1-144 0,1-3 320 0,1-5-16 0,-1-3 0 0,1-4 0 15,-1-2 544-15,2-1 112 16,0-7 32-16,2 1 0 0,1-2 16 0,2-1 0 0,1-6 0 0,-1 0 0 16,0-7-560-16,-2 0-128 15,-2 1 0-15,-1-5-16 0,-2-1-160 0,1 2-16 16,-2-1-128-16,4-1 192 0,-1 0-192 0,-1 2 0 16,0-2 0-16,1 1 0 0,-1 3 0 0,1 5 0 15,0 1 0-15,-4 4 0 16,0 3-1312-16,1 4-304 0,0-1-64 0,4 0-12368 0</inkml:trace>
  <inkml:trace contextRef="#ctx0" brushRef="#br0" timeOffset="17038">13572 2975 17503 0,'-13'5'768'16,"9"1"176"-16,-3 2-752 0,-2 5-192 0,-1 1 0 0,-3 2 0 0,-1 2 1312 0,-1 1 224 15,-2 1 64-15,-5 8 0 0,6-1-624 0,5-5-112 16,2-3-32-16,6-7 0 0,2 1-208 0,3 0-48 16,3-2-16-16,3-2 0 0,2-1 320 15,4-3 64-15,3-4 16 0,3 0 0 0,0-3 16 0,2-3 16 16,0-5 0-16,-1-2 0 0,1 1-352 0,-1-4-80 16,0-3-16-16,-3 1 0 0,-4 2-160 0,-2 0-48 15,-2-2 0-15,-2 3 0 0,-3-1-16 0,-4 1 0 0,-3-1 0 0,-3 3 0 16,-5 2-160-16,-1 0-32 15,-2 4-128-15,-3 2 192 16,-2 3-1408-16,-2 1-304 0,-3 1-48 0,2 0-9344 0,0 0-1872 0</inkml:trace>
  <inkml:trace contextRef="#ctx0" brushRef="#br0" timeOffset="17376.11">14090 2239 25103 0,'0'0'1104'0,"0"0"240"0,0 0-1072 0,0 0-272 0,0 0 0 0,9 6 0 15,0 5 0-15,0 1 0 0,1 5-128 0,2 6 128 0,2 1 0 0,2 1 0 16,-1 6 128-16,2 4-128 0,-2 6 208 0,-1 2-64 16,0-1-16-16,0 4 0 0,-4-2 80 0,-1 6 16 15,-2 0 0-15,-4-2 0 0,-4 0-96 0,-3 3-128 16,-5 0 176-16,-3-4-176 0,-5-3 256 0,-3-2-64 16,-2-2-16-16,-2-2 0 0,-1-8-176 0,-2 0 0 15,3-9 0-15,2 0-8176 16,2-4-1552-16</inkml:trace>
  <inkml:trace contextRef="#ctx0" brushRef="#br0" timeOffset="18330.41">15035 2830 15663 0,'0'0'688'0,"0"0"144"0,0 0-656 0,-5-6-176 0,-2 1 0 0,0 1 0 16,-2 0 288-16,-1-2 32 0,-2 1 0 0,-2 2 0 16,2-1 352-16,-4 2 80 0,1 2 16 0,0 1 0 0,0 1-16 0,-1 2 0 15,1 3 0-15,1 3 0 0,0-4-112 0,1 3 0 16,2 0-16-16,-2 4 0 0,1 2-192 0,-1-1-48 15,-2-1 0-15,2 1 0 0,1 0-128 0,4 0-16 16,-1-3-16-16,1 2 0 0,2-1 16 0,1-1 0 16,1 0 0-16,0-2 0 0,1-1 32 0,3-8 16 15,0 7 0-15,0-7 0 0,0 0 160 0,0 0 48 16,0 0 0-16,8 5 0 0,-8-5 96 0,10-2 32 16,-1-2 0-16,-1-1 0 0,2 1-352 0,0-4-64 15,0 1-16-15,0-2 0 0,-1 0-192 0,1-2 176 16,1-1-176-16,-1-1 160 0,1-2-160 0,-1-1 128 15,1-3-128-15,-3-1 128 0,1 1-128 0,2 2 0 16,-1-2 0-16,1-1 0 0,1 1 0 0,-1 2 0 16,-2 1 128-16,4 0-128 0,-3 1 0 0,0 1 0 15,0 2 0-15,-1-1 0 0,-1 2 0 0,-1 3 0 16,0-2 0-16,-1 3 0 0,0 0 0 0,-1 0 0 16,1 0 0-16,-1 0 0 0,-2 0 0 0,1 2 0 0,0-4 0 15,0 3 0-15,-2-3 0 0,0 1 0 0,-1 2 0 16,1-2 0-16,1 2 0 0,-2-4 0 0,2 4 0 15,-1-5 0-15,1 4 0 0,-1-3 0 0,1 1 0 16,1-3 0-16,-3 6 0 0,3-2 0 0,0 2 0 0,0 0 0 16,1-6 0-16,-3 2 0 0,2 0 0 0,0 1 0 15,0 0 0-15,-1 0 0 0,1 0 0 0,0 0 0 16,0 2 0-16,2 0 0 0,-3-3 0 0,1 4 0 16,-1-1 0-16,-3 7 0 0,0 0 0 0,0 0 0 0,3-5 0 0,-3 5 0 15,0 0-128-15,0 0 128 0,-5 5 0 0,-2 4 0 16,0-1 0-16,-1 5 0 0,-1 2-176 15,-1 4 176-15,0 3-128 0,0 6 128 0,-2 2 0 0,1 6-160 16,1 4 160-16,0 0 0 0,-1 0 0 0,3 6-128 16,0-4 128-16,2 1 0 0,-1 1 0 0,3-6 0 15,2 0 0-15,-1-4 0 0,3-1 0 0,4-6 0 16,0-2 0-16,1-6 0 0,3 0 320 0,-1-5 0 16,3-2 16-16,3-2 0 0,2-4 240 0,4-1 32 15,3-5 16-15,2-3 0 0,2-2-240 0,0-2-32 16,4-6-16-16,0-2 0 0,1-3-336 0,-1-2 144 15,1-2-144-15,0-4 0 0,1-1 128 0,0-5-128 16,0 1 0-16,0-8 0 0,1-3 144 0,0-6-144 16,0-3 0-16,0-1 144 0,0-4-144 0,-3-1 0 15,-1 2 144-15,-2 6-144 0,-3 6 0 0,-2 1 0 16,-3 5 0-16,-4 8 0 0,-3 2 0 0,-3 8 0 16,-3 5 0-16,-2 5-128 0,-4 0 128 0,0 9 0 15,-9 8 0-15,-1 2-128 0,-4 4-16 0,1 6 0 16,-4 6 0-16,1 3 0 0,-2 5 144 0,-1 9-128 15,-1 6 128-15,-1 2-128 0,1-1 128 0,2 2 0 0,3 1 0 16,0-4 0-16,3-3 0 0,5 0 0 0,0-6-144 16,2 0 144-1,1-2-480-15,1-4-32 0,0-2 0 0,1-3 0 0,-1-5-640 16,-1-2-144-16,0-4-32 0,-1-6-8400 0,-1-1-1696 0</inkml:trace>
  <inkml:trace contextRef="#ctx0" brushRef="#br0" timeOffset="18510.08">15261 2829 23951 0,'13'-3'2128'0,"-4"3"-1696"16,5 2-432-16,4-1 0 0,3 0 592 0,5 2 48 16,2-3 0-16,1 3 0 0,5 3 0 0,2-1 16 15,3-3 0-15,4 1 0 0,4-1-48 0,5 1-16 16,3-2 0-16,2 0 0 0,0 3-352 0,1-1-80 16,-2-1-16-16,0 3-9344 15,-3 2-1872-15</inkml:trace>
  <inkml:trace contextRef="#ctx0" brushRef="#br0" timeOffset="19227.87">9821 2033 16991 0,'6'-20'752'0,"-2"8"144"0,0-2-704 0,-2-1-192 16,3 0 0-16,-3-2 0 0,-2 3 544 0,-2 3 80 15,-1-2 16-15,-3 2 0 0,0 2 176 0,-4 0 32 16,0 1 16-16,-3 1 0 0,-1 2-80 0,-1 3-16 15,-3 4 0-15,-10 5 0 0,0 3-224 0,-2 6-48 0,-5 3-16 0,0 6 0 16,-2 6 80-16,-3 4 16 0,0 3 0 0,-7 7 0 16,1 1-64-16,-1 2 0 0,-1 1 0 0,1 9 0 15,3 12-48-15,4 0-16 0,3-1 0 0,4 4 0 16,2-4-192-16,8-5-64 0,3 1 0 0,3-3 0 16,3 1 0-16,6-6-16 0,3 1 0 0,1-2 0 15,5-6-48-15,4-2 0 0,4-7 0 0,4 1 0 0,3-5 80 0,5 0 16 16,1-1 0-16,3 1 0 0,0 0 0 15,0 0 0-15,1-4 0 0,-2 0 0 16,-2-2-80-16,-5-1-16 0,-3 3 0 0,-2-1 0 0,-3-2-128 0,-5 0 0 16,-4-1 144-16,-7-2-144 0,-3 2 128 0,-3-3-128 15,-3 5 160-15,-3 0-160 0,-4-5 0 0,-1 5 0 16,-4-3 0-16,-2 0 0 16,0 0-1824-16,-4-4-416 0,-3 0-64 15</inkml:trace>
  <inkml:trace contextRef="#ctx0" brushRef="#br0" timeOffset="19946.9">6183 1995 6447 0,'5'-6'576'0,"0"-3"-576"16,-5 9 0-16,4-9 0 0,-3-3 2096 0,-1 5 304 16,0 7 64-16,-5-9 16 0,-5 4-1120 0,-2 0-208 15,1-2-64-15,-7 5 0 0,0 1-144 0,-3 3-48 0,-2 2 0 0,-1 5 0 16,-3-2-240-16,-2 6-48 15,-3 5-16-15,-4 4 0 0,-4 3-64 0,-5 0-16 16,-2 6 0-16,-1 1 0 0,-2 4-320 0,-1 3-64 16,1 0 0-16,4 9-128 0,4 6 256 0,2 4-48 15,2 4-16-15,7 2 0 0,4 1-192 0,5-2 0 0,4 5 128 0,7-2-128 16,5-3 0-16,6 4 128 0,0-5-128 16,5-1 0-16,4-7 176 0,2-1-176 0,2-5 192 0,0-2-192 15,-1-3 240-15,3 1-64 0,3-2-16 0,-2 2 0 0,-5-4-16 0,2-2 0 16,-4-2 0-16,-2-2 0 0,-2-1 0 15,-1-4 0-15,-4 2 0 0,-2 0 0 0,-4-4 96 16,-2 3 16-16,-5-1 0 0,-4 0 0 0,-3 5-16 0,-4 1 0 16,-4-1 0-16,-8 3 0 15,-6 1-1248-15,-10 0-240 0,-8 0-48 16,-3-2-16-16</inkml:trace>
  <inkml:trace contextRef="#ctx0" brushRef="#br0" timeOffset="27601.45">28310 5495 25167 0,'-20'-2'1104'0,"11"1"240"0,0-1-1072 0,-1 0-272 16,1-1 0-16,9 3 0 0,0 0 384 0,0 0 0 15,0 0 16-15,0 0 0 0,0 0 208 0,16-1 32 16,4 0 16-16,7-2 0 0,3 1-16 0,2-2 0 16,3-4 0-16,6 3 0 0,4 3-256 0,3-3-48 15,5-2-16-15,6 3 0 0,2 3-48 0,4-3-16 16,-2-3 0-16,-4 0 0 0,-5-3 0 0,0 3 0 15,-1-2 0-15,-1 2 0 0,-2 5 16 0,-2-2 0 0,-3-2 0 16,-5 2 0-16,-4 1-112 0,-6 1-32 0,-3-2 0 0,-4 0 0 16,-5 1 48-16,-6 1 0 0,-12 2 0 0,0 0 0 15,0 0-176-15,0 0 0 0,-10 4 0 0,-6 0 0 16,-8-2 0-16,-6 1 0 0,-9-1 0 0,-6 2 128 16,-4-1-128-16,-3 3 160 0,-4-1-160 0,-4 3 160 15,-2 2 16-15,-4 0 0 0,-5-5 0 0,1 0 0 16,1 3 112-16,3-1 32 0,4 5 0 0,3-5 0 15,3 2-192-15,8-2-128 0,2 0 144 0,7 2-144 16,3-4 192-16,6 2-48 0,4-1-16 0,8-2 0 16,7 1-128-16,3 1 0 0,8-6 0 0,0 0 128 15,0 0-128-15,18 3 0 0,5-3 0 0,5-1 0 16,6-5 144-16,6 1-144 0,4-2 160 0,6-2-160 16,2 1 128-16,5-2-128 0,4 0 0 0,0-3 144 0,4 3-144 0,1 0 0 15,-2-5 0-15,-2 1 0 0,-2-2 128 0,-4 4-128 16,-3-1 0-16,-4 7 128 0,-3-1-128 0,-8 3 128 15,-7 3-128-15,-8 0 128 0,-9 0-128 0,-14 1 0 16,0 0 0-16,0 0 128 0,-10 1-128 0,-11 0 128 16,-11 2-128-16,-7 2 128 0,-8 2-128 0,-4 2 0 15,-6 3 0-15,-4-1 128 0,-4-4-128 0,-2-2 128 16,-3-2-128-16,1 3 128 0,3-3-128 0,5 0 0 16,4 2 144-16,5 3-144 0,1-3 0 0,8 0 128 15,6 0-128-15,4-3 0 0,2-2 0 0,11 0 0 16,6 0 0-16,14 0 128 0,0 0-128 0,0 0 0 15,0 0 0-15,15-7 128 0,8 2-128 0,6-2 0 0,7-5 0 0,3 1 0 16,3 3 0-16,7-4 0 0,5 4 0 0,9 0 0 16,4 0 0-16,2 3 0 0,0 0 0 0,-1 0-128 15,-6-2 128-15,0 0 0 0,1 4 0 0,-5 2 0 16,-8 2 0-16,-7 3 0 0,-6 2 0 0,-10-2 0 16,-10 2 0-16,-9 1 0 0,-8-7-176 0,-10 5 176 15,-9 4-128-15,-7 1 128 0,-7 3 0 0,-6-2-144 16,-7 3 144-16,-2 0 0 0,1 1 0 0,-7-1 0 15,-3-3 0-15,-5 1 0 0,-4-3 0 0,1 3 128 16,1 0-128-16,5-2 0 0,3 1 0 0,5-5 0 16,3-1 0-16,6 1 144 0,6-2-144 0,8 1 160 15,6 2-160-15,8-4 0 0,7-1 0 0,7-2-176 16,0 0 176-16,0 0 0 0,14-5 0 0,6-4-128 16,7 2-48-16,5-3 0 0,3 0 0 0,7-3 0 0,5 1 0 15,5 0 0-15,4-1 0 0,7 0 0 0,3 5 176 0,1-4-128 16,-1 1 128-16,1 2-128 0,-4-2 128 0,-2 4 0 15,-3 1-144-15,-2 1 144 0,-2 1 0 0,-10 2 0 16,-10 2 0-16,-7-2 0 0,-7 2 0 0,-7 2 0 16,-13-2 0-16,0 0 0 0,0 0 0 0,-14 3 0 15,-10 2 0-15,-8 3 0 0,-10-3 0 0,-6 4 0 16,-4-1 0-16,-2 2 0 0,1-3 0 0,-5 5 0 16,-2-6 0-16,-1 2 0 0,-3-2 0 0,5-2 0 15,3 1 128-15,5 3-128 0,5-4 0 0,8 2 0 16,7 0 0-16,7-1 0 0,6-2 0 0,7-1 0 15,11-2 128-15,0 0-128 0,0 0 0 0,18-1 0 0,8 0 0 16,8-3 0-16,6-5 0 0,8 0 0 0,7 0 0 0,5 0 0 16,2-1 0-16,-1 0 0 0,-2-5 0 0,0 3 0 15,2 1 0-15,-2 0 0 0,-2 3 0 16,-4-1 0-16,-7 3 0 0,-5-2 0 0,-8 3 0 0,-6 2 0 16,-10 1 0-16,-5 1 0 0,-12 1 0 0,0 0 0 15,0 0 0-15,-20 3 0 0,-12 1 0 0,-8 1 0 16,-10 2 0-16,-6-1 0 0,-7 6 0 0,-2 0 0 15,-2 3 0-15,-4 2 0 0,-3 0 0 0,2 0 0 16,-1 1 0-16,6 2 0 0,5-2 0 0,6-1 0 16,5-2 0-16,9 2 0 0,6-3 0 0,8-3 0 15,8-1 0-15,7-5 0 0,7 2 0 0,6-7 0 16,0 0 0-16,13-3 0 0,4-2 0 0,8-1 0 16,3-6 0-16,6 3 0 0,5-3 0 0,7-1 0 15,4-2 0-15,7 1-176 0,6 0 176 0,3-2-128 16,1 4 128-16,-5 1 0 0,-4 0 0 0,-3 3-128 0,-4 1 128 0,-8 3 0 15,-7 3 0-15,-8-1 0 0,-8 1 0 0,-7 2 0 16,-13-1 0-16,0 0 0 0,0 0 0 0,-16 3 0 16,-6 2 0-16,-6 3 0 0,-7-2 0 0,-2 2 0 15,-3-1 0-15,-3-2 0 0,-5-1 0 0,0 0 144 16,0-1-144-16,0-1 0 16,-1 3-464-16,6 0-208 0,4 0-32 0,6-1-16176 0</inkml:trace>
  <inkml:trace contextRef="#ctx0" brushRef="#br0" timeOffset="30068.32">28152 5495 4607 0,'0'0'192'0,"-9"0"64"0,-1 3-256 0,1 0 0 16,0-1 0-16,0 1 0 0,1 0 2896 0,8-3 544 16,-10 3 96-16,10-3 32 0,0 0-2240 0,0 0-448 15,0 0-96-15,0 0-16 0,0 0 240 0,0 0 32 16,15-1 16-16,7-2 0 0,3-1-544 0,8 1-96 0,7-1-32 0,3 1 0 16,4-1-224-16,1-2-160 0,1 0 192 0,3-1-192 15,1-2 304-15,4 4-48 0,3 2-16 0,4-4 0 16,2 2-96-16,1 0-16 0,-1-4 0 0,-2 3 0 15,-4-3 16-15,-3 4 0 0,-4 2 0 0,-3 2 0 16,-6 4-144-16,-7-1 192 0,-6 2-192 0,-10 1 192 16,-7-1-192-16,-4 0 0 0,-10-4 0 0,-2 10 128 15,-8-4 128-15,-8 6 32 0,-9-4 0 0,-6 6 0 16,-6 2 128-16,-5 0 32 0,-3 2 0 0,-5-3 0 16,-4 2-256-16,-1-3-64 0,-3-2 0 0,-1-1 0 15,0-1 16-15,0 1 0 0,3-2 0 0,4 3 0 16,7-5-144-16,8 3 192 0,6-2-192 0,8 0 192 15,8-3-192-15,4-3 128 0,13-2-128 0,0 0 128 16,0 0 128-16,21-2 32 0,5-1 0 0,9-6 0 0,7 2-64 16,8-5-16-16,4 2 0 0,7-3 0 0,5 1-208 0,1 0 0 15,1-3 0-15,-1 0 0 0,0-3 0 0,3 0 128 16,0 0-128-16,-2 0 0 0,-2 5 128 0,-5 0-128 16,-5 1 176-16,-7 1-176 0,-7 2 0 0,-5 1 0 15,-6 6 0-15,-5 2 0 0,-7 1 128 0,-5 2-128 16,-3 2 144-16,-11-5-144 0,0 0 0 0,0 0 0 15,0 11 0-15,-3 2 0 0,-3-2 160 0,-6-2-160 16,-3 3 160-16,-3-2-160 0,-2 1 208 0,-6 3-48 16,-4-2-16-16,-6 0 0 0,-6 2-16 0,-6-5 0 15,-8 3 0-15,-4-3 0 0,-3 0-128 0,0 2 160 16,-3-2-160-16,4 2 160 0,0-3-160 0,5 2 0 16,3-5 144-16,11 0-144 0,9 2 0 0,10-2 0 0,8-3 0 15,16-2 128-15,0 0-128 0,13 4-208 0,11-3 48 0,9 1 16 16,8-4 16-16,7-1 0 0,7-3 0 0,8-1 0 15,7 0 128-15,7 2 0 0,3-2 0 0,1 0 0 16,-2 2 0-16,-2-2 0 0,-3 0 0 0,-3 4 0 16,-2-4-128-16,-7 5 0 0,-7-1 0 0,-7 2 0 31,-6 1-1872-31,-9 1-368 0</inkml:trace>
  <inkml:trace contextRef="#ctx0" brushRef="#br0" timeOffset="32034.91">4515 8184 11055 0,'-10'-1'976'0,"0"-1"-784"0,-2 2-192 0,2 0 0 16,1 0 1536-16,9 0 272 0,-9 0 48 0,9 0 16 16,0 0-976-16,0 0-208 0,0 0-48 0,0 0 0 15,0 0 32-15,0 0 0 0,0 0 0 0,13 8 0 16,1-3 32-16,4-2 16 0,1 0 0 0,5 1 0 16,3 1-144-16,4-1-16 0,4-3-16 0,7 2 0 15,6-3-224-15,4-1-32 0,4-2-16 0,6 2 0 16,4 0-48-16,9-2-16 0,8-1 0 0,2 2 0 15,2-2-48-15,2 1-16 0,1-2 0 0,9-1 0 16,3 2 32-16,1 1 0 0,-4 1 0 0,4-1 0 16,2 0 0-16,3 0 0 0,2 0 0 0,0 0 0 15,-2-1-32-15,4-4 0 0,3 2 0 0,-5-3 0 0,-1 0 32 16,2 3 0-16,2-2 0 0,-2 3 0 16,-4-3-176-16,-2 2 0 0,-1 3 144 0,-2-3-144 0,-3-2 0 15,-5 3 144-15,-2 0-144 0,-3 2 0 0,-8 1 144 0,0 1-144 16,1-3 0-16,-7-1 144 0,-8-3-144 0,-5 3 0 15,-3 2 144-15,-3 0-144 0,-3 2 0 0,-3 1 144 16,-3 0-144-16,-5-3 0 0,-5-1 128 0,-6 1-128 16,-4 0 0-16,-7 2 0 0,-4-1 0 0,-5 2 128 15,-11 0-128-15,0 0 0 0,0 0 176 0,0 0-176 16,0 0 160-16,0 0-160 0,0 0 192 0,-13-2-48 16,-3-1-16-16,-3 2 0 0,-5 0-128 0,-3 1 0 15,-5 0-160-15,2-1 160 0,-3-3 0 0,-3 0 0 16,-1-4 0-16,-1 5 160 0,-4 3-160 0,-1 2 0 15,-3 1-160-15,-6-3 160 0,-4-2 0 0,-4 0 0 16,-1-1 0-16,2-1 160 0,-4 2-160 0,0-1 0 0,-2 2 0 0,-9 1 0 16,-5-2 0-16,-3-1 0 0,-5-3-192 0,0 6 192 15,-1 1-144-15,-2 0 144 0,-4 0 0 0,6-2 0 16,5-1 0-16,6 2 0 0,0 0 0 0,1 0 0 16,-1 0 0-16,-2 0 0 0,0-2 0 0,1 1 0 15,0 0-144-15,-1 0 144 0,0 1 0 0,-5-2-144 16,-5-3 144-16,0 1-128 0,-1 2 128 0,-4 4-128 15,-4 5 128-15,-4 0-128 0,-3-3 128 16,3 1-128-16,4 0 0 0,0 0 0 0,-1-1 0 0,9 1 0 16,9 0 128-16,7-1 0 0,8-2 0 0,7 1 0 15,6 2 0-15,2 2 0 0,2-6 0 0,1 3 0 16,3-2 0-16,5 1 0 0,9-2 0 0,4 2-128 16,5-3 128-16,7 0 0 0,5 0 0 0,10 0 0 0,0 0 0 15,0 0-160-15,11-7 160 0,11 4 0 0,10 0-224 16,8-1 64-16,10-5 16 0,7 2 0 0,3-6 144 0,10 4 0 15,6-1 0-15,13 4-128 0,9-3 128 0,4 2 0 16,-1-2-144-16,11 3 144 0,8 0 0 0,4-1 0 16,2 2 0-16,6 4 0 0,5 2 0 0,2 3 0 15,-3-3 0-15,6 2 0 0,6 2 0 0,-3-1 0 16,0 0 0-16,2-3 128 0,3-4-128 0,0 3 0 16,-2 3 0-16,-2-3 0 0,-4-4 0 0,-5 3 128 15,-3 2-128-15,-3-3 0 0,-3-6 176 0,-3 2-48 16,-6 2-128-16,-3 1 192 0,-3-1 16 0,-6 3 0 15,-7 2 0-15,-4-1 0 0,-6-1-208 0,-4 0 176 16,-2 0-176-16,-8 1 160 0,-8 2-160 0,-7 2 0 0,-5-3 144 16,-7 3-144-16,-5-1 0 0,-5 2 144 0,-3-3-144 15,-7 3 0-15,-4-1 144 0,-3-1-144 0,-4-1 0 16,-4 1 144-16,-3-3 32 0,-1 1 0 0,-1 3 0 16,-9-4 0-16,0 0 96 0,0 0 32 0,0 0 0 0,0 0 0 15,0 0-112-15,0 0 0 0,0 0-16 0,0 0 0 16,0 0-176-16,0 0 0 0,-11-5 0 0,-2 2 0 15,-1 1 0-15,-1 0-256 0,-3 4 64 0,-1-2 16 32,-2 0-1984-32,-3-2-400 0</inkml:trace>
  <inkml:trace contextRef="#ctx0" brushRef="#br0" timeOffset="36128.89">4539 13666 13295 0,'0'0'576'0,"0"0"144"0,0 0-576 0,0 0-144 16,0 0 0-16,5-4 0 0,2-5 576 0,-7 9 96 15,10-5 16-15,3 1 0 0,0-3-208 0,1 2-32 16,0 2-16-16,0 1 0 0,0-1 16 0,2-1 16 16,-1 2 0-16,5 0 0 0,-1 2 64 0,2 0 16 0,-2-1 0 0,2 0 0 15,3 0-16-15,3 1 0 0,2 0 0 0,4 0 0 16,2 1 16-16,3 0 0 0,6 2 0 0,5-1 0 15,4 2-160-15,2-3-16 0,-1-2-16 0,1-2 0 16,0 1 16-16,3 1 0 0,2 1 0 0,6 2 0 16,3 2-64-16,2-1-16 0,0-3 0 0,-2 1 0 15,-1 0-96-15,2 2 0 0,0 2-16 0,5 1 0 16,5-1-176-16,-1-4 0 0,-9-2 144 0,8 0-144 16,-2 0 144-16,3-2-144 0,4-2 192 0,1 1-192 15,0 0 320-15,0 2-64 0,1-6 0 0,3 4 0 16,2 1-32-16,1 0-16 0,-2-1 0 0,1-1 0 15,1 1-208-15,6 2 128 0,-1 2-128 0,-1-3 0 16,-5-1 0-16,0 1 128 0,0 0-128 0,4 1 0 16,4 0 0-16,0 0 0 0,-9-1 128 0,-1 1-128 15,3-2 0-15,0 1 0 0,3 1 0 0,-4-1 0 0,-5 2 0 16,-1 0 0-16,1-1 0 0,3 1 0 0,2-3 0 16,-1 2 128-16,-4-2-128 0,-2 1 0 0,-2 2 0 15,4 1 0-15,3-1 128 0,-3 0-128 0,-5-5 0 0,-1 4 0 16,1-1 0-16,0 3 0 0,2 0 0 0,-2 0 0 15,-1 0 0-15,-3 0 0 0,-1 2 0 0,1 0 0 16,0 2 0-16,2-1 0 0,2-1 144 0,-3-1-144 16,-3 1 128-16,-1 0-128 0,-1-1 128 0,3 2-128 15,1 3 0-15,1-4 128 0,-4-2-128 0,0 0 0 16,-2 0 144-16,0 1-144 0,3 3 0 0,0-2 144 16,-1-2-144-16,-1 2 0 0,-6-2 144 0,1 0-144 15,2 0 0-15,1 1 144 0,-2 3-144 0,5-2 0 16,2 1 0-16,-2-5 0 0,-3 0 128 0,0 1-128 0,1-2 128 15,1 3-128-15,3 4 0 0,1-4 128 0,-1-4-128 0,-1 4 0 16,-1-1 0-16,4 2 128 0,-1 4-128 0,3-2 0 16,2-3 144-16,-3 0-144 0,-5 0 160 0,0 2-160 15,0 1 160-15,5-2-160 0,2-2 160 0,-1 0-160 16,0-2 160-16,-2 2-160 0,1-2 160 0,2 1-160 16,0-1 208-16,3 1-48 0,-2-5-16 0,-2 3 0 15,-3-3-16-15,0 3 0 0,0 1 0 0,2 2 0 16,-2-4-128-16,-1-1 160 0,-4 1-160 0,-1 2 160 15,-1-1 0-15,1-1 0 0,0 3 0 0,-2-1 0 16,2 1 32-16,-2-1 16 0,-2-3 0 0,1 2 0 16,-1 0 80-16,2 3 16 0,0-2 0 0,2 1 0 15,0-5-16-15,-2 3 0 0,-1 2 0 0,-2-1 0 16,-3 2-64-16,0 0-16 0,1-3 0 0,-1 3 0 16,-1-1 0-16,-3 1 0 0,-4 0 0 0,-2 0 0 0,-3-1 0 0,-2 2 0 15,-3 0 0-15,-1 0 0 0,-4 2-48 0,2-1-16 16,0-1 0-16,-1 1 0 0,0 2-16 0,-1-2-128 15,-2 2 192-15,-3-1-64 0,-1 1-128 0,-1-1 0 16,0 1 0-16,1 1 128 0,-2 1-128 0,-2-2 0 16,-3 0 0-16,-1 1 0 0,1-2 0 0,-3 2 0 15,-1-1 0-15,-2-1 0 0,-1 0 0 0,-1-2 0 16,-2 0 128-16,-2 1-128 0,-1 1 0 0,-3 0 0 16,-10-2 0-16,0 0 128 0,8 2-128 0,-8-2 0 15,0 0 0-15,0 0 0 16,-9 4-1680-16,-9-2-272 0,-12 0-48 0</inkml:trace>
  <inkml:trace contextRef="#ctx0" brushRef="#br0" timeOffset="39790.21">614 13982 13823 0,'0'0'1216'0,"0"0"-960"16,0 0-256-16,0 0 0 0,0 0 1072 0,0 0 160 16,0 0 48-16,0 0 0 0,0 0-560 0,0 0-96 15,13-3-32-15,-1 1 0 0,0 2 112 0,-5 0 0 16,2-1 16-16,3 0 0 0,2-2 112 0,1 1 0 15,3 0 16-15,1 0 0 0,1-3-144 0,23 0-16 0,-1 1-16 16,-2 1 0-16,0 1-112 0,2 1-32 16,0-3 0-16,-1 2 0 0,-3 1-144 0,5 0-48 0,-1 0 0 15,5-1 0-15,0 1-48 0,6 1-16 0,2 0 0 0,3-1 0 16,-1-2 16-16,0 1 0 0,-2-3 0 0,2 1 0 16,1 1 32-16,2 0 16 0,0-4 0 0,5 2 0 15,2 1-32-15,0-3-16 0,-3 0 0 0,1 3 0 16,1-1-80-16,1-2-16 0,2 2 0 0,3 0 0 15,2-2-192-15,-3 3 0 0,-3 1 128 0,-1-5-128 16,3 0 128-16,4 2-128 0,3-3 176 0,2 4-176 16,1 0 0-16,0-1 0 0,2 0 0 0,0 0 0 15,2 0 0-15,0 1 0 0,-1 2 0 0,-2-3 0 16,-1-2 0-16,1 3 0 0,3-1 0 0,-2 1 0 16,0 2 0-16,0-1 0 0,-6-2 0 0,3 2 0 15,-1 3 0-15,5 0 0 0,1 1 0 0,-1 1 0 16,-5-1 0-16,1 0 0 0,3 0 0 0,3 2 0 0,6 1 0 0,-3-2 0 15,-2-1 0-15,6 0 0 0,-2 0 0 0,9 0 0 16,4 0 0-16,-2 3 0 0,-6-7 0 0,4 3 0 16,-1-1 0-16,1 1 0 0,0 0 0 15,-2 1-144-15,-4 0 144 0,0 2 0 0,-1 1 0 0,0-2 0 16,-2-1 0-16,-1 0-128 0,-2 0 128 0,-1 4 0 16,-1 0 0-16,2-2 0 0,-1 2 0 0,2 0 0 15,-4 0 0-15,1 0 0 0,1-2 0 0,2 2 128 16,0-1-128-16,-1 2 128 0,1-2-128 0,4-1 176 15,3 0-176-15,-1 0 192 0,-1-1-192 0,2-1 0 16,-2-1 0-16,5 1 128 0,3-2-128 0,-3 2 0 16,-4-1 0-16,-1 1 0 0,0-3 0 0,2 2 0 15,4-1 128-15,-2 2-128 0,-5-2 0 0,-3 0 160 0,-2 1-160 0,3-1 160 16,3 1 112-16,-1 0 32 0,-3-1 0 0,0 1 0 16,1 0-48-16,2-2 0 0,-1 0 0 0,3-4 0 15,-1 2-64-15,2 3-32 0,3-1 0 0,-1-1 0 16,-3 2-160-16,1-2 160 0,0 1-160 0,2 0 160 15,6 3-160-15,-4-3 0 0,-2-5 0 0,-1 5 128 16,-2-3-128-16,6 1 0 0,-1 0 0 0,-1 3 0 16,-6-5 128-16,2 1-128 0,2 3 0 0,-2 1 128 15,2-3-128-15,0-3 0 0,-2 3 144 0,2 1-144 16,-1 3 0-16,-1-3 0 0,0-2 0 0,0 3 128 16,-1 1-128-16,1 1 0 0,1 1 0 0,-4-3 0 15,-3-3 0-15,0 3 144 0,-2 3-144 0,6 3 160 16,1-2-160-16,-2-1 128 0,-1-3-128 0,-1 3 128 0,-1 2-128 15,5 0 0-15,3-2 0 0,1-1 128 0,-4-2-128 16,1 1 0-16,3 2 0 0,2 0 0 0,4-1 0 16,-3-3 0-16,-2 4 128 0,1 0-128 0,3 0 0 15,-2-2 0-15,-1-1 0 0,0 1 0 0,1 2 128 0,3 0-128 16,0-1 0-16,-4 1 128 0,-5-1-128 0,0 2 0 16,-1 4 0-16,3-4 0 0,1-4 0 0,-2 1 0 15,-1 0 0-15,2 1 0 0,0-1 0 0,2 0 0 16,2-2 0-16,-3 1 0 0,1 1 128 0,2 1 0 15,3-1 0-15,0 0 0 0,-4-2-128 0,2 3 0 16,-1 1 0-16,5 0 128 0,0-2-128 0,-1 1 0 16,-1 1 0-16,0 1 128 0,0-1-128 0,0-1 128 15,-2-1-128-15,-6-2 128 0,-1 4-128 0,3 0 0 16,2 0 0-16,-4 0 0 0,-3 0 0 0,0 0 0 16,0 0 0-16,3 1 0 0,2-1 0 0,-1 3 0 15,0-1 0-15,2 1 0 0,5-2 0 0,-2-1 0 0,2-1 0 0,0 1 0 16,-1 1 0-16,3 2 0 0,6-3 0 0,-3 0 0 15,0 0 0-15,-1 2 0 0,1 2 0 0,0-2 0 16,1-4 0-16,1 4 0 0,-2 1 0 0,2-1 0 16,1-2 0-16,-2 2 0 0,-2-2 0 0,2 2 0 15,2 2 0-15,-3-1 0 0,-1-5 0 0,2 4 0 16,4 1 128-16,-1-1-128 0,2-2 128 0,-1 0-128 16,-1 0 0-16,6 0 0 0,2 0 0 0,-1 0 0 15,-3 2 0-15,4 0 0 0,0-1 0 0,-1 3 0 16,-8-2 0-16,5 3 0 0,4-2 0 0,-2-1 0 15,-3 1 0-15,4 1 0 0,0 3 0 0,-1-3 0 16,-1-4 0-16,3-180 0 0,-1 361 0 0,1-179 0 0,-2-5 0 16,0 3 0-16,-1 0 0 0,3-1 0 15,2 0 0-15,0-2 0 0,-4-2 0 0,3 4 0 0,2 1 0 0,-2 0 0 16,-3-2 160-16,0 4-160 0,3 3 0 0,-2-3 0 16,1 0 0-16,-1 0 0 0,3 4 128 0,-2 2-128 15,-3-4 192-15,0 0-192 0,-2 3 0 0,2 0 0 16,0-5 0-16,-1 2 0 0,-4 2 0 0,0 0 0 15,0 0 0-15,-2 0 0 0,-4-3 0 0,-1 1 0 16,1 3 0-16,-1 2 0 0,-2-5 0 0,0 1 0 16,-4 3 160-16,0-3-160 0,-1-1 0 0,-2 1 0 15,-2-2 0-15,-3-1 0 0,-1-1 0 0,3 0 0 0,-1 1 144 16,-2-2-144-16,-2 0 160 0,-2 1-32 0,-2 1-128 0,0 0 192 16,0 0-48-16,-3-1-16 0,-5 2 0 0,1-1 0 15,-5 2 16-15,-2 0 0 0,-4-3 0 0,0 3 0 16,-1 0-144-16,-3-1 0 0,-1-1 144 0,-3 3-144 15,-1 2 0-15,-1-4 0 0,-2 1 0 0,0 0 128 16,-3 1-128-16,1-4 0 0,2 1 0 0,-1-1 0 16,-4 0 0-16,-2 3 0 0,-4 0 0 0,-18-3 0 15,2 2 0-15,4-2 0 0,-2 0 0 0,0 2 0 16,-1-3 0-16,-2 2 0 16,-2 1 0-16,14 2 0 0,-10 1 0 0,-5-3 0 0,-5 1 0 0,-6-1-128 15,-1 2 128-15,-2-2-192 0,-9-3 192 0,0 0-192 31,0 0-240-31,0 0-48 0,0 0-16 0,-11 9 0 0,-4-1-2416 16,-5-5-480-16</inkml:trace>
  <inkml:trace contextRef="#ctx0" brushRef="#br1" timeOffset="48083.75">8347 14899 11055 0,'0'0'480'0,"6"-5"112"0,-6 5-464 0,7-8-128 16,0 3 0-16,0-1 0 0,1-1 1904 0,1 2 352 0,-2 0 80 0,1-2 16 15,-2-1-1120-15,2 0-208 0,2 1-64 0,-2 2 0 16,-2-3-352-16,0 3-80 0,1-5-16 0,-1 3 0 15,-6 7 96-15,7-7 16 0,-1-3 0 0,-6 10 0 16,6-11 80-16,-1 3 0 0,-5 8 16 0,4-16 0 16,-1 2-112-16,-1 3-32 0,-2-3 0 0,-1-1 0 15,0 1-16-15,-1-2-16 0,0-1 0 0,-2 1 0 16,-2 2 0-16,-2-2 0 0,-1-3 0 0,-1-2 0 16,0 0-96-16,-2 0 0 0,-3 4-16 0,-3-2 0 15,-3 0-208-15,-2-1-32 0,-3-1-16 0,-2 3 0 16,-1 0-176-16,-1 0 0 0,-3-2 144 0,-4 4-144 15,-4-1 128-15,-1 3-128 0,-2-1 160 0,-7 3-160 16,-6-2 128-16,-3 0-128 0,-4 0 0 0,0-1 144 16,-3 0-144-16,-1 1 0 0,-3 1 144 0,-4 6-144 15,-7-5 0-15,3 2 0 0,3 0 0 0,2-2 0 0,3 6 0 0,0 2 0 16,-3 0 0-16,-1 2 128 0,-3-2-128 0,0 2 176 16,0 2-176-16,1 2 192 0,-1 2-192 0,-4 2 0 15,-7-2 0-15,1 1 0 0,2-1 0 0,-1 5 0 16,-1-1 0-16,-3 4 0 0,-9 2 0 0,4 0 0 15,2-2 0-15,3 2 0 0,2 2 0 0,1-2 0 16,-1 3 0-16,8-3 0 0,6 0 0 0,5 2 0 16,5 3 0-16,3 0 0 0,2 2 0 0,3 1 0 15,-4 0 144-15,5 1-144 0,5 4 0 0,1 1 0 16,1 1 0-16,0 1 128 0,1 2-128 0,1 2 0 16,1 3 0-16,2 0 0 0,-1-3 0 0,3 3 0 15,2 3 0-15,4-1 0 0,3 1 0 0,5-1 0 16,3-1-144-16,3 3 144 0,3 1 0 0,2-2 0 0,4-1 0 15,2 1 0-15,5 1 0 0,3-2 0 0,3 3 0 0,3 3 0 16,3-2 0-16,5 3 0 0,2-4 0 0,5 3 0 16,3 0 0-16,2 1 0 0,2-6 0 0,7 4 0 15,3-4 0-15,5-2 0 0,2-2 0 0,2-1 0 16,2 2 0-16,3 1 0 0,6-1 0 0,2 0 0 16,3-4 192-16,7 0-64 0,7 2 0 0,0-4 0 15,1-5 16-15,2 1 0 0,1-3 0 0,6 0 0 16,5 1 0-16,-1-4 0 0,1-5 0 0,2 1 0 15,-1-1 16-15,7-3 0 0,2 1 0 0,-1-1 0 16,-4-3 48-16,3-1 16 0,2-3 0 0,-1-2 0 16,-1 0-80-16,0-3-16 0,-2-2 0 0,2-3 0 15,2-1 48-15,-1-2 0 0,-1-4 0 0,-2 1 0 16,-1-3 32-16,3 0 16 0,2-2 0 0,-1 1 0 0,-6-6-96 16,-1 1 0-16,-2 0-128 0,4 0 192 0,-1-4-192 0,-1-1 128 15,-8-6-128-15,-1 1 0 0,-3 0 192 0,1-3-64 16,-3-4-128-16,-1 1 192 0,-3-5-192 0,-4 0 0 15,-5 0 128-15,-4-2-128 0,-5-5 0 0,-3 2 0 16,-1-5 0-16,-4 1 0 0,-1-5 144 0,-8-1-16 16,-4 0 0-16,-5 4 0 0,-5 5-128 0,-5-1 0 15,-3 1 0-15,-7 4 0 0,-2 4 0 0,-4 2 0 16,-4 1 0-16,-3-1 0 0,-4-1 128 0,-5 1 0 16,-4-4 0-16,-6 1 0 0,-7 1-128 0,-3 1 128 15,-5 1-128-15,-2-1 128 0,-4 2-128 0,0 0 0 16,-8 1 0-16,-3 4 0 0,-3-1 0 0,-7 3 0 0,-8 3 0 15,-3 2 0-15,-3-1 0 0,-1 5-176 0,-1 2 176 16,-3 1-128 0,-4 3-256-16,3-1-64 0,2 2 0 0,7 4 0 15,5-1-16-15,7 6-16 0,6 3 0 0,2 1 0 16,1 3-1632-16,6 4-336 0,4-1-64 0,7 4-13872 0</inkml:trace>
  <inkml:trace contextRef="#ctx0" brushRef="#br1" timeOffset="49564.44">16094 16011 21999 0,'0'0'960'0,"16"-4"224"0,5 3-944 0,4 0-240 0,3-1 0 0,5 1 0 16,4 0 800-16,2-2 112 0,4 1 32 0,7-2 0 16,3 1-352-16,5 1-64 0,4 1-16 0,9-1 0 15,7 1-112-15,-2-1-16 0,0 2-16 0,2 0 0 16,1 2-96-16,6-1-16 0,5 2 0 0,1-2 0 16,0 0 48-16,2-1 0 0,-1 3 0 0,6 0 0 15,4-2 48-15,0 0 16 0,-3 0 0 0,2 3 0 0,1 0-48 0,2-3 0 16,2-1 0-16,2 3 0 0,-1-1 176 0,2 1 16 15,3-4 16-15,0 2 0 0,-3 0-128 0,4 4-16 16,4-1-16-16,-1-1 0 0,-3-1-112 16,0 2-32-16,5 4 0 0,-1-6 0 0,0 1-224 0,1 0 128 15,1 5-128-15,-1-2 0 0,0-2 128 0,-1 1-128 16,-1-1 0-16,1 0 0 0,2 0 176 0,-1 0-176 16,-5-1 192-16,4 1-192 0,5-1 336 0,-1 1-32 15,-1-1-16-15,2 1 0 0,3-1 0 0,-3-2 0 16,-2-2 0-16,2 2 0 0,4 2-112 0,-2-1-32 15,-3-2 0-15,1 1 0 0,4 3-144 0,0 1 0 16,1-5 0-16,1 3 0 0,6 1 0 0,-5 1 0 16,2 0 128-16,0 0-128 0,3 0 0 0,-2 1 0 0,-4-1 0 0,2 0 128 15,1 4-128-15,-3-2 192 0,-3-3-192 16,-2 3 192-16,2 1-192 0,-3 2 128 0,-7-4-128 0,-1 1 128 16,-4 0-128-16,1-2 0 0,3 2 144 0,-6-2-144 15,-5-3 176-15,0 1-48 0,0 3 0 0,4 1 0 16,-3-5-128-16,-1 1 0 0,-2 2 0 0,1 0 0 15,4 0 0-15,-4-1 0 0,-7 0 0 0,-1 3 128 16,0-3-128-16,0 2 0 0,4 1 0 0,-8-2 0 16,-3-3 0-16,-3 2 0 0,0 3 0 0,-2-2-176 15,1-3 176-15,-6 3 0 0,-3 2 0 0,-7-2 0 16,0-3 0-16,-4 2 0 0,-4-3 0 0,-2 1 0 16,-1 0 0-16,-4-1 0 0,-3-1 0 0,-3 2 0 15,-6-1 0-15,-4 0 128 0,-4 0-128 0,1 1 0 0,-1-1 192 16,-4 0-48-16,-3-1 0 0,2 0 0 0,-4 0 16 0,0 2 0 15,-4-1 0-15,-1 1 0 0,-1 2-32 0,1-1 0 16,0-1 0-16,-1 0 0 0,-5-2-128 0,0 1 160 16,-1 0-160-16,-4 0 160 0,-7-1-160 0,0 0 160 15,10 0-160-15,-10 0 160 0,0 0-160 0,0 0 160 16,0 0-160-16,0 0 160 0,0 0-160 0,0 0 192 16,0 0-192-16,0 0 192 0,0 0-192 0,0 0 0 15,0 0 0-15,0 0 128 0,0 0-128 0,-12 3 0 16,1-2 0-16,11-1 0 0,-10 0 0 0,-3 0 0 15,3 3 0-15,0-3 0 0,10 0 0 0,-11-3 0 16,0 2 0-16,11 1 0 0,-13-3-128 0,13 3-64 16,-10-3-16-16,10 3 0 15,-11-6-1200-15,1-2-256 0,1 0-32 0,1-2-10320 0,-3 2-2064 16</inkml:trace>
  <inkml:trace contextRef="#ctx0" brushRef="#br1" timeOffset="52329.41">6732 18570 6447 0,'-9'-2'576'0,"0"1"-576"16,0 0 0-16,9 1 0 0,-9-1 1488 0,-1-1 192 0,2 0 48 0,8 2 0 16,0 0-848-16,-10-3-176 0,10 3-16 0,-6-5-16 15,6 5 64-15,0 0 16 0,-9-4 0 0,9 4 0 16,-10-1-64-16,10 1-16 0,-9 0 0 0,9 0 0 15,0 0-80-15,0 0-16 0,-9 3 0 0,9-3 0 16,-8 3 0-16,8-3 0 0,0 0 0 0,0 0 0 16,0 0-64-16,0 0-32 0,-2 9 0 0,2-9 0 15,0 0 208-15,11 7 32 0,2 2 16 0,5-4 0 16,5-1-128-16,3-1-32 0,4 2 0 0,3-2 0 16,4-2-192-16,1 2-64 0,1-2 0 0,4 2 0 15,3-2-128-15,2 0-48 0,5 2 0 0,2-3 0 16,5 0 16-16,4 0 0 0,2-4 0 0,0 1 0 15,-1 1 128-15,1-1 32 0,0 3 0 0,5-2 0 16,5-1 48-16,1-2 16 0,-2 1 0 0,1 0 0 16,2 2 16-16,0-1 16 0,4 0 0 0,0 0 0 0,1 0-128 0,-2 1-32 15,-1 1 0-15,-2-1 0 0,-2 1-128 0,0-1-128 16,5-2 192-16,-7 1-192 0,-4 1 208 0,-2-1-64 16,-3 1-16-16,-1 2 0 0,-4-3 0 0,0 2 0 15,0-3 0-15,-7 1 0 0,-3 2-128 0,-6-1 0 16,-4-1 144-16,-2 2-144 0,-4-2 0 0,-2 1 144 15,-2-2-144-15,-3 3 0 0,-3-1 192 0,-2 1-64 16,-2 0 0-16,0 0-128 0,1-1 192 0,-2 1-192 16,-1 1 192-16,-3-1-192 0,1-2 144 0,-2 2-144 15,-2 0 0-15,-2-2 144 0,-10 3-144 0,9-2 128 0,-9 2-128 16,0 0 128-16,0 0-128 0,0 0 192 16,0 0-192-16,-4-7 192 0,-5 2-192 0,-4-1 0 0,-4 1 0 0,-4 2 128 15,-4-1-128-15,-4-1 0 0,-2 1 0 0,-3 1 0 16,-6 0 0-16,-2-1 0 0,-2-2 0 0,-9 2 0 15,-8 2 0-15,-7-1 0 0,-3 0 0 16,-3 1 0-16,-2 1 0 0,-4-1-144 0,-3 2 144 0,-6 0 0 16,-3 0-144-16,-1 0 144 0,-3 2 0 0,-1-1-144 15,-6 1 144-15,1-2-128 0,1 0 128 0,5 0-128 16,2 2 128-16,-3-1 0 0,-3 2 0 0,6-2 0 16,5 0 0-16,5 2 0 0,2-1 0 0,1 3 0 15,-1-1 0-15,5-1 0 0,7-2 0 0,7 1 128 16,4 1-128-16,8-1 0 0,4 1 0 0,5-3 0 15,4 0 0-15,5 0 0 0,3-3 0 0,4 3 0 16,3 0 0-16,6 0 0 0,3-1 0 0,5 1 0 16,9 0 0-16,0 0 0 0,0 0 0 0,0 0 0 0,15 0-144 0,8 1 0 15,6 2 0-15,6-3 0 0,3 0 144 16,6 0 0-16,8 0 0 0,9 0 0 0,5-3 0 0,9 1 0 16,13-3 0-16,4 1 0 0,2-2 0 0,7-1 0 15,7 2 0-15,4-2 0 0,0 3 0 0,4 0 0 16,3-2 0-16,2-2 0 0,-1 3 0 0,-2 0 0 15,-1-2 0-15,0 2 0 0,0 2 0 0,-3-5 0 16,-3 3 0-16,0 1 0 0,1 2 0 0,-4-4 128 16,-5 3-128-16,-6 1 128 0,-3 2-128 15,-4 0 144-15,-3 0-144 0,-9 0 160 0,-6-1-160 0,-9 1 0 16,-7 0 0-16,-8 3 128 0,-7-1-128 0,-7 1 0 16,-7 1 0-16,-7-2 128 0,-4 1-128 0,-6-1 160 0,-10-2-160 15,0 0 160-15,0 0-160 0,-15 5 160 0,-6-1-160 16,-8-1 160-16,-8-2-160 0,-5 1 0 0,-5-2 0 15,-7 0 0-15,-14-1 0 0,-3 0 0 0,-7-2 0 16,-3 0-176-16,-2-1 176 0,-4 1 0 0,-6 2-144 16,-4 0 144-16,-3-3 0 0,0 3 0 0,-1 1 0 0,-6 0 0 15,-7-2 0-15,2 2 0 0,1 0 0 0,-2 0 0 16,-4 2 0-16,3-1 0 0,2-1 0 0,2 1 0 16,0 3 0-16,2 2 0 0,0 1 0 0,8-4 0 15,6 2 0-15,6 2 0 0,5-2 0 0,6-1 0 16,7-2-176-16,8 5 176 0,11-4-128 0,10 0 128 15,8 1-160-15,8 0 160 0,7 1-192 0,5-3 192 16,13-2-192-16,0 0 64 0,0 0 128 0,19 0-208 16,7-2 16-16,14-2 16 0,12 0 0 0,13-1 0 0,11-5 176 15,7 2 0-15,5-2 0 0,11 1 0 0,10-4 0 0,4 1 0 16,2-1 0-16,8-1-128 0,9-1 128 0,2 2 0 16,-1 0 0-16,6 2 0 0,4-1 0 0,-1 4 0 15,-6-4 0-15,1 6 0 0,0 2 0 0,-7-2 0 16,-6 1 0-16,-8 3 0 0,-4 6 0 0,-9-3 0 15,-7-3 0-15,-8 2 0 0,-9 2 0 0,-8 6 0 16,-9 1 0-16,-7 0 0 0,-8-5 128 0,-9 1-128 16,-10 2 128-16,-7-2-128 0,-9-3 0 0,-12-2 128 15,0 0-128-15,-12 12 0 0,-14-4 128 0,-9-2-128 16,-11 1 128-16,-8-3-128 0,-8 1 0 0,-9 2 0 16,-10-3 0-16,-8-3 0 0,-8-2 0 0,-2 1 0 15,-3 1 0-15,-7-1 0 0,-7-1 0 0,-3 0 0 0,3-4 0 16,-4 1 0-16,-4 3 0 0,-1-2 128 0,0-1-128 0,-4 2 0 15,-2-1 0-15,3-2 0 0,1 0 0 0,1 1 128 16,0 2-128-16,4-3 0 0,3 2 0 0,4 2 0 16,6 1 0-16,6 1-240 0,5-1 64 0,10 0 16 31,12 0-288-31,10 0-48 0,10 0-16 0,11 3-10912 0,10 0-2192 0</inkml:trace>
  <inkml:trace contextRef="#ctx0" brushRef="#br1" timeOffset="54736.51">8534 19029 16415 0,'0'0'720'0,"0"0"160"0,-1-13-704 0,1 5-176 16,0 8 0-16,1-10 0 0,-1 10 144 0,0 0 0 16,0 0 0-16,5-6 0 0,-5 6 176 0,5-10 16 15,-5 10 16-15,0 0 0 0,0 0 160 0,0 0 48 16,0 0 0-16,0 0 0 0,0 0 144 0,0 0 16 16,0 0 16-16,0 0 0 0,0 0 192 0,0 0 32 15,0 0 16-15,0 0 0 0,0 0-128 0,0 0-16 16,0 0-16-16,0 0 0 0,0 0-256 0,2 11-48 0,-1 3-16 15,-1-3 0-15,1 3-16 0,-1 4 0 0,0 3 0 16,0 3 0-16,0-1-80 0,0 2-16 0,-1 4 0 0,0 3 0 16,-2-2-64-16,-1 4 0 0,1-4-16 0,-2 3 0 15,-2 1-48-15,0-1 0 0,-2-2 0 0,1 2 0 16,0-1-16-16,1 2-16 0,-1-3 0 0,1-3 0 16,-2 2 80-16,1-2 16 0,3-1 0 0,-3-2 0 15,2 2-16-15,0-3 0 0,0-4 0 0,3 1 0 16,1-6-80-16,4 3-16 0,0-2 0 0,3 1 0 15,0-3-16-15,3-3-16 0,1 1 0 0,1-2 0 16,2-4-176-16,0-1 160 0,5 2-160 0,1-5 160 16,3 1-160-16,3-2 0 0,3-1 144 0,2 0-144 15,2 1 0-15,1-1 0 0,1 0 0 0,3 0 0 16,5 0 0-16,4 0 0 0,3 0 0 0,0-2 0 16,-1-1 0-16,2 2 0 0,0-3 0 0,3 2 128 0,2 0-128 15,4 2 0-15,4 0 0 0,1 0 0 0,-2 0 0 0,0 0 0 16,0 4 0-16,-2-1 0 0,1-1 0 0,2-1 0 15,2 3 0-15,0-1 0 0,-1-1 0 16,-1 2 0-16,1-3 0 0,-2 2 0 0,1-2 0 0,0 4 0 16,2 2 0-16,2-2 0 0,3 0 0 0,-3 0 0 15,-4 1 0-15,2-2 0 0,-1 2 0 0,3 1 0 16,0-2 0-16,4 0 0 0,3 0 0 0,-1-2 0 16,-3-2 0-16,1 1 0 0,0-2 0 0,3 0 0 15,1 3 0-15,1-1 0 0,-3 0 0 0,1 0 0 16,-1 2 0-16,3 0 128 0,-1-3-128 0,4 3 0 15,3 0 0-15,-6 2 0 0,-3-1 0 0,0 3 0 16,-1 1 0-16,0-3 0 0,1 3 0 0,2-3 0 0,-1-1 0 16,-2 2 0-16,-3-5 0 0,0 3 0 0,-2-1 0 15,3 1 0-15,0-2 0 0,0-1 0 0,-2 2 0 0,-2 0 0 16,-2 1 0-16,-2-1 0 0,0 0 0 0,-2 1 0 16,4 0 0-16,-2-1 0 0,-2 1 0 0,-1 1 0 15,-4-1 0-15,0-1 0 0,-1 0 0 0,-2 2 0 16,-3-2 0-16,3-1 0 0,-3-1 0 0,3 1 128 15,-3 1-128-15,1-1 0 0,-6 0 0 0,0-1 0 16,-5 1 0-16,2-2 0 0,-3-2 0 0,-2 1 128 16,0 0-128-16,-4 0 0 0,0-1 0 0,-1-1 0 15,0 1 0-15,-2 0 144 0,-3 0-144 0,-2-1 0 16,-3-1 192-16,0 1-64 0,-2 0 0 0,-1 0-128 16,-3 1 256-16,-1 1-64 0,-1 0-16 0,-2 0 0 15,-10 0-176-15,12 0 160 0,-12 0-160 0,10-1 160 0,-10 1-160 0,10-3 0 16,-10 3 144-16,0 0-144 0,8-2 128 15,-8 2-128-15,7-8 128 0,-7 8-128 0,0 0 128 0,3-7-128 16,1-4 160-16,-3 4-160 0,-1-3 160 0,-1 1-160 16,-1-4 160-16,1-1-160 0,-1-4 192 0,0-1-64 15,2 0-128-15,2-4 192 0,0-1-192 0,1-5 128 16,-1-3-128-16,2-1 0 0,1-4 0 0,-2-4 0 16,2-1 0-16,0-6 0 0,-1 0 0 0,2-4 0 15,0-3 0-15,2 2 0 0,0-2 0 0,-1 3 0 16,3 0 0-16,-2 2 0 0,2 1 0 0,-2-1 0 15,2 6 0-15,0-2 0 0,0 4-144 0,1 0 144 0,-3 4 0 16,1 2-144-16,0 4 144 0,0 5 0 0,0-5 0 16,0 5-128-16,-1-1 128 0,-1 4 0 0,0-3 0 15,-1 3 0-15,0-5 0 0,1 5-160 0,-1-2 160 0,-1 6 0 16,0 0 0-16,-1 3-128 0,0 3 128 0,0 3 0 16,-2-1 0-16,-1 3-192 0,1 0 192 0,-2 4-160 15,0 5 160-15,0 0 0 0,0 0 0 0,0 0 128 16,-5-7-128-16,0 3-160 0,5 4 160 0,0 0-208 15,-11-1 208-15,1-1 0 0,0 4 0 0,-1 0 0 16,-2-1 0-16,-1 5 0 0,-1-4-128 0,-6-1 128 16,4 2 0-16,-3 1 0 0,-4-2 0 0,-1 3 0 15,-3-1 0-15,-3-1 0 0,0-1 0 0,-5 3 0 16,-5 2 0-16,-1-4 0 0,-2 1 0 0,1 0 0 16,-2 1 0-16,1-1 0 0,-5 0 0 0,-3 0 0 0,-1 1 0 15,-3-1 0-15,-8-1 0 0,-2 0 0 0,-2-3 0 0,-1 1 0 16,-2 2 0-16,0-1 0 0,-3 0 0 0,-5-2 0 15,-6-4 0-15,1 1 0 0,3 2 0 0,-2 0 0 16,-1-2 0-16,-2 2 0 0,-4-2 0 0,3-1 0 16,4-2 0-16,2 2 0 0,1 3 0 0,-1-2 0 15,-4 1 0-15,-1-3 0 0,2 1 0 0,4 1 0 16,-1 2 0-16,-4-1 0 0,-5-2 0 0,-1 0 0 16,2 2 0-16,-2 0 0 0,3-2 0 0,-5 4 0 15,-3-1 0-15,0 1 0 0,4-1 0 0,0 1 0 16,-1 0 0-16,-1 0 0 0,-2-1 0 0,3 1 0 15,4 0 0-15,2 0-144 0,7-2 144 0,-2 1 0 0,-2-1 0 16,5 0 0-16,5 2 0 0,3 0 0 0,0-1 0 16,0 1 0-16,-3-1 0 0,2 1 0 0,-2 1 0 15,3 2 0-15,-1-1 0 0,5 1 0 0,1 0 0 16,0-1 0-16,-5 2 0 0,1 2 0 0,1-1 0 0,4-3 128 16,3 1-128-16,2 1 0 0,3 3-128 0,2-3 128 15,2 0 0-15,1-1 0 0,1 0 0 0,2 0 0 16,0-2 0-16,6-1 0 0,1 0 0 0,1 0 0 15,1 2 0-15,2-1 0 0,-2-1 0 0,5 1 0 16,2 2 0-16,-2 0 0 0,0 4 0 0,-1-3 0 16,-2-3 0-16,4-1 0 0,2 1 0 0,3 2 0 15,2 1 0-15,1 1 0 0,4-2 0 0,1 0 0 16,2 1 0-16,3 1 0 0,0-1 0 0,1-2 0 16,4 2 0-16,-1 1 0 0,3 3-160 0,9-8 160 15,-6 4-1648-15,6-4-208 16,-4 8-64-16</inkml:trace>
  <inkml:trace contextRef="#ctx0" brushRef="#br1" timeOffset="57562.13">28949 14244 15663 0,'0'0'1392'0,"-5"-6"-1120"0,5 6-272 0,0 0 0 15,-4-10 448-15,4 10 16 16,0 0 16-16,1-8 0 0,0-3 32 0,3 4 16 0,4 2 0 0,-1-1 0 16,5 0 48-16,2-1 0 0,4-3 0 0,1 5 0 15,2-3 240-15,5 4 48 0,3 2 16 0,0 2 0 16,0-5-208-16,3 4-32 0,0 1-16 0,1 3 0 15,0 2-48-15,0 2-16 0,-1-2 0 0,-2 1 0 16,-2 6-240-16,-1-5-32 0,-3 2-16 0,-1-1 0 16,0 2-272-16,-4-1 160 0,0 2-160 0,-5 0 128 15,0 3 16-15,-3 2 0 0,-2 4 0 0,-2 1 0 16,-5 0 96-16,-2 2 16 0,-1 0 0 0,-2 6 0 16,-2 1-64-16,-1 4 0 0,-2 3 0 0,-1 5 0 15,-2 0-48-15,0 5-16 0,-3-3 0 0,1 4 0 16,-1-2-128-16,-1 4 160 0,-3 2-160 0,0 3 160 15,-1 2-160-15,0 0 0 0,-4-4 0 0,1-3 0 16,-2-2 0-16,1 0 128 0,2-2-128 0,0 1 0 0,5 3 144 0,1-3-144 16,1 0 160-16,4 2-160 0,3-5 0 0,2 0 0 15,1-2 0-15,3-1 0 0,1-4 0 0,3-2 0 16,-1 1 0-16,2-3 0 0,2-3 192 0,3-2-48 16,0 2-16-16,2-2 0 0,2-4 0 0,5 4 0 15,4-4 0-15,-1-3 0 0,1 1 16 0,1-3 0 16,0-1 0-16,-1-3 0 0,1-3 160 0,-1-7 16 15,-3 0 16-15,-1 0 0 0,-2-3 16 0,0 0 0 16,-2-2 0-16,-3 0 0 0,3-2-112 0,-3 1-32 16,-11 1 0-16,11-2 0 0,-11 2-80 0,10-5-128 15,-10 5 176-15,0 0-176 0,0 0 320 0,0 0-64 16,6-8 0-16,-6 8 0 0,0 0-96 0,0 0-32 16,0 0 0-16,0 0 0 0,0 0-128 0,-10 2 0 0,0 2 0 15,-2 3 0-15,0-2 128 0,-1 0-128 0,-1 4 128 0,-1 0-128 16,-2 1 0-16,-1 0 128 0,-1 3-128 0,1 2 0 15,1 4 0-15,-1 0 0 0,-2 1 128 0,4 3-128 16,0 3 0-16,2-1 0 0,1 6 0 0,0 3 0 16,6 0 0-16,-1 3 0 0,3 1 0 0,4 2 0 15,1-1 0-15,1 2 0 0,0-2 0 0,4 0 0 16,4 6 0-16,0-3 0 0,-1 2 0 0,1 2 0 16,1 2 0-16,0-1 0 0,-1 3 0 0,0 2 0 15,0-1 0-15,-2 0 0 0,0 1 0 0,-2-2 128 16,-3-1-128-16,1 1 0 0,-3 1 144 0,-4-4-144 15,0 1 176-15,-2 1-48 0,-2 1 0 0,-1-3 0 16,1 1 0-16,-3-2-128 0,1-3 192 0,0 1-64 16,-1 0-128-16,-1-2 0 0,-2 1 144 0,3-2-144 0,-1 3 0 15,1 1 0-15,-3-5 0 0,1 4 128 16,2-4-128-16,-5 1 0 0,0 0 128 0,-2-1-128 0,-1-1 176 0,-1-1-48 16,-6 0 0-16,0 1 0 0,-4-1 80 0,-3 3 16 15,-4-2 0-15,-8-2 0 0,-15-1-80 0,-4-1-16 16,-4 0 0-16,-3 0 0 0,-2 0-128 0,-7-2 0 15,-9-2 144-15,-5 0-144 0,-6-2 0 0,4-2 0 16,5 2 0-16,-2-5 0 16,-5 2-928-16,9-6-208 0,8-5-32 0,11-3-16 15,10-2-928-15,13-10-192 0,10-5-48 0</inkml:trace>
  <inkml:trace contextRef="#ctx0" brushRef="#br1" timeOffset="58826.9">30742 15908 6623 0,'0'0'288'0,"0"0"64"0,0 0-352 0,12-1 0 0,-2 0 0 0,-10 1 0 0,0 0 464 0,0 0 32 16,0 0 0-16,0 0 0 0,0 0 912 0,0 0 192 15,0 0 48-15,0 0 0 0,0 0-256 0,0 0-48 16,1-8-16-16,-1 8 0 0,-8-12-240 0,1 5-64 15,-3 1 0-15,-1-1 0 0,-1 1-160 0,-1-2-32 16,-1 3-16-16,-2 3 0 0,-4-2-288 0,0 0-48 16,-2 4-16-16,0 1 0 0,-4 2-144 0,-4 2-48 15,-6 1 0-15,-2 7 0 0,-4 1-96 0,0 4-32 16,0 1 0-16,3 1 0 0,-1 3-144 0,5 5 128 16,0 0-128-16,6 5 128 0,2 1-128 0,6 2 0 15,2-3 144-15,4 1-144 0,3-1 0 0,4-5 128 16,5 0-128-16,3-4 0 0,2-2 0 0,7-3 0 0,1-4 0 15,3 0 0-15,0-2 0 0,3-6 0 0,5-1 0 0,0-4 0 16,3-4 0-16,2-4 0 0,0-1 0 0,1-3 0 16,4 1 0-16,-1-2-320 0,1-2 64 15,-2 2 16 1,-2-3-560-16,-2 2-112 0,0 3-32 0,-2-1-6944 0,-2 0-1392 0</inkml:trace>
  <inkml:trace contextRef="#ctx0" brushRef="#br1" timeOffset="59217.18">30740 16120 15663 0,'0'0'1392'0,"-9"3"-1120"0,0 3-272 0,-1-2 0 16,1-1 1040-16,-1 2 160 0,-2 2 16 0,-1 0 16 16,2 0-944-16,-2 0-288 0,3-1 128 0,-3 3-128 0,3-3 608 15,0 4 48-15,-1-2 16 0,2 4 0 0,1-2-144 0,2 0-16 16,2 1-16-16,1-1 0 0,2 1-48 0,1-11 0 15,1 9 0-15,4 1 0 0,-5-10-64 0,12 6-32 16,1-1 0-16,1 0 0 0,2-5 160 0,2-1 16 16,1-5 16-16,0 1 0 0,-1-2-32 0,-2 0 0 15,0 0 0-15,-2-3 0 0,-3 0-256 0,-1-2-48 16,-1 5-16-16,-1-1 0 0,-8 8-192 0,0 0 144 16,0 0-144-16,0 0 128 0,0 0 0 0,0 0-128 15,0 0 192-15,-5 12-64 0,-2 0-128 0,1 1 128 16,-2 1-128-16,2 1 128 0,0 3-128 0,3 0 0 15,-1-2 0-15,3 0 0 0,1-5 0 0,3 0 0 0,-3-11 0 0,7 12 0 16,2-6 0-16,2-2 0 0,1-3-144 0,1-4 144 31,2-3-480-31,1-4-32 0,1 1-16 0,1-3 0 16,1-1-400-16,0-1-80 0,0 1-16 0,-1-2 0 16,-3 0-320-16,0 3-80 0,-1 0-16 0,0-2-5664 0,-1 2-1152 0</inkml:trace>
  <inkml:trace contextRef="#ctx0" brushRef="#br1" timeOffset="59589.68">31429 15608 25167 0,'0'0'1104'0,"0"0"240"0,0 0-1072 0,0 0-272 15,-12 4 0-15,2 1 0 0,1 6 0 0,-4 2 0 16,-2 5-176-16,-1 5 176 0,-2 0 256 0,0 6 144 15,-1 0 48-15,0 6 0 0,1 1 128 0,0 6 48 0,2 0 0 0,-2 3 0 16,-1 2-224-16,2 1-32 0,1-3-16 0,1 2 0 16,1-4-176-16,2-3-48 0,2-3 0 0,2-6 0 15,-2-2-128-15,3-3 0 0,1-2 0 0,3-3 0 32,0-4-688-32,2-3-160 0,1-5-48 0,0-9-11712 0</inkml:trace>
  <inkml:trace contextRef="#ctx0" brushRef="#br1" timeOffset="59919.64">31665 16139 17503 0,'-9'-3'1552'0,"0"-1"-1232"15,0-5-320-15,-1 5 0 0,-3 4 2176 0,-1 4 384 16,-3 0 80-16,-5 1 16 0,0 0-2128 0,-3 5-528 16,-4-2 0-16,0 2 0 0,-6-3 288 0,3 6-48 15,2 4-16-15,2-1 0 0,1 1 48 0,4-1 16 16,3 0 0-16,4 0 0 0,2-1 16 0,3 2 0 16,5-1 0-16,3 0 0 0,3-2-160 0,4-3-16 15,1 2-128-15,6-1 192 0,0-4-48 0,4 1-16 16,3-4 0-16,4-4 0 0,1 1 0 0,2-2-128 15,3 0 192-15,1-2-64 0,2 1-128 0,-5-3 0 16,0-2 0-16,-3 3 0 16,-6 1-1584-16,1-1-192 0,-3 2-32 0</inkml:trace>
  <inkml:trace contextRef="#ctx0" brushRef="#br1" timeOffset="60341.97">31990 15954 26543 0,'0'-17'1168'0,"3"7"256"15,-1 1-1136-15,4-1-288 0,-1 2 0 0,1-2 0 0,0-1-256 0,2-3-96 16,2 1-32-16,3-1 0 0,0-1 736 0,2-3 144 16,0 0 16-16,3-2 16 0,-2 0 112 0,1 1 0 15,-1 1 16-15,0 1 0 16,-1 3-240-16,-2 2-48 0,1-1-16 0,-2 4 0 0,2-1-96 0,-7 6-32 16,0-1 0-16,1-1 0 0,0 0 0 0,-1 4 0 15,1-1 0-15,-2 0 0 0,1 1-96 0,-7 2 0 16,0 0-128-16,8 9 192 0,-2 1-64 0,-4 4-128 15,-3 2 176-15,0 3-176 0,-6 2 0 0,0 6 0 16,-2 0 0-16,4-7 0 0,-3 8 0 0,-1 6 0 0,0 2 0 16,-2 5 0-16,-1 3 0 0,1-2 0 0,-2 1-160 0,-10 37 160 31,5-14-416-31,3-12-16 0,1-11 0 0,1-2 0 16,2-6-592-16,1-2-128 0,-2-1-32 0</inkml:trace>
  <inkml:trace contextRef="#ctx0" brushRef="#br1" timeOffset="60568.21">31815 16532 29487 0,'0'0'1296'0,"0"0"288"16,10 0-1264-16,4 0-320 15,5 0 0-15,7 3 0 0,8 2 832 0,5-3 96 0,2-3 32 0,1-1 0 0,-1-5-560 0,-16 3-96 16,3 1-32-16,6-3 0 0,3-1 16 16,3 1 0-16,2-3 0 0,0 2 0 15,-1 2-1264-15,32-5-256 0,-18 5-48 0,-12 1-16 0</inkml:trace>
  <inkml:trace contextRef="#ctx0" brushRef="#br1" timeOffset="63090.6">30371 17493 12431 0,'0'0'544'0,"0"0"128"0,0 0-544 0,0 0-128 16,0 0 0-16,0 0 0 0,0 0 944 0,0 0 144 15,0 0 48-15,0 0 0 0,0 0-96 0,6-6-16 16,-6 6 0-16,3-10 0 0,-7 3 0 0,-1 0 0 15,0 2 0-15,-3-1 0 0,8 6-192 0,-9-10-64 16,-1 0 0-16,1-1 0 0,-2 3-256 0,1 0-48 16,-2 6-16-16,2-1 0 0,1 0-192 0,0-1-64 15,0 2 0-15,0 4 0 0,1-2-192 0,-1 5 128 16,0 0-128-16,0 5 0 0,-1-2 192 0,-2 3-48 16,1-2-16-16,1 4 0 0,-2-3-128 0,1 4 0 15,3 1 144-15,1 0-144 0,-1-4 128 0,3-1-128 0,0 0 128 0,1-2-128 16,1 2 256-16,3-10 0 0,-3 7-16 0,3-7 0 15,-5 12-48-15,1-6-16 0,4-6 0 0,-5 8 0 16,5-8 0-16,-5 9 0 0,-1-4 0 0,1 2 0 16,5-7-48-16,-6 5 0 0,6-5 0 0,-8 7 0 15,1 0-128-15,7-7 160 0,-8 4-160 0,0 3 160 16,0 0-160-16,0 0 0 0,2-2 144 0,-1 1-144 16,0-2 0-16,-1 1 0 0,-1 1 0 0,0 1 0 15,-1-5 0-15,0 4 0 0,0 3 0 0,0-2 128 16,-3 2-128-16,0 0 0 0,0 1 0 0,-1 0 0 15,-2 3 0-15,2 1 0 0,0 0 0 0,2-3 0 0,-2 2 0 16,4 1 0-16,0-4 0 0,3 1 0 16,0 1 0-16,2-5 0 0,0 2 0 0,5-9 0 0,0 0 0 0,-4 9 0 15,4-9 0-15,0 0 0 0,0 0 128 0,0 0 0 16,0 0 0-16,0 0 0 0,0 0 144 0,0 0 48 16,7-11 0-16,-1-1 0 0,0-3-48 0,2-2 0 15,1 0 0-15,1-2 0 0,-1-2-32 0,5-4-16 16,4-1 0-16,-1-2 0 0,1 1-16 0,3-4 0 15,1 1 0-15,3 2 0 0,-3-4-208 0,3 3 0 16,-2 2 0-16,1-4 0 0,0 3 0 0,0-1-128 16,0 5 128-16,-1 0 0 0,-3 1 0 0,-1 4 0 15,-1 2 0-15,0 2 0 0,0 4 0 0,0 1-128 16,-4 3 128-16,0 1 0 0,0 2 0 0,0 4 0 16,-6 3-128-16,1 3 128 0,-9-6 0 0,9 11 0 0,-2 5 0 0,-4 1 0 15,-3 2-144-15,0 3 144 0,-1 6 0 0,-4-1-144 16,0 3 144-16,-3 3 0 0,-1 3 0 0,2-1 0 15,-1 5 0-15,2-1 0 0,-2 1 0 0,3-2 0 16,0-3 0-16,1 0 0 0,0 0 0 0,3-4 0 16,0-1 0-16,1 1-160 0,0-5 160 0,1 1-160 31,3-6-416-31,-3-2-96 0,2-3-16 0,1-1 0 16,1-3-1280-16,0-2-256 0,-5-10-48 0,0 0-6368 0,0 0-1280 0</inkml:trace>
  <inkml:trace contextRef="#ctx0" brushRef="#br1" timeOffset="63287.75">29971 17571 28559 0,'0'0'2544'16,"0"0"-2032"-16,0 0-512 0,10 10 0 0,1-3 176 0,3 4-176 16,3 3 192-16,4-2-192 0,1 0 192 0,5 0-64 15,3-1 0-15,6 0-128 0,2 2 384 0,3-3-48 16,2 1 0-16,2 0 0 0,4-3-336 0,-3 0 144 15,-4 1-144-15,-6-8 0 16,-4-2-1360-16,-4 0-384 0,-2-2-80 0,-2-3-9984 0</inkml:trace>
  <inkml:trace contextRef="#ctx0" brushRef="#br1" timeOffset="63539.71">31117 17319 27519 0,'0'0'1216'0,"0"0"256"0,0 0-1168 0,0 0-304 0,0 0 0 0,0 0 0 15,-7 13 128-15,-1 2-128 0,-1-1 192 0,-2 5-192 16,-5 3 416-16,0 2-32 0,-2 5 0 0,-1 3 0 16,-4-4 144-16,3 5 32 0,-3 2 0 0,1 1 0 15,1-2-320-15,3 2-64 0,1-4-16 0,2-2 0 16,2 3-160-16,3-2 0 0,0-1 0 0,2-3 0 15,1 0-272 1,2-6-144-16,1-3-32 0,0-3 0 0,4-5-1024 0,0-10-192 0,0 0-64 0,0 0-10000 16</inkml:trace>
  <inkml:trace contextRef="#ctx0" brushRef="#br1" timeOffset="63924.15">31507 17721 3679 0,'0'0'320'0,"9"-8"-320"15,-1 2 0-15,-8 6 0 0,0 0 3696 0,6-4 656 16,-6 4 144-16,0 0 32 0,0-13-3152 0,-4 7-624 16,-2-2-128-16,-5 4-32 0,-3 1 192 0,-4-1 48 15,-2 2 0-15,-5 2 0 0,2 2-128 0,1 2 0 16,-1-1-16-16,0 4 0 0,0 2-144 0,3-1-32 15,-2 3 0-15,7 1 0 0,1-3-320 0,2 4-64 0,3 0 0 0,3-3-128 16,1 3 144-16,5-13-144 0,1 14 0 0,4-3 144 16,2 0 96-16,0 3 16 0,1-2 0 0,2 1 0 15,2 2 0-15,-1 0 16 0,0 3 0 0,1 0 0 16,-3-2-96-16,-2-1-32 0,-1-2 0 0,-4 1 0 16,-3 1-16-16,-2-2-128 0,-1-1 192 0,-1 0-64 15,-4 1 160-15,-2-4 32 0,-3-2 0 0,-1 0 0 16,-2 0-80-16,-1 1-16 0,1-4 0 0,-2 0 0 15,0 0-224-15,2-1 144 0,0 1-144 16,3-4 128-16,2-2-400 0,2-3-96 0,-1 2-16 0,11 3 0 16,-6-5-1984-16,6 5-384 15,0-10-96-15</inkml:trace>
  <inkml:trace contextRef="#ctx0" brushRef="#br1" timeOffset="64209.91">31873 17888 7359 0,'0'0'656'0,"0"0"-528"0,-10 4-128 0,1 0 0 16,0-4 416-16,9 0 48 0,-10 1 16 0</inkml:trace>
  <inkml:trace contextRef="#ctx0" brushRef="#br1" timeOffset="64604.35">31905 17834 18015 0,'0'0'800'0,"0"0"160"0,0 0-768 0,10-3-192 16,-10 3 0-16,0 0 0 0,11 0 672 0,-11 0 96 15,0 0 0-15,0 0 16 0,0 0 224 0,0 0 32 16,-9 5 16-16,-3 4 0 0,0-1-240 0,-5 6-48 16,-2 0-16-16,-3 2 0 0,-1 3-192 0,-1 0-48 15,0 2 0-15,3 0 0 0,-1 2-64 0,4 0-32 16,2 0 0-16,4-3 0 0,3 2-96 0,4-3-32 16,3 0 0-16,4 1 0 0,3 0 96 0,4-6 32 15,3-3 0-15,4 0 0 0,6-3 160 0,-1 0 16 16,5-5 16-16,0 0 0 0,4-4-144 0,-1-3-16 15,-2-5-16-15,3 1 0 0,1-4 0 0,-7-4 0 0,-5-1 0 16,-5-4 0-16,-1 2 160 0,-8-2 48 0,-5-4 0 0,-4 3 0 16,-4 1-96-16,-5 2-16 0,-6 1 0 0,-3 4 0 15,-5 4-352-15,-1-1-176 0,-1 2 160 0,-2 4-160 16,1 1-160-16,-2 3-128 0,3-1-32 0,-1 1 0 31,4 0-1936-31,2 1-400 0,2 0-80 0,4 1-16 0</inkml:trace>
  <inkml:trace contextRef="#ctx0" brushRef="#br1" timeOffset="65176.8">30274 18563 23039 0,'-6'-7'1024'0,"1"2"192"0,-1 0-960 0,-2 3-256 0,2 0 0 0,-2 3 0 15,-3 2 624-15,-3 0 80 0,-2 1 0 0,-2 4 16 16,-3-2-464-16,-2 3-112 0,1-4-16 0,0 2 0 15,-3 3 320-15,2-4 48 0,-1 5 16 0,3-2 0 16,0 3-48-16,4-3 0 0,3 1 0 0,2 3 0 16,3-2 0-16,7 2 0 0,3 1 0 0,3-2 0 15,1 0-176-15,4 1-32 0,4 2-16 0,2-1 0 16,1-1 16-16,2 2 16 0,-1-4 0 0,-2 1 0 0,-1 0-272 16,-3 1 160-16,-1-4-160 0,-10-9 128 0,7 11-128 15,-7-11 192-15,1 12-192 0,-3-2 192 0,-5-1 128 16,-2-3 48-16,-2 2 0 0,-6 1 0 0,-4-5-96 0,-5 1-16 15,-2 0 0-15,-2-1 0 0,-2-2-256 0,3 1 0 16,1-3 0-16,4 0 0 16,1-2-704-16,5 1-64 0,3-1 0 15,3-5-9360-15,2-3-1888 0</inkml:trace>
  <inkml:trace contextRef="#ctx0" brushRef="#br1" timeOffset="65509.2">30277 18767 15663 0,'0'0'1392'0,"8"11"-1120"0,3-6-272 16,0 3 0-16,2-3 768 0,5 0 112 0,4 4 16 0,2-3 0 15,-1 1 96-15,2-1 32 0,2-2 0 0,1-2 0 16,1 0-48-16,-2-4 0 0,-3-1 0 0,0-8 0 16,-1 4 80-16,0-5 16 0,0 2 0 0,-2-1 0 15,-2-2-48-15,-1 2 0 0,-3-3 0 0,-1 1 0 16,-4-1-352-16,2 1-80 0,-6-3-16 0,-2 2 0 15,-1 2-224-15,-3 5-48 0,-4-2-16 0,-3 2 0 16,-3 2 0-16,-2 1 0 0,-2 1 0 0,-3 4 0 16,-3 4-288-16,-1-1 0 0,0 2 0 0,0 3 0 15,2-1 0-15,-2 4 0 0,0 2 0 0,2-1 0 16,1 0 0-16,3 1 0 0,0 2 0 0,6 0-144 16,3-4 144-16,2 2-160 0,1 2 160 0,5-1-160 15,0-3-528-15,6-1-96 16,1 0-32-16,1-5 0 0,-1 2-688 0,1-3-144 0,1-1-16 15,1 0-7504-15,-2 1-1504 0</inkml:trace>
  <inkml:trace contextRef="#ctx0" brushRef="#br1" timeOffset="65910.17">30782 18852 15663 0,'0'0'688'0,"0"0"144"0,0 0-656 0,11 4-176 16,3-4 0-16,1 2 0 0,2 5 2240 0,3-4 432 0,6-1 80 0,-1 0 0 15,3 1-1984-15,-3-2-384 0,2-2-96 0,0 0-16 16,-3-3 464-16,-1 1 96 0,-3-2 0 16,-2-3 16-16,-3 3-112 0,0-2-32 0,-1-1 0 0,-3 3 0 15,-4-4-176-15,0 3-32 0,-7 6-16 0,2-10 0 16,-2 2-96-16,-1 2 0 0,1 6-16 0,-8-7 0 15,-2 5-192-15,-1 2-48 0,-3 2 0 0,-3 5 0 16,-1-1-128-16,-1 2 0 0,-4 2 0 0,-1 0 0 16,0 4 0-16,-1 0 0 0,-1 0 0 0,2 0 0 15,1-1 0-15,5 1 0 0,4-2 0 0,4-2 0 16,4 2 0-16,2 1 0 0,4-13-160 0,1 10 160 16,3 0-272-16,4-4 32 0,-8-6 16 0,12 8 0 0,4-3-48 15,0 1-16-15,1 1 0 0,1-3 0 0,-1-3-48 16,4 0-16-16,0 0 0 0,0 1 0 15,-1-4-512-15,-1 2-96 0,0 0-32 16,0 0 0-16,0 0-1616 0,-1-1-320 0</inkml:trace>
  <inkml:trace contextRef="#ctx0" brushRef="#br1" timeOffset="66247.56">31516 18881 13823 0,'0'0'608'0,"0"0"128"0,0 0-592 0,0 0-144 15,0 0 0-15,0 0 0 0,-10 5 2816 0,1 2 544 16,0 0 96-16,0 1 32 0,-1 3-2416 0,1-3-496 16,2 0-80-16,-1-2-32 0,-1 8 240 0,2-4 64 0,-1 0 0 0,2 2 0 15,-1-5-320-15,2 6-48 0,1-4-16 0,4-9 0 16,-2 13-48-16,2-13-16 0,1 11 0 0,-1-11 0 16,0 0 80-16,13 6 16 0,-1-3 0 15,4-3 0-15,3-3-112 0,1-2-32 0,2-4 0 0,2 0 0 16,1-3-16-16,-1 2 0 0,-2 2 0 0,-2-1 0 15,-2 0-64-15,-1 5-32 0,-2 2 0 0,-2 2 0 16,-2 2-32-16,-11-2 0 0,12 4 0 0,-4 4 0 16,-1 2 48-16,-3 3 0 0,-3 3 0 0,-2 3 0 15,-2 3-16-15,1-2 0 0,-2 3 0 0,0 3 0 16,-2-2-160-16,0-1 0 0,1-1 0 0,0 1 0 16,0-4 0-16,1-1-256 0,1-3 48 0,-1-1 0 15,0-3-2480 1,1 0-512-16,3-11-80 0</inkml:trace>
  <inkml:trace contextRef="#ctx0" brushRef="#br1" timeOffset="66597.47">30027 19702 17503 0,'0'0'1552'0,"0"0"-1232"0,0 0-320 0,0 0 0 15,6 7 2000-15,-1 4 352 0,-1 0 64 0,-2 5 16 16,-2-1-1872-16,0 3-368 0,0 0-192 0,0 1 192 16,-4 0 176-16,2-1 32 0,-1-2 16 0,0 1 0 15,-1-2-224-15,3 1-64 0,-5-3 0 0,3 1 0 16,-2 1-128-16,1-1 0 0,0-4 0 0,3 1 0 16,1-11-1152-1,-3 7-320-15,3-7-64 0</inkml:trace>
  <inkml:trace contextRef="#ctx0" brushRef="#br1" timeOffset="67021.3">30520 19856 29599 0,'0'0'1312'0,"-9"11"272"0,1-2-1264 0,-1 3-320 15,-1 2 0-15,0 1 0 0,0 3-208 0,-3 1-112 16,-2 0 0-16,0 0-16 0,1-2 512 0,0-1 96 16,0 1 32-16,1-5 0 0,1 0 128 0,4-1 16 15,1-3 16-15,7-8 0 0,0 0-32 0,0 0-16 16,0 0 0-16,0 0 0 0,0 0-272 0,12-5-144 0,0-8 160 0,5-1-160 16,2-1 160-16,0-3-160 0,5-1 160 0,-1 0-160 15,-1 1 0-15,-2 3 128 0,-2 3-128 0,-2 2 0 16,0 5 0-16,-2 3 0 0,-3 0 0 0,0 5 0 15,0 2 0-15,-3 4 176 0,0 0-48 0,-2 5-128 16,0 2 176-16,-3 3-176 0,-1 0 160 0,-2 4-160 16,-2 1 128-16,1-1-128 0,-4-1 0 0,1 0 144 15,-1 0-144-15,1-3 0 0,-1 3 0 0,0-4 0 16,0-3-256-16,3-3-64 0,-4-1-32 0,4 0 0 16,2-11-1904-1,0 0-384-15,0 0-80 0</inkml:trace>
  <inkml:trace contextRef="#ctx0" brushRef="#br1" timeOffset="67303.25">31352 19800 23951 0,'0'0'2128'0,"0"0"-1696"0,0 0-432 16,0 0 0-16,0 0 144 0,0 0-144 15,0 0 160-15,5 9-160 0,-5-9 288 0,0 11-32 0,-1 5-16 16,-3 0 0-16,-2 1 848 0,-2 1 192 0,-2-1 16 0,-1 4 16 16,-1 0-416-16,0 6-96 0,-2-2-16 0,0 2 0 15,0-3-272-15,0 0-48 0,0 1-16 0,3-4 0 16,0-1-272-16,1 0-176 0,2-1 192 0,2-2-192 15,1-3 0-15,4 0 0 0,-3-3 0 0,4-11 0 32,1 10-528-32,-1-10-176 0,0 0-16 0,0 0-16 15,14-4-2000-15,-1-6-400 0,-1-3-64 0</inkml:trace>
  <inkml:trace contextRef="#ctx0" brushRef="#br1" timeOffset="67692.53">31207 20072 16575 0,'0'0'1472'0,"0"0"-1168"0,0 0-304 0,0 0 0 16,0 0 944-16,0 0 128 0,0 0 16 0,7 10 16 0,0-5-400 0,6-1-96 16,4-4-16-16,2 1 0 0,4-2 496 0,2 0 112 15,2-3 16-15,4 2 0 0,4-2-512 0,0-3-112 16,-3 1-16-16,1 1 0 0,-2-4-336 0,-3 3-80 16,-3-3-16-16,-1 1 0 0,-3-5-144 0,-2 3 0 15,0-2 0-15,-3 0 0 0,-1 2-272 0,1-4-96 16,-5 1-16-16,1 2 0 15,-3-2-384-15,-1-2-96 0,0-2-16 0,-2 2 0 16,1 2 16-16,-1 1 0 0,-3-4 0 0,3 5 0 0,-2 3 448 0,-4 8 96 16,0 0 0-16,0 0 16 0,6-5 304 0,-6 5 0 15,0 0 0-15,0 0 0 0,0 0 512 0,-2 13 96 16,-2 1 32-16,-3 4 0 0,0 0 192 0,-2 1 32 0,-1 0 16 16,-2 1 0-16,-4 4-112 0,1 0 0 0,-2 6-16 15,0-1 0-15,0 3-112 0,-1 1-32 0,0 0 0 0,0 0 0 16,1-1-192-16,-1 1-32 0,0 0-16 15,0 0 0-15,2-2-240 0,3-5-128 0,4-1 128 0,3-4-128 16,2-4-208-16,4 0-112 0,4-4-32 0,-1-4 0 31,-3-9-2048-31,9 3-416 0,3-5-64 0,-1-5-8256 0</inkml:trace>
  <inkml:trace contextRef="#ctx0" brushRef="#br1" timeOffset="68278.08">32173 19854 11967 0,'0'0'1072'0,"4"-6"-864"16,-4 6-208-16,0 0 0 0,0 0 1520 0,0 0 256 15,0-181 48-15,0 362 16 0,0-181-560 0,0 0-128 16,0 0 0-16,-1 9-16 0,-3 3 144 0,-1-1 16 16,-1-1 16-16,-3 4 0 0,-1 2-352 0,-1 0-64 15,0 2 0-15,-2 4-16 0,-3 2-304 0,1 2-48 16,-1-1-16-16,2-3 0 0,0 3-176 0,3-4-32 16,3-2-16-16,3-1 0 0,0-1-32 0,5-3-16 15,4-3 0-15,2 0 0 0,2-4-96 0,3-2-16 16,5-3 0-16,3-4 0 0,1-6 16 0,0 2 0 15,1-8 0-15,-1 1 0 16,0 0-144-16,2-2 160 0,-3-1-160 0,-8 4 160 0,1 1-160 0,1-3 0 0,-2-1 144 0,0-2-144 16,1 3 128-16,-4 3-128 0,-1-1 128 0,3-4-128 15,-3 8 0-15,-7 8 0 0,0 0 0 16,0 0 0-16,0 10 0 0,-2 7-128 0,0 3 0 0,-1 5 0 16,0 0-16-16,-1 4 0 0,-3-2 0 0,5-12 0 15,-1 1-32-15,1 2 0 0,-1 0 0 0,2 0 0 16,-2-3 176-16,6-2-160 0,-2-1 160 0,3 0-160 15,2-5 160-15,3 2 0 0,3-4-144 0,2-1 144 16,2-2 0-16,19-5 0 0,-2-2 0 0,0-7 128 16,1-2 32-16,-4-1 0 0,0-5 0 0,-5 0 0 0,-3-2 96 15,-4-1 0-15,-2-7 16 0,1-2 0 0,-6-4 208 16,-1 1 32-16,0-1 16 0,-1 7 0 0,-2 1 32 0,-1 5 0 16,-1 5 0-16,0 3 0 0,-1 3-352 0,-2 4-64 15,0 1-16-15,-2 7 0 0,0 0-128 0,1-7 160 16,-1 7-160-16,3-6 160 0,-3 6-304 0,1-8-64 15,0 0-16-15,0 3 0 16,-1 5-1792-16,4-9-352 0,1 4-80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20:16:56.98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23433 4873 18431 0,'-21'-13'816'0,"8"8"160"0,1 2-784 0,2 1-192 15,10 2 0-15,-9 0 0 0,9 0 736 0,0 0 96 16,-9 2 32-16,9-2 0 0,0 0-336 0,0 0-64 16,0 0-16-16,0 0 0 0,0 0 416 0,14-5 80 15,3-4 16-15,6 7 0 0,5 3-256 0,9 2-64 16,6-1 0-16,6-1 0 0,7-2-128 0,3 1-48 15,1 0 0-15,6 5 0 0,5 0-80 0,5 0 0 16,7 4-16-16,-3-5 0 0,-5-4-48 0,-1 0 0 16,-5-1 0-16,1 2 0 0,-2 3 144 0,-7-2 32 15,-7-2 0-15,-7 2 0 0,-7-4-32 0,-10 2 0 16,-8 0 0-16,-7 0 0 0,-15 0-176 0,0 0-32 16,0 0-16-16,-18 3 0 0,-8 2 16 0,-15-2 16 15,-10-2 0-15,-7 1 0 0,-7 2-128 0,-1 5-16 16,-4-1-128-16,-3 1 192 0,-3-5-192 0,-1-1 128 15,2 0-128-15,2 3 0 0,6-1 128 0,6 2-128 16,7 2 0-16,7-4 0 0,5 1 240 0,11 3-48 0,7-3-16 0,7 2 0 16,9-4-176-16,8-4 128 15,0 0-128-15,19 2 128 0,11 0 32 0,10-4 0 16,6 0 0-16,11-3 0 0,8-3 0 0,8 2 0 16,7-3 0-16,2 1 0 0,1 0-160 0,1 1 0 0,4-1 0 15,-1 1 0-15,2 2 256 0,-5-4-48 0,-5 1 0 0,-7 0 0 16,-4-2 64-16,-8 4 16 0,-1-1 0 0,-7 5 0 15,-5-1-160-15,-7 2-128 0,-11 1 144 0,-11 3-144 16,-3 0-1296-16,-2 4-368 0,-4-2-64 16</inkml:trace>
  <inkml:trace contextRef="#ctx0" brushRef="#br0" timeOffset="1069.18">2793 6376 11055 0,'-12'0'976'0,"-3"-2"-784"0,-3-1-192 0,-1-1 0 16,0 1 1712-16,-1 0 288 0,-1 2 64 0,-2 1 16 15,-3 0-1056-15,-3 1-224 0,1 0-32 0,0 1-16 16,0 0-144-16,2-2-32 0,5 0 0 0,3 0 0 15,5 1 144-15,4 2 32 0,9-3 0 0,0 0 0 16,0 0-352-16,12 3-64 0,7-1-16 0,9-1 0 16,9-1 96-16,8-2 16 0,7-2 0 0,9-4 0 15,8-1 80-15,10 1 32 0,9-1 0 0,7-3 0 16,4 0-224-16,5-2-64 0,6-2 0 0,1 4 0 16,5 1 128-16,4-1 0 0,-1-1 16 0,6 2 0 15,2-2 48-15,1-1 16 0,-1 0 0 0,3 1 0 16,1-1-144-16,-3 0-48 0,-2 3 0 0,-1 3 0 0,-1-1-144 0,-4 3-128 15,-10 2 144-15,0-1-144 0,-1-1 128 0,-6 4-128 16,-5 2 0-16,-9 0 144 0,-8 0-144 0,-3 0 0 16,-6 2 0-16,-6-1 128 0,-6 1-128 0,-5 2 0 15,-6-1 0-15,-6-1 128 0,-8-2-128 0,-7 2 0 16,-7-1 144-16,-5 1-144 0,-6 0 128 0,-10-2-128 16,0 0 128-16,0 0-128 0,0 0 192 0,-18 6-16 15,-7-1-16-15,-11-1 0 0,-10 1 96 0,-5 0 0 16,-7-1 16-16,-6-2 0 0,-4 1-80 0,-6 1 0 15,-2 1-16-15,-13-1 0 0,-8-2-176 0,-3 3 192 16,-7 2-192-16,-6-2 192 0,-11 2-192 0,-1 2 128 16,-4-2-128-16,-2 2 128 0,-3-2-128 0,0 6 0 15,6 0 0-15,2-2 0 0,1 2 0 0,5-1 0 0,4-1 128 0,9 1-128 16,8 5 0-16,9-4 0 0,6-5 0 0,9 3 0 16,7-4 0-16,11 5 0 0,10-2 128 0,8 1-128 15,6-2 0-15,10 0 0 0,9-1 0 0,14-8 0 16,0 0 0-16,15 5-144 0,12-5 144 0,15 0-208 15,11 0 0-15,17 0 0 0,15 0 0 0,11-1 0 16,7-6 208-16,12 2 0 0,12 3 0 0,7-5 0 16,2 0 0-16,9 2 240 0,6-1-48 0,4 3-16 15,4 0-176-15,4-1 192 0,-6-6-192 0,7 4 192 16,4 2-192-16,0-2 0 0,-5-3 0 0,3 1 128 16,6 2-416-16,1 4-96 0,-2 6 0 0,-6 3-16896 15</inkml:trace>
  <inkml:trace contextRef="#ctx0" brushRef="#br0" timeOffset="5686.6">28664 4155 13823 0,'0'0'1216'0,"0"0"-960"15,0-12-256-15,0 4 0 0,0-2 688 0,0 4 80 16,-1-3 32-16,-1 1 0 0,0-2-96 0,-1 1-32 16,-1-1 0-16,-1 0 0 0,-1-3 16 0,0 6 0 15,-3-4 0-15,0 5 0 0,-1-4 16 0,-1 6 16 16,1 2 0-16,-2 2 0 0,-5 1-128 0,-1 1-16 16,-1 4-16-16,-1 5 0 0,-3 0-192 0,-4 2-48 15,-3 4 0-15,-2 2 0 0,-1 2-64 0,-4 5 0 16,-5 4-16-16,1-1 0 0,2 5-240 0,1 2 144 0,2 5-144 15,5 5 128-15,1 5-128 0,4 1 0 0,2 1 0 0,3 2 128 16,5-2-128-16,4-1 0 0,6 0 0 16,6-8 0-16,4-8 0 0,7-2 192 0,4-3-192 0,10-3 192 15,2-2 0-15,9-9 16 0,6-5 0 0,10-2 0 16,8-6 400-16,2-4 80 0,0-5 16 0,-1-7 0 16,0-3-256-16,0-3-32 0,0-3-16 0,1-2 0 15,0-3-192-15,-5 0-32 0,-7-3-16 0,-3-1 0 16,-5-3 64-16,-4-2 16 0,-7-2 0 0,-1-1 0 15,-5-3 80-15,-3-1 0 0,-7-1 16 0,-2-3 0 16,-8 3 0-16,-3 0 0 0,-4 1 0 0,-6 4 0 16,-2 4 112-16,-3 5 32 0,-2 6 0 0,-2 0 0 15,-2-1-480-15,-3 5 0 0,-4 3 0 0,-1 2 0 16,-2-1-1488-16,0 3-400 16,-3 6-80-16,0-4-16 0</inkml:trace>
  <inkml:trace contextRef="#ctx0" brushRef="#br0" timeOffset="6200.64">28546 3796 14735 0,'0'0'640'0,"0"0"160"0,1 10-640 0,1 2-160 0,2-1 0 0,1-2 0 16,-5-9 704-16,7 13 96 0,-1 1 32 16,2-5 0-16,-8-9 128 0,2 10 48 0,-2-10 0 0,4 9 0 15,-4-9 32-15,0 0 16 0,0 0 0 0,4 12 0 16,-4-12-128-16,0 0-32 0,0 0 0 0,0 0 0 15,0 0 128-15,0 0 0 0,0 0 16 0,0 0 0 16,0 0 48-16,7-9 0 0,-1-1 0 0,-1-6 0 16,-2-3-352-16,1 1-64 0,0-2-16 0,0-6 0 15,0-2-256-15,-2-5-48 0,2-4-16 0,-4-3 0 16,1-2-32-16,1-3-16 0,-2-8 0 0,-2-3 0 16,2-5-96-16,2 0-32 0,-2-4 0 0,1 3 0 0,0-3-32 15,0-1-128-15,-1-2 192 0,0 2-64 0,-1 3-128 16,1 6 0-16,-1 3 144 0,1 3-144 0,0 6 0 0,0 1 144 15,-1 8-144-15,1-1 0 0,-3-1 192 0,3-1-192 16,-2 4 192-16,2 2-192 0,0 5 0 0,0 0 0 16,0 4 0-16,0 0 0 0,0 3 0 0,0 3 0 15,-2 6-240-15,1 3 80 16,0-5-256-16,-1 5-48 0,0-2-16 0,-1 4 0 16,1-3-1696-16,2 10-352 0,0 0-64 0,-8-5-7712 15,-1-1-1552-15</inkml:trace>
  <inkml:trace contextRef="#ctx0" brushRef="#br0" timeOffset="6621.69">27896 2777 20271 0,'-15'0'1792'0,"5"0"-1424"0,2 0-368 0,8 0 0 15,-6-4 192-15,6 4-16 0,0-8-16 0,1-2 0 16,2-5 304-16,3-3 64 0,4-1 16 0,3 0 0 16,-1-3 288-16,1-2 64 0,2-3 16 0,3-3 0 15,3-6-176-15,1-1-32 0,1-4-16 0,1-3 0 16,3-3 0-16,4 3 0 0,-1-3 0 0,4 4 0 15,3-4-64-15,1 2-16 0,-1-1 0 0,4 3 0 16,-3-4-176-16,-1 5-48 0,-3 4 0 0,-1 5 0 0,-1 4-128 0,0 6-16 16,-2 5-16-16,1 3 0 0,-3 6-96 0,-3 2-128 15,0 5 176-15,-4 4-176 0,-1 6 0 0,-2 5 0 16,-5 6 0-16,1 5 0 0,-3 3 0 0,2 8 0 16,-4 9 0-16,-3-1 0 0,-1 5 0 0,1 2 0 15,-1-2 0-15,-2 5 0 0,0-1 0 0,1-2-144 16,0-2 144-16,1-6 0 0,1 1-384 0,0-2 16 15,1-5 0-15,0-6 0 16,5-3-1888-16,-1-7-384 0,1-2-80 0</inkml:trace>
  <inkml:trace contextRef="#ctx0" brushRef="#br0" timeOffset="7075.61">28660 383 21183 0,'0'0'1888'0,"0"0"-1504"16,0 0-384-16,0 0 0 0,10 0 1056 0,-10 0 144 15,10 2 16-15,-10-2 16 0,0 0-880 0,7 7-176 16,-7-7-48-16,2 9 0 0,0 4 336 0,-2-1 64 15,-2 5 16-15,1 6 0 0,0 1-192 0,-1 7-32 16,0-1-16-16,-3 35 0 0,0-7-128 0,0 2-32 16,-2 0 0-16,4-6 0 0,-1 0-144 0,1-3 128 15,2-6-128-15,1 1 128 0,2-5-128 0,1-4 0 16,1-5 0-16,0-2 128 0,-2-6-128 0,1 0-144 0,-1 0 144 0,-1-4-208 31,-1-4-1712-31,-1-4-352 0,-1-2-64 0</inkml:trace>
  <inkml:trace contextRef="#ctx0" brushRef="#br0" timeOffset="7316.84">27966 1012 30399 0,'0'0'2704'0,"10"-5"-2160"0,0-2-544 0,7 2 0 16,2 1 0-16,6-1-352 0,8-2 48 0,7 2 16 15,6-1 448-15,7-3 96 0,0 4 0 0,6-6 16 16,-3-1 128-16,1 1 32 0,1-1 0 0,5 3 0 16,0-2-224-16,1 5-32 0,-1-5-16 0,1 5 0 0,-7-3-160 0,-5 3 0 15,-5-2 144-15,-5-1-144 0,-4 5 0 0,-3 1-160 16,-5-3 16-16,-3 4 0 16,-3-1-1824-16,-2 2-352 0,-3 0-80 15</inkml:trace>
  <inkml:trace contextRef="#ctx0" brushRef="#br0" timeOffset="7845.62">29448 302 21183 0,'-4'-8'1888'0,"-1"-4"-1504"0,-1-2-384 0,-4 0 0 16,-2-5 1472-16,-3-4 240 0,-3-1 32 0,-1-1 16 16,-1-5-1120-16,-4-3-240 0,-6 0-32 0,-4 0-16 15,-4 1 160-15,15 17 48 16,-6-1 0-16,-4 0 0 0,-5 2 64 0,-4 2 16 0,-4 0 0 0,-6-1 0 16,-7 3-256-16,-60-5-64 0,12 7 0 0,13 8 0 15,10 6-48-15,3 2-16 0,-6 3 0 0,38 0 0 16,-8 5-64-16,-2 7 0 0,1 6-16 0,-6 7 0 15,1 3-176-15,-1 4 128 0,-5-3-128 0,3 11 128 16,3 6-128-16,3 8 0 0,8 1 0 0,5 5 0 16,5 4 0-16,9 3 0 0,6-5 0 0,-5 67 0 0,21-28 0 15,19-18 0-15,12-14 0 0,12-9 0 0,11-8 0 16,12-6 0-16,13-4 0 0,6-6 0 0,6-5 208 0,3-8-32 16,2-6-16-16,9-6 0 0,5-2 96 0,-1-7 32 15,-3-9 0-15,1-4 0 0,0-7 48 0,3-7 16 16,2-3 0-16,-3-5 0 0,-6-8-80 0,0-1-16 15,-2 2 0-15,-1-7 0 0,-2-4 80 0,-9-4 16 16,-6-4 0-16,-8-5 0 0,-4-6 64 0,-5-6 16 16,-4-3 0-16,-6-5 0 0,-4 2-32 0,-8 4 0 15,-9 2 0-15,-9 12 0 0,-9 11-192 0,-9 5-32 16,-8 4-16-16,-1 17 0 0,-6-1-160 0,-6 1 0 16,-6 4 144-16,-6-1-144 15,-3 3-1216-15,-2 3-320 0,-1 4-64 0,-2 3-16 16,-3 2-1456-16,1 2-304 0,-65 14-48 0,46-3-16 0</inkml:trace>
  <inkml:trace contextRef="#ctx0" brushRef="#br0" timeOffset="11762.88">30504 754 7359 0,'0'0'320'0,"0"0"80"0,0 0-400 0,0 0 0 0,-2-6 0 0,-1 2 0 16,3 4 1888-16,0 0 288 15,0 0 64-15,0 0 16 0,0 0-1488 0,-6 8-288 0,0-2-64 0,-3 11-16 16,1 2 80-16,1 4 16 0,-2 5 0 0,2 2 0 15,0 4 96-15,-4 10 32 0,3 1 0 0,-3 6 0 16,0 4-112-16,-3 0-32 0,-4-1 0 0,2 1 0 16,-1-3-144-16,2-2-16 0,0-3-16 0,3-8 0 15,3-6-48-15,3-6-16 0,0-3 0 0,0-5 0 0,3-6 320 16,0-3 64-16,3-10 16 0,0 0 0 16,0 0 80-16,0 0 32 0,0 0 0 0,4-10 0 0,1-6-48 0,1-5-16 15,2-5 0-15,0-3 0 0,-1-1-432 0,2-3-64 16,1-3-32-16,-1-1 0 0,1-3-160 0,3-2 0 15,0-2 144-15,1 1-144 0,0 4 0 0,0 1 0 16,0 1 0-16,2 2 0 0,2 7 0 0,-1 4 0 16,-2 5 0-16,0 3 0 0,2 3-128 0,-2 4 128 15,0-1-128-15,-2 5 128 0,1 2-160 0,-1 6 160 16,-2 3-192-16,0 6 192 0,0-1-176 0,-4 1 176 0,0 0-160 16,-4 3 160-16,0 1 0 0,-4 2 0 0,-2-1 0 0,-3 1 0 15,-2-3 0-15,-1 1 0 0,-2-4 0 0,-2 2 0 16,-1-4 0-16,0 1 0 0,-2-4 0 0,0 1 0 15,-4-3 0-15,2 4 0 0,0-4 0 0,4-2 0 32,2-2-400-32,0-1-192 0,2-1-48 0,10 1-8480 0,-5-8-1696 0</inkml:trace>
  <inkml:trace contextRef="#ctx0" brushRef="#br0" timeOffset="12071.39">31014 882 24879 0,'0'0'2208'0,"-7"1"-1760"0,-4 0-448 0,-5 7 0 16,1 2 752-16,-3 5 64 0,-4 2 16 0,-1 0 0 0,0-1-400 15,2 3-80-15,-1 1-16 0,3 0 0 16,3 2-192-16,3 0-144 0,4-3 192 0,4-2-192 0,4-1 128 0,3-2-128 16,6 1 0-16,2-6 0 0,3 1 448 0,3-4 48 15,3 1 0-15,3-5 0 0,0-2-96 0,0-6-16 16,1-3 0-16,-1-2 0 0,-3 3-64 0,-1-6 0 15,-4-1-16-15,-2-1 0 0,-1 0 0 0,-1-2 0 16,-4 0 0-16,-2 2 0 0,-2-4-48 0,-4 6 0 16,-1 1 0-16,-2 3 0 0,-1 1-112 0,0 1-16 15,-2 4-128-15,2 2 192 0,6 2-384 0,-11 0-96 16,0 2-16-16,5 1 0 16,6-3-1872-16,0 0-368 0,-7 7-80 0</inkml:trace>
  <inkml:trace contextRef="#ctx0" brushRef="#br0" timeOffset="12386.24">31357 879 13823 0,'0'0'1216'0,"5"-10"-960"0,-5 10-256 0,0 0 0 15,0 0 2080-15,0 0 368 0,-3-8 80 0,3 8 16 16,-9-4-880-16,0 4-160 0,0 3-32 0,0 1-16 16,0 1-496-16,2 4-112 0,-1 0-16 0,0 2 0 15,1-1-512-15,-1 3-128 0,4 1 0 0,0-4-16 16,4-10 16-16,0 13 16 0,3-1 0 0,1-3 0 15,1 2 0-15,2-5 0 0,2 3 0 0,2-5 0 16,0 1 96-16,0 1 16 0,5-1 0 0,-1-1 0 0,0 1-160 0,-1 3-32 16,-2-3 0-16,-2 1 0 15,-3 0-128-15,-7-6 0 0,0 0 0 0,-1 11 128 0,-4 0 144 0,-4 1 32 16,-6-4 0-16,-2 4 0 0,-2-5 96 0,-1 4 32 16,-3-4 0-16,3 3 0 0,-2-2-224 0,3 2-32 15,1-3-16-15,2-1 0 0,2 2-160 0,5-5 0 16,9-3 0-16,0 0 0 15,0 0-1008-15,0 0-272 0,0 0-64 0,10-6-16 16,0-5-1120-16,4 2-208 0</inkml:trace>
  <inkml:trace contextRef="#ctx0" brushRef="#br0" timeOffset="12560.14">31579 973 12895 0,'0'0'1152'0,"0"0"-928"0,0 0-224 0,0 0 0 15,0 0 2032-15,-3 9 352 0,-2 1 80 0,0 3 16 16,1-2-896-16,0 3-176 0,-1 1-48 0,-1 3 0 15,-1 1-560-15,0 2-112 0,-2 2-32 0,0-1 0 16,0 0-208-16,-1-2-32 0,-3 1-16 0,2 0 0 16,-2 3-176-16,0-1-32 0,1-1-16 0,0-2 0 15,1-2-176-15,1-3 0 0,1-1 0 0,4 0 128 32,1-5-1536-32,4-9-304 0,0 0-64 0,0 0-16 0</inkml:trace>
  <inkml:trace contextRef="#ctx0" brushRef="#br0" timeOffset="12788.84">31998 705 23039 0,'0'0'2048'0,"0"0"-1648"15,0 0-400-15,0 0 0 0,0 0 608 0,-8 5 32 16,-1 1 16-16,-1 2 0 0,-1 5 192 0,-3 3 48 15,-1 4 0-15,-2 2 0 0,-1 3-288 0,-1 7-48 16,-2 6-16-16,2 3 0 0,2-2-352 0,2 0-192 16,0 0 192-16,2 3-192 0,1 2 0 0,2-4 0 15,0-2 0-15,0 0-9088 16,0 2-1872-16</inkml:trace>
  <inkml:trace contextRef="#ctx0" brushRef="#br0" timeOffset="12950.29">31553 1117 26607 0,'1'-18'1168'0,"2"9"256"0,1-1-1136 0,2 5-288 0,2-3 0 0,2 3 0 16,0 1 320-16,4-1 0 0,3 1 0 0,3 2 0 15,5-1 112-15,1 2 16 0,3 0 16 0,0 1 0 16,3 2-336-16,1 3-128 0,-1 3 0 0,0-3 144 16,2 0-144-16,-2 3 0 0,-4-3 0 0</inkml:trace>
  <inkml:trace contextRef="#ctx0" brushRef="#br0" timeOffset="13161.39">32025 1174 15663 0,'0'0'1392'0,"0"0"-1120"0,4 11-272 0,-3 1 0 0,-2 2 384 0,1 0 0 0,-6 2 16 0,3-1 0 0,-1 1 496 0,-1 2 112 16,-4-2 16-16,0 3 0 0,-1 3-240 0,2-2-32 15,2 2-16-15,1-1 0 0,0 2-112 0,1-3-32 16,1 0 0-16,3-3 0 0,3 1-144 0,-1-3-16 15,2-2-16-15,0 0 0 0,2-2-224 0,1-3-64 16,-7-8 0-16,7 10 0 0,1-5-128 0,1 0 0 16,-9-5 0-16,10 4 0 15,-10-4-1792-15,11-3-256 0,-11 3-32 0</inkml:trace>
  <inkml:trace contextRef="#ctx0" brushRef="#br0" timeOffset="14062.83">30334 2270 18431 0,'0'0'816'0,"-1"-9"160"0,-2-8-784 0,-1 4-192 0,2 2 0 0,-2-3 0 16,0 0 1024-16,1 0 144 0,-6 3 48 0,0-2 0 0,0 5-128 0,0 1-32 16,-1 3 0-16,0 4 0 0,-2 0-448 0,-1 2-96 15,-1 5 0-15,-2 4-16 0,-2 6-288 0,0 3-48 16,1 4-16-16,-1 3 0 0,-1-4-144 0,2 6 0 15,2 1 0-15,2-2 0 0,3 0 0 0,4-5 0 16,3-1 0-16,4-3 0 0,3-4 0 0,5-1 0 16,1-6 0-16,7-2 0 0,3-6 0 0,3-6 0 15,4-4 0-15,3-8 0 0,6-6 192 0,6-3 16 16,5-2 0-16,-1-2 0 0,-6-1 0 0,1-1 0 16,-7-2 0-16,-2 1 0 0,-3-1 48 0,-2 0 0 0,-4-1 0 15,-2-3 0-15,-2-3 32 0,-1-2 16 16,-4 6 0-16,-4 5 0 0,-2 8-96 0,-3 6-16 0,-1 6 0 0,-4 13 0 15,0 0-192-15,0 0 144 0,-5 12-144 16,-4 5 128-16,-5 7-128 0,0 9 0 0,1 6 0 0,1-1-176 16,-2 4 176-16,1 2 0 0,0 6 0 15,4-6 0-15,3 1-288 0,-2-5 32 0,3 0 0 0,3-3 0 32,2-6-1920-32,3-3-384 0,3-6-80 0</inkml:trace>
  <inkml:trace contextRef="#ctx0" brushRef="#br0" timeOffset="14255.85">31032 2178 15663 0,'-9'10'1392'0,"3"-1"-1120"0,-3 1-272 0,0 7 0 0,0 1 2224 0,-1 1 384 16,0 0 80-16,-2 0 0 0,1-3-1856 0,2 2-368 15,-1 0-80-15,3 0 0 0,1-2-128 0,1 1 0 16,1-2-16-16,3-2 0 0,1-2-112 0,2 2 0 15,1-4-128-15,1 2 192 0,-4-11-448 0,7 13-112 16,1-4-16-16,-8-9-11664 0</inkml:trace>
  <inkml:trace contextRef="#ctx0" brushRef="#br0" timeOffset="14526.49">31168 2287 4607 0,'0'0'192'0,"0"0"64"0,0 0-256 0,-4 10 0 15,0 2 0-15,-2-3 0 0,-2 0 2976 0,1 0 544 0,-2 3 128 0,1 1 0 16,3-4-2240-16,-2 2-448 16,0-3-80-16,3 1-32 0,4-9 208 0,0 0 32 0,0 0 16 0,0 0 0 15,0 0-112-15,0 0-32 0,0 0 0 0,0 0 0 16,12-6 0-16,2-2-16 0,-2-4 0 0,5 1 0 16,1-4-448-16,0 0-96 0,-1-2-16 0,2 4 0 15,2 3-240-15,0 0-144 0,1 6 160 0,0-1-160 16,2-3 0-16,-4 5 0 0,-2-1 0 0,-2 4 0 15,0 2 0-15,-1 2 0 0,-6 3 0 0,0 0 0 16,-9-7-144-16,6 8-32 0,-1 2 0 0,-2-1 0 16,-3 2-2096-16,-2 1-416 15,2-12-96-15,-5 19-16 0</inkml:trace>
  <inkml:trace contextRef="#ctx0" brushRef="#br0" timeOffset="14802.74">31579 2310 15087 0,'0'0'656'0,"7"-9"160"0,1 3-656 0,-2-2-160 0,-2 2 0 0,-4 6 0 0,0 0 1104 0,0 0 192 15,3-8 48-15,-3 8 0 0,-2-10 112 0,2 10 16 16,-7-7 16-16,-1 1 0 0,-2 6-608 0,-2 2-128 16,1 2-32-16,-4-1 0 0,-2 0-336 0,-2 3-80 15,1 3-16-15,1 0 0 0,-1 1-160 0,1 4-128 16,2-2 192-16,2 0-192 0,3 2 272 0,1-4-48 16,2 1-16-16,3-1 0 0,4-10 32 0,2 10 0 15,-2-10 0-15,9 10 0 0,3-5-64 0,0-1-16 16,2-1 0-16,2-3 0 0,-1-2-32 0,1 1 0 15,-2 0 0-15,0 0 0 0,-1-2-128 0,-2 0 0 16,2 2 144-16,-1 0-144 0,-12 1 0 0,10 1 144 0,-10-1-144 0,0 0 0 16,0 0 0-16,7 9 0 0,-7-9 0 15,4 13 0 1,-3-1-560-16,-1-1-16 0,-2 1 0 0,-2-3-13072 0</inkml:trace>
  <inkml:trace contextRef="#ctx0" brushRef="#br0" timeOffset="15619.58">30418 3127 21183 0,'0'0'1888'0,"0"0"-1504"15,0 0-384-15,0 0 0 0,0 0 1024 0,-5 12 128 16,-4-1 16-16,1 0 16 0,2 0-16 0,-3 4 0 16,-1 0 0-16,2 5 0 0,1 1-400 0,-1 1-64 15,-1 1-32-15,4 1 0 0,3-3-224 0,2 1-64 16,2-2 0-16,4-2 0 0,3-3-80 0,4-1-32 15,1-1 0-15,3-5 0 0,0-2 32 0,4-1 0 16,0-4 0-16,3-4 0 0,1-6 144 0,-1-3 16 0,-1-2 16 16,0-2 0-16,1-1-96 0,-1-2-32 0,-1-1 0 0,-1-3 0 15,-2 0-112-15,-1 1-32 0,-3-3 0 0,-1 1 0 16,-1 2-64-16,-3 2-16 0,-4 2 0 0,-1 3 0 16,-1 0-128-16,-1 2 128 0,-3 4-128 0,0 1 128 15,0 8-128-15,0 0 0 0,0 0 0 0,0 0 0 16,0 0 0-16,0 0-144 0,0 0 144 0,0 0-208 31,-6 11-1456-31,6-11-272 0,0 0-64 0,-1 8-13568 0</inkml:trace>
  <inkml:trace contextRef="#ctx0" brushRef="#br0" timeOffset="16116.01">31272 3103 24879 0,'0'0'2208'0,"-11"12"-1760"16,-2-1-448-16,2 4 0 0,2 5 688 0,-4 4 48 16,-2 1 16-16,-1 2 0 0,3-3 64 0,-1 4 16 15,-2 2 0-15,2 2 0 0,2 4 160 0,-1-1 32 16,-1 2 16-16,1 0 0 0,-1-1-304 0,1-3-64 16,1 0-16-16,0-7 0 0,1 0-80 0,1-6-32 15,1-2 0-15,2-1 0 0,4-5-176 0,1 0-48 16,0-2 0-16,2-10 0 0,0 0-16 0,0 0-16 15,0 0 0-15,7-12 0 0,1-2 80 0,1-2 16 16,1-4 0-16,0-3 0 0,1-8-192 0,-3-1-48 16,5-2 0-16,-1-3 0 0,-1-3-16 0,3-1 0 0,1-2 0 0,0 1 0 15,2 2-128-15,2 5 192 0,3 2-192 0,3 2 192 16,-2 5-192-16,2 0 0 0,2 3 0 0,4 5 128 16,0 3-128-16,1 5 0 0,0 0 0 0,0 3 0 15,-4 4 0-15,1 0 0 0,0 6 0 0,-2 2 0 16,-3 2 0-16,-2 5 0 0,-2 2-144 0,-1-2 144 15,-2 5 0-15,-5 1 0 0,-3 0 0 0,-4 3 144 16,-1 1-144-16,-4-2 0 0,-2 0 0 0,-4 0 0 16,-2-1 0-16,-4-3 0 0,-3-1 0 0,-3 2 0 15,-4-2 0-15,-3-3 256 0,-7-2 0 0,-3-1-16 16,0-3 80-16,-9-3 0 0,-4-3 16 0,-1-3 0 16,2-1-176-16,1-3-32 0,2-1-128 0,2-3 192 15,3-3-192-15,2 3 0 0,1-3 0 0,2 3 0 16,3 0-1312-16,5-1-208 15,1 4-32-15,8-3-11088 0,5-3-2208 0</inkml:trace>
  <inkml:trace contextRef="#ctx0" brushRef="#br0" timeOffset="18798.12">9003 10881 6447 0,'0'0'272'0,"-1"9"80"0,-4 1-352 0,2 2 0 0,1-6 0 0,-2 3 0 15,0 0 2928-15,0 0 512 16,-1-4 96-16,0 0 32 0,5-5-1424 0,-6 7-288 0,6-7-48 0,-6 4-16 16,6-4-240-16,-8-4-48 0,2-5-16 0,2 2 0 15,1-3-272-15,2 0-48 0,2-6-16 0,3 0 0 16,1-5-416-16,2-5-96 0,1-4 0 0,3-4-16 16,1-3-80-16,4-3-16 0,0-2 0 0,3-2 0 15,0-3-144-15,3-2-16 0,2-1-16 0,1 3 0 16,7-2-32-16,-1 0-16 0,-1-1 0 0,2 1 0 15,0 1-48-15,1 5-16 0,0-1 0 0,0 5 0 16,-3 1-240-16,0 1 144 0,-7 3-144 0,-2 1 128 0,-2 3-128 0,0 4 0 16,-2-1 144-16,-1 6-144 0,-3 3 192 0,0 1-16 15,-2 1-16-15,-2 4 0 0,-4 1-16 0,2 4 0 16,-1 0 0-16,-6 7 0 0,6-5-16 0,-6 5-128 16,13 0 192-16,-2 2-64 0,0 1-128 0,0 4 0 15,0 4 0-15,2 3 0 0,1 3 0 0,0 4 0 16,0 4 0-16,1 2 128 0,1 5-128 0,-1 4 0 15,0 5 0-15,2 7 128 0,-2 5 0 0,0 2 0 16,-2 6 0-16,0 2 0 0,-2 0 64 0,-1 0 0 16,-1-1 0-16,0 0 0 0,-1 2 96 0,-2 1 32 15,-1 3 0-15,0 0 0 0,-2-5 64 0,-2-2 32 16,0-5 0-16,-2-6 0 0,1-3-160 0,-3-3-48 0,1-4 0 16,1-16 0-16,-2 0-16 0,2-1 0 15,-3-4 0-15,1 0 0 0,0-4-16 0,1-2-16 0,0-6 0 0,-1 1 0 16,3-8-160-16,0 0 128 0,0 0-128 0,-4-10 128 15,1-5-128-15,-1-2 0 0,1 2 0 0,-1-3 0 16,3-1-288-16,-1 0-32 0,-2 1-16 0,1 2 0 16,2 3-400-16,0 3-80 15,-4 0-16-15,3 2 0 0,-1-2-1664 0,3 10-352 16,-6-7-64-16</inkml:trace>
  <inkml:trace contextRef="#ctx0" brushRef="#br0" timeOffset="19177.79">8972 10684 14735 0,'0'0'1312'0,"-14"-4"-1056"16,0 3-256-16,1-2 0 0,1-2 2800 0,2 4 496 16,10 1 96-16,0 0 32 0,0 0-1664 0,0 0-336 15,0 0-64-15,0 0-16 0,0 0-368 0,9-6-80 0,5 2 0 16,5-3-16-16,4 2 32 0,8 0 16 16,7-2 0-16,9-2 0 0,6 4 0 0,9-3 0 15,3 3 0-15,3-1 0 0,-1-3-240 0,2 4-48 16,-4-3-16-16,-6 3 0 0,1 2 16 0,-4 3 0 15,-5 0 0-15,-3-1 0 0,-6-1-128 0,-15 0-32 16,1 2 0-16,-3 0 0 0,-3 2-272 0,-3-1-48 0,-4 0-16 16,-2 0 0-16,-3 2-144 0,-1 1 160 0,-4-3-160 0,-5-1 160 31,0 0-960-31,0 0-192 0,0 0-32 0,-10 6-12832 0,-3-4-2560 16</inkml:trace>
  <inkml:trace contextRef="#ctx0" brushRef="#br0" timeOffset="20980.89">16915 19317 1839 0,'-7'9'160'0,"1"-3"-160"15,-1 3 0-15,0 0 0 0,0-1 3152 0,-1 2 608 0,-1 0 112 0,0 0 32 16,0 2-1808-16,0-3-368 15,-1 1-64-15,0-3 0 0,-1 4-272 0,0-3-48 16,1 3-16-16,1-4 0 0,2 2-224 0,-1-1-32 16,2 1-16-16,-1-4 0 0,0-1-48 0,0-1-16 0,7-3 0 0,-9 5 0 15,3-3-144-15,6-2-16 0,0 0-16 0,0 0 0 16,0 0 32-16,-6-8 16 0,1-1 0 0,0-3 0 16,2-2-208-16,3-3-32 0,0-3-16 0,3-3 0 15,2-1-192-15,1-6-32 0,0 0-16 0,1-3 0 16,-1-3-128-16,4-2-32 0,-2-3 0 0,2 0 0 15,-1-8-80-15,4 2-128 0,2 4 176 0,0-3-176 16,2 3 128-16,0 1-128 0,1-2 0 0,1 3 0 16,2 0 128-16,2 2-128 0,1 2 0 0,1 3 0 15,-1 3 128-15,0-1-128 0,-1 2 0 0,1 6 0 0,1-2 0 0,-2 5 0 16,-3 2 0-16,1 2 0 0,0 3 128 0,-2 5-128 16,-1 0 0-16,-3 4 0 15,-2 1 0-15,-2 4 0 0,-11 0 0 0,11 7 0 0,0 3 0 0,-2 4 0 16,-1 5 0-16,-1 3 0 0,-1 3 0 0,1 4 0 15,-2 4 0-15,1 4 0 0,-1 3 0 0,0 4 0 16,1 2 0-16,-2 3 0 0,-2 0 160 0,0-1-160 16,-2 2 128-16,0 2-128 0,-2 0 224 0,0 1-32 15,-2-3-16-15,1-3 0 0,-1 0 16 0,-2-3 0 16,-2-2 0-16,2-4 0 0,-3-1-16 0,1-2 0 16,0-1 0-16,3-5 0 0,0-2-48 0,0-3-128 15,1-4 192-15,0-2-64 0,2-4 0 0,1-3-128 16,1-11 192-16,0 0-64 0,0 0 16 0,0 0 0 15,0 0 0-15,-2-11 0 0,0-3 32 0,2-1 0 0,0-6 0 0,-3 2 0 16,1-3-176-16,2-1 128 0,0-5-128 0,2 2 128 16,2-2-128-16,0 0 0 15,-2-3 0-15,1-2 0 0,1-3 0 0,0-1 0 16,-1 0 0-16,1-5 0 0,0-5 0 0,0 0 0 0,0 3 0 0,-2-3 0 16,-2 1 0-16,-1-1 0 0,1 4 0 0,0 1 0 15,-1 2 0-15,-1 5 0 16,-1 3 0-16,1 4 0 0,1 3 0 0,-1 3 0 0,-2 0 0 15,-1 3 0-15,0 2 0 0,-1 0 0 0,1 3 0 0,-1 0 0 16,-4 1 0-16,1 1 0 0,0 1 0 0,0 4 0 16,-1 2 0-16,0-2 0 0,0 5 0 0,-2-1 0 0,2 3 0 15,-1 3 0-15,-1 1 0 0,-1 3 0 16,0 0 0-16,-3 4 0 0,0-1 0 0,-1 4 0 16,-1 3-128-16,2-1 128 0,1 5 0 0,-2-1 0 0,-2 4 0 15,1 0 0-15,2 3 0 0,-1 2 0 16,-1 4-128-16,1 3 128 0,-1-1 0 0,0 6 0 0,-1 2 0 0,0-1 0 15,1 3-144-15,0 3 144 0,2 2 0 0,1 3 0 16,-1-3 0-16,2-2 0 0,0-1 0 0,2 0 0 16,-1-5 0-16,0 0 0 0,3 1 0 0,1-5 0 15,0-4 0-15,3-1 0 0,-1-2 0 0,2-3 0 16,0-3 0-16,0 0 0 0,0-4 0 0,1-3 0 16,2-3 0-16,-1-3 0 0,1-3-224 0,2-9 16 15,0 0 0-15,0 0 0 16,0 0-496-16,0 0-112 0,-7-3-16 0,5-7 0 15,-2-3-2240-15,0-1-464 0,2-4-96 0</inkml:trace>
  <inkml:trace contextRef="#ctx0" brushRef="#br0" timeOffset="21579.54">16759 19255 23039 0,'0'0'2048'0,"0"0"-1648"0,0 0-400 0,0 0 0 0,-2-9 1632 0,2 9 240 15,8-8 48-15,2-2 16 0,4 1-480 0,3-2-112 16,2 1 0-16,3 1-16 0,4-3-304 0,2 3-64 16,2-2-16-16,2 5 0 0,0-1-176 0,2 3-16 15,2 1-16-15,-6 3 0 0,2 0-256 0,0 1-48 16,-3 3-16-16,-2-2 0 0,-6 0-224 0,-4 1-64 15,-4 1 0-15,-13-4 0 0,0 0 0 0,-2 9 0 16,-5 0 0-16,-10 0 0 0,-7 2-128 0,-6 2 0 16,-7-3 0-16,-4 2 0 0,-1-1-224 0,-4-1-80 15,2 3-16-15,-3 0 0 16,1-4-176-16,0-1-32 0,1-2-16 0,1-4 0 16,4-2 0-16,4 0 0 0,6-1 0 0,4 1 0 0,8-1 352 0,8-2 64 15,1-3 128-15,9 6-208 0,0-8 208 0,7-1 0 16,4-1-160-16,6-3 160 0,3 0 0 0,10 1 0 0,6-3 0 15,2-2 128-15,3 0 128 0,2 1 0 16,2-2 16-16,2 2 0 0,1 2 176 0,1 3 16 16,1 1 16-16,-2 3 0 0,-1-3 80 0,-6 3 16 0,-7 5 0 0,-3-1 0 15,-11 2-192-15,-5 1-48 16,-4 1 0-16,-11-1 0 0,0 0 128 0,0 0 32 0,-8 6 0 0,-5 2 0 16,-3 1 0-16,-7-4 0 0,-6 0 0 15,-2 3 0-15,1-2-240 0,-2 4-64 0,0-2 0 0,3 5 0 16,3-1-192-16,10-4 144 0,-2 3-144 0,-5 2 128 15,4-1-128-15,6-1 0 0,5-3 0 0,4 3 0 16,4-11 0-16,0 9 0 0,0-9 0 0,0 0 0 16,14 5-256-16,4-8 80 0,1-2 16 0,5-2 0 15,2-6-976-15,4-3-192 16,0-4-32-16,6 0-11904 0,-1-7-2384 0</inkml:trace>
  <inkml:trace contextRef="#ctx0" brushRef="#br0" timeOffset="24303.13">1980 11440 16527 0,'-8'-10'720'0,"8"10"176"0,0 0-720 15,0 0-176-15,0 0 0 0,0 0 0 0,7-9 192 16,1 3 0-16,1 0 0 0,2-2 0 0,2 3-64 0,0 1-128 16,-2-4 192-16,2 3-64 0,-1 1-128 0,0-2 0 15,-1 0 0-15,-3 1 128 0,-8 5 272 0,13-2 48 16,-3 0 16-16,0-1 0 0,0 2 336 0,0 1 64 16,4 0 16-16,2 0 0 0,-2 0-64 0,5 0-16 15,2-1 0-15,5 2 0 0,-4 3 16 0,4-2 0 16,2 0 0-16,6-1 0 0,4 1-48 0,6 1-16 15,3-2 0-15,1-1 0 0,4-1-160 0,0 0-16 16,4-1-16-16,3 2 0 0,3-1-192 0,4 1-48 16,3 0 0-16,3 0 0 0,3-1-176 0,0 1-144 15,-3-3 192-15,3 2-192 0,2-3 256 0,2 2-48 16,1-1-16-16,-2-1 0 0,-1 1 192 0,0-2 16 0,2 1 16 16,2 0 0-16,3 1 32 0,1 0 0 0,1-4 0 15,-3 5 0-15,0-1-192 0,4 1-16 0,0 0-16 0,0 1 0 16,-2 0-224-16,-4-1 128 0,3 2-128 0,3 0 0 15,2 0 144-15,-1 0-144 0,1-1 128 0,0-1-128 16,-1 2 0-16,7 0 128 0,3 0-128 0,0-2 0 16,-2 0 0-16,1 1 0 0,1 1 128 0,3 0-128 15,0 0 0-15,-1 0 0 0,-4 1 0 0,1 1 0 16,-2 5 0-16,0-5 0 0,2 0 0 0,-4-1 0 16,-4 3 0-16,-1 1 0 0,-1 0 0 0,1 0 0 15,1 0 0-15,-4 1 0 0,-2-2 0 0,-1 1 0 16,2 0 0-16,1 2 0 0,-1-5 0 0,-1 3 0 15,-4 2 0-15,-3-2 0 0,0-3 0 0,3 3 0 16,-1-2 0-16,-5 1 0 0,-5-2 0 0,-1 0 0 0,-1-2 0 16,-1 0 0-16,0 0 0 0,1 1 0 0,0-1 0 15,-1 0 0-15,-5-4 0 0,-2 1 0 0,2 1 0 16,-2 2 0-16,1-1 0 0,-2-1 0 0,0 1 0 0,2 0 0 16,-1 0 0-16,-1-1 0 0,-3 1 0 0,-3 0 0 15,-2-1 0-15,-1 2 128 0,-1 0-128 0,-1 0 0 16,0 0 0-16,0 2 128 0,-3-1 0 0,-2-1-128 15,-3 1 192-15,-3-1-64 0,1-1-128 0,-3 1 192 16,-2 0-192-16,-1 0 192 0,1 0-192 0,-4 0 192 16,0 0-192-16,-1 1 192 0,-2 2-192 0,0-2 0 15,-1-1 0-15,1 0 128 0,-1 1-128 0,-2-1 0 16,0 0 0-16,-1 0 0 0,0-1 0 0,1 1 0 0,-6 3 0 16,2-2 0-16,-2-1 0 0,-1 0 0 0,-1 0 0 15,-3 2 0-15,-10-2 0 0,10 3 0 0,-10-3 0 0,10 3 0 16,-10-3 0-16,0 0 0 0,8 0 0 15,-8 0 0-15,0 0 0 0,0 0 0 0,0 0 0 0,0 0 0 16,0 0 0-16,0 0 0 0,0 0 0 0,-11-2 0 16,-1 2 0-16,-6 0 0 0,-6-1 0 0,-3 0 0 15,-3-1-192-15,-6 0 192 0,-5-1-192 0,-1 0 192 16,0 0-192-16,-6-2 192 0,-4-3-160 0,-3 6 160 16,-2-2 0-16,-4 0-144 0,-5-2 144 0,-3 1 0 15,0 1 0-15,-3-2-160 0,0-2 160 0,-6 4 0 16,-7-2-128-16,-4-1 128 0,-5 1 0 0,0-3 0 15,-4 3 0-15,-6 1-128 0,-9-4 128 0,1 4 0 16,0 0-128-16,-9-2 128 0,-6 1-192 0,1-3 192 16,3 1-256-16,-4-3 64 0,-5 1 16 0,3-2 0 15,7 3 176-15,-1-1-192 0,-3 0 192 0,3 1-192 0,5-1 192 16,-2 2 0-16,-2 5 0 0,0-5 0 0,4 2 0 0,-3 2 0 16,-2 3 0-16,-3-1 0 0,-1-3 0 0,0 4 0 15,-3 2 0-15,-1-2 0 0,-3 0 0 0,0 1-192 16,1 1 192-16,-1-2-192 0,1-3 0 0,6 4 0 15,6 0 0-15,4-3 0 0,0-3 192 0,9 3 0 16,5 3 0-16,2 2 0 0,1-1 0 0,3 1 0 16,0-5 0-16,3 6 0 0,3 3 0 0,-4-1 0 15,0 2 0-15,1-2 0 0,3-2 0 0,2 2 0 16,2 4 0-16,-4-3 0 0,-3 3-288 0,7-3-32 16,5 2 0-16,7 0 0 0,7-3 112 0,7-1 16 15,5 2 0-15,5-2 0 0,4 2 192 0,5 2 0 0,2-4 0 16,5 3 0-16,2 3 0 0,6-5 0 0,3-1-160 0,6 3 160 15,4-2-192-15,3 0 16 0,6 0 16 0,5-5 0 16,0 0 16-16,0 0 0 0,0 0 0 0,0 0 0 16,14 6-64-16,3-1-16 0,4-2 0 0,3 1 0 15,6-4 224-15,3-2-144 0,4-1 144 0,4 0-128 16,2 1 128-16,4 0 0 0,7 1 0 0,4 1 0 16,4-3 0-16,8 2 0 0,7 4 0 0,4-2 0 15,3 2 0-15,4 0 0 0,6 2 0 0,5 0 0 16,6-1 0-16,3 3 0 0,3 0 0 0,6-2 128 15,9 4-128-15,-1-4 0 0,0 2 0 0,7 2 128 16,7-3-128-16,-2 0 0 0,2-1 0 0,2-1 128 16,6 1-128-16,3 3 176 0,0-4-176 0,5-3 192 15,-1 2 16-15,4 0 16 0,-1 5 0 0,1-4 0 16,-3 0 32-16,3-1 0 0,0 4 0 0,-1-3 0 0,-5-2-16 16,1-1 0-16,-2-2 0 0,-1 0 0 0,-4 1 96 15,-2-3 32-15,-4-6 0 0,-3 3 0 0,-1 4-80 0,-5-4-16 16,-1 1 0-16,-4 0 0 0,-3 1-144 0,-5 1-128 15,-4-4 144-15,-4 5-144 0,-5 0 144 0,-2 4-144 16,-2-4 128-16,-6 4-128 0,-6 2 0 0,-9-2 0 16,-6 2 128-16,-7 1-128 0,-3 3-256 0,-8 2-64 15,-7 1-32-15,-8-2 0 16,-9 3-2352-16,-9-2-480 0</inkml:trace>
  <inkml:trace contextRef="#ctx0" brushRef="#br0" timeOffset="30303.84">29415 17567 4607 0,'-10'-5'192'0,"2"1"64"0,-2 4-256 0,0-1 0 0,-1-3 0 0,-1 1 0 16,1 1 1984-16,-1-1 336 0,1 3 80 0,1-1 16 15,1 0-1184-15,0-1-224 0,9 2-48 0,0 0-16 16,0 0-128-16,0 0-32 0,-7-2 0 0,7 2 0 16,0 0-16-16,0 0 0 0,0 0 0 0,0 0 0 0,0 0-144 0,16 0-48 15,1 0 0-15,4 0 0 0,0-3 16 0,6 2 0 16,2 0 0-16,3-2 0 0,2-1-240 0,5 2-48 16,0-4-16-16,4 2 0 0,3 0-32 0,4 3-16 15,4-2 0-15,2 1 0 0,-1-2 144 0,3 1 16 16,-1 2 16-16,2-2 0 0,-2 1-288 0,-2-1-128 15,-2 2 128-15,1 1-128 0,2-1 128 0,-8 1-128 16,-4-2 0-16,0 0 128 0,-4 1-128 0,-4 1 0 16,-4-2 0-16,-6 2 0 0,-4 0 128 0,-4 0-128 15,-4-2 128-15,-3 1-128 0,-11 1 0 0,0 0 128 16,0 0-128-16,0 0 0 0,0 0 224 0,0 0-32 0,0 0-16 0,-9 0 0 16,-2 1-48-16,-5 0-128 0,-3 0 192 0,-5 2-64 15,-2 1-128-15,-5-2 160 0,-2 0-160 0,-4-1 160 16,-5 0 0-16,-4 0 0 0,-1-1 0 0,-3 4 0 15,-4-1 32-15,1 1 16 0,1-4 0 0,-6 1 0 16,0-1-16-16,-3 1 0 0,-4-1 0 0,3 0 0 16,1 0-16-16,2 3-16 0,3-1 0 0,3 3 0 15,0 0-32-15,4 0-128 0,5-2 192 0,-1 1-64 16,3 1 0-16,8 0-128 0,6-1 192 0,5 1-64 16,6 1-128-16,5-2 0 0,4 1 144 0,8-5-144 15,0 0 128-15,0 0-128 0,12 8 128 0,2-4-128 16,7-3 144-16,5-1-144 0,6-1 192 0,5-1-192 15,2 0 160-15,4-2-160 0,2 0 128 0,3 2-128 0,3-1 0 16,2 3 0-16,3-1 0 0,3 1 0 0,2 1 0 16,0-1 0-16,-2 0 128 0,0-1-128 0,-1-1 0 15,-3 1 0-15,1 0 0 0,-3 1 128 0,-2 1-128 0,-4 0 192 16,1 2-192-16,-6-3 192 0,-5 0-192 0,-5 0 0 16,-4 0 0-16,-6 1 128 0,-7 1-128 0,-5-1 128 15,-10-1-128-15,0 0 128 0,0 0-128 0,0 0 0 16,-16 7 0-16,-5 0 0 0,-2 0 0 0,-7 2 0 15,-10-4 0-15,-3 3 0 0,-4-2 0 0,-5 1 0 16,-4 3 144-16,-2-1-144 0,-2 1 0 0,-2 1 0 16,-3-3 0-16,-3-3 0 0,2-2 0 0,3 2 0 15,0-1 128-15,9 1-128 0,5 0 0 0,8 1 0 16,4-1 0-16,5-1 128 0,8 4-128 0,6-6 0 16,7 1 0-16,11-3 128 0,0 0-128 0,0 0 0 0,13-3 128 15,5-1-128-15,6-2 128 0,7 2-128 0,2 0 160 0,10 4-160 16,3-3 176-16,10 1-176 0,1 2 192 0,5 2-192 15,2-1 0-15,1-1 0 0,-2-7 0 0,3 6 0 16,1 1 0-16,0 3-144 0,-1 2 144 0,-4-4 0 16,-6-2 0-16,-2-2 0 0,-4-1 0 0,-5 3 0 15,-6-3 0-15,-4 1 192 0,-6 0-64 0,-6 1 0 16,-8 0-128-16,-15 2 128 0,0 0-128 0,0 0 128 16,-10-4-128-16,-9 2 144 0,-8 1-144 0,-8 1 160 15,-14 0-160-15,-5 0 0 0,-10-2 0 0,-5 2 0 16,-4-1 0-16,-1 2 0 0,-1 3 0 0,0-1 0 15,0-1 128-15,-1-2-128 0,1 0 192 0,6 0-64 16,5 0 0-16,11 2 0 0,9-1 0 0,7 0 0 16,7-1-128-16,8 0 160 0,9 1-160 0,13-1 160 15,0 0-160-15,4-10 0 0,10 3-192 0,5-4 192 16,7 1-1344-16,10-3-128 16,6 2-48-16,5 3-9424 0,5 2-1904 0</inkml:trace>
  <inkml:trace contextRef="#ctx0" brushRef="#br1" timeOffset="92260.96">26423 9590 8287 0,'0'0'368'0,"0"0"80"0,-3 9-448 0,3-9 0 0,-5 8 0 0,5-8 0 16,-2 9 1920-16,2-9 288 0,0 0 64 0,0 0 16 16,0 0-1264-16,0 0-240 0,0 0-48 0,0 0-16 15,0 0-64-15,0 0-16 0,0 0 0 0,0 0 0 16,0 0 80-16,4 10 16 0,-4-10 0 0,0 0 0 15,0 0-32-15,0 0 0 0,0 0 0 0,0 0 0 16,10-1-48-16,-10 1-16 0,9-6 0 0,-2-2 0 16,1 1-64-16,-4-6 0 0,1-1-16 0,-1-3 0 15,-2 0-80-15,1-1-16 0,0 0 0 0,1-5 0 16,0-2-80-16,0-7 0 0,0-1-16 0,1-1 0 16,-1-3-16-16,1-4 0 0,0-6 0 0,-1-1 0 0,-1-4-80 15,0 2-16-15,1-1 0 0,0 0 0 16,-1 2-128-16,2 2-128 0,-1-2 144 0,1 2-144 0,0 4 176 0,2-1-176 15,-2 0 192-15,0 3-192 0,0-3 256 16,0 5-64-16,1 2-16 0,0 1 0 0,-4 1 32 0,2-1 16 16,1 6 0-16,-1 1 0 0,0-1-224 0,-3 4 128 15,1-1-128-15,0 3 0 0,2-4 128 0,-2 5-128 16,-1-3 0-16,2 6 144 0,-1-1-144 0,0 3 0 16,-2 1 0-16,0 3 128 0,0-2-128 0,0 4 0 15,-2 0 0-15,1 4 0 0,0-1 0 0,0 3 0 16,-2-4 0-16,2 3 0 0,1 7 0 0,-1-9-144 15,1 9 144-15,0 0 0 16,-2-7-528-16,2 7 0 0,0 0 0 0,0 0 0 16,0 0-1808-16,-9 0-352 0,9 0-80 0</inkml:trace>
  <inkml:trace contextRef="#ctx0" brushRef="#br1" timeOffset="92777.39">26061 8517 19343 0,'-11'6'1728'0,"-1"1"-1392"0,2-4-336 0,-1 0 0 15,2-1 592-15,9-2 48 0,0 0 16 0,0 0 0 0,0 0-16 0,0 0 0 16,0 0 0-16,-1-12 0 0,2 0 96 0,3-3 16 16,1 1 0-16,2-4 0 0,2 0-160 0,1-3-16 15,1-3-16-15,3-2 0 0,1 2-128 0,2-3-32 16,0 1 0-16,0-6 0 0,1 0 16 0,1-1 0 16,0 0 0-16,3 0 0 0,1 0-64 0,-2-1-16 15,0 1 0-15,-2 2 0 0,1 2 16 0,-2 0 0 16,0 3 0-16,1 1 0 0,-1 2-48 0,1 4-16 15,0 1 0-15,0 0 0 0,-1 0-96 0,-1 1 0 16,2 3-16-16,-1 1 0 0,-1 2 16 0,-1-2 16 16,0 5 0-16,-1 1 0 0,0 3-16 0,0 3 0 0,-1 2 0 0,2 3 0 15,1 4-192-15,0 1 0 0,-2 3 128 16,-1 6-128-16,0-2 0 0,0 4 0 0,3 5 0 0,-3 1 0 16,0 0 0-16,-1 3 128 0,0-1-128 0,0 1 0 15,-2 2 176-15,1-3-176 0,-2 2 192 0,0-2-192 16,0-4 160-16,-2-1-160 0,-3 1 128 0,1-2-128 15,1-2 144-15,-2 1-144 0,-1-2 160 0,-2-2-160 32,1-1-704-32,-1 0-224 0,0-3-48 0,-2-3-9808 0,0 2-1952 0</inkml:trace>
  <inkml:trace contextRef="#ctx0" brushRef="#br1" timeOffset="95744.76">27615 7444 3679 0,'0'-18'160'0,"0"8"32"0,1 0-192 0,1-2 0 0,-1 4 0 0,-1 8 0 16,0 0 3072-16,0 0 576 0,1-11 128 0,-1 11 0 15,0 0-2432-15,0 0-512 0,0 0-80 0,-2 13-32 16,-2 2 0-16,-1 6 0 0,0 0 0 0,-2 11 0 0,0 4-464 0,-1 3-112 16,-1 3-16-16,0 4 0 0,0-2-128 0,-1 2 0 15,0-3 0-15,2-2 0 0,1-8 0 16,-1-3 0-16,-1-2 0 0,2-6 0 0,2-5 480 0,2-3 16 16,-1-6 0-16,4-8 0 0,0 0 256 0,0 0 48 15,12-2 16-15,-1-3 0 0,2-5 160 0,2-4 48 16,3-4 0-16,1-1 0 0,1-4-592 0,3 1-112 15,0-2-32-15,1 3 0 0,2-1-288 0,-2 3 0 16,0 2 128-16,-1 6-128 0,-2 2 0 0,-2 6 0 16,-1 3 0-16,-2 4 0 0,-4 4-176 0,-2 5 176 15,-2 2-192-15,-5 4 192 0,-2 5 0 0,-4 4 0 16,-2 3 0-16,-4-3 0 0,-2 1 0 0,-4-4 0 16,-2 2 176-16,-1-5-176 0,-1-3 208 0,-2-2-64 0,-5 1-16 15,3-1 0-15,2-2-128 0,0-5 192 0,1 0-192 0,4-6 192 16,2-3-192-16,2-6 0 0,2-1 0 0,4-6-176 31,3-4-2128-31,3-1-416 0,3 0-96 0</inkml:trace>
  <inkml:trace contextRef="#ctx0" brushRef="#br1" timeOffset="96102.19">28211 7658 21183 0,'0'0'944'0,"-10"-3"192"0,-3 1-912 0,2-1-224 0,0 3 0 0,-1 5 0 16,-2 1 1024-16,0 5 176 0,-2-4 16 0,-2 5 16 16,0-2-880-16,2 4-176 0,0 2-48 0,2 1 0 0,0 2-128 0,3-4 0 15,2-1 0-15,5-1 0 0,0 0 0 0,4-2 192 16,4-3-192-16,-4-8 192 0,0 0 352 0,13 3 80 16,1-3 16-16,0-3 0 0,-1-2-64 0,1-4-16 15,1 0 0-15,1-3 0 0,2 3-304 0,-3-1-48 16,-1 4-16-16,0-2 0 0,-1 2-192 0,-2 1 0 15,-2 1 0-15,3 4 0 0,-12 0 0 0,10 8 0 16,-1-2 0-16,-1 7 0 0,-2 3 0 0,0 2 0 16,-1 0 0-16,2 0 0 0,0-4 0 0,3-2 0 15,-1 0 0-15,5-5 0 0,0 0 144 0,3-5-144 16,1 0 128-16,2-4-128 0,3-8 208 0,0-1-32 16,-2-6-16-16,0-1 0 0,-1-2-320 0,-1-2-64 15,-2 2-16-15,-3 1 0 16,-4 0-1552-16,2 0-320 0,0 0-64 0,-2 0-16 0</inkml:trace>
  <inkml:trace contextRef="#ctx0" brushRef="#br1" timeOffset="96393.53">29076 7016 24239 0,'0'0'1072'0,"0"0"224"0,0 0-1040 0,-7 6-256 0,1 5 0 0,-3 6 0 15,-1 1 256-15,-2 2-16 0,0 6 0 0,-3 3 0 16,-1 4 48-16,1 2 16 0,0 4 0 0,0 3 0 16,1 2 80-16,0-1 32 0,1 4 0 0,1-2 0 0,1 0-96 0,1 0-32 15,1-2 0-15,3-5 0 16,0-3-144-16,1-5-16 0,4-7-128 0,0-3 192 0,0-3-192 0,-1-3 128 15,2-3-128-15,0-11 0 16,0 0-400-16,0 0-176 0,0 0-48 0,0 0 0 16,12-10-1888-16,-1-5-384 0</inkml:trace>
  <inkml:trace contextRef="#ctx0" brushRef="#br1" timeOffset="96606.54">29416 6942 23039 0,'0'0'1024'0,"0"0"192"16,0 0-960-16,0 0-256 0,0 0 0 0,0 11 0 0,-1 5 336 0,-3 3 32 0,-2 4 0 0,-2 1 0 15,1 8 288-15,-2 2 64 0,-3 3 16 0,1 1 0 16,-2 4-224-16,0 4-64 0,-3-1 0 0,-2 4 0 16,-1 0 0-16,0-2-16 0,-1 3 0 0,3-2 0 15,2-6-224-15,2-4-32 0,2-5-16 0,1-2 0 16,1-5-160-16,1 0 0 0,3-7 0 0,1-3-9152 15,2-2-1760-15</inkml:trace>
  <inkml:trace contextRef="#ctx0" brushRef="#br1" timeOffset="97556.53">30154 7139 21247 0,'0'0'944'0,"0"0"192"16,0 0-912-16,0 0-224 0,0 0 0 0,0 0 0 0,-8 10 0 0,2 2 0 15,-2 2 0-15,2 0 0 0,-6 1 160 0,5 3 144 16,0-1 16-16,-2 6 16 0,-1 1-144 0,1 6-48 16,-1-1 0-16,-3 4 0 0,1-1-16 0,-1 1 0 15,0-5 0-15,-1-2 0 0,-1-5 128 0,2-3 0 16,2-2 16-16,1-2 0 0,-3-2 272 0,7-2 48 15,6-10 16-15,0 0 0 0,0 0 32 0,0 0 16 0,0 0 0 16,9-12 0-16,3-4 192 0,5-3 48 0,1-2 0 0,-1-2 0 16,2-7-640-16,2 3-112 0,0-2-16 15,2 2-128-15,1-2 144 0,1 2-144 0,-3 2 0 0,3 2 144 16,0 4-144-16,0 2 0 0,-2 2 0 0,-1 5 0 16,-2 5-144-16,-2 5 144 0,-3 5-192 0,-3 4 192 15,-5 1-176-15,-3 5 176 0,-5 4-160 0,-3 6 160 16,-5 0 0-16,-2 3 0 0,-3-4 0 0,0 2 0 15,-1 0 0-15,1-5 0 0,-2-2 144 0,4-3-144 16,-1-1 0-16,1-2 0 0,2 0 0 0,4-3 0 16,6-10 0-16,0 0 0 0,0 0 0 0,0 0 0 15,10-11 400-15,3-3-16 0,1-4 0 0,4 0 0 16,3-2-112-16,3 1-16 0,0-2-16 0,2 1 0 16,-2 1-240-16,0 1 0 0,2 0 128 0,-2 2-128 0,0 3 0 15,-1 5 0-15,-3 3 0 0,0 5 0 0,-2 4-160 0,-2 2 160 16,-4 6-128-16,0 3 128 0,-3 6-144 0,-4-1 144 15,-3 1-160-15,-2 6 160 0,-1 0 0 0,-2 2 0 16,0-3 0-16,-1 1 0 0,0-5 0 0,0 0 0 16,3-3 0-16,-2-3 0 0,1-2 0 0,1-1 0 15,1-13 0-15,0 0 0 16,0 0-800-16,0 0-272 0,0 0-48 0,10 4-8288 16,0-7-1664-16</inkml:trace>
  <inkml:trace contextRef="#ctx0" brushRef="#br1" timeOffset="97866.79">31061 7260 4607 0,'0'0'400'0,"-9"-3"-400"0,-1 2 0 0,0 5 0 16,0 2 4496-16,-2 3 816 0,0 4 176 0,-4 1 16 16,-1 1-4400-16,-2 3-880 0,-1 1-224 0,0 2 0 15,-1 1 0-15,3-2 128 0,1 2-128 0,6-3 0 16,3 1 160-16,3-2-160 0,6-4 160 0,4-2-160 15,6 0 464-15,4-4 0 0,4-2 0 0,2-4 0 16,2-5 80-16,2-3 16 0,-1-1 0 0,0-5 0 16,1-2-176-16,-2-2-48 0,-4-5 0 0,2 2 0 15,-9 0-80-15,1 1 0 0,-3 0-16 0,-4 1 0 16,-2 1 32-16,-4 3 16 0,-1-1 0 0,-4 3 0 16,-3 2 32-16,-2 0 16 0,-1 4 0 0,-2 4 0 0,-2 1-336 15,-2 1 144-15,1 3-144 0,-1 3 0 16,1 0-624-16,3 0-224 15,0 2-48-15,7 0-8384 0,1 1-1664 0</inkml:trace>
  <inkml:trace contextRef="#ctx0" brushRef="#br1" timeOffset="98153.91">31276 7274 6447 0,'0'10'576'0,"-3"-1"-576"16,0 2 0-16,-1 4 0 0,0 3 3120 0,0 0 512 15,0 0 96-15,1 0 32 0,-1-1-2496 0,1 3-496 16,-1 1-112-16,4-2-16 0,-1-5 192 0,2 0 16 0,-1-4 16 16,4 2 0-16,-1-2-64 0,1-2-16 0,-4-8 0 0,6 7 0 15,-6-7 48-15,0 0 16 0,13-1 0 0,-3-3 0 16,0-2-64-16,1-4-16 0,0-1 0 0,-1-4 0 16,0-4-336-16,-1 0-80 0,0-3-16 0,0 6 0 15,1-2-144-15,-1 0-16 0,0-2-16 0,0 2 0 16,-1 0-160-16,1 3 128 0,-1 1-128 0,0 3 128 15,-2 3-128-15,-6 8 0 0,9-8 0 0,-9 8 0 16,10-5 0-16,-2 2 0 0,-8 3 0 0,10-4 0 16,-10 4-1424-1,14 0-224-15,0 0-32 0,0 1-7952 0,1-1-1584 0</inkml:trace>
  <inkml:trace contextRef="#ctx0" brushRef="#br1" timeOffset="98386.16">31787 7176 23439 0,'0'0'1024'0,"-6"7"240"15,1 4-1008-15,-3-2-256 0,0 3 0 0,-4 4 0 0,-1 0 384 0,0 2 48 16,-2 1 0-16,1-1 0 0,0 1 208 0,0 0 64 16,0 0 0-16,1 1 0 0,2 1-256 0,-1-1-32 15,5-1-16-15,0-1 0 0,2-4-176 0,2-2-32 16,-1 1-16-16,4-13 0 0,0 0 16 0,0 0 16 15,0 8 0-15,0-8 0 0,0 0-208 0,9-4 0 0,0-1-192 16,-1-5 192 0,0 1-1840-16,2-4-256 0,0 2-48 0</inkml:trace>
  <inkml:trace contextRef="#ctx0" brushRef="#br1" timeOffset="99010.66">31969 7159 13823 0,'0'0'608'0,"0"0"128"0,0 0-592 0,0 0-144 0,0 0 0 0,0 0 0 15,-1 12 1616-15,-3-3 304 0,-1 3 48 0,-3-1 16 0,-1 1-528 0,-2 2-112 16,-1 0 0-16,1-1-16 0,-1 1-752 0,0 1-128 15,1 2-48-15,3-3 0 0,1-5 160 0,1 1 16 16,-1-4 16-16,7-6 0 0,-5 9 0 0,5-9 0 16,0 0 0-16,0 0 0 0,0 0 0 0,0 0 0 15,0 0 0-15,11-6 0 0,0-3-64 0,2-3-16 16,-1 5 0-16,1-6 0 0,-1 0-336 0,0 3-176 16,4-3 160-16,-5 6-160 0,0-3 0 0,2 4 0 15,-3-1 0-15,0 3 0 0,-10 4 0 0,12 0 0 16,-2 1 0-16,-10-1 0 0,12 4 0 0,-12-4 0 15,7 9-192-15,1-3 192 0,-8-6 0 0,9 9-128 16,-2-1 128-16,-7-8 0 0,9 9 0 0,0-4 0 16,-9-5 0-16,13 1 0 0,0-1 0 15,-1-1 0-15,1 0 0 0,0-4 0 0,1-3 0 0,0 2 0 0,-2-3 144 0,1 1-144 16,0-3 128-16,-1 2-128 0,0-3 128 0,-1 6-128 16,-4 0 0-16,-7 6 0 0,0 0 128 0,0 0-128 15,0 0 0-15,0 0 0 0,0 0 0 0,0 0-176 16,2 11 176-16,-2 2 0 0,0-13-144 0,-2 12 144 15,-3 1 0-15,1 1 0 0,0 0 0 0,-1-1 0 16,-1 1 0-16,-2-2 0 0,3 1 0 0,0 0 0 16,1 1 0-16,-1 1 0 0,0 2 144 0,1-1-144 15,-2 1 0-15,2 1 0 0,-1-1 0 0,0 2 128 16,-2 0-128-16,1 0 0 0,0-1 0 0,0 3 0 16,0-2 0-16,1 1 128 0,-1-1-128 0,1-1 0 15,-2-2-384-15,5 0-160 16,-2-1-32-16</inkml:trace>
  <inkml:trace contextRef="#ctx0" brushRef="#br1" timeOffset="99153.39">31612 6706 36863 0,'0'0'3264'15,"0"0"-2608"-15,0 0-528 0,0 0-128 0,0 0-256 0,10-6-96 16,0 1-16-16,0 0 0 16,2-2-304-16,-4 2-64 0,3 0-16 0,-11 5-9328 15,0 0-1872-15</inkml:trace>
  <inkml:trace contextRef="#ctx0" brushRef="#br1" timeOffset="99783.07">27338 8611 26367 0,'0'0'1168'0,"0"0"240"0,0 0-1120 0,0 0-288 0,0 0 0 0,0 0 0 16,-6 9 0-16,1 1 0 0,1 6-128 15,1 2 128-15,-2 1 0 0,3 2 128 0,-1 3 16 0,4-3 0 16,1 1 32-16,1 0 0 0,0-2 0 0,5 3 0 15,-2-3-48-15,4-2 0 0,2-3 0 0,-1-5 0 16,2 2 128-16,1-8 32 0,1-2 0 0,4-3 0 16,3-4 48-16,1-4 16 0,1-2 0 0,1-6 0 15,1-3 80-15,-1-4 16 0,0-2 0 0,0 2 0 16,-4-4-144-16,-1 1-32 0,-3-2 0 0,0 2 0 16,-3 1 16-16,-3 2 0 0,-1-1 0 0,-1 5 0 15,-1 4-80-15,-1 3-16 0,-3 3 0 0,-4 10 0 16,0 0-192-16,0 0 0 0,0 0 0 0,0 0 0 15,6 6 0-15,-2 5 0 0,-2 3 0 0,0 0 0 0,-1 4 0 16,1 4 0-16,-4-2 0 0,1 0 0 16,-1-2-1344-16,0 3-176 0,2 0-16 0</inkml:trace>
  <inkml:trace contextRef="#ctx0" brushRef="#br1" timeOffset="100214.73">28196 8765 23951 0,'-5'6'2128'0,"-3"7"-1696"0,3 1-432 0,-1 6 0 15,-3 2 384-15,0 3-16 0,-2 2 0 0,-1-3 0 16,1 0-224-16,-2 0-144 0,-2 0 192 0,1 3-192 15,-1-1 448-15,2 0-32 0,0-5 0 0,2-2 0 16,1-2 128-16,1-1 32 0,0-7 0 0,4-2 0 16,5-7 96-16,0 0 32 0,0 0 0 0,0 0 0 15,4-15 144-15,3-5 48 0,2-7 0 0,2 0 0 16,2-5-624-16,4-1-112 0,3-1-32 0,3-2 0 16,1 0-128-16,4-3 0 0,0 1 0 0,5 0 0 15,1 0 0-15,2 2 0 0,0-2 0 0,-2 8 0 16,0-1 0-16,-1 7 0 0,-4 1 0 0,-1 11 0 15,-1 4 0-15,-3 5 0 0,-5 5 0 0,-5 5 0 16,-1 2 0-16,-5 5 0 0,-7 5 0 0,0 3 0 0,-3 3 0 16,-8-1 0-16,-7 2 0 0,-2 2 0 0,-4 4 0 15,-2-3 128-15,-2-1-128 0,0-4 0 0,1-4 0 0,3-2-176 16,-1-5 16-16,6-2 0 16,2-6-1632-16,5-2-336 0,1-6-64 15,6-4-16-15</inkml:trace>
  <inkml:trace contextRef="#ctx0" brushRef="#br1" timeOffset="100495.29">29766 8394 31327 0,'-6'11'2784'0,"-1"-1"-2224"0,1 3-560 0,-3 3 0 16,-1 3 0-16,-3 3 0 0,-2 3 0 0,-2 0-144 16,0 0 144-16,0 3 176 0,-1 0-48 0,3-1 0 15,-2-4 64-15,2-2 16 0,2 1 0 0,2-2 0 16,0 0-208-16,3-3 128 0,3-4-128 0,1-3 0 15,0-1-592 1,4-9-224-16,0 0-32 0,0 0-12704 0</inkml:trace>
  <inkml:trace contextRef="#ctx0" brushRef="#br1" timeOffset="100665.82">29522 8238 35007 0,'-12'-7'3120'0,"12"7"-2496"15,0 0-496-15,-8-3-128 0,8 3 0 0,0 0-240 16,0 0 64-16,0 0 16 0,0 0 0 0,0 0 0 16,0 0 0-16,0 0 0 15,0 0-400-15,0 0-80 0,0 0 0 0,14 3-9008 16,1 1-1792-16</inkml:trace>
  <inkml:trace contextRef="#ctx0" brushRef="#br1" timeOffset="100997.6">30124 8352 20271 0,'-11'7'896'0,"5"6"192"0,-2 3-880 0,0 4-208 0,-2 0 0 0,0 4 0 16,-1 5 1744-16,-1 2 304 0,-2-6 64 0,0-1 16 16,0-1-1552-16,1-1-304 0,1-2-64 0,0 0-16 15,1-2 320-15,2-2 48 0,1-4 16 0,5-3 0 16,3-9 0-16,0 0 16 0,0 0 0 0,0 0 0 15,11-2 64-15,2-5 16 0,1-4 0 0,2-6 0 16,2-4-304-16,1-3-64 0,0-4-16 0,1 3 0 16,2-1-288-16,1 3 128 0,-1 2-128 0,-2 5 0 0,0 1 0 0,-1 5 0 15,-1 3 0-15,-3 5 0 0,-3 4 0 0,-2 7-144 16,-2 3 144-16,-2 4-128 0,-5 2 128 16,-1 3 0-16,-2 4 0 0,-1-3-128 0,-1 5 128 15,0 0 0-15,-2-2 128 0,0 2-128 16,3-5-2176-16,2-1-496 0,0 2-96 0,3-5-32 0</inkml:trace>
  <inkml:trace contextRef="#ctx0" brushRef="#br1" timeOffset="101664.89">27910 9565 19343 0,'0'0'1728'0,"-4"-10"-1392"16,-1 3-336-16,1-1 0 0,4 8 448 0,0 0 32 16,-3-4 0-16,3 4 0 0,0 0 480 0,-7-1 112 15,7 1 16-15,-6 2 0 0,-3 5-240 0,3 4-32 16,-1 3-16-16,0 2 0 0,-2 3-336 0,1 2-64 16,0 1-16-16,0 2 0 0,-1 1-96 0,-2 1-32 15,4 2 0-15,-3-4 0 0,0 0-64 0,-1-4-32 0,2 1 0 16,2-5 0-16,0-2 32 0,2-4 16 0,2 1 0 15,3-11 0-15,0 0 48 0,0 0 0 0,8-9 0 0,4 0 0 16,1-5 176-16,2-4 32 0,3-4 16 0,-1-2 0 16,3-2-256-16,1-6-48 0,1 0-16 0,-1-1 0 15,2 0-160-15,0 1 0 0,-1 0 0 0,-2 7 0 16,-1 0 0-16,1 5 0 0,-2 4 0 0,0 7 0 16,-3 1 0-16,-1 5 0 0,-2 1 128 0,-12 2-128 15,10 14 0-15,-4 2-176 0,-3 0 48 0,-4 2 0 16,-5 1 128-16,-4 1 0 0,-2 2 0 0,-1 3 0 15,-1 2 0-15,-3-4 0 0,-2-3 0 0,0-1 0 16,0-1-128-16,0-1 0 0,-1-2 0 0,5-1 0 16,2-7-528-16,4 1-112 15,0-8 0-15,9 0-16 0,-3-10-1888 0,5-4-368 0</inkml:trace>
  <inkml:trace contextRef="#ctx0" brushRef="#br1" timeOffset="101996.3">28528 9446 27647 0,'0'0'2448'0,"-10"3"-1952"16,-3 2-496-16,0 4 0 0,1-1 1440 0,-1 6 192 15,-2 3 32-15,1 1 16 0,-3 1-1328 0,2-1-352 16,0-1 0-16,2 0 0 0,1-1 384 0,4 0-16 16,2-5-16-16,4 2 0 0,3 0 32 0,6-5 16 0,3 1 0 0,5-5 0 15,4 0-128-15,4-4-16 0,2-3-16 0,3 0 0 16,4-5-16-16,-1-2 0 0,0-8 0 0,1 1 0 15,0-2-96-15,0 2-128 16,-4-1 176-16,0 0-176 0,-2 0 176 0,-4 0-176 0,-7 3 160 0,-5 1-160 16,-3 1 144-16,-7 2-144 0,-5 0 128 0,-7 4-128 15,-6 1 208-15,-5 0-32 0,-3 0-16 0,-5 6 0 16,0 2-160-16,0 2 0 0,2 2 0 0,2 0 0 31,2 2-448-31,2 2 0 0,5 1-16 0,4-2 0 16,1 2-1760-16,4-4-336 0,4 5-80 0,5-12-16 15,0 0-816-15,0 0-176 0,13 3-16 0</inkml:trace>
  <inkml:trace contextRef="#ctx0" brushRef="#br1" timeOffset="102295.51">29230 9326 2751 0,'10'-1'256'0,"-10"1"-256"0,10 0 0 0,-10 0 0 0,11 4 3968 0,-11-4 736 15,0 0 160-15,0 10 16 0,0-10-2144 0,-6 14-432 16,-2-4-96-16,-2 3-16 0,-3-1-672 0,-2-2-144 15,0 2-32-15,-2 2 0 0,1-2-464 0,-1 1-112 16,1 1 0-16,1-3-16 0,3 3-272 0,2 0-48 16,1 0-16-16,4-3 0 0,0 1-224 0,4 0-32 15,3-3-16-15,5 3 0 0,0-6 64 0,3 2 16 16,0-3 0-16,3 1 0 0,1 1-224 0,3-4 128 16,-5 1-128-16,2-1 0 0,-2-1 128 0,-2 2-128 15,-10-4 0-15,0 0 144 0,0 0-144 0,0 0 0 16,0 0 0-16,0 0 128 0,-6 10-128 0,-3 0 160 0,-5-4-160 0,-3 0 160 15,-1 2-32-15,-2-5-128 0,-3 1 192 0,3 0-64 16,2 1-128-16,3-2 0 0,0 0 0 0,2-3 0 31,3-3-1344-31,3 0-192 0,7 3-32 0,0 0-16 16,0 0-1264-16,5-10-256 0,6 0-48 0</inkml:trace>
  <inkml:trace contextRef="#ctx0" brushRef="#br1" timeOffset="102494.94">29570 9429 11967 0,'0'0'528'0,"0"0"112"0,0 0-512 0,0 0-128 0,0 0 0 0,0 0 0 16,0 0 2624-16,0 12 480 0,-2-3 96 0,-1 6 32 15,-3 3-1600-15,-3 0-320 0,0-1-64 0,-1 1-16 16,-2 3-384-16,2-1-80 0,-1-4 0 0,1 2-16 0,-1 0-400 0,2-1-80 16,3-2-16-16,1 0 0 0,2-4-256 0,3-11-176 15,0 0 32-15,0 0 0 16,0 0-2544-16,0 0-496 0</inkml:trace>
  <inkml:trace contextRef="#ctx0" brushRef="#br1" timeOffset="102693.75">30040 9052 26719 0,'0'0'1184'0,"-6"14"240"0,0 0-1136 0,-3 4-288 0,-1 1 0 0,-6 5 0 16,0 1 0-16,-1 6 128 0,2-1-128 0,-1-2 0 16,-2 2 480-16,0-2-16 0,0 2 0 0,2 2 0 15,-1 1-208-15,2-3-32 0,0 1-16 0,2-1 0 16,3-3-208-16,2 0-288 0,1-4 64 0,-1 0 16 31,0-1-2704-31,2-3-544 0</inkml:trace>
  <inkml:trace contextRef="#ctx0" brushRef="#br1" timeOffset="102845.08">29582 9488 22111 0,'0'0'1968'0,"0"-6"-1584"0,0 6-384 0,0 0 0 15,0 0 688-15,0 0 48 0,10-3 16 0,0 0 0 0,1-2-208 16,2 2-32-16,0-1-16 0,3-1 0 0,3-2-32 0,3 4 0 16,2 0 0-16,2-5 0 0,2-1-464 0,2 1 0 15,3-1 0-15,-1 2 0 16,-2-2-1568-16,0 3-416 0,-2-4-64 0</inkml:trace>
  <inkml:trace contextRef="#ctx0" brushRef="#br1" timeOffset="103119.42">30325 9304 19343 0,'0'0'1728'0,"0"0"-1392"16,-2 9-336-16,-2 3 0 0,-1 3 768 0,0 3 96 15,-3 0 16-15,2 1 0 0,-4-1 80 0,2 0 32 16,0 0 0-16,2 1 0 0,0 0-352 0,0 1-80 0,1 3-16 0,3-5 0 16,1-6-240-16,1 2-48 0,0-1-16 0,2-3 0 15,2 0-80-15,-4-10-16 0,5 9 0 0,-5-9 0 16,0 0-144-16,13 3 0 0,-1-6 0 0,0-1 0 31,-2-1-464-31,2 2 16 0,-4-5 16 0,1 0 0 16,-4-4-16-16,2 1-16 0,-1-3 0 0,-1 2 0 15,0 0-304-15,-1 5-48 0,0-1-16 0,-3-1 0 16,-1 9-352-16,0 0-80 0,0-9-16 0,0 9-7680 0</inkml:trace>
  <inkml:trace contextRef="#ctx0" brushRef="#br1" timeOffset="104163.6">30694 9370 14735 0,'0'0'640'0,"0"0"160"0,-9-5-640 0,1 1-160 16,8 4 0-16,-9-4 0 0,-1 4 1456 0,1 0 256 16,0 0 48-16,1 0 16 0,-1 1-528 0,0 3-96 15,-1 0-32-15,5 4 0 0,-3-2-576 0,3 4-112 16,1-1-32-16,3 0 0 0,1-9-208 0,0 0-64 15,0 0 0-15,0 0 0 0,0 0 128 0,2 7 32 16,-2-7 0-16,0 0 0 0,0 0-32 0,10 6-16 16,-10-6 0-16,0 0 0 0,0 0-80 0,12 5-16 0,-12-5 0 0,11 1 0 15,-11-1 0-15,0 0 0 0,0 0 0 0,0 0 0 16,0 0 48-16,9-6 0 0,-9 6 0 0,0 0 0 16,9-7 64-16,-9 7 0 0,5-7 16 0,0-1 0 15,-5 8-32-15,8-6-16 0,-8 6 0 0,0 0 0 16,6-9-96-16,2 2 0 0,0 2-128 0,-2-2 192 15,-1-1-192-15,3 2 128 0,2-6-128 0,1 2 0 16,2 1 208-16,0-4-48 0,2-1-16 0,1 3 0 16,1-3-144-16,1 0 0 0,-2-1 144 0,1 3-144 15,-1 0 160-15,0-4-32 0,-2 4-128 0,-2 0 192 16,-2 0-192-16,-2 1 128 0,-3 2-128 0,-5 9 0 16,0 0 0-16,0 0 128 0,0 0-128 0,-9-1 0 15,-2 1 128-15,-3 1-128 0,-4 6 176 0,-1 4-176 0,-3 5 160 16,-1 1-160-16,-1 2 128 0,1 2-128 0,1 3 0 15,1 1 0-15,2-2 0 0,1 5 0 0,2-2 0 16,3-1 0-16,3-1 0 0,6-5 0 0,0-4 0 0,4-3 0 16,0-12 0-16,10 10 0 0,3-5 144 0,2-1 48 15,3 0 16-15,4-6 0 0,1-5 32 0,2-1 0 16,2-4 0-16,1 0 0 0,0 2-240 0,1-3 0 16,1 0 0-16,-2 3 0 15,-2-1-1712-15,-2 2-224 0,-1-2-48 0</inkml:trace>
  <inkml:trace contextRef="#ctx0" brushRef="#br1" timeOffset="104954.75">29667 10463 23039 0,'0'-18'2048'0,"0"7"-1648"0,0 0-400 0,0 1 0 16,-1 4 768-16,-1-2 64 0,2 8 0 0,-5-7 16 15,-2-2-240-15,-1 2-48 0,0 4-16 0,-2-4 0 16,-4 1 96-16,0 5 0 0,-1-1 16 0,0 4 0 15,-3 1-240-15,0 5-48 0,0 0-16 0,2 6 0 0,-1 3-176 0,3 4-48 16,1 0 0-16,0 1 0 0,2-2-128 0,4 1 0 16,3-2 0-16,1-5 0 0,6-2 0 0,3 0 0 15,3-8 0-15,4 1 0 0,3-5 0 0,5-4 208 16,3-4-48-16,1-4-16 0,6-6 32 0,-1-1 0 16,1-2 0-16,1 0 0 0,-2-3-176 0,-1 1 160 15,-1-4-160-15,-2-1 160 0,-2-1-160 0,-5 1 192 16,-1-3-192-16,-3 2 192 0,0-1-64 0,-3-1 0 15,-3 4 0-15,-4 3 0 0,0 3 176 0,-1 4 16 16,-2 4 16-16,-1 7 0 0,-1 6-48 0,0 0-16 16,0 0 0-16,0 0 0 0,0 0-272 0,-3 18 0 0,-1 1 0 15,-1 4 0-15,0 1 0 0,-2 1 0 16,1 5 0-16,1-2 0 0,1 3 0 0,-1-1 0 0,0-4 0 16,0 4 0-1,2-2-976-15,2 1-208 0,1-4-32 0,1-2-8848 0,0-5-1776 0</inkml:trace>
  <inkml:trace contextRef="#ctx0" brushRef="#br1" timeOffset="105167.16">30281 10178 33167 0,'-13'5'1472'0,"5"5"304"0,1 3-1424 0,-3 5-352 0,2 1 0 0,-2 4 0 16,-2 0-368-16,1 1-144 0,-1 1-16 15,2-3-16-15,0-1 544 0,1 4 0 0,0-2 0 0,2-3 0 0,0 0 176 0,4-2 32 16,0-4 16-16,6 1 0 0,-1-2-224 0,4 0 0 16,0-2 128-16,1-8-128 15,-7-3-1632-15,12-4-368 0,0-8-80 0,0 3-16 0</inkml:trace>
  <inkml:trace contextRef="#ctx0" brushRef="#br1" timeOffset="105478.42">30537 10178 29487 0,'0'0'1296'0,"-10"5"288"0,1 9-1264 0,1 0-320 16,-3 3 0-16,1 2 0 0,-3 2-144 0,2 0-96 0,0-1-16 0,0-3 0 16,0-2 400-16,0-2 80 0,-1-2 16 0,3 0 0 15,4 2 288-15,1-5 64 0,4-8 16 0,0 0 0 16,0 0-16-16,0 0 0 0,0 0 0 0,9-4 0 15,4-6-80-15,1 0-32 0,2-4 0 0,1-2 0 16,-1-1-304-16,4-3-176 0,1 0 192 0,2 0-192 16,1 1 0-16,3-3 0 0,0 1 0 0,2 1 0 15,1 4 0-15,2 1 0 0,-1 2 0 0,-2 0 0 16,-2 7 0-16,-3 0 0 0,-4 0 0 0,-1 5 0 16,-2-1-256-16,-5 0-96 0,-2 4-32 0,-10-2 0 15,0 0-2608 1,0 0-528-16</inkml:trace>
  <inkml:trace contextRef="#ctx0" brushRef="#br1" timeOffset="105761.84">30993 10230 1839 0,'0'0'160'0,"0"0"-160"16,0 0 0-16,0 0 0 0,0 0 5360 0,0 0 1040 15,0 0 192-15,0 0 64 0,0 0-4864 0,-9 3-976 16,-3-3-192-16,6-1-48 0,6 1 304 0,-12-4 48 15,0-3 16-15,-1 4 0 0,-2 0-496 0,-2 2-112 16,1 2-16-16,-1 3 0 0,2 5 0 0,-3 0-16 16,3 3 0-16,1 0 0 0,1 2-128 0,2 2-32 15,2-1 0-15,2 2 0 0,2 1-144 0,4-3 0 16,2-3 0-16,7 1-176 0,2 0 176 0,3-1 0 16,2-6 0-16,6 2 0 0,4-3 0 0,0-3-160 0,3 0 160 0,-4-5-160 31,2-7-1120-31,-1 1-208 0,1-4-48 0,-5 2-7472 0,-2 1-1488 0</inkml:trace>
  <inkml:trace contextRef="#ctx0" brushRef="#br1" timeOffset="106482.83">31240 10144 15599 0,'0'0'688'0,"0"0"144"0,0 0-656 0,0 0-176 0,0 0 0 0,0 0 0 16,0 0 688-16,0 0 96 0,-5 11 32 0,2-1 0 15,-1 3 512-15,-1-3 96 0,1 3 32 0,-3 1 0 16,1-4-416-16,-3 3-80 0,0 1 0 0,0 2-16 0,3 0-320 0,0-1-64 16,-1-4-16-16,4 2 0 0,-1 1-224 0,1-4-32 15,2 0-16-15,1-10 0 0,4 9-16 0,0 0 0 16,-4-9 0-16,10 6 0 0,0-3 80 0,1-2 16 16,1-1 0-16,0-4 0 0,1-1-112 0,0-3-32 15,0 1 0-15,-1 0 0 0,1-5-208 0,1 2 176 16,-1 0-176-16,-2-3 160 0,1 3-160 0,-1-2 128 15,-1 0-128-15,0 3 128 0,-2-1-128 0,1 2 0 16,2-2 0-16,-4 2 0 0,-1-3 0 0,0 4 0 16,2-1 0-16,1 1 0 0,-3-3 0 0,1 2 0 15,-2-1 128-15,1 3-128 0,-6 6 0 0,8-6 0 16,-8 6 0-16,7-10 0 0,1 2 0 0,-8 8 0 0,0 0 0 16,6-10 0-16,-1 2 0 0,-5 8 0 15,0 0 0-15,5-9 0 0,-5 9 0 0,6-9 0 0,-3-1 0 16,-3 10 0-16,0 0-128 0,0 0-16 0,4-7 0 0,-4 7 0 15,0 0 16-15,0 0 0 0,4-12 0 0,-4 12 0 16,4-7-64-16,-4 7-16 0,4-11 0 0,2 5 0 31,-6 6-176-31,8-13-48 0,-2 2 0 0,2-1 0 0,-1-2 48 16,1 0 0-16,-1 0 0 0,1 0 0 0,0-2 16 0,-1-1 16 0,1-2 0 16,-2 0 0-1,-1-2-176-15,2 3-48 0,-1 0 0 0,-1 3 0 16,-1-3 80-16,1 2 16 0,-1-1 0 0,0 3 0 0,-2 0-400 0,2 0-80 15,-3 0 0-15,2 1-16 16,-1 1-240-16,-2 12-64 0,0 0 0 0,0 0 0 0,2-5-64 0,-2 5-32 16,0 0 0-16,0 0 0 0,-8 12 480 0,2 2 112 15,-1 4 16-15,-2 4 0 0,-1 2 1360 0,0 3 288 0,-1-1 48 0,-2 7 16 0,-2 3 80 16,2 2 32-16,-2-2 0 0,1-1 0 0,1-3-320 0,2-3-64 16,-1 0-16-16,3 1 0 0,-1-5 96 0,3 0 16 15,0 1 0-15,3-6 0 0,2-2-256 0,2-3-32 16,1-3-16-16,2-2 0 0,-3-10-336 0,9 6-128 15,-2-2 0-15,3-8 144 0,2-3-144 0,0-4 160 16,2 0-160-16,0-4 160 0,4-3-32 0,-3 4 0 16,-2 1 0-16,-1 2 0 0,-1-3 336 0,-1 2 64 15,-2 4 16-15,-1 0 0 0,-7 8 144 0,0 0 16 16,12 4 16-16,-3-2 0 0,-9-2-416 0,10 3-96 16,-1 3-16-16,-1 2 0 0,-8-8-192 0,8 5 0 15,-8-5-192-15,0 0-12272 0</inkml:trace>
  <inkml:trace contextRef="#ctx0" brushRef="#br1" timeOffset="107280.17">27627 11260 27647 0,'-4'-12'1216'0,"3"3"256"0,-2 2-1168 0,2-5-304 0,-1 0 0 0,1 3 0 16,1 9 304-16,0 0 0 0,-1-10 0 0,1 10 0 15,0-8 352-15,0 8 80 0,0 0 16 0,0 0 0 0,0 0-96 0,6 13-16 16,-2 1 0-16,1 2 0 0,2 2-208 0,-2 5-48 16,0 2-16-16,1 5 0 0,0-2-96 0,-1 3-16 15,2 4 0-15,-3-1 0 0,-2-2-48 0,1-2-16 16,-1 2 0-16,0-3 0 0,-2-6 48 0,0 0 0 15,0-4 0-15,2-5 0 0,1 0 80 0,-1-5 0 16,-2-9 16-16,0 0 0 0,13 6 32 0,-2-6 0 16,2-4 0-16,0-7 0 0,-1-6 224 0,1-2 48 15,1-3 16-15,1-8 0 0,1 0-272 0,1-2-64 16,1-7-16-16,0 2 0 0,-3 1-176 0,4 2-128 16,-1-4 192-16,4 2-192 0,-3 2 144 0,2 3-144 15,1 2 0-15,-2 6 144 0,-1 3-144 0,1 3 0 0,-3 3 0 16,0 2 0-16,-2 4 0 0,-1-1 0 0,-1 4-128 0,-2 1 128 31,-11 4-1072-31,12-2-144 0,-3-2-16 0,-9 4-16 16,0 0-2304-16,11 4-464 0</inkml:trace>
  <inkml:trace contextRef="#ctx0" brushRef="#br1" timeOffset="107769.62">28940 11150 27647 0,'-16'-3'1216'0,"5"1"256"0,-2 2-1168 0,-2 0-304 16,4 0 0-16,-2 0 0 0,-1-1 336 0,0 0 16 15,0-3 0-15,1 2 0 0,2 2 192 0,2 0 32 16,9 0 16-16,0 0 0 0,0 0 288 0,0 0 48 16,0 0 16-16,0 0 0 0,0 0-304 0,11 11-64 15,1 0-16-15,3-3 0 0,3 1-64 0,5-3-16 16,1 2 0-16,5 1 0 0,0-3-112 0,6 4-32 16,3 0 0-16,1 1 0 0,4-1-64 0,2-3-16 15,1 0 0-15,-2 2 0 0,1-3-64 0,-6 4-32 16,-5-3 0-16,-2 0 0 0,-4 0-160 0,-5-2 160 0,-4 0-160 15,-4 1 160-15,-3-3-16 0,-12-3 0 0,9 5 0 16,-9-5 0-16,0 0 48 0,2 9 0 0,-3-3 0 0,-3 3 0 16,-5-4 176-16,-4 0 32 0,-6 5 16 0,-3-1 0 15,-4 4-112-15,-7 0-32 0,-8-1 0 0,-1 6 0 16,-2 5-96-16,-2-3-32 0,-1-2 0 0,1 2 0 16,3 1-144-16,4 0 160 0,1-2-160 0,2-1 160 15,2-1-160-15,4-1 0 0,6-2 0 0,3-1 0 16,2-7-176-16,5-1-16 0,5-2 0 0,9-3 0 31,0 0-1472-31,0 0-288 0,10-9-64 0,5-5-10080 0,6-3-2000 0</inkml:trace>
  <inkml:trace contextRef="#ctx0" brushRef="#br1" timeOffset="108224.07">30456 11095 26719 0,'0'0'2368'0,"0"0"-1888"16,0 0-480-16,0 0 0 0,0 0 480 0,0 0 0 15,-11 0 0-15,-2-2 0 0,-4 1 128 0,1 1 32 16,-2 1 0-16,-1 6 0 0,-4 3 256 0,0 3 48 0,2-3 16 15,-2 5 0-15,0 3-416 0,1 3-80 0,2 6-16 16,-2-2 0-16,0 5-208 0,1 0-48 0,3-1-16 0,3 3 0 16,0 3-16-16,3-4 0 0,4 0 0 0,2-3 0 15,4-3 48-15,4-2 16 0,5-5 0 16,3-4 0-16,4 0 160 0,4-3 16 0,5-6 16 0,5-2 0 16,5-6-96-16,5 0 0 0,4-6-16 0,2-2 0 15,2-5 112-15,0-4 32 0,-3-8 0 0,-1 1 0 16,-3-5 64-16,-2 0 32 0,-1-2 0 0,-3 1 0 15,-4 1-32-15,-4 0 0 0,-4-1 0 0,-3 4 0 16,-7 4-64-16,-6 2-32 0,-5 4 0 0,-5 1 0 16,-6 2-160-16,-3 3-16 0,-8 1-16 0,-2 6 0 15,-7 2-224-15,-2 3 176 0,-2 1-176 0,-6 5 160 16,-2 3-160-16,-3 2-224 0,-2-3 48 0,2 4 16 16,4-4-2000-16,4 3-400 0,2 2-64 15</inkml:trace>
  <inkml:trace contextRef="#ctx0" brushRef="#br1" timeOffset="111077.07">30227 17103 8287 0,'0'0'368'0,"0"0"80"0,0 0-448 0,0 0 0 0,0 0 0 0,-7-3 0 15,0 0 2112-15,7 3 352 0,-6-4 64 0,6 4 16 16,0 0-1344-16,0 0-272 0,-6-7-48 0,6 7-16 16,0 0 544-16,0 0 128 0,0 0 0 15,0 0 16-15,12-6-352 0,4 1-80 0,1 0-16 0,5 2 0 16,2-2-528-16,4 1-128 0,4 3 0 0,0-3-16 15,-1 2-240-15,5-2-64 0,2-1 0 0,0-1 0 16,-1 0-128-16,1 3 0 0,2-1 144 0,-3-1-144 0,-3 0 128 0,-2 1-128 16,-4 3 160-16,-4 1-160 0,-5-2 160 0,-6 0-160 15,-13 2 160-15,0 0-160 0,0 0 128 0,0 0-128 16,-12 4 0-16,-6-1 144 0,-6 2-144 0,-4 3 128 16,-5-4-128-16,-2 4 128 0,-5 0-128 15,0-1 160-15,-8 2-160 0,4-4 160 0,2-1-160 0,-2 1 0 16,-3-2 0-16,3 0 0 0,2 0 192 0,5-1 16 15,4 1 0-15,5 0 0 0,4 3-208 0,7-5 0 16,4 0 0-16,4-1 0 0,9 0 0 0,0 0 176 16,0 0-176-16,0 0 160 0,11-1 224 0,5-3 64 15,1 1 0-15,4 0 0 0,2 0-256 0,3 1-32 16,4-1-16-16,1 2 0 0,2-1-144 0,0 1 0 16,-1-1 144-16,-3-2-144 0,-1 1 160 0,-2 1-32 15,-2-1-128-15,-4 2 192 0,-2-2-64 0,-6 2 0 16,-12 1-128-16,0 0 192 0,0 0-192 0,0 0 0 15,0 0 0-15,0 0 0 0,-12 3 192 0,-2-1-64 16,-5 1-128-16,-1 1 192 0,-3 1-64 0,-3 0-128 16,-3 0 176-16,-1 0-176 0,-2 0 160 0,1-1-160 15,1 2 128-15,2 2-128 0,0-4 0 0,5-2 0 16,5 2 128-16,4 2-128 0,2-1 0 0,12-5 128 0,0 0-128 0,0 0 128 16,0 0-128-16,0 0 0 0,7 9 0 0,3-2 0 15,7-5 224-15,2-1-32 0,3 3-16 16,3-1 0-16,3-3-176 0,2 1 128 0,2 0-128 0,0 3 128 15,-1-1-128-15,-1-2 0 0,-1 2 0 0,-2-1 0 16,0-1 0-16,-6 2 0 0,-3 1 0 0,-4 0 0 0,-2-4 0 16,-12 0 0-16,0 0 0 0,1 7 0 15,-1-7 0-15,0 0 0 0,-10 13 0 0,-4-4 0 0,-4 1 0 16,-1-4 0-16,-4-1 128 0,-1-1-128 0,-2 4 0 16,-2-1 0-16,-3-3 0 0,0-2 128 0,1-1-128 0,0 1 0 15,4 5 144-15,3-5-144 0,2 1 0 0,5-2 128 16,4-1-128-16,12 0 0 0,0 0 0 0,0 0 0 15,0 0 0-15,0 0 0 0,11 0 128 0,3 0-128 16,3 0 160-16,5 0-160 0,3-5 160 0,6 1-160 16,3 3 160-16,1-2-160 0,-1-3 0 0,1 1 128 15,4-1-128-15,-1 0 0 0,-1 3 0 0,-2-4 0 16,-2 2 0-16,-1 3 0 0,-1 0 0 0,-6 2 0 0,-3 0 0 16,-7 0 0-16,-6 0 0 0,-9 0 0 15,0 0 0-15,0 0 0 0,-12 3 0 0,-3 1 0 16,-4 2 0-16,-5-1 0 0,-5-1 0 0,-3 1 0 15,-1 0 0-15,-4-1 0 0,-4 2 0 0,1 4 0 0,-2-2 0 0,0-2 0 16,-3-2 0-16,3-1 0 16,3 1 0-16,3 1 0 0,4 0 0 0,6-1 128 15,3-2-128-15,6 1 0 0,7-1 0 0,10-2 0 0,0 0 0 0,0 0 0 16,0 0 128-16,15-2-128 0,3-2 0 0,5 1 0 16,4-4 128-16,7 3-128 0,3 1 0 15,2 1 0-15,5-5 0 0,-1 0 0 0,4 2 0 0,-1-4 0 16,-1 1 0-16,2 2 128 0,0-2-128 0,-1 4 0 15,-6 1 0-15,-5 0 0 0,-4-2 0 0,-7 2 0 16,-6 2 0-16,-7 1 0 0,-11 0 0 0,0 0 0 16,0 0 0-16,0 0 0 0,-16 5 0 0,-5 2 0 15,-4-4 0-15,-6-1 128 0,-4 0-128 0,-2 2 0 16,-3 2 0-16,-2 0 128 0,-3 0-128 0,1 1 0 0,4-4 0 16,2 1 0-16,1 0 0 0,6-1 0 0,6-3 0 0,7 2 128 15,5-1-128-15,13-1 0 0,0 0 128 0,0 0-128 16,0 0 0-16,13-3 0 0,5 1 192 0,2 2-48 15,4 0-16-15,2-1 0 0,2-1-128 16,2 1 0-16,3 0 0 0,0 0 128 0,0-1-128 0,-2 2 0 16,-3 0 0-16,-8 3 0 0,-3 1 0 15,-5-1 0-15,-12-3 0 0,0 0 0 0,0 0-240 0,0 0 32 16,-5 7 0-16,-5-1 0 16,-5-1-528-16,-3 0-96 0,-1 0-32 0,1 1-11008 15,-2-3-2208-15</inkml:trace>
  <inkml:trace contextRef="#ctx0" brushRef="#br1" timeOffset="114768.35">24015 19064 8287 0,'0'0'368'0,"-11"0"80"15,-1-2-448-15,4-1 0 0,-5-2 0 0,3 2 0 0,0 0 2432 16,1 0 384-16,0-1 96 0,1-1 16 0,2 1-1392 0,6 4-256 15,-7-3-64-15,7 3-16 0,0 0-176 0,0 0-16 16,0 0-16-16,0 0 0 0,8-7-272 0,5 1-48 16,3 1-16-16,7 2 0 0,6 1-144 0,3-2-16 15,5 0-16-15,2 3 0 0,3-2-96 0,2 2 0 16,0 1-16-16,2-1 0 0,0-2 224 0,2 2 48 16,0 0 16-16,2-2 0 0,-2 2-112 0,-3 1-32 15,-5 0 0-15,-4 0 0 0,-6 1-176 0,-4 3-32 0,-5-2-16 16,-4 1 0-16,-4-3-144 0,-13 0-16 0,0 0-128 15,0 0 192-15,0 0-192 0,0 0 144 0,0 0-144 0,-11 5 128 16,-1 3 176-16,-1-4 16 16,-5-3 16-16,0 1 0 0,-3 2-144 0,-5-1-16 0,-4-3-16 0,-3 0 0 15,-4 3 0-15,0-1 0 0,0-1 0 0,0 2 0 16,-2-1-32-16,-2 2 0 0,1 1 0 0,0 0 0 16,2-4-128-16,4 2 160 15,1-2-160-15,2 2 160 0,1 2-160 0,4-3 0 0,3 0 144 0,6-1-144 16,3 0 0-16,3 2 0 0,11-3 0 0,0 0 128 15,0 0-128-15,0 0 0 0,12 9 128 0,6-3-128 16,6-2 192-16,4 1-16 0,1 0-16 0,5-1 0 16,5 0-160-16,5-1 128 0,0 0-128 0,4 2 128 15,0-2-128-15,1-1 0 0,1-2 0 0,0 3 128 16,-3 0-128-16,-4-1 192 0,-5-4-192 0,-4 0 192 16,-2-2-192-16,-5 3 0 0,-7 0 0 0,-5 1 0 0,-5 0 0 0,-10 0 0 15,0 0 0-15,0 0 0 0,-8 2 0 16,-8 2 0-16,-5 0 0 0,-6 1 128 0,-5-1-128 0,-7 3 160 15,-7 1-160-15,-5-3 160 0,-2 0-160 0,-3 3 128 16,-3-2-128-16,2 4 128 0,0-3-128 0,1-1 128 16,0 0-128-16,3-1 128 0,3 4-128 0,7-4 192 15,7-2-192-15,8 3 192 0,7 4-192 0,6-3 0 16,4-1 0-16,11-6 0 0,0 0 0 0,14 6 0 16,7 1 0-16,9-1 0 0,10-2 0 15,4-3 0-15,3 2 144 0,4-2-144 0,2 0 0 0,3-2 128 16,2-4-128-16,1 4 0 0,2 1 0 0,2 0 0 15,-1-2 0-15,-4 0 128 0,-4-2-128 0,-6 2 0 16,-6-1 0-16,-8 0 0 0,-6 0 0 0,-9-4 0 16,-5 3 0-16,-14 4 128 0,0 0-128 0,0 0 0 0,-9-5 0 0,-7 2 0 15,-7 3 0-15,-10-2 0 16,-4 1 0-16,-6-2 128 0,-7 2-128 0,-3 0 0 16,-4 0 0-16,-3 1 0 0,-2-2 0 0,1 2 0 0,-3 2 0 0,2-2 0 15,-2 0 0-15,5 0 0 16,1-2 0-16,10 4 0 0,7 0 128 0,11 2-128 0,7-1 160 0,9-1-160 15,14-2 0-15,0 0 0 0,0 0-128 16,11 0 128-16,8-2 0 0,9-1 0 0,8-2 0 16,6 2 0-16,5 2 0 0,4-1 0 0,1-10 0 0,3 5 0 15,2-4 0-15,1 2 0 0,2-5 0 16,0 3 0-16,0 1 0 0,-7-4 0 0,-6 1 0 0,-6 4 0 16,-8-2 0-16,-7 3 0 0,-8-2 0 0,-6 4 0 15,-7-3 0-15,-5 9 128 0,-9-8-128 0,-8 3 0 16,-3-3 0-16,-9 5 0 0,-7 0 128 0,-7 1-128 0,-8-1 0 15,0 0 0-15,-5 2 0 0,0 2 0 0,-1 3 128 0,0-1-128 16,0-1 0-16,1 0 0 0,-4 0 128 0,8 1-128 16,7-2 0-16,11 4 144 0,10 0-144 0,6 0 128 15,9 2-128-15,9-7 128 0,0 0-128 0,17 6 0 16,7 0 0-16,10 1 0 0,10-5 0 0,3 1 0 16,1-3 0-16,4 0 0 0,1 0 0 0,5-2 128 15,0 0-128-15,4-2 0 0,4 3 0 0,-5 0 0 16,-2-2 128-16,-6 1-128 0,-4-1 0 0,-9-1 0 15,-7-1 0-15,-9 1 0 0,-8-1 0 0,-7 1 0 16,-9 4 0-16,0 0 128 0,-13-6-128 0,-6 3 0 16,-7 2 0-16,-5 0 128 0,-8 1-128 0,-5 0 0 15,-8-1 0-15,-2 1 0 0,-1 1 0 0,-3 3 0 16,0 3 0-16,-1-3 0 0,0 1 0 0,3 2 0 16,2-1 0-16,9-1 0 0,5 4 0 0,10-1 0 15,8 2 0-15,9-3 0 0,8 5 0 0,10-6 0 16,3 1 0-16,11 0 0 0,6-2 0 0,9 4 0 15,0-4 0-15,5-1 0 0,4-4 0 0,6 0 0 0,2 0 0 16,-1 0 128-16,0-3-128 0,2 2 0 0,0-3 0 0,-3 3 128 16,-7 2-128-16,-8-2 0 0,-6-4 0 0,-9 2 0 15,-5 2 0-15,-14 1 0 0,0 0 0 0,0 0 0 16,-12-5 0-16,-8 3 0 0,-8 0 0 0,-7 1 0 16,-6-1 0-16,-4 0 0 0,0 1 0 0,-8 2 0 15,0 3 0-15,0-1 0 0,-2-1 0 0,2-1 0 16,1 3 0-16,6 1 0 0,6 3 0 0,10-2 0 0,10 1 0 15,9-1 0-15,6 2 0 0,10 1 0 0,4-4 0 0,10-2 0 16,9 1-160-16,4 0 160 0,6 0 0 16,3-2 0-16,3-4 0 0,5 1 0 0,2 1 0 0,1-3 0 15,0-1 0-15,2-2 0 0,4 1 0 0,-6 4 0 16,-8-2 0-16,-7 0 0 0,-4-3 0 0,-7 2 0 16,-9 2 0-16,-6-1 0 0,-11 3 0 0,0 0 0 15,-11-2 0-15,-5 2 0 0,-6 2 0 0,-7-1 0 16,-7-1 0-16,-6 0 0 0,-5 0 0 0,-1 3 0 15,0 1 0-15,-4 1 0 0,0 1 0 0,1-1 0 16,0-1 0-16,4 3 0 0,2-2 0 0,9 0 0 16,4-2 0-16,10 4 0 0,9-2 0 0,13-5 0 15,0 0 0-15,12 10-144 0,7-5 144 0,5 0 0 16,4-1 0-16,5-4-128 0,4-4 128 0,4-1 0 0,2-4 0 0,1 3 0 16,2 0 0-16,1-5 0 15,3 3 128-15,-2-4-128 0,-2 4 0 0,-8-3 0 16,-6 0 0-16,-8 2 0 0,-9-2 0 0,-6 4 0 15,-6-2 0-15,-9 3 0 0,-6 2 0 0,-9-3 0 0,-8 1 0 0,-8 4 0 16,-5-1 0-16,-3 0 0 0,-4 0 0 0,-2 1 0 16,-1 5 0-16,1 2 0 0,1-2 0 15,1-3 0-15,4 0 0 0,6 1 0 0,6 1 0 0,9 1 0 16,8-3 0-16,6 0 0 0,10 0 0 0,0 0 0 16,0 0 0-16,17-1 0 0,7-1 0 0,3 1 0 15,2 0 0-15,6-2 0 0,5-3 0 0,2 1 0 16,3 0 0-16,2 1 0 0,1-2 0 0,0 2 0 15,0 0 0-15,-4 1 0 0,-7 1 0 0,-5-2-128 16,-8 2-192-16,-6 0-16 0,-7 0-16 0,-11 2 0 16,0 0-1776-16,0 0-368 0,-13 4-64 0</inkml:trace>
  <inkml:trace contextRef="#ctx0" brushRef="#br1" timeOffset="121419.12">27122 18233 10943 0,'0'0'480'0,"4"-8"96"0,-2 1-448 0,-2 7-128 0,0 0 0 0,4-12 0 15,-4 2 1088-15,0 10 208 0,0 0 48 0,0 0 0 16,3-8-192-16,-3 8-48 0,0 0 0 0,0 0 0 0,0 0-272 0,0 0-48 15,0 0-16-15,0 0 0 0,-3 12-128 0,-1 2-16 16,2 7-16-16,-2 4 0 0,0 0-64 0,-1 9-16 16,3 11 0-16,-2 2 0 0,0 5-208 0,-2 9-64 15,-3 1 0-15,-2 9 0 0,-1 10 0 0,-1-1 0 16,2 5 0-16,-3 0 0 0,2 3-96 0,-1-8-32 16,0-3 0-16,0-6 0 0,1-3 352 0,0-1 64 15,-1-5 16-15,0-1 0 0,3-3 208 0,-3-5 32 16,2-2 16-16,1-7 0 0,0 2-352 0,-2-8-64 15,3-1-16-15,-1-4 0 0,0 0-224 0,2-4-160 0,2 1 192 0,1-5-192 16,0-3 192-16,1-5-192 16,3-5 192-16,1-1-192 0,0-11 0 0,0 0-272 0,10-2 16 0,1-8 16 31,2-4-1408-31,1-7-272 0,0-3-64 0,0-5-11616 0</inkml:trace>
  <inkml:trace contextRef="#ctx0" brushRef="#br1" timeOffset="121926">27047 18335 14047 0,'0'0'624'16,"-9"-3"128"-16,9 3-608 0,0 0-144 0,-9-5 0 0,9 5 0 0,0 0 800 0,0 0 128 15,0 0 32-15,0 0 0 0,0 0-32 0,0 0 0 16,17-4 0-16,3 3 0 0,4 0-272 0,7 1-48 16,6 0-16-16,3 1 0 0,2-2-288 0,5-3-64 15,3 0-16-15,3-4 0 0,2 2 32 0,6 0 0 16,5-3 0-16,6 2 0 0,7 2 128 0,1-4 48 15,2 2 0-15,2-2 0 0,3 4-16 0,6-2 0 16,2 1 0-16,2 1 0 0,-3 1-32 0,4-1 0 16,4 4 0-16,-1 0 0 0,0 1-160 0,-2 0-32 15,0 0-16-15,4 2 0 0,5 2-176 0,0-3 0 16,-4-1 0-16,4-1 0 0,3 0 128 0,1-2-128 0,-2 1 0 0,2 0 128 16,1-2-128-16,2 3 192 0,2-3-192 0,-2 2 192 15,1-2-48-15,1 1 0 0,1 2 0 0,-2-1 0 16,-8-1-144-16,1 2 128 0,4 2-128 0,-5-2 128 15,-2-7-128-15,-3 3 0 0,-3 3 144 0,-1-2-144 16,-1-3 192-16,-4 1-16 0,-7 0-16 0,-38 1 0 16,6 2 48-16,6 2 16 0,4 2 0 0,1-1 0 15,-1 0-96-15,1-1 0 0,3 0-128 0,-1-1 192 16,1 1-192-16,-3 0 0 0,-2 1 0 0,140 0 0 16</inkml:trace>
  <inkml:trace contextRef="#ctx0" brushRef="#br2" timeOffset="125650.38">27557 19029 8287 0,'0'0'736'0,"0"0"-592"0,0 0-144 0,0 0 0 16,0 0 1856-16,0 0 352 0,0 0 64 0,0 0 16 15,0 0-752-15,0 0-128 0,0 0-48 0,0 0 0 16,0 0-48-16,6-9-16 0,-6 9 0 0,0 0 0 16,0 0-400-16,0 0-64 0,0 0-32 0,0 0 0 15,0 0-176-15,0 0-48 0,5 7 0 0,-1 3 0 16,-1 3-96-16,-1 4-32 0,-1 2 0 0,1 2 0 15,-1 5-96-15,-1-1-32 0,1 4 0 0,-1-1 0 16,0 3-96-16,0 1-32 0,-1-4 0 0,1-2 0 16,-1-1 0-16,1 0 0 0,1-3 0 0,0-2 0 15,0-1 128-15,2-4 32 0,-1-1 0 0,1-4 0 16,1 2 80-16,0-1 16 0,-4-11 0 0,7 8 0 0,-7-8-80 16,10 5-16-16,-10-5 0 0,13 1 0 0,0-1 128 15,-2-4 32-15,1-2 0 0,2-3 0 0,0 2-160 0,1-6-32 16,0-2 0-16,0-3 0 0,-1-1-96 0,0-3-32 15,0 0 0-15,0-5 0 0,-1-1-16 0,1-4-16 16,0-4 0-16,0 1 0 0,0-1-160 0,0 2 160 16,-1-1-160-16,-1 2 160 0,1 3-32 0,2-1-128 15,-1 3 192-15,0 4-64 0,-1-3-128 0,0 5 160 16,-2 0-160-16,-2 4 160 0,1 2-160 0,0 0 0 16,-3 0 144-16,-1 4-144 0,-1 1 0 0,-5 11 0 15,0 0 0-15,3-9 0 0,-3 9 0 0,0 0 0 16,0 0 0-16,0 0-192 15,0 0-384-15,0 0-96 0,0 0-16 0,-9 8 0 16,0-3-2192-16,3 4-448 0,6-9-96 0</inkml:trace>
  <inkml:trace contextRef="#ctx0" brushRef="#br2" timeOffset="126061.97">28449 18652 10127 0,'0'0'448'0,"0"0"96"0,0 0-544 0,0 0 0 16,0 0 0-16,0 0 0 0,0 0 2112 0,0 0 304 16,0 0 64-16,0 0 16 0,0 0-592 0,0 0-112 15,1 8-32-15,-1 2 0 0,0-10-320 0,-5 9-64 16,-1 2-16-16,-3 3 0 0,-2-3-464 0,-1 1-112 15,-1 4-16-15,2 0 0 0,0 3-96 0,-1-4-32 16,2-2 0-16,0 2 0 0,0 1-272 0,1-2-64 16,2-2-16-16,1 0 0 0,-2 0-160 0,3 1-128 0,0-5 144 0,3 3-144 15,2-11 0-15,0 0 0 0,0 0 0 0,0 0 0 32,2 9-1600-32,-2-9-400 0,0 0-96 0,15 0-12112 0</inkml:trace>
  <inkml:trace contextRef="#ctx0" brushRef="#br2" timeOffset="126448.42">28468 19107 11055 0,'0'0'976'0,"0"0"-784"16,0 0-192-16,0 0 0 0,0 0 1744 0,0 0 304 15,0 0 64-15,0 0 16 0,12 5-416 0,-1-3-96 16,0-4-16-16,3-1 0 0,2 0-448 0,1 1-80 16,3-1-32-16,0 0 0 0,1-3-240 0,4 2-48 15,-1 2-16-15,2-1 0 0,-1 1-208 0,-1-3-32 0,-3 1-16 0,1 1 0 16,-4-1-352-16,-4 3-128 0,-4-3 0 0,-10 4 0 31,0 0-1968-31,0 0-480 0</inkml:trace>
  <inkml:trace contextRef="#ctx0" brushRef="#br2" timeOffset="126619.87">28457 19331 15663 0,'0'0'1392'0,"0"0"-1120"0,11-1-272 0,3 2 0 15,1 0 2624-15,3-1 480 0,1 0 96 0,3-1 0 16,1 1-1296-16,3-1-272 0,2-2-48 0,7-2-16 16,0 0-384-16,5 3-80 0,-1-1-16 0,-1-1 0 15,-2-3-640-15,-4 0-144 0,-4-2-32 0,-4 3 0 16,-4 2-1920-16,-1-5-384 0,-1-1-80 0</inkml:trace>
  <inkml:trace contextRef="#ctx0" brushRef="#br2" timeOffset="127458.08">29953 18992 2751 0,'0'0'256'0,"0"0"-256"16,0 0 0-16,0 0 0 0,0 0 2592 0,0 0 480 15,2-9 80-15,-2 9 32 0,0 0-1584 0,-2-8-304 0,2 8-64 16,-4-13-16-16,0 3-16 0,-1 0-16 0,0 4 0 0,0-2 0 16,0 2-224-16,-3 2-64 0,1-1 0 0,-4 1 0 15,2 0-224-15,-1 3-48 0,-2 1-16 0,-2 1 0 16,-3 2-128-16,1 1-32 0,-2 2 0 0,0 0 0 15,0 5-128-15,0-3-48 0,-1 3 0 0,0-1 0 16,0 6-80-16,3 2 0 0,0 0-16 0,2 0 0 16,2-2-48-16,2 3-128 0,-1-2 192 0,8-1-64 15,0 1 112-15,3-1 16 0,4-2 0 0,3-2 0 16,5-2 288-16,1-4 64 0,2 2 16 0,3-6 0 16,2-2-208-16,0-2-32 0,1-4-16 0,2 0 0 15,2 3-80-15,-1-6-16 0,-1 0 0 0,-3-3 0 16,-1 4-96-16,-1-4-32 0,-3 1 0 0,-2 0 0 15,0-1-144-15,-3 3 160 0,-1-3-160 0,-1 5 160 0,-2-3-160 16,-6 10 0-16,6-7 144 0,-6 7-144 0,0 0 0 0,10 4 0 16,-10-4 0-16,13 8 0 0,-1 3 0 0,-1 3 0 15,1 3 0-15,-2-3-128 0,1 0 128 0,3 0 0 16,0 2 0-16,1-2 0 0,1-2 0 0,0-1-160 16,3-2 160-16,0 0-160 15,0 0-1504-15,0-2-288 0,0-4-64 0,-1-2-12768 16</inkml:trace>
  <inkml:trace contextRef="#ctx0" brushRef="#br2" timeOffset="127999.09">30503 18810 13583 0,'0'0'592'0,"0"0"144"0,0 0-592 0,0 0-144 0,0 0 0 0,-6-6 0 15,-2-2 880-15,3 4 144 0,5 4 16 0,0 0 16 16,0 0-224-16,-9 0-32 0,9 0-16 0,0 0 0 0,-6 7-144 0,6-7-16 16,-6 12-16-16,2-2 0 0,1 1 16 0,1 3 0 15,2-2 0-15,0 2 0 0,0 0-32 0,-2 4 0 16,1 4 0-16,0-1 0 0,0 1-16 0,-1-2-16 16,0 1 0-16,2-2 0 0,0-2-32 0,0 1 0 15,-2-5 0-15,2-4 0 0,0 1 16 0,0-10 0 16,0 0 0-16,4 8 0 0,-4-8-16 0,0 0 0 15,10 5 0-15,2-2 0 0,1-5 16 0,1-2 0 16,0-2 0-16,1 1 0 0,0-4-96 0,2 0 0 16,-1-4-16-16,1-5 0 0,-2 1-192 0,0-1-48 15,-1 1 0-15,0-2 0 0,1-2-48 0,-1-5-16 16,-1 2 0-16,0-3 0 0,-1 1-128 0,0 4 0 0,-2-1 144 16,0 4-144-16,0 4 0 0,-1 1 144 0,-1 1-144 15,-2 2 0 1,1 3-448-16,-7 8-208 0,0 0-48 0,0 0 0 15,6-5-2944-15,-6 5-576 0</inkml:trace>
  <inkml:trace contextRef="#ctx0" brushRef="#br2" timeOffset="128374.55">31492 18584 11967 0,'0'0'528'0,"0"0"112"0,0 0-512 0,0 0-128 16,0 0 0-16,0 0 0 0,6-5 1568 0,-6 5 288 15,0 0 48-15,0 0 16 0,0 0-656 0,0 0-128 16,0 0-32-16,0 0 0 0,7 9-48 0,-5 3-16 16,-2 3 0-16,-1 5 0 0,-1-1-400 0,-2 1-64 15,-1 2-32-15,0 3 0 0,-2-2-144 0,0 2-16 16,-2 2-16-16,0-3 0 0,0 3-160 0,1-3-16 16,2 3-16-16,1-6 0 0,0-3-176 0,1 1 128 15,0-2-128-15,2-2 128 0,-2-2 0 0,1-1 0 0,1 2 0 16,-1-6 0-1,3-8-576-15,-5 9-112 0,5-9-16 0,-6 5-12720 0</inkml:trace>
  <inkml:trace contextRef="#ctx0" brushRef="#br2" timeOffset="128547.94">31171 18899 14735 0,'0'0'1312'0,"0"0"-1056"0,11-8-256 0,2 3 0 16,1 1 2304-16,3-1 384 0,3 3 96 0,1-1 16 15,3 1-1040-15,3 0-208 0,2 2-32 0,4-1-16 16,3-1-272-16,-2 0-48 0,-1-1-16 0,0 0 0 0,0-1-688 16,-3 2-144-16,-5 0-16 0,-3 0-16 0,-3-7-304 0,-2 3 0 15,-1 2 0-15,-2-3-144 16,-2 0-1872-16,1 3-368 0,0-1-80 0</inkml:trace>
  <inkml:trace contextRef="#ctx0" brushRef="#br2" timeOffset="128996.99">32173 18481 14735 0,'0'0'1312'0,"0"0"-1056"0,0 0-256 0,0 0 0 16,0 0 1504-16,-8 7 240 0,-1 2 48 0,-2 4 16 15,-1-2-448-15,-1 3-80 0,-1 2-32 0,0 3 0 16,0 2-368-16,-1 6-80 0,1 2-16 0,-1-1 0 16,-1 0-96-16,-1-2-32 0,-5 3 0 0,3-2 0 15,1-2-144-15,3-3-48 0,1-2 0 0,2-1 0 16,5-1-96-16,2-2-32 0,0-2 0 0,2-4 0 16,2 1 48-16,1-3 16 0,0-8 0 0,4 8 0 15,-4-8-80-15,12 3 0 0,1-3-16 0,2-2 0 16,4-1-16-16,2-4 0 0,0 0 0 0,2-4 0 15,0 4-128-15,1 2-32 0,0-3 0 16,2 3 0-16,-1 2-128 0,-1 2 0 0,-1 4 0 0,-2-1 0 16,-4 3 0-16,-1 6 0 0,-2-1 144 0,-5 4-144 15,-4 2 0-15,-3 2 0 0,-6 1 0 0,-1 1 128 0,-4 2 0 0,-2-2 0 16,-4-2 0-16,-3 1 0 0,-5 2 64 0,-2-4 32 16,-5 0 0-16,0-3 0 0,-2-4-32 0,-4 1 0 15,-2-2 0-15,0-1 0 0,1-4-192 0,2-4 128 16,2 0-128-16,2-1 0 15,1-2-1568-15,4-6-416 0,3-1-64 0,6-3-13744 16</inkml:trace>
  <inkml:trace contextRef="#ctx0" brushRef="#br2" timeOffset="130744.09">29827 19932 3679 0,'0'0'320'0,"0"0"-320"16,0 0 0-16,0 0 0 0,0 0 2496 0,10 0 416 15,-10 0 96-15,0 0 0 0,12-1-1328 0,-12 1-272 16,10-3-48-16,-10 3-16 0,10-5-96 0,-1 3-32 16,-9 2 0-16,9-8 0 0,-9 8-16 0,6-9-16 15,-1-1 0-15,-5 10 0 0,1-9-288 0,2-2-48 0,-3 2-16 16,-3-1 0-16,3 10-144 0,-5-9-48 15,-4-1 0-15,-1 3 0 0,-1 0-176 0,-2 0-32 0,-1 2-16 0,0-1 0 16,-1 0-160-16,-2 3-48 0,-2 2 0 0,-1 1 0 16,0 0-208-16,-1 2 144 0,1 1-144 0,-2 2 128 15,-1 1-128-15,3 1 0 0,1 3 0 0,1-1 128 16,-1 3-128-16,1 0 0 0,2 1 0 0,1 1 0 16,2 1-128-16,1-2 128 0,1 0 0 0,1 4 0 15,2 1 0-15,3 0 0 0,1-3-144 0,3 1 144 16,2 0 0-16,3-1 0 0,2-2 0 0,2-1 0 15,0 1 304-15,1-7-48 0,0 2 0 0,1-2 0 16,1-2-48-16,3 0-16 0,3-4 0 0,-1 0 0 16,-1-1 64-16,3-2 16 0,1-1 0 0,0 1 0 15,-1-6-112-15,-1 1-32 0,-1-3 0 0,-1 0 0 16,1 0 0-16,-4 0-128 0,1 2 192 0,0-3-64 0,-3 2-128 16,0-3 0-16,0-2 144 0,1 4-144 0,-1 2 0 15,0-3 0-15,1 2 0 0,1-1 128 0,-5 3-128 0,1-2 0 16,0 2 0-16,-2-1 128 0,0 3-128 0,-6 6 0 15,0 0 0-15,7-13 0 0,-4 4 0 0,0-1 0 16,-3 10 0-16,3-7 0 0,-3 7 0 0,1-11 128 16,-1 11-128-16,0-6 0 0,0 6 0 0,0 0 0 15,0 0 0-15,0 0 0 0,0-11 0 0,0 11 0 16,0 0 0-16,0 0 0 0,-3-11 0 0,3 11 0 16,-2-7 0-16,2 7 0 0,0 0 0 0,-5-5 0 15,0-3 0-15,5 8 0 0,-9-6 0 0,9 6 0 16,-9-4 0-16,1-1 0 0,-2 0 0 0,4 1 0 15,6 4 0-15,-11 0 0 0,3-3 0 0,0 1 0 0,0 1 0 0,8 1 0 16,0 0 0-16,-10-3 0 0,0-1 0 0,2 3 0 16,8 1 0-16,-10 0 0 0,1 1 0 0,-2-1 0 15,1-1 0-15,0 1 0 0,-1 0 0 0,1 0 0 16,0 0 0-16,-1 1-128 0,-1 1 128 0,1 0 0 16,1 2 0-16,-2-2 0 0,-1 0 0 0,2-1-128 15,1 3 128-15,0 3 0 0,-3 0 0 0,1-1 0 16,0 3 0-16,-1-1 0 0,0 3 0 0,1-2-128 15,-1 2 128-15,0 3 0 0,0-2 0 0,1 1 0 16,2 1 0-16,1 0-128 0,2-2 128 0,4 1 0 16,0 1 0-16,2 0-128 0,1 0 128 0,2 0 0 15,2-1 0-15,1 2 0 0,1-1 0 0,2 0 0 16,0-1 0-16,1 0 0 0,0-2 0 0,1 0 0 0,0-1 0 16,0-3 128-16,1-1-128 0,1 0 128 0,-1-3-128 15,2-2 176-15,-1 0-176 0,0 1 192 0,1-2-192 16,1-2 160-16,0 1-160 0,-1-1 160 0,-2-1-160 15,1-2 0-15,0 0 144 0,1 0-144 0,-2-3 128 0,1 1-128 16,-2-4 128-16,0 1-128 0,0-2 0 0,0 0 128 16,1 2-128-16,0-5 0 0,-2-2 128 0,0 1-128 15,-1 0 128-15,-2 1-128 0,0 1 0 0,-1 0 0 16,3-1 0-16,-3 3 128 0,-2 4-128 0,-1-4 0 16,3 1 0-16,-1 1 0 0,-4 10 0 0,0 0 0 15,3-7 0-15,-3 7 0 0,0 0 0 0,0 0 0 16,0 0 0-16,0 0 0 0,0 0 0 0,0 0-160 15,-9 0 160-15,9 0 0 0,0 0 0 0,-9 5 0 0,0 3 0 16,2 2 0-16,4 1 0 0,-1 0-128 0,1 0 128 16,2 1 0-16,1 0 0 0,1 2 0 0,1 3 0 0,0-2 0 15,1-2 0-15,3 2 0 0,3 0 0 0,1 2 0 16,-1-1 0-16,2 1 0 0,3-5 144 0,0 0-144 16,0-1 0-16,3 2 128 0,1-5-128 0,1-2 0 15,1 0 0-15,-1-3 128 0,-1-1-128 0,0 0 0 16,-2-2 0-16,2-3-320 0,-4-1 48 0,1 1 16 31,-1-2-1600-31,0 1-320 0,-1 1-64 0,0-2-13312 0</inkml:trace>
  <inkml:trace contextRef="#ctx0" brushRef="#br2" timeOffset="131488.29">30704 19742 10127 0,'0'0'896'0,"0"0"-704"0,0 0-192 0,0 0 0 15,0 0 1664-15,0 0 320 0,0 0 48 0,0 0 16 0,0 0-432 0,0 0-80 16,0 0 0-16,0 0-16 0,0 0-128 0,0 0-32 15,0 0 0-15,0 0 0 0,0 0-480 0,-11 5-112 16,0 5 0-16,-3-4-16 0,2 2-256 0,-4 1-48 16,-1 5-16-16,0-3 0 0,1 2 112 0,-2 1 32 15,-1-1 0-15,-2-2 0 0,1 2-128 0,2-1-32 16,0-3 0-16,3 3 0 0,0-5-32 0,0 2-16 16,-1-2 0-16,1-1 0 0,5 0-48 0,-1-2-16 15,-1 1 0-15,3-1 0 0,9-4-112 0,0 0-32 16,0 0 0-16,0 0 0 0,0 0 96 0,0 0 0 15,8 8 16-15,3-1 0 0,6 1 112 0,1-3 0 16,-1 1 16-16,3 2 0 0,-1-3-256 0,2 0-144 0,1 0 160 0,1 0-160 16,0 0 128-16,1-1-128 0,-5 1 0 15,2-2 144-15,2-2-144 0,0 0 0 0,-4 1 0 0,3-2 128 16,-3-3-128-16,-1 2 0 0,-3-3 0 0,-1-2 0 16,-3-1-192-16,-3 2-128 0,0-5-32 0,-3 3 0 31,-1-5-2320-31,-1 7-464 0,-3 5-80 0</inkml:trace>
  <inkml:trace contextRef="#ctx0" brushRef="#br2" timeOffset="132798.76">31684 19782 8287 0,'0'0'736'0,"0"0"-592"0,0 0-144 0,0 0 0 0,0 0 1488 15,0 0 272-15,0 0 48 0,0 0 16 0,0 0-480 16,0 0-80-16,0 0-32 0,0 0 0 0,0 0-208 0,3-6-64 16,-3 6 0-16,0-9 0 0,0 9-32 0,0 0-16 15,0-8 0-15,0 8 0 0,0 0-160 0,0 0-48 16,0 0 0-16,0 0 0 0,-4-10-128 0,4 10-16 16,0 0-16-16,-9-5 0 0,1 1-160 0,8 4-48 15,-9-6 0-15,0 3 0 0,-1 1-48 0,1-1-16 16,0 2 0-16,-1 0 0 0,-2 0 0 0,1 1 0 15,-1 0 0-15,-2 0 0 0,0 0-32 0,0 2-16 16,-1 1 0-16,-1 2 0 0,0 1-224 0,-2-1 0 0,-2-1 128 16,1 5-128-16,1 1 128 0,1 2 0 0,1-2-128 15,0 2 192-15,1 4-48 0,4 0-16 0,-1 2 0 0,2 0 0 16,3 0-128-16,1 1 192 0,3 0-192 0,1 1 192 16,2-1-64-16,3 0-128 0,-1 0 192 0,4-1-64 15,1 0 160-15,2-2 32 0,0 0 0 0,2-1 0 16,2 1-96-16,1-3-16 0,3-3 0 0,0 2 0 15,2-5-16-15,3 3 0 0,1-4 0 0,1-1 0 16,0-2 32-16,2-1 0 0,-2-4 0 0,1-3 0 16,-1 0-48-16,2 0-16 0,-2-4 0 0,0 3 0 15,0-4-16-15,0 2 0 0,-1-3 0 0,-2 2 0 16,0-4-144-16,-2 0 192 0,-1-1-192 0,0 0 192 16,-2-1-192-16,-2 1 0 0,-2-1 0 0,-1 0 128 15,1-3-128-15,-5 5 0 0,0-2 144 0,-2 1-144 0,-1-1 128 16,-3-1-128-16,-1 2 128 0,-1-2-128 0,-2-1 0 15,1 1 0-15,-4-1 0 0,0 0 128 0,0-1-128 0,-3 0 0 16,0 1 0-16,0 2 0 0,-2 0 0 0,-1 0 0 16,1 1 0-16,-2-2 0 0,-1 4 0 0,-1 3 0 15,-2-1 0-15,-1 5 0 0,-1-2 0 0,0 5-128 16,0-1 128-16,0 2 0 0,0 0 0 0,-2 1 0 16,0 2 0-16,0 2-128 0,-2 4 128 0,0-3 0 15,0 1 0-15,1 4 0 0,1 4 0 0,-1 1 0 16,-2-1 0-16,1 2-128 0,0-2 128 0,2 1 0 15,2 1 0-15,1 0 0 0,0-4 0 0,1 4 0 16,6-1 0-16,0 0-128 0,-2 3 128 0,5 0 0 16,2-2 0-16,1 2 0 0,1 0 0 0,1 0 0 15,2-2 0-15,1-1 0 0,3-1 0 0,0 0 0 16,3 0 0-16,0 0 0 0,3-3 0 0,1 1 0 16,0 2 0-16,3-2 0 0,2 0 0 0,2 2 0 0,0-5 0 15,4 0 0-15,3 0 0 0,-2 0 0 0,-1 0 0 0,1 0 128 16,-2-4-128-16,0 1 0 0,3-3 0 0,-1-1 0 15,0-3 128-15,-2 0-128 0,-1-2 128 0,3-1-128 16,-5-1 0-16,4 1 128 0,-2-3-128 0,1 0 0 16,0 2 0-16,-1-3 128 0,1 1-128 0,-3-2 0 15,1 0 0-15,0 0 0 0,-3 1 0 0,0-1 128 16,1 0-128-16,-4-1 0 0,0 1 0 0,-1-5 128 16,2 1-128-16,-2 0 0 0,-2-2 0 0,0 0 128 15,0 0-128-15,-5-1 0 0,-2 1 0 0,1-1 128 16,-3 3-128-16,0-2 128 0,-1 1-128 0,-3 0 128 0,-4 1 0 15,-1 0 16-15,-1-1 0 0,-2 4 0 0,-4-3-16 0,0 1 0 16,-2 3 0-16,-1-1 0 0,-4 6-128 0,1-1 0 16,-2-2 0-16,-1 5 0 0,-1-1 0 0,0 3-192 15,0 0 32-15,2 0 16 16,3 3-1648-16,-1 1-336 0,4 2-64 0</inkml:trace>
  <inkml:trace contextRef="#ctx0" brushRef="#br2" timeOffset="176885.13">15364 14415 911 0,'0'0'0'0,"-6"5"0"16,-3 0 0-16,2 1 0 0,0-2 3392 0,-1 2 576 0,-1 3 128 0,0-4 32 16,1 2-2080-16,-1 0-432 0,-2-2-80 0,3 0 0 15,1 1 48-15,7-6 16 0,-5 1 0 0,5-1 0 16,0 0-208-16,0 0-48 0,5-8 0 0,3 1 0 16,1-4-768-16,3 0-144 0,2-3-48 0,4-4 0 15,4 0-208-15,-2-1-48 0,3 0-128 0,1-1 192 16,3 0-192-16,0-2 128 0,-1 2-128 0,1 3 0 15,0 6 0-15,-2-1 0 0,-1 6 0 0,-2 1 0 16,-4 5 0-16,-2 6 0 0,-1 2 0 0,-4 6 0 0,-5 5 0 16,2 6 0-16,-6 6 0 0,-3 3 0 0,-3 4 0 0,-4 5 256 15,-2 1-64-15,-2 3 0 0,-5-2 0 0,0 0-16 16,-2-7 0-16,-5 9 0 0,4-5 80 0,5-9 32 16,-1-10 0-16,5-7 0 0,2-7 496 0,3 0 112 15,6-9 0-15,0 0 16 0,0 0-208 0,5-14-64 16,2-5 0-16,6-2 0 0,5-6-288 0,2 1-64 15,3-3-16-15,1 1 0 0,2-2-272 0,0-2 0 16,-1 0 0-16,1 2 0 0,1-2 0 0,-3 3 0 16,-2 5 0-16,1 6 0 0,-3 1 0 0,-1 7 0 15,-4 2 0-15,1 8 0 0,-3 7 0 0,0 5 0 16,-3 5-128-16,-2 6 128 0,-4 6-208 0,-3 4 48 16,-2 4 16-16,-2 2 0 0,-4 3 144 0,-4 0-208 15,4 0 80-15,-2-6 128 0,0-8-128 0,1-7 128 16,5-4 0-16,-1-8 0 0,4-9 0 0,0 0 0 15,0 0 0-15,0 0 128 0,7-7 176 0,5-9 16 16,3-6 16-16,3-3 0 0,2-2-144 0,3-5-48 0,3 3 0 16,0 0 0-16,2-3-144 0,3 3 0 15,2 2 0-15,0 4 0 0,0 7 0 0,-1 3 0 0,-2 6 0 16,-3 3 0-16,-3 8 0 0,-4 4 0 0,-2 8-128 0,-1 3 128 16,-5 2-128-16,-1 9 128 0,-4 3-160 0,-3 4 160 15,-3 1-128-15,-2 1 128 0,-3 3 0 0,0 0-144 16,-1-4-256-1,1-6-48-15,2-8-16 0,1-2 0 0,1-6-1232 0,2-2-240 16,1-2-48-16,-3-12-16 0,0 0-880 0,14-8-192 0,0-10-16 16,-2 0-16-16</inkml:trace>
  <inkml:trace contextRef="#ctx0" brushRef="#br2" timeOffset="177173.76">16854 14345 24879 0,'0'0'2208'0,"0"0"-1760"16,-7 2-448-16,2 3 0 0,-1 4 1760 0,0 0 272 16,-2 4 48-16,-1 3 16 0,3 3-800 0,-2 3-144 15,1 5-48-15,-1-2 0 0,3 6-464 0,-2-1-80 16,4 1-32-16,0-2 0 0,2-1-240 0,2-1-48 16,2-5-16-16,2-1 0 0,1-5 144 0,3-2 16 15,1 0 16-15,2-7 0 0,-1-1 176 0,2-5 16 16,1-2 16-16,0-7 0 0,0 3 112 0,0-7 32 15,1-2 0-15,3-3 0 0,0-3-192 0,-1-2-48 16,0 0 0-16,2 0 0 0,-1-6-304 0,0 2-64 16,-2-2-16-16,3 4 0 0,0-1-128 0,0 3 0 0,0 2 0 0,0 1 0 31,0 0-736-31,1 2-176 0,-1 2-48 0,0 2 0 16,-2 2-2560-16,-1 0-528 0</inkml:trace>
  <inkml:trace contextRef="#ctx0" brushRef="#br2" timeOffset="177473.33">18014 13657 26719 0,'4'-18'2368'0,"-1"12"-1888"0,2 0-480 0,-3-2 0 0,3 3 1360 0,-5 5 176 16,0 0 48-16,0 0 0 0,0 0-48 0,-2 10-16 16,-6 0 0-16,-1 7 0 0,-2 6-624 0,-3 5-128 15,-3 2-32-15,-2 1 0 0,-2 2-96 0,-1 0-32 16,1 2 0-16,-1 0 0 0,4-5-272 0,0-1-48 16,3 1-16-16,-1-4 0 0,0 0-272 0,4-5 0 15,0 1 128-15,3-2-128 16,0-1-1120-16,3 2-288 0,0-7-48 0,1 0-16544 0</inkml:trace>
  <inkml:trace contextRef="#ctx0" brushRef="#br2" timeOffset="177821.53">18674 14434 27647 0,'0'0'2448'0,"0"0"-1952"16,0 0-496-16,0 0 0 0,6-5 1216 0,-6 5 160 16,12-6 32-16,2 5 0 0,1 0-368 0,5 0-64 15,5-2-16-15,3 2 0 0,2-2-576 0,4-3-112 16,6-2-16-16,-3 2-16 0,-3-2-240 0,0 3 128 16,-2 1-128-16,-10-1 0 15,-1 2-1216-15,-2 0-352 0,-3 2-64 0</inkml:trace>
  <inkml:trace contextRef="#ctx0" brushRef="#br2" timeOffset="177954.93">18837 14648 5519 0,'-24'14'496'0,"11"-8"-496"16,0-3 0-16,13-3 0 0,0 0 5824 0,1 13 1056 15,8-5 224-15,4-1 32 0,5-8-4128 0,5 1-816 16,11-1-160-16,-7-3-48 0,6-4-1056 0,5-3-224 16,6-2-32-16,6-1-16 0,3-1-432 0,7 0-96 15,6-3 0-15,4-1-12288 16,0 2-2432-16</inkml:trace>
  <inkml:trace contextRef="#ctx0" brushRef="#br2" timeOffset="178801.72">19908 14648 17503 0,'-7'0'1552'0,"3"0"-1232"0,1 0-320 0,3 0 0 16,0 0 2048-16,0 0 336 0,0 0 80 0,0 0 16 15,23 0-1232-15,-1-1-240 16,1 0-48-16,0 0-16 0,0 2-208 0,2-2-32 0,0-3-16 0,6 0 0 16,-1-2-304-16,2 1-48 0,-3-2-16 0,1 2 0 15,1-1-176-15,1-2-144 0,-3 3 192 0,2 0-192 32,-2-4-1920-32,-1 3-480 0,-2-3-96 0</inkml:trace>
  <inkml:trace contextRef="#ctx0" brushRef="#br2" timeOffset="179404.88">20710 14529 23039 0,'0'0'2048'0,"7"-6"-1648"15,0-6-400-15,5 3 0 0,1-2 768 0,1 2 64 16,2-5 0-16,3 0 16 0,3-1-16 0,1-2 0 15,3-1 0-15,1-2 0 0,-2 0-128 0,1 1-16 16,-2 1-16-16,-2 3 0 0,-3 2-176 0,-2 5-48 16,-3 3 0-16,-2 1 0 0,-12 4-256 0,9 8-48 15,-3 1-16-15,-2 9 0 0,-5 5-128 0,-2 2 0 16,-1 7 0-16,-3 3 128 0,-6 9 96 0,-2 1 16 16,-2-1 0-16,2-2 0 0,-5-8-48 0,2-1-16 0,1-4 0 0,0-3 0 15,-1-5 336-15,1-3 64 16,4-5 0-16,5-2 16 0,1-3 64 0,7-8 16 0,0 0 0 0,0 0 0 15,10-2-160-15,3-4-48 0,2-5 0 0,6-6 0 16,3-2-224-16,3-3-48 0,2 1-16 0,0-6 0 16,-1 0-176-16,0-2 0 0,-1 3 0 0,1-2 128 15,0 3-128-15,0 3 0 0,-3 1 0 0,-2 7 0 16,0 3 0-16,-4 7 0 0,-3 1 0 0,-3 7 0 0,0 1 0 16,-6 9 0-16,0 4-176 0,-5 5 176 15,-3 4-256-15,-4-1 48 0,-3 5 0 0,-2 1 0 0,-1-2 208 0,-2-1-192 16,0-1 192-16,2-3-192 0,-1-6 192 0,2-3 0 15,1-3 0-15,3-6 0 0,6-7 176 0,0 0-32 16,0 0 0-16,0 0 0 0,4-6 144 0,3-7 32 16,5-1 0-16,-1 3 0 0,3-4-160 0,3-3-32 15,2-2 0-15,2-3 0 0,5 1-128 0,-1 0 0 16,2-4 144-16,1 2-144 0,1 1 0 0,0 1 0 16,1 2 0-16,-1 6 0 0,-1 1 0 0,-1 3 0 15,-3 6 0-15,6 8 0 0,-4 7 0 0,-7 7 0 16,-7 4 0-16,-3 6 0 0,-4 6 0 0,-2 2-256 15,-7 2 32-15,-2 2 16 0,-4 10-32 0,-2-8 0 16,2-5 0-16,0-3 0 16,0-5-560-16,3-6-112 0,5-2-32 0,-2-5 0 15,4-3-1776-15,4-7-352 0,-4-6-80 0</inkml:trace>
  <inkml:trace contextRef="#ctx0" brushRef="#br2" timeOffset="180010.94">22728 14525 31327 0,'0'-15'1392'16,"-2"5"272"-16,-1-4-1328 0,0 0-336 0,1 0 0 0,-4 4 0 0,1-3 320 0,-2 7-16 15,-3-1 0-15,-4 5 0 0,-5 2-304 0,-4 2 0 16,-3 5 0-16,-4 0 0 0,-7 5 0 0,0 2 0 16,-1 6 0-16,1 3 0 0,3-3 0 0,3 3 0 15,3 1 0-15,13-10 0 0,1 7 0 0,4-4 160 16,2 0-160-16,4-1 128 0,4-2 0 0,3-1-128 15,3-5 192-15,6-1-64 0,3-5 240 0,3-2 32 16,2-2 16-16,8 0 0 0,4-7-128 0,2 1-32 16,-1-4 0-16,0-1 0 0,-1 1-80 0,-1 0-32 15,-4 0 0-15,-2 6 0 0,-4 0-16 0,-2 2-128 16,-2 2 192-16,-3 8-64 0,-1 1 160 0,-3 10 32 16,-1 3 0-16,-4 9 0 0,-3 6 0 0,-3 3 16 15,-3 4 0-15,-1 6 0 0,-3 2-80 0,-2-1-32 0,-4 4 0 0,-4 3 0 16,-3 5 96-16,-6-3 32 0,-5 0 0 0,-3 2 0 15,-6-6-16-15,-1-3 0 0,-1-5 0 0,0-4 0 16,-2-1 0-16,5-8 0 16,0-5 0-16,2-2 0 0,0-3-160 0,2-5-48 15,2-9 0-15,-14-1 0 16,4-10-1056-16,6-5-224 0,5-5-32 0,14-2-11040 0,1-7-2224 0</inkml:trace>
  <inkml:trace contextRef="#ctx0" brushRef="#br2" timeOffset="180347.82">23367 14634 21183 0,'0'0'1888'0,"0"0"-1504"16,0 0-384-16,0 0 0 0,0 0 1152 0,0 0 176 16,0 0 16-16,6 2 16 0,6 0 240 0,-1 1 64 0,5 1 0 0,1-3 0 15,5 0-192-15,5 0-48 0,4-1 0 0,5-1 0 16,2-1-432-16,5-3-96 0,-3 1 0 0,3 0-16 16,2-1-272-16,0-3-48 0,2 3-16 0,2 4 0 15,-2 0-416-15,0 1-128 0,-4-2 0 0,-4 1 0 16,-3-1-1232-1,-4-4-304-15,-4 4-64 0</inkml:trace>
  <inkml:trace contextRef="#ctx0" brushRef="#br2" timeOffset="181627.82">24878 14066 21183 0,'2'-24'944'0,"0"13"192"0,2-3-912 16,1-3-224-16,2 1 0 0,-1 0 0 0,0 1 1024 0,1 2 144 16,0 2 48-16,2 0 0 0,0 3-320 0,1-2-48 15,2 7-16-15,0 1 0 0,2 2-352 0,2 4-80 16,0 3-16-16,3 7 0 0,1 6 48 0,0 8 0 15,-3 3 0-15,-1 6 0 0,-4 5-144 0,1 6-32 16,-8-1 0-16,-1 6 0 0,-8 6-16 0,-2 1-16 16,-7 7 0-16,-2-6 0 0,-7-1-32 0,2-4 0 15,0-7 0-15,-1 0 0 0,2-7-192 0,3-6 144 16,-1-4-144-16,2-5 128 0,1-7 208 0,1-3 48 16,0-3 0-16,3-5 0 0,1-3 96 0,2-3 32 15,-1-9 0-15,3 0 0 0,0-7 128 0,2-3 48 16,3-6 0-16,2-2 0 0,-1-6-448 0,5-3-96 15,2-6-16-15,2 0 0 0,2-4-128 0,4 0 0 16,2-1 0-16,3-3 0 0,5-1 0 0,4 4 0 16,6-2 128-16,5 5-128 0,-1-1 0 0,2 3 0 15,-1 4 0-15,1 5 0 0,1-1 0 0,2 6 0 16,-3-2 0-16,2 7 0 0,-1 2 0 0,-1 3 0 16,-2 2 0-16,-5 6 0 0,-6 3 0 0,-4 2 0 15,-8 4 0-15,-3 0 0 0,-5 5 0 0,-4 4-176 16,-5 4 176-16,-1 2-192 0,-4 1-128 0,-3 1-16 0,-3 0-16 15,-7 6 0 1,-2 2-448-16,-1-4-96 0,2 0 0 0,2 0-16 16,1-2-2336-16,2 2-464 0,-5 13-80 0,5-5-32 0</inkml:trace>
  <inkml:trace contextRef="#ctx0" brushRef="#br2" timeOffset="182301.93">26180 14158 24879 0,'3'-9'2208'0,"-3"-2"-1760"16,1 0-448-16,3 0 0 0,1-2 688 0,0 4 48 15,-1 0 16-15,-4 9 0 0,0 0 176 0,0 0 32 0,0 0 16 0,0 0 0 16,6 7-208-16,-1-1-32 0,0 6-16 15,-4 4 0-15,2 4-192 0,0 2-32 16,-1 2-16-16,1 7 0 0,-2 2-256 0,-1 2-48 0,-1 1-16 0,-1-1 0 16,2 1 80-16,-2-2 16 0,-1-4 0 0,2-2 0 15,1 0 48-15,0-4 16 16,0-7 0-16,3-3 0 0,0-2 256 0,2-2 48 0,2-2 16 0,3-4 0 16,3-10 176-16,3 0 32 0,3-7 16 0,3-3 0 15,0-4-224-15,5-2-32 0,3-6-16 16,-1 1 0-16,1-5-256 0,1-3-48 0,-1-6-16 0,1-6 0 15,1 0 0-15,1-1 0 0,1 1 0 0,12-13 0 16,-8 7-272-16,-5 13 128 0,-6 7-128 0,-4 7 0 16,-3 5 0-16,-3 6 0 0,-5 5 0 0,-3 1-144 15,-9 9-1376-15,0 0-272 16,0 0-48-16,0 0-17392 0</inkml:trace>
  <inkml:trace contextRef="#ctx0" brushRef="#br2" timeOffset="184351.9">28099 13123 19807 0,'7'-7'880'0,"-7"7"176"0,7-4-848 0,-7 4-208 0,7-3 0 0,-7 3 0 15,0 0 384-15,0 0 48 0,0 0 0 0,0 0 0 16,0 0 240-16,0 0 48 0,0 0 16 0,0 0 0 15,0 0 16-15,0 0 0 0,-14 1 0 0,-4 1 0 16,-2 0-336-16,-3 2-64 0,-1 1-16 0,-6 2 0 16,-3 0-32-16,-5 3-16 0,-5-5 0 0,-5 3 0 0,-4-2-160 0,-2 1-128 15,0-1 144-15,-1-2-144 0,0 4 144 16,-6 0-144-16,-1-1 128 0,-5 2-128 0,-5-4 320 0,0 1-32 16,-2 0 0-16,-2 1 0 0,2-1 32 0,-10 2 0 15,-10-3 0-15,-2 1 0 0,-1 3-80 0,-2-1-16 16,-3-2 0-16,-5-2 0 0,-3 2 96 0,1 1 0 15,0-4 16-15,-4 0 0 0,-6 2-16 0,1 0 0 16,5-2 0-16,-8-2 0 0,-6 0-64 0,0 1 0 16,3-2-16-16,-4 0 0 0,-6 0-240 0,2 0 176 15,5 0-176-15,-6-2 160 0,-6 1-32 0,3 0 0 16,4-2 0-16,-4 1 0 0,-7 0-128 0,1 1 192 16,5 1-192-16,-4-1 192 0,-5-2-192 0,-1 1 128 15,5-1-128-15,-3 1 128 0,-6 0-128 0,1 0 160 16,2-2-160-16,0 2 160 0,-1-1-32 0,-2 2 0 0,-2 1 0 15,6-2 0-15,3 0 64 0,-3 2 16 16,-7 4 0-16,3-4 0 0,2 1 32 0,-1 2 0 16,-4 2 0-16,0 1 0 0,0-4 16 0,6 1 0 15,0 3 0-15,1 1 0 0,-1-5-64 0,5 0-16 0,5-2 0 0,0 1 0 16,-2-1-176-16,3 1 0 0,3 0 144 0,-3-2-144 16,-4 1 0-16,2 3 0 0,3-2 0 0,-5 1 128 15,-5 2-128-15,1 0 0 0,2 0 0 16,-2 2 0-16,-2 1 0 0,1-2 0 15,4 4 0-15,0-2 0 0,2 0 0 0,2 0 0 0,6-2 0 0,-4 2 0 16,2 0 0-16,3-3 0 0,3 0 0 0,4 1 0 16,-1-2 0-16,3 0 0 0,2 4 0 0,0-1 0 15,1-3 0-15,5-1 0 0,6 2 0 0,0 0 0 16,0 0 0-16,5-3 0 0,8 0 0 0,3-1 0 0,7 0 0 16,-1-1 0-16,1-4 0 0,6 1 128 0,8-1-128 0,6 0 0 15,6-2 0-15,7 4 0 0,8 0 0 0,4-1 0 16,5-2 0-16,3 1 0 0,2 1 0 0,5-2 144 15,8-1-144-15,4 2 0 0,3 1 176 0,3-1-176 16,5 1 160-16,2 4-160 0,0 0 128 0,0 0-128 16,0 0 0-16,14 2 144 0,5 0-144 0,1 5 0 15,1-1 0-15,-1 5 0 0,-1-2 0 0,1 5 0 16,1 4 0-16,1 4 0 0,1 4-128 0,0 2 128 16,0 5 0-16,0 7 0 0,-4 7 0 0,0 4 0 15,-2 5-144-15,-1 3 144 0,-3 6 0 0,-3 5 0 16,-2 4 0-16,-3 0 144 0,-5 1-144 0,0 3 0 15,-5 2 0-15,-2 2-176 0,-2-2 176 0,-2 2 0 16,-2-1 0-16,-1 0 0 0,2-2 0 0,-2-3 0 16,1 0 0-16,1-8 0 0,2-6 0 0,1 0 0 0,3 0 0 15,1-6 128-15,0-4-128 0,5-4 0 0,4-7 0 0,1-2 0 16,1-5 0-16,3-4 0 16,2-7 0-16,3-2 0 0,4-4 0 0,4-1 0 15,3-1 0-15,7-6 0 0,4 0 0 0,7-4 128 16,4 0-128-16,2 0 0 0,1-9 0 0,3 2 0 0,5-1 0 15,5 2 0-15,7-3 0 0,8-4 0 0,4 1 0 16,7-1 0-16,3-3 0 0,9-3 0 0,11-2 0 16,7 0 0-16,4-3 0 0,10 0 0 0,10-2 0 0,3 0 0 15,1-2 0-15,11-1 0 0,7 2 0 0,5 1 0 16,5-5 0-16,0 3 0 0,2 3 0 0,3 1 0 16,6 1 0-16,2 0 0 0,3 1 0 0,-3 0 0 15,-4 0 0-15,4 2 0 0,4-1 0 0,1 3 0 0,1 0 0 16,1 1 0-16,0 3 0 0,-1-4 0 0,-6 0 0 15,4 2 0-15,0-2 0 0,3 2 0 0,2 4 0 16,0-2 0-16,-1 1 0 0,-2 1 0 0,-1 0 0 0,3 1 0 16,0-1 0-16,0 2 0 0,-2 1 0 0,-1 3 0 15,-2-3 0-15,-6 3 0 0,-2-2 0 16,-2 3 0-16,-2 0 0 0,0 4 0 0,1 0 0 0,-9-3 0 16,-2 1 0-16,-2 1 0 0,-1-2 0 0,-3 2 0 15,-7 1 0-15,0-2 0 0,-3-2 0 0,0 1 0 16,-1 1 0-16,-4-2 0 0,-7-2 0 0,0 2 0 15,3 0 0-15,-6 0 0 0,-6 2 0 0,-1 2 0 16,0-2 0-16,-6 3 0 0,-7-1 0 0,-2-1 0 16,-3 0 0-16,-4 1 0 0,-3 0 0 0,-8-3 0 15,-7 2 0-15,-2-1 128 0,-3 0-128 0,-2 0 0 16,-4 2 0-16,-3 0 0 0,-4 0 0 0,-3-2 0 16,-4 3 0-16,-2 2 0 0,-2-2 0 0,-2 0 0 15,-3 2 0-15,-3 0 0 0,-7-5 0 0,-3 2 0 0,-4-1 0 0,-1 2 0 16,-2-2 0-16,-3 1 0 0,0 1 0 15,-4 2 128-15,-4-2-128 0,-1 1 0 0,-4 1 0 16,-1-4 0-16,0 2 0 0,-4 3 0 0,-1-4 0 16,-3 1 0-16,0 0 0 0,-5 1 0 0,-7-6 0 15,7 4 0-15,-7-4 0 0,0 0 0 0,0 0 128 0,0 0-128 16,0 0 0-16,0 0 0 0,0 0 0 0,0 0 0 16,7-4 0-16,-7 4 176 0,0-12-176 0,-1 2 192 15,-1-2-192-15,-3-6 0 0,1-1 144 0,-1-4-144 16,1-3 128-16,-2 0-128 0,-1-6 128 0,3-2-128 0,0-5 192 15,1-6-48-15,-2-2 0 0,0-7 0 0,-1-7 128 16,1-3 32-16,1-14 0 0,-2 0 0 0,2-10 0 16,0-2 0-16,1-3 0 0,2-5 0 0,1 1 0 0,0 5 0 15,1 5 0-15,1 6 0 0,-1 8-112 0,0 3 0 16,0 4-16-16,1 0 0 0,-4 8-176 0,1 1 192 16,-3 6-192-16,-1 2 192 0,-1 0-192 0,-2 7 0 15,1 0 0-15,-1 4 0 16,-1 0-992-16,2 1-80 0,-5 3-16 0,1 6-12368 15,-1-2-2480-15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9:37:28.16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1811 11632 11967 0,'0'0'1072'0,"-3"13"-864"0,-4-5-208 0,7-8 0 16,-6 11 1088-16,6-11 192 15,0 0 16-15,0 0 16 0,0 0 240 0,0 0 48 16,0 0 16-16,0 0 0 0,0 0-64 0,0 0-16 0,5-10 0 0,1 0 0 15,2-4-512-15,1-3-96 16,2-3-32-16,2-1 0 0,1 0-352 0,-1-3-80 16,-2 0-16-16,2-3 0 0,0 0-128 0,-1 3-48 0,1-1 0 0,-2 3 0 15,-2-1-48-15,1 0-16 0,1 3 0 0,-4 3 0 16,0 6-80-16,-1 0 0 0,-1 5-128 0,-5 6 192 16,0 0-192-16,11 2 0 0,0 2 0 0,-4 9 0 15,0 5 0-15,-1 4 0 0,2 6 0 0,-1 4 0 16,2 7 128-16,-1 3-128 0,-2 0 0 0,3 4 0 15,0-3 128-15,0 4-128 0,-4-3 0 0,-1-2 0 16,1-6 128-16,-1-2-128 0,-1-4 0 0,2-1 0 16,-2-6 128-16,1 0-128 0,1-1 0 0,-1-1 0 15,-2-6 0-15,1-4 0 0,1 0 0 0,-4-11 0 16,5 6-1600-16,-5-6-224 0,0 0-32 0,0 0-11968 16</inkml:trace>
  <inkml:trace contextRef="#ctx0" brushRef="#br0" timeOffset="242.42">2035 11644 19343 0,'0'0'848'0,"-5"-7"192"0,5 7-832 0,0 0-208 16,-4-7 0-16,4 7 0 0,0 0 1936 0,-9 2 352 15,2 7 64-15,0 1 16 0,3 4-736 0,1 3-144 16,-2 4-16-16,1 9-16 0,1-1-416 0,1 6-80 15,-2 6 0-15,-1 2-16 0,-2 8-208 0,2-14-32 16,-2 4-16-16,-2 3 0 0,-1 1-240 0,-4 22-64 16,1-6 0-16,2-8 0 0,-1-4-240 0,1-1-144 15,-2-5 160-15,0-1-160 0,2-5 0 0,-1 0-192 16,1-4 16-16,1-1 0 16,1 1-2272-16,2-3-464 0</inkml:trace>
  <inkml:trace contextRef="#ctx0" brushRef="#br0" timeOffset="758.24">1225 13403 17503 0,'-3'-10'1552'0,"-1"-3"-1232"16,0-4-320-16,0 5 0 0,-1 0 1216 0,0 0 176 0,0 1 32 0,2 5 16 16,1 1 144-16,-3-3 16 0,5 8 16 0,0 0 0 15,0 0-368-15,0 0-80 0,0 0-16 0,-7 9 0 16,4 0-384-16,0 5-96 0,0 3-16 0,2 4 0 15,-1 7-144-15,2 1-16 0,0 4-16 0,0 3 0 16,0 2-128-16,0 7-32 0,1-2 0 0,-1 4 0 16,-3-4-192-16,1 2-128 0,-1-5 128 0,1-2-128 0,-3-3 0 15,2-5 144-15,1-6-144 0,0 1 0 0,0-4-176 16,0-3-144-16,2-8-16 0,0-10-16 16,0 0-1824-16,0 0-384 0,0 0-64 0</inkml:trace>
  <inkml:trace contextRef="#ctx0" brushRef="#br0" timeOffset="1063.77">1110 13307 23951 0,'-3'-13'2128'0,"3"4"-1696"0,3-4-432 0,3 0 0 0,4 2 400 0,2-3 0 15,-1-3 0-15,6 1 0 0,3 0 240 0,3 2 32 16,1 3 16-16,3 0 0 0,7 4 128 0,5 2 16 15,5 5 16-15,1 9 0 0,-3 4-288 0,0 6-64 16,-2 4-16-16,-5 3 0 0,-4 7-144 0,-6 7-16 16,-2 6-16-16,-8 3 0 0,-7 1 160 0,-3-1 48 15,-2 2 0-15,-6 0 0 0,-5-1 96 0,-2-3 32 16,-4 1 0-16,-4 0 0 0,-3-5 128 0,-6 2 48 0,-2-3 0 16,6-12 0-16,-4 2-384 0,-4-1-80 0,-1 0-16 15,-1-1 0-15,-2-5-336 0,1-2 144 0,1-5-144 0,1-3 0 16,1-5 0-16,1-7-176 0,4-5 0 0,-6-10 0 31,9-9-1824-31,8-1-368 0,7-6-80 0</inkml:trace>
  <inkml:trace contextRef="#ctx0" brushRef="#br0" timeOffset="1409.37">2353 13151 21183 0,'0'0'944'0,"0"0"192"15,0 0-912-15,0 0-224 0,0 0 0 0,-4 13 0 0,0 2 2624 0,-1 7 496 16,-1 2 80-16,-3 5 32 0,0-1-1920 0,-2 4-384 16,0 1-80-16,1 2-16 0,1 4-192 0,0-4-64 15,-1-2 0-15,5-9 0 0,1 3-256 0,2 1-64 16,-1-1-16-16,2-2 0 0,1 1-16 0,4-4 0 15,2 0 0-15,1-3 0 0,0-4 32 0,2 1 16 16,1 0 0-16,4-2 0 0,0-6-64 0,4 1-16 16,4-6 0-16,-1 0 0 0,5-4-32 0,0-1-16 15,1 1 0-15,0-3 0 0,-1-2-144 0,0 1 128 16,-1 0-128-16,-3-4 128 0,-3 0-128 0,-3 0-256 16,-2 3 64-16,3-6 16 15,-4 5-1296-15,-6-3-272 0,-3 3-48 0,-4 7-16 16,0 0-1280-16,-11-7-256 0,-16-2-48 0,-4 4-16 0</inkml:trace>
  <inkml:trace contextRef="#ctx0" brushRef="#br0" timeOffset="1550.59">2285 13614 19295 0,'0'0'848'0,"6"-3"176"0,1-2-816 0,1-1-208 0,3 1 0 0,3 1 0 16,3-2 1168-16,2 1 192 0,4 1 48 0,16-5 0 16,3 0-528-16,-11 0-112 0,0-1 0 0,2-3-16 0,0 3-96 0,14-8-16 15,-8 3 0-15,-4 1 0 0,-3 2-448 0,-7 4-192 16,-7-3 176-16,-6 5-176 15,-7-2-1280-15,-7 2-368 0,-4 0-64 0</inkml:trace>
  <inkml:trace contextRef="#ctx0" brushRef="#br0" timeOffset="1694.53">2193 13232 29487 0,'-8'-12'1296'0,"7"2"288"0,2-3-1264 0,3-5-320 16,2-2 0-16,6-1 0 0,4 2 1136 0,6-1 160 15,1 0 48-15,7-1 0 0,6 0-448 0,6-3-64 16,9-2-32-16,5 3 0 0,1-2-432 0,1 1-96 15,1 1-16-15,-2 1 0 16,-1 7-608-16,-2 2-128 0,0 2-32 0,0 6-15920 0</inkml:trace>
  <inkml:trace contextRef="#ctx0" brushRef="#br0" timeOffset="2279.19">1941 14609 24879 0,'0'0'2208'0,"0"0"-1760"0,0 0-448 0,0 0 0 15,0 0 672-15,0 0 48 0,-4 8 16 0,0 6 0 16,-1 2 352-16,0 5 64 0,-2 1 0 0,0 8 16 16,1 1-192-16,2 4-32 0,-1 3-16 0,1 0 0 15,-1-1-448-15,4 1-96 0,0 1 0 0,-1 1-16 16,1 0-368-16,1-4 0 0,0-3 0 0,1-2 0 0,2-2 0 0,-2-1-320 16,2-3 64-16,-1-3 16 15,-1-4-2384-15,1-3-496 0,-2-6-80 0,-2 0-9360 16</inkml:trace>
  <inkml:trace contextRef="#ctx0" brushRef="#br0" timeOffset="2431.46">1673 15111 20271 0,'-3'-15'1792'0,"3"9"-1424"15,0-5-368-15,5 4 0 0,4-5 2576 0,3 2 448 16,2 3 96-16,2-4 16 0,6 2-1984 0,6-3-400 16,5-1-80-16,7 2-16 0,8-6-96 0,4 1-32 15,4-4 0-15,5 3 0 0,-2-2-80 0,4 0 0 16,-1-1-16-16,24-4 0 15,-8 7-944-15,-8 5-176 0,-5 2-32 0,-29 5-15152 16</inkml:trace>
  <inkml:trace contextRef="#ctx0" brushRef="#br0" timeOffset="2930.27">1169 16457 25167 0,'0'0'1104'0,"0"0"240"0,0 0-1072 0,0 0-272 0,0 0 0 0,0 0 0 15,0 0 832-15,0 9 128 16,-1-1 0-16,0 4 16 0,-2 1-192 0,1 4-32 0,-2 4-16 0,0 2 0 16,-1 3 224-16,3 2 32 0,-2-3 16 0,0 5 0 15,-1-3-800-15,1 0-208 0,3-2 0 0,-2 2 0 16,-1-5 0-16,2-1 0 0,1-2 0 0,1-2 0 31,-3-5-2864-31,3-3-496 0</inkml:trace>
  <inkml:trace contextRef="#ctx0" brushRef="#br0" timeOffset="3307.19">1628 16432 13823 0,'0'0'1216'0,"-2"10"-960"16,2 5-256-16,-3 3 0 0,1 1 2336 0,-3 3 416 16,-3 3 96-16,-1 1 16 0,0 3-1488 0,-1-4-288 15,-1 2-64-15,-1-4-16 0,1 2-64 0,-1-2-16 16,1-5 0-16,2-3 0 0,3-5-160 0,2 0-48 16,0-6 0-16,4-4 0 0,0 0-208 0,0 0-64 15,2-10 0-15,2-4 0 0,1-8-144 0,3 0-48 16,1-1 0-16,0-3 0 0,-2 1-256 0,5 1 160 15,1-3-160-15,-1 5 128 0,1 1-128 0,0 0 0 16,-1 4 0-16,1 3 0 0,0 1 0 0,0 7 0 0,-1-1 0 0,1 6 0 16,1 4 0-16,-1 3 0 15,-2 2 128-15,-2 4-128 0,-1 2 208 0,-2 3-32 0,-2 1-16 0,0 2 0 16,-2 0-32-16,-1 2-128 16,-1-1 192-16,0-1-64 0,0-4-128 0,0 1 160 0,2-1-160 0,-2 1 160 15,0-5-160-15,2-4 0 16,1 0 0-16,-3-8 128 15,0 0-496-15,0 0-96 0,0 0-32 0,9-2 0 16,0-2-2528-16,-1 1-512 0</inkml:trace>
  <inkml:trace contextRef="#ctx0" brushRef="#br0" timeOffset="3542.87">2181 16438 29487 0,'0'0'1296'0,"0"0"288"0,0 0-1264 0,0 0-320 16,0 0 0-16,3 13 0 0,-2-2 704 0,-1 3 96 15,-1 0 16-15,0 4 0 0,-1-1-48 0,0 0 0 16,-1 2 0-16,-2-1 0 0,3 3-384 0,-1-1-96 16,2 0-16-16,-2-1 0 0,-1 0-272 0,2-1 0 15,-1-1 128-15,3-2-128 16,0-1-272-16,3 0-112 0,-1-5-32 0,1-2-10080 15,-3-7-2032-15</inkml:trace>
  <inkml:trace contextRef="#ctx0" brushRef="#br0" timeOffset="3812.41">2823 15764 30399 0,'0'0'1344'0,"0"0"288"0,0 0-1312 0,0 0-320 0,0 0 0 0,0 0 0 15,0 0 480-15,-2 11 32 0,-2-4 0 0,-3 9 0 16,0 4 192-16,-1 7 64 0,2 1 0 0,-2 3 0 16,-1 5-336-16,0 2-64 0,2 5-16 0,-2 0 0 15,-1 7-192-15,-2-2-32 0,5-1-128 0,-4 2 192 0,4 1-192 0,-1-5-288 16,2 1 64-16,1-8 16 15,2-3-2032 1,1-1-384-16,0-8-96 0,0 7-10528 0</inkml:trace>
  <inkml:trace contextRef="#ctx0" brushRef="#br0" timeOffset="3966.3">2605 16320 26895 0,'0'0'1184'0,"6"-3"256"0,3 0-1152 0,-2 0-288 16,2-1 0-16,0-2 0 0,0 2 576 0,4 0 64 15,-2-1 16-15,5-2 0 0,-3 0-128 0,4-3-16 16,1 1-16-16,1-2 0 0,1 0-352 0,1 0-144 16,-2 0 128-16,0 3-128 15,-2-1-1648-15,0 3-400 0,-2 1-96 0</inkml:trace>
  <inkml:trace contextRef="#ctx0" brushRef="#br0" timeOffset="4103.72">3086 16284 25791 0,'0'0'2304'0,"0"12"-1856"15,0 2-448-15,0 0 0 0,-1 0 832 0,-2 2 80 16,-2 2 16-16,0 2 0 0,0 2 32 0,-2-3 16 16,-1 0 0-16,-2-2 0 0,1-1-592 0,1 1-128 0,1-3-32 0,0 0 0 31,1 0-1712-31,1-7-352 0,-2 2-64 0</inkml:trace>
  <inkml:trace contextRef="#ctx0" brushRef="#br0" timeOffset="4692.34">3680 16113 17503 0,'0'0'768'0,"0"0"176"0,0 0-752 0,0 0-192 16,-1 7 0-16,-3 4 0 0,-1-3 2752 0,-2 4 528 15,-2 2 112-15,1-3 0 0,-4 3-1744 0,-1 3-368 16,-1-2-64-16,2 3 0 0,-1-2-624 0,2 1-112 15,0-2-32-15,1 3 0 0,0-4-192 0,2 0-64 16,2-1 0-16,1-3 0 0,2 0-192 0,3 0 0 16,0-10 0-16,0 0 0 0,8 5 0 0,1-4 0 15,0-1 0-15,1-1 0 0,2-3 0 0,0-2 0 16,2 0 0-16,0 2 0 0,-2-5 0 0,-1 3 0 16,1-5 0-16,-2 4 0 0,-1-3 128 0,-1 2-128 15,1-1 0-15,-1 3 0 0,0 3 0 0,-8 3 0 16,0 0 0-16,6-1 0 0,2 1 0 0,-1 1 0 15,0 3 0-15,0 5 0 0,-2-4 0 0,3 0 0 16,1 0 0-16,0 0 0 0,1-2 0 0,1 1 0 16,-1-6 0-16,4 0 0 0,3 1 0 0,0-6 0 0,-1 1 0 0,2-2 0 15,2-4 0-15,1-1 144 0,0-2-144 0,2-1 128 16,0-2-128-16,2-2 0 0,1 0 0 16,2-4 0-16,0 1 208 0,1-4-32 0,0 0-16 0,-1-4 0 15,-1-1 16-15,-2-1 0 0,1-4 0 0,0-4 0 16,1-4-32-16,9-22 0 0,-8 1 0 0,-3-1 0 15,-6-3-16-15,-1-1 0 0,-4 0 0 0,-5 1 0 16,-4 2 0-16,-1 5-128 0,-4 9 192 0,0 11-64 16,-3 10 0-16,1 8-128 0,-4 7 192 0,1 9-64 15,5 9 16-15,-7 3 0 0,-2 12 0 0,-1 4 0 0,-2 6-144 0,0 11 0 16,-1 8 0-16,0 9 128 0,-2 2-128 0,1 4 160 16,4 2-160-16,3-18 160 0,0 9-160 0,3 2 0 15,0 0 0-15,0 2 0 0,0-1 0 0,3-3 0 16,-3-1 128-16,3-3-128 0,1-6-192 0,0 0-80 15,0 0-16-15,0-5 0 16,1-4-1952-16,-3-4-400 0,-2-1-80 0</inkml:trace>
  <inkml:trace contextRef="#ctx0" brushRef="#br0" timeOffset="4848.5">3649 15648 40543 0,'3'-12'3600'0,"3"-2"-2880"15,1 1-576-15,0 1-144 0,3 0 0 0,1 3 192 16,-5-3-192-16,3 3 192 0,1-3-192 0,0 1 128 16,-2 1-128-16,-2-3 128 0,-2 3-128 0,0 1-176 15,-4 9 48-15,0 0-11984 16,-4-4-2400-16</inkml:trace>
  <inkml:trace contextRef="#ctx0" brushRef="#br0" timeOffset="5092.39">1947 15686 42159 0,'0'0'1856'0,"-1"-5"400"0,0-7-1808 0,0 6-448 15,3-2 0-15,-2 8 0 0,-1-5 0 0,1 5 0 16,-1-5 0-16,1 0 0 16,0 5-832-16,0 0-144 0,0 0-48 0,0 0 0 15,1 9-1936-15,0 0-400 0</inkml:trace>
  <inkml:trace contextRef="#ctx0" brushRef="#br0" timeOffset="5634.47">1366 17611 20271 0,'-7'-11'1792'0,"4"6"-1424"16,-1-4-368-16,1 3 0 0,1-3 2640 0,1 2 464 16,1 7 96-16,0 0 0 0,0 0-2176 0,0 0-448 15,0 0-96-15,3 7-16 0,3 3 112 0,-1 5 32 16,1 3 0-16,2 3 0 0,2 7-272 0,2 3-48 16,0 2-16-16,2 3 0 0,-2 0-144 0,1 3-128 15,-1-1 144-15,1 2-144 0,-2-3 0 0,1-4 128 16,-1-6-128-16,-1-3 0 0,-1-2 0 0,0-6 128 15,0-7-128-15,1-2 0 0,0-5 128 0,3-8-128 16,-1-3 0-16,-1-8 144 0,-1-8 32 0,3-3 0 16,2-6 0-16,-1-5 0 0,0-4-32 0,1 1 0 15,2 4 0-15,-1-1 0 0,-2 2-144 0,0 3 0 0,0 1 0 0,0 3 128 16,0 6-128-16,0 3-192 16,-2-1 32-16,1 7 16 15,-3-1-1888-15,2 2-368 0,1 4-80 0</inkml:trace>
  <inkml:trace contextRef="#ctx0" brushRef="#br0" timeOffset="6895.76">2371 17465 25279 0,'0'0'1120'0,"-7"3"224"0,-2-3-1072 0,-1 1-272 16,-1-1 0-16,-1 3 0 0,2-1 416 0,-4 4 32 15,-2 2 0-15,-1-3 0 0,-1 8 384 0,2-2 96 16,-1 5 16-16,1 1 0 0,-1 5-240 0,2 3-64 16,1 2 0-16,3 2 0 0,-3 1-160 0,5-4-32 15,2 3-16-15,5-4 0 0,3-4-160 0,3-2-16 16,0-3-16-16,5-4 0 0,-1-3-80 0,4-3-16 16,1-3 0-16,1-4 0 0,1-3 80 0,1-5 16 0,2 0 0 15,-1-4 0-15,-1-1 0 0,-1-2 0 16,-1-2 0-16,-1 0 0 0,-1 1-32 0,-2 0 0 0,-3 0 0 0,0 5 0 15,-2-1-16-15,0 7 0 0,-5 6 0 0,0 0 0 16,0 0-192-16,0 0 176 0,4 10-176 0,0 4 160 16,-2 1-160-16,1 2 0 0,-1 0 0 0,1 3 0 15,1-3 0-15,-2 1 0 16,4-3 0-16,0-2 0 0,0-2 0 0,2 1 0 0,-1-6 0 0,3-1 0 16,0-3 0-16,6-4 0 0,-2-1 0 0,1-3 0 15,2-4-160-15,-1-1 160 0,1-4 0 0,0-3-144 16,4-1 144-16,-1-3 0 0,-1 1 0 0,0-2-128 15,-1 1 128-15,0 0 0 0,1-3 0 0,0 2 0 16,-1-2 0-16,1-1 0 0,1 1 0 0,2-4 0 16,-2-3 0-16,0-1 0 0,-1-3 0 0,-1-1 0 0,0-1 0 0,-3-1 0 15,-2-1 0-15,-2-4 0 0,-3 2 0 0,0 1 0 16,-3-1 0-16,-3 2 0 0,-2 0-144 0,-1 2 144 16,0 1-160-16,-2 6 160 0,1 1-160 0,-1 7 160 15,1 2-160-15,-1 4 160 0,-1 3-160 0,0 9 160 16,1 3-160-16,3 2 160 0,-7 7-160 0,0 10 160 15,-2 2-160-15,-1 6 160 0,-1 5 0 0,1 3-144 16,0 2 144-16,-1 5 0 0,-2 4 0 0,1 2 0 16,2 5 0-16,3 2 0 0,-1 2 0 0,2-1 0 15,2 0 0-15,0-3 0 0,2-6 0 0,2 0 0 16,2-6 0-16,2-2 0 0,4-4 0 0,0-2 192 16,3-6-64-16,3-3 0 0,-2-6-128 0,4-2 176 15,0-2-176-15,1-7 192 0,-1-4-192 0,2-5 192 0,1-5-192 0,1-2 192 16,1-7-48-16,-2-4 0 15,2-4 0-15,0-1 0 0,-2-3-144 0,0-5 0 16,-3 0 0-16,0-1 128 0,-1-1-128 0,-2 2 0 16,1 0 0-16,-1 2 0 0,0 3 0 0,-3 3 0 15,2-1 0-15,-2 5 0 0,-1 3 0 0,-1 3 0 0,-2 5 0 0,0 4 0 16,2 0 0-16,-8 8 0 0,0 0 0 0,0 0 0 16,6 7 0-16,-2 0 0 15,-1 6 0-15,-2 4 0 0,-1 0 0 0,-1 2 0 0,-2 3 0 0,-1 3 0 16,-1 0 128-16,3-1-128 0,-4 2 128 0,3-1-128 15,-1-2 160-15,1-1-160 0,2-3 192 0,2-1-192 16,-1-3 192-16,3-3-192 0,-1-2 192 0,2-4-192 16,-4-6 192-16,7 4-192 0,0-4 192 0,2-4-192 0,-1-2 320 15,1-5-64-15,0 0 0 0,1-2 0 0,1-4-48 16,2-1-16-16,-2 0 0 0,1-1 0 0,0 0-192 0,0 0 128 16,-1 3-128-16,2-1 0 0,-3 1 0 0,2 2 128 15,-1 3-128-15,1 0 0 0,-4 2 0 0,1 3 0 16,0 2 0-16,-9 4 0 0,7 1 0 0,-1 3 0 15,-1 4 0-15,0-1 0 0,-1 5 0 0,-2-1 0 16,1 6 0-16,0-1 0 0,-1 1 0 0,1-1 0 16,-1 2 0-16,2-1 0 0,0-1 0 0,1-1 0 15,1-2 0-15,2 0 0 0,2 0 0 0,-1-5 0 16,4 1 0-16,-1-4 0 0,4 0 0 0,-1-3 0 16,0-2 0-16,2-2 0 0,0-3 0 0,1 0 0 15,0-5 0-15,0-1 0 0,1-6 0 0,1-1 0 16,-2-1 0-16,1 0 0 0,0-4 0 0,0 3 0 15,-1-2 0-15,2 2 0 0,-1-4 0 0,0 2 0 16,1 2 0-16,-1 0 0 0,-2 1 0 0,0-2 0 16,-3 2 0-16,-1 1 0 0,-2 2 0 0,-2-1 0 0,-3 1 0 0,-1 2 0 15,-1 1 128-15,-1 2-128 16,-3-3 0-16,0 2 144 0,-2 2-144 0,1-1 0 0,-4 3 144 16,0-1-144-16,0 2 0 0,-1-1 0 15,-1 2 0-15,1 3 0 0,0 0 0 0,6 3 0 0,-8-1 0 0,3 2 0 16,-4 2 0-16,1 1 144 0,-1 5-144 0,1 0 0 15,-1 5 0-15,1 0 0 0,0 0 0 0,2 3 0 16,0 4 0-16,1-1-176 0,1 2 176 0,2-1-160 16,1 3 160-16,4 2 0 0,1-3 0 0,2 2 0 15,3-1 0-15,2 2 0 0,1-1 0 0,0-5 0 16,2 1 0-16,2-3 0 0,-1-3 0 0,1 0 0 16,2-3-352-16,1-4 16 0,2-1 0 0,-2-5 0 15,-2-3-1904-15,1-4-384 0,-4-1-80 16</inkml:trace>
  <inkml:trace contextRef="#ctx0" brushRef="#br0" timeOffset="7054.87">3564 16772 42383 0,'-4'-5'3776'16,"1"0"-3024"-16,-2 0-608 0,-1 0-144 0,6 5 1408 0,0 0 240 15,-3-4 48-15,3 4 16 0,0 0-1424 0,0 0-288 16,0 0 0-16,9-5 0 15,-2 1-928-15,-7 4-96 0,10-2 0 0,-10 2-19424 0</inkml:trace>
  <inkml:trace contextRef="#ctx0" brushRef="#br0" timeOffset="9318.37">17826 9435 9503 0,'0'0'416'0,"0"0"96"0,0 0-512 0,8-6 0 16,-2-4 0-16,1 4 0 0,-1 0 1088 0,-1-2 112 15,-5 8 16-15,0 0 16 0,0 0-208 0,0 0-64 16,0 0 0-16,-1-8 0 0,-2-2 0 0,3 10 0 16,0 0 0-16,-9-4 0 0,0 2-320 0,-1 2-64 15,-2 0 0-15,-1 0-16 0,-2 2-80 0,-2 1-16 16,-2-1 0-16,-1 5 0 0,-3-2-16 0,1 4-16 16,-2 0 0-16,1 0 0 0,-2-1-240 0,-1 1-32 15,0 3-16-15,-2 3 0 0,-2 3 32 0,0 1 0 16,-1 3 0-16,0-1 0 0,-4 2 32 0,2 0 16 15,0 5 0-15,3 4 0 0,-3 6 64 0,3 2 16 0,1 0 0 0,5 1 0 16,1 4-112-16,3 1 0 0,3 1-16 16,7 4 0-16,5-2-176 0,4 1 0 0,5 1 144 0,2-3-144 15,4-2 176-15,3-2-48 0,1-2 0 0,4 2 0 16,-1-5-128-16,6-2 192 0,0-3-192 0,1-7 192 16,0-2-32-16,4-4 0 0,3-2 0 0,1-4 0 15,1-7 112-15,4-2 32 0,1-5 0 0,2 0 0 16,1 1 64-16,2-2 16 0,2-3 0 0,2-3 0 15,1-2-144-15,2-3-32 0,-1-6 0 0,1-3 0 0,-4-6-16 0,-2-1 0 16,-2 1 0-16,-1-6 0 0,-3-3 16 16,-1-1 0-16,-3 1 0 0,-2-4 0 0,-3-8 224 15,-5-1 32-15,0-4 16 0,-3 1 0 0,-5-1-80 0,-2 1-16 16,-4 0 0-16,-3 7 0 0,-3 1-160 0,-3 3-32 16,-2 2-16-16,-3 4 0 0,-5 2-176 0,0 7 192 15,-5-1-192-15,-3 5 192 0,-3 0-192 0,-3 3 0 16,-4 2 0-16,1 4 0 15,-3 1-400-15,1 1-176 0,0 5-16 0,1 2-16 16,2 3-2032-16,5 1-416 0,5 5-80 0</inkml:trace>
  <inkml:trace contextRef="#ctx0" brushRef="#br0" timeOffset="9746.99">17619 10082 11967 0,'0'0'528'0,"0"0"112"0,0-9-512 0,1-4-128 0,3-1 0 0,1 6 0 15,-5 8 2272-15,0 0 416 0,12-1 96 0,-1 0 16 16,-1-4-1168-16,2 2-224 0,-1 7-64 0,3 1 0 0,5 1-256 0,0 6-64 16,0 1-16-16,2-1 0 0,0 2-208 0,6 4-32 15,3 7-16-15,2 2 0 0,0 6-160 0,0 0-16 16,-2 2-16-16,0-1 0 0,-4 1-80 0,0 1-16 15,-2 0 0-15,0-6 0 0,-4-1-64 0,-1-3-16 16,-1 2 0-16,-1-3 0 0,-3 1-192 0,-2-4-64 16,0 1 0-16,-1-4 0 0,1-1-128 0,-1-3 192 15,1 1-192-15,-2-2 192 16,0-4-800-16,1-2-160 0,1-5-16 0,2-3-10320 16,1-7-2064-16</inkml:trace>
  <inkml:trace contextRef="#ctx0" brushRef="#br0" timeOffset="10268.93">19508 9213 5519 0,'0'0'240'0,"0"0"64"0,0 0-304 0,0 0 0 16,0 0 0-16,-10 2 0 0,-2 1 2480 0,1 1 432 16,-1 1 96-16,0 0 0 0,-2 3-1728 0,-1 2-368 15,-2-1-64-15,2 3-16 0,-6-1-16 0,2 4-16 16,-4 4 0-16,-1 4 0 0,-1 9 32 0,-2 5 0 0,-1 2 0 0,0 15 0 15,-1 5-240-15,0 9-32 16,2 4-16-16,0 6 0 0,5 2-368 0,0-3-176 16,4 2 160-16,4-3-160 0,3 2 144 0,1-6-144 15,4-2 128-15,5-5-128 0,4-10 224 0,3-2-32 0,3 2-16 16,4-3 0-16,3-6 16 0,5-2 0 0,1-1 0 16,5-4 0-16,2-5-192 0,3-2-192 0,0-1 32 0,3-4-12640 15</inkml:trace>
  <inkml:trace contextRef="#ctx0" brushRef="#br0" timeOffset="11125.9">21392 9143 10127 0,'0'0'896'0,"0"0"-704"15,2-8-192-15,-2 8 0 0,0 0 880 0,0 0 144 16,0 0 16-16,10-6 16 0,-10 6-208 0,12-2-32 16,-1 1-16-16,-2 1 0 0,-9 0-96 0,14 2-32 15,0 2 0-15,3 4 0 0,-2-3 288 0,4 6 64 16,3 1 16-16,2 3 0 0,0 1-208 0,1 3-32 16,2 3-16-16,1 2 0 0,0-1-240 0,-1 8-48 15,-2 2-16-15,-1 1 0 0,-1 4-32 0,0 3-16 0,-1 3 0 0,1 2 0 16,-4-3 16-16,0 3 0 15,-2-3 0-15,1 4 0 0,-2-2 64 0,-4 2 32 0,-3 2 0 0,-1 0 0 16,-3-1-48-16,-1 2-16 16,-3-1 0-16,-2 1 0 0,-2 0-96 0,1 0 0 0,-7 0-16 15,0-3 0-15,-1 0 48 0,-2-2 16 0,-2-4 0 16,-2 1 0-16,0 1 64 0,1-1 16 16,-1 3 0-16,-2-2 0 0,-1 5-32 0,-2-5 0 0,0-2 0 0,-3 2 0 15,-3-5-112-15,9-12-32 0,-1 1 0 0,-9 11 0 16,1-3-48-16,1-2-16 0,-1-5 0 0,2-1 0 15,-1-7-48-15,2-2-16 0,5-3 0 0,-1-2 0 16,-2 4-64-16,3-6-16 0,2 2 0 0,3-8 0 16,2-3-128-16,0 0 0 0,6-2 0 0,6 0 128 31,-8-5-432-31,8 5-80 0,-1-5-32 0,4-8 0 16,3 0-2672-16,7 2-544 0,12-13-96 0,4 3-32 0</inkml:trace>
  <inkml:trace contextRef="#ctx0" brushRef="#br0" timeOffset="11738.66">22909 9918 11055 0,'-10'-2'480'0,"4"2"112"0,0-1-464 0,-2-2-128 16,0 2 0-16,1 0 0 0,7 1 1920 0,0 0 384 16,-7 2 64-16,7-2 0 0,0 0-656 0,0 0-144 15,0 0-32-15,0 0 0 0,14-3-256 0,4-4-64 16,2 2-16-16,7 1 0 0,7 2-384 0,3-2-80 15,3-4-16-15,3 2 0 0,3-5-176 0,2 2-32 16,-1-3-16-16,4 5 0 0,-2-4-208 0,4 4-32 16,-3-2-16-16,0 4 0 0,-3-1-240 0,-5 0 144 15,-4 3-144-15,-7 3 128 0,-8 0-416 0,-6 0-96 16,-5 2 0-16,-12-2-9728 16,4 14-1952-16</inkml:trace>
  <inkml:trace contextRef="#ctx0" brushRef="#br0" timeOffset="11922.61">22862 10329 29487 0,'0'0'2624'0,"0"0"-2112"0,0 0-512 0,0 0 0 15,0 0 816-15,0 0 48 0,0 0 16 0,17 0 0 16,6 0 32-16,5-2 16 0,7-2 0 0,6-1 0 16,2-5-48-16,7 1-16 0,3-3 0 0,2-2 0 15,2 2-480-15,2 3-80 0,0 0-32 0,4 3 0 16,0 2-1296-1,-1 1-256-15,2 2-48 0,-6-3-15136 0</inkml:trace>
  <inkml:trace contextRef="#ctx0" brushRef="#br0" timeOffset="13371.2">25332 11486 5519 0,'0'0'496'0,"-5"3"-496"0,-1-2 0 0,1 1 0 16,5-2 1856-16,0 0 256 0,-5 4 64 0,5-4 16 15,0 0-928-15,0 0-192 0,0 0-48 0,0 0 0 16,0 0 128-16,0 0 32 0,0 0 0 0,0 0 0 16,11-7-160-16,1 3-16 0,0-1-16 0,2 0 0 15,-2 1-208-15,4 0-32 0,5 1-16 0,4 0 0 0,4-4-128 0,7 3-32 16,6 3 0-16,3-1 0 0,4-5 0 0,2 1-16 15,1 1 0-15,2-4 0 0,4 3-32 0,1-1 0 16,4 0 0-16,3 2 0 0,10-1-16 0,0 1 0 16,1 2 0-16,1 0 0 0,2 0-224 0,3 2-48 15,1 4-16-15,-1-2 0 0,-6-1-48 0,-2 0-16 16,-6 3 0-16,2 0 0 0,-2 4-32 0,-1-2 0 16,1-1 0-16,-2 1 0 0,-1 0 0 0,-1-1 0 15,-1-4 0-15,-1 2 0 0,0 1 192 0,-1 0 16 16,1 1 16-16,1-1 0 0,-4-3 32 0,-4 0 0 15,-3 0 0-15,0 1 0 0,2-1-64 0,2 1 0 16,0 1 0-16,1 0 0 0,-5 1-16 0,0-2-16 16,-4-1 0-16,-2 0 0 0,-5 0-32 0,-3 4 0 15,-1-3 0-15,-2 0 0 0,-3-2-32 0,-1 1-16 16,-1 3 0-16,-1-1 0 0,-1 1-32 0,1-2-16 0,0-1 0 16,-4 1 0-16,-2 7-32 0,-1-4-128 0,-1-3 192 15,-3 2-64-15,-2-1 0 0,-1 1-128 0,-1 0 192 0,-2-1-64 16,-3-2-128-16,0 0 192 15,-10 0-192-15,0 0 192 0,9 0-64 0,-9 0 0 16,0 0 0-16,0 0 0 0,0 0-128 0,0 0 128 16,0 0-128-16,0 0 128 0,0 0-128 0,0 0 160 15,-2 7-160-15,2-7 160 16,0 0-800-16,-16 4-176 0,-1 1-16 0,-1-1-12576 0,-2-1-2512 0</inkml:trace>
  <inkml:trace contextRef="#ctx0" brushRef="#br0" timeOffset="14425.61">19883 11344 8287 0,'-15'1'368'0,"3"0"80"0,2 2-448 0,0-1 0 16,0 1 0-16,-2-1 0 0,3 0 1520 0,2-1 208 15,-1-1 64-15,2 1 0 0,-1-1-336 0,7 0-64 16,-8 0-16-16,8 0 0 0,-7 0 32 0,7 0 16 16,0 0 0-16,0 0 0 0,0 0-272 0,0 0-48 15,0 0-16-15,0 0 0 0,15 0-304 0,3 0-64 16,0 0-16-16,5 0 0 0,0 0 64 0,1 1 0 15,-1-2 0-15,4 0 0 0,3 1-128 0,2-1 0 16,0-1-16-16,2 2 0 0,1 0 0 0,1 0 0 16,-2 0 0-16,1 3 0 0,-2-3-160 0,-1 2-16 15,-2 0-16-15,1 0 0 0,-1 0-160 0,-3-1-16 16,-4-1-16-16,1 0 0 0,-4 0-32 0,-1 0 0 16,-1 0 0-16,-3 0 0 0,-2-1-208 0,-2 1 128 15,0-2-128-15,-11 2 0 0,10 0 0 0,-10 0 0 16,0 0 0-16,0 0 0 15,0 0-1248-15,0 0-352 0,0 0-64 0,0 0-15264 0</inkml:trace>
  <inkml:trace contextRef="#ctx0" brushRef="#br0" timeOffset="16874.18">19681 12127 10127 0,'0'0'896'0,"0"0"-704"16,0 0-192-16,0 0 0 0,0 0 1488 0,2-12 272 16,-2 12 48-16,3-10 16 0,-1-1-288 0,1 3-64 0,-3 8-16 0,8-11 0 15,-2-2-240-15,0 3-64 16,-1-3 0-16,3 2 0 0,0-1-448 0,1-1-80 0,-1 2-32 0,1 2 0 16,0-1-208-16,0 5-32 0,0 0-16 0,-9 5 0 15,10 0-144-15,0 2-48 0,-1 2 0 0,1 9 0 16,2-2-144-16,-2 4 0 0,0 3 144 0,-1 6-144 15,-1 2 176-15,-2 2-48 0,-1-4 0 0,-1 3 0 16,1-1 32-16,-2 2 0 0,-2 0 0 0,0 1 0 16,-1-4 0-16,0-2 0 0,-1-3 0 0,0-2 0 15,1-4-160-15,-2-2-224 0,0 0 48 0,2-12 16 16,-4 9-1984-16,4-9-400 0</inkml:trace>
  <inkml:trace contextRef="#ctx0" brushRef="#br0" timeOffset="17060.06">19838 12123 21183 0,'0'0'1888'0,"-8"4"-1504"15,-1-1-384-15,0 8 0 0,0-2 1216 0,-1 6 192 16,0 3 16-16,-2 2 16 0,1 7-112 0,-1-3-32 16,1 1 0-16,-2 3 0 0,0-1-528 0,2 2-96 15,-1 3-32-15,2-3 0 0,1-1-224 0,0 1-48 16,2-3-16-16,2 2 0 0,1-4-224 0,3 4-128 15,-1-3 128-15,2 1-128 16,0-2-1408-16,2-3-336 0,-1 4-80 0</inkml:trace>
  <inkml:trace contextRef="#ctx0" brushRef="#br0" timeOffset="17824.79">18618 12755 5519 0,'0'0'496'0,"0"0"-496"16,-1-9 0-16,0 2 0 0,1 7 2080 0,0 0 320 15,-3-7 64-15,3 7 16 0,0 0-544 0,0 0-96 16,0 0-32-16,0 0 0 0,0 0-528 0,0 0-96 16,0 0-32-16,0 0 0 0,0 0-416 0,0 0-96 15,-2 14 0-15,-1 1-16 0,-1 1-144 0,0 4-32 16,1 2 0-16,-3 3 0 0,0 5-16 0,-2-1-16 16,2 3 0-16,-1 1 0 0,-1-6-160 0,-1 0-16 0,3-8-16 0,1 0 0 15,1-3-16-15,1-2 0 0,3-14 0 0,-2 9 0 16,2 1 160-16,0-10 16 0,0 0 16 0,0 0 0 15,7-7 240-15,3-2 64 0,2-7 0 0,-1 1 0 16,-1-5-256-16,3-2-64 0,1-4 0 0,3 0 0 16,0 3-256-16,1-1-128 0,0 1 128 0,0 4-128 15,-3 1 0-15,0 2 0 0,-2 4 0 0,-1 6 0 16,0 5 0-16,0 2 0 0,-3 5 0 0,1 6-176 16,-4 3 176-16,-2 3-192 0,-2 1 192 0,-2 4-192 0,-1 4 192 15,-3-3 0-15,2 1 0 0,-3 1 0 0,0-6 0 16,0-1 0-16,-2-4 0 0,2-1 0 0,-1-5 0 0,6-9 0 15,-1 10 0-15,1-10 0 0,0 0 0 0,0 0 0 16,11-6 0-16,3-3 0 0,0-4 128 0,-3 2 0 16,2-4 0-16,6-11 0 0,3 2-128 0,-1 2 144 15,0-2-144-15,-3 5 160 0,-1 1-160 0,1 6 0 16,-3-1 0-16,1 8 0 0,-2-2 0 0,-2 7 0 16,4 7 0-16,-4 3-176 0,1 7 176 0,-3 3-128 15,-4 3 128-15,-2 1-128 0,-1 4 128 0,-2 4 0 16,-1-2 0-16,-1 1 0 0,-2-6 0 0,1 2 0 15,0-6 0-15,2-2 0 0,0-5-160 0,4-3-48 16,1-3-16-16,-5-8 0 16,0 0-2544-16,13-2-512 0</inkml:trace>
  <inkml:trace contextRef="#ctx0" brushRef="#br0" timeOffset="18071.88">19685 12969 14735 0,'0'0'640'0,"0"0"160"0,0 0-640 0,0 0-160 0,-4 9 0 0,0-1 0 16,4-8 2560-16,-4 15 496 0,2 0 80 0,-1-2 32 16,1 0-1712-16,0 2-352 0,0 0-64 0,-1 3-16 15,-1-1-400-15,3-1-96 0,-3-1-16 0,2 1 0 16,-1-1-304-16,1-1-64 0,0 0-16 0,1-3 0 15,1 0-128-15,0-11 0 0,1 13 144 0,1-6-144 16,-2-7-480-16,0 0-160 0,0 0-48 0,0 0-12992 16</inkml:trace>
  <inkml:trace contextRef="#ctx0" brushRef="#br0" timeOffset="18432.84">20001 12962 19583 0,'0'0'864'0,"-1"9"176"0,-2 3-832 0,-2-1-208 16,-1 0 0-16,0 3 0 0,-2-3 1280 0,2 2 192 15,-1 0 64-15,3-2 0 0,-2-1-384 0,1 1-80 16,0-4-16-16,0 1 0 0,5-8-240 0,0 0-48 16,-5 9-16-16,5-9 0 0,0 0-176 0,0 0-48 0,0 0 0 0,0 0 0 15,0 0 112-15,7-12 32 0,3 0 0 0,1-2 0 16,0-2-352-16,2 2-80 0,0 0-16 0,-2 3 0 15,-1-4-224-15,0 3 144 0,0 3-144 0,-1 0 128 16,-1 3-128-16,-8 6 0 0,11-1 0 0,-11 1 0 16,11 1-144-16,-11-1 144 15,8 10 0-15,-1 2 0 0,-3 2-128 0,-2 0 128 0,-1 0 0 0,1 2 0 16,-2-3 0-16,0 2 0 0,-2 3 0 0,1-3 0 16,0-3 0-16,1-1 0 0,0-11 0 0,0 15 0 15,0-2 0-15,2-4 0 0,-2-9 0 0,0 0 0 16,0 0 128-16,11 8-128 0,-1-5 0 0,0 0 0 15,1-3-1024 1,1 0-288-16,-2-1-64 0,0 1-8736 0,-10 0-1728 0</inkml:trace>
  <inkml:trace contextRef="#ctx0" brushRef="#br0" timeOffset="18845.24">20436 12964 5519 0,'0'0'240'0,"0"0"64"0,0 0-304 0,0 0 0 15,0 0 0-15,0 0 0 0,-6 7 4000 0,0 3 736 16,1-1 160-16,0 5 32 0,1 0-3184 0,1-2-624 16,-1 2-128-16,0 0-32 0,0 3-144 0,0-1-48 15,3 1 0-15,-1-2 0 0,0-2-80 0,4-2-32 0,1 1 0 0,1-6 0 16,-4-6-80-16,9 6 0 0,1-3-16 0,0-3 0 16,-10 0 128-16,14-6 16 0,-1-2 16 0,1-5 0 15,-1 1-144-15,1-4-48 0,-1 0 0 0,-2 1 0 16,-1-3-144-16,0 0-48 0,0 1 0 0,2 0 0 15,-6-2-192-15,1 1-144 0,-1 1 192 0,-1 3-192 16,0 3 128-16,-1 3-128 0,0-1 0 0,-4 9 0 16,0 0 0-16,0 0 0 0,0 0-160 0,0 0 160 15,0 0-2352-15,0 0-336 0,0 0-80 0</inkml:trace>
  <inkml:trace contextRef="#ctx0" brushRef="#br0" timeOffset="19104.73">21202 12377 28447 0,'0'0'1264'0,"0"0"256"0,-6 6-1216 0,-2 6-304 15,-1 1 0-15,-1 2 0 0,0 4 688 0,-4 6 80 16,0 6 0-16,0-1 16 0,-1 1 16 0,-2 3 0 15,3 2 0-15,-1-1 0 0,-1 1-432 0,2 0-96 0,2-1-16 0,1-1 0 16,3 1-256-16,1-1 128 0,1-5-128 0,3 1 0 31,1-4-800-31,2 1-272 0,0 0-48 0,2-6-8640 0,1-8-1728 0</inkml:trace>
  <inkml:trace contextRef="#ctx0" brushRef="#br0" timeOffset="19257.56">20952 12837 27071 0,'0'0'1200'0,"0"0"240"16,0 0-1152-16,0 0-288 0,0 0 0 0,0 0 0 0,9-2 384 0,4-1 32 15,-1-1 0-15,4 0 0 0,1-1 144 0,2-1 16 16,0 1 16-16,2 2 0 0,-1 0-592 0,0-1 0 16,1 1 0-16,-1 1-9136 15,-1-1-1712-15</inkml:trace>
  <inkml:trace contextRef="#ctx0" brushRef="#br0" timeOffset="19539.66">21421 12885 24703 0,'0'0'1088'0,"0"0"240"0,13 3-1072 0,-2 0-256 16,-11-3 0-16,12 0 0 0,-2-3 1024 0,0 0 160 16,-1 0 32-16,1-1 0 0,0-6 0 0,-1 2 16 0,1-5 0 0,-2 3 0 15,2-1-384-15,-2-2-80 16,-2 3 0-16,-2 0-16 0,-4 10-48 0,2-8-16 15,-2-1 0-15,0 9 0 0,-3-5-32 0,3 5 0 16,-9-2 0-16,0 2 0 0,-1 3-144 0,-2 2-48 0,-2 8 0 0,0 1 0 16,0 1-256-16,0 3-48 0,0 0-16 0,3 0 0 15,-1-3-144-15,5 2 0 16,2-1 0-16,3 1 128 0,4-1-128 0,1 1 0 0,3-2 0 0,2-2 0 0,5-1 0 16,1 0 0-16,5-5 0 0,3 1 0 15,2-5-288-15,3-3 16 0,2-2 0 0,3-2 0 16,1-6-2992-1,2-1-576-15</inkml:trace>
  <inkml:trace contextRef="#ctx0" brushRef="#br0" timeOffset="21137.98">26786 12293 5519 0,'0'0'496'0,"0"0"-496"0,0 0 0 0,0 0 0 16,0 0 2848-16,0 0 480 0,0 0 80 0,0 0 32 15,0 0-1216-15,0 0-240 0,0 0-64 0,9-14 0 16,0-4-624-16,0 2-128 0,3 2-16 0,2-3-16 16,-3-2-432-16,2-2-64 0,-1-1-32 0,1-1 0 15,1 3-256-15,0-2-48 0,1-2-16 0,-1 5 0 16,-1 1-160-16,-2 3-128 0,0 4 192 0,-4-2-192 15,1 1 144-15,-2 5-144 0,-6 7 0 0,0 0 144 0,0 0-144 0,0 0 0 16,0 0 0-16,9 12 0 0,-3 2-208 0,-2 4 80 16,-1 0 128-16,-2 5-208 0,-1 1 32 0,0 3 16 15,0-3 0-15,0 0 0 0,0 0-32 0,0-2-16 16,0-1 0-16,0 0 0 16,0-5-656-16,0 0-128 0,0-4-32 0,1-2-7472 15,-1-10-1488-15</inkml:trace>
  <inkml:trace contextRef="#ctx0" brushRef="#br0" timeOffset="21374.66">26994 12162 18431 0,'0'0'816'0,"0"0"160"0,0 0-784 0,0 0-192 16,0 0 0-16,-9 2 0 0,1 1 1600 0,2 6 256 15,-2 1 64-15,2 4 16 0,-2 2-784 0,0 0-176 16,1 2-16-16,-1 4-16 0,2 0-304 0,0 5-48 15,2-3-16-15,-1 4 0 0,-2-2-128 0,3 4-48 16,2-2 0-16,1 1 0 0,-1-4-48 0,5 1-16 16,1-4 0-16,3 2 0 0,4 1-128 0,3 0-16 0,3-4-16 0,4 1 0 15,0-3 16-15,6-1 0 16,5-3 0-16,6-2 0 0,4-5-192 0,4-1 0 0,2-1 0 0,-2 1-10304 16,-2-5-2080-16</inkml:trace>
  <inkml:trace contextRef="#ctx0" brushRef="#br0" timeOffset="22039.75">28171 12741 13823 0,'0'0'608'0,"0"-5"128"0,2-3-592 0,-1 0-144 16,-1 8 0-16,3-7 0 0,-3-2 1280 0,0 2 208 0,-1-4 48 0,-1 5 16 16,0-3-176-16,-2 1-32 15,2-3-16-15,-2 2 0 0,-3-4-320 0,1 2-64 0,-5 3-16 0,-1-1 0 16,-1-1-240-16,-1-2-48 0,-1 7-16 0,0 4 0 15,-2 1-112-15,1 1-32 0,-2 3 0 0,-1 6 0 16,-3 1-256-16,3 5-48 0,2 3-16 0,-1 1 0 16,0 2-160-16,1 1 0 0,3 0 0 0,4-3 0 15,3-2 0-15,3-3 0 0,4-1 0 0,5-5 0 0,3 0 144 16,3-5-144-16,3-2 160 0,3-2-160 0,2-2 368 16,2-2-32-16,3-5 0 0,1 0 0 0,-1-5-96 0,1-1-32 15,1-3 0-15,-2 0 0 0,-1 1-80 0,-4 3-128 16,-3 1 176-16,-1 0-176 0,-2 4 160 0,-3 2-160 15,-10 7 128-15,0 0-128 0,0 0 0 0,0 0 0 16,0 0 0-16,2 16 0 0,-6 4 0 0,-3 8 0 16,-2 4 128-16,-2 5-128 0,-3 2 0 0,-1 2 0 15,-2 6 0-15,1-5 0 0,-1 3 0 0,1-3 0 16,-2-4 0-16,1-1 0 0,0-4 128 0,-1 0-128 16,1-7 128-16,2 0-128 0,0-6 144 0,5-1-144 15,1-4 160-15,2-6-160 16,7-9-1296-16,0 0-368 0,0 0-64 0,0-10-12352 0</inkml:trace>
  <inkml:trace contextRef="#ctx0" brushRef="#br0" timeOffset="22361.24">28608 12464 20271 0,'0'0'1792'0,"0"0"-1424"0,-10 3-368 0,1 7 0 16,0 6 1264-16,0 0 176 0,-4 2 32 0,1 2 16 16,-1 5-496-16,0-1-96 0,1 6-32 0,0-3 0 15,1 2-176-15,-1-2-48 0,2 1 0 0,1-3 0 16,1-3-160-16,3-3-32 0,3-5-16 0,1 0 0 0,1-1-16 0,2-2 0 16,-2-11 0-16,0 0 0 0,0 0 176 0,12 4 48 15,-1-5 0-15,0-6 0 0,2 0-128 0,1-6 0 16,0 3-16-16,1-4 0 0,2-3-192 0,-2-2-48 15,-1-1 0-15,0-1 0 0,1 0-256 0,1 2 0 16,-1 1 0-16,0 1 0 0,2 2 0 0,-5 2 0 16,1 3-128-16,0 4 128 0,-2 2-320 0,-1 3 48 15,-10 1 0-15,11 5 0 16,-1 1-2096-16,0 3-432 0,1-4-80 0</inkml:trace>
  <inkml:trace contextRef="#ctx0" brushRef="#br0" timeOffset="22765.4">29297 12695 23039 0,'0'0'2048'16,"2"-10"-1648"-16,0 1-400 0,0-3 0 0,-2 12 912 0,0-14 112 0,-1 2 0 0,0 0 16 15,-2-3 368-15,-3 4 80 0,-1 0 16 0,1 0 0 16,0 5-608-16,-3 0-128 0,-3 3-32 0,0 3 0 15,-2 6-352-15,-2 2-64 0,-3 6 0 0,0 2-16 16,-1 3-304-16,-2 4 0 0,-2 5 128 0,3-1-128 16,3 3 0-16,3-4 0 0,2-1 0 0,4-3 0 15,3-3 0-15,6-1 0 0,2-3 0 0,3-5 0 16,4-1 0-16,3-7 0 0,2-2 128 0,1-1-128 16,3-5 256-16,1-4 0 0,1-2 0 0,2-1 0 15,-1-3 0-15,0 1 0 0,0-2 0 0,-2 1 0 0,-1-3-128 0,-1 1-128 16,-5 1 144-16,1 5-144 0,-3 3 0 0,-2 1 128 15,-8 8-128-15,0 0 0 0,0 0 0 0,0 0 0 16,0 0 0-16,5 11 0 0,-3 5 0 0,-2 0 0 16,0 2 0-16,3 0-160 0,-1-3 160 0,1 2 0 15,1-2 0-15,2 0 0 0,3-1 0 0,3 0 0 16,0-6 0-16,2-1 0 0,3-3-192 0,1-4-16 16,1 0 0-16,0-2 0 15,0-10-1824-15,0 3-352 0,0-3-80 0</inkml:trace>
  <inkml:trace contextRef="#ctx0" brushRef="#br0" timeOffset="23275.41">29997 12424 21183 0,'0'0'1888'0,"-10"4"-1504"0,1 0-384 0,-2 5 0 16,-3 2 976-16,-1 4 128 0,-2 2 32 0,-1 2 0 15,0 0 16-15,1 3 0 0,-5 0 0 0,5 1 0 16,0-2-352-16,3-2-64 0,1 1-16 0,4-1 0 16,-2-4-272-16,4-1-64 0,3-5-16 0,4-9 0 15,-2 13-16-15,2-13 0 0,0 0 0 0,0 0 0 16,10-1 288-16,4-2 48 0,-1-4 16 0,5-1 0 16,1-6-240-16,0 1-32 0,-1 1-16 0,-1-5 0 15,1-2-224-15,0 1-64 0,0 0 0 0,0 1 0 16,-1 0-128-16,1 0 0 0,-1 1 0 0,-2 2 0 0,-2 5 0 0,-1 1 0 15,0 5 0-15,-12 3 0 0,0 0 0 0,11 10 0 16,-4 0-160-16,-4 4 160 0,-3 2 0 0,-2 4-144 16,-2 0 144-16,-1 3 0 0,-3 0 0 0,1-2-160 15,-2-2 160-15,1-1 0 0,2-4 0 0,-1-2-128 16,1-1 128-16,1-3 0 0,5-8 0 0,0 0 0 16,0 0 0-16,0 0 0 0,0 0 0 0,9-9 0 15,1-3 0-15,1 1 0 0,2-4 0 0,1-1 0 16,-1 0 0-16,2-1 0 0,0-1 0 0,3 2 0 0,0 1 0 15,1 2 0-15,0 2 0 0,0-1-128 0,-1 4 128 0,0 1 0 16,-2 3 0-16,-2 3-128 16,0 3 128-16,0 7 0 0,-1 0-128 0,-2 5 128 0,0 3 0 0,-3 3 0 15,1 2 0-15,-1 2 0 16,-3-1 0-16,0 1 0 0,0-1 0 0,0-2 0 16,2-2 0-16,-3-2 0 0,2-3-176 0,0-4 32 0,-6-10 0 15,10 10 0 1,2-6-2464-16,1-3-480 0</inkml:trace>
  <inkml:trace contextRef="#ctx0" brushRef="#br0" timeOffset="23798.94">31462 12409 19407 0,'7'-13'848'0,"-2"8"192"0,0-1-832 0,0-1-208 15,1 1 0-15,-3-2 0 0,0 1 1520 0,-2-5 256 16,-2 3 48-16,-2-2 16 0,0 2-384 0,-3 3-80 16,0 2-16-16,-3 0 0 0,-2 0-336 0,-4 4-64 15,-3 3 0-15,-1 2-16 0,-2 0-448 0,-9 9-96 0,2 1-16 0,4-1 0 16,2 0-112-16,4 3-16 16,4 0-16-16,3 3 0 0,2-3-48 0,3 1 0 0,6 1 0 0,2 0 0 15,3 3 32-15,5-1 0 16,4 4 0-16,-1-5 0 0,2 4 32 0,3 0 16 0,1 6 0 0,4 0 0 15,3 2 48-15,-1 0 0 0,-1-1 0 0,-1-1 0 16,-3-2 64-16,-2-2 32 0,-4 1 0 0,-2-4 0 16,-5-2 96-16,-2 0 32 0,-2-6 0 0,-3-1 0 15,-3-1 96-15,-4 1 0 0,-2-7 16 0,-4 2 0 16,-3-5-144-16,-5-1-48 0,-3-3 0 0,-12-7 0 0,1-4-224 16,2 2-48-16,2-1-16 0,1 0 0 15,-2-1-176-15,5 0 0 0,4-2 0 0,2 4 0 16,3-2-1264-16,4 2-176 0,5-2-32 0,3 0-11920 15,3-1-2384-15</inkml:trace>
  <inkml:trace contextRef="#ctx0" brushRef="#br0" timeOffset="39188.58">4603 14657 12319 0,'0'0'544'0,"0"0"112"0,6-6-528 0,-1 1-128 16,0-3 0-16,2 2 0 0,0 2 800 0,1-3 128 0,0-1 32 0,-1 3 0 15,5 0-368-15,-2 1-64 0,1 1-16 0,1 2 0 16,2-4 0-16,1-1-16 0,-2 1 0 0,-1 3 0 15,1 0 208-15,2-1 32 0,-2 2 16 0,1 1 0 16,0 1-64-16,1 2-16 0,2-1 0 0,-2 3 0 0,1 3-272 0,1 0-48 16,-3 6-16-16,0-2 0 15,-1 0-48-15,-2 4-16 0,-2 6 0 0,-1 3 0 0,-3 1 0 0,1 4 0 16,-2 2 0-16,-2 2 0 0,1 2-96 0,-3 1-32 16,-1 1 0-16,-2 0 0 0,1 1 0 0,-1 1 0 15,-3 2 0-15,2-2 0 0,-2 4 240 16,-2 1 32-16,0-1 16 0,1 1 0 0,-2-1-112 0,1 1-32 15,2-1 0-15,2 1 0 0,1 0-96 0,1 1 0 16,1-4-16-16,-1 3 0 0,1-1-176 0,2 0 0 16,2-2 0-16,1 0 0 0,0 0 128 0,2-3-128 15,-1 3 0-15,1-4 128 0,2-1-128 0,1-2 0 16,0-4 0-16,1 0 0 0,1-4 176 0,2-2-48 16,-4-5-128-16,1-2 192 0,0-3 224 0,2-3 32 15,-2-2 16-15,-1 1 0 0,0-6 64 0,-2-2 16 16,1 0 0-16,-8-3 0 0,0 0-192 0,0 0-32 15,0 0-16-15,0 0 0 0,0 0-96 0,0 0-16 16,0 0 0-16,0 0 0 0,0 0-64 0,0 0-128 16,0 0 176-16,-8 3-176 0,-1 4 160 0,1-1-160 15,-3 7 128-15,1-2-128 0,0 3 0 0,1 3 0 16,-2 2 0-16,-1 2 0 0,1 2 0 0,-1 0 0 16,0 5 0-16,-1 0 0 0,0 5 0 0,1 3 0 0,-2 2 0 0,3 1 0 15,2 2 0-15,2 1 0 0,-2 0 0 0,4 4 0 16,0-4 0-16,1 2 0 0,1-1 0 0,3 3 0 15,3-2-128-15,1 5 128 0,1-5 0 0,2 3 0 16,4 4 0-16,-1 0 0 0,1 2 0 0,-1 2 0 0,-1 2 0 0,2 0 0 16,-4 3 0-16,1 2 0 15,-4-2 0-15,-3 4 0 0,-4-2 0 0,-3 24 0 0,-4-9 128 0,-5-6 112 16,-6-6 16-16,-3 0 0 0,-4-4 288 0,-8 2 64 16,-7-3 16-16,-8 1 0 0,-8-1 16 0,-4-4 16 15,-3-2 0-15,0-2 0 0,-1 0-96 0,-1-5-32 16,0-1 0-16,0-5 0 0,-1-7-352 0,4-5-176 15,6-7 160-15,6-7-160 16,5-12-2016-16,6-6-496 0,5-8-112 0</inkml:trace>
  <inkml:trace contextRef="#ctx0" brushRef="#br0" timeOffset="40051.19">5909 16387 6447 0,'0'0'576'0,"0"0"-576"0,0 0 0 0,0 0 0 15,0 0 2176-15,0 0 336 0,0 0 64 0,0 0 16 16,0 0-1008-16,0 0-208 0,-6 9-32 0,0-2-16 16,-3 0-448-16,-1 2-96 0,0 0-16 0,-2 0 0 15,-3 4 80-15,-2-3 16 0,-2 1 0 0,0-2 0 0,-2 1-160 0,1 2-48 16,-1-3 0-16,-2 2 0 16,-1-2-208-16,1 2-64 0,0-2 0 0,1 3 0 15,1-2-208-15,1-3-48 0,0 2-128 0,3 0 192 0,-1 3-192 16,1-5 0-16,5 1 0 0,-1 0 0 0,1-1 0 0,2 2 128 15,3-3-128-15,2 2 0 0,1-2 160 0,4 1-160 16,5 4 160-16,0-3-160 0,5 1 288 0,2-3-32 16,0 4-16-16,5-2 0 0,1 3-80 0,2-2-16 15,0 1 0-15,2 2 0 0,-1-2-144 0,1 3 0 16,0-3 144-16,-1 3-144 0,0-1 0 0,-1-4 0 16,0 3 0-16,1 1 128 0,-4-3-128 0,0 2 128 15,-3-3-128-15,-4 2 128 0,2-5-128 0,-4 1 0 16,0 2-176-16,-8-8 176 15,8 6-2416-15,-8-6-384 0,0 0-80 0</inkml:trace>
  <inkml:trace contextRef="#ctx0" brushRef="#br0" timeOffset="40293.15">5554 16654 20271 0,'0'0'1792'0,"0"0"-1424"0,5-4-368 0,1-1 0 15,2 0 1168-15,1 0 176 0,2 3 16 0,3-2 16 16,2 0-48-16,5 1-16 0,2 1 0 0,2 2 0 16,4 1-480-16,4 2-112 0,2 2-16 0,3 0 0 15,1 4-320-15,2 5-80 0,1 2-16 0,0 5 0 16,0 2-144-16,0 1-16 0,-2-3-128 0,-1 2 192 16,-5 0-192-16,-2-1 0 0,-4-2 0 0,-2 2 0 0,-3-1 0 0,-3 2 144 15,0-3-144-15,2 6 128 16,-5-3-992-16,-3-3-208 0,-1-2-32 15,-3-3-12960-15</inkml:trace>
  <inkml:trace contextRef="#ctx0" brushRef="#br0" timeOffset="41005.17">7558 16985 5519 0,'0'0'496'0,"0"0"-496"16,0-8 0-16,0 2 0 0,0-3 2400 0,-1 2 384 15,0-1 80-15,-5 1 16 0,0 1-1120 0,-2-3-224 16,1 4-32-16,-2-1-16 0,-1-1-416 0,-2 5-96 16,0-1-16-16,-4 2 0 0,0 1-352 0,-2 4-80 15,-4 1-16-15,0 4 0 0,-3-1-176 0,0 5-32 16,-3 4-16-16,0 3 0 0,-4 2 0 0,2 6 0 15,-2 3 0-15,2 5 0 0,0 3-112 0,4 1-32 16,0 6 0-16,5-2 0 0,1 3-144 0,4-4 160 16,3 1-160-16,4-5 160 0,3-3 32 0,3-1 0 15,5-2 0-15,4-5 0 0,3 0 128 0,4-6 48 16,1-2 0-16,3-2 0 0,5-4 128 0,2-3 16 16,0-3 16-16,6-2 0 0,0-1 16 0,2-3 0 15,1-6 0-15,0-3 0 0,1 2-96 0,1-6-32 16,-2-1 0-16,0-3 0 0,0-3-64 0,-1-2-16 0,-2-3 0 0,-2 0 0 15,-1-1-16-15,-1-4-16 0,0-1 0 0,-3-3 0 16,-4-3 16-16,-1-2 16 0,-3-3 0 0,-4 3 0 16,-2 3-96-16,-4 4-32 0,-2-2 0 0,-3 4 0 15,-3 1-208-15,-2 6 0 0,-2 0 0 0,-6-4-160 16,-2 6-1072-16,3 7-224 16,-2 5-32-16,4 5-9712 0,0 1-1920 0</inkml:trace>
  <inkml:trace contextRef="#ctx0" brushRef="#br0" timeOffset="41243.31">7346 17281 26607 0,'0'0'1168'0,"0"0"256"0,0 0-1136 0,0 0-288 15,0 0 0-15,0 0 0 0,0 0 1152 0,9 5 160 16,1 3 32-16,3-1 16 0,1 5-272 0,3 0-48 15,6 1-16-15,-1 5 0 0,1 1-416 0,1 3-96 16,-2-2 0-16,0 0-16 0,0-2-256 0,-3 1-48 16,-1 0-16-16,-3 1 0 0,-1 2-176 0,-1 2 0 15,-3 0 0-15,3 9 0 16,-4-6-1152-16,-1-1-192 0,-1-6-64 0,-5-5-8864 16,2-1-1776-16</inkml:trace>
  <inkml:trace contextRef="#ctx0" brushRef="#br0" timeOffset="41623.67">8378 16898 17503 0,'-1'-12'1552'0,"1"12"-1232"15,0 0-320-15,0 0 0 0,0 0 1168 0,-7-3 176 16,1-1 48-16,-2 4 0 0,-1 3 160 0,-1 1 48 16,-1 3 0-16,-2 3 0 0,-1 4-720 0,-1 3-144 15,-3 2-32-15,-1 4 0 0,-1 3-112 0,-2 5-16 16,1 7-16-16,-1 5 0 0,-2 1-176 0,1 4-48 15,0 5 0-15,-5 18 0 0,4-11-336 0,6-8 128 16,4-6-128-16,4-5 0 0,2-2 0 0,4-2 144 16,3-5-144-16,4-3 0 0,1-6 128 0,2 1-128 15,2-1 0-15,2-3 0 0,0-5-240 0,3-3-96 16,1-1-32-16,1-4-9600 16,0-3-1920-16</inkml:trace>
  <inkml:trace contextRef="#ctx0" brushRef="#br0" timeOffset="41926.76">8851 17006 19343 0,'0'0'848'0,"0"0"192"0,-5-7-832 0,1 2-208 16,0 1 0-16,4 4 0 0,-6-1 1472 0,-2 1 240 15,-1 2 48-15,-2 2 16 0,2 5-752 0,-3 0-160 16,1 5-32-16,-2 1 0 0,1 4-352 0,-1 3-80 16,-1 6-16-16,-4 12 0 0,2 0 0 0,0 4-16 15,2 1 0-15,3 2 0 0,2-3-240 0,3 2-128 16,-1-4 128-16,2 0-128 0,0-2 128 0,3-1-128 16,0-4 128-16,2-3-128 0,3-7 176 0,1-1-48 15,-2 2 0-15,3-7 0 0,2-4 16 0,0-2 0 16,1-2 0-16,1 1 0 0,0-7-336 0,-9-5-80 0,10 4-16 0,-10-4-9280 31,11-2-1856-31</inkml:trace>
  <inkml:trace contextRef="#ctx0" brushRef="#br0" timeOffset="42087.74">8517 17409 23951 0,'0'0'2128'0,"0"0"-1696"0,3-7-432 0,4 0 0 16,0 1 400-16,2 2 0 0,1 2 0 0,6-1 0 15,1 0 320-15,1 1 64 0,1-2 16 0,3 2 0 16,-2-1-448-16,4 0-96 0,-1 2 0 0,3 0-16 31,-1 1-1520-31,1 0-320 0</inkml:trace>
  <inkml:trace contextRef="#ctx0" brushRef="#br0" timeOffset="42340.24">8953 17760 15663 0,'-4'17'1392'0,"-3"0"-1120"16,2 2-272-16,-1-1 0 0,-3 0 1920 0,1 0 336 16,1 0 64-16,2-1 16 0,1 1-640 0,3-3-128 15,1-3-32-15,1 1 0 0,1-1-944 0,2-4-192 16,-4-8-32-16,10 8-16 0,2-6 224 0,2-3 32 16,1-2 16-16,-1-6 0 0,1 1 240 0,-3-5 48 15,-1-5 16-15,-1 0 0 0,-1-1-16 0,-2-2 0 16,-1-1 0-16,-2 0 0 0,-4 1-48 0,-1 0-16 15,-2-2 0-15,0 2 0 0,0 2-400 0,-1 4-64 0,0 2-32 0,0 0 0 16,-1 2-352-16,-1 3 0 0,6 8 0 0,-7-4 128 31,7 4-1856-31,0 0-352 0,0 0-80 0</inkml:trace>
  <inkml:trace contextRef="#ctx0" brushRef="#br0" timeOffset="42810.08">9436 16758 12895 0,'-14'-16'576'0,"7"10"112"0,2-3-560 0,1 4-128 16,4 5 0-16,0 0 0 0,-5-8 1920 0,5 8 336 15,0 0 80-15,0 0 16 0,0 0-1184 0,0 0-224 16,14 8-48-16,0-1-16 0,7 5-336 0,-1 5-64 15,3 1-16-15,2 5 0 0,2 5-144 0,0 1-16 16,1 6-16-16,-3 3 0 0,-2 5-96 0,-3 1 0 0,-1 6-16 0,-4 2 0 16,-3 2 48-16,-4 0 16 0,-3 2 0 0,-3-1 0 15,-2-2 160-15,-4-2 48 0,-3-1 0 0,-5-2 0 16,-3-4 256-16,-3 1 48 0,-3-6 16 0,-5-2 0 16,3-4-80-16,-2-2-16 0,-2-1 0 0,1-1 0 15,-2-3-304-15,1-1-64 0,3-2-16 0,-3-3 0 16,-1 2-160-16,3-3-128 0,2-1 192 0,2-4-192 31,7-4-1296-31,3-4-368 0,3 0-80 0,8-6-16 0</inkml:trace>
  <inkml:trace contextRef="#ctx0" brushRef="#br0" timeOffset="43121.08">10330 17454 26719 0,'0'0'2368'0,"0"0"-1888"15,0 0-480-15,7-7 0 0,-7 7 784 0,10-6 64 16,0 2 16-16,3-1 0 0,5-3 160 0,1 3 16 16,1 2 16-16,2-4 0 0,3 1-720 0,2 2-144 0,1 0-16 0,-2 2-16 15,-1 0-160-15,-4 2 0 0,-2 0 0 0,-3 4 0 32,-5 0-2368-32,-11-4-448 0</inkml:trace>
  <inkml:trace contextRef="#ctx0" brushRef="#br0" timeOffset="43261.77">10282 17686 21183 0,'0'0'944'0,"0"0"192"16,0 0-912-16,0 0-224 0,0 0 0 0,0 0 0 0,0 0 2336 0,12 0 416 0,-1-2 96 0,3-3 16 15,1 1-1520-15,6 0-288 0,3-1-64 0,2-4-16 16,2 1-672-16,5-2-144 0,3 1-32 0,0-1 0 16,-3 0-2432-1,-3-1-512-15,10-7-80 0,-10 9-32 0</inkml:trace>
  <inkml:trace contextRef="#ctx0" brushRef="#br0" timeOffset="43888">11642 17244 14223 0,'8'-13'624'0,"-4"6"144"0,-2-5-624 0,1 5-144 0,-3 7 0 0,-2-12 0 16,-1 3 1360-16,-2-1 240 0,-2 2 64 0,-3 1 0 16,-4 2-448-16,-1 2-64 0,-2 3-32 0,0 0 0 15,-3 4-640-15,0 0-128 0,-3 1-32 0,-1 1 0 16,-1 6-160-16,-2 0-32 0,-2 6-128 0,2 3 192 0,2 4-192 0,0 7 176 15,3 5-176-15,3 3 160 0,3 7-160 0,2 0 0 16,5 2 0-16,4-2 0 0,5 0 0 0,5-3 0 16,4-4 0-16,4-5 0 0,4-2 224 0,2-5 64 15,3-1 16-15,3-7 0 0,1-1 416 0,2-2 96 16,3-6 16-16,-5-3 0 0,1-2 160 0,1-1 32 16,0-5 16-16,0-6 0 0,-1-2-80 0,1-4 0 15,0-1-16-15,-2-2 0 0,-1-3-416 0,-1-2-80 16,-1 2 0-16,-1-5-16 0,1-3-112 0,0-5 0 15,-1-4-16-15,-3-2 0 0,1-2 48 0,-2-7 16 16,-3-1 0-16,1-5 0 0,-6-2-96 0,-3 3-16 0,-2 2 0 16,-2 9 0-16,-3 3-256 0,-3 4 128 15,-3 5-128-15,-3 2 0 0,-2 2 0 0,-1 1 0 0,-2 6 0 0,0 5 0 32,-1 1-784-32,0 6-272 0,-2-2-48 0,1 7-10768 0,0 5-2144 0</inkml:trace>
  <inkml:trace contextRef="#ctx0" brushRef="#br0" timeOffset="44192.92">11610 17530 19343 0,'0'0'1728'0,"0"0"-1392"16,0 0-336-16,0 0 0 0,0 0 2048 0,0 0 352 15,0 0 64-15,0 0 16 0,0 0-912 0,0 0-176 16,0 0-48-16,7 11 0 0,2-2-688 0,3 4-144 16,4 0-16-16,1 1-16 0,0 4-160 0,1 3-48 15,1-1 0-15,0 1 0 0,-1-2-272 0,0 2 160 16,-2 6-160-16,-1-4 128 0,-1 1-128 0,-1 4 0 15,-2-2 144-15,0 2-144 16,-3-4-1856-16,0 2-448 0,0 7-96 0,-4-8-11296 0</inkml:trace>
  <inkml:trace contextRef="#ctx0" brushRef="#br0" timeOffset="44555.93">12362 17900 27647 0,'0'0'1216'0,"0"0"256"0,-8 5-1168 0,-1 4-304 0,-4 0 0 0,-3 2 0 16,-4 1 352-16,-1 3 16 0,2 3 0 0,1 1 0 15,-2 1 560-15,2 3 112 0,7 0 32 0,1 1 0 16,3 0-592-16,5-2-112 0,2-2-32 0,4-2 0 15,2-3-64-15,4-5-16 0,3 0 0 0,2-2 0 16,0 0 304-16,3-6 48 0,1 0 16 0,3-4 0 16,-2-2 112-16,2-3 32 0,-1-1 0 0,0-2 0 0,-2-3 48 0,-1-2 16 15,-3-1 0-15,-3-2 0 0,-1 0 16 0,-4 0 16 16,-2 0 0-16,-3 1 0 0,-4-3-240 0,-1 1-48 16,-6-1-16-16,-2-2 0 0,-5 3-304 0,-2 2-48 15,-1 0-16-15,-1 4 0 0,-1 1-192 0,-1 2 0 16,-5 2 0-16,4 7 0 15,-1 1-2080-15,3 0-352 0,2 0-80 0</inkml:trace>
  <inkml:trace contextRef="#ctx0" brushRef="#br1" timeOffset="56506.61">16544 14924 3679 0,'-4'-4'320'0,"-1"1"-320"15,0-4 0-15,-2-2 0 0,1 2 2400 16,2-2 416-16,-1 1 64 0,1-1 32 0,0 2-1376 0,2-3-288 15,-1 2-48-15,1-2-16 0,2 2-224 0,-3-1-64 16,2 3 0-16,0 0 0 0,-1-2-48 0,1 3-16 16,0-3 0-16,1 8 0 0,0 0-112 0,0 0-16 15,0 0-16-15,0 0 0 0,0 0-224 0,0 0-32 16,0 0-16-16,0 0 0 0,0 0-144 0,0 0-16 16,0 0-16-16,0 0 0 0,-1 9 16 0,1 0 0 15,0 4 0-15,1 2 0 0,1 1 64 0,2 4 32 16,0 1 0-16,4 5 0 0,1-2-48 0,-3 5-16 15,4 0 0-15,4 4 0 0,1 2 16 0,4 1 0 16,1 5 0-16,1 4 0 0,3-1-80 0,2 4-16 16,-2 4 0-16,1-1 0 0,1 0-16 0,0-1-16 15,1-1 0-15,0 1 0 0,-1 1-32 0,2 0 0 16,-1-2 0-16,1 1 0 0,0-2 112 0,-1-2 32 16,-1 1 0-16,2 1 0 0,0-2 0 0,0 0 0 0,-1 2 0 15,0-5 0-15,-3 0-112 0,-1 2-32 16,-2-3 0-16,0 4 0 0,-2-5-16 0,0 4 0 0,-1-6 0 0,-2-2 0 15,-1 1 16-15,1-1 0 0,-1-4 0 0,-1 2 0 16,0-2-16-16,1-3 0 0,-1 3 0 0,0-1 0 16,0 1 0-16,0-1 0 0,0-3 0 0,0 0 0 15,-3 2-128-15,2-2 0 0,0 0 144 0,0 0-144 16,-1-1 160-16,2 3-32 0,-1-6-128 0,0 3 192 0,1-2-192 16,-2 3 0-16,1-4 0 0,-1 2 0 0,0-4 0 15,0 0 0-15,-2 1 0 0,0-2 144 0,-1-2-144 0,1-1 128 16,-2-2-128-16,1-2 128 0,-2-4-128 0,1-2 160 15,-3 1-160-15,0-2 160 0,0 0-32 0,0-1-128 16,-1 0 192-16,0 0-64 0,-4-7-128 0,0 0 128 16,4 7-128-16,0-1 128 0,-4-6-128 0,5 6 0 15,-5-6 0-15,0 0 128 0,0 0-128 0,6 4 0 16,-6-4 144-16,0 0-144 0,8 1 176 0,-8-1-48 16,8 0 0-16,0-1 0 0,-2-3 0 0,2-3 0 15,-2-1 0-15,3-1 0 0,2 0 0 0,0-5-128 16,2-2 192-16,1-2-64 0,0-1-128 0,0-2 192 15,0 1-192-15,1-3 192 0,0-3-192 0,3 3 0 16,0-4 0-16,1 0 128 0,-1-4-128 0,2-1 0 16,1-1 0-16,4-3 0 0,0-2 0 0,2-4 0 15,3-4 128-15,2 1-128 0,1-5 0 0,3-1 0 0,2-1 0 0,2-3 0 16,1-1 0-16,2 0 0 16,1 2 0-16,0-2 0 0,2 0 0 0,1 1 0 15,0 3 0-15,-1 0 0 0,-2 1 0 0,-1-2 0 0,3 1 0 0,0-2 0 16,0-2 0-16,-1-2 0 15,0-4 0-15,-1 2 0 0,3-2 0 0,-1 1 0 16,0-4 128-16,-2 1-128 0,2-4 0 0,0 2 0 0,1 3 0 0,0 1 0 16,-1 6 0-16,-2 3 0 0,0 1 0 0,-1 5 0 15,0 0 0-15,0 1 0 0,-1 0 0 0,-1 0 0 16,-4 3 0-16,0-3 128 0,-2 4-128 0,-1 2 0 16,-2-2 128-16,0 1-128 0,-4 0 128 0,0-2-128 15,0 1 128-15,1 4-128 0,-5 1 128 0,0 2-128 16,-2 0 128-16,1 3-128 0,-4 5 128 0,-1-3-128 0,-2 10 160 15,0 1-160-15,-5 2 192 0,0 2-192 0,-2 0 160 16,-1 6-160-16,-2 0 128 0,2 3-128 0,-4-3 0 0,1 4 0 16,-5 5 0-16,0 0 0 0,0 0 0 0,0 0 0 15,0 0 0-15,0 0 0 16,0 0-480-16,0 0-80 0,-4 12-16 16,-1 0 0-16,-1 3-2320 0,-3 2-480 0,-8 3-80 0,8-1-32 0</inkml:trace>
  <inkml:trace contextRef="#ctx0" brushRef="#br0" timeOffset="61423.42">16823 15153 1839 0,'0'0'0'0,"0"0"160"0,0 0-160 0,0 0 0 16,0 0 0-16,0 0 0 0,0 0 1488 0,7-4 272 16,-2-2 48-16,0 0 16 0,-5 6-976 0,0 0-192 15,6-6-32-15,-6 6-16 0,0 0 112 0,0 0 32 0,0 0 0 0,0 0 0 16,0 0 336-16,0 0 64 15,0 0 0-15,0 0 16 0,0 0-32 0,0 0-16 0,0 0 0 0,0 0 0 16,0 0-128-16,0 0-32 0,0 0 0 0,-6 4 0 16,0-1-32-16,6-3-16 0,-7 2 0 0,7-2 0 0,-6 0-112 0,-2 0-32 15,8 0 0-15,0 0 0 0,0 0-112 16,0 0-16-16,-2-3-16 0,2 3 0 0,0 0-112 0,2-7-32 16,6-3 0-16,2 2 0 0,1-4-160 0,3-1-16 15,3 0-16-15,3-1 0 0,3-1-128 0,1 1-32 16,0 3 0-16,2-2 0 0,-1-1 0 0,2 4-128 15,0-2 192-15,-1 2-64 0,0 4-128 0,-2 2 160 16,-1 1-160-16,-3 3 160 0,0 2-160 0,-2 2 0 16,-5 2 0-16,-2 3 0 0,1-2 0 0,-6 6 0 15,1 4 0-15,-2-1 0 0,-2 1 0 0,1-1 0 16,1-2 0-16,0 1 0 0,1 1 0 0,1-2 0 16,2-5 0-16,3-1 0 0,1 0 144 0,4 1-144 15,2-6 160-15,4-3-160 0,4-2 432 0,2-3-16 16,1-2 0-16,3 1 0 0,3 0-96 0,2-5 0 15,4-2-16-15,1 3 0 0,1-3-160 0,1 2-16 16,1 0-128-16,-4 3 192 0,0 3-192 0,-3 1 176 16,-3 1-176-16,0 3 160 0,-5-2-160 0,-1 5 0 15,-4 3 0-15,-2 0 0 0,-2 1 0 0,-2 0 0 0,-2 3 0 16,-1-2 0-16,-2 2 0 0,-1-3 0 0,0 2 128 0,1-2-128 16,0-1 0-16,3 3 0 15,1-5 0-15,4 0 128 0,3-1-128 0,0 1 0 0,1-1 0 0,3-1 128 16,2 1-128-16,1 2 0 0,0 1 0 0,2-1 0 15,0 2 0-15,2 2 128 0,1-4-128 0,0 1 0 16,2 2 176-16,3-3-48 0,0-3-128 0,0 0 192 16,-2-2 80-16,1-2 16 0,0 0 0 0,0-3 0 15,1-7 128-15,0 5 32 0,-1-4 0 0,0 4 0 16,-4-3-112-16,1 2-16 0,-3-1 0 0,-1 3 0 16,-3 1-160-16,-2-2-32 0,1 2-128 0,-3 3 192 0,-1-1-192 0,0 1 0 15,-1-2 0-15,7 1 0 16,-8 1-608-16,-6 0-160 0,-6 1-48 0,-3 1 0 15,-10 0-2320-15,0 0-480 0</inkml:trace>
  <inkml:trace contextRef="#ctx0" brushRef="#br0" timeOffset="62520.69">17139 15397 20271 0,'0'0'1792'0,"0"0"-1424"0,0 0-368 0,0 0 0 16,0 0 1104-16,0 0 160 0,0 0 16 0,-9 1 16 16,0 2-272-16,0 3-48 0,1 4-16 0,-1 2 0 0,-1-4-80 0,0 3-32 15,0-1 0-15,1 3 0 0,0-4-304 0,3 1-64 16,1-2-16-16,5-8 0 0,-2 8-192 0,2-8-32 15,0 0-16-15,11 4 0 0,0-4-32 16,3-1 0-16,4-2 0 0,3-2 0 0,3-6 32 0,3-1 0 16,4 1 0-16,0-3 0 0,1-4-96 0,1 3 0 15,0 1-128-15,-3 4 192 0,-4-2-192 0,-3 7 128 16,-3 3-128-16,-3 1 0 0,-4-2 0 0,-3 7 0 16,-10-4 0-16,6 9 0 0,-3 5 0 0,-7 5 128 15,-4 2-128-15,-3 5 0 0,-4-3 208 0,-2 1 0 16,-1 2 0-16,-2 0 0 0,-2 2-208 0,3-4 0 15,0-2 0-15,4-2 0 0,2 2 0 0,6-6 0 16,0-4 0-16,6-1 0 0,1-11 0 0,9 6 0 0,5 1-128 16,6-7 128-16,4-9 0 0,4 0 0 15,3-5 0-15,2-1 0 0,3-2 0 0,0 2 0 16,3-2 0-16,-1 1 144 0,-1 1-144 0,-1 2 0 16,0-1 0-16,-3 2 128 0,-4 5-128 0,-2 2 0 0,-4 1 0 0,-4 8 0 15,-4 1 0-15,-5 1 0 0,-3 7 0 0,-7 2 0 16,-5 5 0-16,-6 1 0 0,-4 2 0 0,-4 3 0 15,0 1 0-15,-1 2 0 0,-6 2 0 0,3-3 0 16,2 1 0-16,2-5 0 0,-2 0 0 0,6-3 0 16,2-1 0-16,3-2 0 0,3-4 0 0,4-3 0 15,3-11 0-15,9 10 0 0,4-6 0 0,6-4 0 16,4-2 0-16,6-9 0 0,5-2 0 0,3-4 0 16,2-5 0-16,1 1 0 0,-3-3 0 0,2-3 128 15,-2 1-128-15,0-1 0 0,-3 4 0 0,0 1 0 0,2 0 128 0,-5 5-128 16,-2 0 0-16,-4 4 128 0,1 7-128 0,-6 0 0 15,-3 4 0-15,-6 2 0 0,0 3 0 0,-11-3 0 16,6 13-128-16,-5 2 128 0,-5 1 0 0,-4 4 0 16,-4 2 0-16,-5 8 0 0,-2 5 0 0,-3 3 0 15,-2 3 0-15,-4 5 0 0,0 0 0 0,-1 2 0 16,-3-1 0-16,1-1 0 0,-1 1 0 0,3-4 0 16,-3-1 0-16,0-3 0 0,1-2 0 0,2-1 128 15,5-3-128-15,6-5 0 0,2-2 0 0,7-7 0 16,4-2 0-16,6-4 0 0,5-4 0 0,6-6 0 15,3-4 0-15,7-6 0 0,7-9 0 0,5-4 0 16,3-9 0-16,5-7 0 0,3-5 176 0,7-6-48 16,1-3-128-16,4-4 192 0,-1-2 0 0,3-5 0 0,-1-9 0 0,-2-2 0 15,-4-4 32-15,-1-2 0 16,-1 2 0-16,-2 6 0 0,-2 9-224 0,-3 11 128 0,-6 11-128 0,-4 7 0 16,-7 8 0-16,-5 7 128 15,-5 6-128-15,-4 10 0 0,-12 1 0 0,5 15 0 16,-6 4 0-16,-4 8 0 0,-7 7 0 0,-6 8 0 0,-8 1 0 0,-2 9 0 15,-7 6 0-15,-2 8 0 0,-3 7 128 0,-5 6-128 16,-4 4 0-16,-3 3 0 16,-4 2 0-16,-3 1 0 0,-1 0 0 0,1-9 0 15,2-6 0-15,4-6 0 0,6-4 128 0,5-9-128 0,4-6 0 0,8-7 144 16,3-5-144-16,5-4 128 0,6-8-128 16,3 0 128-16,4-12-128 0,6-2-224 0,3-11 48 0,0 0 16 15,7-13-2368 1,7-7-480-16</inkml:trace>
  <inkml:trace contextRef="#ctx0" brushRef="#br0" timeOffset="65825.28">662 4297 11055 0,'-19'-9'976'0,"8"4"-784"15,-1 1-192-15,2 0 0 0,0 3 448 0,2-2 32 16,8 3 16-16,0 0 0 0,-9 0 16 0,9 0 16 16,0 0 0-16,0 0 0 0,0 0-368 0,0 0-160 15,0 0 128-15,0 0-128 0,0 0 144 0,13 4-144 16,-1-1 160-16,0-1-160 0,1 0 480 0,1 0 0 15,1 2 0-15,-5-3 0 0,4-1 32 0,2 0 0 16,1 0 0-16,3-1 0 0,2 0 0 0,4-3 0 0,3 1 0 0,28 1 0 16,-5 1 0-16,-3-2 0 0,3-2 0 15,-1 2 0-15,-2 2-112 0,2 0-16 0,1 0 0 0,3 1 0 16,3 2-128-16,2 1-16 0,0-1-16 0,0-2 0 16,-2-2-96-16,2-1 0 0,1 1-128 0,2 2 192 15,3 0-64-15,1-3-128 0,-1-1 176 0,2-2-176 16,1 1 256-16,2 1-64 0,-2-1-16 0,2 1 0 15,1 0-16-15,1 3 0 0,-2 0 0 0,0-1 0 16,0 0-160-16,-1 1 0 0,-2 1 0 0,0 1 128 16,3 1-128-16,2 0 192 0,1-2-192 0,-1-2 192 15,2 1-192-15,-1 0 0 0,0 1 0 0,0-1 0 16,2-4 0-16,-1-1 0 0,0 1 0 0,-1-1 0 16,-3 1 0-16,2 2 0 0,-1 1 176 0,0-1-176 15,-3-1 256-15,2 2-64 0,-1-2 0 0,-3 2 0 0,-1 2-32 0,2 0-16 16,-4 1 0-16,4-1 0 0,-3 0-144 15,2 0 0-15,-1 0 0 0,0-1 0 0,0-1 0 0,0 1 128 16,2 0-128-16,-1 1 0 0,-1-2 0 0,-1 1 0 16,-1-1 128-16,-2 0-128 0,-4 1 0 0,2 1 0 15,0 0 0-15,-2 0 0 0,-2-1 0 0,-1 0 0 16,-2-2 0-16,1 1 128 0,-6-4-128 0,0 1 0 16,-2 3 0-16,0-1 0 0,-3 2 160 0,0 0-160 15,-2-2 192-15,-2 1-192 0,0-2 176 0,-3 0-176 16,0-1 160-16,-2 1-160 0,-1-2 128 0,0 2-128 15,-2 1 0-15,-3 2 144 0,-3-1-144 0,-2-1 128 16,-1-1-128-16,-2 3 128 0,-1 1 64 0,2 0 16 0,-4-3 0 16,1 3 0-16,-3 0-208 0,-1 0 176 0,0 0-176 0,-1 0 160 15,-3-1 32-15,2 0 0 0,-1 0 0 0,-2 1 0 16,-9 0 0-16,0 0 0 0,9-2 0 0,-9 2 0 16,9-1 0-16,-9 1 0 0,0 0 0 0,0 0 0 15,0 0 48-15,0 0 16 0,0 0 0 0,0 0 0 16,0 0-256-16,0 0 0 0,0 0 0 0,0 0 0 15,0 0 0-15,0 0 0 0,0 0 0 0,0 0 0 32,0 0-480-32,-9 5-32 0,-5 3-16 0,-3-2-14032 0</inkml:trace>
  <inkml:trace contextRef="#ctx0" brushRef="#br0" timeOffset="67373.74">19690 15883 12895 0,'0'0'1152'0,"0"0"-928"16,0 0-224-16,0 0 0 0,0 0 1808 0,0 0 320 15,0 0 64-15,0 0 16 0,0 0-784 0,0 0-144 16,0 0-48-16,-10 1 0 0,-2 3-208 0,-1 2-64 16,-1 0 0-16,-2 6 0 0,-7-1-240 0,1 5-48 15,-2 1-16-15,-4 1 0 0,-2 1-208 0,-3 3-64 16,-3 1 0-16,2-2 0 0,-1 1-80 0,5-2-32 16,3-2 0-16,6-1 0 0,3-3-272 0,6-2 160 15,4 0-160-15,5-1 128 0,3-11 0 0,0 0 0 0,10 9 0 0,7 0 0 16,6-1-128-16,2-1 128 15,7-3-128-15,2 1 128 0,4 1-128 0,0 1 0 0,2-5 144 0,0 2-144 16,2 3 0-16,0-2 0 0,0 1 0 0,-15 0 128 16,3-2-128-16,1 0 0 15,0 0 0-15,-5 1 128 0,1-1-320 0,-4-2-64 16,-2 0-16-16,5-1 0 16,-8-1-2288-16,-3-1-448 0,-15 1-80 0,0 0-32 0</inkml:trace>
  <inkml:trace contextRef="#ctx0" brushRef="#br0" timeOffset="67613.94">19479 16172 29487 0,'0'0'2624'0,"0"0"-2112"0,0 0-512 0,9-3 0 16,1-1 256-16,4-1-48 0,2 1-16 0,7 1 0 0,4 0 96 0,5-2 16 15,5-3 0-15,6 3 0 16,5-3 16-16,5 1 16 0,3-1 0 0,2-2 0 0,-1 2-144 0,0-1-16 15,1 2-16-15,2-1 0 0,0 3-160 0,0 2 0 16,-1 1 144-16,0-2-144 0,-6 0 0 0,-3 2 128 16,1-1-128-16,-6 2 0 0,-3 1 0 0,-2 0-320 15,-3 0 64-15,-2 1 16 16,-2 2-2144-16,-1-2-432 0</inkml:trace>
  <inkml:trace contextRef="#ctx0" brushRef="#br0" timeOffset="68040.17">21787 15481 10127 0,'3'-8'896'0,"-1"1"-704"0,2-5-192 0,0 2 0 0,0 1 2816 0,1 3 544 16,-2-2 96-16,-3 8 32 0,0 0-2096 0,0 0-432 15,0 0-64-15,0 0-32 0,0 0-32 0,0 0-16 16,-2 12 0-16,-2-1 0 0,-2 4 48 0,-2 4 16 15,-2 6 0-15,0-1 0 0,0 4-304 0,1 0-64 16,-1 1-16-16,2-1 0 0,2 0-304 0,2-1-48 16,4-1-16-16,2-3 0 0,3 0 160 0,3-1 32 15,2-3 0-15,4-3 0 0,4-3-16 0,5-2 0 16,4 0 0-16,3-5 0 0,4-2-128 0,3-2-32 16,3-2 0-16,-1-2 0 0,2-2-144 0,-4-5 0 15,-4 0 0-15,1-2 0 16,-2-1-1472-16,-3-1-160 0,-5 1-32 0,-4 2-8224 15,-2-3-1632-15</inkml:trace>
  <inkml:trace contextRef="#ctx0" brushRef="#br0" timeOffset="68239.89">22404 15433 14735 0,'-2'-10'1312'0,"2"10"-1056"16,0 0-256-16,0 0 0 0,0 0 2896 0,0 0 528 15,0 0 96-15,-6 11 32 0,-3 4-1888 0,-5 7-368 0,0 6-80 0,-5 10 0 16,-3 5-176-16,-3 9-16 0,-4 5-16 0,-12 29 0 15,3-9-272-15,1 3-48 0,3-3-16 0,-3-1 0 16,0-5-288-16,3-1-48 0,2-3-16 0,4 3 0 16,1-6-320-16,8-1 0 0,1-4 0 0,6-6 0 31,3-6-800-31,5-7-128 0,4-6-32 0,4-5-9984 0,2-5-2016 0</inkml:trace>
  <inkml:trace contextRef="#ctx0" brushRef="#br0" timeOffset="68834.78">22822 16461 19407 0,'0'0'848'0,"0"0"192"0,0 0-832 0,-8 6-208 0,8-6 0 15,0 0 0-15,0 0 448 0,0 0 64 0,0 0 0 0,14-3 0 16,1-3 336-16,3 1 80 0,3-7 16 0,4-1 0 16,4 0-160-16,4-3-16 0,3-3-16 0,2 1 0 15,0-2-336-15,-1-2-64 0,-3-1-16 0,1 1 0 16,0-7-32-16,2 3-16 0,0-5 0 0,4-1 0 16,-2-3-112-16,2-3-32 0,-1-3 0 0,2 0 0 15,-2-5-144-15,-2 4 160 0,-1-2-160 0,-6 2 160 16,-4-2-160-16,-9 16 0 0,1-5 144 0,-2-1-144 15,-3 0 0-15,0 0 128 0,-2 1-128 0,-2 4 0 0,-2-2 128 0,-3 2-128 16,-1 3 128-16,-3 5-128 0,-2 0 192 0,-2 6-16 16,-2 2-16-16,0 6 0 0,-4 1 192 0,-7 7 32 15,-5 8 16-15,-4 8 0 0,-4 6-16 0,-7 10 0 16,-3 8 0-16,-7 7 0 0,-2 3-160 0,1 6-32 16,0 11-16-16,1 0 0 0,3 4-176 0,5-1 192 15,6-1-192-15,5-4 192 0,9-1 288 0,4-6 64 16,4-4 16-16,5-3 0 0,4-4-144 0,6-6-32 15,5 0 0-15,3-6 0 0,2-6-384 0,5 0 0 16,6-7 128-16,4-6-128 16,3-3-1152-16,3-6-256 0,2-7-48 0,8-6-16 0</inkml:trace>
  <inkml:trace contextRef="#ctx0" brushRef="#br0" timeOffset="69617.32">25443 16239 21647 0,'-17'-2'960'0,"6"1"192"0,-6-4-912 0,1 4-240 15,-2 2 0-15,0 5 0 0,-1-2 208 0,0 4 0 16,0 1 0-16,-4 0 0 0,2-1 448 0,0 1 96 16,1 0 16-16,3-2 0 0,3 3-64 0,3-4 0 15,2 3 0-15,4-4 0 0,5-5-96 0,0 0-32 16,0 0 0-16,8 6 0 0,2 1-192 0,4-3-64 16,1-3 0-16,3 1 0 0,2 1-32 0,2 0-16 15,-1 3 0-15,2-2 0 0,0-2-80 0,1 1-32 16,0-1 0-16,-2 0 0 0,-3-2-32 0,-1-2-128 15,0 0 192-15,-1-1-64 0,0-1-128 0,1-4 128 0,-2-1-128 0,2-4 128 16,0-1 16-16,1-4 0 0,1 0 0 16,1-1 0-16,-2-2-144 0,0-2 192 15,1-4-192-15,-2-1 192 0,0-5-64 0,-2-3 0 0,-1 2 0 0,1-3 0 16,-1-1 16-16,0-1 0 0,-1-3 0 0,-1 1 0 16,0 3-144-16,-1 1 0 0,4 2 0 0,-1 2 0 15,-1 5 0-15,4 2 0 0,-1 2 0 0,1 0 0 16,-3 4 0-16,3-1 0 0,1 5 0 0,-1 0 0 15,2 1 0-15,0 4 0 0,-1-2 0 0,0 3 0 0,1 1 0 0,0 3 0 16,-1-3 0-16,-2 5 0 0,-2-3 0 0,-2 2 0 16,-3 3 0-16,-10 2 0 0,0 0 0 0,0 0 0 15,6 9 0-15,-2 1 0 0,-4 4 0 16,-2 5 0-16,-6 4 160 0,-1 6-160 0,0 4 224 16,-5 5-64-16,-6 4-16 0,-3 9 0 0,-1 6 0 0,-4 8 0 15,-4 6 0-15,-2 6 0 0,-2 3-144 0,-2 0 160 16,-1 5-160-16,-2-1 160 0,-1-4-160 0,0 0 128 15,0-4-128-15,2-5 128 0,-2-2-128 0,3-8 0 16,5-1 144-16,2-6-144 0,4-5 0 0,3-5 0 16,3-6-160-16,6-2 160 15,2-8-560-15,2-1 0 0,2-6 0 0,4-6 0 16,6-15-1568-16,0 0-320 0,0 0-64 0,0-12-16 0</inkml:trace>
  <inkml:trace contextRef="#ctx0" brushRef="#br0" timeOffset="69739.8">25409 16652 28559 0,'0'0'1264'0,"8"-10"272"0,4-1-1232 0,4 0-304 0,5 3 0 0,8-1 0 16,4 2 128-16,6-2-128 15,8 1 192-15,0-3-192 0,2 2 128 0,-1-4-128 0,2 0 0 0,-5 2 0 16,2 0-672 0,0 2-192-16,-1-3-32 0</inkml:trace>
  <inkml:trace contextRef="#ctx0" brushRef="#br0" timeOffset="70294.19">27121 15866 23951 0,'-5'-18'2128'0,"0"13"-1696"15,-1-1-432-15,0 2 0 0,0 2 384 0,6 2-16 16,-12 2 0-16,1 6 0 0,-3-2-48 0,0 7 0 16,-3-2 0-16,1 8 0 0,-2 4 160 0,0 0 32 15,2 4 0-15,2 3 0 0,2 2-304 0,2 0-48 16,0 2-16-16,5-3 0 0,2-2-144 0,6-5 0 0,2 0 0 0,3-5 128 15,2-2 0-15,4-5-128 0,2-1 192 0,5-4-64 16,0-3 80-16,3-4 16 16,3-5 0-16,2 0 0 0,1-3 240 0,1-3 48 0,-1-3 16 0,-2 0 0 15,-3 1-192-15,-3-1-32 0,-5-2-16 0,-3 6 0 16,-1 3-96-16,-4 3 0 0,-9 4-16 0,0 0 0 16,0 0-176-16,0 0 160 0,0 14-160 0,-3 4 160 15,-2 4-160-15,-1-1 192 0,0 3-192 0,1 1 192 16,1-4-192-16,4 1 0 0,2-4 0 0,3-2 0 0,3-1 0 0,3-6 0 15,3-1 0-15,3-7 0 0,2-5 176 0,3-6-48 16,2-2-128-16,2-5 192 0,1-2 288 0,1-5 48 16,1 0 16-16,-2-4 0 0,-2 0 32 0,0-2 0 15,-4-4 0-15,-2 0 0 0,-1-2-160 0,-1-1-32 16,-5-1 0-16,0 3 0 0,-2 2-384 0,-1 3 128 16,-4 4-128-16,-1 7 0 15,-3 1-256-15,-1 4-128 0,-1 5-16 0,1 9-16 16,-7-5-2272-16,7 5-448 0,0 0-80 0,0 0-32 0</inkml:trace>
  <inkml:trace contextRef="#ctx0" brushRef="#br0" timeOffset="70682.11">28312 15900 21183 0,'-12'-3'1888'0,"12"3"-1504"16,-11-2-384-16,-2 2 0 0,0 2 736 0,-2 1 80 15,-5 3 16-15,-3 5 0 0,-1 2 32 0,-3-1 16 16,-3 5 0-16,-1-1 0 0,-1 4-272 0,4 0-48 0,3 3-16 0,3-3 0 16,5 0-240-16,4-1-48 0,1 1-16 0,6-4 0 15,4-3 0-15,2-3 0 0,0-10 0 0,7 11 0 16,1-7 32-16,4-1 16 0,2-5 0 0,4-1 0 15,3-1 192-15,3-5 32 0,1 1 16 0,3-3 0 16,-1-3-144-16,-2 1-48 0,-1 0 0 0,-2 1 0 16,-3 2-128-16,-2 1-16 0,-5 4-16 0,-2 3 0 0,-10 2-176 0,0 0 128 15,0 0-128-15,4 16 128 0,-4 1-128 0,-1 1 0 16,-3 1 144-16,2 0-144 0,-2-2 0 0,3-1 0 16,1 1 0-16,3-3 0 0,2 0 0 0,4-1 0 15,3-7 0-15,3 0 0 16,5-4-432-16,3-6 0 0,5-5 0 0,1-3 0 15,1-4-1536-15,-1-2-304 0,0 0-64 0,-1-3-10656 0</inkml:trace>
  <inkml:trace contextRef="#ctx0" brushRef="#br0" timeOffset="70913.92">29405 14890 17503 0,'0'-14'768'0,"0"14"176"0,0 0-752 0,0 0-192 16,-6 0 0-16,-1 1 0 0,-4 3 2304 0,-3 5 448 16,-8 5 64-16,-2 4 32 0,-3 3-1392 0,-2 6-288 15,-3 6-48-15,-1 5-16 0,-1 5-640 0,1 6-128 0,0 3-16 0,0 6-16 16,-3 7-304-16,1 3 0 0,-1 3 128 16,0-3-128-16,0 2 0 0,1 1 0 0,2 1 128 0,4-2-128 15,6-4-464 1,4-8-160-16,4-3-16 0,3-4-16 0,3-4-1456 15,3-9-272-15</inkml:trace>
  <inkml:trace contextRef="#ctx0" brushRef="#br0" timeOffset="71136.97">28691 15710 17503 0,'0'0'1552'0,"0"0"-1232"16,0 0-320-16,0 0 0 0,10 0 2816 0,0 0 512 15,3 2 112-15,3 1 16 0,4-2-2256 0,5 0-448 16,-1 3-96-16,5-4-16 0,3 2-16 0,1-2-16 16,0-2 0-16,2 2 0 0,0 0-320 0,0 2-64 15,1-4-16-15,-2 2 0 0,1 3-208 0,-2 1 0 16,0 1 0-16,-2 0 0 16,1-3-432-16,-2 3-176 0,-4 3-32 0,0-3-9408 15,-2 1-1888-15</inkml:trace>
  <inkml:trace contextRef="#ctx0" brushRef="#br0" timeOffset="71872.49">29596 15719 5519 0,'-3'-3'496'0,"-2"2"-496"0,-1-2 0 0,-1 3 0 15,1 4 3568-15,0 0 608 0,-1-1 128 0,1 0 32 16,1 0-2928-16,5-3-592 0,-5 5-112 0,5-5-32 15,0 0 176-15,-4 6 48 0,1 1 0 0,3-7 0 16,0 0-272-16,0 10-48 0,2 0-16 0,1 0 0 16,2 2-112-16,1-3 0 0,0 3-16 0,3-2 0 0,1 1-128 0,1 0-32 15,3-3 0-15,0 1 0 0,-1-3 0 0,0-2 0 16,0 0 0-16,-1-1 0 0,1 0 80 0,0-3 16 16,2-1 0-16,-2-3 0 0,-1 0-176 0,2-1-16 15,0-4-16-15,0 0 0 0,0 0-160 0,0 0 192 16,0-3-192-16,1 1 192 0,-1-1-192 0,-1 0 0 15,-1 2 0-15,-1-3 0 0,0 2 0 0,1 2 0 16,-3-2 0-16,-3 3 0 0,3-1 0 0,-3 4 0 16,0 1-192-16,-6 4 192 0,0 0-432 0,0 0 48 15,0 0 0-15,0 0 0 16,0 0-160-16,0 0-32 0,0 0 0 0,0 0 0 0,0 0 256 0,0 0 64 16,0 0 0-16,0 0 0 0,0 0 256 0,0 0-128 15,0 0 128-15,0 0 0 0,0 0 0 0,0 0 0 16,0 0 0-16,5 4 0 0,-5-4 0 0,0 0 0 15,5 5 0-15,-5-5 0 0,0 0 0 0,0 0 128 16,0 0 0-16,0 0 16 0,0 0-16 0,7 4-128 16,-7-4 192-16,8 0-64 0,-8 0-128 0,8 0 192 15,-1 0-192-15,-7 0 192 0,7-4-192 0,-7 4 0 0,6-2 144 0,0-1-144 16,-6 3 0-16,7-3 0 16,-7 3 0-16,6-2 0 0,-6 2 0 0,6-4 0 0,-1-2 0 0,1 1 128 15,-6 5-128-15,0 0 0 0,0 0 0 0,0 0 128 16,1-5-128-16,-1 5 0 0,0 0 0 0,0 0 0 15,0 0 0-15,0 0 0 0,0 0 0 0,0 0 0 16,-8-2 0-16,-1 2 0 0,-2 0 0 0,-1 2 0 16,1 0 0-16,-3 1 0 0,0-1 0 0,-1 2 0 15,-2 2 0-15,-3-1 128 0,-3 4-128 0,-1 2 0 16,-2 0 160-16,0 0-32 0,-2 3-128 0,1 3 192 0,0 2-16 0,2 0-16 16,0 0 0-16,2 1 0 0,4 3-160 0,2-1 128 15,4-2-128-15,3-2 128 0,4 0-128 0,3-3 0 16,3-1 144-16,3 0-144 0,4-2 176 0,4 0-48 15,3-4 0-15,3 2 0 0,4-4 80 0,2 2 16 16,1-2 0-16,4-1 0 0,-2 1-32 0,4 0-16 16,0-2 0-16,1 1 0 0,-1-1-176 0,2 1 0 15,-3-2 0-15,-2 1 128 0,-4-2-256 0,-4-1-64 16,-3 0-16-16,3-1-15088 0</inkml:trace>
  <inkml:trace contextRef="#ctx0" brushRef="#br0" timeOffset="72213.5">30648 15556 23439 0,'0'0'1024'0,"0"0"240"0,-5 5-1008 0,-1 4-256 0,-3 5 0 0,-3 0 0 15,-3 2 0-15,-3 4 176 0,-2 4-176 0,-6 4 160 16,0-2 256-16,-2 4 48 0,-1 1 16 0,-2 1 0 16,1 1 0-16,-1 3 0 0,2-4 0 0,2-2 0 15,3 2-288-15,4-7-64 0,2 1-128 0,5-3 192 16,3-7 320-16,6-3 48 0,3 0 16 0,5-3 0 0,2-7 32 0,6 0 16 16,3-6 0-16,6 0 0 0,5-6-192 0,4 1-48 15,3-6 0-15,3 0 0 0,1-2-160 0,2-2-32 16,-1-1-16-16,0 0 0 0,2 0 16 0,-1 2 0 15,-1 2 0-15,2 2 0 0,-1-1-192 0,1 4 128 16,0 4-128-16,0 4 128 0,-2 2-128 0,-1 2-272 16,-3 3 64-16,9 5-15088 15</inkml:trace>
  <inkml:trace contextRef="#ctx0" brushRef="#br0" timeOffset="73448.71">19574 18129 18431 0,'-10'-7'1632'0,"0"2"-1312"0,-2 1-320 0,2-2 0 15,-5 0 832-15,0 3 80 0,-2 2 32 0,-2 2 0 0,-1 0 272 0,-3 6 48 16,0 3 16-16,-1 3 0 16,-3 2-656-16,4 5-128 0,2 1-32 0,-1 0 0 0,3 0-112 0,1 1-32 15,0 4 0-15,4-5 0 0,3 1-96 0,3-3-32 16,2-1 0-16,3-4 0 0,3 0 0 0,0-14-16 15,0 0 0-15,12 7 0 0,1 0 176 0,2-6 32 16,0-5 16-16,3-1 0 0,0-2 112 0,1-5 0 16,1-1 16-16,0-1 0 0,-2-1-160 0,0-1-48 15,-3-2 0-15,0 1 0 0,-2 5-96 0,-1 1-32 16,-2 0 0-16,-3 6 0 0,-7 5-192 0,0 0 144 16,8 5-144-16,-2 4 128 0,-3 4-128 0,-2 4 0 15,-1 5 144-15,0 2-144 0,0-1 0 0,1 0 0 16,1 1 0-16,0-4 0 0,2-2 0 0,1-1 0 15,0-2 0-15,2-4 0 16,-1 0-720-16,-6-11-64 0,11 3-16 0,1-3 0 16,-1-2-2320-16,3-8-464 0</inkml:trace>
  <inkml:trace contextRef="#ctx0" brushRef="#br0" timeOffset="73774.49">19940 18239 10127 0,'-6'8'896'0,"-2"5"-704"0,-1-3-192 0,0 2 0 16,0 2 2672-16,1 3 496 0,-3-1 96 0,1 0 32 16,0-5-1728-16,0 3-352 0,0 0-64 0,2-4 0 15,0-1-112-15,3 0-16 0,5-9 0 0,0 0 0 16,0 0-336-16,0 0-80 0,0 0-16 0,0 0 0 16,14-5 112-16,2 0 32 0,-1-5 0 0,3 1 0 15,-1-5-320-15,1-1-64 0,1-2-16 0,0 1 0 16,0-1-336-16,-1 4 144 0,-2-1-144 0,-3 5 0 15,0 6 0-15,-1 0 0 0,-2 3 0 0,-1 4 0 0,-2 5 0 16,0 2 0-16,-2 5 0 0,-1 3 0 0,-2 0 0 0,1 4 0 16,-1-2 0-16,-2-1 0 0,-1 2 0 0,0 0 0 15,-1-1-144-15,2-3 144 16,0-4-544-16,2 0-32 0,0-2 0 0,-2-12 0 16,0 0-1984-16,13 2-384 0,0-3-96 0,2-6-16 0</inkml:trace>
  <inkml:trace contextRef="#ctx0" brushRef="#br0" timeOffset="74148.19">20670 18188 18431 0,'-7'-10'1632'0,"0"1"-1312"16,-2-2-320-16,3 2 0 0,-3-1 1264 0,1 5 176 15,-2-4 32-15,1 6 16 0,-3 5-384 0,0 4-80 16,-2 2 0-16,-1 7-16 0,-3 3-512 0,-5 4-112 0,-1 5 0 0,0 0-16 15,-1 3-48-15,3 3-16 16,-1-2 0-16,4 1 0 0,2 1-144 0,7-3-32 16,5-6 0-16,4-2 0 0,4-4-128 0,8-5 0 0,1-7 0 0,6-1 128 15,2-5 112-15,5-8 16 0,0-3 0 0,3-7 0 16,1-7 272-16,0-1 64 0,1-4 16 0,0-3 0 16,1-4-160-16,-3-1-48 0,-3 0 0 0,0-1 0 15,1-4-144-15,-1 0-48 0,-1-5 0 0,1-3 0 0,-3-4-48 0,3-2-16 16,-3-3 0-16,1-5 0 0,-1 2-144 15,-2 4 160-15,-3 11-160 0,1 9 160 0,-4 12-160 0,-3 9 0 16,-5 6 0-16,-6 12 0 0,0 0 0 0,3 12 0 16,-4 9-144-16,-4 12 144 0,-3 6 0 0,-1 9 0 15,-2 3 0-15,3 5 0 0,-6 3 0 0,1 5 0 16,1 2 0-16,0 2 0 0,1-1 0 0,-1-4-128 16,2-5 128-16,2-8 0 15,5-6-592-15,1-5-64 0,2-2-16 0,3-13-14736 0</inkml:trace>
  <inkml:trace contextRef="#ctx0" brushRef="#br0" timeOffset="78864.57">22358 18112 8287 0,'0'0'736'0,"-5"-10"-592"0,-2 2-144 0,1-3 0 16,-3 3 3200-16,0-3 592 0,-1-1 128 0,1 5 32 16,0-3-2512-16,0 3-496 0,0 5-112 0,1-1 0 15,-3 2-48-15,0 2 0 0,0 3 0 0,-2 1 0 16,-1 5-240-16,0 0-48 0,0 3-16 0,-1 4 0 0,-2 3-128 0,-1 3-32 16,-2 2 0-16,3-4 0 0,3-2-128 0,2-2-48 15,0 0 0-15,5-2 0 16,2-5 32-16,2 1 0 0,3-11 0 0,1 10 0 0,-1-10 80 0,0 0 32 15,12 7 0-15,-1-5 0 0,6-4 144 0,1-3 16 16,-2-4 16-16,1 0 0 0,-2-3-96 0,0 0-32 16,-1 2 0-16,-1-1 0 0,-2 2-208 0,-1-1-128 15,1 5 160-15,-11 5-160 0,0 0 0 0,0 0 0 16,0 0 0-16,8 5 0 0,-2 7 0 0,-4 4 0 16,-1-2 0-16,-1 3 0 0,0 2 0 0,0-1 0 15,0 0 0-15,3-1 0 0,2-2 0 0,1-1 0 16,1-1 0-16,2-6 0 0,1 0 0 0,1 0 0 15,-1-3 0-15,3 0 0 0,2-4 0 0,3-2 0 16,1-1 0-16,2 0 0 0,1-1 160 0,3-2-160 16,0 1 160-16,0 1-160 0,1-5 0 0,-2 3 0 15,-1-1 0-15,-2-1 0 16,0 1-768-16,-2-4-256 0,-9 6-64 0,0-3-9152 16,-1 2-1856-16</inkml:trace>
  <inkml:trace contextRef="#ctx0" brushRef="#br0" timeOffset="79165.25">23212 17507 3679 0,'-13'-9'320'0,"13"9"-320"15,-11-4 0-15,-1 3 0 0,0 4 5504 0,-2 4 1024 16,0 2 192-16,-3 6 64 0,-1 3-5056 0,-2 8-992 16,-3 5-208-16,2 6-32 0,0 3 96 0,3 3 32 15,1 0 0-15,4 5 0 0,2 5-304 0,2-3-64 16,2-3-16-16,3 2 0 0,2-2-240 0,2-5 128 16,1-3-128-16,3-3 0 0,0-6 0 0,1-1 0 15,0-4 0-15,0-4 0 0,-1-2-256 0,2-3-112 16,-1-4-16-16,-5-12-9168 15,0 0-1840-15</inkml:trace>
  <inkml:trace contextRef="#ctx0" brushRef="#br0" timeOffset="79332.3">22583 18042 8287 0,'0'0'368'0,"7"-9"80"0,5 2-448 0,6-5 0 0,-6 7 0 15,5 1 0-15,3-2 5728 0,4 1 1056 0,2 1 224 0,6-2 32 16,6 1-4944-16,6 0-1008 0,8-2-192 0,4 0-32 15,0 2-448-15,-1-3-96 0,-4 2 0 0,35-3-16 32,-21 0-1344-32,-14 2-272 0,-11-2-48 0,-6 3-16 0</inkml:trace>
  <inkml:trace contextRef="#ctx0" brushRef="#br0" timeOffset="79701.3">24713 17330 28383 0,'0'0'1264'0,"0"0"256"0,0 0-1216 0,-9 0-304 15,9 0 0-15,-11 6 0 0,-3 5 640 0,-4 7 80 16,-1 3 16-16,-1 9 0 0,-2 0 48 0,2 7 16 16,-2 4 0-16,2 2 0 0,-2 6-288 0,2 4-48 15,0 1-16-15,2 1 0 0,1 1-208 0,1-3-48 16,-2-3-16-16,3-5 0 0,2 0-304 0,3-7-64 15,1-2-16-15,0-5 0 16,1-5-1392-16,3-4-288 0,1-5-48 0,2-5-11856 0</inkml:trace>
  <inkml:trace contextRef="#ctx0" brushRef="#br0" timeOffset="79890.34">24205 17848 26719 0,'0'0'2368'0,"0"0"-1888"0,7-10-480 0,4 3 0 0,1 2 624 0,5 1 16 15,-8 2 16-15,3 1 0 0,5-3 256 0,2 1 48 16,1 1 16-16,4-3 0 0,3 1-336 0,1 0-64 16,3 3 0-16,-1-2-16 0,3 2-400 0,-2 0-160 15,-1-1 128-15,20-2-128 0,-12 2 0 0,-6-1-176 16,-7 2 16-16,-3 0 0 16,-11 1-2480-16,1-3-496 0,8-3-112 0,-5 6-16 0</inkml:trace>
  <inkml:trace contextRef="#ctx0" brushRef="#br0" timeOffset="80117.53">25065 17722 13823 0,'0'0'608'0,"0"0"128"0,-4 11-592 0,1 2-144 0,-4 1 0 0,-2 4 0 16,-1 0 2992-16,-1 5 560 0,-7 3 112 0,0 0 32 15,7-10-1776-15,-2 2-368 16,-1 0-64-16,3 1-16 0,-3 1-608 0,1 0-128 16,-2 0-32-16,3 0 0 0,-7 10-496 0,6-5-208 0,7-11 176 0,2-3-176 15,4 2 0-15,0-13-288 0,0 0 32 0,16-3 16 32,-2-4-1904-32,2-4-384 0,2-1-80 0</inkml:trace>
  <inkml:trace contextRef="#ctx0" brushRef="#br0" timeOffset="80580.67">25405 17761 20783 0,'-13'21'912'16,"5"-6"208"-16,-2 1-896 0,-1 3-224 0,-3 1 0 0,-1 1 0 0,-1 2 1664 15,0-3 304-15,-3-2 48 0,1 0 16 0,1-3-416 0,2-2-80 16,2-2 0-16,3 2-16 0,3-8-624 0,7-5-112 15,0 0-16-15,0 0-16 0,0 0-160 0,10-1-16 16,1-9-16-16,6 0 0 0,3-4-48 0,2-4-16 16,2 0 0-16,-3 0 0 0,2-3-336 0,0 0-160 15,0-2 160-15,0 3-160 0,0 1 0 0,0 1 128 16,2 3-128-16,-2 1 0 0,2 4 0 0,-4 0 0 16,-2 5 0-16,-4 5 0 0,-2 3 0 0,-6 8-128 0,-4 0 128 15,-4 4 0-15,-4 3-192 0,-4 2 192 16,-3 6-192-16,-2-2 192 0,-2 1 0 0,-1-2-128 15,1-2 128-15,-1-4 0 0,2-1 0 0,4-2 0 0,3-7 0 0,8-7 0 16,-6 7 0-16,6-7 0 16,0 0 0-16,0 0 0 0,0 0 0 0,8-9 0 15,5-2 0-15,5 1 0 0,1-4 0 0,4-1 0 16,2-3 0-16,3 2 144 0,0-1-144 0,4 3 0 0,-3-1 0 0,0 2 0 16,-2 6 0-16,-3 2 0 0,-11 3 0 0,-2 4 0 15,1 3 0-15,-2 2 0 0,-1 7 0 0,-3 3-176 16,-2 2 176-16,-1 2 0 0,-3 4 0 0,-3 22-128 0,-1-4 128 0,-1-2 0 15,-1-5 0-15,1-3 0 0,1-5-176 0,3 0 0 16,3-10 0-16,3 0 0 16,0-2-2160-16,3-4-432 0</inkml:trace>
  <inkml:trace contextRef="#ctx0" brushRef="#br0" timeOffset="81213.83">26369 17990 4607 0,'-16'6'400'0,"-3"2"-400"16,-1-3 0-16,2 0 0 0,1 0 4064 0,6 0 736 15,1-1 128-15,10-4 48 0,0 0-2608 0,0 0-512 16,0 0-96-16,15-4-32 0,4-3-288 0,4-1-64 15,2-5-16-15,1-1 0 0,2 2-464 0,1-5-112 16,0-2-16-16,0-1 0 0,-2-3-336 0,-3 3-80 16,-10 9-16-16,1 0 0 0,1-2-160 0,-2-1-48 15,-2 0 0-15,0-1 0 0,-6 0-128 0,-1 1 192 16,-3 1-192-16,-2-6 192 0,-8 9-192 0,-5 4 128 16,-3 3-128-16,-3 9 128 0,-2 6-128 0,-3 6 0 15,-3 4 0-15,2 4 0 0,1 2 0 0,-2 1 0 16,5 3 0-16,6-2 0 0,3-4 0 0,4-1 0 15,5-2 0-15,5-3 0 0,5 1 0 0,3-3 0 16,2-4 0-16,6 0 0 0,0-2-160 0,1-2 160 0,5-2-208 0,5-3-11168 16,5-4-2224-16</inkml:trace>
  <inkml:trace contextRef="#ctx0" brushRef="#br0" timeOffset="81553.57">28178 17179 22111 0,'0'0'1968'0,"0"0"-1584"16,-9 3-384-16,-1 1 0 0,0 2 704 0,-3 5 64 15,-1 1 16-15,-1 6 0 0,0 4 496 0,1 5 80 16,-4 5 32-16,2 5 0 0,-1 3-368 0,1 6-64 16,0 0 0-16,1 5-16 0,1 2-304 0,1 2-48 15,7-23-16-15,2 2 0 0,-2 2-144 0,2 0-48 16,1 1 0-16,2-2 0 0,1-2-192 0,3-2-64 16,1-3 0-16,6 19 0 0,2-12 0 0,5-11 0 15,1-6 0-15,1-6 0 0,1-7-128 0,0-3 0 16,1-5 0-16,2-3 128 15,-3-6-1312-15,0 1-272 0,1-2-48 0,-4-1-13792 0</inkml:trace>
  <inkml:trace contextRef="#ctx0" brushRef="#br0" timeOffset="81735.64">27741 17604 29487 0,'0'0'1296'0,"0"0"288"0,15-9-1264 0,3-1-320 0,6 3 0 0,2 1 0 15,0 2 1200-15,-4 2 176 0,3-1 32 0,6 0 16 16,3 0-416-16,4-4-96 0,4 2-16 0,3 1 0 16,4-2-528-16,5 2-112 0,-1 0-32 0,-1-1 0 15,0-1-1088-15,-5 1-224 16,-2 1-32-16,-6-2-9648 0,-3 2-1936 0</inkml:trace>
  <inkml:trace contextRef="#ctx0" brushRef="#br0" timeOffset="82021.95">29019 17587 19343 0,'0'0'848'0,"0"0"192"0,0 0-832 0,0 0-208 0,0 0 0 0,0 0 0 16,0 0 2800-16,11-1 512 16,0-2 96-16,6 1 32 0,2-3-1712 0,4-2-320 15,-2 2-80-15,6 1-16 0,4 1-560 0,3-4-112 0,3 2-32 0,1 3 0 16,1-2-384-16,2 0-80 0,-3 0-16 0,-2 2 0 16,-3 0-320-16,-4 2-64 0,-5 0 0 0,-3 2-16 15,-6 0-2848 1,-6 2-560-16</inkml:trace>
  <inkml:trace contextRef="#ctx0" brushRef="#br0" timeOffset="82181.45">28999 17834 29823 0,'-12'-2'1328'0,"12"2"272"0,0 0-1280 0,0 0-320 0,0 0 0 0,6-1 0 0,2 1 1216 0,3 0 192 16,4-2 48-16,4-1 0 0,4-3-304 0,3 2-48 16,4 1-16-16,5 1 0 0,5-6-544 0,6 4-112 15,5 1-32-15,0 0 0 0,0-5-400 0,-2 5 0 16,-2-1 0-16,9 0 0 15,-8 1-2048-15,-3 0-432 0</inkml:trace>
  <inkml:trace contextRef="#ctx0" brushRef="#br0" timeOffset="82682.46">30989 17286 23327 0,'0'0'1024'0,"-10"-9"224"0,2-1-992 0,-3 2-256 0,-5 6 0 0,0-2 0 0,-3 0 768 0,-4 4 96 16,-4 5 32-16,-1 0 0 0,-6 3-112 0,-1 3-16 15,1 6 0-15,-3 3 0 0,-2 7 64 0,-1 2 0 16,-1 7 0-16,0 7 0 0,0 1-208 0,8 9-48 16,4 2 0-16,5 1 0 0,7-2-160 0,10-2-32 15,8-3-16-15,8-4 0 0,7-2 112 0,6-6 32 16,3-1 0-16,7-3 0 0,4-7 0 0,2 0 0 15,3-3 0-15,0-6 0 0,4-8 160 0,3 0 32 16,2-5 16-16,3-3 0 0,2-6-224 0,1-5-48 16,0-3-16-16,-4-4 0 0,-4-6-48 0,-3-3 0 0,-5 0 0 0,-3-6 0 15,-4-10 208-15,-5-1 48 0,-5-11 0 16,-6 0 0-16,-7-9-128 0,-9 5-32 0,-9 2 0 0,2 28 0 16,-7-1-176-16,-4-4-48 15,-9 1 0-15,-4-1 0 0,-6 2-256 0,-6 0 0 0,-7-3 0 0,-6 5-144 31,-4 4-1280-31,1 2-256 0,1 0-48 0,1 5-11936 16,2 6-2384-16</inkml:trace>
  <inkml:trace contextRef="#ctx0" brushRef="#br0" timeOffset="84742.41">10039 4240 11679 0,'0'0'512'0,"0"0"128"0,-9-5-512 0,9 5-128 16,-8 1 0-16,-3-1 0 0,11 0 768 0,-10 0 144 15,0 0 32-15,10 0 0 0,0 0-400 0,0 0-80 16,0 0-16-16,0 0 0 0,-8 9 64 0,8-9 0 16,0 0 0-16,0 0 0 0,0 0 144 0,0 0 48 15,0 0 0-15,0 0 0 0,13 2 96 0,0 1 32 16,0-4 0-16,1 1 0 0,1-2-384 0,3 1-64 16,1-2 0-16,4 0-16 0,-1-1-80 0,4 1-16 15,2 2 0-15,1 1 0 0,4 3 0 0,3 2 0 0,4-2 0 0,0 0 0 16,2 0-96-16,2-2-32 0,4-1 0 0,2-1 0 15,2-2-144-15,2 2 128 0,-2-3-128 0,4 1 128 16,3 0-128-16,2-1 192 0,0-1-192 0,-2-3 192 16,2 2-64-16,-1 2 0 0,-1 0 0 0,-1-1 0 15,1 0-128-15,1 2 192 0,2 0-192 0,3 0 192 16,-3-2-192-16,2 1 192 0,-2 2-192 0,1 2 192 16,0 0-192-16,2 0 192 0,4 0-192 0,-2 0 192 15,2 0-192-15,1 0 0 0,-1 1 144 0,3 1-144 16,1 0 0-16,4-1 144 0,0-1-144 0,1 1 0 15,-1 0 128-15,-1 2-128 0,-2-3 0 0,1 3 0 16,-1 0 0-16,1-1 0 0,1-2 0 0,-3 1 0 16,0 1 0-16,1 2 0 0,2 3 0 0,2-4 0 0,1 1 0 0,0 0 0 15,-3 1 0-15,1 0 0 0,1 5 0 0,4-2 0 16,5 2 0-16,-2-3 0 0,3-5 0 0,-3 2 0 16,0 1 0-16,3 0 0 0,2-1 0 0,0 0 0 15,1 1 0-15,0-3 0 0,-3 2 128 0,1-3-128 16,1 2 0-16,0 0 0 0,-2-2 256 0,0 0-64 15,-1 3-16-15,4 0 0 0,1-2 16 0,0 2 0 16,0-1 0-16,-1-2 0 0,1 1-64 0,3-2-128 16,-1 0 192-16,0 0-64 0,-2-2-128 0,0 4 0 15,1 1 144-15,1-2-144 0,2-1 0 0,-1 0 144 16,-1 0-144-16,0 3 0 0,1-2 176 0,1-1-176 16,-1-3 160-16,-2 1-160 0,2 2 144 0,0 0-144 0,1 0 128 0,3-1-128 15,-1-6 224-15,-3 5-32 0,-1 2-16 0,3 0 0 16,7-3 0-16,-2 2 0 0,-4-2 0 0,2 2 0 15,-1 5-48-15,0-4-128 0,2-3 192 0,-2 1-64 16,-1-2-128-16,2 2 0 0,-1-1 144 0,-1-1-144 16,1 0 0-16,-3 2 0 0,-5-1 0 0,5 2 128 15,-4-3-128-15,4-1 0 0,-2-5 0 0,-1 6 0 16,-1 4 176-16,1-2-48 0,-1-2 0 0,-1-3 0 16,2 4-128-16,-5 0 160 0,3 3-160 0,-1-1 160 15,2-8-160-15,-1 3 192 0,1 2-192 0,-1 1 192 16,-2 2 0-16,2-3 16 0,0-1 0 0,-1 1 0 15,-1 4 48-15,-2 0 16 0,-2 0 0 0,-1 0 0 16,-6-1-16-16,-3 1-16 0,-6 0 0 0,-1 1 0 16,-3 0-240-16,-4 3 176 0,-3 3-176 0,-7-2 160 0,-8-4-160 0,-3 0 0 15,-5-1 0-15,-8 3 0 16,-7 1-560-16,-5 1-192 0,-4-3-32 0,-11-2-15792 16</inkml:trace>
  <inkml:trace contextRef="#ctx0" brushRef="#br0" timeOffset="85953.25">14104 3416 14735 0,'19'-16'1312'0,"-5"4"-1056"16,6 1-256-16,0-1 0 0,3-3 640 0,1-2 64 16,-1 2 0-16,-2 2 16 0,-2 5 128 0,-1-4 32 15,-1 2 0-15,-2-3 0 0,0 1-80 0,-1 0-16 16,-2-3 0-16,-2 0 0 0,-3-2-80 0,-3 2 0 16,0 0-16-16,-4-1 0 0,-4 2-112 0,-1-1-32 15,-1-3 0-15,-2 0 0 0,-2 1-160 0,1-2-48 16,0 0 0-16,-2-4 0 0,-2 0 48 0,-2 1 16 0,-2-1 0 15,-3-2 0-15,-4 1-32 0,-2-2-16 0,-2 2 0 0,-1 4 0 16,-9-2-144-16,1 2-16 0,-2-2-16 0,-3 2 0 16,-5 0-176-16,0 2 0 0,-7 1 144 15,-2 3-144-15,-3 3 0 0,-4-1 0 0,0 4 0 0,-2-3 0 16,-1 2 0-16,-1-1 0 0,-2 4 0 0,-1-2 0 16,-4 2 0-16,1-3 0 0,-1 0 0 0,0-1 0 15,0 1 0-15,2 0 0 0,-3 3 0 0,0-1 0 16,0 0 0-16,0 3 0 0,0 1 0 0,0 2 0 15,0 1 0-15,-1 0 0 0,-2 3 0 0,1-1 0 16,-2 3 0-16,3 3 0 0,1-2 0 0,1 5 0 16,1-1 0-16,4 1 0 0,0-2 0 0,0 1 0 15,2-3 0-15,1 1 0 0,0-1 0 0,0 4 0 16,-1 3 0-16,1-1 0 0,-1 1 0 0,3 1 0 0,3-1 0 0,0 1 0 16,0 1 0-16,4 1 0 0,3 3 0 0,0 1 0 15,1 1 0-15,3-3 0 0,2 0 0 0,1-3 0 16,5 2 0-16,0 4-128 0,3 3 128 0,0-1 0 15,3 2 0-15,1 0 0 0,6-3 0 0,0 4 0 16,1 0 0-16,0 1-128 0,1-4 128 0,0 5 0 16,1 0 0-16,3 1 0 0,1-1 0 0,1-3 0 15,-1 4 0-15,0-1 0 0,3 1 0 0,0 5 0 16,2 0 0-16,3 1 0 0,-2-3 0 0,5 0 0 16,-1-2 0-16,5-1-128 0,2-1 128 0,2-2 0 15,3 2 0-15,4-2-128 0,4 1 128 0,3-3 0 0,3 2-144 0,5-3 144 16,5 3 0-16,2-2-176 0,4 1 176 0,4 0-128 15,5-3 128-15,3 5 0 0,1-1 0 0,4 2 0 16,4-3 736-16,2 2 224 0,3-3 64 0,2 2 0 31,3-4-1632-31,4-1-320 0,3 1-64 0,2-2-16 0,1-1 816 0,-1 0 192 0,7 1 0 0,3-5 0 16,4-2 0-16,1-2 0 0,-2-2 0 16,5 4 0-16,1-2 0 0,2-3 0 0,3-1 0 0,0-3 0 15,-1-2 0-15,2-1 0 0,5 1 0 0,0-5 0 16,-1-3 0-16,2 2 0 0,-2-4 0 0,1 0 0 15,4-7 0-15,-2 0 0 0,-3 0 0 0,-1-2 0 16,-1 1 192-16,-2-3-32 0,2-5 0 0,-7-1 0 16,-4 1 32-16,3 0 0 0,-1-2 0 0,-2-2 0 15,-2-6 0-15,-2-1 16 0,-2-3 0 0,-5-5 0 0,-4-5 112 16,-4 1 0-16,-3 2 16 0,-3-9 0 0,-3-6-16 0,-4-7 0 16,-6-6 0-16,-6-2 0 0,-6 0 192 0,-10 4 48 15,-7 4 0-15,-9 6 0 0,-8 2 96 0,-11 2 32 16,-10 1 0-16,-12 4 0 0,-11 4-448 0,-11 4-96 15,-12 6-16-15,-10 8 0 16,-7 1-1024-16,-10 9-192 0,-10 6-64 0,-6 4 0 16,-9 1-1840-16,0 5-368 0</inkml:trace>
  <inkml:trace contextRef="#ctx0" brushRef="#br0" timeOffset="91290.72">22981 19036 11967 0,'0'0'1072'0,"-9"0"-864"0,0-1-208 0,0 0 0 15,0 1 1664-15,9 0 304 0,-9-2 48 0,9 2 16 16,0 0-400-16,0 0-80 0,0 0-16 0,0 0 0 16,0 0 0-16,0 0 0 0,12-3 0 0,5-3 0 15,6 0-656-15,4 1-144 0,2 0-32 0,4-4 0 16,3 0-128-16,-1-1-16 0,1 1-16 0,2-2 0 16,0-1-160-16,0 2-48 0,-2-4 0 0,0 4 0 0,-1 1-208 0,1-1-128 15,-3 2 128-15,-1 2-128 16,-4-2-960-16,-4 4-272 0,-5 3-48 0,-3 0-8704 15,-5 0-1728-15</inkml:trace>
  <inkml:trace contextRef="#ctx0" brushRef="#br0" timeOffset="91628.23">23051 19001 25791 0,'-36'7'2304'0,"-5"-2"-1856"16,-2 2-448-16,0 3 0 0,0 4 528 0,2 2 16 15,-1 2 0-15,3 1 0 0,2 2 128 0,1-2 32 0,2 2 0 0,5-2 0 16,6 2 64-16,5-6 0 0,4-4 16 0,9-1 0 16,6 3-208-16,9-3-64 0,8-5 0 0,6 2 0 15,5 0-176-15,6-1-32 0,3-1-16 0,6 2 0 16,6 0-288-16,2 4 128 0,2-1-128 0,0 3 0 16,0 0 128-16,-6-1-128 0,-4 2 0 0,-7 3 0 15,-6-1 160-15,-7 3-160 0,-5 3 128 0,-6 1-128 16,-6-3 320-16,-4 2 0 0,-6 2-16 0,-3 1 0 15,-6 0 496-15,-5 0 96 0,-6-1 32 0,-5-1 0 16,-4 2-224-16,-6-3-32 0,-5-3-16 0,-3-1 0 16,-1 0-128-16,2-2-16 0,0-1-16 0,0-3 0 15,1-1-368-15,0 2-128 0,3-8 0 0,0-1 0 16,3-4 0-16,3-1-192 0,2-3 16 0,8-6 0 16,7 0-2160-16,9-4-432 0,8-2-96 0</inkml:trace>
  <inkml:trace contextRef="#ctx0" brushRef="#br0" timeOffset="92099.96">24286 19275 16575 0,'0'0'1472'0,"0"0"-1168"0,-2-11-304 0,-2 2 0 16,0-3 1648-16,0 6 272 0,4 6 48 0,-5-9 16 15,-1 2-784-15,-2-1-160 0,-2 3-16 0,-2 5-16 16,-3 1 16-16,-3 2 0 0,-6 2 0 0,-1 4 0 16,-4-1-384-16,-2 4-64 0,-1-1 0 0,3 1-16 15,2 3-128-15,2 0-32 0,2 1 0 0,5-2 0 16,3-3-96-16,5 0-32 0,3 1 0 0,4-6 0 15,3-6 176-15,0 0 48 0,0 0 0 0,12 5 0 16,2-2-112-16,4-3-32 0,1-1 0 0,4-2 0 16,3-2-80-16,2 0-16 0,1-4 0 0,0 3 0 15,-2-3-64-15,-1 4 0 0,-1 3-16 0,-3 0 0 16,-4 2-176-16,-3 2 0 0,-2 6 0 0,-4 5 128 16,-3 4-128-16,-3 9 128 0,-3 6-128 0,-4 5 128 15,-2 7 160-15,-4 3 32 0,-2 3 0 0,-4 2 0 0,-6 0 16 0,-2 0 16 16,-3-1 0-16,-2-5 0 0,-4-1-32 0,-1-4 0 15,-2 0 0-15,2-3 0 0,-2-8-16 0,2 0-16 16,1-5 0-16,3-1 0 0,4-4-288 0,2-2 0 16,2-5-176-16,2-7 176 15,4-2-1824-15,2-6-256 0,2-9-48 0,2-4-15600 16</inkml:trace>
  <inkml:trace contextRef="#ctx0" brushRef="#br0" timeOffset="92967.64">25762 19297 22111 0,'0'0'1968'0,"-4"-10"-1584"16,-2-3-384-16,1 1 0 0,-3 9 1280 0,-1 0 192 16,-1 3 16-16,-4 3 16 0,-4-1-480 0,-2 6-112 15,-4 2-16-15,0 3 0 0,-1-1-288 0,1 5-64 16,1-1-16-16,4 1 0 0,1 1-336 0,3 1-192 16,3-1 192-16,4-2-192 0,3-1 128 0,2-2-128 15,3-3 0-15,0-10 0 0,8 9 288 0,3-5-48 16,2-1-16-16,2-5 0 0,3 0 112 0,2-7 32 15,2 0 0-15,1-4 0 0,-1 3-128 0,-2-3-32 16,-2-2 0-16,-3 2 0 0,-4 3-64 0,-2-3-16 0,-4 1 0 16,0 2 0-16,-3-2-128 0,-2 5 160 0,0 7-160 0,0 0 160 15,-7-9-160-15,7 9 128 0,-5-7-128 0,5 7 128 16,0 0-128-16,0 0 0 0,0 0 0 0,0 0 0 16,10-5-128-16,3-1 128 0,7 0 0 0,2-5 0 15,2 1 0-15,2-4 0 0,2-4 0 0,2 1 0 16,1-5 0-16,2-2 0 0,0 0 0 0,1-2 0 15,0-2 0-15,3 2 0 0,0-5 0 0,0 1 0 16,-1 3 0-16,-2-1 0 0,-1 4 0 0,-4 0 0 16,-5 1 0-16,-5 2 0 0,-3 6 0 0,-4 6 0 15,-2 2 0-15,-10 7 0 0,0 0 0 0,0 0 0 16,-1 15 0-16,-6 7 0 0,-6 7 0 0,-4 4 0 16,-3 6 0-16,-4 8 0 0,-4 4 0 0,-5 6 0 15,-4 3 0-15,-2 1 0 0,-3 1 128 0,-3 2-128 0,-3 6 128 16,2 0-128-16,2 0 128 0,-1-3-128 0,2 0 0 0,0-8 0 15,1-8 128-15,2-7-128 0,6-7 0 0,2-5-144 16,6-3 144-16,3-7-208 16,4-7-368-16,3-9-80 0,4-3-16 0,12-3 0 15,-7-13-368-15,5-5-80 0,3-3-16 0,4-4 0 16,1 1 352-16,3-4 64 0,3 0 16 0,3 2 0 0,-1 3 256 0,4-3 48 16,1 2 16-16,2 3 0 0,2 0 384 0,0 4 0 15,0 0 0-15,0 2 0 0,-1-1 544 0,-2 4 32 16,-1 2 16-16,0-2 0 0,0 6 208 0,1-3 32 15,2 1 16-15,1-1 0 0,2 2-208 0,3 0-64 16,0-3 0-16,2 3 0 0,-1-4-272 0,1 4-64 0,1-3-16 0,-1 3 0 31,-2 0-1312-31,0 0-256 0,0-4-48 0</inkml:trace>
  <inkml:trace contextRef="#ctx0" brushRef="#br0" timeOffset="93423.79">27779 18989 22863 0,'0'0'1008'0,"0"0"208"0,-5-10-960 0,5 10-256 0,-10-8 0 0,0-1 0 0,-3 2 1232 0,-1 0 208 15,-4 7 32-15,0 0 16 0,-2 0-112 0,-4 6-32 16,0 0 0-16,-4 3 0 0,-1-3-624 0,1 3-128 16,1 5-16-16,2 3-16 0,0 0-256 0,4 2-48 15,2 6-16-15,3-5 0 0,4 2 0 0,3-3 0 16,4 1 0-16,3 0 0 0,4 1-16 0,2 0 0 15,1-7 0-15,1 4 0 0,2 1-64 0,-1 1-16 16,2-2 0-16,0 1 0 0,0-5-144 0,-1 2 160 16,-2-1-160-16,-2 1 160 0,-2 0-32 0,-2-2-128 0,-2 0 192 15,-3-1-64-15,-3 0 208 0,-2 0 48 0,-3-4 0 0,-2 0 0 16,-4-4 0-16,-4 0 16 0,-1 1 0 0,-3-2 0 16,-2-1-208-16,0-3-64 0,-2-3 0 0,3 0 0 15,3-2-128-15,2-2 0 0,4-3 0 0,4-2-176 31,2-3-1424-31,4-2-304 0,3 1-48 0,2 2-9264 0,0 2-1856 0</inkml:trace>
  <inkml:trace contextRef="#ctx0" brushRef="#br0" timeOffset="94423.78">27995 19144 22111 0,'0'0'1968'0,"0"0"-1584"0,-9-5-384 0,-1 0 0 0,1-3 1488 0,0 3 224 16,0 2 32-16,1-1 16 0,-1 2-240 0,-1 0-48 15,-2 1-16-15,-1 4 0 0,-1 3-624 0,0 0-112 16,0 4-16-16,-1 2-16 0,-1 1-368 0,2 4-64 16,-3 0 0-16,2 0-16 0,0 0-112 0,1-1-128 15,1 1 176-15,5 1-176 0,1-3 192 0,2-2-192 16,0-1 192-16,3 2-192 0,4-1 192 0,1-4-64 15,-3-9 0-15,8 11-128 0,2-6 224 0,2 1-64 16,0-1-16-16,0-3 0 0,-1-2-16 0,2-1-128 16,2-3 192-16,0 0-64 0,-1-2 96 0,0-5 16 15,0 0 0-15,0-3 0 0,-2 2-96 0,-1-2-16 0,1 0 0 0,-2 1 0 16,-3 2-128-16,1 2 0 0,-2-4 144 0,1 4-144 16,0-2 0-16,0 2 0 0,-1 2 0 0,-6 7 0 15,12-5 0-15,-4-1 0 0,-8 6 0 0,11-4 0 16,-1 2 0-16,2-1 0 0,0 0 0 0,3 1 0 15,0 1 0-15,3-3 0 0,1 1 0 0,2-1-128 16,0-1 128-16,0-5 0 0,3 1-144 0,2-2 144 16,5 1 0-16,-1 0 0 0,3-6 0 0,-3 0 0 15,0-2 0-15,-1-1 0 0,1-1 0 0,-4-2 0 16,1-7 0-16,0-1 0 0,1 1 0 0,1-6 0 16,-1-5 0-16,1-4 0 0,0-5 0 0,2-1 0 15,-2-8 0-15,3 0 0 0,2 1 128 0,-3 3-128 16,-3 5 0-16,-3 3 0 0,-2-1 0 0,-3 10 0 0,-3 5 0 0,-3 10 0 15,-5 4 0-15,0 4 0 0,-8 2 0 0,-1 12 0 16,0 0-176-16,-11 4 176 0,-3 1-176 0,-4 3 176 16,-4 6-208-16,-3 6 80 0,-5 6 128 0,-1 0-128 15,-4 6 128-15,1 2-128 0,-2 4 128 0,0 8 0 16,-3 1 0-16,3 5 0 0,1 4 0 0,5 2 0 16,2 0 0-16,1-1-128 0,2-5 128 0,4-2 0 15,5-7 0-15,2 0 0 0,4 1 0 0,5-8 0 16,2-3 0-16,4-6 0 0,3 0 0 0,2-6 192 15,2 0-64-15,2-6 0 0,0-2 16 0,2-7 16 16,1 0 0-16,-1 0 0 0,1-10 0 0,2-1 0 16,2-3 0-16,1-3 0 0,-2 2-160 0,2-4 192 15,2-4-192-15,-1 6 192 0,-2 2-192 0,-1-1 0 0,0 1 0 16,0-2 128-16,1 2-128 0,0-1 128 0,1 2-128 16,1-2 128-16,0 1-128 0,4-4 0 0,3 0 0 0,-1 3 0 15,-1-2 0-15,2-1 0 0,2 0-144 0,-2 0 144 16,1-2 0-16,0-1 144 0,-2 0-16 0,1 1 0 15,-1-1-128-15,0-1 0 0,1 1-192 0,1-4 192 16,-1-1 0-16,0 1 0 0,-1 0 0 0,1 3 0 16,-1-1-144-16,0-1 144 0,1-4 0 0,-1-1 0 15,-1 0 0-15,-1 1 0 0,-2-4 0 0,-1-1 0 16,-1-5 0-16,0 0-128 0,-1-3 128 0,-2 3 0 16,-2 2 0-16,-1 3 0 0,-2 0 0 0,0 5 0 15,-2 1 0-15,-3 4 0 0,-1 3 0 0,-1 5 0 16,-4 10 0-16,0 0 0 0,0 0 0 0,-8 6 0 15,-2 6 0-15,-4 7-240 0,-4 6 80 0,-3 4 16 0,-4 8 144 0,-1 7 0 16,-2 6 0-16,-3 6 0 0,-2 4 0 0,-1 7 0 16,0 0 0-16,2-4 0 0,4 4 0 0,0-4 0 15,4-2 0-15,5-5 0 0,5 1 0 0,4-6 144 16,2-4-144-16,4-7 160 0,4-4-160 0,3-2 0 16,2-8 0-16,2-2 128 0,2-4-128 0,3-3 0 15,-1-7 144-15,3-2-144 0,1-6-160 0,3-4-96 16,1-6-32-16,-1-1-11840 15,-1-5-2368-15</inkml:trace>
  <inkml:trace contextRef="#ctx0" brushRef="#br0" timeOffset="94578.16">29147 18787 32255 0,'13'-9'1424'0,"-1"7"304"0,6-5-1392 0,4 3-336 0,6-1 0 0,3 3 0 16,8-1 1824-16,4 2 288 0,0-4 64 0,4 0 16 15,3 0-1008-15,4-2-208 0,5 4-32 0,2 3-16 16,4-2-704-16,1 4-224 0,0 0 128 0,-4 1-13040 16,-3 1-2592-16</inkml:trace>
  <inkml:trace contextRef="#ctx0" brushRef="#br0" timeOffset="113074.2">20774 9329 21183 0,'0'0'944'0,"-10"-8"192"0,5 3-912 0,0-2-224 0,0 2 0 0,5 5 0 16,0 0 0-16,0 0 0 0,-9-4 0 0,9 4 0 15,-9-5 368-15,9 5 176 0,-10-2 32 0,10 2 16 16,-11-2-144-16,1 1-48 0,1 1 0 0,9 0 0 15,0 0 112-15,-10 3 0 0,-1 1 16 0,-1 0 0 16,0-1 0-16,-1 2 0 0,0 1 0 0,-1 0 0 16,-1-1-16-16,-2 7-16 0,1-2 0 0,-2 3 0 15,-5 1-48-15,-1 1-16 0,-1-5 0 0,-1 4 0 16,0 4-48-16,0 0 0 0,-2-2 0 0,3 1 0 0,-2 1-16 0,2 1-16 16,-1 4 0-16,1 2 0 0,1-2-80 0,2 7-16 15,2 0 0-15,-1 3 0 0,1-2-64 0,2 5 0 16,2 0-16-16,2 2 0 0,4 4-176 0,-1 0 128 15,5-5-128-15,1 1 128 0,1 1-128 0,3 0 128 16,2 2-128-16,3-1 128 0,1-4 0 0,1 3-128 16,5-3 192-16,-1-1-64 0,1-1 0 0,4-1 0 15,1 0 0-15,0-2 0 0,-2-2 0 0,3 0 0 16,0-3 0-16,4-1 0 0,3 0 0 0,0-6-128 16,2-1 192-16,1-4-64 0,5-5-128 0,1 0 192 15,-1-5-192-15,2-3 192 0,1-2-192 0,-1-3 192 16,-1-4-192-16,1-2 192 0,2-5-64 0,0-3-128 0,-1-5 192 0,1-3-64 15,1 0 64-15,0-6 16 0,-1-1 0 0,1-1 0 16,-1-2 32-16,-2-3 0 0,-1-5 0 0,-4 0 0 16,1 0 16-16,-6-4 0 0,-1-3 0 0,-4 1 0 15,-4 1 144-15,-4-1 48 0,0-1 0 16,-6-1 0-16,-1-1-16 0,-6 2 0 0,-3-1 0 0,-2 0 0 16,-6-1-48-16,-1 4-16 0,-3 2 0 0,-3 2 0 15,-4 5-80-15,-3 4-16 0,-3 3 0 0,0 6 0 16,-1 4-64-16,-4 3-16 0,0 6 0 0,-1 3 0 15,3 4-192-15,3 6-240 0,0 5 48 0,4 1 16 16,4 5-1744 0,6 3-368-16,4 6-64 0,7 3-16288 0</inkml:trace>
  <inkml:trace contextRef="#ctx0" brushRef="#br0" timeOffset="119795.1">27985 8960 12543 0,'0'0'560'0,"0"0"112"0,12-5-544 0,-5 2-128 15,-7 3 0-15,10-4 0 0,-10 4 832 0,0 0 128 16,10-3 16-16,-10 3 16 0,0 0-224 0,9-4-32 16,-9 4-16-16,0 0 0 0,0 0 160 0,0 0 16 15,0 0 16-15,0 0 0 0,0 0 48 0,0 0 0 16,0 0 0-16,0 0 0 0,0 0-304 0,-11-3-48 0,0 0-16 0,-2 3 0 15,-1 3-208-15,-3 2-32 0,-1-2-16 0,-3 0 0 16,-5 1 32-16,-2 2 0 0,-1-1 0 0,-4 0 0 16,-5-1 48-16,-1 1 16 0,-2-2 0 0,0 1 0 15,-2 1 16-15,0 2 16 0,0-2 0 0,-2 2 0 16,-2-1-96-16,1-3-32 0,1 0 0 0,-1 0 0 16,-1-3 32-16,1 0 0 0,0 0 0 0,3 1 0 15,1 3-160-15,4-1-16 0,1-2-16 0,2-1 0 16,0 0-16-16,2 0 0 0,0 0 0 0,4-1 0 15,1-1-16-15,1-1 0 0,1-3 0 0,0 3 0 16,1 0 0-16,2 2 0 0,2 2 0 0,2-3 0 16,3-4-144-16,1 3 192 0,1-1-192 0,1 3 192 15,3 1-192-15,1 0 160 0,0-2-160 0,9 2 160 16,0 0-160-16,0 0 0 0,0 0 144 0,0 0-144 16,-8-1 0-16,8 1 144 0,0 0-144 0,0 0 0 0,0 0 144 15,0 0-144-15,0 0 0 0,0 0 144 0,0 0-144 0,0 0 0 16,0 0 0-16,0 0 0 0,0 0 0 15,0 0 0-15,0 0 0 0,0 0 0 0,0 0 0 0,-7 4 0 16,-1 1 0-16,-1 3 0 0,0-3 0 0,0 2 0 16,-1 5 0-16,-1 2 0 0,-4-3 0 0,-1 4 0 15,1 3 0-15,-1 0 0 0,-4 0 0 0,-1 1 0 16,0 0 0-16,0 4 0 0,1-2 0 0,0 0 0 16,1-1 0-16,2-1 0 0,-1 0 0 0,0 2 0 15,2 0 128-15,0-1-128 0,4 0 0 0,-1-3 0 16,0-1 0-16,4-4 0 0,3 1 128 0,2 1-128 0,0-4 0 0,6 0 128 15,1 2-128-15,4-2 0 16,2 3 0-16,3-1 0 0,4-7 0 0,3 1 0 0,2-3 0 16,3 2 128-16,4-2-128 0,5-2 128 0,0-1-128 0,2 0 128 15,-1 0-128-15,3 1 0 0,1 2 0 0,0 5 0 16,0-3 0-16,2 0 0 0,0 5 0 0,0-2 0 16,-3 1 0-16,-2-1 0 0,0 6 0 0,-1 2 0 15,-1 0 0-15,-1 2 0 0,0 1 0 0,-1 0 0 16,1-2 0-16,0 2 0 0,0-3 0 0,1 2 0 15,0 1 0-15,0 1 0 0,1 2 0 0,-2 3 0 16,0 0 0-16,-4 0 0 0,1 2 0 0,-1-4 0 16,-1-1 0-16,-1 4 0 0,0-6 0 0,-2 3 0 15,-4 3 0-15,-1-2 0 0,-2-1 0 0,-1 2 0 16,-2-2 0-16,-2 0 0 0,-6-3 0 0,0 3 0 16,-1-4 192-16,-2 0-32 0,-3 0-16 0,0-1 0 0,-3-2 80 0,-2 1 16 15,-4 0 0-15,-2-1 0 0,-3-1 112 0,-2 2 32 16,-2-4 0-16,-4 2 0 0,-3-1 48 0,-5-3 16 15,-1 2 0-15,-5-2 0 0,-3-7-48 0,-6 1 0 16,-6 0 0-16,-5-1 0 0,-5-4-48 0,-2 0-16 16,-3-4 0-16,-4 2 0 0,-3-3-48 0,-5-2-16 15,-6-7 0-15,1 2 0 0,3 1-16 0,5-1 0 16,3-5 0-16,3 3 0 0,2-4-128 0,4 3-128 16,5 4 192-16,9-3-192 0,9 1 128 0,4 3-128 15,6-3 0-15,6 3 0 0,6 1-144 0,6-1-96 16,7 4-16-16,5 6 0 15,12-12-2192-15,9 5-448 0,10-2-96 0</inkml:trace>
  <inkml:trace contextRef="#ctx0" brushRef="#br0" timeOffset="122246.88">20760 3513 5519 0,'0'0'496'0,"10"-3"-496"15,-1-1 0-15,0-1 0 0,1 0 976 0,-1 3 112 16,-9 2 0-16,9-7 16 0,-1 0-416 0,-2 1-96 16,2-4-16-16,-8 10 0 0,3-7-176 0,1-3-32 15,-1 1-16-15,-1-2 0 0,-2 11 144 0,-1-10 16 16,-2-2 16-16,-2 1 0 0,-1 3-16 0,-2-4-16 15,-2 2 0-15,-1-3 0 0,-2 2-176 0,-1-1-48 16,-2 0 0-16,-2-1 0 0,-1-1-128 0,0 2-16 16,-2-3-128-16,-2 1 192 0,-2-1 32 0,-2 1 0 0,-2-3 0 15,-1 2 0-15,-2 0-224 0,-1 1 0 16,-2 0 0-16,1 3 0 0,0-3 0 0,-1 1 176 0,0 3-176 0,-1-2 160 16,-1 6-160-16,1-3 160 0,-1 3-160 0,-1-2 160 15,-4 3-160-15,-2 1 0 0,1-1 0 0,-1 0 0 16,-3 1 0-16,0 2 0 0,-2 0 0 0,2 0 0 15,-1-1 0-15,2 3 0 0,2 0 0 0,-1 2 0 16,1-1 0-16,3 1 0 0,4 0 0 0,2 1 0 16,0 3 0-16,3 0 0 0,2-1 0 0,-2 4 0 15,3-3 0-15,-2 6 0 0,4-2 0 0,-5 4 0 16,1 4 0-16,-1 2 0 0,-1 7 0 0,3-1 0 16,-3 5 0-16,0 1 0 0,1-2 0 0,4 1 0 15,3 0 0-15,0 0 0 0,1 2 0 0,4 0 128 16,2 0-128-16,5 1 0 0,2-1 0 0,2 0 0 15,3-1 0-15,3 1 0 0,5 2 0 0,3-1 0 16,1-1 0-16,5 0 192 0,5-1-192 0,0-4 192 0,2 0-64 0,4-2 0 16,0 4 0-16,4-4 0 0,2 2-128 0,2-1 192 15,2 0-192-15,4-4 192 0,-1-1 0 0,2 3 0 16,1-4 0-16,4 2 0 0,3 1-32 0,2 0 0 16,2-1 0-16,5-1 0 0,2-4 0 0,1-2 0 15,0-2 0-15,-1 0 0 0,-1 1 0 0,1-1 0 16,1-2 0-16,0 1 0 0,-1-5-160 0,2-1 0 15,2-7 0-15,0-1 0 0,0-2 0 0,-3-2 0 16,3 1 128-16,-3-1-128 0,0-5 128 0,-1 0-128 16,-1-4 0-16,-3-3 128 0,-4-3 32 0,-2-4 0 15,-2-2 0-15,-1 2 0 0,-2-3 16 0,-1 1 0 0,-2-7 0 0,-1-2 0 16,-3 0 48-16,-5-2 16 0,-4-1 0 0,-3-4 0 16,-5-1 176-16,-2-3 32 0,-4-2 16 0,-3-2 0 15,-6 2-144-15,-3 1-16 0,-4-2-16 0,-4-2 0 16,-2-1 0-16,-3 2 0 0,-5-1 0 0,-2-4 0 15,-1-2-96-15,-5 1 0 0,0 1-16 0,-2 4 0 16,-2 6-176-16,-2-4 0 0,-4 2 0 0,-1 5 0 16,-2 6 0-16,-6 2 0 0,-6 7 0 0,-8 2 0 15,-6 4 0-15,-7 3 0 0,-5 3 0 0,-7 11 0 32,-6 6-320-32,0 6-128 0,1 2-48 0,3 5-12272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20:17:47.9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23175 8039 4607 0,'0'0'400'0,"0"0"-400"0,7-9 0 0,-2-1 0 15,-3 1 2624-15,-1-1 432 0,-1 10 80 0,-1-10 32 0,-1-1-1312 0,-3 0-256 16,-3 5-48-16,-2-5-16 0,-3 1-176 0,-2-2-32 16,-3-1-16-16,-2 1 0 0,-3-2-384 0,-4 2-80 15,-5-4-16-15,3 6 0 0,-1 1-224 0,-1 4-48 16,-2 4-16-16,0 2 0 0,0 2-192 0,-3 7-32 15,-2 1-16-15,-3 6 0 0,1 2-176 0,-5 4-128 16,-3-1 192-16,-2 2-192 0,1 8 0 0,3 3 0 16,5 3 0-16,6 0 0 0,3 2 0 0,7 2 0 15,3-2 0-15,5 2 0 0,5 2 0 0,3-5 0 16,5 0 0-16,5-2 0 0,4-5 0 0,7 0 0 16,4-4 0-16,6-4 0 0,6-8 0 0,6-4 0 15,6-2 0-15,7-6 0 0,7-2 320 0,4-4-32 16,-5-3-16-16,2-7 0 0,-2-2 80 0,2-2 16 15,-1-3 0-15,2-3 0 0,1-2 32 0,-1-7 16 16,-4-2 0-16,-2-1 0 0,-4 0 160 0,-4 1 48 16,-3-3 0-16,-5-3 0 0,-6-3-112 0,-5-1 0 15,-7-6-16-15,-6 1 0 0,-5-4 32 0,-3 7 16 16,-4 2 0-16,-5 8 0 0,-4 4-208 0,-2 4-32 16,-2 7-16-16,-3 5 0 0,-5 6-288 0,-1 3 0 0,-1 3 0 15,-4 4-144 1,-3 2-1600-16,-5 6-320 0,-4 2-64 0,1 1-14960 0</inkml:trace>
  <inkml:trace contextRef="#ctx0" brushRef="#br0" timeOffset="585.17">22640 8869 9215 0,'0'0'400'0,"4"-8"96"0,-2 3-496 0,1-2 0 15,1-1 0-15,0 3 0 0,-4 5 2336 0,5-9 368 0,-5 9 80 0,6-6 16 16,-6 6-752-16,0 0-128 0,0 0-48 0,0 0 0 15,0 0-528-15,0 0-128 0,0 0 0 0,0 0-16 16,5 9-208-16,-2 3-32 0,-3 2-16 0,-3 5 0 16,-1 5-224-16,-1 7-32 0,-1 5-16 0,-1 3 0 15,1 5-224-15,0 3-32 0,-2 6-16 0,0 2 0 16,0 5-112-16,-3 1-32 0,1 7 0 0,0-1 0 0,-3 3-96 16,1-1-32-16,-2 2 0 0,5-22 0 0,-4 3-128 0,2 3 128 15,-1 1-128-15,1-1 128 0,-3-2 64 0,1-1 0 16,2 0 0-16,0-2 0 0,1-8-192 0,1-3 160 15,2-3-160-15,0-3 160 0,2-4-160 0,1 0 160 16,1-5-160-16,-1-5 160 0,1-1-160 0,2-2 0 16,0-6 0-16,1-1 0 0,0-9-128 0,0 0-64 15,0 0-16-15,-1-11 0 16,-1-3-2624-16,1-3-528 0,-2-5-96 0</inkml:trace>
  <inkml:trace contextRef="#ctx0" brushRef="#br0" timeOffset="884.92">22119 10182 18431 0,'-15'10'1632'0,"10"-5"-1312"16,-1 4-320-16,0 3 0 0,2-1 3328 0,0 2 576 16,2 3 128-16,1 3 32 0,2 4-3184 0,0 0-640 15,3 2-240-15,1 5 176 0,3 3 240 0,1-2 48 0,1 0 16 0,2 3 0 16,2-2-112-16,3 1-32 15,-1-2 0-15,4-3 0 0,1 0 64 0,2-6 16 16,0-2 0-16,2-4 0 0,3-3 80 0,3-7 16 0,2-2 0 0,4-7 0 16,3-6 128-16,2-6 48 0,-1-6 0 0,-2-7 0 15,0-8-160-15,0-2-16 0,0-5-16 0,2-2 0 16,0-1-176-16,-1-1-48 0,2-3 0 0,-2-4 0 16,0 2-64-16,-1 3-16 0,-6 3 0 0,-3 3 0 0,-3 4-192 15,-3 8-160-15,-6 5 32 0,5-7 0 16,-7 9-2880-16,-6 5-576 0</inkml:trace>
  <inkml:trace contextRef="#ctx0" brushRef="#br0" timeOffset="1347.37">22079 11472 27007 0,'-1'-15'1200'0,"1"7"240"0,0-3-1152 0,3 4-288 0,-3 7 0 0,0 0 0 0,0-6 960 15,0 6 144-15,0 0 32 0,0 0 0 0,-8 6 384 0,0 8 80 16,0 4 0-16,-1 4 16 0,-2 3-480 0,0 7-112 15,-3 5 0-15,-1 4-16 0,-3 3-272 0,0 3-48 16,-1 1-16-16,0 2 0 0,0-1-224 0,5-13-32 16,3 2-16-16,-3 4 0 0,0 4-400 0,0-4 0 15,0 2 0-15,1-4 0 0,2-5 0 0,2 0-256 16,2-9 48-16,2-2 0 16,1-6-1600-16,2-6-320 0,1-2-64 0,1-10-15008 15</inkml:trace>
  <inkml:trace contextRef="#ctx0" brushRef="#br0" timeOffset="1564.22">21473 11850 34095 0,'0'0'1504'0,"0"0"320"0,0 0-1456 0,0 0-368 16,0 0 0-16,12 5 0 0,2-3 544 0,2-1 32 15,7 1 16-15,4-4 0 0,2-1-128 0,5-4-16 16,7 1-16-16,3-4 0 0,3 2 96 0,7-2 32 15,4 1 0-15,-15 1 0 0,6 3-304 0,-3 2-48 0,-1-3-16 0,-1 0 0 16,-3 2-384-16,-1 2-64 16,-3 0-32-16,10 0 0 15,-8-1-2416-15,-8 1-496 0,-5 2-80 0,-1 2-32 0</inkml:trace>
  <inkml:trace contextRef="#ctx0" brushRef="#br0" timeOffset="2032.45">22659 11314 22111 0,'-1'-19'1968'0,"-2"-5"-1584"16,-1-1-384-16,-1-3 0 0,-4 4 1408 0,-1 0 192 15,-2-1 32-15,-5 5 16 0,-1 1-528 0,-3 4-96 16,-5 3-32-16,-3 5 0 0,-3-2 96 0,-2 5 0 16,-3 3 16-16,-4 6 0 0,-2 5-368 0,11-2-80 15,-3 4-16-15,-31 11 0 0,-3 1-32 0,-6 6-16 16,-5 8 0-16,1 2 0 0,2 1-208 0,0 7-64 15,2 4 0-15,-2 6 0 0,-3-1-32 0,5 9-16 16,5 6 0-16,6 0 0 0,5-3-80 0,23-19 0 16,4 9-16-16,2 2 0 0,3 5-48 0,8 1 0 15,6 2 0-15,8-1 0 0,8 1-128 0,6-4-144 16,6-7 144-16,6 2-208 0,7-4 208 0,8-3 0 16,5-4 0-16,8-9 0 0,10-5 0 0,7-6-144 15,6-8 144-15,11-4 0 0,7-7 0 0,11-9 0 16,8-8 0-16,3-5 0 0,-2-7 0 0,3-9 144 15,3-4 0-15,-8-6 0 0,-9-6 256 0,-7-6 48 16,-7-2 16-16,-4-5 0 0,-3-7 256 0,-7 1 48 16,-6-4 16-16,9-31 0 0,-24 7-208 0,-18 9-32 15,-13-2-16-15,-10 8 0 0,-13-2-208 0,-7 12-64 16,-8 10 0-16,-9 8 0 0,-8 8-256 0,-4 9 0 0,-6 9 0 16,0 8 0-1,-2 5-1600-15,-1 9-336 0,-1 9-64 0,-4 2-11744 0,1 5-2336 0</inkml:trace>
  <inkml:trace contextRef="#ctx0" brushRef="#br0" timeOffset="4170.96">24048 9224 2751 0,'0'0'256'0,"0"0"-256"0,0 0 0 0,0 0 0 16,0 0 2528-16,0 0 464 0,0 0 80 0,8-2 32 16,-8 2-1424-16,8-1-272 0,-8 1-64 0,0 0-16 15,7-1 80-15,-7 1 32 0,0 0 0 0,0 0 0 0,0 0-416 16,0 0-96-16,4 9-16 0,-1 0 0 0,-2 3-176 15,-2 6-32-15,-3 0-16 0,1-4 0 0,-1 4-32 0,-3 12 0 16,-3 6 0-16,-2 1 0 0,-2 3-144 0,-1 1-48 16,0 1 0-16,-1 2 0 0,1 2-208 0,1-4-64 15,2-9 0-15,0-2 0 0,-1-2-48 0,2-4-16 16,1-2 0-16,2-4 0 0,3 2-128 0,1-6 0 16,-1-4 144-16,1-1-144 15,4-10-560-15,0 0-176 0,0 0-32 0,0 0-9152 16,-10-1-1808-16</inkml:trace>
  <inkml:trace contextRef="#ctx0" brushRef="#br0" timeOffset="4293.33">23656 9615 19343 0,'0'0'1728'0,"0"0"-1392"16,0 0-336-16,9-4 0 0,1 0 1968 0,1 4 320 16,1 0 64-16,2 0 16 0,0 0-640 0,5 0-128 15,3 0-32-15,3 0 0 0,-1 0-496 0,4 0-112 16,2 0 0-16,3 0-16 0,4 0-304 0,4 0-64 0,2-1-16 0,-2 1 0 15,-4 0-368-15,-4 0-64 16,-4 0 0-16,-4 1-128 16,-2 3-768-16,-8-1-256 0,-2-1-48 0,-3 2-9936 0,-10-4-1984 0</inkml:trace>
  <inkml:trace contextRef="#ctx0" brushRef="#br0" timeOffset="4987.77">24642 9408 17503 0,'0'0'1552'0,"0"0"-1232"15,0 0-320-15,0 0 0 0,0 0 1152 0,0 0 160 16,0 0 32-16,0 0 16 0,4-5 48 0,2-2 16 15,2 1 0-15,1-4 0 0,1 1-432 0,3-2-96 16,2-2 0-16,0 1-16 0,2-2-320 0,-1-1-64 16,2 1-16-16,0 1 0 0,0 1-240 0,-2 0-48 15,-2 5-16-15,0-1 0 0,-3 2-176 0,0 4 0 16,-2 2 0-16,-2 2 0 0,-7-2 0 0,5 11 0 16,-1 1 0-16,-3 4 0 0,-2 3 0 0,-1 5 0 15,-2 2 0-15,-1 4 0 0,-3 1 256 0,-1 3-16 16,-1 2-16-16,-2-2 0 0,0-2 160 0,-1 0 16 0,2-4 16 15,-1-2 0-15,1-5 352 0,1-2 64 0,1-3 0 0,2-1 16 16,4-4-272-16,0-3-48 0,3-8-16 0,0 0 0 16,0 0-192-16,8 0-32 0,2-5-16 0,1-2 0 15,3-1-16-15,0-5-16 0,1-1 0 0,1-1 0 16,-1-1-240-16,-1-2 128 0,2-2-128 0,1-1 0 0,1 1 0 0,1 1 0 16,-1 2 0-16,-1 3 0 0,2 3 0 0,-1 1 0 15,-1 3 0-15,-2 3 0 0,-1 2-192 0,-1 6 192 16,-3 1-192-16,-1 2 192 0,-3 5-192 0,-2 3 192 15,-4 0-192-15,-3 4 192 0,0 2-160 0,-4 3 160 16,-2 3-128-16,0-4 128 0,-1-1 0 16,1-1 0-16,1-3 0 0,0-3 0 0,0-2 0 0,2-2 0 15,1-5 0-15,5-6 0 0,-3 7 0 0,3-7 128 16,0 0-128-16,0 0 176 0,0 0 0 0,10-5 0 16,1-1 0-16,1-5 0 0,2 1-48 0,3-4-128 15,1-4 192-15,-1-1-64 0,1-1-128 0,0 1 0 16,0-2 0-16,0 2 0 0,1-1 0 0,-2 2 0 15,1 2 0-15,0 3 0 0,-1-1 0 0,-2 2 0 16,-1 6 0-16,0 2-176 0,0 4 176 0,-3 4-160 16,-2 1 160-16,-1 7-160 0,-3-2 160 0,-1 5-160 15,-2 2 160-15,-2 3-160 0,-1 4 160 0,-3 0-128 16,-1-1 128-16,-1 3-128 0,-2-4-80 0,2-1-16 16,-1-1 0-16,0 5 0 15,2-7-1632-15,0-5-336 0,3-2-64 0,2 1-13600 0</inkml:trace>
  <inkml:trace contextRef="#ctx0" brushRef="#br0" timeOffset="5549.37">26089 9305 23039 0,'0'0'2048'0,"-3"-3"-1648"15,-1-4-400-15,4 7 0 0,-9-5 1008 0,2 2 112 16,-5 2 32-16,0 2 0 0,-4 3-176 0,0 4-16 16,-3-1-16-16,-3 7 0 0,-1 3-208 0,0 0-32 15,0 4-16-15,2 0 0 0,-1 6-176 0,3 0-48 16,4 3 0-16,2-2 0 0,3-1-256 0,4-4-48 15,3 0-16-15,3 0 0 0,4-4 96 0,2-4 16 16,3-4 0-16,4 0 0 0,2-5 96 0,3-2 32 16,1-4 0-16,3-3 0 0,-2-3-96 0,3-3-16 15,1-1 0-15,0-4 0 0,0-3-112 0,-1 1-32 16,-2-1 0-16,1-1 0 0,-1-1-128 0,-2 0 128 16,0 3-128-16,-1 2 128 0,-2 2 0 0,-2 1-128 15,-1 2 192-15,-2 1-64 0,-1 5 0 0,-1 3-128 0,-2 2 192 16,-1 6-64-16,-1 1-128 0,-1 7 0 0,-3 7 0 15,-1 6 0-15,0 3 128 0,-2 7-128 0,-3 7 128 0,-4 8-128 16,-3 4 192-16,-3 2-32 0,-3 3-16 0,-1 1 0 16,-1 2 64-16,0-6 16 0,0-1 0 0,-1-5 0 15,-1-5 256-15,2-2 48 0,0 2 16 0,-3-9 0 16,0-4-48-16,-1-2-16 0,-1-6 0 0,0-1 0 16,-2-2-128-16,-1-7-32 0,0-5 0 0,-5-5 0 15,-1-3-80-15,0-5-32 0,1-8 0 0,1-1 0 16,3-7-208-16,3-4 128 0,5-1-128 0,4-5 0 0,6 4-192 0,3-3-128 15,6 1-16-15,4 3-16 16,4 0-1216-16,6 5-240 16,4 1-48-16,6 3-10688 0,6 2-2144 0</inkml:trace>
  <inkml:trace contextRef="#ctx0" brushRef="#br0" timeOffset="8367.36">21253 15186 19743 0,'0'0'880'0,"0"0"176"0,-6 0-848 0,6 0-208 0,-3-4 0 0,1-3 0 0,-1-1 1552 0,2-2 272 15,0-2 48-15,2-8 16 0,4-1-384 0,1-4-80 16,3 0-16-16,1-4 0 0,2 2-704 0,1-2-128 16,-1-7-48-16,4-3 0 0,-1-6-96 0,3 0-32 15,2-5 0-15,3-3 0 0,-4-7-96 0,3 3-32 16,-1 2 0-16,2 3 0 0,0 1-144 0,0 5-128 16,0 8 192-16,-2 6-192 0,-2 9 0 0,-1 6 0 15,-1 4 0-15,-3 8 0 0,-3 4 128 0,2 6-128 16,1 9 0-16,-4 6 0 0,1 4 0 0,3 7 0 15,0 4 0-15,0 5 0 0,-2 4 0 0,-1 2 0 16,-1 2 0-16,-1 6 0 0,0 2 0 0,-2 2 0 16,-5 2 0-16,2-6 0 0,-3-7 0 0,-1-1 192 15,-1-5-64-15,0-4-128 0,-2-5 192 0,1 1-192 16,-1-2 192-16,0-5-192 0,0-3 192 0,-1-4-192 16,-1-4 192-16,0-2-192 15,-2-1-272-15,1-7-176 0,6-5-16 0,-12-2-10320 16,-3-4-2064-16</inkml:trace>
  <inkml:trace contextRef="#ctx0" brushRef="#br0" timeOffset="8540.45">21242 14881 21183 0,'0'0'944'0,"0"0"192"0,5-5-912 0,6 0-224 0,1 1 0 0,3 0 0 16,3 2 1920-16,5-2 352 0,1 0 64 0,5-1 16 15,4-1-992-15,5-2-192 0,2 3-32 0,2 0-16 16,0-4-336-16,-1 1-64 0,0-4-16 0,-1 4 0 15,-2 0-352-15,-4 3-80 0,-3 1-16 0,-5-1 0 16,-3 2-1424-16,-5 0-304 16,-5-1-48-16,-2 0-16 0</inkml:trace>
  <inkml:trace contextRef="#ctx0" brushRef="#br0" timeOffset="8992.49">22371 14163 15887 0,'0'0'704'0,"0"0"144"0,0 0-672 0,0 0-176 16,-2-9 0-16,2 9 0 0,0 0 1296 0,0 0 240 0,-6-5 32 0,1 2 16 16,5 3-528-16,0 0-96 0,-10 3-32 0,1-2 0 15,-3 2-304-15,3 2-64 0,3 4-16 0,-3-2 0 16,-1 2 16-16,0 0 0 0,-2 3 0 0,1 4 0 15,-2 4-16-15,1 5 0 0,-1 3 0 0,0 5 0 16,-2 3-96-16,1 5 0 0,-1 6-16 0,1 4 0 16,6-22-192-16,0 8-48 0,-1 6 0 0,2 1 0 0,0 4-16 0,4-4-16 15,-1 2 0-15,4-4 0 16,2 0 128-16,2-3 32 0,1-2 0 0,2-1 0 16,0-3-112-16,2-4-16 0,0-1 0 0,1-2 0 0,0-2-192 15,1-3 0-15,0-2 0 0,9 11-10496 16,-1-15-2128-16</inkml:trace>
  <inkml:trace contextRef="#ctx0" brushRef="#br0" timeOffset="12343.38">22612 14493 1839 0,'0'0'160'0,"0"0"-160"16,0 0 0-16,1-7 0 0,-1 7 2816 0,2-10 512 15,-1 3 128-15,0 2 0 0,-1 5-1968 0,0 0-400 16,3-10-64-16,-1 6-32 0,-2 4-384 0,0 0-80 16,0 0-16-16,0 0 0 0,0 0-192 0,0 0-64 15,0 0 0-15,0 0 0 0,0 0 96 0,0 0 16 16,0 0 0-16,0 0 0 0,0 0 128 0,0 0 16 15,0 0 16-15,7 5 0 0,-2 5-16 0,0 1 0 16,0 3 0-16,0 2 0 0,0-2-192 0,0 4-32 0,-1 2-16 0,4 17 0 16,-2-8-96-16,-1-3-32 15,-1 0 0-15,0-3 0 0,-2-5 32 0,-1-3 0 16,-1-3 0-16,2-1 0 0,-2-11 288 0,0 0 64 0,0 0 16 0,0 0 0 16,0 0 288-16,14 2 48 0,-4-4 16 0,0-5 0 15,0-4-128-15,-1-5-32 0,0-2 0 16,0-1 0-16,1 0-304 0,0-1-64 15,-2-4-16-15,2 2 0 0,-4 2-192 0,-1 0-32 16,-1-1-128-16,1 1 192 0,2-2-192 0,-1 4 128 0,-1 4-128 0,0 0 0 16,0 0 0-16,0 3 0 0,0 2 0 0,-1 4 0 15,-4 5-128-15,0 0-80 0,5-8-16 0,-5 8 0 32,0 0-2064-32,0 0-400 0,0 0-96 0,0 0-16 0</inkml:trace>
  <inkml:trace contextRef="#ctx0" brushRef="#br0" timeOffset="12731.85">23005 13933 11967 0,'0'0'1072'0,"0"0"-864"16,0 0-208-16,0 0 0 0,0 0 2016 0,0 0 352 16,0 0 80-16,0 0 16 0,0 0-1120 0,0 0-208 15,0 0-48-15,11 14-16 0,2 4-224 0,2-1-32 16,2 2-16-16,1 2 0 0,1 2-160 0,1 5-16 16,2 1-16-16,-1 4 0 0,1 1-160 0,-1 6-16 15,0 5-16-15,-2 1 0 0,-1 0-112 0,-1 1-32 16,1-3 0-16,-3 4 0 0,-3-4 128 0,-6 0 32 15,-1-3 0-15,-3-1 0 0,-4-1 16 0,-2 0 16 16,-1-1 0-16,-3-3 0 0,-4-6-16 0,1 0-16 0,-2-2 0 0,-2 0 0 16,-1-7-112-16,0 0-32 15,-2-2 0-15,-1-1 0 0,-1 2-128 0,-1-3-32 0,0 0 0 0,0-8 0 16,2 0-304-16,3-4-64 0,-1 0-16 0,3-7 0 16,3-6-2240-1,3-3-464-15,3-10-96 0,10 2-16 0</inkml:trace>
  <inkml:trace contextRef="#ctx0" brushRef="#br0" timeOffset="12992.34">23765 14483 23039 0,'0'0'2048'0,"0"0"-1648"16,0 0-400-16,0 0 0 0,0 0 1280 0,0 0 160 16,9-5 32-16,0 0 16 0,0 3-144 0,2-1-48 15,3-1 0-15,3-1 0 0,0 1-688 0,4 2-144 16,2-3-16-16,1 0-16 0,0 2-304 0,1 2-128 16,1 2 128-16,8-1-128 0,-5 1-176 0,-5 2-112 15,-6 2-32-15,-5 0-9808 16,-5 5-1968-16</inkml:trace>
  <inkml:trace contextRef="#ctx0" brushRef="#br0" timeOffset="13140.86">23816 14757 10127 0,'0'0'448'0,"0"0"96"0,-9 2-544 0,9-2 0 0,0 0 0 0,0 0 0 15,0 0 5168-15,0 0 912 0,9-1 192 0,4 0 48 16,2-3-4272-16,3-1-864 0,3 1-160 0,5 1-48 16,2-2-400-16,5-1-64 0,5-1-32 0,1 2 0 15,1 2-176-15,-2-5-48 0,0 0 0 0,-5-2 0 16,-4 6-768-16,-2 3-144 0,-6 0-48 15,-2-2-10432-15,-3-3-2112 0</inkml:trace>
  <inkml:trace contextRef="#ctx0" brushRef="#br0" timeOffset="13956.92">25339 13824 14735 0,'-5'-16'1312'0,"3"10"-1056"0,2 6-256 0,0 0 0 16,-1-12 880-16,0 4 112 0,1 8 32 16,0 0 0-16,0 0 224 0,0 0 48 0,0-9 16 0,0 9 0 15,0 0-432-15,0 0-96 0,0 0-16 0,0 0 0 16,10 1-208-16,0 5-48 0,0 4-16 0,2 3 0 15,-1-1-96-15,3 4-16 0,1 3 0 0,2 5 0 16,1 2-144-16,1 7-48 0,-1 1 0 0,3 4 0 16,-2 3-64-16,0 7 0 0,-2 2-128 0,-2-2 192 0,-2 2 0 0,-3-1 0 15,-4 0 0-15,-2-7 0 0,-1-1 240 0,-6 3 32 16,1-4 16-16,-5 1 0 0,-2-5 0 0,-2-2 0 16,-3-4 0-16,-1 4 0 0,-1-4-112 0,0 2-32 15,-2-4 0-15,2-5 0 0,-2-2 0 0,4-2 0 16,-3-2 0-16,1-4 0 0,-1-2-80 0,1-5 0 15,-1-1-16-15,1-3 0 0,0-5 0 0,4-2 0 16,-1 0 0-16,1-8 0 0,1-7 48 0,1-4 16 16,2 1 0-16,4-1 0 0,3-5 64 0,2-3 16 15,3-4 0-15,4-1 0 0,3-5-256 0,6 2-128 16,-2-4 160-16,5 4-160 0,3 0 0 0,1-3 0 0,-1-1 0 0,4-2 0 16,4 0 0-16,0-1 0 0,5 3 0 0,3-2 0 15,3 3 0-15,-13 11 0 16,1 1 0-16,0-2 0 0,2-1 0 0,-3 2 0 15,-2-1 0-15,-2 0 0 0,0 3 160 0,-4 4-160 16,-2 5 160-16,-2 2-160 0,-3 2 128 0,-2 4-128 16,0 2 0-16,-3 5 144 0,0 3-144 0,-9 3 0 0,5 5 0 15,-1 7 128-15,2 0-128 0,-2 6 0 0,0 5 0 0,-2-2 0 16,-1 4 0-16,2 4 0 16,-3 1 0-16,-3 2 0 0,3 4 0 0,-1-1 0 0,-1 0 0 0,2-2 0 15,1-2 0-15,-1 1 0 0,0-4 0 0,0 0 0 16,-1-4 0-16,1 2 0 0,0-3 0 0,0-4 0 15,1-1 0-15,-1-1-176 0,0-3 16 0,1-4 0 16,0-1-2576-16,-1-9-512 16</inkml:trace>
  <inkml:trace contextRef="#ctx0" brushRef="#br0" timeOffset="14599.75">26672 14172 18431 0,'0'-10'1632'0,"0"-3"-1312"0,0 0-320 0,0 2 0 15,1-3 1216-15,-1 0 192 0,0 4 16 0,0 1 16 16,2 1 32-16,-2 8 0 0,1-10 0 0,-1 10 0 16,0 0-464-16,0 0-96 0,0 0-16 0,0 0 0 0,5 11-448 15,-1 2-80-15,0 5-32 0,-1 5 0 0,-1 1-80 0,-1 6 0 16,1 1-16-16,0 5 0 0,-2 7 32 0,0-3 16 15,-2 2 0-15,1 2 0 0,0-4 0 0,-2 1 0 16,0 0 0-16,0-6 0 0,0-4-16 0,3-3 0 16,-2-2 0-16,2-3 0 0,2-5 192 0,1-5 48 15,2-2 0-15,3-3 0 0,2-2 128 0,3-3 48 16,-1-3 0-16,4-2 0 0,1-8-48 0,-1 3-16 16,1-9 0-16,4-1 0 0,0-2-224 0,1-2-32 15,0-2-16-15,-1-2 0 0,1-2-160 0,1-3-16 16,-3-2-16-16,3-2 0 0,0-2 32 0,1-3 0 15,0-5 0-15,3-1 0 0,1 5-32 0,0 2 0 16,0 4 0-16,-2 2 0 0,0 8-160 0,-2 2 0 16,-1 7 0-16,-3 0 0 0,-2-2-224 0,-3 2 80 0,-2 7 16 15,0-1 0 1,-4 6-2304-16,-3 0-448 0,-6 3-80 0</inkml:trace>
  <inkml:trace contextRef="#ctx0" brushRef="#br0" timeOffset="20364.23">25606 6512 11055 0,'-6'2'976'0,"-1"-2"-784"0,-2 0-192 0,1-2 0 16,1 1 448-16,0 1 32 0,-2 3 16 0,3-3 0 16,1-3 576-16,5 3 112 0,-6 0 32 0,6 0 0 15,-7-1-80-15,7 1-16 0,0 0 0 0,-6 0 0 16,0 1-176-16,6-1-48 0,0 0 0 0,0 0 0 15,0 0-208-15,0 0-48 0,0 0-16 0,0 0 0 0,0 0-192 0,0 0-48 16,0 0 0-16,0 0 0 0,12 4 240 0,6 1 32 16,1 3 16-16,5-5 0 0,3-1-96 0,5 0-32 15,0 2 0-15,6-1 0 0,1 0-176 0,4 1-48 16,4 0 0-16,5 0 0 0,6-2 0 0,4 1-16 16,12-6 0-16,-1 3 0 0,4 3 0 0,1-2 0 15,3 2 0-15,2-3 0 0,8-2-80 0,-1 1-16 16,-2 0 0-16,-4 1 0 0,-3 0-208 0,-1 0 144 15,0-4-144-15,-4 2 128 0,-3 0 0 0,-6 0 0 16,-6-1 0-16,-4-2 0 0,-1-4-128 0,-2 7 0 16,-1-1 0-16,-1 2 0 0,0 0 0 0,-3-3 0 15,-7 1 0-15,-4 2 0 0,-3 1 176 0,-6 1 0 16,-3 1 0-16,-4-1 0 0,-5 3-16 0,-1-2 0 16,-4 1 0-16,0-2 0 0,-12-1 16 0,10 3 0 15,-10-3 0-15,0 0 0 0,0 0-176 0,0 0 0 16,0 0 0-16,0 0 0 0,8 8 0 0,-8-8 0 15,0 0 0-15,0 0 0 0,0 0 0 0,5 7 0 16,-5-7 0-16,0 0 128 0,0 0-128 0,0 0 0 16,2 12 0-16,-2-12 0 0,0 0 0 0,-1 9 0 15,1-9 0-15,0 0 0 0,0 0 0 0,-6 9 0 16,6-9 0-16,0 0 0 0,-8 7 0 0,8-7 0 0,0 0 0 0,0 0 0 31,0 0-1136-31,0 0-256 0,-10-3-48 0,2-2-14544 0</inkml:trace>
  <inkml:trace contextRef="#ctx0" brushRef="#br0" timeOffset="21937.6">25665 5495 2751 0,'-9'0'256'0,"0"-1"-256"0,1-1 0 0,-3 0 0 16,0 0 3168-16,-2 1 592 0,2-2 112 0,-2 1 32 15,0-2-2016-15,3 1-400 0,-2-1-80 0,1 1 0 16,1 0-64-16,1 3 0 0,0-1 0 0,9 1 0 16,-9-2-448-16,9 2-80 0,-7-2-32 0,7 2 0 0,0 0-224 0,0 0-48 15,0 0-16-15,0 0 0 16,0 0-128-16,0 0-32 0,14-3 0 0,5 2 0 0,4-1 16 0,7 2 0 16,7 0 0-16,1 0 0 0,0 0-16 0,3-4 0 15,1-1 0-15,1 2 0 0,3 1-32 0,-1-1-16 16,2-1 0-16,-13 3 0 0,5 2 112 15,3 2 32-15,1 1 0 0,-6-2 0 0,-2-1-144 0,-5 3-32 16,-3 0 0-16,-4 0 0 0,-4-3-128 0,-5 2-128 16,-4-2 192-16,-2 1-192 0,-8-2 176 0,0 0-176 15,-6 7 160-15,-2-1-160 0,-6-2 192 0,-4 1-48 16,-5 3-16-16,-15-1 0 0,-4 2 0 0,-3-4-128 16,2 2 192-16,1 0-64 0,0-2 16 0,-2 0 0 15,-2-2 0-15,0 1 0 0,2-2 32 0,1 0 0 16,-2-2 0-16,1-2 0 0,2 0-32 0,3-2 0 15,6 0 0-15,7 0 0 0,4-1-144 0,7-1 192 0,3 2-192 0,12 4 192 16,0 0-64-16,3-8-128 0,3-2 192 0,8 5-64 16,8-1-128-16,8 2 128 15,6 2-128-15,3-1 128 0,3 0-128 0,3 1 0 16,2-1 0-16,2 0 0 0,0 0 0 0,-1 0 0 16,-3 1 0-16,-12 2 0 0,1 0 0 0,0 0 0 0,-1 0 0 0,-3 0 0 15,-5 1 128-15,-5 0-128 0,-4-1 128 0,-4 0-128 16,-2 0 144-16,-10 0-144 0,0 0 160 0,0 0-160 15,-8 2 176-15,-14 0-176 0,-7 1 192 0,-6 1-192 16,-3-2 144-16,-2 1-144 0,-4-1 0 0,-1 2 144 16,-4 2-144-16,0-1 0 0,-2-1 0 0,-3 0 128 15,-1-1-128-15,2 2 0 0,5 0 144 0,5 0-144 16,6 0 192-16,7-1-16 0,10-2-16 0,4 1 0 0,7-1-160 16,9-2 0-16,0 0 0 0,0 0 0 0,15-2 0 0,9-2 160 15,7 0-32-15,8-3-128 0,8 0 0 0,4-2 0 16,0 2 0-16,1 0 0 0,0-3 0 15,-2 4 0-15,-4-3 0 0,-2 3 0 0,-1-2 0 0,-1 3 0 16,-6 1 0-16,-15 2 0 0,-1 3 0 0,-6-1 0 16,-2-1 0-16,-5-1 0 0,-7 2 0 0,0 0 0 15,0 0 0-15,-18 3 0 0,-5-3 0 0,-6 1 0 16,-6 3 0-16,-3 4 0 0,-6-2 0 0,2 2 128 16,-1 2-128-16,-2-3 160 0,-1 1-160 0,-3-3 0 15,-3 0-160-15,3 4 160 0,5-1 0 0,7 2 0 16,6-5 0-16,10 1 0 0,7 2 0 0,4-4 0 15,10-4 0-15,0 0 0 0,0 0 0 0,11 0 0 16,4-3 0-16,8-1 0 0,7-3 0 0,5-1 0 16,6-1 0-16,-1 0 0 0,-3-1 0 0,4 2 0 15,-2 0 0-15,1 0 0 0,-2 0 0 0,-4-1 0 16,-3 6 0-16,-5-1 0 0,-1 0 0 0,-8 3 0 16,-5-1 0-16,-12 2 0 0,0 0 0 0,0 0 0 0,0 0 0 15,-10 6 0-15,-4-1 0 0,-4 0 0 0,-4 2 0 16,-4 0 0-16,-6-2 0 0,-1 0 0 0,-3 0 0 0,-1-1 0 15,-2 2 0-15,-2 3 0 0,-6-1 0 0,1 2 0 16,3-5 0-16,5 1 0 0,8 2 0 0,5-4 0 16,6 0 0-16,8 1 0 0,11-5 0 0,0 0 0 15,0 0 0-15,0 0 0 0,0 0 0 0,13-5 0 16,2-2 0-16,5 1 0 0,6-4 0 0,5 2 0 16,5-1 0-16,1 4 0 0,2-1 0 0,-1 1 0 15,-2-1 0-15,-2 4 0 0,-2-1 0 0,-10 1 0 0,-2 1 0 16,-2 1 0-16,-4 0 0 0,-4 0 0 0,-2-2 0 15,-8 2 0-15,0 0 0 0,0 0 0 0,0 0 0 0,-8 7 0 16,-3-4 0-16,-3 3 0 0,-4 1 0 0,-3-2 0 16,0 3 0-16,-3 1 0 0,-4-2 0 0,-13 6 0 15,0-4 0-15,3 1 0 0,3-2 0 0,3 1 0 16,4-4 0-16,5-1 0 0,5-1 0 0,7-1 0 16,3-1 0-16,8-1 0 0,0 0 0 0,12 1 0 15,2-3 0-15,7-5 0 0,6 1 0 0,-3 2 0 16,8-3 0-16,11-4 0 0,-4-4 0 0,1 1 0 15,-3 0 0-15,2 4 0 0,-1-1 0 0,0 3 0 16,-2-2 0-16,-2 3 0 0,-1-1 0 0,-5 0 0 16,-4 3 0-16,-4-2 0 0,-6 4 0 0,-3 0 0 0,-11 3 0 15,0 0 0-15,0 0 128 0,0 0-128 0,-13 0 0 0,-5 3 0 16,-4 0 0-16,-8 4 0 16,-1-3 0-16,-6-1 0 0,-4 1 128 0,0 1-128 15,1-1 0-15,-2-1 0 0,2-1 128 0,3 2-128 16,3 2 0-16,4-1 0 0,2-1 192 0,5 1-192 15,5 0 192-15,5-1-192 0,3 1 128 0,10-5-128 0,0 0 0 0,0 0 0 16,0 0 0-16,13 8-192 0,1-5 16 0,7-1-13296 16,7-2-2656-16</inkml:trace>
  <inkml:trace contextRef="#ctx0" brushRef="#br0" timeOffset="26962.99">22568 9041 2751 0,'0'0'128'0,"5"-11"16"0,-2-3-144 0,3-1 0 15,-1 5 0-15,1 0 0 0,3-2 2128 0,0 3 400 16,-2-5 80-16,-2 6 16 0,3-1-1376 0,-3 0-272 16,-1 0-48-16,0-1-16 0,-2 2 176 0,-2 8 16 15,4-9 16-15,-1 0 0 0,-1-2 80 0,0 3 16 16,-1-2 0-16,0 2 0 0,-1 1-176 0,0 0-16 16,0 1-16-16,0 6 0 0,0 0-144 0,-1-8-32 15,1 8 0-15,0 0 0 0,0 0-240 0,0 0-48 16,0 0-16-16,0 0 0 0,0 0-304 0,0 0-64 15,-5 16-16-15,0 3 0 0,1 1 176 0,0 7 16 16,-1-1 16-16,-3 9 0 0,1 7 224 0,-2 4 32 16,-3 7 16-16,0 4 0 0,-1 5 64 0,0 2 16 15,0 5 0-15,2 0 0 0,1 3-256 0,-2 0-32 16,1 3-16-16,1-2 0 0,1-4-112 0,1-2-32 16,-1-4 0-16,2-3 0 0,0 0 64 0,1-2 16 0,1-3 0 0,0-6 0 15,0-3-48-15,1-3-16 0,0-1 0 0,2-6 0 16,0-6-96-16,2 0-32 0,2 0 0 0,0-8 0 15,-1-5-16-15,5 0-128 0,-1-3 192 0,0-5-64 16,-5-9-128-16,6 7 0 0,-6-7-160 0,0 0 160 16,0 0-304-16,8-10 48 0,-8 10 0 0,5-16 0 15,-4-3-1232-15,-1 0-240 0,-1 1-64 0,-2 3 0 16,-1-1-1088-16,-1 0-240 0,-1-1-32 0</inkml:trace>
  <inkml:trace contextRef="#ctx0" brushRef="#br0" timeOffset="28632.91">22100 10224 6447 0,'0'0'272'0,"-4"-8"80"0,0-1-352 0,2 0 0 16,-1 2 0-16,3-2 0 0,0 9 3920 0,-2-6 720 15,2 6 144-15,-3-11 16 0,-1 4-2880 0,4 7-592 16,-4-10-112-16,4 10-32 0,-2-11-16 0,-1 1 0 15,3 5 0-15,0 5 0 0,0 0-16 0,0 0 0 16,0 0 0-16,0 0 0 0,0 0-336 0,0 0-80 16,5 7-16-16,0 4 0 0,-1 0-304 0,0 6-64 15,0 3-16-15,1 6 0 0,0-1-96 0,1 6-32 16,1 0 0-16,-1 0 0 0,0 3 16 0,3-1 0 0,0 0 0 0,0 0 0 16,1 3 16-16,0-3 0 0,2-4 0 0,1 0 0 15,-1-4 16-15,2 0 0 0,2-5 0 16,0 2 0-16,1-4 16 0,0-2 16 0,1-2 0 15,1-6 0-15,2-2-16 0,-1-2 0 0,2-1 0 0,2-5 0 16,2-1-96-16,2-8-32 0,-1-1 0 0,0-2 0 16,-2-4 16-16,1-1 0 0,-2-3 0 0,-1-2 0 15,-2-5-160-15,1 1 192 0,-2-3-192 0,1 2 192 0,-2 0-192 0,1-2 0 16,5 1 0-16,-3 2 128 0,0-4-128 0,-1 3 0 16,0 1 0-16,1-4 0 0,1 0 0 0,0 3 0 15,-1-3 128-15,-3 4-128 0,-1 3 0 0,-1 1 0 16,-3-3 0-16,-1 4 0 0,-1 2 0 0,-2 0 0 15,-1 4 0-15,-3 5 0 0,-1 2 0 0,-5 10 0 16,5-9 0-16,-5 9 0 0,0 0 0 0,0 0 0 16,0 0-128-16,0 0 128 0,0 0-144 0,0 0 144 15,0 8-192-15,-4 3 192 0,-1-1-144 0,-2 3 144 16,-4 2 0-16,0 0-144 0,0 3 144 0,-2 3 0 16,-2-1 0-16,-2 4 0 0,1 3 0 0,-2 3 0 15,-4 0 0-15,1 1-128 0,-1 0 128 0,2-1 0 16,1 5 0-16,-4 0 0 0,0 0 0 0,0-1 0 15,0-2 0-15,0 2 0 0,0-1 0 0,0-2 0 16,1-1 0-16,-1-1 0 0,-2-5 0 0,3 2 0 16,-3-3 0-16,3-4 0 0,-3-1 0 0,3-1 128 15,1-3-128-15,2-3 128 0,0-3-128 0,1-4 0 16,0-1 0-16,3-4 0 0,1-1 0 0,0-2 0 16,-1-6 128-16,2 3-128 0,1-5 0 0,-2-1 128 0,-2-4-128 15,0-2 0-15,3-2 0 0,0 0 0 0,-2-1 0 16,1-5 128-16,0 1-128 0,0-2 0 0,0 5 0 0,0-1 0 15,0-3 0-15,-1 4 0 0,-2-2 0 0,2 2 0 16,0 1 0-16,0 1 0 0,1-2 0 0,1 1 0 16,0-1 0-16,3 3 0 0,0 0 0 0,2-3 0 15,-1-1 0-15,4 1 0 0,2-2 0 0,0 5 0 16,2 0 0-16,2-1 0 0,2 2 0 0,-1 2 0 16,2 1 0-16,0 5 0 0,1 1 0 0,-1-2-128 15,-1 5 128-15,0-2 0 0,-3 9 0 0,0 0 0 0,0 0 0 0,0 0 0 16,0 0 0-16,10 7-128 0,-1 5 128 0,0 4-160 15,0 5 160-15,1 3-160 0,1 0 160 0,2 8 0 16,-1 2 0-16,0 3-128 0,1 0 128 0,1 2 0 16,1 2 0-16,-1 0-128 0,-1-5 128 0,2 0 0 15,0-3 0-15,-2-1 0 0,-1 0 0 0,0-2 0 16,4-6 0-16,-2 2 0 0,-3-3 0 0,0-3 0 16,2-4 0-16,0 0 128 0,1-7-128 0,1 0 176 15,0-4-176-15,2-2 192 0,-1-3-192 0,2-2 128 16,0-4-128-16,0-6 128 0,1 1-128 0,0-3 192 15,0-2-192-15,0-1 192 0,-1-1-192 0,-2-4 160 16,-2-3-160-16,2 1 160 0,-1-1-160 0,1-1 0 16,1 0 0-16,-1-3 128 0,2 0-128 0,3 0 0 15,1-4 0-15,3 1 0 0,0 1 0 0,0 2 0 16,0-5 0-16,0-1 0 16,2 1 0-16,-1 2 0 0,1 4 0 0,-1 2 0 0,-2 3 0 0,-1 5 0 0,-3 2 0 15,-2-1 0-15,-2 0 0 0,-2 5 0 0,0 2 0 16,-5-2 0-16,0 5 0 0,-3-2 0 0,1 1 0 0,-7 8 0 15,0 0 0-15,0 0 0 0,0 0 0 0,0 0 0 16,0 0-176-16,0 0 176 0,0 0-128 0,0 0 128 16,0 0-128-16,-3 13 128 0,-1-4-128 0,-2 5 128 15,-4 0 0-15,-2 0-160 0,0 3 160 0,-4 4 0 16,0 3-128-16,-3 0 128 0,-2 4 0 0,-1 2 0 0,-3 2 0 0,1 0-128 16,-1 1 128-16,-2 3 0 0,0-1 0 0,-2 0 0 15,-3 0 0-15,2-2 0 0,-1 0 0 0,1-2 0 16,1-2 0-16,-2-1 0 0,-2 0 0 15,-1-3 0-15,-2 1 0 0,2-3 0 0,2-1 0 16,2 3 0-16,0-5 0 0,4-2 0 0,0-3 0 0,3-5 0 16,2-2 0-16,0-6 0 0,1 1 0 0,1-3 0 15,0-1 128-15,1-2-128 0,2-5 0 0,0 1 0 16,2-1 128-16,0-2-128 0,3 0 0 0,0 1 0 16,0-1 0-16,4 0 0 0,2-4 0 0,1 2 0 15,0 2 0-15,0-4 0 0,2-1 0 0,-1 1 0 16,2 2 0-16,-2-2 0 0,-2-1 0 0,3 1 0 15,-2 3 0-15,0-6 0 0,2-3 0 0,-2-2 0 16,0 3 0-16,0-2 0 0,-1-2 0 0,0 0 0 16,-3-1 0-16,1 0 0 0,-3-8 0 0,-1 1 0 15,-4-1 0-15,1 1 0 0,1-1 0 0,2 7 128 16,1 0-128-16,2 4 0 0,-1 2 0 0,3 3 0 16,1 4 0-16,2 3 0 0,1-1 0 0,2 10 0 0,0 0 0 15,0 0 0-15,0 0-128 0,0 0 128 0,0 0 0 0,5 12 0 16,4 1-160-16,0 4 160 0,1 3-128 0,3 0 128 15,2 3 0-15,-1 5 0 0,2-1 0 16,2 2-128-16,0 3 128 0,1-3 0 0,0 2 0 0,0 2 0 16,-1-2 0-16,0 0 0 0,-1-3 0 0,-1 4-128 15,-2-2 128-15,0-1 0 0,0-1 0 0,0-5 0 16,-2 1 0-16,2-1 0 0,0 0 0 0,-1-4 0 16,-2-1 0-16,3 0 0 0,2-6 0 0,-1-1 0 15,0-2 0-15,3-4 128 0,1-2-128 0,-1-1 0 0,2-2 0 0,1-3 0 16,0-1 0-16,2-5 0 0,1-1 0 15,-2-5 128-15,-3 0-128 0,0-3 0 0,-1-2 0 16,0-1 0-16,-2 0 0 0,1-6 128 0,-2-1-128 0,0-2 0 16,3-2 0-16,0 0 0 0,-1-4 0 0,4 2 0 15,2-4 0-15,0 4 128 0,-2 3-128 0,1 1 0 16,-1-2 0-16,1 5 0 0,-2-1 0 0,-1 7 0 16,-2 3 0-16,-4 3 0 0,-3 2 0 0,-3 3 0 15,-1 1-144-15,-6 9 144 16,0 0-1088-16,0 0-160 0,0 0-32 0,0 0-11808 15,-12 0-2368-15</inkml:trace>
  <inkml:trace contextRef="#ctx0" brushRef="#br1" timeOffset="90582.59">10088 8455 911 0,'-8'-11'0'0,"8"11"0"0,-3-5 0 0,1-1 0 0,-2-2 0 0,2 1 0 15,-1 0 3008-15,2 2 528 0,1 5 112 0,-2-7 0 16,0 0-2128-16,1 3-432 0,1 4-96 0,0 0-16 16,-3-7 192-16,1 2 48 0,2 5 0 0,0 0 0 15,0 0 0-15,0 0 0 0,0 0 0 0,0 0 0 16,0 0-496-16,0 0-80 0,0 0-32 0,0 0 0 15,0 10-128-15,2-2-32 0,-1 3 0 0,2-1 0 0,-1 3 64 16,2 3 0-16,0 1 0 0,0 2 0 16,0 0-48-16,0 3 0 0,1 1 0 0,1 3 0 0,2 1-64 15,1 1-16-15,1-1 0 0,5 12 0 0,0-2-96 0,0-2-32 16,2 0 0-16,-2-2 0 0,3 0-32 0,-1 0-16 16,-1 1 0-16,1 1 0 0,-2-1-64 0,0 1-16 15,0-2 0-15,1 1 0 0,0-3 48 0,-1 2 0 16,2 3 0-16,-2-3 0 0,-2 0 80 0,2-1 0 15,2-2 16-15,-3 5 0 0,2-4-16 0,-2 2-16 16,-1-1 0-16,0-1 0 0,-1 1-48 0,1 1-16 16,-2 0 0-16,0 1 0 0,0-1-176 0,2 1 0 15,-2-2 144-15,2 1-144 0,-2-1 128 0,3 1-128 16,2 0 128-16,-1-3-128 0,1 2 0 0,0 0 0 16,-2 2 0-16,1-1 128 0,0 0-128 0,2-1 144 0,-2 3-144 0,1-1 160 15,2 0-160-15,0 1 128 16,0-1-128-16,0 1 128 0,1-2-128 0,2 4 192 15,2 0-192-15,-4 0 192 0,2-4-192 0,-1 0 192 0,1 3-192 0,2-2 192 16,-1-3-192-16,-2 3 0 0,-1 3 144 0,2-2-144 16,-1 0 0-16,2-1 128 0,1-1-128 0,-4 3 0 15,0-2 160-15,2 2-32 0,1-5-128 0,1 0 192 0,-2 1-64 16,2-1 0-16,0 2-128 0,0-2 192 16,4-1-64-16,-1 2 0 0,1 4-128 0,2-4 192 0,-2-3-192 0,1 1 128 15,1 2-128-15,-1 0 0 0,-1 0 128 0,0-2-128 16,2 1 0-16,-1-2 0 0,0-1 0 0,-2 2 0 15,2 0 0-15,0 0 0 0,0-1 128 0,2-2-128 16,-1 0 0-16,-1 1 0 0,4 2 192 0,-2 2-64 16,-1-3-128-16,2 0 192 0,-1 2-192 0,1-4 176 15,-2 1-176-15,2-3 160 0,-1 4-160 0,2-5 0 16,-2 2 0-16,2-2 128 0,1-1 0 0,2 2-128 16,0-2 192-16,2 1-64 0,1 0-128 0,0-1 0 15,2-2 0-15,-1 2 0 0,-1 1 0 0,0-1 0 0,0-2 0 16,1 2 0-16,-1 0 128 0,0-1-128 15,1-2 0-15,2 1 128 0,0-1-128 0,-1 0 0 0,2 3 0 16,0-2 128-16,1-3-128 0,-1 1 0 0,-2-2 0 0,-1 1 128 16,-1-1-128-16,6 1 0 0,-1 2 144 0,1 0-144 15,-1-3 0-15,2 1 128 0,-1 0-128 0,3 0 0 16,3 0 0-16,-4 2 0 0,-3 4 0 0,0-4 128 16,0-2-128-16,1 1 0 0,-1 2 0 0,3-2 128 15,1 0-128-15,0 0 0 0,1 0 0 0,0 0 0 16,2 0 0-16,-3-1 0 0,1 2 0 0,-1 2 0 15,2-5 0-15,0 1 128 0,1 0-128 0,2 0 0 16,1 2 0-16,1-2 128 0,-2 0-128 0,-3-2 0 16,0 0 0-16,1-2 144 0,0 1-144 15,1 3 0-15,0-2 160 0,2 1-160 0,3-1 128 0,0 1-128 16,-1-2 0-16,-1 0 0 0,0-1 0 0,0 0 0 16,1 0 128-16,1 0-128 0,0-2 0 0,2-1 128 15,3 2-128-15,-1-3 0 0,-1 1 0 0,-1-3 0 0,0 2 0 0,1-2 0 16,2 2 128-16,0 1-128 0,0-2 0 0,1 1 0 15,-3-2 0-15,-1 5 0 0,-3-4 0 16,1 1 0-16,2-4 128 0,-2 6-128 0,1-3 0 0,3 1 0 16,0-3 0-16,0 2 0 0,-4-4 0 0,-2 2 0 15,1 2 0-15,-2-4 0 0,1 2 0 0,0 0 0 16,2 0 0-16,0 2 0 0,1-4 0 0,-2 3 0 16,-2-3 0-16,1 1 0 0,0 1 0 0,0-2 0 15,-2 1 128-15,1 2-128 0,1-3 0 0,0 1 0 16,1-1 0-16,-3-1 0 0,0-1 0 0,-3 0 0 15,-1 1 128-15,0 1-128 0,-1-1 0 0,-1-1 128 16,0 2-128-16,1 1 128 0,0-2-128 0,0-2 0 0,0 2 0 16,-3-2 0-16,0-1 0 0,-1 1 0 0,1 0 0 15,2-2 128-15,-3-2-128 0,0 2 128 16,1 0-128-16,-2 0 128 0,0-2-128 0,0 2 0 0,1 2 0 0,-4 0 128 16,-2-2-128-16,-1 1 0 0,-1-1 0 0,0 0 128 15,-2 0-128-15,0 2 0 0,-2 0 144 16,0-1-144-16,-2-1 128 0,2 0-128 0,-1-1 128 0,-2 1-128 15,-2 0 144-15,-1 0-144 0,0 0 192 0,-3 0-192 16,-2 0 144-16,-2 0-144 0,-3 0 0 0,-2 0 144 16,-3-2-144-16,-10 2 0 0,10 0 0 0,-10 0 128 15,0 0-128-15,0 0 0 0,0 0 0 0,0 0-176 16,0 0-1536 0,0 0-304-16,-11-3-64 0</inkml:trace>
  <inkml:trace contextRef="#ctx0" brushRef="#br1" timeOffset="91203.75">10616 9536 12895 0,'-15'-18'1152'0,"-1"-1"-928"0,2-2-224 15,-2 2 0-15,1-2 0 0,0 1-256 0,2 1 48 0,0 0-5344 16</inkml:trace>
  <inkml:trace contextRef="#ctx0" brushRef="#br1" timeOffset="92330.45">10311 8798 17215 0,'0'0'768'0,"-6"-10"144"0,1 2-720 0,5 8-192 0,-6-12 0 0,2 7 0 0,4 5 640 0,0 0 80 15,-8-7 32-15,8 7 0 0,0 0-544 0,-6-7-208 16,6 7 176-16,0 0-176 0,0 0 0 0,0 0 0 16,0 0 0-16,0 0 0 0,0 0 0 0,0 12 0 15,1-5 0-15,2 6 0 0,-1-4 176 0,2 4 144 16,1 2 16-16,1 3 16 0,2 2 304 0,1 1 64 16,0 1 16-16,1 4 0 0,3-1 80 0,2 3 16 15,0-1 0-15,2 3 0 0,1 3-64 0,1 2 0 16,3 0 0-16,4 2 0 0,2 3-224 0,1-1-48 15,0 4-16-15,2 0 0 0,3 6-160 0,2-2-16 16,-3 4-16-16,2 2 0 0,2 2 32 0,1-1 0 16,3 2 0-16,2 1 0 0,-1-3-80 0,0-3-16 0,-2 2 0 15,-1 2 0-15,0-3 48 0,2 3 16 0,1 0 0 0,1 0 0 16,0-2-16-16,1 2 0 0,3-3 0 0,0-2 0 16,0-3-32-16,-1 2-16 0,-2 0 0 0,-1 0 0 15,0 1-96-15,-1 1 0 0,-3-6-128 0,0 4 192 16,3-1-64-16,-3 2 0 0,3-3-128 0,-1 2 192 15,-2 3-192-15,2-3 176 0,-2-6-176 0,1 4 160 16,-6-1-160-16,2 1 0 0,-1-3 144 0,2 2-144 16,1 0 128-16,2-1-128 0,0-4 160 0,0 4-160 15,3-2 176-15,0 1-176 0,0-3 192 0,3 2-192 16,-4 3 0-16,0-4 0 0,0 1 0 0,1 0 0 16,0 2 208-16,2-3-64 0,2-2-16 0,0 6 0 15,0-4 0-15,0 1 0 0,3-4 0 0,-2 1 0 0,-1 3 48 16,3-1 0-16,-1-2 0 0,2-3 0 0,1 1 16 15,3-1 16-15,2-1 0 0,1 1 0 0,2-4-208 0,-3 0 128 16,-3 2-128-16,-1 0 0 0,1 2 160 16,-2-2-160-16,-2-2 160 0,3 1-160 0,0 1 0 0,-1 2 0 15,2 0 0-15,-4-1 0 0,0-2 128 0,-1 0-128 16,-1-3 0-16,0 1 144 0,1-2-144 0,0-1 160 16,0 1-160-16,3 0 160 0,2-4-32 0,-2 3-128 15,0-4 192-15,-1 3-64 0,0-2 64 0,0 0 0 16,-2-4 0-16,5 1 0 0,-1-2 0 0,3 4 16 15,1-5 0-15,-1 3 0 0,-1-3-16 0,-1-2-16 16,1 0 0-16,1 1 0 0,-1-3-176 0,2 2 192 16,-1 2-192-16,0 2 192 0,-2-4-192 0,1 1 0 15,-2-4 144-15,1 3-144 0,-1 0 0 0,0 0 144 0,0 1-144 16,1-2 0-16,2 0 128 0,-1-1-128 0,-2 2 0 16,1 0 0-16,-1-3 128 0,0-1-128 0,-1 0 0 0,2-4 0 15,-2 1 176-15,4-1-176 0,1-3 160 0,2 1-160 16,0 0 0-16,-1-2 0 0,-4 0 0 15,0-1 0-15,-1-1 0 0,0 3 0 0,1 2 0 0,-1-2 0 16,1-2 128-16,0-1-128 0,1-1 0 0,-1 0 144 16,-1 1-144-16,0 1 128 0,2-6-128 0,2 0 128 15,0 5-128-15,3-3 0 0,1-2 144 0,-1-2-144 16,-2-1 0-16,0 2 0 0,2-1 0 0,-1-1 128 16,-2 0-128-16,1-2 144 0,2 1-144 0,-1 3 160 15,-1-1-160-15,-1 0 0 0,-2-2 0 0,0 3 0 16,-1 1 0-16,0-1 0 0,-2 2 0 0,0 0 0 0,0-1 0 15,0 1 0-15,0 0 0 0,-3-1 0 0,-4-1 0 16,2 0 0-16,0-1 0 0,-2 1 0 0,-2 1 0 0,2-1 160 16,-2 1-160-16,-1 1 160 0,0 0-160 15,-3 0 192-15,-1 0-192 0,-2 0 192 0,-3-1-192 0,-3-1 192 16,-3 1-192-16,0 1 192 0,-1-1-192 0,-1 1 160 16,-4 0-160-16,1 0 160 0,-4-1-160 0,-1-1 128 15,-1 1-128-15,-2 1 128 0,-2 0-128 0,0 0 192 16,-2-1-192-16,-10 1 192 0,0 0-48 0,10-1 0 15,-10 1 0-15,0 0 0 0,0 0-144 0,0 0 160 16,0 0-160-16,0 0 160 0,0 0-160 0,0 0 0 16,-2-11 0-16,-2 5 0 0,-4-2-160 0,-1 3-112 15,-2 0-32-15,-3-2 0 16,-4 2-2304-16,-4-2-464 0,-3-3-80 0</inkml:trace>
  <inkml:trace contextRef="#ctx0" brushRef="#br1" timeOffset="95160.03">12137 19327 4607 0,'0'0'192'0,"0"0"64"0,0 0-256 0,0 0 0 16,0 0 0-16,0 0 0 0,0 5 1376 0,0-5 224 0,0 0 64 0,1 8 0 16,-1 1-928-16,0-4-176 15,0 4-48-15,0-4 0 0,-1 1 368 0,-1 3 64 0,0-2 16 0,1 1 0 16,1-1 32-16,-3 0 16 16,2 2 0-16,-2-2 0 0,1 0 64 0,0-2 16 0,0 2 0 0,-1 0 0 15,1-2-128-15,2-5-32 0,-4 7 0 0,4-7 0 16,-6 6-144-16,6-6-16 0,-7 3-16 0,1-3 0 15,0-2 64-15,6 2 16 0,-7-1 0 0,7 1 0 16,-7-5-240-16,0 1-32 0,7 4-16 0,-5-4 0 16,0 1-144-16,1-4-16 0,2 1-16 0,-1 1 0 15,1-4-48-15,0 3 0 0,0-5 0 0,2 3 0 0,0-3-96 0,2 1-32 16,-2-5 0-16,0 0 0 16,3 1 0-16,-1-4 0 0,1-1 0 0,1-1 0 0,2-1-64 0,-1-2-128 15,3-2 176-15,-1 1-176 0,1-6 208 0,2 4-64 16,2-5-16-16,0 1 0 0,1-1 16 0,4-2 0 15,4-1 0-15,2-2 0 0,-1-2-16 0,1 1-128 16,3-2 192-16,2 1-64 0,2 0-128 0,0-2 192 16,3 2-192-16,1-3 192 0,1-2-192 0,-1 3 0 15,2-5 144-15,-1 1-144 0,0-1 0 0,-5-1 144 16,4-1-144-16,1 4 0 0,0-3 144 0,3 3-144 16,1-3 0-16,1 2 144 0,2-3-144 0,1 2 0 15,3 0 144-15,-1 3-144 0,-1-4 128 0,1 4-128 16,-1-4 128-16,1 4-128 0,-1 2 128 0,2-4-128 15,0 4 128-15,-1-1-128 0,1-2 0 0,0 1 128 16,0 4-128-16,-2-2 0 0,-2-2 0 0,3 4 144 16,-5 1-144-16,2 1 0 0,-1-3 160 0,1 3-160 15,1 0 128-15,2 0-128 0,0 1 128 0,1-2-128 16,1 0 0-16,0-1 128 0,0-2-128 0,1 2 0 0,1-1 0 0,0 1 128 16,2 2-128-16,1-1 0 0,0 2 0 15,2-2 0-15,-3 0 0 0,0-1 0 0,-2-1 0 0,1 2 0 16,-1 0 0-16,0-1 0 0,0-2 128 0,2 2-128 15,0 1 0-15,0 0 0 0,2 2 144 0,-3-1-144 16,-1 1 0-16,1-1 0 0,1 2 0 0,-1-2 128 16,-3 2-128-16,3 0 0 0,1 2 0 0,2 0 0 15,1 0 0-15,-1 0 0 0,0-1 0 0,1 3 0 16,0 1 0-16,1-3 0 0,-1 0 0 0,1 4 0 16,5-1 0-16,0 1 0 0,-2 0 0 0,1-1 128 0,1 1-128 15,-2 0 0-15,-1 2 0 0,3-2 0 0,1 4 0 16,1-2 0-16,3 0 0 0,1-1 0 0,-2 3 0 0,-1 0 0 15,0-3 0-15,-1 6 0 0,0-1 0 0,2 3 0 16,2 1 0-16,-3-2 0 0,2 0 0 0,-2 1 0 16,-2 0 0-16,2 1 0 0,-3 1 0 0,0-1 0 15,-1 3 0-15,0 1 0 0,1 0 0 0,-4 0 0 16,-2 0 0-16,0 3 0 0,-1-2 0 0,-2 3 0 16,-2 1 0-16,1 1 0 0,1 2 0 0,0 0 0 15,-1-2 0-15,1 2 0 0,3 1 0 0,-3-3 0 16,-1 2 0-16,1 3-128 0,0 1 128 0,2 0 0 15,0 0 0-15,-1 0 0 0,0 2 0 0,-3 0 0 16,1 2 0-16,-2-2 0 0,-3 0-128 0,-2 0 128 16,-2 2-128-16,-1 2 128 0,-3-3 0 0,-1 1-128 15,2 0 128-15,-2 2 0 0,-3 0 0 0,1 0-128 16,0-3 128-16,1 1 0 0,-4 0 0 0,0 0-128 16,-1 1 128-16,-2-2 0 0,-1 0 0 0,0 1-128 15,-2 0 128-15,1-1 0 0,-2 2 0 0,-1-2-128 16,-4-1 128-16,2 3 0 0,-2-1 0 0,-2 1-128 15,-1-2 128-15,-2 3 0 0,-1-1-128 0,-2-1 128 16,1-2-128-16,-3 3 128 0,-2-2 0 0,1-1 0 0,-2 2 0 0,-6-2-128 16,0 0 128-16,0 0 0 0,0 0 0 15,0 0 0-15,0 0 0 0,0 0 0 0,0 0 0 0,0 0 0 16,0 0 0-16,0 0 0 0,-8 3 0 0,-3 2 0 16,1-2 0-16,0-1 0 0,-3-1 0 0,3 1 0 15,-5-2 0-15,0 0 0 0,-2 0 0 0,-2 0 0 0,-3-2 0 16,1 1 0-16,-3 0 0 0,-3 1 0 0,-4 0 0 0,0-1 0 15,-6-2 0-15,-5-1-128 0,-3 2 128 0,-2-2 0 16,-2 0 0-16,-2 3 0 0,-4 0 0 0,-2-1 0 16,-3 2 0-16,-3 0-128 0,-3 2 128 0,-4-1 0 15,1-1 0-15,0 2 0 0,1 2 0 0,-2 1 0 16,-3 3 0-16,0-2 0 0,0 4 0 0,0-1 0 16,1 3 0-16,-1 2 0 0,-2-3 0 0,-3 3-128 15,-1 0 128-15,-1-1 0 0,0-2 0 0,0 3 0 16,-1 3 0-16,-4-1 0 0,-6 2 0 0,2 0 0 15,0 1 0-15,0 1 0 0,0 3 0 0,0 4 0 16,0-2 0-16,3 4 0 0,2 2 0 0,1-2 0 0,2 3 0 0,2 1 0 16,-1 0 0-16,0-2 0 0,-1 0 0 0,2 2-128 15,3 2 128-15,-1 2 0 16,0 1 0-16,-3 1 0 0,-2 3 0 0,1-1 0 16,0 5 0-16,2-2 0 0,0 1 0 0,2-2 0 15,-6 4 0-15,3-1 0 0,2 3 0 0,2 2 0 0,2 1 0 0,1 3 0 16,0 1 0-16,-2 0 0 0,1-1 0 0,3 1 0 15,3 0 0-15,2 3 0 0,1-1 0 0,0 2 0 16,-1 1 0-16,2-3 0 0,1 1 0 16,0 1 0-16,4-4 0 0,1 1 0 0,4 3 0 0,-2 3 0 15,2-2 0-15,1 3 0 0,-2-3 0 0,2 2 0 16,-2-2 0-16,2 3 0 0,0-3 0 0,2 4 0 16,1-2 0-16,4 3 0 0,2-1 0 0,1-3 0 15,1 3 0-15,1-2 0 0,0 0 0 0,2-1 0 0,3 1 0 16,2-5 0-16,0 1 0 0,3 0 0 15,2-1 0-15,2-3 0 0,-1 1 0 0,4 2 0 0,-1-4 0 0,1 0 0 16,1-2 0-16,1 0 0 0,2-1 0 0,1 0 0 16,0-2 0-16,0-4 0 0,-2 0 0 0,1-4 0 15,-2-4 0-15,2-2 0 0,0 0 0 0,-1-2 0 16,1-5 0-16,1 0 0 0,0-2 0 0,2 1 0 16,1-3 0-16,-1 2-128 0,1-3 128 0,2-3 0 15,-3 0 0-15,3-1 0 0,2-2 0 0,-1-2 0 16,3-2 0-16,1-4 0 0,-1 0 0 0,2-4 0 15,2 0 0-15,-2 0 0 0,3-3 0 0,-1-2 0 16,2 0 0-16,4 0 0 0,-4-2 0 0,0-3 0 16,2 1 0-16,-1 0 0 0,1-1 0 0,0-4-160 15,2 0 160-15,-1-3 0 0,2-1 0 0,2-4-128 16,-1-2 128-16,3-1 0 0,2-2 0 0,-1-7 0 0,3-3 0 0,2-1 0 16,3-2 0-16,0-5-128 15,2-4 128-15,1-5 0 0,4-3 0 0,-2-4 0 16,5-2 0-16,1-2 0 0,5-5 0 0,-1-1 0 0,1 1 0 0,2-2 0 15,-1-5 0-15,4-2 0 16,2-2 0-16,20-27 0 0,-2 9 0 0,1 8 0 0,0 3 0 0,-14 23 0 16,9-8 0-16,21-29 0 0,-7 5 0 15,1 4 0-15,1 3 0 0,5 1 0 0,4-1 0 0,1 3 0 16,1 0 0-16,0 1 0 0,-2 1 0 0,5-3 0 16,4 3 0-16,0 0 0 0,4 2 0 0,-1 3 0 15,-5 2 0-15,4-2 0 0,5 1 0 0,1 3 0 16,0 1 0-16,-2 4 0 0,1-1 0 0,0 5 0 15,6-1 0-15,0 3 0 0,-1-1 0 0,1 3 0 0,-2-1 0 16,6 1 0-16,5 4 0 0,-6 4 0 0,-5-1 0 0,2 0 0 16,1 3 0-16,-3 6 0 0,-3 1 0 15,-4 0 0-15,-4 2 0 0,2-1 0 0,0 1 0 0,2 1 0 16,2 0 0-16,-2-3 0 0,-2-1 128 0,5 2-128 16,4 1 0-16,-1 1 144 0,-3-2-144 0,1 0 0 15,0 1 0-15,1-2 0 0,3 3 0 0,-2 5 0 16,-2 4 0-16,-28 8 0 0,4 0 0 0,6 4 0 15,4 6 0-15,0-4 0 0,1-2 0 0,-1 0 0 16,-1 3 0-16,-5 3 0 0,0-2 0 0,-2 3 0 16,-2 1 128-16,18-6-128 0,-16 2 0 0,-7 4 0 15,-8-2 0-15,-8 2 0 0,-5 1 128 0,-3 5-128 16,-6 1 0-16,-2 1 128 0,-4-4-128 0,-3 5 0 16,-7 4 0-16,0-2 0 0,-5 0 128 0,-4-4-128 15,-9 2 0-15,0 0 128 0,0 0-128 0,0 0 0 16,0 0 0-16,0 0 0 15,1 11-1024-15,-2-3-192 0,-1 4-48 0,-3-1-15808 0</inkml:trace>
  <inkml:trace contextRef="#ctx0" brushRef="#br1" timeOffset="97552.04">9580 14209 5519 0,'0'0'240'0,"0"0"64"0,0 0-304 0,0 0 0 16,0 0 0-16,-7 2 0 0,7-2 3056 0,0 0 544 16,0 0 112-16,-8 5 32 0,8-5-2336 0,0 0-480 15,0 0-96-15,0 0 0 0,0 0-192 0,0 0-16 16,0 0-16-16,0 0 0 0,0 0-48 0,10 4-16 16,2-3 0-16,2 2 0 0,2 2 32 0,5 0 16 15,0-4 0-15,5-1 0 0,2 0-80 0,5 2 0 0,4-1-16 0,5-1 0 16,3-1-112-16,4 1-32 0,0-2 0 0,5 1 0 15,-1-4-112-15,2 1-32 0,-2 0 0 0,4 3 0 16,7 4 32-16,2-2 0 0,1-1 0 16,-2 0 0-16,1 0 16 0,-1 1 0 0,0 0 0 0,3 5 0 15,5-6-64-15,-1 1-16 0,1-1 0 0,-1-1 0 16,-1 1 32-16,1-3 16 0,0 2 0 0,4 1 0 16,3 1 0-16,0-1 0 0,-5-1 0 0,-1 1 0 15,1-2 16-15,2 4 0 0,3 2 0 0,-1-2 0 0,-3-3-112 16,-2 0 0-16,-1 3-128 0,0-2 192 0,1 0-192 0,0 1 128 15,4 1-128-15,-4-1 0 0,-2 0 128 16,1 3-128-16,-2 0 0 0,1 1 0 0,0-1 128 0,1 1-128 16,1-1 0-16,-3 2 0 0,-4-2 0 0,-1 1 0 15,-2 0 0-15,3-3 0 0,2 1 0 0,0 1 0 16,0 2 0-16,-2 3 0 0,-1-4 128 0,-3 3-128 16,1-3 0-16,2-1 144 0,3 0-16 15,2 1 0-15,1 0 0 0,1-4 0 0,1 1-128 0,-5 0 160 16,-2-2-160-16,3 0 160 0,2 0-160 0,-1 0 0 15,-2 0 144-15,0 0-144 0,-3-2 0 0,-1 2 144 0,0 0-144 16,2 0 0-16,2 0 192 0,0 0-64 0,1 0 0 0,0 0-128 16,-2 0 176-16,0 0-176 0,1 2 160 15,0-1-160-15,4-1 0 0,-1 1 128 16,0 1-128-16,0 1 0 0,-2 0 0 0,0-2 0 0,0 0 0 0,1-1 0 16,0 3 0-16,-1 0 0 15,-3-1 0-15,-1-1 0 0,-2 3 0 0,1 0 0 0,-4-1 0 0,1 2 0 16,1-2 0-16,0 3 0 0,-2-4 0 0,-2-1 0 15,0 2 0-15,-1-1 0 0,-4 1 0 16,3 1 0-16,0-3 128 0,0 2-128 16,0-2 0-16,-3 1 0 0,-1-3 0 0,-1 1 128 0,-1 1-128 0,-2 1 0 15,-1 0 0-15,2 1 144 16,-4 1-144-16,1-3 128 0,0 4-128 0,0-4 128 0,-1-1-128 0,0 0 128 16,-3 0-128-16,-3 0 0 0,1 0 0 0,-14 0 0 15,4 0 128-15,1 1-128 0,2 1 0 0,3-2 128 16,-2 0-128-16,2-2 0 0,-1 0 0 0,2 1 0 15,3-2 0-15,-5 1 0 0,2-2 128 0,0 1-128 0,0 1 0 16,-2-1 0-16,1 2 0 0,-2 0 0 0,1-3 0 16,0-3 0-16,1 5 0 0,1-1 0 0,0 1 0 15,-1-2 0-15,0-1 0 0,2 1 0 0,-2 2 0 0,-1 0 0 16,0 1 128-16,-1-2-128 0,2 0 0 0,-2 0 0 16,-1 1 0-16,0-1 0 0,0 0 0 0,1 2 0 15,1-1 0-15,0-1 0 0,-2 1 0 0,2 0 0 16,2 1 0-16,-2 1 0 0,-2 0 0 0,2 1 0 15,-5-1 0-15,1-1 0 0,-1 1 0 0,-2-1 0 16,0-1 0-16,-1 1 0 0,-2 0 0 0,0 0 0 16,1-1 144-16,1 0-144 0,-1-3 0 0,-3 2 0 15,1 2 0-15,-1-2 128 0,1 1-128 0,-1-1 0 0,0 1 0 16,-1 1 0-16,-1-2 0 0,-2 2 0 0,-1-1 0 0,-1 1 0 16,-2 0 0-16,2 0 128 15,-6-1-128-15,2 1 0 0,-2-1 0 0,-2-1 128 16,-1-1-128-16,2 2 0 0,-3-1 0 0,0-1 144 15,-7 4-144-15,0 0 0 0,0 0 128 0,0 0-128 16,0 0 0-16,0 0 0 0,0 0 128 0,0 0-128 0,0 0 0 0,-7-4 0 16,1-3 0-16,-3 2 0 0,-1 2 0 15,-3 1 0-15,-1-1 0 0,-3-1 0 16,-5 1 0-16,-2 1 0 0,-4 1 0 0,-3 0 0 0,-3 1 0 16,-2-2 0-16,-2 0 0 0,0 1 0 0,-4 2 0 0,-2-1 0 15,-5-1-128-15,-3-1 128 0,-4 2 0 0,-3 0-144 16,-6-2 144-16,1 1 0 0,-2-1-144 15,-27 2 144-15,2 0 0 0,2 0-144 0,-3 0 144 0,1 0 0 16,1 0-144-16,-1 2 144 0,1-1 0 0,-5 1-144 16,-6-4 144-16,5 2 0 0,2 2 0 0,0 0 0 15,-4-1 0-15,-1-1 0 0,-2-3 0 0,2 1 0 16,2 2 0-16,-2 2 0 0,-4-2 0 0,2 0 0 0,-2-2 0 16,0 2 0-16,0 4 0 0,-3-3 0 0,-1-2 0 15,4 1 0-15,0 1 0 0,-1 0 0 0,-5 0 0 0,1-1 0 16,1 0 0-16,0 0-128 0,1 2 128 15,-3 0 0-15,0-4 0 0,2 3-128 0,3 3 128 0,-4 2 0 16,-4-2 0-16,3-1 0 0,2-2 0 0,3 1 0 16,1 1 0-16,-1 2-128 0,-3-3 128 0,4 2 0 15,5-1 0-15,-5 1 0 0,-5 1-240 0,3-1 48 16,7-2 0-16,0 1 0 0,-1-3-48 0,-2-2 0 0,0 1 0 0,-1 1 0 16,4 0 48-16,-1 0 16 0,-2-1 0 15,2 0 0-15,-1-1 176 0,3 1-208 0,6 0 80 0,-6-3 128 16,-2 3-144-16,2 1 144 0,5 1 0 0,3-1 0 15,2-3 0-15,0 1-128 0,-5-1 128 0,3 2 0 16,3-2 0-16,2 2 0 0,2-3 0 0,2 1 0 16,-1-1 0-16,-2 0 0 0,3-2-128 0,3 2 128 15,2 0 0-15,5 1 0 0,-5 0 0 0,1-2 0 16,-4-1 0-16,6 1 0 0,3-2 0 0,5 2 0 16,-1 1-160-16,1 0 160 0,-1 0-128 0,2 0 128 15,-2-1-208-15,3-1 32 0,2-5 16 0,0 4 0 0,3 2-96 16,2 3-32-16,2-1 0 0,-3 2 0 0,-2-2 96 15,-1-1 0-15,-1 2 16 0,7-1 0 16,2-2 176-16,5 4 0 0,2 1 0 0,4 1 0 0,5-1 0 0,3 3 0 16,3-1 0-16,3 1 0 0,2 2 0 0,4-3 0 15,0-2 0-15,6 2 0 0,2 2 0 0,5-1 0 16,7-3 0-16,0 0 0 0,0 0 0 0,0 0 0 16,0 0 0-16,10 7 0 0,5-6 0 0,3-1 0 15,1-3 0-15,1 2-128 0,6-3 128 0,3 2 0 16,4-3 0-16,5 2 0 0,4 2 0 0,5 1 128 15,8 0-128-15,4-1 128 0,6-4-128 0,3 1 144 16,0 0-144-16,3 1 160 0,3 2-160 0,6 1 0 16,7 0 0-16,0 0 0 0,1 0 0 0,1 3 128 0,3-2-128 15,5 3 0-15,5-2 0 0,1 3 0 0,-1-5 128 0,6 2-128 16,4-1 0-16,3-1 0 0,0-1 144 0,4-1-144 16,6 2 144-16,-1-2-144 0,0-3 192 0,5 3-192 15,5 2 208-15,1-2-64 0,1-3-16 0,3 0 0 16,4 6-128-16,2-1 160 0,0-2-160 0,5-1 160 15,3 0-160-15,0 3 0 0,-3 0 144 0,8 0-144 16,5 0 0-16,5 3 0 0,0 2 0 0,-3 3 0 16,-2-3 0-16,2 0 0 0,3 0 0 0,1 0 128 15,-1 10 0-15,-2-6 0 0,-2-1 0 0,2-2 0 16,1 4-128-16,-4 0-128 0,-8 2 128 0,2 1-192 16,1-6 192-16,0 3 0 0,-3-2 0 0,-2 5 0 15,-5-2 0-15,1 3 0 0,1-1 0 0,-6 0 0 0,-10-3 0 16,0 5 0-16,-1 0 0 0,-5 1 128 15,-10-5-496 1,-4 3-80-16,-3 0-32 0,-7-3-15728 0</inkml:trace>
  <inkml:trace contextRef="#ctx0" brushRef="#br1" timeOffset="100884.09">8600 9403 22111 0,'-21'-9'976'0,"8"4"208"0,-1-4-944 0,0 0-240 15,-1-4 0-15,5 6 0 0,-3-5 1168 0,3 1 192 16,-2-1 48-16,2-3 0 0,-1-4-592 0,2-1-112 16,-3-6-32-16,2 1 0 0,1-6 96 0,4 1 0 15,-2-3 16-15,5 2 0 0,5-2-160 0,3 4-48 16,4 1 0-16,4-1 0 0,4 2-336 0,4 0-80 15,5 7-16-15,1 2 0 0,1-1-144 0,4 4 0 16,4 2 0-16,2 6 0 0,2 4 0 0,-3 2 0 16,-1 5 176-16,-3 8-176 0,-2 6 256 0,-4 5-32 15,-7 2-16-15,-3 6 0 0,-5 5-208 0,-5 3 144 0,-6 5-144 0,-3 0 128 16,-7 1 64-16,-3-4 16 16,-5-2 0-16,-3 0 0 0,-3-4 272 0,-4-3 48 0,-3-3 16 15,0-6 0-15,-1-1 192 0,1-5 32 0,0-3 16 0,2-5 0 16,3-4-272-16,1-6-64 15,2-4-16-15,3-5 0 0,4-8-112 0,2-3-32 16,6-6 0-16,2-4 0 0,4 0-288 0,4-9 160 0,2-2-160 0,7 2 128 16,0-2-128-16,3 2 0 15,5 1 0-15,2 4 0 0,3 5-176 0,3 5 176 0,2 5-128 0,-2 6 128 16,-1 7-144-16,-2 4 144 0,-2 7-160 0,-3 5 160 16,-4 6-176-16,-4 7 176 0,-6 7-192 0,-5 7 192 15,-5 4-160-15,-5 4 160 0,-4-4-128 0,-5-3 128 16,-4 0 0-16,-6-1 0 0,1-3 0 15,-4-2 0-15,-2-4 0 0,0 1 144 0,1-6-16 0,1-5-128 0,4-1 304 0,0-10-48 16,5-3-16-16,2-7 0 0,3-3-112 0,6-7 0 16,4-6-128-16,4-8 192 0,8-5-192 0,4-4 176 15,5-2-176-15,4-2 160 0,3-7-160 0,6 2 0 16,3-2 0-16,8 3 0 0,2 2 0 0,1 6-144 16,4 2 144-16,-3 7 0 0,-2 5-160 0,-4 9 160 15,-4 6-128-15,-3 8 128 0,-4 5-160 0,-4 9 160 16,-3 7-192-16,-9 10 192 0,-8 8-192 0,-7 9 64 15,-5 5 128-15,-6 2-208 0,-7-2 208 0,-4-1 0 16,-5-5-160-16,-1 0 160 0,-6-6 0 0,-1-2 0 16,1 1 192-16,2-7-64 0,1-4 32 0,6-5 0 15,5-3 0-15,3-11 0 0,4-5 32 0,4-8 0 16,4-6 0-16,4-6 0 0,4-6-192 0,6-5 192 16,0-4-192-16,7-2 192 0,5-2-192 0,4 1 0 15,5-2 0-15,5 0 0 0,3-2 0 0,2 4 0 0,3 5 0 16,15-4 128-1,-9 10-1248-15,-7 13-256 0,-5 12-48 0</inkml:trace>
  <inkml:trace contextRef="#ctx0" brushRef="#br1" timeOffset="101506.21">8996 11609 25167 0,'-16'-15'1104'0,"8"7"240"0,-9-11-1072 16,-1-3-272-16,-1-1 0 0,5 5 0 0,-2-2 1216 0,-2-6 176 15,-2 1 32-15,1-3 16 0,-1-2-80 0,3-1-16 16,0 1 0-16,2 1 0 0,3-1-416 0,7 4-96 16,2 1 0-16,1 3-16 0,5 6-384 0,1 2-80 15,-1 4-16-15,8-1 0 0,-1 6-336 0,1 2 0 16,4 3 0-16,-1 5 128 0,-1 1-128 0,-1 5 0 16,-4 6 128-16,-1 1-128 0,-2 2 192 0,-4 5-48 15,-1 7 0-15,-4 0 0 0,-3 0 32 0,-3-3 0 16,-4 0 0-16,0-1 0 0,-4-4 144 0,0-2 16 15,-1-5 16-15,1-2 0 0,0-6 112 0,2-2 32 16,1-5 0-16,1-5 0 0,5-5 144 0,1 0 16 0,3-9 16 0,4-3 0 16,3-6-352-16,6 0-80 0,5-8-16 15,3 1 0-15,4-2-224 0,6-1 0 0,-1 1-144 0,5 2 144 16,0 3 0-16,2 2-144 16,0 7 144-16,-2 2 0 0,-2 6 0 0,-1 10-160 0,-2 7 160 0,-2 8 0 15,-4 3-144-15,-5 7 144 0,-5 9 0 0,-5 6-144 16,-8 3 144-16,-4 5 0 0,-6 1 0 0,-3 2 0 0,-4-2 0 15,-4 0 0-15,-6-4 0 0,0 0 0 0,-5-5 0 16,4-5 128-16,-1-5-128 0,1-2 128 0,3-6 112 16,2-7 16-16,3-3 16 0,3-10 0 0,2-8-32 15,3-5-16-15,5-6 0 0,3-4 0 0,4-8 32 0,6-1 16 16,2-3 0-16,6-1 0 0,6-1-80 0,6 0 0 16,3-3-16-16,5 0 0 0,3 0-352 0,3 5-64 15,3 4-16-15,15-3 0 16,-4 12-1536-16,-6 10-320 0,-3 12-64 0</inkml:trace>
  <inkml:trace contextRef="#ctx0" brushRef="#br1" timeOffset="102412.7">8444 16539 21359 0,'-14'5'944'0,"14"-5"208"0,-4 9-928 0,0-1-224 15,4-8 0-15,0 0 0 0,0 0 1344 0,0 0 240 16,0 0 32-16,2-10 16 0,2 0 240 0,1-5 48 0,2-3 16 0,5-1 0 15,0-3-1040-15,6-3-224 16,0 0-32-16,5-3-16 0,-2 1-304 0,6 0-64 16,1 3-16-16,1 0 0 0,2 2 208 0,1 8 32 15,-1 3 16-15,-3 4 0 0,3 5-176 0,-4 6-16 0,-4 1-16 0,-3 4 0 16,-5 3-96-16,-3 6-32 0,-5 3 0 16,-4 7 0-16,-6-2 16 0,-4 6 0 0,-6 1 0 0,-4 0 0 15,-4-5 64-15,-3-1 16 0,-2-3 0 0,-1 0 0 16,-1-4 128-16,2-6 16 0,0-3 16 0,2-4 0 15,0-2 208-15,1-3 32 0,2-9 16 0,1-2 0 0,5-3-400 0,3-5-80 16,1-3 0-16,5-3-16 0,3-4 16 16,5-2 0-16,3-4 0 0,6-3 0 0,4 1-192 0,3-2 0 15,4-1 0-15,3 2 0 0,2 4 0 16,4 8 0-16,0 1 0 0,0 6 0 0,-2 4 0 0,-1 4-176 16,-4 6 176-16,-2 6-192 0,-3 5 192 0,-4 2 0 15,-3 5 0-15,-6 5 0 0,-4 7 0 0,-5 1-128 16,-8 4 128-16,-5 3 0 0,-7 1 0 0,-2-1 0 15,-5-3 0-15,0-4 0 0,-2 0 0 0,-2-6 0 16,2-3 0-16,1-4 128 0,1-3-128 0,6-7 144 16,1-5-144-16,4-3 160 0,4-6 0 0,2-1 0 15,3-5 0-15,5-3 0 0,2-5-160 0,7-2 160 16,4-2-160-16,6-4 160 0,3 1-160 0,4 1 0 16,3-3 0-16,5 1 0 0,4 6-160 0,3 2 160 15,2 8 0-15,1 2-144 16,1 8-1392-16,-3 8-256 0,-1 3-64 0,-4 9-17600 0</inkml:trace>
  <inkml:trace contextRef="#ctx0" brushRef="#br1" timeOffset="102882.1">8754 19086 13823 0,'-15'12'608'0,"10"-9"128"0,-5-2-592 0,2-2-144 0,-5-2 0 0,1-4 0 0,-2-1 1840 0,0 1 336 16,-2-5 64-16,4-2 0 0,-1 1-832 0,2-1-192 16,2-2-16-16,0-2-16 0,0-1-96 0,3 0-32 15,-2-4 0-15,2 2 0 0,0-2 480 0,1-4 112 16,4 0 16-16,0-2 0 0,2 4-640 0,0-5-128 15,6 2-32-15,-1-1 0 0,3 0-384 0,2 5-80 16,3 0-16-16,3 2 0 0,1 8 128 0,0 1 32 16,2 8 0-16,3 1 0 0,0 11-240 0,0 2-48 15,-1 3-16-15,0 7 0 0,-2 4-240 0,-1 5-128 16,-1 3 128-16,-4 2-208 0,-4 2 368 0,-3 5 80 16,-3-1 16-16,-4-1 0 0,-3 1 128 0,-1-3 16 15,-2 1 16-15,-2-4 0 0,1-2 32 0,-4-6 16 16,4-2 0-16,-1-6 0 0,-1-6-48 0,2-5-16 15,0-6 0-15,2-5 0 0,0-6 48 0,0-4 0 16,5-8 0-16,3-1 0 0,3-1-320 0,5-4-128 16,1 0 128-16,1 0-128 0,-1-3 0 0,2 2 0 15,1 0 0-15,1 1 0 16,-1 6-512-16,-1-1-128 0,0 2-16 0,-5 3-16 16,0 0-2400-16,-2 1-464 0</inkml:trace>
  <inkml:trace contextRef="#ctx0" brushRef="#br1" timeOffset="103745.55">7501 14050 23039 0,'0'0'2048'0,"0"0"-1648"0,0 0-400 0,0 0 0 16,0 0 1040-16,0 0 128 0,0 0 32 0,0 0 0 15,0 0-48-15,0 0-16 0,0 0 0 0,0 0 0 16,0 0-496-16,0 0-112 0,0 0-16 0,0 0 0 0,8-1-32 0,2-2-16 16,2-1 0-16,5 3 0 0,2-2 128 0,6 2 32 15,2-1 0-15,4-1 0 0,2 0-48 0,1 2 0 16,-2 1 0-16,1 0 0 0,-5-1-176 0,-3 2-32 15,-4 2-16-15,-5 2 0 0,-3-3-32 16,-4 1-16-16,-9-3 0 0,0 0 0 0,0 6 224 0,-5 3 48 16,-4-5 16-16,-5 2 0 0,-5 2-16 15,-5-2 0-15,-6 3 0 0,-2-4 0 0,-2 2-208 0,-1 0-48 16,-1-2-16-16,0 2 0 0,1-1-32 0,4-2 0 16,1 0 0-16,3-2 0 0,7 1-64 0,3 1-16 15,6-2 0-15,3-1 0 0,8-1-192 0,0 0 144 16,0 0-144-16,9-6 128 0,4-2-128 0,7 3 0 15,3-2 0-15,5 2 0 0,2 0 0 0,4-3 0 16,1 0 0-16,3 4 0 0,0 1 0 0,-1 0 0 16,-2-3 0-16,-4 3 0 0,-1 3 0 0,-6 0 0 15,-5 0 0-15,-5 0 0 0,-3-1 0 0,-3 1 0 16,-8 0 0-16,0 0 128 0,0 0 64 0,-9 4 0 0,-6 0 0 16,-7 1 0-16,-5 1-16 0,-4-2 0 0,-9 2 0 0,-3 2 0 15,-3-3-176-15,-1 4 160 0,0-4-160 0,0 1 160 16,1-2-160-16,4 2 160 0,4-3-160 0,5 1 160 15,4-3-160-15,6 0 128 0,7-1-128 0,4 0 128 16,5 0-128-16,7 0 0 0,3-6 0 0,6 1 0 16,5-1 0-16,5-1 0 0,5 1 0 0,6-2 0 15,3 1-160-15,2-2 160 0,5 2 0 0,0-2-144 0,5 0 144 16,-3-2 0-16,2 2 0 0,16-4-128 16,-9 7-480-16,-8-2-96 15,-6 3 0-15,-14 4-13872 0,0 0-2768 0</inkml:trace>
  <inkml:trace contextRef="#ctx0" brushRef="#br1" timeOffset="118315.73">14531 3824 27583 0,'0'0'1216'0,"0"0"256"0,0 0-1168 0,0 0-304 0,0 0 0 0,0 0 0 15,2 10 0-15,-4 4-192 0,0-1 16 0,-3 5 16 16,-3 7 160-16,-2 2 128 0,-1 6-128 0,-3 6 176 0,-3 7 16 0,-2 6 0 16,-3 2 0-16,-2 0 0 0,0 5-32 0,-1 5 0 15,-1 1 0-15,1 5 0 0,-1 5-16 0,1 0 0 16,0-1 0-16,-1 1 0 0,-2 0 32 0,-2 4 0 16,0 0 0-16,3 2 0 0,0-5 208 0,3 0 32 15,1 3 16-15,-1-3 0 0,1-1 32 0,1-1 16 16,2-5 0-16,-2-1 0 0,3-5-64 0,0-1-16 15,0-6 0-15,4 0 0 0,-1-4-16 0,4 0-16 16,-1 0 0-16,3-6 0 0,1-2-80 0,4-3-16 16,1 0 0-16,2-3 0 0,0-6-128 0,5-3-16 15,1 0-128-15,2-7 192 0,2-4-192 0,3-3 128 16,1-1-128-16,1-1 0 0,3 1 128 0,3-6-128 0,0 1 0 16,4-2 0-16,1 2 144 0,3-3-144 15,-1 2 128-15,5-2-128 0,2-4 144 0,4 4-144 0,2 2 160 0,4-2-160 16,3-184 128-16,2 364-128 0,1-183 0 0,4-1 0 15,4 0 144-15,4 0-144 0,7 1 128 0,3-1-128 16,1 2 0-16,5-1 128 0,1-1-128 0,5 1 0 16,3 1 128-16,5 1-128 0,0-1 0 0,1-1 128 15,-2 2-128-15,4 3 0 0,3-3 0 0,-1 4 0 16,-2 0 0-16,2 0 0 0,2 0 0 0,3 0 0 16,3 0 0-16,-2-1 0 0,-3 1 0 0,3 0 0 15,0 0 0-15,3 0 0 0,3 0 0 0,2-4 0 16,1 1 128-16,5-2 0 0,4-1 0 0,-1-2 0 15,-1 0-128-15,3 1 0 0,4-2-192 0,-3 1 192 16,-4 1 0-16,4 2 0 0,2-1 0 0,0-1 0 16,-4-1 0-16,4 3 0 0,0 1 0 0,-2 0 0 15,2-1 0-15,-2-1 0 0,2 3 0 0,1 2 0 0,2-3 0 0,-1 4 0 16,0-3 0-16,-1 2 0 0,1-2 0 0,3-1 0 16,-2 7 0-16,0-5 0 0,-1 2 0 0,0-1 0 15,-1 2 0-15,1-2 0 0,1-1 0 0,-1 2 0 16,0-1 0-16,0 1 0 0,0-6 0 0,0 4 0 15,2 2 0-15,0-3 0 0,2-3 0 0,-2 3 0 16,0-1 0-16,1 0 0 0,1-5 0 0,-4 4 0 16,-6-2 0-16,8 2 0 0,-5-1 0 0,0-2 0 15,-5-3 0-15,4 2 0 0,2 0 0 0,-6-2 0 16,-4 0 128-16,2-1-128 0,5 2 0 0,-4-2 0 16,-5 1 0-16,1 1 0 0,5-1 0 0,-1-1 0 0,-5-3 0 15,1 0 0-15,-3 2 0 0,2 0 0 0,1 2 0 0,-7-3 0 16,-7 0 0-16,0 1 128 0,3 0-128 0,-3-1 0 15,-2 0 0-15,-7 0 0 0,-5 0 128 0,0 0-128 16,2 1 0-16,-2 1 0 0,-1 2 0 0,-5-1 0 16,-6-2 0-16,1-3 0 0,1 2 144 0,1 1-144 15,3 4 208-15,-4-1-16 0,-1-4-16 0,-3 1 0 16,-1 0-16-16,0 2 0 0,1 2 0 0,0-1 0 16,-1-2-160-16,-3-1 0 0,-3 2 144 0,-3-1-144 15,-1 1 128-15,-2 0-128 0,-3 0 160 0,0 2-160 16,-1 1 160-16,-2 2-160 0,-3-3 160 0,-5 1-160 15,-4-2 0-15,-4 2 0 0,0 1 0 0,-2 1 0 16,-2 0 128-16,0 0-128 0,-2 1 0 0,-2 0 144 16,-1 1-144-16,0 0 0 0,-1-1 0 0,1 0 128 0,-1 2-128 15,-1 3 0-15,0-4 0 0,1 0 128 0,-3 0-128 0,-3-2 0 16,0 2 0-16,1 3 0 0,-7-2 128 0,1-1-128 16,-2-2 0-16,-2 2 128 0,-1-2-128 0,-1 3 0 15,-9-6 0-15,0 0 128 0,9 2-128 0,-9-2 128 16,0 0-128-16,9-1 128 0,-9 1 0 0,0 0 0 15,8-3 0-15,-8 3 0 0,0 0 0 0,7-4-128 16,-7 4 192-16,8-11-64 0,-3 0-128 0,-1-2 0 16,0-2 144-16,-1-1-144 0,0-1 0 0,1-3 128 15,-2-1-128-15,1-2 0 0,-1-8 0 0,0-4 0 16,-1-2 0-16,0-7 0 0,0-1 0 0,2-2-192 16,-2 0 192-16,0-6-192 0,1-7 192 0,-1-1 0 0,-1 1 0 15,0-5-128-15,0-1 128 0,1-2 0 16,-1 0 0-16,0 0 0 0,0-1 0 0,0-2 0 0,0-2 0 0,-1-2 0 15,-2-1 0-15,1 1 0 0,-1 0 0 0,1 1 0 16,-3-2 0-16,3-1-160 0,0 2 160 0,1 2 0 16,-2 2 0-16,2 1-128 0,0 0 128 0,-1 4 0 15,2-1 0-15,0 2 0 0,2 4 0 0,-2-1 0 16,0 2 0-16,0 1 0 0,0 0 0 0,0 4 0 16,0 3 0-16,0 0 0 0,0-2 0 0,0 7 0 15,-3 0 128-15,2 4-128 0,2-1 0 0,-1 2 0 16,-1 5 0-16,1-1 128 0,0-2-128 0,-1 5 0 15,-2 2 0-15,3 1 0 0,-3-1 0 0,0 2 0 16,-1 3 0-16,-4-1 0 0,2 6 0 0,-3 2 0 16,-1 0 0-16,-3 1 128 0,-3 5-128 0,-2-1 0 0,-4 2 0 0,-2 3 0 15,-1 0 0-15,-5-1 0 16,-4 7 0-16,0-1 0 0,-3 1-128 0,-1 2 128 0,-2-2 0 0,0 4 0 16,-4-2-128-16,0 6 128 0,-3 0 0 0,-5 1 0 15,-7 1-128-15,-3 2 128 0,-3-3 0 0,-1 1-192 16,-4 5 192-16,-2-3-160 0,-6 4 160 0,-1-5 0 15,-5 0-144-15,-1 3 144 0,0-2 0 0,-1 1 0 16,-2-1 0-16,-5 2 0 0,-2-4 0 0,-3 0 0 16,1 1 0-16,-3 1 0 0,-3-2 0 0,-3 4 0 15,-2-2 0-15,2 3 0 0,-1-2 0 0,-5 1 0 16,-7-3 0-16,5 2 0 0,3 1 0 0,-5-3 0 16,-5 2 0-16,3-3 0 0,2 0 0 0,-1-1 0 0,-1 1 0 15,1-3 0-15,4 0 0 0,1-2 0 0,2 0 0 16,-5 0 0-16,-4-2-160 0,0 2 160 0,1 0 0 0,-6-1-144 15,-9 0 144-15,3 1-128 0,-1 1 128 0,-5 2-128 16,-7-1 128-16,1 3 0 0,-2 4 0 0,-1-3-128 16,-1 3 128-16,-1-2 0 0,-2 2 0 0,3 0 0 15,2 3 0-15,2-3 0 0,-1 3 0 0,6-6 0 16,1 2 0-16,0-3 0 0,-2 0 0 0,3 2 0 16,3 1 0-16,-3 1 0 0,-4-4 0 0,3 3 0 15,2 0 0-15,-4-1 0 0,-4-1 0 0,0 1 0 16,0 7 0-16,-1-7 0 0,-5 1 0 0,5-2 0 15,0 0 0-15,2 1 0 0,-4-5 0 0,4 2 0 16,3 1 0-16,3-2 0 0,3-3 0 0,2 1 0 16,2 4 0-16,4-5 0 0,0-5 0 0,4 4 0 15,2 5 0-15,1-3 0 0,-1-5 0 0,4 7 128 16,3 0-128-16,-2 0 176 0,-3 1-176 0,6-2 192 0,-1 1-64 0,4 2 0 16,-1-2 0-16,3 0 0 0,4 2 0 15,5 3-128-15,7-2 192 0,6 2-64 0,2-3 48 0,6-4 0 16,5 1 0-16,6 0 0 0,7 3-32 0,6-1 0 15,6 0 0-15,8-3 0 0,6 0-144 0,6-1 128 16,4 0-128-16,5 2 128 0,3 0-128 0,4 1 0 16,9-3 0-16,0 0 0 0,0 0-288 0,0 0-96 15,10 10 0-15,6 1-12544 16,4-2-2496-16</inkml:trace>
  <inkml:trace contextRef="#ctx0" brushRef="#br1" timeOffset="139766.01">7290 14139 12895 0,'-19'-4'1152'0,"2"0"-928"15,3 3-224-15,3-3 0 0,-1-4 2096 0,5 5 368 16,7 3 80-16,0 0 16 0,0 0-1280 0,0 0-240 16,0 0-48-16,9-7-16 0,5 1-672 0,0 1-144 15,5 0-32-15,5-4 0 0,3 2 64 0,2-1 0 16,-1 1 0-16,6 0 0 0,-1-6 128 0,3 3 16 16,1 2 16-16,3-2 0 0,0 0-96 0,3-2 0 15,3 3-16-15,1-3 0 0,-3 3 32 0,1-1 16 0,-3-3 0 0,-3 3 0 16,-2-2 32-16,-3 2 0 0,-1 0 0 0,-5-1 0 15,-4 4-96-15,-3 1-16 0,-5-1 0 0,-4 5 0 16,-12 2-208-16,0 0 128 0,0 0-128 0,0 0 0 16,-7 5 144-16,-8 4-144 0,-8-1 128 0,-3 3-128 15,-9-2 160-15,-2 2-160 0,-8 1 192 0,-5-3-192 16,-3 2 176-16,-1-1-176 0,1 4 160 0,-2 2-160 16,1-5 192-16,3-1-48 0,5 3-16 0,3-3 0 15,6 1 32-15,1 0 0 0,4-6 0 0,8 0 0 16,7 1 16-16,5-2 0 0,12-4 0 0,0 0 0 15,0 0-32-15,0 0 0 0,19-3 0 0,5-3 0 16,4-2-144-16,4-3 128 0,2 1-128 0,6-2 128 16,3 6-128-16,1-4 0 0,2 1 0 0,3-1 0 15,0 3 0-15,-1-1 0 0,-2 1 0 0,-4 0 0 16,-5-1 0-16,-8 4 128 0,-6 2-128 0,-5-1 128 0,-5 2-128 16,-13 1 0-16,0 0 144 0,0 0-144 0,0 0 0 0,-14 10 128 15,-8 1-128-15,-7 0 0 0,-8 1 0 16,-5-2-288-16,-3 3 48 0,-2 1 16 15,0-2-2128-15,3-4-416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20:20:17.3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2031 2606 13823 0,'0'0'1216'0,"0"0"-960"16,0 0-256-16,0 0 0 0,0 0 448 0,0 0 32 15,-1-9 16-15,1 9 0 0,0-11 688 0,0 11 144 16,3-9 16-16,-3 9 16 0,-2-13-16 0,2 13-16 0,0 0 0 0,0 0 0 16,0 0-400-16,0 0-80 0,0 0-16 0,0 0 0 15,0 0-448-15,3 9-80 0,-3 3-32 0,-1 6 0 16,-2 4 112-16,-1 8 32 0,-1 4 0 0,1 9 0 15,-1 7 80-15,-2 6 16 0,-1 9 0 0,0-3 0 16,-1 1-176-16,-1 1-16 0,0 1-16 0,-1 1 0 0,-2-6-112 16,1-6 0-16,2-4-16 0,3-6 0 0,-1-3-32 15,2-7 0-15,1-4 0 0,1-5 0 0,3-7-16 16,1-6 0-16,2-1 0 0,-2-11 0 0,0 0-128 0,0 0 0 16,0 0 0-16,0 0 0 15,6-16-1376-15,1-3-208 0,-2-2-32 0,3-6-7840 16,-2 0-1552-16</inkml:trace>
  <inkml:trace contextRef="#ctx0" brushRef="#br0" timeOffset="222.34">1818 2797 19343 0,'0'0'1728'0,"0"0"-1392"0,0-13-336 0,6 3 0 16,4-1 880-16,5 1 96 15,7-2 32-15,5-3 0 0,5-2-96 0,3-2-16 0,3-1 0 0,2 1 0 16,2 2-64-16,0 1-32 16,1-1 0-16,-1 1 0 0,-3-1-416 0,-2 2-64 0,-1 2-32 0,-3 2 0 15,-2 2-288-15,0 3 160 16,-2 3-160-16,-6 2 128 16,-8 2-576-16,-5 3-112 0,-4 5-16 0</inkml:trace>
  <inkml:trace contextRef="#ctx0" brushRef="#br0" timeOffset="382.98">2050 2939 10127 0,'-7'3'896'0,"7"-3"-704"0,0 0-192 0,0 0 0 16,0 0 3024-16,0 0 576 0,0 0 112 0,12 9 32 0,6-3-2240 0,3-2-448 15,-1 0-96-15,4 0 0 0,1-3-112 0,5-2-16 16,1-4 0-16,3-1 0 0,0 3-240 0,3-6-48 16,1 0-16-16,-1 0 0 0,1 4-528 0,-5 2 0 15,-5-1-160-15,0-1-9248 16,-5 2-1840-16</inkml:trace>
  <inkml:trace contextRef="#ctx0" brushRef="#br0" timeOffset="745.03">2841 2653 24527 0,'0'0'1088'0,"1"-10"224"0,1 4-1056 0,-2 6-256 0,0 0 0 0,0 0 0 16,0 0 928-16,0 0 128 15,0 0 32-15,0 0 0 0,-3 13-304 0,0 2-48 16,0 3-16-16,0 3 0 0,1 1-288 0,2 3-64 16,1 3-16-16,3-1 0 0,1 2-64 0,2 0-16 0,3-6 0 0,3-4 0 15,1-2 48-15,1-2 16 16,1-5 0-16,1-2 0 0,3-8 352 0,0-4 64 0,0-4 16 0,2 1 0 15,-1-5 0-15,1 0 0 0,-2-2 0 0,-1-5 0 16,-2-6-272-16,0 3-48 0,-1-1-16 0,-2-3 0 16,-3 2-240-16,0-1-64 0,-1-2 0 0,-3 2 0 15,0-3-128-15,-1 2 0 0,0-2 0 0,0 5 128 0,-1-1-128 16,0 1 0-16,0 2 0 0,0 3 0 16,1 4-512-16,-2 5 0 0,-4 9 16 15,0 0 0-15,0 0-2016 0,0 0-416 0,-2 15-80 16</inkml:trace>
  <inkml:trace contextRef="#ctx0" brushRef="#br0" timeOffset="960.01">3085 2939 17503 0,'0'0'1552'0,"-8"14"-1232"16,2 4-320-16,-2 4 0 0,1 3 1728 0,-2 3 272 15,-1 0 64-15,1 4 16 0,0 1-48 0,0 0-16 16,0 3 0-16,0-5 0 0,0-3-624 0,2 2-128 15,-1-4-32-15,3 1 0 0,2-7-656 0,1 1-128 0,1-4-16 0,-1-1-16 16,2-4-224-16,0-3-32 16,0-9-16-16,0 0 0 0,3 13-144 0,-3-13 0 0,0 0 0 0,0 0 0 31,0 0-1280-31,0 0-320 0,10-9-80 0,-2-1-13856 0</inkml:trace>
  <inkml:trace contextRef="#ctx0" brushRef="#br0" timeOffset="1371.5">3844 2725 8287 0,'0'0'368'0,"-3"-12"80"0,-2-3-448 0,1 3 0 16,2 1 0-16,-1 2 0 0,0-1 2816 0,3 10 464 0,0-8 112 0,0 8 0 15,0 0-1680-15,0 0-352 16,5-7-64-16,-5 7-16 0,12-3-576 0,2 1-128 16,3 2-32-16,3-2 0 0,2 1-192 0,3 0-32 15,3 0-16-15,4-1 0 0,4-2-160 0,0 2-16 0,1-1-128 0,1 1 192 16,1-1-192-16,-4-3 176 16,-3 0-176-16,-2-1 160 0,-2 0-160 0,-3 1 0 15,-5 4-160-15,-6-2-8368 16,-4-1-1680-16</inkml:trace>
  <inkml:trace contextRef="#ctx0" brushRef="#br0" timeOffset="1709.25">4059 2647 20495 0,'0'0'896'0,"2"13"208"0,2 5-880 0,0 2-224 0,0 5 0 0,-2-1 0 15,2 3 976-15,0 0 160 0,0 5 16 0,-1 2 16 0,0 0-192 0,0 3-32 16,-1 3-16-16,2-1 0 15,0 0-640-15,-2 1-128 0,1-5-32 0,-2 2 0 0,-1 3-128 0,-1-4 0 16,-2 0 0-16,1-2 0 16,-2-1-720-16,-2-7-128 0,-6-5-32 0,3-4 0 15,-1-4-480-15,-1-3-112 0,-3-5 0 0,-2-4-16 16,-1-1 480-16,-1-4 112 0,1-3 0 0,-1-1 16 0,1-2 512 0,-1 1 112 16,-1-2 0-16,2 3 16 0,2-2 944 0,4 5 192 15,11 5 48-15,0 0 0 0,-7-8 544 0,7 8 112 16,0 0 32-16,13-1 0 0,0 2-624 0,4 4-128 15,4-1-32-15,4 0 0 0,4 0-144 0,6 2-48 16,4-2 0-16,3 0 0 0,5-3-112 0,-1-2-32 16,-2-3 0-16,3 0 0 0,2-4-176 0,0 3-32 0,-3 3-16 0,-3-1 0 15,-1 2-288-15,-4 1-176 16,1 1 32-16,-5 0-14592 0</inkml:trace>
  <inkml:trace contextRef="#ctx0" brushRef="#br0" timeOffset="1930.05">5088 2889 37375 0,'2'-13'1664'0,"-1"6"320"0,0 1-1584 0,0-3-400 0,1 3 0 0,0-3 0 0,1 1 880 0,-1-2 80 16,2 3 32-16,1-4 0 0,2 4-688 0,0-3-144 15,2 2-32-15,0 0 0 0,-1 3-128 0,0 4 0 16,0 1-160-16,0 4 160 16,-3 5-2320-16,-1 1-368 0,-2 4-80 0</inkml:trace>
  <inkml:trace contextRef="#ctx0" brushRef="#br0" timeOffset="2051.02">5096 3283 23439 0,'0'0'1024'0,"9"-6"240"0,1 0-1008 0,0 0-256 15,0 1 0-15,1-4 0 0,-1 2 464 0,0 2 48 16,1-1 16-16,1 2 0 16,0 2-976-16,0 0-208 0</inkml:trace>
  <inkml:trace contextRef="#ctx0" brushRef="#br0" timeOffset="2758.48">6767 2828 16575 0,'0'0'736'0,"-7"-8"160"0,7 8-720 0,0 0-176 16,-7-4 0-16,7 4 0 0,-8 0 1216 0,0 4 224 15,0 4 32-15,-1 3 16 0,-1 7-448 0,-1 7-80 16,-3 4-32-16,0 7 0 0,-1 6-288 0,-2 0-48 0,-1 5-16 0,-1-1 0 16,0 2-144-16,4-1-48 15,-2-5 0-15,5-4 0 0,-1-4-96 0,4-8-32 0,-1-7 0 0,5-3 0 16,2-2 336-16,3-14 64 0,0 0 16 0,0 0 0 16,0 0 0-16,12-6 0 0,0-8 0 0,5-5 0 15,3-4-192-15,4-4-32 0,2 3-16 0,2-5 0 16,1 1-288-16,0-2-144 0,-1-2 160 0,1 1-160 15,3 2 0-15,-3 0 0 0,1 6 0 0,-1 5 0 0,-1 3 0 16,-3 9 0-16,-3 2 0 0,-4 9 0 0,-2 4 0 0,-6 7 0 16,-1 7-160-16,-2 5 160 0,-7 5 0 0,-4 3-160 15,-5 2 160-15,-2 4 0 0,-3 2 0 0,-2-3 0 16,1 0 0-16,1-5 0 0,1-1 0 0,3-5 0 16,1-2 0-16,3-6 0 0,2-4-240 0,3-4 64 15,2-5 16-15,-1-9 0 16,10 2-2640-16,3-7-528 0</inkml:trace>
  <inkml:trace contextRef="#ctx0" brushRef="#br0" timeOffset="3029.73">7515 3092 25791 0,'-10'8'1152'0,"3"-3"224"0,1 4-1104 0,-5 1-272 15,-1 4 0-15,-4 6 0 0,-2 7 256 0,-3-2 0 16,-3 2 0-16,4-3 0 0,1-2 400 0,5-2 80 15,4-1 16-15,6-3 0 0,5-2-144 0,7-1-32 16,6-6 0-16,5-4 0 0,3-4-160 0,3-3-32 0,2-2-16 0,2-6 0 16,0 0-48-16,-1-3-16 0,-1-3 0 15,-2 0 0-15,-2 0 48 0,-3-1 16 0,-1 0 0 0,-3 0 0 16,-5-4 96-16,-3 4 32 0,-6 1 0 0,-4 0 0 16,-5 2-112-16,-4 1-32 0,-4 1 0 0,-4 3 0 15,-4 1-224-15,0 4-128 0,1 1 128 0,-2 1-128 16,0 1 0-16,4 3 0 0,2 2-192 0,5-1 64 15,3 0-1872 1,10-1-368-16,0 0-80 0</inkml:trace>
  <inkml:trace contextRef="#ctx0" brushRef="#br0" timeOffset="3253.68">8370 2352 26719 0,'0'0'2368'0,"0"0"-1888"15,0 0-480-15,0 0 0 0,-5 9 0 0,-4 4-256 16,-2 7 16-16,-6 7 16 0,-3 8 432 0,-3 2 96 16,4-1 16-16,-1 6 0 0,3 2 384 0,-1 3 64 15,-1 3 32-15,3 5 0 0,-1 2-464 0,2 5-80 16,-3 3-32-16,2-4 0 0,2-1-224 0,0-5-288 16,1-2 64-16,2-6 16 15,-1-8-1264-15,3-6-256 0,3-4-64 0,0-6-6016 16,-2-6-1216-16</inkml:trace>
  <inkml:trace contextRef="#ctx0" brushRef="#br0" timeOffset="3377.21">7969 3098 22111 0,'9'-11'1968'0,"1"2"-1584"15,1-3-384-15,4 5 0 0,5-1 1008 0,1 4 112 0,-2 3 32 0,5 0 0 16,0 1-448-16,6-1-96 16,3-1-16-16,7-1 0 0,7 0-320 0,4 2-64 0,3-1-16 0,-21 1 0 31,2 1-1536-31,1-1-320 0</inkml:trace>
  <inkml:trace contextRef="#ctx0" brushRef="#br0" timeOffset="3967.71">9723 2753 23951 0,'-5'-2'2128'0,"-3"2"-1696"0,2 0-432 0,6 0 0 16,-7 8 176-16,7-8-48 0,0 0-128 0,4 10 192 15,0 3 0-15,4 1-16 0,3-4 0 0,4-1 0 16,6-2 416-16,3 0 96 0,5-3 16 0,3-4 0 15,2 0 64-15,3-4 32 0,1-5 0 0,-2 0 0 16,-1-5-272-16,-3 1-48 0,-3-1-16 0,-3 2 0 16,-3-4-32-16,-6 2-16 0,-4-1 0 0,-3 2 0 0,-5-1-176 15,1 0-48-15,-6 3 0 0,-6 2 0 16,-6-1-16-16,-4 4-16 0,-3 2 0 0,-3 3 0 0,-10 3-160 0,-1 3 0 16,-4 5 0-16,0 3 0 0,0 6 0 0,0 4 0 15,2-1 0-15,3 2 0 0,3 6 0 0,4 2-144 16,6 1 144-16,5 0 0 0,6 3 0 0,2-1 0 15,5 0 0-15,8-4 0 0,3 0 0 0,6-7 0 16,6-1 128-16,6-1-128 0,5-3 0 0,4-4 128 16,3-5-128-16,4 1 0 0,0-4 0 0,3-2-320 15,1-3 64-15,1-4 0 16,-2-1-2192-16,4-3-432 0,24-8-96 0,-11-4-16 0</inkml:trace>
  <inkml:trace contextRef="#ctx0" brushRef="#br0" timeOffset="4185.13">10866 2474 29487 0,'0'0'1296'0,"0"0"288"0,7 13-1264 0,1 2-320 0,-1 7 0 0,0-1 0 15,-2 5 0-15,-1 3 0 16,-2 4-208-16,0 3 80 0,-2 0 272 0,1 1 64 16,1 1 16-16,2 2 0 0,-1 2 112 0,1-1 32 15,1-1 0-15,2 1 0 0,2 0-240 0,1-3-128 16,0-3 128-16,-1 2-128 15,0 0-272-15,0-5-128 0,0-7-32 0,2-2 0 0,2-8-880 16,1-6-176-16,1-9-48 0,-1-7-6400 0,0-5-1280 16</inkml:trace>
  <inkml:trace contextRef="#ctx0" brushRef="#br0" timeOffset="4384.32">11303 2599 2751 0,'0'0'256'0,"0"0"-256"15,0 0 0-15,0 0 0 0,0 0 4720 0,0 0 896 16,2 9 176-16,-4 3 32 0,-6 5-3744 0,-3 3-752 15,-3 3-160-15,-7 4-16 0,-4-1 736 0,-4 5 160 16,-4 3 16-16,-4 3 16 0,-5 3-1696 0,-4 3-384 16,-2-1 0-16,-2 3 0 0,1-3 272 0,3 3 48 15,0-1 16-15,6-4 0 0,3-1-336 0,6-2 0 16,6-4-192-16,4-2 64 16,6-5-912-16,5-3-176 0,6-6-48 0,7-7-13504 0</inkml:trace>
  <inkml:trace contextRef="#ctx0" brushRef="#br0" timeOffset="5177.29">12190 2634 35935 0,'-19'-11'3200'0,"8"7"-2560"0,-3 2-512 0,-3 2-128 31,-1 1-400-31,-2 4-112 0,-8 3 0 0,-6 2-16 0,-7 6 288 0,-4 5 64 0,2 4 16 0,1-3 0 16,0 0 160-16,6 6 0 0,2 2 0 0,8 0 0 15,0 2 160-15,7-4 16 0,4 0 0 0,5-4 0 16,4-5-176-16,6-4 128 0,5 1-128 0,5-4 128 0,4-7 96 16,5-2 16-16,4-3 0 0,3-5 0 15,4-4 96-15,1-4 32 0,1-3 0 0,1-3 0 0,0-3-112 16,-1-1-32-16,0 0 0 0,-4 3 0 0,-5 0-96 0,-4 1-128 15,-3 1 176-15,-2 2-176 0,-2 2 144 0,-2 7-144 16,-4-2 0-16,-6 9 144 0,0 0-144 0,0 0 0 16,1 10 0-16,2 0 0 0,-6 3 0 0,3 4-144 15,-1 2 144-15,1 0-160 0,0 0 160 0,1 0 0 16,5 0 0-16,0-1 0 0,0-3 0 0,7-1 0 16,1-5 0-16,4 0 0 0,1-5 0 0,2-2 0 15,4-3 0-15,3-4 176 0,1-8 0 0,3-1 0 16,1 0 0-16,2-3 0 0,1 1-32 0,-11 2 0 15,4-4 0-15,1 2 0 0,0-1-144 0,-1 1 0 16,-1-2 0-16,0 3 128 0,-5-1-128 0,0 6 0 16,-3 0 0-16,-2 4 0 0,-1 3 0 0,-3 3 0 15,-3 4 0-15,-2 4 0 0,-3 2 0 0,1 4 0 16,-3 0-128-16,-1 5 128 0,-1 2 0 0,-1 0 0 16,-1 2 0-16,-1 1 0 0,-1-1 0 0,1-2 0 0,1-2 0 15,1-3 0-15,2-4 0 0,1-4 0 0,2-1 0 16,6-1 0-16,0-6 352 0,4-3-16 0,3-6 0 0,2-1 0 15,3-5-96-15,3-2-32 0,0 1 0 0,-7 4 0 16,3 1-208-16,0-3 128 0,2-3-128 0,1 2 0 16,-1-2 128-16,2 2-128 0,-2 4 0 0,-1-1 0 15,-1 6 0-15,-2 3 0 0,-4 0 0 0,-4 6 0 16,-1 4 0-16,-5 0 0 0,-2 4-160 0,-5 4 160 0,0 0 0 16,-4 4-128-16,-2 3 128 0,-2-2 0 15,-2 2 0-15,0-2 0 0,-1-2 0 0,2-3 0 16,1-2 0-16,3-2 0 0,3-4 0 0,2-7 0 0,0 0 128 0,7-2-128 15,3 0 128-15,3-6-128 0,2-1 144 0,3-5-144 16,1 0 192-16,8-7-192 0,-3 0 128 0,0 2-128 16,-1 0 0-16,1 1 0 0,-1 1 0 0,0 3 0 15,0 6 0-15,0 2 0 0,-2 3 0 16,2 6 0-16,1 4 0 0,-8 1 0 0,-2 7 0 0,0 2 0 16,-3 1 0-16,3 9-144 0,-3 1 144 0,0 3 0 15,-1-3 0-15,1 1 0 0,3-3 0 0,4 0 0 16,0-5 0-16,3-2 0 15,5 0-1344-15,2-4-192 0,2-2-48 0,2-8-15184 0</inkml:trace>
  <inkml:trace contextRef="#ctx0" brushRef="#br0" timeOffset="5992.17">15846 1989 21423 0,'16'-32'944'0,"-4"14"208"0,-1 2-928 0,-2-1-224 16,-3 2 0-16,0 3 0 0,-4 1 1024 0,-2 11 144 16,0 0 48-16,0 0 0 0,-13 2-320 0,-3 11-48 15,-3 6-16-15,-5 12 0 0,-4 11-224 0,-4 6-48 16,1 2-16-16,-7 8 0 0,-5 4 272 0,-4 18 48 15,-3 13 16-15,-2 2 0 0,-5 7-208 0,-3-4-32 16,-3 1-16-16,-3 0 0 0,0 0-320 0,1-8-64 16,0-9-16-16,5-8 0 0,4-5 0 0,7-10 0 0,4-4 0 15,6-4 0-15,3-9-224 0,7-5 144 16,5-6-144-16,6-9 128 16,7-8-1152-16,6-6-256 0,5-8-32 0,0 0-14256 0</inkml:trace>
  <inkml:trace contextRef="#ctx0" brushRef="#br0" timeOffset="6287.03">16556 2238 30399 0,'0'0'2704'0,"0"0"-2160"15,0 0-544-15,0 0 0 0,0 0 0 0,-8 16-304 16,-5 5 48-16,-4 1 0 0,-1 12 384 0,-3 1 96 16,-1 3 16-16,-3 9 0 0,-2 4 416 0,-1 9 96 15,-1-3 16-15,1 4 0 0,-1 1-288 0,-3 4-48 16,0 1-16-16,2 0 0 0,2 0-256 0,2-7-160 16,3-5 192-16,3-4-192 0,2-4 0 0,3-8-256 15,0-3 32-15,2-8 0 16,3-2-2528-16,0-11-512 0</inkml:trace>
  <inkml:trace contextRef="#ctx0" brushRef="#br0" timeOffset="6466.16">15969 2944 19343 0,'33'-3'1728'0,"-6"0"-1392"16,6-1-336-16,11-1 0 0,6 1 1056 0,3 1 144 15,2-1 16-15,-3-4 16 0,-4 2-64 0,-2-3-16 16,-3 1 0-16,-1 2 0 0,-3-6-704 0,-3 5-128 16,-1-2-48-16,-10 5 0 0,4-3-272 0,2 0 128 0,-1 1-128 0,12-4 0 31,-5 2-1344-31,-8-1-368 0,-8 3-80 0</inkml:trace>
  <inkml:trace contextRef="#ctx0" brushRef="#br0" timeOffset="6874.93">17233 2146 23951 0,'-7'-12'1056'0,"7"12"224"0,0 0-1024 0,0 0-256 0,0 0 0 0,0 0 0 16,-9 8 1024-16,0 8 128 15,-4 5 48-15,-3 6 0 0,-2 5-112 0,-1 7 0 16,-1 9-16-16,0 10 0 0,-2 4-48 0,0 5-16 15,0 3 0-15,-3 1 0 0,1 3-416 0,-1 5-80 16,-1 1 0-16,1-5-16 0,1-5-288 0,2-5-48 0,4-7-16 0,2-4 0 16,2-10-144-16,4-2 160 0,1-4-160 15,4-7 160-15,2-7-368 0,3-3-80 0,2-5-16 0,1-4-10880 16,4-5-2176-16</inkml:trace>
  <inkml:trace contextRef="#ctx0" brushRef="#br0" timeOffset="7376.22">18053 2250 35007 0,'-4'-10'3120'0,"4"10"-2496"16,0 0-496-16,0 0-128 0,0 0-128 0,-8 8-64 15,-2 5 0-15,-4 6 0 0,-3 6 192 0,-5 4 0 16,-5 3-144-16,0 2 144 0,-1 7 0 0,1 5 0 16,0-2 192-16,-9 25-64 0,8-3 64 0,6-7 0 15,6-5 0-15,7-4 0 0,6-8-192 0,7-14 160 16,3-4-160-16,5-3 160 0,5-4 224 0,3-3 32 0,3-6 16 16,5-3 0-16,4-7 272 0,1-5 64 15,1-3 16-15,17-15 0 0,-4 1-336 0,-3-5-64 0,-3 0 0 0,-4 0-16 16,-3-2-112-16,-10 8-32 0,2-5 0 0,1-1 0 15,-2-3 16-15,-1 3 0 0,-3 5 0 0,-4 5 0 16,-1 5-112-16,-4 6 0 0,0 3-128 0,-5 9 192 16,-2 4-192-16,-2 7 0 0,-4 5 0 0,-2 17 0 15,-1 2 0-15,1 5 0 0,-3-2-128 0,1 5 128 16,0-4 0-16,3 3 0 0,2-3 0 0,4-1 0 16,4-3 0-16,6-8 0 0,4-6 0 0,3-6 0 15,0-6 0-15,5-7 0 0,5-3 0 0,5-6 0 0,3-8 160 16,5-5-16-16,4-5 0 0,3-6 0 0,3-6 112 0,0-4 32 15,-2-1 0-15,-4-8 0 0,-3-6 400 0,-3-6 80 16,-4-6 0-16,-1-7 16 0,-2-6-144 0,1 0-16 16,-2 4-16-16,-6 12 0 0,-6 15-320 0,-7 11-64 15,-5 10-16-15,-5 7 0 0,0 7-80 0,-3-1-128 16,-5 5 176-16,3 7-176 16,-5-4-528-16,-3 4-224 0,1 4-32 15,-7 1-16-15,1-1-2544 0,2 5-512 0</inkml:trace>
  <inkml:trace contextRef="#ctx0" brushRef="#br0" timeOffset="16066.8">1595 13118 24191 0,'-16'-9'1072'0,"7"3"208"0,0 1-1024 0,9 5-256 16,0 0 0-16,0 0 0 0,0 0 240 0,0 0-16 16,0 0 0-16,0 0 0 0,0 0-224 0,15-4 0 15,2 0 128-15,2-1-128 0,1 3 288 0,6-1 16 16,4 0 0-16,6 2 0 0,7 1 352 0,9 3 80 16,6-1 16-16,11 1 0 0,10 1 96 0,1-2 32 15,3 2 0-15,9 1 0 0,6 5-288 0,4-3-48 16,2-2-16-16,2 4 0 0,4-1-192 0,7 1-32 15,5-1-16-15,2 1 0 0,-1-3-32 0,5 4-16 16,3-1 0-16,1 3 0 0,1-6 32 0,1 3 16 0,5-1 0 0,-4-5 0 16,-3 1-32-16,1-3 0 0,2-2 0 15,1 0 0-15,-1-2 0 0,-1 2-16 0,0-1 0 16,1 2 0-16,-2 0 16 0,3 6 0 0,-5-1 0 16,1-1 0-16,0 1-16 0,-2 3 0 0,1-2 0 0,-6-1 0 15,-3 1-112-15,0-2-128 0,0 3 176 0,-3-1-176 16,-7-1 160-16,0-1-160 0,0 0 128 0,-4-1-128 15,-8 0 0-15,-1-2 128 0,-5-2-128 0,1 0 0 16,-3-3 128-16,-5 1-128 0,-6 1 0 0,-6-2 128 16,-5 1-128-16,-4 1 128 0,-2 1-128 0,-1 1 128 15,-4-3-128-15,-7 2 0 0,-8 0 0 0,-4 1 0 16,-6 0 0-16,-2 1 128 0,-6 0-128 0,-4 3 0 16,-4-2 0-16,-5 0 0 0,-1-1 0 0,-5 3 0 15,-7-4 0-15,0 0 0 0,0 0 0 0,0 0 0 16,-7 10 0-16,-5-4 0 0,-4-1 0 0,-4 3 0 0,-5-5 0 15,-3 0 0-15,-7 1 0 0,-7 0 0 16,-11-1 0-16,-7-3 0 0,-5 0 0 0,-6 0 0 0,-5-2 0 0,-13-3 0 16,-10 0 0-16,-7-1 0 0,-4-6 0 0,-6 3 0 15,-7-2 0-15,1 1 0 0,1 0 0 0,0-3 0 16,-2 4-192-16,0-2 192 0,-2-3 0 0,-1 2 0 16,0 1 0-16,-5-5 0 0,-5-1-224 0,-2 0 80 15,-1 2 16-15,-3-3 0 0,-3-4-176 0,-5 2-16 16,-5-1-16-16,0 1 0 15,0 3-80-15,-8 1-16 0,-12 0 0 0,-1 3 0 16,-5 6-16-16,5-1 0 0,3 4 0 0,-1 0 0 0,-3 3 240 0,6 0 32 0,3-2 16 16,10 2 0-16,11-2 160 0,8 1 128 0,5-4-128 0,10 2 176 15,10-4 64-15,12 4 16 0,9 2 0 0,6-3 0 16,2-3-128-16,8 3-128 0,11 1 176 0,10-1-176 16,8-1 0-16,7 2 0 0,10-1 0 0,8 0 0 15,6 0 0-15,10 1 0 0,5-4 0 0,10 3 0 16,7 0 0-16,14-4-192 0,6 3 16 0,18-1 16 15,13-1-32-15,10 4 0 0,11 0 0 0,9 0 0 16,11 2 192-16,9 3-128 0,7 5 128 0,8 3-128 16,9 4 128-16,6 5 0 0,3-1 0 0,9 6 0 15,7 4 0-15,1 0 0 0,0 3 192 0,4-2-64 16,5 1-128-16,7 4 0 0,1 0 0 0,1 2-128 16,1-2 272-16,-4-5 64 0,-3 1 16 0,3-4 0 15,-2 5 96-15,-5-7 0 0,-6-2 16 0,-5-3 0 16,-6-3 112-16,-7-1 32 0,-7-5 0 0,-11-1 0 15,-11-7-160-15,-13-1-16 0,-8 0-16 0,-12 0 0 0,-9-1-96 0,-11-2-32 16,-8 1 0-16,-18-1 0 0,-14-1-304 16,-10 2-64-16,-18 2-16 0,0 0-11936 15,-27-3-2400-15</inkml:trace>
  <inkml:trace contextRef="#ctx0" brushRef="#br0" timeOffset="17132.33">14514 11185 8463 0,'0'0'368'16,"0"0"80"-16,0 0-448 0,0 0 0 0,0 0 0 0,0 0 0 0,0 0 592 0,-9 9 32 16,9-9 0-16,-9 6 0 0,4 5 80 0,-2-4 0 15,7-7 16-15,-3 11 0 0,0-3 208 0,3-8 32 16,0 11 16-16,4-2 0 0,1 3-128 0,4-5-16 15,1 3-16-15,5-4 0 0,6-1 64 0,7 1 16 16,6-2 0-16,7 1 0 0,3-3-32 0,1 2 0 16,-1-1 0-16,3-2 0 0,1-1-544 0,-1 1-96 15,-1-1-32-15,0 0 0 0,0 0-16 0,-3 0-16 16,-1 0 0-16,-5 0 0 0,-4 0-160 0,-6 2 192 16,-6-4-192-16,-7 2 192 0,-14 0-32 0,0 0 0 0,0 0 0 0,-13 3 0 15,-9-1 224-15,-12 2 32 0,-9 1 16 0,-4-1 0 16,-6 1-176-16,-4 0-48 0,-6 3 0 15,-5-3 0-15,-6 0 96 0,-2 1 16 0,-2-3 0 0,7 0 0 16,6-1 96-16,9 1 32 0,5 0 0 0,11 1 0 16,8-1 96-16,8 1 32 0,6 1 0 0,8 0 0 15,10-5-352-15,0 0-64 0,10 2-16 0,9 0 0 16,8 0-144-16,7-1 0 0,9-2 0 0,8 1 0 16,6 3 0-16,8-5 0 0,6-1-192 0,1-4 192 15,-3 0-1248 1,3 3-128-16,-1 0-32 0,6-2-12992 0</inkml:trace>
  <inkml:trace contextRef="#ctx0" brushRef="#br0" timeOffset="18237.18">24767 11520 13823 0,'-19'-12'1216'0,"10"7"-960"15,-2 2-256-15,0-3 0 0,-3 1 864 0,1 1 128 16,2 1 32-16,-1 1 0 0,2 2-576 0,3 0-128 0,0 0 0 0,7 0-16 15,0 0 80-15,0 0 0 16,9 1 16-16,5-1 0 0,5-1 272 0,5-3 48 16,4 1 16-16,7-2 0 0,5 0 96 0,9-2 0 15,7 0 16-15,10 1 0 0,10-3-464 0,3 1-80 0,1-4-32 0,6 0 0 16,7 6-16-16,5-1-16 16,2-3 0-16,1 4 0 0,0-3-240 0,5 4 0 15,2 0 128-15,-1-1-128 0,-4-1 128 0,-2 5 0 0,0-1-128 0,-5 1 192 16,-5 0-192-16,-11 2 176 0,-9-1-176 0,-9 1 160 15,-7 3-160-15,-11 2 0 0,-7-2 144 16,-9 3-144-16,-7 0 0 0,-9-1 144 0,-5 0-144 0,-7 4 0 16,-8-4 272-16,-6 0-48 0,-9 4-16 0,-7-3 0 15,-14 5-16-15,-9-5 0 0,-14-1 0 0,-8 4 0 16,-8 0-192-16,-8 2 128 0,-10-2-128 0,-7 0 0 16,-6-4 128-16,-5 4-128 0,0-1 0 0,-2 0 144 15,-2-5-144-15,7 0 0 0,8 3 0 0,5-1 0 16,4-4 0-16,10-1 128 0,12-1-128 0,10 1 128 0,13 3 64 0,9-1 16 15,12-1 0-15,9 2 0 0,6-3-32 0,11 0-16 16,7 0 0-16,12-1 0 0,11-1 0 0,13 0 0 16,15-2 0-16,10-1 0 0,9-1-160 0,8-6 0 15,9 1 144-15,11-3-144 0,10 2 0 0,4 1 0 16,0-3 0-16,3-1 0 0,5 4 0 0,-1 4 0 16,-2 0 0-16,0 1 0 0,-1 4 128 0,-9 0-128 15,-10 2 128-15,23 4-128 0,-27 2 128 0,-25 1-128 16,-18 0 128-16,-18 4-128 0,-12-3 128 0,-12 1-128 15,-8-9 160-15,-18 13-160 0,-15-3 192 0,-14 3-48 16,-16 2-16-16,-15-6 0 0,-18-1-128 0,-8-2 192 16,-8 4-192-16,-10-5 192 0,-9-1-192 0,2 0 128 15,2 1-128-15,2-4 128 0,0-3 128 0,44-1 0 16,1 3 16-16,-24 4 0 0,20 1-16 0,19-1-16 16,14 1 0-16,18 0 0 15,14-2-1056-15,19-3-208 0,9 9-32 0</inkml:trace>
  <inkml:trace contextRef="#ctx0" brushRef="#br0" timeOffset="27354.13">1436 8432 15135 0,'-17'-21'1344'0,"4"6"-1072"0,1 0-272 0,1-2 0 0,1 3 464 0,1 0 48 0,1-1 0 15,1 0 0-15,4 1-512 0,1 1-336 0,-1-2 48 0,0 0 16 32,1-1-496-32,-3 1-112 0,2 0-16 0,0 5 0 15,-1 0 256-15,0 2 64 0,-1-4 0 0,0 4 0 0,-2-3 576 0,2 5 0 0,0-3 192 0,0 4-64 16,5 5 784-16,-8-9 160 0,5 2 16 0,-2 0 16 15,-1-3 112-15,3 4 0 0,3 6 16 0,-5-9 0 16,1 1 16-16,4 8 0 0,0 0 0 0,0 0 0 16,0 0-416-16,0 0-64 0,0 0-32 0,0 0 0 15,1 10-544-15,2 4-192 0,-1 2 0 0,1 4 144 16,2 5-144-16,-1 1 0 0,-1 4 0 0,2 1 0 16,-1 1 0-16,1 2 160 0,0 1-160 0,2 2 160 15,-1 0-160-15,2 0 0 0,-1 0 144 0,2-3-144 16,1-1 128-16,1-1-128 0,1-1 128 0,1-6-128 0,2-2 208 0,3 0-16 15,1-2-16-15,0-2 0 16,0-3 16-16,3-4 16 0,0 0 0 0,2-1 0 0,0-3 96 0,1-1 16 16,1-3 0-16,2-1 0 0,1 2-64 0,3-1 0 15,3-3 0-15,2 3 0 0,4-2-16 0,5 0-16 16,4 0 0-16,8 2 0 0,3-3-48 0,2-1-16 16,3 0 0-16,3 2 0 0,3-1-160 0,8 4 0 15,7-4 144-15,1-1-144 0,-5-1 0 0,5 0 128 16,2-3-128-16,10 1 0 0,4-1 0 0,3 2 128 15,-4 1-128-15,5-2 0 0,2-2 0 0,2 0 0 16,0 0 0-16,2-2 128 0,1 1-128 0,-2 1 0 0,-1 1 0 16,1-1 0-16,-4 3 160 0,3-1-32 0,4-1-128 0,-3 3 192 15,-1-4 64-15,2 1 0 0,3 2 0 0,0 0 0 16,-3 1-96-16,2 1-16 0,2 1 0 0,2 1 0 16,3-2-144-16,-1 1 0 0,-1 1 144 0,1 2-144 15,1-3 0-15,-1 3 0 0,-1-4 0 0,4 1 128 16,0-1-128-16,-4 0 0 0,-5 0 0 0,3 0 0 15,3-1 0-15,-2 0 0 0,-8-4 0 0,1 0-128 16,1 0 128-16,-2 1 0 0,-3-5 0 0,-1 3 0 16,2 2 0-16,-2-3 0 0,5 1 0 0,-1 2 0 15,-5 0 0-15,2 1 0 0,5 0 0 0,-4 2 0 16,-5 0 0-16,-2 1 0 0,1 0 0 0,-2 1 0 16,-2 0 0-16,-6 3 0 0,-7 2 0 0,-2-2 128 15,-1 0-128-15,-1 0 0 0,-3 0 0 0,-5-2 0 16,-7 1 0-16,-4-1 0 0,-2 3 0 0,-3 0 0 0,-1-1 144 15,1-1-144-15,2 1 192 0,-6-1-192 0,-1 2 272 0,1-1-48 16,-2-1-16-16,-2 2 0 0,-3 1-80 0,0-2 0 16,1-1-128-16,-4 0 192 0,1 2-192 0,-3-2 144 15,-2 0-144-15,-2-2 128 0,-7-1-128 0,0-1 128 16,-5 1-128-16,-3-2 128 0,-3 0 32 0,-1-2 0 16,-4 0 0-16,-2-1 0 0,-4 1 192 0,0-5 32 15,-1 0 16-15,1-5 0 0,-1 0 176 0,2-1 48 16,0-1 0-16,3-2 0 0,-1 0-80 0,4 0-16 15,4-1 0-15,-1 1 0 0,3-1-336 0,0-2-64 16,1-2 0-16,1-3-128 0,0 2 128 0,-1 0-128 16,-1-6 0-16,-2-1 0 0,0-3 128 0,-2 3-128 15,-4 0 0-15,-1-1 0 0,-1 3 0 0,-3 2 0 16,-4 4 0-16,-1 4 0 16,-2 2-896-16,-3 6-304 0,-3 7-48 0,3 4-16976 0</inkml:trace>
  <inkml:trace contextRef="#ctx0" brushRef="#br0" timeOffset="29789.3">6793 3888 2751 0,'-13'-2'256'0,"4"2"-256"16,-2 0 0-16,1 2 0 0,0-5 1264 0,2 3 208 16,8 0 32-16,-9 3 16 0,9-3-624 0,0 0-112 15,0 0-16-15,0 0-16 0,11 1-80 0,6 0-16 16,3-2 0-16,7 1 0 0,7 1 192 0,4-1 48 15,3 0 0-15,5 0 0 0,5 0-304 0,5 1-48 0,3 2-16 0,13-1 0 16,10-2-48-16,6-1-16 0,2-1 0 16,5 0 0-16,7 2-80 0,6-2-32 0,4-3 0 0,2-2 0 15,2 5-32-15,4-4 0 0,3-3 0 0,0 1 0 16,1 3-320-16,3-4 0 0,4 1 0 0,3 1 0 16,1 2 176-16,4 0-48 0,2-6 0 0,1 9 0 15,-3 4 0-15,0 1 0 0,0-4 0 0,-3 6 0 16,-4 1-128-16,-1 2 192 0,-4-1-192 0,0 1 192 15,-6 2-192-15,1-2 0 0,0-1 0 0,-2 1 0 16,-5 6 0-16,4-4 0 0,-1 0 0 0,-6-2 128 16,-9 2 0-16,-2 3 0 0,-2-2 0 0,-2 1 0 0,-3-6-128 15,-5 2 0-15,-6-3 0 0,-3 0 0 0,-4 0 0 16,-1 0 0-16,-3-1 0 0,-4 1 0 0,-8 3 0 0,-6-3 0 16,-5 0 0-16,-8 1 0 0,-5-1 0 0,-7 0 0 15,-5 0 0-15,-6-1 0 0,-5-1 0 0,-13-3 0 16,0 0 0-16,0 0 128 0,0 0-128 0,-19 1 0 15,-7-1 144-15,-3 0-144 0,-6-1 0 0,-7 1-128 16,-7-3 0-16,-7-1 0 0,-3-3-112 0,-5 0-16 16,-3-1 0-16,-4 1 0 0,-6-4 128 0,-8 2 128 15,-8-1-208-15,-6 1 80 0,-6-5 128 0,-10 2 0 16,-7 2 0-16,-11-3 0 0,-7 2 0 0,-12 2 0 16,-12-1 0-16,-7 5 0 0,-3 4 0 0,-5-1-160 15,-4-3 160-15,-5 1-208 0,-4 3 208 0,-1 4 0 0,-2 4 0 16,7-2 0-16,5-1 0 0,2 4 0 0,2-2 0 0,0 6 0 15,3-2 192-15,13 3 48 0,10 2 0 0,9-1 0 16,5-3-96-16,11 2-16 0,10 2 0 0,13-2 0 16,7-4-128-16,13 1 0 0,11-4 0 0,13-1 0 15,13-1 0-15,17-3 0 0,12-2 144 0,19 1-144 16,0 0 176-16,29-6-48 0,20 1 0 0,18-4 0 16,18 0 32-16,14-4 0 0,11 2 0 0,14-1 0 15,15 1-160-15,13 3 0 0,12-2 0 0,10 3 0 16,7-4 0-16,8 4 0 0,7-5 0 0,7 3 0 31,8-3-336-31,5 4-112 0,1 0 0 0,0 5-16 0</inkml:trace>
  <inkml:trace contextRef="#ctx0" brushRef="#br0" timeOffset="30993.97">1458 3605 11967 0,'-18'-10'1072'0,"5"3"-864"0,3 0-208 0,1-2 0 16,1 4 0-16,1 3-192 0,2-1 48 0,5 3 0 0,0 0 144 0,0 0 176 16,0 0-48-16,0 0 0 0,12 3 48 0,1 3 0 15,7 2 0-15,5-3 0 0,0 0 224 16,8 1 48-16,4-1 16 0,7-2 0 0,1-1 176 0,7 1 48 15,6-1 0-15,6 1 0 0,8 0-80 0,3-1-16 16,6-1 0-16,2-1 0 0,-3 0-320 0,2 3-64 16,3-1-16-16,2 1 0 0,-3 1-16 0,-2-2-16 15,-2 0 0-15,-1 0 0 0,0-1 0 0,2 2 0 16,2-2 0-16,-5 1 0 0,-7-1-32 0,-5 0 0 16,0 3 0-16,-5-2 0 0,-4 1-128 0,-5-2 160 15,-3 2-160-15,-6-3 160 0,-5-1-160 0,-6-1 160 16,-7 1-160-16,-6-2 160 0,-6 1 256 0,-13 2 48 15,0 0 16-15,0 0 0 0,-11-8 208 0,-9 3 32 0,-6-1 16 16,-10-1 0-16,-10 2-592 0,-6 2-144 0,-6 0 0 16,-10 3 0-16,-9 3 0 0,-7-1 0 0,-6-1 0 15,2 3 0-15,3 0 0 0,4 2 0 0,0-2 0 0,3 1 0 16,-1-1 0-16,3 1 0 0,3-1 0 0,4 0 0 16,6 5 0-16,6-2 0 0,3 5 0 0,4-3 0 15,1 1 0-15,7-1 0 0,7 2 0 0,8-3 0 16,8-2 0-16,7-2 0 0,12-4 0 0,0 0 0 15,8 11 144-15,11-4 0 0,12-5 0 0,8-2 0 16,8-1-144-16,12 0 0 0,9 1 0 0,12-2 0 16,11 0 240-16,5-4 16 0,3-2 0 0,7-1 0 15,4 3-128-15,6-6-128 0,5-2 176 0,-3-1-176 16,0 1 144-16,0 3-144 0,-1 2 0 0,-5-1 144 16,-8 3-144-16,-3 2 0 0,-4 1 144 0,-3 4-144 15,-4 0-368-15,-8 5-144 0,-7 2-16 0</inkml:trace>
  <inkml:trace contextRef="#ctx0" brushRef="#br0" timeOffset="49223.43">6314 8496 3679 0,'1'-11'320'0,"1"-2"-320"0,2 1 0 0,0 3 0 16,-4 9 800-16,8-5 96 0,-2-2 0 0</inkml:trace>
  <inkml:trace contextRef="#ctx0" brushRef="#br0" timeOffset="50872.53">6054 8477 9215 0,'-17'-10'400'0,"4"6"96"0,-2 1-496 0,-2-4 0 0,-2 2 0 0,0 3 0 16,0-2 576-16,0-1 0 0,-2 2 16 0,0 1 0 15,-1-2-256-15,-1 1-48 0,-1-1-16 0,1-1 0 16,0 0 144-16,2 0 32 0,-2-4 0 0,0 4 0 15,0 0 48-15,0 0 16 0,0 3 0 0,-1 0 0 0,5 2 64 16,0 3 0-16,1 3 16 0,2-1 0 0,2-3-16 16,1 3 0-16,3 2 0 0,2-3 0 0,8-4-240 0,-5 8-48 15,5-8-16-15,0 0 0 0,5 15 128 0,6-1 32 16,3-1 0-16,5-3 0 0,2 1 16 0,10 3 16 16,6 1 0-16,7-2 0 0,3-1-96 0,4 2-32 15,2-2 0-15,3 2 0 0,3 0-112 0,3 2-32 16,4-1 0-16,8 1 0 0,5 0-32 0,1-1-16 15,-1-1 0-15,3 0 0 0,2-5 96 0,6 1 16 16,6 1 0-16,-2-4 0 0,-3-5 64 0,2 2 0 16,2 1 16-16,3-1 0 0,4-2-80 0,-2-2 0 15,-2 2-16-15,4 0 0 0,-2 1-112 0,2-1-128 16,0-2 176-16,-3 4-176 0,-1 0 144 0,0-2-144 16,5 2 0-16,-3-2 144 0,-3-1-144 0,0 0 0 0,1 3 0 15,-1-2 128-15,0 0-128 0,-3-1 0 0,-3-1 0 0,4 0 0 16,0 0 0-16,-3 0 0 0,1-3 128 0,-4 1-128 15,-2 1 0-15,0-2 0 0,2 1 144 0,-2 0-144 16,-5 1 0-16,-2 1 0 0,-5-3 0 0,-3 3 128 16,-3 0-128-16,1 2 0 0,-4-1 0 0,-1 2 128 15,-4-1-128-15,-2 2 0 0,-6-2 0 0,-5 1 0 16,-2 0 0-16,-3 0 0 0,-3 2 0 0,1 1 0 16,-2-5 0-16,-5 0 0 0,-3 2 0 0,-7-1 128 15,-5-1-128-15,-6-1 128 0,-13 0-128 0,0 0 128 16,0 0-128-16,0 0 0 0,-11 3-176 0,-6 2 176 15,-10-2-128-15,-5-2 128 0,-6-2 0 0,-5 1-144 16,-4-3 144-16,-3 1 0 0,-3-1 0 0,-6 3 0 0,-7 0 0 0,-2-1 0 16,-7-2 0-16,-2 2 0 0,-1 1 0 0,-4 0 176 15,-3-1-48-15,-4-1 0 0,-4 0-128 0,1 1 160 16,-4-2-160-16,-4 0 160 0,-6-3-32 0,-2 1-128 16,0-1 192-16,-2-2-64 0,-2 3-128 0,-4-4 160 15,-2 0-160-15,-4-2 160 0,-3 2-160 0,-1-3 0 16,-2 1 0-16,1-2 0 0,1-5 0 0,0 2 0 15,-1-2 128-15,5 0-128 0,8-1 0 0,-2-1 0 16,0-3 0-16,10-2 128 0,10-2-128 0,7 3 0 16,7 3 144-16,0 2-144 0,-2 2 0 0,8-2 0 15,2-2 0-15,4 3 128 0,3 3-128 0,2 2 0 16,2 5 0-16,0-4 0 0,1 1 0 0,4 2 0 0,3-1 0 16,4 3 0-16,4-3 0 0,4 4 0 0,1 1 0 0,5 0 0 15,4-1 0-15,5 3 0 0,5 0 128 0,4 1-128 16,3-2 0-16,4 2 0 0,6 1 0 0,6 1 0 15,0 0 0-15,0 0-160 0,0 0 16 0,0 0 0 16,15 8 0-16,4-4 0 0,1 2 0 0,5 3 0 16,3-4 16-16,5 5 0 0,5 0 0 0,8 7 0 15,9 3 128-15,5 2 0 0,6 1 0 0,6-2-128 16,3 0 128-16,3 5-128 0,6 4 128 0,9 0-128 16,6-3 128-16,0 2 0 0,-1 4 0 0,3 0-128 15,2 3 128-15,5-3 0 0,2-4 0 0,1 1 0 16,3 2 0-16,3-4 128 0,4 0-128 0,0-4 176 15,-1-1-48-15,5-2-128 0,3-6 192 0,2 0-64 16,-2-2 0-16,5-2 0 0,0-6 0 0,2 2 0 0,-2 0 0 0,2-3-128 16,1-3 192-16,0-1-64 0,-5 3-128 15,1-6 0-15,-3-2 144 0,-5-4-144 0,-4 3 128 0,0-5-128 16,1-5 128-16,-7-3-128 0,-7-5 128 0,-3 2-128 16,-3-3 128-16,-3 2-128 0,-8 3 0 0,-7-3 144 15,-8-2-144-15,-5 2 0 0,-4 1 128 0,-3-1-128 16,-2 2 0-16,-5-1 0 0,-4 3 128 0,-8 1-128 15,-10-1 0-15,-6 4 0 0,-4 0 0 0,-5 2 128 16,-5 1-128-16,-4 1 0 0,-3 3 0 0,-7 8 0 16,3-10 0-16,-3 10 0 0,0 0 0 0,0 0 0 15,-10-1 0-15,-4 5 0 0,-4 5-192 0,-3-1 192 16,-6 3-208-16,-5 3 80 0,-3-5-16 0,-7 3 0 16,-5-2 0-16,-2 6 0 0,1 4 144 0,-3 3-128 0,-2-2 128 15,-7 5-128-15,-6 2 128 0,-6-3 0 0,-7 1 0 0,-4-2 0 16,-2 3 0-16,-7 0 0 0,-5 5 0 0,-6-6 0 15,-4-7 0-15,1 1 0 0,3 2 0 0,-6-6 0 16,-7-7 0-16,5 3 0 0,0-4 0 0,-7 4 128 16,-7 1-128-16,1-6 0 0,2-2 128 0,-3 0-128 15,-5-1 0-15,2-3 0 0,1-1 0 0,-3 2 128 16,-3-1-128-16,4-1 0 0,5-1 0 0,-2 1 128 16,-5 0-128-16,0-3 0 0,0-2 0 0,0-2 0 15,-2 1 0-15,9-5 0 0,9-7 0 0,7 2 128 16,6-1-128-16,3-3 0 0,2-4 128 0,6-4-128 15,3 0 0-15,3-3 144 0,5 6-144 0,-2-6 0 16,-3-2 144-16,5-1-144 0,4 0 0 0,4-2 144 0,2 2-144 16,0 2 0-16,-1-1 0 0,-1 0 0 0,1 1 0 0,5 4 0 15,6-1 0-15,6 0 0 0,3 1-256 0,9 1 64 16,8 5 0-16,4 3 16 0,6 1 176 0,5 3-208 16,4 3 80-16,1 3 128 0,1-2-192 0,4 4 192 15,3 3-160-15,6 4 160 0,0 0-192 0,0 0 192 16,0 0-208-16,0 0 80 0,0 0-80 0,11 8-16 15,3 3 0-15,3-2 0 0,2 2 64 0,5 2 16 16,0 2 0-16,7 6 0 0,2 0 144 0,9 2-128 16,2 4 128-16,10-2-128 0,7 3 128 0,6-2 0 15,4-1-144-15,7 1 144 0,4-4 0 0,11 1 0 16,9 4 0-16,2 0 0 0,2 2 0 0,3 1 0 16,1-3 192-16,5 1-64 0,2-6-128 0,1 1 192 0,1 1-192 15,3-1 192-15,3-1-192 0,1 4 192 0,2-1-192 0,-2-3 192 16,3-6-192-16,-2 2 0 0,-3 3 144 0,3-5-144 15,3-6 128-15,-4-2-128 0,-5 1 128 0,3-4-128 16,3-3 144-16,-2-5-144 0,-6-6 192 0,3-1-192 16,-1-6 176-16,-3-3-176 0,-5-4 160 0,-3-5-160 15,-2-1 176-15,-4 1-176 0,-2-2 192 0,-7 2-192 16,-6-3 128-16,-3 3-128 0,0 3 0 0,-8 3 0 16,-3 2 0-16,-7 3 0 0,-6 5 0 0,-7 0 0 31,-7 6-1520-31,-3 3-256 0</inkml:trace>
  <inkml:trace contextRef="#ctx0" brushRef="#br0" timeOffset="55263.24">24970 11368 8863 0,'-11'7'384'0,"3"-3"96"16,-1 1-480-16,0 3 0 0,0-3 0 0,-3 5 0 0,-1-1 192 0,1 4-64 15,1-4-128-15,3 2 192 0,-2-2-48 0,6 3-16 16,0-1 0-16,3-3 0 0,1-8 288 0,4 12 48 16,1-2 16-16,9 2 0 0,5-1 368 0,7-2 80 15,2 0 16-15,8-1 0 0,9 3-112 0,6-2-32 16,3-1 0-16,4-4 0 0,0-2-400 0,4 1-80 16,4 0 0-16,7-1-16 0,4 0-96 0,2-2-16 15,0 0 0-15,1-5 0 0,2-2 0 0,5 1 0 16,3-1 0-16,2 2 0 0,-2-2-64 0,-1 0-128 15,-2 2 176-15,-2 0-176 0,-1-2 160 0,-5 2-160 16,-4-4 128-16,-6 0-128 0,-4-2 0 0,-4-1 0 16,-2-1 128-16,-5-3-128 0,-1 0 0 0,-4-5 128 15,-1 4-128-15,-4-1 128 0,-8 3-128 0,-2 1 0 16,-5 1 0-16,-4 0 0 0,-4 4 128 0,-6 3-128 0,-4 3 128 0,-11 3-128 16,0 0 336-16,0 0-16 0,0 0 0 0,-4 9 0 15,-8 1-320-15,-6 3 0 0,-6 0 0 0,-8 3 128 16,-9 3-128-16,-6 3 192 0,-5 0-64 0,-4-2 0 15,-4 2-128-15,-4 0 0 0,-6 4 0 0,-5-3 0 16,-8 2 0-16,-2-1 0 0,-3-1 0 0,-1 4 0 16,0-4 0-16,-1-2 0 0,-4 0 0 0,2-2 0 15,5-1 0-15,2-3 0 0,3-1 0 0,-5-3 0 16,-2-4 0-16,2-1 0 0,4-2 0 0,2-2 176 16,0-2-176-16,-2-1 0 0,-3-4 144 0,4-1-144 15,5 1 160-15,3-3-32 0,11 2-128 0,3-3 192 16,4 0-192-16,5-3 128 0,4 3-128 0,6-3 0 15,6-4 128-15,7 0-128 0,5-3 0 0,5 1 144 16,7 2-16-16,4-2-128 0,3 0 192 0,4 0-64 0,4 2-128 0,4 2 192 16,2 0-192-16,3 0 192 0,5 2-192 15,-2 2 0-15,7-3 0 0,0 6 128 0,-2-1-128 0,1 4 0 16,0 2 0-16,-1 2 0 0,1 0 0 0,0 4-144 16,-2 1 144-16,1 4 0 0,0-2-128 0,0 5 128 15,4 3 0-15,1 0 0 0,2 2 0 0,3 2-128 16,2 1 128-16,5 0 0 0,4 1 0 0,1 0-160 15,0 4 160-15,3-3-128 0,1-3 128 0,6 2 0 16,3-1 128-16,5-1-128 0,6-1 176 0,4-1-48 16,4-2 0-16,1-3 0 0,2-5-128 0,0 0 192 15,2-1-192-15,4-4 192 0,3 2-192 0,-2-4 192 16,-2-5-192-16,-1-2 192 0,-1-3-192 0,2 1 160 0,0-2-160 0,-3-7 160 16,-1-1-16-16,-6-3 0 0,2-2 0 0,-1 0 0 15,-3 0-144-15,-3 0 0 0,-5 2 144 0,-4 2-144 16,-6 0 0-16,-10 3 128 0,-3 1-128 0,-7-1 0 15,-8 2 0-15,-3 2 0 0,-6 4 0 0,-7-1 128 16,-2 2-128-16,-7 8 144 0,0 0-144 0,-6-6 160 16,-4 1 32-16,-5 4 0 0,-8 2 0 0,-4 4 0 15,-7 1-192-15,-4 1 0 0,-3 2 0 0,1-4 0 16,-4 0 0-16,0 2 0 0,2 1 0 0,-3 2 0 16,0-1-128-16,-2 4 128 0,-4 2 0 0,-1-1 0 15,-3-1 0-15,-5 2 0 0,-6 3 0 0,-2-2 0 16,-1 0 0-16,-2 0 0 0,-2-2 0 0,-2-2 0 15,-2-1 0-15,-1 0 0 0,1-4 0 0,2-2 0 16,1-3 0-16,2-3 0 0,0-3 0 0,-3 0 0 0,-3-3 0 16,4-2 0-16,3-5 0 0,1-1 0 0,0-3 128 0,0 0-128 15,-1 0 0-15,1-3 128 0,1-2-128 0,6-1 0 16,3 3 144-16,8 1-144 0,5 0 0 0,5 3 0 16,4 3 0-16,3 3 128 0,5-3-128 0,4 4 0 15,4 2 0-15,2 3 0 0,3 1-272 0,1 7-80 16,2 2-16-16,2 4-7744 15,0 3-1552-15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9:39:47.04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6914 10764 10367 0,'0'0'448'0,"-7"5"112"0,0 0-560 0,-2 0 0 15,1 2 0-15,-2-6 0 0,2 4 1040 0,-2-1 112 16,4 2 0-16,-2-3 16 0,-1-1-144 0,0 2-16 16,-1 0-16-16,1 1 0 0,2-2 112 0,-1-2 32 15,0 0 0-15,2 2 0 0,0-1-192 0,6-2-48 16,0 0 0-16,0 0 0 0,0 0 64 0,0 0 0 16,0 0 0-16,0 0 0 0,0 0-64 0,0 0-16 15,0 0 0-15,0 0 0 0,10 1-304 0,4-1-48 16,2-1-16-16,9-1 0 0,4-1 0 0,6 2 0 15,6-3 0-15,5-1 0 0,5 1-192 0,6 0-32 16,6 2-16-16,9-7 0 0,4 3-144 0,4 0-128 16,4-2 192-16,0 1-192 0,2 3 160 0,2 1-160 15,2 0 128-15,-1 2-128 0,-1-1 128 0,0 2-128 16,1 3 0-16,-1-2 128 0,0 6-128 0,-3-4 0 16,-3 5 0-16,-2 1 0 0,-3-3 160 0,0 4-160 15,-4-4 192-15,-1 0-192 0,-3 2 160 0,-2-5-160 0,-5 2 128 0,-2 1-128 16,-2-3 128-16,-3-1-128 0,-4-2 128 15,-3 1-128-15,-4-1 128 0,0 0-128 0,-5 0 0 0,-3 0 128 16,-5 0-128-16,-4 0 160 0,-4 0-160 0,-4 0 160 16,-4 0-160-16,-3 1 160 0,-2-2-160 0,-10 1 160 15,0 0 96-15,0 0 32 0,0 0 0 0,0 0 0 0,-9 0-96 0,-4 0 0 16,-5 1-16-16,-3 0 0 0,-7 1-176 0,-1-1 0 16,-7 2 0-16,-5-1 128 0,-4-1-128 0,-2-1 0 15,-3 0 0-15,-3 2 0 16,-2 0 0-16,-7-1 128 0,-3 1-128 0,-4-1 0 0,-2 3 0 0,-4 1 0 15,-1-3 0-15,-6 1 0 0,-3-2 0 0,-1 2 128 16,-1-1-128-16,0-2 0 0,-2-1 208 0,-3 1-32 16,-2-1-16-16,0 1 0 0,0 1-160 0,1 0 128 15,3-1-128-15,1 2 128 0,2 0-128 0,6 1 0 16,4-6 0-16,7 2 128 0,5 1-128 0,6 0 0 16,6 1 0-16,3-1 0 0,6-1 0 0,5 0 0 15,3-1 0-15,7 1 0 0,3 1 0 0,6 0 0 16,5-1 0-16,2 1 0 0,7 0 0 0,6 0 0 15,0 0 0-15,0 0 0 0,12 0-128 0,10 1-16 16,6 2 0-16,9-2 0 0,6 0 144 0,9-1-160 16,8 4 160-16,10-2-160 0,9 1 160 0,3-2 0 15,3 1 0-15,6 0-128 0,3 4 128 0,2-2 0 0,2-2 0 0,3-1 0 16,-1 1 0-16,2 1 0 16,-2 1 0-16,1-4 0 0,-2-2 0 0,-3 2 0 15,0-1 0-15,-5-1 0 0,-3-2 0 0,-6 0 192 0,-4-4-32 0,-6 3-16 16,-4 3 16-16,-5-2 0 15,-5-1 0-15,-8 1 0 0,-6 1 48 0,-9 2 16 0,-2 0 0 0,-6 1 0 16,-7-1-48-16,-4 1-16 0,-6 0 0 0,-10 0 0 16,0 0-32-16,-7 2 0 0,-7 2 0 0,-2 1 0 15,-6 1-272-15,-2 1-64 0,-4-2-16 0,0 4 0 32,0-3-3008-32,2 4-608 0</inkml:trace>
  <inkml:trace contextRef="#ctx0" brushRef="#br0" timeOffset="1766.81">11824 11014 11167 0,'-17'-3'496'0,"7"1"96"0,-4 2-464 0,2-1-128 0,-4 0 0 0,2 1 0 16,-1 1 896-16,4 0 144 0,1-2 48 0,-1 0 0 15,4 0-224-15,2 1-32 16,5 0-16-16,0 0 0 0,-8-2 64 0,8 2 16 0,0 0 0 0,0 0 0 16,0 0 176-16,0 0 32 0,0 0 16 0,0 0 0 15,0 0-272-15,0 0-48 0,0 0-16 0,13-5 0 16,-1 3-80-16,5-2 0 0,2 3-16 0,4-1 0 15,2 0-48-15,6-1 0 0,6 3 0 0,5-1 0 0,5 1-176 16,6 0-32-16,4-3-16 0,7 1 0 16,4-2-96-16,7 2-32 0,4-2 0 0,6 1 0 0,6 2-160 0,1-3-128 15,4 0 192-15,3 2-192 0,3-1 160 0,-1-1-160 16,2-2 128-16,2 1-128 0,-1 2 128 0,1 1-128 16,-1 1 128-16,-2-1-128 0,-3 4 144 0,-3-2-144 15,-1 2 160-15,-2 1-160 0,-5-2 160 0,-25-1-160 16,3 0 160-16,2 2-160 0,3 2 208 0,-1-1-48 15,-3-1-16-15,0 0 0 0,-3-2 16 0,-1 0 0 16,-5-2 0-16,-5 4 0 0,-3 0-160 0,-3 1 160 16,-4-1-160-16,-2 3 160 0,-3-1-160 0,-4-1 128 15,-2-1-128-15,-6 0 128 0,-3-2-128 0,-2 1 128 16,-4 0-128-16,-1 3 128 0,-6-3 64 0,0-1 16 16,-2-2 0-16,-8 2 0 0,0 0-32 0,0 0-16 0,0 0 0 0,0 0 0 15,-8 2-160-15,-2 1 0 0,-3-1 0 0,-3 1 128 16,-5-2-128-16,-3-1 128 0,-1 1-128 0,-6-1 128 15,-3-1 0-15,-5 0-128 0,-5 0 192 0,-5 2-64 16,-6 1-128-16,-3-2 0 0,-7-1 144 0,-4-1-144 16,-3-1 128-16,-34 3-128 0,5 0 128 0,3-1-128 15,-2-3 0-15,-1 0 0 0,2 2 0 0,-2 2 128 16,1-3-128-16,-2-1 0 0,-2-6 0 0,1 5 0 16,3 4 0-16,2-1 0 0,0 2 0 0,1-1 128 15,3-1-128-15,4 0 0 0,3 4 0 0,7-1 0 16,4-1 0-16,6 0 0 0,4 0 0 0,5-1 0 0,5-2 0 0,7 0 0 15,3 3 0-15,4 0 0 0,1 0 0 0,4 0 0 16,4-1 0-16,4 2 128 0,5 2-128 0,2 0 0 16,4-1 0-16,7-2 128 0,3-1-128 0,8 1 0 15,0 0 0-15,0 0 0 0,0 0 0 0,18-3 128 16,4-2-128-16,8 1 0 0,6 4 0 0,8-2 0 16,10-3 0-16,8 4 0 0,9 3 0 0,7-1 0 15,4 1 0-15,9-2 0 0,5-2 0 0,5 4 0 16,2 1 0-16,3-1 0 0,5-5 0 0,1 3 0 15,-2 1 0-15,2-1 0 0,0-1 0 0,0 0 0 16,-4 0 0-16,3-1 0 0,0 1 0 0,0 0 0 16,-2-2 0-16,-1 1 128 0,-3 2 16 0,-4 2 16 15,-1 1 0-15,-32-2 0 0,6-1-160 0,2 3 192 16,0 0-192-16,-2 2 192 0,-4 1-192 0,-5-3 128 16,-5-1-128-16,-8 0 128 0,-7 2-128 0,-6 1 0 15,-8-2 144-15,-5-1-144 0,-8 1 144 0,-6-1-144 16,-4 1 192-16,-8-3-192 0,0 0 192 0,-8 4-192 0,-4-2 192 15,-6 1-192-15,-5-2 176 0,-5 2-176 0,-6-3 160 0,-3 2-160 16,-5 1 128-16,-6 0-128 0,-7-3 0 16,-28 0 0-16,3 0 128 0,-2 3-128 0,-5 1 0 0,-6-4 0 15,-7-3 0-15,-2 2 128 0,-7 1-128 0,-8-1 0 16,-6-3 0-16,-3 1 0 0,1 1 0 0,1 1 0 16,-3-2 0-16,3 2 0 0,6-2 0 0,5 2 0 15,5 2 0-15,4-1 0 0,3 0 0 0,6 1 0 0,7 1 144 16,2-1-144-16,4 2 128 0,6-1-128 0,4-2 0 0,7 1 0 15,9-1 0-15,6 3 0 0,6 2 0 0,7-3 0 16,6 0 0-16,9-1 0 0,5-1 0 0,7 0 0 16,10 0 0-16,0 0 0 0,13-3-144 0,8 0 144 15,10-2-192-15,12 2 192 0,12 1-224 0,12-1 64 16,12 3 16-16,6-1 0 0,9 1 144 0,9 1-160 16,8 0 160-16,-1 1-160 0,5-1 160 0,3 3 0 15,4 3 0-15,1-3-128 0,-1-3 128 0,-1 2 0 16,-4 1 0-16,1 1 0 0,0-1 0 0,-2-3 0 15,-5-2 0-15,-33 2 0 0,7 3 0 0,3-4 0 16,0-4 0-16,0 3 0 0,-4 1 176 0,-3 0-48 16,-4 0 0-16,-4 0 0 0,-6 0 48 0,-7 0 0 15,-7 1 0-15,-7 0 0 0,-8-1-176 0,-6 0 160 16,-5 0-160-16,-8 0 160 0,-5 1-160 0,-7 2 0 16,-7-3 0-16,0 0 0 15,-8 10-3184-15,-5-1-512 0</inkml:trace>
  <inkml:trace contextRef="#ctx0" brushRef="#br0" timeOffset="6103.16">24664 12203 16575 0,'0'0'1472'16,"-7"-4"-1168"-16,2-4-304 0,5 8 0 15,0 0 2064-15,0 0 368 0,0 0 64 0,0 0 0 16,0 0-1808-16,0 0-368 0,0 0-80 0,0 0-16 16,0 0 144-16,4-8 16 0,-4 8 16 0,8-5 0 15,-8 5-32-15,11-4-16 0,1 2 0 0,0 6 0 0,-2 1 64 0,2-1 16 16,-1 1 0-16,1 5 0 0,0 2 32 0,4 3 16 16,1 5 0-16,3 2 0 0,0 1-176 0,3 6-48 15,0 0 0-15,3 6 0 0,2 3-64 0,4 1 0 16,0-2-16-16,3 4 0 0,4 6-48 0,-4 1 0 15,-2 0 0-15,0 5 0 0,2 1 16 0,-5 1 0 16,1 1 0-16,-2-4 0 0,0-1-16 0,0 1-128 16,-1 0 192-16,2 0-64 0,0 0-128 0,2 0 0 15,2-1 144-15,2-3-144 0,1 1 208 0,-2-4-16 0,1 5-16 16,-2 1 0-16,-1-5 16 0,1 2 16 0,-2 0 0 16,-1 3 0-16,-1 0-16 0,-2-3-16 0,3 1 0 0,2 3 0 15,1 1-176-15,-1 2 0 0,1-3 0 0,1 0 0 16,-2 1 128-16,1 1-128 0,0 2 128 0,0-4-128 15,-5-4 128-15,1 2-128 0,-3 2 128 0,0-3-128 16,-4 1 208-16,2-3-32 0,-1 1-16 0,0 2 0 16,-3-1 16-16,3-2 0 0,-3 2 0 0,3-1 0 15,1-1-48-15,-2 1 0 0,-2 2 0 0,3-2 0 16,-3 0-128-16,0 2 192 0,0-4-192 0,-1 3 192 16,-2 1-192-16,-2 1 160 0,-1-2-160 0,2 1 160 15,0 2-160-15,-2-1 0 0,-3 0 144 0,0 0-144 16,-1-4 128-16,0 1-128 0,0 0 128 0,-1-5-128 15,0 2 0-15,0-2 144 0,2 0-144 0,-2-2 0 16,0-5 144-16,0-2-144 0,-1 0 0 0,0 1 144 16,1-4-144-16,-1 1 0 0,0-4 0 0,-1-3 128 0,-1-2-128 0,-1-1 0 15,0-4 0-15,0-2 128 0,-3-3-128 0,2-2 0 16,1-3 144-16,-6-8-144 0,12 6 0 0,-12-6 0 16,14-2 0-16,1-4 128 0,0-2-128 0,0-7 0 15,1-3 0-15,0-4 128 0,1-6-128 0,3 0 0 16,2-5 128-16,1-6-128 0,-1-6 0 0,3 1 128 15,-1-3-128-15,0-4 0 0,-1 1 0 0,0 1 0 16,-4-1 0-16,1-2 0 0,-1 0 0 0,1-3 0 16,2 2 0-16,1-3 128 0,0-1-128 0,5-4 144 15,4 2-144-15,3-4 160 0,3-1-32 0,3-4-128 16,7-2 192-16,-1-4-64 0,-1-2-128 0,0-6 0 16,-2 0 0-16,1 0 128 0,1-1-128 0,2 4 0 0,1-1 0 0,6 2 0 15,0 4 0-15,1 1 0 0,-2-2 0 0,0 0 128 16,-6 2-128-16,-1 1 0 0,3-2 0 0,0-1 128 15,4-1-128-15,1-4 0 0,0 1 0 0,1-1 128 16,2 0-128-16,-4 0 0 0,-3 2 0 0,-1 4 0 16,-1 3 0-16,2 4 0 0,1 7 0 0,2-1 0 15,0 5 144-15,1 2-144 0,-3 0 160 0,-4 3-160 16,-4 3 0-16,-4 1 0 0,1 4 0 0,-4 2 0 16,-2 6 0-16,-2 3 0 0,3 0 0 0,-4 3 0 15,-2 5 0-15,0-1 0 0,-4 4 0 0,1 3 0 16,-3 3 128-16,-2 1-128 0,-3-3 0 0,-1 3 144 15,-3 2-144-15,-3 0 0 0,4-1 0 0,-5 1 128 0,-3 4-128 16,-1-2 0-16,-1 2 144 0,-1-1-144 0,0 3 0 16,-5 6 128-16,2-10-128 0,-2 4 0 15,0 6-976 1,-4-9-272-16,4 9-48 0,-12-9-17008 0</inkml:trace>
  <inkml:trace contextRef="#ctx0" brushRef="#br0" timeOffset="7870.96">31125 8790 13823 0,'0'0'1216'0,"0"0"-960"0,0 0-256 0,0 0 0 0,0 0 0 0,0 0 0 16,10 0 128-16,-10 0-128 0,6-2 704 0,-6 2 112 15,8-4 16-15,-8 4 0 0,0 0-64 0,0 0 0 16,6-8 0-16,-6 8 0 0,0 0 32 0,3-9 0 15,-1-1 0-15,-3 2 0 0,-4 3-224 0,-1-2-32 16,-1 2-16-16,-2 0 0 0,-2-6-208 0,-4 4-32 16,-4-3-16-16,-3 1 0 0,-3-3-48 0,-3 1-16 15,-4-2 0-15,-2 0 0 0,-3 3 32 0,1 3 0 16,0-4 0-16,2 3 0 0,0-5-240 0,-2 4 0 16,-1-1 128-16,1 3-128 0,-1-1 128 0,-1 1 0 15,-4-2-128-15,-2 2 192 0,-1 0-192 0,1-2 0 0,0 2 0 0,-2-3 0 16,3 1 0-16,1-3 0 0,0 1 0 15,-1 4-160-15,-3 4 160 0,-2-2 0 0,-3-2 0 0,-4 1 0 16,-5-4 0-16,3 3 0 0,1 0 0 0,3 2 0 16,0-2 0-16,2-2 0 0,0 3 0 0,1 1 0 15,-1 0 0-15,-1 0 192 0,-1-2-32 0,0 0-16 16,4 3-16-16,1 3-128 0,1-2 192 0,2 1-64 16,4-3 0-16,-1 2 0 0,-2 2 0 0,4-1 0 15,2 0-128-15,-3 2 0 0,-2-1 144 0,1-1-144 16,1 2 0-16,0 0 144 0,1-1-144 0,-1 2 0 15,0 2 128-15,2-1-128 0,0 0 0 0,-1 0 0 16,1 3 0-16,-1 0 0 0,1 0 0 0,1-2 0 16,-2-3 0-16,5 0 0 0,2 0 0 0,1 5 0 15,1 0 0-15,3-1 128 0,-1-1-128 0,3 3 0 16,0 0 192-16,1 3-192 0,-2 0 192 0,0-4-192 0,1 1 272 0,0 1-48 16,1-1-16-16,-1 3 0 0,3-4-16 0,-5 5-16 15,-3-1 0-15,-1 4 0 0,4-3-48 0,1 3 0 16,1 2 0-16,0 2 0 0,2-2-128 0,1 1 128 15,0 2-128-15,0 1 128 0,0 2-128 0,-1-2 0 16,3 1 0-16,0 0 128 0,1-1-128 0,1 2 0 16,0-1 0-16,1-1 128 0,0 1-128 0,1 1 0 15,0-1 0-15,0 2 0 0,1 4 0 0,-3-3 160 16,1-1-32-16,2 5-128 0,-1-1 288 0,3 5-48 16,0 1-16-16,3 1 0 0,0-2 16 0,3 2 0 15,0-1 0-15,3 1 0 0,0-5 16 0,2 0 16 16,1-2 0-16,0 0 0 0,2-2-144 0,2 3-128 0,0-5 192 15,2-3-192-15,0-3 224 0,1 0-64 0,0-6-16 0,0 1 0 16,1 1-16-16,-6-12 0 0,9 6 0 0,3 0 0 16,-1 1-128-16,2-3 0 0,-2-4 0 0,5-3 128 31,-2-2-640-31,2 0-128 0,-1 0-16 0,3-8-9728 0,0-3-1952 0</inkml:trace>
  <inkml:trace contextRef="#ctx0" brushRef="#br0" timeOffset="8668.74">30612 9277 16575 0,'0'0'1472'0,"0"0"-1168"0,0 0-304 0,-8-3 0 15,-1 2 448-15,-1-1 16 0,-1-1 16 0,0 0 0 16,-2-4 112-16,-1 1 32 0,-1-1 0 0,0-2 0 16,-2 3 144-16,-1-2 16 0,1 2 16 0,-2 1 0 15,-2-4-208-15,-2 4-32 0,-1 0-16 0,0-2 0 16,0 1-176-16,0 1-48 0,-6-3 0 0,1 3 0 15,-4 1-176-15,4-2-144 0,-2 1 192 0,0 1-192 16,-4-3 256-16,0-1-48 0,-2 2-16 0,-5-1 0 16,-4 3 64-16,0 1 16 0,1-5 0 0,-1 3 0 15,-2 0-48-15,1 1-16 0,0-4 0 0,-2 3 0 16,-2 1-16-16,-2-3 0 0,-3 0 0 0,0 2 0 16,-1-3 128-16,2 4 32 0,2 2 0 0,1 1 0 0,1 0-48 0,0 1-16 15,0 2 0-15,2 1 0 0,-5 1-112 0,2 1-32 16,0-1 0-16,1-2 0 0,3 1 0 0,3 2 0 15,3 5 0-15,4-2 0 0,1 2-144 0,2 3 0 16,-1-5 0-16,2 6 128 0,1-1-128 0,0 0 0 16,-3 1 144-16,2 0-144 0,2-2 176 0,2 0-48 15,-1 2 0-15,7 0 0 0,0-4 64 0,2 2 0 16,1 1 0-16,0-1 0 0,1 1 0 0,1 1 16 16,2-2 0-16,2 0 0 0,-1 2 32 0,0 0 0 15,5-4 0-15,1 3 0 0,0 2-16 0,1-182 0 16,2 361 0-16,1-182 0 0,3 1-48 0,1 1-16 15,1-1 0-15,-1 1 0 0,2 0-160 0,0-2 192 16,0 1-192-16,3 2 192 0,-2 2-192 0,0-1 128 0,-1 0-128 16,2-1 128-16,-1 0-128 0,-1-1 0 0,3 0 0 0,-1-1 0 15,-2-13 128-15,3 9-128 0,-2 0 128 0,-1-9-128 16,0 0 128-16,1 10-128 0,-1-10 0 0,0 0 128 16,0 0-128-16,0 0 128 0,0 0-128 0,0 0 128 15,0 0-128-15,0 0 0 0,0 0 0 0,0 0 0 31,0 0-1440-31,10-7-272 0,-1-1-48 0,0-5-13792 0</inkml:trace>
  <inkml:trace contextRef="#ctx0" brushRef="#br0" timeOffset="9257.54">28018 9560 14735 0,'0'0'1312'0,"0"0"-1056"15,-6-5-256-15,1 4 0 0,-3 1 1088 0,8 0 176 16,-8 0 16-16,2 0 16 0,0-3-528 0,-1 2-96 16,7 1-32-16,-7-2 0 0,0-3 112 0,7 5 16 15,-7-6 0-15,2 3 0 0,-2-5-224 0,0 3-32 16,-2 1-16-16,-1 0 0 0,-3-3-64 0,-1 2-16 15,-3 0 0-15,1-6 0 0,-2 0 160 0,-2 1 16 16,-2-4 16-16,-5 0 0 0,-1 1-32 0,-1-1 0 16,-3-2 0-16,1 0 0 0,-4 0-160 0,1 2-32 0,0 4-16 15,-1-1 0-15,0 6-64 0,-2 2-16 0,-2 0 0 0,-1 1 0 16,2 2-96-16,-3 5-32 0,1-2 0 0,-1 4 0 16,3 3-160-16,2 0 192 0,3 2-192 0,3 3 192 15,3 1-192-15,2 3 0 0,2-1 0 0,1 0 0 16,0 0 0-16,3 1 0 0,3 4 0 0,3 1 0 15,2-4 0-15,3 1 0 0,3-2 0 0,5 2 0 16,4 1 192-16,5 3 0 0,3-1 0 0,6 1 0 16,5-3 64-16,4 0 32 0,3-2 0 0,6 2 0 15,3-2-64-15,7 3-16 0,4-1 0 0,1-2 0 16,1-2-208-16,1-4 176 0,2-5-176 0,1 1 160 16,0-2-160-16,3 2 192 0,4-5-192 0,0-1 192 0,1-6-16 15,-2-1 0-15,-2-2 0 0,-2-6 0 16,-1-1 80-16,-2-4 0 0,-4 2 16 0,-4-2 0 0,-4-3 48 0,-3 0 0 15,-5-3 0-15,-8-2 0 0,-9 0 304 0,-8-7 64 16,-5-6 16-16,-10 1 0 0,-7-1 0 0,-5 1 0 16,-10 2 0-16,-4 1 0 0,-6 2-288 0,-3 3-48 15,-3 8-16-15,-3 1 0 0,-2 4-192 0,-2 3-32 16,0 5-128-16,3 2 192 0,0-2-384 0,7 5-64 16,3 0-32-16,10 5-13728 15,11 2-2752-15</inkml:trace>
  <inkml:trace contextRef="#ctx0" brushRef="#br1" timeOffset="14862.9">27086 10249 11055 0,'0'0'976'0,"0"0"-784"0,0 0-192 0,0 0 0 0,0-7 672 0,0 0 96 16,0 2 0-16,2-1 16 0,-2 6 0 0,3-6 0 15,-1 0 0-15,3 0 0 0,-1 0 256 0,-1 2 48 16,-3 4 16-16,6-5 0 0,-3-3 144 0,-3 8 32 15,4-4 0-15,-4 4 0 0,0 0-64 0,0 0-16 16,0 0 0-16,0 0 0 0,0 0-128 0,0 0-32 16,-1 7 0-16,0 4 0 0,-2 4-400 0,-1 5-96 15,-1 2-16-15,0 10 0 0,-1 2-272 0,-1 3-48 16,0 1-16-16,0 6 0 0,1 1-32 0,0 6-16 16,-2 3 0-16,0-1 0 0,2 0-144 0,-2 0 128 0,1-1-128 0,-3 14 128 15,2-10-128-15,-1-8 128 0,2-5-128 16,0-3 128-16,0-2-128 0,3-4 160 15,0-5-160-15,0-1 160 0,-2-2-160 0,1-1 0 16,-2-5 144-16,2-2-144 0,-1-3 0 0,1-2 0 16,1-5 0-16,4-8 0 15,0 0-576-15,0 0-64 0,0 0-32 0,-3-12 0 16,3-5-1760-16,4-5-336 0,0-2-80 0,2-4-9776 0</inkml:trace>
  <inkml:trace contextRef="#ctx0" brushRef="#br1" timeOffset="15208.59">27436 10233 19343 0,'-6'-13'1728'0,"6"13"-1392"15,0 0-336-15,0 0 0 0,-3-5 384 0,-1 0 16 16,0-1 0-16,4 6 0 0,0 0 432 0,0 0 96 15,-5-6 16-15,5 6 0 0,0 0-48 0,0 0-16 16,-3 4 0-16,-1 5 0 0,0 1-48 0,0 4-16 16,0 3 0-16,0 2 0 0,1 4-128 0,-1 6-32 15,-1 3 0-15,2 3 0 0,-2 4-208 0,1 1-32 16,1 7-16-16,-4 19 0 0,0-2-16 0,0-4-16 16,5-6 0-16,-1 0 0 0,1-4-208 0,2-1-32 15,-2 0-128-15,2-7 192 0,0-2-32 0,0-5-16 16,2-3 0-16,0-3 0 0,-3-6-144 0,1-2 0 15,0-4 0-15,0-1 0 0,0-1 0 0,0-5 0 16,0-10 0-16,1 10 0 16,-1-10-576-16,0 0 0 0,0 0 0 0,0 0 0 15,5-10-1584-15,-1-3-304 0,0-3-64 0</inkml:trace>
  <inkml:trace contextRef="#ctx0" brushRef="#br1" timeOffset="16055.51">26533 10689 18431 0,'-2'-14'1632'0,"2"6"-1312"15,0 2-320-15,1-3 0 16,2 2 320-16,1 2 0 0,-2-3 0 0,2 2 0 0,0-5 80 0,0 5 16 16,-1 0 0-16,1-2 0 0,0 3 592 0,2 0 112 15,-2-1 32-15,2 0 0 0,-2 3-176 0,-4 3-16 16,5-7-16-16,-5 7 0 0,0 0 16 0,0 0 0 15,8-2 0-15,0 3 0 0,-3 4-224 0,4 1-32 16,0 2-16-16,1 6 0 0,2 5-112 0,1 8 0 16,0 2-16-16,8 19 0 0,1 3-176 0,-2-1-48 15,1-3 0-15,-1 2 0 0,2 1-208 0,-3-4-128 16,0-1 160-16,1 0-160 0,0-1 0 0,2 0 0 16,1-4 0-16,-3-3 0 0,-2-3 176 0,1-3-176 15,1-3 192-15,2-1-192 0,1-2 304 0,0-5-48 16,0-2-16-16,3-3 0 0,0-4 16 0,1-1 0 15,1-6 0-15,-1-2 0 0,1-3 0 0,-2-3 0 16,-2-1 0-16,0-8 0 0,-1-5 0 0,1-3 0 0,-1-6 0 16,1 0 0-16,0-6-16 0,1-1 0 0,-3-3 0 15,4-2 0-15,2-6-16 0,1 3 0 0,0 0 0 0,-1 1 0 16,3 6 32-16,-1 0 16 0,-2-1 0 0,-1 7 0 16,-3 1-16-16,-1 4-16 0,-1-2 0 0,-3 5 0 15,-2 2-240-15,0 2 144 0,-2 2-144 0,-2 3 128 16,0 1-320-16,-2 3-64 0,-2-2 0 0,-9 10-16 15,10-2-2560-15,-10 2-512 16,0 0-112-16</inkml:trace>
  <inkml:trace contextRef="#ctx0" brushRef="#br1" timeOffset="24914.65">25559 1351 10815 0,'0'0'480'0,"0"0"96"0,-11 3-448 0,2 0-128 0,-1 1 0 0,10-4 0 16,-10 2 976-16,2 1 176 0,1-1 48 0,7-2 0 15,-9 4-144-15,9-4-32 0,0 0 0 0,-9 4 0 16,9-4-144-16,-8 4-48 0,8-4 0 0,0 0 0 16,-6 4-96-16,6-4-32 0,0 0 0 0,0 0 0 15,0 0-64-15,0 0 0 0,0 0-16 0,0 0 0 16,0 0-256-16,0 0-48 0,0 0-16 0,0 7 0 15,0-7 112-15,6 9 32 0,-6-9 0 0,12 5 0 16,-1 0 16-16,2-1 16 0,1-4 0 0,4 0 0 16,2-2-32-16,3 0-16 0,2 0 0 0,2 0 0 0,0 2-48 0,3-1 0 15,5 0 0-15,2 0 0 0,1-2 0 0,1 1-16 16,0-4 0-16,5 3 0 0,3-1-144 0,1 3-32 16,0-2 0-16,2 2 0 0,-4-3-192 0,-1 3 176 15,2-1-176-15,0 1 160 0,-1 0-160 0,3 0 0 16,0-1 0-16,2 0 128 0,1 2-128 0,1 0 0 15,1 0 0-15,-2 1 128 0,-1-1-128 0,0 0 0 16,-1 0 0-16,3 0 0 0,-1 0 0 0,2 1 128 16,1 2-128-16,0-1 0 0,-1 1 128 0,2-1-128 15,0 2 128-15,-1-1-128 0,0-3 128 0,-1 0-128 16,5 0 0-16,-2 1 128 0,1 2-128 0,1-1 0 0,-5-2 144 16,4 1-144-16,-1 3 0 0,1-1 0 0,1-3 0 0,2 0 128 15,1-1-128-15,2 1 0 0,-1 0 0 0,0 0 0 16,-1 0 0-16,0 0 128 0,0 0-128 0,3-2 0 15,1 0 128-15,0 0-128 0,0 2 128 0,-3 0-128 16,0-1 0-16,1 1 0 0,-1 0 0 0,1 0 0 16,-2 0 0-16,1 0 0 0,0 0 0 0,-2 1 0 15,-1 1 0-15,-3 2 128 0,-1-2-128 0,0 1 0 16,-1-2 144-16,3 0-144 0,2-1 192 0,-3 1-192 16,-2-1 128-16,1 3-128 0,5 0 0 0,-3 0 0 15,3 0 128-15,-4-1-128 0,2-2 0 0,1 0 0 16,-1 0 128-16,-2 2-128 0,-3 2 0 0,-1-2 0 15,-1 2 0-15,0-2 0 0,-1 1 0 0,-1-3 0 16,-1-1 0-16,0-1 0 0,-2 1 0 0,-3 0 0 0,-3-3 176 16,-4 2-176-16,-3-2 160 0,-2 2-160 0,-2 2 160 0,-2-1-160 15,-1 0 160-15,-1 0-160 0,-6-1 144 0,-1 1-144 16,0-1 128-16,-3 0-128 0,-3 1 128 0,1 0-128 16,1-1 0-16,-2 1 128 0,0 0-128 0,-2 0 0 15,1 1 0-15,-1-2 0 0,1-1 0 0,0 1 0 16,-1 0 0-16,-3 0 0 0,4 1 0 0,-2 0 0 15,-10 1 0-15,11-1 0 0,-2 1 0 0,-9 0 0 16,0 0 0-16,0 0 0 0,0 0 0 0,0 0 0 16,0 0 0-16,0 0 0 0,0 0 0 0,0 0 0 15,0 0 0-15,0 0 0 0,-14 3-144 0,-3 1 144 16,-4-4 0-16,-4 2 0 0,-2-1-128 0,-2-1 128 0,-3-1 0 16,-3-1 0-16,-5 2 0 0,-1 0 0 0,-1 0 0 0,-6 0 0 15,-4 0 0-15,-5 0 0 0,-3 2 0 0,-3-2 0 16,-4-2-128-16,-2 0 128 0,-5 2 0 0,-5-2 0 15,-5 1 0-15,-5 0-128 0,-2 0 128 0,-5-1 0 16,-2 1 0-16,-6 0-128 0,-1-3 128 0,-2 1 0 16,-2 0-128-16,-1 0 128 0,-3-2 0 0,0 3 0 15,0-1-144-15,0-2 144 0,-2 0 0 0,1 1-144 16,0 3 144-16,-1-2 0 0,1-1 0 0,-2 1 0 16,-2-3 0-16,3 4 0 0,5-1 0 0,-1-2 128 15,-1-2-128-15,3 4 0 0,2 3-128 0,4-1 128 16,-1-5 0-16,2 0 0 0,2 4 0 0,2 1 0 15,7 1 0-15,-1 0 0 0,-1-2 0 0,4 1 128 16,2 1-128-16,3 3 0 0,6-1 0 0,2 2-128 16,2-1 128-16,0-1 0 0,2-2 0 0,2 1 0 0,5 3 0 0,6 0 0 15,3 4 0-15,2-2 0 0,2-2 0 0,0 0 0 16,0-2 0-16,2 3 0 0,3-1 0 0,5 1 0 16,4-2 0-16,3 2 128 15,0 0-128-15,5-1 0 0,1 4 0 0,3-2 0 0,2-3 0 0,2 1 0 16,2 4 0-16,-2-4 0 0,5-1 0 0,0 1 0 15,2 1 0-15,2-1 0 0,2-1 0 0,1 1 0 16,1-1 0-16,1 4 128 0,2-5-128 0,6-2 0 16,-9 3 0-16,9-3 0 0,0 0 0 0,0 0 0 15,-8 4 0-15,8-4 0 0,0 0 0 0,0 0 0 16,0 0 0-16,0 0 0 0,0 0 0 0,17 5 0 16,-2-3 0-16,4-1 0 0,1-1 0 0,7-1 0 15,0 0 0-15,6-3 0 0,4 2 0 0,3-2 0 0,5 0 0 0,4-1 0 16,6-3 0-16,3 4 0 0,3 1 0 0,3-2 0 15,1 1 0-15,4-1 0 0,3 0 0 0,5-2 0 16,7 3 0-16,-1 2 0 0,1-2 0 0,4-1 0 16,2 0 0-16,4 2 0 0,4 2 0 0,-3 0 0 15,-1-3 0-15,4 0 0 0,5 3 0 0,-4 1 0 16,3 4 0-16,1-2 0 0,-1 0 0 0,2-1 0 16,1 3 0-16,-2-1 0 0,-4 2 0 0,1-1 0 15,0-1 0-15,0-1 0 0,0 2 0 0,0 1 0 16,-3-1 0-16,0-1 0 0,3-1 0 0,-3 1 0 15,-3-1 0-15,1 3 0 0,-1 0 0 0,2 1 0 16,3-4 0-16,-5 4 0 0,-6 0 0 0,-1 0 0 16,0 0 0-16,2-3 0 0,2-2 0 0,-5 2 0 0,-3-1 0 15,-3-1 0-15,0 1 0 0,-4-2 0 0,2 0 0 16,-6 0 128-16,-3 0-128 0,-3 0 0 0,-1-2 0 0,-2 1 0 16,-4 1 0-16,-1-1 0 0,-1 0 0 0,-1-1 0 15,0 1 0-15,-5 0 0 0,-4-4 0 0,-4 0 0 16,0 3 0-16,-2 0 128 0,-3-1-128 0,-1 1 0 15,-3-2 0-15,1-1 0 0,-1 1 0 0,-2 1 0 16,-2 0 0-16,0 0 128 0,-4-1-128 0,0 3 0 16,-3-2 0-16,-3 2 0 0,-6 1 0 0,0 0 0 15,-3-1 0-15,-2 1 0 0,-9 0 0 0,0 0 0 16,0 0 0-16,0 0 0 0,0 0 0 0,0 0 0 16,0 0 0-16,0 0 0 0,0 0 0 0,-12 4 0 15,-10 2-176-15,-4 0 176 0,-3-2 0 0,-4 0 0 0,-2 1-128 16,-6-1 128-16,-2-1 0 0,-4-2 0 0,-5-1 0 0,-6-1 0 15,-3-1-128-15,-9 2 128 0,-10 2 0 0,-5-4-144 16,-4 0 144-16,-4-5 0 0,-7 4-144 0,-5 1 144 16,-6 1-144-16,-7-2 144 0,-2 0-192 0,-3 1 192 15,-7 5-144-15,1-1 144 0,-2-2 0 0,-4 3-144 16,-1 3 144-16,1 2 0 0,4-2 0 0,-3 4 0 16,-1-2 0-16,6 4 0 0,1-5 0 0,1 3 0 15,-4-1 0-15,5 3 0 0,3 0 0 0,-2-4 0 16,1 2 0-16,2-3 0 0,3 1 0 0,1-1 0 15,1-5 0-15,3 3 0 0,3 2 0 0,1-3 0 16,2-3 0-16,1 1 0 0,4 0 0 0,5 0 0 16,4 3 0-16,1-2 0 0,0-3 0 0,4 2 0 0,3 0 0 15,6 0 0-15,4 1 0 0,-2-1 0 16,-2 0 0-16,2 0 0 0,4-1 128 0,2 2-128 0,5-2 0 0,7 2 0 16,2-2 0-16,4-1 128 0,6-3-128 15,2 2 0-15,4 0 128 0,7 0-128 0,6-1 0 0,4 1 0 16,5-3 0-16,5 3 128 0,2 1-128 0,13 0 0 15,0 0 0-15,0 0 0 0,0 0 0 0,0 0 0 16,0 0 0-16,19-4 0 0,5 2 0 0,7 0 0 16,6 0 0-16,3-1 0 0,4 2 0 0,5-3 0 15,6 2 0-15,5-2 0 0,3-1 0 0,12 0 0 16,10 1 0-16,0-1 0 0,4 0 0 0,7-3 0 16,7 2 0-16,5-2 0 0,9 0 0 0,5 3 0 15,5-3 0-15,2 2 0 0,6 0 0 0,2 0 0 16,3 1 0-16,3 0 0 0,-1-3 0 0,5 3 0 0,3-5 0 15,-1 2-128-15,-3 2 128 0,4-4 0 0,4-1 0 0,0 5 0 16,2 3 0-16,-1 2 0 0,0 1 0 0,1 1 0 16,-1-1 144-16,-4 3-144 0,-7 3 192 0,-2 1-192 15,-2-5 0-15,-8 2 0 0,-8 0 0 0,-4 1 0 16,-4-3 0-16,-8 0 0 0,-9-1 176 0,-6-1-48 16,-7 1-128-16,-5 1 192 0,-6-1-64 0,-1 0 0 15,-6 2-128-15,-11 0 176 0,-10 0-176 0,-4-3 192 16,-5 1-192-16,-5-1 0 0,-5 0 0 0,-2 0 128 15,-7 0-128-15,-2 0 0 0,0 0 0 0,-6 0 0 16,0 0 128-16,-11 0-128 0,0 0 0 0,10 2 128 16,-10-2-128-16,0 0 0 0,0 0 0 0,0 0 128 15,0 0 0-15,0 0-128 0,0 0 192 0,0 0-64 16,0 0 16-16,0 0 0 0,0 0 0 0,0 0 0 0,0 0-144 0,0 0 0 16,0 0 0-16,0 0 0 0,0 0 0 0,0 0 0 15,0 0 0-15,0 0 0 0,-4-9 0 0,4 9 0 16,0 0 0-16,0 0 0 0,0 0 0 0,0 0 0 15,0 0 0-15,0 0 0 0,0 0 0 0,0 0 0 16,0 0 0-16,0 0 0 0,0 0 0 0,9-2 0 16,-9 2 0-16,9 2 0 0,-9-2 0 0,10 1 0 15,-3 1 0-15,-7-2 0 0,9 2 0 0,-9-2 0 16,8 2 0-16,-8-2 0 0,0 0 0 0,0 0 0 16,0 0 0-16,0 0 0 0,0 0 0 0,0 0 0 15,0 0 0-15,0 0 0 0,0 0 0 0,0 0 0 16,0 0 0-16,0 0 0 0,0 0 0 0,0 0 0 15,0 0 0-15,0 0 0 0,0 0 0 0,0 0 0 0,0 0 0 0,0 0 0 16,0 0 0-16,0 0 0 0,0 0 0 0,0 0 0 16,0 0 0-16,0 0 0 0,0 0 0 0,0 0 0 15,0 0 0-15,0 0 0 0,0 0 0 0,0 0 0 16,0 0 0-16,5 4 0 0,-5-4 0 0,0 0 0 16,0 0 0-16,0 0 0 0,0 0 0 0,0 0 0 15,0 0 0-15,0 0 0 0,0 0 0 0,0 0 0 16,0 0 0-16,0 0 0 0,0 0 0 0,-1 10 0 15,1-10 0-15,0 0 0 0,0 0 0 0,0 0 0 16,0 0 0-16,0 0 0 0,0 0 0 0,0 0 0 16,0 0 0-16,0 0 0 0,0 0 0 0,0 0 0 15,0 0 0-15,0 0 0 0,0 0 0 0,0 0 0 0,0 0 0 0,0 0-192 16,0 0 64-16,0 0 128 16,0 0-384-16,0 0 64 0,0 0 0 0,0 0 0 15,-4-9-432-15,4 9-80 0,0 0 0 0,0 0-16 16,-9-6-1520-16,9 6-288 0,0 0-64 0,-9-8-10672 15</inkml:trace>
  <inkml:trace contextRef="#ctx0" brushRef="#br1" timeOffset="31454.07">7191 12010 2751 0,'0'0'128'0,"0"0"16"0,-7 2-144 0,2 2 0 0,-1-1 0 0,0-1 0 16,-2-1 2368-16,3 1 448 0,-1-2 96 0,-1-2 16 15,2 4-1344-15,-1-2-272 0,-1 0-48 0,1 0-16 16,6 0-144-16,0 0-16 0,0 0-16 0,0 0 0 15,-5-2-80-15,5 2-16 0,0 0 0 0,0 0 0 16,0 0-400-16,1-5-64 0,2-2-32 0,2 0 0 16,1-3-96-16,3 1 0 0,1-5-16 0,3 3 0 0,1-1 16 0,4-2 0 15,3 2 0-15,2-1 0 0,3-2-96 0,2 0-16 16,1-2 0-16,1 2 0 0,1 1-80 0,-1 2-32 16,5-2 0-16,-2 2 0 0,0 4-32 0,-1-2 0 15,-1 2 0-15,1 1 0 0,0 2-128 0,-4 3 128 16,-3 4-128-16,-2 0 128 0,-5 1-128 0,0 3 0 15,-4-1 0-15,-4 6 0 0,-2 0 0 0,-2 3 128 16,-2 2-128-16,-3-2 0 0,-2 1 128 0,-2-1-128 16,-2 0 128-16,-3 2-128 0,-2 0 192 0,-1-1-64 15,-2 1 0-15,0-2 0 0,1 0 0 0,0 0-128 16,1-2 192-16,2-3-64 0,1 1-128 0,2-2 0 16,2 2 144-16,3-3-144 0,2 1 0 0,3-1 0 15,2 0 0-15,4 2 0 0,3 0 0 0,4 3 0 16,3 0 0-16,4 0-128 0,3 0 128 0,0 4 0 15,1-1-144-15,-2 2 144 0,0 0 0 0,-3 5 0 16,1 0 0-16,-4 2 0 0,-1 2 0 0,-2-4 0 0,-2 1 0 16,-2 2 0-16,-4-1 256 0,-2 3 128 0,-2-4 32 15,-1 1 0-15,-4-1 240 0,-3 0 48 0,-3-3 16 0,-1 2 0 16,-1 2 32-16,-4-2 0 0,-3-2 0 0,-3-1 0 16,-1 0-144-16,-5-1-32 0,-5-2 0 0,-4 1 0 15,-1-1-256-15,-3 1-48 0,-7-1-16 0,4-3 0 16,-1-1-64-16,3-5-32 0,1 1 0 0,4-6 0 15,-1 1-160-15,5-4 0 0,1-3 144 0,-3-8-144 16,8 2-1088-16,8-2-304 0,6-4-48 0,6 9-10544 16,3-3-2112-16</inkml:trace>
  <inkml:trace contextRef="#ctx0" brushRef="#br1" timeOffset="32173.28">9029 12109 8287 0,'1'-13'368'0,"-1"13"80"0,4-4-448 0,-2-2 0 16,2-3 0-16,-1 4 0 0,-3-4 2464 0,0 3 416 15,-1-1 64-15,-1 0 32 0,-2 0-1296 0,2-1-256 16,-3 1-48-16,0 1-16 0,-3-2-112 0,-1 4-32 0,-2 1 0 0,-3 3 0 16,-1 2-224-16,-3 1-48 0,-4 2-16 0,0 4 0 15,0-2-416-15,-4 6-64 0,3 2-32 0,-1 2 0 16,0 1-96-16,1-1 0 0,2 5-16 0,1 0 0 15,4 0-64-15,3 3-16 0,3-4 0 0,2-3 0 16,2 0-224-16,5-4 128 0,3-3-128 0,3-1 0 16,3-1 192-16,2-1-64 0,3-4-128 0,2-2 192 0,2-2 112 15,2-2 16-15,2-1 0 0,2-3 0 0,-2-3 128 0,1 0 16 16,-1-4 16-16,0-1 0 0,1 2-160 0,-3-1-48 16,-2-1 0-16,-3-3 0 0,0 2-96 0,-2 1-32 15,-2 1 0-15,1 1 0 0,-2-1-144 0,-1 4 128 16,0-1-128-16,-2 5 128 0,-6 5-128 0,0 0 0 15,0 0 0-15,8 6 0 0,-3 6 0 0,0 2 0 16,-1 1-176-16,-1 9 176 0,-1 3 0 0,-1 7-128 16,-1 5 128-16,0 6 0 0,-1 2 0 0,-1 3 0 15,-2 0 0-15,-1 4 0 0,-2-3 0 0,-2-1 0 16,2-1 0-16,-3-3 0 0,-1 1 256 0,0-5 0 16,-2-3-16-16,-2-1 0 0,0 1 96 0,-3-4 32 15,0-6 0-15,-2 2 0 0,0-7-112 0,-2 0 0 16,0-3-16-16,1-3 0 0,-2-6 16 0,1-3 16 15,2-4 0-15,0-4 0 0,-1-2 32 0,2-4 0 16,-1-4 0-16,-1-3 0 0,1-4-144 0,2-5-32 16,3-4 0-16,4 1 0 0,-1 1-128 0,7-1 0 0,1 2 0 0,6 1-176 15,3 0 176-15,4 2-160 0,2 0 160 16,7 4-160-16,3 0 160 0,7 1-192 0,7 1 192 0,5 1-192 16,6 1 192-16,6 6-192 0,3 1 192 0,28 0-192 31,-8 4-176-31,-6 5-32 0,-4 2-16 0,-4 2 0 15,-5-3-1120-15,-9 2-240 0,-4 3-32 0,-17 0-9792 0,-3 1-1968 0</inkml:trace>
  <inkml:trace contextRef="#ctx0" brushRef="#br1" timeOffset="32722.39">6807 13248 13823 0,'0'0'608'0,"0"0"128"0,0 0-592 0,9-4-144 0,1 1 0 0,4 1 0 16,1-1 1936-16,3 1 368 0,5-5 64 0,2 1 0 15,6 1-1280-15,6-4-272 0,6 3-48 0,9-1-16 16,10 0 80-16,8 2 32 0,5-7 0 0,8 5 0 16,6-1 176-16,6 2 48 0,7 2 0 0,2-4 0 0,-4 2-128 0,2 2 0 15,0 0-16-15,-2 0 0 0,-6-1-128 0,-3 3-32 16,-8-2 0-16,-1 1 0 0,-5 3-272 0,-3-2-64 15,-3 1-16-15,-7-1 0 0,-3 0-224 0,-7-1-32 16,-4 2-16-16,-5 0 0 0,-6-3-160 0,-6 3-224 16,-2-3 48-16,-5 3-11728 15,-4-1-2336-15</inkml:trace>
  <inkml:trace contextRef="#ctx0" brushRef="#br1" timeOffset="36941.24">28490 10374 12831 0,'0'0'576'0,"0"0"112"0,0 0-560 0,0 0-128 16,0 0 0-16,0 0 0 0,0 0 864 0,0 0 144 15,0 0 16-15,0 0 16 0,0 0 48 0,0 0 16 16,0 0 0-16,0 0 0 0,0 0-240 0,5-4-48 16,1-5-16-16,3 0 0 0,1-2-48 0,3-1-16 15,1 1 0-15,2-3 0 0,4-1-192 0,2 2-32 16,5 2-16-16,1-3 0 0,3-3-128 0,0 3-32 16,2 1 0-16,-1 3 0 0,0 0-144 0,-3 2-16 15,-2 5-16-15,-2 0 0 0,-6 0-160 0,-2 7 0 16,-3 1 144-16,-3 2-144 0,-3 3 0 0,-3 0 0 15,-4 3 0-15,-3 2 0 0,-5 3 0 0,-3 2 0 16,-5 2 0-16,-4 1 0 0,-3-3 128 0,-2 0-128 0,-5-1 160 16,1 0-160-16,0-1 0 0,4-1 128 15,0-3-128-15,3-4 0 0,5 1 0 0,2 1 0 0,4-3 128 0,3-2-128 16,7-7 0-16,0 0 0 0,0 0 0 0,10 8 0 16,6-7 0-16,3 2 0 0,6 1 0 0,3 1 0 15,1 0 0-15,2 0 0 0,1 2 128 0,-3 1-128 16,-2 5 0-16,-2-3 0 0,0 1 0 0,-5 3 0 15,-3-2 0-15,-3 3 0 0,-4 0 0 0,-4 3 0 16,-4 1 0-16,-3 0 176 0,-4 2-48 0,-5-2-128 0,-1-4 448 0,-4 1-32 16,-3 2 0-16,-2 0 0 0,-3-3 96 0,-2 1 0 15,-5-4 16-15,0-2 0 16,-4 3-64-16,-2-3-16 0,0 0 0 0,3-2 0 0,2 0-192 0,1-4-32 16,5 1-16-16,1-2 0 0,1-3-80 0,4-2 0 15,2-2-128-15,5-1 192 0,0-1-192 0,3-5 0 16,2 1 0-16,2 1 0 15,0-2-1408-15,2 2-208 0,2-4-48 0,3 4-8240 16,2-2-1632-16</inkml:trace>
  <inkml:trace contextRef="#ctx0" brushRef="#br1" timeOffset="37592.78">29952 10524 14735 0,'-3'-5'1312'0,"3"5"-1056"15,0 0-256-15,-6-3 0 0,6 3 640 0,-8-10 64 16,0 1 0-16,-2 0 16 0,-1 4 256 0,-3 0 48 16,-3-4 16-16,1 3 0 0,-2-6-160 0,0 9-48 0,0 0 0 0,1 3 0 15,-1-1-320-15,-1 5-64 0,-2 3 0 16,1 5-16-16,-2-5-144 0,3 3-32 0,2 3 0 16,-4 0 0-16,3 5-96 0,6 1-32 0,3-1 0 0,2-3 0 15,2-1-128-15,3 0 192 0,4-4-192 0,3 0 192 16,4-2-32-16,3-2 0 0,0-3 0 0,5-3 0 15,2 0 176-15,3-4 48 0,2-5 0 0,1 0 0 16,1-2 32-16,0-1 16 0,0 1 0 0,-3-2 0 16,-4 4-176-16,-4 0-16 0,-4 5-16 0,-11 4 0 15,7-5 96-15,-7 5 0 0,0 0 16 0,2 9 0 16,-3 4-80-16,-4 3 0 0,-5 5-16 0,-3 2 0 16,-3 7-96-16,-2 1-16 0,-1-2 0 0,-3 4 0 15,-1 0-128-15,-1 3 192 0,-3-1-192 0,1-2 192 16,-2-4-48-16,0 2 0 0,-1-1 0 0,1-2 0 0,0 0 0 15,1-2 0-15,-2-1 0 0,1-4 0 0,0-2-144 0,1-2 192 16,0-3-192-16,2-3 192 0,2-4-432 0,5-3-80 16,4-4 0-16,5-1-16 15,4-4-1968-15,1-6-384 0,3-1-64 0</inkml:trace>
  <inkml:trace contextRef="#ctx0" brushRef="#br1" timeOffset="37955.48">30644 9831 19343 0,'0'0'1728'0,"0"0"-1392"0,5-9-336 0,-5 9 0 16,0 0 944-16,0 0 112 0,0 0 32 0,0 0 0 16,0 0-496-16,-3 15-80 0,-1 5-32 0,-4 1 0 15,-6 6 224-15,0 2 64 0,-2 5 0 0,-3 7 0 16,-3 5-32-16,-3 5 0 0,-5 5 0 0,-1 1 0 16,-3 3-208-16,-4 4-32 0,-5 4-16 0,-3-1 0 15,1-1-224-15,3-1-32 0,0-3-16 0,4-3 0 16,3-10-80-16,6-4 0 0,5-7-128 0,4-2 192 0,-2-6-192 15,5-7 128-15,5-5-128 0,4-3 0 0,4-2 0 0,4-13 0 16,0 0 0-16,0 0 0 16,13-5-1808-16,1-4-256 0,1-9-48 0</inkml:trace>
  <inkml:trace contextRef="#ctx0" brushRef="#br1" timeOffset="39503.46">31683 10106 35007 0,'-18'-14'1552'0,"7"10"320"0,-5 0-1488 0,5 0-384 0,2 3 0 0,9 1 0 15,0 0 1360-15,0 0 208 0,0 0 32 0,0 0 16 0,0 0-1392 0,0 0-224 16,15 5-160-16,2-2 32 16,1-2-2512-16,-1 0-496 0</inkml:trace>
  <inkml:trace contextRef="#ctx0" brushRef="#br1" timeOffset="40540.18">6924 11509 10127 0,'0'0'896'0,"-12"8"-704"16,-3-2-192-16,-3 7 0 0,-3 1 848 0,-3 5 144 15,-4 1 32-15,-4 3 0 0,-5 2-128 0,-4 8 0 16,-1 5-16-16,-2 8 0 0,-3 6-32 0,-1 7 0 15,-3 8 0-15,-3 11 0 0,-4 8-48 0,2 8-16 16,0 5 0-16,0 9 0 0,1 8-160 0,7 7-48 16,4 7 0-16,4 0 0 0,8-1-304 0,4 1-64 15,7 1-16-15,4-10 0 0,7-6-32 0,5-2-16 16,5-7 0-16,8-8 0 0,1-12-144 0,6-4 0 16,3-9 0-16,7-3 0 0,6-1 176 0,4-8-48 0,5-3-128 15,-6-17 192-15,7 2-192 0,6 0-128 0,3-3 128 16,25 8-208-1,-6-7-544-15,0-6-96 0,3-3-32 0</inkml:trace>
  <inkml:trace contextRef="#ctx0" brushRef="#br1" timeOffset="41144.83">9855 11608 3679 0,'14'1'320'0,"-3"3"-320"0,2 0 0 16,0 2 0-16,1-2 1552 0,1 1 240 0,4 5 64 0,0 3 0 15,0 5-1168-15,0 6-240 0,2 1-32 0,2 10-16 16,-1 4 48-16,3 7 0 0,1 6 0 0,-3 4 0 16,-1 9 128-16,-2 3 16 0,-1 7 16 0,-2 3 0 15,-3 7 224-15,-5 3 64 0,-2 6 0 0,-3 0 0 16,-3 4-192-16,-3-2-16 0,-5 1-16 0,-1 1 0 0,-5 0 160 15,-2 0 16-15,-7-7 16 0,-2 1 0 0,-4-1 224 0,-1-4 32 16,-2-2 16-16,-1-4 0 0,-2-2-112 0,1-5 0 16,1-2-16-16,0-10 0 0,1-2-384 0,-2-6-80 15,1-4-16-15,0-3 0 0,0 0-272 0,6-7-64 16,-2-6-16-16,5-2 0 0,4-8-176 0,2-4 0 16,1-6 0-16,3-6-10240 15,1-5-2048-15</inkml:trace>
  <inkml:trace contextRef="#ctx0" brushRef="#br1" timeOffset="41575.85">10985 11756 11055 0,'0'0'976'16,"0"0"-784"-16,-6 0-192 0,-2 2 0 15,-1 1 1216-15,-1 4 192 0,-4 2 32 0,-2 4 16 16,-2 3-496-16,-3 3-112 0,0 4-16 0,-3 5 0 16,-3 4 128-16,0 7 32 0,-1 6 0 0,-1 10 0 0,-1 7-48 0,0 7-16 15,1 7 0-15,2 8 0 0,-3 5-240 0,2 5-48 16,0 1-16-16,4 7 0 0,2 4-176 0,4-6-16 16,2-2-16-16,2-4 0 0,4 0-192 0,2-8-32 15,8-6-16-15,0-6 0 0,6-11 16 0,3 0 16 16,3-9 0-16,6 0 0 0,4-5-208 0,8-5 176 15,4-6-176-15,7-4 160 0,6-2-448 0,7-3-96 16,11-5 0-16,10-4-13280 0</inkml:trace>
  <inkml:trace contextRef="#ctx0" brushRef="#br1" timeOffset="42450.63">15423 11651 5519 0,'0'0'496'0,"0"0"-496"0,0 0 0 0,-4-9 0 15,4 9 1408-15,0 0 192 0,-3-11 48 0,1 3 0 16,2 8-704-16,0 0-144 0,-2-11-32 0,2 11 0 15,0 0-192-15,0 0-32 0,0 0-16 0,0 0 0 16,7-8-176-16,-7 8-32 0,10-4-16 0,0 3 0 0,2 1 208 0,2 1 64 16,-2 3 0-16,5 1 0 0,1 0 64 0,2 8 32 15,3 1 0-15,3 3 0 0,4 0-160 0,-1 6-16 16,1 3-16-16,0 6 0 0,0 4-352 0,-2 4-128 16,1 2 0-16,-4 2 0 0,0 7 0 0,-2 4 128 15,-2 2-128-15,1 3 0 0,-7-2 144 0,-1-1-16 16,-2 6 0-16,-3-4 0 0,-2 0 336 0,-2-1 64 15,-1 1 16-15,-4-3 0 0,-2 0 288 0,-1-2 48 16,1 0 16-16,-7-2 0 0,-4 0-128 0,-2-1 0 16,-2-3-16-16,-1 0 0 0,1 2-176 0,-4-1-48 15,1-3 0-15,-2 3 0 0,-1 1-80 0,0-3 0 16,-1 2-16-16,3-2 0 0,-1-3-224 0,-1 2-32 16,2-7-16-16,-2 2 0 0,4-4-160 0,1-2 128 15,-1-3-128-15,2 0 128 0,1 0-128 0,1-7 128 16,-3-2-128-16,4-3 128 0,-2 1-128 0,4-3 160 15,-1-3-160-15,0-2 160 0,-2-2-32 0,1-6 0 16,0 0 0-16,3-1 0 16,-1-8-1536-16,5-3-320 0,-1-6-64 0</inkml:trace>
  <inkml:trace contextRef="#ctx0" brushRef="#br1" timeOffset="43221.41">16619 12438 15375 0,'0'0'672'0,"-10"0"160"0,2-1-672 0,8 1-160 16,0 0 0-16,0 0 0 0,0 0 960 0,0 0 144 15,9-5 48-15,3 1 0 0,2-1-144 0,4 1-32 16,3 0 0-16,1 2 0 0,4-6-208 0,2 2-32 15,1-1-16-15,2-2 0 0,-3 2-400 0,0-2-64 16,2 1-32-16,-2 1 0 0,-1 3-224 0,-3 0 128 16,-4 1-128-16,-3 3 0 15,-3 2-1664-15,-5 2-416 0,-9-4-96 0,0 0 0 0</inkml:trace>
  <inkml:trace contextRef="#ctx0" brushRef="#br1" timeOffset="43380.97">16479 12877 23951 0,'0'0'2128'0,"0"0"-1696"0,0 0-432 0,0 0 0 16,14-2 1600-16,4 2 256 0,1 3 32 0,6-2 16 16,4-1-832-16,8-2-176 0,5-2-16 0,6-4-16 15,5 1-160-15,3-4-48 0,2 4 0 0,0-3 0 16,0 1-336-16,-1 0-64 0,0 4 0 0,-2 1-16 16,-3-2-1088-1,-4 4-224-15,-3 4-32 0</inkml:trace>
  <inkml:trace contextRef="#ctx0" brushRef="#br1" timeOffset="51834.01">5387 9339 8287 0,'0'0'368'0,"10"0"80"0,-10 0-448 0,0 0 0 16,12-2 0-16,-12 2 0 0,7-4 1312 0,-7 4 176 15,9-5 48-15,-9 5 0 0,7-7-592 0,-7 7-112 16,6-6-32-16,-6 6 0 0,5-11 144 0,-1 0 16 16,-2 3 16-16,-2-5 0 0,-1 3-272 0,-2-2-48 15,-2 2-16-15,0 1 0 0,0-4-32 0,-4 5-16 16,-2-4 0-16,-2 1 0 0,-2-1-112 0,0-2-32 16,1 3 0-16,-2 1 0 0,-1-3-96 0,-1 2-32 15,0-2 0-15,-6 0 0 0,-2 3 0 0,2 1 0 16,0-4 0-16,-1 4 0 0,-3-3-128 0,0 2-16 0,-4 1-16 0,2-3 0 15,-2 5-160-15,-1-4 0 0,2 5 144 0,-1 0-144 16,-1-2 0-16,-1 3 0 0,-4-3 0 0,0 5 0 16,0-1 0-16,0 2 128 0,-2-1-128 0,2 0 0 15,-4-1 0-15,0 3 0 0,1 1 0 0,2 1 128 16,0 3-128-16,0 2 0 0,1 2 0 0,0 4 0 16,-4 0 0-16,3 0 0 0,-1 0 0 0,1 4 0 15,-2-5 0-15,2 2 0 0,1 1 0 0,1 2-128 16,0 3 128-16,0 0 0 0,2 0 0 0,0 2 0 15,1 2 0-15,-2-2 0 0,0 0 0 0,0 0 0 16,0 1 0-16,2-3 0 0,1-1 0 0,1 2 0 16,2 0 0-16,-1-1 0 0,2-1 0 0,1 0 0 15,3 0 0-15,0 1-128 0,4 0 128 0,0 0 0 0,2 0 0 16,-1 1 0-16,2 1 0 0,1 2 0 0,1-3 0 0,2 2 0 16,2 2 0-16,0 1-128 0,4-3 128 0,3-1 0 15,0 2 0-15,5 1-128 0,0-2 128 0,5 1 0 16,0-1 0-16,3 0 0 0,4 0 0 0,-1 1-128 15,2 1 128-15,2-2 0 0,1-3 0 0,4 0 0 16,-1-1 0-16,2 2 0 0,1 2 0 0,1-2 0 16,1-1 0-16,1 3 176 0,1-3-16 0,-1 0 0 15,2-2 0-15,1 0 0 0,0-4 16 0,2 2 0 16,3-1 0-16,0 0 0 0,2-4-48 0,2 0-128 16,1 2 192-16,0-2-64 0,-1 0-128 0,1-4 192 15,1 1-192-15,1 2 192 0,-1-3-192 0,0 2 128 16,1-5-128-16,3-1 128 0,2-2 0 0,-1-2-128 0,-3 0 192 0,-1-1-64 15,1-3 0-15,0 0-128 0,-1-1 192 0,1-2-64 16,2 0 16-16,-1-3 0 0,-1-2 0 0,1 0 0 16,1 0 0-16,3-3 0 0,-5-2 0 0,0-2 0 15,1-1-16-15,0 0 0 0,0 5 0 0,2-2 0 16,0-3-128-16,-1-1 0 0,-1 1 0 0,1 0 128 16,-2-4-128-16,-3-2 0 0,0-1 0 0,-1 2 0 15,-2 1 128-15,-4 1-128 0,-1 1 0 0,-2-4 128 16,-2 0 32-16,0 0 0 0,-3-3 0 0,-2 3 0 15,-1-2-160-15,0 1 192 0,-4 1-192 0,-2-2 192 16,-1 2 64-16,-1 1 0 0,-3-3 16 0,0 2 0 16,-4-4-80-16,-2 3 0 0,-3 2-16 0,-1-4 0 15,-3 2-32-15,-3 2 0 0,-1 1 0 0,-5 0 0 0,-4 1 96 16,-2 1 16-16,-5 3 0 0,-3 2 0 0,-2-1-64 0,-3 2-16 16,-2 2 0-16,-3 2 0 0,-1 4-176 0,-1-1 0 15,-6 5 0-15,1-4 128 0,-1 1-128 0,-2 0 0 16,0 3 0-16,1-3 0 0,1 1 0 0,1-1 0 15,1 4 0-15,2 3 0 0,5-1 0 0,0 1-144 16,0-2 0-16,3 1 0 16,2 3-1296-16,4 3-256 0,2 1-48 0,-1-1-13472 0</inkml:trace>
  <inkml:trace contextRef="#ctx0" brushRef="#br1" timeOffset="65655.45">27972 1390 9215 0,'0'0'816'0,"0"0"-656"16,-5-9-160-16,1-1 0 0,1 2 528 0,0-2 80 16,1 0 16-16,-2-3 0 0,2 0-176 0,0 0-16 15,-1 0-16-15,1-1 0 0,-1 2-192 0,1 3-32 0,-2-1-16 0,0 3 0 16,-1-5 112-16,-1 5 32 0,-2-1 0 0,-1 3 0 16,-1 0 448-16,0 0 80 0,-3 0 32 0,2 1 0 15,-1 1 64-15,2-3 16 0,0 1 0 0,0 1 0 16,0 3 0-16,-1-2 0 0,0-2 0 0,2 1 0 15,-4 1-128-15,4-1-32 0,2-5 0 0,2 4 0 16,1 1-64-16,4 4-16 0,2-10 0 0,4 1 0 16,0-4-224-16,4-1-48 0,2 0-16 0,0 1 0 15,6-2-160-15,2-3-16 0,3 1-16 0,-1 0 0 16,-1 1-240-16,2 0 144 0,-1 1-144 0,2 4 128 16,-4-2-128-16,1 5 0 0,-3 2 144 0,-3 3-144 15,-2 2 128-15,-3 7-128 0,-3 6 128 0,-2 4-128 16,-3 2 0-16,-5 6 0 0,-2 6 0 0,-4 4 0 15,-4 2 128-15,-1 2-128 0,-6 2 160 0,0 7-160 0,-1-1 0 0,0-1 0 16,-1-5 0-16,3-4 0 0,1-6 0 0,3-7 0 16,4-2 0-16,2-6-160 0,4-2 160 0,5-13 0 15,0 0 0-15,0 0 0 0,0 0 0 0,0 0 0 16,-5-13 0-16,2 0 128 0,-1 0-128 0,0-1-240 16,-1-1 64-16,0 1 16 15,-1 1-528-15,-3 1-96 0,0 0-32 0,-1 7 0 16,1 3-1696-16,-2 0-352 0</inkml:trace>
  <inkml:trace contextRef="#ctx0" brushRef="#br1" timeOffset="66790.07">28556 62 18303 0,'6'-17'816'16,"-1"7"160"-16,2-1-784 0,0-5-192 0,1 2 0 0,-1 2 0 0,1 0 192 0,-3 3 0 15,0 2 0-15,0-1 0 0,0 0 320 0,1 1 48 16,-3-3 16-16,1 2 0 0,-1-2 64 0,-1-5 0 15,-2 3 16-15,-1 1 0 0,-3-1 48 0,-1 5 16 16,-1-4 0-16,-2 4 0 0,-2-2-272 0,-2 3-48 16,0-1-16-16,-2 1 0 0,-3 3-144 0,-1 3-48 15,-2 2 0-15,-1 0 0 0,-4 2 32 0,4 1 0 16,-3 0 0-16,-4 5 0 0,-4-3-96 0,-1 3 0 0,-4-1-128 0,-2 3 192 16,-2 1 80-16,18-5 16 0,-5 4 0 0,-2 4 0 15,-2 1 64-15,-1 3 16 0,1 2 0 0,0 1 0 16,0 4-96-16,-27 25-16 0,7-5 0 0,3-5 0 15,5-6-80-15,0-5-32 0,0 2 0 0,2 3 0 16,1 5-16-16,22-15 0 0,0 10 0 0,-2 3 0 16,0 5-128-16,4-1 0 0,0 4 0 0,4 1 128 15,-1 3-128-15,-5 41 0 0,7-15 144 0,6-11-144 16,6-6 0-16,6-10 0 0,4-6 0 0,2-5 128 16,5 1-128-16,3-7 0 0,6-5 128 0,3-1-128 15,3-1 128-15,3-2-128 0,2 3 160 0,3-4-160 16,4-4 224-16,1-1-48 0,-1 0-16 0,1-6 0 15,-1 0-32-15,2-1 0 0,1-6 0 0,2 0 0 16,3-5 16-16,4-3 0 0,4-5 0 0,-3-5 0 0,3-1 32 0,-7-1 0 16,-3-5 0-16,-2-3 0 0,1-1 16 0,-2-3 0 15,-2 4 0-15,1-1 0 0,0-5 64 0,-4-2 32 16,-3-2 0-16,-3-3 0 0,-3 0 32 0,-3-1 0 16,-2-1 0-16,-3 0 0 0,-5-1-112 0,0 0-16 15,-4-3 0-15,-2 4 0 0,-3 1-64 0,-2 0 0 16,-3 0-128-16,-2 0 192 0,0 1-192 0,-4 0 176 15,-4-1-176-15,0 17 160 0,-2-7-160 0,-3 3 0 16,-2-4 0-16,-2 3 128 0,1-1-128 0,-3 5 0 16,-1-1 0-16,-16-15 0 0,4 7 0 0,0 5 0 15,-3 6 0-15,5-1 0 0,-2 0 0 0,0-1 0 0,-2 6 0 16,3 2 0-16,-1 1 0 0,1 1 0 16,-4 0 0-16,3 0 0 0,-1 3 0 0,2-2 0 0,1 2-144 0,2-1 144 15,1 2 0-15,2 0-128 0,1 1 128 0,0 1 0 16,-3 1 0-16,0-1-128 0,-1 0 128 0,-2 2 0 15,-2 2 0-15,2 0 0 0,-3 2 0 0,-2 0 0 16,-1 3-128-16,0 3 128 0,1-2 0 0,0 1 0 16,1 5-128-16,-1-3 128 0,4 3 0 0,1-2 0 15,4 0 0-15,2 3-128 0,-1-2 128 0,2 4 0 16,-1 0 0-16,-2-1 0 0,-2 1 0 0,1 2 0 16,-1 3-128-16,-2-1 128 0,-4-3 0 0,2 4 0 15,-2 4 0-15,-1 5-128 0,0 8 128 0,13-16 0 16,1 12 0-16,1 3-160 0,0 2 160 0,1 3-128 15,1 7 128-15,2-3-128 0,0 4 128 0,-4 38-128 16,4-16 128-16,7-9 0 0,3-4 0 0,3-5-128 0,1-3 128 16,2-3 0-16,1-1 0 0,4-5 0 0,1 0 0 0,6 3 0 15,1-5 0-15,5 0-128 0,1-2 128 0,5 1-128 16,2-3 128-16,6-1-128 0,5-1 128 0,2-4 0 16,3 0 0-16,-1-5 0 0,1-4-192 0,0-3 32 15,-2-2 16-15,3 0 0 16,4-2-944-16,1-2-176 0,2-4-32 0,-1-2-14464 0</inkml:trace>
  <inkml:trace contextRef="#ctx0" brushRef="#br1" timeOffset="68416.83">31226 10116 20271 0,'4'-17'896'0,"0"8"192"0,1-1-880 0,2 1-208 15,-1-2 0-15,0 5 0 0,-1-2 1056 0,-5 8 160 16,5-6 48-16,-5 6 0 0,7-7-32 0,-7 7 0 15,5-7 0-15,-5 7 0 0,0 0-192 0,0 0-32 16,0 0-16-16,0 0 0 0,0 0-272 0,0 0-48 16,0 0-16-16,0 0 0 0,0 0-96 0,7 11-32 15,-3 2 0-15,-4 3 0 0,-4 5 96 0,-2 3 16 16,-4 8 0-16,-3 3 0 0,-1 6-224 0,-2 5-32 16,-3-2-16-16,0 3 0 0,0 0-144 0,-4 3-32 15,4 2 0-15,-2-1 0 0,2-1-16 0,-1-3-16 0,-2-1 0 0,-1-3 0 16,3-1-160-16,0-5 192 0,1-5-192 0,1-4 192 15,3 0 64-15,1-6 32 0,1-2 0 0,5-1 0 16,3-2-32-16,1-4-16 0,1-4 0 0,3-9 0 16,0 0-48-16,8 5-16 0,-8-5 0 0,16-1 0 15,3-3 0-15,1-2 0 0,2-4 0 0,-2 1 0 16,3-1-176-16,0 1 160 0,0-3-160 0,1 4 160 16,1-4-160-16,2 6 0 0,1-2 0 0,1 4 0 15,-1-2 0-15,3 0 0 0,0 1 0 0,2 2 0 16,2 3 0-16,0-1 0 0,1 1 144 0,-3 1-144 15,1 4 0-15,-2 1 0 0,-1-2 0 0,-3-1 0 16,-2 1 0-16,-2 1 0 0,1 1 0 0,-5-3 0 16,1-1 0-16,-3 1 0 0,-2-1 0 0,-2 2 0 15,-3-3 0-15,-2 1 0 0,-9-2 0 0,0 0 0 0,0 0 0 0,0 0 0 16,0 0 0-16,0 0 128 0,0 0-128 0,0 0 0 16,0 0 128-16,0 0-128 0,0 0 0 15,0 0 144-15,-13 2-144 0,-2 1 0 0,-4 2 128 16,0 0-128-16,0-4 0 0,0 3 0 0,-2 1 0 0,1 3 0 15,-3-2 0-15,-1-3-144 0,-3-1 144 0,-1 1-160 16,-2 2 160-16,-2 0-160 0,-1-1 160 0,0 1-160 16,-1 0 160-16,-1-1-160 0,1-1 160 0,1 1-192 15,0 1 192-15,2 0-192 0,3-1 192 0,3 3-128 16,1-1 128-16,1-5-128 0,1-1 128 0,3-1 0 16,3 1 0-16,2-1-128 0,0-4 128 0,1-1 0 15,5-1 0-15,2-3 0 0,1 1 0 0,1-5-160 16,3-4 160-16,2 0 0 0,2 2-144 0,-1-3 144 0,5-4 0 0,1-4-144 15,4-1 144-15,1-4 0 0,-1-3 0 0,2-3 0 16,0-6 0-16,2 2 0 0,-2 3 0 0,0-3-128 16,-2 4 128-16,1 0 0 0,1 1 0 0,1 0 0 15,2 3 0-15,-2 3 0 0,-1 3 0 0,1-2 0 16,-1-1 0-16,1 2 0 0,-1-3 0 0,0 4 0 16,-1 3 0-16,0 3 0 0,-2 1 0 0,1 0 0 15,-3 4 0-15,-1-1 0 0,0 0 0 0,-3 6 128 16,3 4-128-16,-8 8 0 0,0 0 0 0,0 0 0 15,4-8 0-15,-4 8 0 0,0 0 0 0,0 0 128 16,-9 0-128-16,-3 5 0 0,-2 6 0 0,-1 1 0 16,-1 4 0-16,-4 7 128 0,1 3-128 0,-2 7 0 15,0 2 0-15,0 5 0 0,1 0 0 0,-2 4 0 0,0-4 0 0,2 6 0 16,1-1 0-16,0 3 0 0,0-5 0 0,1 0 0 16,0-2 0-16,2-4 0 0,0-2 0 0,5-1 0 15,1-7 0-15,2 0 0 0,3-4 0 0,4-4 144 16,2-4-144-16,4 1 160 0,2-7-160 0,1-1 0 15,4-3 0-15,2-2 0 0,4-4 0 0,1-3 160 16,1-1-160-16,4-5 160 0,2-2-32 0,2 0-128 16,2-2 192-16,6 0-64 0,2 3-128 0,2-1 0 15,4 0 0-15,0 3 128 0,1 4-128 0,-1 0 0 16,2 3 0-16,-3 3 0 0,-3 0 0 0,-1 3 0 16,-1-1 144-16,-4 0-144 0,-2 0 0 0,-1 1 0 15,-3-2 0-15,-3 2 128 0,-1-3-128 0,-2-1-128 0,-2-1 128 16,-1-1-192-1,0-1-2368-15,-1 2-496 0,-4-1-80 0</inkml:trace>
  <inkml:trace contextRef="#ctx0" brushRef="#br1" timeOffset="70131.64">8073 13675 26207 0,'0'-13'1152'0,"0"7"256"0,0 6-1136 0,-3-7-272 16,2-3 0-16,1 3 0 0,0 2 768 0,0 5 112 15,0 0 16-15,0 0 0 0,0 0-208 0,0 0-48 16,0 0 0-16,0 0 0 0,0 0-32 0,-4 8-16 16,0 5 0-16,-2 2 0 0,-2 1 0 0,0 0 0 0,-1 3 0 0,-1 4 0 15,-2 1 0-15,-1 5 0 16,-1 6 0-16,0 0 0 0,-2 4-176 0,-3 4-32 0,-3 4-16 0,-1 2 0 15,-1 0-112-15,-1-1 0 0,-2-2-16 0,3-4 0 16,1-2 192-16,3 0 32 0,-1-7 16 0,4-3 0 16,1-3 96-16,2-4 0 0,3-2 16 15,1-3 0-15,1-2-224 0,2-1-48 0,2-1-16 0,2-4 0 16,1 0-160-16,1-5-16 0,1-5-128 0,0 0 192 16,0 0-192-16,9 3 176 0,1-3-176 0,3 0 160 15,5-2-160-15,-1 0 128 0,8 1-128 0,0-3 128 16,3-4-128-16,4 3 0 0,-2 3 0 0,2 0 0 15,0 1 0-15,1 1 0 0,-1 0 0 0,2 3 0 0,-2-1 0 16,-1 1 0-16,0 2 0 0,-1 2 0 0,0-2 0 0,-1 4 0 16,-1-1 0-16,-3-2 0 0,-2 1 0 0,-1-2 0 15,-3 5 0-15,-1-4 0 0,-2-2 0 0,-1 0 0 16,-1 1 0-16,-2 0 0 0,-3 0 0 0,-2-1 0 16,-7-4 0-16,0 0 0 0,7 8 0 0,-7-8 0 15,0 0 0-15,0 0 0 0,0 0 128 0,0 0-128 16,-1 3 0-16,1-3 128 0,-11 2-128 0,1-2 0 15,-3 0 0-15,-2 1 0 0,-1 0 0 0,-3-1 0 16,-2-2 0-16,-2 0 0 0,-1 4 0 0,-1-1 0 16,-2 0 0-16,0-1 0 0,-1 0 0 0,1 3 0 15,-3 4-128-15,1-3 128 0,0 0 0 0,0 0-176 16,-1 1 176-16,1-1-128 0,-3 1 128 0,2-1 0 0,-1-2-144 16,3 2 144-16,3 0 0 0,2 0 0 15,0-2 0-15,3-1 0 0,2-4 0 0,1 0 0 16,5 3 0-16,2-4 0 0,-1 0 0 0,5-3-176 15,1 2 176-15,2 0-128 0,1-4 128 0,2 0-128 16,2-5 128-16,4 0-128 0,0 1 128 0,3-1 0 16,0-5 128-16,0-1-128 0,2-1 0 0,0-1 0 15,1-4-160-15,-1-3 160 0,0-5 0 0,0 2 0 16,0-1 0-16,0 0 0 0,-4-3 0 0,1-2 0 0,-3-1 0 0,1 2 0 16,1 2 0-16,0 1 0 15,0-1 0-15,2-1 0 0,-3 2 0 0,1 1 0 0,1 0 0 0,1 1 0 16,0 4 0-16,1 1 0 0,-1 3 0 0,0 1 0 15,0 4 0-15,0 1 0 0,-2 0 0 0,0 3 0 0,-2 4 0 16,0-2-128-16,1 5 128 0,-2-1 0 0,-1 4 0 16,-3 5 0-16,0 0 0 0,0 0 0 15,0 0 0-15,0 0 0 0,0 0 128 0,0 0-128 0,0 0 0 0,0 0 0 16,-6 7 0-16,1 3-160 0,3-2 160 0,-2 4 0 16,-1 2 0-16,1 3 0 0,0 2 0 0,-1 2 0 15,1 4 0-15,-1 4 0 0,-2 0 0 0,-3 3 128 16,-2 2 0-16,-1 2 0 0,1 2-128 0,-1 0-160 15,-6 1 160-15,0 1-208 0,-2-2 208 0,1 0 0 16,0 1 0-16,1 0 0 0,-2-4 0 0,4 0 0 16,1-4 160-16,1 1-160 0,-1-1 0 0,0-6 128 15,2 0-128-15,3 0 0 0,-2-5 0 0,4-4 0 16,3-3 0-16,2-3-176 0,0 2 176 0,0-5 0 16,4-7 0-16,0 0 0 0,0 0 0 0,0 0 0 15,7 3 0-15,3-3 0 0,3-3 0 0,3 0 0 16,2-1 0-16,4 0 128 0,2-2-128 0,2 0 0 15,4 3-176-15,2-2 176 0,2 1 0 0,0 1 0 16,2 1-128-16,-1-2 128 0,0-2 0 0,-1 3 0 0,0 0 0 0,1 1 0 16,-2-3 0-16,0 0 0 15,-2 0 0-15,0 2 0 0,-4-1 0 0,1-1 0 16,-2 1 0-16,1 2 0 16,-3-1-640-16,2 2-144 0,-4-1-32 0,-1 0-12064 0,-5 2-2416 0</inkml:trace>
  <inkml:trace contextRef="#ctx0" brushRef="#br1" timeOffset="74331.58">22280 11839 8287 0,'0'0'736'0,"5"-7"-592"15,0 0-144-15,1 2 0 0,-3-4 2320 0,1 3 432 0,-4-2 96 0,0 2 16 16,0-2-880-16,0-2-160 0,-5 1-32 0,-1-2-16 16,-3 0-576-16,-1 0-112 0,-2 0-32 0,1 5 0 15,-6-2-208-15,1 5-32 0,-3 2-16 0,-4 2 0 16,-3 2-512-16,-3 3-96 0,-1 3-32 0,-3 4 0 15,-3-3-160-15,0 4 128 0,2 3-128 0,2 0 128 16,3 2-128-16,5 1 0 0,2-3 144 0,6 0-144 16,3-1 160-16,4-2-32 0,4-1-128 0,5-3 192 15,6 3 240-15,3-3 32 0,4-1 16 0,5-4 0 0,5 1-112 0,5-2-32 16,2-1 0-16,-1-3 0 0,3-3-144 0,0-4-48 16,1 2 0-16,-1-2 0 0,-3-4-16 0,0 2-128 15,-2-3 192-15,-2 2-64 0,-2 1-128 0,-2-1 0 16,-5 3 144-16,-2-4-144 0,-1 4 128 0,-2 2-128 15,-2-2 128-15,-1 3-128 0,-8 4 0 0,0 0 0 16,0 0 0-16,5 7 128 0,-3 3-128 0,1 7 0 16,-6 0 0-16,0 7 0 0,-5 7 0 0,-1 5 0 0,-1 2 0 15,-2 6 0-15,-2 3 0 0,2 4 0 16,-5 1 0-16,1-2 128 0,-2-6-128 0,0 1 192 16,-1-5-64-16,-3 0 0 0,1-6 400 0,-1-2 96 15,-2-7 16-15,-1 1 0 0,-3-3-48 0,-2-2 0 16,0-2 0-16,-1-2 0 0,1-4-272 0,-1 1-48 0,2-7-16 0,0 1 0 15,1-6-128-15,3-3-128 0,2-4 144 0,2-1-144 32,5-2-640-32,3-3-240 0,3-1-32 0,4 2-11440 0,3-3-2272 15</inkml:trace>
  <inkml:trace contextRef="#ctx0" brushRef="#br1" timeOffset="74817.71">23202 11982 23615 0,'-7'-18'1040'0,"5"12"224"0,-4 3-1008 0,-3 2-256 16,0 0 0-16,-4 3 0 0,-2 4 144 0,-3 1-16 15,-2 5 0-15,-4 0 0 0,-4 2 48 0,-2 4 0 16,0 2 0-16,-3 7 0 0,-3 6 272 0,-2 9 64 0,-5 1 16 0,-4 9 0 16,-4 10 64-16,-6 3 16 0,-8 8 0 0,-2 5 0 15,-5 3-96-15,-1 2 0 0,3 5-16 0,-4-7 0 16,2 0 464-16,-1-9 112 0,1-2 16 0,0-4 0 16,3-5 0-16,2-1 0 0,5-4 0 0,4-3 0 15,1-2-544-15,2-4-96 0,1-6-32 0,6-2 0 16,5-2-224-16,4-5-32 0,7-4-16 0,4-6 0 15,6-1-144-15,7-6 0 0,5-2 0 0,3-4 0 16,7-9-2240 0,12-3-368-16,6-4-80 0</inkml:trace>
  <inkml:trace contextRef="#ctx0" brushRef="#br1" timeOffset="75472.63">22362 13220 12895 0,'0'0'576'0,"0"0"112"0,0 0-560 0,-2-5-128 16,2 5 0-16,0 0 0 0,-5-8 2336 0,3 4 432 15,2 4 96-15,-7 0 16 0,0 2-1392 0,-2 3-272 16,0 2-48-16,-2 2-16 0,-1 5-80 0,-1 1-32 16,1 3 0-16,-1 1 0 0,-1 0-160 0,1 3-48 15,1 2 0-15,0-2 0 0,1-3-208 0,0 1-48 0,3 0-16 16,0-3 0-16,2-3 0 0,-1-1 0 0,6-7 0 0,1-6 0 16,0 0 16-16,0 0 16 0,0 0 0 0,10-1 0 15,3-6-80-15,1-4-32 0,4-1 0 0,2-4 0 16,2-3-272-16,2 0-48 0,1-2-16 0,-1 1 0 15,2 0 48-15,-1-6 16 0,1 4 0 0,0 0 0 16,1 3-208-16,-2 1-256 0,-2 2 48 0,-2 4 16 16,-2 6 192-16,-3 1 0 0,-2 1-160 0,-2 4 160 15,-3 5-144-15,-4 3 144 0,-3 4-192 0,-2 3 192 16,-4 3-128-16,-1 4 128 0,0 0 0 0,-4 0 0 16,-2 6 0-16,-1-5 0 0,0 1 0 0,-1-3 0 0,-1-2 0 0,3-4 0 15,0-4 0-15,4 1 0 0,2-4 0 0,5-8 0 16,0 0 0-16,0 0 0 0,7-3 256 0,3-2 0 15,3-7 0-15,4 1 0 0,2-5-32 0,2-1 0 16,1-2 0-16,1 0 0 0,1 0-224 0,1-3 0 16,1 1 128-16,-2-1-128 0,0 3 0 0,0 2 0 15,0 3 0-15,-2 5 0 0,-2-1 0 0,-2 7 0 16,-4 4 0-16,-2 5-160 0,-3 4 160 0,-3 7-192 16,-4 2 192-16,-2 5-192 0,-3 3 192 0,-4 1 0 15,-2 5 0-15,-1 0-128 0,-1 1 128 0,1-2 0 16,-3-4 0-16,5-1 0 0,-1-6 0 0,3 0 0 15,1-6 0-15,1-1 0 0,0-4 0 0,3 0 0 0,1-5 0 16,0-5 0-16,0 0-128 0,0 0-64 0,0 0 0 0,9-1 0 31,1-3-2016-31,0-1-416 0,2-1-64 0,-1 1-13568 0</inkml:trace>
  <inkml:trace contextRef="#ctx0" brushRef="#br1" timeOffset="75833.96">23502 13225 25567 0,'0'0'1136'0,"0"0"224"0,0 0-1088 0,0 0-272 16,0 0 0-16,0 0 0 0,0 0 928 0,0 0 128 15,-7 5 32-15,1 0 0 0,-2 0-16 0,2 7 0 16,-1 3 0-16,-2 3 0 0,0 1-240 0,0 2-32 16,0 1-16-16,0 5 0 0,0-3-272 0,0 6-48 15,2-2-16-15,-2 3 0 0,0-7-192 0,1 3-64 16,2-3 0-16,-1 0 0 0,1-1-192 0,0-4 176 15,-1-4-176-15,1-2 160 0,1 1-160 0,1-2 128 0,2-5-128 0,-2 0 128 32,4-7-1328-32,0 0-272 0,0 0-48 0,0 0-9104 15,1-10-1840-15</inkml:trace>
  <inkml:trace contextRef="#ctx0" brushRef="#br1" timeOffset="76270.98">23867 13149 10127 0,'0'0'448'0,"-4"7"96"0,-3 3-544 0,2 6 0 0,0-2 0 0,-2 3 0 16,2 5 3200-16,-2-2 544 0,0 5 96 0,-1 0 32 15,-1 0-1824-15,1 3-384 0,-2-2-64 0,1 3 0 0,-1-4-512 0,0 2-112 16,0-3-16-16,0-1 0 0,0 0-96 0,1-3-32 15,-2-3 0-15,3-1 0 0,0-4-128 0,2 1-16 16,2-5-16-16,-1 1 0 0,2-4-112 0,3-5-32 16,0 0 0-16,0 0 0 0,8-5 80 0,1 0 16 15,2-6 0-15,2-2 0 0,0-2-320 0,1-3-64 16,1-5-16-16,0 0 0 0,3 0-224 0,0-5 128 16,-1 2-128-16,2-3 0 0,2 2 128 0,-1 0-128 15,2-1 0-15,-1 3 0 0,1 3 0 0,1 2 0 16,0 1 0-16,0 5 0 0,-2 2 0 0,1 7 0 15,-2 1 0-15,-1 3 0 0,-2 6 128 0,-2 4-128 16,-1 6 0-16,-1 6 144 0,-3 4-144 0,-1 3 0 16,-2 5 0-16,-1 4 0 0,-3 1 0 0,2 4 0 0,-3-2 0 0,-2-2 0 15,0 2 0-15,-2-2 0 0,2-3 0 0,-2-5 128 16,-1 0-128-16,1-4 0 0,-1 2 0 0,2-5 128 16,0-4-128-16,-1-1 0 0,0-4-160 0,1-4 160 31,1-10-2512-31,0 0-416 0,-5-1-80 0</inkml:trace>
  <inkml:trace contextRef="#ctx0" brushRef="#br1" timeOffset="76436.17">23729 12941 31327 0,'-19'-20'1392'0,"13"14"272"16,0-6-1328-16,0 5-336 0,3-2 0 0,0 2 0 0,2 2 3648 0,1-4 672 15,0 4 128-15,2-5 32 0,3 1-3584 0,2-1-704 16,-1 1-192-16,1-3 0 15,-1 0-720-15,-1 2-224 0,-1-3-32 0,-3 4-12512 16,-2-1-2496-16</inkml:trace>
  <inkml:trace contextRef="#ctx0" brushRef="#br1" timeOffset="80023.91">6147 9217 7359 0,'0'0'320'15,"-4"-7"80"-15,-1-4-400 0,0 5 0 0,5 6 0 0,-5-10 0 0,-1 4 1776 0,1-2 272 16,5 8 48-16,-8-5 16 0,8 5-832 0,-9-1-144 16,0 1-48-16,3 3 0 0,-3 4-320 0,-1-1-64 15,-2 7 0-15,0 1-16 0,-1 4-176 0,-1 6-48 16,-1 0 0-16,-2 6 0 0,-2 2 0 0,1 0 0 16,2 2 0-16,2-1 0 0,2 0-176 0,2 0-32 15,3-2-16-15,0-4 0 0,2 1-48 0,1-6 0 16,3-3 0-16,2-2 0 0,2 0 128 0,2-9 32 15,3 0 0-15,2-5 0 0,4-3 288 0,2-3 64 16,2-5 16-16,2 0 0 0,5-6-192 0,0-2-32 16,2 0-16-16,-1-2 0 0,5 0-288 0,-2 0-64 15,-2 1-128-15,-1-1 192 0,2 0-192 0,-1 1 128 16,0 3-128-16,-2-1 0 0,-1 0 0 0,-1 1 0 16,-1 3 0-16,5-1 0 15,-6 1-1328-15,-3 6-352 0,-4 0-80 0,-5 1-6784 16,-9 4-1360-16</inkml:trace>
  <inkml:trace contextRef="#ctx0" brushRef="#br1" timeOffset="80320.89">6136 9554 7359 0,'0'0'320'0,"-7"0"80"0,2-1-400 0,-2-1 0 0,-1 0 0 0,3-2 0 0,1 0 3008 0,0-1 528 16,-1 0 112-16,3-2 0 16,-1 1-1840-16,3 0-368 0,3-4-80 0,0 2-16 0,3-2-560 0,2 0-112 15,1 1-32-15,7-5 0 0,3-1-128 0,4-3-16 16,5-1-16-16,5-3 0 0,5 1 64 0,4-5 16 16,3 3 0-16,4 1 0 0,0-1-128 0,2 0-32 15,3 4 0-15,-1 0 0 0,0 0-144 0,1 1-16 16,0 1-16-16,0 2 0 0,-2 4-96 0,0-2-128 15,-1 4 176-15,0 3-176 0,-2 2 0 0,0 0 0 16,-2 3 0-16,17-3-15136 0</inkml:trace>
  <inkml:trace contextRef="#ctx0" brushRef="#br1" timeOffset="81050.1">8776 8598 14335 0,'0'0'640'0,"0"0"128"0,-1-7-624 0,-2 0-144 16,-1 0 0-16,0 0 0 0,1 3 1152 0,-4-3 208 15,1 0 48-15,-2-1 0 0,-2 0-448 0,-1 3-64 0,-2-3-32 0,0 3 0 16,1 3-96-16,-2-1-32 15,-3 3 0-15,0 3 0 0,0 0-272 0,-4 6-48 16,1-1-16-16,-2 6 0 0,1 1-208 0,0 0-64 16,4 2 0-16,0-1 0 0,3 0 0 0,3-2 0 0,2-3 0 0,5-2 0 15,1 2 96-15,3-4 16 0,3-1 0 16,3 1 0-16,3-5 336 0,1-2 80 0,7 0 16 0,1-2 0 16,1-5-128-16,2 0-32 0,1-4 0 0,1 1 0 15,-1-3-256-15,-1 1-48 0,1 0-16 0,-2 0 0 16,-1 3-32-16,-1 0-16 0,-3 4 0 0,-1 2 0 15,0 3-144-15,-1 5 192 0,-3 7-192 0,-2 2 192 16,-3 5-192-16,-4 6 192 0,-4 3-192 0,-2 5 192 0,-2 4 64 16,-5 4 32-16,-4 1 0 0,-2-2 0 0,-2 2 32 0,-2-2 0 15,2-2 0-15,-4-1 0 0,1-3 16 0,0-1 16 16,0-6 0-16,-1-1 0 0,-2-4-16 0,2 0 0 16,0-3 0-16,1-3 0 0,0-2-208 0,3-5-128 15,0-3 128-15,-5-3-128 16,5-6-912-16,4-3-256 0,3-3-48 0,1-2-16 15,1-1-1632-15,3-3-320 0</inkml:trace>
  <inkml:trace contextRef="#ctx0" brushRef="#br1" timeOffset="81375.11">9603 8214 23263 0,'0'0'512'0,"0"0"96"0,0 0 32 0,0 0 16 0,0 0-528 0,0 0-128 0,-6 4 0 0,-3 5 0 15,-4 0 576-15,-2 5 96 0,-4 4 16 0,-1 2 0 16,-6 3 16-16,0 4 0 0,-4-1 0 0,-3 7 0 15,-2 5 112-15,-3 8 16 0,-2 8 16 0,0 0 0 16,-5 5-464-16,2 0-112 0,1-1-16 0,2-2 0 16,2-2-256-16,3-2 0 0,0-1 0 0,4-5 0 0,1-2 176 15,4-4-176-15,2-1 160 0,2-4-160 0,4-4 0 0,4-5 0 16,3-2-128-16,3-2-9488 16,2-3-1904-16</inkml:trace>
  <inkml:trace contextRef="#ctx0" brushRef="#br1" timeOffset="81975.38">9451 8977 21023 0,'-14'-4'448'0,"6"4"112"0,3-1 16 0,5 1 16 0,0 0-464 0,0 0-128 16,0 0 0-16,0 0 0 0,-2-8 384 0,0 2 64 15,2-3 16-15,3 1 0 0,1-4-304 0,1 0-160 16,2 2 160-16,4-3-160 0,-4 2 320 0,3 1-16 0,-2-2-16 0,2 7 0 16,-1 0 224-16,0 1 64 0,-9 4 0 0,6 5 0 15,2 0-320-15,-3 7-48 0,-1-1-16 16,-3 5 0-16,-2 1-192 0,-2 4 144 0,-2 0-144 0,-1 2 128 15,1-1-128-15,-2-2 192 0,1-2-192 0,1-3 192 16,1 0 320-16,-2-4 64 0,2-1 0 0,1-5 16 16,3-5 192-16,0 0 48 0,0 0 0 0,0 0 0 15,8-5 96-15,2-5 32 0,3-1 0 0,0-4 0 0,2-3-768 16,1 1-192-16,1-1 0 0,1-4 0 0,0 3 128 0,-2-2 0 16,-1 1 0-16,-2 3 0 0,2 3-128 0,-3 2 0 15,-3 2-192-15,1 4 192 0,-3 3 0 0,-7 3 0 16,0 0 0-16,5 7 0 0,-3 5 0 0,-4 1 0 15,-3 0 0-15,2 2 0 0,-5 1 0 0,0 1 0 16,1 0 0-16,-2-2 0 0,2-6-272 0,1 1 16 16,1-4 0-16,5-6 0 0,0 0 384 0,0 0 64 15,0 0 32-15,0 0 0 0,8-6 128 0,1-4 32 16,1-2 0-16,2-2 0 0,2 2-240 0,2 0-144 16,-1-3 192-16,1 1-192 0,1-3 176 0,-1 5-176 15,1 1 160-15,0 0-160 0,-1 5 288 0,1-1-32 16,-2 6-16-16,0 6 0 0,-1 1-496 0,-1 7-112 15,-3-1-16-15,-1 4 0 0,0 3 384 0,-2 4-144 16,-2 1 144-16,-1 2 0 0,-1 2 0 0,-1-3 0 16,1 3 0-16,1-4 0 0,1 2-192 0,2-5 192 15,1-2-192-15,2-1 192 16,3-1-2048-16,1-5-320 0</inkml:trace>
  <inkml:trace contextRef="#ctx0" brushRef="#br1" timeOffset="82293.64">10477 8840 23951 0,'0'0'2128'0,"0"0"-1696"16,0 0-432-16,0 0 0 0,0 0 960 0,0 0 96 16,0 0 32-16,-4 7 0 0,-3 2-448 0,2 4-64 15,-1-3-32-15,-2 4 0 0,-1 4-16 0,1 0 0 16,-1 1 0-16,-1 1 0 0,-2 0-256 0,2 3-48 16,1-1-16-16,3-2 0 0,-1 1-208 0,3-2 144 15,3-3-144-15,1 1 128 0,1-1-128 0,2-3 0 16,2-4 0-16,3 1 0 15,-2-5-1664-15,6-1-352 0,-4-2-80 0</inkml:trace>
  <inkml:trace contextRef="#ctx0" brushRef="#br1" timeOffset="82679.71">10866 8874 21183 0,'0'0'1888'0,"1"8"-1504"0,-1 2-384 0,-1-1 0 16,-2 1 1040-16,-1 4 144 0,-1-1 32 0,-1 2 0 16,-2 0-448-16,-1 2-64 0,-1-1-32 0,0 1 0 0,0 0-224 0,1 0-32 15,0-4-16-15,1-3 0 16,1 1 416-16,0-3 80 0,2 1 0 0,1-5 16 16,4-4 16-16,0 0 0 0,0 0 0 0,0 0 0 0,0 0 64 15,6-8 16-15,0-2 0 0,3-2 0 0,2 1-688 0,3-3-128 16,1-3-16-16,3 2-16 0,3-1-160 0,0-1 0 15,3 1 0-15,-2 0 128 0,1 4-128 0,1-1 0 16,0 3 0-16,-1 1 0 0,-1 4 0 0,-3 0 128 16,-2 3-128-16,0 5 0 0,-3 5 0 0,-1-1 0 15,-2 5 0-15,-2 2 0 0,-3 3 0 0,1 5 0 16,-5 0 0-16,1 6 0 0,-1 0 0 0,1 2 0 16,-2-1 0-16,2-5 0 0,1-1 0 0,-1-1 0 15,0-2 0-15,1-2 0 0,1-4 0 0,0 0 0 16,-1 0 0-16,0-5 0 15,-1 0-912-15,-3-9-112 0,4 6-32 0,-4-6-10272 16,0 0-2064-16</inkml:trace>
  <inkml:trace contextRef="#ctx0" brushRef="#br1" timeOffset="82842.97">10666 8266 42559 0,'-1'-11'944'0,"-3"3"192"0,3-1 32 0,1 9 16 0,0 0-944 0,0 0-240 0,0 0 0 0,0 0 0 16,0 0-608-1,-4 11-160-15,1-1-48 0,-1 3 0 0</inkml:trace>
  <inkml:trace contextRef="#ctx0" brushRef="#br1" timeOffset="91641.54">14668 11805 3679 0,'0'0'320'0,"0"0"-320"16,6-4 0-16,0 0 0 0,-6 4 2176 0,5-3 384 15,3 0 64-15,-8 3 0 0,6-2-992 0,1-2-208 16,-7 4-32-16,7-5-16 0,0 1-16 0,-1 0 0 16,-6 4 0-16,6-3 0 0,1 0-48 0,-7 3-16 15,6-5 0-15,-6 5 0 0,0 0-160 0,6-4-48 16,-1 0 0-16,-5 4 0 0,0 0-192 0,0 0-64 16,0 0 0-16,0 0 0 0,0 0-128 0,0 0-16 15,0 0-16-15,0 0 0 0,0 0-32 0,0 0-16 16,0 0 0-16,0 0 0 0,6 5-176 0,-1 4-48 15,-3-3 0-15,-1 6 0 0,-1 0-80 0,-1 2-32 16,-1 2 0-16,-2 1 0 0,0 3-96 0,-1 2 0 16,-3 4-16-16,1-2 0 0,-1 3 0 0,-2-3 0 0,-2 4 0 15,1-1 0-15,-2 4-48 0,3-4-128 0,-1 1 192 0,-3-3-64 16,2 3 64-16,-2-4 16 0,2 2 0 0,-1-3 0 16,1-2-16-16,1 1-16 0,1 0 0 0,0-5 0 15,1-4-176-15,0 0 192 0,1 0-192 0,2-3 192 16,0 1-64-16,0 1 0 0,3-6 0 0,-1-1 0 15,1 4 32-15,3-9 0 0,0 0 0 0,0 0 0 16,0 0-32-16,0 0-128 0,0 0 192 0,0 0-64 0,0 0 0 0,0 0 0 16,0 0 0-16,0 0 0 0,0 0-128 15,0 0 128-15,0-9-128 0,0 4 128 0,0 5-128 0,0 0 0 16,0 0 0-16,3-5 0 0,1-3 0 0,-3 3 0 16,-1 5 0-16,4-6 0 0,0-2 0 0,-4 8 0 15,2-5 0-15,2 0 0 0,-4 5 0 0,2-8 0 16,2 3 0-16,-1 0 0 0,-3 5 0 0,0 0 0 15,2-9 0-15,-2 9 0 0,4-5 0 0,-1-2 0 16,-3 7 0-16,2-8 0 0,1 3 0 0,-1-3 0 16,0 2 0-16,-1-2 0 0,0 2 0 0,0 0 0 15,1-6 0-15,-1 3 0 0,0-2-176 0,0-2 176 16,2 2-128-16,0-3 128 0,-1-2-160 0,2 0 160 16,0 1-192-16,0-2 192 0,-1-1-192 0,1 0 64 15,0 1 128-15,0-1-208 0,-2 0 80 0,5-1 128 16,-2-1-208-16,0 1 80 0,0 1 128 0,0 1-128 15,-1 0 128-15,1 1-128 0,0 1 128 0,0 2 0 16,0-1-144-16,0 3 144 0,0 1 0 0,0-2-144 16,-1 3 144-16,1-1 0 0,-1 3-128 0,0-1 128 0,-2 3 0 0,-2 5 0 15,0 0-144-15,0 0 144 0,0 0 0 0,0 0-144 16,0 0 144-16,0 0-160 0,0 5 160 0,-1 5-160 16,0-2 160-16,-2 4-128 0,0 0 128 0,-2 3-128 15,1 3 128-15,-3 2 0 0,0 3 0 0,0-1 0 16,0 1 0-16,-2 2 0 0,-1-1 0 0,-1 2 0 0,0 0 0 15,0-2 0-15,-2 3 0 0,0-3 0 16,0 0 0-16,1 2 0 0,-2-3 0 0,0 0 0 0,0 1 0 0,1-4 0 16,0 0 0-16,1 0 128 0,0 0-128 0,1-2 0 15,1-1 0-15,1 0 0 0,2 0 0 0,2-2 0 16,0 1 0-16,1 0 0 0,2-6 0 0,-1 1 0 16,2 1 0-16,1-6 0 0,0-6 0 15,0 0 0-15,0 0 0 0,0 0 128 0,0 0-128 0,5 5 0 16,-5-5 0-16,9 3 128 0,0 0-128 0,1-1 0 15,0-2 0-15,2-2 128 0,0-1-128 0,4 1 128 16,-1 1-128-16,3 0 128 0,1 0-128 0,1 1 0 16,0 0 0-16,3 1 0 0,0 0 0 0,3 0 128 15,0 1-128-15,1-1 0 0,0 3 128 0,-1-2-128 16,2-1 128-16,2 1-128 0,-4-1 128 0,0 2-128 16,-1-1 128-16,-2 1-128 0,-1-1 128 0,-3-2-128 0,1 0 160 0,-2 0-160 15,0 3 240-15,-4-1-48 16,0-2-16-16,-2 2 0 0,1-1 0 0,-4 1 0 15,0 1 0-15,0-1 0 0,-9-2-48 0,0 0-128 16,9 3 192-16,-9-3-64 0,0 0 0 0,0 0-128 0,0 0 192 0,0 0-64 16,0 0 0-16,0 0 0 15,0 0 0-15,0 0 0 0,0 0-128 0,0 0 192 0,0 0-192 0,0 0 192 16,0 0-192-16,0 0 0 0,0 0 0 0,0 0 0 31,-4-9-704-31,0 4-160 0,-1-3-32 0,0 5-13056 0,-2 1-2592 0</inkml:trace>
  <inkml:trace contextRef="#ctx0" brushRef="#br1" timeOffset="93731.14">14057 13004 8287 0,'-12'2'736'0,"5"-2"-592"0,0-2-144 0,-2 2 0 15,0 1 1344-15,0 2 256 0,0-1 32 0,0-1 16 16,-1 1-176-16,1-1-16 0,1 1-16 0,1 0 0 16,1-1 16-16,6-1 0 0,-7 1 0 0,7-1 0 15,0 0-304-15,0 0-48 0,0 0-16 0,0 0 0 16,7 7-192-16,1 0-32 0,5 0-16 0,5-4 0 0,5 1 32 0,5 1 0 16,5-1 0-16,5-3 0 0,6-1-80 0,5 0-16 15,2-1 0-15,3 2 0 0,3-1-112 0,3 0-32 16,2 2 0-16,1-2 0 0,-4 2-16 0,-3-2-16 15,-3 0 0-15,-5 0 0 0,-4 0-304 0,-4 0-64 16,-5 0-16-16,-4 1 0 0,-4-3-224 0,-5 1 176 16,-3 1-176-16,-3 0 160 15,-4 0-1168-15,-3 0-224 0,-9 0-48 0,0 0-16640 0</inkml:trace>
  <inkml:trace contextRef="#ctx0" brushRef="#br1" timeOffset="94595.5">13803 13625 16863 0,'0'0'752'0,"0"0"144"0,0 0-704 0,0 0-192 16,0 0 0-16,0 0 0 0,0 0 1216 0,0 0 224 16,0 0 32-16,0 0 16 0,0 0-336 0,0 0-80 15,0 0-16-15,0 0 0 0,-2 10-208 0,-2 3-32 16,-1 0-16-16,-2 0 0 0,0 3 80 0,-1 4 16 15,-2 5 0-15,0-1 0 0,-2 1-240 0,2 1-32 16,-1 3-16-16,-1-5 0 0,1 0-96 0,-1 0-32 16,1-3 0-16,0-4 0 0,2 0 112 0,-2-4 32 15,5-3 0-15,1 1 0 0,1-2-208 0,2 0-32 16,2-9-16-16,0 0 0 0,0 0 80 0,0 0 0 16,5-8 16-16,1-1 0 0,3-4-64 0,1-4-16 15,0 2 0-15,2-3 0 0,-1-4-256 0,1 3-128 16,0-1 0-16,2-3 128 0,0 1-128 0,0 1 0 0,0 0 0 15,2 2 0-15,-1 2 0 0,0 1 0 0,-1 5 0 0,-1 3 0 16,-2-1 0-16,-1 6 0 0,-1 3 0 0,-1 3 0 16,-2 5 0-16,-1 2-176 0,-2 5 176 0,-3 3-192 15,-3 1 192-15,-1 4 0 0,-1-1-144 0,-2-1 144 16,-2 4 0-16,-1-1 0 0,-2-3 0 0,1-3 0 0,-1-1 0 16,2-3 0-16,1-3 0 0,2-1 0 15,0-6 0-15,7-4 128 0,0 0-128 0,0 0 192 0,0 0-64 0,0-6 0 16,3-6 0-16,3 0 0 0,3-2 16 0,1-3 0 15,2-1 0-15,-1-1 0 0,1-1-144 0,0 0 0 16,2-2 0-16,2 0 0 0,-1 2 0 0,0 1 0 16,2 4 0-16,-2-1 0 0,0 6-144 0,0 4 144 15,-1 3 0-15,-1 3 0 0,-1 4-144 0,-2 6 144 16,-3 3 0-16,-3 5-144 0,0 3 144 0,-4 2-128 16,-1 8 128-16,-3-3-128 0,-1 1 128 0,-2-2 0 15,0 1 0-15,0-4 0 0,1 2 0 0,0-5 0 16,-1-5 0-16,2-2 0 0,1-1 0 0,2-2 0 15,1-3 0-15,-1 0 0 0,2-8 0 0,0 0 0 16,0 0 0-16,0 0 0 16,0 0-1280-16,8-7-240 0,-3 1-32 0,1 1-16 15,2-3-1824-15,0 1-384 0</inkml:trace>
  <inkml:trace contextRef="#ctx0" brushRef="#br1" timeOffset="94901.48">14482 13627 19343 0,'0'0'1728'0,"0"0"-1392"15,0 0-336-15,0 0 0 0,0 0 2208 0,0 0 368 16,0 0 80-16,0 0 16 0,0 0-1072 0,4 8-224 15,-3 5-32-15,-2 1-16 0,-3 1-256 0,-2 3-48 16,-1 5-16-16,0-1 0 0,0 1-192 0,-3 3-48 16,2-2 0-16,-2 4 0 0,0-1-256 0,2 1-64 15,1-3-16-15,0 2 0 0,2-5-304 0,-1-1-128 16,1 1 0-16,1-4 128 0,0-3-128 0,2-1 0 16,-1 0 0-16,1-6 0 15,2-1-1264-15,0-7-224 0,0 0-48 0,0 0-9920 16,7 0-1984-16</inkml:trace>
  <inkml:trace contextRef="#ctx0" brushRef="#br1" timeOffset="95344.57">14835 13722 20271 0,'-9'9'1792'0,"6"-3"-1424"0,-1 2-368 0,-1 3 0 16,-3 3 1248-16,0 1 176 0,1 2 48 0,-3-1 0 15,-2 1-128-15,2 0 0 0,-1-2-16 0,2 0 0 16,0-1-496-16,0-4-80 0,1 0-32 0,2-2 0 16,1 0-16-16,1-5-16 0,4-3 0 0,0 0 0 15,0 0 64-15,0 0 16 0,0 0 0 0,0 0 0 0,8-6-64 0,1-4-16 16,1-2 0-16,1 1 0 15,1-4-336-15,0 1-64 0,1 0-16 0,1 0 0 0,1-3-32 0,-1 2-16 16,1-2 0-16,1 4 0 0,-1-3-16 0,0 5 0 16,-1-1 0-16,0 6 0 0,-1-3-208 0,1 5 176 15,-4 2-176-15,-1 2 160 0,-1 2-160 0,-1 5 0 16,-2 4 144-16,-1 3-144 0,0 3 0 0,-3 2 0 16,-1 2 0-16,-1 1 0 0,-2 5 0 0,1-3 0 15,-2-1 0-15,0 2 0 0,0-2 0 0,-1-3 0 16,0 3 0-16,0-5 0 0,0-3 0 0,1 0 0 15,0 1 0-15,2-5 0 0,-1-2 0 0,2 1 0 16,1-10 0-16,0 0-128 16,0 7-464-16,1-1-96 0,-1-6-16 0,0 0 0 15,7 2-2544-15,0 1-512 0</inkml:trace>
  <inkml:trace contextRef="#ctx0" brushRef="#br1" timeOffset="95644.45">14641 13318 36799 0,'0'0'1632'0,"0"0"336"0,-3-7-1584 0,2 3-384 15,1 4 0-15,0 0 0 0,-3-7 1056 0,1 1 128 16,2 0 32-16,-1 0 0 0,1 6-832 0,0 0-144 16,0 0-48-16,0 0 0 15,0 0-1408-15,0 0-272 0,0 0-64 0</inkml:trace>
  <inkml:trace contextRef="#ctx0" brushRef="#br1" timeOffset="102336.99">12635 2808 9839 0,'-14'4'432'0,"6"-1"96"0,-2-2-528 0,-1 2 0 0,-1-1 0 0,1 3 0 16,-1-3 880-16,1 0 64 0,0-1 16 0,0-1 0 16,1-1-64-16,0 1 0 0,1 0 0 0,3 1 0 15,6-1-128-15,0 0-48 0,-7-1 0 0,7 1 0 16,0 0-80-16,0 0 0 0,0 0-16 0,0 0 0 16,0 0-144-16,0 0-32 0,0 0 0 0,9 3 0 15,3-3 160-15,0 1 32 0,4 0 0 0,0 0 0 16,3 1-192-16,3-1-16 0,1 0-16 0,1 1 0 15,0-2-48-15,3 0-16 0,1 2 0 0,1-1 0 16,0 1 80-16,3-1 16 0,2 0 0 0,4 0 0 16,2 3-80-16,3 0-16 0,-1 0 0 0,3-3 0 0,2-1-64 0,1 0-16 15,1 0 0-15,23 0 0 0,-5-1-64 0,-5 1-16 16,2 2 0-16,1 0 0 0,0-2 48 0,1 0 0 16,0-3 0-16,0-2 0 0,-1 0-112 0,2 2-128 15,3 3 176-15,2-3-176 0,2-5 192 0,4 2-64 16,-3 1 0-16,1-2-128 0,1 3 272 0,0 2-48 15,2 1-16-15,1-3 0 0,-2-4-208 0,1 4 176 16,-4 3-176-16,3 0 160 0,2-1-160 0,-1-1 128 16,1-5-128-16,2 4 128 0,-2 0-128 0,-2 3 0 15,1 1 0-15,1 0 128 0,-1-4-128 0,-3 2 0 16,1 1 0-16,0 1 128 0,-2-2-128 0,0 2 128 16,2-1-128-16,0 0 128 0,-4 1-128 0,1 0 192 15,0 0-192-15,-2 1 192 0,4 2-192 0,-1 0 160 16,2 2-160-16,-2-3 160 0,0-4-160 0,0 4 0 0,-3 0 0 0,1 1 128 15,-1-2-128-15,0-1 0 0,2-1 0 0,0-1 128 16,-4 2-128-16,0 0 0 0,0 0 0 0,0 2 0 16,0-2 0-16,-1 0 0 0,1 0 0 0,-1-2 128 15,-2 1-128-15,-1 0 128 0,1 0-128 0,-1 1 128 16,0 0-128-16,0 0 0 0,-3-2 0 0,1 1-176 0,-2 2 176 0,1 2 128 16,-2-2-128-16,-3 0 176 0,2 1-176 0,-1-1 0 15,5-1 0-15,-3 0 0 0,-1 0 0 0,-2 0 0 16,-1 0 0-16,-1 3 0 0,-1 3 0 0,0-2 0 15,-1-6 0-15,1 2 0 0,-3 0 0 0,0 0 0 16,0-1 0-16,-3 1 0 0,-4 1 0 0,0 1 0 16,-1-1 0-16,0 0 0 0,-5 2 0 0,0-2 0 15,2-2 0-15,-1 1 0 0,-4 0 0 0,-1 0 0 16,-2-1 0-16,-1 1 0 0,-2 0 128 0,-2 0-128 16,-3 0 0-16,0 1 128 0,0-1-128 0,-3 2 128 15,-2 1-128-15,-1 1 128 0,-1-6-128 0,-2 4 0 0,0 0 144 16,-1 0-144-16,-2-4 0 0,-2 1 144 0,-1 0-144 0,-10 1 0 15,10 0 160-15,-10 0-160 0,9 0 128 0,-9 0-128 16,0 0 128-16,0 0-128 0,0 0 0 0,0 0 128 16,0 0 16-16,0 0 0 0,0 0 0 0,0 0 0 15,0 0-16-15,-11-5-128 0,-3 2 192 0,-4 1-64 16,-1-1-128-16,-4 0 128 0,-1 1-128 0,-5 1 128 16,-1-2-128-16,-4 2 0 0,-4 1 0 0,-1 1 0 15,-2 3 0-15,-2-2 0 0,-7 1 0 0,-2 0 0 16,-1-3 128-16,-5 0-128 0,-3 0 192 0,-3 0-64 15,-8-2-128-15,-3 1-224 0,-5 1 48 0,-4 0 16 16,-3-4 160-16,-6 3 0 0,-4-4 0 0,-3 2 0 16,-7 1 0-16,-2-2 0 0,-2-4 0 0,-3 6 0 15,-6 1 0-15,2-1-128 0,1-2 128 0,3 3 0 16,-6 1 0-16,3 0 0 0,2-5 0 0,-2 1-128 16,-1 4 128-16,-1-1 0 0,1-4 0 0,1 2 0 0,3 3 0 0,-1-2 0 15,0-1 0-15,2-1 0 0,3-1 0 0,2 2 0 16,3 1 0-16,0-2 0 0,1-3 0 0,1 2 0 15,2 3 0-15,-1 1 0 0,-1 0 0 0,0 0 0 16,5-4 0-16,-1 3 0 0,-1 2 0 0,0 0 0 16,2 0 0-16,2 2 0 0,1-2 0 0,-1 1 0 15,1 3 0-15,1-3 0 0,0 0 0 0,3 2 0 16,3-2 0-16,1 3 0 0,2 0 0 0,2-1 0 16,3-3 0-16,4 2 0 0,2-1 0 0,3 2 0 15,0-2 0-15,2 3 0 0,1-2 0 0,0 1 0 0,1-3 0 16,-1 4-128-16,0-1 128 0,2 0 0 0,-3 2 0 15,3 0 0-15,-1 0 0 0,-1-1 0 16,1-1 0-16,3 3 0 0,1 0 0 0,0 3 0 0,1 0 0 0,2-1-128 16,2-3 128-16,1 0 0 0,0-3 0 0,4 2 0 15,5 1 0-15,1 0 0 0,3-1 0 0,0 0 0 16,2 2 0-16,2-1-128 0,-1 4 128 0,3-2 0 16,1-5 0-16,2-1 0 0,1 2 0 0,5-2 0 15,1 1 0-15,4-2 0 0,1 0 0 0,5 1-128 16,3 3 128-16,2-2 0 0,2-1 0 0,3 1 0 15,8-2 0-15,0 0 0 0,0 0 0 0,0 0-128 16,0 0 128-16,0 0-128 0,0 0 128 0,0 0-128 16,0 0 128-16,0 0-192 0,9-2 192 0,3 0-192 15,2-2 192-15,2 2 0 0,3-4-144 16,4 4 144-16,3-2 0 0,3-2 0 0,5-1-144 0,6-1 144 16,0-1 0-16,10-2-128 0,2 4 128 0,5 2 0 15,5-5 0-15,6 2 0 0,0-2 0 0,7 2 0 16,2-2-160-16,0 4-32 0,2-2 0 0,34 0 0 15,-7-1 192-15,-8 2 0 0,-4-2 0 0,-3 4-128 0,1 1 128 0,0 3 0 16,1-2 0-16,3-1 0 0,-4-3 0 0,4 3 0 16,-1 1 0-16,2 1 0 0,2 1 0 0,1-2 0 15,-2 1 0-15,1 0-128 0,0 4 128 0,3-2 0 16,2-2 0-16,1 1 0 0,-1 1 0 0,3 0 0 16,2-1 0-16,0-2 0 0,1 2 0 0,0-2 0 15,3 2 0-15,-2 0 0 0,1-3 0 0,0 3 0 16,-2-2 0-16,2 2 0 0,0 0 0 0,0-1 0 15,-4 1 0-15,1 0 0 0,4-2 0 0,-1 2 0 16,0-2 0-16,1 2 0 0,-1 0 0 0,2-2 0 16,1 1 0-16,-2 1 0 0,-1 1 0 0,2 0 0 15,2-2 0-15,-2 1 0 0,1 1 0 0,2 0 0 16,5-1 0-16,-3 1 0 0,-2 0 0 0,2 1 0 0,0-1 0 0,-2 0 0 16,-4 0 0-16,-4 1 0 0,-1 1 0 0,0-2 128 15,0-2-128-15,-4 2 0 0,-7 0 0 0,-5 0 0 16,-5 2 0-16,-4-2 0 0,-7 2 0 0,-5 1 128 15,-6-1-128-15,-8 3 0 0,-7 0 0 0,-4-1 128 16,-8 4-128-16,-6-1 0 0,-6 6 0 0,-8-3 0 16,-5 2-2416-16,-9 0-400 15</inkml:trace>
  <inkml:trace contextRef="#ctx0" brushRef="#br1" timeOffset="103628.59">14806 1906 2751 0,'13'1'256'0,"-2"2"-256"0,-2-1 0 0,1-2 0 15,-10 0 2032-15,13-2 352 0,-2 1 80 0,1-1 16 16,-2 1-1216-16,-10 1-240 0,9 0-64 0,-9 0 0 16,11-3 16-16,0 2 0 0,-11 1 0 0,7-4 0 0,-7 4-48 0,0 0-16 15,0 0 0-15,5-9 0 0,-1 2-16 0,-4 7-16 16,-1-12 0-16,-2 5 0 0,-2-5-304 0,-1 3-64 15,-4-2-16-15,-2 1 0 0,-1-2-144 0,-2-2-32 16,-1 2 0-16,-3 0 0 0,-3 0-64 0,-2-1 0 16,-5 0-16-16,-1 2 0 0,1-5-80 0,-1-1-16 15,-5-1 0-15,1-1 0 0,-3 1-16 0,0 1 0 16,-1 2 0-16,-1 1 0 0,-2 2-128 0,-1-1 0 16,-1 1 0-16,-3 2 0 0,-2-4 0 0,1 2 0 15,0 0 0-15,-1 1 0 0,0-1 0 0,0 3 0 16,0-1 0-16,-3 2 0 0,-2-3 0 0,-3 2 0 15,1-4 0-15,2 5 0 0,2-1 0 0,-1 0 0 16,1 1 0-16,1 2 0 0,1-4 0 0,0 2 0 16,1-1 0-16,-3 4 0 0,-1 1 0 0,1 0 0 0,0 2 0 0,1-1 0 15,-6 1 0-15,5 0 0 16,1 2 0-16,2 3 0 0,0 2 0 0,1 4 0 16,0-3 0-16,1 6 0 0,0-3 0 0,4 1 0 15,1-3 0-15,3 5 0 0,0 4 0 0,1 2 0 0,2 0 0 0,11-4 0 16,-3 1 0-16,-1 3 0 15,-1 1 0-15,-1 1 0 0,1 1 0 0,1 3 0 0,0 5 0 0,2-1 0 16,0-1 0-16,2 0 0 0,1 1 0 0,4 1 0 16,1-3 0-16,2 6 0 0,2 0 0 0,2-2 0 15,3 1 0-15,3 2 0 0,2-2 0 0,4-3-176 16,3-1 176-16,2-1 0 0,4 2 0 0,-2-4 0 16,4 3 0-16,1-4 0 0,4-1 0 0,0 1 0 0,2 3 0 0,1-3 0 15,1 0 0-15,2 1 0 0,2-4 0 0,12 16 0 16,-2-6 0-16,0-2 0 0,1 0 0 0,0-5 0 15,-1 0 0-15,7 0 0 0,1-3 0 0,0-1 0 16,1 1 128-16,6-3-128 0,-1-3 0 0,1-1 0 16,1-1 0-16,0 1 128 0,3-4-128 0,0 2 128 15,-1 3-128-15,1-5 128 0,-4 0-128 0,-1-4 176 16,2 0-176-16,0 0 192 0,-1-2-64 0,1-1-128 16,-1 1 192-16,3 1-64 0,1 0-128 0,-1-1 0 15,-1-3 144-15,1 0-144 0,0 0 0 0,0 0 144 16,1-2-144-16,-2 2 0 0,-3-3 160 0,2 1-160 15,1-2 128-15,0 1-128 0,-2-4 224 0,3-1-32 16,3 1-16-16,-5-4 0 0,-3 4 32 0,-2-5 16 16,0 1 0-16,-2 1 0 0,-3-3 16 0,-2 3 0 0,-1-3 0 0,-2-3 0 15,-2-3-32-15,-1-6 0 0,-3 1 0 16,0 1 0-16,1-5 0 0,-2 3 0 0,-3-4 0 0,-1 2 0 16,-1-3-16-16,-3 2 0 0,-2 2 0 0,-1-3 0 15,-1 1 64-15,-3-4 0 0,-3-1 0 0,-2 0 0 16,-2-1 32-16,-3-3 16 0,-3-2 0 0,-3-2 0 15,-3-4-32-15,-3 2 0 0,-3 3 0 0,0-2 0 16,-2 3-128-16,-2 1-16 0,1 0-128 0,-3 3 192 0,-3 0-192 16,-2 3 128-16,-1 1-128 0,0 1 0 0,-2-1 0 0,0 1 0 15,-4 4 0-15,0 0 0 0,-3 6-208 0,0 2-144 16,0 0-32-16,1 7 0 16,0 1-2288-16,0 6-464 15</inkml:trace>
  <inkml:trace contextRef="#ctx0" brushRef="#br1" timeOffset="108035.09">11884 12293 13295 0,'0'0'576'0,"0"0"144"0,0 0-576 0,0 0-144 0,0 0 0 0,0 0 0 0,0 0 960 0,0 0 176 16,0 0 16-16,0 0 16 0,0 0 48 16,0 0 16-16,0 0 0 0,0 0 0 0,0 0 48 0,-8 3 16 15,8-3 0-15,-9 1 0 0,0 0-96 0,9-1-32 16,0 0 0-16,-7-4 0 0,7 4-288 0,0 0-64 15,-9-5-16-15,5 0 0 0,3-5-96 0,2 2 0 16,2-3-16-16,3 0 0 0,3-3-240 0,3-3-32 16,5 1-16-16,3-2 0 0,5-1-208 0,2-2-64 15,5 0 0-15,3-2 0 0,-2 0-128 0,3-2 160 16,0-1-160-16,3 2 160 0,-2 1-160 0,1 2 0 0,1 0 0 0,-3 5 128 16,0 0-128-16,-2 6 0 15,1 1 0-15,-5 6 0 0,-3-1 0 0,0 2 128 0,-6 2-128 0,0 3 0 16,-2 0 0-16,-2 2 0 15,0 2 0-15,-3 2 0 0,-3 5 0 0,0 1 0 0,-4 1 0 0,0 3 0 16,-2 1 0-16,-2 3 0 0,-1 0 0 0,-1 5 0 16,-1 2 0-16,-3 2 0 0,-2 2 0 0,-2 4 0 15,-1 6 0-15,-5-1 128 0,-3 3-128 0,-2 2 0 16,0 0 128-16,-1 1-128 0,-1-2 128 0,-2-4-128 16,-2 0 0-16,0 2 128 0,0-4-128 0,-3 1 0 15,0-5 224-15,1 0-32 0,-2 0-16 0,-2 0 0 16,1-3-16-16,1-2 0 0,2-3 0 0,-2 0 0 0,3-4-16 0,-1 3 0 15,-1-6 0-15,0 1 0 16,1-4-16-16,-1-1 0 0,2-1 0 0,0-5 0 0,1 0 64 0,3-5 0 16,2-1 0-16,1-3 0 0,1-3 32 0,3-2 16 15,2-1 0-15,3-1 0 0,9 4-16 0,-8-6 0 16,6-4 0-16,2 2 0 0,0 8-96 0,7-11 0 16,3 3-128-16,3 2 192 0,1 0-192 0,5 3 0 15,5 0 0-15,4 0 0 0,4 1 0 0,4 1 0 16,2 0 0-16,4 1 0 0,0 1 0 0,2 2 0 15,6 2 0-15,2 0 0 0,-3 2 0 0,3 2 128 16,2 3-128-16,-1-6 144 0,-3-1 112 0,-3 2 0 16,-3-2 16-16,-2-2 0 0,-1 3 16 0,-14-1 0 15,-1 0 0-15,11 0 0 0,-5 4-128 0,-4-4-32 16,-3 0 0-16,-3 0 0 0,-2-1-128 0,-1-2 0 0,0 2 144 0,-2 0-144 16,-4 1 0-16,-2-1-240 15,-1-2 48-15,-10-2 0 16,0 0-2672-16,0 0-528 0,7 19-96 0,-14-3-32 0</inkml:trace>
  <inkml:trace contextRef="#ctx0" brushRef="#br1" timeOffset="114829.05">20019 11623 12319 0,'0'0'544'0,"0"0"112"0,0 0-528 0,0 0-128 16,0 0 0-16,0 0 0 0,0 0 1216 0,6-1 192 15,-6 1 64-15,0 0 0 0,0 0-96 0,0 0-16 16,0 0 0-16,0 0 0 0,0 0-144 0,0 0-48 15,0 0 0-15,0 0 0 0,0 0-208 0,0 0-32 16,0 0-16-16,0 0 0 0,0 0-224 0,0 0-48 16,0 0-16-16,-6-4 0 0,-3 0-176 0,0 2-16 15,-1-1-16-15,0 1 0 0,0 1-32 0,-2 2-16 0,2-1 0 0,-1 0 0 16,-3 1 16-16,1 0 0 16,-4 1 0-16,0-1 0 0,-4-1-80 0,1 2-16 0,-2 2 0 15,1 3 0-15,-1-4-32 0,-1 5 0 0,-1 2 0 0,-3-2 0 16,-1 2 16-16,-1 3 0 0,0 1 0 0,-2 3 0 15,-2 1-80-15,0 4 0 0,-2-1-16 0,-1 2 0 0,-2 0-176 0,2 3 0 16,-2-3 144-16,-11 13-144 16,2-1 0-16,6-1 144 0,4-1-144 0,2 0 0 0,0 1 176 15,5 2-176-15,0-2 160 0,3 3-160 0,-3 1 192 0,6 2-48 16,3 0-16-16,3 0 0 0,0-1-128 16,0 1 128-16,2-2-128 0,4 2 128 0,2-3-128 0,0-1 128 15,0-3-128-15,2 1 128 0,3 1-128 0,2 1 0 16,3 1 144-16,3-1-144 0,2 0 0 0,4-1 128 15,2 2-128-15,2 0 0 0,0 0 128 0,7-2-128 16,-2 1 160-16,0-2-160 0,3-2 128 0,2-2-128 16,0-4 0-16,1 1 144 0,-1-2-144 0,1-1 128 15,0 2-128-15,2-6 128 0,-2-2-128 0,3-2 128 16,-2 1-128-16,1-5 128 0,0 0 0 0,2 1 0 16,0-3 0-16,3-1 0 0,-1-4 0 0,-1-1 0 15,3-3 0-15,0-1 0 0,-2-1 0 0,1-3-128 16,-2-3 192-16,0-3-64 0,-1 3 16 0,0-4 0 15,2 0 0-15,-2-2 0 0,-3-3-144 0,0 1 0 16,2-2 0-16,-9 8 0 0,4-5 0 0,-2 1 128 16,3-1-128-16,0-1 0 0,-2 0 0 0,1-2 0 15,-2 0 128-15,-1-1-128 0,0 0 0 0,-1 0 0 0,-3-1 144 0,-1 0-144 16,-1-3 0-16,-3 3 0 0,-1 0 0 0,-1 2 128 16,-3-1-128-16,-1 1 0 0,-2-1 0 0,-2 4 128 15,-2-1-128-15,-1 0 0 0,-1 0 0 0,-2 1 0 16,-3-2 0-16,0 5 0 0,-4-2 0 0,1 2 0 15,-4-1 0-15,0 0 0 0,-2 4 0 0,-2-1 0 16,-3 3 0-16,-10-6 0 0,1 6 0 0,2 2 0 16,0 0 0-16,1 6 0 0,0 3 0 0,0 0 0 15,-2 1 128-15,1 4-128 0,-1 3 160 0,-1 1-160 0,1 1 192 16,-2 4-48-16,-2 7-16 0,1-2 0 0,-2 3 32 0,1-2 0 16,-1 4 0-16,2-3 0 0,2 3 16 0,1-5 0 15,2 0 0-15,4 3 0 0,1-2 32 0,2 0 16 16,2-6 0-16,3 0 0 0,3 0-224 0,3-1 144 15,3-2-144-15,4 1 128 0,4-5-128 0,4 2 0 16,4-2 0-16,6 0-176 16,6-4-1808-16,7-2-352 0,3-1-80 0</inkml:trace>
  <inkml:trace contextRef="#ctx0" brushRef="#br0" timeOffset="120279.2">15590 11555 1839 0,'0'0'160'0,"0"0"-160"16,0 0 0-16,0 0 0 0,0 0 3392 0,0 0 656 16,0 0 128-16,0 0 32 0,0 0-2288 0,0 0-464 15,0 0-96-15,0 0-16 0,0 0-256 0,-12 7-64 16,-5 3-16-16,-2 4 0 0,-4 4 128 0,-6 5 16 15,-3 4 16-15,-9 5 0 0,-8 3 176 0,-8 5 16 16,-7 3 16-16,15-9 0 0,-10 3-272 0,-6 1-48 16,-5 0-16-16,-5 4 0 0,-7 4-160 0,-3 1-48 15,-7 0 0-15,-2 3 0 0,0 2-320 0,0-4-64 16,1-4 0-16,5-2-16 0,4 0-256 0,9-5-48 0,8-1-128 16,9-3 192-16,7-4-192 0,10 0 0 15,8-6 0-15,0 8 0 16,16-7-1648-16,14-5-416 0,9-5-96 0</inkml:trace>
  <inkml:trace contextRef="#ctx0" brushRef="#br0" timeOffset="121083.65">9150 13544 16575 0,'0'0'1472'0,"0"0"-1168"0,0 0-304 0,0 0 0 0,0 0 1024 0,0 0 160 16,-7-1 32-16,-2 2 0 0,-3 1 240 0,-4 9 48 15,-3-4 16-15,-15 6 0 0,-4 1-480 0,-7 4-80 16,0 6-32-16,-10 5 0 0,-6-1 176 0,-6 8 48 16,-5 9 0-16,-6 5 0 0,-9 3-80 0,-2 2-16 15,0-5 0-15,0 6 0 0,0 2-272 0,1 0-48 0,3 5-16 0,3-5 0 16,2-3-336-16,5-2-64 15,3 2 0-15,8-4-16 0,6-7-304 0,6 3 0 16,4-3 128-16,6 1-128 16,4-2-1056-16,6 3-272 0,7-3-48 0</inkml:trace>
  <inkml:trace contextRef="#ctx0" brushRef="#br1" timeOffset="140946.95">4727 10160 13823 0,'-5'-2'1216'0,"0"-3"-960"16,0 1-256-16,5 4 0 0,-2-5 832 0,2 5 128 15,0 0 32-15,-2-7 0 0,0 0-416 0,2 2-64 16,0 5-32-16,0 0 0 0,-2-12-288 0,0 3-64 16,-4-1-128-16,0 5 192 0,0-2 112 0,0 0 16 15,-3 2 0-15,-4-1 0 0,0 1 80 0,-4 1 32 16,-6 1 0-16,1-1 0 0,1-1-48 0,-2 3-16 16,-2 1 0-16,1 2 0 0,-2 1 64 0,-4 5 16 15,0-2 0-15,-2 0 0 0,3 5 0 0,-4-1 0 16,-3 2 0-16,-1 1 0 0,-5-1 32 0,0 5 16 0,-1 1 0 15,1 2 0-15,0 0-160 0,2 4-16 0,-1 3-16 0,-1-1 0 16,-1 3-144-16,1 0-32 0,4 1 0 16,-3 6 0-16,-1 4-128 0,1-1 160 0,3-1-160 0,-1 4 160 15,1-1-32-15,3 7-128 0,4 0 192 0,1 2-64 16,4 0-128-16,2 5 0 0,2 3 144 0,4 0-144 16,-2 2 0-16,5 3 0 0,3 1 0 0,3 2 128 15,3 0-128-15,5-4 144 0,2-1-144 0,5-3 160 16,4-6-160-16,4-3 192 0,4-1-192 0,4-6 192 15,3 0 0-15,6-5 16 0,4-1 0 0,4-3 0 16,0-2 128-16,5-5 32 0,5-4 0 0,0-5 0 16,1-3 48-16,2-2 16 0,4-5 0 0,4 0 0 15,1-2-48-15,3 0 0 0,4-4 0 0,-1-4 0 0,1-4-112 16,0 2-16-16,2-6-16 0,3 1 0 0,-1-2-80 0,1-3-16 16,-1-5 0-16,2-3 0 15,-3 0-144-15,-1-3 192 0,-4-1-192 0,0-3 192 0,1 0-192 0,-1 1 128 16,-1-4-128-16,-5-1 128 0,-8-2 64 0,0 1 16 15,-1 1 0-15,-4-1 0 0,-5 2 176 0,-3-2 48 16,-2-2 0-16,-2 1 0 0,-9 0-16 0,-3 1 0 16,-5-6 0-16,-7 1 0 0,-4 2 144 0,-6-8 16 15,-5-4 16-15,-5-4 0 0,-6-2-144 0,-4-2-48 16,-3-3 0-16,-4 2 0 0,-3 2-16 0,-2-1 0 16,-3 4 0-16,-3 4 0 0,-5 2-48 0,-3 0-16 15,-2 2 0-15,-1 2 0 0,-2-2-160 0,-2 7-32 16,-4 4-128-16,1 3 192 0,0 4-192 0,-4 6 0 15,0 4 0-15,-1 6 0 0,-1 5-224 0,-1 2-96 0,-1 0 0 16,2 4-16 0,3 6-2384-16,2 6-480 0,3 4-80 0</inkml:trace>
  <inkml:trace contextRef="#ctx0" brushRef="#br2" timeOffset="154420.42">26882 16978 16175 0,'0'0'704'0,"0"0"176"0,0 0-704 0,0 0-176 0,-5-7 0 0,5 7 0 15,-5-7 1376-15,5 7 240 0,-6-7 48 0,6 7 16 16,0 0-128-16,0 0-16 0,0 0-16 0,0 0 0 16,0 0-304-16,0 0-48 0,0 0-16 0,-8 5 0 15,8-5-368-15,-7 11-80 0,3 2 0 0,-1 3-16 16,3 5-128-16,-2 3-32 0,0 6 0 0,0 4 0 15,1 1-80-15,3 5 0 0,-2 1-16 0,2 9 0 0,2 3-160 0,0 2-16 16,1 0-16-16,2 1 0 0,-1 0-16 0,-1-4 0 16,2-4 0-16,-1-2 0 0,0 0-32 0,0-3 0 15,-3-1 0-15,3-5 0 0,-2-6-16 0,1-3-16 16,1-1 0-16,0-5 0 0,-1-3-160 0,1-2 192 16,-1 1-192-16,2-5 192 0,-1-5-192 0,-4-8 0 15,0 0 0-15,0 0 0 16,11 0-560-16,-1-4-32 0,-1-6-16 0,-1-2-11168 15,1-6-2224-15</inkml:trace>
  <inkml:trace contextRef="#ctx0" brushRef="#br2" timeOffset="154803.69">27414 16975 28447 0,'-3'-20'1264'0,"0"8"256"0,-1-2-1216 0,2 0-304 0,-1-1 0 0,1-1 0 0,-1 5 832 0,3 11 96 15,-3-9 32-15,3 9 0 16,-2-10 128-16,2 10 48 0,0 0 0 0,0 0 0 0,0 0-624 0,0 0-112 16,-3 10-16-16,1 4-16 0,-1-1-368 0,1 6 144 15,2 4-144-15,-2 3 0 0,2 6 224 0,0 7-64 16,0 8-16-16,0 4 0 0,-1 4-144 0,0 6 160 15,0 8-160-15,-1 2 160 0,1 1-160 0,-1 1 0 16,-1-3 144-16,1 0-144 0,-1-3 208 0,0-4-16 16,0 1-16-16,0-7 0 0,3-3 64 0,0-4 16 15,0-6 0-15,0-1 0 0,-1-6-64 0,0-7-16 16,-1-2 0-16,1-1 0 0,0-6-176 0,-2-3 160 16,3 0-160-16,0-6 160 0,0-2-160 0,0-10 0 15,0 0 0-15,0 0 0 16,0 0-1360-16,0 0-208 0,0-17-32 0,0-1-9536 0,-1-5-1888 0</inkml:trace>
  <inkml:trace contextRef="#ctx0" brushRef="#br2" timeOffset="155245.51">26466 17535 26719 0,'-19'-4'1184'0,"6"2"240"0,-1 0-1136 0,0 0-288 0,0-1 0 0,3 5 0 16,-2-2 544-16,0 2 48 0,2 1 16 0,1 2 0 0,2 1 384 0,2-1 80 16,0 3 16-16,2 3 0 0,0 5-448 0,4 0-64 15,0 3-32-15,4 1 0 0,1 6-160 0,2 3-16 16,4 5-16-16,3 5 0 0,1 5-32 0,5 4 0 15,7 6 0-15,1 4 0 0,0 3-160 0,4-1-32 16,1 1-128-16,4-3 192 0,2 1 16 0,-1-3 0 16,-2-3 0-16,-1-2 0 0,1-3 304 0,-2-4 64 15,-2-4 16-15,0-4 0 0,-3-7-64 0,-1 2-16 16,0-7 0-16,-5 1 0 0,0-3-128 0,-1-4-16 16,1-4-16-16,2-7 0 0,-1 1-128 0,2-8-32 0,1-7 0 0,2 0 0 15,3-7 128-15,0-4 0 0,0-2 16 0,-1-11 0 16,1-4-80-16,0-5-32 0,-2-7 0 0,4-5 0 15,0-5-64-15,3-2-16 0,0 2 0 0,3 4 0 16,0 3-144-16,0 3 192 16,0 1-192-16,-3 3 192 0,-4 3-192 0,-2 3 0 15,0 2 0-15,-2 2 128 0,-2 4-128 0,-2 1 0 0,-2 7 0 0,1 1 0 32,-2 4-2032-32,-2 2-272 0,1 5-64 0</inkml:trace>
  <inkml:trace contextRef="#ctx0" brushRef="#br2" timeOffset="160726.66">3277 2606 5519 0,'-18'-5'496'0,"8"4"-496"0,-1-3 0 0,-2-1 0 16,0 3 560-16,-1-1 16 0,-2-1 0 0,0 2 0 0,1-1 80 0,2-1 32 15,-2 2 0-15,2 0 0 0,2 1 0 0,1 0 0 16,-2 1 0-16,3 1 0 0,1 2 16 0,8-3 0 16,-9 6 0-16,9-6 0 0,0 0-368 0,-5 6-64 15,5-6-16-15,0 0 0 0,5 12 112 0,2-6 16 16,2 1 0-16,1 0 0 0,2-3 0 0,3 2 16 16,4 2 0-16,3-4 0 0,-1 1 32 0,5 1 0 15,0-1 0-15,4-1 0 0,2 1 0 0,1 0 0 16,1-1 0-16,3 1 0 0,3 7-16 0,2-3 0 15,3 1 0-15,2-5 0 0,1 2-192 0,0-1-32 16,1-3-16-16,0 1 0 0,1-1 80 0,2 2 32 16,1-3 0-16,5 2 0 0,0 1 96 0,3-1 32 0,1-4 0 0,3 1 0 15,-4 1-192-15,2 0-32 0,0-2-16 0,3 3 0 16,3-2 0-16,1-1 0 0,1-1 0 16,3-2 0-16,-7 1-48 0,3-1-128 0,1 1 192 0,2 2-64 15,0 3 0-15,0-3 0 0,2-3 0 0,-2 0 0 16,0 2-128-16,1 1 192 0,-1 1-192 0,2-1 192 15,0 0-192-15,0-1 0 0,-2-1 144 0,-3 1-144 16,-3 0 0-16,2 1 0 0,2 1 0 0,-1 0 128 16,-2 1-128-16,0-2 0 0,0 0 0 0,-1 1 0 15,-3-1 0-15,4 3 0 0,2 3 0 0,-3-5 128 16,3-3-128-16,-3-1 0 0,-2 1 0 0,-1 2 0 16,-3 0 0-16,1 3 144 0,0 0-144 0,2-2 0 15,-1-1 176-15,1 0-176 0,-2-2 160 0,-2 0-160 16,-2 1 144-16,3-1-144 0,2 2 128 0,0 0-128 0,-2 0 128 15,-1-2-128-15,-5-3 0 0,1 1 128 0,-2 2-128 16,0-1 0-16,-2-2 0 0,-1 4 0 0,-2 0 128 0,1-1-128 16,-2 0 0-16,-1 1 128 0,-4-2-128 0,-2-2 0 15,-3 1 144-15,-2 0-144 0,-2 2 0 0,-2 0 128 16,-3 2-128-16,-2 0 0 0,-3-1 0 0,-2 1 0 16,-2-1 0-16,0 1 128 0,2 1-128 0,-3 0 144 15,-1-1-144-15,-3 2 160 0,-2-2-160 0,-3 0 0 16,-10 0 0-16,10 0 0 0,-10 0 0 0,0 0 128 15,0 0-128-15,0 0 192 0,0 0-192 0,0 0 192 16,0 0-192-16,0 0 192 0,-10 1-16 0,-7 0 0 16,-4-2 0-16,-3 0 0 0,-2 1-176 0,-3-2 192 0,-4 1-192 0,-4 1 192 15,-4 1-192-15,-2 1 128 0,-3 2-128 16,-3-2 128-16,-6-2-128 0,-1 0 160 0,-2 0-160 0,-1 0 160 16,0 0-32-16,-5 3 0 0,-5 2 0 0,-2-1 0 15,-4-2-128-15,-2 2 0 0,-3-5 0 0,-2 2 128 16,0 1-128-16,-4 2 128 0,-4-1-128 0,0-3 128 15,-2-1-128-15,0 1 0 0,-3 2 144 0,-2-2-144 16,-8-1 0-16,2 0 0 0,2-5 0 0,-1 6 128 16,-1 6-128-16,-4-4 0 0,1-3 0 0,-1 2 0 15,0 2 0-15,-2-1 0 0,-8-1 0 0,1 1 0 16,2 0 128-16,-6 2-128 0,-1-1 128 0,-1-1-128 16,-1 1 0-16,1 2 0 0,0 2 0 0,-1-4 0 15,3-3 0-15,5 1 176 0,3 4-176 0,1-1 192 16,2-4-192-16,3 4 0 0,5-2-192 0,-1 1 192 0,0 1 0 0,3 0 0 15,6-1 0-15,6 4 0 0,3-1 0 16,2 1 0-16,5-5 0 0,-1 1 0 0,5 0 0 0,6 3 0 16,8 0 0-16,3-2 0 0,4 1-128 0,5 1 128 15,3-1 0-15,5 0 0 0,2-2 0 0,7 2 0 16,5-3-144-16,6 0 144 0,2-2-128 0,4 0 128 16,4 0-192-16,9 0 192 0,0 0-336 0,0 0 32 15,10 5 16-15,4 0 0 0,5 0 64 0,8-2 16 16,5-2 0-16,3 1 0 0,6 1 80 0,6-2 128 15,5-1-208-15,5 1 80 0,4 3 128 0,9-1 0 16,5-2 0-16,3-1 0 0,2-1 0 0,2-1-160 16,5 1 160-16,4-1 0 0,5 0 0 0,-1 2-128 15,2 0 128-15,2 0 0 0,4 0 0 0,5 0 0 16,2-2 0-16,4 2 0 0,-1-1 0 0,2-2 0 0,2-1-128 16,3 2 128-16,-1-3 0 0,3 2 0 0,4-1 0 0,-1 2 144 15,-2-2-144-15,4-2 0 0,5 0 0 0,-1 3 0 16,-1-4 0-16,2 2 0 0,3 1 0 0,-3-4 0 15,-4 0 0-15,3 2 0 0,3-5 0 0,-5 5 0 16,-4-3 0-16,1 3 128 0,1-3-128 0,-4 2 128 16,-7 4 704-16,1-1 128 0,-4 0 16 0,-1 2 16 31,-3-4-1616-31,-6 5-320 0,0 1-64 0,-1 0-16 0,0 0 832 0,-5-2 192 0,-4 2 0 0,-3 0 0 16,-1 0 0-16,-2 0 0 0,-5-2 0 0,-3 1 0 15,-4-1 0-15,-6 0 0 0,-4 2 0 0,-4 2 0 16,-1 0 0-16,-8-2 0 0,-3-4 0 0,-2 3 0 15,-2-2 128-15,-6 1-128 0,-7-1 0 0,-5 0 0 16,-7-4 128-16,-4 2-128 0,-2 1 192 0,-2 0-192 0,-12 4 144 0,0 0-144 16,6-7 0-16,-6 7 144 0,0 0 48 0,-6-5 16 15,-3-2 0-15,-2 1 0 0,-6 2-208 0,-3 0 0 16,-7-2 128-16,-6 2-128 0,-6 2 0 0,-11-1 128 16,-2 1-128-16,-5-2 0 0,-6-1 160 0,-4 1-160 15,-5 1 160-15,-10 3-160 0,-7-1 128 0,-1-1-128 16,-2-1 0-16,-4 0 0 0,-6 3 0 0,-2-2 128 15,-4-3-128-15,0 4 0 0,0-2 0 0,-3 1 0 16,-4-2 0-16,1 0 0 0,3 1 0 0,-5 2 0 16,-6 1 0-16,1 0 0 0,4-1 128 0,-4 2-128 15,-3 2 0-15,-1-1 0 0,2-3 0 0,1 1 0 16,1 1 0-16,3 2 0 0,-2-1 0 0,5 1 0 0,3-1 0 0,4 0 0 16,-1-2 0-16,7 0 176 0,7 0-176 0,6 2 160 15,5 2-160-15,5-2 0 0,4 1 0 0,6 0 0 16,7-1 0-16,7-1 0 0,8 2 0 0,7-1 0 15,5 1 0-15,9 1 0 0,4-2 0 0,8 1-176 16,5-2 176-16,9-1-208 0,0 0 80 0,0 0 128 16,15 5-336-16,8 2 48 0,9-2 16 0,7-1 0 15,10 2 272-15,10 3-192 0,11-4 192 0,8-3-160 16,6-3 160-16,10 1 0 0,9 3 0 0,7 0-128 16,6 0 128-16,9 0 144 0,6-1-16 0,6 1-128 15,4-5 192-15,5 4-64 0,4 0 0 0,4-2-128 16,1-1 192-16,5 0-64 0,7-1 0 0,0 2-128 15,0 0 240-15,-2-1-64 0,-1-3-16 0,1 3 0 16,-1 2-160-16,-3 1 0 0,-5-2 0 0,-2 2 128 0,-2 2-128 16,-6 4 0-16,-7-1 144 0,-4 3-144 0,-2-3 0 0,-8 5-192 15,-12 5 32-15,-1 1-15040 16</inkml:trace>
  <inkml:trace contextRef="#ctx0" brushRef="#br2" timeOffset="162152.43">16342 2810 13071 0,'-14'-7'576'0,"3"6"128"0,-1 2-576 0,0 2-128 0,2 2 0 0,1-2 0 15,9-3 512-15,0 0 80 0,-7 2 16 0,7-2 0 16,0 0-368-16,0 0-80 0,0 0-16 0,0 0 0 15,0 0 176-15,0 0 48 0,0 0 0 0,15 4 0 16,3-2 192-16,-1 2 32 0,1-2 16 0,1-2 0 16,2-4-80-16,3 1-16 0,2 3 0 0,6 0 0 15,1 0 48-15,4 0 0 0,4 0 0 0,6 0 0 0,5 0 0 0,6-1 0 16,3-3 0-16,6 3 0 0,0-2-32 0,7 1 0 16,1 2 0-16,5-2 0 0,5 0-144 0,1-2-48 15,1 2 0-15,2-1 0 0,2 2-32 0,5-2-16 16,3 1 0-16,0-5 0 0,0 3-80 0,1 3-16 15,2 0 0-15,4 0 0 0,3-1-192 0,-1 4 176 16,-1 0-176-16,0-1 160 0,-1 1-160 0,1 0 0 16,-3 2 0-16,-1 2 0 0,0-2 128 0,2 1-128 15,0 3 128-15,-3-3-128 0,-4 1 0 0,-2 1 0 16,-2-3 0-16,-3-2 0 0,-6 1 0 0,-5 1 0 16,-5 4 0-16,-4-3 0 0,-1 3 128 0,-7-3-128 15,-4-5 128-15,-7 0-128 0,-6 0 0 0,-9 0 0 0,-7 0 0 0,-3 0 0 16,-6 0 0-16,-4 0 0 0,-6 0 0 0,-11 0 128 15,0 0-128-15,0 0 0 0,0 0 0 0,-10 0 0 16,-6 0 0-16,-3 4 0 0,-8 0 0 0,-9 0 128 16,-7-4-128-16,-6 0 160 0,-7 0-160 0,-5 0 160 15,-4 0-160-15,-8 1 0 0,-7 0 0 0,-7 2-176 16,-9-2 176-16,-2-1 0 0,-5 0 128 0,-6 3-128 16,-5 2 0-16,-3 0 0 0,-3-3 0 0,2 1 0 15,-3-2 0-15,-2 0 144 0,-5 1-144 0,-2-1 0 16,-2 0 144-16,-2 0-144 0,3-2 0 0,-1 1 144 15,0 1-144-15,2-1 0 0,1 0 0 0,1 4 128 16,3 0-128-16,0 1 160 0,2 1-160 0,3 0 160 16,3-4-160-16,7-1 0 0,6-1 0 0,7 3 128 0,8 1-128 0,10-2 0 15,8 2 144-15,5-3-144 16,5-1 0-16,7 0 0 0,6-1 0 0,10 2 0 0,6 2 0 0,7-1 0 16,8 2 0-16,8-1 0 0,9-3 0 0,0 0 0 15,11 5 0-15,9-1 0 0,10-3 0 0,10 2 0 16,7-2 0-16,10-1 0 0,9-1 0 0,7-2 0 15,4-1 0-15,12 2-128 0,10-2 128 0,8 1 0 16,5-1 0-16,10 2 0 0,8-2 0 0,3-2 0 16,4 1 0-16,6 2 0 0,3 1 0 0,3-1 0 15,2-1 0-15,3 2 0 0,3-1 0 0,-2 1 0 16,0 2 0-16,-2-2 128 0,0 0-128 0,-6 0 128 16,-2 1-128-16,-5-1 128 0,-7 0-128 0,-6 2 128 15,-5 0-128-15,-7 0 128 0,-7 0 32 0,-10 2 16 16,-7 0 0-16,-11 2 0 0,-10-1 16 0,-8 2 0 15,-8-2 0-15,-11 4 0 0,-11-3-64 0,-11 1 0 0,-7 1 0 0,-14-6 0 16,0 0-128-16,-12 5 0 0,-12-1 0 0,-10 0 0 16,-7 0 0-16,-12-2 0 0,-9 2 0 0,-10-1 0 15,-10-2 0-15,-10 0-272 0,-16-1 64 0,-9 3 16 16,-8 0-16-16,-14 0 0 0,-13 1 0 0,-11-3 0 16,-7 3-64-16,-11 1-16 0,-9 3 0 0,-10-1 0 31,-7 3-544-31,-9 3-96 0,-7-2-32 0,-3 5-12304 0</inkml:trace>
  <inkml:trace contextRef="#ctx0" brushRef="#br2" timeOffset="165060.03">28406 11678 11967 0,'0'0'1072'0,"0"0"-864"0,-7 3-208 0,7-3 0 15,-10 1 832-15,10-1 112 0,-7 0 16 0,-2 0 16 16,9 0 240-16,0 0 64 0,0 0 0 0,0 0 0 16,-7-4 288-16,7 4 64 0,0 0 16 0,7-14 0 15,2 0-752-15,0 1-160 0,3 2-32 0,2-6 0 16,2 1-400-16,0-1-96 0,3 2-16 0,0 1 0 15,4 3 80-15,0-2 16 0,0 1 0 0,2 4 0 16,1-1-16-16,-1 4 0 0,-2 2 0 0,-1 3 0 16,-3 4-272-16,-4 3 160 0,-4 0-160 0,-1 6 128 15,-2-1 32-15,-4 10 0 0,-8 1 0 0,-2 2 0 16,-6 6 176-16,-3 3 48 0,-5 4 0 0,-3 0 0 16,-3-1-128-16,0 0 0 0,-2-1-16 0,0-2 0 15,0-2-112-15,1-1 0 0,-1-3-128 0,1 0 192 16,0-3-48-16,1-1-16 0,1-4 0 0,3-2 0 15,0-2-128-15,5-4 192 0,-1-2-192 0,6-5 192 0,5-1 32 0,7-4 16 16,0 0 0-16,0 0 0 0,0 0 272 0,0 0 64 16,0 0 16-16,14-7 0 0,1 1-352 0,5-3-80 15,1 2-16-15,3-1 0 0,-1 4-144 0,1 2 0 16,1 0 0-16,1 0 0 0,-1 1 0 0,1-1 0 16,-2 2 0-16,-3 0 0 0,2 2 0 0,-2-1 0 15,-1-1 0-15,-1 0 0 0,-2 0 0 0,-2 0 0 16,-3 0-224-16,1-1 80 15,-1-1-1808-15,-3-2-352 0,-9 4-80 0,8-5-12400 0</inkml:trace>
  <inkml:trace contextRef="#ctx0" brushRef="#br2" timeOffset="165441.51">29121 11574 11055 0,'0'0'976'0,"0"0"-784"0,0 0-192 0,0 0 0 16,9-9 2080-16,-9 9 368 0,8-7 80 0,-8 7 16 15,0 0-1344-15,0 0-272 0,0 0-48 0,0 0-16 16,5 7 144-16,-4 4 16 0,-2 5 16 0,-4-1 0 0,-3 1 64 0,-1 6 16 15,1 3 0-15,-5 3 0 16,-4-2-320-16,2 0-64 0,0-4-16 0,0 1 0 0,-1 2-112 0,4-3-32 16,1-4 0-16,4 0 0 0,0-2-128 0,4-2-16 15,0-4-16-15,2 2 0 0,1-5-32 0,0-7 0 16,5 12 0-16,3-8 0 0,3-3 16 0,2-2 0 16,1-2 0-16,3-1 0 0,5-5-48 0,2 3-16 15,2-4 0-15,0 1 0 0,1-1-208 0,1 2-128 16,0-2 160-16,-1 4-160 0,-2-3 0 0,-1 4 0 15,-3-2-128-15,-2 1 128 16,-2 1-1552-16,0 0-208 0,-2 0-32 0,-1-2-9344 16,0 3-1872-16</inkml:trace>
  <inkml:trace contextRef="#ctx0" brushRef="#br2" timeOffset="165750.13">29971 11306 18431 0,'0'-14'816'0,"0"14"160"0,0 0-784 0,0 0-192 0,0 0 0 0,0 0 0 15,0 0 1488-15,0 0 256 0,-8 3 48 0,-2 8 16 16,1 4-640-16,-3 3-128 0,1 3-16 0,-4 5-16 15,-3 3-112-15,-4 5 0 0,-2 2-16 0,-1 3 0 16,-4 1-176-16,-1 2-16 0,-1 1-16 0,3 1 0 0,3-3-256 0,0-4-48 16,3-2-16-16,2-2 0 0,1-5-192 0,2 0-32 15,3-5-128-15,4 0 192 0,1-5-192 0,3-3 0 16,2-2 128-16,3-3-128 16,1-10-1712-16,0 0-384 0,0 0-80 0</inkml:trace>
  <inkml:trace contextRef="#ctx0" brushRef="#br2" timeOffset="166987.35">30287 11664 6447 0,'0'0'576'0,"-8"4"-576"16,-2-4 0-16,3 1 0 0,7-1 2752 0,-9 1 432 16,9-1 80-16,0 0 32 0,-9 0-1376 0,9 0-256 15,0 0-64-15,0 0-16 0,1-7-320 0,4-3-64 16,2 1-16-16,4-4 0 0,3 2-416 0,6-1-64 16,2-3-32-16,2 2 0 0,-2 2-176 0,-1-2-48 15,0-1 0-15,-1 5 0 0,0-2-80 0,-1 6-32 0,-2-1 0 16,-1 4 0-16,-3 2-176 0,-3 2-32 0,-10-2-128 0,7 12 192 15,-5 3-192-15,-2 4 0 0,-2 3 0 0,-3 1 0 16,-6 1 256-16,0-4-32 0,-4 1-16 0,1-1 0 16,-1 0-16-16,1-2 0 0,0-3 0 0,1-2 0 15,1 0-64-15,2-4-128 0,10-9 176 0,0 0-176 16,0 0 256-16,0 0-64 0,0 0-16 0,0 0 0 16,9-8 208-16,3-5 64 0,2-2 0 0,2-2 0 15,2-2-256-15,0 2-32 0,-1-1-16 0,3 3 0 16,-4-3-144-16,1 1 0 0,0 1 0 0,0 4 128 15,-2 2-128-15,0 4 0 0,-1-1 0 0,-1 5 0 16,-1 7-144-16,-5 1 144 0,-2 6 0 0,-2-3 0 16,-4 2 0-16,-2-1-128 0,-2 3 128 0,1 1 0 0,0-4 0 15,0 0 0-15,-1 2 0 0,5-12 0 0,0 0 0 0,0 0 128 16,0 0-128-16,0 0 144 0,0 0-144 0,11-2 0 16,0-4 0-16,2-2 0 0,1-4 0 0,2 0 0 15,3 2 0-15,0 0 192 0,2-1-192 0,-2 0 0 16,-3 6 0-16,0 3 0 0,-1 2 0 0,-1 2 0 15,0 2 0-15,-2 8 0 0,-3-1 0 0,0 4 0 16,-4 2 0-16,-1 2 0 0,-1 1 0 0,-2 0 0 16,0 3 0-16,0-2 0 0,1-1 0 0,0 2-176 15,0-2 176-15,0-2-128 16,-2-4-1664-16,1 0-336 0,2-4-64 0,-3-10-7888 16,5 9-1568-16</inkml:trace>
  <inkml:trace contextRef="#ctx0" brushRef="#br2" timeOffset="167240.04">31389 11646 32015 0,'-16'0'1408'0,"5"4"320"0,1 5-1392 0,-1 0-336 0,-1 5 0 0,2 0 0 16,0 1 0-16,0-1 0 0,1-1 0 0,1 1-192 16,1-4 192-16,0 3 0 0,1-1 0 0,1 1 0 0,0-2-288 0,1 2 32 15,0 0 0-15,0-3 0 16,1 3-2000-16,0-4-400 0</inkml:trace>
  <inkml:trace contextRef="#ctx0" brushRef="#br2" timeOffset="167616.99">31683 11574 21183 0,'0'0'944'0,"0"0"192"0,-5 7-912 0,1 4-224 15,1 1 0-15,-2 0 0 0,-2 2 976 0,2 2 160 0,-3-1 16 0,2 2 16 16,-1 0-416-16,0-1-96 0,-1-2-16 0,-1 0 0 15,0 0 80-15,0-3 16 0,0 0 0 0,2 1 0 16,-2-3-64-16,2 0-16 0,2-3 0 0,5-6 0 16,0 0-144-16,0 0-48 0,0 0 0 0,0 0 0 15,0 0 144-15,0 0 32 0,12-5 0 0,-1-5 0 16,1 1-224-16,0-3-32 0,1 1-16 0,1 0 0 16,0 0-160-16,0 2-16 0,1-3-16 0,-1 6 0 15,3-1-176-15,1 5 0 0,-2 1 144 0,2 3-144 16,1 3 0-16,-1 0 0 0,0 4 0 0,-2 3 0 15,1 0 0-15,-2 2 0 0,-2 2 0 0,-2 5 0 16,-1 1 0-16,-1-2 0 0,-3 1 0 0,1-1 0 16,-3-1 0-16,1 0 128 0,0 4-128 0,-1-5 0 0,-2-4 0 15,2 0 0-15,-1-2 0 0,-1 2-192 16,1-3-1632-16,-3-11-336 16,0 0-64-16</inkml:trace>
  <inkml:trace contextRef="#ctx0" brushRef="#br2" timeOffset="167768.29">31594 11416 42383 0,'-17'-14'3776'0,"8"8"-3024"0,0 2-608 0,3-1-144 0,6 5 0 0,0 0 0 16,0 0 144-16,0 0-144 0,0 0 0 0,0 0 0 16,0 0 0-16,12 2-192 15,0 0-1632-15,2-1-336 0,0 3-64 0,3 1-16 0</inkml:trace>
  <inkml:trace contextRef="#ctx0" brushRef="#br2" timeOffset="169653.15">29107 19700 15663 0,'-6'-4'1392'0,"6"4"-1120"0,-4-4-272 0,1-1 0 16,3 5 496-16,1-10 32 0,4 1 16 0,1-3 0 15,1 1 416-15,5 1 64 0,2-4 32 0,3-1 0 16,3-2 128-16,4-2 32 0,2 1 0 0,3 2 0 15,1-1-352-15,1 6-64 0,-2-1-16 0,2 5 0 16,-3-1-240-16,-3 6-48 0,-3 2-16 0,-5 2 0 16,-3 2-352-16,-2 5-128 0,-3 5 0 0,-4 4 144 15,-4 3-144-15,-2 2 160 0,-5 5-160 0,-5 1 160 16,-4 6-160-16,-5-1 0 0,-4 0 0 0,-4 1 0 16,-5-2 0-16,-3-2 0 0,-2-4 176 0,1 1-176 15,3-4 192-15,2 3-64 0,1-2-128 0,3-2 192 0,4-3 80 0,4 1 16 16,2-3 0-16,4-4 0 0,5 0 160 0,3-2 16 15,2-4 16-15,4-8 0 0,4 9 16 0,2-3 0 16,3 2 0-16,6-4 0 0,5-2 80 0,4-2 32 16,2 0 0-16,6 0 0 0,2-1-224 0,2-2-64 15,1-2 0-15,0 0 0 0,-2 0-96 0,-2-4-32 16,-2 2 0-16,-4-4 0 0,-3 2-64 0,-3-2-128 16,0 1 176-16,-4-3-176 0,-3-1 0 0,-1 1-320 15,-3 1 32-15,-1-1 16 16,-1 5-2160-16,-3-2-416 0,-2 3-96 0</inkml:trace>
  <inkml:trace contextRef="#ctx0" brushRef="#br2" timeOffset="170035.37">30004 19383 13823 0,'0'0'608'0,"0"0"128"0,9-5-592 0,-9 5-144 0,10-2 0 0,-10 2 0 15,0 0 1248-15,9 6 224 0,-9-6 32 0,5 10 16 16,-5 2-272-16,-3 3-48 0,-1 3-16 0,-3 2 0 16,-5 2-304-16,0 5-64 0,-4 3-16 0,0 4 0 15,-6 4 64-15,-1 3 16 0,-2 0 0 0,-2 0 0 16,-1-4-144-16,4-2-32 0,2-2 0 0,5 0 0 0,-1-3 80 0,4-3 16 15,4 0 0-15,2-4 0 0,3-4-160 16,4-2-16-16,2-3-16 0,3-2 0 0,2-1 0 0,4-1 0 16,4-3 0-16,0-3 0 0,5-4-96 0,3-3 0 15,2-1-16-15,3-3 0 0,-1-1-224 0,1-2-32 16,4 1-16-16,-3-4 0 0,-4 3-224 0,0-1 128 16,-1-2-128-16,-2 5 0 0,-1-1 0 0,-3 3-320 15,1 2 64-15,-1-1 0 16,-3 1-1872-16,0 0-368 0,-3 2-80 0,-1-1-13168 0</inkml:trace>
  <inkml:trace contextRef="#ctx0" brushRef="#br2" timeOffset="170366.08">30693 19351 7359 0,'0'0'656'0,"0"0"-528"0,0 0-128 0,0 0 0 16,0 0 3408-16,0 0 656 0,0 0 128 0,5 13 32 15,-7-3-2720-15,-1 6-544 0,-5 3-96 0,-2 1-32 16,-3 3 16-16,-2 5 0 0,-3 6 0 0,-2 6 0 0,-2 4 0 0,-1 3 0 15,-4 4 0-15,0 2 0 16,-4 3-336-16,-3 3-64 0,-4-1 0 0,1 1-16 16,2-2-304-16,1 3-128 0,0-5 128 0,3-2-128 0,3-10 160 0,4-3-160 15,3-4 192-15,3-5-192 0,4-9 0 0,5 0-304 16,1-9 48-16,7-3-9616 16,1-10-1920-16</inkml:trace>
  <inkml:trace contextRef="#ctx0" brushRef="#br2" timeOffset="171012.62">30681 19977 17503 0,'0'0'1552'0,"0"0"-1232"0,0 0-320 0,9-5 0 16,-1-4 1856-16,3 2 304 0,2-4 64 0,5 2 16 15,3-5-1664-15,3 1-320 0,1 2-64 0,1-2 0 16,2-1 336-16,0 3 80 0,0 2 16 0,-4-1 0 16,-5 3-240-16,-2 6-32 0,-1 1-16 0,-4 4 0 15,-1 1-112-15,-4 5-32 0,-4 5 0 0,0 3 0 16,-6 1 64-16,0 2 0 0,-5 2 0 0,-2 5 0 0,-3-1-112 0,-1 1-16 15,-1 0 0-15,-2-2 0 0,0-2 32 0,-1-1 0 16,1-4 0-16,2-3 0 0,2-3 336 0,3 0 64 16,1-7 16-16,9-6 0 0,0 0-64 0,0 0-16 15,0 0 0-15,0 0 0 0,8-9 128 0,2-6 16 16,1-1 16-16,2-2 0 0,2-1-416 0,2 0-96 16,1 0-16-16,0 1 0 0,-2 0-128 0,1 1 0 15,-2 5 0-15,3 3 0 0,-2 1 0 0,-2 6 0 16,-1 4 0-16,0 5 0 0,-6-4-192 0,1 6 192 15,-3 4-160-15,0 2 160 0,-1 2 0 0,-2 1 0 16,-2-1-128-16,0 0 128 0,-1-2 0 0,-1-2 0 16,-1-2 0-16,0 1 0 0,1-5 0 0,2-7 0 15,0 0 0-15,0 12 0 0,0-12 128 0,0 0-128 16,0 0 0-16,0 0 0 0,9-12 384 0,1 2-16 0,0-1-16 0,2-5 0 16,-1 1-112-16,3 0-32 0,0 1 0 0,0 0 0 15,-1 0-208-15,-1 6 0 0,1 0 0 0,0 5 0 16,-2 0 0-16,1 3 0 0,-2 3 0 0,0 3 0 15,-1 6 0-15,-1 0-160 0,-3 1 160 0,1 2-128 16,-1 1 128-16,-2 0 0 0,-3 2 0 0,1 0 0 16,-1 0 0-16,0-2 0 0,-3 1 0 0,1-1 0 15,-1-3 0-15,2-2 128 0,-2-1-128 0,2-3 0 16,1-7 0-16,-2 13-192 0,2-7 32 0,0-6 0 16,0 0-1520-16,0 0-304 0,0 0-64 0,0 0-8592 15,0 0-1712-15</inkml:trace>
  <inkml:trace contextRef="#ctx0" brushRef="#br2" timeOffset="171285.37">31636 19982 15663 0,'0'0'1392'0,"0"0"-1120"0,0 0-272 0,0 0 0 0,2 10 2704 0,0-2 496 15,-1 2 80-15,-1 0 32 0,-1 3-2480 0,-1 3-480 16,0 1-96-16,-2 1-32 0,0 1 480 0,-1 2 80 16,0 0 32-16,-3 3 0 0,-1 1-96 0,2 3-16 15,-2-6 0-15,-1-1 0 0,0-2-240 0,1-1-48 16,2 1-16-16,1-3 0 0,0-3-272 0,1 0-128 16,-1-4 0-16,6-3 128 15,0-6-432-15,0 0-80 0,0 0-32 0,0 0 0 16,0 0-736-16,8-7-160 0,0-6-32 0,2 0-7920 0,0-2-1584 0</inkml:trace>
  <inkml:trace contextRef="#ctx0" brushRef="#br2" timeOffset="171688.95">31975 20002 22975 0,'0'0'1024'0,"0"0"192"16,0 9-960-16,0-1-256 0,0 2 0 0,0-2 0 15,0 3 592-15,0 0 80 0,-4-2 16 0,2 3 0 0,1-2 480 0,-2 1 112 16,-2 3 0-16,-1 2 16 0,-1-1-240 0,0 5-48 16,-1-5-16-16,-1 3 0 0,-1 4-224 0,1-4-32 15,-1-4-16-15,0 0 0 0,3-2-176 0,2-3-32 16,1 3-16-16,2-6 0 0,2-6-112 0,0 0-32 16,0 0 0-16,0 0 0 0,0 0 128 0,10-3 32 15,1-2 0-15,3-4 0 0,2 2-208 0,3-5-48 16,0-2 0-16,1-1 0 0,2 0-256 0,-1-2 0 15,1 3 0-15,0 4 0 16,-1-2 0-16,1-2 0 0,-2 3 0 0,0 1 0 0,0 4 128 0,-1 0-128 16,0 2 0-16,-9 4 0 0,3 1 128 0,-3 2-128 15,2 2 0-15,1 1 0 0,-3 0 128 0,0 6-128 16,1-1 0-16,4 11 0 0,-5-3 0 0,-4 0 128 0,0-1-128 0,-4 1 0 16,-2 0 128-16,0-1-128 0,-1-2 0 0,-2 2 0 15,1 0 0-15,-1 0 0 0,1-1 0 0,0 1 0 16,1 0-176-16,1 0-80 0,0 0-32 0,3-2 0 31,-1-2-2032-31,2-4-416 0,-4-10-80 0</inkml:trace>
  <inkml:trace contextRef="#ctx0" brushRef="#br2" timeOffset="171852.32">31872 19374 45151 0,'-13'-4'4016'16,"2"2"-3216"-16,1 2-640 0,10 0-160 16,0 0-720-16,0 0-176 0,0 0-48 0,0 0 0 15,10 2-976-15,4-2-192 0,4-2-32 0</inkml:trace>
  <inkml:trace contextRef="#ctx0" brushRef="#br2" timeOffset="173634.15">7430 15603 14735 0,'10'-20'640'0,"-5"13"160"0,1-3-640 0,-1 1-160 15,1-3 0-15,-1 1 0 0,0 3 1216 0,-3 2 224 16,-1-1 32-16,-1 7 16 0,0-7-144 0,0 7-16 16,0 0-16-16,0 0 0 0,-7-3-336 0,-1 1-64 15,1 2-16-15,-4 5 0 0,-1 3-144 0,-4 4-48 16,-1 3 0-16,-2 1 0 0,-3 3 96 0,2 4 16 16,-3 8 0-16,-3 3 0 0,-3 2-48 0,0 3 0 15,-3 12 0-15,0 4 0 0,-1 3-80 0,0 8-32 16,-1 3 0-16,1 3 0 0,1 4-224 0,0 3-48 15,3 3-16-15,2-4 0 0,3 5-144 0,4-5-32 16,5 0 0-16,2-1 0 0,4-4-192 0,5 0 176 16,4-3-176-16,5 0 160 0,5-6-160 0,3-1 0 15,5 0 0-15,4-3 128 0,3-5-128 0,3-2 0 16,6-2-192-16,16 16 192 16,2-10-1408-16,8-4-176 0,8-10-16 0,-16-11-9504 15,7-2-1888-15</inkml:trace>
  <inkml:trace contextRef="#ctx0" brushRef="#br2" timeOffset="174494.02">11131 15595 7359 0,'0'0'656'0,"0"-10"-528"15,-1-2-128-15,1-2 0 0,-3 0 2016 0,3 2 368 16,0 5 80-16,0-2 16 0,0 0-976 0,3 4-192 16,-3 5-32-16,0 0-16 0,3-8-368 0,2 4-64 15,1 2 0-15,-6 2-16 0,9 1-304 0,4 3-48 16,-2 1-16-16,3 4 0 0,3 3 128 0,3 5 32 15,3 2 0-15,5 3 0 0,2 1 0 0,6 7 0 16,3 4 0-16,3 3 0 0,1 4-96 0,2 6-32 16,-2 0 0-16,-1 5 0 0,-3 4-32 0,0 5 0 15,-4-1 0-15,-2 5 0 0,-1-1 64 0,-2 4 0 16,0-2 0-16,-2 1 0 0,-3-5 64 0,-1 2 32 16,-1-3 0-16,-4 1 0 0,-2-2-16 0,-2 0 0 15,-9 2 0-15,-1-2 0 0,-3 0-112 0,-6 2-32 16,-5-6 0-16,-2 2 0 0,-3 2-128 0,-2-4-48 15,1-3 0-15,-4-1 0 0,-3-5-48 0,1-1-16 16,-1 0 0-16,-1-3 0 0,2-3-64 0,0-4-16 16,0 1 0-16,-1-2 0 0,2-1-128 0,-1-2 0 15,2-6 144-15,-5 7-144 16,3-6-960-16,4-9-256 0,4-9-48 0,3-4-16 16,10-5-1696-16,-7-9-352 0</inkml:trace>
  <inkml:trace contextRef="#ctx0" brushRef="#br2" timeOffset="174981.86">13118 15220 17215 0,'0'0'768'0,"0"0"144"0,0-8-720 0,0 0-192 16,0 8 0-16,0 0 0 0,0 0 1184 0,-4-4 208 16,-1-1 32-16,-3 5 16 0,-2 6-592 0,-2-1-112 15,-4 4-32-15,-3 0 0 0,-4 5-64 0,-2 5 0 0,-2 8-16 0,-1 6 0 16,-2 4 240-16,-3 9 48 0,-5 6 16 0,-3 8 0 16,-1 8 32-16,-2 11 16 0,-4 6 0 0,1 7 0 15,2 7-400-15,1 0-64 16,4 4-32-16,4 0 0 0,6 0-48 0,4-5-16 0,3-4 0 0,4 0 0 15,4-6-32-15,4-7 0 0,3-4 0 0,5-5 0 16,3-6-384-16,4-5 0 0,3-4 0 0,4-6 0 0,4-6 0 16,6 2 0-16,4-7-224 0,20 11 80 15,4-13-2352-15,2-9-480 0,23-2-96 16,-12-12 0-16</inkml:trace>
  <inkml:trace contextRef="#ctx0" brushRef="#br2" timeOffset="175875.29">16555 15336 3679 0,'0'0'320'0,"-5"-10"-320"0,-4-8 0 0,0 3 0 16,-1 1 2416-16,2 1 400 0,5 0 96 0,-8 1 16 15,1 2-1328-15,1 1-256 16,3 4-48-16,0-3-16 0,-1 2-192 0,7 6-32 15,0 0-16-15,0 0 0 0,-5-5-256 0,5 5-48 0,0 0-16 0,0 0 0 16,0 0-336-16,10 1-64 0,4 3 0 0,2 2-16 0,0 5-80 0,3 7-16 16,5 1 0-16,6 5 0 0,4 8-16 0,3 5 0 15,2 8 0-15,1 2 0 16,-1 6 96-16,-2 4 16 0,-3 4 0 0,-3 7 0 0,-6 7 112 16,-2-2 32-16,-4 2 0 0,-2 2 0 0,-2 0 128 0,-4 2 48 15,1 1 0-15,-3-4 0 0,-3-2 80 0,-1-3 32 16,-2-1 0-16,-3 0 0 0,-3-3 32 0,-1-1 0 15,-2 3 0-15,-3-2 0 0,-1-3-16 0,-4-2 0 16,-1 1 0-16,-3-1 0 0,-1-4-240 0,-4 3-32 16,-3-4-16-16,-2-2 0 0,-3-3-192 0,-2-1-32 15,-3-8-16-15,-1-1 0 0,2 1-224 0,0-6-160 16,1-4 32-16,1 0 0 16,1-5-2624-16,3-3-512 0</inkml:trace>
  <inkml:trace contextRef="#ctx0" brushRef="#br2" timeOffset="176813.21">13384 15937 12895 0,'0'0'1152'15,"0"0"-928"-15,0 0-224 0,3-6 0 16,4-4 1424-16,0 2 240 0,4-2 64 0,1 1 0 16,2-2-400-16,5-2-80 0,7-2-16 0,3 1 0 0,4-3-480 0,3 1-112 15,2-1 0-15,1 1-16 0,1-3 16 0,0 0 0 16,1-1 0-16,-2 5 0 15,-3 2-64-15,-2 6-16 0,-2 0 0 0,-1 5 0 0,-2 2-240 0,-1 6-64 16,-3 4 0-16,-2 6 0 0,-4 0-128 0,-2 7-128 16,-6 9 144-16,-3 6-144 0,-6 8 160 0,-2 2-160 15,-4 5 160-15,-4 10-160 0,-5 4 160 0,-2 4-160 16,-3 4 160-16,-1-1-160 0,-3-2 128 0,-1 1-128 16,-1 2 0-16,1-5 144 0,-1-4-144 0,-1-5 0 15,-1 1 144-15,0-6-144 0,-5-5 432 0,3-8 16 16,0-3 0-16,0-2 0 0,-1 4-16 0,1-8 0 15,1-9 0-15,3-2 0 0,1-4-112 0,3-2 0 16,2-2-16-16,5-5 0 0,13-10-16 0,0 0 0 16,0 0 0-16,0 0 0 0,0 0 112 0,8-11 32 15,5 2 0-15,5-2 0 0,3 0-288 0,6 1-144 16,5 0 160-16,4 2-160 0,5 0 0 0,5 0 0 16,3 4 0-16,6 2 0 0,4-2 0 0,0 2 0 0,4 2 0 15,-5 2 0-15,-2 2 144 0,-9-2-144 16,-4-1 128-16,-3 2-128 0,-6 3 0 0,-5 2 128 0,-3-4-128 0,-3 1 0 31,-3 2-1184-31,-2-2-320 0,-3 2-64 0,-1-7-16 0</inkml:trace>
  <inkml:trace contextRef="#ctx0" brushRef="#br2" timeOffset="177406.57">15478 15199 12895 0,'0'0'1152'0,"0"0"-928"0,0 0-224 0,0 0 0 16,0 0 1712-16,0 0 288 0,0 0 64 0,0 0 16 16,0 0-576-16,0 0-112 0,0 0-32 0,0 0 0 15,2 9-416-15,-4 5-96 0,-1 4-16 0,-2 1 0 16,-2 0-48-16,1 2-16 0,1 6 0 0,-2-3 0 16,-1 2-224-16,-1-2-48 0,0 2-16 0,1 1 0 15,0-4-128-15,2-1-32 0,1-3 0 0,0 1 0 16,0-2 96-16,1 0 16 0,2-4 0 0,0 0 0 15,2-2-80-15,0-3-16 0,2 1 0 0,-2-10 0 16,0 0 96-16,8 8 16 0,1 0 0 0,3-5 0 0,2 1 16 0,1-1 16 16,0-2 0-16,4 3 0 0,2-2-224 0,2 1-64 15,1-1 0-15,4 1 0 0,-2-1-192 0,4 2 144 16,-1 0-144-16,1-3 128 0,0-1-128 0,0-1 0 16,-1-1 144-16,-1-2-144 0,-2 2 0 0,-2-1 0 15,-3-4-160-15,-1 4 160 16,-7 0-2256-16,0 6-352 0,-1-2-64 0</inkml:trace>
  <inkml:trace contextRef="#ctx0" brushRef="#br2" timeOffset="177756.14">15027 16092 13823 0,'0'0'1216'0,"0"0"-960"0,0 0-256 0,0 0 0 15,13-6 2224-15,5 1 400 0,5 2 64 0,2 0 32 16,7-1-1136-16,5 0-240 0,5 0-32 0,2 0-16 0,3-5 0 0,4 3 0 15,2 2 0-15,6-2 0 0,3 0-144 0,4 0-48 16,3-2 0-16,-2 3 0 0,-1 2-464 0,-3-1-112 16,-4-1-16-16,-1 3 0 0,-4 0-192 0,-16 2-64 15,3 0 0-15,-2 0 0 0,0 0-256 0,-4 2 0 16,-3-1 0-16,9 1 0 16,-11 3-1344-16,-6-1-368 0,-5 4-80 0,-3 2-14064 0</inkml:trace>
  <inkml:trace contextRef="#ctx0" brushRef="#br2" timeOffset="178468.95">15036 16686 20271 0,'0'0'896'0,"0"0"192"0,0 0-880 16,0 0-208-16,0 0 0 0,0 0 0 0,0 0 1120 0,0 0 176 16,0 0 48-16,-4 6 0 0,-1 3-320 0,0 1-48 15,-1 7-16-15,-1 1 0 0,0 2-112 0,-1 4-16 16,1 2-16-16,-1 3 0 0,0-4-192 0,-1 2-48 16,1-3 0-16,-1 0 0 0,0-1-224 0,4-2-48 15,1-5-16-15,0-3 0 0,-1-2 80 0,4 1 16 16,1-5 0-16,0-7 0 0,0 0 128 0,0 0 48 15,0 0 0-15,7-7 0 0,5-6-48 0,-1-2-16 16,1-3 0-16,0-1 0 0,1-2-240 0,1 2-32 16,1-6-16-16,2 1 0 0,-1 0-208 0,1 0 128 15,1 4-128-15,-1 3 0 0,2 0 0 0,-1 6 0 16,-2-1 0-16,-2 7 0 0,-2 1 0 0,-3 4 0 16,-9 0 0-16,10 8 0 0,-3 5 0 0,-6 2 0 15,-1 3 0-15,-1 1 0 0,-3 1 0 0,-3 0 0 16,-1 2 0-16,-1 0 0 0,0 1 0 0,0-3 0 15,0-2 0-15,3-3 0 0,1-6 0 0,5-9 0 0,0 0 0 0,0 0 0 16,0 0 128-16,0 0-128 16,10 0 0-16,2-5 144 0,2-9 80 0,3-1 16 0,2-1 0 15,1-3 0-15,1-2-240 0,-1 0 176 0,-1 2-176 0,0 3 160 16,-1-1-160-16,-2 4 0 0,0 6 0 0,-2 0 0 16,-2 2 0-16,-1 8 0 0,-3 5 0 0,0 2 0 15,-3 5 0-15,-2 4 0 0,-5 4-176 0,0 0 176 16,-3 1 0-16,-2 4 0 0,0-1 0 0,-2 2 0 15,0-2 0-15,0-1 0 0,0-3 0 0,4-1 0 16,1-1-384-16,3-8-64 0,1-3 0 0,0-10 0 16,0 0-1776-16,8 5-352 0,1-3-80 0</inkml:trace>
  <inkml:trace contextRef="#ctx0" brushRef="#br2" timeOffset="178712.35">15817 16718 8287 0,'0'0'736'0,"0"0"-592"16,0 0-144-16,0 0 0 0,1 9 3680 0,-1 5 704 16,-1 1 144-16,-2 0 16 0,-1 3-2192 0,-2 1-448 15,-4 1-96-15,2 2-16 0,-2 0-352 0,-2 2-80 16,0-1-16-16,0-1 0 0,1 0-624 0,1 0-128 0,1-5-16 0,1-3-16 15,2 0-368-15,1 0-64 0,0-1 0 0,2-3-128 16,2-1-160-16,1-9-144 0,0 8-16 0,0-8-16 31,0 0-2240-31,0 0-448 0</inkml:trace>
  <inkml:trace contextRef="#ctx0" brushRef="#br2" timeOffset="179108.36">16133 16805 26831 0,'-9'9'1184'0,"3"3"256"0,-2-2-1152 0,-1 5-288 16,-1 6 0-16,-3-1 0 0,-1 2 1584 0,0-2 256 15,1 0 48-15,-1-1 16 0,-2 2-720 0,4-2-144 16,1-2-16-16,2-1-16 0,2-2-416 0,1-5-80 15,-1-1 0-15,7-8-16 0,0 0-112 0,0 0 0 16,0 0-16-16,0 0 0 0,0 0-16 0,12-8 0 16,0 0 0-16,2-6 0 0,0-3-32 0,3 0 0 15,1-1 0-15,-4 5 0 0,1-1-144 0,3-1-48 16,1 0 0-16,1-3 0 0,2 1 16 0,1 1 0 16,1 1 0-16,0 3 0 0,-5 2-16 0,0 4-128 15,-1 1 192-15,0 2-64 0,-2 2-128 0,-1 5 128 16,-1 3-128-16,-1 2 128 0,0 6-128 0,1 2 0 15,-4 1 0-15,-2-1 0 0,-2 0 0 0,-1 1 0 16,-1 2 0-16,-2-1 0 0,0 0 0 0,-2 0-272 0,0 3 64 0,-2-4 16 31,1-3-1472-31,-2 0-304 0,1-1-48 0,-1-4-9728 16,1-5-1952-16</inkml:trace>
  <inkml:trace contextRef="#ctx0" brushRef="#br2" timeOffset="179284.77">16059 16258 37775 0,'-16'-13'1664'0,"8"7"368"0,-1-5-1632 0,6 5-400 0,-1-3 0 0,0 3 0 0,4 6 1488 0,0 0 224 16,0 0 32-16,0 0 16 0,-4-8-1200 0,4 8-240 15,0 0-64-15,0 0 0 16,0 0-1376-16,0 0-288 0,4-6-48 0</inkml:trace>
  <inkml:trace contextRef="#ctx0" brushRef="#br2" timeOffset="182297.27">17595 16062 18431 0,'0'0'1632'16,"0"0"-1312"-16,0 0-320 0,0 0 0 15,6-3 1408-15,1 0 224 0,4-3 32 0,4 1 16 16,4 3-576-16,6 1-112 0,2-3-32 0,5-1 0 0,3 0-432 0,3-1-80 16,4 0-32-16,-2 1 0 0,4 1-256 0,-2 0-160 15,-3-1 192-15,-1 3-192 0,-4 1 0 0,-2 1-176 16,-5-2 0-16,-7 5-12880 15</inkml:trace>
  <inkml:trace contextRef="#ctx0" brushRef="#br2" timeOffset="182448.5">17698 16442 23951 0,'0'0'2128'0,"0"0"-1696"16,0 0-432-16,0 0 0 0,11 2 1808 0,1 0 288 15,2-2 48-15,2 0 16 0,2-2-576 0,5 0-112 16,5-2-32-16,5 0 0 0,4-5-560 0,3 2-112 15,4-5-32-15,-1 3 0 0,0-2-416 0,-1 3-96 16,-3-2-16-16,0 5 0 16,-3-2-1984-16,-1 1-400 0,-5 3-64 0</inkml:trace>
  <inkml:trace contextRef="#ctx0" brushRef="#br2" timeOffset="183418.4">23002 15411 13823 0,'3'-11'608'0,"-2"6"128"0,0-3-592 0,1 3-144 15,-2-4 0-15,0 0 0 0,-2 0 1152 0,-1 0 192 16,-3 0 32-16,0 0 16 0,-2-3-96 0,0 2-16 16,-3-3 0-16,0 3 0 0,-2 1-192 0,-1-1-64 15,0 2 0-15,-2 3 0 0,-3 1-384 0,-2 5-64 16,-2 4-32-16,-1 2 0 0,0 4-208 0,-4 2-32 0,0 2-16 0,0 4 0 15,-1 4-96-15,2 0 0 0,3 0-16 0,4-1 0 16,3-2-32-16,6-1 0 16,3-3 0-16,4-2 0 0,4 2 64 0,6-4 16 0,4-3 0 0,4 0 0 15,5-5 96-15,4-1 32 16,1-2 0-16,2-5 0 0,2-1 0 0,4-4 0 16,0 1 0-16,0-2 0 0,0 1-80 0,-1-2-16 0,1 1 0 15,-1-3 0-15,-2 2-48 0,-2 2-16 0,-5-1 0 0,-2 3 0 16,-5 0-16-16,-3 3-16 0,-1 4 0 0,-4 4 0 15,-3 4-32-15,-1 4 0 0,-5 2 0 0,0 7 0 16,-3 5-128-16,-3 7 192 0,-5 1-192 0,-2 4 192 16,-5 3 16-16,-3 5 16 0,-3 0 0 0,0 1 0 15,-3-5 256-15,-1 1 48 0,0-3 16 0,-3 1 0 16,-2-5 16-16,1-2 0 0,0-2 0 0,1 1 0 16,0-6-304-16,0-2-48 0,2-5-16 0,2-2 0 0,1 0-192 15,4-4 0-15,2-5 0 0,-3 2 0 16,6-7-1344-16,6-3-176 0,3-2-16 0,10 1-10240 15,-3-6-2048-15</inkml:trace>
  <inkml:trace contextRef="#ctx0" brushRef="#br2" timeOffset="183757.11">23902 15360 13823 0,'0'0'1216'0,"0"0"-960"16,-6 3-256-16,-2-1 0 0,-1 3 1984 0,-2 4 368 15,-3 2 64-15,-4 2 16 0,-2 4-1152 0,-3 3-208 16,-3 6-48-16,0 0-16 0,-6 9 160 0,-6 4 48 15,-5 6 0-15,-7 7 0 0,-1 6-288 0,-3 6-48 0,-2 10-16 16,-3 2 0-16,-1 4-272 0,1 2-48 16,-2-1-16-16,1-1 0 0,0-3-208 0,-17 25-64 0,13-16 0 0,11-13 0 15,4-11-80-15,7-7-32 0,6-8 0 16,4-2 0-16,3-4-144 0,2-4 0 0,1-5 0 0,6-6 0 16,1 1-1152-1,3-5-256-15,2-3-48 0</inkml:trace>
  <inkml:trace contextRef="#ctx0" brushRef="#br2" timeOffset="184472.2">22822 16990 16575 0,'0'0'1472'0,"1"-10"-1168"16,2 1-304-16,2-4 0 0,0 0 1744 0,2 2 304 15,4-4 48-15,1-3 16 0,2-1-880 0,5-3-160 0,4-3-48 0,4 2 0 16,5-4-448-16,1 2-112 16,0-1-16-16,0 1 0 0,-1 3-64 0,-3 4 0 0,-5 3-16 0,-4 4 0 15,-2 2-368-15,-3 6 144 0,-2 3-144 0,-4 4 0 16,-4 8 0-16,-1 2 0 0,-4 7 0 0,-3 2 0 16,-4 8 0-16,-3-2 208 0,-6 1-64 15,2 3-16-15,-5 0 128 0,0-2 0 0,-5-2 16 0,2-1 0 0,3-4 144 16,2-3 32-16,0-4 0 0,2-1 0 0,1-7 208 15,4-2 48-15,10-7 16 0,0 0 0 0,0 0-80 0,0 0 0 16,5-7-16-16,5-4 0 0,3-5-192 16,3-2-48-16,2-5 0 0,2-2 0 0,3-1-256 0,0-2-128 15,0 4 0-15,-2 0 128 0,2-1-128 0,0 3 0 16,0 0 0-16,-3 3 0 0,-2 4 0 0,0 2 0 16,-4 8 0-16,-6 4 0 0,-8 1-160 0,0 0 160 15,6 8 0-15,-2 8-144 0,-5 1-96 0,-3 1-16 16,-1 1 0-16,-3 1 0 0,-2 2 256 0,-2 0-144 15,0-3 144-15,0-2-128 0,2-4 128 0,1-2 0 16,2-3 0-16,7-8 0 0,0 0 0 0,0 0 0 16,0 0 0-16,0 0 0 0,10-8 224 0,2-3-32 15,9-3 0-15,-3 1 0 0,2-5-192 0,3 0 0 16,1 1 128-16,3 0-128 0,3 1 0 0,-1 0 0 16,2 2 0-16,-1 3 0 0,0 1 0 0,-2 5 0 15,-4 2 0-15,-3 3 0 0,-3 3 0 0,-3 4 0 16,-2 5-160-16,-1 3 160 0,-7 0 0 0,-3 3 0 15,-3 1 0-15,-4 9-128 0,-4 0 128 0,-1-3-160 0,-7 3 160 16,2-5-160 0,0-4-288-16,3-3-48 0,2-1-16 0,4-2 0 15,1-7-1840-15,5-6-368 0,0 0-80 0,0 0-16 0</inkml:trace>
  <inkml:trace contextRef="#ctx0" brushRef="#br2" timeOffset="184702.27">24252 16649 29823 0,'0'0'1328'0,"0"0"272"0,-3 5-1280 0,-2 7-320 16,-2-1 0-16,-4 6 0 0,-1 0 912 0,-4 4 128 15,-1 0 32-15,-1 2 0 0,-3 1-416 0,1 2-80 16,-3-3 0-16,2 1-16 0,2 1-304 0,1-3-48 15,1 1-16-15,2 1 0 0,2-2-192 0,3-1-128 16,2 1 128-16,3-3-208 16,2-3-1824-16,3-2-352 0,2 2-80 0</inkml:trace>
  <inkml:trace contextRef="#ctx0" brushRef="#br2" timeOffset="185101.38">24653 16785 23951 0,'0'0'2128'0,"-6"9"-1696"0,-2 0-432 0,0 4 0 16,-4 1 960-16,-2 3 96 0,-1 5 32 0,-3 0 0 16,4 1 240-16,-2-2 48 0,-1-1 16 0,1 0 0 15,0 0-624-15,1-1-128 0,0-1-32 0,1-2 0 16,0-2-80-16,2 0-16 0,3-6 0 0,3 1 0 15,1-4-16-15,5-5-16 0,0 0 0 0,0 0 0 16,0 0-80-16,0 0-16 0,8-9 0 0,3-1 0 16,2-5-192-16,2-1-32 0,2 0-16 0,0-2 0 15,2 0-144-15,3-1 0 0,2-1 0 0,-1 1 128 0,3 0-128 16,-1 1 0-16,0 1 0 0,1 3 0 0,-1 4 0 0,-3 0 0 16,-2 5 0-16,1 2 0 0,-2 5 0 0,-2 1 0 15,-1 5 0-15,-2 3 128 0,-2 5-128 0,1-1 0 16,-4 2 0-16,-1 0 128 0,-2 2-128 0,-1 2 0 15,-1-1 144-15,-2 2-144 0,-3 1 0 0,0 2 0 16,-2 0 0-16,-1 0 0 0,-1-5-288 0,2 0-32 16,-1-2 0-16,0 0 0 15,-1 0-1952-15,1-6-400 0,1-5-80 0</inkml:trace>
  <inkml:trace contextRef="#ctx0" brushRef="#br2" timeOffset="185246.07">24671 16455 40543 0,'-10'-27'3600'0,"8"18"-2880"16,-1-1-576-16,0 2-144 0,2-1 0 0,0 2 160 15,0 2-160-15,-2-3 160 0,-1 2-160 0,4 1 0 16,-1-3-160-16,0 2 160 16,-1-3-2048-16,0 2-320 0</inkml:trace>
  <inkml:trace contextRef="#ctx0" brushRef="#br2" timeOffset="188898.83">10656 15547 3679 0,'0'0'320'0,"9"-4"-320"16,-4 0 0-16,2-2 0 0,1-1 2128 0,0 3 368 16,-2-3 64-16,0 1 0 0,1-2-1456 0,-2-2-288 15,1 3-64-15,-1-5-16 0,0 4 32 0,-1-3 16 16,-1 1 0-16,-1 1 0 0,-2-4 32 0,0 3 0 0,-2-1 0 0,-3-1 0 15,1 5-128-15,-3-5-32 16,0 2 0-16,-3-1 0 0,-3 3-208 0,-2-1-64 0,-4 3 0 0,-3-1 0 16,-2 5-80-16,-3 2-32 15,-2 1 0-15,-3 4 0 0,0 0-272 0,1 0 0 16,-4 3 128-16,4 2-128 0,-4 5 160 0,5 3-32 16,0 2 0-16,6 1 0 0,4-1-128 0,3 2 192 15,3-2-192-15,3 0 192 0,6 2-64 0,4-3-128 0,4-5 192 16,5 3-64-16,5-3 128 0,3-2 0 15,6-2 16-15,1-2 0 0,5 0-16 0,4-6-16 16,1 2 0-16,2-4 0 0,2-4 16 0,1-5 16 16,0 0 0-16,2-2 0 0,-5 0-272 0,1-3 0 0,-3-3 128 0,0 1-128 15,-2 2 160-15,-2 2-32 0,-1-1 0 0,-2 1 0 16,0 3-128-16,-5-1 0 0,-1 3 0 0,-4 1 0 16,-3 2 0-16,-3 3 0 0,-2 2 176 0,-8-1-176 15,5 10 128-15,-3 2-128 0,-3 4 0 0,-2 7 0 16,-2 3 416-16,-1 5-16 0,-7 2 0 0,1 4 0 0,-4 3 160 15,0-1 16-15,-3 3 16 0,0 0 0 0,1-4 16 16,-3-2 0-16,0-3 0 0,-2-4 0 0,0 0-16 16,-1-1 0-16,-1-5 0 0,-1-1 0 15,1-2-208-15,-2-2-64 0,0-2 0 0,2-3 0 0,1-5-192 0,1 1-128 16,1-4 160-16,2-3-160 0,1-1 0 0,1-3-240 16,3-1 32-16,-3 1 0 15,5-2-1616-15,6-2-320 0,3-1-64 0,4 7-13232 0</inkml:trace>
  <inkml:trace contextRef="#ctx0" brushRef="#br2" timeOffset="189477.46">9783 16508 6447 0,'0'0'576'0,"0"0"-576"16,0 0 0-16,0 0 0 0,0 0 1920 0,8-2 288 15,1-1 48-15,5-1 16 0,4 0-688 0,4 1-144 16,3-1-32-16,8-4 0 0,7-1-160 0,3-1-32 16,8 1-16-16,5-2 0 0,5 2-176 0,3-3-48 15,5 5 0-15,4-3 0 0,3-1-80 0,-1 2 0 16,4-1-16-16,-3 3 0 0,0 0 16 0,-1 0 0 15,-4 2 0-15,-2-3 0 0,-4 3-352 0,-5 1-64 0,-8 2-16 0,-4 0 0 16,-2 4-288-16,-9-1-176 0,-4 1 192 0,6 3-192 31,-8 3-256-31,-10-3-144 0,-7 2-48 0,-14-7-15072 0</inkml:trace>
  <inkml:trace contextRef="#ctx0" brushRef="#br2" timeOffset="190266.38">10433 16765 4607 0,'0'0'400'0,"4"-5"-400"0,1 1 0 0,-1-2 0 0,-1-1 1856 0,0 2 272 15,1-3 64-15,0 3 16 0,-4 5-608 0,5-3-112 16,2-2-16-16,-1-2-16 0,-1 3-176 0,-5 4-48 16,8-1 0-16,-8 1 0 0,6-2-272 0,-6 2-64 15,0 0-16-15,5 2 0 0,-5-2-256 0,6 6-48 16,-2 5-16-16,-1-3 0 0,-3 4 80 0,-2 2 32 16,0 0 0-16,-2 4 0 0,-1 2-32 0,-3 2-16 15,-2 2 0-15,1 5 0 0,-2 3-80 0,-4 2-16 16,1 2 0-16,-3-1 0 0,-2 1-80 0,-1-3-32 15,-2 0 0-15,1-1 0 0,-1-2-96 0,0-2-32 16,2 1 0-16,-2 1 0 0,2-6-48 0,1 0-16 16,-1 0 0-16,1-2 0 0,1-3-64 0,2-1-16 15,3-3 0-15,1 0 0 0,1-2-144 0,2-2 160 16,2-2-160-16,2 0 160 0,1-4-160 0,4-5 160 16,0 0-160-16,0 0 160 0,12 3 96 0,3-3 32 15,6-3 0-15,3 1 0 0,2-2-96 0,5 0-32 16,4-2 0-16,4 2 0 0,1 1-16 0,2 2 0 15,0-2 0-15,1-2 0 0,3 4 48 0,-1 0 16 16,0 0 0-16,1-1 0 0,-3 1 160 0,1 0 16 0,-4-2 16 0,0 3 0 16,-3-1-96-16,-4 0-32 15,-5-1 0-15,-3 2 0 0,-2 0-128 0,-3 0-16 0,-1 0-128 0,-2 2 192 16,-3-1-192-16,-3 0-288 0,-1 3 64 0,2 5 16 31,-6-3-1872-31,-2 6-368 0,-4-2-80 0</inkml:trace>
  <inkml:trace contextRef="#ctx0" brushRef="#br0" timeOffset="194266.42">16295 14849 15663 0,'3'-24'688'0,"-1"14"144"0,-2 2-656 0,-2-1-176 0,-1 3 0 0,0 0 0 15,-2-1 2096-15,-3 6 384 0,-2 2 80 0,-4 6 0 16,-5-1-1184-16,-5 8-240 0,-4 5-48 0,-5 5-16 0,-4 7 0 0,-4 4 0 16,-3 2 0-16,-4 5 0 0,-5 8-112 0,0 3-32 15,-3 1 0-15,0-2 0 0,-2 2-528 0,6-2-96 16,-2-6-32-16,6 0 0 0,3-3-272 0,5 0 0 16,0-2 128-16,4 4-11072 15,0-6-2240-15</inkml:trace>
  <inkml:trace contextRef="#ctx0" brushRef="#br0" timeOffset="194950.28">11253 16687 19343 0,'0'0'1728'0,"0"0"-1392"0,0 0-336 0,0 8 0 16,-5 2 1360-16,-4 3 208 0,-3 1 32 0,-6 9 16 16,-5 5 64-16,-6 5 16 0,-7 4 0 0,-6 7 0 15,-5 3-272-15,-5 6-48 0,-4 3-16 0,-4 5 0 16,-3 3-272-16,-3 2-64 0,-3 3-16 0,-1 1 0 0,-2-2-368 0,-1-2-80 15,3 3-16-15,-21 24 0 16,16-9-816-16,11-7-176 16,8-2-16-16,4 0-17616 0</inkml:trace>
  <inkml:trace contextRef="#ctx0" brushRef="#br2" timeOffset="212325.65">30006 19346 6447 0,'0'0'272'0,"0"0"80"0,0 0-352 0,4-10 0 16,-4 10 0-16,0 0 0 0,3-9 2256 0,-3 9 384 15,0-11 80-15,-2 4 16 0,2 7-1264 0,-1-10-240 16,0 4-48-16,1 6-16 0,0 0-208 0,-8-9-32 16,3 3-16-16,5 6 0 0,0 0-112 0,0 0-32 15,0 0 0-15,0 0 0 0,0 0-192 0,0 0-64 16,0 0 0-16,0 0 0 0,0 0-192 0,0 0-64 0,-9 2 0 0,9-2 0 16,-9 8 48-16,2 1 0 0,-1 2 0 0,0 1 0 15,1 0 48-15,-1 6 16 0,-1 0 0 0,0 0 0 16,-1 2-32-16,0 6 0 0,0 1 0 0,-2 5 0 15,-2 0-48-15,2 0-16 0,0 0 0 0,2 1 0 16,-1-2-32-16,-1-3-16 0,-1 0 0 0,1-2 0 16,0-2 96-16,0-2 0 0,0-3 16 0,-1 1 0 15,1-4 32-15,-1 1 0 0,0-1 0 0,1-2 0 16,3-3-48-16,0 0-16 0,0-2 0 0,3 1 0 16,-1-5-144-16,7-5-32 0,-4 10 0 0,4-10 0 15,0 0 0-15,0 0 0 0,0 0 0 0,0 0 0 16,0 0 160-16,0 0 32 0,0 0 0 0,0 0 0 15,8-7-80-15,0 0-16 0,-1 1 0 0,1-2 0 16,-8 8-224-16,11-5 0 0,-1 0 0 0,2 0 0 0,-1 1 0 0,2 3 0 16,-1 0 0-16,0 2 0 0,2 0 0 15,3 2 0-15,1-2 0 0,1 3 0 0,0 0-144 0,0-2 144 16,0 2 0-16,-1 1-144 0,-2 2 144 0,1-4 0 16,-1 2 0-16,1 2 0 0,-2-2 0 0,-1 0 0 15,-3 4 0-15,1-4 0 0,1 3 0 0,-5-1 0 16,-8-7 0-16,12 4 0 0,-2 2 0 0,-2 1 0 15,-8-7 0-15,0 0 0 0,9 4 0 0,-9-4 0 16,8 3 128-16,-8-3-128 0,0 0 0 0,0 0 128 16,0 0-128-16,0 0 0 0,0 0 0 0,0 0 144 15,0 0-144-15,0 0 0 0,0 0 144 0,0 0-144 16,0 0 0-16,0 0 144 0,0 0-144 0,0 0 0 0,0 0 0 0,0 0 0 16,0 0 0-16,0 0 0 0,0 0 0 0,0 0 0 15,0 0 0-15,0 0 0 0,0 0 128 16,0 0-128-16,0 0 0 0,-10 0 0 0,1 0 0 0,9 0 128 15,-11-2-128-15,1 1 0 0,-3-2 144 0,-1 1-144 16,-1-5 0-16,-3 3 128 0,-1 2-128 0,0-3 0 16,0-4 0-16,-2 2 0 0,-3-1 0 0,-1 1 128 15,2 3-128-15,0-2 0 0,0 0 0 0,3 2 0 16,1-2 0-16,1 2 0 0,2 1 0 0,2 1 0 16,0 0 0-16,1 1 0 0,1-1 0 0,4 0 0 15,8 2 0-15,-8 0 0 0,8 0 0 0,0 0 0 16,0 0 0-16,0 0 0 0,0 0 0 0,0 0 0 15,0 0-160-15,14 5 160 0,1-1-192 0,4 1 192 0,4 2-144 16,3-4 144-16,0 2 0 0,7 3-144 0,3-4 144 0,1 1 0 16,1-1 0-16,-1 2-128 0,-4-2 128 0,0 2 0 15,0 2 0-15,0-3 0 0,-1 1 0 0,-3 2 0 16,-2-3 0-16,-1 0 0 0,-2-1 0 0,-3-1 0 16,-5-2 0-16,-2 1 0 0,-2 1 0 0,-12-3 128 15,0 0-128-15,0 0 0 0,0 0 128 0,0 0-128 16,0 0 128-16,0 0-128 0,0 0 144 0,0 0-144 15,-12 1 192-15,0-1-192 0,-6 0 144 0,0-1-144 16,0 0 0-16,-1-1 144 0,-5 2-144 0,0-1 128 16,-2 0-128-16,1 0 128 0,-2-5-128 0,-2 4 0 15,-3-1 0-15,-1 1 0 0,-2 1 0 0,0 1 0 16,2 0 0-16,3 0 0 0,2 0 0 0,4 0 0 0,3 1 0 16,4 1 0-16,1 0 0 0,5-1 0 0,11-1 0 0,-9-1 0 15,9 1 0-15,0 0 0 0,0 0 0 0,0 0 0 16,0 0-176-16,10-4 176 0,2 3-128 0,2-2 128 15,1 1-128-15,3 0 128 0,2 5-128 0,-1-1 128 16,1 0 0-16,1 0-128 0,-1-1 128 0,-1 2 0 16,-2-2 0-16,-2 3 0 0,-2-1 0 0,-1-1-128 15,0-1 128-15,-12-1 0 0,0 0 0 0,0 0 0 16,11 4 0-16,-11-4 0 0,0 0 0 0,0 0 0 16,0 0 0-16,0 0 0 0,0 0 128 0,-11 3-128 15,-1-2 0-15,2-1 0 0,0 0 0 0,1-1 128 16,0-1-128-16,0 1 0 0,-1-1 0 0,1 0 0 15,0 0 0-15,0-1 0 0,0-1 0 0,2 1 0 16,0-2 0-16,1-2 0 0,1-3 0 0,2 2 128 0,0-3-128 16,0 1 0-16,2 1 0 0,2-4 0 0,2 1 0 0,0-2 0 15,1-3 0-15,3-2 128 0,-1-4-128 0,4 0 0 16,-2 0 0-16,3-5 0 0,-1-1 0 0,1-3 0 16,0-1 0-16,-1 3 0 0,2 1 0 0,-2-2 0 15,1 2 0-15,2 3 0 0,-2 2 0 0,1 0 0 16,-3 1 0-16,0 4 0 0,-3 0 0 0,0 3 0 15,-1-2 0-15,1 2-128 0,-3 4 128 0,1 2 0 16,-1-1 0-16,-1 4 0 0,-2-5 0 0,1 5 0 16,1-2 0-16,-2 9 0 0,0 0 0 0,0 0 0 15,-5-9 0-15,5 9-128 0,0 0 128 0,0 0 0 16,0 0-144-16,0 0 144 0,-9 0 0 0,9 0-144 16,-9 4 144-16,1 1 0 0,1 2-144 0,-1 0 144 0,3 0 0 0,-5 4-144 15,0 4 144-15,-1-1 0 0,1-1 0 0,0 2-128 16,0 3 128-16,0 2 0 0,0 7 0 0,-1-1 0 15,4 5 0-15,-3 1 0 0,-2 1 0 0,1-3 0 16,1 2 0-16,-1 0 0 0,0-4 0 0,1 1 0 16,0-2 0-16,-1-3 176 0,1-4-48 0,0 0 0 15,0-2-128-15,2 0 128 0,-2-4-128 0,3 0 128 16,-1-3-128-16,2 1 128 0,-1-2-128 0,2-2 128 16,5-8-128-16,-5 10 192 0,5-10-192 0,0 0 192 15,0 0-192-15,0 0 0 0,0 0 144 0,0 0-144 16,-5 5 0-16,5-5 144 0,0 0-144 0,0 0 0 15,0 0 240-15,0 0-64 0,0 0-16 0,0 0 0 16,0 0-160-16,0 0 0 0,0 0 0 0,0 0 0 0,0 0 0 0,0 0 0 16,10-5-144-16,0-2 144 0,2 6 0 15,0 0 0-15,2-2 0 0,4 2 0 0,1 1 0 0,2 0 0 16,0 0 0-16,1 3 0 0,-1-1-128 0,4 1 128 16,0 2 0-16,-1 0 0 0,-2-1 0 0,-1 2 0 15,0 2 0-15,0-1 0 0,1 5 0 0,0-1 0 16,-2-4 0-16,0 1 0 0,-1 1 0 0,-1 0 0 15,-3 0 0-15,1-1 0 0,-4 1 0 0,0-3 0 16,-2 2 0-16,-2-3 0 0,-8-5 0 0,0 0 0 16,0 0 0-16,0 0 0 0,7 5 0 0,-7-5 0 15,0 0 0-15,0 0 0 0,0 0 0 0,0 0 0 16,0 0 0-16,0 0 144 0,0 0-144 0,0 0 0 16,0 0 0-16,-11 0 128 0,-2-1-128 0,4-2 0 15,-4 2 0-15,2-2 128 0,-1 1-128 0,-1-2 0 0,-4 1 0 0,0 1 128 16,2 1-128-16,1-1 0 0,-1 1 0 15,0 0 0-15,-2-1 0 0,3 1 0 0,2 0 0 0,-6 1 0 16,0-1 0-16,0 1 0 0,0 0 0 0,3 0 0 16,1 1 0-16,-1 0 0 0,0-1 0 0,1-1 0 15,1 1-128-15,1 0 128 0,1 0 0 0,3 0 0 16,1-1 0-16,7 1 0 0,0 0 0 0,0 0 0 16,-10-3-128-16,2 2 128 0,8 1 0 0,0 0 0 15,0 0 0-15,-8 0 0 0,8 0 0 0,0 0 0 16,0 0-144-16,0 0 144 0,0 0 0 0,0 0 0 15,0 0 0-15,0 0-128 0,0 0 128 0,0 0 0 16,0 0 0-16,0 0 0 0,0 0 0 0,0 0 0 16,7-8 0-16,-7 8 0 0,3-10 0 0,1 0 0 0,1-5 0 15,2-1 0-15,0 0 0 0,1-1 0 0,0 1 0 0,1-3 0 16,-1-2 0-16,1 0 0 0,-1-3 0 0,2-7 128 16,0-3-128-16,2-3 0 0,-1-1 0 15,1-3 0-15,-2-1 128 0,4 3-128 0,1 2 0 0,-2 1 0 16,-2 2 0-16,1 2 0 0,-2 7 0 0,0-1 0 15,-1 3 0-15,-2 3 0 0,-3 2 0 0,1 2-128 16,-1 2 128-16,-1 5 0 0,-1-1 0 0,-2 10 0 16,2-9-128-16,-2 1 128 0,0 8 0 0,0 0-128 15,0 0 128-15,0 0 0 0,0 0-160 0,-8 3 160 16,8-3-128-16,-9 10 128 0,0-4-128 0,3 6 128 16,-1 3-128-16,1 0 128 0,0-1 0 0,1 3-160 15,0-2 160-15,1 2 0 0,-5 0 0 0,1 2-128 16,1 2 128-16,-1 3 0 0,0 0 0 0,2 4 0 0,0-3 0 15,-2 5 0-15,0-2 0 0,2 3 0 0,1 1 0 0,-1-3 0 16,-2-1 0-16,0 2 0 0,-1-6 0 0,3-1 0 16,-2 2 0-16,3-5 0 0,2-2 0 0,0 0 0 15,-1-3 0-15,0-2 0 0,1 0 0 0,1-1 0 16,0-3 0-16,2-9 0 0,0 12 0 0,0-12 0 16,0 0 0-16,0 0 128 0,0 0-128 0,0 0 0 15,0 0 0-15,0 0 144 0,0 0-144 0,0 0 128 16,0 0-128-16,-8 1 192 0,8-1-192 0,0 0 192 15,0 0-192-15,0 0 0 0,0 0 0 0,0 0 0 16,0 0 0-16,0 0 0 0,0 0 0 0,0 0 0 16,0 0 0-16,0 0 0 0,0 0-144 0,9 6 144 15,1 1 0-15,2-2 0 0,3 1-128 0,3 2 128 16,2-3 0-16,2 1 0 0,-1 2 0 0,3-2 0 16,1 2 0-16,-3-2 0 0,0-1 0 0,2 3 0 0,2-3 0 0,0 3 0 15,0 0 0-15,-2-1 0 0,0 2 0 16,-2-2 0-16,-3-2 0 0,-3 2 0 0,-2-5 0 0,0 1 0 15,-14-3 0-15,13 2 0 0,-2 1 0 16,-11-3 0-16,0 0 0 0,0 0 0 0,0 0 0 0,0 0 0 16,0 0 0-16,0 0 0 0,0 0 0 0,-9 8 0 15,1-3 128-15,-3-3-128 0,0 1 0 0,-1 1 0 16,0-2 128-16,-2-1-128 0,-3-1 0 0,-1 2 0 16,1-1 0-16,-2 0 0 0,-2 0 0 0,2 1 128 15,0-1-128-15,0 0 0 0,-1-1 0 0,1 2 0 16,1-1 0-16,1 1 0 0,1-2 0 0,1-2 0 15,-1 1 0-15,2-2 0 0,2 0 0 0,-1 1 0 0,-1-1 0 16,1 0 0-16,2-2 0 0,1 1 0 0,1 1 0 0,0-1 0 16,-1-1 0-16,1 1-160 0,1 2 160 15,8 2-128-15,-8-4 128 0,3 0 0 0,5 4 0 0,0 0-128 16,0 0 128-16,-3-7 0 0,3 7 0 0,-3-7 0 16,3 7 0-16,0 0-128 0,0 0 128 0,3-7 0 15,-3 7 0-15,3-7 0 0,-3 7 0 0,0 0-128 16,4-7 128-16,-4 7 0 0,1-9 0 0,-1 9 0 15,0 0 0-15,3-7 0 0,0 0 0 0,-3 7 0 16,2-8 0-16,-2 8 0 0,5-10 0 0,-1 2 0 16,-1 2 0-16,0-4 0 0,1 0 0 0,1 0 0 15,0-3 0-15,0 0 0 0,-1 2 0 0,1-5 0 16,0 1 0-16,3-3 0 0,-3-3 0 0,0-1 0 16,0-3 0-16,3-1 128 0,1-5-128 0,-2-1 0 0,-1 1 0 0,1-2 0 15,3 0 0-15,-2 1 0 0,1 2 0 16,-2 2 0-16,0-1 0 0,-1 3 0 0,2 2 0 0,-2 5 0 15,1 1 0-15,-5 2 0 0,1 4 0 0,-1 0 0 16,1 4 0-16,-5 0 0 0,2 8 0 0,0 0 0 16,0 0 0-16,0 0-128 0,0 0 128 0,0 0-128 15,0 0 128-15,0 0-128 0,0 0 128 0,-6 10 0 16,-2-3 0-16,2 6-128 0,0 1 128 0,1 2 0 16,-2 3 0-16,1 4-128 0,-4 1 128 0,2 4 0 15,0-1 0-15,0 1 0 0,-3 1 0 0,0-2 0 16,3 2 0-16,1-4 0 0,2-3-128 0,1-3 128 15,1-2-128-15,3-3 128 16,3 0-1728-16,6-8-272 0,5 0-48 0</inkml:trace>
  <inkml:trace contextRef="#ctx0" brushRef="#br3" timeOffset="-169824.81">28772 327 13183 0,'0'0'576'0,"0"0"128"0,0 0-560 0,0 0-144 15,0 0 0-15,0 0 0 0,0 0 752 0,0 0 112 16,0 0 32-16,0 0 0 0,0 0 288 0,0 0 64 16,-3-10 16-16,3 10 0 0,0 0-176 0,0 0-48 15,0 0 0-15,0 0 0 0,0 0-208 0,0 0-32 16,-10 1-16-16,10-1 0 0,-10 7-144 0,1-1-48 16,1 6 0-16,2 0 0 0,0 5-112 0,2-4-32 15,-1 4 0-15,0 4 0 0,0 2-160 0,0 2-32 16,0-2-16-16,1 1 0 0,2 1-32 0,-1 15 0 0,3-7 0 15,3-8 0-15,3-6 32 0,1-3 0 0,2-5 0 0,-1-5 0 16,-1 3 176-16,2-5 32 0,-9-4 16 0,13 0 0 16,-3-1 0-16,0 1 0 0,-1-5 0 0,3-5 0 15,-2-2 48-15,0-2 16 0,0-4 0 0,0-1 0 16,0-5-208-16,3 0-64 0,0-8 0 0,-5 13 0 16,0-5-256-16,3-4 0 0,1-2 128 0,1 2-128 15,2-3 0-15,3 4 0 0,1-2 0 0,21-19 0 16,-5 8 0-16,1 5 0 0,-2 3 0 0,0 3 0 15,-1-2 0-15,-2 3 0 0,-2 2 0 0,-14 12 0 16,2-3 0-16,-1-1 0 0,2 1 0 0,-1-1 0 16,-2 1 0-16,-1 2 0 0,-1 1 0 0,6-13 0 15,-4 7 0-15,-4 3 0 0,-2 5 0 0,-2 2 0 16,-2-2 0-16,0 6 0 0,-5 6 0 0,0 0 0 16,4-9 0-16,-4 9 0 0,0 0 0 0,0 0 0 0,0 0 0 15,0 0 0-15,0 0 0 0,0 0 0 0,0 0 0 0,-3 10 0 16,1 2 0-16,-2-2 0 0,0 2 0 0,0 1 0 15,-1 0 0-15,3-3-144 0,-2 0 144 0,-1 5 0 16,-2 3 0-16,1 3 0 0,-4 3 0 0,2-1 0 16,-5 5 0-16,-12 19 0 0,0-4 0 0,0-6 0 15,-1-4 0-15,-1-5 0 0,-1-2 0 0,-1 2 0 16,-2 4 0-16,15-13 0 0,-2 7 0 0,2 2 0 16,-4 1 0-16,1-1 0 0,-1 1 0 0,1-2 128 15,-3 1-128-15,-16 21 0 0,5-9 0 0,5-9 0 16,2-3 0-16,-1-2 128 0,-1-6-128 0,2-1 0 15,4-1 0-15,-1-2 128 0,-1-3-128 0,2 0 0 16,2 0 0-16,1 1 128 0,1-4-128 0,2 1 0 0,2-3 0 0,4-2 128 16,1-3-128-16,9-3 144 0,0 0-144 0,-6-4 160 15,1-6-32-15,4 0 0 0,-2-2 0 0,6-4 0 16,-2-5 80-16,3-2 16 0,1-1 0 0,0 3 0 16,0-2-224-16,-1-1 144 0,-3-1-144 0,0 3 128 15,1-3-128-15,-2 4 0 0,0-1 0 0,-2 1 128 16,0-1-128-16,1 11 0 0,-1-7 0 0,-2-3 0 15,2-1 0-15,-2 0 0 0,0 0 0 0,-1 1 0 16,0-1 0-16,-2-16 0 0,0 10 0 0,2 3 0 16,1 6 0-16,2 2 0 0,0 4 0 0,1 1 0 15,0 0 128-15,0 3-128 0,1 9 128 0,0 0-128 16,-2-11 0-16,2 11 0 0,0-8 0 0,0 8-176 16,0 0 176-16,0 0 0 0,0 0 0 0,0 0 0 0,0 0 0 15,0 0 0-15,3 9 0 0,-2 4-128 0,0 2 128 0,-1 2 0 16,0 0 0-16,0 2-128 0,0 3 128 0,-1 6 0 15,2 0 0-15,2-8 0 0,0 7 0 16,0-2 0-16,1 3 0 0,1-2-128 0,0 0 128 0,2-1 0 16,-1-1 0-16,8 16 0 0,-1-9 0 0,-2-6 0 15,-2-6 0-15,1-3 0 0,-1-5 0 0,0-1 0 16,-1 0 0-16,-1-3 0 0,1 0 0 0,0 0 0 16,-8-7 0-16,10 4 128 0,1-2-128 0,-11-2 0 15,10 0 0-15,0-1 128 0,2-2-128 0,-1 0 176 16,0-5-176-16,0-1 192 0,2-5-16 0,1-1 0 15,0-3 0-15,2-1 0 0,1 0-48 0,1 0 0 16,-1-3 0-16,4-3 0 0,2-1-128 0,-11 10 0 0,3-6 0 16,2-4 128-16,3 0-128 0,3-1 0 0,1 3 0 0,3 3 0 15,2-2 0-15,25-17 0 0,-12 7 0 0,-4 7 0 16,-4 0 0-16,-3 2 0 0,-6-3 0 0,-1-2 0 16,-3 4 0-16,-2-5 128 0,-3 1-128 0,-7 14 0 15,0 0 0-15,1-3 0 0,0-2 0 0,-1 4 0 16,0 1 0-16,-1 0 0 0,-1 2 0 0,2-7 0 15,-2 6 0-15,-4 6 0 0,-3 8 0 0,0 0 0 16,0 0 0-16,0 0 0 0,0 0 0 0,0 0 0 16,-9 4 0-16,2 5 0 0,-2-1 0 0,4-2 0 15,0 4 0-15,-2-1 0 0,1 4-144 0,0 1 144 16,-3 2 0-16,2 2 0 0,-1 1 0 0,-9 17 0 16,1-5 0-16,-1-1-128 0,-1-1 128 0,0 0 0 15,1-5 0-15,-4 0 0 0,-3-3 0 0,0 3 0 16,-3-3 0-16,-1 1 0 0,0 6 0 0,13-10 0 0,-1 2 0 0,-2 3 0 15,0 2 0-15,0 0 0 0,-1 1 0 0,0 1 0 16,-1 0 0-16,-16 20 0 0,4-10 0 0,6-4 128 16,1-7-128-16,4 0 0 0,1-6 0 0,2 0 0 15,-1-2 0-15,0 0 0 0,1-1 0 0,1-2 0 16,2-1 0-16,1-4 0 0,-1 0 128 0,5-4-128 16,-2 2 0-16,3-4 0 0,2-3 128 0,7-1-128 15,-9-2 0-15,4-3 144 0,-4-2-144 0,4 0 0 16,1-5 144-16,-2 1-144 0,0-1 0 0,3-3 128 15,0-2-128-15,-2 4 0 0,0 1 0 0,0-1 0 16,2-2 0-16,-3 1 128 0,2-1-128 0,2-2 0 16,-1 0 0-16,2-1 0 0,-1 0 0 0,2-2 0 15,-2-3 0-15,1 1 0 0,-2 1 0 0,2 7 0 0,0-6 0 0,-1 1 0 16,-1-1 0-16,0-2 0 0,2 2 0 0,-3 0 0 16,1 2 0-16,-3-11 0 0,1 6 0 0,1 6 0 15,2 6 0-15,-1-1 0 0,3 12 0 0,-1-8 0 16,1 8 0-16,0 0 0 0,0-9 0 0,0 9 0 15,0 0 0-15,0 0 0 0,0 0 0 0,0 0 128 16,0 0-128-16,0 0 0 0,0 12 0 0,0 0 0 16,-2 3-160-16,2 5 160 0,0 6-192 0,2-8 192 15,-1 5 0-15,0 6-128 0,1-1 128 0,-1 2 0 16,0 1 0-16,-1-1 0 0,0 1-128 0,0 21 128 16,0-15 0-16,0-3 0 0,0-3 0 0,1-7 0 15,4-4 0-15,1-2 0 0,-1-3 0 0,1 0 0 16,0-6 0-16,4 0 0 0,2-5 0 0,-1-2 0 0,2-2 0 0,1-2 0 15,3-2 0-15,2-5 0 16,0-2 0-16,2-4 0 0,2-3 128 0,0-3-128 0,0 1 0 0,0-5 176 16,-2-2-176-16,2-4 160 0,1 1-160 0,1-4 0 15,1-3 0-15,-10 14 128 0,1-5-128 0,4-1 0 16,2-4 0-16,2 3 0 0,4 5 0 0,2-2 0 16,2 4 0-16,25-13 0 0,-12 4 0 0,-7 5 0 15,-4-3 0-15,-6 4 0 0,-4-1 0 0,-2 5 0 16,-2-8 0-16,-1 2 0 15,-1-2 0-15,1-1 0 0,-1 2 0 0,-7 13 0 0,2-3 0 0,-3-1 0 16,2 3 0-16,0 0 0 0,-2 2 0 0,-1 1 0 16,-1 2 0-16,5-5 0 0,-5 7 0 0,-4 1 0 15,-5 9 0-15,0 0 0 0,0 0 0 0,-7 10 0 0,-2 3 0 0,-3 0 0 16,-3 7-208-16,7-9 16 0,-1 4 16 0,-3 3 0 16,-2 1 176-16,0 3 0 0,1 1 0 0,-1 2-128 15,-1-2 128-15,-12 23 0 0,2-7 0 0,-3-5-128 16,0-6 128-16,-3 2 0 0,-2-6 0 0,-1 2 0 15,-3-1 0-15,-1 5 0 0,-1 2 0 0,19-11 0 16,-1 5 0-16,-2 2 0 0,3 2 0 0,-3-2 0 16,0 2 0-16,1-4 0 0,-2 2 0 0,-15 18 0 15,6-7 0-15,5-9 0 0,-2-4 0 0,4-3 0 16,2-1 0-16,-2-2 128 0,1 2-128 0,-1-3 0 16,1-3 0-16,2-2 0 0,0 3 0 0,4-2 0 15,3 0 0-15,-1-1 128 0,1-5-128 0,0 1 0 16,4-5 0-16,0 1 0 0,2-3 0 0,1-4 128 15,3-4-128-15,-1-1 0 0,1-7 0 0,1-1 128 0,0-1-128 16,0-3 0-16,-2 0 0 0,2-6 128 0,-1 0-128 0,0 1 0 16,2-1 0-16,-1 1 0 0,0 0 0 0,0-4 0 15,-1 2 0-15,3-2 0 0,0 3 0 0,1-3 0 16,0 1 0-16,2 9 0 0,0-3 0 0,0-3 0 16,0-4 0-16,2 2 0 0,0-2 0 0,1 4 0 15,0 0 0-15,6-13 0 0,0 6 0 0,0 11 0 16,-1 3 0-16,-1 3-128 0,0 4 128 0,-7 9 0 15,0 0 0-15,0 0 0 0,0 0 0 0,0 0-160 16,0 0 160-16,6 6 0 0,-2 7-160 0,-4 2 160 16,0 2-128-16,-1 7 128 0,-3 8 0 0,1-11-160 15,3 5 160-15,0 4 0 0,0 3 0 0,0-1-128 16,0-3 128-16,2 2 0 0,-1-2 0 0,3 17 0 16,2-10 0-16,2-9 0 0,1-6 0 0,2-6 0 0,2-5 0 0,-2-1 0 15,2-4 0-15,3-2 0 0,3-4 0 0,4-3 0 16,3-3 0-16,3-4 0 15,3-1 0-15,1-2 0 0,1-7 0 0,0-5 0 0,-2-3 128 0,3-5-128 16,-1-6 128-16,-14 16-128 0,3-10 0 0,4-2 144 16,5 2-144-16,1 1 0 0,3 5 144 0,3-1-144 15,-1 5 0-15,28-23 0 0,-17 10 0 0,-9 4 0 16,-10 7 0-16,-4 1 0 0,-7 2 0 16,1 3 0-16,-2-1 0 0,-5 2 0 0,-1-1 0 0,0 2 128 15,-2 5-128 1,0-1 0-16,-1 3 0 0,-1 3 0 15,-2 1-1488-15,-6 7-272 0,0 0-48 0</inkml:trace>
  <inkml:trace contextRef="#ctx0" brushRef="#br3" timeOffset="-159180.41">18114 1545 6447 0,'0'0'272'0,"0"0"80"0,0 0-352 0,0 0 0 16,0 0 0-16,0 0 0 0,0 0 2416 0,0 0 400 15,0 0 96-15,0 0 16 0,0 0-1520 0,0 0-320 16,0 0-48-16,0 0-16 0,0 0 112 0,0 0 16 15,0 0 0-15,0 0 0 0,0 0-320 0,0 0-64 16,0 0-16-16,0 0 0 0,0 0-288 0,0 0-48 16,0 0-16-16,3 6 0 0,-3-6-16 0,3 9 0 15,-3-2 0-15,1 2 0 0,2-3 0 0,-1 4-16 16,1-4 0-16,-1 3 0 0,0 1-64 0,0 2-16 16,1-3 0-16,-1 4 0 0,2-3-16 0,0 2 0 15,0 1 0-15,-1-3 0 0,0 0-64 0,1-2-16 16,1 1 0-16,-1-4 0 0,-4-5-16 0,5 5-16 15,0 3 0-15,-5-8 0 0,8 1 96 0,-1-1 0 16,1-1 16-16,1-4 0 0,1-4 96 0,1 0 16 16,1-4 0-16,2-2 0 0,1-2-144 0,1 0-32 15,1-1 0-15,1-3 0 0,0 0-208 0,-1-5 0 16,1 1 128-16,3 1-128 0,-1-5 0 0,1-3 0 16,-1 0 128-16,1 3-128 0,2-2 0 0,-1 2 0 0,-3 2 0 0,0 1 0 15,-1 3 0-15,2 2 0 0,-2 2 128 0,-1 2-128 16,-3 0 0-16,0 3 0 0,-1 0 0 0,-3 3 0 15,-1-1 0-15,0 5 0 0,-1-2 0 0,-2 4 0 16,0 2 0-16,-6 3 0 0,0 0 0 0,0 0 0 16,0 0 0-16,0 0-128 0,0 0 128 0,0 0 0 15,0 0 0-15,0 0-128 0,-2 9 128 0,-1 2 0 0,0-3 0 0,-1 2 0 16,-1 3 0-16,-2 0 0 0,0 1 0 16,-2 2 0-16,-1 2 0 0,-1 2 0 0,-1 6 0 0,-2-1 0 15,-1 6 128-15,-1-2-128 0,0 1 192 0,-2 2-64 16,-1-4-128-16,0 1 192 0,0 2-192 0,0-4 176 15,1-1-176-15,-1-2 160 0,0 1-160 0,0 0 160 16,1-2-160-16,-2-2 160 0,4 1-160 0,-2-3 128 16,2-2-128-16,1-3 128 0,1 0-128 0,1 0 0 15,2-3 0-15,-1-3 0 0,1-1 128 0,1 1-128 16,1-4 0-16,1 0 128 0,0 1 32 0,1-4 0 16,-1-1 0-16,1-1 0 0,-1-2 144 0,0 1 16 15,2-2 16-15,0 0 0 0,-1-5-112 0,1 1-32 16,-1 2 0-16,2-3 0 0,0 2-32 0,0-5-16 15,3 1 0-15,-3-6 0 0,1 3-16 0,1-1-128 16,1-2 192-16,-1 1-64 0,2 1-128 0,1-2 0 16,0 1 0-16,0-1 0 0,0-1 0 0,1 2 0 15,2 0 0-15,-1 1 0 0,1 0 0 0,-2 0 0 0,0 1 0 0,2-2 0 16,1 0 0-16,-2 2 0 0,1 1 0 0,-1 1 0 16,2 3-128-16,-4 9 128 0,0 0 0 0,0 0 0 15,0 0 0-15,0 0 0 0,0 0 0 0,0 0 0 16,0 0-176-16,1 17 176 0,-1 5-128 0,-1 1 128 15,0 5 0-15,-2-3 0 0,-1 5 0 0,1-5-128 16,0 2 128-16,1-3 0 0,-1-1 0 0,2-2 0 16,0-3 0-16,2 0 0 0,0-4 0 0,2 0 0 0,-1-1 0 15,2-5 0-15,1 3 0 0,-5-11 0 16,8 7 0-16,1 0 0 0,-9-7 0 0,14 1 0 0,-2-2 0 0,1-4 0 16,-2-4 0-16,3-2 128 0,2 0-128 0,0-6 128 15,1-3-128-15,-1-3 128 0,-1-1-128 0,2 1 144 16,0-2-144-16,-1-1 160 0,2-3-160 0,1 1 0 15,0-4 0-15,0 3 0 0,-1 0 0 0,1-2 0 16,1 3 0-16,3 3 0 0,0 1 0 0,-3 0 0 16,-2 3 0-16,0 2 0 0,-2 2 0 0,1 1 0 15,-1 2 0-15,-3 3 0 0,0-3 0 0,-2 4 0 16,0 1 0-16,-1-1 0 0,-3 2 0 0,0 3 0 16,-7 5 0-16,6-8 0 0,-6 8 0 0,0 0 0 15,0 0 0-15,5-5 0 0,-5 5 0 0,0 0 0 16,0 0 0-16,0 0 0 0,0 0 0 0,0 0 0 15,0 0-144-15,0 0 144 0,-8 5 0 0,1 6 0 16,-1-3-128-16,-1 4 128 0,0 2 0 0,1 1 0 16,-3-1 0-16,1 4 0 0,-1 3 0 0,-1 1 0 15,0 1 0-15,0 5 0 0,2 0 0 0,-1 4 0 16,-5 2 0-16,0-1 0 0,-1 0 0 0,-1-1 0 0,1 1 0 0,-1 0 0 16,-1 0 0-16,0-1 0 0,1-2 0 0,-1 0 0 15,-4-5 0-15,3 0 0 0,1-2 0 0,0 0 0 16,1-1 0-16,0-4 0 0,-1-6 0 0,2 0 0 15,2-1 0-15,1-6 0 0,0-1 0 0,3-1 0 16,-1-3 0-16,2-4 176 0,0 0-176 0,1-8 160 16,0 0-32-16,1-1-128 0,2-3 192 0,1-1-64 15,0-1-128-15,0 0 0 0,0 1 0 0,1-1 128 0,0 0-128 0,2 2 0 16,-1-1 0-16,-2 2 0 0,0 1 0 16,1 2 0-16,0-3 0 0,0 1 0 0,-1 0 0 0,0 1 0 15,1-2 0-15,-1-1 0 0,2 0 0 0,-1 2 0 16,-1 3 0-16,0-2 0 0,-2-2 0 0,2 2 0 15,1 1 0-15,-1-2 0 0,-1-2 0 0,0 2 0 16,0 3 0-16,1-1 0 0,2 6 0 0,-1 0 0 16,4 6 0-16,0 0 0 0,0 0 0 0,0 0 0 15,-9 11-128-15,3 2 128 0,0 5-128 0,3 1 128 16,-1 1-160-16,4 0 160 0,1 2 0 0,3 0 0 16,0 1-128-16,2-6 128 0,3-1 0 0,4-1 0 15,2 0 0-15,-1-1-144 0,-1 0 144 0,1-5 0 16,0 0 0-16,1-4 0 0,1 1-160 0,2 1 0 15,0-5 0-15,0-1 0 16,0-2-1952-16,1 0-400 0,0-3-80 0</inkml:trace>
  <inkml:trace contextRef="#ctx0" brushRef="#br3" timeOffset="-155321.67">20375 3297 7359 0,'0'0'656'0,"0"0"-528"15,0 0-128-15,2-4 0 0,-2 4 1952 0,3-8 352 16,-2 2 80-16,0 1 16 0,1-2-816 0,-2 7-176 16,1-6-16-16,-1 6-16 0,1-5-96 0,-1-1-32 15,0 6 0-15,0 0 0 0,0 0-368 0,0 0-80 16,0 0-16-16,0 0 0 0,0 0-128 0,0 0-16 16,0 0-16-16,0 0 0 0,-1 10-240 0,1-1-32 15,0 1-16-15,0 4 0 0,-1 0-176 0,1 1-32 16,0 1-128-16,0 0 192 0,0-1 0 0,2-2 0 15,2-4 0-15,-1 2 0 0,0-2-32 0,3 0-16 0,-6-9 0 0,7 5 0 16,2 0 112-16,1 0 32 0,0-4 0 0,2-2 0 16,1-4 144-16,1-1 16 0,2-1 16 0,-1-4 0 15,1-4-80-15,1-2-32 0,2-1 0 0,1-1 0 16,0-1-176-16,0 0-48 0,1-6 0 0,-2 1 0 16,2-2-128-16,2-2 128 0,0-3-128 0,1 1 128 15,-1 1-128-15,2-3 0 0,3-1 0 0,0 1 0 16,-4 1 0-16,2 1 0 0,-4 1 0 0,-2 1 0 0,-1 4 0 0,-1 1 0 15,-3-1 128-15,-1 3-128 0,-3 4 0 0,-3 2 0 16,1 1 0-16,-3 2 0 0,-1 3 0 0,-1 3 0 16,0 0 0-16,-4 7 0 0,3-5 0 0,-3 5 0 15,0 0-128-15,0 0 128 0,0 0-160 0,0 0 160 16,0 0-208-16,0 0 80 0,-6 5 128 0,1 4 0 16,-1-3-144-16,0 5 144 0,-2-2 0 0,0 4 0 15,2-3 0-15,-3 3 0 0,0 2 0 0,-1 2 0 16,-1 2 0-16,0 0 0 0,0 2 0 0,-2 1 0 15,-2 2 0-15,-1 0 0 0,-1 6 0 0,-1-2 0 16,-1 2 0-16,-1 2 0 0,1-4 0 0,-4 2 0 16,1 2 0-16,1-1 128 0,0-1 16 0,-2 1 0 15,1-1 0-15,-10 10 0 0,3-5-16 0,4-4-128 16,4-5 192-16,0-2-64 0,1-1-128 0,2-4 192 16,3-2-192-16,1-2 192 0,-1-2-64 0,2-2 0 15,3-2 0-15,0 0 0 0,0-5 64 0,-1 0 0 16,11-4 0-16,-8 0 0 0,-3-3 48 0,2-1 16 0,3-2 0 15,-2-4 0-15,2 1 0 0,0-2 0 0,-2-3 0 16,2-3 0-16,1-1-48 0,1 0 0 0,0 1 0 0,0-1 0 16,2-2-80-16,-2-1-128 0,0 5 176 0,2-1-176 15,-1 1 128-15,2 0-128 0,-1 1 0 0,1 1 0 16,0 0 0-16,-2 1 0 0,2 3 0 0,0-2 0 16,-2 1 0-16,2 4 0 0,1 7 0 0,-1-10 0 15,-1 2 0-15,2 8 0 0,0 0 0 0,0 0 0 16,0 0 0-16,0 0 0 0,0 0 0 0,0 0 0 15,0 0 0-15,-5 13 0 0,2-4 0 0,0 5 0 16,1 1-128-16,0 3 128 0,2 1 0 0,0-2-144 0,2 1 144 0,0 0 0 16,3 0 0-16,-1-2 0 0,0 0 0 0,0-2 0 15,-1 1 0-15,0 0 0 0,1-1 0 0,0-1 0 16,-2-3 0-16,2 3 0 0,0-4 0 0,-4-9 0 16,0 0 0-16,5 10 0 0,-5-10 0 0,0 0 0 15,0 0 0-15,0 0 0 0,0 0 0 0,10 4 0 16,-10-4 0-16,10-3 128 0,0-2-128 0,-1-3 192 15,-2 1-64-15,0-3 0 0,2 1-128 0,1-4 192 16,-1 4-64-16,1-4 0 0,-1-2-128 0,4 1 0 16,0-1 0-16,1 1 128 0,0-4-128 0,3 2 0 15,1-4 0-15,0 0 0 0,0-1 0 0,2-2 0 16,4-2 0-16,-1-4 0 0,1-1 0 0,-1 1 0 16,1-3 0-16,2-4 128 0,-1-3-128 0,1-2 0 15,0 2 0-15,1 2 0 0,-2 2 0 0,-2 4 128 16,0 0-128-16,-2 1 0 0,-1 4 0 0,-2 0 0 15,-4 3 0-15,2 1 0 0,-1 0 0 0,-1 5 0 0,-2 1 0 0,-1 1 0 16,-1 0 0-16,-2 1 0 16,-2 5 0-16,1-1 0 0,-2 2 0 0,-5 8 0 0,6-9 0 0,-6 9 0 15,0 0 0-15,0 0-160 0,0 0 160 0,0 0 0 16,0 0-208-16,0 0 64 0,0 0 16 0,-4 14 0 16,-1 2 128-16,0-1-128 0,-2-1 128 0,-1 2-128 15,2 2 128-15,-3 1 0 0,-1 3 0 0,-2 1-128 16,-1 0 128-16,-2 3 0 0,-1 0 0 0,-2 5 0 0,1 4 0 0,-4 0 0 15,-3 0 0-15,-1 3 0 0,1 3 0 0,-2-1 0 16,-2-2 0-16,1 0 0 0,-1-2 0 0,1-3 0 16,1 1 0-16,-1-2 0 0,-1-1 0 0,1-3 0 15,2-2 0-15,2 1 0 0,-1-2 0 0,0-4 0 16,-1-2 0-16,4-1 0 0,-1-3 0 0,4-2 128 16,1-4-128-16,0 2 0 0,1-5 0 0,2 1 144 15,0-2-144-15,1-3 0 0,1-2 144 0,0-1-144 16,0-3 0-16,2-2 144 0,0-2-144 0,0-1 160 15,1 3-160-15,0-4 160 0,1 0-160 0,2-3 0 16,-2 4 0-16,3-2 128 0,0-3-128 0,0 1 0 16,0 1 144-16,0 0-144 0,1 0 0 0,2 3 128 15,-2-3-128-15,3 3 0 0,-3-4 0 0,2 3 0 16,1 0 0-16,1-3 0 0,0 2 0 0,0-3 0 16,0-3 0-16,0 1 0 0,0-2 0 0,1 0 0 15,1 0 0-15,0 3 128 0,1 1-128 0,1 1 0 16,-1-1 0-16,1 0 0 0,0 3 0 0,1 1 0 15,-1-3 0-15,0 5 0 0,-4 8 0 0,4-9 0 0,-4 9 0 0,0 0 0 16,0 0 0-16,0 0 0 16,0 0 0-16,0 0 0 0,0 0 0 0,0 0 0 15,-3 14 0-15,1 4 0 0,-2 1 0 0,-1 4-160 0,0 4 160 0,-2 0-160 16,1 2 160-16,1 3 0 0,0-4 0 0,1 1 0 16,0 3 0-16,1-6 0 0,0 2 0 0,1-5 0 15,2-1 0-15,2 2 0 0,0-3 0 0,2 0 0 16,1-5 0-16,1-2 0 0,1-2 192 0,4-1-64 15,1-6-128-15,0-1-128 0,1 0 128 0,1-4-192 0,1-4 192 0,3-1 0 16,0-3 0-16,1-4 128 0,0-2-128 0,3-3 128 16,-1-1-128-16,0-1 128 0,-1-1-128 0,2 0 0 15,0-5 0-15,0 0 128 0,-2 0-128 0,1-5 0 16,0 0 0-16,2-1 0 0,1-2 0 0,1-2 0 16,-1-2 0-16,0-5 128 0,4-1-128 0,-3-1 0 15,4-3 0-15,-1 7 128 0,-1-1-128 0,-1 6 0 16,-4 5 0-16,1 2 0 0,-2 4 0 0,-4 4 0 15,0-3 0-15,-3 4 0 0,0 1 0 0,-1 4 0 16,-1 0 0-16,-3 3 0 0,-2 3 0 0,-1 0 0 16,-6 8 0-16,0 0 0 0,0 0-144 0,0 0 144 15,0 0-160-15,0 0 160 0,0 0-192 0,0 13 192 16,-3 2-208-16,0 2 80 0,-2 2 128 0,-2-1 0 0,-2 2-144 0,2 0 144 16,-2 2 0-16,0 2 0 15,-3-1 0-15,0 3 0 0,-1 0 0 0,-2 1 0 0,-7 3 0 0,2 2 0 16,-2 4 0-16,-1-1 0 15,-3 1 0-15,-1-2 0 0,0 1 0 0,-1-1 0 16,0 1 0-16,0 0 0 0,-3-5 0 0,3 2 0 0,1 1 0 0,0-2 0 16,-1-5 0-16,0 2 0 0,2-2 0 0,0 0 0 15,1-3 0-15,3-4 0 0,-1-1 0 0,4-4 0 16,0-2 176-16,3-1-48 0,0 0-128 0,2-5 192 16,0-4-192-16,3 1 0 0,-2-3 0 0,4-2 0 15,-2 0 0-15,1-1 144 0,0-1-144 0,1-3 128 16,0 0-128-16,2-1 0 0,1 0 0 0,3-1 0 0,1-1 0 15,-1-3 0-15,1 3 0 0,1-3 0 0,-1-2 0 16,2 0 0-16,2 0 0 0,-2-1 0 0,0 1 0 0,0 0 0 16,0-2 0-16,0-1 0 0,-2-2 0 15,1 1 0-15,0 1 128 0,1 0-128 0,0-3 0 0,0 2 0 16,0 1 0-16,2 1 0 0,1 3 0 0,-1 1 0 16,1-1 0-16,-2 5 0 0,-2-2 0 0,1 11 0 15,0-6 0-15,0 6 0 0,0 0 0 0,0 0 0 16,0 0 0-16,0 0 0 0,8 12-224 0,-2 3 80 15,-1 1 16-15,-1 3 0 0,1 0 128 0,0 1-192 16,0-3 192-16,0 2-192 0,0 0 192 0,2-1-160 16,-1-3 160-16,3-1-160 0,1-1 160 0,1-5 0 15,2-1-144-15,0-1 144 0,0-4 0 0,1 1 0 16,1-5-144-16,3 0 144 0,1-2-128 0,2-5 128 16,2 1-192-16,3-6 192 0,-1 0-160 0,4-2 160 15,-2-3-128-15,1-1 128 0,0-2-256 0,0 2 48 16,1-2 0-16,0 0 0 15,-5 3-1408-15,2 2-288 0,-2-3-48 0,-1 1-14592 0</inkml:trace>
  <inkml:trace contextRef="#ctx0" brushRef="#br3" timeOffset="-153089.78">2602 3009 3679 0,'0'0'320'0,"0"0"-320"16,13-6 0-16,-4 2 0 0,-9 4 1968 0,7-5 320 15,-7 5 64-15,8-4 16 0,-8 4-1376 0,6-7-272 16,-1 0-48-16,-5 7-16 0,0 0 176 0,7-10 48 15,-2 1 0-15,-1 0 0 0,-2 0 32 0,1 0 16 16,-2 1 0-16,-1 8 0 0,2-12-80 0,1 5-16 16,-3-6 0-16,0 4 0 0,0-3-96 0,-1 2-32 15,-4 0 0-15,0 0 0 0,-1 2 64 0,-1-2 16 16,-5 1 0-16,1-1 0 0,-2 4-368 0,1-2-80 16,-2 3-16-16,-4 0 0 0,-3-6-80 0,1 3-32 15,-3-1 0-15,-2 1 0 0,-3-4-16 0,-1 1 0 0,-3 0 0 0,-1 1 0 16,-2 1-192-16,1 0 144 0,1 0-144 0,0 4 128 15,-5-1-128-15,2-1 0 0,-2 2 0 0,0-4 0 16,0 6 0-16,0-6 128 0,0 0-128 0,-2 0 0 16,0 0 0-16,1 0 0 0,3-1 128 0,0 0-128 15,-1 2 0-15,0 3 0 0,0 1 0 0,0 4 128 16,1 4-128-16,-1 0 0 0,1 0 0 0,-1 3 0 0,-3 2 0 16,-1 4 0-16,-1-2 0 0,0 5 0 0,4-1 0 0,-1 1 0 15,-1 3 0-15,1 1 0 0,1-1 0 0,-3 1 0 16,3 0 0-16,2 2 0 0,1-3-144 0,0 1 144 15,2 1 0-15,0 0 0 0,-5 2 0 0,2 4 0 16,3-1 0-16,13-9 0 0,0 2 0 0,-3 4-128 16,-1-1 128-16,1 2 0 0,0 2 0 0,1-1 0 15,2 1-128-15,-14 19 128 0,7-3 0 0,5-8 0 16,3-4 0-16,2 0 0 0,-3-6 0 0,1 4 0 16,-1-1 0-16,2 6 0 0,2 2 0 0,0 7 0 15,1 5 0-15,4 1 0 0,-2-2 0 0,3-1 0 16,1-5 0-16,3-3 0 0,2-2 0 0,4-4 0 15,1-1 0-15,4 1 0 0,4 2 0 0,4 3 144 16,3 5-144-16,3 1 128 0,3-2 0 0,1-3 0 16,-2-1 0-16,5-5 0 0,-1-1 0 0,2-2-128 15,0-7 192-15,3 2-64 0,3 0-128 0,-12-14 192 16,4 2-192-16,4 1 192 0,3 2-192 0,1 0 0 16,4 1 0-16,1 0 0 0,0-2 128 0,32 12-128 0,-8-4 0 0,-7-6 128 15,-3-6-128-15,-4 1 192 0,0-2-192 0,0-2 192 16,3-2-192-16,-2-2 192 0,1-2-192 0,1-1 192 15,2-1-16-15,-2-5 0 0,2 0 0 0,-1 0 0 16,1-4-32-16,1 1 0 0,3 1 0 0,-5-3 0 16,4 3-16-16,-2-3-128 0,-6-2 192 0,-1 2-64 0,-2-4 64 0,-2-1 16 15,-1-1 0-15,-3-1 0 0,-3-1 48 0,-1-4 16 16,1 0 0-16,0 1 0 0,-2-4-80 0,0-1 0 16,-1-4-16-16,-1-3 0 0,0-2 32 0,-4-2 16 15,0-5 0-15,-4 1 0 0,-4-5 80 0,-2 0 16 16,-1-2 0-16,-3-2 0 0,-4 0-64 0,-1-2 0 15,-4 0 0-15,-2 2 0 0,0-1 32 0,-6 3 0 16,-2 1 0-16,-2 5 0 0,-5-1 48 0,-4 2 16 16,-6 2 0-16,-3-3 0 0,-2 1-96 0,-3-3 0 15,-2 2-16-15,-8 0 0 0,-4 4-240 0,-2 3 128 16,2 2-128-16,-1 5 0 0,2 5 0 0,4 4 0 16,3 5 0-16,4-1 0 15,2 4-496-15,4 5-80 0,2-4-32 0,8 8 0 16,-1 3-2336-16,4 4-448 0</inkml:trace>
  <inkml:trace contextRef="#ctx0" brushRef="#br3" timeOffset="-131439.64">30601 16583 4607 0,'0'0'192'0,"0"0"64"0,0 0-256 0,3-6 0 16,-3 6 0-16,2-9 0 0,-2 9 2496 0,0 0 448 15,1-8 80-15,1 1 32 0,-2 7-1296 0,0 0-256 16,-4-9-48-16,1-2-16 0,0 4-96 0,-3-2 0 16,0 3-16-16,0 1 0 0,-4-3-384 0,2 2-80 15,-5 2-16-15,-1 0 0 0,-2 0-272 0,-2 3-64 16,-1 2-16-16,-1 4 0 0,-2 0-128 0,-4 0-32 15,-1 6 0-15,-1-1 0 0,1 2-160 0,1 2-48 16,1 3 0-16,2-1 0 0,3-2-128 0,5 2 0 16,2-2 0-16,3 0 0 0,2-5 0 0,4 1 0 0,4-10 0 15,3 9 0-15,-3-9 0 0,11 8 0 16,3-4 0-16,3 0 0 0,2-6 192 0,2-1-32 0,5 2-16 0,2-2 0 16,-3-4 48-16,1-1 0 0,0 0 0 0,-2-2 0 15,-4 3 0-15,-3-4 16 0,0 6 0 16,-3-1 0-16,-1 3-16 0,-3 3 0 0,-10 0 0 0,9 8 0 15,-3 0 0-15,-2 4 0 0,0 2 0 0,-4 2 0 16,-2 5 80-16,-2 2 16 0,-1 1 0 0,-2 5 0 16,-2 1 16-16,-3-1 0 0,-3 1 0 0,1 3 0 15,-2-6 80-15,-2 4 0 0,-5-2 16 0,1-4 0 16,-3 1-16-16,-3 0-16 0,-1-1 0 0,0 0 0 16,-3-2-176-16,3-2-48 0,1 0 0 0,0-2 0 15,0 0-144-15,2 1 160 0,2-7-160 0,4 1 160 16,1 1-160-16,3-6-176 0,5-1 48 0,3-6 0 15,8-2-1376-15,0 0-272 0,0 0-48 16,-1-11-9136-16,6-6-1840 0</inkml:trace>
  <inkml:trace contextRef="#ctx0" brushRef="#br3" timeOffset="-131065.22">31256 16194 19343 0,'0'0'1728'0,"0"0"-1392"0,0 0-336 0,0 0 0 15,0 0 1040-15,0 0 144 0,-5 12 32 0,-3 2 0 16,-2-1 64-16,-2 5 0 0,0 4 16 0,-5 3 0 16,-3 11-208-16,-2 1-32 0,-2 0-16 0,-3 6 0 15,-1 1-240-15,0 6-48 0,-2 2-16 0,-4 3 0 16,-5-4-304-16,1-2-64 0,-2 2-16 0,2-4 0 16,1-5-160-16,2 0-48 0,4-3 0 0,1-2 0 15,2-1-16-15,2-3 0 0,1-5 0 0,4-2 0 16,2 1-128-16,1-3 0 0,0-3 0 0,4-2 0 15,3-7-1344-15,1-1-208 16,1 0-48-16,9-11-8384 0,0 0-1664 0</inkml:trace>
  <inkml:trace contextRef="#ctx0" brushRef="#br3" timeOffset="-128668.28">31404 16958 3679 0,'0'0'160'0,"0"0"32"0,7-8-192 0,-2-1 0 15,-5 9 0-15,0 0 0 0,5-8 3168 0,-5 8 592 0,4-11 112 0,-4 11 32 16,0 0-1968-16,4-7-384 0,-4 7-80 0,0 0 0 16,0 0-288-16,3-10-48 0,-3 10-16 0,0 0 0 15,0 0-272-15,0 0-48 0,0 0-16 0,0 0 0 16,0 0-160-16,0 0-48 0,0 0 0 0,-3 14 0 16,-4 3-64-16,0 2-32 0,-4 3 0 0,0 5 0 15,0-1 32-15,-1 4 0 0,-3-1 0 0,0 1 0 16,-1 1-64-16,1-2-16 0,-1 0 0 0,-1 1 0 15,2-5 32-15,0 3 16 0,1-5 0 0,2-1 0 16,2-2-64-16,1-1-16 0,1 3 0 0,1-8 0 16,0-3-112-16,4 0-32 0,3-11 0 0,-2 9 0 15,2-9-96-15,5 8-32 0,4-4 0 0,1-3 0 16,2-4 128-16,6-2 32 0,6 0 0 0,8 1 0 0,5 3-32 16,2-1-16-16,0-3 0 0,2 2 0 0,-2 2-112 0,2-1 0 15,1 1-128-15,1 0 192 0,-2-2-16 0,-2 3-16 16,1-1 0-16,-1 0 0 0,1 1-160 0,-2 0 192 15,-1-1-192-15,-3-1 192 0,-5 1-192 0,-2-1 0 16,-2-1 0-16,1-1 0 16,-2 2-1376-16,-3-3-352 0,1-3-80 0</inkml:trace>
  <inkml:trace contextRef="#ctx0" brushRef="#br2" timeOffset="-122730.6">25588 13163 5519 0,'0'0'496'0,"-9"0"-496"15,0 0 0-15,3 1 0 0,6-1 1472 0,0 0 192 16,0 0 32-16,0 0 16 0,0 0-416 0,0 0-80 15,0 0 0-15,0 0-16 0,0 0 160 0,0 0 48 16,0 0 0-16,0 0 0 0,0 0-432 0,0 0-80 16,2-9 0-16,1 3-16 0,-3 6-48 0,6-7-16 15,-2 0 0-15,3 2 0 0,2-4-272 0,2 1-48 16,0 2-16-16,2-6 0 0,1 1-96 0,2-1-32 16,2-2 0-16,2-2 0 0,2-1-32 0,2 1 0 15,0-1 0-15,2 1 0 0,-1-1-128 0,2 3-48 16,-1 0 0-16,0 3 0 0,1 4-144 0,-3 2 160 15,-1 2-160-15,-4 3 160 0,-2 0-160 0,-3 6 0 0,-3-1 144 0,-6 5-144 16,0 0 0-16,-4 4 0 0,-2 3 0 0,-4 1 0 16,1 1 128-16,-1-1-128 0,-2 1 160 0,4-3-160 15,0-2 128-15,6-2-128 0,2 0 0 0,2-2 0 16,4-3 128-16,3-5-128 0,2 3 0 0,8-3 0 16,5-4 480-16,3-1 0 0,3-5 0 0,3-4 0 15,0 0-32-15,2-2 0 0,4-3 0 0,1 1 0 16,-3 1-256-16,2 1-64 0,-1 2-128 0,-1 3 192 15,-3 4-192-15,-4 0 0 0,-4 4 128 0,-3 3-128 16,-7 6 0-16,-4-2 0 0,-1 6 0 0,-5 0 0 16,-1 2 0-16,0 0 0 0,-2 0 0 0,-2 3 0 15,1-2 0-15,-1 2 0 0,0-6 0 0,2 1 0 16,1-5 0-16,1 1 128 0,2-6-128 0,4-2 0 16,6-2 0-16,2-2 0 0,3-4 128 0,4-1-128 0,6-2 144 15,3 3-16-15,2-2 0 0,0 4 0 0,-1-3-128 0,-1 4 192 16,-1 0-192-16,-3-2 192 0,-4 4-192 0,-2 1 0 15,-1 2 0-15,-1 4 0 0,-2 0 0 0,0 2 0 16,-3-1 0-16,1 7 0 0,2-1 0 0,1 2 0 16,-3 1 0-16,2-4 0 0,5 2 0 0,1-1 0 15,2-6 0-15,0-1 0 0,3-4 0 0,0-3 0 16,0 0 0-16,1-6 0 0,2-7 0 0,1 4 128 16,3-2-128-16,0-2 0 0,4 4 128 0,-3 3-128 15,-2-3 128-15,-2 6-128 0,-7-3 128 0,0 4-128 16,0 1 0-16,-5 0 128 0,-5-1-128 0,1 4 0 15,-2 2 0-15,-1 3 0 0,-2 0 0 0,2 0 0 0,-2 1 0 16,2 1 0-16,2-1 0 0,1-1 0 0,2 0 0 0,2 0 0 16,2 2 0-16,2-5 0 0,0 2 0 0,0-4 0 15,-1-2 0-15,-1 1 0 0,0-1 0 0,-4-3 0 16,-3-1 0-16,-1-2 128 0,-4 2-128 0,-1 3 0 31,-3 0-256-31,-2 0-128 0,-3 3-16 0,-10 1-10752 0,0 0-2160 0</inkml:trace>
  <inkml:trace contextRef="#ctx0" brushRef="#br2" timeOffset="-119903.05">26401 13274 22111 0,'-1'-11'976'0,"1"11"208"0,-1-9-944 0,-1 0-240 0,2 3 0 0,0 6 0 16,0 0 608-16,0 0 80 0,0 0 16 0,-11 0 0 16,0 4 192-16,-1 5 32 0,-2 1 16 0,-1 5 0 15,-3 3-496-15,-1 3-80 0,-1 6-32 0,-2-3 0 16,0 3-176-16,2-4-32 0,0 0-128 0,2 0 192 16,3-2-32-16,3 0-16 0,3-5 0 0,6-2 0 15,3-4 0-15,5 3 0 0,2-8 0 0,7 0 0 16,4-5 96-16,4-2 16 0,2-5 0 0,5-4 0 15,0-2 0-15,3-4 16 0,0-2 0 0,0 0 0 0,-2-1-144 0,2 1-128 16,0 0 192-16,-3 1-192 0,1 0 144 0,-3 3-144 16,-3 4 0-16,-2-1 144 0,-3 3-144 0,-4 3 0 15,-5 3 0-15,-10 3 0 0,0 0 0 0,0 0 0 16,0 16 0-16,-2 0 0 0,-7 2 0 0,-2 1 0 16,-5 1 0-16,-2 3 128 0,-2 4-128 0,1-3 0 15,-3 3 0-15,1-6 128 0,1 1-128 0,2-2 0 16,2-1 0-16,2 0 128 0,0-2-128 0,4-3 0 15,5-1 0-15,0-4 0 0,5-9 0 0,1 10 0 0,-1-10 0 16,12 5 0-16,1-4 0 0,4-3 0 16,6-2 160-16,4-6-160 0,3-1 224 0,4-3-64 0,1-1-16 0,1 0 0 15,1 0-144-15,-2 1 128 0,1-2-128 0,-3 1 128 16,-3-1-128-16,-2 0 0 0,-1 2 144 0,-3 6-144 16,-2 2 0-16,-3 3 0 0,-4 1 0 0,-4 6 0 15,-11-4 0-15,4 12 0 0,-6 4 0 0,-6 4 0 16,-7 6 0-16,-3 2 0 0,-4 5 128 0,-2 2-128 15,-4 0 0-15,-2 2 128 0,-2 0-128 0,0-1 0 16,0 0 0-16,1-4 128 0,0-3-128 0,3-5 0 16,4 0 0-16,6-3 0 0,4-1 0 0,5-7 128 15,4-2-128-15,5-11 0 0,8 8 0 0,5-3-128 16,4-6 128-16,8-6 0 0,4-2 0 0,4-5 0 16,1-2 0-16,3-3 0 0,0-3 0 0,1-5 176 15,-1-1-176-15,1-3 128 0,0-4-128 0,2 2 128 0,0-2-128 0,0 2 0 16,-1 5 0-16,-1 0 128 15,-1 6-128-15,-5 3 0 0,-5 4 0 0,-5 7 0 0,-4 3 0 0,-6 4 0 16,-2 2 0-16,-10-1 0 0,4 13 0 0,-6 3 0 16,-3 5 0-16,-4 3 0 0,-5 4 0 0,-2 5 0 15,-4 2 0-15,-2 2 0 0,-1 1 0 0,-1-1 0 16,-1-2 0-16,-1-1 0 0,-1 0 0 0,1-2 0 16,-1-3 0-16,2 2 0 0,0 1 0 0,4-4 0 15,0-1 0-15,5-4 0 0,3-4 0 0,4-1 0 16,2-4 0-16,5-1 0 0,2-13 0 0,0 0 0 15,0 0 0-15,17 4 0 0,1-6 0 0,2-6 0 16,2-6 0-16,4-8 0 0,6-2 0 0,5-2 0 16,5-4 0-16,2-6 128 0,2-6-128 0,3-5 0 15,0-2 144-15,3-3-144 0,0-2 128 0,0 1-128 0,2-1 160 0,-6 9-160 16,3 1 192-16,-4 10-48 0,-2 6-16 0,-7 3 0 16,-10 6-128-16,-5 7 160 0,-4 2-160 0,-4 6 160 15,-5 4-160-15,-10 0 0 0,6 13 0 0,-3 1 0 16,-4 8 0-16,-3 2 0 0,-3 6 0 0,-5 6 0 15,-4 3 0-15,-6 10 0 0,-8 4 0 0,-4 7 0 16,-4 8 0-16,-4 3 0 0,-5 4 0 0,-1 4 0 16,-1 4 0-16,1-4 0 0,-2 0 0 0,1-7 0 15,1-5 0-15,-2-4 0 0,-1 0 0 0,4-6 0 16,4-5 0-16,6-7 0 0,7-3 0 0,3-9 0 16,5-1 128-16,4-4-128 0,3-8 128 0,5-1-128 15,2-6 160-15,6-4-160 0,2-9 192 0,0 0-192 16,0 0 0-16,13-5 0 0,2-9 0 0,4-4 0 0,5-5 0 15,1-10 128-15,7-5-128 0,4-9 0 0,3-4 128 16,4-8-128-16,2-2 0 0,1-8 0 0,-1-9 0 0,3 2 0 16,0 1 0-16,1 4 0 0,1 2 0 0,3 8 0 15,1 5 0-15,-1 6 0 0,-1 6 0 16,-3 6 0-16,-6 5 0 0,-5 7 0 0,-4 5 0 0,-3 4 0 16,-3 4 0-16,-3 7 0 0,-3 1 0 0,-6 5 0 15,-6 5 0-15,-5 5-144 0,1 7 144 0,-5 4-160 16,-2 6 160-16,-7 9-160 0,-6 8 160 0,-8 10 0 15,-2 5 0-15,-6 6 0 0,-6 10 0 0,-3 3 0 16,-3 6 0-16,-5-4-128 0,-5 1 128 0,-1-1 0 16,0 3 0-16,2-6-128 0,3-4 128 0,5-5 0 15,1-2 0-15,0-7 0 0,0-3 0 0,0-5 0 16,0-7 0-16,4-1 0 0,-2-5 0 0,6-2 144 0,5-4-144 0,3-8 0 16,5-4 128-16,3-3-128 0,7-4 0 0,3-7 0 15,8-6 0-15,0 0 0 0,0 0 0 0,9-17 0 16,5-5 0-16,5-9-176 0,4-8 176 0,5-6-208 15,5-6 80-15,4-8 128 0,5-9-208 0,-3-9 80 16,2-6 128-16,2-6 0 0,3-6 0 0,3-2-128 16,2-5 128-16,5 2 0 0,4-3 0 0,0 9 0 15,2 6 0-15,-6 7 0 0,-5 7 0 0,-6 9-128 16,1 7 128-16,-6 7 0 0,-6 5 0 0,-5 4 128 16,-1 7-128-16,-4 7 0 0,-3 6 0 0,-4 6 0 15,-4-1 0-15,-2 4 0 0,-3 8 0 0,-8 5 0 16,0 0 0-16,0 0 0 0,0 0-128 0,-4 14 128 15,-3 2-144-15,-5 8 144 0,-2 2-160 0,-7 9 160 0,-6 2-128 16,-2 11 128-16,-4 9 0 0,-3 11-144 0,-7 4 144 16,-7 7 0-16,-6 3 0 0,-5 5-128 0,-5 1 128 0,0-5 0 15,0 1 0-15,5-4 0 0,3-3 0 0,3-9 0 16,0-8 0-16,4-7 0 0,3-7 0 0,4-6 176 16,3-9-176-16,8-5 192 0,1-6 64 0,8-5 0 15,4-3 16-15,3-7 0 0,6-5 48 0,4-9 16 16,3-5 0-16,6-11 0 0,4-5-128 0,6-8-16 15,3-8-16-15,5-6 0 0,2-5-176 0,7-6 0 16,3-6 0-16,1-5 0 0,0-3 0 0,2-1 0 16,4-3-144-16,-4 6 144 0,-3 2 0 0,2 6 0 15,-2 7-128-15,-1 6 128 0,-3 3 0 0,-1 2-128 16,3 6 128-16,-1-1 0 0,-2 3-176 0,-2 4 176 0,-2 4-160 16,-5 5 160-16,-2 3-176 0,-4 6 176 15,-5 6-192-15,-3 5 192 0,-4 8-208 0,0 0 64 0,-14 5 16 0,-4 8 0 16,-4 5-16-16,-6 6 0 0,-7 8 0 0,-3 3 0 15,-1 5 144-15,-1 2 0 16,0 4 0-16,-5 2-128 0,-3-2 128 0,-2 1 0 0,-2-3 0 0,1 1-128 16,2-7 128-16,4-1 0 0,5 1 0 0,4-4 0 15,5-2 0-15,6-7 0 0,1-1 0 0,6-3 0 16,0-5 0-16,7-6 128 0,2 1-128 0,9-11 0 16,0 0 0-16,0 0 0 0,9-12 0 0,4-3 128 15,3-5-128-15,3-8 0 0,7-8 0 0,4-6 0 16,6-2 0-16,4-10 0 0,4-7 0 0,0-2 0 15,1-8 0-15,0-3 0 0,2-6 0 0,2-4 128 16,-2-6-128-16,0-2 0 0,0 2 0 0,-2 10 0 16,3 9 0-16,-4 11 0 0,-5 12-128 0,-4 12 128 15,-10 8 0-15,-3 9 0 0,-8 7 0 0,-5 4-128 0,-9 8 128 16,0 0 0-16,-11 12-144 0,-8 6 144 0,-9 4 0 0,-7 9-144 16,-8 9 144-16,-6 8 0 0,-3 3 0 0,-2 6-128 15,-4 3 128-15,-1 2 0 0,-7-2 0 0,-2-5 0 16,-1-5 0-16,7-8 0 0,5-2 0 0,2-5 0 15,5-3 0-15,0-3 0 0,-1-4 0 0,0-5 0 16,-1-5 0-16,1-2 0 0,2-6 0 0,3-1 0 16,5-6 0-16,4-8 144 0,7 0-144 0,6-4 160 15,0-5-160-15,3-1 160 0,3-2-160 0,4 0 0 16,3-5 0-16,2 5 0 0,2 1 0 0,4 1 0 16,2 2 0-16,1 3 0 0,2-2 0 0,3 0-144 15,0 1 144-15,0 1 0 0,2 0-176 0,-3 0 176 0,-1 2-160 16,0 3 160-16,-3 8-256 0,0 0 64 0,0 0 0 15,0 0 0-15,0 0 0 0,0 0 0 0,-9 0 0 0,-1 4 0 16,-1 6 16-16,-3 2 16 0,-4 4 0 0,-4 3 0 16,-2 3 160-16,-1 1-160 0,-3-2 160 0,1 2-160 15,0 1 160-15,3-2 0 0,0-3 0 0,5 0 0 16,2 0 0-16,7-1 0 0,3-3 0 0,4-1 0 16,3-14 0-16,8 9 0 0,4-2 0 0,12-7 0 15,8-6 0-15,5-1 0 0,6-10 0 0,4 0 0 16,3-3 0-16,6-1 0 0,2-5 0 0,8 2 0 15,4-2 0-15,0 0 0 0,-2 3 0 16,-7-2 0-16,-5 2 0 0,-7 4 0 0,-6 1 0 0,-7 7 0 16,-4 8 0-16,-8 8-160 0,-9 7 160 0,-6 5-208 0,-8 8 16 0,-6 8 0 15,-8 9 0-15,-6 5 0 0,-6 5 192 16,-3 9 0-16,-2 2 0 0,-4 5 0 0,-1-5 0 16,-1 0 0-16,-1-4 0 0,2-3 0 0,-1-4 0 0,4-6 0 15,3-7 0-15,5-5 0 0,6-3 0 0,6-8 0 16,7-4 0-16,8-5 0 0,7-6 208 0,8-2-64 15,8-7-16-15,5-9 0 0,8-8 0 0,4-4-128 16,-1-8 192-16,4-4-64 0,4-5 0 0,3-1 0 16,-1-9 0-16,4 2 0 0,3 0-128 0,1-3 128 15,-1-3-128-15,-6 4 128 0,-5 2-128 0,-2 1 0 16,-2 8 0-16,-7 5-176 0,-6 9 176 0,-7 5 0 16,-2 5 0-16,-5 5-128 0,-4 6 128 0,-13 3-192 15,12 7 192-15,-5 4-192 0,-4 6 32 0,-5 3 0 16,-3 5 0-16,-2 8 0 0,-5 9 32 0,1 8 0 15,-4 5 0-15,-4 4 0 0,-4 7 128 0,-2-1-192 0,1 1 192 16,-1 3-192-16,-1-3 192 0,-4-5 0 0,-3-4 0 16,-4-3 0-16,-2-5 0 0,-1 1 0 15,1-4 0-15,1-3 0 0,2-5 0 0,6-3 0 0,3-1 0 0,5-5 0 16,7-1 0-16,4-4 144 0,3-1-144 0,5-3 0 16,1-1 0-16,4-1 0 0,2-4 0 0,4-3 0 15,5 0 0-15,2-5 0 0,3-2 0 0,2-4 0 16,4-5 0-16,2-2 0 0,2-5 0 0,-1-5-144 15,3-3 144-15,-2-7 0 0,-4 0 0 0,-1 1 0 16,-3 1 0-16,-2 4 0 0,-4 1-160 0,-3 3 160 16,-3 3-1504-16,-4 6-192 15,-4 8-32-15</inkml:trace>
  <inkml:trace contextRef="#ctx0" brushRef="#br2" timeOffset="-101268.64">26320 13689 8287 0,'0'0'736'0,"-8"4"-592"0,1 1-144 0,7-5 0 15,0 0 784-15,0 0 128 0,0 0 32 0,0 0 0 16,0 0 32-16,0 0 16 0,5-9 0 0,5-3 0 16,5-5-288-16,4-6-64 0,3-1-16 0,5-3 0 15,3 0-80-15,7-2-16 0,5 0 0 0,2-1 0 16,5 5-32-16,-4-2-16 0,-3 3 0 0,-5 3 0 15,-4 0-144-15,-6 9-16 0,-2 1-16 0,-7 8 0 16,-5 4-80-16,-13-1-16 0,6 16 0 0,-6 7 0 16,-5 6-16-16,-6 7 0 0,-7 6 0 0,-6 8 0 15,-5 4-32-15,-6 6-16 0,-4 4 0 0,-1 0 0 0,0 0-144 0,0 1 0 16,3 0 144-16,6-6-144 0,4-8 0 16,3-8 0-16,2-3 0 0,6-7 0 0,4-5 0 0,6-8 0 15,3-7 0-15,3-13 0 0,11 10 176 0,5-9-48 16,4-6 0-16,11-9 0 0,7-6 320 0,7-7 64 15,5 0 16-15,1-4 0 0,0-5-240 0,-1-2-48 16,-3-1-16-16,-2-5 0 0,0 1-224 0,-3 2 128 16,-3 0-128-16,2 1 0 0,-2 1 0 0,-1 4 128 15,-2 10-128-15,-5 3 0 0,-7 6 0 0,-4 7 0 16,-7 5 0-16,-13 4 0 0,0 0 0 0,2 10 0 16,-5 7 0-16,-9 10 0 0,-6 6 0 0,-5 7 0 15,-3 6 0-15,-6 9 0 0,-4 7 0 0,1 3 0 16,0 0 0-16,1 3 0 0,-3 2 0 0,3-3 0 0,1-6 0 0,1-5 0 15,3-5 0-15,3-5 0 0,6-7 0 16,2-6 0-16,6-11 0 0,4-3 0 0,5-2 0 0,8-10 0 16,7-2 0-16,7-11 0 0,8-5 144 0,6-11-144 15,5-5 352-15,5-6-16 0,3-5 0 0,7-6 0 16,2-2-144-16,5-2-48 0,-1-3 0 0,0-4 0 16,-2-2-144-16,0-3 0 0,-1-6 144 0,0 1-144 15,-1 2 0-15,-4 0 128 0,-4 9-128 0,-5 10 0 16,-6 9 0-16,-8 12 0 0,-9 5 0 0,-7 7 0 15,-12 11 0-15,0 0 0 0,-3 13 0 0,-8 8 0 16,-7 10-192-16,-6 5 64 0,-5 5 0 0,-4 10 0 16,-5 5 128-16,1 4 0 0,0 1 0 0,-1 1 0 15,0 5 0-15,-1-2 0 0,3-3 0 0,0 2 0 16,2-4 0-16,1-6 0 0,2-4 0 0,4-9 0 0,1-6 0 0,4-4 0 16,11-11 0-16,4-2 0 0,10-8 0 15,7-5 0-15,8-10 0 0,10-4 0 0,7-10 192 0,9-8 64 16,4-6 0-16,4-10 16 0,3-5-80 0,4-3 0 15,5-2-16-15,0-5 0 0,-1-1-176 0,-2-2 0 16,-1-3 144-16,-4-2-144 0,-2-3 128 0,-3 5-128 16,-5 1 128-16,-8 15-128 0,-7 6 0 0,-7 14 128 15,-8 8-128-15,-5 6 0 0,-11 14 0 0,0 0 0 16,0 0 0-16,-13 16 128 0,-4 5-128 0,-2 9 0 16,-2 6 0-16,-4 7 0 0,-6 9 0 0,-5 8 0 15,-2 7 0-15,-4 8-128 0,-2 8 128 0,-7 3 0 0,-7 1 0 0,-1 2 0 16,0 2 0-16,0 2-128 0,0-2 128 0,1-2 0 15,3-5 0-15,3-5 0 0,2-4 0 0,3 0 0 16,3-1 128-16,4-3-128 0,1-4 160 16,5 1-160-16,3-2 928 0,6-3 96 0,3 2 0 0,4 0 16 31,3-4-2672-31,4 3-544 0,3-3-96 0</inkml:trace>
  <inkml:trace contextRef="#ctx0" brushRef="#br2" timeOffset="-95075.64">28694 14113 12895 0,'0'0'576'0,"0"0"112"0,0 0-560 16,7-6-128-16,-1-5 0 0,0 5 0 0,-6 6 640 0,9-6 112 15,-9 6 16-15,9-6 0 0,-9 6 176 0,7-4 32 16,-7 4 16-16,0 0 0 0,0 0-160 0,0 0-16 15,0 0-16-15,0 0 0 0,0 0-176 0,0 0-48 16,0 0 0-16,0 0 0 0,-2 9 80 0,-3 2 16 16,-4-2 0-16,-2 1 0 0,-3 2-96 0,-3 1 0 15,-3 4-16-15,0 1 0 0,-2-3-16 0,0 3 0 16,-4 1 0-16,0 0 0 0,1 0-144 0,1 3-16 16,1 1-16-16,0-4 0 0,1-1-96 0,2-2-16 15,1-1 0-15,1-2 0 0,3 0-48 0,4 0-16 16,0-5 0-16,6 1 0 0,5-9-64 0,0 0-128 15,0 0 176-15,0 0-176 0,9 8 176 0,5 0-176 0,4-6 160 0,2 1-160 16,2-2 192-16,2 0-64 0,3-1-128 0,-2 2 192 16,4-2-192-16,1-2 128 0,-2 0-128 0,2 0 0 15,1 0 144-15,-1-1-144 0,1 1 128 0,-1-1-128 16,2-1 0-16,-3 2 0 0,-5-1 0 0,-3 1 0 16,-4-3 0-16,-1 2 0 0,-4 1 128 0,-1-1-128 31,-11 3-304-31,0 0-80 0,0 0-32 0,0 0 0 15,0 0-1312-15,0 0-272 0,0 0-48 0,0 0-10800 0</inkml:trace>
  <inkml:trace contextRef="#ctx0" brushRef="#br2" timeOffset="-94338.83">28589 14345 5519 0,'0'0'496'0,"-10"0"-496"16,1 0 0-16,0 0 0 0,0 0 1856 0,9 0 256 16,0 0 64-16,-9 0 16 0,9 0-1088 0,0 0-208 15,0 0-64-15,0 0 0 0,0 0-128 0,0 0-16 16,0 0-16-16,0 0 0 0,0 0 96 0,0 0 32 15,0 0 0-15,0 0 0 0,0 0 288 0,0 0 64 16,0 0 16-16,0 0 0 0,0 0-272 0,0 0-48 0,12-2-16 0,0 0 0 16,0-1-160-16,-2 0-32 15,3-3-16-15,3 3 0 0,3-6-112 0,4 1 0 16,2-1-16-16,3 0 0 0,5 0-128 0,2 1-32 0,-2-1 0 0,2 1 0 16,2 3-80-16,0-4 0 0,-3 3-16 0,3-2 0 15,1 0 16-15,2 3 16 0,-1-1 0 0,2 1 0 16,1 1-48-16,4 0-16 0,-2-1 0 0,-1 3 0 15,-1-1-208-15,-5 1 176 0,-5-4-176 0,-4 1 160 16,-4 3-160-16,-5-1 0 0,-1 2 144 0,-2 0-144 16,-5-1 0-16,-11 2 144 0,9 3-144 0,-9-3 0 15,0 0 144-15,0 0-144 0,0 0 0 0,0 0 144 16,0 0-144-16,0 0 160 0,0 0-160 0,0 0 160 16,-11 8-160-16,2-1 160 0,-2-3-160 0,-3 2 160 15,-2 2-160-15,-5-3 160 0,-4 0-160 0,-4 2 160 0,-3-4-160 16,-4 2 0-16,-5 2 0 0,0-2 128 0,-1 0-128 15,-2 3 160-15,1-3-160 0,1-1 160 0,-1 3-16 0,0 0 0 16,0-4 0-16,-1 2 0 0,0 0 16 0,-2 1 0 16,0 4 0-16,4-4 0 0,6 0-32 0,2 2-128 15,3-2 192-15,4 1-64 0,5-1-128 16,5-2 0-16,0 1 0 0,4 0 128 0,6-1-128 0,7-4 0 16,0 0 0-16,0 0 0 0,0 0 0 0,0 0 0 15,11 1 0-15,2-2 0 0,2 0 0 0,5-4 0 16,5-4 0-16,3 0 0 0,2 0 0 0,6-1 0 15,1-2 0-15,1 1 0 0,0 4 0 0,0-3 0 16,0 1 0-16,-1-1 0 0,1 4 0 0,1-2 0 16,1 3 0-16,1 1 0 0,3-3 0 0,3 3 0 15,-1 3 0-15,-2-1 0 0,-2 1 0 0,-4 1 0 0,-5-1 0 16,-3 1 0-16,-7 0 0 0,-4 1 0 0,-4-1 0 0,-1 1 0 16,-5-1-160-16,-9 0-16 0,11 3 0 0,-11-3 0 31,0 0-1664-31,0 0-336 0,0 0-64 0,0 0-13168 0</inkml:trace>
  <inkml:trace contextRef="#ctx0" brushRef="#br2" timeOffset="-93771.99">28919 14001 1839 0,'0'0'160'0,"0"0"-160"16,0 0 0-16,0 0 0 0,0 0 2640 0,7-8 496 15,-7 8 112-15,6-8 16 0,-6 8-1856 0,6-9-384 16,-6 9-64-16,0 0 0 0,6-8-48 0,-6 8 0 16,0 0 0-16,0 0 0 0,0 0 112 0,0 0 32 15,-4-7 0-15,4 7 0 0,0 0-64 0,-10 2-16 16,-2 1 0-16,-1 2 0 0,-1 6-208 0,-1 2-32 0,-1 4-16 16,-5 2 0-16,-3 0-32 0,-1 2-16 0,-1 1 0 0,0 1 0 15,-2 4-64-15,1-3-16 0,2 1 0 0,0 3 0 16,2-2-256-16,2-1-48 0,1-5-16 0,0-1 0 15,4-1-48-15,1-1-16 0,-1-1 0 0,4-1 0 16,0-3-32-16,3-1-16 0,2 1 0 0,0-5 0 16,7-7-16-16,0 0 0 0,0 0 0 0,0 0 0 15,-3 11-144-15,3-11 0 0,0 0 144 0,0 0-144 16,10 6 0-16,0-2 144 0,0 1-144 0,2-1 0 16,-1-4 144-16,3 1-144 0,0 0 0 0,1 0 144 15,0 1-144-15,3-1 0 0,1 2 0 0,2 0 0 16,-1 2 0-16,4 1 0 0,2-4 0 0,2 4 0 15,1 3 0-15,0-2 0 0,-1 0 0 0,0-2 0 16,-1 0 0-16,-2 2 0 0,-2-2-128 0,-3-3 128 16,-2-2-1344-16,-3-1-192 0,-1-3-32 0,0 2-16 15,-5-2-1248-15,-1 0-256 0</inkml:trace>
  <inkml:trace contextRef="#ctx0" brushRef="#br2" timeOffset="-93422.17">28549 14321 17503 0,'-8'0'1552'0,"-1"0"-1232"0,9 0-320 0,0 0 0 16,-9 0 416-16,9 0 32 0,0 0 0 0,0 0 0 15,0 0 336-15,0 0 80 0,0 0 16 0,0 0 0 16,14 0-176-16,1 0-48 0,3-3 0 0,2 2 0 15,4-2 112-15,4 1 32 0,3-1 0 0,6 1 0 16,5-5-96-16,0 2 0 0,-1 1-16 0,3-1 0 16,-1-5-16-16,0 2 0 0,0-2 0 0,2 1 0 15,1-2-16-15,2-1 0 0,1 2 0 0,4-1 0 16,-1 2-96-16,-3-2-32 0,-4 0 0 0,-6 2 0 16,-3-5-128-16,-6 7-16 0,-3-1-16 0,-3 2 0 15,-4 2-96-15,-2-2-16 0,-3 2 0 0,-6 1 0 16,2 5-32-16,-11-2-16 0,0 0 0 0,0 0 0 15,0 0-208-15,0 0 144 0,2 10-144 0,-3-4 128 0,1-6-128 0,0 0-192 16,-9 13 32-16,0-4-11584 16,0 2-2320-16</inkml:trace>
  <inkml:trace contextRef="#ctx0" brushRef="#br2" timeOffset="-90858.65">30263 14411 8287 0,'0'0'736'0,"0"0"-592"0,0 0-144 0,-8 4 0 16,-1-3 1152-16,9-1 192 0,-10 1 32 0,1 2 16 15,9-3-384-15,-9 3-80 0,9-3-16 0,-8 3 0 16,8-3-32-16,0 0-16 0,0 0 0 0,0 0 0 15,-8 6-176-15,8-6-48 0,0 0 0 0,0 0 0 16,0 0 128-16,0 0 0 0,1 5 16 0,-1-5 0 16,0 0-80-16,12 4-32 0,0-2 0 0,2-1 0 15,2 1-48-15,1-4-16 0,1-1 0 0,4 2 0 16,4 1-128-16,1 0-32 0,0 0 0 0,2 1 0 0,2 1-64 0,2-1-32 16,-3 3 0-16,1-3 0 0,-1 0-144 0,4 0-16 15,3 1-16-15,3-1 0 0,-1 2-48 0,6-1-128 16,2-2 192-16,1-1-64 0,0 3 32 0,-1 0 0 15,-2-2 0-15,2 0 0 0,-3 0-32 0,2-2-128 16,0 1 192-16,0 1-64 0,-1-1-128 0,2 0 192 16,3 1-192-16,-2 0 192 0,1-2-48 0,-4 1 0 15,-4 0 0-15,1-2 0 0,-3 1 16 0,1 0 0 16,-2-1 0-16,1 0 0 0,-1 2 80 0,1-1 16 16,-1 2 0-16,0-1 0 0,0 0 16 0,-4-2 16 15,-2 1 0-15,-1-3 0 0,-1 1-48 0,-1-1-16 0,-2 0 0 16,-10 1 0-16,0 1 0 0,2 0 0 15,2 0 0-15,-1-1 0 0,2-1-96 0,-1 1 0 0,2 1-128 0,17-3 192 16,-7 0-192-16,-5 2 144 0,-4 0-144 0,-3 3 128 16,-2-1-128-16,-2-1 0 0,-3-1 0 0,-1 2 128 15,-2 0-128-15,-11 2 0 0,0 0 0 0,0 0 128 16,0 0-128-16,10 0 0 0,-10 0 0 0,0 0 128 31,0 0-784-31,0 0-176 0,0 0-16 0</inkml:trace>
  <inkml:trace contextRef="#ctx0" brushRef="#br2" timeOffset="-90164.95">30483 14797 15663 0,'0'0'688'0,"0"0"144"15,0 0-656-15,0 0-176 0,2-6 0 0,-2 6 0 0,4-12 1632 0,-4 12 288 0,5-7 64 0,0-1 16 16,-5 8-480-16,8-5-112 0,-8 5 0 0,9-2-16 16,-9 2-416-16,0 0-80 0,11-2 0 0,-11 2-16 15,0 0-224-15,0 0-32 0,4 8-16 0,0 3 0 16,-4-11-160-16,2 16-16 0,-3 0-16 0,-1-1 0 0,-1-2-64 16,-1 2-16-16,-6 1 0 0,0 1 0 0,-1 2 48 0,-1-1 16 15,-1-1 0-15,-2-1 0 0,0 1-16 0,-3-2 0 16,-1-2 0-16,0 1 0 0,1 0-112 0,2-2-16 15,3 1-16-15,1-1 0 0,2-2-96 0,3-4-16 16,0 0 0-16,7-6 0 0,0 0-128 0,-1 11 160 16,1-11-160-16,8 6 160 0,1 2-160 0,3-3 160 15,0-2-160-15,6 0 160 0,2-2-160 0,0 1 160 16,-2-2-160-16,2 2 160 0,1-4-160 0,0-1 128 16,1 0-128-16,-2 1 128 0,1 1-128 0,-1 1 0 15,2-4 0-15,-2 3 0 0,-1-1 0 0,0 2 0 16,1 0 128-16,-1 0-128 0,-2 0 0 0,-2 0 0 0,0 3 0 15,-2-2 0-15,-13-1 0 0,12 0 0 16,-12 0 0-16,10 1 0 16,-10-1-1504-16,0 0-224 0,0 0-64 0,0 0-9328 0,0 0-1872 0</inkml:trace>
  <inkml:trace contextRef="#ctx0" brushRef="#br2" timeOffset="-89779.78">31102 14723 10127 0,'-3'-11'448'0,"3"11"96"0,0 0-544 0,0 0 0 0,-5-9 0 0,3 4 0 0,2 5 3936 16,0 0 672-16,-8 4 144 0,0 1 32 0,1 3-3072 15,-1-1-624-15,-1 6-112 0,0 2-16 0,-1 4-80 0,0 4-16 16,-3 6 0-16,1 3 0 0,-1 5-208 0,0 4-32 16,-1-2-16-16,0 3 0 0,-1 2-32 0,-2 1 0 15,0 3 0-15,-1 2 0 0,0-7-128 0,0 2-48 16,1-2 0-16,1-4 0 0,1-2-192 0,2-4-32 16,1-1-16-16,0-4 0 0,2 0-16 0,0-3 0 15,1-1 0-15,1-5 0 0,2-2-144 0,0-3 128 16,0-3-128-16,1 0 128 0,5-11-128 0,-7 6 0 15,-2-1 144-15,9-5-144 0,0 0-240 0,0 0-112 16,-9-5-32-16,4 0 0 16,5 5-2256-16,0-14-464 0,2-1-96 0</inkml:trace>
  <inkml:trace contextRef="#ctx0" brushRef="#br2" timeOffset="-88579.88">31768 14912 5519 0,'0'0'496'0,"0"0"-496"16,0 0 0-16,0 0 0 0,0 0 1344 0,0 0 192 15,6-11 16-15,-6 11 16 0,0 0-528 0,0 0-96 0,0 0-32 0,3-6 0 16,-3 6 48-16,0 0 0 0,0 0 0 0,0 0 0 16,5-11 80-16,-5 11 32 0,0 0 0 0,0 0 0 15,0 0 16-15,0 0 16 0,0 0 0 0,0 0 0 16,5-9-176-16,-5 9-32 0,4-9-16 0,-4 9 0 15,0 0-128-15,0 0-32 0,0 0 0 0,0 0 0 16,4-8-64-16,-4 8-16 0,0 0 0 0,0 0 0 16,0 0-192-16,0 0-32 0,0 0-16 0,0 0 0 15,0 0-112-15,0 0-32 0,0 0 0 0,0 0 0 16,-7 12 0-16,-2 3-16 0,-1 3 0 0,1 1 0 16,-1 1-16-16,-1 7 0 0,-3-3 0 0,0 3 0 15,0-4-32-15,0-1 0 0,-1 6 0 0,1-4 0 16,-3 3-16-16,2-3-16 0,-2 0 0 0,1 2 0 0,-2-6-32 15,1 1 0-15,2-2 0 0,2-2 0 0,2 0 0 16,1-1 0-16,0 1 0 0,2-4 0 0,2-6-128 0,1 1 0 16,1 1 144-16,4-9-144 0,0 0 128 0,0 0-128 15,0 0 128-15,0 0-128 0,0 0 144 0,5 6-144 16,-5-6 192-16,0 0-192 0,11 5 208 0,2-1-64 16,0-3-16-16,2 1 0 0,0-2-128 0,3 2 192 15,0 2-192-15,2 2 192 0,0-1-64 0,2 1-128 16,1 1 192-16,1 0-64 0,0 0 64 0,2 2 0 15,-1-4 0-15,3 3 0 0,1-3-32 0,-2-1 0 16,2 1 0-16,-2-1 0 0,0-4-32 0,-1 0 0 16,-5 0 0-16,-4-3 0 0,-1 2-128 0,-5-2 192 15,1 1-192-15,-2-1 192 0,-10 3-192 0,11-2 0 0,-11 2-192 16,0 0 192 0,0 0-2544-16,0 0-384 0</inkml:trace>
  <inkml:trace contextRef="#ctx0" brushRef="#br2" timeOffset="-86151.39">28847 14043 12895 0,'0'0'1152'0,"0"0"-928"16,0 0-224-16,-8-1 0 0,-2-1 480 0,1 2 48 15,0 1 16-15,-1 3 0 0,-3 1 0 0,1 1 0 16,-4-2 0-16,0 4 0 0,-2 3-160 0,-1 3-48 0,-3-3 0 0,0 5 0 16,-4 2 112-16,1 2 0 15,-2 5 16-15,0-3 0 0,1-1 48 0,-1 4 0 0,4-2 0 0,-1-4 0 16,1 0-256-16,0 1-32 0,3 0-16 0,2 1 0 15,2-4-16-15,4 0 0 0,-1-4 0 0,3-2 0 16,1-3-48-16,5 3-16 0,-1-1 0 0,5-1 0 16,0-9 384-16,8 5 64 0,2 3 0 0,5-2 16 15,6-3 128-15,3-1 32 0,1 0 0 0,3-1 0 16,2 0-432-16,-1-1-64 0,-1-2-32 0,1-1 0 16,-2 1-224-16,-2 0 144 0,1 2-144 0,0 0 128 15,0-2-128-15,-1 1 0 0,0 1 0 0,1 0 128 16,-2-2 0-16,-2 2 0 0,-5 0 0 0,-1 3 0 15,-4 1-128-15,1-1 0 0,0 0 0 0,-2 3 0 16,-2-1 0-16,0 2 0 0,0 0 128 0,-1-2-128 16,-8-5-320-16,0 0-112 15,11 7-16-15,-11-7 0 0,0 0-2208 0,10 2-448 0</inkml:trace>
  <inkml:trace contextRef="#ctx0" brushRef="#br2" timeOffset="-85825.95">28585 14368 10127 0,'-14'-3'448'0,"14"3"96"0,-13-1-544 0,13 1 0 0,0 0 0 15,0 0 0-15,0 0 1904 0,0 0 272 0,0 0 48 0,0 0 16 16,0 0-704-16,13-4-128 0,1-2-16 15,5 2-16-15,4-1-672 0,4 1-128 0,4-1-16 0,3 0-16 16,2-2-192-16,5 4-32 0,-2-4-16 0,3 2 0 16,3-1 240-16,2-2 48 0,1 4 16 0,-1-1 0 15,0-1 96-15,0 1 32 0,2 0 0 0,-1-2 0 16,-1 4-176-16,-1-1-48 0,-2-1 0 0,-2-2 0 16,-4 1-224-16,-2 3-48 0,-3-3-16 0,-5 1 0 15,-3 1-96-15,-6-1 0 0,-5 0-128 0,-3 2 192 16,-11 3-192-16,0 0-288 0,0 0 64 0,0 0-14736 15</inkml:trace>
  <inkml:trace contextRef="#ctx0" brushRef="#br2" timeOffset="-83125.63">26232 13572 11055 0,'0'0'976'0,"-9"5"-784"16,-1-1-192-16,0-2 0 0,0-2 944 0,0 0 144 15,-1-1 16-15,1 0 16 0,0 0-32 0,1-2 0 16,2-2 0-16,3-1 0 0,4 6 400 0,2-11 80 16,5-6 16-16,4 0 0 0,4-1-608 0,3-2-112 15,3-4-32-15,3 1 0 0,2 0-640 0,5-5-192 16,3 0 0-16,2-1 0 0,-1 1 0 0,1 1 0 15,1 4 0-15,1-1 0 0,0 1 0 0,-2 5 0 16,-3 3 0-16,-5 8 128 0,-5 0-128 0,-6 7 0 0,-4 7-128 16,-7 3 128-16,-4 5 0 0,-7 7 0 0,-6 9 0 15,-6 5 0-15,-5 2 0 0,-3 5 128 0,-5 3-128 0,0 4 128 16,-2 2-128-16,2 1 0 0,-1 1 0 0,4-5 0 16,3-4 0-16,4-6 0 0,2-5 0 0,7-4 0 15,4-5 0-15,7-3 0 0,5-5 0 0,6-5 0 16,4-2 0-16,6-6 0 0,9-2 0 0,7-2 0 15,6-3 0-15,6-4 128 0,5-6-128 0,0-3 176 16,0-3-176-16,0 0 160 0,2-4-160 0,-2-4 160 16,-2 1-160-16,1-4 0 0,1 2 0 0,-1 2 0 15,0-6 176-15,0 1-48 0,-4 1-128 0,-3-3 192 16,-4 0-192-16,-4 4 0 0,-5 3 0 0,-5 7-160 16,-3 3 160-16,-8 4 0 0,-8 6 0 0,-9 6 0 15,0 0 0-15,0 0 0 0,-9 15 0 0,-5 4 0 16,-9 4 0-16,-4 9 0 0,-4 3 0 0,-2 5-128 0,-7 2 128 15,-2 7 0-15,-2 6 0 0,-5 5 0 0,0-2 0 0,2 3-160 16,4 3 160-16,3-8 0 0,5-3 0 16,5-6 0-16,7-8 0 0,7-7 0 0,4-8 0 0,6-5 0 15,6-1 0-15,5-4 0 0,5-7 0 0,6-6 144 16,3-5 16-16,5-4 0 0,5-4 96 0,8-6 32 16,6-5 0-16,5-4 0 0,5-2-144 0,-1 0-16 15,1-4-128-15,0-4 192 0,0-4-192 0,-1-3 128 16,1-1-128-16,0-2 0 0,1-1 128 0,-2 2-128 15,-1-1 0-15,-3 5 144 0,-5-1-144 0,-5 5 0 16,-6 5 0-16,-4 6 128 0,-5 4-128 0,-6 8 0 16,-7 4 0-16,-10 11 0 0,0 0 0 0,-1 14 0 0,-8 7 0 15,-5 11 0-15,-7 5-160 0,-3 5 160 0,-5 5 0 0,-4 6-144 16,-4 8 144-16,-4 1-128 0,-4-2 128 0,-1 4-128 16,0-3 128-16,0 2-160 0,-1-4 160 0,-1-5-160 15,2-3 160-15,3-8 0 0,6-2 0 0,4-10 0 16,1-5 0-16,11-7 0 0,4-5 0 0,10-3 0 15,7-11 0-15,0 0 0 0,15-3 160 0,6-7-160 16,7-4 160-16,8-10-160 0,6-4 160 0,2-9-160 16,2-6 128-16,2 1-128 0,2-5 0 0,1 1 144 15,1-5-144-15,0-2 160 0,-6-3-160 0,1-7 160 16,1 1-160-16,0-5 0 0,1 1 0 0,-3 6 0 16,-3 8 0-16,-3 9 0 0,-3 3 0 0,-5 11 0 15,-5 2 0-15,-7 11 0 0,-7 7 0 0,-13 9 0 16,0 0 0-16,-4 15-144 0,-7 6 144 0,-9 10 0 0,-7 7 0 15,-7 9 0-15,-4 12 0 0,-6 7 0 0,-4 12-144 16,-6-1 144-16,2 6 0 0,-8-3-144 0,-2 0 144 0,0-3-160 16,1 1 160-16,2-2-160 0,1-7 160 0,4-6 0 15,4-4 0-15,4-7 0 0,4-5 0 0,6-8 0 16,2-3 0-16,7-6 0 0,9-7 0 0,8-6 0 16,8-6 0-16,2-11 0 0,20-9 0 0,7-7 128 15,8-6-128-15,7-9 0 0,7-9 128 0,5-8-128 16,5-4 128-16,6-5-128 0,3-4 0 0,1-8 144 15,-1-7-144-15,0-6 0 0,-1 0 160 0,3-5-160 16,0-7 128-16,4 3-128 0,1 0 0 0,-7 9 0 16,-8 4 0-16,-3 11 0 0,-8 5 0 0,-7 12 0 0,-8 11 0 15,-7 11 0-15,-7 10 0 0,-6 6 0 16,-6 6 0-16,-8 6 0 0,-2 14 0 0,-8 13 0 0,-8 7 0 0,-6 9 0 16,-6 9 0-16,-6 11 0 0,-6 7 0 0,-7 10 0 15,-11 6 0-15,-2 8 0 0,-5 4 0 0,-1 6 0 16,-3 4 0-16,-1-5-144 0,1-4 144 0,-1-3-160 15,-3-4 160-15,4-3 0 0,5-3 0 0,4-8 0 16,8-4 0-16,2-4 0 0,1-5 0 0,4-3 0 16,5-3 0-16,4-6 0 0,2-3 0 0,7-2 0 15,4-1 0-15,4-5 0 0,6-3 0 0,5-1 128 16,5-2-320-16,3-2-64 0,2 1-16 0</inkml:trace>
  <inkml:trace contextRef="#ctx0" brushRef="#br2" timeOffset="-78119.09">30998 13844 3679 0,'0'0'160'0,"0"0"32"0,0 0-192 0,0 0 0 0,0-9 0 0</inkml:trace>
  <inkml:trace contextRef="#ctx0" brushRef="#br2" timeOffset="-77284.68">31210 13315 12095 0,'0'0'528'0,"0"0"112"0,0 0-512 0,8-4-128 0,-8 4 0 0,10-4 0 16,-10 4 768-16,10-7 112 0,-10 7 16 0,9-5 16 16,-9 5-208-16,0 0-32 0,7-8-16 0,-7 8 0 0,0 0 336 0,0 0 64 15,0 0 16-15,4-11 0 16,-4 3 64-16,0 8 16 0,-1-10 0 0,-4 4 0 0,-1-3-208 0,-2 2-48 15,-1 3 0-15,-1-1 0 0,-2 3-144 0,0 1-48 16,-2 2 0-16,-3 1 0 0,-2 3-112 0,0-1-16 16,-3 3-16-16,0 2 0 0,-6-2-112 0,0 6-32 15,2 2 0-15,-2-2 0 0,2 2-160 0,-4 2-16 16,1 2-16-16,1 4 0 0,0-1-16 0,3 4 0 16,1 3 0-16,2 4 0 0,2-4-64 0,2 4-16 15,4 4 0-15,1-1 0 0,-1-1-128 0,1 1 0 16,2-3 0-16,2-1 0 0,3-7 128 0,1 1-128 15,2-6 0-15,-1-1 128 0,3 0 0 0,1-1 0 16,0-1 0-16,1-3 0 0,-1-4-128 0,4 1 0 0,-4-11 144 0,8 9-144 16,-1-1 128-16,4-5-128 0,0 0 160 15,2-2-160-15,-2 1 192 0,2-4-48 0,1 0-16 0,4-2 0 16,2-1 0-16,3-3-128 0,2 3 192 0,2-5-64 16,1 1-128-16,0-2 0 0,-1 0 144 0,-1-1-144 15,0-1 0-15,0 3 0 0,1-3 0 0,-2 0 128 16,0-2-128-16,-1 4 0 0,0-3 0 0,1 0 0 15,1-3 0-15,-3 2 0 0,-2 1 0 0,1-2 0 16,-2-1 0-16,1 0 0 0,-4 0 0 0,-1-1 128 16,0-1-128-16,-3-2 144 0,-2-3-144 0,-1 1 160 15,-2 1-160-15,-3-3 160 0,-1 0-160 0,-3 2 160 16,-2-1-32-16,0 0-128 0,-3 2 192 0,-1 2-64 16,-3 1-128-16,-1 2 192 0,0 1-192 0,-1 0 192 15,-1 3-192-15,-2 1 128 0,0 2-128 0,1 0 128 0,-1 2-128 0,0 2 0 16,-1-1 0-16,3 5 0 0,1 1-128 0,-1 2-64 15,1 1-16-15,-1 5 0 16,-1-2-1120-16,4 1-208 16,-1 6-64-16,1-3 0 0,-1-1-1248 0,3 0-256 0</inkml:trace>
  <inkml:trace contextRef="#ctx0" brushRef="#br2" timeOffset="-76880.5">30984 13588 15663 0,'0'0'1392'0,"0"0"-1120"0,0 0-272 0,0 0 0 16,0 0 1200-16,0 0 176 0,0 0 32 0,0 0 16 15,0 0-272-15,0 0-48 0,0 0-16 0,9 7 0 16,-9-7 0-16,10 11-16 0,1-1 0 0,1 4 0 16,-1-1-80-16,0 1-16 0,0 3 0 0,-1-1 0 15,0 2-192-15,1 2-32 0,1 2-16 0,-1-3 0 16,1-1-176-16,-1-2-48 0,1-3 0 0,-1 1 0 0,1 0-128 0,-1-4-48 15,0 0 0-15,-2 0 0 16,-9-10-96-16,7 9-32 0,-7-9 0 0,6 12 0 0,-6-12-208 0,0 0 176 16,0 0-176-16,6 6 160 0,-6-6-160 0,0 0 0 15,0 0 0-15,0 0 0 16,0 0-1552-16,0 0-352 0,0 0-64 0,9-5-13296 0</inkml:trace>
  <inkml:trace contextRef="#ctx0" brushRef="#br2" timeOffset="-75971.52">32198 13798 11055 0,'0'0'976'0,"0"0"-784"0,0 0-192 0,0 0 0 16,0 0 1184-16,0 0 192 0,7-4 32 0,-7 4 16 15,7-5-80-15,-7 5 0 0,6-10-16 0,-1 4 0 16,-5 6-240-16,3-12-64 0,-3 3 0 0,0-1 0 0,-3 3-192 0,0-2-64 16,3 9 0-16,-6-8 0 0,0-2-80 0,-3 4-32 15,0 3 0-15,-2 0 0 0,-1 0-176 0,-1 3-32 16,-2 3-16-16,-3 3 0 0,-5-4-48 0,2 8-16 16,-3-2 0-16,0 6 0 0,-7-4-48 0,4 4-16 15,2 3 0-15,1-1 0 0,3 2-32 0,2 0 0 16,3 1 0-16,6-3 0 0,-1-1-96 0,6-2-32 15,5-13 0-15,0 0 0 0,0 0-16 0,4 21 0 16,-4-21 0-16,0 0 0 0,13 12-128 0,1-3 192 16,1-8-192-16,-1-2 192 0,3-3-16 0,2-3 0 15,0-1 0-15,1-3 0 0,-6 3-48 0,1-5-128 16,-1-2 192-16,0 4-64 0,0-2-128 0,-4 4 0 0,2 0 144 0,-1 1-144 16,-2 0 0-16,1 1 0 0,-2-2 0 0,0 5 128 15,-2-1-128-15,-1-1 0 0,1 4 0 0,0 0 0 16,0 2 0-16,-6 0 128 15,0 0-128-15,0 0 0 0,0 0 0 0,0 0 0 0,11 15 0 0,-11-15 0 16,7 22 128-16,-2-3-128 0,-5-19 128 0,4 26-128 16,-4-2 144-16,0-3-144 0,0 1 192 0,0 0-192 15,0-3 192-15,-3 2-64 0,-2 1 0 0,-1 1-128 16,1 1 224-16,-1-3-64 0,-2-3-16 0,0 3 0 16,0 2-144-16,-1-4 160 0,-5-2-160 0,4-1 160 15,-1 0 16-15,-3-2 0 0,1 1 0 0,-2-3 0 16,0-2 48-16,-2 3 16 0,-2-4 0 0,0 1 0 15,0-3-64-15,-1 2-16 0,0 0 0 0,1 1 0 16,2-5-160-16,-1 1 128 0,0-3-128 0,2-3 128 0,-1 0-128 0,2-2 0 16,1-2 144-16,0-1-144 0,0 0 0 15,0-7 128-15,-1-2-128 0,4-1 0 0,5-1 0 0,1-2 0 16,1 3 0-16,0-3 0 0,3 0 0 0,2 0 0 16,3 2 0-16,2 2 0 0,2 0 0 0,4 2 0 15,2 2 0-15,3 1 0 0,4 0 0 0,3 2 0 16,3 2 0-16,3-2-192 0,6-3 192 0,-2 4 0 15,0-1 160-15,1 2-160 0,-4 1 0 0,1 2 0 16,-3 1 0-16,-1-1-160 16,-2 5 160-16,-2-1 0 0,-1 5 160 0,-2 2-160 0,-2-3 192 0,-8 2-48 15,-1-2-16-15,0 2 0 0,0-1-128 0,0 1 0 16,-1 2 0-16,-1-2 0 0,1 1 0 0,0 2-176 0,-9-11 48 16,9 11 0-1,-9-11-1472-15,5 13-304 0,-5-13-48 0</inkml:trace>
  <inkml:trace contextRef="#ctx0" brushRef="#br2" timeOffset="-70716.53">8850 15564 4607 0,'0'0'400'15,"0"0"-400"-15,0 0 0 0,0 0 0 0,0 0 2224 0,0 0 352 16,0 0 80-16,0 0 16 16,2-8-1344-16,-1-2-272 0,1 3-48 0,-2 0-16 0,0 7-192 0,-3-8-32 15,-1 3-16-15,4 5 0 0,0 0-160 0,-5-6-16 16,0 1-16-16,0 2 0 0,-1-1-144 0,-1 1-32 15,0 3 0-15,-2-2 0 0,-1 2-64 0,-2 2-32 16,1 1 0-16,-1 1 0 0,-2-1-32 0,0 2-16 16,-1 1 0-16,0 1 0 0,0 4 144 0,-2-2 48 15,1 4 0-15,0-3 0 0,1 1 0 0,0 3 0 16,0 3 0-16,-1-2 0 0,2 0-112 0,0 2 0 16,0 0-16-16,0 5 0 0,0 1-96 0,2 1-16 15,0 4 0-15,2-2 0 0,1 0-48 0,3 0-16 16,2 3 0-16,1-5 0 0,3-1 0 0,4 1 0 15,1-2 0-15,3 2 0 0,2-4 128 0,3 2 32 16,2-3 0-16,2-3 0 0,2-2-128 0,1 0-32 16,0-2 0-16,2-3 0 0,2 2 192 0,-1-3 16 15,1-1 16-15,2-3 0 0,-1-1-96 0,0-1-32 0,2 0 0 16,0-4 0-16,-2-3 64 0,2 1 16 0,0-3 0 16,-2-1 0-16,0-3-32 0,1-1 0 0,-1-6 0 0,-2 2 0 15,0-2-48-15,-1-1-16 0,-2 0 0 0,-2-3 0 16,2 1-16-16,-2-2-16 0,-3 3 0 0,-1-7 0 15,-2 0 80-15,-3-5 0 0,-1 2 16 0,-1 1 0 16,-3-3 16-16,-2 0 0 0,-2 2 0 0,-2 3 0 16,-2 0-80-16,-3 3-16 0,0 4 0 0,-3-1 0 15,-2 2-32-15,-2 4-16 0,3 0 0 0,-3 3 0 16,-1 3-144-16,-2 1 0 0,-1 1 144 0,0 5-144 16,-1-1 0-16,2 1 0 0,0-1-160 0,-7 6 160 15,5-1-1504-15,5 1-192 0,5 2-32 0,9-5-9584 16,0 0-1904-16</inkml:trace>
  <inkml:trace contextRef="#ctx0" brushRef="#br2" timeOffset="-70415.18">8949 15764 21999 0,'0'0'960'0,"0"0"224"0,0 0-944 0,0 0-240 16,0 0 0-16,7 3 0 0,1 0 1328 0,1 0 208 16,0 2 64-16,2 1 0 0,2 2-336 0,2 1-64 15,3 1-16-15,0-1 0 0,0 3-416 0,2 1-96 16,0-3-16-16,1 1 0 0,-1 2-320 0,-1-2-64 0,0 2-16 0,-2 1 0 15,-1-4-256-15,-1 2 160 0,-1 0-160 0,0-2 128 16,-4 1-128-16,-1 0-224 0,-4-2 48 0,1 2-10256 16,-3-2-2064-16</inkml:trace>
  <inkml:trace contextRef="#ctx0" brushRef="#br2" timeOffset="-69965.08">8145 16362 11055 0,'0'0'976'0,"0"0"-784"16,0 0-192-16,0 0 0 0,0 0 1152 0,8-3 176 15,1 3 32-15,0-2 16 0,2 2-128 0,3 0-32 0,3 0 0 0,2 2 0 16,6 0-144-16,3-1-48 15,5 1 0-15,4 0 0 0,3-1-112 0,3 1-16 0,1 1-16 0,2 0 0 16,1 0 16-16,1 0 16 0,2-1 0 0,-2 0 0 16,-1 0-16-16,2 2-16 0,-5 1 0 0,0 0 0 15,0-1-368-15,-5 0-64 0,1 2 0 0,-4-2-16 16,-1 0-224-16,-4 0-32 0,-1 1-16 0,-4 0 0 16,1-1-160-16,-4 1 128 0,-4 1-128 0,5-1 128 15,-7 2-1184-15,-8 1-240 0,-2-2-48 0,-7-6-13328 16</inkml:trace>
  <inkml:trace contextRef="#ctx0" brushRef="#br2" timeOffset="-69406.8">8350 16805 11055 0,'0'0'480'0,"0"0"112"0,0 0-464 0,0 0-128 0,0 0 0 0,0 0 0 16,0-6 2480-16,0 6 464 0,0 0 112 0,0 0 16 15,0 0-1360-15,0 0-272 0,-3-4-48 0,3 4-16 16,0 0-416-16,0 0-64 0,0 0-32 0,0 0 0 16,-5 5-32-16,0 3-16 0,-1-2 0 0,1 6 0 0,0-1-112 15,0 3-32-15,-2 3 0 0,1 2 0 16,-2 1-192-16,-2 0-32 0,3 3-16 0,-1-1 0 0,2-3-144 0,0 1-32 15,0-1 0-15,1-1 0 0,0-1 0 16,1-1 0-16,0 1 0 0,2-3 0 0,2-4 16 0,-1 1 0 16,2-3 0-16,3 1 0 0,-4-9-16 0,5 5-16 15,-5-5 0-15,11 5 0 0,2 0 16 0,2-2 16 16,2-3 0-16,0 0 0 0,2 1-112 0,3-1-32 16,2 0 0-16,0 0 0 0,1-1-128 0,0-1 0 15,0 1 0-15,1-3 128 0,-1 3-128 0,-1-1 0 16,1-1 0-16,-1 0 0 0,1 2 0 0,-3 1 0 15,-2-2 0-15,9-1 0 16,-6-1-480-16,-2 2-80 0,-4-1-16 0,-3 2 0 16,-2-3-2432-16,-12 4-480 0</inkml:trace>
  <inkml:trace contextRef="#ctx0" brushRef="#br2" timeOffset="-69087.96">8884 16717 22111 0,'0'0'1968'0,"0"0"-1584"0,0 0-384 0,0 0 0 16,0 0 704-16,0 0 64 0,0 0 16 0,0 0 0 15,0 0 576-15,-3 7 112 0,-3 5 32 0,-2 0 0 0,-2 6-400 0,-1 7-80 16,-2 3 0-16,-1 6-16 0,-1 2 16 15,0 8 16-15,-2 1 0 0,-2 6 0 0,0 4-128 0,-4 2-16 16,3 5-16-16,-1-2 0 0,1-1-288 0,1 0-48 16,2-3-16-16,2-1 0 0,-1-6-176 0,2-4-32 15,1-2-16-15,1-2 0 0,1-4-96 0,2-3-16 16,2-1 0-16,0-4 0 0,1 0-192 0,1-3 0 16,2-2 0-16,1-4 0 0,0-1-192 0,2-2-16 15,2-4-16-15,0-1 0 16,2 0-3264-16,-4-12-656 0</inkml:trace>
  <inkml:trace contextRef="#ctx0" brushRef="#br2" timeOffset="-63711.41">26750 16859 8287 0,'0'0'736'0,"0"0"-592"15,0 0-144-15,0 0 0 0,0 0 624 0,0 0 80 16,0 0 32-16,0 0 0 0,0 0-224 0,0 0-64 16,0 0 0-16,7-8 0 0,-7 8 208 0,0 0 48 15,0 0 0-15,0 0 0 0,0 0-96 0,0-7-16 16,0 7 0-16,0 0 0 0,0 0-48 0,0 0-16 16,0 0 0-16,0 0 0 0,-2-12-32 0,2 12-16 0,0 0 0 0,0 0 0 15,0 0-96-15,0 0-32 0,0 0 0 0,0 0 0 16,0 0-128-16,0 0-32 0,0 0 0 0,0 0 0 15,0 0-32-15,0 0-16 0,0 0 0 0,0 0 0 16,0 0 112-16,0 0 32 0,0 0 0 0,0 0 0 16,0 0 48-16,0 0 16 0,-5 13 0 0,2-2 0 15,0 3-80-15,2 0-16 0,0 3 0 0,1-1 0 16,0 2-96-16,1 1-32 0,-1 0 0 0,1 0 0 16,2 2 0-16,-2 4-128 0,-1 1 192 0,0-1-64 15,2 2-128-15,-2-3 160 0,1 1-160 0,-1-2 160 16,0 2-160-16,4 2 128 0,-3-3-128 0,1 3 128 15,0-5-128-15,-1 2 0 0,-1 2 144 0,3-1-144 16,-1 0 0-16,1-1 128 0,0 3-128 0,-3 0 0 16,0-5 0-16,2 5 144 0,-1-4-144 0,-1 4 0 0,0 2 128 0,0 0-128 15,3-3 0-15,-2 0 0 0,0-2 0 0,2 3 0 16,-1-1 0-16,2-6 0 0,-2-1 0 0,2 0 0 16,1-1 128-16,0 1-128 0,1 1 0 0,-1 2 128 15,-2-3-128-15,3 1 0 0,-1 1 128 0,0-4-128 16,-1 1 0-16,-1 1 0 0,0-2 0 0,-1-2 128 15,1 0-128-15,-2-2 0 0,1-2 256 0,-1 2-64 16,0-3-16-16,-1 2 0 0,0-12 32 0,1 10 16 16,2-1 0-16,-2 2 0 0,-1-3-32 0,0-8 0 15,0 0 0-15,4 13 0 0,-2-5-64 0,1 4-128 16,-2-4 176-16,-1-8-176 0,4 10 144 0,-4-10-144 16,3 9 0-16,-3-9 144 0,5 10-144 0,-5-10 0 0,5 10 0 15,-5-10 0 1,0 0-416-16,0 0-112 0,11-1-32 0,1-3-8464 0,-2-1-1712 15</inkml:trace>
  <inkml:trace contextRef="#ctx0" brushRef="#br2" timeOffset="-63062.72">27478 16897 4607 0,'0'0'400'0,"0"0"-400"16,-1-10 0-16,1 10 0 0,-2-9 2048 0,2-1 336 16,0 5 64-16,0 5 16 0,-1-9-1136 0,1 9-240 15,-1-9-32-15,1 0-16 0,0 9-128 0,0 0-16 16,0-8-16-16,0 8 0 0,0-10-128 0,0 10-32 16,0 0 0-16,0 0 0 0,0-7-128 0,0 7-16 15,0-11-16-15,0 11 0 0,0 0 16 0,0 0 0 16,0 0 0-16,0 0 0 0,0 0-96 0,0 0-16 0,0 0 0 0,0 0 0 15,-7 12-160-15,2 1-48 0,2 1 0 16,-3 3 0-16,1 2-32 0,0 4-16 0,0 0 0 16,0 5 0-16,-2 0-80 0,3 4-128 0,-3-2 176 0,4 5-176 15,-3 3 240-15,1-1-64 0,2 1-16 0,0-1 0 16,0 0 96-16,0 1 0 0,-1 1 16 0,-1 4 0 16,-2-3-16-16,1 0 0 0,0 2 0 0,-2 0 0 15,-1-1-32-15,4 1-16 0,-1-4 0 0,1 0 0 16,-2 0-16-16,3-1-16 0,2-3 0 0,-1-1 0 15,1 1 48-15,2 0 16 0,0-1 0 0,1 0 0 16,2-1-32-16,-1-1 0 0,2-3 0 0,-1 2 0 16,-1 3-48-16,1-7-16 0,-2 1 0 0,0-3 0 15,0 3-16-15,1-2 0 0,-1 2 0 0,2-3 0 0,0-3-128 16,-1-1 0-16,0-1 144 0,1 0-144 0,-1 0 0 0,1-1 144 16,-1-5-144-16,0 1 0 0,-1-3 144 0,-1-11-144 15,0 0 0-15,2 9 144 0,-2-9-144 0,0 0 0 16,0 0-192-16,0 0 192 15,0 0-1440-15,-8 0-160 0,-4-3-48 0,1 0-8432 16,-7-8-1696-16</inkml:trace>
  <inkml:trace contextRef="#ctx0" brushRef="#br2" timeOffset="-62149.26">25927 17370 6447 0,'0'0'576'0,"0"0"-576"0,0 0 0 0,12-1 0 15,-12 1 1728-15,0 0 224 0,0 0 48 0,10-3 16 16,-10 3-608-16,9-4-112 0,-9 4-16 0,0 0-16 16,0 0-368-16,0 0-80 0,0 0-16 0,0 0 0 15,9 5 80-15,-1 3 16 0,-2 1 0 0,-3 2 0 0,4-2-160 0,-2 5-32 16,0 0 0-16,1 4 0 0,3 5-288 0,0-2-64 15,0 4-16-15,1 3 0 0,2 6-32 0,0 0-16 16,3 2 0-16,3 3 0 0,1 3-96 0,3 1 0 16,2-5-16-16,2 3 0 0,0 2-48 0,0-2-128 15,-1 2 192-15,0-1-64 0,-2-4 96 0,-1 0 16 16,-2-1 0-16,1 0 0 0,-6-3-16 0,3 2 0 16,-1-2 0-16,0 1 0 0,-3-2 32 0,1-1 0 15,1-1 0-15,0 1 0 0,1 0-64 0,0-3 0 16,1-1 0-16,0 1 0 0,0-5-32 0,1 2-16 15,1-1 0-15,0-2 0 0,1 4 32 0,2-4 0 0,0-4 0 16,-2 1 0-16,0 2-48 0,-1-2 0 16,0-1 0-16,-1-2 0 0,-1-3 0 0,-1 0-128 0,-2-2 192 0,-1-4-64 15,-1-2-128-15,-2 2 192 0,-2-4-192 0,0 0 192 16,-9-4-32-16,10 1 0 0,-10-1 0 0,0 0 0 16,13-1-16-16,-4-1 0 0,-1-2 0 0,-8 4 0 15,0 0-16-15,8-10 0 0,0 1 0 0,-2-1 0 16,0 1-128-16,2-2 192 0,0 1-192 0,-1-4 192 15,2-1-64-15,0-2-128 0,0-1 192 0,1 0-64 16,2-1-128-16,-1-1 0 0,0 0 0 0,3-4 0 16,-1-1 0-16,4 2 0 0,0-1 0 0,3-1 0 15,0-3 0-15,3-1 0 0,0-2 144 0,1 3-144 16,1-1 0-16,2-2 144 0,1 0-144 0,0 0 0 0,-1-2 208 16,3 0-64-16,1 0-16 0,2-1 0 15,1-1-128-15,2 4 0 0,-2-1 144 0,0-1-144 16,2 1 0-16,-1 4 144 0,-3-1-144 0,0 5 0 0,-3-3 0 0,-1 5 0 15,-1 5 0-15,-3-2 0 0,-4-1 128 0,-1 4-128 16,-2-2 0-16,-2 2 0 0,-2-1 176 0,-2 3-176 16,-2 0 160-16,1 4-160 0,-2-4 128 0,0 3-128 15,-2 2 0-15,0 0 0 0,-1 0 128 0,0 3-128 16,1-2 0-16,-6 8 0 0,5-6 0 0,-5 6 0 16,7-9 0-16,-3 4 0 0,-4 5 0 0,6-4 0 15,-6 4 0-15,8-4 0 0,-8 4 0 0,8-6 0 16,-8 6 0-16,0 0 0 0,0 0 0 0,0 0 0 15,0 0 0-15,0 0 0 0,0 0-240 0,0 0 64 0,0 0 16 16,0 0 0 0,4 12-1504-16,-3 2-320 0,-4-2-48 0,-3 0-13296 0</inkml:trace>
  <inkml:trace contextRef="#ctx0" brushRef="#br2" timeOffset="-61435.72">25866 17398 9215 0,'0'0'816'0,"0"0"-656"16,0 0-160-16,0 0 0 0,0 0 1728 0,0 0 304 15,3 10 64-15,-2 0 16 0,-1-10-640 0,2 14-128 16,1 0-32-16,1 5 0 0,-2 3-608 0,3 2-112 15,6 0-16-15,-2 5-16 0,3 6-208 0,3 0-32 16,1 1-16-16,2 1 0 0,7 2-48 0,2-1 0 0,1-1 0 0,5 2 0 16,2 1 240-16,1-2 32 0,1 1 16 0,0-2 0 15,-1-1 64-15,-1-1 16 16,-7-2 0-16,1 1 0 0,-2-4-304 0,-4-3-48 0,1 1-16 0,0-3 0 16,0 3-80-16,-1-2-32 0,0-1 0 0,0 2 0 15,-2-2-144-15,1 0 0 0,-1-3 0 0,2 1 0 16,0 2 0-16,1-3 0 0,-1-2 128 0,0 1-128 15,0 0 128-15,0-2-128 0,1-1 192 0,0 0-64 16,-2-3 0-16,-2 0-128 0,3-1 192 0,-1 2-64 16,1-7-128-16,1 1 0 0,-4-5 0 0,2 4 128 15,0-4-128-15,3 1 0 0,-2-1 0 0,-2-1 0 16,-2-1 0-16,-1 3 128 0,-4 0-128 0,-1-3 0 16,-2-1 0-16,-1-2 0 0,-10 0 0 0,0 0 0 15,0 0 176-15,12 0-48 0,-3-1-128 0,-9 1 192 16,11-8 288-16,-2 2 48 0,1-1 16 0,0-5 0 15,-1 1-80-15,1-1-16 0,1-2 0 0,1-2 0 0,-2-2-64 0,4-1 0 16,2-3-16-16,1-3 0 0,1-3 0 0,1-5 0 16,0-3 0-16,2 1 0 0,2-5-16 0,-1 0 0 15,1-2 0-15,2 3 0 0,-1 5-112 0,-1 2-32 16,-3 3 0-16,-1 1 0 0,0 5-208 0,-2 2 128 16,-3 0-128-16,-3 4 0 0,2 1 0 0,-3 1-160 15,-1 2 0-15,-2 6 0 16,-3-2-2816-16,-4 9-560 0</inkml:trace>
  <inkml:trace contextRef="#ctx0" brushRef="#br2" timeOffset="-59539.18">26514 13610 4607 0,'0'0'192'0,"0"0"64"0,0 0-256 0,0 0 0 0,2-9 0 0,-2 9 0 16,0 0 1184-16,0 0 192 0,0 0 32 0,0 0 16 15,0 0-864-15,0 0-176 0,0 0-48 0,0 0 0 16,0 0-128-16,-9 5-16 0,9-5-16 0,0 0 0 0,-8 5 192 0,1-1 32 16,-2-3 16-16,0 2 0 0,1 5 224 0,0-5 64 15,8-3 0-15,-7 5 0 0,-3-1-384 0,10-4-80 16,-8 8-16-16,8-8 0 0,0 0-64 0,0 0-16 16,0 0 0-16,0 0 0 0,0 0 192 0,0 0 48 15,18-4 0-15,1-2 0 0,5 1 256 0,3 0 48 16,7-4 16-16,5 1 0 0,6-2-512 0,2 2-192 15,0-1 176-15,1-2-176 0,2-4 128 0,-1-3-128 16,0 0 0-16,0 0 0 0,3 0 0 0,4 1 0 16,2-2 0-16,0 2 0 0,-1 1 128 0,-2-2-128 15,-3 1 0-15,-7 3 0 0,-7 4 0 0,-7 1 0 0,-5 5 0 16,-6 4 0-16,-5 2 0 0,-4 1 0 0,-11-3 0 16,7 9 0-16,-7-9 0 0,0 12-208 0,-6 0 64 15,-3 4 16-15,-4 0 128 0,-3 3 0 0,-3 3 0 0,-5 5 0 16,-3-2 0-16,-5 6 0 0,-5-1 160 0,-2 3-160 15,-2 0 0-15,-2 3 128 0,-3-1-128 0,2 2 0 16,2 0 0-16,4-3 0 0,5-2 0 0,6-3 0 16,4-4 0-16,10-8 0 0,3-1 0 0,5-6 0 15,5-10 192-15,0 0-16 0,15 6 0 0,3-7 0 16,5-8 464-16,5 1 112 0,4-4 16 0,6-4 0 16,4-1-432-16,0-4-80 0,-2 1 0 0,2-2-16 15,2-2-240-15,-1 1 128 0,0 2-128 0,3-5 0 16,1 1 0-16,2 2 128 0,3-1-128 0,2 0 0 15,2 1 0-15,-2-4 0 0,0 3 0 0,-3-4 0 16,-6 4 0-16,-3 5 0 0,-5 1 0 0,-8 5 0 0,-7 7 0 16,-8 2 0-16,-14 4 0 0,0 0 0 0,0 0-256 0,-9 13 64 15,-9 5 16-15,-5 3 0 0,-8 2 48 0,-7 4 0 16,-9 7 0-16,-9 4 0 0,-10 5 128 0,-4 4 0 16,-4 7 0-16,0 3-128 0,-2 0 128 0,2 0 0 15,2 2 0-15,2-1 0 0,1-3 0 16,7-2 0-16,5-2 0 0,3-1 0 0,3-2 0 0,8-5 0 15,6-6 0-15,9-6 0 0,7-8 0 0,7-6 0 16,5-3 0-16,5-1 0 0,2-4 160 0,2-9 112 16,0 0 32-16,16-1 0 0,3-2 176 0,5-4 32 15,4-7 16-15,5-4 0 0,3-1-288 0,6-7-64 16,0-2-16-16,6-1 0 0,3 0-160 0,2-4 160 16,3-5-160-16,-1-2 160 0,2 0-160 0,7-4 0 0,4-7 0 15,7-1 0-15,4 2 0 0,-1-1 0 0,-5-1-192 16,-5 6 192-16,-9 3-272 0,-9 11 64 0,-12 5 16 0,-10 9 0 15,-10 4 192-15,-5 8 0 0,-13 6 0 0,0 0-144 16,-11 13 144-16,-8 3-128 0,-11 6 128 0,-9 6-128 16,-10 6 128-16,-5 8 0 0,-5 1 0 0,-2 7 0 15,-8 1 0-15,2 3 0 0,0 5 0 0,2 2 0 16,-1 1 0-16,5-2-128 0,4 3 128 0,4-4-128 16,4-2 128-16,7-7 0 0,5-8 128 0,9-7-128 15,8-2 0-15,7-4 0 0,8-4 0 0,5-8-128 16,6-5 128-16,6-7 256 0,6-4-64 0,8-3-16 15,6-5 480-15,5-7 112 0,2-2 0 0,3-5 16 0,3 1-512 16,-1-7-96-16,-1-2-32 0,3-3 0 16,1-1-144-16,2 2 0 0,0-1 144 0,1 1-144 0,-2-2 128 0,-6 7-128 15,-6 3 128-15,-7 5-128 0,-9 5 0 16,-6 7 0-16,-4 3 0 0,-10 3-128 0,0 0 128 0,-10 19 0 16,-8 4 0-16,-11 6 0 0,-9 3 0 0,-5 6 0 15,-6 3 128-15,0 7-128 0,-2 2 0 0,0 5 0 16,0 4 0-16,0 6 128 0,3 1-128 0,5 0 0 15,4-1 0-15,5-5 0 0,6-3 0 0,8-2 0 16,7-6 0-16,8 1 0 16,7-4-560-16,3 1-80 0,5-5 0 0</inkml:trace>
  <inkml:trace contextRef="#ctx0" brushRef="#br2" timeOffset="-49661.05">26062 13546 5519 0,'0'0'496'0,"-8"-1"-496"0,1 0 0 0,7 1 0 0,-9-1 1280 0,9 1 144 15,-9-3 48-15,0 3 0 0,9 0-432 0,0 0-80 16,-8-2 0-16,8 2-16 0,-10-6-160 0,10 6-16 16,0 0-16-16,0 0 0 0,-5-6-96 0,5 6-16 15,-1-5 0-15,6-3 0 0,5 3 48 0,5-1 0 16,7-5 0-16,10 2 0 0,8-4-368 0,5 0-80 16,2-2-16-16,2 1 0 0,4-3-224 0,-1 1 0 15,0-2 0-15,-1 3 0 0,-6-2 192 0,0 5-64 16,-3 3-128-16,-5-1 192 0,-6 3-192 0,-5 3 0 15,-7 4 0-15,-6 0 0 0,-13 0 0 0,0 0 0 0,0 0 0 0,0 0 0 16,-8 14 384-16,-10 4 48 0,-11 1 0 16,-5 3 0-16,-7-1-288 0,-3 5-144 0,-4 3 160 0,-1 5-160 15,-1 5 128-15,1 0-128 0,-2-2 0 0,12-3 0 16,4-2 0-16,11-8 0 0,8-4 0 0,9-3 0 16,7-6 0-16,8 1 0 0,5-3 0 0,8 0 0 15,8-7 384-15,8-1 64 0,8-3 32 0,4-6 0 16,6-1-160-16,3-3-16 0,3-1-16 0,0 2 0 15,-2-3-160-15,-2 0-128 0,-2-2 144 0,-2 1-144 16,-1 0 128-16,-3 0-128 0,-2-1 0 0,0 1 144 16,-4 0-144-16,0 2 0 0,-4 3 0 0,-5 2 0 15,-8 6 0-15,-7-1 0 0,-6 2 0 0,-13 1 0 16,0 0 0-16,-3 15-192 0,-11 2 32 0,-7 0 16 16,-13 3-80-16,-7 5-16 0,-5 4 0 0,-6 6 0 0,-5 1 240 15,-3 6 0-15,-1 3 0 0,-1-3-144 0,2 1 144 0,8-7 0 16,10-6 0-16,13-2 0 0,11-9 0 0,6-1 0 15,6-7 0-15,6-11 0 0,4 11 0 0,9-4 0 16,4-3 0-16,11-4 0 0,8-4 384 0,6-6 0 16,5-5 0-16,3-6 0 0,3-3-192 0,3-2-48 15,-3 1 0-15,2 0 0 0,3 3-144 0,1 1 0 16,-1-3 0-16,3-3 0 0,0 3 128 0,0-3-128 16,2 3 0-16,0-3 128 0,2 2-128 0,-3 4 0 15,-1 1 0-15,-3 2 0 0,-6 3-288 0,-7 2 64 16,-6 6 16-16,-10 0 0 0,-9 7 48 0,-8 5 16 15,-12-5 0-15,-3 12 0 16,-10 4-272-16,-10 5-48 0,-11 4-16 0,-12 4 0 0,-8 7 336 0,-15 7 144 0,-11 3-128 16,-6 11 128-16,-10 5 0 0,-3 5-128 0,-1-6 128 0,8 1 0 15,9-4 0-15,16-7-128 0,14-10 128 0,16-7 0 16,10-8 0-16,11-5 0 0,5-7 0 0,6-1 0 16,5-13 240-16,0 0 16 0,11 4 16 0,4-7 0 15,4-3 224-15,8-8 32 0,6-4 16 0,6-2 0 16,6-2-304-16,2-2-64 0,5 0-16 0,-1 2 0 15,-3-2-160-15,0 0 0 0,0 0 0 0,1-4 128 16,-1-3-128-16,3 3 0 0,2 2 0 0,4-1 0 16,3-6 0-16,0 1 0 0,-3 3-192 0,-1-2 192 15,0 1-432-15,-3 7 48 0,-3 5 0 0,-9 5 0 16,-10 6 128-16,-9 3 48 0,-11 1 0 0,-11 3 0 16,-10 14 16-16,-11 6 16 0,-11 5 0 0,-14 9 0 15,-11 8 176-15,-13 5-208 0,-11-2 80 0,-10 11 128 0,-5 10-144 0,-3 2 144 16,-2 4 0-16,3-1 0 0,2 1 0 0,12-4 0 15,13-7 0-15,11-6 0 0,12-5 0 0,7-7 0 16,8-5 0-16,11-8 0 0,6-6 0 0,4-4 0 16,6-6 0-16,5-2 144 0,1-12 160 0,10 6 16 15,1-6 16-15,7-6 0 0,8-2-16 0,4-5-16 16,2-5 0-16,7-2 0 0,4-8-160 0,4 4-16 16,2 0-128-16,0 0 192 0,0-2-192 0,0-3 0 15,0 0 128-15,0-2-128 0,1-2 0 0,-1 0 128 16,-2 0-128-16,-3 10 0 0,-4 5 0 0,-8 6 0 15,-8 5 0-15,-10 4 0 0,-14 3 0 0,0 0 0 16,-13 15 0-16,-11 9 0 0,-9 3-176 0,-7 7 32 16,-9 5 0-16,-7 7 0 0,-6 5 144 0,-3 4 0 0,-3-1-144 0,4 2 144 15,6 1 0-15,10-4 0 0,12-4-144 0,9-11 144 16,8-6 0-16,7-9 0 0,6-4 0 0,4-6 0 16,2-13 0-16,0 0 0 0,0 0 0 0,11 3 0 15,0-4 272-15,6-3-32 0,3-7-16 0,6 1 0 16,0-4-64-16,2-3-16 0,4 0 0 0,-1 0 0 15,-5 0-144-15,0 2 0 0,-5 1 144 0,-2 4-144 16,-3-1 0-16,-4 4 0 0,-1 2 0 0,-11 5 128 16,0 0-128-16,0 0 0 0,-3 9 0 0,-7 6-128 15,-7 6 128-15,-2 2 0 0,-4 1 0 0,-2-3 0 16,-3 1 0-16,-1 3 0 0,1-1 0 0,1 1 0 16,3-1 0-16,5-4 0 0,4-1 0 0,4-5 0 15,4-5 0-15,7-9 0 0,0 0 0 0,0 0 0 16,0 0 0-16,0 0 0 0,0 0 0 0,13 1 0 0,1-2 0 0,-1 0 0 15,1 1-144-15,0-1 144 16,2-1-704-16,-1 0-80 0,-1 2-16 0,-1 1 0 16,1-1-1440-16,-2-1-304 0,2-7-48 15,-14 8-6400-15</inkml:trace>
  <inkml:trace contextRef="#ctx0" brushRef="#br2" timeOffset="-47434.91">26239 13700 6447 0,'0'0'272'0,"-11"0"80"0,-1 0-352 0,0 0 0 0,1 2 0 0,1-1 0 16,-3 1 1088-16,3 1 160 0,1-1 32 0,9-2 0 16,0 0-864-16,0 0-160 0,0 0-48 0,0 0 0 15,0 0-208-15,0 0 144 0,10 8-144 0,4-5 128 16,4-3 208-16,3-2 48 0,4-3 0 0,5-4 0 15,6 0-48-15,4-6 0 0,5-5 0 0,4-2 0 16,4-1-208-16,4 2-128 0,4 2 128 0,1-9-128 0,0-2 0 16,1-1 128-16,-2 1-128 0,-2 4 0 0,1-2 0 0,1 4 0 15,1-3 0-15,-2 3 0 0,-3 3 0 0,-3 5-208 16,-6 2 16-16,-9 6 16 16,-8 2-416-16,-9 6-96 0,-10 5-16 0,-8 3 0 15,-8 6 160-15,-11 3 32 0,-9 9 0 0,-10 4 0 0,-7 5 320 0,-11 4 192 16,-8 4-192-16,-2 6 192 0,-3 7 0 0,3 1 0 15,1-3 0-15,3-1 0 0,6-6 0 0,12-7 0 16,9-8 0-16,11-12 0 0,8-6 400 0,8-3 192 16,4-11 48-16,11 3 0 0,4-3 416 0,9-9 96 15,9-3 0-15,8-7 16 0,5-7-384 0,3 1-80 16,3-4 0-16,4 1-16 0,1-3-464 0,-1 3-96 16,-2 3 0-16,-1-3-128 0,-1-1 128 0,-2-3-128 15,2 3 0-15,-1-1 0 0,-2-1 144 0,2 3-144 0,1 2 0 0,-1 7 144 16,-4 3-144-16,-5 3 0 0,-5 4 0 0,-7 1 0 15,-5 6-144-15,-5 3 144 0,-9 3 0 0,-2 5 0 16,-9-9-128-16,-1 18 128 0,-4 2 0 0,-7 8 0 16,-7 0 0-16,-5 4 0 0,-9 2 0 0,-5 1 0 15,-9 2 0-15,0 3 0 0,1 0 0 0,7 2 0 16,1-5 0-16,8-2 0 0,6-6 0 0,7-4 0 16,4-7 0-16,4-3-128 0,3-2 128 0,3-2 0 15,3-11 192-15,0 0 80 0,5 12 32 0,3-6 0 16,3-1 16-16,3 0 16 0,3-2 0 0,3-2 0 15,4 0-176-15,3 1-32 0,1-1-128 0,2 0-9424 16</inkml:trace>
  <inkml:trace contextRef="#ctx0" brushRef="#br2" timeOffset="-46031.11">27064 14276 6447 0,'0'0'576'0,"0"0"-576"16,0 0 0-16,-2-9 0 15,2 9-320-15,0-11-160 0,2 1-32 0,-1 2-16 0,-1 8 368 16,4-10 160-16,-4 10-128 0,8-10 128 0,3-6 0 0,5 1 128 15,5 0 0-15,6-4 0 0,7-4 704 0,7-6 128 16,5-2 48-16,3-3 0 0,4-7-224 0,4 0-32 16,8 1-16-16,5-3 0 0,6 1-192 0,2 3-32 15,-1 1-16-15,1-1 0 0,-1-4-320 0,3 5-176 16,2 5 192-16,-7 2-192 0,-4 1 128 0,-10 2-128 16,-13 5 0-16,-10 5 0 0,-10 6 0 0,-10 6 0 15,-6 2 0-15,-12 4 0 0,-7 7 176 0,-9 8-176 16,-10 5 160-16,-9 3-160 0,-11 1 240 0,-6 2-48 0,-7 3-16 15,-2 1 0-15,-2 3-176 0,-2 3 128 0,-2 1-128 0,0-1 128 16,0-1-128-16,2-3 0 0,3-3 0 0,11-7 0 16,10-4 0-16,12-6 0 0,11-8 144 0,8-4-144 15,10 0 1024-15,0 0 128 0,9-13 16 0,8-2 16 16,7-4-480-16,6-3-112 0,6 1-16 0,2-2 0 16,1-4-288-16,3 3-64 0,0-4-16 0,0 1 0 15,-1-2-208-15,0 4 0 0,-1-3 128 0,2 4-128 16,1-3 0-16,3 4 0 0,1 1 128 0,-1 3-128 15,-5 0 0-15,-2 4 0 0,-3 1 0 0,-7 5 0 16,-7 4 0-16,-7 3 0 0,-15 2 0 0,0 0 0 16,0 12 0-16,-9 4 0 0,-9 3 0 0,-7 1 0 15,-6 0 0-15,-11 3 0 0,-7 5 0 0,-2-5-160 16,-1-1 160-16,5-2-192 0,7-2 192 0,6-6-192 16,9-3 192-16,8-5 0 0,6-5 0 0,11 1-128 0,-4-10 384 0,8 0 96 15,7-4 16-15,8-4 0 0,7-3 176 16,5-1 32-16,1 0 16 0,5-1 0 0,2-1-320 0,3-1-64 15,0 3-16-15,-1 0 0 0,-2 2-192 0,1-2 0 16,-2 1 0-16,0 3 0 0,-1 0 128 0,-2 4-128 16,-3 5 0-16,-4 2 0 0,-4 4 0 0,-5 2 0 15,-6 1 0-15,-13 0 0 0,0 0 0 0,3 14 0 16,-8 2 0-16,-8 2 0 0,-6 4 0 16,-8 4 0-16,-7 2 0 0,-4 5 144 0,-8 2-144 0,-1-2 0 15,1-8 0-15,7-6 0 0,4-6 0 16,10-3 0-16,6-3 0 0,4-6 0 0,2-1 0 0,4 0 0 15,9 0 0-15,0 0 0 0,0 0 0 0,0 0 0 0,0 0 0 16,13-3 0 0,2 1-832-16,3-1-208 0,7-1-48 0,1 9 0 0</inkml:trace>
  <inkml:trace contextRef="#ctx0" brushRef="#br3" timeOffset="-36642.22">29101 16199 7359 0,'0'0'656'0,"0"0"-528"16,0 0-128-16,0 0 0 0,0 0 1552 0,-2-7 288 16,2 7 48-16,0 0 16 0,-5-6-704 0,5 6-144 15,-7-2-32-15,1 1 0 0,-1 3-448 0,0 1-112 16,-1 2-16-16,-1 4 0 0,-1 0 0 0,-1 6 0 16,-2 1 0-16,-1 3 0 0,-3 3 0 0,0 6-16 15,-1-4 0-15,0 7 0 0,0-1-208 0,2 2-32 16,0-2-16-16,1 2 0 0,4 3-48 0,3-4 0 15,4-5 0-15,4 11 0 0,5-6 160 0,1-14 32 16,1-3 0-16,3-1 0 0,2-1 320 0,2 1 80 16,2-4 16-16,3 2 0 0,3-6-16 0,22 4 0 15,-2-5 0-15,3-4 0 0,-3-2-96 0,0-3-32 16,0-2 0-16,-3 1 0 0,1-6-160 0,-5 1-48 0,-1-2 0 0,-2-1 0 16,-4-5 128-16,-2-4 0 0,-6-3 16 0,-6 5 0 15,-1-2 80-15,-3 3 16 0,0-4 0 0,0 1 0 16,-2-4-240-16,-3 2-64 0,-3 2 0 0,-2-2 0 15,-2 0-144-15,-5-4-48 0,-1 6 0 0,-4 3 0 16,-2 0-128-16,-1 4 0 0,-2 2 0 16,0 4 128-1,-2-1-480-15,-2 4-96 0,0 1-32 0,-1 2 0 0,4 4-2240 0,-1 3-448 0,1-3-96 0</inkml:trace>
  <inkml:trace contextRef="#ctx0" brushRef="#br3" timeOffset="-36354.93">29125 16448 14735 0,'0'0'1312'0,"0"0"-1056"0,0 0-256 16,0 0 0-16,0 0 704 0,0 0 64 0,5 7 32 0,6 0 0 15,-1 3 688-15,2-1 144 16,2 3 32-16,4 3 0 0,1 2-512 0,3 2-80 16,2 0-32-16,12 12 0 0,-5-4-400 0,-13-12-64 15,0 1-32-15,0-2 0 0,0-2-128 0,-2 2-32 16,-1-1 0-16,1 1 0 0,-2-4-176 0,8 8-32 16,-5-5-16-16,-4-2 0 0,-3-6-160 0,-10-5 0 15,0 0 0-15,0 0-9216 0,0 0-1904 0</inkml:trace>
  <inkml:trace contextRef="#ctx0" brushRef="#br3" timeOffset="-35867.06">28641 17100 18015 0,'0'0'800'0,"-4"-2"160"0,-1-1-768 0,0 1-192 0,5 2 0 0,0 0 0 16,-4-5 1216-16,4 5 192 15,0 0 32-15,7-7 16 0,3 2-288 0,5-1-48 0,5 1-16 0,8 2 0 16,5 3-416-16,7-1-96 0,2 1-16 0,5-1 0 15,0 1 32-15,2 0 0 0,0 0 0 0,0 1 0 16,1 0-80-16,1-1-16 0,1 2 0 0,-3 0 0 16,-2 1-96-16,-2-1-32 0,-5 1 0 0,-3-2 0 15,-5 0-240-15,-4 2-144 0,-5-2 160 0,-4 0-160 16,-5 1-288-16,-4-1-160 16,-2 1-16-16,-8-2-16 0,0 0-2784 0,0 0-576 0</inkml:trace>
  <inkml:trace contextRef="#ctx0" brushRef="#br3" timeOffset="-35501.67">28858 17206 26543 0,'0'0'1168'0,"0"0"256"0,0-5-1136 0,2 0-288 15,-2 5 0-15,0 0 0 0,5-4 656 0,-5 4 80 16,0 0 16-16,6 2 0 0,3 4-80 0,-1-1-16 16,-1 0 0-16,2 6 0 0,-1 1-272 0,-1 3-64 15,1 0-16-15,-2 3 0 0,-1-2-128 0,-1 5-32 16,-2 0 0-16,-2 2 0 0,-2-2 32 0,0-1 0 16,-1 1 0-16,-1 0 0 0,-1-2-32 0,0-1 0 15,0-3 0-15,0-1 0 0,0 0-16 0,1-4-128 16,0 0 192-16,0-1-64 0,2-1-128 0,2-8 160 15,-1 6-160-15,1-6 160 0,0 0-32 0,0 0-128 16,0 0 192-16,7 3-64 0,3-2 0 0,3-2 0 0,1-3 0 0,3 0 0 16,-2 0-288-16,3-2-64 0,0 0-16 15,-2 0 0 1,1-1-704-16,-1 2-144 0,-1 1-16 0,-1-2-16 16,-2 0-2144-16,-1 3-416 0</inkml:trace>
  <inkml:trace contextRef="#ctx0" brushRef="#br3" timeOffset="-35255.94">29207 17377 3679 0,'0'0'320'0,"0"0"-320"16,0 0 0-16,0-6 0 0,0 6 3520 0,0 0 640 15,0 0 128-15,0 0 32 0,0 0-2016 0,0 0-384 16,0 0-96-16,-7 6-16 0,0 1-528 0,-2 2-128 16,0 3 0-16,0 2-16 0,0 4-224 0,0 0-32 15,-1 4-16-15,-1 0 0 0,-1 3-240 0,1 0-48 16,1 4-16-16,1-2 0 0,1-2-208 0,2-2-32 15,1 3-16-15,2-1 0 0,2-3-160 0,1 1-16 16,0-1-128-16,0-2 192 0,0-3-192 0,1-3 176 16,0 2-176-16,1-4 160 0,-1 0-416 0,0-5-64 15,0 2-32-15,-1-9-10336 16,0 0-2048-16</inkml:trace>
  <inkml:trace contextRef="#ctx0" brushRef="#br0" timeOffset="-30174.71">11201 16706 7359 0,'0'0'320'0,"0"0"80"0,0 0-400 0,8-2 0 15,-4-6 0-15,2 3 0 16,-6 5 1072-16,5-4 128 0,-1-2 16 0,0-2 16 0,1 3-304 0,-3 0-64 15,-2 5-16-15,5-8 0 0,0 5 96 0,-1-2 16 16,-4 5 0-16,9-5 0 0,-2 1-48 0,-1 1 0 16,-6 3 0-16,8-2 0 0,-2 2-192 0,-6 0-32 15,9 1-16-15,-3 1 0 0,-6-2-192 0,6 4-32 16,0 3-16-16,-3-2 0 0,-3-5 80 0,0 7 32 16,-1 3 0-16,-1 3 0 0,-4 1 144 0,-1 3 16 15,-3-1 16-15,-2 5 0 0,-2 4 48 0,-2 0 0 16,-2 5 0-16,-4 1 0 0,-3 1-80 0,-4 2-16 15,-4 3 0-15,-2 4 0 0,-4-2-96 0,-3 5 0 16,-4 1-16-16,-1 5 0 0,-2-2-160 0,-2 4-16 0,-1 1-16 16,-1 0 0-16,0 0-160 0,1 1-16 15,2-5-16-15,2 0 0 0,2-9 48 0,3 0 16 0,4-4 0 0,-1 0 0 16,3-2-16-16,4-1 0 16,3-2 0-16,3-6 0 0,1 0-96 0,3-3-128 0,5-3 176 0,3-1-176 15,2-1 0-15,3-5 0 16,1 0 0-16,4-2 0 0,-3-4 0 0,4 1-176 0,4-7 0 0,0 0 0 31,0 0-1456-31,0 0-288 0,8-8-64 0,0-1-8864 0,0-2-1760 0</inkml:trace>
  <inkml:trace contextRef="#ctx0" brushRef="#br0" timeOffset="-29399.52">16255 14751 14111 0,'0'0'624'0,"0"0"128"0,0 0-608 0,0 0-144 16,0 0 0-16,0 0 0 0,0 0 1296 0,0 0 240 16,0 0 32-16,0 0 16 0,0 0-384 0,0 0-80 15,0 0-16-15,0 0 0 0,-2 8 32 0,-2 3 0 16,-4 0 0-16,-1 4 0 0,-3 4-16 0,-5 3 0 16,-6 0 0-16,-4 3 0 0,-2 4-48 0,-1 1-16 15,-6 3 0-15,-5 3 0 0,-4 1-128 0,-5 4-32 16,-5 0 0-16,-4 4 0 0,-4 2-208 0,-1 3-48 15,0 0-16-15,-3-1 0 0,-1 0-272 0,3 1-48 16,4-6-16-16,3 2 0 0,2-3-288 0,6 1 128 16,6-6-128-16,-9 15 0 15,11-3-512-15,12-8-224 0,10-4-32 0,12-12-11328 0,5 0-2240 0</inkml:trace>
  <inkml:trace contextRef="#ctx0" brushRef="#br2" timeOffset="-22927.46">20311 14951 14559 0,'0'0'640'0,"0"0"144"0,0 0-624 0,0 0-160 0,0 0 0 0,0 0 0 16,0 0 688-16,0 0 96 0,-5 0 32 0,0 0 0 15,-4 0 80-15,2 1 0 0,-2 1 16 0,0-1 0 16,-1 4-144-16,-2 0-16 0,-2-1-16 0,-1 1 0 0,-3 5 0 0,-1-1 0 15,-1 4 0-15,-2 1 0 16,-2 5-80-16,-1 1-16 0,-3-1 0 0,1 4 0 16,-2 4-176-16,-2-1-32 0,-1 5-16 0,2 4 0 15,-1 5-288-15,3 2-128 0,2 1 128 0,3 0-128 16,4 4 128-16,5-5-128 0,4 1 0 0,6-4 128 16,5-4-128-16,7-1 0 0,2 0 0 0,8-7 0 0,5 0 176 0,5-4-48 15,3-3-128-15,4-2 192 0,3-3 256 0,0-2 64 16,0-7 0-16,0 1 0 0,-1-1 0 0,0-5 0 15,-2-2 0-15,1-4 0 0,0 0-32 0,2-1 0 16,1-6 0-16,-1 3 0 0,-1-5 0 0,-1-2 0 16,-3-2 0-16,-1-1 0 0,-3-4-16 0,-1-5 0 15,-3-1 0-15,-2-2 0 0,-4-3-64 0,-1-2-16 16,-3-2 0-16,-3-2 0 0,-3-2 64 0,-3 2 16 16,-2 1 0-16,-6 1 0 0,-1 5-208 0,-4 2-32 15,0 5-16-15,-5 3 0 0,0 2-208 0,-6 4 0 16,1 1 0-16,-2 4 0 0,-1 3 0 0,-1 2-256 15,0 0 16-15,1 3 16 16,0 3-1744-16,3-1-336 0,0 4-80 0,2-1-8816 16,0 3-1744-16</inkml:trace>
  <inkml:trace contextRef="#ctx0" brushRef="#br2" timeOffset="-22681.73">20311 15311 25791 0,'-10'-4'2304'0,"10"4"-1856"0,0 0-448 0,0 0 0 0,0 0 960 0,0 0 80 15,0 9 32-15,3 3 0 16,4 1 80-16,5 0 32 0,3 1 0 0,5 1 0 0,6 3-144 0,4 1-16 16,3 1-16-16,5-1 0 0,2 0-336 0,1 1-64 15,0-3-16-15,1 5 0 0,0-2-304 0,0-1-64 16,-1-1-16-16,-3-1 0 0,-2-1-80 0,-5-2-128 15,-1 1 176-15,-4-1-176 16,-1 0-896-16,-6-1-304 0,-2 0-48 0</inkml:trace>
  <inkml:trace contextRef="#ctx0" brushRef="#br2" timeOffset="-22325.9">19701 16165 8287 0,'-6'0'736'0,"-2"0"-592"0,1 0-144 0,7 0 0 15,-7 0 3968-15,7 0 768 0,0 0 160 0,0 0 32 16,0 0-3040-16,15 1-608 0,5-1-112 0,6 1-16 16,9 1 48-16,8-2 16 0,8-2 0 0,7 0 0 15,7-3-496-15,9 2-80 0,4 1-32 0,11-1 0 16,8 2-96-16,-3-2 0 0,-2 1-16 0,-3-2 0 0,-2 1-176 0,-4 1-48 16,-7-1 0-16,-6 2 0 0,-8-1-96 0,-7 0-32 15,-3 1 0-15,-9 0 0 16,-7 1-1600-16,-4 1-320 0,-9 2-64 15,-4-1-14064-15</inkml:trace>
  <inkml:trace contextRef="#ctx0" brushRef="#br2" timeOffset="-21809.79">19945 16648 26079 0,'-12'-8'1152'0,"5"4"256"0,-2 1-1136 0,3-1-272 0,6 4 0 0,-5-12 0 15,2 5 1008-15,5-3 144 0,3 3 16 0,5-3 16 16,3 2 32-16,6-2 16 0,3 1 0 0,5-1 0 16,2 3-496-16,4-2-96 0,4 2-32 0,1 1 0 15,6 3-144-15,0 3-16 0,3 5-16 0,0 2 0 0,-2 0-160 0,-6 5-16 16,-7 4-16-16,-8 2 0 0,-2 1-32 0,-8 3 0 16,-5 1 0-16,-7 3 0 0,-6 0 64 15,-5 2 16-15,-3 2 0 0,-10 1 0 0,-7 1 96 0,-6 1 0 16,-1 1 16-16,-5-1 0 0,-2-2-96 0,-1 0-32 15,0 2 0-15,3 0 0 0,-1-6 48 0,3 0 0 16,2-3 0-16,5 0 0 0,4-5 32 0,8-2 16 16,6-5 0-16,5 1 0 0,5 0-176 0,6-4-16 15,5 1-16-15,6-5 0 0,5-1 16 0,7-2 0 16,7 1 0-16,7-2 0 0,7-5 80 0,6 2 32 16,7 1 0-16,6-1 0 0,6 2-160 0,1-1-128 15,-1-2 192-15,1 2-192 0,-3 0 144 0,-18 2-144 16,5 0 0-16,4 1 144 0,1 2-144 0,0-1 0 15,-1 4 0-15,21 0 0 16,-11 2-1568-16,-6 0-352 0,-7 1-64 0</inkml:trace>
  <inkml:trace contextRef="#ctx0" brushRef="#br0" timeOffset="-7684.04">1241 19424 3679 0,'0'0'320'0,"0"0"-320"15,0 0 0-15,0 0 0 0,0 0 2992 0,0 0 528 16,0 0 96-16,0 0 32 0,0 0-1936 0,-4 10-384 15,4-10-80-15,-4 11-16 0,1 2-416 0,2 4-96 16,0-2-16-16,0 4 0 0,-1 1 80 0,2 6 16 16,-2 4 0-16,1 3 0 0,-2 0-256 0,-1 2-48 15,0 0-16-15,-3 0 0 0,-3 0 64 0,-1 1 16 16,0 1 0-16,0 0 0 0,-2-3 0 0,1-1 0 16,1-3 0-16,0 0 0 0,0-5-304 0,1 2-64 15,1-6-16-15,3 0 0 0,0-5-176 0,2 1 160 16,-1-2-160-16,5-4 160 0,-2 0-160 0,2-4 0 0,0-7 0 0,0 0 0 31,0 0-1168-31,0 0-272 0,13-1-48 0</inkml:trace>
  <inkml:trace contextRef="#ctx0" brushRef="#br0" timeOffset="-7253.01">1683 19378 14735 0,'0'0'1312'16,"0"0"-1056"-16,0 0-256 0,0 0 0 16,0 0 1088-16,0 0 176 0,0 0 16 0,0 0 16 0,0 12-176 15,0 2-32-15,3 3-16 0,-3 2 0 0,-2 2-208 0,1 7-32 16,0 2-16-16,-1 10 0 0,1 2-192 0,0 2-48 15,-2 1 0-15,2-1 0 0,0 1-112 0,-2-7-16 16,1-3-16-16,0 0 0 0,2-2 240 0,0-7 48 16,-1-4 16-16,2-2 0 0,6-5-32 0,-5 1 0 15,1-5 0-15,-3-11 0 0,4 8 16 0,-4-8 0 16,0 0 0-16,10 1 0 0,-10-1-32 0,11-8-16 16,2-3 0-16,-2 0 0 0,-3-6-224 0,1-2-64 15,1-5 0-15,0 0 0 0,0 0-192 0,2-4-64 16,-1 2 0-16,2-1 0 0,-1 5-128 0,2-1 192 15,-1-1-192-15,5 2 192 0,-2 2-192 0,-1 1 0 0,0-1 0 0,2 3 0 16,0-1 0-16,0 1 0 0,-1 3 0 0,-2 4 0 16,-1-1 0-16,-3 2-144 0,-2 3 144 0,-8 6-208 31,10-3-2048-31,-10 3-416 0,0 0-80 0,13 3-13056 0</inkml:trace>
  <inkml:trace contextRef="#ctx0" brushRef="#br0" timeOffset="-6935.41">2551 19368 10127 0,'0'0'896'0,"0"0"-704"16,9-4-192-16,-9 4 0 0,0 0 1728 0,0 0 304 15,0 0 64-15,4 8 16 0,-2 4-528 0,-2 4-112 16,-6 2 0-16,1 3-16 0,-1 5-80 0,-3 5-16 16,-3 7 0-16,1 6 0 0,-1-1-96 0,-2 5-32 15,-2-3 0-15,2 3 0 0,-3 2-336 0,2-3-64 16,0 0 0-16,2-4-16 0,2-4-320 0,2-6-64 16,0-1-16-16,3-5 0 0,0-6-208 0,4-3-32 15,-1 0-16-15,2-5 0 0,1-4-160 0,0-9 128 16,0 0-128-16,0 0 128 0,0 0-320 0,0 0-64 0,0 0 0 15,10-7-16 1,0-6-2112-16,-1 0-432 0,-1-5-64 0</inkml:trace>
  <inkml:trace contextRef="#ctx0" brushRef="#br0" timeOffset="-6588.62">2429 19360 17503 0,'0'0'1552'0,"4"-11"-1232"0,1-4-320 0,5 1 0 15,5 2 1168-15,3 0 176 0,0-2 48 0,1 2 0 16,0 3-176-16,3-1-16 0,1 2-16 0,2-1 0 16,-2 1-272-16,1 1-48 0,3 2-16 0,-2 3 0 0,1 0-208 0,-2 2-64 15,-1 3 0-15,-2 6 0 0,0 1-64 0,-4 5 0 16,0 3-16-16,-2 1 0 0,-5 1 48 0,-2 3 16 15,-4-2 0-15,-2-1 0 0,-3 2 144 0,-3-1 16 16,-2 3 16-16,-3-2 0 0,-4-3 32 0,-2 1 16 16,-3 1 0-16,-1-1 0 0,-4 2-208 0,0-3-64 15,-1-3 0-15,0-2 0 0,-1 1-272 0,1-2-64 16,-1-3-16-16,4-2 0 0,-3-6-160 0,3 2 0 16,4-4 144-16,0-2-144 0,3-2 0 0,1-1-128 15,2-7 0-15,4 1 0 16,4 0-2256-16,3-5-448 0,6 0-96 0</inkml:trace>
  <inkml:trace contextRef="#ctx0" brushRef="#br0" timeOffset="-6292.09">3604 19390 15663 0,'0'0'1392'0,"0"0"-1120"0,0 0-272 0,-7-4 0 0,7 4 2960 15,0 0 544-15,-6-8 96 0,1 3 32 0,5 5-1232 16,-7-5-240-16,7 5-48 0,0 0-16 0,0 0-1328 0,-1-10-256 15,1 10-48-15,0 0-16 0,5-10-320 16,-5 10-128-16,8-8 0 0,-8 8 0 16,14 0-2064-16,-3 5-512 0</inkml:trace>
  <inkml:trace contextRef="#ctx0" brushRef="#br0" timeOffset="-6143.79">3521 19848 26719 0,'0'0'2368'0,"0"0"-1888"15,0 0-480-15,0 0 0 0,0 0 1232 0,0 0 160 16,0 0 16-16,0 0 16 0,0 0 368 0,0 0 80 16,4-8 16-16,1 1 0 0,5 2-1280 0,3-3-256 0,0 2-48 0,4-2-16 31,0 3-1376-31,2 2-256 0,1-1-64 0</inkml:trace>
  <inkml:trace contextRef="#ctx0" brushRef="#br0" timeOffset="-4834.79">5681 19154 9215 0,'0'0'816'0,"0"0"-656"0,5-8-160 0,-5 8 0 16,4-8 1664-16,-2 2 320 0,-1-5 48 0,3 6 16 16,-4 5-672-16,4-10-128 0,-1 4-32 0,-1-4 0 15,-1 1-80-15,1-1-32 0,-2 3 0 0,0-4 0 0,-2 2-256 0,0-3-48 16,-2 2-16-16,0-1 0 0,-1-1-96 0,-1 2-32 15,-3 0 0-15,-1 2 0 0,-2-1-208 0,0 4-64 16,-2 0 0-16,-3 0 0 0,2 3-192 0,-2 3-32 16,-2 4-16-16,-1 1 0 0,-2 1-144 0,-1 4 0 15,3 2 0-15,-5 3 0 0,-3 3 128 0,0 4-128 16,0 0 128-16,0 8-128 0,-2 2 128 0,5 0-128 16,0-4 0-16,3 2 128 0,4 2-128 0,4-8 0 15,2 0 0-15,6-3 0 0,4-3 0 0,3-2 0 16,4-3 128-16,3-2-128 0,2 1 320 0,4-1 0 15,3-6-16-15,2-1 0 0,1 0 192 0,3-5 32 16,1 0 16-16,0-6 0 0,2-1-208 0,-1-4-32 16,-1-1-16-16,3-4 0 0,0-3-64 0,3 0-16 15,-1-3 0-15,3 1 0 0,-3-1-208 0,1-6 144 0,0-1-144 0,-3-6 128 16,-2 0-128-16,1-7 0 0,0-4 144 0,1-5-144 16,-2-1 160-16,1-2-32 0,-3-1-128 0,0 2 192 15,-1-3-192-15,-2 7 128 0,-3 9-128 0,0 4 0 16,-2 7 0-16,-2 6 0 0,-3 3 0 0,-2 7 0 15,-3 8 0-15,-5 5 0 0,0 0 0 0,0 0 0 16,-3 14 0-16,-4 6-160 0,-4 6 160 0,-3 4-128 16,-1 4 128-16,-3 3 0 0,-3 6-144 0,-3 7 144 15,-3 3 0-15,-1 5 0 0,0 0 0 0,3-1 0 16,3-1 0-16,4-6 0 0,3-8 0 0,5-4 0 16,2-5 0-16,6-3 0 0,-1-5 0 0,3-4 0 31,4-2-464-31,2-4 16 0,4-2 16 0,2-5 0 0,2-2-2432 15,0-6-480-15</inkml:trace>
  <inkml:trace contextRef="#ctx0" brushRef="#br0" timeOffset="-4304.46">6653 18718 4607 0,'0'0'400'16,"9"-6"-400"-16,-9 6 0 0,6-10 0 0,-2-2 3008 0,-4 12 528 0,0 0 112 0,1-11 0 15,-1 2-1680-15,0 9-352 16,0 0-64-16,0 0-16 0,-10-1-576 0,0 1-128 0,-3 1-32 0,1 2 0 15,-2 4-336-15,0 2-64 0,-3 3-16 0,1-1 0 16,-2 4 128-16,0 4 0 0,0 2 16 0,-1 7 0 16,-4 0-16-16,0 3-16 0,1 2 0 0,1 3 0 15,3 0-176-15,3-2-16 0,4-2-16 0,3-4 0 16,4 1-48-16,4-4-16 0,4-2 0 0,4-5 0 16,2-4 224-16,6 0 64 0,3-3 0 0,4-5 0 15,3 0 48-15,3-2 16 0,2-3 0 0,2-2 0 16,3-1-304-16,1-3-48 0,0-1-16 0,-1 1 0 15,-3 0-208-15,0-3 144 0,-1-2-144 0,-2 1 128 0,1-2-128 16,-2 1 0-16,0-4 0 0,-1-2 128 0,-1 1 0 0,-3-1-128 16,-1-5 192-16,-4 2-64 0,-1-1 96 0,-4 1 16 15,-4-2 0-15,-3-2 0 0,-3 1 96 0,-1-5 32 16,-4-7 0-16,-3-1 0 0,-4 1-16 0,-3 2 0 16,-3 6 0-16,0-2 0 0,-4-2-192 0,1 6-32 15,1 5-128-15,-1 3 192 0,1 2-192 0,1 3 0 16,-1 1 0-16,2 6 0 15,0 1-512-15,2 3 0 0,-1 1 0 0,0 1 0 16,6 4-1824-16,0 2-352 0,2 1-80 0,1 4-12400 0</inkml:trace>
  <inkml:trace contextRef="#ctx0" brushRef="#br0" timeOffset="-4018.55">6831 18974 18431 0,'0'0'816'0,"0"0"160"0,0 0-784 0,0 0-192 0,0 0 0 0,11 1 0 16,-11-1 1904-16,12 5 336 0,-1 4 64 0,3-1 0 15,3 5-736-15,1-3-160 0,-2 0-16 0,3 3-16 16,3-2-368-16,-1 3-80 0,0 0-16 0,2 2 0 15,-2 4-448-15,3-3-80 0,1 1-32 0,0 1 0 16,-3-4-128-16,-1 1-32 0,0-4 0 0,0 2 0 16,-2 0-192-16,-1-1 176 0,-1-1-176 0,-1 2 160 15,-4 1-1056-15,-1-3-224 0,-1-1-32 0,-4 0-14256 16</inkml:trace>
  <inkml:trace contextRef="#ctx0" brushRef="#br0" timeOffset="-3485.6">4928 19735 6447 0,'0'0'576'0,"10"-2"-576"16,2-1 0-16,2 1 0 0,4 0 2528 0,2 2 400 15,3-1 80-15,6 1 0 0,5 0-1344 0,4 0-256 16,3 1-64-16,5-2-16 0,1-1-256 0,5-1-48 16,3-2-16-16,6 4 0 0,5 1-96 0,6 0-16 15,6 0 0-15,2 1 0 0,0-1 0 16,0 1-16-16,0 3 0 0,0-1 0 0,0-1-192 0,0-1-48 15,-3 1 0-15,-4-2 0 0,2 0-192 0,-1 0-64 16,-1 0 0-16,-2 0 0 0,-4 1-96 0,-2-4-32 16,-7 1 0-16,-2-2 0 0,-5-2-96 0,-5 1-32 15,-4 1 0-15,-3-3 0 0,-4 2 16 0,-5 2 0 16,-3 1 0-16,-3 0 0 16,-2-2-656-16,-5 4-128 0,-3 5-16 0,-4-1-10112 15,-10-4-2032-15</inkml:trace>
  <inkml:trace contextRef="#ctx0" brushRef="#br0" timeOffset="-1225.22">6614 20066 8287 0,'0'0'368'0,"0"0"80"0,0 0-448 0,0 0 0 0,0 0 0 0,0 0 0 0,0 0 2992 0,-9-3 512 15,9 3 96-15,-8-4 32 0,-2-1-1792 0,2 3-368 16,-2-2-64-16,1 3 0 0,-1-2-320 0,0 1-64 16,0-2-16-16,0 3 0 0,-1 1-272 0,1 0-48 15,0 0-16-15,-4 1 0 0,-2 3-288 0,-1 1-64 16,3 0-16-16,-4 6 0 0,0 1-304 0,1 0 160 16,-1 2-160-16,0 0 128 0,-2 3-128 0,-2 2 0 15,1 3 0-15,1-5 0 0,4 1 0 0,2 0 0 16,3 0 0-16,4-3 0 0,2-2 0 0,4 2 0 15,2-2 0-15,4 1 0 0,3-4 192 0,2 1 0 0,0 2 0 16,4-5 0-16,1-1 64 0,2-2 0 0,1-1 16 16,1-1 0-16,-1-3-16 0,4-2-16 0,-1-1 0 15,0-1 0-15,1-4 96 0,1 2 32 0,-2-3 0 0,2 1 0 16,0 1 16-16,0-4 16 0,0 1 0 0,0 1 0 16,-2-3-128-16,1 0-16 0,-2 0-16 0,1-4 0 15,-2 1-32-15,-1 0 0 0,-1 0 0 0,1 1 0 16,-1-2-64-16,-1 1-16 0,-2 0 0 0,-1-2 0 15,0 2-128-15,-2 1 0 0,-1-3 144 0,-2 2-144 16,-3 0 0-16,1 2 128 0,1 2-128 0,-2-1 0 16,0-2 0-16,-3 4 144 0,1-1-144 0,0 2 0 15,0 0 0-15,-3 9 0 0,3-10 0 0,-3 10 0 16,2-9 128-16,-2 9-128 0,2-9 0 0,-2 9 0 16,0 0 128-16,0 0-128 0,0 0 0 0,0 0 0 0,0-9 0 0,0 9 0 15,0 0 0-15,0 0 0 0,0 0 0 16,0 0 0-16,0 0 0 0,0 0 0 0,0 0 0 0,0 0 0 15,0 0 0-15,0 0 0 0,0 0 0 0,0 0 0 16,0 0 0-16,-8 8 0 0,2 1-128 0,1 0 128 16,-3 2 0-16,2 4-144 0,-2 1 144 0,0 1 0 15,-1 1 0-15,1 2 0 0,4 1 0 0,0 0 0 16,1 0 0-16,1-2 128 0,-1 0-128 0,1 2 0 16,2 0 0-16,2-1 128 0,2-2-128 0,1-2 0 15,2-2 0-15,1 0 0 0,0-1 0 0,0 0 0 16,-1-4 0-16,2 1 128 0,0-4-128 0,0 3 0 15,1-5 0-15,-1 0 0 0,-9-4 160 0,12 2-32 16,-2 0-128-16,-3-4 192 0,-7 2-48 0,13-3-16 0,-3-1 0 16,2-4 0-16,-1 0-128 0,1 1 192 0,-2-5-192 15,0 2 192-15,0 1-192 0,2-3 192 0,0-2-192 0,3 0 192 16,-2-3-192-16,1 1 0 0,0-1 0 16,3-1 128-16,0-2-128 0,1 1 0 0,0-4 0 0,0 0 0 15,-2-1 0-15,3-5 0 0,2-1 0 0,-1 4 0 16,-1-3 0-16,2 2 0 0,-2-5 128 0,0 2-128 15,-2 0 0-15,0-1 0 0,-4 0 0 0,-1 2 0 16,0-2 0-16,-2 3 0 0,0 4 128 0,-1 5-128 16,-3 1 0-16,1 4 0 0,-2 2 0 0,-1 4 0 15,-4 8 0-15,0 0 0 0,0 0 0 0,0 0 0 16,0 0 0-16,-4 14 0 0,-2 1 0 0,-3 7 0 16,0 2 0-16,-1 7 0 0,-1 3 0 0,0 3 0 15,-3 1 0-15,0 4 192 0,0 2-64 0,1 2 0 0,1 5 0 0,0 0 0 16,2 0 0-16,5-3 0 15,-4-4 0-15,3 1 0 0,1-8 0 0,1-3 0 0,4-2-128 16,0 0 128-16,0-4-128 0,2-4 128 0,2 0-128 0,-1-1 0 16,0-5 144-16,3-7-144 0,0-1 0 0,0-4 128 15,-6-6-128-15,12-1 0 0,-5-4-192 0,1-3-128 16,-2 0 0-16,2-4-16 16,0-1-1968-16,-1-2-384 0,0-3-64 0,-2-1-14208 0</inkml:trace>
  <inkml:trace contextRef="#ctx0" brushRef="#br0" timeOffset="-1022.1">7087 20081 21183 0,'0'0'944'0,"0"0"192"0,6-10-912 0,5 5-224 0,5-2 0 0,1 1 0 16,4 1 3136-16,3 2 576 0,3-3 112 0,3 0 16 15,3 1-1872-15,5-4-384 0,2 2-80 0,2-3-16 16,2 1-576-16,1-1-112 0,-1 4-32 0,-1-3 0 15,-1 0-416-15,-4 3-96 0,-1-1 0 0,-4 2-16 16,-3 3-240-16,-5-1 0 0,-3-1 0 0,-5 3 0 31,-1 0-2176-31,-6 2-336 0,-10-1-64 0</inkml:trace>
  <inkml:trace contextRef="#ctx0" brushRef="#br0" timeOffset="-448.44">6362 19786 10127 0,'0'0'896'0,"0"0"-704"0,6-6-192 0,1 1 0 16,-7 5 1632-16,11-8 288 0,2 3 64 0,1 1 16 15,1-3-112-15,4 1-32 0,1 3 0 0,5-5 0 16,1 2-384-16,5 1-96 0,1-2-16 0,8 2 0 16,6 0-64-16,5-1-16 0,2-1 0 0,6 2 0 15,2-1-192-15,1 1-32 0,3 0-16 0,-3 1 0 16,2-2-96-16,2 0-32 0,1 3 0 0,-1-4 0 16,-2 1-192-16,-1 1-32 0,-2-3-16 0,0 2 0 15,-1 1-160-15,-1-3-48 0,-5 1 0 0,-3 1 0 16,-4-2-16-16,-2 1 0 0,-2-2 0 0,-1 3 0 15,-3-3-144-15,-2 3-48 0,-3 2 0 0,1 0 0 0,-3-2-128 0,-6 3-128 16,2 1 144-16,-5 0-144 0,-4 2 128 0,-2 0-128 16,-5 2 0-16,-1 0 0 0,-11-2 0 0,0 0 0 15,0 0 0-15,3 13-160 16,-3-13-1184-16,-6 10-224 0,-3 2-48 0,-2 1-11424 16,-7 0-2272-16</inkml:trace>
  <inkml:trace contextRef="#ctx0" brushRef="#br0" timeOffset="291.83">9472 19372 12895 0,'0'0'1152'0,"-7"0"-928"0,-1 0-224 0,8 0 0 15,0 0 1936-15,0 0 352 0,0 0 64 0,0 0 16 0,0 0-64 0,0 0-16 16,10-4 0-16,4 1 0 16,4 1-688-16,4-2-128 0,2-1-16 0,4 1-16 0,2-1-432 0,2-1-96 15,1 2-16-15,3 0 0 0,1-1-384 0,1-1-64 16,1 1-32-16,-2 2 0 0,-3 0-240 0,1 0-48 16,-2-1-128-16,-3 3 192 0,-4 1-192 0,-5 2 0 15,0 1 0-15,-7 3 0 16,-14-6-1264-16,0 0-336 0,6 11-80 0,-9 2-14416 0</inkml:trace>
  <inkml:trace contextRef="#ctx0" brushRef="#br0" timeOffset="520.11">9423 19651 26719 0,'0'0'1184'0,"0"0"240"0,0 0-1136 0,18-2-288 0,1-2 0 0,1 3 0 15,3-2 2016-15,2 1 352 0,6-1 64 0,3 1 0 16,6-2-896-16,4-4-192 0,3 3-48 0,4 0 0 15,2 0-512-15,1 1-96 0,-1 2-32 0,-5-1 0 16,-1 0-464-16,-5 3-192 0,-2 2 176 0,-8 0-176 31,-7 1-1488-31,-5 4-400 0</inkml:trace>
  <inkml:trace contextRef="#ctx0" brushRef="#br0" timeOffset="3769.92">12471 18528 911 0,'0'0'0'0,"0"0"0"0,11 0 0 0,0-3 0 16,-11 3 2480-16,11-2 400 0,-11 2 96 0,0 0 16 15,10-7-1408-15,0 4-288 0,-10 3-48 0,0 0-16 0,8-6-96 16,-8 6-32-16,0 0 0 0,8-7 0 0,-8 7 32 0,0 0 0 16,0 0 0-16,0 0 0 15,0 0-160-15,0 0-16 0,0 0-16 0,0 0 0 0,0 0-240 0,-9-7-64 16,0 5 0-16,-1 1 0 0,-2 1-160 0,1 2-32 15,-4-1-16-15,-1 2 0 0,0 1-32 0,-2 2 0 16,-1-2 0-16,0 2 0 0,0 3-32 0,-2 0-16 16,0 3 0-16,-3 2 0 0,-3-2 16 0,-1 6 0 15,0 4 0-15,-1 2 0 0,-2 3-80 0,0 2-16 16,-3 1 0-16,0 3 0 0,-1 3-80 0,-4 5 0 16,3 4-16-16,1 5 0 0,2-2-48 0,1 4 0 15,3 3 0-15,2-7 0 0,3-5 0 0,4 1 0 16,3 0 0-16,5-3 0 0,0 1 48 0,6-3 0 0,0-2 0 0,3 1 0 15,2-1-16-15,5-3 0 0,3-1 0 16,3-1 0-16,3-4 32 0,5 1 0 0,2-2 0 0,3-3 0 16,3-3-16-16,3-4 0 0,3 0 0 0,2-3 0 15,3-1-16-15,1-2 0 0,0-6 0 0,0 0 0 16,-1-1-16-16,0-4 0 0,-2-3 0 0,0 1 0 16,-2-4-144-16,0-1 192 0,-1-2-192 0,-1 0 192 15,1-2-192-15,0-3 128 0,1 0-128 0,-1 0 128 16,-3-1-128-16,-1 0 0 0,-3-6 0 0,-2 2 128 15,1 1-128-15,-1 1 0 0,-4-1 0 0,-1-1 0 16,-4-4 128-16,-1 4-128 0,-3 1 0 0,-1 0 128 16,-4-1-128-16,-1-1 0 0,-4-2 0 0,-1 1 0 15,-2-2 0-15,-2 2 0 0,-3 1 0 0,-1 2 0 16,-2 4 128-16,-4 3-128 0,-3-2 128 0,-1 3-128 16,-1 2 208-16,-6 4-32 0,-2 2-16 0,-4 2 0 0,-3-1 64 0,-2 3 16 15,-1 2 0-15,-3 5 0 0,0 2 16 0,0 5 0 16,-3-2 0-16,1 3 0 0,0 1-32 0,3 1 0 15,5 0 0-15,1 0 0 0,2-1-32 0,4 0-16 16,2-3 0-16,5 0 0 0,2-2-48 0,3 1-128 16,2 0 192-16,6-4-64 0,1 2-128 0,5-1 0 15,2-11 0-15,3 10 0 0,3 2-160 0,1-5-64 16,3 1-16-16,4-3 0 16,3 0-1520-16,3 0-304 0,6-3-64 0,2-4-16256 0</inkml:trace>
  <inkml:trace contextRef="#ctx0" brushRef="#br0" timeOffset="4673.86">13686 19172 14975 0,'-11'-4'656'0,"11"4"144"0,-10 2-640 0,1 0-160 16,9-2 0-16,0 0 0 0,-5-2 1664 0,5 2 288 16,0 0 64-16,0 0 16 0,0 0-448 0,0 0-96 15,1-9-16-15,-1 9 0 0,0 0-304 0,16-3-64 16,2-1-16-16,1 3 0 0,3 0-96 0,2 1-32 15,1 0 0-15,3 0 0 0,3-3-176 0,2 2-32 16,1 1-16-16,3 0 0 0,1 1-80 0,0-2-16 16,1-5 0-16,-3 3 0 0,-1 3-32 0,0-2-16 0,-2-2 0 0,-1-3 0 15,-1 2-144-15,-3 2-16 0,-3-1-16 0,-2-1 0 16,-3 1-192-16,-3 0-32 0,-4 1-16 0,-3 1 0 16,-10 2-176-16,0 0 160 0,0 0-160 0,0 0 160 31,0 0-1136-31,0 0-240 0,0 0-32 0,-13 5-11168 0,-4 3-2224 0</inkml:trace>
  <inkml:trace contextRef="#ctx0" brushRef="#br0" timeOffset="5692.49">16072 18350 6447 0,'0'0'576'0,"0"0"-576"16,8-5 0-16,-8 5 0 0,10-9 1984 0,-10 9 272 0,6-7 64 0,-6 7 16 15,5-11-816-15,-5 11-176 16,0 0-16-16,2-10-16 0,-2-2-192 0,0 12-32 0,0 0-16 0,-5-8 0 16,-2-1-160-16,0 4-16 0,-2-2-16 0,-2 3 0 15,1 2-304-15,-2 1-64 0,-4 1-16 0,-1 2 0 16,-1-1 80-16,-3 3 32 0,-1 4 0 0,-3-1 0 15,-1 4-16-15,-2-2 0 0,-3 3 0 0,1 3 0 16,-2 5-64-16,3 0-16 0,-3 4 0 0,1 4 0 16,1 5-192-16,3-1-64 0,3-3 0 0,4 4 0 15,3 1-256-15,7 1 160 0,2-2-160 0,8-3 128 16,5-2-128-16,6 0 0 0,1-4 0 0,7 2 128 16,4-2 112-16,4-4 16 0,4-1 0 0,2-1 0 15,2-3-256-15,2-2 144 0,1-1-144 0,0-1 128 16,-1-5 32-16,0-1 0 0,-1 1 0 0,-1-6 0 15,0-2-160-15,-1-3 160 0,1 0-160 0,1-3 160 0,1-3 0 16,-2-3 0-16,-1 0 0 0,-1 0 0 0,-2-4 224 0,2 0 32 16,-2-2 16-16,-2-1 0 0,-2-4-176 0,-2-3-48 15,-4 3 0-15,-2-7 0 0,-3-2 16 0,-2 0 0 16,-4 3 0-16,-3 1 0 0,-3 3-48 0,-4 3-16 16,-3 2 0-16,-5 2 0 0,-2 1-160 0,-3 2 128 15,1 3-128-15,-6 0 128 0,-2 2-128 0,-2 3 0 16,-1 4-192-16,0-1 192 15,-1 4-1344-15,0 1-128 0,0 1-48 0,1 2 0 16,3 1-1616-16,-2-1-320 0</inkml:trace>
  <inkml:trace contextRef="#ctx0" brushRef="#br0" timeOffset="5975.74">16100 18563 18431 0,'0'0'816'0,"0"0"160"16,0 0-784-16,0 0-192 0,0 0 0 0,0 0 0 0,0 0 2000 0,0 0 368 0,3 14 64 0,6-2 0 16,3 0-832-16,7 5-192 0,3-2-16 0,3 2-16 15,3-1-368-15,5 2-80 0,5 1-16 0,2-1 0 16,2 0-272-16,-2 0-48 0,-1 1-16 0,-3 1 0 15,-2-1-288-15,-1 1-64 0,-2 1-16 0,0-1 0 16,-4-1-80-16,-1 1-128 0,-2-2 176 0,-2-3-176 0,-4 1 0 16,-2-2 0-16,-3 1 0 0,-3 0 0 15,-2-1-2112-15,-4-4-384 0,-4-10-80 0</inkml:trace>
  <inkml:trace contextRef="#ctx0" brushRef="#br0" timeOffset="6372.08">15424 19311 20207 0,'0'0'896'0,"0"0"192"0,0 0-880 0,0 0-208 0,0 0 0 0,0 0 0 16,11-5 1344-16,5 2 208 0,3 1 48 0,5-1 16 15,5 2-176-15,8 0-32 0,7 1-16 0,10 1 0 16,5-1-240-16,6 0-64 0,4 0 0 0,3 0 0 15,3 2-352-15,2 1-80 0,1-2-16 0,1 0 0 16,-2-1-112-16,-5-1-16 0,-5-1-16 0,-3-1 0 0,-7 1-112 16,-4-1-32-16,-3 2 0 0,-5-1 0 0,-5-1-352 15,-4 1 0-15,-6 1 0 0,-4 1-192 16,-8 3-1840-16,-4 2-368 16,-14-5-80-16</inkml:trace>
  <inkml:trace contextRef="#ctx0" brushRef="#br0" timeOffset="7140.92">15767 19735 7359 0,'0'0'656'15,"0"0"-528"-15,0 0-128 16,0 0 0-16,0 0 1648 0,0 0 288 0,-9 5 64 0,9-5 16 0,0 0-576 0,0 0-112 16,-5 5-32-16,5-5 0 0,0 0-32 0,0 0-16 15,0 0 0-15,0 0 0 0,-2 8-112 0,2-8-32 16,0 0 0-16,0 0 0 0,0 0 48 0,0 0 0 15,0 0 0-15,0 0 0 0,0 0-80 0,10-4-16 16,-1-1 0-16,1-4 0 0,1 0-320 0,2-2-64 16,1 1-16-16,2-3 0 0,2 2-240 0,1 0-48 15,3-1-16-15,-1 3 0 0,1-3-64 0,0 7-16 16,-1-1 0-16,0 2 0 0,-2 0 16 0,-1 4 0 16,-3 0 0-16,-1 2 0 0,-2 1-144 0,0 4-16 15,-2-1-128-15,-4 3 192 0,0 1-192 0,-3 3 0 0,0-2 128 16,-3 3-128-16,0 3 0 0,-4-1 144 0,-1 2-144 0,-4 0 128 15,-2 1-128-15,-2 1 0 0,-4 1 144 0,0 3-144 16,-4-1 0-16,-2 0 144 0,-2 3-144 0,2-2 0 16,-2 1 144-16,-1 0-144 0,0-3 0 0,-2-2 144 15,-2 0-144-15,1-1 0 0,1-2 0 0,1-3 128 16,1 0-128-16,0-4 0 0,1-1 0 0,1-1 0 16,3-2 0-16,4-2-192 0,3-4 64 0,2 1 128 15,3-2-176-15,9 1 176 0,0 0-128 0,0 0 128 16,0 0-160-16,12-4 160 0,3-2-192 0,5 2 192 15,6 1-144-15,4 2 144 0,2 1 0 0,5 0-144 16,0 0 144-16,3 0 0 0,4 0 0 0,-1 2 0 16,4 0 0-16,1-1 0 0,2-1 160 0,1 3-160 0,-1 0 0 0,0 0 0 15,-7-1 0-15,-1 0 0 16,-5-1-144-16,-4 3 144 0,-4 3 0 0,-2 2-144 16,-5 0-1648-16,-2 0-320 0,-2 4-64 0,-3-2-14032 15</inkml:trace>
  <inkml:trace contextRef="#ctx0" brushRef="#br0" timeOffset="8809.79">18435 19238 6447 0,'0'0'272'0,"0"0"80"0,0 0-352 0,0 0 0 16,-9 0 0-16,9 0 0 0,0 0 3584 0,0 0 656 15,0 0 128-15,1 12 32 0,2-1-2672 0,2 2-512 16,3-3-128-16,3 4 0 0,1 0-256 0,2 3-64 15,0 0 0-15,0 4 0 0,-3-1-112 0,-1 3-16 16,3 2-16-16,-4-2 0 0,-4-1-48 0,-3 1 0 16,0 3 0-16,-6-3 0 0,-2 3 48 0,-3-3 0 15,-3 1 0-15,-2 1 0 0,-4-1 0 0,-3-1 0 16,-1-3 0-16,-2 3 0 0,-4-1-240 0,-1 0-32 16,0-3-16-16,-1 0 0 0,0 0-336 0,1-1 128 15,2-2-128-15,3-1 0 0,1-1 0 0,5 0 0 0,3-6 0 0,5-2-128 31,0-2-512-31,10-4-112 0,-2-8-16 0,7 0-10272 0,7-8-2064 0</inkml:trace>
  <inkml:trace contextRef="#ctx0" brushRef="#br0" timeOffset="9344.9">20285 18729 6447 0,'0'0'576'0,"0"0"-576"15,0 0 0-15,0 0 0 0,0 0 2832 0,0 0 464 16,-4-8 96-16,-3-2 0 0,1 3-1600 0,-2 0-320 16,0 0-64-16,-3 5 0 0,1-3-384 0,-1 0-80 15,-2 2-16-15,-2 3 0 0,-3 4-256 0,0 1-48 16,-2-1-16-16,-3 2 0 0,-2 7-80 0,-2 2-16 16,-1 2 0-16,-5 2 0 0,-3 2-48 0,-1 4-16 15,1 1 0-15,-3 6 0 0,3 5-64 0,3 2 0 16,2 2-16-16,4 3 0 0,6-2-240 0,4-1-128 15,6-3 128-15,4-2-128 0,6-2 128 0,5-5-128 16,5-2 128-16,4 0-128 0,4-7 144 0,4-1-144 0,5-2 192 0,7-2-192 16,4-2 256-16,3-4-64 0,2-3-16 0,1 0 0 15,1-4-16-15,-2-1 0 0,0-2 0 0,0-1 0 16,-2-4-160-16,-2-2 192 0,-3 1-192 0,-3-6 192 16,-3 0-16-16,-2-2 0 0,0-2 0 0,-8 2 0 15,-7-6 48-15,-3-2 16 0,-2-1 0 0,-6-7 0 16,-4-1-48-16,-3-3-16 0,-8-5 0 0,3 2 0 15,-3-1-176-15,0 4 160 0,0 5-160 0,1 6 160 16,-2 1-400-16,1 8-80 0,-1 2 0 0,1 3-16 31,-2 5-2080-31,1 3-400 0,-1 4-96 0</inkml:trace>
  <inkml:trace contextRef="#ctx0" brushRef="#br0" timeOffset="9601.11">20053 19110 19343 0,'0'0'1728'0,"-6"8"-1392"16,6-8-336-16,-8 5 0 0,2 2 1664 0,2 0 272 16,2 2 48-16,2 3 16 0,2 1-576 0,3 0-112 15,3-3-32-15,3 4 0 0,5-1-176 0,1 0-32 16,7 1-16-16,3 2 0 0,1 0-320 0,3 1-64 15,-1-1-16-15,2 1 0 0,-2-1-288 0,1 1-64 16,-4-3-16-16,-1 0 0 0,-5 0-288 0,-1 1 0 0,-3-1 128 0,-2-1-128 31,-3-1-1088-31,0 1-288 0,-4-4-48 0,-8-9-14240 0</inkml:trace>
  <inkml:trace contextRef="#ctx0" brushRef="#br0" timeOffset="10150.7">21298 18660 14735 0,'0'0'1312'0,"0"0"-1056"0,0 0-256 0,0 0 0 16,0 0 1472-16,0 0 256 0,0 0 32 0,0 0 16 16,-10 1-224-16,-1 3-32 0,-1 0-16 0,0 1 0 15,-3 5-416-15,-2 2-64 0,-2 3-32 0,-2 5 0 16,-1 6-144-16,-2 2-16 0,-3 6-16 0,-2 3 0 15,-4 2-160-15,1 7-16 0,2 6-16 0,3 1 0 16,-1 3-336-16,3-1-64 0,0-4-16 0,6-4 0 16,4-4-208-16,4 0 128 0,2 0-128 0,5-6 0 15,3-4 160-15,3-3-160 0,5-2 160 0,2-3-160 16,2-1 0-16,3-5 0 0,4-2 0 0,2-6 0 16,2-1-128-16,3-5-128 0,1-3-32 0,0-4 0 15,0-3-2208-15,-2-4-448 16,1-3-96-16</inkml:trace>
  <inkml:trace contextRef="#ctx0" brushRef="#br0" timeOffset="10511.74">21628 18979 5519 0,'0'0'496'0,"0"0"-496"16,-1-8 0-16,-2-1 0 0,3 9 4528 0,-6-5 800 15,-3 4 176-15,-2 2 16 0,-5 2-3552 0,-1 6-720 16,-2 0-144-16,-2 6-16 0,-2 3-432 0,-1 2-80 16,-1 7 0-16,-1-2-16 0,0 7 0 0,3-3 0 0,2 2 0 0,5 2 0 15,2 0-192-15,5-1-48 0,4-6 0 0,5 4 0 16,4-6-144-16,3 0-48 0,4-1 0 0,3-4 0 16,3-3 48-16,6-3 0 0,4-2 0 0,2 0 0 15,-2-6 224-15,3-4 48 0,3-1 16 0,-2-4 0 16,-3-3 144-16,-1-2 32 0,-2-7 0 0,0 2 0 15,0-2-64-15,-6-2-16 0,0-1 0 0,-4-1 0 16,-4-1-80-16,-3 0-16 0,-3-6 0 0,-4 2 0 16,-4-5-80-16,-5 4-32 0,-2-6 0 0,-3 3 0 15,-3 5-224-15,0 2-128 0,1 2 128 0,0-2-128 16,-3 8-832-16,3 3-224 16,1 2-48-16,1 4-16 0,-1 1-1696 15,4 4-320-15</inkml:trace>
  <inkml:trace contextRef="#ctx0" brushRef="#br0" timeOffset="10891.09">22004 18493 23151 0,'0'0'1024'0,"0"0"208"0,-1-10-976 0,1 10-256 0,0 0 0 16,0 0 0-16,0 0 1088 0,0 0 192 16,0 0 16-16,12 4 16 0,0 1-288 0,1 7-48 0,0 0-16 0,2 6 0 15,2 2-272-15,-1 8-64 0,1 7-16 0,-1 2 0 16,1-1-160-16,-1 10-16 0,1 4-16 0,-3 3 0 15,-3 3-96-15,-1 4-32 0,-2 1 0 0,-3 2 0 16,-5-5 64-16,-5-1 16 0,-1-5 0 0,-5-1 0 16,-1-2 80-16,-4-5 0 0,-1-5 16 0,-4-1 0 15,0 0-176-15,-1-6-32 0,-1-1-16 0,2-5 0 16,0-3-240-16,2-4 0 0,1-5 128 0,1-2-128 16,1-2-1472-16,4-8-320 15,0-3-80-15</inkml:trace>
  <inkml:trace contextRef="#ctx0" brushRef="#br0" timeOffset="11218.9">22766 19017 14735 0,'0'0'1312'0,"0"0"-1056"0,0 0-256 0,0 0 0 16,0 0 2480-16,0 0 432 0,0 0 96 0,0 0 0 15,0 0-1184-15,0 0-240 0,0 0-48 0,14 3-16 16,0-5-528-16,4 1-96 0,1-1-32 0,1-1 0 15,2 2-384-15,0-2-80 0,3-1-16 0,-1 1 0 16,0 1-384-16,-1 2 128 0,-3 0-128 0,-5 3 0 31,-2 2-1616-31,-13-5-416 0,0 0-80 0</inkml:trace>
  <inkml:trace contextRef="#ctx0" brushRef="#br0" timeOffset="11387.16">22692 19287 28383 0,'0'0'1264'0,"0"0"256"0,0 0-1216 0,0 0-304 0,0 0 0 0,0 0 0 0,14-2 1728 15,1 0 304-15,2-2 48 0,3 0 16 16,3-2-896-16,4 1-176 0,2 1-48 0,4 0 0 0,3-2-512 0,2 2-96 16,4 0-32-16,0-4 0 0,-2 0-336 0,0 1-208 15,-5-3 16-15,-3 4 16 16,-1-3-3056-16,-3 1-608 0,10-11-128 0,-4 14-32 0</inkml:trace>
  <inkml:trace contextRef="#ctx0" brushRef="#br0" timeOffset="12212.83">24538 18601 18831 0,'0'0'832'0,"4"-7"176"0,-1-3-816 0,-3 10-192 0,0 0 0 0,0 0 0 16,2-8 1408-16,-2 8 256 0,0 0 32 0,0 0 16 15,0 0-384-15,-4-11-80 0,0 2-16 0,4 9 0 16,0 0-208-16,0 0-64 0,-6-8 0 0,-2 6 0 0,-1 0-224 0,-1 2-48 16,-1 0-16-16,-3 0 0 0,-3 2-160 0,-2-1-48 15,-1 0 0-15,-3 2 0 0,-4-2-64 0,2 1-16 16,-5 0 0-16,1 2 0 0,-1-2-64 0,-1-1 0 16,1 2-16-16,2-1 0 0,1-2-80 0,0 3-16 15,-2 0 0-15,5 0 0 0,1 0-64 0,3-1-16 16,1 1 0-16,3 0 0 0,4-1 0 0,3 2 0 15,-1-3 0-15,10-1 0 0,0 0 0 0,0 0-128 16,-7 4 192-16,7-4-64 0,0 0 80 0,0 0 16 16,0 0 0-16,0 0 0 0,0 0-224 0,0 0 176 15,0 0-176-15,9 5 160 0,-9-5 16 0,0 0 0 16,0 0 0-16,0 0 0 0,0 0-176 0,4 10 0 0,-4-2 0 16,0-8 0-16,0 0 0 0,-6 11 208 0,-2-3-48 0,-1 2-16 15,0-2-144-15,0 3 0 0,-2-2 0 0,-1 4 0 16,0 1 0-16,-2 1 0 0,-4 0 144 0,0 3-144 15,3 5 128-15,0-1-128 0,-3 0 128 0,1 4-128 16,1-3 0-16,2 1 0 0,2 0 0 0,2-4 128 16,1-2-128-16,4 1 0 0,4 0 0 0,2-1 128 15,2-1-128-15,4-1 0 0,2-1 0 0,4-2 0 16,2 0 0-16,4 1 144 0,3 0-144 0,2-3 0 16,3 1 176-16,2 2-176 0,3 2 160 0,1-2-160 15,0 0 128-15,2 1-128 0,2-1 0 0,-1 0 0 16,-3-1 0-16,-3 0 0 0,-3 1 0 0,-1 0 0 15,-4 3 0-15,-1-3 128 0,-3 2-128 0,-3 0 0 16,-2 1 0-16,-2 2 0 0,-2 0 0 0,0 1 0 0,-4-1 0 16,-1-1 128-16,-4-5-128 0,0 2 0 0,-4 3 384 15,-1 0-32-15,-2-1 0 0,-3 0 0 0,-2-1 160 16,-5 1 48-16,-1 1 0 0,-2-2 0 0,-4-3-64 16,0 1-16-16,-7 0 0 0,-2-1 0 0,-5-4-176 0,-1 0-48 15,-3-3 0-15,0 0 0 0,-2-2-112 0,2-4-16 16,2-4-128-16,2 0 192 0,2 1-192 0,3-4 0 15,2-5-144-15,4-2 144 16,1-2-1520-16,6-1-208 0,3-3-32 0,6 0-19232 0</inkml:trace>
  <inkml:trace contextRef="#ctx0" brushRef="#br0" timeOffset="16934.57">641 18434 26719 0,'-14'0'1184'0,"14"0"240"0,-9 1-1136 0,9-1-288 15,0 0 0-15,0 0 0 0,0 0 0 0,0 0-176 16,0 0 32-16,7 11 0 0,6 0 144 0,-4-5 0 16,1-1 0-16,4 0 0 0,1-1 256 0,4 0 48 15,3 1 0-15,5-1 0 0,3-2 144 0,34 3 16 16,-3-2 16-16,-4-2 0 0,-5 2-96 0,2-3 0 15,0 0-16-15,1 0 0 0,2-3-64 0,3 3-16 16,5 3 0-16,1-2 0 0,0-1 160 0,0 0 48 16,-1 1 0-16,2-1 0 0,2-1-64 0,1 0-16 0,9-2 0 0,-1 1 0 15,0-1-160-15,-2-1-16 0,0 2-16 0,4-5 0 16,4 1-64-16,0 2-16 0,-1 0 0 0,-1-2 0 16,-3 0-144-16,1-3 128 0,2 0-128 0,3 2 128 15,3 0-128-15,-3 3 0 0,-3-1 144 0,2 0-144 16,4-2 128-16,0 5-128 0,2-1 160 0,-2 1-160 15,-4-3 128-15,2 2-128 0,2 1 0 0,1 0 144 16,2 2-144-16,-3 0 0 0,0 0 0 0,-3 0 0 16,2 0 0-16,1 0 0 0,1 3 0 0,-2-2 0 15,-3 2 0-15,-1-2 0 0,5 0 0 0,0-1 0 0,1 0 0 16,-4 0 0-16,-5 0 128 0,1 0-128 0,1 0 0 16,4 0 0-16,3 0 0 0,-4 0 0 0,-6 0 176 15,0 3-48-15,0-1-128 0,2 1 192 0,4-2-16 16,-5 0-16-16,-1 2 0 0,0 0 0 0,0-2-32 0,2 0-128 15,2-1 192-15,2 0-64 0,-1 0-128 0,-3 0 0 16,2 0 144-16,1-1-144 0,0 0 0 0,2-1 0 16,2 1 0-16,-4 1 0 0,-3 0 0 0,2-1 0 15,0-1 0-15,4 1 128 0,2-1-128 0,-5-1 0 16,-2-1 0-16,2 2 0 0,3-1 0 0,2 1 0 16,1 0 0-16,-1-1 0 0,-5-2 0 0,0 1 0 15,1 1 0-15,0 2 128 0,2 0-128 0,-5-2 0 16,-4 1 0-16,-1 0 128 0,2 0-128 0,0 2 0 0,1 4 0 15,0-4 0-15,0-4 0 0,-2 1 0 0,-2 2 0 0,3 0 0 16,1-1 0-16,0 1 0 0,0-1 0 0,1-1 0 16,-2-3 0-16,-1 2 0 0,2 0 0 0,0-1 0 15,1-3 0-15,-2 3 0 0,-4-1 0 0,-4 0 0 16,-1 2 0-16,1 1 0 0,4 3 0 0,-1 0 0 16,-4-1 0-16,-3 0 0 0,-1-1 0 0,0 1 0 15,-1-1 0-15,6 2 0 0,3 0 0 0,-3-2 0 16,-1-2 0-16,1-1 0 0,-1 0 0 0,3-1 0 15,3 2 0-15,0 0 0 0,2-3 0 0,-4 2 0 16,-4-2 0-16,-2-2 0 0,1 3 0 0,-1 0 0 16,2-1 0-16,0 2 0 0,0-1 0 0,-2-2 0 15,-4 4 0-15,2-1 0 0,-1-2 0 0,3 0 0 16,0 0 0-16,2 0 0 0,1 1 0 0,-1-4 0 16,-2 1 0-16,-1-1 0 0,0 3 0 0,5-1 0 0,1 0 0 15,0-2 0-15,-3 3 0 0,-2-2 0 0,0 2 0 16,-1 2 0-16,0-3 0 0,5 3 0 0,3 0 0 0,-3-1 0 15,2 1 0-15,-3 1 0 0,-1-3 0 0,7 4 0 16,0-1 0-16,-1 1 0 0,0 1 0 0,1-3 0 16,-1 1 0-16,0 0 128 0,0 1-128 0,6 2 0 15,4-3 0-15,-2 0 0 0,-3 2 0 0,2-1 0 16,-2 0 0-16,7 1 0 0,1 0 0 0,-1 1 0 16,-4-1 0-16,1 2 0 0,0-2 0 0,4 0 0 15,6 1 0-15,-3 0 0 0,-6 0 0 0,1-1 0 16,-1 1 0-16,3 0 0 0,5 1 0 0,-2 1 0 15,-3 0 0-15,0 1 0 0,0-2 0 0,2 1 0 0,2 0 0 16,-2 4 0-16,-3-1 0 0,-1-1 0 0,-1-3 0 16,6 2 0-16,2 2 0 0,-3-2 0 0,-3 2 0 15,0-1 0-15,-1-1 0 0,5 0 0 0,2-1 0 0,-3 0 0 16,-2 0 0-16,0 1 0 0,2-2 0 0,-1 0 0 16,-1 0 0-16,2 1 0 0,-6-1 0 0,3 1 0 15,0 3 0-15,1-1 0 0,1-2 0 0,-1 0 0 16,-1 0 0-16,0 2 128 0,0 1-128 0,3 1 0 15,-2-1 0-15,-2-2 128 0,1 1-128 0,1 1 0 16,3 1 0-16,-2-3 0 0,0 1 0 0,-2-2 128 16,-2 2-128-16,2-1 0 0,2 1 0 0,-1 0 0 15,0 0 0-15,-2 0 0 0,0-2 0 0,1 1 0 16,1 2 0-16,-1 1 0 0,-1-2 0 0,2 1 0 0,-1-1 0 16,2 1 0-16,2 1 0 0,-3-1 0 15,-4-1 0-15,3-1 0 0,-1 1 0 0,5 2 0 0,2 0 0 16,-4-3 0-16,-5 0 0 0,1 0 0 0,-2 1 0 0,2 1 0 15,-1-1 0-15,-4 0 0 0,0-2 0 0,-6 1 0 16,-4-1 0-16,-3 0 0 0,0-1 0 0,0 0 128 16,0-1-128-16,-2 0 0 0,-3-1 0 0,-2 1 0 15,-5-3 0-15,-1-1 128 0,0 0-128 0,-1 1 0 16,1 0 0-16,0-1 0 0,-1 2 0 0,0-3 0 16,-3 1 0-16,-4-1 128 0,-4 0-128 0,-1 2 0 15,0-4 0-15,-2 3 0 0,1 1 0 0,-5-2 144 16,-3 1-144-16,0 0 0 0,-2 1 224 0,0-1-64 15,-4 2-16-15,-1 2 0 0,-3 0-144 0,-1 1 192 16,-2 1-192-16,2 2 192 0,-4 2-192 0,1 0 0 16,-3-1 0-16,2 2 0 0,-5 2 0 0,1-3 0 0,-2 2 0 15,1 0 0-15,-1 4 0 0,-2 1 0 0,0 3 0 0,-2 0 0 16,-3 3 0-16,-2 1 0 0,1 1 0 0,-2 7 0 16,3-3 0-16,-5 7 0 0,0 0 0 0,0 5 0 15,-2 6 0-15,2 2 0 0,0 3 0 0,0 4 0 16,0 3 0-16,2 0 0 0,-2 2 0 0,2 3 0 15,1-1 0-15,2 2 0 0,1-4 0 0,3 2 0 16,-4 5 0-16,4-5 0 0,-3 0 0 0,1-3 0 16,-2-1 0-16,1-4 0 0,-1-1 0 0,-2-4 0 15,-1 1 0-15,0 1 0 0,-2-1 0 0,0 1 0 16,-2-4 0-16,1 3 0 0,1-4 0 0,-3 4 0 16,2-6 0-16,-3 2 0 0,2-1 0 0,-2 1 0 15,-1-3 0-15,0 3 0 0,1-1 0 0,-1-3 0 0,0-2 0 16,0-5 0-16,0-3 0 0,0 0 0 0,-2-5 0 15,0-2 0-15,-3-5 0 0,1-1 0 0,-4 1 0 0,-1-6 0 16,0-1 0-16,-3-2 0 0,0 2 128 0,-2-2-128 16,-4 3 0-16,-3-3 128 0,-3 4-128 0,-5-4 0 15,-7 2 0-15,-2-1 128 0,-4-2-128 0,-3 3 0 16,-2 0 0-16,-1 1 0 0,-2 1 0 0,-3-2 0 16,-5 4 128-16,-3-4-128 0,-4 1 0 0,0 3 128 15,0-4-128-15,3 2 128 0,1-3-128 0,-1 1 0 16,-5-4 0-16,0 2 128 0,-3 2-128 0,-1-4 0 15,2 3 144-15,-2-2-144 0,-2 1 0 0,-4 0 0 16,-6-2 0-16,0 2 128 0,0 2-128 0,-2-4 0 16,-3 2 0-16,-3 0 128 0,-5-3-128 0,0 1 0 15,4 1 0-15,-3-2 0 0,-7 0 0 0,4-1 0 16,0 1 0-16,0-1 0 0,0-2 0 0,0 0 0 0,-1 2 0 16,2-2 0-16,3 0 0 0,-3 1 0 0,-4-2 0 0,1 0 0 15,6 1 0-15,-3 3 0 0,1-3 0 0,-6 0-128 16,-4-1 128-16,3 2 0 0,2-1 0 0,-5 0 0 15,-5-1 0-15,3 0 0 0,3-1 0 0,-5 0 0 16,1-1 0-16,-2 1 0 0,2 0 0 0,-1-2 0 16,2 2 0-16,-2 0 0 0,-5-1 0 0,4 2 128 15,4 0 0-15,-4 2 0 0,-3-1 0 0,5 3 0 16,3-2-128-16,-1 1 176 0,-3-2-176 0,4 0 192 16,4 2-192-16,2-1 0 0,1 1 0 0,-3 1 0 15,-4-2 0-15,5 0-224 0,1-2 80 0,-1 1 16 16,-5-1 0-16,3 0 0 0,1 0 0 0,2 1 0 15,0 2 128-15,-3-1 0 0,-2 0 0 0,2 1 0 0,1-1 0 16,-4 0 0-16,-6 1 0 0,4-2 0 0,3 3 0 16,-5 0 0-16,-7-1 128 0,4 3-128 0,0-1 0 0,0 2 144 15,-1-2-144-15,1 0 0 0,-1 3 128 0,1-3-128 16,-1 3 0-16,0 1 0 0,-4-6 0 0,4 4 0 16,4 0 0-16,-6-3 0 0,-5-1 0 0,3 1 0 15,5 1 0-15,-7-2 0 0,-3 0 0 0,0 1 0 16,4 0 0-16,1 1 0 0,-11-1 0 0,7-1 0 15,4 2 0-15,-4 3 0 0,-8-3 0 0,0 3 0 16,2-2 0-16,-1 3 0 0,2 1 0 0,2 2 0 16,2-5 0-16,-4 3 0 0,-7-3 0 0,6 3 0 15,1-2 0-15,-3 2 0 0,-8-3 0 0,6 5 0 0,5-3 0 0,-3 2 0 16,-6-2 0-16,8 3 0 0,6 0 0 0,57-7 0 16,-14 0 0-16,-8 3 0 0,-7-2 0 0,-4 3 0 15,-4 0 0-15,-2 0 0 0,-2 0 0 0,-100 7 0 16,39-7 0-16,22 2 0 0,14-5 0 0,11-1 0 15,9-2 0-15,2-1 0 0,0-1 0 0,0-1 0 16,6 0-160-16,0-1 160 0,0 0-160 0,0 0 160 16,0-2 0-16,4-2-144 0,3 1 144 0,-3 2 0 15,-1-2 0-15,3-1 0 0,3 1 0 0,2 1 0 16,1 1 0-16,0-2 0 0,0-2 0 0,3 1 0 16,4 1 0-16,3-4 0 0,0 0 0 0,39 6 0 15,-10-3 0-15,0-3 0 0,-4 2 0 0,-3-4 0 16,-4 1 0-16,-1-4-192 0,-3 2 64 0,-63-11 0 0,24 3 128 15,17 4-128-15,10 3 128 0,0 0-128 0,-2 0 128 16,2 2 0-16,4-4 0 0,5 5 0 0,3 1 0 0,-2 5-128 16,-5 0 128-16,0-1 0 0,-2 2 0 0,2 0 0 15,2 5 0-15,3 1 0 0,0 0 0 0,-2-2 0 16,-4 2 0-16,4 0 0 0,1 1 128 0,5-1-128 16,2-2 160-16,2 2-160 0,-4 0 144 0,-1 0-144 15,-3-4 128-15,4-2-128 0,6-1 0 0,0 0 128 16,4 2-128-16,3 1 0 0,0 0 128 0,-7 0-128 15,-3-2 128-15,2 1-128 0,0 0 128 0,8 2-128 16,-1 2 0-16,4 1 128 0,2 2-128 0,0-2 0 16,-1 1 0-16,-2-1 128 15,2 1-128-15,-1-3 0 0,1 0 0 0,2-2 0 0,1 0 0 0,5 0 0 0,1 0 0 0,1-2 0 16,0 1 0-16,-2 0 0 0,-2-2 128 0,2-3-128 16,-2 1 0-16,3 2 160 0,1-1-160 0,4-1 160 15,-1 3-160-15,4 0 0 0,-3 1 0 0,5 0 0 16,2 1 0-16,-1-1 0 0,-4-2 144 0,1 1-144 15,1-2 128-15,2 1-128 0,-1 1 128 0,3-1-128 16,3-1 160-16,3 2-32 0,2-2-128 0,1 3 192 16,5-1-192-16,-1 0 0 0,4-1 0 0,0 2 0 15,0-1 128-15,8 2-128 0,-3 0 0 0,1 0 144 16,0 0-144-16,1 0 0 0,-1 0 0 0,-1 0 0 16,2-2 0-16,-6 1 0 0,3 1 0 0,1 0 0 15,1 0 0-15,8 0 0 0,0 0 0 0,-7-4 0 16,7 4 0-16,0 0 0 0,0 0 0 0,-8-4 0 15,8 4 0-15,-6-3 0 0,1-3 0 0,5 6 0 0,-6-11 0 16,5 1 128-16,-3 0-128 0,2-4 0 0,-1 0 0 0,2-3 128 16,0-1-128-16,1-2 0 0,0-4 0 0,1-5 0 15,2-4 128-15,-1-7-128 0,1 0 0 0,0-7 0 16,1 2 0-16,3-5 0 0,-1-2 0 0,2-5 0 16,-2-3 128-16,0-7-128 0,1-7 0 0,-2 3 0 15,0 3 0-15,0 1 0 0,0 4 0 0,-1-3 0 16,-2 0 0-16,1-2 0 0,-1 1 0 0,1 1 0 15,-2 10 128-15,2 3-128 0,-1 0 0 0,2 23 0 16,-3-8 0-16,1-4 0 0,-1-4 0 0,2 3 0 16,-2-3 0-16,1 2 0 0,2-2 0 0,2-30 0 15,0 12 0-15,-4 14 0 0,2 5 0 0,-2 7 160 0,2 3-160 16,1 5 160-16,-1 4-160 0,-1 3 0 16,-1 1 0-16,1 4 0 0,-3 1 0 0,1 3 0 0,0 2-160 0,1 0 160 15,-1 5 0-15,-1-2 0 0,0 9 0 0,0 0 0 16,0 0-144-16,0 0-144 0,0 0-32 0,0 0 0 31,0 0-1280-31,0 0-256 0,0 0-48 0</inkml:trace>
  <inkml:trace contextRef="#ctx0" brushRef="#br0" timeOffset="40851.15">26381 13670 2751 0,'0'0'128'0,"0"0"16"0,0 0-144 0,0 0 0 0,0 0 0 0,0 0 0 16,0 0 2064-16,0 0 384 0,-1-9 80 0,1-3 16 15,1 2-1424-15,1 1-288 0,-2 9-48 0,8-11-16 16,-2-6-336-16,2 3-80 0,2 2-16 0,0-4 0 16,1 1-208-16,0-1-128 0,3-5 128 0,3 4-128 0,2 1 0 15,1 1 0-15,0 1 0 0,2 1 128 0,1 2-128 16,-3 5 0-16,-2 0 0 0,-4 5 128 0,-14 1-128 0,10 5 0 16,-6 3 0-16,-4 6 0 0,-9 5 0 0,-4 4 144 15,-3 4-144-15,-5 0 160 0,-1 8-160 0,-4-1 192 16,-2 0-192-16,1 2 192 0,-2 0-192 0,2-2 0 15,2-2 0-15,1 1 0 0,0-4 0 0,3-2 0 16,5-6 0-16,6-3 0 0,2-3 0 0,8-15 0 16,0 0 0-16,0 0 0 0,14 5 304 0,6-8 16 15,8-9 16-15,7-6 0 0,4-2 48 0,9-4 16 16,3-3 0-16,4 0 0 0,3 1-192 0,-2-1-32 16,-1-3-16-16,-4-2 0 0,-3 0-160 0,-5-1 0 0,-5 0-192 0,-2 2 192 15,-3 7-240-15,-5 5 80 0,-5 1 16 0,-4 6 0 16,-6 7 144-16,-13 5-208 0,0 0 80 0,0 0 128 15,-4 15-384-15,-10 5 64 0,-6 4 0 0,-6 9 0 16,-4 4 192-16,-3 3 128 0,-4 0-160 0,-1 2 160 16,-2-1 0-16,1 2-144 0,-1-2 144 0,5-3 0 15,-3-4 0-15,6 1 0 0,4-5 0 0,5-6 0 16,4-6 0-16,6-1 0 0,3-3 0 0,8-5 0 16,2-9 256-16,0 0 96 0,19 0 16 0,7-3 0 15,6-1 144-15,8-9 16 0,1-4 16 0,3-4 0 16,0 0-336-16,3-6-64 0,0 3-16 0,4-5 0 15,1 1-128-15,3-4 0 0,2 1 0 0,-2 2 128 16,-2 0-128-16,-5 0 0 0,-4 5 144 0,-7-3-144 0,-7 4 0 16,-3 4 0-16,-3 5 0 0,-6 5 0 15,-6 6 0-15,-12 3 0 0,0 0 0 0,4 8 0 0,-8 5 0 16,-5 5 0-16,-7 2-176 0,-3 10 176 0,-5 5 0 0,-6 4-144 16,-4 2 144-16,1 5 0 0,-4-4 0 0,2 2 0 15,-3 1 0-15,1-1 0 0,0 0 0 0,1-3 0 16,2 0 0-16,5-3 0 0,3-6 0 0,5-4-128 15,3-4 128-15,4-5 0 0,2-5 0 0,7-4 0 16,5-10 0-16,0 0 0 0,12 4 160 0,3-4-32 16,5-9-128-16,11-4 192 0,7-10 48 0,8-1 0 15,5-1 0-15,3-7 0 0,3-4-240 0,-3-3 176 16,-2-3-176-16,1-4 160 0,-1-4-160 0,2-4 128 0,1 2-128 16,-1 0 128-16,0 0-128 0,-2 0 0 0,-5 0 144 15,-9 7-144-15,-10 7 0 0,-9 6 144 0,-5 8-144 16,-8 9 0-16,-3 3 0 0,-3 12 0 0,-8 8 0 0,-6 3 0 15,-7 8 0-15,-7 11 0 0,-7 7 0 0,-5 7 0 16,-7 8 0-16,-3 7 0 0,-1 2-144 0,0 9 144 16,4 2 0-16,-1 3 0 0,0 0 0 0,-2 0 0 15,0-4 0-15,3-6 0 0,4-3 0 0,4-7 0 16,2-8 0-16,5-1 0 0,3-7 0 0,6-5 0 16,5-6 0-16,7-6 0 0,1-5 0 0,6-6 0 15,6 0 0-15,-2-11 0 0,16 4 0 0,5-8 0 16,6-3 0-16,9-7 0 0,3-5 0 0,4-7 128 15,3 0-128-15,-3-5 144 0,-3 3-144 0,-7 5 160 16,-9 8-160-16,-4 9 0 0,-7 7 0 0,-8 13 0 16,-8 6-128-16,-3 13-64 0,-8 9-16 0,-8 9 0 15,-7 6-160-15,-3 8-16 0,-6 6-16 0</inkml:trace>
  <inkml:trace contextRef="#ctx0" brushRef="#br0" timeOffset="51421.17">28115 11369 20271 0,'0'0'1792'0,"-9"-2"-1424"0,0-2-368 0,1 1 0 31,8 3-576-31,-9-1-176 0,2-2-32 0,7 3-16 0,0 0 1504 0,0 0 288 0,-7-6 64 0,7 6 16 16,0 0-64-16,-2-6-16 0,2 6 0 0,0 0 0 15,0-8-176-15,0 8-48 0,0 0 0 0,0 0 0 16,0 0-48-16,0 0-16 0,0 0 0 0,0 0 0 16,0 0-96-16,0 0-32 0,0 0 0 0,0 0 0 15,0 0-256-15,0 0-48 0,-1 10-16 0,-2 4 0 16,-1 3 32-16,0 2 0 0,-2 1 0 0,2 7 0 0,-5-2 0 15,0 8 0-15,-1 3 0 0,-2 2 0 0,-4 5-96 0,1 3 0 16,0 4-16-16,0-2 0 0,1 1-176 0,2 0 128 16,1-3-128-16,-1-2 128 0,1-7-128 0,2-2 0 15,0 0 0-15,1-3 128 0,1-3 0 0,-1 0-128 16,1-4 192-16,-1 1-64 0,0-2 80 0,1-1 16 16,0 0 0-16,0-2 0 0,-2 0-32 0,1 0-16 15,1 0 0-15,0-4 0 0,0-3-176 0,0-1 160 16,2-5-160-16,5-8 160 0,-1 10-160 0,1-10 128 15,0 0-128-15,0 0 128 0,5 8 0 0,-5-8-128 16,0 0 192-16,14 1-64 0,0-2 48 0,1-2 0 16,3 0 0-16,1 1 0 0,1-3-176 0,1-3 0 0,-1 3 0 0,2 0 0 15,1-1 0-15,2 1 0 0,0 1 0 0,5 1 0 16,-1 2 0-16,4 1 0 0,-1 0 0 0,7 0 0 16,0 0 0-16,3 1 0 0,0 1 0 0,4-1 0 15,0-2 0-15,0 1 0 0,1-2 0 0,1 4 0 16,3-5 0-16,1 3 0 0,3 0 0 0,-2 3 0 15,0-1 0-15,-1-1 0 0,-2 2 0 0,-2-1 0 16,-1 2 0-16,0 1 0 0,-1-1 128 0,1-1-128 16,0 0 0-16,0 3 0 0,0-4 0 0,-2 1 0 15,1-2 0-15,-3 0 0 0,-3 0 0 0,0 2 0 16,-1 0 0-16,1-1 0 0,-2 1 0 0,2-1 0 16,4 1 0-16,-1 2 0 0,-1-1 0 0,0 2 0 15,0-2 0-15,-2 1 0 0,1-1 0 0,-3 1 0 16,-1-3 0-16,3 0 0 0,-1-2 128 0,2 1-128 0,-2 0 0 0,0 0 0 15,5-3 0-15,-2 2 0 0,1 2 0 0,-1 2 0 16,-5 1 0-16,-1-5 128 0,1-4-128 0,-1 2 0 16,-3-1 0-16,0 1 0 0,0-1 0 0,1 2 0 15,2-5 0-15,1 2 0 0,1 1 0 0,0 0 0 16,3 0 128-16,-3-2-128 0,-3 0 0 0,2 2 0 16,0 1 0-16,-1-1 0 0,-3-2 0 0,0 1 0 15,1 2 128-15,1-1-128 0,-2 2 0 0,-2-3 0 16,1 3 0-16,1 0 0 0,0 1 0 0,-1 0 0 15,-1 0 0-15,-2 1 0 0,-1 0 0 0,-2 2 0 16,1-2 0-16,0-1 0 0,-2 0 0 0,-1 0 0 0,-2 0 0 0,0 0 0 16,0 1 0-16,-1 2 0 0,-2-2 0 15,1 2 0-15,-1 3 0 0,0-2 0 0,0-4 0 16,1 4 0-16,-1 2 0 0,0 2 0 0,-2-3 0 0,1 2 0 16,0-2 0-16,-1 2 0 0,-2 0 0 0,1-3 0 15,0-3 0-15,-2 1 128 0,-3 0-128 0,-11-2 0 16,11 3 160-16,-2-2-160 0,-9-1 192 0,0 0-192 15,12 1 192-15,-12-1-64 0,10 4 0 0,-2-3-128 16,-8-1 144-16,0 0-144 0,7 0 0 0,-7 0 144 16,0 0-144-16,12-2 0 0,-12 2 0 0,7-5 128 15,-7 5-128-15,0 0 0 0,5-7 144 0,-1 2-144 16,-4 5 192-16,0 0-16 0,0 0-16 0,7-10 0 16,-5 3-160-16,2-2 0 0,-4 9 144 0,2-11-144 15,1-1 0-15,1-2 128 0,1-2-128 0,0-1 0 0,0-4 0 0,3 0 144 16,1-6-144-16,1-1 0 0,0-6 160 15,1 1-160-15,2-2 128 0,0 0-128 0,-1-3 0 0,2 0 0 16,2-1 0-16,2-3 0 0,1 1 0 0,-8 18 0 16,2-8 0-16,2-1 0 0,1-2 0 0,2 1 0 15,1 0 0-15,0 1 0 0,0 2 0 0,13-17 0 16,-9 9 0-16,-4 7 0 0,-4 0 0 0,-3 5 0 16,-3-3 0-16,-2 2 0 0,-1 0 0 0,-3-2 0 15,0 4 0-15,-2-2 0 0,-1 3 0 0,1 2 0 16,2 2 0-16,-3 2 0 0,0 1 0 0,0 2 0 15,3 2 0-15,-1 3 0 0,-1-1 0 0,2 3 0 16,-2-2 0-16,-1 10 0 0,5-10 0 0,-1 2 0 16,-4 8 0-16,4-6 0 0,-4 6 0 0,5-9 0 0,-5 9 0 15,0 0 0-15,5-6 0 0,-5 6 0 0,0 0 0 0,0 0 0 16,0 0 0-16,0 0 0 16,0 0 0-16,0-11 0 0,0 11 0 0,0 0 0 0,0 0 0 0,0 0 0 15,0 0-144-15,0 0 144 0,-5-6 0 0,5 6 0 16,0 0 0-16,-10-5 0 0,1 1 0 0,9 4 0 15,-12-1 0-15,2 0 0 0,0 1 128 0,10 0-128 16,-11 0 0-16,-1 0 0 0,-1 0 0 0,2 0 0 16,-2 0 0-16,-1 0 0 0,-2 0 0 0,-2 1 0 15,-1 2 0-15,8-1 0 0,-3-1 0 0,-3 2 0 16,-2-1 0-16,-3 0 0 0,-1 0 0 0,1 2 0 16,-3 1 0-16,-18 0 128 0,6-1-128 0,6 0 0 15,-1 0 0-15,1-2 0 0,0-3 0 0,0 2 0 16,-1 0 0-16,-2-2 128 0,0 1-128 0,-2 1 0 0,-1 2 0 0,2-3 0 15,-2 3 0-15,1 0 0 16,2 2 0-16,1-2 0 0,3 0 0 0,13-2 0 0,-5 1 0 0,-5 1 128 16,-4 1-128-16,-1 1 0 0,-2-3 0 0,-1 0 0 15,-2-1 0-15,-29 1 0 0,14-2 0 0,3 0 0 16,4-1 0-16,3 0 0 0,1 0 0 0,-1 1 0 16,-1 0 128-16,1 0-128 0,-1 0 0 0,0 0 0 15,0 0 0-15,-1 0 0 0,1 0 0 0,1-2 0 16,2 1 0-16,-1 0 0 0,-1-1 0 0,1 1 0 15,3-3 0-15,-1 4 0 0,-3 5 128 0,1-3-128 16,3 2 0-16,1-3 144 0,0 0-144 0,2 2 0 16,0-1 144-16,2-2-144 0,2 1 0 0,-3 2 128 15,0-2-128-15,1 2 0 0,-1-1 0 0,-2 2 0 0,-1-1 0 16,0 3 128-16,2-2-128 0,-3-2 0 0,0-2 0 0,2 3 0 16,2 1 0-16,-1 1 0 0,5-3 0 15,-2 0 0-15,2-1 0 0,-1-1 0 0,1 1 0 0,0-1 0 16,-1 0 0-16,1 0 0 0,-4 0 0 0,0 2 0 15,-2 0 0-15,2-2 0 0,1-1 0 0,1 1 128 16,0 0 0-16,2 0 0 0,-2 0 0 0,1 0 0 16,1-3 32-16,-1 2 16 0,1-2 0 0,-2 0 0 15,3-2 16-15,0 1 0 0,-1 1 0 0,1 2 0 16,1 1-192-16,1-1 160 0,1-1-160 0,3 1 160 16,-1 0-160-16,2 1 128 0,-1 0-128 0,3 0 128 15,0-3-128-15,1 2 0 0,1 1 0 0,0 0 0 16,-1 0 0-16,1 1 0 0,0 2 0 0,-1-1 0 15,-2 0 0-15,0-1 0 0,1 0 0 0,0 2 0 0,-1-1 0 16,0 1 0-16,-1 2 0 0,-2-1 0 0,-2-2 0 0,0 3 0 16,2 2 0-16,1-4 0 0,-1 0 0 0,3 1 0 15,-2 0 0-15,3 1 0 0,1-1 0 0,-1-3 0 16,1 1 0-16,-1 1 0 0,0 3 0 0,2-3 0 16,1-2 144-16,1 0-144 0,-1 1 0 0,0-1 0 15,2-1 0-15,-2 1 128 0,3-1-128 0,2 0 0 16,0 0 0-16,3-1 128 0,0 0-128 0,3-1 0 15,6 2 0-15,-8 0 0 0,8 0 0 0,0 0 0 16,0 0 0-16,0 0 128 0,-6-3-128 0,6 3 0 16,0 0 0-16,0 0 128 0,0 0-128 0,0 0 0 15,0 0 0-15,0 0 0 0,-4-8 0 0,4 8 0 16,0 0 0-16,0 0 128 0,0 0-128 0,0 0 0 0,0 0 0 16,0 0 0-16,0 0 0 0,0 0 0 0,0 0-128 0,0 0 128 31,14 0-1408-31,4 0-192 0,1 1-32 0,4 2-11200 0,-3 2-2240 0</inkml:trace>
  <inkml:trace contextRef="#ctx0" brushRef="#br0" timeOffset="55355.83">28022 11283 2751 0,'0'0'256'0,"0"0"-256"15,0 0 0-15,0 0 0 0,0 0 2000 0,6-8 368 16,-6 8 64-16,0 0 0 0,5-8-1264 0,-5 8-256 16,4-11-48-16,-4 11-16 0,0-8 112 0,0 8 0 15,0-10 16-15,0 10 0 0,0 0-48 0,-4-6-16 16,4 6 0-16,0 0 0 0,0 0-96 0,0 0-32 16,0 0 0-16,-9-1 0 0,9 1-224 0,-11 3-48 15,2 4-16-15,3 4 0 0,-1 2-48 0,1 5-16 0,-2 2 0 0,0 5 0 16,-3 7 64-16,1 5 16 0,-1 5 0 15,-1 5 0-15,0 4-96 0,-4 2-16 0,0 3 0 0,2 0 0 16,-1 0-144-16,2-3-16 0,3-2-16 0,1-4 0 16,0-6-80-16,1-3-16 0,1-4 0 0,-1-1 0 15,-1-5 288-15,2-1 48 0,-4-1 16 0,2-2 0 16,2-4-128-16,0-1-32 0,0 0 0 0,0-2 0 16,1-3-64-16,2-4-32 0,-1 1 0 0,5-11 0 15,-4 8-32-15,4-8 0 0,0 0 0 0,0 0 0 16,0 0 0-16,0 0 0 0,0 0 0 0,0 0 0 15,0 0-16-15,0 0-16 0,13 1 0 0,5-3 0 16,0-3-160-16,2-1 0 0,-1-2 0 0,3 3 128 16,1-3-128-16,2 4 0 0,-2 3 0 0,2 0 0 15,1-2 0-15,0 3 0 0,4-1 0 0,1-1 0 16,5 0 0-16,0-2 0 0,3 2 0 0,4 0 0 0,1 2 0 16,3 0 0-16,1 0 0 0,-1 3 0 0,-4 1 0 0,4 1 0 15,0 0 0-15,3 2 0 0,2 0 0 0,3-1 0 16,0 3 0-16,0-1 128 0,-3 3-128 0,-1-2 0 15,-1 1 0-15,0 3-176 0,-2-2 176 0,2 3 0 16,4 2 0-16,0-2 0 0,4-4 0 0,-4 4 0 16,-2 2 0-16,-1-2 0 0,-4-5 0 0,2 1 0 15,-2-5 0-15,2 4 0 0,3-1 0 0,0-1 0 16,1 0 0-16,0-3 0 0,-5 1 0 0,0 0 0 16,1-3 0-16,-2-2 0 0,-3 0 0 0,3 3 0 15,-1-2 0-15,1 3 0 0,1 0 0 0,1 1 0 16,0-1 0-16,1 1 0 0,-4 4 0 0,-2-4 0 0,-3 0 0 15,-1-1 0-15,4-1 0 0,-4 0 0 0,2 0 0 0,2-3 0 16,-1 0 0-16,0 0 176 0,1 1-176 0,-2-1 192 16,-1-1-192-16,-4 1 0 0,0-3-192 0,-5 0 192 15,-1 0 0-15,0 0 0 0,1 1 0 0,-2-2 0 16,-2 4 0-16,0 0 0 0,1 2 0 0,1 1 0 16,-4-3 0-16,1-1 0 0,2 3 0 0,2-1 0 15,-3 1 0-15,-2-2 0 0,1-3 0 0,-3 2 0 16,2 2 0-16,0-1 0 0,-3-1 0 0,-1 0 0 15,-4 1 0-15,2 0 0 0,-2 0 0 0,0 0 0 16,-1-2 0-16,-3 2 0 0,0 2 0 0,0-2 0 16,-1 0 0-16,0 1 0 0,-2-1 0 0,1 2 0 15,-2 3 0-15,-1-2 0 0,-9-3 0 0,10 3 0 16,-10-3 0-16,10 5 0 0,0 1 0 0,-10-6 0 0,0 0 0 0,0 0 0 16,9 4 0-16,-9-4 0 0,0 0 0 0,10 2 0 15,-10-2 0-15,0 0 0 0,10 3 0 0,-10-3 0 16,0 0 0-16,0 0 0 0,11 5 0 0,-11-5 0 15,8 6 0-15,-8-6 0 0,0 0 0 0,0 0 0 16,0 0 0-16,11 2 0 0,-11-2 0 0,0 0 0 16,0 0 128-16,10-2-128 0,-1 1 0 0,-9 1 0 15,10-5 0-15,0 0 0 0,-1 0 128 0,0-4-128 16,0 0 0-16,1-5 128 0,1-1-128 0,1-3 0 16,0-2 0-16,2-1 128 0,2-4-128 0,2-3 0 15,-1-3 0-15,4-3 0 0,-1-3 0 0,2-2 0 16,-1-2 0-16,1-5 0 0,-1 1 0 0,-8 18 0 0,2 0-160 0,3-6 160 15,1-5-128-15,2-4 128 0,-1-1 0 16,0-3-144-16,-1 3 144 0,17-30 0 0,-7 18 0 0,-5 10 0 16,-3 9 0-16,-4 5 0 0,-1 1 0 0,0-1-128 15,1-1 128-15,1 1 0 0,-3-3 0 0,0 0 0 16,-1-2-144-16,-1 1 144 0,1-1-160 0,-2 3 160 16,4 1-192-16,-2 5 48 0,-2 0 16 0,2 6 0 15,-1 2 128-15,0 3-192 0,-3 0 192 0,-1 4-192 16,-2 3 192-16,0-1-128 0,-2 2 128 0,-5 8-128 15,0 0 128-15,5-8 0 0,-5 8 0 0,0 0 0 16,4-7 0-16,-4 7 0 0,0 0 0 0,0 0 0 16,4-7 0-16,-4 7 0 0,0 0 0 0,0 0-128 15,0 0 128-15,0 0 0 0,0 0 0 0,0 0-128 16,0 0 128-16,0 0 0 0,0 0 0 0,0 0 0 0,-12 2 0 0,2 0 0 16,0 1 0-16,0 1-128 0,-2-1 128 0,0 2 0 15,-2-2 0-15,-2 1 0 0,1 1 0 0,0 1 0 16,-2-2 0-16,1 1 0 0,-3-1 0 0,-2 2 0 15,0-2 0-15,-3 0-128 0,-4 0 128 0,-2 0 0 16,-4-2 0-16,14 1 0 0,-6-2 0 0,-4 1 0 16,-5 1 0-16,0 2 0 0,-3-1 0 0,-2-2 0 15,1 0 0-15,-37-2 0 0,8-2 0 0,1 1-128 16,0 0 128-16,0 0-128 0,1-1 128 0,5 5 0 16,5-1 0-16,-1-2 0 0,0 0 0 0,-4 0 0 15,-3-2 0-15,0 2 0 0,0 0 0 0,7 2 0 16,2 1 0-16,27-1-128 0,-5 1 128 0,-2 2 0 15,-6-2 0-15,-2-1 0 0,-2-1 0 0,-2 1 0 16,0-2 0-16,-42 0 0 0,14-2 0 0,5 1 0 0,2 1 0 16,-1-2 0-16,0 0 0 0,1 1 0 0,-1 0 0 0,0-2 0 15,2 1 0-15,0 0 0 0,1 0 0 0,-1-1 0 16,1 2 0-16,4-1 0 0,5-1 0 0,1-1 0 16,6 2 0-16,2-1 0 0,0 1 0 0,1 0 0 15,0 0 0-15,-2 1 0 0,-1-1 0 0,0 0 0 16,-1 0 0-16,3 4 0 0,0 2 0 0,-1-2 0 15,0 1 0-15,-2-1 0 0,0 2 0 0,-1-1 0 16,-2-3 0-16,1 2 0 0,2 1 0 0,4 0 0 16,3 0 0-16,3 1 0 0,5-2 0 0,3 1 0 15,3-2 0-15,1 0 0 0,-1 1 0 0,5-2 0 16,2-3 0-16,2 2 0 0,-1 1 0 0,-2 0 0 16,-2-3 0-16,5 3 0 0,-1 0 0 0,2 0 0 15,-2 0 0-15,1 0 0 0,2 0 0 0,-1 0 0 16,1 0 0-16,3 0 0 0,2-1 0 0,0 0 0 15,-3-2 0-15,2 2 0 0,2 0 0 0,1-1 0 0,-2-1 0 0,4-2 192 16,2 1-64-16,2 1 0 0,6 3-128 0,0 0 144 16,-7-2-144-16,7 2 160 0,0 0-160 0,0 0 0 15,0 0 0-15,0 0 128 0,-2-7-128 0,2 7 0 16,0 0 0-16,0 0 128 0,0 0-128 0,0 0 0 16,0 0 0-16,0 0 0 0,0 0 0 0,0 0 0 15,0 0 0-15,0 0 0 0,0 0 0 0,0 0 0 16,0 0 0-16,0 0 0 0,0 0 0 0,0 0 0 15,0 12 0-15,-2 0 0 0,-1-4 0 0,-1 3 0 16,0 5 0-16,0 2 0 0,-1-1-144 0,-1 2 144 0,-1 3 0 0,0 3 0 16,-2 0 0-16,0 5 0 0,-1-2 0 15,1 4 0-15,-4 3-128 0,0 1 128 0,-1 0 0 16,0 0 0-16,-1 1 0 0,0 1 0 0,-2 1 0 16,1-1 0-16,2 0 0 0,2-3 0 0,1-3 0 0,1 0 0 15,1 0 0-15,0-4 0 0,0-2 0 16,2 1 0-16,0 0 0 0,1-6 0 0,-3 0 0 15,3 2 0-15,1-3-128 0,-1-1 128 0,1-4 0 0,3-1 0 16,-1 0-160-16,2 0 160 0,-3-1-128 0,4-3 128 16,0 2-128-16,0-12 128 0,7 10-128 0,-1 0 128 15,-6-10-176-15,13 14 176 0,1-5-208 0,3 0 80 16,1-4-32-16,2 4 0 0,3-2 0 0,2 1 0 16,-3 1-16-16,5-4 0 0,2 2 0 0,2-1 0 15,-2-5 176-15,3 0-128 0,2 0 128 0,4 2-128 16,0-1 128-16,6 2 0 0,-2-1 0 0,3-1 0 15,6 0-160-15,0 1 160 0,1 1-192 0,-2 0 192 0,-2-1 0 16,0-1 0-16,4 1 0 0,3 1 0 0,5 1 0 0,1-2 0 16,0 1 0-16,-1 3 0 0,-2-1-224 0,-1-2 64 15,-2-2 16-15,0 2 0 0,1 1 144 0,2 0-160 16,3 0 160-16,-4 4-160 0,-3-2 160 0,-2-2 0 16,-1-3 0-16,-2 3 0 0,1 0 0 0,1 2 0 15,5-1 0-15,1-1 0 0,1-1 0 0,2 1-128 16,-2 3 128-16,0-6 0 0,-5 0 0 0,2 0 0 15,2 2 0-15,0 2-128 0,2-1 128 0,-2 2 0 16,-1 0 0-16,-4 0 0 0,-5 4 0 0,-1-5 0 16,-6 2 0-16,1-3 0 0,-3-2 0 0,0 1 0 15,-1 2 0-15,0-1 0 0,-3-4 0 0,3 2 0 16,1-1 0-16,-1 0 0 0,-3 4 0 0,1-6 0 0,-2-5 0 0,-4 5 0 16,0 4 0-16,-1-3 0 0,-1-2 0 0,-2 2 128 15,1-1-128-15,2 2 128 0,-2 1-128 16,4 0 128-16,0-1-128 0,-1 4 0 15,1 0 0-15,0 1 0 0,1 3 0 0,-1-2 0 0,-2 1 0 0,-1-3 0 16,-3 3 0-16,0-3 0 0,-1 1 0 0,-1-2 0 16,-6-3 0-16,-1 0 0 0,-3 0 0 0,1 0 0 15,-13-2 0-15,10-2 0 0,-10 2 0 0,10-1 128 16,-10 1-128-16,10-3 144 0,-10 3-144 0,10-2 160 16,-10 2-160-16,0 0 160 0,9 0-160 0,-9 0 160 15,0 0-160-15,0 0 0 0,0 0 144 0,0 0-144 16,8-5 128-16,-8 5-128 0,0 0 128 0,0 0-128 15,6-7 128-15,0 4-128 0,0-5 128 0,-1 2-128 0,-5 6 0 16,0 0 0-16,10-5 0 0,-1-3 0 0,0 0 0 16,-1 3 128-16,1-2-128 0,3 0 0 0,1-5 0 15,-3 1 128-15,1 0-128 0,1-3 0 0,-1 0 0 0,2-4 0 16,-1-3 0-16,1-1 128 0,0 3-128 0,1-5 0 16,0-8 128-16,2-1-128 0,3-3 128 0,3 0-128 15,0-1 160-15,3-3-160 0,-1-3 0 0,0 2 0 16,1 2 0-16,-1-3 0 15,-1 3 144-15,-2-1-144 0,-2 3 128 0,0-1-128 0,-1 0 224 0,-1-1-32 16,-1 1-16-16,1-1 0 0,-2 1 64 0,-7 19 16 16,-1-1 0-16,2-6 0 0,0 0 0 0,0-3 0 15,0-1 0-15,0-1 0 0,0-4-80 0,7-25-16 0,-3 10 0 0,-2 6 0 16,1 9-160-16,-2 7 0 0,-3 2 0 0,1 7 0 16,-2 3 0-16,3 4 0 0,-2 0 0 0,-1 4 0 15,0-1 0-15,-1 4 0 0,-5 5 0 0,0 0 0 16,0 0 0-16,0 0 0 0,7-6 0 0,-7 6 0 15,0 0-304-15,0 0 64 0,0 0 16 0,0 0 0 32,-7 9-1536-32,0 0-304 0,-2 2-64 0,-4 4-16 0</inkml:trace>
  <inkml:trace contextRef="#ctx0" brushRef="#br0" timeOffset="56419.69">29011 19217 12895 0,'1'-14'1152'0,"2"1"-928"0,-3-1-224 0,0-1 0 16,0 3 736-16,-2 1 96 0,1 1 32 0,-1 2 0 15,0 2 192-15,2 6 32 0,-5-8 16 0,5 8 0 16,0 0 224-16,0 0 32 0,0 0 16 0,-12 8 0 0,3 2-480 0,0 6-80 16,0 6-32-16,1 6 0 0,1 6-96 0,-2 3-32 15,0 5 0-15,-1 5 0 0,1 4-48 0,-1 4-16 16,-1 3 0-16,2 6 0 0,-3-3 48 0,-1 2 16 16,0-6 0-16,3-3 0 0,-1-5-64 0,-1 0-16 15,0 2 0-15,0-3 0 0,-2-5-128 0,4-1-16 16,-3-4-16-16,1-2 0 0,1-6-128 0,0-1-32 15,0-1 0-15,0-5 0 0,2-4-80 0,1-1-32 16,0-1 0-16,2-3 0 0,1-5-144 0,5-9 0 16,0 0 0-16,0 0 128 0,0 0-128 0,0 0-192 15,0 0 32-15,0 0 16 16,0-11-368-16,1-3-80 0,1-1-16 0,2-3 0 16,1-1-1232-16,-1-1-240 0,2-3-48 0,5 1-7552 15,1 0-1520-15</inkml:trace>
  <inkml:trace contextRef="#ctx0" brushRef="#br0" timeOffset="57757.98">29024 19063 9215 0,'-18'-19'816'0,"8"7"-656"0,-2 3-160 0,1-1 0 0,-1 4 2176 0,2 0 416 15,1 1 80-15,9 5 16 0,-10-4-1600 0,2 0-320 16,8 4-64-16,0 0-16 0,0 0 208 0,0 0 64 16,0 0 0-16,0 0 0 0,7-9-240 0,0 5-32 15,2 0-16-15,3-1 0 0,0 0-80 0,4 1-16 16,2-5 0-16,3 3 0 0,5 2-176 0,4-3-32 15,6-2-16-15,3 0 0 0,4 1 0 0,4 3 0 16,3-2 0-16,-2 0 0 0,2 3-16 0,-2-2 0 16,0 1 0-16,4 0 0 0,1-3 48 0,4 4 16 15,5 2 0-15,0 1 0 0,1-1-96 0,-1-1-32 16,-1-3 0-16,0 3 0 0,1-2-144 0,2 2-128 16,2 0 144-16,3 0-144 0,0 0 128 0,-2 1-128 0,-6-2 0 15,0 0 144-15,1 0-16 0,0 2 0 0,2 0 0 16,1 2 0-16,-1 2 64 0,-1-2 0 0,-5 1 0 15,-1 0 0-15,-2 3-64 0,2-2 0 0,3 0 0 16,-2-1 0-16,2 5-128 0,-1 1 0 0,-2-3 144 0,-4-2-144 16,-3-1 0-16,-3 1 0 0,-1 0 0 0,1-1 128 15,1-1-128-15,-1 2 0 0,-3 2 0 0,1-2 0 16,-1-1 0-16,0-1 0 16,-5 0 0-16,-2 0 128 0,-3-1-128 0,-1 0 0 0,-4 0 0 0,1-1 128 15,-1 0-128-15,-15 0 0 0,2 1 0 0,2-1 0 16,0-1 0-16,0 1 128 0,-2-2-128 0,1-1 0 15,-2 0 128-15,11-2-128 0,-5 0 160 0,-3 2-160 16,-3 2 160-16,-1 0-160 0,-2 1 160 0,0 1-160 0,0-3 128 16,-1 3-128-16,2 1 0 0,-4 0 144 0,1-2-144 15,0 1 0-15,-10 1 0 0,12 0 0 0,-12 0 0 0,10 0 0 16,-10 0 0-16,10 0 0 0,-10 0 0 0,0 0 0 16,10 1 0-16,-10-1 0 0,0 0 0 0,0 0 128 15,10 3-128-15,-10-3 0 0,0 0 0 0,12 5 128 16,-12-5-128-16,10 4 0 0,-10-4 0 0,10 2 0 15,-10-2 0-15,12 7 0 0,-6 0 0 0,-6-7 0 16,6 9 0-16,1 3 0 0,-2 0 0 0,-2 1 0 16,0 5 128-16,0 5-128 0,-2 1 0 0,-1 9 0 15,2 5 0-15,0 4 128 0,-1 5-128 0,1 1 0 16,4-2 0-16,-1-1 0 0,0-6 0 0,2-1 0 0,2 4 0 16,3 6 0-16,-1 7 0 0,3 3 0 0,1 3 0 15,-6-29 0-15,1 4 0 0,2-2 0 0,-1 2 0 16,1 2 0-16,-1-1 0 0,2 2 0 0,-2 3 0 0,11 39 0 15,-3-11 0-15,-4-10 0 0,-3-8 0 0,-2-4 0 16,-1-7 0-16,0-4 0 0,1-4 0 0,-1-4 0 16,-3 1 0-16,0-1 128 0,1-3-128 0,-3 5 0 15,-3-1 0-15,0-2 0 0,-1 2 128 0,-1-5-128 16,-4 2 0-16,0-4 0 0,0-3 0 0,-3 0 128 16,-2-2-128-16,2-1 128 0,-2-2-128 0,2 0 128 15,-2-1-128-15,0-2 0 0,1 0 0 0,0 2 128 16,0-5-128-16,2 1 0 0,-1-3 0 0,1 0 128 15,7-7-128-15,-9 4 192 0,9-4-192 0,-9 5 192 16,9-5-64-16,-9 3-128 0,9-3 192 0,-5 1-64 16,-2 0-128-16,1 2 160 0,-2-3-160 0,1 0 160 0,-2-3-160 15,0 2 0-15,0 1 0 0,-7-1 128 0,-1-2-128 0,3 1 0 16,1-1 0-16,1 3 0 0,-2-1 0 0,1 0 128 16,0-2-128-16,1 0 0 0,-1 2 0 0,0 1 0 15,-1 0 128-15,0 0-128 0,-2-1 0 0,-5 0 0 16,-3 1 0-16,0 0 0 0,-4-2 0 0,-3 1 0 15,-3-1 0-15,14 0 0 0,-6 2 0 0,-3-1 0 16,-4-1 128-16,-1-2-128 0,1 1 0 0,-5 2 0 16,1-2 0-16,-37 0 128 0,8-3-128 0,0 1 0 15,1 3 0-15,4-1 0 0,3 1 0 0,0 0 0 16,6 0 0-16,-1-3 0 0,2 1 0 0,-4 0 0 16,-2 0 0-16,-3-2 0 0,-3 2 0 0,3-1 128 15,2 3-128-15,4-2 0 0,3-3 0 0,-2 4 0 16,-3 1 0-16,-2-1 0 0,-6 1 0 0,2-2 0 0,-2 3 0 0,6 0 0 15,2-2 0-15,2 2 0 0,1-1 0 16,-4 2 0-16,-7 0 0 0,29 1 0 0,-7-2 128 16,-3 1-128-16,-3 0 0 0,-4 0 0 0,0 0 0 0,-6 0 0 15,-4 0 0-15,-52 0 0 0,16-2 144 0,11 4-144 16,10-2 176-16,2 0-48 0,0 0 0 0,0 0 0 16,1 0 128-16,3 0 32 0,1 0 0 0,5 0 0 15,6-3 32-15,1 2 16 0,2 1 0 0,2-3 0 16,-2-3-96-16,5 2-32 0,5 0 0 0,6 0 0 15,3-1-48-15,6 1-16 0,5 2 0 0,5 1 0 16,3-1-144-16,6 1 0 0,1 0 0 0,11 1 0 16,0 0-144-16,0 0-16 0,0 0 0 0,0 0 0 15,0 0-1168 1,0 0-224-16,0 0-48 0,16-4-16 0,-2 3-1664 16,4 0-336-16</inkml:trace>
  <inkml:trace contextRef="#ctx0" brushRef="#br0" timeOffset="60378.18">280 4932 10703 0,'0'0'464'0,"0"0"112"0,0 0-448 0,-7-2-128 16,2-2 0-16,5 4 0 0,-5-2 704 0,5 2 112 16,-5-6 16-16,-1 0 16 0,6 6-64 0,0 0-16 15,-5-5 0-15,5 5 0 0,-4-5 320 0,-1-4 48 16,5 9 16-16,-4-6 0 0,4 6-80 0,-1-11-16 15,1 11 0-15,1-7 0 0,-1 7-448 0,6-12-96 16,2 4 0-16,1-5-16 0,1 1-48 0,3 0 0 16,3-6 0-16,2-4 0 0,4-1 80 0,0-2 16 15,3-6 0-15,0 1 0 0,3 1-80 0,-1-1-16 16,-2 5 0-16,1 0 0 0,-2 2-32 0,-1 4-16 16,-4 2 0-16,1 2 0 0,0 6-80 0,-2 1-32 15,-1 5 0-15,-3 3 0 0,-2 0-288 0,-12 0 160 16,0 0-160-16,13 16 128 0,-3-1-128 0,-6 6 192 15,-7 0-192-15,1 10 192 0,-7 2-192 0,-1 4 192 16,-3 2-192-16,-1 2 192 0,-1-4-192 0,5-9 192 0,-2-3-192 16,1 3 192-16,-1-5-192 0,1 0 128 0,1 0-128 0,0-4 128 15,-1-2-128-15,3-3-224 16,0 3 48-16,0 2 16 16,3-2-832-16,1-7-160 0,3-3-48 0</inkml:trace>
  <inkml:trace contextRef="#ctx0" brushRef="#br0" timeOffset="60870.12">501 4644 18431 0,'0'-8'1632'15,"-1"-1"-1312"-15,1 9-320 0,-2-7 0 0,2 7 1776 0,0 0 272 16,0 0 64-16,0 0 16 0,0 0-1632 0,0 0-336 15,0 0-160-15,-4 12 160 0,1 1 96 0,1 4 32 16,0 2 0-16,-2 1 0 0,-1 4 304 0,0-6 64 16,1 2 16-16,-1 2 0 0,-1 5 0 0,-3-2 0 15,-3 3 0-15,2 3 0 16,-3 5-176-16,2 8-48 0,-4 1 0 0,2 5 0 0,-1 2-80 0,3 0-32 16,-5 0 0-16,4-3 0 0,0-4-80 0,1 4 0 15,-1-1-16-15,-3 24 0 0,1-3-240 0,1-3 176 16,3-4-176-16,0-4 160 0,-1-6-160 0,0-4 0 15,1-2 0-15,4-17 0 0,-2 3 128 0,2 7-128 0,0 3 0 0,2 3 128 16,0-1-128-16,3 1 128 16,2-1-128-16,1-4 128 0,2-4-128 0,0 0 128 15,4-2-128-15,1 1 128 0,2-1-128 0,13 27 160 0,-1-10-160 0,2-7 160 16,2-7-160-16,0-6 0 0,2-2 0 16,2-2 128-16,2-5-128 0,0-1 0 0,-2-2 144 0,3-1-144 15,1-3 144-15,-12-10-144 0,5 3 192 16,4-2-192-16,3 0 256 0,3 3-48 0,6-1-16 0,-1 2 0 15,3-1-32-15,39 4-16 0,-14-6 0 0,-7-2 0 16,-7-2 0-16,0-3 0 0,0 0 0 0,4-3 0 16,1-4-144-16,2-1 192 0,0-1-192 0,-3 0 192 15,-7-2-192-15,1 3 0 0,0-2 0 0,-2 4 0 16,-3 3-1424-16,-2 1-176 0,-2 0-16 16</inkml:trace>
  <inkml:trace contextRef="#ctx0" brushRef="#br0" timeOffset="62377.04">3164 6301 6447 0,'5'-12'272'0,"-3"5"80"0,-3-3-352 0,-1 2 0 0,-2 0 0 0,-3 1 0 0,0 3 2368 0,-2-1 416 16,-2-2 80-16,-1 3 16 0,-2-1-1360 0,-1-2-272 16,-2 5-48-16,-2-1-16 0,-2 2-176 0,0 2-48 15,2 3 0-15,0 4 0 0,-1-2-192 0,1 8-32 16,-2 3-16-16,2 4 0 0,-1 6-176 0,2 2-32 15,3 4-16-15,-2-1 0 0,1-1-160 0,3 2-16 16,4 0-16-16,4 0 0 0,-1-7-128 0,7-1-32 16,4-8 0-16,4-5 0 0,1-3-16 0,7-6-128 15,1-3 192-15,3-3-64 0,5-8 128 0,2-4 0 0,1-5 16 0,3-3 0 16,-1 0-32-16,1-4-16 16,-1 2 0-16,-2-4 0 0,-2 1-96 0,-5-1 0 15,-1 1-128-15,-3 3 192 0,-4 5-192 0,-2 2 144 0,-3 4-144 0,-1 8 128 16,-8 6-128-16,0 0 0 0,7 5 144 0,-1 8-144 15,-3 3 128-15,0 6-128 0,2 5 128 0,-2 2-128 16,-2 4 0-16,1 0 144 16,3 1-144-16,1-1 0 0,0-5 128 0,2-1-128 0,5-7 0 0,0-2 0 15,-1-5-192-15,0-3-80 0,1-4-32 0,2-2 0 32,2-6-1648-32,-1-3-336 0,7-11-64 0,-2-2-16 0</inkml:trace>
  <inkml:trace contextRef="#ctx0" brushRef="#br0" timeOffset="62849.4">3878 6238 17503 0,'0'0'768'0,"-9"11"176"0,4 2-752 0,-4 2-192 16,-1 3 0-16,-1 2 0 0,-1 1 2096 0,2 3 384 15,0 1 80-15,0-1 0 0,-2 4-1904 0,1-3-384 0,1-4-80 0,1-2 0 16,0-2 144-16,4-3 48 15,1-7 0-15,4-7 0 0,0 0 384 0,0 0 64 0,0 0 32 0,4-11 0 16,1-7 0-16,4-5 0 16,2-3 0-16,2-2 0 0,0 2-624 0,3-3-240 15,3 0 176-15,0-1-176 0,-1 1 128 0,1 5-128 16,0 2 0-16,0 3 0 0,-2 2 0 0,-1 4 0 0,1 8 0 0,-2 3 0 16,0 5 0-16,-3 2 0 0,-2 5-160 15,-2 6 160-15,-5 3-128 0,-1 3 128 0,-2 1-128 16,-3 5 128-16,-3-4 0 0,-2 4-128 0,-2-2 128 15,0-2 0-15,0-4 0 0,0-4 0 0,1-4 0 0,5-2 0 16,4-10 0-16,0 0 0 0,0 0 0 0,4-7 128 16,5-2 160-16,3-6 32 0,4-3 16 0,3-2 0 15,3-2-208-15,4-2-128 0,-1 2 160 0,1 1-160 16,3-5 0-16,-2 7 0 0,-3 1 0 0,-1 8 0 16,-2 1 0-16,0 7 0 0,-4 2 0 0,-3 7 0 0,-1 4 0 15,-1 5-160-15,-2 6 160 0,-4 3-128 0,-3-1 128 0,-3 8-192 16,-2 5 192-16,-1 0-192 0,-5 0 64 15,0 1 0-15,-1 0 0 0,0-5 0 16,2-4-816-16,2-9-144 0,2-2-48 16,3-8 0-16,0-10-1984 0,0 0-400 0,12-11-64 0,0-4-32 0</inkml:trace>
  <inkml:trace contextRef="#ctx0" brushRef="#br0" timeOffset="63198.02">4959 6210 20271 0,'0'0'896'0,"0"0"192"0,-5-8-880 0,-2 3-208 16,1 1 0-16,6 4 0 0,-9 0 1440 0,0 2 240 16,-2 0 48-16,-2 3 16 0,0 4-944 0,0 0-192 15,0 1-32-15,-4 5-16 0,-1 3-64 0,2 1-16 16,0 4 0-16,2-1 0 0,0 1-32 0,3-2-16 0,5 0 0 0,-1-1 0 15,2-1-208-15,4-1-32 0,2-3-16 0,4-1 0 16,3-4-176-16,2-2 0 0,2-6 0 0,0-2 128 16,2-1-128-16,1-4 192 0,2-5-192 0,3-2 192 15,2 1 16-15,0-4 16 0,-3-2 0 0,-2 1 0 16,0-1 96-16,-3 1 32 0,-1 0 0 0,-2 2 0 16,-3-1 32-16,-2 0 0 0,-6 1 0 0,0 0 0 0,-2 1 48 15,-4 0 16-15,0 1 0 0,-2 3 0 0,-2-1-256 16,0 3-32-16,-1 0-16 0,-1 0 0 15,1 4-528-15,-1 1-96 0,2 2-32 0,-1 2 0 16,2-1-2560-16,0-1-528 0</inkml:trace>
  <inkml:trace contextRef="#ctx0" brushRef="#br0" timeOffset="63486.31">5296 6154 22111 0,'0'0'976'0,"-9"6"208"0,-2 7-944 0,1 2-240 16,1 2 0-16,-2 3 0 0,2 2 1344 0,-1 2 208 16,1 4 48-16,0-4 16 0,1 3-912 0,2-6-176 15,1 1-32-15,4-4-16 0,3-3-80 0,5-2-16 16,0-7 0-16,3 0 0 0,3-1 64 0,1-5 0 0,0-5 0 0,3-2 0 16,0-7 32-16,1-3 16 15,-1-1 0-15,-1-3 0 0,1-2 48 0,-1-4 16 16,1 3 0-16,-2 0 0 0,-2-1-144 0,-3 3-32 15,-2-1 0-15,-2 1 0 0,-1 5-160 0,-2 4-32 0,0 0-16 16,0 6 0-16,-3 7-176 0,0 0 0 0,0 0 0 0,0 0 0 31,0 0-336-31,0 0-112 0,0 0 0 0,0 0-16 0,0 0-2336 16,0 0-464-16,0 0-80 0,-5 14-32 0</inkml:trace>
  <inkml:trace contextRef="#ctx0" brushRef="#br0" timeOffset="63837.26">5828 6085 17503 0,'0'0'768'0,"0"0"176"0,-6 14-752 0,-1 0-192 15,-2 4 0-15,1 4 0 0,-1-1 1456 0,-3 0 256 16,0 3 48-16,-1 1 16 0,0-1-432 0,0 4-64 16,-2-1-32-16,4 0 0 0,-2-8-288 0,3 0-48 15,0 0-16-15,2-3 0 0,0-8-384 0,8-8-96 16,0 0-16-16,0 0 0 0,0 0 0 0,0 0 0 15,9-5 0-15,3-1 0 0,2-6-80 0,1-2 0 16,-1-1-16-16,4-4 0 0,0-4-304 0,-1 1 128 16,1 1-128-16,-1-1 0 0,-2 3 144 0,0 0-144 15,0 1 0-15,1 4 144 0,-2 4-144 0,0 2 0 0,-5 2 0 0,-9 6 0 16,11 4 0-16,-2 3 0 16,-3 0-144-16,-1 4 144 0,-1-1 0 0,-3 6 0 15,-1 4 0-15,-2-1 0 0,-2 0 0 0,0 2 176 0,0-5-48 0,2 6-128 16,-3-3 128-16,0-1-128 0,1-2 0 0,1 1 0 15,1-5 0-15,1 1 0 0,2 1 0 16,0-5 0 0,-1-9-1408-16,4 7-304 0,2-1-48 0,4-6-12544 0</inkml:trace>
  <inkml:trace contextRef="#ctx0" brushRef="#br0" timeOffset="64098.19">6551 5576 30111 0,'0'0'1344'0,"-1"-6"256"0,-1 1-1280 0,2 5-320 15,0 0 0-15,0 0 0 0,-4 4 368 0,-1 8 0 16,-2 0 0-16,1 7 0 0,1 7 128 0,-3 1 16 16,-1 6 16-16,-1 2 0 0,0 3-160 0,1 6-48 15,0 1 0-15,2 6 0 0,0 1-128 0,2 0-16 16,1 0-16-16,1-6 0 0,0 0-160 0,2-5 0 15,-1-4 0-15,1 8-176 16,0-13-512-16,0-8-96 0,1-6-32 0,-2-3 0 16,1-7-400-16,1-8-96 0,-9 6-16 0,3-7 0 0</inkml:trace>
  <inkml:trace contextRef="#ctx0" brushRef="#br0" timeOffset="64243.61">6198 6081 13823 0,'4'-6'1216'0,"3"0"-960"0,4 1-256 0,3-3 0 16,3 3 3056-16,5 1 560 15,2-2 112-15,3 1 32 0,1 1-2464 0,4 0-480 16,3-1-112-16,3-1 0 0,4-1-448 0,4 0-96 0,6 2-16 0,2 2 0 31,1-2-656-31,-1-1-128 0,-6 2-16 0</inkml:trace>
  <inkml:trace contextRef="#ctx0" brushRef="#br0" timeOffset="65026.92">7758 6050 20207 0,'0'0'896'0,"-2"-5"192"0,2 5-880 0,0-8-208 15,-3 3 0-15,3 5 0 0,0 0 704 0,-8 0 80 16,-1 1 32-16,-2 3 0 0,-2 4-48 0,-1 2 0 16,-4 5 0-16,0 4 0 0,-2 3-320 0,3 3-64 0,-4 1 0 15,2 4-16-15,0-2 240 0,2 3 48 16,4-1 16-16,2-3 0 0,5 1-288 0,2-7-48 0,4-2-16 0,4-3 0 16,5-2-192-16,2-7-128 0,2 0 160 0,2-5-160 15,2-1 256-15,0-4-32 0,2-8-16 0,2 1 0 16,-2-1 160-16,2-3 16 0,-3-3 16 0,1-2 0 15,0-1-32-15,-2 0-16 0,-4 0 0 0,-2 1 0 16,-2-3-128-16,-3 1-32 0,-2 1 0 0,-1 1 0 16,-2 2-32-16,-1 1-16 0,-1 0 0 0,-2 1 0 0,-1 5-16 15,0 0-128-15,-1 2 192 0,-1 3-64 16,0 0-128-16,1 3 0 0,-1-1 0 0,6 3 0 0,-7-3 0 0,2 2 0 16,5 1 0-16,0 0 0 0,0 0 0 0,0 0 0 15,9-4 0-15,0-1 0 0,3 1-128 0,1 1 128 16,2-2 0-16,4-3 0 0,3 2 0 0,1-3 0 15,0 1 0-15,1-5 0 0,0-1 0 0,3 0 0 16,2-2 0-16,0-2 0 0,0 0 0 0,1-1 0 16,-1-2 0-16,0 0 0 0,0 0 0 0,1-1 0 15,-1 3 0-15,-3-1 0 0,-1-3 0 0,-5 2 0 16,0 1 0-16,-4 0 0 0,-2 1 0 0,-3 2 0 16,-1 3 0-16,-3 5 0 0,-4-1 0 0,-1 6 192 15,-2 4-192-15,0 0 192 0,-5 5-64 0,-3 8-128 16,-4 5 192-16,0 4-64 0,-5 7-128 0,-1 3 0 0,-2 4 0 0,1 6 0 15,-1 7 0-15,-3 3 0 16,1 5 0-16,-1 1 128 0,-1 6-128 0,1-3 0 16,-1 0 0-16,1 0 0 0,0-3 144 0,2-2-144 0,2-2 160 0,1-6-160 15,1-5 0-15,3 1-128 0,3-8-16 16,-3 8 0 0,4-10-1312-16,3-7-256 0,4-10-48 0,0-4-16 15,1-3-1040-15,2-10-192 0,0 0-64 0,0 0 0 0</inkml:trace>
  <inkml:trace contextRef="#ctx0" brushRef="#br0" timeOffset="65167.75">7967 6538 26207 0,'14'-8'1152'0,"-6"4"256"0,1 1-1136 0,4-1-272 0,1 1 0 0,2 2 0 16,2 1 656-16,2 1 80 0,2-2 16 0,3 1 0 15,2-3-304-15,4 3-64 0,3-2-16 0,3-3 0 16,2-2-368-16,0 2-208 0,1-5 16 0</inkml:trace>
  <inkml:trace contextRef="#ctx0" brushRef="#br0" timeOffset="66696.09">9200 6713 19343 0,'0'0'1728'0,"0"0"-1392"15,0 0-336-15,0 0 0 0,0 0 272 0,0 0-16 16,9 4 0-16,1-4 0 0,2-3 240 0,3-2 32 16,3-6 16-16,4-3 0 0,0-4 128 0,5-5 32 15,2-2 0-15,3-7 0 0,1-4-160 0,5-2-32 16,-1-5 0-16,1-1 0 0,-1-7-80 0,0 0-32 0,-1-2 0 0,1-3 0 16,-1-3-160-16,0-3-48 0,-2 1 0 0,-2-1 0 15,-4-2-64-15,-3 2 0 0,-2 8-128 0,-2 7 192 16,-4 4-192-16,-3 6 176 0,-3 7-176 0,-4 3 160 15,-3 7-16-15,-3 4 0 0,-2 5 0 0,-3 5 0 16,-3 4 64-16,-2 9 16 0,-5 7 0 0,-4 6 0 16,-4 7-96-16,-2 5 0 0,-3 4-128 0,1 6 192 15,-5 8-32-15,1 3-16 0,-2 6 0 0,1 2 0 0,2 2-16 0,0-2-128 16,5-1 192-16,1-5-64 0,3-3 64 0,4-5 16 16,4 0 0-16,3-5 0 0,2-5 80 0,5-4 16 15,2-3 0-15,4 0 0 0,2-6-304 0,4-3 0 16,0-4 0-16,4-2 0 0,4-6-144 0,1 0-144 15,0-5-32-15,11-6 0 16,-1-3-2544-16,0-5-512 0</inkml:trace>
  <inkml:trace contextRef="#ctx0" brushRef="#br0" timeOffset="66888.68">10172 6271 29487 0,'0'0'1296'0,"-4"7"288"16,-1 6-1264-16,-3 2-320 0,-2 3 0 0,5-4 0 0,-2 1 240 0,0 5-16 16,-3 2 0-16,-2 5 0 0,1-5 160 0,-1 3 48 0,1 2 0 0,1-4 0 15,0 0-240-15,2 1-64 0,0-3 0 0,2 1 0 16,0-3-320-16,0-1-80 16,1-4-16-16,2 4 0 15,0-7-2384-15,3-11-464 0</inkml:trace>
  <inkml:trace contextRef="#ctx0" brushRef="#br0" timeOffset="67318.27">10764 6312 17503 0,'0'-13'1552'0,"0"13"-1232"0,0-8-320 0,0 3 0 0,0 5 1472 0,-3-4 224 16,0-1 48-16,-3 0 16 0,0 1-704 0,-2 2-144 15,0 0-16-15,-5 2-16 0,-2 0-400 0,-2 3-80 16,-1 1-16-16,-2 2 0 0,-3 1 128 0,-1 3 32 16,-3 0 0-16,-1 4 0 0,-1 2-64 0,-3 1-16 15,3-2 0-15,1-1 0 0,3 1-192 0,3 1-32 16,3-1-16-16,4-2 0 0,5-3-224 0,3 1 144 16,3-4-144-16,4-7 128 0,0 0 16 0,12 3 0 15,3-3 0-15,4-2 0 0,4-3-144 0,4-3 0 16,3-5 144-16,1-3-144 0,-2-1 128 0,0 2-128 15,-1 0 160-15,-1 2-160 0,-2 0 176 0,-2 2-176 16,-4 5 192-16,-2 1-192 0,-3 1 128 0,-3 5-128 16,-1 5 0-16,-1 3 0 0,-2 5 128 0,-4 4-128 15,-1 2 192-15,-4 5-192 0,-1-1 256 0,-3 2-64 16,-1 5-16-16,-1 1 0 0,-3-2-176 0,-1-1 192 16,0 2-192-16,-1 1 192 0,1-6-192 0,1 2 0 0,0-5 144 0,0 0-144 15,1 0 0-15,1-3 0 16,3-1 0-16,0-2 128 0,1-1-368 0,1-3-64 0,1 0-16 15,3 2 0 1,3-3-2224-16,-3-12-448 0,0 0-80 0,11 3-32 0</inkml:trace>
  <inkml:trace contextRef="#ctx0" brushRef="#br0" timeOffset="67674.17">11139 6469 23727 0,'-1'-10'1040'0,"1"10"240"0,0-9-1024 0,0 3-256 16,0 6 0-16,0-4 0 0,0 4 448 0,0 0 64 16,0 0 0-16,0 0 0 0,0 0 112 0,-4 9 16 15,0 4 16-15,-4-1 0 0,2 1 48 0,0 3 16 16,-1 2 0-16,2-1 0 0,-1-2-80 0,3 0-32 15,1 2 0-15,2-6 0 0,2-1-288 0,3 1-64 16,2-6-16-16,0-3 0 0,4 1 64 0,0-6 16 0,2-2 0 0,1-6 0 16,1-2 288-16,0-1 64 15,0-4 16-15,2-3 0 0,-3-1-288 0,0 0-48 16,-1 2-16-16,-2-3 0 0,2-1-80 0,-3 1 0 0,-2 2-16 0,-1-4 0 16,-2 1-240-16,0 3 128 0,-1 0-128 0,0 3 0 15,-1 4 0-15,-1 2 0 16,-2 3 0-16,1-4 0 15,-1 13-1472-15,0 0-256 0,0 0-32 0,0 0-8800 0,0 0-1776 0</inkml:trace>
  <inkml:trace contextRef="#ctx0" brushRef="#br0" timeOffset="67879.14">11652 6235 24879 0,'0'0'1088'0,"-3"10"256"0,-2-1-1088 0,-1 4-256 15,3 4 0-15,-4 0 0 0,3 2 720 0,-1 0 96 16,0 1 16-16,0 1 0 0,-1 1-512 0,-1-2-112 16,1-1-16-16,0 0 0 0,-1-1 16 0,1-1 0 15,1-3 0-15,0-3 0 0,1 2-208 0,2-4 128 16,2-1-128-16,1-2 0 16,-1-6-1008-16,0 0-288 0,0 0-64 0</inkml:trace>
  <inkml:trace contextRef="#ctx0" brushRef="#br0" timeOffset="68836.65">12425 6336 15663 0,'0'0'1392'0,"4"-5"-1120"0,-4 5-272 0,3-8 0 16,-2 2 672-16,-1-3 80 0,-1 2 16 0,-3 2 0 15,-1-2 288-15,-3 0 64 0,-2 1 16 0,-2-2 0 0,-2 4-336 0,-1-1-64 16,-4-1-16-16,-2 5 0 0,-4 2-32 0,0 5-16 16,-2 2 0-16,1 2 0 0,-1-1-160 0,-2 5-16 15,-2 4-16-15,1 0 0 0,0-1-144 0,2 3-16 16,0-1-16-16,4 0 0 0,4-2-304 0,6 0 0 16,4-2 0-16,5-5 0 0,3 1 0 0,9-4 160 15,6 1-160-15,6-7 128 0,5-1 64 0,2-6 0 16,8-6 0-16,0-3 0 0,1-5 0 0,4-2 16 15,1-5 0-15,2 1 0 0,-4-6 32 0,2 3 0 16,-1 1 0-16,-1-3 0 0,-1-1 128 0,-3-1 16 16,-2-2 16-16,-1-2 0 0,-2 3-160 0,-4-3-48 15,-2-4 0-15,-2 0 0 0,-4-3-192 0,-1 5 144 16,-4 4-144-16,-1 10 128 0,-3 4 0 0,-1 6 0 16,-2 4 0-16,-5 11 0 0,0 0 16 0,-3 9 0 0,-2 3 0 0,-2 11 0 15,-4 1-144-15,-4 11 0 0,-1 2 144 0,-2 6-144 16,-1 4 0-16,1 4 144 15,0-2-144-15,2 1 0 0,3 2 0 0,0-4 0 16,3-2 0-16,0-5 0 16,1-2-1472-16,1-3-288 0,2-3-64 0,-2 2-12544 0</inkml:trace>
  <inkml:trace contextRef="#ctx0" brushRef="#br0" timeOffset="69109.18">13469 6262 33167 0,'0'0'2944'0,"0"0"-2352"15,-5 5-464-15,-2 5-128 0,0 0 0 0,-2 3 0 16,-1 4 0-16,0 0 0 0,-3 0 224 0,0 2-32 15,0 1 0-15,-2 1 0 0,0-1-64 0,1-1 0 16,1-1-128-16,2-3 192 0,2-1-192 0,1 0 0 16,2-4 0-16,2 3 0 15,4-13-1792-15,0 0-256 0,0 0-64 0,0 0 0 0</inkml:trace>
  <inkml:trace contextRef="#ctx0" brushRef="#br0" timeOffset="69430.02">13701 6298 19343 0,'0'0'1728'0,"-7"8"-1392"0,-1 5-336 0,-3 2 0 16,-1 1 1888-16,1 0 304 0,-1 2 64 0,1-3 16 16,-2 0-1376-16,3 1-288 0,2-2-48 0,2 0-16 15,1-7-208-15,1 2-32 0,4-9-16 0,0 0 0 16,0 0 96-16,0 0 32 0,12-9 0 0,2 0 0 15,2-5-64-15,3-2-16 0,2-2 0 0,0 0 0 16,-2-5-176-16,3 1-32 0,-1 0-128 0,1 3 192 0,-2 1 128 0,-1 4 0 16,-2 4 16-16,0 0 0 0,-2 5 208 15,-2 5 32-15,-1 2 16 0,-3 8 0 0,0 3-336 0,-3 5-80 16,-1 5-16-16,-2 1 0 0,-2 5 0 0,-2-1 0 16,-3 4 0-16,0 2 0 0,-2 1-160 0,1-2 192 15,0-5-192-15,1 0 192 0,1-6-352 0,3 0-64 16,2-4-16-16,2-4 0 15,1-1-2640-15,2-10-544 0</inkml:trace>
  <inkml:trace contextRef="#ctx0" brushRef="#br0" timeOffset="70066.79">15593 5601 22111 0,'-1'-13'1968'0,"-2"4"-1584"16,2-1-384-16,1 3 0 0,-3 0 352 0,3 7-16 0,0 0 0 0,-6 10 0 15,-2 2 208-15,-3 8 32 0,-3 4 16 0,-3 6 0 16,-2 3 112-16,-4 9 32 0,-5 1 0 0,0 8 0 16,0 6-160-16,-1 6-48 0,-1 5 0 0,-1 4 0 15,-2 3-224-15,1-1-48 0,3 0-16 0,4-3 0 0,2-3-240 16,5-8 0-16,5-5 0 0,6-7 0 15,4-6-192-15,3-6-128 0,3-5-16 0,4-6-8624 16,1-5-1712-16</inkml:trace>
  <inkml:trace contextRef="#ctx0" brushRef="#br0" timeOffset="70498.38">15032 6282 28559 0,'0'0'1264'0,"8"-4"272"0,2-2-1232 0,5 2-304 15,6 0 0-15,4 2 0 0,6-2 0 0,3-1 160 16,5 0-160-16,3-1 128 0,8-5-128 0,-1 3 0 16,2-4 0-16,1 1 0 0,4 0 0 0,0-2 0 15,0-1 0-15,-4 1 128 0,-5 3-128 0,-6-3 0 16,-5 3-192-16,-5 0 192 0,-3 3-256 0,-3 0 64 16,-6 2 0-16,-3 2 16 0,-2-1 176 0,-2 0 0 15,-5 3 0-15,-7 1 0 0,0 0 0 0,0 0 304 16,0 10-48-16,-4 0-16 0,-6 3 320 0,-1 2 64 15,-3 3 16-15,-4 4 0 0,-2-2-176 0,-3 3-16 16,-4 0-16-16,0 1 0 0,1 1-144 0,-1-3-32 16,2 0 0-16,3-2 0 0,2-2 16 0,2-2 0 0,4-2 0 15,4-2 0-15,2-3-64 0,5 0-16 0,3-9 0 16,0 0 0-16,11 2-16 0,3-3-16 0,-2-4 0 0,5-3 0 16,2-2-16-16,3 0 0 0,0-5 0 15,0 1 0-15,-2-3-144 0,-1 3 128 0,-2 3-128 0,-1-1 128 16,-4 5-128-16,-2 0 0 0,-2 6 0 0,-1 2 0 15,0 6 0-15,-2-1 0 0,-1 5 0 0,-1 0 0 16,2-1 0-16,-1 4 0 0,-1-2 0 0,-1 4 0 0,2-2 0 16,1 1 0-16,2-1 0 0,0-3 0 0,2 1 0 0,1-5 0 15,2 2-192-15,4-4 192 16,0-2-1920-16,-2-3-272 0,2-3-48 16</inkml:trace>
  <inkml:trace contextRef="#ctx0" brushRef="#br0" timeOffset="70817.38">16455 6158 23951 0,'0'0'2128'0,"-5"6"-1696"16,-2 6-432-16,0-1 0 0,-5 2 928 0,-1 3 96 16,0 3 32-16,-4 4 0 0,-1 1-352 0,-1-2-80 15,-1 0-16-15,-1 0 0 0,2 0 96 0,2-3 32 16,0-2 0-16,3-3 0 0,3-4-352 0,0 1-80 0,5-2-16 0,2-3 0 15,4-6-48-15,0 0-16 0,8-7 0 0,5-1 0 16,1-6 16-16,5-2 0 0,2-2 0 0,1-1 0 16,1-2-240-16,0 2 144 15,0-2-144-15,1 2 128 0,0 1-128 0,0 3 0 0,0 1 0 0,-1 5 0 16,-1 1 0-16,-6 7 128 0,2 1-128 0,-3 6 0 16,-2 6 0-16,-3 3 0 0,-2 3 128 0,-4 2-128 15,-3 2 0-15,-2 2 0 0,-3 1 144 0,-1 3-144 16,-2-1 128-16,0 2-128 0,-4-2 128 0,-2 8-128 15,1-5-320 1,3-9-144-16,5-4-32 0,3-10-9920 0,1-7-1984 0</inkml:trace>
  <inkml:trace contextRef="#ctx0" brushRef="#br0" timeOffset="71101.23">17407 5761 26719 0,'0'0'1184'0,"0"0"240"0,0 0-1136 0,0 0-288 16,0 0 0-16,-4 15 0 0,-1 4 592 0,-3 3 64 15,-2 3 16-15,-4 5 0 0,-2 4-96 0,-1 3-32 16,-5 6 0-16,-2 4 0 0,-1 5-32 0,-4 2-16 15,1 3 0-15,1 1 0 0,0 2-224 0,3-3-32 16,3 3-16-16,3-5 0 0,4-7-416 0,5-2-96 16,0-9-16-16,5-6 0 15,2-3-1616-15,2-4-336 0,1-3-64 0,1-1-9840 0</inkml:trace>
  <inkml:trace contextRef="#ctx0" brushRef="#br0" timeOffset="71437.24">17791 5910 25791 0,'0'0'2304'0,"0"0"-1856"16,0 0-448-16,-4 9 0 0,-1 2 144 15,-3 2-144-15,-2 2 128 0,-3 2-128 0,-1 0 576 0,-2 5 16 16,-3 0 16-16,-3 4 0 0,-2 0 192 0,-4 3 32 15,-4-1 16-15,-1 3 0 0,0 2-240 0,-3-2-48 16,-2-1-16-16,5-2 0 0,0-6-224 0,4 0-32 16,2-4-16-16,4-2 0 0,3 0 176 0,4-1 48 15,3-1 0-15,4-4 0 0,3 1 16 0,4-3 0 16,5 2 0-16,2-3 0 0,4 1-240 0,1-2-32 16,5-1-16-16,6 1 0 0,4-2-80 0,2-3-16 15,2 2 0-15,3-1 0 0,1 1-128 0,1 2 128 16,0-3-128-16,1 1 128 0,-1 2-128 0,3 1-192 15,1 1 32-15,3-2 16 16,2 1-2672-16,1-2-544 0</inkml:trace>
  <inkml:trace contextRef="#ctx0" brushRef="#br0" timeOffset="72101.04">19673 6167 18431 0,'0'0'1632'0,"-5"0"-1312"0,-4-3-320 0,-1 2 0 16,-1 0 656-16,-2-1 64 0,0 2 16 0,-2 2 0 15,-3 0 320-15,-3 3 64 0,-5-1 16 0,-2-1 0 16,-2 2-272-16,-1 2-48 15,1 0-16-15,0 0 0 0,2 2-32 0,6-3-16 0,2 5 0 0,5-2 0 16,6 1-240-16,3 5-32 0,5-1-16 0,1-1 0 16,5 1-32-16,6 1-16 0,7 0 0 0,5 0 0 15,0-1-224-15,2 3-64 0,8-1 0 0,-2 1 0 16,-2 1-128-16,-2 1 0 0,-4 0 144 0,-3 1-144 16,-6 2 0-16,-3-1 0 0,-3 0 0 0,-4 0 128 15,-4 2 480-15,-5 1 96 0,-4-2 32 0,-4 1 0 16,-5 1-64-16,-3-1-16 0,-6-3 0 0,-2 2 0 0,-3-3-368 15,-1-1-80-15,-1-4-16 0,2-2 0 0,0-4-192 16,3 0 128-16,2-6-128 0,-5-7 0 16,8-6-800-16,9-7-256 0,6-1-48 0,8-7-16 15,5 0-1920-15,7-7-384 0</inkml:trace>
  <inkml:trace contextRef="#ctx0" brushRef="#br0" timeOffset="72333.14">20341 5647 11055 0,'-3'-8'976'15,"2"-2"-784"-15,-3 2-192 0,1 3 0 0,1-1 3456 0,2 6 640 0,0 0 128 16,-8 8 16-16,-1 0-2752 0,-1 8-544 0,-5 1-112 0,0 8-32 16,-2 6-224-16,-2 6-64 0,-1 9 0 0,-1 1 0 15,1 5-112-15,-2 8-16 0,2 1-16 0,0 6 0 16,-1 2-144-16,2 1-32 0,0 1 0 15,-4 21 0 1,6-17-512-16,3-8-96 0,3-10-32 0,4-6 0 16,3-13-1344-16,1-7-288 0,1-7-48 0,-2-5-9728 0</inkml:trace>
  <inkml:trace contextRef="#ctx0" brushRef="#br0" timeOffset="72737.01">19868 6376 4607 0,'10'-9'400'0,"-4"3"-400"0,2 0 0 0,2 2 0 0,4-2 4144 0,3 2 736 15,2 0 160-15,3 0 16 0,3-6-3520 0,3 5-720 16,2-1-144-16,3-2-32 0,4 3-48 0,2-3-16 16,1 2 0-16,3 1 0 0,3-3-128 0,0 0-16 15,-3 3-16-15,-3-1 0 0,-1 2-96 0,-8 2 0 16,-5 0-16-16,-5 0 0 0,-4-1 32 0,-4 1 16 16,-4 1 0-16,-9 1 0 0,0 0 384 0,0 0 80 15,0 0 16-15,0 0 0 0,-4 7-128 0,-3 0 0 16,-7 1-16-16,-1 4 0 0,-3 3-448 0,-2 3-96 15,-2 0-16-15,-1 2 0 0,-1-1-128 0,1 1 0 16,1 2 144-16,4-2-144 0,3-1 0 0,-6 4 0 16,8-2 0-16,8-9 128 0,3 2-128 0,3-3 0 15,4-1 0-15,4-3 0 0,3 0 176 0,2-6-48 16,3-2 0-16,1-4 0 0,-1 0 32 0,4-2 0 16,0-3 0-16,0 0 0 0,1-4-160 0,-2-1 160 15,-2-1-160-15,-3 4 160 0,-1 3-160 0,0-1 0 0,-4 2 0 0,-1 5 0 16,0 1 0-16,-1 4 0 0,-2 2 0 15,2 4 0-15,-3 2 0 0,1 3-144 0,1-1 144 16,0 2 0-16,1 2 0 0,2-1-128 0,-1 0 128 0,5-1 0 16,0-2-304-16,1 0 0 0,2-3 0 0,0-1 0 15,2-6-1392 1,2-2-288-16,-1-1-48 0,11-8-12448 0</inkml:trace>
  <inkml:trace contextRef="#ctx0" brushRef="#br0" timeOffset="72950.07">21298 6122 26719 0,'0'0'2368'0,"0"0"-1888"15,0 13-480-15,0-2 0 0,1 3 480 0,-2 2 0 16,-1 1 0-16,1 5 0 0,0 3 48 0,0-1 16 16,1 6 0-16,0-5 0 0,0 2-240 0,1 1-48 15,1 1-16-15,1-4 0 0,1 3-240 0,1-3 144 16,0-1-144-16,0-3 128 0,3-5-128 0,-1-2-176 15,2-2 48-15,0-3 0 16,1-2-1344-16,3-6-272 0,-3-4-48 0,9-6-10208 0</inkml:trace>
  <inkml:trace contextRef="#ctx0" brushRef="#br0" timeOffset="73173.7">21726 6177 23039 0,'0'0'1024'0,"1"-5"192"0,-1-3-960 0,0 8-256 0,0 0 0 0,0 0 0 15,0 0 1008-15,0 0 144 0,0 0 48 0,-5 8 0 16,-1-2-224-16,-2 5-32 0,-2 1-16 0,-3 4 0 16,-2 9-256-16,-1-1-48 0,-2 6-16 0,-1 1 0 15,-2 2-112-15,0 5-32 0,-1 3 0 0,1-1 0 16,-4 5-256-16,3-1-48 0,0 2-16 0,-1-1 0 16,5-5-144-16,2 0 0 0,2-5 0 0,1-3 128 15,3-2-128-15,2-3-224 0,1 0 48 0,3-6 16 16,1-4-608-16,2-2-112 0,0-7-16 0,1-8-13584 15</inkml:trace>
  <inkml:trace contextRef="#ctx0" brushRef="#br0" timeOffset="73617.85">22371 6228 23039 0,'16'-14'2048'0,"-8"10"-1648"16,-1 0-400-16,0-1 0 0,2 1 944 0,-9 4 96 15,6-2 32-15,-6 2 0 0,0 0-304 0,0 0-48 16,0 0-16-16,0 0 0 0,0 0 208 0,0 0 48 16,0 0 0-16,-6-2 0 0,-5 4-448 0,0-1-64 15,-2 1-32-15,1 1 0 0,-4 5-224 0,5-5-64 16,-2 2 0-16,0 2 0 0,-1-2 32 0,2 3 0 0,0 2 0 0,2-1 0 15,1 1-16-15,2 1 0 0,-1-2 0 0,2 3 0 16,1-4-144-16,2 4 128 0,-1-2-128 0,3 0 128 16,0 2 96-16,2-3 16 0,4 2 0 0,-2-1 0 15,0 3 48-15,1 2 16 0,1 0 0 0,0 1 0 16,2-2-64-16,-1 2-16 0,0-1 0 0,-1 1 0 16,-1-1-64-16,1 0-16 0,-3 0 0 0,-2-2 0 15,-2 0 176-15,0 1 48 0,-1-4 0 0,-2 0 0 0,-1-2 160 0,-2 1 48 16,1-3 0-16,-2 2 0 0,-4-5-144 15,-2 3-32-15,-3-3 0 0,-2 1 0 0,-6-4-192 16,-1 0-32-16,1 0-16 0,-5-2 0 0,1 0-160 0,-3 0 128 16,-2-1-128-16,4-1 128 0,-1 1-272 0,5-5-64 15,0 2-16-15,7-5 0 16,4 4-2304-16,2-5-464 0,3 4-80 0</inkml:trace>
  <inkml:trace contextRef="#ctx0" brushRef="#br0" timeOffset="74289.55">24229 6018 16575 0,'-5'-9'736'0,"5"9"160"0,-7-6-720 0,-1 2-176 0,-3 0 0 0,-1 0 0 15,-2 3 1664-15,-3-2 288 16,-1 3 64-16,-2 3 16 0,-4-1-624 0,-3 4-112 15,-3 4-16-15,0 4-16 0,-3 6-352 0,-2 5-64 0,-3 0-16 0,0 4 0 16,-3 1-160-16,5-2-32 0,1 3-16 0,2-4 0 16,3 0-48-16,6-1 0 0,3 2 0 0,5-8 0 15,2-1-176-15,6-2-32 0,4-1-16 0,5-3 0 16,4-2-176-16,5-2-48 0,4-5 0 0,7-1 0 16,4 1-128-16,5-3 0 0,5-2 0 0,3-3 0 15,4 0-256-15,2-1 0 0,3-2 16 0,-1 2 0 16,2 3-1872-16,-2-7-384 15,-3 1-80-15</inkml:trace>
  <inkml:trace contextRef="#ctx0" brushRef="#br0" timeOffset="74592.62">24620 6019 23039 0,'-12'4'2048'0,"-4"5"-1648"16,0 1-400-16,-2 3 0 0,-1 2 176 0,-3 4-48 15,0 3-128-15,-3 3 192 0,-1-1 336 0,0 3 64 16,1-2 16-16,3 5 0 0,1-4-96 0,3 2 0 16,1-2-16-16,6-3 0 0,5-2 48 0,4-2 16 15,6-5 0-15,5-2 0 0,4-3 64 0,4-6 16 16,5-3 0-16,2-1 0 0,4-4-160 0,3-1-32 16,-1-2 0-16,1-5 0 0,-2-1-64 0,-2-1-32 15,-3 0 0-15,-3-4 0 0,-3-3-96 0,-5 1 0 0,-3 0-16 0,-4 1 0 16,-3 0-80-16,-2-2-16 15,-2-1 0-15,-2 4 0 0,-2 2-144 0,-1 5 0 0,-2 2 0 16,-1-1 0-16,2 6-288 0,-3 2-96 16,2-3 0-16,8 6-16 15,-10-2-2256-15,10 2-448 0</inkml:trace>
  <inkml:trace contextRef="#ctx0" brushRef="#br0" timeOffset="74944.03">24964 6080 3679 0,'0'0'320'0,"-11"12"-320"0,0 3 0 0,-2 3 0 0,3 2 4464 0,-3 0 816 15,-2 2 160-15,0-2 48 0,1 1-3472 0,0-2-688 16,1-2-144-16,2 1-32 0,-1 0-352 0,2 0-80 16,3-3-16-16,0-5 0 0,3-1-144 0,4-9-48 15,0 0 0-15,0 0 0 0,0 0 128 0,0 0 32 16,11-7 0-16,0-2 0 0,3-5-288 0,1-2-48 15,3 0-16-15,1-1 0 0,0 2-320 0,2 0 144 16,1 0-144-16,1-1 0 0,0 4 128 0,-6 5-128 16,2-2 0-16,0 4 0 0,0 2 192 0,1 3 0 15,-2 0-16-15,-4 3 0 0,0 2-48 0,-3 4-128 16,-2 3 192-16,-2 0-64 0,-4 5-128 0,0 3 128 16,-4 6-128-16,-4 8 128 0,-4-5 64 0,-3 3 16 15,1 0 0-15,-2-5 0 0,0 1-208 0,2-4 0 16,1 0 128-16,2-3-128 0,1-2-224 0,2-2-96 15,-2-3 0-15,5-4-16 16,2-10-2448-16,0 0-480 0,0 0-112 0,15 0-16 0</inkml:trace>
  <inkml:trace contextRef="#ctx0" brushRef="#br0" timeOffset="75576.03">26206 5991 20783 0,'-11'-12'912'0,"4"6"208"0,-3-2-896 0,-3 1-224 0,-2-2 0 0,-2 3 0 16,-1-3 768-16,-2 4 128 0,-4 1 0 0,-2 4 16 16,-2 1 160-16,-1 6 16 0,-3 3 16 0,2-1 0 15,2 2-496-15,2 3-96 0,2 0-32 0,3 0 0 16,2 1-256-16,6 1-48 0,5-2-16 0,7 2 0 15,2 1 160-15,4-1 16 0,6-2 16 0,3 1 0 16,2 1-96-16,3-1 0 0,1 0-16 0,2 0 0 0,0 1-240 0,-2 2 144 16,-1-1-144-16,-1 2 128 15,-2 0-128-15,-3 1 0 0,-4 0 144 0,-4-1-144 0,-2 0 272 0,-3 1-16 16,-3-1 0-16,-2 0 0 0,-4-1 128 0,-1 0 0 16,-1-3 16-16,-3-1 0 0,-2 0-16 0,0-4-16 15,-1 2 0-15,-1-6 0 0,-2 2-160 0,1-4-16 16,-3-3-16-16,1-2 0 0,-1-2-176 0,2-1-272 15,2-3 64-15,4-1 16 16,3-3-2288-16,4-2-448 0,1-9-80 0,8 3-32 0</inkml:trace>
  <inkml:trace contextRef="#ctx0" brushRef="#br0" timeOffset="75819.22">26823 5537 27647 0,'0'0'1216'0,"0"0"256"0,0 0-1168 0,0 0-304 0,-9 11 0 0,-1 3 0 16,-3 5 560-16,-3 5 48 0,-4 8 16 0,-6 2 0 16,-2 3 64-16,-4 2 16 0,2 4 0 0,-1 6 0 15,2 3-416-15,1 4-80 0,0 1-16 0,2-1 0 16,1-3-192-16,4 3 0 0,-2 0 128 15,3-1-128-15,2-2-1088 0,4-2-272 0,2-9-48 16,3-6-11952-16</inkml:trace>
  <inkml:trace contextRef="#ctx0" brushRef="#br0" timeOffset="76305.45">26509 6053 22287 0,'26'-7'976'0,"-5"1"224"0,6 0-960 0,5 3-240 15,3-1 0-15,0-1 0 16,-1 0-336-16,2 1-112 0,-6-1-32 0,1-2 0 0,-5 2 96 0,-2-1 0 16,-3-2 16-16,-2 3 0 0,-3 0 32 0,-2-1 0 15,-2 2 0-15,-1 3 0 0,-1 1 208 0,-10 0 128 16,12 0-160-16,-12 0 160 0,0 0 0 0,10 4 0 15,-10-4 0-15,6 7 0 0,-6-7 480 0,0 9 32 0,-1 4 16 0,-3-2 0 16,-1 2 592-16,-4 3 112 0,0 3 32 0,-2 2 0 16,-3-1-144-16,-1 3-32 0,-2 0 0 0,-1 0 0 15,-2 1-192-15,1-4-64 16,0-1 0-16,2-1 0 0,3-3-256 0,4-1-48 16,3-1-16-16,3-3 0 0,4-10-176 0,0 0-32 15,0 0-16-15,0 0 0 0,13 2 48 0,2-5 16 0,3-6 0 0,1 1 0 16,1-6-144-16,0-1-16 0,1-1-16 0,-1-2 0 15,-2 0-176-15,0 2 128 0,-1 0-128 0,-3 5 128 16,-3-2-128-16,-4 8 0 0,-7 5 0 0,0 0 128 16,0 0-128-16,0 0 0 0,0 0 0 0,1 13 0 15,-3 1 0-15,-2 1-176 0,-1 0 176 0,1 1-128 16,0-2 128-16,2-2 0 0,1 1 0 0,3 0 0 0,-2-13 0 0,6 7 0 16,-6-7 0-16,12 9 0 0,-1-4-256 0,2-5 48 15,0-1 0-15,-2-3 0 16,2-3-1616-16,3-1-320 15,0-3-64-15,0 0-6896 0,2-1-1392 0</inkml:trace>
  <inkml:trace contextRef="#ctx0" brushRef="#br0" timeOffset="76654.06">27536 5907 21999 0,'0'0'960'0,"-5"7"224"0,-1-1-944 0,-2 3-240 0,-1 5 0 0,-2 0 0 15,-3 1 960-15,-1 4 128 0,-3 2 48 0,0 0 0 16,-2 3 80-16,-1 2 32 16,2-2 0-16,2 0 0 0,-1-1-480 0,4-3-80 15,1-2-32-15,3-3 0 0,2-5-192 0,2 1-32 16,2-4-16-16,4-7 0 0,0 0 224 0,0 0 64 0,9 0 0 0,0-4 0 16,2-1-336-16,5-5-64 0,0 0-16 0,5-3 0 15,-2-3-160-15,1-1-128 0,0 1 144 0,1-1-144 16,-1-2 0-16,2 3 128 0,-1-1-128 0,1 4 0 0,-2 1 0 15,-2 2 0-15,-3 4 0 0,-1 4 0 0,-1 3 0 16,-3 6 0-16,-2 3 0 0,-3 2-160 0,-1 4 160 16,-2 4 0-16,-2 2 0 0,-2 0-128 0,-2 3 128 15,0 1 0-15,-1-2 0 0,0 3-128 0,-2-3 128 0,4 3 0 16,-3-5 0-16,4-5 0 0,-1-1 0 0,3-4-208 16,0-1 80-16,3-3 128 15,1 0-1552-15,2-5-192 0,3-5-48 0,8 0-13072 16</inkml:trace>
  <inkml:trace contextRef="#ctx0" brushRef="#br0" timeOffset="76993.61">28735 4960 27359 0,'0'0'1216'0,"0"0"240"0,0 0-1168 0,-3 7-288 0,0 2 0 0,-4 2 0 16,-3 7 0-16,-3 6 0 0,-1-1 0 0,-3 6 0 16,-6 4 320-16,-1 8 128 0,-3 3 0 0,-2 8 16 15,-1 9-16-15,-1 0 0 0,-4 7 0 0,4 0 0 16,1 2-64-16,5-4 0 0,3 1-16 0,5-3 0 15,3-4-64-15,5-1-16 0,5-3 0 0,3-4 0 16,3-5 0-16,3-3 0 0,0-2 0 0,3-4 0 16,2-2-288-16,2-3 128 0,-2-5-128 0,1-1 0 15,1-10-384-15,0-4-176 0,2-2-32 0,-2-7-9136 16,0-5-1840-16</inkml:trace>
  <inkml:trace contextRef="#ctx0" brushRef="#br0" timeOffset="77172.11">28031 5830 26719 0,'4'-22'2368'0,"1"15"-1888"15,4-2-480-15,5 1 0 0,3 0 2304 0,6 0 384 16,5 2 64-16,7-1 0 0,5 0-2240 0,7 4-512 16,7-5 0-16,-1 2 0 0,2 2 0 0,2-4 0 0,4 4 144 0,2 1-144 15,4 0 0-15,-1-1-224 16,-4-1 32-16,-1 1 0 15,-8 2-2304-15,-2 1-464 0</inkml:trace>
  <inkml:trace contextRef="#ctx0" brushRef="#br0" timeOffset="83698.44">2114 5752 26719 0,'-12'-7'2368'0,"-2"-2"-1888"0,-1 2-480 0,4 5 0 16,1 1 160-16,2-1-160 0,8 2 160 0,-9 0-160 16,1 2 368-16,8-2-32 0,0 0 0 0,0 0 0 15,-1 10-80-15,0 4 0 0,1 4-16 0,1 2 0 16,3 5 208-16,-4 2 32 0,1 3 16 0,-1 6 0 15,-1 1-96-15,-2 4-16 0,0 1 0 0,-1 1 0 16,0 5-112-16,0-2-16 0,-2 2-16 0,1-1 0 16,-2 0 0-16,1 1 0 0,-2 3 0 0,1-7 0 15,-2-1-16-15,1-3 0 0,-1-3 0 0,-1 0 0 16,1-3 128-16,2 0 32 0,-1-8 0 0,0 3 0 0,1-3-64 0,0 1 0 16,1-5 0-16,5 0 0 0,-2 1-128 0,2-3-16 15,-2-2-16-15,3-4 0 0,2 1-160 0,-1 1 0 16,0-2 0-16,3 1 128 0,1-1-128 0,0-2 0 15,2-1 0-15,-1-2 0 0,2 2 0 0,0 0 0 16,0-4 128-16,5 3-128 0,3-2 0 0,3-1 0 16,0 1 0-16,6-3 0 0,0-1 0 0,2 0 128 15,-1-3-128-15,2 0 0 0,2-1 0 0,-1-1 128 16,5-4-128-16,-1 2 0 0,2 1 192 0,1-1-32 16,3 3-16-16,3 0 0 0,2 0-144 0,2 0 0 15,0 0 144-15,-2 0-144 0,-1 0 0 0,2 0 128 0,2-1-128 0,1-2 0 16,3-3 0-16,2 1 0 0,2 0 0 0,5-2 0 15,3 2 0-15,-2 1 0 0,-4-1 0 0,2-1 128 16,1 2-128-16,1 2 0 0,0 2 0 0,2 0 0 16,3 0 0-16,-2 0 0 0,-4 0 0 0,-1 0 0 15,1 0 0-15,2 2 0 0,1 1 0 0,3 1 0 16,4 1 0-16,0-3 128 0,-2-2-128 0,1 1 0 16,0-1 128-16,0 2-128 0,3 0 128 0,0 1-128 15,3-2 128-15,-4 3-128 0,-3-3 128 0,-1 2-128 16,2-1 0-16,2 3 128 0,1 3-128 0,1-3 0 15,-2-1 0-15,0 4 128 0,-1-2-128 0,0 2 0 16,0-1 0-16,2-1 0 0,1 3 0 0,-1-1 0 16,1 1 0-16,-1-3 0 0,-1-1 0 0,3 0 0 15,2 1 0-15,2-3 144 0,1 1-144 0,-3 1 0 16,-1 2 128-16,-1-4-128 0,-2 1 0 0,3 0 0 0,4 1 128 0,1-2-128 16,-1 0 0-16,1 3 0 0,-3-3 0 0,2 1 128 15,3-1-128-15,1-1 0 0,1 1 128 0,0-3-128 16,-1 0 0-16,-1 0 0 0,4 2 0 0,0 0 0 15,-1 0 128-15,-1-2-128 0,-1-2 0 0,-1 2 0 16,2 0 0-16,0 0 0 0,3 2 144 0,-1-2-144 16,-5 0 0-16,3-2 144 0,1 5-144 0,3-1 0 15,1-1 0-15,-2-1 0 0,-5 0 0 0,3 1 0 16,2 1 0-16,1-2 0 0,-1 0 0 0,-2 0 0 16,1-2 0-16,-5 1 0 0,-1 0 0 0,3-1 0 15,1-1 128-15,-6 1-128 0,1 1 0 0,-1 1 0 16,-2-4 0-16,3 3 0 0,1 1 0 0,-1-1 0 0,-4 1 0 0,2-3 0 15,-2 1 0-15,1 0 0 0,2 0 0 0,1 1 0 16,2-1 0-16,-3 1 0 0,-2-2 0 0,-1 2 0 16,-3 0 0-16,5 1 0 0,4 0 0 0,0-1 0 15,-1-1 0-15,1 1 0 0,-3 0 0 0,4 1 0 16,2 1 0-16,-2 0 0 0,0-1 0 0,-4 2 0 16,-1 0 0-16,0 2 0 0,1 0 0 0,2 1 0 15,0-1 0-15,-1-3 0 0,-2 2 0 0,-1-1 0 16,-1 3 0-16,6-1 0 0,1-1 0 0,2-3 0 15,-4 0 0-15,2 0 0 0,-1 0 0 0,5 0 0 16,2 0 0-16,-2 0 0 0,-2-2 0 0,0 1 0 16,0-2 0-16,3 2 0 0,0 1 0 0,2-2 0 15,2 0 0-15,-5 1 0 0,-2 0 0 0,2 1 0 0,1 0 0 16,-1 0 0-16,-2 0 0 0,0-1 0 0,-1-1 0 16,0 1 0-16,3 1 0 0,-2-1 0 15,1-1 0-15,-3 0 0 0,0-1 0 0,0 0 0 0,1 0 0 0,1 0 0 16,1 1 0-16,-1-1 0 0,-3 0 0 0,2-1 0 15,-1 0 0-15,5 0 0 0,4 2 0 0,-3-2 0 16,-4-1 0-16,-1 1 0 0,-3 0 0 0,2 0 0 16,6-1 0-16,-3 3 0 0,-2 0 0 0,-2 0 0 15,-1-1 0-15,4-2 0 0,3-1 0 0,-2 2 0 16,-4 1 0-16,-1 0 0 0,0-5 0 0,-1 4 0 16,1 2 0-16,2-1 0 0,-1 1 0 0,-4 0 0 15,0 0 0-15,-1 1 0 0,-1-1 0 0,2 1 0 16,4 0 0-16,-4 1 0 0,-2 0 0 0,0-2 0 15,-1 1 0-15,2 0 0 0,0-2 0 0,2 2 0 16,-2 0 0-16,-2-3 0 0,-2-1 0 0,1 1 0 0,-1 2 0 0,2-2 0 16,1-1 0-16,-4 1 0 0,-2 0 0 0,-1 0 0 15,0-1 0-15,3 1 0 0,-1 2 0 0,2 0 0 16,3 0 0-16,0-1 0 0,-2 0 0 0,1 1 0 16,-1 2 0-16,7-1 0 0,3-1 0 0,-3-1 0 15,-4 2 0-15,2-1 0 0,-3 2 0 0,6 2 0 16,2-2 0-16,-2 0 0 0,-1 0 0 0,0 0 0 15,2 0 0-15,-4 0 0 0,0 1 0 0,2-1 0 16,3-1 0-16,-6 1 0 0,-2-2 0 0,0 2 0 16,3 2 0-16,-1 0 0 0,1 0 0 0,-2-2 0 15,-6 0 0-15,1 1 0 0,3 1 0 0,2 2 0 16,2-1 0-16,-2-2 0 0,2-1 0 0,-5 1 0 16,-2-1 0-16,2 1 0 0,-1-1 0 0,5 3 0 0,1-2 0 15,1-1 0-15,-5-2 0 0,0 0 0 0,-1 2 0 0,2 0 0 16,2 0 0-16,-2 0 0 0,-3 0 0 15,-2-1 0-15,-4 0 0 0,-1 0 0 0,0 1 0 0,1 2 0 16,3-1 0-16,-1 2 0 0,0 0 0 0,-5-2 0 16,-2-1 0-16,3 1 0 0,-1-1 0 0,3 4 0 15,4 0 0-15,-2-2 0 0,-2-2 0 0,-3 0 0 16,-2-1 0-16,0 0 0 0,2-1 0 0,-1 2 0 16,1 0 128-16,0 0-128 0,-4-1 0 0,-1 0 0 15,-4-2 0-15,-2 2 128 0,-2 0 112 0,1 0 16 16,-2 1 0-16,2 0 0 0,3 0-256 0,-1 0 0 15,0-2 0-15,-2 1 0 0,-4 0 0 0,2-2 0 16,-4-1 0-16,2-2 0 0,0 4 0 0,2-2 0 16,-1 1 0-16,2-1 0 0,0-2 0 0,-1 2 0 0,-1 2 0 15,-3-3 0-15,-2-3 128 0,1 3-128 0,2 0 0 0,0 0 144 16,2 2-144-16,0-1 128 0,1 2-128 0,3-1 128 16,-3-1-128-16,1 1 0 0,0-2 0 0,-1-2 0 15,-2 1 0-15,1 1 128 0,2 1-128 0,-2 1 0 16,2 0 0-16,1 0 0 0,-3-1 0 0,2 2 0 15,-1-2 0-15,0-1 0 16,-4-2 128-16,1 4-128 0,1-1 0 0,-1-1 0 0,-2 1 0 0,3 1 0 16,0 3 0-16,-1-1 0 0,1 1 0 0,-2-1 0 15,-1-2 0-15,-2 2 0 0,-2 0 0 0,0-2 0 16,2 2 0-16,0 0 128 0,0-1-128 0,1 4 0 16,2 0 0-16,-2 1 0 0,-1-2 0 0,2 0 0 15,-2 1 0-15,-2-2 0 0,-3-3 0 0,-3 3 0 16,-1 0 0-16,-1 0 0 0,-3-1 0 0,-2-2 0 0,-2 2 128 0,-2 0-128 15,-3 1 128-15,-2-2-128 0,-1 0 176 0,-1 1-48 16,-2-1-128-16,0 2 192 0,0 0-192 0,1 2 128 16,2 0-128-16,-1 1 0 0,0-2 0 0,0 0 0 15,2 3 0-15,-1-1 0 0,-2-2 0 0,1-1 0 16,-2 0 0-16,0 0 0 0,-1 0 0 0,-3-1 0 16,-1-2 0-16,-9 3 0 0,0 0 0 0,9-4 0 15,-9 4 0-15,0 0 0 0,6-9 128 0,-1 3-128 16,-5 6 0-16,4-10 0 0,-1 0 0 0,-1 1 128 15,2-3-128-15,-3 5 0 0,1-5 128 0,-1 5-128 16,1-4 176-16,1 4-176 0,-2-6 0 0,2 2 0 0,2-2 0 16,0-2 0-16,0-3 0 0,1 0 0 0,1 0 0 15,0-2 0-15,4-4 0 0,0-3 0 16,0 0 0-16,3-2 0 0,2-4 0 0,0 0 0 0,2-1 0 16,2-2 0-16,2-1 0 0,2-1 0 0,-2 0 0 0,3-5 0 15,3-3 0-15,3-1 0 0,-2 3-128 0,0-5 128 16,2 1 0-16,-1 0 0 0,-1-3 0 0,1 0 0 15,-2-1 0-15,-1 2 0 0,0-1-128 0,-1 2 128 16,-2-3 0-16,-1-2 0 0,0 1 0 0,-4 2 0 16,1 2 0-16,-5 0 0 0,0 2-128 0,-3 1 128 15,-1 5 0-15,-4 0 0 0,-1 0 0 0,-1 6 0 16,-1 3 0-16,-2 1 0 0,1 3 0 0,0 3 0 16,-2 2 0-16,1 0 0 0,-2 3 0 0,3 2-144 15,-3 1 144-15,2 2 0 0,1 1 0 0,0-1 0 16,-1-2 0-16,2 1 0 0,-3 2 0 0,2 1 0 0,-1 2 0 15,1-3 0-15,-2 1-144 0,0 3 144 0,1-1-144 0,-1-1 144 16,-1 2-192-16,0 0 192 0,0 2 0 0,0-1-128 16,0 0 128-16,0 9 0 0,1-10 0 0,0 3 0 15,1-2 0-15,-2 9 0 0,-4-9 0 0,0 4 0 16,4 5 0-16,-5-8 0 0,-1 3-144 0,6 5 144 16,-11-4 0-16,1 3-144 0,0 0 144 0,-1 1-128 15,-3-3 128-15,-2 6-128 0,0 0 128 0,-2 0 0 16,-2 1 0-16,-2 0-128 0,-1 2 128 0,-1-1 0 15,0 1 0-15,-1 5-128 0,-2-4 128 0,-1 2 0 16,-5-4-144-16,1 4 144 0,-2-1 0 0,-3-1-144 0,-1 1 144 16,-4-4 0-16,0 1-128 0,-4 2 128 0,-2-1 0 0,-3 2 0 15,-1-1-144-15,-4-1 144 0,-3 2 0 0,-3-4-144 16,-3 1 144-16,2-2 0 0,-3 4 0 0,1-5-128 16,3 2 128-16,-3-1 0 0,-4-1 0 15,2-2 0-15,-2-1 0 0,2 0 0 0,-2-1 0 0,0 2 0 16,1-1 0-16,-5-1 0 0,-2 0 0 0,0 0 0 15,0 2 0-15,0 0 0 0,0 0 0 0,-1 1 0 16,-5 0 0-16,1 3 0 0,-4-1 0 0,2 2-128 16,1-1 128-16,0 2 0 0,-1 4 0 0,0-4-128 15,-1-2 128-15,0 1 0 0,2-1 0 0,2 0-128 16,0 1 128-16,-2 3 0 0,-4-4-144 0,1-1 144 16,1 1 0-16,3 4 0 0,2-2 0 0,-5 3 0 15,-5-4 0-15,1-2 0 0,3 2 0 0,1 1 0 16,2-1 0-16,-6 2 0 0,-4-1 0 0,0-2 0 15,2 0 0-15,3 3 0 0,0 0 0 0,-3-1 0 0,-5 1 0 16,-1-1 0-16,5 0 0 0,4 3 0 0,-2-4 0 16,-1 1 0-16,-5 2 0 0,1-3 0 0,2-2 0 0,0 3 0 15,3-1 0-15,-4-1 0 0,-2 1-128 0,-1 2 128 16,1-3 0-16,-2 1 0 0,0 3 0 0,-4-3 0 16,-1 4 0-16,3-3 0 0,1-2 0 0,-1 4 0 15,-5-2 0-15,2 0 0 0,0 3 0 0,2-4 0 16,1-1 0-16,-1 1 0 0,-1 0 0 0,1 1 0 15,-1 1 0-15,0 0 0 0,-2 1 0 0,1 1 0 16,4-2 0-16,-1 2 0 0,0-2 0 0,-1 3 0 16,-8-2 0-16,6 3 0 0,2-4 0 0,-1 3 0 15,1-2 0-15,0 2 0 0,-3-5 0 0,5 1 0 16,-1 2 0-16,0-3 0 0,-4 4 0 0,3-4 0 0,1-4 0 16,3 2 0-16,-4 1 0 0,-2-2 0 0,-2 2 0 0,1-2 0 15,3 0 0-15,0 0 0 0,-2 1 0 0,0-1 0 16,-4 0 0-16,3 1 0 0,0 0 0 0,-2 2 0 15,-2 1 0-15,2 2 0 0,5-5 0 0,1-1 0 16,-2 3 0-16,-1-1 0 0,2-4 0 0,1 1 0 16,0-1 0-16,-1 2 0 0,-4 0 0 0,2-1 0 15,-1-3 0-15,0 2 0 0,-1 2 0 0,-3 0 0 16,-6-1 0-16,1 3 0 0,3 1 0 0,-3-3 0 16,-3 1 0-16,0-2 0 0,-1 3 0 0,1 0 0 15,-1 3 0-15,1-4 0 0,0-3 0 0,-1 1 0 16,1 3 0-16,-3-1 0 0,-3-6 0 0,2 3 0 15,3 3 0-15,-5-3 0 0,-3-2 0 0,1 1 0 0,1-2 0 0,-4 1 0 16,-4 2 0-16,2 0 0 16,3-1 0-16,-1-1 0 0,-5 2 0 0,4 0 0 0,-1 0 0 0,4 2 0 15,-2-1 0-15,2 1 0 0,1 0 0 0,1 2 0 16,0 3 144-16,3-4-144 0,0-3 0 0,1 2 0 16,1 2 0-16,-1-3 0 0,-4-3 0 0,5 1 0 15,0 1 0-15,-1-2 0 0,-5 0 0 0,4-3 0 16,2-4 0-16,-2 5 0 0,-7-1 0 0,3-2 0 15,3 1 0-15,-3 0 0 0,-2-1 0 0,1 2 0 16,0-4 0-16,1 3 0 0,-2 1 0 0,4-3 0 16,0 2 0-16,3 1 0 0,2-3 0 0,0 2 0 15,-1 0 0-15,5-3 0 0,3 1 0 0,-2-1 0 16,-2 3 0-16,2-4 0 0,2 2 0 0,-2-1 0 0,-1 3 0 0,1 1 0 16,0-3 0-16,0 2 0 0,2 2 0 0,-4-1 0 15,-3 0 0-15,2 1 0 0,2 1 0 0,-2 0 0 16,-4-1 0-16,4 1 0 0,6 1 0 0,2-1 128 15,0 2-128-15,4-3 0 0,0-1 0 0,2 0 0 16,0 0 0-16,6-2 0 0,0 4 0 0,1-1 0 16,0 0 0-16,3 0 0 0,3-1 0 0,-1 1 0 15,-2 2 0-15,2 0 0 0,-1 1 0 0,3 1 0 16,2 0 0-16,2 1 0 0,-1 1 0 0,1 0 0 16,-2 0 0-16,5-1 0 0,1 1 0 0,5 2 0 15,3-1 0-15,-1-1 0 0,-1-2 0 0,0 2 0 16,1-2 0-16,5 1 144 0,3 0-144 0,2 0 160 15,3 2-160-15,0-1 0 0,2 2 0 0,-2-1-176 16,-3-1 176-16,3 3 0 0,2 2 0 0,1-1 0 0,-2 0 0 0,2 3 0 16,1-2 0-16,0 2 128 0,-5-4-128 0,1 2 0 15,0 2 0-15,1-2 0 0,4 1 0 16,0-1 0-16,1 3 0 0,3-1 0 0,1 0 0 0,-2-3 0 16,-3 3 0-16,3 0 0 0,0-3 0 0,4 2 144 15,1-2-144-15,2 1 0 0,2 2 128 0,2-3-128 16,-1 3 0-16,3-3 0 0,3 3 160 0,-1 0-160 15,1 2 128-15,0-3-128 0,-1 1 128 0,1-3-128 16,0 1 0-16,0 2 128 0,0-2-128 0,0 3 0 16,2-5 0-16,2 4 0 0,1-1 0 0,3 2 0 15,2-5 0-15,1 2 0 0,2-2 0 0,2-2 128 16,0 0-128-16,4 1 0 0,2-2 0 0,0 3 128 0,1-1-128 16,1-1 0-16,-1 1 0 0,1-1 0 0,0 2 128 15,-3-1-128-15,3 3 0 0,0 0 0 0,-1-2 0 16,2 2 0-16,2-1 0 0,1-1 0 0,0 2 0 0,6-7 0 15,0 0 0-15,0 0 0 0,8 11-144 0,5-7-12544 16,2-4-2512-16</inkml:trace>
  <inkml:trace contextRef="#ctx0" brushRef="#br0" timeOffset="101976.89">8330 16734 6447 0,'0'0'576'0,"0"0"-576"0,0 0 0 0,0 0 0 0,0 0 944 0,0 0 80 16,0 0 0-16,0 0 16 0,3-9-112 0,-3 9-32 15,4-7 0-15,-4 7 0 0,0 0 48 0,7-8 0 16,-7 8 0-16,0 0 0 0,0 0-144 0,0 0-32 16,7-5 0-16,-7 5 0 0,8-9-192 0,-8 9-64 15,0 0 0-15,0 0 0 0,0 0-160 0,0 0-32 16,0 0-16-16,0 0 0 0,0 0-48 0,0 0 0 16,0 0 0-16,0 0 0 0,-6 12-64 0,2 2 0 0,-1 0-16 0,-2-2 0 15,-2 2 0-15,1 2 0 0,-3 1 0 0,1 4 0 16,0-1 48-16,-1 3 16 0,-2 0 0 0,1 0 0 15,2 1 48-15,-1 1 16 0,1-4 0 0,-2 1 0 16,1 3-48-16,-1-3-16 0,1-1 0 0,1 0 0 16,0-3-240-16,1-1 144 0,0-2-144 0,2-1 128 15,2-5 16-15,5-9 0 0,-9 10 0 0,9-10 0 16,-6 9 0-16,6-9 0 0,-6 9 0 0,6-9 0 16,0 0 48-16,0 0 0 0,0 0 0 0,0 0 0 15,0 0-48-15,0 0 0 0,0 0 0 0,0 0 0 16,0 0-16-16,0 0-128 0,0 0 192 0,10-1-64 15,1-2-128-15,-2-1 192 0,0 0-192 0,1 1 192 16,3 1-64-16,1 2-128 0,-1-1 192 0,2 1-64 16,0 0-128-16,3 0 0 0,0 1 0 0,-2 1 0 15,1-2 0-15,-1 0 0 0,0 0 0 0,0 1 0 0,-2 0 0 0,4-1 0 16,0-1 0-16,-1 0 0 0,0 1 0 0,0 0 0 16,-2 2 192-16,0-2-64 0,-1-1 0 0,0 1-128 15,-3 0 192-15,1 0-64 0,-2 0-128 0,-10 0 160 16,11-1-160-16,-11 1 160 0,9 2-160 0,-9-2 160 15,0 0-160-15,0 0 160 0,0 0-160 0,12 1 128 16,-12-1-128-16,0 0 128 0,0 0-128 0,0 0 0 16,0 0 0-16,0 0 128 0,0 0-416 0,0 0-96 15,0 0 0-15,0 0-9088 16,0 0-1824-16</inkml:trace>
  <inkml:trace contextRef="#ctx0" brushRef="#br0" timeOffset="102453.07">8777 16755 8287 0,'0'0'736'0,"8"-9"-592"0,-3 0-144 0,0-1 0 15,-5 10 1472-15,0 0 256 0,4-8 48 0,0-2 16 16,-1 2-464-16,-3 8-96 0,0 0-16 0,0 0 0 16,0 0-272-16,0 0-64 0,4-10-16 0,-4 10 0 0,0 0-288 0,0 0-48 15,0 0-16-15,0 0 0 16,0 0 64-16,0 0 16 0,-1 14 0 0,-2 1 0 16,-2 2-96-16,0 3-32 0,-1 1 0 0,-1 6 0 0,0 3-16 0,-1 4 0 15,1 4 0-15,-4 4 0 0,3 0 48 0,-4 1 0 16,1 3 0-16,-2 2 0 0,0 1-32 0,2 0 0 15,-2 2 0-15,0 0 0 0,2-4-16 0,-2 0 0 16,-1-1 0-16,3-3 0 0,-1 0 64 0,1 0 16 16,-3-6 0-16,1 0 0 0,0-3-48 0,2 1-16 15,0-6 0-15,0-1 0 0,3 0-96 0,0-3-32 16,2-1 0-16,-1 1 0 0,6-8-32 0,-2 0-16 16,1-3 0-16,1 0 0 0,-1-1-96 0,4-3-32 15,-2-10 0-15,2 9 0 0,-2-9-32 0,0 0-128 0,0 0 192 0,10 5-64 16,-10-5 0-16,13 0 0 0,0-3 0 0,1-1 0 15,0-3-128-15,-2-2 0 0,2-1-160 0,0 1 160 32,-1-3-2688-32,0 0-448 0</inkml:trace>
  <inkml:trace contextRef="#ctx0" brushRef="#br3" timeOffset="106984.2">8199 16784 10815 0,'0'0'480'0,"0"0"96"0,0 0-448 0,0 0-128 0,5-10 0 0,-3 0 0 16,-2 10 592-16,0 0 112 0,3-9 0 0,-3 9 16 16,0 0-160-16,4-9-48 0,-4 9 0 0,0 0 0 15,5-9 160-15,-5 9 32 0,0 0 0 0,0 0 0 16,6-12 112-16,-2 6 16 0,-4 6 16 0,0 0 0 16,0 0-16-16,6-9-16 0,-1 4 0 0,-5 5 0 15,0 0-112-15,0 0 0 0,0 0-16 0,0 0 0 16,6-9-80-16,-6 9-16 0,0 0 0 0,0 0 0 15,0 0-144-15,0 0-48 0,0 0 0 0,0 0 0 16,-3 14-144-16,-1 3-48 0,2 0 0 0,-2 5 0 16,-3 3 96-16,0 2 16 0,-3 4 0 0,-2 2 0 0,3 0 0 0,-1-1 16 15,1-1 0-15,-1-1 0 0,0-5-32 0,0 2-16 16,1-4 0-16,0-3 0 0,1-2 160 0,2-3 16 16,0-4 16-16,1 0 0 0,1 1-96 0,1 1 0 15,3-13-16-15,0 0 0 0,0 0-80 0,0 0-16 16,0 0 0-16,0 0 0 0,9-9 80 0,0 1 16 15,0-3 0-15,2 0 0 0,-3 0-128 0,2-5-32 16,-2-2 0-16,2-1 0 0,-1 1-208 0,1-2 144 16,0-2-144-16,2-1 128 0,-1 1-128 0,0-1 0 15,2-4 0-15,-1 3 128 0,2-3-128 0,0 2 0 16,-2 2 0-16,1 0 0 0,-2 4 0 0,0 0 0 0,-3-2 0 0,0 5 0 16,-2 2 0-16,0 3 0 0,-3-3 0 0,1 3 0 15,-1 2 0-15,-3 9 0 0,0 0 0 0,0 0 0 16,0 0 0-16,0 0 0 0,0 0 0 0,-7 7 0 15,-2 4 0-15,1 2-144 0,-1 0 144 0,-1 3 0 16,-1 2-128-16,0 2 128 0,-3 4 0 0,0 1 0 16,0 4 0-16,0-1 0 0,0 1 0 0,-1 0 0 15,-2-3 0-15,3 2 0 0,-1-4 0 0,2 0 0 16,1-1 0-16,-1-3 0 0,1-1 0 0,4-1 0 16,-3-1 0-16,4-3 0 0,-2-2 128 0,2 0-128 15,5-1 0-15,-3-1 0 0,1-2 128 0,4-8-128 16,0 0 0-16,0 0 0 0,0 0 0 0,0 0 0 15,0 0 160-15,0 0-160 0,0-6 160 0,1 1-160 16,-1 5 128-16,0 0-128 0,8-11 0 0,1 5 0 0,0 1 0 0,2-1 0 16,1 3 0-16,2-1 0 0,2 0 0 0,2-1 0 15,1 3 0-15,3 0 0 0,2 1 0 0,-1 1 0 16,1 3 0-16,0 1 0 0,-1 2 0 0,3-2 0 16,0 0 0-16,-1-1 0 0,-2 2 0 0,-1 1 0 15,-2-1 0-15,-1 1 0 0,-1-2 0 0,0-2 0 16,-2 3 0-16,-2 1 0 0,-2-4 0 0,-12-2 0 15,0 0 0-15,10 4 0 0,-1 0 0 0,-9-4 0 16,0 0 0-16,0 0 0 0,0 0 0 0,0 0 128 16,0 0-128-16,0 0 0 0,0 0 0 0,0 0-288 15,0 0 64-15,0 0 16 16,0 0-2096-16,0 0-432 0,-9-3-80 0</inkml:trace>
  <inkml:trace contextRef="#ctx0" brushRef="#br3" timeOffset="107691.66">8681 16778 13823 0,'0'0'1216'0,"2"-11"-960"0,1 2-256 0,-1-1 0 15,1 0 912-15,0 0 144 0,-3 10 32 0,0 0 0 16,4-10 64-16,-2 1 0 0,-2 9 16 0,0 0 0 15,0 0-352-15,0 0-80 0,0 0-16 0,0 0 0 16,0 0-160-16,0 0-48 0,0 0 0 0,0 13 0 16,-2-3 176-16,0 5 16 0,-3 4 16 0,-2 8 0 15,-2-2 240-15,1 7 64 0,-1 2 0 0,0 4 0 0,0 2-240 0,-3 4-32 16,1 2-16-16,-2 4 0 0,2 2-80 16,-2 2-16-16,-1 4 0 0,1 0 0 0,3-2-112 0,0-1-16 15,1-2-16-15,2-5 0 0,-1-2-112 0,2-3-32 16,-1-2 0-16,2-3 0 0,1-1-112 0,-1-3-32 15,4-7 0-15,-2 1 0 0,0-3-16 0,0 0 0 16,1-6 0-16,-1-2 0 0,0 0-16 0,2-4-16 16,2-3 0-16,-1-10 0 0,0 0-16 0,0 0 0 15,0 0 0-15,0 0 0 0,0 0 112 0,0 0 32 16,0 0 0-16,4-12 0 0,1-3 0 0,2-3 0 16,0-2 0-16,2-3 0 0,0 0-288 0,0-2 128 15,1 2-128-15,0-1 0 0,0-5 0 0,-1 3 0 16,3-1 0-16,-2 3 0 0,-1-4 0 0,0 3 0 0,0-4 0 0,1 1 0 15,0-3 0-15,0-1 0 0,0 1 0 0,1-2 0 16,-1-4 0-16,-1 0 0 0,1 3-144 0,0-2 144 16,0-2-192-16,-1 1 64 0,-1 1 0 0,1 1 0 15,-1-1 128-15,0 2-160 0,-2 2 160 16,3 2-160-16,3-2 160 0,-2 6 0 0,-1 0 0 0,-2 4-128 16,-3 3 128-16,1 2 0 0,-1 5-144 0,1 3 144 15,-5 9 0-15,0 0-144 0,0 0 144 0,0 0 0 16,0 0-176-16,0 0 176 0,-4 14-160 0,1 2 160 15,-2 6-144-15,-2 2 144 0,1 7-128 0,-1-1 128 16,0 4 0-16,-2 8 0 0,-1 3 0 0,-3 4-128 16,-2 4 128-16,0 3 0 0,-3 7 0 0,3-1 0 15,-3 2 0-15,1-4 0 0,2-6 0 0,0 0 0 16,1-2 0-16,0-1 144 0,-3-4-144 0,6-2 0 0,-1-1 128 16,2-4-128-16,1-8 0 0,2 0 0 0,2-4 128 15,2-5-128-15,2-2 0 0,1-3 0 0,0-4 0 0,2-2 0 16,-2-12 0-16,0 0 0 0,12 5-144 0,2-3-96 15,1-4-16-15,0-2-12544 16,-2-5-2528-16</inkml:trace>
  <inkml:trace contextRef="#ctx0" brushRef="#br3" timeOffset="110252.99">28022 11383 19343 0,'-10'-10'1728'0,"6"2"-1392"0,-1 2-336 0,1-4 0 31,2 2-832-31,-1-2-256 0,0 2-32 0,5-3-16 0,-1 1 960 0,0-3 176 0,-1 0 0 0,3 4 128 16,1-2 544-16,-2 2 112 0,2-4 32 0,0 3 0 15,-2 0 560-15,1-1 112 0,-1 3 32 0,0-2 0 16,-4 2-112-16,2 8 0 0,0 0-16 0,0-11 0 15,-1 2-176-15,0 0-48 0,1 9 0 0,-1-8 0 16,1 8-304-16,0 0-64 0,-4-7-16 0,4 7 0 16,0 0-128-16,0 0-16 0,0 0-16 0,-8 11 0 15,2 2-176-15,-2 5-48 0,1 6 0 0,-1 2 0 16,0 8-48-16,-1 2-16 0,-1 6 0 0,0 2 0 16,0 5-112-16,0 2-32 0,-2 2 0 0,0 1 0 0,-4-2-64 15,1 3-128-15,-3 0 176 0,2-1-176 0,-2-5 256 0,0 0-48 16,-1-2-16-16,-4-7 0 0,0-1 64 15,0-1 0-15,-1-4 0 0,1-2 0 0,2-3-16 0,0-4 0 16,2 2 0-16,0-4 0 0,4-4-64 16,4-1-16-16,0-3 0 0,4-5 0 0,0-1-32 0,7-9-128 15,0 0 192-15,0 0-64 0,0 0-128 0,0 0 128 16,0 0-128-16,0 0 128 0,0 0-128 0,16-2 128 16,0-2-128-16,3-4 128 0,3 1-128 0,2-2 128 15,3 2-128-15,2 0 128 0,3-1-128 0,1 3 0 16,0 0-192-16,4 1 192 0,1 3-128 0,4 0 128 15,2-1 0-15,3 2 0 0,4-1 0 0,4 0 0 16,5 1 128-16,1 1-128 0,-2 0 0 0,6 3 0 0,-1 0-144 16,2 1 144-16,2-1 0 0,5-2 0 0,2 2 0 15,-3 2 0-15,-3 0 0 0,-2 1 0 0,-1 1 0 0,-1-2 0 16,0 3 0-16,3-1 0 0,1 2 0 0,-2-1 0 16,-5 2 0-16,0-2 0 0,-2 0 0 0,-2-1 0 15,1 3 0-15,1-2 0 0,2 1 0 0,0-2 0 16,-6 2 0-16,1-4 0 0,0 2 0 0,2-3 0 15,-2 0 0-15,2 3 0 0,3-3 0 0,1 1 0 16,1 3 0-16,-3-4 0 0,-4 0 0 0,-1 3 0 16,-1-2 0-16,2 6 0 0,3-5 0 0,1 3 0 15,1-2 0-15,0 3 0 0,-3 0 0 0,-2-1 0 16,-2-3 0-16,-1 1 0 0,-2-3 0 0,2 4 0 16,-1-3 0-16,2 2 0 0,-2 1 0 0,-1-5 0 15,-5 0 0-15,-2 1 0 0,-4-2 0 0,-3-1 0 0,-3-4 0 16,0 2 0-16,-1 2 0 0,1-1 0 0,0-1 0 15,-2 1 0-15,-3 2 0 0,1-1 0 0,-1 0 0 16,0 0 0-16,1-2 0 0,-4 0 0 0,-3 0 0 0,0 0 0 16,1 0 0-16,-3 0 0 15,-1 0 0-15,-2 0 0 0,-3 0 0 0,0 0 0 0,-4-2 0 0,0 0 0 16,-2 1 0-16,-10 1 0 0,9-1 0 0,-9 1 128 16,11 2-128-16,-11-2 0 0,0 0 0 0,0 0 0 15,10-1 0-15,-10 1 0 0,0 0 0 0,0 0 0 16,0 0 0-16,9-2 0 0,-9 2 0 0,0 0 128 15,0 0-128-15,5-6 0 0,-5 6 0 0,3-8 144 16,-3 8-144-16,3-8 128 0,-2-2-128 0,0 2 0 0,0-5 0 16,2 2 0-16,1-3 128 0,1-3-128 0,1-2 0 15,-1 5 128-15,2-3-128 0,0-4 128 0,3-7-128 0,3-1 128 16,2-6-128-16,3-4 0 0,1-1 0 0,22-33 0 16,-3 14 0-16,-1-1 0 0,-2-5 0 0,0-2 0 15,-6-6 0-15,2 3 0 0,-2 5 0 0,0 4 0 16,-1 9 0-16,0 1 0 0,0 1 0 0,-13 20 0 15,3-3 0-15,1-4 0 0,1-1 0 0,2-1 0 16,0 0 0-16,-1 4 0 0,1 3 0 0,15-21 0 16,-9 14-160-16,-7 9 160 0,-2 9 0 0,-5 3-144 15,0 1 144-15,-4 2 0 0,-1 3-144 0,0 1 144 16,3-1-144-16,-10 10 144 0,-2 2-192 0,0 0 192 16,0 0-144-16,0 0 144 0,0 0 0 0,0 0-144 15,0 0 144-15,0 0 0 0,0 0 0 0,0 0-128 0,0 0 128 0,0 0 0 16,0 0-144-16,-6-70 144 0,-8 69 0 15,5 1-144-15,9 0 144 0,-12 4 0 0,2 0 0 0,-1 1-128 16,-3-3 128-16,-1 1 0 0,-3 1 0 0,0 1 0 16,-2 1 0-16,-3-1 0 0,-1 2 0 0,8-2 0 15,-4-1 0-15,-3-1 0 0,-2 5 0 0,-3-2 0 16,-1 1 0-16,-3 2 0 0,-1-4 0 0,-32 6-128 16,3-6 128-16,2 0 0 0,-2 2 0 0,26-5 0 15,-7 2 0-15,-3-1 0 0,-2 0 0 0,-8 0 0 16,-1-1 0-16,-8-4 0 0,-6 2 0 0,-65 2 0 15,21 1 0-15,15-3 0 0,3-1 0 0,2-3 0 16,-2 1 0-16,8 2 0 0,8 5 0 0,5 0 0 0,2-4 0 16,-1-2 0-16,0-1 0 0,0 1 0 0,5 2 0 0,34 2 0 15,0-1 0-15,-8 1 0 0,-3 0 0 0,-5-1 0 16,-1-1 128-16,1 0-128 0,-6 0 0 16,-41 0 144-16,22 4-144 0,8-4 0 0,7-3 0 0,3-1 0 15,2 1 0-15,0-1 0 0,6 1 0 0,2 1 0 16,3-2 0-16,4-1 0 0,2 2 0 0,2 1 0 15,1 3 0-15,2-1 0 0,-6 0 0 0,1 0 0 16,-2 1 0-16,0 1 0 0,-2 0 0 0,4 1 0 16,-2-3 0-16,2 2 0 0,2-1 0 0,3 1 0 15,3-2 0-15,1 1 0 0,3 2 0 0,0-2 0 16,-1-2 0-16,3-1 0 0,0 1 0 0,1 0 0 16,-1-1 0-16,0 0 0 0,1-2 0 0,1 0 0 15,0-1 0-15,0 3 128 0,0-1-128 0,0-1 0 16,-2 1 0-16,2 0 0 0,-3 2 128 0,1 1-128 15,-1 0 0-15,0 0 0 0,2-3 0 0,-2 3 0 16,-2 1 0-16,0 1 0 0,-1-4 0 0,0 1 0 0,-2 0 0 16,-1 0 0-16,3 1 0 0,-1 0 0 0,1-2 0 0,3 1 0 15,2-1 0-15,2 2 0 0,2 0 0 0,2-2 0 16,-1 0 144-16,1-1-144 0,1 1 128 0,2 0-128 16,0 0 128-16,4-1-128 0,-2 2 128 0,5-3-128 15,-2 2 160-15,3-2-160 0,0-1 128 0,2-3-128 16,1 3 0-16,5 5 0 0,0 0 0 0,-7-5 128 15,1-3-128-15,6 8 0 0,0 0 0 0,-5-6 0 16,1-5 0-16,4 11 0 0,0 0 0 0,0 0 128 16,0 0-128-16,0 0 0 0,0 0 0 0,0 0 0 15,-4-7 0-15,4 7 0 0,0 0 0 0,0 0 0 16,0 0 0-16,0 0 0 0,0 0 0 0,0 0 0 0,0 0 0 16,0 0 0-16,0 0 0 0,0 0 0 0,10 3 0 0,-10-3 0 15,0 0 0-15,0 0 0 0,0 0 0 0,12 1 0 16,-12-1 0-16,0 0 0 0,0 0 0 0,11 3 0 15,-11-3 0-15,0 0 0 0,12 5 0 0,-12-5 0 16,0 0 0-16,10 3 0 0,1 1 0 0,-11-4 0 16,0 0-192-16,12 3 192 0,-12-3-192 0,12 2 192 31,4 3-1296-31,-4-2-160 0,1-3-16 0,0 1-16 16,1 2-1696-16,1-2-336 0</inkml:trace>
  <inkml:trace contextRef="#ctx0" brushRef="#br3" timeOffset="112468.33">28985 19072 27695 0,'-1'-22'1216'0,"0"9"272"0,-2 2-1184 0,0-2-304 15,-3 4 0-15,1-1 0 0,0 5-144 0,0-1-96 16,5 6-16-16,-7-7 0 0,-1 0 800 0,3-1 160 16,-3 3 16-16,8 5 16 0,-6-5 48 0,6 5 16 15,0 0 0-15,0 0 0 0,0 0-144 0,0 0-16 16,0 0-16-16,-3 10 0 0,2 4-336 0,1 7-64 15,0 6-16-15,0 4 0 0,1 10-48 0,2 1-16 16,-2 1 0-16,-1 6 0 0,-2 2-16 0,-1 1-128 16,-3 2 192-16,-3 5-64 0,-1 8-128 0,-1 0 160 15,-2-1-160-15,-1-2 160 0,-2-3 32 0,1 0 0 16,-3-4 0-16,-1 3 0 0,0-1 48 0,0-2 16 0,0-3 0 0,1-3 0 16,2-7 0-16,-1 2 16 0,2-7 0 0,1-3 0 15,2 0-16-15,1-5 0 0,1-1 0 0,1 1 0 16,0 1 0-16,3-5-16 0,1 0 0 0,-2-5 0 15,1-1-80-15,0-2-16 0,-1-1 0 0,2-2 0 16,0-1-144-16,0-1 192 16,2-5-192-16,2 0 192 0,1-9-192 0,0 0 0 0,0 0 0 0,8 8 128 15,-1-2-128-15,6-3 0 0,0-3 144 0,3 0-144 16,3-3 0-16,4 1 128 0,3-4-128 0,0 1 0 16,6 2 0-16,1-4 0 0,-1 1 0 0,4 2 0 15,2 0 0-15,-1-1 0 0,-1 1 0 0,3 3 0 16,0-1 0-16,4 0 0 0,2 1 0 0,3 0 0 15,4-1 0-15,-1 2 0 0,0 2 0 0,0 0 0 16,-3 0 0-16,-1-2 0 0,-3 0 0 0,1 2 0 0,2 2 0 0,3 2 0 16,2-1 0-1,2-1 0-15,4 0 0 0,-1 2 0 0,-1-2 0 0,0-1 0 0,0-1 0 0,-1 1 0 16,5 1 0-16,1-3 0 0,5 0 0 0,-1 0 0 16,-1 2 0-16,-2-2 0 0,-4 2 0 0,2-1 0 15,2 1 0-15,2 3 0 0,3 2 0 0,-1 3 0 16,-1-2 0-16,-4 1 0 0,-5-1 0 0,-1 0 0 15,-3-1 0-15,0 2 0 0,-2-2 0 0,-2 0 0 16,-2-1 0-16,0 2 0 0,-3-4 0 0,-1 0 0 16,-2-4 0-16,-1 0 0 0,-3 3 0 0,0-4 0 15,-2-4 0-15,3 2 128 0,0 1-128 0,1 1 0 16,2 1 0-16,0-1 0 0,2-1 0 0,-1 2 0 16,0 1 0-16,-1 2 0 0,1-1 0 0,-3-1 0 0,-2 0 0 0,-1 0 0 15,0 2 0-15,-16-2 0 0,1 1 0 0,2-2 0 16,-1 1 0-16,2 0 0 0,-1-1 0 0,-1 2 0 15,-2-2 0-15,13 3 0 0,-9 1 0 0,-5-2 128 16,-4-1-128-16,-4-2 0 0,-10 0 0 0,0 0 128 16,0 0-128-16,10 3 144 0,-10-3-144 0,0 0 160 15,0 0-160-15,0 0 0 0,10 5 0 0,-10-5 128 16,10 5-128-16,-10-5 0 0,12 4 0 0,-12-4 0 16,10 2 0-16,-10-2 0 0,13 3 0 0,-13-3 0 15,0 0 0-15,10 4 0 0,-10-4 0 0,0 0 0 16,0 0 0-16,0 0 128 0,0 0-128 0,0 0 0 15,0 0 192-15,0 0-64 0,0 0 0 0,5-8 0 0,-1-3-128 16,-2 0 192-16,-4-1-192 0,2-1 192 0,0 0-192 16,0-5 192-16,-1-7-192 0,-1 0 192 0,2-7-192 0,0-4 0 15,0-3 0-15,2-10 128 0,-1-4-128 0,3-2 0 16,1 2 0-16,1-3 0 0,2-4 0 0,2-8 0 16,1-11 0-16,1 1 0 0,-1 2 0 0,2 8 0 15,-3 7 0-15,4 2 0 0,0 1 0 0,-1-2 0 16,-1-2 0-16,1 3 0 0,1-2 0 0,0 8 0 15,-1 7 0-15,2 5 0 0,0 6 0 0,-6 17 0 16,1-4-144-16,2-2 144 0,-2-3 0 0,0-6-128 16,0-3 128-16,2-6 0 0,-2 0-128 0,9-36 128 15,-4 13 0-15,-1 17 0 0,-2 10-192 0,-1 10 192 16,1 2-192-16,-2 9 192 0,-3 3-160 0,1 5 160 16,0-1-128-16,-8 10 128 0,0 0-160 0,0 0 160 0,0 0-192 0,0 0 192 15,0 0-144-15,0 0 144 0,0 0 0 0,0 0-144 16,0 0 144-16,0 0-128 0,-7-7 128 0,7 7-128 15,0 0 128-15,-9-1 0 0,-1 1 0 0,1 0-128 16,0 0 128-16,1 1 0 0,-3 2 0 0,1-1 0 16,-1 1 0-16,-3 1 0 0,0-2 0 0,6 1 0 15,-5-3 0-15,1 2 0 0,-4 1 0 0,-1 1 0 16,-4 1 0-16,0-1 0 0,-1-2 0 0,-19 8 0 16,6-2 0-16,1-2 0 0,0 1 0 0,-1-4 0 15,-3 1 0-15,-4 0 0 0,-5 0 0 0,19-2 0 16,-8 1 0-16,-4-1 0 0,-5 2 0 0,-2-1 0 15,-3 1 0-15,-4-4 0 0,-5-3 128 0,-59-1-128 16,14 2 0-16,14 0 128 0,10 2-128 0,3-1 0 16,2-4 128-16,2 0-128 0,-5 0 128 0,2 2-128 15,1 2 176-15,5 0-48 0,1 0 0 0,1-1 0 0,-5-1 0 16,30 1-128-16,-7 6 192 0,-4 0-64 0,-4-2 0 0,0 2 0 16,-6-1 0-16,0-1 0 0,0 2-128 0,-53 0 192 15,24-3-192-15,16 3 192 0,11 1-192 0,7 0 128 16,2-2-128-16,1-2 128 0,-2 2-128 0,5 0 0 15,3 4 0-15,1-2 128 0,1-1-128 0,2 1 0 16,2 1 0-16,-1-2 128 0,0 1-128 0,-1 1 0 16,-1 1 0-16,0-1 128 0,-2-1 0 0,1-2-128 15,-1-1 192-15,1-1-64 0,3 3-128 0,3 0 160 16,2 1-160-16,4-2 160 0,-1 2-32 0,1 0-128 0,0-1 192 16,5-2-64-16,-2 1-128 0,2-3 0 0,3 1 144 15,5-1-144-15,4-1 128 0,5 1-128 0,4-1 160 16,10 1-160-16,0 0 0 0,0 0 0 0,0-9 0 0,6 2-160 31,1 2-912-31,9-1-176 0,6 2-32 0,5 0-11712 0,3-2-2320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9:49:09.08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20560 13859 1839 0,'-6'1'160'0,"-3"1"-160"0,-1-1 0 0,0 0 0 0,-2-2 3184 0,4 1 592 16,1-1 128-16,1 1 32 0,6 0-1824 0,0 0-384 0,0 0-64 0,0 0 0 15,0 0-384-15,11 0-80 16,4-2-16-16,6 1 0 0,4-1-352 0,7-3-64 16,6-1 0-16,10 4-16 0,10-6 80 0,9 2 32 15,9-2 0-15,9-3 0 0,6-2 32 0,9 3 16 16,6-1 0-16,8 2 0 0,6-2-128 0,3 6-16 15,8-1-16-15,1 2 0 0,0 0-320 0,4 3-64 16,3 1-16-16,-5 1 0 0,-1-2-128 0,0 1-32 16,2 0 0-16,-4 0 0 0,-4 0 64 0,0 0 16 0,1 0 0 0,-7 0 0 15,-6 0 48-15,-2 0 16 16,-1 1 0-16,-4 1 0 0,-9-1-80 0,-6 0-32 0,-7 0 0 0,-3 1 0 16,-5-1-224-16,-5 2 144 0,-6-3-144 0,-6 1 128 15,-6 1-128-15,-8 1 0 0,-6-3 0 0,-8 2 0 16,-5 1-1280-1,-11 1-192-15,-1 2-48 0,-9-2-16112 0</inkml:trace>
  <inkml:trace contextRef="#ctx0" brushRef="#br0" timeOffset="947.25">19584 17011 4607 0,'0'0'400'0,"-7"3"-400"15,-4-2 0-15,11-1 0 0,-8 1 1824 0,-3 1 288 0,2 0 48 0,9-2 16 16,-10 2-592-16,10-2-112 15,0 0-32-15,0 0 0 0,0 0-32 0,0 0 0 0,0 0 0 0,0 0 0 16,16-4-368-16,5 1-80 16,6-1 0-16,6 2-16 0,8-3-176 0,8-2-16 15,10 1-16-15,7 0 0 0,5-4 144 0,6-1 16 0,7 1 16 0,10-1 0 16,12 2-80-16,4-4 0 0,4 2-16 0,8 1 0 16,6-3-176-16,3 4-48 0,2 0 0 0,5 4 0 15,3 0-176-15,-38 1-32 0,9 3-16 0,11 0 0 16,4 1-64-16,0 1-16 0,-2 0 0 0,-1-1 0 15,2 0 128-15,-5 1 32 0,-5 3 0 0,-2-3 0 16,0-2 0-16,-4 1 16 0,-6 1 0 0,-11-1 0 0,-2-1-80 0,-1 0-32 16,-1-3 0-16,-2 0 0 0,-3 0-48 15,-7 3-16-15,-4 0 0 0,-6-2 0 0,-3-2-48 0,1 1-16 16,-3 1 0-16,19-1 0 0,-16-1-64 0,-36 2-16 16,-2-1 0-16,-2 2 0 0,-2-2 16 0,0 1 0 15,-4-2 0-15,-2 3 0 0,-2-2 0 0,8 0 0 16,-5-1 0-16,-6 1 0 0,-4 2-16 0,-8 2 0 15,0 0 0-15,0 0 0 0,0 0-144 0,0 0 0 16,0 0 0-16,0 0 128 0,0 0-128 0,0 0 0 16,0 0 0-16,0 0 0 0,0 0 0 0,0 0 0 15,0 0 0-15,0 0-176 16,0 0-864-16,-1 15-176 0,-3-2-48 0,0-1-12176 16,-2 2-2432-16</inkml:trace>
  <inkml:trace contextRef="#ctx0" brushRef="#br1" timeOffset="5136.07">8576 17517 11231 0,'0'0'496'0,"-6"-5"96"0,-3-1-464 0,1-3-128 16,2 3 0-16,-3-3 0 0,-1 1 1296 0,-1-2 240 15,-2 2 64-15,-1-1 0 0,-1 0-432 0,-3 4-80 16,-4 0 0-16,-1 3-16 0,0-2-240 0,-1 4-64 16,0 4 0-16,-3 5 0 0,-2 0-304 0,-1 3-64 15,-1 5-16-15,2 2 0 0,1 2-128 0,3 7-48 0,-1 2 0 0,1 5 0 16,-2 6-64-16,4-2-16 15,2-2 0-15,3 1 0 0,4-1-128 0,5-3 0 16,4 0 0-16,5-9 0 0,5-1 128 0,4-5-128 0,2-2 0 16,6-3 128-16,2-3 192 0,2-5 48 0,2-4 0 0,3-2 0 15,2-4 192-15,2-4 32 0,2-7 16 0,4-3 0 16,0-2-96-16,5-7-32 0,0 1 0 0,-2-6 0 16,-3-3-160-16,-2 0-48 0,-2-3 0 0,0-3 0 15,-2-7-64-15,-1-3-16 0,-1-4 0 0,0-4 0 16,0-10 0-16,1-4 0 0,1-2 0 0,-1-1 0 15,1 2-192-15,-2 8 0 0,-3 4 0 0,-4 14 0 0,-3 10 0 16,-4 12-128-16,-3 7 128 0,-3 5-160 0,-3 8 160 16,-5 6-192-16,0 0 192 0,-4 21-192 0,-6 6 64 0,-1 9 0 15,-2 8 0-15,0 7 0 0,-3 6 128 0,-5 8-128 16,-4 1 128-16,-3 7-128 0,-1 5 128 0,2-1 0 16,-1-1 0-16,4-5 0 0,5-5 0 0,2-7 0 15,6-7 0-15,3-4 0 0,2-6 0 0,3-5 0 16,2-7 0-16,2-4 0 15,3-7-560-15,3-8-80 0,3-2 0 0,4-7-8640 16,4-10-1728-16</inkml:trace>
  <inkml:trace contextRef="#ctx0" brushRef="#br1" timeOffset="5512.11">9842 16910 18431 0,'-9'-18'816'0,"4"9"160"0,-1-2-784 0,-3 5-192 15,-1 3 0-15,-3 0 0 0,-1 3 1536 0,-2 5 272 0,-5 2 48 0,0 5 16 16,-5 6-1184-16,-4 5-240 0,-1 4-64 0,-3 2 0 16,-2 8-64-16,1 5-32 0,-3 1 0 0,3 6 0 15,4 6-96-15,1 5 0 0,4 2-16 0,5-2 0 16,6 1-176-16,7-8 0 0,8-4 0 0,11-5 0 15,3-7 0-15,5-7 128 0,5-4-128 0,4-5 128 16,4-8 320-16,1-8 48 0,1-2 16 0,3-6 0 16,0-2 496-16,2-8 96 0,0-2 32 0,1-4 0 0,-1-2-144 0,2-2-32 15,-5-7 0-15,-2 4 0 0,0-5-320 0,-2-4-80 16,-2-7-16-16,-2-7 0 0,-2-1-96 0,-6-4 0 16,-3-2-16-16,-3 3 0 0,-4-2-240 0,-4 8-32 15,-3 7-16-15,-5 5 0 0,-3 6-144 0,-2 6 0 16,-1 5 0-16,-3 6 0 15,-1 4-384-15,0 7-48 0,-6 1-16 0,-4 3-11664 16,-1 8-2352-16</inkml:trace>
  <inkml:trace contextRef="#ctx0" brushRef="#br1" timeOffset="5712.62">9488 17397 16575 0,'0'0'1472'0,"0"0"-1168"15,0 0-304-15,12 6 0 0,4 0 3024 0,3 4 560 16,2 1 96-16,6 1 32 0,2 1-2176 0,3 4-448 16,7-1-64-16,6 2-32 0,4 2-144 0,5 1-16 15,3 0-16-15,2 3 0 0,-1-1-512 0,-1 0-112 16,-2 2 0-16,-6 0-16 16,-5 1-1040-16,-7 2-208 0,-8 4-32 0,-5-3-9216 0,-4-2-1840 0</inkml:trace>
  <inkml:trace contextRef="#ctx0" brushRef="#br1" timeOffset="6001.99">7570 18496 33055 0,'0'0'1472'0,"0"0"288"0,10-10-1408 0,10-3-352 16,9-2 0-16,13 1 0 0,12-3 0 0,12 2 0 16,10 0-192-16,13-3 64 0,10-4 496 0,17 2 96 15,15 1 32-15,9 1 0 0,7 2 208 0,3 0 32 16,1 5 16-16,-2-3 0 0,-4 4-384 0,-9 1-80 16,-9-1-16-16,-9 6 0 0,-7 5-144 0,-10 2-128 15,-9 1 192-15,-13 1-192 16,-8 2-896-16,-10 5-304 0,-8 2-48 0,-7-2-9392 15,-9 1-1888-15</inkml:trace>
  <inkml:trace contextRef="#ctx0" brushRef="#br1" timeOffset="6971.62">8536 19384 17503 0,'0'0'1552'0,"0"-8"-1232"15,0 0-320-15,0-2 0 0,0 10 992 0,-5-10 144 16,-1-2 16-16,-1 5 16 0,-5-4 368 0,0 5 80 16,-2-4 16-16,-4 5 0 0,-2-4-560 0,-3 4-112 15,-1 1-32-15,-4 4 0 0,-2 0-272 0,-1 1-48 16,-3 3-16-16,1 5 0 0,-1 0-272 0,1 4-64 0,0 3-16 0,3 2 0 16,-2 1-240-16,2 4 0 0,4 2 0 0,3-3 0 15,3-3 0-15,3 0 0 0,4 0 0 0,6 0 0 16,3-1 0-16,4-2 0 0,4 0 0 0,1-4 0 15,5-1 128-15,3 0-128 0,4-6 0 0,6 1 0 16,3 1 160-16,7-5-160 0,0 0 160 0,4-2-160 16,0-2 272-16,2 0-32 0,0-5-16 0,2 0 0 15,0-3 160-15,-2-3 48 0,-1-4 0 0,-5 0 0 16,-1-2 16-16,-1-4 0 0,-3 0 0 0,-2-1 0 16,-4-6-208-16,-2 4-48 0,-2-4 0 0,0 4 0 15,-2-5-64-15,0 0 0 0,-1 0-128 0,-2 1 192 16,-3-6-64-16,1 2-128 0,2-1 176 0,-3 1-176 15,-1-3 0-15,2 5 0 0,1 7 0 0,1-3 0 0,1 1 0 16,-2 1 0-16,2 1 0 0,0 0 0 0,0 0 0 0,0 2 0 16,0-1 0-16,1 2 0 0,1 0 0 0,-1 1 0 15,-4-1 0-15,0 2 0 0,-3-1 0 0,0 2-144 16,-2 0 144-16,1 3-128 0,-2 2 128 16,-1 1 0-16,-1 0 0 0,0 1 0 0,-3 1 0 0,1 1 0 15,-1 3 0-15,0 7 0 0,4-8 0 0,-4 8 0 16,0 0 0-16,0 0 0 0,0 0 0 0,0 0 0 15,0 0 0-15,0 0-128 0,0 0 128 0,0 0 0 16,0 0-144-16,0 0 144 0,-4 18-128 0,0 2 128 16,-2 6-160-16,0 0 160 0,-2 6 0 0,1 5-144 15,-4 2 144-15,1 6 0 0,-1 1 0 0,1 3 0 16,-1 3 0-16,1 3 0 0,1 0 0 0,2-1 0 0,2-2 0 0,2-6 0 16,2-9 0-16,3-4 0 0,3-4 0 0,1 2 0 15,-1-8 0-15,3-3 144 0,3-3 0 0,4-4 0 16,-1-1 48-16,4-6 0 0,-1-3 0 0,5-4 0 15,2-5 64-15,3-5 0 0,0-4 16 0,1-6 0 16,2-3 0-16,2-4 0 0,1 0 0 0,0-5 0 16,1-7-128-16,-3-7-16 0,1-4-128 0,1-4 192 15,0-1-192-15,-3 0 176 0,6-5-176 0,-4 3 160 16,-4 2-160-16,-2 4 0 0,0 1 0 0,-3 8 128 16,-4 1-128-16,-2 9 0 0,-1 2 0 0,-4 8 0 15,-3 6 0-15,-4 3 0 0,0 5 0 0,-5 9 0 16,0 0 0-16,-3 10 0 0,-2 8 0 0,-6 6-176 15,-1 6 176-15,-4 7-160 0,-1 6 160 0,-2 7-160 16,-2 3 160-16,1 8 0 0,0 3 0 0,-1 4 0 0,-2 4 0 0,4-1 0 16,1 3 0-16,3-7 0 0,1-7 0 0,8-7 0 15,3-5 0-15,2-7 0 0,2-2 0 0,3-6-208 16,1-3 80-16,4-6 128 16,3-3-512-16,-2-4 32 0,0-3 0 0,-1-5 0 15,-9-9-1712-15,0 0-352 0,7-12-64 0</inkml:trace>
  <inkml:trace contextRef="#ctx0" brushRef="#br1" timeOffset="7131.88">9239 19054 28559 0,'0'0'2544'0,"17"-3"-2032"0,2-2-512 0,7 4 0 16,6-3 864-16,3 0 80 0,5-1 16 0,3 0 0 16,-1-5-208-16,4 3-48 0,-1-5 0 0,7 6 0 15,3-2-336-15,5 0-80 0,3-2-16 0,0 1 0 31,3 0-1568-31,-4 1-320 0,-5-5-64 0,-1 3-16 0</inkml:trace>
  <inkml:trace contextRef="#ctx0" brushRef="#br1" timeOffset="7443.59">11431 18041 23951 0,'-24'2'2128'0,"1"-2"-1696"16,3-1-432-16,3 0 0 0,6 0 1312 0,11 1 176 15,0 0 48-15,0 0 0 0,0 0 64 0,0 0 0 16,10-4 16-16,8 1 0 0,5-2-960 0,6 3-192 16,3-5-32-16,7 2-16 0,4-1-288 0,2-3-128 15,-1 1 0-15,0-2 128 16,-2 4-1520-16,-3 2-304 0,-2 0-64 0,-8 2-12896 0</inkml:trace>
  <inkml:trace contextRef="#ctx0" brushRef="#br1" timeOffset="7579.09">11509 18291 18431 0,'-21'0'1632'0,"13"3"-1312"0,8-3-320 0,0 0 0 16,0 0 2768-16,0 0 496 0,0 0 80 0,0 0 32 16,0 0-1712-16,12 4-320 0,5-2-80 0,6-2-16 15,5 0-560-15,3-2-112 0,4-2-32 0,2-2 0 32,2 0-1232-32,0 1-240 0,3 2-48 0,3-4-14496 0</inkml:trace>
  <inkml:trace contextRef="#ctx0" brushRef="#br1" timeOffset="8153.87">13815 17380 13823 0,'-3'-11'1216'0,"0"2"-960"0,3-3-256 0,0 12 0 16,-3-10 2384-16,-4 4 432 15,-3 2 96-15,-3 4 16 0,-2 1-1472 0,-5 3-304 0,-4 7-48 0,-3 2-16 16,-2 4-784-16,-6 7-176 0,-4 2-128 0,-4 9 192 16,-3 5 176-16,-2 6 32 0,-2 8 16 0,-3 7 0 15,-1 9-208-15,1 7-32 0,1 3-16 0,2 4 0 16,5-1-160-16,4-2 192 0,4-1-192 0,9-1 192 16,8-5-16-16,10-7 0 0,8-5 0 0,11-3 0 15,9-2 64-15,9-10 16 0,4-4 0 0,9-5 0 16,4-3-48-16,3-7 0 0,2-6 0 0,2-8 0 15,1-5 224-15,0-4 32 0,0-3 16 0,-1-9 0 16,-2-3 192-16,0-5 32 0,-4-5 16 0,-4-2 0 0,-5 0-352 16,-5-2-80-16,-4-4-16 0,-3 0 0 15,-7 0-32-15,-6-1-16 0,-4 2 0 0,-6-1 0 16,-4 3 192-16,-6 0 32 0,-6 2 16 0,-5 6 0 0,-6 4 0 0,-7 5 0 16,-4 3 0-16,-6 3 0 0,-5 5-160 0,-4 3-48 15,-4 7 0-15,0 3 0 0,-2 2-256 0,4 1-144 16,3 0 16-16,8 0 0 0,5 0-176 0,9-2-16 15,6-3-16-15,9-1 0 16,6-3-2304-16,8-10-464 0,10 5-96 0,12-8-12272 0</inkml:trace>
  <inkml:trace contextRef="#ctx0" brushRef="#br1" timeOffset="8450.01">14882 17994 21183 0,'0'0'944'0,"0"0"192"0,0 0-912 0,0 0-224 0,0 0 0 0,0 0 0 15,10-5 2688-15,2 0 480 0,1 5 96 0,2-2 32 16,4 1-1888-16,5 0-368 0,4-2-80 0,5 1 0 16,4-1-352-16,2 0-64 0,2-3-16 0,2 3 0 15,1-1-336-15,0 0-64 0,-1 1 0 0,-2-2-128 16,-3 0-1040-16,-1 3-320 0,-3-2-64 0,-3-4-14368 16</inkml:trace>
  <inkml:trace contextRef="#ctx0" brushRef="#br1" timeOffset="8892.39">17011 17188 21183 0,'0'0'1888'0,"0"-10"-1504"0,-2 1-384 0,2 9 0 16,-10-1 832-16,-3 2 112 0,-2 7 16 0,-6 2 0 15,-4 5-224-15,-5 5-32 0,-6 3-16 0,-1 6 0 16,0 1-256-16,2 5-48 0,-2 9-16 0,4-1 0 16,3 4-32-16,5-1 0 0,3 2 0 0,8 0 0 15,6-5-208-15,4-3-128 0,5-5 160 0,7-5-160 16,4-6 256-16,6-3-32 0,6-4-16 0,4-6 0 15,5-1 512-15,3-6 112 0,2-2 0 0,3-5 16 16,1-2-16-16,0-5-16 0,0-4 0 0,-2 1 0 16,-2-2-320-16,0 0-64 0,-2-4-16 0,-2-2 0 15,-2-3 48-15,-1 0 16 0,-3 0 0 0,-3-6 0 16,-7-4-96-16,-4 2-32 0,-4 3 0 0,-4-1 0 0,-3 0-176 16,-3 5-48-16,-3-3 0 0,-4 5 0 0,-5 5-128 15,-3 3-176-15,-4 4 48 0,-3 0 0 16,-2 6-576-16,-1 0-96 0,-2 4-32 0,0 2 0 15,1 4-2624-15,-1-1-544 0</inkml:trace>
  <inkml:trace contextRef="#ctx0" brushRef="#br1" timeOffset="9096.23">16774 17496 24239 0,'0'0'1072'0,"-5"7"224"0,5-7-1040 0,-2 10-256 15,5 3 0-15,2-3 0 0,3 3 1408 0,4 1 240 0,5 1 32 16,2 1 16-16,6 1-224 0,2 0-64 0,1-3 0 16,4 1 0-16,1 0-768 0,2 2-144 0,4 1-48 0,1 1 0 15,1-3-272-15,1 2-176 0,0-1 192 0,-3-1-192 16,-3-2 0-16,-3-1-256 0,-1-1 32 0,-6 2 0 31,-4-3-1936-31,-2 0-384 0,-4 1-80 0,-2-6-10992 0</inkml:trace>
  <inkml:trace contextRef="#ctx0" brushRef="#br1" timeOffset="9379.98">16076 18235 31679 0,'0'0'1408'0,"9"-7"272"0,6 3-1344 0,5 1-336 16,8 0 0-16,7-1 0 0,3 1 720 0,9 1 80 16,6-1 16-16,8-1 0 0,5-3 32 0,9 4 16 15,11 3 0-15,5-1 0 0,3-2-480 0,1 3-80 16,2-1-32-16,1 2 0 0,0 3-272 0,-9-1 0 16,-10-3 128-16,-11 1-128 15,-8 0-1056-15,-10 3-272 0,-9 1-48 16,-7 3-9296-16,-9-3-1856 0</inkml:trace>
  <inkml:trace contextRef="#ctx0" brushRef="#br1" timeOffset="9787.7">16345 18818 26719 0,'3'-16'1184'0,"2"9"240"0,4-5-1136 0,4 2-288 16,4-3 0-16,5 1 0 0,3-2 736 0,6 5 96 0,2 0 0 0,4 3 16 15,6 0 176-15,5 4 16 0,5 2 16 0,-3 0 0 16,-1-1-416-16,-5 1-96 0,-6 1-16 0,-6 4 0 16,-9 0-352-16,-3 7-176 0,-6 3 160 0,-6 1-160 15,-7 3 0-15,-6 3 0 0,-6 3 0 0,-10 3 0 16,-7 0 176-16,-7 4-176 0,-8 2 192 0,-6 2-192 15,-3 1 144-15,-1-2-144 0,-1 0 0 0,2-1 144 0,3 3-144 16,3-4 160-16,5-6-160 0,7-1 160 0,5-3 160 16,6 1 16-16,5-3 16 0,7-3 0 0,4-6-208 0,8 1-144 15,7-2 192-15,7-4-192 0,4-1 448 0,8 0-32 16,5-3 0-16,5-2 0 0,6 1 160 16,4-1 16-16,8 0 16 0,3-1 0 0,3 0-288 15,1-1-48-15,-1-2-16 0,-1 1 0 0,-5 0 0 0,-4 0-16 16,-7-4 0-16,-1 2 0 0,-3 0-240 0,-1 1 0 15,-1-3 0-15,0 1 0 16,-2 0-3072-16,-2-5-512 0,10-3-112 0,-16-2-16 0</inkml:trace>
  <inkml:trace contextRef="#ctx0" brushRef="#br1" timeOffset="10243.95">19724 18532 28047 0,'0'0'1232'0,"0"0"272"0,5-9-1200 0,-5 9-304 16,12-4 0-16,-2 4 0 0,0 5 896 0,0 3 128 16,2 4 32-16,0 6 0 0,2 5-192 0,0 7-32 15,-1 4-16-15,-2 4 0 0,-2 4-496 0,-5 6-80 16,-5-1-32-16,-6 5 0 0,-3 1 0 0,-4 2 0 16,-2-5 0-16,-3-2 0 0,-2-5-64 0,-2-5-16 15,1-5 0-15,-4-1 0 16,1-3-1504-16,1-6-304 0,-1-2-64 0</inkml:trace>
  <inkml:trace contextRef="#ctx0" brushRef="#br1" timeOffset="10834.56">22810 17934 20207 0,'0'0'896'0,"-6"-13"192"0,-2 2-880 0,1 1-208 16,-2-3 0-16,0 0 0 0,-1 2 864 0,-3 0 128 15,0 3 32-15,-3 0 0 0,-3 4-128 0,-4 4 0 16,-4 4-16-16,-2 5 0 0,-3 1-480 0,-3 8-80 15,-10 8-32-15,-2 7 0 0,1 5 32 0,-2 6 0 0,-2 10 0 0,5 7 0 16,4-2-96-16,3 4-16 0,6 2 0 0,8-4 0 16,9-3-80-16,7-10 0 15,9-3-128-15,6-7 192 0,8 0 240 0,5-6 32 0,7-8 16 0,6-5 0 16,8-6 144-16,6-2 16 0,5-7 16 0,2-5 0 16,5-7 112-16,-3-3 0 0,-4-11 16 0,-1-6 0 15,-4-1-96-15,0-2-32 0,-3-2 0 0,-5-2 0 16,-3-5-160-16,-4-3-48 0,-5-3 0 0,-6-3 0 15,-3-3-128-15,-6-2-16 0,-7-2-16 0,-3 3 0 16,-3 3-288-16,-4 11 0 0,-5 3 0 0,-2 8 0 16,-2 6-144-16,-1 5-144 0,-3 8-32 0,-1 3 0 15,-1 4-1392-15,0 6-272 16,-2 4-64-16,4 0-8944 0,0 3-1776 0</inkml:trace>
  <inkml:trace contextRef="#ctx0" brushRef="#br1" timeOffset="11030.6">22597 18377 31039 0,'0'0'1376'0,"0"0"288"0,-1 11-1344 0,2 2-320 16,1 3 0-16,6-1 0 0,1-2 832 0,5 2 80 15,1 4 32-15,5 1 0 0,7-1 96 0,2-3 32 0,2 1 0 0,3 0 0 16,4 1-496-16,0 1-80 15,1-1-32-15,0 1 0 0,0-2-336 0,-2-1-128 0,-4-1 0 0,-1-1 0 32,0-2-1648-32,-2-3-416 0,0-3-96 0</inkml:trace>
  <inkml:trace contextRef="#ctx0" brushRef="#br1" timeOffset="11382.46">24491 17623 26655 0,'0'0'1184'0,"-5"-7"240"0,-4-3-1136 0,0 4-288 16,-3 3 0-16,-2 5 0 0,-2 1 768 0,-7 10 112 16,-5 4 16-16,-2 3 0 0,-7 4 16 0,-1 8 16 15,-4 5 0-15,-3 10 0 0,-2 6-160 0,-2 4-48 16,-2 10 0-16,4-3 0 0,6 4-384 0,2 2-80 16,4 0 0-16,10-3-16 0,6-5-240 0,7-5 0 0,7-7 0 15,7-2 0-15,4-6 0 0,7-2 0 16,4-5 0-16,6-3 0 15,6-2-1296-15,6-4-160 0,5-1-16 0,6-8-13280 0</inkml:trace>
  <inkml:trace contextRef="#ctx0" brushRef="#br1" timeOffset="11742.78">25000 17858 26719 0,'-12'-19'1184'0,"3"11"240"0,-3-2-1136 0,0 5-288 0,-2 4 0 0,-5 3 0 15,-4 2 1120-15,-5 5 160 0,-5 0 48 0,-4 7 0 16,-4 5-672-16,-1 5-128 0,0 5-16 0,2 5-16 0,2-1-208 0,6 6-32 16,5 1-16-16,9 3 0 0,8-3-240 0,8 3 176 15,5-4-176-15,10-5 160 0,9 1 16 0,7-2 0 16,5-4 0-16,6-5 0 0,2-3 128 0,3-3 16 15,2-7 16-15,0-3 0 0,-2-8 304 0,1-3 48 16,-4-5 16-16,1-6 0 0,1-2 48 0,-3-3 16 16,-4-5 0-16,-4-5 0 0,-6-1-176 0,-5-5-16 15,-5-1-16-15,-4-5 0 0,-6-7-112 0,-4-2-32 16,-6-6 0-16,-3 3 0 0,-3 2-256 0,-2 6-160 16,-5 1 192-16,-1 7-192 0,-5 9 0 0,-2 4-272 0,-4 5 16 15,1 5 16 1,2 4-1680-16,3 2-320 0,4 2-80 0,4 3-15152 0</inkml:trace>
  <inkml:trace contextRef="#ctx0" brushRef="#br1" timeOffset="12146.28">25805 17292 19343 0,'-13'-26'1728'0,"8"14"-1392"0,1 1-336 0,2 4 0 0,1-3 1248 0,1 10 176 15,3-6 48-15,-3 6 0 0,11 0-608 0,3 4-112 16,0 2-32-16,3 9 0 0,5 7-80 0,2 8 0 16,5 9-16-16,2 9 0 0,2 5 96 0,3 11 32 15,2 7 0-15,-3 6 0 0,-3 0-400 0,-7 5-80 16,-7 1-16-16,-9 1 0 0,-9 1-32 0,-9-6-16 16,-9-4 0-16,-3-4 0 0,-3-5 80 0,-3-6 16 15,-2-7 0-15,-3-3 0 0,-1-6 144 0,0-4 48 16,0-5 0-16,0-3 0 0,2-1-256 0,2-5-48 15,1-5-16-15,5-5 0 16,4-3-1872-16,4-7-368 0,6-2-80 0,9-4-16 0</inkml:trace>
  <inkml:trace contextRef="#ctx0" brushRef="#br1" timeOffset="12563.52">26981 17962 14735 0,'-17'0'1312'0,"8"0"-1056"16,1 0-256-16,8 0 0 0,-9 1 1504 0,9-1 240 15,0 0 48-15,0 0 16 0,0 0 112 0,15-2 32 16,5-2 0-16,7 2 0 0,5-4-416 0,7 1-64 0,7-1-32 0,5 0 0 15,3-3-672-15,5 4-128 0,3-2-16 0,-2 2-16 16,-2 1-304-16,0 1-64 16,-5-2-16-16,-3 1 0 0,-3-1-224 0,-8 3 0 15,-6 2-144-15,-8 2 144 16,-7-1-1968-16,-18-1-288 0,3 13-64 0</inkml:trace>
  <inkml:trace contextRef="#ctx0" brushRef="#br1" timeOffset="12696.58">27119 18279 20671 0,'0'0'912'0,"0"0"192"0,-8 5-880 0,8-5-224 0,0 0 0 0,0 0 0 16,11 2 1472-16,6 2 240 0,4 0 48 0,7-3 16 16,8-1-752-16,4-2-128 0,5-5-48 0,-2 3 0 0,0-2-544 15,0-3-112-15,1 2-32 0,-2 1 0 16,0 0-1328-16,-2 2-272 0,-2 2-48 0</inkml:trace>
  <inkml:trace contextRef="#ctx0" brushRef="#br1" timeOffset="13603.22">29711 17160 18831 0,'0'0'832'0,"0"0"176"0,7-11-816 0,-1-1-192 15,-6 12 0-15,6-12 0 0,-3 1 960 0,-1-1 160 0,0 3 32 0,-2 9 0 16,0 0 176-16,-5-12 32 0,0 2 16 0,-4 4 0 15,-3 2-576-15,-1 1-112 0,-1-2-32 0,-2 3 0 16,-3 1-208-16,-3 1-32 0,-1 1-16 0,-1 0 0 16,-2-1-64-16,-4 4-16 0,1-2 0 0,-3 1 0 15,2 0 32-15,-5-1 0 0,-3-1 0 0,0 1 0 16,0-1 16-16,2 3 0 0,1-1 0 0,3 0 0 0,3 0-128 0,5 0-32 16,3 2 0-16,2-1 0 0,2 0-32 15,-1-1-16-15,1-1 0 0,3 1 0 0,3 1-32 16,-1-2 0-16,2-2 0 0,1 3 0 0,2-2 0 0,7-1 0 15,-8 4 0-15,8-4 0 0,0 0 32 0,0 0 0 16,-6 4 0-16,6-4 0 0,0 0 32 0,0 0 0 16,0 0 0-16,0 0 0 0,0 0 0 0,0 0 0 15,0 0 0-15,0 0 0 0,0 0-192 0,0 0 192 16,-8-2-192-16,8 2 192 0,0 0-192 0,0 0 0 16,-9 4 0-16,2 0 0 0,-1-2 0 0,-1 0 0 15,0 1 0-15,-1 3 0 0,-2 0 0 0,-4-2 128 0,-6 1-128 16,1 2 0-16,-3 0 144 0,-3 4-144 15,-4 2 160-15,0 1-160 0,-4 0 160 0,4 2-160 0,1 4 160 0,0-3-160 16,3 0 176-16,3 2-176 0,2 1 192 0,6-1-192 16,2-2 144-16,5-1-144 0,4 2 0 0,4-1 144 15,1-1-144-15,3 1 160 16,6 2-160-16,4 0 160 0,4-1-160 0,0-1 160 16,2 4-160-16,3 0 160 0,1-3-160 0,2 0 160 15,2 1-160-15,1 0 160 0,0-2-160 0,1-1 0 0,0-1 0 0,3 1 0 16,0 0 0-16,-3 1 128 0,0-3-128 15,2-2 0-15,1 4 0 0,1-1 0 0,0 1 128 0,0 0-128 16,0 0 0-16,-1 1 0 0,-1-1 0 0,0 2 0 16,-1 1 0-16,0 0 0 0,-1 0 0 0,0 2 0 15,2-1 0-15,-5 0 0 0,-4-2 0 0,-2 0 0 16,-4 2 0-16,0 3 0 0,-2-1 0 0,-2-2 0 16,-5 0 0-16,-3 1 0 0,-2-1 0 0,-5 3 0 0,-5 0 224 0,-1-2-32 15,-2 0-16-15,-6-1 0 16,-6-1 176-16,-5 3 32 0,-6-2 16 0,-3-1 0 0,-4-4 112 0,-2-2 32 15,-4 1 0-15,-4-2 0 0,-5-6 48 0,-3 2 16 16,-4-5 0-16,-4-1 0 0,-7 0-320 0,2-3-64 16,1-2-16-16,2-6 0 0,3-1-80 0,7-4-128 15,7 0 176-15,5 3-176 0,5-3 0 0,7-1 0 16,8 1 0-16,8 1 0 16,5 3-2016-16,9 0-464 0,5 10-80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9:50:12.92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18589 18698 13823 0,'0'0'1216'15,"0"-9"-960"-15,0 9-256 0,2-11 0 0,1 1 416 0,0-1 32 16,-3 11 16-16,0 0 0 0,6-7 688 0,-6 7 144 16,5-7 32-16,-5 7 0 0,9 4-288 0,-1 3-48 15,-2 4-16-15,1 0 0 0,-1 5-48 0,-1 5-16 16,-2 6 0-16,-1 1 0 0,-4 4 48 0,1 2 16 15,-4 3 0-15,-1 0 0 0,-2-3-64 0,-2 2-16 16,-3-2 0-16,-1 0 0 0,-1-1-288 0,0-3-64 16,-3-1-16-16,3-1 0 0,-3-5-208 0,1-3-32 15,0 0-16-15,-1 1 0 0,0 2-272 0,0-6 0 16,-1-4 0-16,3-1 0 16,3-1-1152-16,1-5-320 0,5-2-80 0,7-4-13216 0</inkml:trace>
  <inkml:trace contextRef="#ctx0" brushRef="#br0" timeOffset="455.39">20173 18285 21183 0,'0'0'1888'0,"0"-9"-1504"0,0 9-384 0,1-14 0 15,-1 3 0-15,0 2 0 0,0 9 0 0,0 0 0 0,-6-10 960 0,-2 3 288 16,-2 5 48-16,-2 0 16 0,0 5-480 0,-4 2-112 16,-1 4-16-16,-4 2 0 0,-3 5-48 0,-4 3-16 15,-4 6 0-15,-1 2 0 0,-1 6-128 0,-2 4-16 16,-2 5-16-16,4 2 0 0,1-1-208 0,5 3-32 15,5-4-16-15,5 0 0 0,7-6-224 16,5-6 0-16,3-1 128 0,8-4-128 0,4-5 0 0,5-2 0 16,5-4 128-16,8-2-128 0,6-8 176 0,5-3-16 15,1-2 0-15,5-3 0 0,1-8 32 0,0-2 0 16,-3-4 0-16,0-2 0 0,0-2 16 0,-3 0 16 16,2-3 0-16,-3-2 0 0,-1-1 64 0,-3 0 16 15,-2-1 0-15,-6-4 0 0,-4-4 64 0,-5-1 16 0,-5-1 0 16,-4 0 0-16,-7 3-64 0,-1 3-16 0,0 2 0 15,-4 7 0-15,-3 0-304 0,-3 6 160 0,-4 4-160 0,-3 1 128 32,-3 7-1280-32,-2 1-256 0,-1 4-48 0,0 6-9280 0,-1 0-1856 0</inkml:trace>
  <inkml:trace contextRef="#ctx0" brushRef="#br0" timeOffset="649.47">20164 18455 27183 0,'0'0'1200'0,"0"0"256"0,1 10-1168 0,2 1-288 0,2-1 0 0,1-1 0 16,0 2 1200-16,6 1 176 0,1 2 32 0,4 2 16 15,4-1-320-15,0 1-64 0,4 0-16 0,0 2 0 16,-2 1-576-16,0 0-128 0,-3 0-32 0,-2 0 0 0,-2-1-288 0,-2 2 0 16,-2 2 0-16,-2-2 0 15,-2 1-1216 1,-1-1-288-16,0-1-64 0,-4-1-13312 0</inkml:trace>
  <inkml:trace contextRef="#ctx0" brushRef="#br0" timeOffset="925.4">21155 18169 15663 0,'2'-16'1392'0,"-2"16"-1120"0,-2-14-272 0,2 14 0 16,-2-9 3008-16,2 9 528 0,0 0 112 0,-14 1 32 16,-1 3-2016-16,-3 7-384 0,-4 5-96 0,-2 4-16 15,-4 3-400-15,1 4-96 0,-1 4-16 0,0 8 0 16,-1 4-224-16,1 1-48 0,2 6-16 0,3 1 0 16,2-4-240-16,5 4-128 0,3 2 160 0,4-5-160 15,4-3 0-15,4-2 0 0,2-5 0 0,5-1 0 31,5-4-464-31,3-6-48 0,5-4 0 0,5-4 0 0,4-3-1888 16,1-4-384-16,0-2-80 0</inkml:trace>
  <inkml:trace contextRef="#ctx0" brushRef="#br0" timeOffset="1244.84">21562 18350 23327 0,'0'0'1024'0,"-11"-3"224"0,-2 1-992 0,-1 2-256 16,-1 2 0-16,-6 2 0 0,-4 4 1552 0,-2 4 272 16,1 6 48-16,0 4 16 0,1-1-560 0,2 2-112 15,4 0-32-15,2 4 0 0,5 1-640 0,3 2-128 16,4-3-32-16,5 1 0 0,5-5-240 0,5-1-144 16,4-1 160-16,4-4-160 0,3-6 256 0,5 1-32 15,3-6-16-15,3 0 0 0,-1-3 176 0,2-4 16 16,-1-5 16-16,-1-1 0 0,-1-3 80 0,-1-2 16 0,-1-3 0 15,-2-2 0-15,-3-3 16 0,-2 0 16 0,-3-2 0 16,-6-2 0-16,-5-1 16 0,-2-5 0 16,-2 0 0-16,-6-1 0 0,-3-2-272 0,-4 1-48 0,0 3-16 0,-3 4 0 15,-2 2-224-15,1 4-240 0,-2 2 48 0,2 5 16 32,0 5-1984-32,3 2-400 0,1 4-64 0</inkml:trace>
  <inkml:trace contextRef="#ctx0" brushRef="#br0" timeOffset="1524.63">22166 17984 25791 0,'0'0'2304'15,"0"0"-1856"-15,10 5-448 0,3 0 0 0,-3 3 832 0,1 3 80 16,1 4 16-16,1 3 0 0,-1 1 224 0,1 9 64 15,-2 4 0-15,3 5 0 0,-1-2-480 0,1 10-96 16,-1 6 0-16,-3 2-16 0,-4 3-304 0,-3 0-48 16,-4 0-16-16,-3 0 0 0,-4 0-128 0,-2-4-128 15,-5-4 144-15,-2-1-144 0,-2-5 240 0,-1-1-48 16,-2-4-16-16,1-3 0 0,-1-4-176 0,2-4 160 16,1-1-160-16,1-4 160 15,1-2-640-15,2-3-128 0,1-8-32 0,1-4-15552 0</inkml:trace>
  <inkml:trace contextRef="#ctx0" brushRef="#br0" timeOffset="1750.83">22865 18500 30575 0,'0'0'1344'0,"14"-4"304"0,2 0-1328 0,5 2-320 0,2-2 0 0,5-1 0 16,2 0 688-16,2 1 64 0,0-3 16 0,1 2 0 15,1 0-336-15,-1 0-64 0,-2 0-16 0,-5 3 0 16,-1 0-352-16,-5 2 128 0,-1 2-128 0,-8 0 0 16,-11-2-2208-16,0 0-512 0</inkml:trace>
  <inkml:trace contextRef="#ctx0" brushRef="#br0" timeOffset="1882.23">22925 18715 24063 0,'0'0'1072'0,"0"0"208"0,0 0-1024 0,10 3-256 16,3-3 0-16,2 0 0 0,6 2 1248 0,4-2 192 15,0-4 32-15,2 1 16 0,2 0-656 0,3 0-128 16,2-2-16-16,0-3-16 0,1 1-512 0,0-2-160 16,2 4 0-16,-1-2-14112 0</inkml:trace>
  <inkml:trace contextRef="#ctx0" brushRef="#br0" timeOffset="2523.98">25121 17942 20271 0,'3'-8'1792'0,"-1"-5"-1424"0,3 1-368 0,-2 0 0 16,-2-2 1280-16,-2 0 192 0,-3 5 48 0,-2-1 0 16,-3 3 16-16,-3-1 16 0,-2 3 0 0,-1 1 0 15,-5-1-560-15,1 4-112 0,-3-3-32 0,2 3 0 0,0 1-256 0,-2 2-48 16,-4 0-16-16,2 0 0 0,-1 2-144 0,-1-2-16 15,0 2-16-15,0 0 0 0,1 0-80 0,2 1-16 16,1-3 0-16,3 1 0 0,3 0-64 0,-1 3-32 16,2 2 0-16,0-3 0 0,-2 2-160 0,2 0 160 15,1-2-160-15,1 2 160 0,1-2-160 0,0 3 128 16,1 2-128-16,1-3 128 0,-1 1-128 0,1-1 0 16,0 2 144-16,1-3-144 0,-1 2 160 0,2 1-32 15,0-3-128-15,8-6 192 0,-8 6-64 0,8-6 0 16,0 0-128-16,-8 7 192 0,2-1-192 0,6-6 176 15,-5 10-176-15,1-2 160 0,4-8-160 0,-6 9 0 16,6-9 0-16,-5 7 128 0,-1 2-128 0,6-9 192 16,0 0-192-16,0 0 192 0,4 8-192 0,0 2 0 15,1-4 0-15,3 1-176 0,-8-7 176 0,10 9 0 0,1-3 160 0,0 4-160 16,1-2 0-16,4 2 0 0,0-1 0 0,4 2 0 16,3 3 0-16,3-2 0 0,-1 0 0 0,3 2 0 15,1 0 0-15,4 2-128 0,2-1 128 0,2 4 0 16,-1-3 0-16,0 7 0 0,-3 0 0 0,-1 1 144 15,-3 2-144-15,-2-2 0 0,-4 4-192 0,-4-1 192 16,-4 2 0-16,-4-1 0 0,-5-1 0 0,-4-1 0 16,-4 3 128-16,-6 1 128 0,-4-4 48 0,-3-3 0 15,-3-4 272-15,-3 2 48 0,-6-1 16 0,0-1 0 16,-4-2-144-16,-4-2-32 0,0-2 0 0,-5 1 0 16,-3-1-272-16,-5-2-64 0,-6-2-128 0,0-3 192 15,-2 4-1184 1,2-4-240-16,1 0-48 0,1-3-18064 0</inkml:trace>
  <inkml:trace contextRef="#ctx0" brushRef="#br0" timeOffset="3299.24">18313 17060 14735 0,'0'0'640'0,"4"-12"160"0,-2 3-640 0,-2 9-160 15,3-11 0-15,-3 11 0 0,0 0 512 0,0 0 80 16,0 0 16-16,0 0 0 0,0 0-64 0,0 0-16 16,0 0 0-16,0 0 0 0,-5 11-400 0,-1-2-128 15,2 4 0-15,-1-3 0 0,-2 2 192 0,2-2 0 16,5-10-16-16,-5 9 0 0,1 1-48 0,4-10 0 0,0 0 0 0,0 0 0 16,0 0 0-16,0 0-128 0,0 0 192 0,0 0-64 15,9-9-128-15,-2 3 0 0,0-2 0 0,0 2 0 31,-7 6-480-31,6-7-32 0,-1-3 0 0,-5 10 0 0,8-4-128 16,-8 4-16-16,0 0-16 0</inkml:trace>
  <inkml:trace contextRef="#ctx0" brushRef="#br0" timeOffset="4407.62">27109 14233 10127 0,'2'-15'896'0,"1"-3"-704"15,0-1-192-15,1 0 0 0,3-3 1376 0,-3 4 240 16,-1 0 48-16,-1 6 16 0,1 0-240 0,-3 12-48 0,0 0-16 0,0 0 0 15,0 0-80-15,0 0-16 16,-12 4 0-16,2 8 0 0,-3 4-576 0,1 4-128 0,-2 8-32 0,0 2 0 16,0 5-96-16,-1 3 0 15,-1 6-16-15,1-3 0 0,-5 4-192 0,1 1-48 0,-2 2 0 0,2-7 0 16,3-6-192-16,-1 1 0 16,1-4 0-16,-1-4 0 0,3-4 0 0,3-4 0 0,1-2-128 0,3-5 128 31,7-13-944-31,0 0-80 0,0 0 0 0,0 0-11136 0</inkml:trace>
  <inkml:trace contextRef="#ctx0" brushRef="#br0" timeOffset="4760.17">27305 13548 3679 0,'-18'-23'160'0,"6"11"32"0,-5 2-192 0,-6 0 0 16,-4 2 0-16,-3 5 0 0,-3 3 3968 0,-3 6 768 15,-2 9 128-15,-4 4 48 0,-4 2-3408 0,-1 9-672 16,-2 4-144-16,-2 6-32 0,-4 3-80 0,-2 8 0 16,-4 6-16-16,3 10 0 0,3 8-80 0,5 7-16 15,6-2 0-15,6 5 0 0,7 2-272 0,11-4-48 16,8-5-16-16,12-7 0 0,11-12-128 0,9-7 128 16,11-7-128-16,8-8 128 0,8-6 96 0,10-4 16 15,11-10 0-15,1-8 0 0,0-5 208 0,1-10 32 16,0-5 16-16,4-6 0 0,1-7-64 0,-2-2-16 15,-1-4 0-15,-4-6 0 0,-2-7 128 0,-3-5 32 0,-6-3 0 0,-5-1 0 16,-10-3 16-16,-5-5 16 16,-11-5 0-16,-8 3 0 0,-10-1-192 0,-11-1-32 15,-9-3-16-15,-6 8 0 0,-4 7-240 0,-5 6-128 16,-2 8 128-16,-1 6-128 0,-3 7 0 0,0 5-128 0,0 4 0 0,2 5 0 31,3 6-1440-31,5 4-288 0,7 1-48 0,3 1-12880 0</inkml:trace>
  <inkml:trace contextRef="#ctx0" brushRef="#br0" timeOffset="5129.82">28753 13743 16575 0,'-29'-6'1472'0,"8"2"-1168"15,-3 2-304-15,-4 2 0 0,-2 4 1248 0,-3-1 192 16,-4 5 32-16,-1 2 16 0,-2 5-416 0,2 2-96 16,-3 1-16-16,6 1 0 0,4 0-272 0,3 1-64 15,8-1-16-15,9-2 0 0,5-2-368 0,10 0-80 16,6 2-16-16,3 1 0 0,7-2 48 0,2-1 0 16,2 2 0-16,3-2 0 0,1-1 64 0,0 0 0 15,0-5 16-15,-4 1 0 0,-4 2-32 0,-2 0-16 16,-3 2 0-16,-3-1 0 0,-5-5 224 0,-7-8 64 0,-1 15 0 0,-4-4 0 15,-3-2 64-15,-4 4 0 16,-7-3 16-16,-5 0 0 0,-6 3-144 0,-3-3-16 0,-4 2-16 0,-5-3 0 16,-5 1-288-16,-1-3-128 15,1 2 128-15,3-4-128 0,4-1 0 0,5 1-224 0,4-2 32 0,7-3 0 32,6-3-1856-32,8-3-352 0,6 0-80 0</inkml:trace>
  <inkml:trace contextRef="#ctx0" brushRef="#br0" timeOffset="5429.68">29297 13771 16575 0,'-14'-5'1472'0,"1"5"-1168"0,-5 3-304 0,-1 1 0 16,-1 2 1088-16,-5 5 176 0,-5 3 16 0,-1 4 16 0,-5 3-240 0,0 0-48 15,2 5-16-15,2 0 0 0,-1 0-448 0,7 2-96 16,4 2 0-16,7-6-16 0,4-1-256 0,8-4-48 15,6-3-128-15,5-1 192 0,7 0-64 0,4-7 0 16,4-6-128-16,3 1 192 0,0-2 176 0,5-5 16 16,1-2 16-16,0-2 0 0,-2-6 112 0,1 2 0 15,-2 1 16-15,-1-5 0 0,0-7-32 0,-5 1-16 16,-4 1 0-16,-4 2 0 0,-4 1 176 0,-3-2 48 16,-6-5 0-16,-3 1 0 0,-4 3-304 0,-4 2-48 15,-3-2-16-15,-4 3 0 0,-2 2-336 0,1 2 144 16,-1 6-144-16,0 1 0 15,0 3-896-15,4 0-304 0,0 3-48 0,3 0-13568 0</inkml:trace>
  <inkml:trace contextRef="#ctx0" brushRef="#br0" timeOffset="5693.54">29770 13018 21183 0,'0'0'1888'0,"0"0"-1504"0,-9 4-384 0,-1 2 0 15,0 4 592-15,-4 4 48 0,-2 8 16 0,1 3 0 16,0 6 368-16,1 5 64 0,2 6 0 0,-3 5 16 16,0 5-464-16,0 6-80 0,1 4-32 0,0-2 0 0,-2-2-80 15,1 4-32-15,1-3 0 0,3-2 0 16,1-2-256-16,3-7-160 0,3-10 192 0,2-3-192 0,1-4 0 0,-1-5 0 15,1-5 0-15,1-2 0 16,0 2-448-16,0-10-208 0,0-11-48 0,0 0-8128 16,0 0-1648-16</inkml:trace>
  <inkml:trace contextRef="#ctx0" brushRef="#br0" timeOffset="5996.68">29897 13530 21711 0,'0'0'960'0,"-9"5"192"0,0 0-912 0,-1 1-240 16,-2 5 0-16,0-2 0 0,-2 3 880 0,-2 5 128 16,0 1 16-16,2-1 16 0,3 1-16 0,0 1 0 15,2 5 0-15,4-1 0 0,3-2-464 0,2-2-112 0,2 0 0 0,3-3-16 16,2-3-128-16,2-3-32 16,1 2 0-16,1-7 0 0,2-2 240 0,2-1 32 15,3-4 16-15,0-1 0 0,-2-4 96 0,1-4 32 16,-1-2 0-16,1-1 0 0,1-2-240 0,1-3-32 15,-1-2-16-15,-2 1 0 0,1-3-64 0,-2-2-16 0,1-6 0 0,2-1 0 16,-1 2-96-16,-1 2-32 0,0-1 0 0,-1 4 0 16,1 0-192-16,-2 6 128 0,-2 2-128 0,-1 5 0 15,-1-1 0-15,2 5 0 0,-6-2 0 0,-6 10 0 32,0 0-1264-32,0 0-192 0,0 0-32 0,0 0-9296 0,0 0-1856 0</inkml:trace>
  <inkml:trace contextRef="#ctx0" brushRef="#br0" timeOffset="6296.31">30306 13572 16575 0,'0'0'1472'0,"7"8"-1168"16,-7-8-304-16,10 6 0 0,1 0 1376 0,4-3 224 16,4-3 32-16,2 0 16 0,-1-5-96 0,2-3-16 15,1 2 0-15,3-6 0 0,-2 3-720 0,-1-6-160 16,-2 0-16-16,-4 0-16 0,-1-1-320 0,-6 2-64 15,-2-2-16-15,-8 1 0 0,-3-1 96 0,-5 0 0 16,-4 1 16-16,-5 4 0 0,-5 1 112 0,-2 8 32 16,-2 0 0-16,-5 5 0 0,-2 3-160 0,-2 6-16 15,-2-1-16-15,4 4 0 0,3 7 80 0,5 1 16 16,5 0 0-16,6 3 0 0,6 0-16 0,8 3 0 16,6-3 0-16,8 0 0 0,7-3-208 0,7 1-32 15,5 0-128-15,4-2 192 0,2-3-192 0,3-1 128 16,1 0-128-16,0-3 0 15,1-6-1648-15,-3 0-416 0,15-5-96 0,-12-4-16 0</inkml:trace>
  <inkml:trace contextRef="#ctx0" brushRef="#br0" timeOffset="6666.51">31596 12866 22511 0,'0'0'992'0,"-10"-5"224"0,0 3-976 0,0 2-240 16,0 2 0-16,-2 5 0 0,1 4 560 0,-2 3 64 0,-1 4 16 0,1 6 0 16,1 9 96-16,-2 3 32 0,-3 1 0 0,1 5 0 15,-3 7-208-15,-2 6-48 0,-3 3 0 0,0 3 0 16,-1-1-224-16,0-2-48 0,1 1-16 0,5-6 0 16,5-8-224-16,3-2 0 0,1-5 0 0,2-4 0 15,4-4-128-15,-1-4-80 0,2-4-16 0,2-4 0 31,1-4-1760-31,0-14-368 0,0 0-64 0,0 0-16 0</inkml:trace>
  <inkml:trace contextRef="#ctx0" brushRef="#br0" timeOffset="6953.39">31385 12897 20095 0,'18'-15'896'0,"-4"8"176"0,8-3-864 0,-1 3-208 16,3-2 0-16,4 4 0 0,3-1 1024 0,1 5 144 16,1 1 48-16,1 4 0 0,-1 2-192 0,-1 7-16 15,-2 2-16-15,-4 6 0 0,-5 3-544 0,-3 6-128 16,-4 6 0-16,-7 0-16 0,-7 0-176 0,-5 6-128 16,-7 5 144-16,-4 2-144 0,-7 0 192 0,-5 2-48 15,-3-3-16-15,-1 1 0 0,2-5 0 0,-1-3 0 16,1-9 0-16,1-3 0 0,-1-6 80 0,4-3 16 15,-2-2 0-15,1-5 0 0,0-5 48 0,3 0 16 16,3-3 0-16,3-1 0 0,4-4-288 0,2-3 0 0,5-2 0 0,7 5-9504 16,0-9-1920-16</inkml:trace>
  <inkml:trace contextRef="#ctx0" brushRef="#br0" timeOffset="7267.48">32137 13219 24639 0,'0'0'1088'0,"-6"6"240"0,1 5-1072 0,-1 1-256 0,-3-1 0 0,-1 4 0 16,-1 1 400-16,0 3 32 0,2 2 0 0,1 1 0 15,0 2 304-15,0 0 64 0,1 3 16 0,0-2 0 0,4 5-272 16,-1-6-48-16,1-1-16 0,3-4 0 0,1-1-192 0,2-3-32 15,2 0-16-15,0 2 0 0,2-6 48 0,1-3 16 16,3-3 0-16,1 2 0 0,2 0 0 0,2-1 0 16,1-7 0-16,1 1 0 0,0 0-304 0,1-3 128 15,1-2-128-15,1 1 0 0,-2-3 128 0,-9 4-128 16,1-1 0-16,-1 2 0 0,2-2 0 0,-3-1 0 16,0 1 0-16,-3 2-144 15,-1-2-736-15,2-5-144 0,-7 2-16 0</inkml:trace>
  <inkml:trace contextRef="#ctx0" brushRef="#br0" timeOffset="7433.1">32012 13438 13823 0,'0'0'1216'0,"0"0"-960"0,8-5-256 0,1 0 0 0,-1-1 1408 0,4 2 224 0,1 2 48 0,1-1 16 16,1 0-160-16,3 0-48 0,-1-1 0 0,4 1 0 15,-1 1-768-15,0 0-144 0,1-1-48 0,-2-1 0 16,0 1-240-16,-10 2-48 0,0 0-16 0,0-1 0 31,-9 2-1248-31,0 0-256 0,0 0-64 0,-3-3 0 0</inkml:trace>
  <inkml:trace contextRef="#ctx0" brushRef="#br0" timeOffset="7568.42">31942 13244 9215 0,'-11'-12'816'0,"8"4"-656"0,3 0-160 0,5-2 0 16,5 1 3296-16,6-1 624 0,4 2 128 0,4-2 32 15,3 2-1616-15,5-2-320 0,3 1-64 0,5-1-16 0,2 2-1040 0,-16 3-224 16,7 3-32-1,8 1-16-15,5 1-448 0,2 0-96 0,2 0-16 0,0 0 0 0,3-2-192 0,-1 2 0 16,-2 0 0-16</inkml:trace>
  <inkml:trace contextRef="#ctx0" brushRef="#br0" timeOffset="8514.21">26708 15847 18431 0,'0'0'1632'0,"0"0"-1312"0,0 0-320 0,0 0 0 0,0 0 1120 0,11-2 160 0,-1-1 16 0,5 2 16 16,5-2-416-16,2 3-64 0,5-1-32 0,2-2 0 16,7 0 48-16,2-1 16 0,-1 0 0 0,4-4 0 0,2 2-224 0,0 2-32 15,0 2-16-15,-5 5 0 0,-6 2-288 0,-5 3-64 16,-9 4-16-16,-6 4 0 0,-4 2-224 0,-7 3 144 16,-5 9-144-16,-10 3 128 0,-6 1 32 0,-8 4 0 15,-7 3 0-15,-5 1 0 0,-3 0-32 0,1-2 0 16,3 0 0-16,0-1 0 0,1-4 32 0,7-4 0 15,3-3 0-15,5-4 0 0,5-3 176 0,5-3 48 16,4-3 0-16,7-2 0 0,2-13-192 0,9 6-48 16,6-4 0-16,7-3 0 0,8-4 16 0,6-6 0 15,2-3 0-15,6 0 0 0,1-3-160 0,2-1 192 16,0-1-192-16,-4 3 192 0,-5 1-192 0,-2-1 0 16,-3 1 0-16,-4 5 0 15,-4-2-1152-15,-3 2-256 0,-4 3-48 0,-4 2-8544 0,-4-7-1712 0</inkml:trace>
  <inkml:trace contextRef="#ctx0" brushRef="#br0" timeOffset="8948.43">27510 15377 18719 0,'-12'-29'832'0,"5"11"160"15,-4-1-800-15,1 0-192 0,-2 1 0 0,-1 1 0 16,-2 1 544-16,-2 3 64 0,-2 4 16 0,-1 0 0 16,-6 4 208-16,0 3 64 0,-4 0 0 0,-3 4 0 15,-5 4-272-15,-4 5-48 0,-4 6-16 0,3 3 0 0,0 1-176 0,-2 8-16 16,-2 4-16-16,0 5 0 0,-1 3 80 16,-1 10 16-16,-2 5 0 0,-3 6 0 0,-4 0-160 0,1 9-32 15,5 6 0-15,3 8 0 0,5 4-128 0,7-3-128 16,8-5 192-16,6 1-192 0,10-7 0 0,11-5 0 15,10-12 0-15,11-2 0 0,11-8 0 0,10-3-144 16,10-8 144-16,12-5 0 0,13-5 0 0,5-7 224 16,3-5-32-16,3-9 0 0,5-7 0 0,0-3-16 15,-2-6 0-15,0-2 0 0,-5-4-48 0,-1-8-128 16,-2-5 192-16,0-6-64 0,1-3 336 0,-7-5 64 16,-8-2 16-16,-7-7 0 0,-7-2 224 0,-7 0 64 15,-9 1 0-15,-10-2 0 0,-12-6-80 0,-10 0-16 16,-10-4 0-16,-10 1 0 0,-10-5-400 0,-3 4-80 15,-5 7 0-15,-5 8-16 16,-4 8-1136-16,-7 6-208 0,-6 1-48 0,0 6-10064 16,2 3-2016-16</inkml:trace>
  <inkml:trace contextRef="#ctx0" brushRef="#br0" timeOffset="10449.74">28716 15573 11967 0,'-5'-21'528'0,"2"12"112"0,3 9-512 0,0 0-128 0,0 0 0 0,0 0 0 16,0 0 2096-16,0 0 384 0,0 0 80 0,-5 16 0 15,1 1-1456-15,-1 4-288 0,0 2-64 0,1 7-16 16,1 3-176-16,-1 5-48 0,0 7 0 0,0 3 0 16,2 3-128-16,-6 1-16 0,0 1-16 0,0 1 0 0,-1-3-128 0,0-3-32 15,-1 0 0-15,2-6 0 16,0-6-192-16,4-6 128 0,-1-3-128 0,3-8 0 0,-1-6 288 0,3-4-32 16,0-9-16-16,0 0 0 0,0 0 416 0,10-14 96 15,2-7 16-15,1-4 0 0,-1-4-160 0,2-4-32 16,2 0 0-16,-1-7 0 0,0-6-384 0,2-3-64 15,0-5-128-15,4-4 176 0,0-3-176 0,1 1 0 16,2-2 144-16,-1 5-144 0,0 7 0 0,0 8 0 16,-2 4 0-16,0 6 0 0,-2 9 0 0,-1 6 0 15,-3 4 0-15,-4 9 0 0,-11 4 0 0,0 0 0 16,7 13 0-16,-6 8-128 0,-6 2 128 0,-4 3 0 16,-3 0 0-16,-5 2 0 0,-9 5 0 0,1 0 0 15,-4-1 0-15,-4 0 0 0,-4-3 0 0,0 0 0 0,-1-6 0 0,2 2 0 16,3-6 0-16,6-5 0 0,6-3 0 15,3-6 0 1,5-1-592-16,4-8-48 0,6-4 0 0,3-3 0 16,3-5-1568-16,6-5-320 0,6-3-64 0,3-5-16 0</inkml:trace>
  <inkml:trace contextRef="#ctx0" brushRef="#br0" timeOffset="10696.75">29508 14994 20383 0,'0'0'896'0,"0"0"192"0,-9 1-864 0,0 6-224 0,1 2 0 0,-2 5 0 15,-1 4 1056-15,-1 2 160 0,0 1 48 0,-1 6 0 0,2 0-288 0,-1 5-48 16,-2 3-16-16,3 6 0 0,-2 6-144 0,0 1-16 16,-2-1-16-16,4 3 0 0,3 1-464 0,2-7-80 15,3-1-32-15,3-6 0 0,3-6-160 0,4-5 0 16,2 2 0-16,0-5 0 0,0-5 0 0,1-1 0 15,-1-7-192-15,2-1 192 16,-11-9-752-16,14 0-16 0,-1-2-16 0,2-5-7968 16,1-2-1584-16</inkml:trace>
  <inkml:trace contextRef="#ctx0" brushRef="#br0" timeOffset="11230.83">29693 15377 11967 0,'0'0'1072'0,"0"0"-864"15,0 0-208-15,0 0 0 0,0 0 1568 0,0 0 272 16,-8 5 48-16,1 3 16 0,1 0-672 0,0 3-128 16,0 3-16-16,1 0-16 0,2 1-304 0,0 0-64 15,3-1-16-15,3 1 0 0,-1-1-128 0,3 0-32 16,2-4 0-16,0 2 0 0,3-1 144 0,0-3 32 16,2 0 0-16,-1-3 0 0,2-4 64 0,2 0 0 15,2-2 16-15,1-2 0 0,-2-4 0 0,2-1 0 16,1-5 0-16,-2 2 0 0,-5-2-144 0,0-2-48 0,-1 0 0 0,-2-2 0 15,-3 1-192-15,-1-2-32 0,-3-1-16 0,-1 0 0 16,0 0-208-16,-1 2-144 0,-2 1 192 0,-1 3-192 16,-1 1 0-16,2 2-192 0,2 10 0 0,0 0 0 31,-8-7-1936-31,1 3-384 0,7 4-80 0</inkml:trace>
  <inkml:trace contextRef="#ctx0" brushRef="#br0" timeOffset="11563.01">30484 15154 21999 0,'0'0'960'15,"0"0"224"-15,-6-5-944 0,-3 3-240 0,-3-6 0 0,0 8 0 16,-1 6 832-16,-4-2 128 0,-4-1 32 0,-1 3 0 0,1 4-656 0,-2 3-128 16,-1-2-16-16,1 3-16 0,1 2-48 0,4 0-128 15,4 1 192-15,5-3-64 0,4-4 16 0,4 3 0 16,1-13 0-16,8 10 0 0,2-1 144 0,3-2 32 15,3 1 0-15,2-4 0 0,0 0 80 0,2-2 32 16,2-2 0-16,-1 0 0 0,0 0-144 0,-4 0-32 16,-1 0 0-16,-2 1 0 0,-4 3 208 0,-10-4 48 15,0 0 0-15,0 0 0 0,0 0 80 0,5 9 32 16,-5 3 0-16,-5-1 0 0,-2 3-16 0,-4 1 0 16,-3 0 0-16,-5 2 0 0,-5-3-208 0,-2 0-32 15,1 2-16-15,1 0 0 0,0-4-352 0,1 2 144 0,2-3-144 16,2 1 0-16,3 0 0 0,1-3 0 15,2 0 0-15,1-3 0 16,4-2-1472-16,8-4-256 0,0 0-64 0,0 0-13440 0</inkml:trace>
  <inkml:trace contextRef="#ctx0" brushRef="#br0" timeOffset="11814.45">31182 14962 23951 0,'0'0'2128'0,"-8"8"-1696"0,1-2-432 0,-1 5 0 16,-1-1 704-16,0 4 64 0,-1 0 16 0,1 4 0 15,0-1 224-15,2 1 32 0,0 0 16 0,2 2 0 16,0 1-496-16,1-1-112 0,2 2 0 0,1-2-16 0,1 0-304 0,1 1-128 15,1 0 0-15,1-2 128 16,1-4-1600-16,1 1-320 0,1-2-64 0</inkml:trace>
  <inkml:trace contextRef="#ctx0" brushRef="#br0" timeOffset="12098.11">31225 14582 16575 0,'-4'-15'1472'0,"1"6"-1168"0,-3-1-304 0,1 1 0 15,0-2 1664-15,0 2 256 0,0-3 64 0,1 2 16 16,4 10 80-16,-4-6 16 0,-1 0 0 0,5 6 0 15,-3-12-1040-15,3 12-208 0,-3-8-32 0,3 8-16 16,0 0-528-16,0 0-96 0,0 0-32 0,0 0 0 16,-1-8-336-16,1 8-80 0,0 0-16 0,0 0 0 15,0 0-2688-15,0 0-544 16</inkml:trace>
  <inkml:trace contextRef="#ctx0" brushRef="#br0" timeOffset="12416.61">31601 14942 21183 0,'-11'10'1888'0,"-3"0"-1504"16,-1 4-384-16,-2 2 0 0,-1 0 976 0,6 1 128 16,-1 1 32-16,2-3 0 0,-1-4-112 0,3-1 0 15,2-2-16-15,7-8 0 0,-5 9-240 0,5-9-64 16,0 0 0-16,0 0 0 0,0 0-80 0,7 2-32 15,5 0 0-15,2-6 0 0,2-8-208 0,3 1-32 16,0-4-16-16,4-3 0 0,0-1-176 0,0 1-32 0,0 0-128 0,-3 2 192 16,-2 1-192-16,1 2 176 0,0 4-176 0,-2-1 160 15,-3 5 144-15,-4 5 16 0,0 2 16 0,-3 8 0 16,-1 2-32-16,-3 6-16 0,-1 3 0 0,-4 6 0 16,0 0-288-16,-3 3 0 0,-4 2 0 0,0 0 0 15,0 1 128-15,1 0-128 0,0 2 144 0,1 0-144 31,2-4-1104-31,1-1-320 0,0-6-64 0,2-1-13904 0</inkml:trace>
  <inkml:trace contextRef="#ctx0" brushRef="#br0" timeOffset="12893.66">28703 16624 26719 0,'-10'-9'1184'0,"10"9"240"0,0 0-1136 0,-8 1-288 0,-2-2 0 0,3 6 0 16,2 8 320-16,-2 1 0 0,1 0 0 0,-2 6 0 15,1 0 128-15,2 2 48 0,1 2 0 0,1 3 0 16,2-2-304-16,1 2-64 0,2-6-128 0,2 0 192 16,0-3-192-16,2-3-288 0,2-2 64 0,1-6 16 15,1-2-1776-15,3-5-368 0</inkml:trace>
  <inkml:trace contextRef="#ctx0" brushRef="#br0" timeOffset="13223.45">29012 16513 14735 0,'-10'13'1312'0,"1"-2"-1056"15,-2 2-256-15,0 2 0 0,1 3 1248 0,0-1 192 16,0-2 32-16,2 0 16 0,3-2-208 0,0-2-64 15,1-1 0-15,3-1 0 0,-3 1-256 0,4-10-48 16,0 0-16-16,0 0 0 0,7 8-160 0,-7-8-32 16,12-1-16-16,2-2 0 0,-1-6 80 0,2 0 32 15,2-5 0-15,1-1 0 0,1-3-400 0,0 1-80 0,0 0 0 0,0 4-16 16,0-1-304-16,-1 3 160 0,-2 2-160 0,0 3 128 16,-3 3-128-16,-4 3 0 15,-9 0 0-15,11 8 0 0,-5 1 0 0,-2 5 0 0,-4 3 0 0,-2 0 0 16,-1 0 0-16,-4-1 0 0,-2 2 0 0,0 0 0 15,1-3 144-15,-1-2-144 0,0-1 160 0,1 2-160 16,1-2 0-16,1-1 128 0,3 1-128 0,3-12 0 16,-3 7 0-16,3-7 0 0,0 0-192 0,0 0 192 31,0 0-1760-31,10 0-240 0,2-4-48 0</inkml:trace>
  <inkml:trace contextRef="#ctx0" brushRef="#br0" timeOffset="13468.27">29547 16490 18431 0,'0'0'816'0,"0"0"160"0,0 0-784 0,0 0-192 15,0 0 0-15,-6 5 0 0,6-5 1872 0,-6 11 336 16,-1-1 64-16,2 2 16 0,1 2-1072 0,2 2-192 15,-1-1-64-15,2 0 0 0,0 3-448 0,1-3-112 16,0-1-16-16,1 1 0 0,0 2-384 0,2-1 128 16,1 0-128-16,1-2 0 15,0-3-272-15,0 2-144 0,0-4-32 0,-5-9-13152 0</inkml:trace>
  <inkml:trace contextRef="#ctx0" brushRef="#br0" timeOffset="13733.59">30063 16010 22399 0,'0'0'992'0,"0"0"208"15,0 0-960-15,0 0-240 0,-9 2 0 0,1 6 0 16,-1 0 960-16,0 7 128 0,-1 3 48 0,-3 1 0 15,-1 2-240-15,0 6-64 0,1-3 0 0,-1 7 0 0,-1-1-320 16,2 6-64-16,1 2 0 0,0 1-16 0,2-1-288 0,1 1-144 16,-1 0 160-16,1 0-160 0,0 1 0 0,1-5-320 15,1-4 64-15,2-2 0 16,3-2-2368-16,-1-4-480 0</inkml:trace>
  <inkml:trace contextRef="#ctx0" brushRef="#br0" timeOffset="14038.35">29762 16423 13823 0,'0'0'1216'0,"5"-9"-960"16,2 0-256-16,0 1 0 0,3-2 2080 0,4 4 368 0,5-3 80 0,3 3 16 15,1-1-1456-15,4 0-272 16,2 0-64-16,1 0-16 0,0 2-288 0,-2 1-48 0,-2-1-16 0,0-2 0 16,-2 4-384-16,-4 0 0 0,-2 0 0 0,-2 1 0 31,-3-3-320-31,-3 4-128 0,-10 1-48 0,0 0 0 15,0 0-1120-15,0 0-240 0,7 11-32 0,-7-11-16 16,3 9 288-16,0 1 48 0,-3-10 16 0,1 13 0 0,-1-4 1360 0,0 2 192 0,-1-2 192 0,0 1-48 16,1-10 608-16,-2 10 112 0,1 1 32 0,1 0 0 15,1-2-112-15,-2 4-16 0,0-3 0 0,0 2 0 16,-2 2-304-16,1-2-64 0,-1-3-16 0,1 2 0 16,-1-1-384-16,3 2 128 0,0-3-128 0,1 2 0 15,-1-11 0-15,3 13 0 0,-1-4 0 0,-2-9 0 16,0 0-640-16,0 0-96 0,0 0-32 0,0 0-7648 15</inkml:trace>
  <inkml:trace contextRef="#ctx0" brushRef="#br0" timeOffset="14753.48">30691 16258 13823 0,'0'0'1216'0,"0"0"-960"0,0 0-256 0,0 0 0 16,-9-5 1152-16,2 1 192 0,-2 2 48 0,9 2 0 16,-9 0 48-16,0 4 16 0,-1-1 0 0,0 1 0 15,-2 1-400-15,2 2-80 0,-4 0-16 0,3 4 0 16,-5-2-128-16,1 5-48 0,-1 1 0 0,4 2 0 16,1-3-256-16,1 1-48 0,-2 0-16 0,6 1 0 15,1 0-176-15,2 2-32 0,2-4-16 0,3-1 0 16,4 1 0-16,0-2 0 0,-6-12 0 0,11 9 0 15,2 0 0-15,2-5 0 0,-2-3 0 0,2-2 0 0,2-2 48 0,-1 0 16 16,-2-6 0-16,2 0 0 0,0-4-64 0,-3 0-16 16,1-1 0-16,-1 0 0 0,-3-1-16 0,-3 1 0 15,1-1 0-15,-3 3 0 0,-1 1 32 0,-4 11 0 16,2-10 0-16,-2 10 0 0,0 0-240 0,0 0 0 16,0 0 0-16,0 0 0 0,0 0 0 0,-6 7 0 15,6-7 0-15,-4 9 0 0,4-9 0 0,4 13 0 16,1 0 0-16,4-4 0 0,1-2 0 0,4-3 0 15,4-3 0-15,4-1 0 0,2-1 0 0,4-3 0 16,5-3 0-16,-3-1 0 0,2-6 0 0,1-1 0 16,1-2 0-16,-1-1 0 0,-1-1 0 0,-1-2 128 15,-3 0-128-15,-2 0 0 0,0-2 0 0,-2 0 128 0,0 0-128 16,-1-3 0-16,0-1 0 0,-3-5 0 0,-2-2 128 16,-1-3-128-16,-4-4 0 0,0-3 0 0,-1-1 0 0,-3 5 0 15,-2 1 0-15,-3 11 0 0,-4 7 0 0,-3 6 0 16,-2 4 0-16,-5 8 0 0,-4 3 0 0,-4 7 0 15,-2 6 128-15,-3 3-128 0,-2 4 0 0,3 6 144 16,3 2-144-16,1 3 0 0,0 4 0 0,2 1 0 16,2 2 0-16,3 1 0 0,0 1 0 0,4-1 0 15,3 1-128-15,1-5 128 0,3-2 0 0,3-4 0 16,1-1-336-16,1-1 0 0,0 0 0 0,0-7 0 31,-1-2-2256-31,-2-5-448 0</inkml:trace>
  <inkml:trace contextRef="#ctx0" brushRef="#br0" timeOffset="14922.18">30494 15956 33167 0,'-11'-12'1472'0,"4"5"304"0,1 4-1424 0,1-4-352 16,5 7 0-16,0 0 0 0,0 0 848 0,0 0 112 15,0 0 0-15,0 0 16 0,0 0-544 0,0 0-112 16,0 0-32-16,0 0 0 15,0 0-1264-15,0 0-256 0,0 0-48 0</inkml:trace>
  <inkml:trace contextRef="#ctx0" brushRef="#br0" timeOffset="15417.94">28520 17259 25791 0,'-4'-11'2304'0,"1"4"-1856"16,3 7-448-16,0 0 0 0,-8-1 1120 0,8 1 128 16,-4 10 32-16,-1 7 0 0,0 2-960 0,1 4-176 15,3 2-144-15,-2 4 192 0,2-2-64 0,0 2-128 16,1 2 192-16,0-6-64 0,0-1-128 0,1 2 0 15,2-3 0-15,-1-4 0 0,5-5 0 0,-1-1 160 16,-1-5-160-16,6 0 160 0,2-5 16 0,1-5 0 16,1-4 0-16,3-2 0 0,2-3 80 0,0 1 32 15,0-4 0-15,2-1 0 0,-1-1-48 0,-1 1-16 0,1-2 0 16,-1 1 0-16,2-2-224 0,-2 4 0 16,-2-1 0-16,-2 0-160 0,0-1 160 0,-4 6 0 0,0 1-144 15,-3 4 144-15,-9 5-336 0,10-4 0 0,-10 4 0 0,10-3 0 31,-10 3-1840-31,0 0-352 0</inkml:trace>
  <inkml:trace contextRef="#ctx0" brushRef="#br0" timeOffset="16433.84">29231 17322 23951 0,'0'0'2128'0,"-8"5"-1696"0,-2-3-432 0,-3 2 0 16,-1 6 896-16,-1-1 80 0,-1 1 32 0,-1 2 0 15,-1-1 64-15,-1 3 16 0,-1-4 0 0,-2 3 0 16,3 3-512-16,0 1-112 0,0 1-16 0,1-2 0 16,0 1-176-16,6-4-32 0,0-1-16 0,6 1 0 0,0-4-224 0,3 2 176 15,3-3-176-15,0-8 160 0,10 5-160 0,4-5 0 16,1-3 144-16,4-2-144 0,2-1 144 0,5-3-144 16,1 0 192-16,0-3-192 0,0 1 208 15,-2-1-64-15,0-4-16 0,-2 4 0 0,-2 2 16 0,-2-2 0 16,-4 6 0-16,-2-1 0 0,-3 4-144 0,-10 3 192 15,0 0-192-15,0 0 192 0,0 0-192 0,7 8 128 16,-7-8-128-16,6 11 128 0,-4 0-128 0,-2-11 0 16,3 11 0-16,-3-11 128 0,6 8-128 0,2-3 0 15,2-2 0-15,2-3 0 0,4-3 0 0,2-2 0 16,-1-3 128-16,5-4-128 0,2-5 0 0,2 1 0 16,0-2 0-16,0-2 0 0,-1-5 128 0,0 0-128 15,-2 2 0-15,2-4 128 0,-3 1-128 0,1-5 0 0,1 1 0 16,1-3 0-16,-3-8 0 0,0 0 128 0,-2-2-128 15,1-5 0-15,-3-3 0 0,1 3 0 0,1 3 0 0,-2 8 0 16,-4 7 0-16,-3 8 0 0,-2 4 0 0,-4 8 0 16,-5 10-160-16,0 0 160 0,0 0 0 0,-9 13-144 15,-2 2 144-15,-4 6-160 0,-5 5 160 0,-2 4-160 16,0 3 160-16,-1 3 0 0,-1 3 0 0,-1 8 0 16,0 5 0-16,3 1 0 0,0-5 0 0,3 2 0 15,2-2 0-15,7-1 0 0,5-5 0 0,4-5 0 16,3-5 0-16,5-7 0 0,3-2 0 0,3-5 0 15,2-4 0-15,4-4 0 0,2-6 0 0,5-3 0 16,1-3 0-16,3-5 0 0,6-4 0 0,-3-6 128 16,-4 0-128-16,-2-3 144 0,-2 0-144 0,-2-1 160 15,1-5-160-15,-5 4 128 0,-5 3-128 0,-2 2 128 0,-2-4-128 16,-3 3 0-16,-1 1 0 0,-1 3 0 0,-3 6 0 0,-2 8 0 16,1-9 0-16,-1 9 0 0,0 0 0 0,0 0 0 15,0 0 128-15,-7 10-128 0,-1-3 0 16,2 4 0-16,1-1 0 0,-2 2 0 0,1-3 0 0,1 1 128 15,5-10-128-15,-3 11 0 0,2-1 0 0,2 2 0 16,-1-12 0-16,5 9 0 0,-5-9 0 0,8 11 0 16,2 1 0-16,0-6 0 0,1-1 0 0,1 1 128 15,1-2-128-15,1-1 0 0,-1-3 144 0,1 0-144 16,0 0 160-16,0 0-160 0,0-4 224 0,0-2-48 16,0-1-16-16,-2 1 0 0,1-4-16 0,0 2 0 15,-1-2 0-15,0 4 0 0,-3-2-144 0,-2 3 160 0,-7 5-160 0,9-5 160 16,-2-3-160-16,-7 8 0 0,0 0 0 0,0 0 128 15,0 0-128-15,0 0 0 0,0 0 0 0,0 0 0 16,10 5 0-16,-10-5 0 0,0 0 0 0,10 7 0 16,-1-2 0-16,-9-5 0 0,9 7 0 0,1-2 0 15,1-3 0-15,1-1 0 0,-1-1 0 0,3-1 0 16,2-1 0-16,0-1 0 0,1-4 0 0,0 2 0 16,2-1 0-16,1-3 0 0,0 1 0 0,1-4 0 15,-1-1 0-15,-1 0 0 0,-2-1 0 0,0-1 0 16,-1-3 0-16,0 0 0 0,-4 2 0 0,1-1 128 15,-3 1-128-15,-2-1 0 0,-3-1 0 0,-2 6 128 16,-5-1-128-16,0 4 0 0,2 9 0 0,-10-5 0 16,-2 3 0-16,-2 4 0 0,-4 7 0 0,-1 1 0 0,-1 3 0 15,-6 5 0-15,1-1 128 0,1 1-128 0,1 1 0 0,1 3 0 16,3 3 0-16,3-1 128 0,4-2-128 0,5 0 0 16,3-1 0-16,4-3 0 0,5-4 0 0,5 0 0 15,3 0 0-15,5-3 0 0,3-2-192 0,6-2 192 16,1-3-160-16,4-6 160 15,0-3-1664-15,-1-1-256 0,1-4-32 0,-4 1-16 0</inkml:trace>
  <inkml:trace contextRef="#ctx0" brushRef="#br0" timeOffset="16785.86">31436 16597 27583 0,'0'0'1216'0,"0"0"256"0,-6-4-1168 0,6 4-304 0,-9-1 0 0,-3 6 0 15,2 4 832-15,-2 5 96 0,-5 2 32 0,-1 6 0 0,3 9-64 0,-1 7 0 16,-1 1 0-16,2 6 0 0,1 0-576 0,1 1-128 16,3-1-32-16,1 2 0 0,0 1-160 15,4-4 0-15,4 3 0 0,-1-3 0 16,-1 0-1344-16,3-4-320 0,5-4-48 15,-1-3-12048-15</inkml:trace>
  <inkml:trace contextRef="#ctx0" brushRef="#br0" timeOffset="17123.02">31265 17065 28559 0,'0'0'1264'0,"7"-12"272"0,1 2-1232 0,2-3-304 15,3 8 0-15,1-4 0 0,1 2 0 0,4 0-176 16,4-3 32-16,2 3 0 0,2-3 576 0,1-1 112 0,-1 2 32 0,-2-1 0 15,-1 3-160-15,-3 3-32 0,-6-1 0 16,-4 2 0-16,-11 3-224 0,0 0-160 0,0 0 192 0,0 12-192 16,-4 0 128-16,-4 2-128 0,-4 3 0 0,-1 2 0 15,-1 3 0-15,4 0 0 0,-1 0 128 0,3 3-128 16,3 0 0-16,3-4 0 0,2-2 0 0,3-2 0 16,4-3 288-16,5 0 0 0,5-4 0 0,2 1 0 15,1-6 144-15,2-2 16 0,0-4 16 0,2-1 0 16,-3 0 272-16,2-3 48 0,-1-9 16 0,-2 2 0 15,-2 4-160-15,-4-3-48 0,-3 1 0 0,-3-4 0 16,-4 0 0-16,-4 0 0 0,-4 2 0 0,-2-2 0 16,-4-3-272-16,-4 2-48 0,-4 3-16 0,-5 3 0 15,-1 4-256-15,0 0 0 0,-4 3-208 0,0 2 80 16,-3 2-1392 0,2 6-272-16,0 0-48 0,-1 3-15136 0</inkml:trace>
  <inkml:trace contextRef="#ctx0" brushRef="#br0" timeOffset="17638.97">28609 18444 23951 0,'-4'-22'2128'0,"-2"1"-1696"0,-2-1-432 0,1 0 0 16,-3 2 496-16,-1 4 16 0,-3 3 0 0,2 0 0 15,-2 3 880-15,1 5 176 0,-5 2 32 0,0 6 16 0,-2 8-656 0,1 1-144 16,-5 3-32-16,1 4 0 0,0 5-208 0,2 0-64 15,-1 8 0-15,0 1 0 0,2 3-224 0,3-1-48 16,1 4-16-16,2-1 0 0,3 0-224 0,2 1 144 16,2-2-144-16,5 0 128 0,2-1-128 0,4-3 0 15,1-2 0-15,5-4 0 0,2 0 0 0,2-7-192 16,3-2 32-16,0-3 16 16,-2-2-1152-16,1-7-240 0,0-2-32 0,-2-5-8384 15,-2-3-1680-15</inkml:trace>
  <inkml:trace contextRef="#ctx0" brushRef="#br0" timeOffset="17813.91">28060 18738 35935 0,'0'0'3200'0,"9"-6"-2560"16,2 0-512-16,5 1-128 16,3-3-944-16,4 2-208 0,3 1-32 0,5-4-16 0,2 0 1776 0,2-4 336 15,2 1 80-15,3 0 16 0,-2 0-528 0,-1-4-96 16,-4-2-32-16,0 5 0 0,-3 1-352 0,-2 1 144 15,-2 2-144-15,-2 2 0 16,-4 4-1344-16,-2-3-384 0,-3 1-80 0,-2 2-16 0</inkml:trace>
  <inkml:trace contextRef="#ctx0" brushRef="#br0" timeOffset="17956.61">28908 18659 25279 0,'-12'15'1120'0,"5"-2"224"0,-3-2-1072 0,-2 4-272 0,0 1 0 0,-4 1 0 15,1 2 0-15,-3 1 0 0,-3 0 128 0,2-1-128 16,1-1 192-16,1 3 0 0,2 0-16 0,2-2 0 16,3-4-320-16,4-2-64 0,-1-2-16 0</inkml:trace>
  <inkml:trace contextRef="#ctx0" brushRef="#br0" timeOffset="18300.88">29153 18614 27647 0,'-20'5'1216'0,"7"3"256"0,0 5-1168 0,-2 3-304 16,-3 2 0-16,3-2 0 0,2 1 320 0,1 1 0 16,-1 0 0-16,3-2 0 0,1-1 288 0,1-3 64 15,3-2 16-15,-1 0 0 0,2-1-64 0,4-9-16 16,0 0 0-16,0 0 0 0,0 0-288 0,10-1-48 0,4-4-16 0,0-7 0 15,0-6 0-15,3 1-16 0,2-1 0 0,1 0 0 16,2 2-240-16,-1-2 176 0,2 0-176 0,0 3 160 16,-1 5-160-16,-2-1 0 0,-2 6 0 0,0 1 0 15,-2 2 0-15,-2 6 0 16,-4 1 0-16,-2 8 0 0,-4 1 0 0,-5 3 0 16,-5 1 0-16,-2 4 0 0,-4-1 0 0,1 1 0 15,-2 0 0-15,0-1 0 0,-1 2 0 0,2-3 0 16,0-1 0-16,2-1 0 15,4-3-560-15,2-4-32 0,2 1-16 0,2-12-9520 0,0 0-1904 0</inkml:trace>
  <inkml:trace contextRef="#ctx0" brushRef="#br0" timeOffset="18736.58">29770 18548 18431 0,'0'0'816'0,"-8"-4"160"0,0-3-784 0,0 0-192 16,-3 2 0-16,1 1 0 0,0 1 1024 0,-3 1 144 16,-1 4 48-16,-1 3 0 0,-1 0-112 0,0 4-16 15,0 5 0-15,-1 1 0 0,0 1-368 0,-1 5-80 16,-1 3 0-16,2 1-16 0,2-2-160 0,2 3-16 16,2-2-16-16,4 0 0 0,1 0-176 0,3-5-16 15,3-6-16-15,4 0 0 0,3-1-64 0,3-5-16 16,3-2 0-16,3-1 0 0,2-8 128 0,2-1 32 15,3-2 0-15,2-7 0 0,3-2 176 0,2-3 32 0,-1-3 16 16,-2 2 0-16,1-3-48 0,-3-1-16 0,-2-5 0 0,-2-1 0 16,-1-4 0-16,-3-2 0 0,-1-2 0 0,-2-6 0 15,-3-3-96-15,2-5-32 0,1-4 0 0,-3-4 0 16,-1 0-192-16,3 7-144 0,-2 2 192 0,-2 13-192 16,-1 4 144-16,-3 11-144 0,-1 6 0 15,-3 6 144-15,-1 11 0 0,0 0 0 0,-7 12 0 0,-4 6 0 16,0 3-144-16,-3 9 0 0,-1 7 0 0,-1 2 128 15,0 2-128-15,-3 6 0 0,-1 6 0 0,-2 2 0 16,0 5 0-16,3 0 0 0,3-5 0 0,3-1 0 16,4-2-208-16,4-6-32 0,4-3 0 0,3-5 0 31,5-2-1616-31,4-7-336 0,2-2-64 0,2-8-13088 0</inkml:trace>
  <inkml:trace contextRef="#ctx0" brushRef="#br0" timeOffset="19205.22">31327 18144 17503 0,'-3'-20'768'0,"2"7"176"0,-1-4-752 0,-1 1-192 0,-1-1 0 0,0 2 0 15,-1 4 1456-15,-1 3 256 0,-2-1 48 0,-1 5 16 16,-1 3 64-16,-4 2 16 0,0 2 0 0,-7 4 0 16,-4 2-560-16,-2 8-96 0,-4 3-32 0,-2 7 0 0,-3-2-272 0,-2 6-64 15,-1-2-16-15,-2 4 0 0,-2 6-128 0,4 2-32 16,3 4 0-16,8-2 0 0,6 0-256 0,8-1-48 16,9-4-16-16,9-4 0 0,9-4-96 0,10-2-32 15,7-3 0-15,8-3 0 0,8-4 176 0,5-7 48 16,4-5 0-16,8-6 0 0,6-4-80 0,5-2-16 15,4-7 0-15,-1 1 0 0,-4-2-176 0,-1-2-32 16,-6-1-128-16,-2-1 192 0,-1-1-192 0,-4 1 0 16,0 2-192-16</inkml:trace>
  <inkml:trace contextRef="#ctx0" brushRef="#br0" timeOffset="23288.59">28290 14519 6447 0,'0'0'272'0,"-9"0"80"0,0 2-352 0,9-2 0 0,-9 3 0 0,9-3 0 16,0 0 1232-16,0 0 176 0,0 0 48 0,0 0 0 16,0 0-976-16,0 0-192 0,0 0-32 0,0 0-16 15,0 0 320-15,0 0 64 0,0 0 16 0,13 0 0 0,0 0 336 0,5 0 80 16,1 2 16-16,4-3 0 16,0-3 0-16,1-2 0 0,2 1 0 0,4-1 0 0,3-5-288 0,2 3-48 15,3-6-16-15,4 3 0 0,4 2-144 0,4-2-48 16,3 0 0-16,2-3 0 0,1-2 0 0,2 2 0 15,-2 0 0-15,8 3 0 0,3-3-80 0,5 1-32 16,5 1 0-16,-4-2 0 0,1 0-176 0,-1 0-48 16,2-2 0-16,5 4 0 0,5-2-192 0,0-3 128 15,-2-1-128-15,2-1 0 0,-1-1 128 0,2 3-128 16,4 3 0-16,-3 2 144 0,-5-1-144 0,-2 0 0 16,-2 1 0-16,2 1 0 0,4-1 0 0,-1-1 0 15,-3 2 0-15,-7-2 0 0,-1-1 0 0,-4 1 0 0,-2 0 144 16,0 1-144-16,1 0 0 0,-4 5 0 15,-3-5 0-15,-5 5 128 0,-5-5-128 0,0 5 0 0,-2-4 0 16,-2 5 128-16,-3-3-128 0,-1 3 176 0,0-3-176 0,-1 2 192 16,-2 2-64-16,-1-1 0 15,-3 1 0-15,-4 0 0 0,-1 2 64 0,-5 1 0 0,-3-2 0 0,-3 3 0 16,-3 1 80-16,-2 0 32 0,-1 0 0 0,-2 0 0 16,0 1-16-16,-11-1 0 0,10 4 0 0,0-2 0 15,-10-2-48-15,11 3-16 0,-11-3 0 0,13 4 0 16,-1-2-64-16,-2 1-16 0,-10-3 0 0,6 4 0 15,0-3 0-15,1 1 0 0,-7-2 0 0,6 2 0 16,0 0 0-16,-6-2 0 0,6 3 0 0,-6-3 0 16,0 0-144-16,0 0 192 0,0 0-192 0,0 0 192 15,0 0-16-15,0 0 0 0,0 0 0 0,0 0 0 16,0 0-32-16,0 0 0 0,0 0 0 0,-3 7 0 0,3-7-144 16,-5 5 128-16,-1-2-128 0,-1 1 128 15,0 0-256-15,0 1-64 0,1-3-16 0,-6 3 0 16,4 3-2192-16,8-8-432 0,-7 6-96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9:50:48.92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1163 7304 10191 0,'0'0'448'0,"0"0"96"0,0 0-544 0,-1-6 0 0,1 6 0 0,0 0 0 15,-3-10 976-15,3 10 96 0,0 0 16 0,0 0 0 16,-4-7-32-16,4 7 0 16,0 0 0-16,0 0 0 0,0 0-272 0,0 0-48 0,0 0-16 0,0 0 0 15,0 0-80-15,0 0-32 0,0 0 0 0,0 0 0 16,0 0-240-16,0 0-48 0,2 9-16 0,-2 4 0 15,0 2-80-15,0 2-16 0,0 2 0 0,0 1 0 16,0 6-32-16,0 0-16 0,1 0 0 0,-2 0 0 16,-2-5-160-16,3 2 160 0,3 2-160 0,-2-2 160 0,-2-3 48 0,1 1 16 15,0-4 0-15,0-1 0 0,0-1 0 0,1-4 0 16,2-2 0-16,-3-9 0 0,3 14-48 0,-3-14-16 16,5 10 0-16,-5-10 0 0,4 11-32 0,-4-11 0 15,4 8 0-15,-4-8 0 0,0 0-128 0,0 0 192 16,8 7-192-16,-8-7 192 0,0 0-192 0,11 1 128 15,1 0-128-15,-2 1 128 0,2-2 16 0,4 1 0 16,1 0 0-16,4 2 0 0,2-2-144 0,1 0 0 16,4-1 144-16,0 0-144 0,0-1 128 0,1 0-128 15,3-2 160-15,-2 1-160 0,2-1 128 0,1 2-128 16,3-3 0-16,1-1 144 0,-1 1-144 0,4 2 0 16,3 0 0-16,2 2 0 0,2 0 0 0,0-1 0 15,-2-2 144-15,4 0-144 0,0-1 128 0,-2 1-128 16,-4-1 128-16,1 3-128 0,-5 0 192 0,-2 0-16 15,-4-2-16-15,-1 1 0 0,0 2 144 0,-7 0 16 16,0 2 16-16,-3 1 0 0,-3-1 80 0,-1 1 16 16,-4 2 0-16,1 1 0 0,-2-2-32 0,-2 0 0 0,1 1 0 0,-3 0 0 15,-9-5-80-15,10 5-32 0,-1-2 0 16,-9-3 0-16,9 5-32 0,-9-5 0 0,7 6 0 0,1-2 0 16,-8-4-16-16,0 0-16 0,0 0 0 0,0 0 0 15,7 0 48-15,-7 0 16 0,0 0 0 0,0 0 0 16,0 0 192-16,6-5 32 0,-3-5 16 0,-1 2 0 15,-4-3-176-15,1-1-32 0,0-1-16 0,0-2 0 16,-2-3-112-16,2-1-32 0,2-1 0 0,-2-2 0 16,-2 2-160-16,3 2 160 0,1 0-160 0,-1 3 160 15,-1 2-160-15,1 1 0 0,-2-4 0 0,4 8 0 0,-2-3 0 16,0 11 0-16,0 0-192 0,0 0 192 16,0 0-2464-16,7 11-368 0,-4 1-80 0</inkml:trace>
  <inkml:trace contextRef="#ctx0" brushRef="#br0" timeOffset="1554.74">6287 7346 7359 0,'0'0'656'0,"5"-7"-528"0,-5 7-128 0,4-6 0 16,-4 6 832-16,5-7 128 0,0 0 16 0,-5 7 16 16,0 0-288-16,0 0-64 0,5-6-16 0,-5 6 0 15,0 0 48-15,0 0 16 0,0 0 0 0,0 0 0 16,0 0-208-16,0 0-32 0,5 8-16 0,2 7 0 0,-4-2-80 0,0 1-16 16,-1 1 0-16,-2 9 0 0,-1 3-80 0,-1 3 0 15,-2-3-16-15,-1 3 0 0,-2 4-112 0,1-5 0 16,0 0-128-16,-1 2 192 0,1-5 64 0,0 1 16 15,1-7 0-15,-1 1 0 0,0-4 272 0,1 1 48 16,1-3 16-16,0 1 0 0,1 0-48 0,0-3-16 16,0-2 0-16,3-11 0 0,-1 13-160 0,2-3-16 15,1 0-16-15,-2-10 0 0,0 0-80 0,0 0-16 16,0 0 0-16,10 2 0 0,-10-2 144 0,14-4 32 16,1-5 0-16,0 4 0 0,2 0-112 0,-1-2-32 15,2 1 0-15,1 0 0 0,2-1-288 0,2 2 128 16,1 3-128-16,4-2 0 0,-3-2 0 0,4 3 0 15,3 3 0-15,1 0 0 0,3-1 0 0,3-1 0 16,3 2 0-16,1 0 0 0,2 0 0 0,-2 0 0 16,-1-1 0-16,-3 0 0 0,-2 0 0 0,-1 1 0 15,-3 0 0-15,-1 0 0 0,-1-3 0 0,1-1 0 16,-1 3 0-16,-2-1 0 0,-1-2 272 0,-1 1-48 0,-3-3-16 16,-1 2 0-16,-2 0 144 0,-2 2 32 15,-2-2 0-15,-2 0 0 0,-2 4-48 0,-2 0 0 0,-1-1 0 16,-2 1 0-16,0 0-80 0,1 0 0 0,-1 0-16 0,1 1 0 15,0 3-64-15,0-2-16 0,-1 1 0 0,-1-2 0 16,0 3-32-16,2-3-128 0,-2-1 192 0,1-1-64 16,-8 1 128-16,6 1 32 0,2-2 0 0,-8 1 0 15,0 0 224-15,0 0 64 0,0 0 0 0,5-8 0 16,-4-3 0-16,-2 2 16 0,-2-5 0 0,1 5 0 16,-4-1-256-16,0-4-48 0,0 0-16 0,0-1 0 0,-2-3-272 0,-1 3 128 15,-1-6-128-15,-3 0 0 0,2 6 0 0,1 6 0 16,0 1-240-16,1 4 80 15,0 2-1744-15,9 2-336 0,-9 9-80 0,3-2-16 0</inkml:trace>
  <inkml:trace contextRef="#ctx0" brushRef="#br0" timeOffset="12091.11">11373 1467 2751 0,'0'0'256'0,"0"0"-256"16,-4-6 0-16,-1 2 0 0,-2 2 1056 0,1-1 160 15,0 1 48-15,-1-3 0 0,1 0-176 0,-2 1-48 16,1 0 0-16,-3-1 0 0,1 2-32 0,0 1-16 16,-1 0 0-16,1 2 0 0,0-1-96 0,1 0 0 15,2 0-16-15,6 1 0 0,0 0-16 0,0 0 0 16,0 0 0-16,0 0 0 0,0 0-352 0,9-3-64 15,4-1 0-15,4 2-16 0,6-2-32 0,6 1 0 16,7-2 0-16,6-1 0 0,6 1 32 0,6 0 0 16,3-5 0-16,27-2 0 0,-4 3-96 0,0 3-16 15,1 0 0-15,1-1 0 0,0 0-320 0,-3 0 144 16,-1 2-144-16,-2 3 0 0,3 0 192 0,1 2-192 0,0 0 192 0,0 2-192 16,0-5 176-16,-1 6-176 15,-4 2 160-15,0 2-160 0,-3 1 192 0,-1-4-48 0,-2 0-16 0,-4-1 0 16,-5 4-128-16,-4-2 128 0,-4 0-128 0,-3 3 128 15,-3-2-128-15,-1 1 160 0,-6-1-160 0,-3-1 160 16,-3-2 176-16,-4 3 48 0,-4-4 0 0,-4 1 0 16,-5-1-192-16,-3 2-16 0,-3 1-16 0,-10-5 0 15,0 0-16-15,0 0 0 0,0 0 0 0,0 0 0 16,-10-2 112-16,-11 0 0 0,-4 1 16 0,-5-2 0 0,-7 1-16 16,-9 1-16-16,-6 1 0 0,-5 0 0 0,-6-3-80 0,-5 1-16 15,-9-2 0-15,-1 1 0 0,-6 1-16 0,-1-1-128 16,-4 2 192-16,-6-2-64 0,-2 2 0 0,-5 0 0 15,-2-3 0-15,-2 4 0 0,-1 4-128 0,1-2 160 16,-1 0-160-16,32 0 160 0,-5 3 0 0,-3 2 0 16,-1-2 0-16,0 0 0 0,2 4-32 0,4-2 0 15,3 3 0-15,7-2 0 0,4 2-128 0,7-2 0 16,6-3 0-16,8 1 0 0,6-2 0 0,8 1 0 16,6 2 128-16,6-4-128 0,10 0 0 0,7-3 0 15,7 5 0-15,14 0 0 0,8-2 0 0,25-1 0 16,10-1 0-16,8 3 0 0,10-1 0 0,4-3 128 15,6-1-128-15,3 1 0 0,2-2 0 0,2 2 0 16,4 0 0-16,0-1 0 0,0 0 0 0,2 1 0 16,2 1 0-16,1-1 0 0,0 0 0 0,-1 3 0 15,-2 0 0-15,-2 2 0 0,-1-1 0 0,-4 3 0 16,-4-2 0-16,-6 0 0 0,-4 1 0 0,-9 2 0 0,-4-3 0 0,-3-1 0 16,-4-1 0-16,-11 1 0 0,-11-1 0 15,-4-2 0-15,-6 0 0 0,-9 1 0 0,-9-2 128 16,-14 0-128-16,0 0 0 0,0 0 0 0,0 0 0 0,-9 2 0 15,-9 1 0-15,-10-1 0 0,-8 2 144 0,-11-1-144 16,-9-2 0-16,-8-1 128 0,-10-1-128 0,-8 2 0 16,-7 1 0-16,-9 0 144 0,-6-1-144 0,-7 3 0 15,-3-2 128-15,-5 3-128 0,-5-1 0 0,1 1 0 16,2-2 0-16,4 3 160 0,4-1-160 0,5 0 128 0,6 2-128 0,36-3 160 16,0-1-160-16,2 4 160 0,3 2-160 0,9-3 0 15,6 2 0-15,-5-3 128 0,18 0-128 0,13 1 0 16,9-2 0-16,11-4 0 0,0 0 0 0,19 2 0 15,13-3 0-15,9-1 0 0,15-6-160 0,9 2 160 16,10 1 0-16,12-3-144 0,9 0 144 0,7-4 0 16,4-2 0-16,6 2-128 0,4-1 128 0,3 2 0 15,-1 1 0-15,-1-2 0 0,-1 6 0 0,-4-3 0 16,-2 2 0-16,-8-1 0 0,-9 3 0 0,-11 1 0 16,-14 1 0-16,-11 2 0 0,-15 0 0 0,-13 0 0 15,-12 1 0-15,-18 0 0 0,0 0 0 0,-19 1 0 16,-14 0 128-16,-17 2-128 0,-11-1 128 0,-17 5-128 15,-15 3 128-15,-11-1-128 0,-9 0-176 0,-7 3-96 16,-5 2-32-16,-3 3 0 16,-2 1-1200-16,3 2-240 0,4 5-48 0,34-8-7744 15,-11-2-1536-15</inkml:trace>
  <inkml:trace contextRef="#ctx0" brushRef="#br0" timeOffset="13805.75">23469 1757 11279 0,'-17'0'496'0,"10"-1"112"0,-2-2-480 0,-1 0-128 0,-1-1 0 0,1 1 0 16,1 2 768-16,2-2 128 0,-1 1 16 0,8 2 16 16,-5-4-96-16,5 4-32 0,0 0 0 0,0 0 0 15,0 0-256-15,0 0-48 0,9-5-16 0,4 1 0 0,3 2-96 16,7-1 0-16,6-1-16 0,7 2 0 0,4-1 240 0,9 1 48 15,4-2 16-15,7-4 0 0,10 1-48 0,10 0-16 16,10-2 0-16,42-3 0 0,-7-1-96 0,2-1-32 16,4 4 0-16,2 1 0 0,3-4-128 0,7 4-32 15,2 0 0-15,0 4 0 0,-2-4-128 0,1 3-48 16,3 1 0-16,-2-1 0 0,-1 1 0 0,-2 2 0 16,-3-1 0-16,-2 2 0 0,0-1-144 0,-6 3 0 15,-5 3 144-15,-8-2-144 0,-4 1 0 0,-6 1 144 16,-5 1-144-16,-4-2 0 0,-10 3 240 0,-4-1-64 15,-6-1-16-15,-6 2 0 0,-4 1 48 0,-11 1 16 0,-9-4 0 0,-9 2 0 16,-5 1-80-16,-9-3-16 0,-6 1 0 0,-7 1 0 16,-13-5-128-16,0 0 0 15,0 0 0-15,-10 9 0 0,-9-1 0 0,-7-1 0 16,-10-3 144-16,-11 0-144 0,-6 0 128 0,-6 1-128 16,-8-1 160-16,-7 1-160 0,-5 0 128 0,-6-1-128 0,-5-6 0 0,-6 2 144 15,-1 2-144-15,-8-2 0 0,-5-2 0 0,-5 0 0 16,-2 1 848-16,-1 1 144 0,-4-3 32 0,-2 2 0 15,-4-2-832-15,-2 1-192 0,0 2 0 0,-4-1 0 32,-2-3-752-32,-2 0-192 0,-6 3-32 0,39 1-16 0,-10-2 800 0,-9 2 192 0,-7-1 0 0,0 2 0 15,5 3 0-15,1 1 0 0,1-3 0 0,10-1 0 16,5 3 0-16,12 1 0 0,10 1 0 0,11-2 0 0,10 0 0 16,6-2 0-16,9 3 0 0,7-3 0 0,7-1 0 0,9-1 128 15,9 0-128-15,5 1 0 0,6 2 192 0,8-3-192 16,0 0 192-16,13 3-192 15,6 1 144-15,8 0-144 0,11-3 0 0,5-2 144 0,10-4-144 0,14 1 0 16,11 2 0-16,13-3 128 0,8-6-128 0,52-1 0 16,-4 2 144-16,1-2-144 0,-1 3 0 0,8 2 128 15,7 1-128-15,-2 3 0 0,-2-4 0 0,1 6 128 16,1 1-128-16,0 1 0 0,0 3 0 0,-4-1 0 16,-3-1 0-16,-1 1 0 0,1 3 0 0,-4 0 0 15,-10-3 0-15,-2 1 0 0,-4 5 128 0,-7-5-128 16,-8-3 128-16,-9 3-128 0,-4 4 0 0,-13 0 0 15,-5 2 0-15,-11-5 0 0,-15-3 0 0,-9 0 128 16,-10 1-128-16,-11-1 0 0,-10 2 0 0,-7-1 0 16,-14-3 0-16,0 0 128 0,0 0-128 0,-10 2 0 15,-10-1 128-15,-12 2-128 0,-9 0 128 0,-15-3-128 0,-12-3 128 0,-15 2-128 16,-12-1 128-16,-13 1-128 16,-13 0 128-16,-13 0-128 0,-9-2 0 0,-13-3 0 15,-14 1 0-15,-5 2 128 0,-8 2-128 0,-1 0 192 0,-1-1-64 0,1-2 0 16,-3 2-128-16,5 1 0 0,7 1-176 15,12 2 176-15,12 5 0 0,11-2 0 0,11-3 0 0,46 1 0 16,2 1 0-16,9 2 0 0,6-2 0 0,10 2 0 16,9 0 0-16,10-2 0 0,11-2 0 0,8 0 0 15,5-1-128-15,13-1 128 0,8-1 0 0,11-3-144 16,10-1 144-16,32-8-160 0,14 1 160 0,15-5-160 16,15-2 32-16,10 0 0 0,10 1 0 0,12 2 0 0,9 0 128 0,8 5 0 15,6 0 0-15,1 3 0 16,-4-2-128-16,6 6 128 0,5 1-128 0,-1 5 128 0,-1 2-400 15,-4 2 0-15,-1 3 0 0,5 5-14032 16</inkml:trace>
  <inkml:trace contextRef="#ctx0" brushRef="#br0" timeOffset="16905.31">6623 3007 10127 0,'0'0'448'0,"0"0"96"0,-7-9-544 15,2 4 0-15,5 5 0 0,0 0 0 0,0 0 912 0,0 0 80 16,0 0 16-16,0 0 0 0,0 0-448 0,0 0-96 15,0 0-16-15,0 0 0 0,10 0-64 0,0 0 0 0,-1 0-16 0,7 0 0 16,3 4-64-16,2-3-16 0,1-1 0 16,3 0 0-16,6 1 144 0,2 0 16 0,1-2 16 0,4 0 0 15,3 0-16-15,3-1-16 0,0 1 0 16,4 0 0-16,4-3 0 0,5-1 0 0,7 1 0 0,3 2 0 16,2-1-112-16,2 0 0 0,2-5-16 0,5 1 0 15,5-2 48-15,2 2 16 0,2-1 0 0,-1-2 0 16,0 0-80-16,3 1-16 0,4 2 0 0,1-1 0 15,0 1-80-15,0-2 0 0,-1 4-16 0,6 1 0 16,3 3 0-16,0-3 0 0,-2-2 0 0,3 2 0 16,4 2 16-16,1-6 0 0,1 0 0 0,6-1 0 15,-5 4 0-15,5 0 0 0,-1-2 0 0,-1 0 0 16,-1 3-48-16,1 1 0 0,2-1 0 0,-1-1 0 16,-1 0 16-16,0 2 0 0,2 3 0 0,-2-4 0 0,-4-1 16 0,4 3 0 15,0 3 0-15,-1 0 0 0,0-1-48 16,-3 3-128-16,-2-1 192 0,1 2-64 0,0-1-128 0,-1-3 0 15,-2-2 144-15,-2 2-144 0,0 3 0 0,2-2 144 16,-1-2-144-16,-2 0 0 0,-5-2 128 0,3 3-128 16,-6 1 0-16,1-2 0 0,2-4 0 0,-3 3 0 15,-3 0 0-15,1 1 0 0,0 5 144 0,1-4-144 16,-1-5 0-16,-1 2 144 0,0 3-144 0,0 0 0 16,2 1 144-16,1-1-144 0,3-1 0 0,-3 0 128 15,0 1-128-15,1 1 0 0,-1-2 0 0,-2-2 0 16,-3 2 0-16,-2-1 128 0,0 0-128 0,0 1 0 15,4-2 0-15,-2 2 0 0,0 0 0 0,-3 0 128 16,-2 1-128-16,2 1 0 0,3-1 0 0,3 0 0 0,-2-1 0 16,2 1 128-16,-1 0-128 0,1-2 0 0,2 1 0 0,-3-1 128 15,1-2-128-15,-2 2 0 0,-2 4 0 0,2-2 0 16,0-3 0-16,1 1 0 0,-1-2 0 0,-3 3 128 16,1 2-128-16,-1 0 0 0,-1 0 0 0,-2-1 0 15,-1-1 0-15,-3 1 0 0,-2 3 0 0,3-1 0 16,1-1 0-16,2-1 0 0,-1-1 0 0,-3 4 128 15,-1 2-128-15,1-1 0 0,-3 1 0 0,3-3 0 16,3 0 0-16,-4 0 0 0,-3-2 0 0,0 3 0 16,1-1 0-16,-2 1 0 0,-3-1 0 0,2 1 0 15,-3-1 0-15,-4 3 128 0,1-1-128 0,0 1 0 16,2 3 0-16,0-4 0 0,0-3 0 0,0 0 0 0,-5 4 0 16,1 2 144-16,-3-2-144 0,2-3 0 0,1 1 128 15,0-2-128-15,-1-1 0 0,-1 0 0 0,-3 0 0 16,-1 0 0-16,-1 0 0 0,-1 5 0 0,-3 0 128 0,-1-2-128 15,-2 1 0-15,-1-2 0 0,0 0 128 0,-4 1-128 16,-4 0 0-16,-1-1 0 0,-3 0 0 0,-1 1 0 16,-2 1 0-16,-4 1 0 0,-2-1 0 0,1-1 0 15,-6 1 0-15,1-2 0 0,-1 4 128 0,-3-3-128 16,-5 0 0-16,-1-1 0 0,-4 1 128 0,0-2-128 16,-12-1 0-16,9 4 0 0,-9-4 0 0,0 0 0 15,0 0 0-15,0 0 0 0,0 0 0 0,0 0 0 16,-13 2 0-16,-4 1 0 0,-4 1 0 0,-2 1 0 15,-4 0 128-15,-1-3-128 0,-6 0 0 0,-3 1 0 16,-2 1 0-16,-6 0 0 0,-3-3 0 0,-5 2 0 0,-7-2 128 0,-4 2-128 16,-4 2 0-16,-2 1 0 0,-7-2 0 0,-3-2 0 15,-6 1 0-15,1 1 0 0,-3 0 0 0,-2-2-144 16,-3-1 144-16,-4 1-128 0,-3-1 128 0,0-1-128 16,-5 0 128-16,-3 0 0 0,-2 0 0 0,-2 0 0 15,-3 0 0-15,-3 1-160 0,-1-1 160 0,-6 0 0 16,-3 0 0-16,-2 0 0 0,-2-1 0 0,-4 1 0 15,-4 0 0-15,-1 0 0 0,-3 0 0 0,-2 0 0 16,-3 1 0-16,-1 2 0 0,-1 1 0 0,-1 1 0 16,-1-3 0-16,-2 1 0 0,-3-1 0 0,1 2 0 15,-3 2 0-15,2 0 0 0,0-1 0 0,1-2 0 16,0 3 0-16,0-3 0 0,1 0 0 0,-2 1 0 16,-2-2 0-16,1 2 0 0,0-1 0 0,0 0 0 15,-2-3 0-15,3 2 0 0,-5-1 0 0,6 0 0 0,-2-1 0 16,0 0 0-16,-1-1 0 0,2 1 0 0,3 2 0 0,1 0 0 15,2-2 0-15,3 0 0 0,2 0 0 0,-1 0 0 16,4-2 0-16,0 1 0 0,-1 0 0 0,2 0 0 16,2-1 0-16,-1 0 0 0,-2-1 0 0,2 0 0 15,2 1 0-15,-2 0 0 0,-1-1 0 0,2 1 0 16,0 0 0-16,1 0 0 0,0-1 0 0,2-1 0 16,3 3 0-16,0 0 144 0,-1 0 128 0,4 1 32 15,4-2 0-15,1 2 0 0,1-1-304 0,5 0 0 16,4 0 0-16,1 1 0 0,2-3 0 0,6-2 0 15,6 1 0-15,2 0 0 0,-1 0 0 0,4-1 0 16,5-1 0-16,4 1 0 0,3-1 0 0,1-3 0 16,2 1 0-16,3-1 0 0,1 2 0 0,6-2 0 15,3 1 0-15,6-2 0 0,3 2 144 0,4-2-144 0,4 1 0 0,1 0 144 16,0 4-144-16,3-1 0 0,5-3 0 0,1 3 0 16,1-6 0-16,3 5 0 0,1-5 0 0,3 7 0 15,2 2 0-15,1 0 0 0,2-1 0 0,1 1 0 16,2 2 0-16,0 1 0 0,2 0 0 0,0 0 0 15,0 1 0-15,0 2 0 0,-2 1 0 0,2 1 0 16,5-3 0-16,1 0 0 0,4-1 0 0,0 3 0 16,3-1-144-16,2 3 144 0,1-3 0 0,8-3 0 15,-6 5 0-15,6-5 0 0,-5 12 0 0,5-12 0 16,0 0 0-16,-2 10-160 0,2-10 160 0,4 13-128 16,3-1 128-16,0-4 0 0,0 1-144 0,4-3 144 15,2 1 0-15,2 0 0 0,4-3-144 0,4 0 144 0,5 2 0 16,4-1 0-16,3-1 0 0,7 0 0 15,4-3 0-15,7-1 0 0,6 0 0 0,8-1 0 0,8-3 0 0,7 0 0 16,3-2 0-16,5-2 0 0,2 3 0 0,7-5 0 16,6 0 0-16,2-1 0 0,1 4 0 0,4 0 0 15,4 0 0-15,2 1 0 0,0-6 0 0,5 7 0 16,4 0-160-16,3 0 160 0,0-2 0 0,2-1 0 16,5 3 0-16,3 1 0 0,0-5 0 0,3 3 0 15,5-2 0-15,2 2 0 0,0-1 0 0,2-3 0 16,2 1 0-16,3-1 0 0,0 4 0 0,2-4 0 15,0 1 0-15,4-3 0 0,2 0 0 0,0 3 0 16,-1 0 0-16,1 2 0 0,-3 1 0 0,3 0 0 0,3 2 0 16,-2 1 0-16,-2 3 0 0,2-2 0 0,0-2 0 15,2 1 128-15,0 3-128 0,-1 0 0 0,-1-1 0 0,-1 2 0 16,0-1 0-16,-3 3 0 0,-5-2 0 0,1 1 0 16,1-2 0-16,-3 2 0 0,-2-1 0 0,-4 3 0 15,0 0 0-15,-1 1 0 0,2 0 0 0,-2 2 0 16,-3 4 0-16,3-2 0 0,-2 0 0 0,2 0 0 15,2 1 0-15,-2-1 0 0,-3-2 0 0,0 0 0 16,-4 2 0-16,5-4 0 0,-1-1 0 0,4 3 0 16,-2-1 0-16,-1 2 0 0,-5 0 0 0,2-3 0 15,1 0 0-15,-6 1 0 0,-4-2 0 0,1 1 0 16,0 0 0-16,-1 2 0 0,-8-1 0 0,1 2 0 16,-2-5 0-16,-2 1 0 0,-5 1 0 0,-2 3 0 15,0-2 0-15,-5 2 0 0,0-3 0 0,-3 0 0 16,-4 3 0-16,-2-3 0 0,-2 1 0 0,-5 2 0 0,-3-2 128 0,-3 4 0 15,-3-2 0-15,-3 2 0 16,-4-1 96-16,-4 2 32 0,-5 0 0 0,-2-1 0 0,-4-1-256 0,-5 0 0 16,-5-1 128-16,-5 1-128 0,-4-4 0 0,-4 1 128 15,-3-1-128-15,-5-3 0 0,-6-1 128 0,-5-1-128 16,-5 0 0-16,-4 0 144 0,-14 0-144 0,0 0 0 16,0 0 144-16,0 0-144 0,0 0 0 0,-16 0 0 15,-9 3 0-15,-4 1-192 16,-6 2-1600-16,-7-1-320 0,-10-1-64 0</inkml:trace>
  <inkml:trace contextRef="#ctx0" brushRef="#br0" timeOffset="18511.59">11460 3186 2751 0,'0'0'256'0,"0"0"-256"16,0 0 0-16,11 1 0 0,0 1 768 0,2-4 128 16,2 0 0-16,3-2 16 0,2 3-128 0,2-2-16 15,1-1-16-15,3 0 0 0,4-2-144 0,3 1-32 16,2 0 0-16,6-3 0 0,5 2 48 0,5 0 0 15,4-5 0-15,5 4 0 0,2-5-128 0,2 1-32 16,0-2 0-16,0-1 0 0,4 1-80 0,-3 5-32 16,2-3 0-16,-1 6 0 0,-2 0-16 0,-3 0 0 15,-3 4 0-15,-5 2 0 0,-3 0 0 0,-5 7 0 16,-6 0 0-16,-3 3 0 0,-6-1-160 0,-6 3-48 16,-5 1 0-16,-5 0 0 0,-5 3 96 0,-5 2 16 15,-7 0 0-15,-3 0 0 0,-4 0-96 0,-7 0-16 0,-3 1 0 0,-4 1 0 16,0-1 0-16,-4 1 0 0,-4 0 0 0,-2-1 0 15,-3-1 0-15,-3-1 0 0,-2-1 0 0,-2-2 0 16,-3-4 128-16,-3 2 0 0,-3 0 16 0,-2-3 0 16,-3 0 48-16,-3-4 0 0,-3 2 0 0,-1-4 0 15,-1 0-80-15,0-2-16 0,1-1 0 0,4-1 0 16,4-1 192-16,3 0 32 0,1-2 16 0,5 1 0 16,4-5-80-16,4-1-32 0,8 1 0 0,6-2 0 0,3 2-208 15,6-2-144-15,6 2 192 0,6-3-192 0,5 1 160 0,7-2-160 16,11 2 128-16,9-2-128 0,6-2 0 0,8 3 0 15,7-3 0-15,9 4 0 0,8 0 0 0,4 2 0 16,6-5 0-16,1 2 0 0,1 0 0 0,2 2-176 16,1 2 48-16,2 1 0 0,-1-3 128 0,-1 2 0 15,-2 1 0-15,-5 1 0 0,-4-1 0 0,-3 2 0 16,-5 2 0-16,-5 1 0 0,-6 1 0 0,-7 3 0 16,-4 1 0-16,-8-2 0 0,-7-1 0 0,-8-1 0 15,-4 3 0-15,-12-4 0 0,0 0 0 0,-8 9 0 16,-7-3 0-16,-9 2 0 0,-9 0 0 0,-9-3 192 15,-4 2-64-15,-6 0 0 0,-6 2-128 0,-7 1-128 16,-4 0 128-16,-3-4-192 0,-3-2 192 0,2 1 144 16,3 2-16-16,5-4-128 0,4 3 192 0,5-1-192 15,6-2 192-15,4 0-192 0,9-2 208 0,5 1-64 16,6-2-16-16,5 0 0 0,7-2-128 0,7 1 128 16,7 1-128-16,0 0 128 0,11-5-128 0,9-1 0 15,6 0 0-15,7 0 0 0,4-7-256 0,6 2 80 0,5 1 16 0,6-2 0 16,2 5 160-16,2-2-192 0,3 2 192 0,-1-3-192 15,1 1 192-15,-9-1 0 0,0 3-144 0,-6-1 144 16,-7 3 0-16,-6 2 0 0,-7 3-144 0,-6 0 144 16,-9 0 0-16,-11 0 0 0,0 0 128 0,-5 5-128 15,-6 2 208-15,-9-1-48 0,-8-1-16 0,-11 4 0 16,-6-1-144-16,-7 2 192 0,-6-2-192 0,-3 0 192 16,-3-2-192-16,-3 1 0 0,-1 2 0 0,0-4 0 15,2 0 240-15,3 0-48 0,2-2 0 0,5-2 0 0,5 0 112 0,8-1 16 16,6 3 0-16,8-2 0 0,6-1-320 15,6-1 160-15,7 0-160 0,5-1 128 0,5 2-128 0,6-5 128 16,7-2-128-16,5 0 128 0,5-3-128 0,3 3 0 16,6-4 0-16,1 4 0 0,0-3 0 0,0 2 0 15,0-2 0-15,-1 2 0 0,-3-2 0 0,-3 2 0 16,-5 2 0-16,-3 0 0 0,-4 3-128 0,-4 3-16 16,-10 0 0-16,0 0 0 15,0 0-864-15,-10 12-160 0,-1-4-48 0</inkml:trace>
  <inkml:trace contextRef="#ctx0" brushRef="#br0" timeOffset="20297.09">15321 2972 6447 0,'-18'6'272'0,"10"-1"80"0,-6 2-352 0,2 0 0 15,-2 1 0-15,1-1 0 0,2 2 768 0,0 0 96 16,4 0 16-16,2-1 0 0,1 0-320 0,6 2-64 16,-2-10-16-16,11 5 0 0,3 5 368 0,3-4 80 15,5-1 16-15,5 1 0 0,4-2-272 0,8-2-48 16,1 2-16-16,7 1 0 0,7-1-304 0,4-1-64 16,6 0-16-16,4 0 0 0,5-1-32 0,2 2 0 15,1-1 0-15,5-1 0 0,5 2 112 0,1-1 16 16,1-3 0-16,4 0 0 0,2 0 144 0,1 0 48 15,5-2 0-15,2 0 0 0,0-1 16 0,5 2 16 16,-2 0 0-16,3 0 0 0,0-2-320 0,-1-1-64 16,-2 2-16-16,2-1 0 0,0 1 16 0,-3-1 0 15,-2-1 0-15,-2 0 0 0,-2 2 16 0,0-1 0 16,0 0 0-16,-1-1 0 0,-3-1-32 0,-3 1 0 16,-2 1 0-16,-4 1 0 0,-1-6-16 0,-1 4-128 15,-3 0 192-15,-3 3-64 0,0-1-128 0,-4 0 128 16,-3 1-128-16,-4 0 128 0,0-2-128 0,-4 3 0 0,-4 3 0 0,-2-1 128 15,-1 2-128-15,-3-1 0 16,-1 1 0-16,-2-2 0 0,-3 2 0 0,-2-3 0 0,-2 0 0 0,-2-1 0 16,-5 0 0-16,-2 0 128 0,-1 0-128 0,-3 0 0 15,1 2 0-15,-5-1 0 0,0-1 128 0,-3 3-128 16,-3-1 0-16,-1 1 0 0,-3 0 0 0,-2 0 0 16,-3 0 0-16,-1-2 0 0,-9-1 0 0,0 0 0 15,0 0 0-15,0 0 0 0,-8 4 0 0,-3-2 0 16,-6 1 0-16,-7 1 0 0,-2-2 0 0,-8 1 0 0,-2-1 0 0,-6 2 0 15,-8 1 0-15,-5-1 128 0,-6-2-128 0,-6 0 0 16,-5 0 0-16,-6 2 0 0,-5 2 0 16,-4-2 0-16,-6-3 0 0,-8 2 0 0,0 1 0 15,-6 1 0-15,-6-3 0 0,-4 0 0 0,-5-2 160 16,-3-2-160-16,-3 1 192 0,-2 0-192 0,-2 0 0 0,-1-2 0 16,-5 2 0-16,0 0 0 0,-2 1 0 0,0 0 0 15,0-2 0-15,3 2 0 0,2 3 0 0,3 1 192 16,2-3-64-16,7 1-128 0,5 1 224 0,4 2-64 15,4-1-16-15,5 2 0 0,7-3-144 0,5 1 160 16,4 1-160-16,5 4 160 0,5-6-160 0,4 1 0 16,3-3 144-16,5-1-144 0,7 4 0 0,1-1 0 15,5-1 0-15,3 0 128 0,5 0-128 0,5-1 0 16,1 1 0-16,5-1 128 0,5 0-128 0,4 2 0 16,5-2 128-16,3 0-128 0,4-2 160 0,3 1-32 15,2 0-128-15,4 1 192 0,5-1-192 0,0 0 0 16,0 0 128-16,0 0-128 0,0 0 0 0,9 3 128 15,3-2-128-15,7 0 0 0,6-1 144 0,5-1-144 0,7 0 128 0,7-2-128 16,10 1 128-16,9-2-128 0,8 1 128 16,10 1-128-16,6-1 0 0,9 0 0 0,5 0 128 0,9-2-128 15,4-1 0-15,4 2 0 0,4-1 0 0,4 1 0 16,4 0 0-16,7 3 0 0,0 1 0 0,4 0 0 16,1 0 0-16,0 0 0 0,-1 0 0 0,3 1 0 15,1 0 128-15,-2 2-128 0,0 3 192 0,-2-3-64 16,0-3-128-16,-1 2 0 0,-3 1 0 0,-4-1 0 0,-6 0 0 15,-2 0 0-15,-7 5 0 0,0-4 0 0,-4-3 128 0,-8 3-128 16,-8-1 0-16,-8 2 128 0,-6 1-128 0,-10-1 0 16,-7-3 0-16,-9 1 0 0,-10-2 0 0,-9 0 128 15,-9 0-128-15,-6 0 128 0,-9 0 0 0,-4-2-128 16,-2 1 192-16,-9 1-64 0,-7 0-128 0,-6-2 160 16,-7-1-160-16,-10-1 160 0,-6 3-160 0,-11-2 0 15,-8 0 144-15,-10-1-144 0,-9-4 0 0,-10 2 144 16,-10 1-144-16,-6-3 0 0,-7 2 128 0,-9-3-128 15,-8 1 0-15,-7 2 0 0,-8-3 0 0,-4 4 0 16,-7 0 0-16,-4 0 0 0,-2 3 0 0,-1 0 0 16,-3-1 0-16,0 2 0 0,-1 2 0 0,0 1 0 0,4 0 0 0,3 1 0 15,5-1 0-15,8 3 0 16,8-1 0-16,8 1 0 0,8 2 0 0,8-4 0 16,10 0 0-16,7 3 0 0,8 3 0 0,9-4 0 0,7 0 128 0,10 2-128 15,10-3 0-15,9 2 0 16,9 0 0-16,9 1 0 0,6-2 0 0,8 2 0 15,7-7 0-15,17 4 0 0,11-1-128 0,15-2 128 0,15-2 0 16,14-1-144-16,15 5 144 0,20-3 0 0,13-1 0 0,13-1 0 16,13 1 0-16,12 1 0 0,8 1 0 0,7-1 0 15,6-1 0-15,3 1 0 0,4 0 0 0,1 1 0 16,0 1 0-16,1-1 0 0,-4-1 0 0,-1 0 0 16,-2-1 0-16,-7-1 0 0,-5 2 0 0,-5 2 0 15,-8 0 0-15,-3 2 0 0,-8 2 0 0,-8-2 0 16,-8 3 0-16,-8 3 0 0,-8-1 0 0,-8 3 0 15,-10 2-1792-15,-11 3-368 16</inkml:trace>
  <inkml:trace contextRef="#ctx0" brushRef="#br0" timeOffset="39357.55">11810 3191 3679 0,'0'0'160'0,"0"0"32"0,0 0-192 0,0 0 0 0,0 0 0 0,8 10 0 16,-2-1 1312-16,-6-9 224 0,0 0 32 0,6 13 16 15,-2-4-928-15,-4-9-176 0,3 11-32 0,-2-3-16 16,-1-8-48-16,1 11 0 0,1 1 0 0,-2-12 0 0,6 7-16 0,4 1-16 16,3 0 0-16,6-3 0 0,5 0 480 0,4 0 80 15,5-3 32-15,5-2 0 0,3-2-496 0,2-5-80 16,2 0-32-16,2 0 0 0,0-1-144 0,0 4-48 15,1-1 0-15,1 1 0 0,4 0-144 0,-3-1 0 16,0 0 0-16,-3-3 128 0,-2 3-128 0,-6 1 0 16,-5-2 0-16,-5 3 0 0,-7 2 128 0,-3 2-128 15,-6 3 128-15,-4 1-128 0,-9-5 176 0,0 0-48 16,-7 9-128-16,-5 4 192 0,-6 0 80 0,-9-2 16 16,-10 1 0-16,-5 2 0 0,-5 0-160 0,-3-1-128 15,-6-1 144-15,0-4-144 0,-2 0 160 0,0-1-160 16,-3 2 160-16,0-3-160 0,0 2 272 0,2-3-32 15,4-3-16-15,4 0 0 0,4-4 256 0,5 1 48 0,4-1 16 0,15 0 0 16,1-2-256-16,4 2-48 0,2-2-16 0,4 2 0 16,2-2-48-16,5-1-16 0,5 5 0 0,0 0 0 15,9-4 48-15,13-1 16 16,6 0 0-16,10 0 0 0,10 2-48 0,9 2-16 16,7 1 0-16,2-2 0 0,4 1-160 0,2-1 0 15,3 0 0-15,0 2 0 0,1 0 0 0,-1-1 0 0,-1-3 0 0,-3-1 0 16,-1 0 0-16,-6 0 0 15,-7 0 0-15,-6 2 0 0,-9 0 0 0,-8 1 0 0,-7 2 0 0,-6 0 0 16,-8 0 0-16,-13 0 0 0,0 0 128 0,0 0-128 16,-16 3 224-16,-11-1 16 0,-9-4 0 0,7 2 0 15,-5 0-240-15,-2-1 0 0,1-1 0 0,-6 2 0 16,-7-2 0-16,-24 1 0 0,-27-1 0 0,14 0 0 16,19-1 0-16,10 2 0 0,0 0 0 0,-12-2 0 15,-20 2 0-15,4 0 128 0,5 1-128 0,13 0 144 0,18-2-144 0,-3 0 128 16,-5-3-128-16,13 1 128 0,12 1-128 0,11 1 192 15,7-1-192-15,13 3 192 0,10-9-192 0,8 3 0 16,8-3 0-16,7 3 128 0,5 1-128 0,9-3 0 16,9 3 0-16,6-1 0 0,4-3 0 0,-2 4 0 15,-3 1 0-15,-3-3 0 0,-2 1 0 0,18 1 0 16,20-3 0-16,-6 3 0 0,-17 1 0 0,-9 1 0 16,-5-2 0-16,-8 2 0 0,-10 3 0 0,-10 1 0 15,-8 1 0-15,-9-1 0 0,-12-1 0 0,0 0 0 16,-14 4 144-16,-9-2-144 0,-10 1 128 0,-5-2-128 15,-4 2 128-15,-7-1-128 0,-3 1 0 0,-8 0 128 16,0 0-128-16,8 1 0 0,7-3 0 0,5 3 0 0,3 0 0 16,-27 1 0-16,-36-3 0 0,15 0 0 0,20-2 0 0,9 0 128 15,10-2-128-15,9 0 144 16,8-1-144-16,1-1 160 0,-2 2-32 0,7-1 0 16,8 1 0-16,4-3 0 0,6 1-128 0,5 4 0 15,12-8 0-15,3 4-176 0,7-2 176 0,4 1 0 16,4 1 0-16,3 2 0 0,0-5 0 0,18 2 0 15,15 1 0-15,2 1 0 0,0-3 0 0,-11 4 0 0,-11-2 128 0,-7 3-128 16,-3 0 0-16,11 1 0 0,20 0 0 0,5 0-192 0,2 1 192 16,-14 0 0-16,-19 0 0 0,-12 2 0 0,-11 2 0 0,-18-5 0 15,-7 6 0-15,-11-1 0 0,-10 3 0 16,-7-3 0-16,1-4 0 0,-17 2 0 0,-14-4 0 0,6 2 0 16,11-1 128-16,9 3-128 0,7 2 0 0,7 0 0 15,4-1 0-15,-4-1 0 0,2 0 0 0,-17 1 128 16,-21-2-128-16,-15 2 160 15,10 1-32-15,10 1-128 0,12 0 192 16,11-1-192-16,8 1 0 0,10-3 0 0,15-3 0 0,23-6 0 0,8 3 0 16,2-1 0-16,7 3 0 0,-7-2 0 0,-6-1 0 15,0 2 0-15,2-1 0 0,10 1 320 0,7-1-48 16,-5 2 0-16,-2-2 0 0,-4 1-272 0,-5-3-304 16,-6 0 64-16,-1 2 16 0,-3-2 224 0,0 0 0 15,-4 1 0-15,8 0 0 0,-7-2 0 0,-7 2 0 16,-10 4 0-16,0 0 0 0,0 0 0 0,0 0 0 15,-6 1 0-15,-2 2 0 0,8-3 0 0,-8 1 0 16,1 0 0-16,-5 1 0 0,-4-1 0 0,-1 0 0 16,-1 0 0-16,1-1 0 0,-1 0 0 0,3 0 0 15,3 2 0-15,3 0 0 0,-1 0-256 0,10-2 0 16,0 0 0-16,0 0-13072 16</inkml:trace>
  <inkml:trace contextRef="#ctx0" brushRef="#br0" timeOffset="40247.12">12055 3279 9615 0,'-11'-13'416'0,"5"5"96"0,-3-2-512 0,0 4 0 15,-1-4 0-15,-2 2 0 0,-2-2 992 0,0 1 96 0,-1-4 0 0,1 6 16 16,0 0-528-16,1 2-128 0,1 0 0 0,1-2-16 15,1 0-96-15,4 3-16 0,6 4 0 0,0 0 0 16,2-10 80-16,6 5 16 0,3-3 0 0,10 3 0 16,3 2-224-16,9-8-64 0,9 0 0 0,6 0 0 15,6 3-128-15,-4-1 0 0,-2 3 0 0,-8-3 0 16,-8 0 0-16,-3-3 128 0,-1 0-128 0,24-1 0 16,36-5 0-16,1 2 128 0,-41 7-128 15,6 1 0-15,2-2 0 0,-3 1 0 0,-5 0 0 0,-3 3 0 0,-5 5 0 0,2 1 0 16,3 1 0-16,20 1 0 0,-31 0 0 0,-19 0 0 15,-15-2 128-15,0 0-128 0,-16 1 0 0,-8-1 0 16,-9-1 0-16,-8 1 128 0,-6 0-128 0,-4 0 0 16,-4-1-160-16,-3-2 160 0,-6 1 0 0,-2 1-144 15,-2-1 144-15,1 1 0 0,6-3 0 0,-10 4-128 16,-11 4 128-16,5 0 0 0,2 1 0 0,9 0 0 16,7-2 0-16,6-2-128 0,6-2 128 0,12 1 0 15,8 0 0-15,9 0 128 0,9 0-128 0,9 0 192 16,0 0-64-16,21 0 0 0,9 0-128 0,10-3 0 15,5-3 128-15,8 1-128 0,5-4 0 0,4 1 0 16,3 2 0-16,10-2 0 0,9 4 0 0,-4 0 128 16,-7-4-128-16,0 1 0 0,2-2 0 0,4 3 0 15,-1 3 0-15,-8 2 0 0,-11 0 192 0,-7 0-16 16,-8 1-16-16,-11 0 0 0,-9 0 48 0,-10 1 16 16,-14-1 0-16,0 0 0 0,-14 5-80 0,-12 1-16 15,-8 1 0-15,-12-4 0 0,-10 0 96 0,-7 1 16 0,-8 1 0 0,-6 0 0 16,-4-1-240-16,-2-2 176 0,0-2-176 0,1 0 160 15,5 3-16-15,8-1 0 0,7-4 0 0,7 1 0 16,8 1 256-16,6 0 48 0,4 1 16 0,6 1 0 16,4 0-256-16,5-1-48 0,5-1-16 0,3 1 0 15,5 2-144-15,9-3 128 0,0 0-128 0,0 0 128 16,10 6-352-16,6 2-80 0,6-3-16 0,2 1-10432 16</inkml:trace>
  <inkml:trace contextRef="#ctx0" brushRef="#br0" timeOffset="44375.94">15748 2693 8063 0,'0'0'352'0,"-8"-3"80"0,-1 2-432 15,1-3 0-15,-3-1 0 0,0 3 0 0,-3 0 832 0,3 1 96 16,-3 0 16-16,1 1 0 0,1 1-304 0,2 2-64 15,1-1-16-15,3 3 0 0,6-5-112 0,0 0-32 16,6 8 0-16,8 2 0 0,7-2 112 0,7 0 32 16,7-2 0-16,10-1 0 0,6-2-96 0,8 4-16 15,9-3 0-15,5 1 0 0,6 1-288 0,38-1-160 16,-5-5 160-16,0 3-160 0,-3-1 128 0,2 0-128 0,-1-5 0 0,3 2 0 16,3 1 160-16,0-2-160 15,-1-1 160-15,4-2-160 0,0 1 0 0,1 1 0 0,-3 1 0 0,2 0 0 16,-1-3 128-16,1 1-128 15,-4 4 0-15,1-1 0 0,1-1 0 0,-2 2 0 16,-3 2 0-16,-6-1 0 0,-8-1 128 0,-4 0-128 16,-8 0 0-16,-2 4 0 0,-10 0 128 0,-8-1-128 15,-8-1 0-15,-7 1 144 0,-9-1-144 0,-6 2 0 0,-8-1 0 0,-9-1 0 16,-6 3 0-16,-13-5 0 0,0 0 0 0,-9 9 128 16,-9-3 64-16,-8 1 0 0,-5-2 0 0,-11 0 0 15,-10-1-192-15,-11 1 160 0,-7 1-160 0,-11 1 160 16,-9 3-160-16,-11-3 0 0,-11 2 144 0,-11-1-144 15,-13 2 160-15,-5-2-32 0,-6 1-128 0,-10-2 192 0,-7 5-64 16,-3-3-128-16,-5-1 176 0,45-2-176 0,-12-1 288 0,-9 1-48 16,-5-1-16-16,2-1 0 0,1 2 0 0,5 1 0 15,6-5 0-15,5 2 0 0,6 4 16 0,10-3 0 16,10-3 0-16,10 2 0 0,9-1-240 0,12 0 128 16,11 0-128-16,12-2 0 0,11 0 128 0,11-1-128 15,11 0 0-15,9-1 0 0,12 1 144 0,9-6-144 16,10 0 128-16,14 0-128 0,14-2 144 0,13 1-144 15,7-2 160-15,17 0-160 0,15-1 128 0,9 1-128 16,13-3 0-16,60-2 144 0,-7 5-144 0,-3-3 128 16,2 1-128-16,8 2 128 0,-2 8-128 0,2 2 0 15,-1 4 144-15,2 0-144 0,1-2 0 0,-3-1 144 16,-3 2-144-16,-4 5 0 0,-5 0 192 0,-4 2-192 16,-5-4 192-16,-9 4-192 0,-9-1 0 0,-7 0 0 15,-3-1 0-15,-10 0 0 0,-10 3 0 0,-13-3 0 16,-12 2 0-16,-8-5 0 0,-11 1 128 0,-12-1-128 15,-13-2 0-15,-13 1 0 0,-10 1 0 0,-19-6 0 16,0 0 0-16,-15 5 0 0,-15-2 128 0,-13-1 32 16,-13 0 0-16,-10-2 0 0,-13 0-160 0,-13 0 0 0,-13 0 0 15,-9-2 0-15,-7 0 0 0,-12-1 192 16,-8 2-64-16,-6-1 0 0,-3-2-128 0,-6 2 0 16,-8 2-192-16,-4 0 192 0,-3 2 0 0,-2 0 0 0,0-2 0 0,1 0 0 15,3 3 128-15,50-2-128 0,-12 0 0 0,-1-1 128 16,1 0-128-16,5 0 0 15,6-1 0-15,9 0-176 0,6 0 176 0,16-1 0 0,13 0 0 0,11-1 0 0,12 1 0 16,11-1 144-16,11 1-144 0,11-2 0 0,9-1 160 0,11 5-160 16,14-7 128-16,15 1-128 0,9-4 144 15,38-5-144-15,16-3 160 0,15 2-160 0,15 5 0 0,17-2 0 16,15 1 0-16,10 0 0 0,10-2 0 0,6 5 0 16,3 2 0-16,2 4 0 0,1 1 0 0,1 0 0 15,-2-1 0-15,-4 1 0 0,-5 1 0 0,-1 2 128 16,-8 8-128-16,-8-5 0 0,-9-2 0 0,-9 2 0 15,-9 4 0-15,-9-3 0 0,-13 0 0 0,-9 3 0 16,-11-2 0-16,-13 3 0 0,-11-4 0 0,-15 5 0 16,-14-2 0-16,-13 3 0 0,-12-3 0 0,-12-8 0 15,-14 13 128-15,-16-6-128 0,-17 0 0 0,-17-2 128 16,-19-1-128-16,-11-1 0 0,-9 0 128 0,-17 1-128 16,-16-2 0-16,-8-2 144 0,-9-1-144 0,-8 1 0 0,-11 1 144 0,-10 2-144 15,-7-2 0-15,3 2 0 16,2 0 0-16,3 4 0 0,5-3 0 0,7-1 0 15,2 4 128-15,13 0-128 0,9-2 0 0,46-1 0 16,-4 3 0-16,-33-4 0 0,23 0 0 0,19-1 0 16,14 0 0-16,36-2-128 0,5 0 128 0,10-2 0 15,8 1 0-15,4-3 0 0,17 4 0 0,14-3 0 16,17-6 0-16,16 2 128 0,15 4-128 0,18-6 0 16,17-2 128-16,16 1-128 0,13 4 0 0,15-4 128 0,11 0-128 0,16-1 0 15,10 6 0-15,5-1 0 0,3 3 0 16,7 1 0-16,8-2 0 0,-3 0 0 0,-5 3 0 0,-5-2 0 15,-3 2 0-15,-6 2 0 0,-6 3 0 0,-9 0 0 16,-11-3 0-16,-10 4 0 0,-12 4 0 0,-13-2 0 16,-13-1 0-16,-13 3 0 0,-13-3 0 0,-16 4 128 0,-13-2-128 0,-17 2 0 15,-13-2 0-15,-12 3 0 0,-14-3 0 0,-19 1 0 16,-15-4 0-16,-17 0 0 0,-21 0 0 0,-16-2 0 16,-17-2 0-16,-17-1 128 0,-14 1-128 0,-20-1 0 15,-16-1 0-15,-9 0 0 0,-7-1 0 0,-7 1 0 16,-10 0 0-16,-6 1 0 0,-6 0 0 0,3 2 0 15,3 1 0-15,6 1 0 0,5 1 0 0,65-1 0 16,-7-4 0-16,2 2 0 0,4 2 0 0,8-3 0 16,11 1 0-16,13-1 0 0,9 1 0 0,19 1 0 15,14-3 0-15,16-1 0 0,15-2 128 0,14-1-128 16,14 0 128-16,17-3-128 0,16-1 128 0,33-5-128 16,15 0 128-16,14 0-128 0,14-2 0 0,17 1 128 15,16-2-128-15,10 4 0 0,11 0 0 0,6 2 0 16,7 2 0-16,7 3 0 0,10 0 0 0,4 1 0 15,2 2 0-15,-1 2 0 0,0 1 0 0,-3 2 0 0,-4 3 0 16,-6-3-128-16,-5-1 128 0,-12 3 0 16,-11 7 0-16,-10-3 0 0,-11 1 128 0,-10 0-128 15,-9 4 128-15,-17 1-128 0,-16 0 0 0,-11 2 0 16,-12-3 0-16,-13 0 0 0,-12 2 0 0,-13 5 0 0,-10 4 0 0,-14 6-8752 16,-12 4-1760-1</inkml:trace>
  <inkml:trace contextRef="#ctx0" brushRef="#br0" timeOffset="51464.48">1628 5462 4607 0,'0'0'192'0,"0"0"64"0,-11 3-256 0,3 1 0 16,-2 1 0-16,1-1 0 0,-4-2 1504 0,-1 3 256 0,-1 3 48 0,-1-2 16 15,-2 1-864-15,-1 2-192 0,-3-1-16 16,-2 6-16-16,-1 4-16 0,-3 6 0 0,-3-1 0 0,1 4 0 16,-3 6-32-16,0 5-16 0,1 4 0 0,-3 6 0 15,-1 11-96-15,-1 6 0 0,1 11-16 0,3 5 0 16,3 8-128-16,2 7-32 0,2 3 0 0,5 8 0 16,2 4-256-16,5 4-144 0,2-3 160 0,7-3-160 15,4 2 192-15,5-31-64 0,3 1-128 0,3 5 192 16,4 3-192-16,0-1 128 0,4 0-128 0,2-9 0 0,5-6 160 15,-1-3-160-15,-1-5 160 0,2-8-160 0,3-6 128 0,0-4-128 16,0-5 0-16,0-5 0 16,4-4-352-16,2-6-160 0,3-3-48 15,1-8-9360-15</inkml:trace>
  <inkml:trace contextRef="#ctx0" brushRef="#br0" timeOffset="51915.6">2737 5456 12895 0,'10'-6'1152'0,"1"1"-928"16,5 2-224-16,-2 2 0 0,0 2 528 0,2 4 64 15,3 7 16-15,0 4 0 0,2 6-160 0,1 8-48 16,1 7 0-16,4 6 0 0,0 9 112 0,2 12 0 16,-2 5 16-16,-3 11 0 0,-1 7 336 0,-2 9 64 15,2 8 16-15,-5 3 0 0,-5-2-160 0,-6-27-16 16,-2 10-16-16,-2 36 0 0,-3-15-80 0,-8-8-16 16,-6-11 0-16,-2-4 0 0,-3-8 112 0,3-23 32 15,-4 1 0-15,-3 3 0 0,-5-1-384 0,-4-3-80 16,1 1-16-16,-15 18 0 15,5-12-1936-15,3-9-400 0</inkml:trace>
  <inkml:trace contextRef="#ctx0" brushRef="#br0" timeOffset="52632.57">435 5067 8287 0,'0'0'736'0,"0"0"-592"0,0 0-144 0,-9 1 0 15,9-1 1024-15,-8 2 192 0,8-2 16 0,0 0 16 16,-7-3-80-16,7 3-16 0,-3-9 0 0,3 0 0 15,3-1-112-15,2 1-16 0,1-5-16 0,2 0 0 16,-1 4-688-16,3-3-128 0,1 1-16 0,-1 2-16 16,-1-2 48-16,-2 4 16 0,2 0 0 0,-9 8 0 15,9-4-48-15,-9 4-16 0,0 0 0 0,12 6 0 16,-6 6 16-16,-2 7 0 0,-2 6 0 0,-2 13 0 16,-1 7 96-16,0 6 32 0,-2 2 0 0,-1-1 0 0,-1-6-160 0,-1-2-16 15,-2-7-128-15,-1-5 192 0,0-4-192 16,2 0 176-16,2-5-176 0,1-2 160 0,0-2 96 0,3-2 0 15,-3-3 16-15,7-4 0 0,-3-10 112 0,0 0 32 16,0 0 0-16,12 0 0 0,-2-6 80 0,1-3 16 16,3-6 0-16,0-2 0 0,2-2-304 0,2 1-48 15,1 0-16-15,1 2 0 0,1 1-144 0,-9 8 0 16,2-2 0-16,2 2 0 0,-2-3-256 0,2 2-96 16,1-1-16-16,-1 3 0 15,-1 2-1888-15,11-5-384 0</inkml:trace>
  <inkml:trace contextRef="#ctx0" brushRef="#br0" timeOffset="53338.53">1009 5040 3679 0,'-12'-5'160'0,"12"5"32"0,-9 4-192 0,1 1 0 0,-1-2 0 0,9-3 0 16,-9 4 2688-16,0 2 512 15,0 3 80-15,-1 0 32 0,0 2-2416 0,0 3-496 0,0-2-80 0,-2 3-32 16,2 0-48-16,3 3-16 0,0 0 0 0,1 1 0 16,1-6-16-16,2 0 0 0,2-2 0 0,2 0 0 15,2-2 432-15,2 1 64 0,-5-10 32 0,11 5 0 16,-1 2 288-16,2-7 64 0,-1-4 16 0,1-1 0 16,0 1-576-16,0-6-112 0,-2-2-32 0,2-2 0 15,-2-1-176-15,1-1-32 0,-2-1-16 0,-1-2 0 0,-2-3-32 0,-1-2-128 16,-1-1 192-16,0-1-64 0,1 0-128 0,-1 0 192 15,-3-2-192-15,-2 0 192 0,-2-3-192 0,2-3 128 16,-3 1-128-16,-1-3 128 0,-3-4-128 0,4 1 192 16,-2-4-192-16,-2-1 192 0,2 2-192 0,1 0 0 15,1 6 0-15,2 4 128 0,0 5-128 0,1 4 0 16,0 5 0-16,0 6 0 0,1 12 0 0,0 0 0 16,0 0-160-16,0 0 160 0,0 10 0 0,-2 8 0 15,0 7 0-15,-1 6 0 0,2 0 0 0,1 9-144 16,0 0 144-16,4 2-128 0,1 5 128 0,1-5 0 15,1-5 0-15,1-2 0 0,1-4 0 0,3-4-128 16,-1-3 128-16,1-5 0 0,-2-5 0 0,4-2 0 16,-1-1 0-16,1-6 0 0,-4-4 288 0,2-2 32 15,2-1 16-15,0-3 0 0,-3-6 112 0,0 1 0 16,-1-5 16-16,0-2 0 0,-1-2-208 0,-1-1-32 16,-3-2-16-16,0-2 0 0,0-2-16 0,0-4-16 15,-1-1 0-15,0-2 0 0,-2-6-176 0,0-3 0 16,-1-7 0-16,-1-1 128 0,0-1-128 0,0 1 0 0,1-2 144 0,-1 2-144 15,0 5 0-15,3 5 144 0,-1 0-144 0,0 9 0 16,-1 4 0-16,1 1 0 16,2 7 0-16,-4 5 0 0,0 6-128 0,0 8 128 0,0 0 0 0,0 0-144 15,0 0 144-15,3 19 0 0,-1 3 0 0,0 8 0 16,0 1-128-16,2 5 128 0,0 2-128 0,-1 4 128 16,1 6-128-16,0 2 128 0,0 3-128 0,1-4 128 15,1-2 0-15,3-3-160 0,1 1 160 0,1-7 0 16,0-4 0-16,-1-1-128 0,2-5 128 0,-2 0 0 0,-3-2 0 0,4-1 0 15,-4-3 0-15,1-2 0 0,-2-5 0 0,1 0 0 16,-1-2 0-16,-1-4 0 16,-5-9-848-16,0 0-112 0,0 0-32 0,0 0-11920 15</inkml:trace>
  <inkml:trace contextRef="#ctx0" brushRef="#br0" timeOffset="53498.07">1066 4604 34095 0,'4'-12'1504'0,"4"4"320"0,6-3-1456 0,6-2-368 16,9-4 0-16,8-2 0 15,5-3-864-15,8 0-240 0,6 2-48 0,2-3-16 0,5-4 944 0,-1 2 224 16,1-5 0-16,3 5 0 0,2-3 0 0,2 4 0 16,0-2 0-16,-2 4-8928 0,-2 0-1696 0</inkml:trace>
  <inkml:trace contextRef="#ctx0" brushRef="#br0" timeOffset="54418.96">4798 5338 10191 0,'0'0'448'0,"0"0"96"0,-10-3-544 0,0 5 0 15,-3 3 0-15,-2 2 0 0,-5-2 800 0,-6 7 48 16,1-1 16-16,-3 6 0 0,-4 3-368 0,-3 8-80 16,-3 6-16-16,-1 6 0 0,-1 7 560 0,-1 11 96 15,-2 11 32-15,0 7 0 0,-1 11-128 0,1 8-32 16,-1 14 0-16,0 7 0 0,5 1-352 0,5 6-64 0,3 4 0 0,7 0-16 16,6 1-336-16,8-5-160 0,9 0 160 15,7-39-160-15,3 4 128 0,8 2-128 0,6 1 0 0,7-3 144 16,7-9-144-16,9-4 0 0,-1-11 0 0,9-7-7232 15,6-8-1344-15</inkml:trace>
  <inkml:trace contextRef="#ctx0" brushRef="#br0" timeOffset="54922.01">7114 5335 14623 0,'0'0'640'0,"9"3"144"0,-9-3-624 0,14 1-160 15,-1 4 0-15,2 5 0 0,2 7 192 0,2 3 16 0,3 4 0 0,0 4 0 16,1 5 224-16,4 4 32 0,2 8 16 0,2 7 0 0,1 9 224 0,1 8 32 16,0 6 16-16,-3 11 0 0,-6 9-128 15,-5 12-32-15,-5 9 0 0,-5 10 0 0,-6 8-160 0,-5-42-48 16,-3 11 0-16,-7 56 0 0,-6-17 0 0,1-52 0 16,-3-1 0-16,-2 1 0 0,-3-2 368 0,-2-5 64 15,-1-1 16-15,2-9 0 0,-1-6-448 0,0-8-64 16,2-3-32-16,-1-6 0 15,2-8-2080-15,1-5-432 0</inkml:trace>
  <inkml:trace contextRef="#ctx0" brushRef="#br0" timeOffset="55440.01">7866 5415 11967 0,'0'0'528'15,"-7"-1"112"-15,-2-3-512 0,2 1-128 0,0-3 0 0,2 0 0 0,2 0 1040 16,0 1 176-16,1-3 48 0,2 3 0 0,3 0-128 0,4-4-32 16,0 1 0-16,3-1 0 0,2 3-624 0,2-2-128 15,-1 2-32-15,2 2 0 0,0 0-144 0,2 3-48 16,-1 4 0-16,-1 2 0 0,-1 6-128 0,2 3 0 15,-5 8 144-15,-2 6-144 0,-4 7 288 0,-2 7-16 16,-3 2 0-16,-4 0 0 0,-3 1-96 0,1-4-32 16,-3-4 0-16,3-1 0 0,-2-4 304 0,1-3 48 15,0-6 16-15,2-3 0 0,3-2 272 0,0-4 64 16,4-1 16-16,0-6 0 0,-2-7-48 0,10 2-16 16,3-5 0-16,2-2 0 0,3-7-256 0,2-2-48 15,3-3-16-15,3-2 0 0,-1-2-352 0,1 1-128 16,0 0 0-16,10-10 144 15,-8 8-448-15,-2 1-80 0,-4 5-32 0,-4 2 0 16,-4 6-2336-16,-1 0-480 0</inkml:trace>
  <inkml:trace contextRef="#ctx0" brushRef="#br0" timeOffset="56172.91">8687 5248 17503 0,'-12'-3'1552'0,"0"1"-1232"0,-4 2-320 15,6 1 0-15,-2 0 400 0,-1 4 32 0,-2 4 0 0,-2 0 0 0,-2 5-112 0,0 4-32 16,-1 0 0-16,1 1 0 0,-2 3 96 0,3 4 0 16,3-2 16-16,0 4 0 0,2-3-32 0,4 3-16 15,5-2 0-15,4-3 0 0,4-4 96 0,5-4 32 16,4-2 0-16,2-4 0 0,4-3 64 0,3-5 16 15,-1-3 0-15,4-6 0 0,-1-1-224 0,0-6-32 16,1-3-16-16,-2-1 0 0,1 0 0 0,1-3 0 16,-6-2 0-16,0 1 0 0,-2 1-32 0,0-3-16 15,-2 1 0-15,-2 1 0 0,-3-2-16 0,-2 1 0 16,-3-4 0-16,1 1 0 0,-3 0-224 0,-3-2 176 16,-2-3-176-16,0 2 160 0,-1 1-160 0,1-1 160 15,-2 6-160-15,0 1 160 0,-1 6-160 0,0 4 0 16,1 0 0-16,2 8 0 0,2 5-144 0,0 0 144 15,-4 5-192-15,0 9 192 0,0 4-192 0,2 4 64 16,0 0 128-16,2 6-208 0,2 0 208 0,-1 3 0 16,0 2-160-16,7-1 160 0,-2-1 0 0,3 1-144 15,0 0 144-15,1-4 0 0,2-4 0 0,3-4-128 16,0 0 128-16,2-4 0 0,-1-1 0 0,1-6 192 16,-1 0-16-16,1-4-16 0,-1-1 208 0,1-5 32 0,1-3 16 0,-2-2 0 15,1-7 32-15,3-1 16 0,-1-4 0 0,6-9 0 31,-2-2-1008-31,-1-1-208 0,0-3-32 0,-7 7-16 0,1-2 1504 0,0-5 320 0,-1-5 48 0,1-5 16 16,1 0-800-16,1-6-160 0,-1 0-128 0,0 0 192 16,-2-4-192-16,1 0 0 0,-4 1 0 0,3 1 128 15,-2-1-128-15,0 3 0 0,0 5 0 0,-2 2 0 16,0 4 0-16,0 3 0 0,-1 6 0 0,-3 1 0 16,-1 7 0-16,-3 3 0 0,0 4 0 0,-1 5 0 15,0-1-128-15,-2 10 128 0,0 0-160 0,0 0 160 16,-5 9-160-16,0 3 160 0,-4 10-160 0,-3 2 160 0,3 7-160 0,-2 7 160 15,1 5-160-15,0 5 160 0,2 2-128 0,2 2 128 16,-1 3 0-16,5-1-144 0,2 1 144 0,2 1 0 16,2-1 0-16,2-2 0 0,5-2 0 0,0-7 0 15,0-1 0-15,6-2 0 0,2-5 0 0,-1-2 0 16,2-7 128-16,-2-2-128 0,2-2 176 0,2-3-48 16,2-1 0-16,-4-5 0 0,-2-2-128 0,-1-6 192 15,-1-1-192-15,-1 0 192 0,-2-2-192 0,-1-2 0 16,-2-2 0-16,0-5 0 15,-4-2-1408-15,-3-4-320 0,-4 2-64 0,-6-4-11840 16</inkml:trace>
  <inkml:trace contextRef="#ctx0" brushRef="#br0" timeOffset="56367.82">9083 5016 31327 0,'16'-21'1392'0,"-4"9"272"0,7-2-1328 0,8 3-336 0,6-3 0 0,8 0 0 16,5 1 192-16,3-2-16 0,3-3-16 0,2 0 0 16,2-1 0-16,1-2 0 0,1 0 0 0,1 0 0 15,3-1-160-15,-2-1 192 0,-2-1-192 0,-6 2 192 0,-6 2-336 16,-5 2-64-16,-6 1-16 0,7-5-14144 16</inkml:trace>
  <inkml:trace contextRef="#ctx0" brushRef="#br0" timeOffset="58214.08">1304 3851 10479 0,'-2'-16'448'0,"2"9"128"0,0-3-576 0,0 10 0 16,0-5 0-16,0 5 0 0,0 0 1088 0,0 0 96 15,0 0 32-15,-7 15 0 0,1 5-256 0,-3 8-32 16,0 9-16-16,-2 9 0 0,-2 8 192 0,2 13 48 0,0 5 0 15,0 7 0-15,2 6-672 0,-1 9-128 0,-3 9-32 0,0 4 0 16,-2-2-176-16,2 6-144 0,3 7 192 0,0-5-192 16,-1-6 0-16,3-2 0 0,3-2 0 0</inkml:trace>
  <inkml:trace contextRef="#ctx0" brushRef="#br0" timeOffset="58830.11">2559 6718 10127 0,'0'0'448'0,"7"-4"96"15,-7 4-544-15,0 0 0 0,0 0 0 0,0 0 0 0,0 0 1792 0,0 0 256 16,-5 11 64-16,-4 0 0 0,-5 6-400 0,-5 4-80 16,-5 6-16-16,-6 7 0 0,-8 4-768 0,-7 12-144 15,-3 6-48-15,-6 5 0 0,-3 5 112 0,-4 3 0 16,-1-5 16-16,-5 8 0 0,-6 6-144 0,1 0-48 15,2 2 0-15,2-4 0 0,4-5-384 0,4-3-80 16,3-8 0-16,-13 17-128 16,15-12-288-16,8-8-160 0,9-4-48 0,9-5-12912 0</inkml:trace>
  <inkml:trace contextRef="#ctx0" brushRef="#br0" timeOffset="59986.13">11382 6174 8287 0,'-12'-4'368'0,"6"3"80"0,-3-1-448 0,1-1 0 15,-1-1 0-15,2 2 0 0,-2 2 1744 0,1-2 272 16,1 0 48-16,0-1 16 0,1 0-800 0,3 0-144 15,3 3-48-15,0 0 0 0,-2-5-128 0,6 0-48 16,-1-4 0-16,4 3 0 0,4-3-416 0,3 0-96 16,0-5-16-16,8 0 0 0,2 0 0 0,1 1 0 15,2-2 0-15,2 2 0 0,-1 2-128 0,2-1-16 0,-1 1-16 0,-1 5 0 16,-2 0-32-16,-1 6-16 0,-4 4 0 0,0 4 0 16,-5 6-176-16,-3 7 0 0,-4 6 0 0,-3 4 0 15,-3 7 0-15,-6 4 0 0,-5 9 0 0,-3 2 0 16,-3 3 128-16,-4 1-128 0,-2 5 192 0,-4-2-64 15,-2-3-128-15,-2-1 192 0,-1-2-192 0,-1-5 192 16,-3-1-48-16,-3-7 0 0,-1 0 0 0,0-4 0 16,2-3 176-16,0-1 48 0,1-1 0 0,5-5 0 15,0 0-128-15,4-5-32 0,4-3 0 0,4-5 0 0,5-2-16 0,1-7-16 16,5-2 0-16,6-3 0 0,0 0 96 0,0 0 32 16,5-3 0-16,4-4 0 0,4 0-304 0,4 3 0 15,6-1 0-15,7-2 0 0,5 5 0 0,6-1 0 16,7 2-176-16,0 4 176 0,2 3 0 0,2 0-128 15,0-2 128-15,2 1 0 0,-2 2 0 0,0-2 0 16,0 2-128-16,-1 1 128 0,-3-3 0 0,-2 1 0 16,-5 3 0-16,-5-2 0 0,-1 0 0 0,-7-2 0 15,-3 0-176-15,-3-1-9232 16,-3 0-1840-16</inkml:trace>
  <inkml:trace contextRef="#ctx0" brushRef="#br0" timeOffset="60770.74">13146 6717 9215 0,'0'0'816'0,"0"0"-656"16,0 0-160-16,0 0 0 0,-9-5 1216 0,1 1 224 16,1-2 32-16,-1 2 16 0,-1 0-512 0,0-1-96 15,-2-3-32-15,0 3 0 0,-2-1 48 0,-2-2 0 16,-3 5 0-16,0 0 0 0,-1 2-176 0,0 3-16 15,-2 0-16-15,2 4 0 0,0 4-96 0,-1-1-16 16,0 4 0-16,1 3 0 0,0 5-192 0,-1 4-32 16,0 3-16-16,1 1 0 0,0-3-144 0,2 3-16 0,2-3-16 0,5 1 0 15,2-4-160-15,5-1 192 0,0-5-192 16,7-3 192-16,1-2-64 0,3-2-128 16,2 0 192-16,2-5-64 0,2-2 128 0,0-4 32 15,2-3 0-15,1 0 0 0,4-5 208 0,3-1 32 0,-1-5 16 0,4-2 0 16,-1-1-256-16,3 1-48 0,2-4-16 0,0-4 0 15,-1-2-96-15,-1-6 0 0,2-3-128 0,1-2 192 16,1 0-192-16,-3-9 176 0,3-5-176 0,0-4 160 16,0-2-160-16,0-8 160 0,2-4-160 0,-4-7 160 15,2-5-160-15,0-2 192 0,-2-6-192 0,-2 4 192 0,-2 5-192 0,-3 6 0 16,-4 6 0-16,-1 8 0 16,-1 6 0-16,-4 7 0 0,-4 14 0 0,-2 10 0 0,-2 5 0 0,-6 8 0 15,0 11 0-15,0 0 0 0,-12 11 0 0,-5 8 0 16,-2 6-224-16,-3 12 80 0,-3 8 144 0,-3 4-192 15,-2 6 192-15,-1 3-192 0,1 6 192 0,-5 11 0 16,2 5-144-16,1 5 144 0,4 0 0 0,2-1-176 16,-1-2 176-16,7-5-128 0,2-6 128 0,5-5 0 15,3-8 0-15,5-7 0 0,2-8 0 0,5-3 0 16,2-3 0-16,1-4 128 0,0-6-128 0,2 0 176 16,0-4-176-16,0-4 192 15,1-7-1200-15,2-5-224 0,0-3-48 0,4-6-11840 0</inkml:trace>
  <inkml:trace contextRef="#ctx0" brushRef="#br0" timeOffset="61255.62">14542 5895 17503 0,'-3'-19'1552'0,"2"12"-1232"0,-2-2-320 0,-1 3 0 0,1 0 352 0,-2-1 16 15,-3 3 0-15,-2 3 0 16,-3 1 272-16,-2 3 48 0,-3 2 16 0,-11 6 0 0,-2 6-32 0,3 3 0 16,-2 4 0-16,-2 4 0 0,-1 4 80 0,-1 6 16 15,-3 12 0-15,1 3 0 0,-2 3-288 0,3 2-48 16,-1 6-16-16,4 0 0 0,3 3-240 0,6-5-48 15,5 0-128-15,7-8 192 0,6-6-192 0,6-6 176 16,3-2-176-16,6-7 160 0,6-4 32 0,5-6 16 16,4-3 0-16,4-3 0 0,5-3 176 0,2-7 48 15,6-2 0-15,0-5 0 0,1-4 16 0,-12-2 0 16,3-4 0-16,2 0 0 0,0-4-80 0,4 0-16 16,0-3 0-16,-1-2 0 0,0-1-96 0,0-2-32 15,0-6 0-15,11-14 0 0,-3 2-16 0,-8-6 0 16,-2-2 0-16,-3-2 0 0,-2-3 0 0,-12 8 0 15,1-7 0-15,-1-5 0 0,-2-4-48 0,-2-1-16 16,-3 2 0-16,-4 6 0 0,-4 6 16 0,-4 9 0 16,-3 4 0-16,-5 6 0 0,-3 5 0 0,-3 5 0 15,-2 2 0-15,-3 7 0 0,1 4-160 0,-4 3 0 16,0 3 0-16,0 3 0 16,1 3-1408-16,1 2-176 0,0-2-16 0,1 6-16 15,2-2-1456-15,0 1-272 0</inkml:trace>
  <inkml:trace contextRef="#ctx0" brushRef="#br0" timeOffset="61507.64">14492 6353 25791 0,'0'0'2304'16,"0"0"-1856"-16,0 0-448 0,4 11 0 0,1 1 304 0,3 4-48 15,-2 3 0-15,3 4 0 0,1 5 624 0,4 2 112 16,4 6 32-16,3 0 0 0,4 4-80 0,3-2-16 16,3 0 0-16,5 0 0 0,3-1-416 0,-2-4-64 15,-3-4-32-15,0-2 0 0,-4 4-224 0,-3-1-32 16,-4-6-16-16,-3 0 0 0,-2 2-16 0,-3-6-128 16,-2 1 192-16,-1-4-64 15,-5 0-1344-15,-1-3-256 0</inkml:trace>
  <inkml:trace contextRef="#ctx0" brushRef="#br0" timeOffset="62229.74">16133 6381 20271 0,'0'0'896'0,"0"0"192"0,0 0-880 0,14-1-208 16,3 1 0-16,0 0 0 0,4-1 976 0,2 1 160 15,3 2 16-15,2-3 16 0,2-3-176 0,1-1-32 16,2 1-16-16,-7 1 0 0,4 3-496 0,2-2-80 16,2 0-32-16,-2-1 0 0,4 1-112 0,-3 0-32 15,-3 2 0-15,7-2 0 16,-10-1-1216-16,-9 5-256 0,-18-2-64 0</inkml:trace>
  <inkml:trace contextRef="#ctx0" brushRef="#br0" timeOffset="62379.16">16087 6745 31327 0,'0'0'1392'0,"13"-1"272"0,1 1-1328 0,8 1-336 16,3 1 0-16,6 1 0 0,3 1 512 0,5-2 48 15,3-2 0-15,-9-1 0 0,7 0-144 0,5-2-32 16,6 2 0-16,3-2 0 0,3-2-224 0,0 0-160 16,0 2 192-16,-3-1-192 15,-6 1-1328-15,-4 1-368 0,-4-3-80 0</inkml:trace>
  <inkml:trace contextRef="#ctx0" brushRef="#br0" timeOffset="63994.87">7908 5049 13823 0,'2'-9'1216'0,"1"2"-960"15,-2 0-256-15,-1 7 0 0,-1-10 768 0,-2 3 128 16,1-2 0-16,-2 1 16 0,0-2-16 0,-1 1-16 0,-1-2 0 0,-2-1 0 16,-1 1-272-16,0-4-48 0,-1-3-16 0,0 0 0 15,0-5 16-15,0-2 0 0,-2 0 0 16,-1 0 0-16,2 0-16 0,-6 2 0 0,1-3 0 0,-2 3 0 16,2 3-240-16,-2-1-48 0,-1-4-16 0,0 4 0 15,0 0-96-15,-1 2-16 0,-2 2 0 0,0-3 0 16,-1-1-128-16,-1 2 192 0,-1-2-192 0,-3 6 192 0,0 0-192 15,-2 0 0-15,-1-1 144 0,0 1-144 0,-1 2 0 0,1 3 0 16,-1-2 0-16,1 0 0 0,-1-2 0 16,1 1 0-16,-1 5 0 0,-2-3 0 0,2 6 0 0,-4 0 0 15,-2 3 0-15,-5 2 0 0,-5 0 0 0,1 1 0 16,-4 0 0-16,-1 4 0 0,-3-1 0 0,-1 0 0 16,0 4 0-16,3-2 0 0,-2-1 0 0,3 4 0 15,0-3 0-15,3 3 0 0,4-4 0 0,0 0 0 16,2 3 0-16,0-2 0 0,1-2 0 0,4 5-128 15,1-3 128-15,-1 6 0 0,1-1 0 0,-3 3 0 16,1 3 0-16,-2-2 0 0,-2-1 0 0,4 0 0 16,-2 1 0-16,3 0 0 0,0 1 0 0,1 2 0 15,0-2 0-15,3-1-128 0,3 1 128 0,3-2 0 16,2 0 0-16,0 1 0 0,2 1 0 0,1 2 0 16,2-1 0-16,1 0-128 0,-1 1 128 0,2 1 0 15,0 0 0-15,0 0 0 0,0 2 0 0,1 0 0 16,-3 4 0-16,4-4 0 0,0 3 0 0,2 2 0 15,2-5 0-15,0 3 0 0,2 3 0 0,1-4 0 0,0 0 0 16,2 0 128-16,2-4-128 0,1-1 0 0,0-2 0 0,1-2 0 16,1-1 0-16,2-2 0 0,1-11 0 0,1 9 128 15,-1-9-128-15,0 0 0 0,0 0 0 0,0 0 0 32,12 1-1408-32,-1-3-192 0,-1-2-32 0,-1-7-9056 0</inkml:trace>
  <inkml:trace contextRef="#ctx0" brushRef="#br0" timeOffset="64257.2">5041 4902 12895 0,'0'0'1152'0,"0"0"-928"16,0 0-224-16,-7 2 0 0,-4 0 448 0,4 2 64 15,-2 3 0-15,0 3 0 0,-1 6 256 0,-3 3 48 16,2 2 16-16,-1 5 0 0,1-3-16 0,1 1 0 15,0 1 0-15,2-1 0 0,0 4-16 0,4-5 0 16,3-1 0-16,1-3 0 0,1-1-384 0,3-2-80 16,3-1-16-16,2-1 0 0,2-5-160 0,-1 0-32 15,4-4-128-15,3 0 192 0,2 0 0 0,5-1 0 16,0-1 0-16,7-7 0 0,3-4 0 0,0 1-16 16,7-5 0-16,1 2-7920 15,0-4-1600-15</inkml:trace>
  <inkml:trace contextRef="#ctx0" brushRef="#br0" timeOffset="64838.29">7781 4983 10127 0,'0'0'896'0,"0"0"-704"15,0 0-192-15,0 0 0 0,0 0 1024 0,7-5 160 16,-7 5 32-16,5-9 16 0,-5 9-336 0,4-9-80 16,-4 9-16-16,0-14 0 0,-1 0 128 0,-2 2 32 15,1-2 0-15,-2 1 0 0,-6 4 16 0,0-5 16 16,-3 1 0-16,0 2 0 0,-1-3-336 0,-2-1-64 15,-1-1-16-15,-3 3 0 0,-2 1-272 0,-1-1-64 16,2 4-16-16,-5 3 0 0,1 2-224 0,-1 0 144 16,-2 1-144-16,0 6 128 0,-2 3-128 0,2 2 0 0,-1 1 144 15,2 4-144-15,0-3 0 0,1 4 144 0,0 0-144 16,1 4 0-16,1 2 192 0,-3 2-192 0,3 3 192 0,1 1-192 16,0 4 320-16,1 0-64 0,1 3 0 0,1 0 0 15,2-2-96-15,4 1-32 0,2-1 0 0,3-1 0 16,2-2-128-16,2-4 128 0,0 3-128 0,3-4 128 15,4-5-128-15,0-1 0 0,-1-4 0 0,3 1 128 16,1 0-128-16,0 1 0 0,-1-3 0 0,1-2-176 16,-5-10-640-16,7 8-128 15,-7-8-16-15,0 0-7280 0,0 0-1440 0</inkml:trace>
  <inkml:trace contextRef="#ctx0" brushRef="#br0" timeOffset="65097.74">6793 5147 24879 0,'0'0'1088'0,"0"0"256"0,0 0-1088 0,0 0-256 15,0 0 0-15,0 0 0 0,2 13 0 0,2 1 160 16,1 0-160-16,0 4 128 0,-1 1 656 0,1 1 128 16,2 2 32-16,-2 2 0 0,0 1-224 0,0-2-32 15,-1 3-16-15,2-4 0 0,-1 0-208 0,3 0-32 16,-1-2-16-16,1 0 0 0,0-3-80 0,1 1-16 15,1-3 0-15,1-1 0 0,2-1-144 0,0-4-48 16,1 1 0-16,1-5 0 0,0 0-128 0,0 1 0 16,-1-5 0-16,2-2 0 0,1-1 0 0,2-5 0 15,2 1 0-15,3-5 0 16,1-2-1776-16,5-2-384 0,4-1-80 0</inkml:trace>
  <inkml:trace contextRef="#ctx0" brushRef="#br0" timeOffset="66341.94">18454 5732 16287 0,'0'0'720'0,"-2"-6"160"0,-2-6-704 0,-1 3-176 15,-2-2 0-15,-2 3 0 0,-2-1 608 0,-2 3 96 16,-1-3 0-16,-1 4 16 0,-3 2-144 0,-2 2-48 16,-3 2 0-16,-4 2 0 0,1 3 64 0,-4 6 16 15,0 3 0-15,-2 4 0 0,-2 4 272 0,-2 9 48 0,-1 2 16 0,1 7 0 16,-3 8-176-16,1 7-48 0,0 9 0 16,0 2 0-16,0 6-320 0,2 3-64 15,3-2-16-15,4-2 0 0,4-1-160 0,3-4-32 0,8-5-128 0,5-4 192 16,5-2 0-16,6-5-16 0,3-4 0 0,5-4 0 15,4 1-16-15,4-6 0 0,3-3 0 0,3-3 0 16,3-4-160-16,2 0 160 0,2-5-160 0,11 9 160 16,-7-10-480-16,-2-6-112 15,-1-5-16-15,-12-6-8768 0,0-2-1744 0</inkml:trace>
  <inkml:trace contextRef="#ctx0" brushRef="#br0" timeOffset="66632.52">18960 5925 19343 0,'0'0'1728'0,"0"0"-1392"15,0 0-336-15,0 0 0 0,-5 13 1152 0,-1 5 176 16,-3 3 16-16,-3 3 16 0,-3 6-752 0,0 5-160 15,-2 6-16-15,-2 5-16 0,-1-1 288 0,-3 6 64 16,-2 4 16-16,-1 7 0 0,1 3-80 0,1 4 0 16,1 2-16-16,4-4 0 0,1-7-352 0,4-2-64 15,1 1-16-15,3-7 0 0,2-6-96 0,3-3-32 0,3-6 0 0,-1-7 0 16,2 0-128-16,1-6 0 16,1-5 144-16,2-4-144 15,1-4-1184-15,-4-11-304 0,7 7-64 0,-7-7-11376 0</inkml:trace>
  <inkml:trace contextRef="#ctx0" brushRef="#br0" timeOffset="67029.2">19171 6229 25103 0,'14'-20'1104'0,"-4"8"240"0,6-1-1072 0,4 1-272 0,5-4 0 0,5 0 0 0,0 1 0 0,6 1 0 16,-1 1 0-16,5-1 0 0,-4-1 304 0,1 3 0 16,0 5 0-16,-2-1 0 0,-5 6 352 0,2 3 80 15,-6 6 16-15,-1 1 0 0,-5 6-176 0,-4 5-16 16,-4 4-16-16,-4 5 0 0,-6 2-288 0,-6 7-64 16,-6 5-16-16,-11 26 0 0,-10-4-32 0,-3 5 0 15,-7 1 0-15,-1-4 0 0,-4-4-16 0,-1-3-128 16,5-10 192-16,13-17-64 0,0-1 144 0,1-1 32 15,2-4 0-15,4-2 0 0,3-3 304 0,2-2 64 16,4-1 16-16,4-1 0 0,4-3-320 0,5 0-64 0,2 0-16 0,4-2 0 16,5-3-80-16,6 3-16 15,5-2 0-15,4 3 0 0,3 1 64 0,7 0 0 16,6-2 0-16,2 2 0 0,2 0-256 0,1-1 176 16,2-3-176-16,-2 2 160 0,-3-5-160 0,-1 3 0 15,-3-3 0-15,-5 0 0 16,-3-2-800-16,-4-3-240 0,-4-1-48 0,-1-1-9808 0,-4-1-1968 0</inkml:trace>
  <inkml:trace contextRef="#ctx0" brushRef="#br0" timeOffset="67381.38">20455 6512 25631 0,'0'0'1136'0,"0"0"224"0,0 0-1088 0,0 0-272 15,0 0 0-15,9-7 0 0,4 0 912 0,4 2 128 0,5-4 32 0,5 3 0 16,3-4-288-16,4 2-48 16,6 1-16-16,2 0 0 0,1 1-336 0,4 0-80 15,1 3-16-15,2 2 0 0,0-1-128 0,-1 1-32 16,1-1 0-16,-6-2 0 0,-6-1-128 0,-3 1-176 16,-4 1 48-16,-13 2 0 15,-3 1-1744-15,-2 0-352 0,-4 0-64 0</inkml:trace>
  <inkml:trace contextRef="#ctx0" brushRef="#br0" timeOffset="72720.14">22573 5848 3679 0,'0'0'320'0,"0"0"-320"0,6-8 0 0,-6 8 0 16,5-9 2464-16,-5 9 416 0,5-10 96 0,-5 10 16 16,0-8-1360-16,0 8-272 0,0 0-48 0,0 0-16 15,0 0-208-15,-7-7-32 0,-1 3-16 0,-2 3 0 16,-3 2-336-16,-2 1-64 0,-6 2 0 0,0 4-16 0,-3-4-128 0,-2 7-32 16,0 0 0-16,-4 5 0 0,-3 0 80 0,0 5 16 15,-2 8 0-15,-2 5 0 0,-1 4-176 0,-2 6-48 16,1 4 0-16,3 4 0 0,4-1-192 0,7 1-144 15,5 3 192-15,8-7-192 0,7-1 128 0,8-5-128 16,4-7 0-16,10-3 0 0,7-3 0 0,5-6 0 16,3-1 128-16,7-4-128 0,8-6 224 0,3 1-16 15,2-7 0-15,4-2 0 0,5-2 96 0,-1-4 16 16,-2-2 0-16,-3-3 0 0,-4-7 64 0,-2-4 32 16,1-1 0-16,-13 2 0 0,5 0-272 0,1-6-144 15,4-5 160-15,0 1-160 0,-2-3 336 0,-4-6-16 16,-2-3-16-16,-6-3 0 0,-5 2 32 0,-5 1 16 15,-4-6 0-15,-5 3 0 0,-6 4-64 0,-4 1-16 16,-4 6 0-16,-4 4 0 0,-3-1-272 0,-3 6 0 16,-6 2 0-16,1 4 0 15,-5 0-1216-15,-2 4-240 0,-3 1-48 0,-3 0-8688 16,-1 3-1744-16</inkml:trace>
  <inkml:trace contextRef="#ctx0" brushRef="#br0" timeOffset="73032.47">22526 6215 23039 0,'0'0'1024'0,"0"0"192"0,0 0-960 0,0 0-256 0,0 0 0 0,0 0 0 0,11 2 544 0,2 5 64 16,1 0 16-16,2 7 0 0,5 3 320 0,1 2 64 15,4 0 16-15,1 5 0 0,1 7-80 0,3 1-16 16,4-2 0-16,-9-3 0 0,4 2-192 0,1 1-32 16,5 4-16-16,-4 0 0 0,0 0-352 0,-3-1-64 15,-4-5-16-15,-2 1 0 0,-3 2-256 0,-1-2 0 16,-2-1 0-16,-4-4-10624 15,-1 3-2048-15</inkml:trace>
  <inkml:trace contextRef="#ctx0" brushRef="#br0" timeOffset="74552.61">23738 5251 5519 0,'-1'-22'496'0,"1"11"-496"0,0 1 0 0,-1-4 0 15,-3 0 1600-15,4-1 240 0,0 1 32 0,0 0 16 16,-1-1-480-16,2 2-80 0,-1 3-32 0,0-2 0 16,2 5-272-16,1-2-64 0,1 4-16 0,1 0 0 15,1 1-144-15,2 3-32 0,-1 1 0 0,5 2 0 16,1 5-208-16,2-1-48 0,-1 7-16 0,4 3 0 15,3 5-144-15,1 5-32 0,2 5 0 0,1 7 0 0,2 8-32 0,2 7-16 16,2 4 0-16,-2 9 0 0,-1 5 0 0,-2 6 0 16,-2 9 0-16,-4 3 0 0,-2 4-16 0,-5 4-16 15,-5 3 0-15,-2 2 0 0,-4-8 208 0,-3 0 32 16,-4-3 16-16,-3-3 0 0,-3-4 208 0,-3-5 64 16,-4-8 0-16,-4-4 0 0,-3-2-176 0,-3-5-16 15,-3-4-16-15,0-5 0 0,-4-3-304 0,2-7-64 16,-2-1-16-16,-1-3 0 0,2-1-176 0,-1-6-256 15,2-4 64-15,0-9-10400 16,1-5-2080-16</inkml:trace>
  <inkml:trace contextRef="#ctx0" brushRef="#br0" timeOffset="75868.5">25974 6181 12431 0,'0'0'544'0,"0"0"128"0,0 0-544 0,0 0-128 16,3-5 0-16,-2-2 0 0,0 0 896 0,1 1 128 16,-1 1 48-16,-1-2 0 0,0 2-112 0,-1-4 0 15,1 9-16-15,-2-7 0 0,0 0-16 0,-1-3 0 16,-1 3 0-16,-1-2 0 0,-2 3-96 0,-2-3-32 15,1 3 0-15,-5-6 0 0,-1 2-160 0,2 0-48 16,-2 4 0-16,-2-2 0 0,0 2-144 0,-2 2-48 16,0 0 0-16,-2 0 0 0,-3 3-16 0,-2 0 0 0,1 1 0 0,-7 2 0 15,-5 3-48-15,1-1-16 0,-1 5 0 0,-1 1 0 16,-1 3-96-16,1 0-32 0,1 4 0 0,-1 2 0 16,1 6-192-16,1-3 144 0,0 5-144 0,3-3 128 15,3 2-128-15,2 3 0 0,3 4 144 0,4-5-144 16,2-1 0-16,5-2 0 0,2 3 0 0,7-4 0 0,7 3 0 15,4-4 144-15,4-2-144 0,4 0 0 0,3 0 144 16,3-3-144-16,2-3 0 0,1-1 144 0,2-1-16 0,0-7-128 16,1 1 192-16,1-3-64 0,3-3 0 0,0-1-128 15,0-3 192-15,1-4-64 0,1-2 0 0,5-6 0 16,4-3 0-16,-2-1 0 0,-3-2-128 0,0-3 192 16,0-2-192-16,-3-1 192 0,-2-1-192 0,1-6 0 15,0-2 144-15,2-1-144 0,-1 0 0 0,3-3 144 16,0-6-144-16,3-4 0 0,3-2 128 0,1-1-128 15,-2-1 0-15,1-3 0 0,0-3 128 0,-1-1-128 16,-3 3 0-16,-9 19 0 0,-2-3 0 0,2-5 0 16,1 0 0-16,-3 1 0 0,0 1 0 0,-2 3 0 15,0 0 0-15,-1-1 0 0,-1 4 0 0,-1-3 0 16,-3 1 0-16,-2 0 0 0,-1 2 0 0,-2 2 0 16,-6 4-160-16,0 1 160 0,-2 6 0 0,-1 0 0 15,-1 5-144-15,-5 2 144 0,0 1 0 0,-3 5-128 16,-1 5 128-16,-1 1 0 0,-1 2-144 0,-3 3 144 15,-4 4 0-15,-1 5-144 0,-1 1 144 0,-3 9-160 0,-1 0 160 16,-2 9-160-16,-1 4 160 0,-1 6-128 0,-1 3 128 16,-12 26-128-16,2-1 128 0,1 4 0 0,0 2-144 15,0 3 144-15,0 5 0 0,2-3 0 0,1-1 0 0,4-3 0 16,3 0 0-16,6-4 0 0,5-6 0 0,3-4 0 16,6-4 0-16,1-3 0 0,5-2 0 0,1-6 0 15,3-4 0-15,3-1 0 0,1-5 0 0,3-3 128 16,2-7-128-16,2-5 128 0,0-5-128 0,1-2 128 15,2-2 32-15,-4-5 0 0,1-4 0 0,2-4 0 16,4-1-32-16,3-4-128 0,3-3 192 0,1-4-64 0,-1-4 0 16,5-5-128-16,2 3 192 0,1-6-64 0,0-4-128 0,2-2 0 15,2-5 0-15,0-1 0 0,0-4 0 0,3 0 128 16,1-3-128-16,1 0 0 0,1-2 0 0,0-5 0 16,1-3 0-16,-1-1 0 0,-1 2 0 15,-3-1 0-15,-3-4 0 0,-3 1 0 0,-1-3 0 0,-1 4 0 16,-2 3 0-16,-1 4 0 0,-3 2 0 0,0 2 0 15,-4 8 0-15,-1 0 0 0,-4 9 0 0,0 3-176 16,-4 7 176-16,-1 2-128 0,-2 1 128 0,-4 4 0 16,-1 1 0-16,-3 3 0 0,-1 5 0 0,-5 6-128 15,0 0 128-15,0 0 0 0,-9 6 0 0,-2 5-160 16,-3 5 160-16,-3 3 0 0,-1 5-128 0,-3 8 128 16,-5 8 0-16,-8 24 0 0,-4-3-128 0,2 5 128 15,3 3 0-15,-2 4 0 0,0 4 0 0,4 4 0 16,0 1 0-16,4-2 0 0,3-4 0 0,0-2 0 15,1-6 0-15,3 1 0 0,2-2 0 0,2-4 0 0,3-5 0 16,4-4 144-16,3-6-144 0,2-2 160 0,2-6-160 0,4-2 160 16,2-4-160-16,1-3 0 0,1-5 144 15,0-3-144-15,1-3 0 0,0-7 0 0,0-2 0 0,2-5 0 32,2 1-1040-32,0-8-176 0,1-6-48 0,1 0-8592 0,-2-6-1712 0</inkml:trace>
  <inkml:trace contextRef="#ctx0" brushRef="#br0" timeOffset="76087.84">26953 5593 27647 0,'9'-21'1216'0,"-2"13"256"0,5-3-1168 0,3 3-304 0,5-1 0 0,7 4 0 0,5-3 1264 0,9 3 192 16,3 2 32-16,8 1 16 0,5 0-720 0,4 0-144 15,4 2-16-15,5 2-16 0,1-2-288 0,4 1-48 16,2 0-16-16,27 2 0 0,-14 3-256 0,-30-1 0 16,2-1 0-16,31 4-10656 15,-9 1-2192-15</inkml:trace>
  <inkml:trace contextRef="#ctx0" brushRef="#br0" timeOffset="81473.07">23601 5010 9215 0,'-6'-1'816'0,"-7"-4"-656"16,-1 2-160-16,-1-1 0 0,2 3 272 0,-1-2 32 16,1 2 0-16,2-1 0 0,1-1 592 0,-1 1 128 15,1 0 32-15,1 1 0 0,3 0-32 0,1-1-16 16,1 0 0-16,4 2 0 0,0 0 192 0,0 0 32 15,0 0 16-15,0 0 0 0,0 0-384 0,5-4-80 16,3-1-16-16,5 2 0 0,-1 2-320 0,2 1-80 16,4 1-16-16,4 3 0 0,-2 4-32 0,2 0 0 15,3 3 0-15,-1 4 0 0,-1 4-64 0,0 0 0 16,0 4-16-16,1 5 0 0,0 4-80 0,0 1-16 16,0 5 0-16,1 3 0 0,-1 1 64 0,0 7 16 15,0 2 0-15,1 5 0 0,1 3-32 0,-1 5 0 16,1-3 0-16,-2 3 0 0,0-3 0 0,-2 1-16 0,-5-3 0 0,-1 0 0 15,-6 1 128-15,0-3 16 16,-4-2 16-16,-2 0 0 0,-1-6 320 0,-5 0 64 0,-1 0 16 0,0 1 0 16,-4-2-80-16,-4-2-16 0,0 2 0 0,-3 0 0 15,-1 1-160-15,-2-2-32 0,-1-3-16 0,-1 1 0 16,0-3-176-16,-1 0-16 16,-2-3-16-16,-1-2 0 0,0 0-16 0,3 1 0 0,0 0 0 0,-1 0 0 0,-1-2-16 0,0-3 0 15,2-3 0-15,-1 1 0 16,1-3-48-16,1 1-16 0,0-6 0 0,1-2 0 0,2 0 0 0,-1-1 0 15,2-7 0-15,2 0 0 0,2-1 0 0,-1-4-128 16,3-3 192-16,0 0-64 0,9-5-128 0,0 0 0 16,-6 3 144-16,6-3-144 0,0 0 128 0,0 0-128 15,-4-12 128-15,3 3-128 0,1-1 0 0,2 0 0 16,1-3 0-16,2-2 128 0,4-2-128 0,-3 5 0 16,3-5 0-16,6-9 0 0,2-2 0 0,0-2 0 15,0-4 0-15,2-2 128 0,2 0-128 0,2-4 0 16,1-4 0-16,1 0 0 0,2 0 0 0,2-1 0 15,2-4 0-15,2-3 0 0,1-2 0 0,-1 1 0 16,-1-2 0-16,-3 3 0 0,-4 0 0 0,1 0 0 16,-6-3 0-16,-2 1 0 0,-1-1 0 0,-2-1 0 15,0-2 0-15,-3-1 0 0,-2 2 0 0,-1 0 0 16,-4 2 0-16,-2 2 0 0,-1-1 0 0,-2 0-160 16,-2-1 160-16,0 0-208 0,-1 2 32 0,-5 2 16 15,-4 0 0-15,1 8 0 0,-3 0-32 0,-4 2 0 16,-4 3 0-16,-2 0 0 0,-3 4 0 0,-3 1 0 15,-4 0 0-15,-2 5 0 0,-2 0 48 0,2 3 0 16,2 1 0-16,0 1 0 0,-2 2 144 0,2 0-128 0,2 2 128 0,0 3-128 16,-1 1 128-16,1-2 0 0,2 3 0 0,-2 3-128 15,4 2 128-15,3 2 0 0,0 0-144 0,6 2 144 16,4-4 0-16,0 4-144 0,3 2 144 0,4 2 0 16,8 1-160-16,-8 4 160 0,8-4-128 0,0 0 128 15,0 0-192-15,-4 11 64 0,4-11 0 0,1 14 0 16,3-2 128-16,3 2-192 0,0 1 192 0,5 3-192 15,2 2 192-15,3 3 0 0,2 2-144 0,4 3 144 16,0 4 0-16,3 2 0 0,0 2-144 0,5 6 144 0,-1 2 0 16,3 5 0-16,2 3 0 0,-2 8 0 0,-1 2 0 0,-2 5 0 15,4-1 0-15,-2 2 0 0,-1 0 0 0,-1 3 0 16,-4 3 0-16,2 5 0 0,-4 2 0 0,0 1 0 16,-3-5 0-16,-3 2 0 0,-2-1 128 0,-4 0-128 15,-4 2 176-15,1-2-176 0,-4 1 320 0,-1-6-64 16,-6-4 0-16,-1-3 0 0,-6 3 64 0,-4-1 16 15,-4-3 0-15,-4-5 0 0,-6-3 64 0,-2-3 16 16,-3-4 0-16,-1 0 0 0,-1-2-160 0,-1-2-48 16,1-3 0-16,1-1 0 0,1-2-208 0,3-10-208 15,0-7 32-15,2-8-12384 16,0-7-2480-16</inkml:trace>
  <inkml:trace contextRef="#ctx0" brushRef="#br0" timeOffset="83054.05">18664 5288 15775 0,'-12'-9'704'0,"6"3"128"0,-2 0-656 0,-2 1-176 0,0-3 0 0,1 3 0 15,-1-1 656-15,0-1 112 0,0 3 0 0,-2 2 16 0,0-1 240 0,-4 3 64 16,-1 2 0-16,-3 3 0 16,-1 5-256-16,-2 0-64 0,-1 4 0 0,-3 2 0 15,-3 4-272-15,0 1-64 0,0 5-16 0,-6 2 0 16,1 6 32-16,-5 10 0 0,0 7 0 0,-1 8 0 0,0 3-96 0,-1 5-16 16,-2 3 0-16,-1 9 0 0,0 7-96 0,3 5-32 15,4 3 0-15,2-5 0 0,2-5-208 16,4 1 128-16,4 3-128 0,3-5 0 0,4-6 128 0,5-6-128 15,4-9 0-15,2-1 144 0,8-5 48 0,1-3 16 16,3-9 0-16,4-1 0 0,2-4-208 0,1-3 176 16,1-4-176-16,0-6 160 0,0 1-160 0,-1-5 0 15,1-5 144-15,-1-3-144 0,-1-6 128 0,-2-2-128 16,-8-6 128-16,0 0-128 0,0 0 176 0,0 0-48 16,0 0 0-16,5-8 0 0,-2-3 112 0,-3-1 16 15,-4-4 0-15,-1-3 0 0,-2-4-80 0,1-1-16 16,-2 0 0-16,1-4 0 0,-1 0-160 0,-1-4 128 15,2-2-128-15,-1 2 128 0,2 2-128 0,-2-2 0 0,0-5 0 0,1-5 128 16,-2-2-128-16,2-6 0 0,1-3 144 16,1-4-144-16,0-7 0 0,2 3 128 0,1-3-128 0,1 2 0 15,1-4 0-15,2-1 0 0,3 1 0 0,4 1 0 16,1 5 0-16,4 4 0 0,2 5 0 0,0 2 0 16,6 0 0-16,1 4 0 0,1-4-144 0,4 4 144 15,3-1 0-15,5-1 0 0,1 4 0 0,1-2 0 16,1 4-144-16,2 3 144 0,0 3 0 0,2 2 0 15,-1 1-144-15,0 1 144 0,0 2 0 0,-1 2-144 16,-3 6 144-16,0-1-128 0,-1 1 128 0,-2 2-128 0,-2 2 128 16,-2 2 0-16,1 1-144 0,-6 5 144 0,0 1 0 0,-3 3-144 15,-3 3 144-15,-1-1 0 0,-3 2-144 0,-2 0 144 16,-2-2 0-16,-12 3-144 0,11 3 144 0,-11-3 0 16,0 0 0-16,0 0 0 0,0 0 0 0,0 0 0 15,0 0 0-15,-6 8 0 0,-4 3 0 0,-4-4 0 16,-4 5 0-16,-1-3 128 0,-1 3-128 0,-6 5 144 15,-3 1-144-15,-3 1 160 0,-2 0-160 0,-2 4 0 16,-3 3 0-16,-1-3 0 0,-3 1 0 0,0 3 0 16,-4 1 0-16,-1 6 0 0,-2 6 128 0,-2 3-128 15,-3 8 128-15,1 3-128 0,-2 2 144 0,1 4-144 16,2 2 160-16,-1 6-160 0,1 4 0 0,3 6 0 16,3 8 0-16,5-1 0 0,4-3 0 0,4 3 0 15,5-4 0-15,5 2 0 0,2-2 0 0,8-6 0 16,3-6 0-16,3-4 0 0,4-2 0 0,2-4 0 0,0-1 0 0,4-1 0 15,0-2 0-15,4-7 0 16,3-2 0-16,2-4 0 0,0-3 0 0,3-3 0 16,2-4 0-16,2-3 0 0,0-7 0 0,1-2 0 0,1 0 0 0,2-3 0 15,0-4 0-15,-1-2 128 0,1-6-128 0,-2 0 0 16,-2 0 0-16,-4-2 0 0,-4-7 0 0,-10 4 0 16,8-9 0-16,-4-6 0 0,-3-2 128 0,-1-3-128 15,-1-3 0-15,-2-5 128 0,-2-4-128 0,0-3 0 16,-4-6 0-16,1-3 0 0,1-7 0 0,0-3 0 15,1-2 128-15,0-3-128 0,-2-1 0 0,4 1 0 16,0-3 0-16,3 2 0 0,0-1 0 0,2 3 0 16,0-1 0-16,3 4 0 0,1 0 0 0,2 0 0 15,0-2 0-15,5 0 0 0,0-2 0 0,5 2 0 16,2-4-144-16,3 3 144 0,3 1 0 0,3 2-144 0,1 0 144 0,3 1 0 16,1-2 0-16,5-2-128 0,-1 2 128 0,0 1 0 15,1-3 0-15,4 5-128 0,1 1-64 0,1 7 0 16,-4 3 0-16,0 7 0 0,-5 1-32 0,0 6-16 15,-5 0 0-15,-3 6 0 0,-3 4 16 0,-5 7 0 16,-6 4 0-16,-13 7 0 0,0 0-32 0,3 12-16 16,-5 1 0-16,-6 8 0 0,-4 3 80 0,-8 7 32 15,-2-1 0-15,-4 3 0 0,0-1 160 0,-2-1 0 16,-2 0 0-16,0 2-128 0,3-1 128 0,-1 4 0 16,0 2 0-16,0 6 0 0,-1 2 0 0,-3 6 0 15,-2 6 0-15,-3 8 0 0,-1 6 0 0,-2 9-160 16,0 3 160-16,2 1 0 0,2-1-384 0,3-2 48 15,3 0 0-15,4-2 0 16,7 0-544-16,5-3-96 0,5-7-32 0</inkml:trace>
  <inkml:trace contextRef="#ctx0" brushRef="#br0" timeOffset="83854.07">23541 5044 6271 0,'0'0'272'0,"0"0"64"0,0 0-336 0,0 0 0 0,-6-5 0 0,1 0 0 16,5 5 1168-16,-7-2 176 0,0-1 16 0,7 3 16 16,-8-8-224-16,3 2-64 0,5 6 0 0,0 0 0 15,0-8 16-15,0 8 0 0,5-11 0 0,3 2 0 16,2 1-272-16,3 3-64 0,-1 3-16 0,4-2 0 15,-1 3-384-15,4 6-80 0,1 0-16 0,3 5 0 0,0 3-48 0,2 5-16 16,1 2 0-16,1 5 0 0,-1 2-16 0,1 5-16 16,-2 3 0-16,2 7 0 0,0 8 16 0,-1 6 16 15,1 5 0-15,-3 4 0 0,0 6-80 0,-1 4-128 16,-1 5 176-16,-3 3-176 0,-1-2 320 0,-3 5-64 16,-1 5 0-16,-2-1 0 0,-4 0 144 0,-1-2 32 15,-5-2 0-15,0-1 0 0,-4-3 224 0,-3 0 48 16,-2-4 16-16,-5-2 0 0,-2-6 176 0,-4-3 48 15,-4-1 0-15,-3-4 0 0,-1 0-176 0,-2-4-16 16,-3-1-16-16,3-4 0 0,3-4-400 0,-2-3-80 16,0-2 0-16,2-3-16 0,1 0-240 0,2-2 0 15,2-8 0-15,3-3-11072 16,0-9-2160-16</inkml:trace>
  <inkml:trace contextRef="#ctx0" brushRef="#br0" timeOffset="87928.75">16874 7907 16815 0,'-10'-9'736'0,"10"9"160"0,-5-7-704 0,5 7-192 16,0 0 0-16,0 0 0 0,4-12 320 0,3 3 48 16,5-1 0-16,4 5 0 0,5 0-80 0,5-2-16 15,5 2 0-15,4 0 0 0,6-3 128 0,6 5 32 16,7 0 0-16,1-2 0 0,3-3-176 0,1 3-48 15,1-2 0-15,4 2 0 0,-1 1 128 0,6 0 32 16,3 1 0-16,5-2 0 0,1 0-16 0,3 0 0 16,1-4 0-16,5 3 0 0,4 2 80 0,3-4 16 0,7 2 0 15,0-4 0-15,1 2-48 0,3-2 0 0,5 4 0 16,2 3 0-16,-2-4-96 0,5 3-32 16,3 0 0-16,1 3 0 0,6-2-128 0,-3 2-16 0,3 1-128 15,-33 0 192-15,9 1-64 0,9 2-128 0,7-2 176 0,49 1-176 16,-15 1 144-16,-8 0-144 0,-3 2 0 0,0-3 144 15,-3-2-144-15,-1 1 0 0,-1 2 0 0,0-3 128 16,1-1-128-16,2-1 0 0,0 1 144 0,-4-3-144 16,-4-3 0-16,5 0 144 0,-2-3-144 0,-4 4 0 15,-6 2 128-15,-1-2-128 0,1-1 0 0,-6 2 0 16,-5-2 160-16,-32 3-32 0,4 1 0 0,38-3 0 0,-9-2-128 0,-10 3 192 16,-6-2-192-16,-35 3 192 0,5 0-192 0,1 1 0 15,-1 0 0-15,23-4 128 0,-15 3 0 0,-10 3-128 16,-8 1 192-16,-6 1-64 0,-9-1-128 0,-5 3-192 15,-5 1 32-15,-5 1-13408 16</inkml:trace>
  <inkml:trace contextRef="#ctx0" brushRef="#br0" timeOffset="88359.63">18486 8204 12895 0,'1'-14'576'0,"-1"14"112"16,4-9-560-16,-4 9-128 0,0 0 0 0,0 0 0 0,0 0 1760 0,0 0 320 16,-1 14 64-16,-3 4 16 0,-2 2-1008 0,-3 11-208 15,-4 4-48-15,-2 5 0 0,-4 3 16 0,-2 5 0 16,0 6 0-16,-1 4 0 0,1 5-144 0,-1-2-48 15,-2 1 0-15,0-2 0 0,-2-1-192 0,6 2-32 16,0-6-16-16,3-3 0 0,4-6-272 0,1-3-48 16,3-10-16-16,4-6 0 0,1-3-144 0,1-4 0 15,1-7 0-15,2-2 128 16,0-11-512-16,0 0-128 0,0 0 0 0,11-12-13248 0</inkml:trace>
  <inkml:trace contextRef="#ctx0" brushRef="#br0" timeOffset="88741.56">18711 8566 23151 0,'13'-14'1024'0,"-1"4"208"0,7-4-976 0,6-1-256 0,5 1 0 0,4-2 0 16,6-1 304-16,1 2 16 0,0-1 0 0,3 4 0 15,-1-1 128-15,-1 4 16 0,-1 3 16 0,-2 5 0 16,-3 6-16-16,-3 5 0 0,-3 2 0 0,-6 6 0 16,-6 3-96-16,-7 4-32 0,-4 7 0 0,-8 5 0 15,-8 2 128-15,-8 7 32 0,-6 1 0 0,-5 1 0 16,-5 2 32-16,-4-4 16 0,-2-1 0 0,0 0 0 16,-1-1-160-16,2-4-48 0,4-5 0 0,1-4 0 15,2-8 112-15,6-2 32 0,3-2 0 0,8-2 0 16,3-6-96-16,6-2 0 0,5-9-16 0,0 0 0 0,0 0-48 15,16 3-16-15,4-6 0 0,5 2 0 0,1 1-48 0,4-3 0 16,4 0 0-16,4 1 0 0,4 0-256 0,4-1 128 16,1-2-128-16,2 4 0 0,1 1 208 0,-2 0-64 15,-5 0-16-15,1 1 0 16,-8-1-960-16,-4-1-192 0,-5-3-32 0,-11 1-10016 16,1 2-2016-16</inkml:trace>
  <inkml:trace contextRef="#ctx0" brushRef="#br0" timeOffset="88982.66">20243 8907 31727 0,'0'0'1408'0,"9"-6"288"0,2 3-1360 0,3 1-336 0,3-1 0 0,5 2 0 15,6 0 256-15,5-2 0 0,3-5-16 0,3 3 0 16,5-4 16-16,0 0 16 0,1 3 0 0,-14-2 0 16,5 0-128-16,0-1-16 0,-1 2-128 0,-1 0 192 31,0 3-496-31,-4 0-96 0,-2-1-32 0,-4-1-9376 16,-4-1-1888-16</inkml:trace>
  <inkml:trace contextRef="#ctx0" brushRef="#br0" timeOffset="89440.77">22297 8341 34095 0,'-21'-16'3024'0,"7"12"-2416"16,-1 3-480-16,0 2-128 16,-5 2-816-16,-1 7-176 0,-2 3-32 0,-5 6-16 0,-3 5 784 0,-5-3 256 15,-2 2-160-15,-5 5 160 0,-2-1 0 0,1 6 0 16,1 1 0-16,1 6 0 0,1 3 0 0,5 0 0 0,6 2 0 0,4-4 0 16,7 3 0-16,7-2 0 15,4-4 0-15,11-3 128 0,4-4-128 0,8-4 0 0,4 1 0 16,2-14 0-16,6-2 240 0,6 1 16 0,6-5 16 0,5 0 0 15,5-4 368-15,0-4 80 0,2-1 16 0,-1-8 0 16,-3 0-96-16,0-5-32 0,0-1 0 0,1-2 0 16,-2-2-160-16,0-2-48 0,-1-1 0 0,-1-5 0 15,-6 2-80-15,-3-4-32 0,-3 0 0 0,-4-4 0 16,-4-4-48-16,-3-3-16 0,-5-3 0 0,-3 2 0 16,-4-3 48-16,-7 6 16 0,-2 3 0 0,-2 6 0 15,-6-1-48-15,-3 4-16 0,-5 0 0 0,-4 4 0 0,-7 2-224 0,-3 2-192 16,-4 3 48-16,-17-4 0 15,2 5-2000-15,5 6-400 0,1 0-80 16,2 3-12864-16</inkml:trace>
  <inkml:trace contextRef="#ctx0" brushRef="#br0" timeOffset="89663.49">22048 8798 6447 0,'9'5'576'0,"2"-1"-576"15,3 5 0-15,4 2 0 0,2 8 6368 0,4 4 1168 16,3 0 224-16,-4-7 48 0,6 0-6208 0,5 0-1232 16,3 3-368-16,5 1 144 0,3 1-144 0,0 0 160 15,4 0-160-15,-3-2 160 0,-2-3-160 0,-1 1 192 0,-1-1-192 0,-1 1 192 31,-2-2-1392-31,-1 2-272 0,-2-2-48 0</inkml:trace>
  <inkml:trace contextRef="#ctx0" brushRef="#br0" timeOffset="90334.14">10848 7802 16287 0,'-27'-11'720'0,"12"5"160"0,1 2-704 0,-1-2-176 0,-1 0 0 0,4 4 0 0,0-1 544 0,3 1 80 15,9 2 16-15,0 0 0 0,0 0-112 0,0 0-16 16,14-7 0-16,9 4 0 0,9-1 160 0,10 1 32 16,9-2 0-16,11-1 0 0,9-1 224 0,11 0 48 15,7 1 16-15,11 0 0 0,9-2-272 0,7 2-48 16,6 1-16-16,6 0 0 0,6 3-240 0,1 0-48 16,-1 1-16-16,4 0 0 0,-2-2 32 0,0 1 16 15,-3-1 0-15,-1-1 0 0,2 1-64 0,-41 0-16 16,4 2 0-16,44-4 0 0,-10-4-176 0,-44 4-144 15,-1-3 192-15,-1 2-192 0,-2 2 160 0,-4-1-160 16,-5 0 128-16,21 0-128 16,-18 3-2016-16,-14 1-480 0,2 4-112 0,-25 2-9584 0</inkml:trace>
  <inkml:trace contextRef="#ctx0" brushRef="#br0" timeOffset="90674.84">11501 8213 6447 0,'4'-23'272'0,"-4"9"80"0,1-1-352 0,2 2 0 15,1 4 0-15,-4 9 0 0,1-7 3456 0,-1 7 640 16,0 0 112-16,-3 11 16 0,-2 6-2848 0,-2 3-576 16,-4 9-112-16,-3 4-32 0,-2 4 208 0,-2 4 32 15,-2 3 16-15,-2 5 0 0,-5 3-144 0,1 4-48 16,-1 1 0-16,0 3 0 0,-1-2 640 0,2 1 128 16,-3-1 32-16,4-2 0 15,1-7-1952-15,5-3-384 0,3-6-80 0,4-6 0 0,2-7 576 0,5-8 112 16,5-7 16-16,5-1 16 15,5-9-2256-15,2-3-464 0</inkml:trace>
  <inkml:trace contextRef="#ctx0" brushRef="#br0" timeOffset="91026.28">11778 8382 26367 0,'4'-16'1168'0,"2"7"240"0,5 4-1120 0,3-3-288 16,3 3 0-16,5 0 0 0,2-2 192 0,4 5 0 0,4-1-16 0,2 2 0 15,-5-1-176-15,2 4 192 0,-2 3-192 0,-3 7 192 16,-5-3-192-16,-3 3 0 0,-3 2 144 0,-5 5-144 16,-3 7 240-16,-5 4-32 0,-4 5 0 0,-7 3 0 15,-6 1 224-15,-6 7 32 0,-5 2 16 0,-4-2 0 16,-1-5-64-16,-5-2-16 0,0-3 0 0,12-14 0 15,-5-1 240-15,1-2 32 0,0-1 16 0,6-1 0 16,2 2-80-16,2-2-16 0,4-3 0 0,4-4 0 16,4-1-368-16,3-3-80 0,3-6-16 0,0 0 0 15,8 7-128-15,3-2 128 0,5-1-128 0,3-1 128 0,2 1-128 0,6-1 128 16,3 1-128-16,2-3 128 0,3 1-128 0,-1-2 0 16,1-1 0-16,13-1 0 15,-10 0-320-15,-5 0-80 0,-3 1-32 0,-2-6 0 16,-1 0-2416-16,-3-6-480 0</inkml:trace>
  <inkml:trace contextRef="#ctx0" brushRef="#br0" timeOffset="91232.67">12453 8669 28559 0,'0'0'2544'0,"12"-2"-2032"0,3 1-512 15,3-2 0-15,3 0 256 0,5 0-64 16,3-2 0-16,3 1 0 0,1 1 16 0,1 1 0 16,0 0 0-16,2-3 0 0,1-5-80 0,0 4-128 0,-2-2 176 0,1 3-176 15,0 0 0-15,-3 0-304 0,-3 1 48 16,-3 0-8592-16,-4 3-1712 0</inkml:trace>
  <inkml:trace contextRef="#ctx0" brushRef="#br0" timeOffset="91783.69">13890 8096 17903 0,'2'-20'784'0,"-1"13"176"0,-1-3-768 0,-1 4-192 15,1 0 0-15,-2-2 0 0,-4 3 864 0,0 0 128 16,-1 5 32-16,-4 1 0 0,-4 3-368 0,0 5-64 15,-6 5-16-15,1 1 0 0,-4 3 80 0,-3 2 16 16,-1 6 0-16,0-1 0 0,2 5 96 0,-1 5 0 0,2 2 16 0,0 2 0 16,3 0-304-16,1 2-64 0,3 4-16 0,4-3 0 15,4 1-224-15,4-3-48 0,6-4-128 0,6-3 192 16,6 0 64-16,4-5 0 16,3-3 0-16,7-4 0 0,2-5 160 0,3-4 32 0,5-1 16 0,2-6 0 15,0-2 48-15,3-4 16 0,-4-3 0 0,0-3 0 16,0-3-96-16,-2-2-32 0,-1-2 0 0,1-3 0 0,-1-3-112 15,-2-4-32-15,0-1 0 0,-2-3 0 0,1 3 32 16,-3-5 0-16,-3-4 0 0,-1-2 0 0,-2-6-144 0,-3 1-16 16,-4-4-128-16,-2 6 192 0,-4 0-192 15,-4 3 176-15,-4 3-176 0,-5 1 160 0,-2 4-160 0,-3 2 128 16,-2 4-128-16,-2 4 128 0,-2 3-128 0,-1 4 0 16,-4 4 0-16,-7 1-176 15,3-2-352-15,-1 7-80 0,2 1-16 0,0 2 0 16,0 4-1824-16,3 1-368 0,2 3-80 15</inkml:trace>
  <inkml:trace contextRef="#ctx0" brushRef="#br0" timeOffset="92286.44">13862 8388 19343 0,'0'0'848'0,"0"0"192"0,0 0-832 0,0 0-208 15,0 0 0-15,9 13 0 0,3 0 1872 0,6 6 336 16,0 5 64-16,6 0 16 0,3-2-1136 0,4 3-208 16,5 1-48-16,1 3-16 0,1 0-48 0,3 2 0 15,-1-1 0-15,0-2 0 0,-3 3-336 0,-12-12-80 16,2 1-16-16,-1 2 0 0,0 3-80 0,-2-3-32 16,-1-1 0-16,6 7 0 0,-5-6-160 0,-2-6-128 15,-6-2 192-15,-2-2-192 0,-1 1 144 0,0 0-144 16,-3-4 0-16,0 3-10768 15,-3-1-2272-15</inkml:trace>
  <inkml:trace contextRef="#ctx0" brushRef="#br0" timeOffset="101415.54">3522 11147 4607 0,'0'0'400'0,"-6"1"-400"16,-2-2 0-16,2-1 0 0,1 2 2272 0,5 0 368 16,-6-1 80-16,6 1 16 0,-7-1-1008 0,7 1-192 0,-5-3-32 0,5 3-16 15,0 0-272-15,0 0-64 0,0 0-16 0,0 0 0 16,5-9-432-16,4 3-64 0,2-2-32 15,5 1 0-15,2-3-192 0,2 1-32 0,0-3-16 0,3 5 0 16,4-5-80-16,-1 5-16 0,1-4 0 0,2 5 0 16,1-2 48-16,0 3 16 0,-2 2 0 0,3 4 0 15,-3 6-48-15,-2 5-16 0,-2 3 0 16,-2 3 0-16,-4 2-96 0,-4 4-32 0,-4 6 0 0,-2 4 0 16,-6 0 112-16,-3 3 0 0,-5 0 16 0,-5 2 0 0,0 6 0 0,-6-4 0 15,-4-2 0-15,-3 0 0 0,-4 1-16 0,-2-3-16 16,0 0 0-16,-16 11 0 0,2-2 80 0,3-10 32 15,2-3 0-15,4-6 0 0,1-1-16 0,5-6 0 16,3-5 0-16,6-2 0 0,6 0-80 0,4-2-32 16,3-6 0-16,7-5 0 0,0 0-224 0,7 10 128 15,3-6-128-15,5 0 0 0,6-2 128 0,4 1-128 16,6 2 0-16,4-5 144 0,5-1-144 0,1-2 128 16,3 2-128-16,-1-2 128 0,1 1-128 0,1-2 0 15,-2 2 0-15,0-1 128 0,1-1-128 0,-1 2 0 16,-3 0 0-16,0 1 128 15,-1-3-1520-15,-4 2-304 0,-5-3-64 0</inkml:trace>
  <inkml:trace contextRef="#ctx0" brushRef="#br0" timeOffset="102053.46">5373 11398 13823 0,'0'0'1216'0,"-10"-5"-960"16,2-4-256-16,-2 3 0 0,-1 2 976 0,-2 2 160 15,-4-1 16-15,0 2 16 0,-6 1-176 0,-1 4-32 16,-3-2-16-16,-2 3 0 0,-4 7-144 0,0 0-32 16,-1 5 0-16,3 2 0 0,-1 6-48 0,0 0-16 15,2 5 0-15,0 1 0 0,4-2-128 0,2 4-16 16,2 1-16-16,5-2 0 0,6-3-224 0,3-2-64 15,3-8 0-15,5-1 0 0,5-3 16 0,3-6 0 16,3-1 0-16,6-6 0 0,5-4 240 0,3-6 64 16,3 0 0-16,5-8 0 0,4-3-80 0,5-4-16 15,4-3 0-15,-3 2 0 0,-4-8-256 0,-1 2-48 16,0 2-16-16,-2-5 0 0,-4-4-160 0,0-2 0 16,-1-6 0-16,0-3 128 0,-3 0 0 0,-1-8-128 15,-1-10 192-15,1-3-64 0,0-4-128 0,-1 0 192 16,1-7-192-16,0 3 192 0,-3 4-192 0,-3 8 0 0,-3 14 144 0,-4 7-144 15,-5 8 0-15,0 11 144 0,-4 5-144 0,-2 8 0 16,-3 12 272-16,0 0-48 0,0 0-16 0,-10 10 0 16,-3 13-80-16,-4 5-128 0,-3 9 176 0,0 8-176 15,-2 8 128-15,2 2-128 0,-6 8 0 0,1 4 0 16,-3 2 0-16,0 4 0 0,1 6 0 0,2-1 0 16,-1-4 0-16,6-5 0 0,5-4 0 0,2-8 0 15,4-6 0-15,4-8 0 0,1-4-144 0,4-4 144 16,4-4-208-16,1-8 32 0,2-3 16 0,0-5 0 15,3-2-1664-15,2-9-336 0,-1-7-64 0,2-1-16 0</inkml:trace>
  <inkml:trace contextRef="#ctx0" brushRef="#br0" timeOffset="102523.06">6723 10467 27359 0,'0'0'1216'0,"3"-7"240"0,-1-2-1168 0,2 4-288 16,-4 5 0-16,0 0 0 0,0 0 336 0,-9 0 16 16,-2 2 0-16,-3 4 0 0,-2 5 96 0,-3 3 32 15,-4 4 0-15,-12 11 0 0,4 4 0 0,-1 7 0 16,2 6 0-16,-1 4 0 0,-2 3-48 0,3 4-16 15,1 1 0-15,2 8 0 0,0 3-160 0,3-3-16 0,4 1-16 0,7-2 0 16,4-5-48-16,5-7-16 0,7-3 0 0,5-11 0 16,4-4-160-16,6-5 0 0,2-4 0 0,6-6 128 15,2-5 176-15,2-2 16 0,3-5 16 0,-6-3 0 16,4-4 144-16,2-1 32 0,5-5 0 0,1-2 0 16,2 0-128-16,-1-6-32 0,0-5 0 15,15-12 0-15,-7-2-144 0,-4 2-16 0,-4-2-16 0,-2-3 0 16,-1-1-48-16,-13 5 0 0,0-5 0 0,1-4 0 0,1-6 64 15,-2-6 0-15,-1-7 0 0,-1-3 0 0,-2-5-64 0,-4-3-128 16,1-1 192-16,-6 6-64 0,-2 5 0 0,-4 8-128 16,-3 8 192-16,-5 3-64 0,-3 3 128 0,-7 8 32 15,-1 3 0-15,-4 6 0 0,-2 6-144 0,-12-2-16 16,0 7-128-16,1 5 192 0,-1 5-336 0,0 5-80 16,1 2-16-16,2 2 0 15,3 2-1552-15,1 4-304 0,4 3-64 0,2 0-9136 16,-2 0-1824-16</inkml:trace>
  <inkml:trace contextRef="#ctx0" brushRef="#br0" timeOffset="102751.02">6671 10912 32415 0,'0'0'1440'0,"7"8"288"0,4 5-1376 0,3 2-352 15,2-1 0-15,3 3 0 0,3 3 800 0,3 2 96 16,1 2 0-16,5 4 16 0,4 0-80 0,2 4 0 16,2 1-16-16,2 0 0 0,1 0-432 0,-4-1-64 0,1-3-32 0,-2 3 0 15,-3 1-288-15,-3-2 0 16,-3 0 128-16,-3-1-128 16,-2 4-992-16,-2-4-256 0,-4-1-48 0,-1 0-9712 0,-5-4-1920 0</inkml:trace>
  <inkml:trace contextRef="#ctx0" brushRef="#br0" timeOffset="103283.69">2795 12503 5519 0,'-29'1'240'0,"15"2"64"0,1 1-304 0,4-2 0 0,9-2 0 0,0 0 0 15,0 0 3232-15,16-4 592 0,4-1 112 0,9 0 32 16,11-1-2480-16,10-1-480 0,15-4-112 0,13 2 0 0,10-1-288 0,13 0-48 15,14-4-16-15,9 0 0 16,12 1 32-16,9 4 0 0,10-1 0 0,2 1 0 16,1-4 32-16,4 6 16 0,2-1 0 0,-1 4 0 0,-2 3 160 15,-6 1 48-15,-5-1 0 0,-5 5 0 0,-3 6-336 0,-6-3-64 16,-3 1-16-16,-42-3 0 0,6 0-240 0,2 0-48 16,2 0-128-16,30-2 192 0,-20-3-64 0,-16 1-128 15,-12-1 176-15,-11 0-176 16,-5 0-848-16,-12 1-288 0,-8-2-48 0</inkml:trace>
  <inkml:trace contextRef="#ctx0" brushRef="#br0" timeOffset="103684.76">3522 13117 6447 0,'-10'-8'272'0,"10"8"80"0,-8-9-352 0,8 9 0 0,0 0 0 0,0 0 0 16,-10 7 4224-16,3 3 784 0,-5 6 160 0,2 10 16 15,0 3-3296-15,0 8-672 0,-2 6-128 0,3 4-16 16,-5 7-144-16,2 5-32 0,-1 0 0 0,0 4 0 16,1 7-224-16,-1 0-48 0,1 0-16 0,0 0 0 0,-2 1-256 0,-2-2-48 15,0-2-16-15,-1-6 0 0,1-4-288 0,2-7 128 16,-1-6-128-16,2-7 0 0,3-8 0 0,3-2 0 15,4-7 0-15,1-4 0 16,2-16-1840-16,0 0-320 0,0 0-64 0</inkml:trace>
  <inkml:trace contextRef="#ctx0" brushRef="#br0" timeOffset="104091.47">3943 13402 32255 0,'-10'-21'1424'0,"7"10"304"16,6-1-1392-16,3-2-336 0,6-3 0 0,4 1 0 0,5 1 192 0,5 1-16 0,2 0-16 0,6 0 0 16,1 0 48-16,2 5 16 15,0-1 0-15,-1 6 0 0,1 2-32 0,-2 6-16 16,-5 4 0-16,-2 9 0 0,-1 6-176 0,-3 2 0 0,-5 7 0 0,-4 4 128 15,-3 2 0-15,-7 4 0 0,-8 6 0 0,-3 4 0 16,-9 1 48-16,-4 3 0 0,-7 4 0 16,-2-1 0-16,-5-9-32 0,0-4 0 0,-1-5 0 0,-3 0 0 15,-1-3 368-15,-2-3 64 0,0-7 0 0,-1-1 16 16,2-5-144-16,3-2-48 0,4-4 0 0,8 0 0 16,2-7-128-16,7-2-16 0,4-4-16 0,11-3 0 15,0 0-112-15,0 0 0 0,0 0-128 0,9-5 192 0,2-2-192 0,8 5 0 16,5 0 0-16,8 1 0 0,6 0 0 0,4 2 0 15,3 3 0-15,2-3 0 0,1-2 0 0,3 1 0 16,-2 1 0-16,1 1 0 0,-3-4 0 0,-1 1-128 16,-3-2 128-16,0 2-160 15,0 6-1616-15,-3-2-320 0,-6-3-64 0,-11-1-13648 0</inkml:trace>
  <inkml:trace contextRef="#ctx0" brushRef="#br0" timeOffset="104382.92">5166 13681 32255 0,'0'0'2864'0,"0"0"-2288"0,0 0-576 0,0 0 0 15,0 0 0-15,9-1 0 0,3-2 0 0,4 3 0 0,2-2 560 0,3-1 208 16,6 1 32-16,3-2 16 16,2-1-160-16,4-2-16 0,2 2-16 0,4 0 0 0,1-5-304 0,-1 5-48 15,2 0-16-15,0-1 0 0,-2 1-256 0,-4-1 128 16,-4-1-128-16,-5 2 0 16,-3 0-1056-16,-5-4-320 15,-3 1-64-15,-6 2-14128 0</inkml:trace>
  <inkml:trace contextRef="#ctx0" brushRef="#br0" timeOffset="104867.1">6835 13019 24879 0,'-4'-13'2208'0,"0"2"-1760"0,0 1-448 0,-1-3 0 16,-1 4 240-16,-4 1-48 15,1 6 0-15,-5 1 0 0,-5-1 400 0,-7 6 80 16,0 4 16-16,-4 2 0 0,-1 5-96 0,-2 3-16 0,-2 1 0 0,0 5 0 16,-2 5 160-16,0 6 32 0,-1 2 0 0,-2 5 0 15,-4 5-112-15,5 5-16 0,2 1 0 0,4 2 0 16,3-2-256-16,6 2-64 0,5-1-16 15,7-1 0-15,4-5-160 0,7-2-16 0,6 2-128 0,6-7 192 0,7-2-192 16,6-7 144-16,7-6-144 0,5-4 128 16,8-4 0-16,4-5-128 0,4-6 192 0,1-4-64 0,0-5 32 0,1 0 0 15,1-4 0-15,1-5 0 16,-1-1-32-16,-3-4 0 0,-4-3 0 0,-2-1 0 0,-3-2-128 0,-1-2 192 16,-4-6-192-16,-1 1 192 0,-3-1 64 0,-2-1 0 15,-3-4 16-15,-1-2 0 0,-5-7 16 0,-5-3 0 16,-5-4 0-16,-6 0 0 0,-3-2-48 0,-5 4-16 15,-9 4 0-15,-2 7 0 0,-4 2-80 0,-5 3-16 16,-3 4 0-16,-3 5 0 0,2 4-128 0,-4 4 192 16,-2 2-192-16,1 6 192 0,-1 1-480 0,2 5-96 15,0 5 0-15,1 2-16 16,-1 0-1840-16,1 0-384 0,1 3-64 0,10-3-12784 0</inkml:trace>
  <inkml:trace contextRef="#ctx0" brushRef="#br0" timeOffset="105102.72">6878 13365 24879 0,'0'0'1088'0,"0"14"256"0,3 2-1088 0,3 5-256 0,5 1 0 0,2 9 0 15,2 1 1792-15,7 3 320 0,1 3 48 0,4 1 16 16,1-1-752-16,3 4-144 0,5 2-16 0,3-3-16 15,3-6-416-15,0 0-96 0,-1-2-16 0,-2-3 0 16,-2 1-336-16,-3-2-64 0,-3 0 0 0,-2-3-16 16,-3-3-304-16,-2 2 0 0,0-5 0 0,-6-2 0 15,-1-3-2048-15,-5-6-448 0,2 0-112 16,-14-9-16-16</inkml:trace>
  <inkml:trace contextRef="#ctx0" brushRef="#br0" timeOffset="105765.04">9650 12167 3679 0,'0'0'160'0,"0"0"32"0,0 0-192 0,0 0 0 15,-3 7 0-15,3-7 0 0,0 0 3408 0,0 0 640 16,0 0 128-16,0 0 32 0,7 6-1760 0,5-2-336 15,2 0-80-15,8-3-16 0,4-1-272 0,6-1-48 16,6-2-16-16,6 1 0 0,3 0-608 0,5-1-128 16,4-5-32-16,4 2 0 0,0 0-416 0,3-2-96 0,2 1-16 0,0-2 0 15,-1 2-384-15,-5-5 128 16,-5 2-128-16,-5-1 0 0,-4 4 0 0,-7 0-320 16,-8 2 48-16,4 1 16 15,-15-1-2752-15,-9 3-560 0,-10 2-96 0,-14 11-32 0</inkml:trace>
  <inkml:trace contextRef="#ctx0" brushRef="#br0" timeOffset="105920.39">9764 12484 25791 0,'-21'1'1152'0,"21"-1"224"0,-4 4-1104 0,4-4-272 0,0 0 0 0,9 4 0 16,5 5 1632-16,7-6 272 0,5 3 48 0,9-4 16 16,5-3-1008-16,6-2-208 0,7-1-48 0,3 1 0 15,4-8-384-15,4 4-64 0,7-3-32 0,-1 2 0 0,1-1-224 0,-2 2 0 16,-3-4 0-16,-5 4-10768 15,-5 2-2096-15</inkml:trace>
  <inkml:trace contextRef="#ctx0" brushRef="#br0" timeOffset="106820.79">12775 12208 18367 0,'-9'-11'816'0,"6"4"160"0,1 1-784 0,-2 0-192 16,-1-6 0-16,0 4 0 0,-2 1 832 0,2 0 128 15,-4-4 32-15,1 3 0 0,-3-2 16 0,0 4 0 16,-3-2 0-16,-3 3 0 0,-2 0-320 0,-2 1-64 16,-3 0-16-16,-3 3 0 0,-4 1-16 0,-2 4 0 15,-1 2 0-15,-4 3 0 0,0 5-192 0,0 4-32 16,-2 4-16-16,0 4 0 0,-4 1 0 0,-1 6 0 15,-1 5 0-15,1 5 0 0,2-1-96 0,1 5 0 0,7-1-16 16,5 1 0-16,9-2-112 0,4-1-128 16,10-4 176-16,5-2-176 0,7-4 176 0,7-2-176 15,6-3 160-15,3-5-160 0,6-3 192 0,1-5-64 16,5-1-128-16,3-7 192 0,0-2 0 0,3-6 0 16,-1-6 0-16,2 0 0 0,0-7 0 0,2-1 0 15,0-8 0-15,0-1 0 0,1-1-64 0,-1-5-128 0,0-3 176 0,-4-2-176 16,-3-2 160-16,0-3-160 0,-2-4 128 0,-1-6-128 15,-1-3 128-15,0-2-128 0,-1-4 0 0,0-4 128 16,-1 0-128-16,1-6 0 0,1-1 0 0,-1-4 128 16,1-2-128-16,-1 1 0 0,1-3 0 0,-2 1 0 15,0-2 0-15,-3-2 0 0,-2 4 0 0,-2 2 0 16,-2 2-208-16,-1 4 80 0,-2 11 128 0,-4 5-208 0,1 10 208 16,-3 5 0-16,-4 4-160 0,-3 4 160 15,-1 8 0-15,-2 6 0 0,0 2 0 0,-1 7 0 0,0 6 0 16,-6 4 0-16,-4 5 0 0,-1 1 0 15,-3 4-160-15,-3 6 160 0,-1 10 0 0,-4 3-144 0,-1 6 144 16,-2 6 0-16,-3 10 0 0,-2 5 0 16,-4 9 0-16,-1 6 0 0,-1 7 0 0,1 2-128 0,2 8 128 0,1 2 0 15,1-1 0-15,6-2 0 0,5-1 0 0,2-2 0 16,3-4 0-16,-1 25 0 0,9-17 192 0,4-15-16 16,4-8-16-16,4-8 0 0,2-5-32 0,0-8-128 15,4-3 192-15,-1-8-64 0,1-8-128 0,1-2 128 16,0-8-128-16,1-3 128 0,1-4-128 0,1-6 0 15,1-5 0-15,0-1 0 0,2-5-192 0,1-5-80 16,0-3-16-16,1-1 0 16,2-4-2384-16,1-1-464 0</inkml:trace>
  <inkml:trace contextRef="#ctx0" brushRef="#br0" timeOffset="107324.75">14404 10839 13823 0,'0'-9'1216'16,"0"0"-960"-16,2-3-256 0,-1 3 0 0,-2-1 1952 0,1 2 352 16,0-1 64-16,0 4 0 0,0 5-912 0,0 0-192 15,-7-1-48-15,1 3 0 0,-3 2-640 0,-2 7-128 16,-3 7-16-16,-3 1-16 0,-2 4 224 0,-3 9 64 15,-2 5 0-15,-2 6 0 0,-2 9 64 0,-5 10 0 16,-2 8 16-16,-17 36 0 0,5-6-208 0,3 3-32 16,0 4-16-16,5 0 0 0,2-1-160 0,5 0-48 15,6-6 0-15,4 0 0 0,6-8 16 0,5-5 0 16,6-10 0-16,5-4 0 0,5-7 48 0,6-6 0 16,2-6 0-16,4-2 0 0,2-5-112 0,5-5-16 15,0-5 0-15,-3-13 0 0,3-3-64 0,4-4 0 0,5-1-16 16,2-7 0-16,2-2-48 0,1-4 0 0,1-4 0 0,0-7 0 15,-6 0-128-15,-1-3 0 16,-3 1 0-16,-1-6 0 16,-1-1-672-16,-6-4-16 0,-3-3 0 0,-4-1-11088 0,-5-3-2208 0</inkml:trace>
  <inkml:trace contextRef="#ctx0" brushRef="#br0" timeOffset="107526.67">13330 11866 35935 0,'0'0'3200'0,"10"-10"-2560"16,4-4-512-16,9 5-128 0,9 1 384 0,-1 6 48 16,8-1 16-16,8-2 0 0,6 1 0 0,8 1 16 15,7-2 0-15,7-2 0 0,5 1-32 0,9 1-16 16,4 0 0-16,1 0 0 0,1-1-224 0,2 3-32 16,1-4-16-16,2 1 0 0,3 1-144 0,-3-1 0 15,-4 2 0-15,-1 4 0 16,-2 2-976-16,-5 2-288 0,-10 5-48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9:52:54.72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2017 8411 9087 0,'0'0'400'0,"0"0"96"0,0 0-496 0,0 0 0 0,0 0 0 0,0 0 0 16,0 0 912-16,0 0 96 0,0 0 16 0,0 0 0 16,-5 8 48-16,5-8 16 0,-9 8 0 0,2-3 0 15,-1 2-448-15,-1-2-96 0,0-3-16 0,9-2 0 16,-10 6 240-16,-1 2 32 0,-2-3 16 0,1 0 0 0,1 0-64 0,0 0-16 16,-3-2 0-16,0 3 0 0,-2 1-224 0,1 0-64 15,-1 3 0-15,-1-1 0 0,-1 2-16 0,0 0-16 16,2 1 0-16,-4 5 0 0,-5 1-160 0,3 2-16 15,0 1-16-15,-1 4 0 0,-2-2-32 0,-1 4 0 16,1 1 0-16,1 4 0 0,2 4 0 0,2-1 0 16,2 2 0-16,1 3 0 0,2 9-32 0,2 0-16 15,2 0 0-15,3 2 0 0,-1 0-16 0,4 1-128 16,2 0 192-16,3-2-64 0,0-3 96 0,3 1 16 16,1 3 0-16,1-2 0 0,0 3 32 0,3-1 16 15,2 0 0-15,0 1 0 0,2 2 0 0,2-1 0 16,-3 3 0-16,2-1 0 0,-2 1-48 0,2 3-16 15,0 2 0-15,-2 4 0 0,-1-5-48 0,1 1-16 16,-1-1 0-16,-1-6 0 0,-4-2 32 0,-1-2 0 0,-2-2 0 0,2 1 0 16,-3-2 128-16,0-3 16 0,1 2 16 0,-2-4 0 15,-2 0-32-15,0 0-16 16,-3-4 0-16,-2-3 0 0,1-2-80 0,-4 0-16 0,-4-1 0 16,-1-1 0-16,-3-1 112 0,1-2 0 0,-7 0 16 0,-2 3 0 15,-4-5-96-15,0 4-32 0,-5-6 0 0,2-1 0 16,0-2-208-16,3-5 144 0,3-4-144 0,0-4 128 15,3-6-1424-15,4-7-304 0,2-4-48 16</inkml:trace>
  <inkml:trace contextRef="#ctx0" brushRef="#br0" timeOffset="971.55">7481 8410 9839 0,'0'0'432'0,"0"0"96"0,0 0-528 16,0 0 0-16,0 0 0 0,-14-1 0 0,0 2 896 0,14-1 80 0,-18 4 16 0,1 1 0 16,2 1-240-16,0-1-48 15,-2 4-16-15,2-2 0 0,-4-1 192 0,1 3 32 16,-2-1 16-16,-2 3 0 0,-1-2-16 0,2 1 0 0,-6-1 0 0,2 2 0 16,0 2-144-16,1 0-48 15,0 1 0-15,1 5 0 0,2 5-224 0,-2-1-48 0,1 1-16 0,1 4 0 16,-1 0-160-16,-1 2-16 0,0 2-16 15,2 5 0-15,5 2 192 0,1 5 32 0,1-2 16 0,1 2 0 0,-1 3-64 16,5 4-16-16,-1 4 0 0,1 1 0 16,2 2-144-16,-1 3-16 0,2-1-16 0,3-2 0 15,1 1 32-15,0-2 16 0,0-1 0 0,1 2 0 16,1-3 48-16,1-2 16 0,1 0 0 0,2-5 0 0,0 0 64 16,1-2 16-16,0 1 0 0,0 0 0 0,2 4-32 15,-1 1-16-15,2 0 0 0,-1-1 0 0,-2-3-48 0,2-3-16 16,-2 2 0-16,-1-3 0 15,-2 1-80-15,-2-5-16 0,-1 0 0 0,-2-1 0 0,-2 1 80 0,-4-2 16 16,2-3 0-16,-3 0 0 0,-2-5 48 0,-1 2 16 16,-1-3 0-16,-2-2 0 0,-3 1 64 0,-4-4 16 15,-4 3 0-15,-2-6 0 0,-3 1-160 0,-1-2-32 16,-1-1 0-16,-2 0 0 0,-1-1-128 0,2 0-128 16,-2-3 192-16,0 0-192 0,-1 1 0 0,1-2-304 15,3-6 48-15,3 3 0 16,2-6-2912-16,1 4-576 0</inkml:trace>
  <inkml:trace contextRef="#ctx0" brushRef="#br0" timeOffset="6786.64">2237 13953 7359 0,'0'0'656'0,"0"0"-528"16,0 0-128-16,0 0 0 0,0 0 1872 0,0 0 352 16,0 0 64-16,0 0 16 0,-6 4-640 0,6-4-128 15,0 0-32-15,0 0 0 0,-7 0-96 0,7 0 0 16,0 0-16-16,0 0 0 0,-3-6-416 0,3-3-80 15,1 1 0-15,4-2-16 0,-2 0-304 0,4-4-48 16,3 0-16-16,3 0 0 0,4 0-256 0,7-9-64 16,1 1-16-16,3 2 0 0,4 1-16 0,0 1 0 15,1 0 0-15,2 2 0 0,2 1 0 0,0-2 0 16,-3 2 0-16,-1 3 0 0,0 1-32 0,-3 5 0 16,-2-1 0-16,-4 5 0 0,-1 3-128 0,-3 7 0 0,-1-1 0 0,0 6 0 15,-5 0 0-15,-1 4 0 0,-2 8 0 0,-2 4 0 16,-2 0 0-16,-2 5 0 15,-3 5 0-15,-2 2 0 0,-2 1 0 0,-3 2 0 16,-4-2 128-16,-2 0-128 0,-1 3 128 0,-3 0-128 0,-2 3 128 0,-1-2-128 16,-3 1 208-16,-2 0-32 0,-3-3-16 0,3 1 0 15,-1-4 80-15,-2-1 16 0,-5 2 0 0,1-4 0 16,-2-1-96-16,-1-3-16 0,-4-4 0 0,1 1 0 16,-1 3-16-16,2-4-128 0,-1-3 192 0,1 1-64 0,-4-5-128 0,4-1 192 15,3-3-192-15,-1-3 192 0,0-4-64 0,3-1-128 16,2-4 192-16,0-2-64 0,0-1 48 0,3 0 0 15,4-7 0-15,4 3 0 0,5-1-16 0,1 0 0 16,6 0 0-16,5 1 0 0,0 0-160 0,0 0 128 16,12-4-128-16,6-1 128 0,4-4-128 0,6 2 0 15,4-3 0-15,5 3 0 0,9-5 0 0,5 5 0 16,2-4 0-16,6 5 0 0,4-4 0 0,3 4 0 16,-1 0 0-16,0 0 128 0,-2 2 112 0,1 2 16 15,0 0 0-15,-2 1 0 0,-1 0 192 0,-3 2 64 16,3 3 0-16,-3 1 0 0,-8 1-192 0,-1 0-16 15,-4 1-16-15,-4 2 0 0,-7 0-160 0,-3 1-128 16,-7 3 144-16,9 3-144 16,-9-3-384-16,-6 4-192 0,-4 0-16 0,-6-4-11648 15,-2 1-2336-15</inkml:trace>
  <inkml:trace contextRef="#ctx0" brushRef="#br0" timeOffset="11168.25">5128 14607 4607 0,'0'0'400'0,"0"0"-400"16,0 0 0-16,-5 8 0 0,5-8 1936 0,-5 12 304 15,5-12 64-15,-7 9 16 0,1 3-1040 0,-1-5-224 16,7-7-32-16,-5 9-16 0,2 0 0 0,3-9 0 15,-3 11 0-15,3-11 0 0,0 0-32 0,0 0 0 16,-3 9 0-16,3-9 0 0,0 0-208 0,0 0-64 16,0 0 0-16,0 0 0 0,11-3 0 0,0-3-16 15,3-5 0-15,1-1 0 0,-1-2-48 0,3-4 0 16,-1-2 0-16,2-4 0 0,1-2-192 0,0-3-32 16,-1 1-16-16,2-3 0 0,2-5-128 0,0-2-16 15,-3-2-16-15,2-3 0 0,1 0-32 0,-3-4 0 16,-4-1 0-16,1 1 0 0,-1-4-80 0,-1-1-128 15,2-4 176-15,1 0-176 0,-2-5 176 0,0 1-176 0,1 4 160 0,-2 3-160 16,0-1 128-16,-3 4-128 0,-2-1 0 16,0 6 0-16,0 1 0 0,-4 4 0 0,0 2 0 0,-3 4 0 15,3 2 0-15,-3 5 0 0,-2 2 0 0,-2 5 0 16,0 1 0-16,-2 2 0 0,-1 8 0 0,0-2 0 16,0 2 0-16,-2 2 0 0,1 4 0 0,6 3 0 15,-10 0 0-15,-1 5-128 0,-2 2 128 0,0 2 0 16,0 4 0-16,1 5-128 0,-2 2 128 0,-2 8 0 15,1-1-128-15,0 6 128 0,1 5 0 0,-4 6 0 16,-3 5 0-16,0 2 0 0,2 2 0 0,1 5 0 0,-2 2 0 0,2 1 0 16,3 4 0-16,1-3 0 0,-1 2 0 0,6-6 0 15,0-4 0-15,6-4 0 0,3 1 0 0,2-5 0 16,-1 0 0-16,5-7 0 0,3-1 0 0,1-2 144 16,1-4-144-16,3-3 192 0,1-6-64 0,0-4 0 15,-1-1 0-15,3-4 0 0,-1-3 16 0,2-1 0 16,-4-7 0-16,2-2 0 0,1-2 128 0,2-2 32 15,1-3 0-15,2-5 0 0,-1-6-96 0,2-2-16 16,0-1 0-16,1-6 0 0,1-2-64 0,1-1 0 16,-3 2-128-16,1-1 192 0,-1 3-192 0,4-3 128 15,0 1-128-15,-1 3 0 0,0 5 0 0,0 4 0 16,1 6 0-16,0 0 0 0,-4 4 0 0,-2 5-128 16,1 6 128-16,-6 6 0 0,1 3-192 0,-2 3 64 15,-2 3 128-15,-4 6-208 0,-3 4 208 0,-1 3 0 16,-2 3 0-16,-3 0 0 0,-3-2 0 0,1-2 0 15,-1-1 0-15,-3-7 0 0,1-2 0 0,0-5 0 16,0-3 0-16,2-3 0 0,3-12 0 0,0 0 0 16,0 0 0-16,0 0 160 0,0 0 160 0,9-12 16 0,0-4 16 0,3-2 0 15,1-4-32-15,1 0-16 0,0-3 0 0,4-1 0 16,0 0-304-16,0 3 0 0,-2-1 128 16,2 4-128-16,-2 2 0 0,2 5 0 0,0 5 0 15,1 4 0-15,0 5 0 0,0 5-176 0,-1 8 176 0,2 4-160 16,-4 1 160-16,0 7-128 0,-2 0 128 0,1 0-128 15,-3 3 128-15,-1 0 0 0,1 2 0 0,-1-3 0 16,1-7 0-16,-1 1 0 0,-2-2 0 0,1 1 128 0,1-4-128 16,0 2 0-16,0-5 0 0,3 2 128 15,-1-4-1024-15,1 2-192 0,0-4-32 0</inkml:trace>
  <inkml:trace contextRef="#ctx0" brushRef="#br0" timeOffset="13005.17">7642 12743 10127 0,'0'0'896'0,"0"0"-704"16,4-7-192-16,-4 7 0 0,0-9 1088 0,0 9 176 16,0 0 32-16,0 0 16 0,0 0-224 0,0 0-64 15,0 0 0-15,0 0 0 0,0 0-176 0,-7 10-32 16,2 4-16-16,0 1 0 0,-1 3 48 0,1 6 16 15,-2 3 0-15,1 6 0 0,0 7-304 0,-1 5-64 16,0 7-16-16,-1 8 0 0,-3 5-96 0,-1 7 0 16,0 8-16-16,-1 4 0 0,-2 2 32 0,-1 7 16 0,-1 5 0 0,5-4 0 15,-1-1-96-15,-1-2-32 16,-1-3 0-16,-3-3 0 0,1-1 80 0,-4-6 16 0,1-6 0 0,1-3 0 16,1-7 128-16,2-1 48 0,-2-4 0 15,2-6 0-15,0-8-160 0,2 2-16 0,0-4-16 0,4-6 0 16,2-3-160-16,3-7-16 0,0 1-16 0,2-7 0 15,2-5-176-15,1-5 0 0,0-9-160 0,0 0-10320 16,7-7-2064-16</inkml:trace>
  <inkml:trace contextRef="#ctx0" brushRef="#br0" timeOffset="13638.86">8308 13304 10943 0,'0'0'480'0,"0"0"96"0,0 0-448 0,0 0-128 0,0-8 0 0,0 8 0 0,0 0 1216 0,0 0 208 16,0 0 48-16,0 0 16 0,0 0-432 0,0 0-96 15,-2 10 0-15,-2 0-16 0,0 4 144 0,-1 4 48 16,-3 4 0-16,1 6 0 0,-1 5-176 0,-1 4-48 16,-2 2 0-16,-2 9 0 0,-1 3-272 0,0 3-64 15,0 0-16-15,1 1 0 0,1 0-128 0,-1-3-32 16,1-3 0-16,1 1 0 0,-1-4 144 0,2-6 32 16,1 0 0-16,1-3 0 0,-1-3-256 0,0-2-32 15,1-1-16-15,0-5 0 0,2-2-144 0,0-4-128 16,2-3 192-16,0-4-192 0,2-2 0 0,0-1 0 15,2-10 0-15,0 0 0 16,0 0-1024-16,0 0-320 0,10-11-64 0,-1-6-12256 0</inkml:trace>
  <inkml:trace contextRef="#ctx0" brushRef="#br0" timeOffset="14102.96">8468 13755 21183 0,'-5'-14'944'0,"4"9"192"0,0-4-912 0,1 0-224 0,0-5 0 0,2 0 0 16,3-4 336-16,2-1 32 0,0-1 0 0,6 0 0 16,0-1 16-16,4 0 0 0,4-4 0 0,2 5 0 15,1 0-384-15,1 2 0 0,2 0 0 0,1 2 0 0,0 4 320 0,0 3-16 16,0-1 0-16,-2 5 0 15,0 3 64-15,-2 0 16 0,-1 4 0 0,-1 4 0 0,-2 5-240 16,-4 3-144-16,-2 4 192 0,-2 4-192 0,-3 2 304 0,-4 6-48 16,-3 5-16-16,-3 2 0 0,-4 1 304 0,-4 1 64 15,-4 2 16-15,1-3 0 0,-2-1-128 0,-3-3-32 16,-1 0 0-16,-5-4 0 0,-2-2 176 0,-2-3 16 16,-2 2 16-16,1-6 0 0,0 2-240 0,2-4-48 15,0-2-16-15,2-2 0 0,2 0-192 0,-1-1-48 16,4-4 0-16,4 1 0 0,1-8-128 0,3 3 160 15,2-1-160-15,9-5 160 0,0 0-160 0,0 0 128 16,0 0-128-16,0 0 128 0,0 0-128 0,10 1 0 16,3 1-160-16,2 1 160 0,3 2-176 0,2 3 176 15,2-2-192-15,3 4 192 0,3-1-128 0,3 4 128 16,3-3 0-16,-2 1 0 0,1 2 0 0,1-4 0 0,2 2 0 0,-1-2 0 16,0 2 0-16,-4-5 0 15,-1 0 0-15,-2-1 0 0,-2-2-288 0,-2-2 0 0,-3-2 0 0,-2-2-10080 16,-3-3-2000-1</inkml:trace>
  <inkml:trace contextRef="#ctx0" brushRef="#br0" timeOffset="14422.32">9565 13906 14735 0,'0'0'640'0,"0"0"160"0,0 0-640 0,0 0-160 16,0 0 0-16,0 0 0 0,0 0 2656 0,0 0 496 15,0 0 112-15,5 9 0 0,3-3-1792 0,3 3-384 16,5-4-64-16,0 0 0 0,1 1-240 0,2-3-32 15,2 1-16-15,3-1 0 0,2-3-320 0,2-2-64 16,0 2-16-16,0 0 0 0,0 0-192 0,-2-1-144 16,-1 0 192-16,0 1-192 0,0-3 0 0,-2 2 0 15,-4 0 0-15,8-3-15296 0</inkml:trace>
  <inkml:trace contextRef="#ctx0" brushRef="#br0" timeOffset="14989.33">10713 13329 16527 0,'0'0'720'0,"0"-5"176"0,-1-5-720 0,-1 2-176 16,0-1 0-16,-1 3 0 0,-3 3 1056 0,2 2 176 15,-2 2 48-15,0 2 0 0,-2 2-464 0,-2 5-96 16,-3-1-16-16,-2 6 0 0,-2 4-16 0,1 6-16 16,0-1 0-16,0 8 0 0,-1 2-144 0,2 5-16 15,0 3-16-15,1 6 0 0,1 1-368 0,2 0-128 16,3 5 0-16,4-1 144 0,6-1-144 0,3-3 0 0,4-9 0 16,5 0 0-16,3-2 160 0,4-8 0 15,3-1 0-15,4-9 0 0,1-4 176 0,2-6 48 16,-1-2 0-16,2-3 0 0,1-8 272 0,0 0 64 0,0-5 16 15,0-1 0-15,0-4-96 0,0-3-32 0,-5-4 0 0,1-2 0 16,-1-2-160-16,-4-4-48 0,-2 0 0 0,-3 0 0 16,-1-6 32-16,-4-2 0 0,-1-2 0 0,-3-3 0 15,-3-3-80-15,-1 3-16 0,-4-2 0 0,-3 3 0 16,-3 4-128-16,-5 0-16 0,0 5-16 0,-4 5 0 16,2 7-176-16,-3 1 0 0,-1 1 0 0,0 2 0 15,-1 1 0-15,0 5 0 0,-2-1 0 0,-1 5 0 16,-18-1-1568-16,7 2-288 0,4 8-64 0,6 1-13760 15</inkml:trace>
  <inkml:trace contextRef="#ctx0" brushRef="#br0" timeOffset="15279.63">10797 13698 23151 0,'0'0'1024'0,"0"0"208"0,0 0-976 0,0 0-256 16,0 0 0-16,6 6 0 0,2 4 704 0,1 0 80 16,2 4 32-16,5 3 0 0,3-1 128 0,2 2 16 15,7 1 16-15,-1-1 0 0,3 2-144 0,3-1-48 16,0 1 0-16,3-1 0 0,2-2-352 0,-5 2-80 15,0-3-16-15,-2 0 0 0,-2 3-96 0,-2-2-32 16,-3-2 0-16,-3-1 0 0,0-2-80 0,-3-1-128 0,-3 2 176 0,3-2-176 31,-7-2-496-31,-1-3-208 0,-2 2-32 0</inkml:trace>
  <inkml:trace contextRef="#ctx0" brushRef="#br0" timeOffset="15991.11">12284 12474 15663 0,'-4'-12'1392'0,"4"12"-1120"0,-1-12-272 0,0 1 0 16,1 2 960-16,0 9 128 0,0 0 16 0,0 0 16 16,-8-2 32-16,8 2 16 0,-6 5 0 0,-1 9 0 15,-1 4-448-15,0 2-80 0,2 0-32 0,-1 11 0 16,0 6-32-16,-1 6-16 0,-1 8 0 0,0 7 0 16,-1 7 0-16,1 10 0 0,-2 10 0 0,3 3 0 15,0 4-304-15,2 0-48 0,0 6-16 0,2-4 0 16,0-3-48-16,3-1-16 0,-2-6 0 0,-1-6 0 0,1-1 416 15,-4-4 80-15,3-4 16 0,-2-4 0 0,-2-5 144 0,1-6 48 16,-3-2 0-16,2-2 0 0,-1-2 80 16,-1-5 32-16,0 2 0 0,0-4 0 0,1-3-336 0,-3 0-64 15,1-5-16-15,-1 0 0 0,2-1-176 0,0 0-32 16,-1-2-16-16,0 2 0 0,3-4-48 0,-4 0-16 16,3 2 0-16,2-6 0 0,0-1-16 0,2-1 0 15,0-8 0-15,1 0 0 0,0 0 48 0,1-5 16 16,3-9 0-16,-2 10 0 0,1 1 32 0,1-11 0 15,0 0 0-15,0 0 0 0,0 0-96 0,0 0-16 16,3 7 0-16,-3-7 0 0,0 0-48 0,0 0-16 16,0 0 0-16,0 0 0 0,0 0-144 0,0 0 192 15,0 0-192-15,0 0 192 0,0 0-192 0,0 0 0 16,0 0 0-16,0 0 128 0,0 0-128 0,0 0 0 16,0 0 0-16,0 0 0 0,6-9 0 0,-6 9 128 15,0 0-128-15,6-9 128 0,-6 9-128 0,5-8 0 16,-5 8 0-16,3-11 0 15,-2 2-1248-15,-2 0-288 0,-2-1-48 0,1-2-18496 0</inkml:trace>
  <inkml:trace contextRef="#ctx0" brushRef="#br0" timeOffset="17795.91">9565 13864 2751 0,'0'0'256'0,"-7"4"-256"0,7-4 0 0,-12 3 0 15,2 0 2272-15,1 0 416 0,0 1 64 0,0-2 32 16,-1 1-1392-16,-1-1-288 0,-1 3-48 0,3-2-16 16,9-3-32-16,-9 1-16 0,9-1 0 0,0 0 0 15,-8 3 176-15,8-3 48 0,0 0 0 0,0 0 0 16,0 0-192-16,0 0-16 0,0 0-16 0,11 4 0 15,2-2-352-15,2-1-80 0,1 2-16 0,5-3 0 0,2 0-160 0,-6 0-48 16,4 0 0-16,0 0 0 16,2 1-176-16,0 2-32 0,0-3-128 0,0 1 192 0,0 0-192 0,-2-1 176 15,0 0-176-15,-2 0 160 0,-1 0-160 0,-2 0 192 16,-1 0-192-16,-1 0 192 0,-2 0-192 0,-3-1 192 16,-9 1-192-16,0 0 192 0,0 0-192 0,0 0 128 15,0 0-128-15,0 0 128 0,0 0 128 0,0 0 32 16,-9 1 0-16,1 2 0 0,-3-2-16 0,-3 2 0 15,-3 2 0-15,-2-3 0 0,0 1-112 0,-5-2-32 16,0 2 0-16,-2-1 0 0,-3 1 64 0,-10 1 16 16,3-7 0-16,6 3 0 0,3 4 0 0,3-3 0 15,1-1 0-15,4-1 0 0,4-3-208 0,3 3 144 16,12 1-144-16,0 0 128 0,-5-3-128 0,5 3 0 16,0 0 144-16,0 0-144 0,12-2 0 0,5-1 144 15,2 2-144-15,6-2 0 0,0 2 144 0,4 0-144 16,3-2 0-16,1 2 144 0,1 0-144 0,3 1 0 15,0 0 0-15,0 0 0 0,-1 0 0 0,-2 0 0 16,-2-2 0-16,-2 2 0 0,-1 0 0 0,-2 0 0 16,-4-1 0-16,-4 1 0 0,-2 1 0 0,-5-1 0 0,-3 0 0 0,-9 0 0 15,0 0 128-15,0 0-128 0,0 0 0 16,-7 3 128-16,-5 1-128 0,-4-2 0 0,-5 1 0 0,-2-2 128 16,-3 2-128-16,-4-1 128 0,-3-1-128 0,0 2 128 15,-2 2-128-15,2-2 0 0,0-2 0 0,-11 1 0 16,8 1 0-16,5 1 128 0,4 2-128 0,6-3 0 15,3-3 0-15,4 0 0 0,3 0 0 0,11 0 0 16,0 0 0-16,0 0 0 0,0 0 0 0,0 0 0 16,8 0 0-16,5 1 0 0,2 0 0 0,3-1 0 15,1-1 0-15,3 1 0 0,1 1 0 0,2-1 0 16,3-1-160-16,1 1 160 0,3 0 0 0,-3 0-144 0,2 0 144 0,-3 0 0 16,0 0 0-16,-3 0 0 0,-1 0 0 0,-5 0 0 15,-3 1 0-15,-5 1 0 0,-3-2 0 0,-8 0 0 16,0 0 0-16,0 0 0 0,-9 0 0 0,-3 1 0 15,-3 1 0-15,-5 0 128 0,-4-4-128 0,-3 1-128 16,-2-3 128-16,-3 3-192 0,-1 1 192 0,-1 0 0 16,-1 0 0-16,-13-1 0 0,5-1 0 0,5 0 0 15,7 1 0-15,4-1 0 0,5-3 0 0,5 1 0 16,6 2 0-16,4-1 0 0,7 3 0 0,0 0 0 16,0 0 0-16,9-6 0 0,3 2 0 0,5 0 0 15,8 2 0-15,0-1-128 0,5 1 128 0,5-1 0 16,4 3 0-16,2 0-128 0,1 0 128 0,1 0 0 15,-1 0 0-15,1 0-128 0,0 0 128 0,-2-1 0 16,-4 0 0-16,-5 1 0 0,-6 0 0 0,-4 0 0 16,-4-2 0-16,-5 2 0 0,-5 0 0 0,-8 0 0 15,0 0 0-15,0 0 0 0,-8 2 0 0,-6 0 0 0,-7 2 128 16,-4-1-128-16,-4-1 128 0,-5-1-128 0,-2 2 128 0,-4 1-128 16,0 2 0-16,-2-2 0 0,1-3 0 0,-18 4 128 15,11 2-128-15,9-4 128 0,4 0-128 0,9 0 128 16,5-3-128-16,6 0 0 0,5 1-128 0,10-1 128 15,0 0 0-15,0 0 0 0,0 0 0 0,9-1 0 16,4-1 0-16,4 1 0 0,6 0 0 0,3-2 0 16,2 1 0-16,2-2 0 0,6 1-128 0,-1 1 128 15,3-2 0-15,1 3 0 0,-1-2 0 0,-1 1-128 0,-2-4 128 0,-2 3 0 16,-2 0 0-16,-6 1 0 0,-3-1 0 0,-6 2 0 16,-3-3 0-16,-4 1 0 0,-9 3 0 0,0 0 0 15,0 0 160-15,-8 2-160 0,-4-2 0 0,-6 1 128 16,-5 3-128-16,-4-3 0 0,-1 0 0 0,-4 1 0 15,-2-2 0-15,0 0 0 0,-2 0 0 0,3 0 0 16,1-2 0-16,4 1 0 0,4 1 0 0,4 0 0 16,5 0 0-16,-3 0 0 15,5 0-1280-15,13 0-368 0,0 0-64 0</inkml:trace>
  <inkml:trace contextRef="#ctx0" brushRef="#br0" timeOffset="19293.65">1216 14172 8287 0,'0'0'736'0,"-8"1"-592"16,-3-1-144-16,1 0 0 0,-2 1 1216 0,0 1 192 16,3 0 64-16,-4 1 0 0,1-1-384 0,2 1-64 15,-3 2 0-15,1 0-16 0,-2-5 80 0,4 1 32 16,0 1 0-16,-1-1 0 0,-1 0-96 0,2-1-32 15,1-1 0-15,9 1 0 0,-9 2-224 0,9-2-32 16,0 0-16-16,0 0 0 0,0 0-16 0,0 0 0 16,0 0 0-16,14-1 0 0,5-3-208 0,5-2-48 0,4 0-16 0,4 0 0 15,3-2-192-15,5 2-48 0,2-1 0 0,4 2 0 16,2 1-192-16,2 4 176 0,-4 0-176 0,-3-1 160 16,-4-2 0-16,-2 2 0 0,-3 3 0 0,-4 0 0 15,-5-2 96-15,-3 1 0 0,-3 1 16 0,-3 4 0 16,-1-1-112-16,-2-2-32 0,-13-3 0 0,0 0 0 15,0 0 80-15,-4 13 16 0,-5-3 0 0,-1 3 0 16,-2-4 160-16,-6 2 16 0,-9 2 16 0,-3-3 0 16,-5 2-176-16,0-5-48 0,0 4 0 0,0-6 0 15,-7 1-192-15,1-2 176 0,-1-2-176 0,2 0 160 0,-1-1-160 16,0 0 128-16,2-1-128 0,1 0 128 0,1-2-128 0,2 0 0 16,9 0 0-16,3-2 0 0,4-2 0 0,6 2 0 15,4 3 128-15,9 1-128 0,0 0 0 0,0 0 0 16,10-6 0-16,7-1 0 0,6-1 0 0,6-1 0 15,4 3 0-15,6 0 0 0,6-3 0 0,5 4 0 16,2-2-144-16,2 2 144 0,1 1 0 0,0 1 0 16,-3-3 0-16,-3 3 0 0,-3-2 0 0,-3-2 0 15,-6-2 0-15,-8 7 0 0,-6-1 0 0,-5 2 0 16,-4 1 0-16,-14 0 0 0,0 0 144 0,0 0-144 16,0 0 128-16,0 0-128 0,-14 6 176 0,-5 6-48 15,-3-2-128-15,-7 3 192 0,-4 1-64 0,-4-3 0 16,-5 0-128-16,-1 2 192 0,-1-1-192 0,-2 0 128 15,-1 1-128-15,1-4 0 0,3 1 0 0,0-5 128 16,-3 4-128-16,4-4 0 0,4 0 0 0,2 0 0 16,4-2 0-16,7-3 0 0,5 0 0 0,6 0 0 15,3-1 0-15,11 1 0 0,0 0 0 0,0 0 0 16,16-7 0-16,4 1 0 0,7-3 0 0,5 0 0 16,6-4 0-16,4 3 0 0,0-5 0 0,2 1 0 15,3 3 0-15,1 0 0 0,2-1 0 0,-3 0 0 16,-3 2 0-16,-2 0 0 0,-3 4 0 0,-6-3 0 0,-5 1 0 15,-7 2 0-15,-3-2 0 0,-7 5 0 0,-11 3 0 0,0 0 0 16,0 0 0-16,0 0 0 0,-10 2 0 16,-5 0 144-16,-5 3-144 0,-6 2 128 0,-6-1-128 0,-3 2 128 15,-3-3-128-15,-4 5 0 0,-3-4 0 0,1-1 128 16,-1 2-128-16,3-1 0 0,3 0 144 0,0 1-144 16,-5-5 0-16,6 1 128 0,1-1-128 0,7 2 0 0,3 1 0 0,4-2 0 15,5 1 0-15,6-3 128 0,2 0-128 0,10-1 0 16,-8 3 0-16,8-3 0 0,0 0 0 0,0 0 0 15,0 0 0-15,13-5 0 0,2 0 0 16,5-4 0-16,6 2 0 0,2-4 0 0,6-2 0 0,0 2 0 16,1-3 0-16,-2 4 0 15,-2 1-1696-15,-3 2-416 0,9-4-64 0,-9 7-32 0</inkml:trace>
  <inkml:trace contextRef="#ctx0" brushRef="#br0" timeOffset="35819.79">3822 10237 7711 0,'0'0'336'0,"0"0"80"0,0 0-416 0,0 0 0 0,0 0 0 0,-11 3 0 16,-3-1 320-16,-3-1-32 0,-2 1 0 0,0 1 0 16,0 0-288-16,-1-3 160 0,-4 0-160 0,2 0 128 15,0-2 96-15,2 1 16 0,1 0 0 0,1-1 0 16,0-1 112-16,3 1 32 0,2 1 0 0,3 1 0 16,0-1-192-16,10 1-16 0,0 0-16 0,0 0 0 15,0 0-160-15,0 0 0 0,0 0 0 0,0 0 0 16,14 2 0-16,0 1 0 0,3-1 0 0,0-2 128 15,2 0-128-15,3 0 0 0,2-2 0 0,2-1 128 0,-2 1-128 16,1-1 0-16,1 1 0 0,-1-2 0 0,-1-1 0 0,0 1 0 16,-3-1 0-16,0 1 0 0,-3-2 0 0,-1 2 0 15,-5 0 0-15,1 0 0 0,-3-1 160 0,-10 5-160 16,0 0 192-16,0 0-192 0,0 0 304 0,0 0-48 16,0 0-16-16,0 0 0 0,0 0-96 0,-12 5-16 15,-4-1 0-15,-3 0 0 0,-5 1-128 0,-1 1 192 16,-2-3-192-16,0 2 192 0,1 0-192 0,-1 0 0 15,-2-2 0-15,2-1 128 0,2 1 0 0,2-1-128 16,0 1 192-16,1 2-64 0,1-2-128 0,1-1 128 16,4 2-128-16,2-2 128 0,4 0-128 0,10-2 0 15,0 0 0-15,0 0 0 0,0 0 0 0,0 0 0 16,0 0 0-16,0 0 0 0,0 0 0 0,14 5 0 0,2-3 0 0,3-2 128 16,3-1-128-16,-2 0 0 0,3-2 0 0,1-2 128 15,3 1-128-15,-3 1 0 0,2-3 0 0,0-1 0 16,1 1 0-16,1-3 0 0,-1 1 0 0,-2 3 0 15,-1-3 0-15,-2 3 0 0,-3 3 144 0,-3-2-144 16,-2-1 0-16,-1 2 128 0,-3 1-128 0,-10 2 0 16,0 0 0-16,0 0 128 0,0 0-128 0,0 0 0 15,-9 0 0-15,-5 2 0 0,-5 2 0 0,-4 2 0 16,-2-2 0-16,-3 3 128 0,-2 0-128 0,-2-3 0 16,-4 1 176-16,2 0-48 0,1 0 0 0,-1-2 0 15,-1 1-128-15,3-1 128 0,3 0-128 0,4 1 128 16,-1-2-128-16,9 0 0 0,0-2 0 0,4 0 128 15,3 0 0-15,10 0 0 0,0 0 0 0,0 0 0 0,0 0-128 0,0 0 0 16,15-6 0-16,4 0 0 0,3 2 0 16,3 2 0-16,3-3 0 0,2 0 0 0,-1 1 0 15,1 0 0-15,1 1 0 0,-1 1 0 0,0-3 0 0,-2 2 0 16,-2-1 0-16,-2 3 0 0,-3-1 0 0,-6-1 0 16,-3 2 0-16,-12 1 0 0,0 0 0 0,0 0 0 15,0 0 0-15,0 0 0 0,-8 4 0 0,-5-2 0 16,-3 3 0-16,-3 0 0 0,-4 2 0 0,-1-5 0 15,-1 3 0-15,1-1 0 0,0 1 0 0,1-2 0 16,2-3 0-16,2 2 0 0,-1 2 0 0,3-1 0 16,-1-2 0-16,3 1 128 0,1-4-128 0,1 4 128 15,3 0-128-15,1-1 128 0,9-1-128 0,0 0 0 16,0 0 0-16,0 0 128 0,0 0-128 0,0 0 0 16,10-1 144-16,5 2-144 0,4 2 0 0</inkml:trace>
  <inkml:trace contextRef="#ctx0" brushRef="#br0" timeOffset="38620.1">14439 13532 13823 0,'-17'-5'1216'0,"10"4"-960"15,-2 1-256-15,-2-1 0 0,1 1 1040 0,0 1 176 16,-1 0 16-16,1 1 16 0,-1 0 160 0,4 2 48 15,7-4 0-15,0 0 0 0,0 0-208 0,0 0-32 16,0 0-16-16,12 1 0 0,4-6-112 0,5 3 0 16,3-1-16-16,6 1 0 0,4-1-272 0,7 0-48 15,4 1-16-15,4-3 0 0,-1 2-384 0,2 1-80 16,-2 1-16-16,0-1 0 0,-1-3-256 0,0 1 160 16,-1 2-160-16,-1 1 128 0,-2 1-128 0,-3 0 0 15,-1 0 144-15,-6 2-144 0,-4 3 0 0,-5-1-128 16,-5-1 0-16,1 5 0 15,-9 4-2080-15,-11 3-416 0,-9 2-64 0,-5-7-32 0</inkml:trace>
  <inkml:trace contextRef="#ctx0" brushRef="#br0" timeOffset="38810.53">14305 13954 25791 0,'-12'4'1152'0,"12"-4"224"0,0 0-1104 0,0 0-272 0,0 0 0 0,17 7 0 16,10-5 1088-16,0 1 144 0,4 1 48 0,8-1 0 15,6 1-16-15,9 0 0 0,7-1 0 0,2 0 0 16,1-1-400-16,1-2-80 0,0 0-16 0,2 0 0 16,3 1-320-16,2-1-64 0,3-3 0 0,-6 3-16 15,-4 3-224-15,-6-1-144 0,-1 2 192 0,-19 0-192 16,2 0-1504-16,1 5-416 16</inkml:trace>
  <inkml:trace contextRef="#ctx0" brushRef="#br0" timeOffset="39793.19">17605 12582 9215 0,'0'0'400'0,"8"-9"96"0,1-4-496 0,-1 5 0 15,-8 8 0-15,12-12 0 0,-2 0 1872 0,0 1 288 16,-2-1 48-16,0 2 16 0,-1 1-784 0,1 0-160 16,-1 2-16-16,0 3-16 0,-7 4-208 0,0 0-32 15,0 0-16-15,0 0 0 0,0 0-256 0,0 0-48 16,6 9-16-16,-6 5 0 0,-2 1-48 0,-5 3-16 15,-3 4 0-15,-4 8 0 0,-2 7 32 0,-5 10 0 16,-3 4 0-16,-4 10 0 0,-4 4 16 0,1 6 16 16,-1 5 0-16,-3 4 0 0,-1 4-176 0,-1-3-48 15,-1 3 0-15,5-6 0 0,1-2-288 0,6-11-160 0,5-2 160 16,5-5-160-16,6-5 384 0,6-5-32 16,2-7 0-16,6-2 0 0,5-4-32 0,3-3 0 15,4-7 0-15,3 3 0 0,4-6-64 0,3 3-32 16,-8-14 0-16,-1 2 0 0,5-1-32 0,3-5 0 15,-1 3 0-15,4-2 0 0,0-3-48 0,1-2-16 16,0-3 0-16,23-2 0 0,-7 2-128 0,-6-3 0 0,-5-5 144 0,-3-4-144 16,-4 1-208-16,-6 0-112 15,-4-3-32-15,-4 0 0 16,-7-3-1824-16,-4-2-384 0,-7 0-64 0</inkml:trace>
  <inkml:trace contextRef="#ctx0" brushRef="#br0" timeOffset="39991.01">16728 13511 34095 0,'-11'-20'1504'0,"9"7"320"15,7 0-1456-15,7-1-368 0,7 1 0 0,9 2 0 0,4-3 176 0,6-1-48 16,2-1 0-16,7 4 0 0,6 2 336 0,5-3 64 16,8 4 16-16,5-4 0 0,7 1-80 0,-4 1-16 15,-2 0 0-15,-3 0 0 0,-3 0-448 0,0 1 0 16,1 4 0-16,-20 2 0 15,4-1-1120-15,-1 2-320 0,-3 2-64 0</inkml:trace>
  <inkml:trace contextRef="#ctx0" brushRef="#br0" timeOffset="40432.43">19606 12685 24879 0,'-4'-5'2208'15,"3"-3"-1760"-15,-2 3-448 0,3 5 0 16,0 0 752-16,0 0 64 0,-6 9 16 0,-2 3 0 0,3 8-64 0,-2 6-16 16,-1 7 0-16,0 7 0 0,2 4-176 0,-4 10-48 15,2-9 0-15,-5 10 0 0,-1 6-96 0,-2 4-32 16,-2 5 0-16,-1 1 0 0,-1 1-256 0,1 0-144 15,1-3 160-15,-13 47-160 0,10-29 128 0,5-19-128 16,5-13 0-16,3-9 0 0,2-8 0 0,1-8 0 16,1-3 0-16,2-7 0 15,0-4-400-15,2-1-176 0,0-4-48 0,0-11 0 16,0 0-2352-16,0 0-480 0,0 0-80 0,-6-11-32 0</inkml:trace>
  <inkml:trace contextRef="#ctx0" brushRef="#br0" timeOffset="40645.01">18949 13395 34031 0,'15'-14'1504'0,"-1"9"320"0,6-1-1456 0,6 1-368 0,4 0 0 0,4 1 0 16,5-3 304-16,5 4-16 0,7 0 0 15,-8 1 0-15,11-4 80 0,4 3 16 0,3-1 0 0,1 1 0 16,1-2-240-16,0-1-144 0,2-1 192 0,1 2-192 15,1-2 0-15,-3 2 0 0,-6 2 0 0,-3 2 0 32,-4 1-2096-32,-4 0-320 0</inkml:trace>
  <inkml:trace contextRef="#ctx0" brushRef="#br0" timeOffset="41205.41">22887 12662 18719 0,'7'-15'832'0,"0"8"160"0,-1-4-800 16,0-1-192-16,1 2 0 0,-2-3 0 0,-3 2 1424 0,2 0 240 0,-5-3 64 0,-2 0 0 15,-1 5-448-15,-2-1-96 0,-4 2-16 0,-3-2 0 16,-2 2-272-16,-4 0-48 0,-4 6-16 0,-4-1 0 16,-4 3-176-16,-8 0-32 0,-6 4-16 0,-11 1 0 15,-9 4-32-15,-5 3 0 0,-4 2 0 0,-6 10 0 16,-6 5 0-16,-8 10-16 0,-7 5 0 0,2 5 0 0,1 6-80 16,-28 24-16-16,16-1 0 0,17-4 0 0,14-1-240 0,14 0-48 15,13-1-16-15,15-3 0 0,12-5-160 0,12 0 160 16,8-5-160-16,10-16 160 0,8 2-160 0,11 5 0 15,10-2 0-15,15-1 128 0,10 0-128 0,9-4 0 16,4-1 144-16,12-6-144 0,12-8 192 0,3-2-48 16,0-5 0-16,5-5 0 0,3-7-16 0,3-1-128 15,5-4 192-15,-5-4-64 0,-3 0 0 0,1 0 0 16,5-2 0-16,-5 1 0 16,-5-2-736-16,-2 2-160 0,-3-1-16 0,0 0-17360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05T19:53:55.66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11352 10385 7359 0,'0'0'320'0,"0"0"80"0,-7-2-400 0,7 2 0 0,-7-5 0 0,7 5 0 16,0 0 1584-16,0 0 224 0,0 0 48 0,0 0 16 15,0 0-848-15,0 0-192 0,0 0-16 0,0 0-16 16,0 0-368-16,9-3-80 0,3 2-16 0,-1 0 0 0,2-2 64 0,2 1 16 16,0-2 0-16,3 2 0 0,3 4 96 0,-2-4 0 15,2 0 16-15,5 1 0 0,0 1-32 0,2-2-16 16,3 0 0-16,2-1 0 0,4-2 48 16,2 3 16-16,2-1 0 0,6 2 0 0,8 1-112 0,2-1-32 15,2-1 0-15,2 1 0 0,0 0-160 0,3 1-48 16,1 1 0-16,5 3 0 0,0-3-32 0,3 3-16 15,2-2 0-15,0 0 0 0,2-4-144 0,0 2 160 16,3-1-160-16,2 0 160 0,-1 0-160 0,-20-1 192 16,5 1-192-16,32 0 192 0,-8 1-192 0,0 0 0 15,2 0 144-15,-26 1-144 0,7 0 144 0,3 2-144 16,3 3 192-16,5 1-192 0,3-5 192 0,2 3-192 16,-2 2 192-16,-2-2-192 0,-4 0 160 0,1 1-160 15,0-1 128-15,1-2-128 0,-2-1 160 0,-2 1-160 16,-4-2 192-16,0 2-192 0,0-3 368 0,0 0-48 15,0 0 0-15,-1 1 0 0,-2-5-32 0,-2 2-16 16,-3 0 0-16,1 1 0 0,-5 1-80 0,1-1-32 16,-6-1 0-16,-2 1 0 0,-5 1-160 0,-4-1 0 0,-6-3 0 0,-4 3 0 15,-4-2 0-15,-5 3 0 0,-4 3 0 0,-5-3 128 16,-6-3-128-16,-6 3 0 0,-7 0 0 0,0 0-9696 16,-20 4-1968-16</inkml:trace>
  <inkml:trace contextRef="#ctx0" brushRef="#br0" timeOffset="402.18">12325 11238 15663 0,'0'0'1392'0,"-9"3"-1120"15,9-3-272-15,0 0 0 0,0 0 1584 0,0 0 256 16,0 0 48-16,11 6 16 0,2-3-752 0,6-1-128 16,5-2-48-16,8 0 0 0,9 0-160 0,3-2-48 15,3-1 0-15,2-1 0 0,-1 2-272 0,1 0-64 16,2-1-16-16,-1-1 0 0,-2-3-160 0,-1 0-48 16,0 0 0-16,-5 0 0 0,-4 3-208 0,-2 2 0 0,-2-2 128 15,-1-1-128 1,-6 0-320-16,-5 2-96 0,-6-1-32 0,-2-2-12944 0</inkml:trace>
  <inkml:trace contextRef="#ctx0" brushRef="#br0" timeOffset="846.8">13473 10927 21183 0,'5'-18'1888'0,"2"4"-1504"16,6 0-384-16,2 5 0 0,7-1 1152 0,5 2 144 15,3-2 48-15,3 1 0 0,0-1-1056 0,0 4-288 16,0-3 0-16,-1 5 128 0,0 1 48 0,-3 0 0 16,-2 3 0-16,-2 5 0 0,-2-1 80 0,-3 6 0 15,-2-1 16-15,-4 5 0 0,-2 2-64 0,-5 6-16 16,-3 4 0-16,-6 0 0 0,-6 2 224 0,-5 2 32 15,-3 6 16-15,-5 1 0 0,-2 0 48 0,-12 15 0 16,2-5 0-16,1-8 0 0,0-3-16 0,2-4 0 16,-1-7 0-16,5-1 0 0,1-4 144 0,3 1 16 0,1-3 16 0,6-1 0 15,2-1-160-15,3-6-48 0,1 0 0 0,4-4 0 16,1 3-240-16,4-9-48 16,0 0-16-16,9 5 0 0,0 5-32 0,6-3-128 0,2-1 192 0,7 2-64 15,4-3 0-15,6 1 0 0,3 2 0 16,4-2 0-16,2 2 0 0,2-2-128 0,0 2 192 0,1 1-64 15,0-5 144-15,-2 1 32 0,1 1 0 0,-2-3 0 0,-1 0-32 0,-3-1 0 16,-3-2 0-16,-2 0 0 16,-1 1-272-16,-1-1 160 0,-3 0-160 0,-2 0 128 15,-4-1-2368-15,-3-1-496 0</inkml:trace>
  <inkml:trace contextRef="#ctx0" brushRef="#br0" timeOffset="1706.82">19125 10345 13407 0,'0'0'592'15,"0"0"128"-15,0 0-576 0,0 0-144 0,0 0 0 0,0 0 0 0,0 0 928 0,0 0 160 16,9 7 16-16,1-3 16 0,3-1 160 0,2-1 48 16,6 2 0-16,2-1 0 0,5-5-32 0,6 2 0 15,4 0 0-15,8 0 0 0,3-1-528 0,3-2-128 16,3 0 0-16,0-1-16 0,-3 1-288 0,-4 1-48 15,-3 0-16-15,-2 1 0 0,-4 1-272 0,-7-1 0 16,-6 0 0-16,-7-1 0 16,-8 1-1984-16,-11 1-448 0</inkml:trace>
  <inkml:trace contextRef="#ctx0" brushRef="#br0" timeOffset="1990.48">18869 10973 4607 0,'0'0'400'0,"0"0"-400"0,0 0 0 0,0 0 0 15,0 0 3680-15,0 0 656 0,0 0 128 0,0 0 16 16,0 0-2960-16,11 7-608 15,0-3-112-15,6-1-32 0,1-2 96 0,1-1 16 0,1 0 0 0,6-1 0 16,-1-2-128-16,4 0-32 0,3 1 0 0,1 1 0 16,0-2-336-16,-1 2-80 0,0-2-16 0,-1 2 0 15,1-2-288-15,-1 2 0 0,-3-3 0 0,-2-1 0 32,-1 3-2080-32,-3-1-320 0,1 1-64 0</inkml:trace>
  <inkml:trace contextRef="#ctx0" brushRef="#br0" timeOffset="2380.81">19359 10678 23727 0,'7'-12'1040'0,"0"7"240"0,6-3-1024 0,3 1-256 16,7 1 0-16,0-3 0 0,3 2 528 0,0-2 64 15,4 3 16-15,1 1 0 0,2 1-80 0,-1 7-16 16,-3 0 0-16,-2 1 0 0,-3 0-256 0,-3 5-64 16,-6 0-16-16,-4 6 0 0,-4 5-176 0,-5 5 128 15,-3-4-128-15,-3 3 128 0,-6 4 384 0,-4-1 80 16,-4 4 16-16,-1-1 0 0,-4-1 32 0,2 2 0 0,-5-2 0 0,2-5 0 16,2-5-224-16,3-1-32 15,3-3-16-15,3 1 0 0,0 0 80 0,6-3 32 16,2-3 0-16,5-10 0 0,2 13-80 0,6-7-16 0,5 0 0 0,4 2 0 15,5-3-80-15,7 1-32 0,6 3 0 0,3-4 0 16,2 4-272-16,4-1 128 0,1 3-128 0,0-2 0 16,1 1 0-16,-4-4 0 0,-3 0 0 0,-2 2 0 15,-4 0 128-15,-10 0-128 0,0-4 0 0,-2 0 0 16,-2-1 0-16,-1 1 0 0,-3-1-128 0,-2-3 128 16,2 0-2528-1,-3-3-416-15</inkml:trace>
  <inkml:trace contextRef="#ctx0" brushRef="#br0" timeOffset="2898.19">21341 10418 18431 0,'0'0'1632'16,"0"0"-1312"-16,0 0-320 0,0 0 0 15,8-1 1088-15,2-1 128 0,1 0 48 0,6 1 0 0,2-2-304 16,4 0-48-16,1-4-16 0,6 2 0 0,6 3-128 16,3-2-48-16,2-3 0 0,2 2 0 0,2 2-176 0,0-2-32 15,2 3-16-15,3 0 0 0,1-2-144 0,-2 1-32 16,0 0 0-16,-2-3 0 0,-3 3-176 0,-2-1-144 16,-2 1 192-16,-4 1-192 0,-4 0 0 0,-4 0 0 15,-4 1-192-15,-3-1-9264 16,-3 1-1840-16</inkml:trace>
  <inkml:trace contextRef="#ctx0" brushRef="#br0" timeOffset="3287.01">21515 11032 14975 0,'-14'3'656'0,"6"-1"144"0,-2 0-640 0,0 1-160 16,0 3 0-16,1 0 0 0,0-5 1488 0,0 0 272 15,9-1 48-15,0 0 16 0,0 0-288 0,0 0-64 16,0 0-16-16,9 8 0 0,0 0-496 0,4-5-80 16,1 0-32-16,4 0 0 0,3-1-272 0,2 2-48 15,1-3-16-15,0-1 0 0,0-2-224 0,1-3-48 16,1-1-16-16,1 4 0 0,0 1-96 0,-1-1 0 16,1 0-128-16,-1-1 192 0,-2 1-192 0,-1-1 0 15,-3 1 0-15,-1 0 0 16,-1 1-1920-16,-2 1-448 0,14-1-64 0,-13-2-32 0</inkml:trace>
  <inkml:trace contextRef="#ctx0" brushRef="#br0" timeOffset="3730.39">22069 10886 20271 0,'-4'-18'896'0,"4"12"192"0,0 1-880 0,4-3-208 0,6 2 0 0,2 1 0 15,2-2 1664-15,1 2 272 0,3 2 64 0,2-1 16 16,3-3-1456-16,1 4-304 0,3-1-48 0,1 2-16 16,1 1 176-16,3 1 16 0,-3 1 16 0,4 1 0 15,2-1 128-15,-2 3 32 0,-2 1 0 0,-4 1 0 0,0-1 0 0,-6 4 0 16,0-2 0-16,-6 4 0 0,-4-1-256 0,-2 4-48 15,-4 1-16-15,-5 3 0 0,-5 3 128 0,-4 1 16 16,-3 3 16-16,-7-1 0 0,-7 0-48 0,-2 4-16 16,-2-1 0-16,-2 2 0 0,0-2-144 0,2-1-48 15,2 0 0-15,0-2 0 0,0-3 64 0,5-2 16 16,4-1 0-16,2-1 0 0,2-1 80 0,4-2 16 16,4-2 0-16,3-1 0 0,3 2-32 0,4-3 0 15,3 3 0-15,6-4 0 0,4 1 0 0,7-1 0 16,6 3 0-16,3 1 0 0,6-4-160 0,4 4-128 15,4-2 192-15,2-2-192 0,2 1 128 0,0-3-128 16,0 0 0-16,0 0 0 0,-3-4 128 0,-2 2-128 16,2 2 0-16,-1-3 0 0,-1-3 208 0,-1 0-64 15,-2 4-16-15,0 0 0 16,-1-2-2032-16,-4-1-400 0</inkml:trace>
  <inkml:trace contextRef="#ctx0" brushRef="#br0" timeOffset="6506.99">4394 15228 2751 0,'-10'10'256'0,"1"3"-256"16,0-2 0-16,2 2 0 0,-2-1 2912 0,0-1 544 16,3 3 96-16,-1-1 32 0,5-6-1536 0,-1 3-288 15,2-3-64-15,1-7-16 0,0 0-400 0,0 0-96 16,4 6-16-16,-4-6 0 0,9 5-176 0,1-1-32 16,1-3-16-16,1-2 0 0,3-4 32 0,1-6 16 15,3-3 0-15,4-3 0 0,1-2-288 0,4-4-48 16,2-1-16-16,1-5 0 0,2-2-256 0,1-2-64 15,1-4-16-15,-2-1 0 0,-1-2-48 0,-2-1 0 16,2-5 0-16,-3 0 0 0,1-5 0 0,-1-3-16 16,-1-5 0-16,-3 1 0 0,1-3-240 0,-3-4 176 15,-3-1-176-15,-3 0 160 0,-4-2-160 0,-1 4 0 0,-2 5 144 16,-2 5-144-16,-4 1 0 0,-2 10 0 0,-1 4 0 16,-1 10 0-16,0 4 0 0,-1 10 0 0,-1 1 0 0,-2 5 0 15,-1 7 0-15,-3 7 0 0,-2 6 0 0,-2 7-128 16,-2 5 128-16,-1 10 0 0,-1 8 0 0,-3 8-128 15,-3 8-32-15,0 7 0 0,1 6 0 0,-2 1 0 16,-1 5 160-16,1 4 0 0,0-3 0 0,1-5 0 16,2-5 0-16,6-9 0 0,4-7 0 0,0-8 0 15,3-4 0-15,4-6 144 0,3-4-16 0,5-7-128 0,5-7 320 0,0-2-64 16,3-8 0-16,4-5 0 0,3-4 16 0,4-7 0 16,4-6 0-16,0-3 0 0,2-3-96 0,3-5-32 15,1 0 0-15,3-2 0 0,1 0-144 0,1 6 0 16,-4 3 0-16,0 2 128 0,-2 2-128 0,-3 6 0 15,-2 7 0-15,-3 3 0 0,-3 3 0 0,-2 4-176 16,-1 8 176-16,-3 4-128 0,-5 1 128 0,-1 4 0 16,-3 3 0-16,-3-2-128 0,-1 4 128 0,-1-2 0 15,-4 4 0-15,2-9 0 0,0-3 0 0,2-3 0 16,-1-3 0-16,1-6 0 0,2-1 144 0,4-4-144 16,-1-6 192-16,5-1-192 0,-1-5 304 0,5-3-48 15,1-3-16-15,4-2 0 0,0 0-240 0,2-1 176 16,3-1-176-16,-1 3 160 0,0 1-160 0,0 4 0 15,-1 3 0-15,0 3 0 0,0 5 0 0,-1 6 0 16,-1 6-176-16,-5 3 176 0,-1 2 0 0,-4 6 0 16,0 1 0-16,-3 5 0 0,-3 1 0 0,-2 3 128 15,0 0 0-15,-3 2 0 0,-1-1-128 0,0 0 144 16,0-6-144-16,4 1 160 0,0-5-160 0,-1-2-192 0,2-4 32 0,4 2 16 31,2-5-2816-31,-1-11-560 0</inkml:trace>
  <inkml:trace contextRef="#ctx0" brushRef="#br0" timeOffset="6901.72">7225 13761 23039 0,'0'0'2048'0,"0"0"-1648"15,0 0-400-15,-5 12 0 0,-3 0 640 0,-1 6 64 16,-1 5 0-16,-1 5 0 0,-3 6 384 0,-1 8 96 15,-3 4 16-15,0 13 0 0,0 7 64 0,0 9 16 16,1 5 0-16,-1 2 0 0,-2 1-416 0,0 5-80 16,1 4-16-16,3-3 0 0,-3-2-288 0,0-1-64 15,0-8-16-15,1-4 0 0,0-7-160 0,0-4-48 0,0-5 0 0,3-5 0 16,2-8-192-16,1-4 176 0,4-6-176 0,1-7 160 16,0-3-352-16,3-6-80 0,2-6-16 0,1-2 0 31,1-11-2784-31,0 0-544 0</inkml:trace>
  <inkml:trace contextRef="#ctx0" brushRef="#br0" timeOffset="7540.48">7806 14260 19583 0,'0'0'864'0,"4"-4"176"0,-4 4-832 0,5-5-208 16,-5 5 0-16,8-5 0 0,-8 5 1232 0,0 0 208 15,0 0 32-15,0 0 16 0,0 0-368 0,0 10-80 16,0 6-16-16,-4 2 0 0,0 2 32 0,-1 6 0 16,-3 3 0-16,-2 4 0 0,-1 4-144 0,-3 2-16 15,2 5-16-15,-2 0 0 0,-1 7-288 0,0 0-48 16,-1 0-16-16,2-4 0 0,2-2-272 0,-1-3-48 16,2-4-16-16,2-3 0 0,0-5-64 0,0 1-128 15,0-5 176-15,1-1-176 0,2-3 0 0,1-5 0 16,2-6 0-16,2 3 0 15,1-3-1664-15,0-11-448 0,0 0-96 0</inkml:trace>
  <inkml:trace contextRef="#ctx0" brushRef="#br0" timeOffset="7950.26">8187 14346 27647 0,'3'-4'2448'0,"2"-3"-1952"0,3-1-496 0,2-2 0 15,2 2 240-15,4-3-48 0,0 2-16 0,2-1 0 0,2 1 272 0,2 1 64 16,2 3 16-16,2 4 0 16,2-4 80-16,-4 3 16 0,1 5 0 0,-2 3 0 0,-3 6-224 0,-1 0-32 15,-1 6-16-15,-3 4 0 0,-3 1-96 0,-3 1-32 16,-4 5 0-16,-5 7 0 0,-5 1 64 15,-4 3 16-15,-6 5 0 0,-3-3 0 0,-1 0 16 0,-5-2 0 16,-3 0 0-16,-4-6 0 0,3-5 160 0,0-1 32 16,0-2 16-16,2-4 0 0,2-1 48 0,3-5 16 15,2-2 0-15,4-2 0 0,4-1-256 0,3-2-48 16,3 0-16-16,4-4 0 0,1-5-144 0,0 0-128 16,6 10 192-16,4-5-192 0,3 2 160 0,3-1-160 15,3-1 128-15,7-1-128 0,1 1 0 0,3 0 128 16,3-2-128-16,0-2 0 0,-1-1 128 0,0 0-128 15,-1 0 128-15,11-3-128 16,-6-3-592-16,-4 2-208 0,-7-1-32 0,-3 1-16 16,-3-5-1776-16,-1 3-336 0,-4-7-80 0</inkml:trace>
  <inkml:trace contextRef="#ctx0" brushRef="#br0" timeOffset="8230.32">9408 14595 21183 0,'0'0'1888'16,"2"-5"-1504"-16,-1-3-384 0,4 5 0 15,-5 3 1856-15,11-2 320 0,3 0 48 0,1 0 16 0,3 2-656 0,3 0-128 16,5-1-32-16,0 0 0 0,5-2-608 0,2 6-128 15,0-3-32-15,5 1 0 0,-1-2-384 0,0 1-80 16,0 0 0-16,-3 0-16 0,-3 0-176 0,-2 0 0 16,-4-3 0-16,11 2 0 15,-8 2-1184-15,-4-2-272 0,-5-1-48 0,-5-4-13600 16</inkml:trace>
  <inkml:trace contextRef="#ctx0" brushRef="#br0" timeOffset="8701.39">11172 14076 16415 0,'0'0'720'0,"-4"-8"160"0,-1-1-704 0,-1 0-176 0,-2 1 0 0,-1 3 0 16,-1-1 1392-16,-1 4 240 0,-3 2 48 0,-4 7 16 16,-3 2-352-16,0 2-64 0,-3-1 0 0,1 4-16 15,-4 3-336-15,0 3-64 0,1 6-16 0,-1 2 0 16,0 5-112-16,2 2-32 0,-1 3 0 0,4 3 0 16,-1 3-272-16,2 0-64 0,2 1-16 0,4-1 0 15,1 3-96-15,6-4-32 0,3 1 0 0,3-3 0 0,2 0-48 0,5-4-16 16,4-6 0-16,6 0 0 0,4-6 32 0,5-1 16 15,7-4 0-15,8-5 0 0,3-5 176 0,5-2 16 16,3-6 16-16,-1-3 0 0,0-6-64 0,-2 0-16 16,-4-6 0-16,-1-2 0 0,0-4-80 0,-3-1 0 15,2-2-16-15,-2-2 0 0,1-5 32 0,-2-2 16 16,-5-2 0-16,-1-5 0 0,-2-4-16 0,-3-4 0 16,-4 0 0-16,-3-4 0 0,-5 0-64 0,-3 4-16 15,-3 0 0-15,-6 8 0 0,-4 3-192 0,-4 4 176 16,-4 7-176-16,-5 1 160 0,-5 2-160 0,-2 3 0 15,-4 5 0-15,-12-3 0 16,1 2-960-16,1 7-240 0,4 2-32 0,3 5-16 16,2 5-1824-16,3-1-352 0</inkml:trace>
  <inkml:trace contextRef="#ctx0" brushRef="#br0" timeOffset="8951.29">11112 14453 27871 0,'-6'12'1232'0,"6"-6"256"0,4 2-1184 0,1 4-304 0,2 3 0 0,4 2 0 16,4-2 1120-16,0 3 160 0,5 1 48 0,3 1 0 16,8 2 16-16,3 2 16 0,5 1 0 0,3-2 0 15,4 0-592-15,-3 1-112 0,1-3-16 0,-5 0-16 16,-3-1-304-16,-5 0-64 0,-1-3-16 0,-5 0 0 0,-3-2-240 0,-1-1 0 15,0 1 128-15,-4-5-128 16,-1 1-960-16,-2-2-224 0,-2-2-48 0,5-3-15648 16</inkml:trace>
  <inkml:trace contextRef="#ctx0" brushRef="#br0" timeOffset="9358.1">12879 13532 21183 0,'-6'-20'944'0,"3"13"192"0,1 0-912 0,2 7-224 0,0 0 0 0,0 0 0 15,0 0 1456-15,-4 15 240 0,-4 7 48 0,1 6 16 16,-1 5-704-16,2 9-144 0,0 8-16 0,0 7-16 16,-3 6-48-16,2 8 0 0,-1 3 0 0,2 10 0 15,-3 5-64-15,1 3 0 0,0 0-16 0,0 2 0 16,-1-2-288-16,-2-2-48 0,0-2-16 0,0-5 0 0,-2-7-96 15,1-6-32-15,0-4 0 0,0-8 0 0,0-2-80 16,0-6-32-16,2-4 0 0,1-7 0 0,1-4-160 0,3-4 0 16,2 0 0-16,0-6 0 15,3-6-1232-15,4-6-336 0,3-3-64 0,5-9-14256 16</inkml:trace>
  <inkml:trace contextRef="#ctx0" brushRef="#br0" timeOffset="9758.76">14159 14364 21183 0,'-15'-2'944'0,"15"2"192"0,0 0-912 0,0 0-224 15,0 0 0-15,0 0 0 0,14-1 1568 0,5-3 272 16,9-1 48-16,1 3 16 0,5-2-880 0,6 1-192 16,4 0-16-16,6-5-16 0,3 2-416 0,6-3-64 15,6 1-32-15,1 2 0 0,-2-3-288 0,-4 4 0 16,-6 1 128-16,-7-2-128 16,-7 2-1040-16,-7 3-272 0,-6 1-48 0,-10 2-16 0</inkml:trace>
  <inkml:trace contextRef="#ctx0" brushRef="#br0" timeOffset="9898.01">14314 14664 30399 0,'-13'7'1344'0,"13"-7"288"0,0 0-1312 0,0 0-320 15,0 0 0-15,0 0 0 0,14 5 832 0,5-1 80 16,7-5 32-16,4 1 0 0,7 1-544 0,9-1-96 16,5-1-32-16,7-3 0 0,5-5-272 0,-1 2 0 15,-4 0-128-15,-2-2-15280 0</inkml:trace>
  <inkml:trace contextRef="#ctx0" brushRef="#br0" timeOffset="10540.23">17179 13156 15487 0,'4'-18'688'0,"-1"12"144"0,-1 0-672 0,3-3-160 0,-2 1 0 0,-1-1 0 16,1 3 1408-16,-3 6 256 0,0 0 64 0,0 0 0 16,1-6-304-16,-1 6-48 0,0 0-16 0,0 0 0 15,-7 6-720-15,-2 5-160 0,-3 2-32 0,-1 7 0 16,-2 6 160-16,-1 4 32 0,-2 6 0 0,-1 5 0 0,-3 2-32 0,-1 5 0 15,0 7 0-15,2-2 0 16,0-1-192-16,5 2-32 0,1-1-16 0,3-5 0 0,5-3-368 0,3-4 144 16,3-6-144-16,3-2 0 0,2-2 384 0,2-6-16 15,4-5-16-15,2 1 0 0,-1-2-80 0,3-3-16 16,3-3 0-16,-2-1 0 0,0-6-64 0,3-1-32 16,0-1 0-16,-2-4 0 0,0-4-160 0,-2-2 0 15,-3 1 0-15,-3-1 0 16,-2-1-1984-16,-2 0-288 0,-3-3-48 0</inkml:trace>
  <inkml:trace contextRef="#ctx0" brushRef="#br0" timeOffset="10720.05">16696 13616 28559 0,'12'-5'2544'0,"0"-5"-2032"15,9 1-512-15,5-1 0 0,6 2 576 0,3-2 0 16,1 4 16-16,6-4 0 0,4 2 240 0,4 3 64 15,7-4 0-15,-13 5 0 0,11 0-192 0,7-2-48 16,7 0 0-16,1 1 0 0,0-3-320 0,-3 2-64 16,-1 1-16-16,-4 1 0 0,-3 1-512 0,-7 2-96 15,-5 0-32-15,-7 1-10400 0,-9 2-2080 0</inkml:trace>
  <inkml:trace contextRef="#ctx0" brushRef="#br0" timeOffset="11489.45">16568 14557 16575 0,'0'0'1472'0,"0"0"-1168"15,0 0-304-15,0 0 0 0,0 0 1424 0,0 0 240 16,11-4 32-16,5-3 16 0,3 0-400 0,6 0-80 15,8 0-16-15,4 2 0 0,5-4-480 0,5 3-96 16,2-3-32-16,2 3 0 0,1 1-176 0,2-3-48 16,3 2 0-16,-12 3 0 0,5-1 64 0,5 0 0 15,3 2 0-15,-4-1 0 0,-3 1-288 0,-6-1-160 16,-4 2 192-16,-5 2-192 16,-6-2-1552-16,-4 2-432 0,-6 0-64 0</inkml:trace>
  <inkml:trace contextRef="#ctx0" brushRef="#br0" timeOffset="11902.91">16584 15131 28959 0,'0'0'1280'0,"0"0"272"0,9-8-1232 0,3 1-320 15,-1 2 0-15,6 1 0 0,0 1 400 0,6-1 32 16,4 0 0-16,4 1 0 0,0 0 272 0,2-1 48 16,2 2 16-16,-2 2 0 0,-3 0-192 0,-3 3-16 15,-4 2-16-15,-3-1 0 0,-2 2-208 0,-4 2-32 16,-4-1-16-16,-2 6 0 0,-4 0-80 0,-4 0-16 16,-4 1 0-16,-3 5 0 0,-4 2 96 0,-3 2 16 15,-3-3 0-15,-2 2 0 0,-4 1-96 0,-2-1-16 0,-5 0 0 0,0 1 0 16,1-1 48-16,1-2 0 15,3-1 0-15,4-1 0 0,4-4 64 0,4-1 16 16,3 0 0-16,6-3 0 0,6 2-96 0,6-1-16 0,5-1 0 0,5-3 0 16,3 1 96-16,8-4 16 0,6 2 0 15,4-1 0-15,3-5-64 0,4-1 0 0,2-3 0 0,2 2 0 16,-2-2-256-16,-12 1 160 0,3-2-160 0,2-1 128 16,-2-2-128-16,-1 1 0 0,-1-1 0 0,8-3 0 31,-12 0-2112-31,-9-1-384 0,-8 1-96 0</inkml:trace>
  <inkml:trace contextRef="#ctx0" brushRef="#br0" timeOffset="12705.97">15846 13963 11055 0,'0'0'480'0,"0"0"112"0,0-7-464 0,0 7-128 0,0-4 0 0,0 4 0 15,0 0 2944-15,0 0 560 0,-3-5 112 0,3 5 32 16,0 0-1856-16,0 0-384 0,-5-4-64 0,5 4 0 0,0 0-336 0,0 0-64 16,0 0-16-16,0 0 0 15,0 0-240-15,0 0-48 0,0 0-16 0,0 0 0 16,5-5-144-16,2 1-32 0,2-1 0 0,1-1 0 0,2 1 0 0,1 1 0 16,1 0 0-16,1-2 0 0,2 1-32 15,2 1-16-15,1-1 0 0,1 1 0 0,-1 1-48 0,0 1-16 16,-1 0 0-16,7 0 0 0,-6-1-16 0,-3 0-16 15,-3 0 0-15,-9 2 0 0,-5 1-128 0,0 0-32 16,0 0 0-16,0 0 0 0,0 0 48 0,-9 4 16 16,-5 1 0-16,-4-2 0 0,-4 0-208 0,-2 2 144 15,-4 3-144-15,-2-2 128 0,-2 0-128 0,0 2 0 16,3-4 144-16,-3 0-144 0,3 1 0 0,4-1 0 16,2-1 0-16,5 0 128 0,4-2-128 0,3 2 0 15,0-2 0-15,11-1 0 0,0 0 0 0,0 0 0 16,0 0 0-16,9-1 0 0,3-2 0 0,3 1 0 15,8-1 0-15,1-1 0 0,3-1 0 0,-2 1 0 16,3-1 0-16,-3 3-128 0,2-5 128 0,0 4 0 16,0-1 0-16,-1 1 0 0,1-1 0 0,-3 1 0 0,-2 0 0 0,-5 2 0 15,-3 0 0-15,-2-1 0 0,-4 1 0 16,-8 1 0-16,0 0 0 0,0 0 0 0,0 0 0 16,-11 3 0-16,-1-1 0 0,-6 3 0 15,-4-1 0-15,-2 0 128 0,-4 0-128 0,0-1 0 0,-1 4 0 0,-3-3 128 16,3 1-128-16,1 0 0 0,1-1 0 0,3-2 128 15,3 1-128-15,3-1 0 0,2 1 0 0,5 1 0 16,2-2 0-16,9-2 0 0,-2 4 0 0,7 2-12864 16,6-1-2608-16</inkml:trace>
  <inkml:trace contextRef="#ctx0" brushRef="#br0" timeOffset="14223.48">19019 13846 18831 0,'0'0'832'0,"0"0"176"0,1-7-816 0,-1-3-192 16,0 3 0-16,0 7 0 0,0 0 1552 0,0 0 272 15,0 0 48-15,0 0 16 0,0 0-688 0,0 0-144 16,-1 12-32-16,-3 6 0 0,-1 4-192 0,0 3-32 16,-2 0-16-16,1 7 0 0,-2 5-80 0,2 1-32 15,0-1 0-15,0 5 0 0,1-1-160 0,0 5-16 16,0-1-16-16,1 0 0 0,2-3-112 0,-1-2-32 15,1-3 0-15,0-3 0 0,1-3-144 0,1 0-48 0,0-4 0 0,1 0 0 16,3-8-144-16,-2-4 0 0,-2-15 144 0,2 13-144 16,-1-1-128-16,1 0-112 0,-2-12-16 0,0 0 0 31,0 0-2192-31,-12 1-448 0,-3-1-96 0</inkml:trace>
  <inkml:trace contextRef="#ctx0" brushRef="#br0" timeOffset="14393.93">18529 14348 13823 0,'0'0'1216'0,"0"-7"-960"0,4-2-256 0,2 4 0 0,6-1 2864 0,2-2 528 16,1 4 96-16,8-1 32 0,1 0-1872 0,9 0-368 16,7 0-80-16,7-2-16 0,7 1-224 0,5 1-32 15,3-3-16-15,-18 3 0 0,6 0-304 0,3-2-64 16,3 0-16-16,4 2 0 0,2-3-208 0,-1 2-32 16,0-3-16-16,-5 3 0 15,-6 2-1168-15,-6 0-256 0,-4-1-32 0</inkml:trace>
  <inkml:trace contextRef="#ctx0" brushRef="#br0" timeOffset="15140.48">22843 13465 13071 0,'0'0'576'0,"0"0"128"0,0 0-576 0,4-6-128 16,0-1 0-16,-1 2 0 0,-3 5 1088 0,0 0 176 16,3-10 32-16,-1 4 16 0,-2 6-416 0,0-9-64 15,-2 3-32-15,0-3 0 0,-3 0 0 0,0 4 0 16,0-6 0-16,-3 5 0 0,-2-3-80 0,-5 3-16 15,-2-3 0-15,-3 3 0 0,-4 1-192 0,-4-2-32 0,-4 2-16 0,-5 3 0 16,-4 2-16-16,-5 0-16 16,-3 1 0-16,-3 1 0 0,-3 1 0 0,-1 3 0 0,-2 1 0 0,-2 5 0 15,-2-1 32-15,-4 1 16 0,-6 3 0 0,0 5 0 16,-1 4-32-16,0 5 0 0,-1 3 0 0,4 5 0 16,4 3-64-16,-19 24 0 0,14-3-16 0,15 0 0 15,7 0-176-15,13-5-48 0,8 1 0 16,9-2 0-16,6-8-144 0,10 0 192 0,6 1-192 0,8 2 192 0,8-2-32 0,2-14 0 15,5 2 0-15,9 1 0 0,5-2 16 0,10 1 0 16,6-1 0-16,6 1 0 0,6-6 16 0,4 2 0 16,4 0 0-16,2-5 0 0,-1-2-192 0,-2-5 192 15,-1 0-192-15,-3-4 192 0,-2-3-192 0,-2-6 192 16,1-2-192-16,-4 1 192 0,-1-4-192 0,-6 1 128 16,-6-2-128-16,-7-1-11520 15,-2 2-2400-15</inkml:trace>
  <inkml:trace contextRef="#ctx0" brushRef="#br0" timeOffset="25795.62">2958 16253 5519 0,'-13'5'496'0,"4"-2"-496"16,0 5 0-16,1-2 0 0,0 1 1168 0,3 2 144 16,5-9 32-16,-3 11 0 0,2 3-176 0,5 0-16 15,-2 1-16-15,6-1 0 0,3-1-320 0,2 1-64 16,2 1-16-16,3-1 0 0,2 2-16 0,2-5 0 16,1 0 0-16,1-3 0 0,2 0 32 0,-1-5 0 15,0 0 0-15,2-3 0 0,0-1-64 0,-2-1-16 16,1-1 0-16,-2-5 0 0,0 2-224 0,-1-5-32 15,-2 3-16-15,1-4 0 0,-2 3-16 0,2-5-16 0,-2-2 0 16,-1 0 0-16,-2 1-368 0,-2-3 128 16,-1-2-128-16,-1-1 0 0,0 3 128 0,-5-1-128 0,-2 1 128 0,-3-2-128 15,-3-2 176-15,-3-1-48 16,-5 1 0-16,-1 2 0 0,-4-2 144 0,-2 0 32 0,-4-1 0 0,-3 2 0 16,0 5-128-16,-1 6-32 0,-2 1 0 0,0 6 0 15,-3 6-144-15,-2 8 0 0,-5 6 144 0,-2 6-144 16,-2 2 0-16,-3 7 128 0,-4 3-128 0,1 5 0 15,-3 4 176-15,3 3-48 0,3 5 0 0,-1 4 0 16,3 4 208-16,5 0 48 0,3 2 0 0,1-2 0 16,5 0-192-16,3-2-16 0,4-2-16 0,6-8 0 15,4-3 0-15,8-6 0 0,6-4 0 0,4-4 0 16,3-5 0-16,9 0 0 0,5-7 0 0,8-1 0 16,4-1 32-16,7-4 16 0,8-2 0 0,5-1 0 0,8-4-208 15,4 0 128-15,1-4-128 0,3 3 0 0,0-4 0 0,2 2-240 16,5 7 32-16,2-2-9968 15,1-3-2000-15</inkml:trace>
  <inkml:trace contextRef="#ctx0" brushRef="#br0" timeOffset="26717.59">15006 16555 14447 0,'0'0'640'0,"0"0"128"0,0 0-608 0,0 0-160 16,-7 6 0-16,7-6 0 0,0 0 1200 0,0 0 208 0,0 0 32 0,0 0 16 15,12 8-48-15,2-2-16 0,2-4 0 0,6-2 0 16,3 0-480-16,4-2-80 0,3-3-32 0,4 0 0 16,1 0-160-16,3-5-16 0,0 1-16 0,-2-2 0 15,0 2-160-15,-13 0-16 0,2 0-16 0,0-1 0 16,1-3-32-16,-1 2 0 0,-1-3 0 0,0-3 0 15,-5 2-112-15,-2-2-16 0,-3 0-16 0,-5-1 0 0,-5 0-48 0,-4-1 0 16,-6-1 0-16,-8-2 0 0,-3 0-32 0,-12-6-16 16,-7 9 0-16,-5 5 0 0,-6 5-144 0,-6 7 128 15,-6 6-128-15,-5 5 128 0,-4 6 32 0,-2 6 0 16,0 6 0-16,0 5 0 0,4 5 352 0,4 3 80 16,3 4 16-16,10 0 0 0,5-2-48 0,10 1-16 15,9-2 0-15,10-3 0 0,9-2-208 0,8-2-32 16,9-2-16-16,7-2 0 0,8 3-96 0,9-2 0 15,8-1-16-15,7-5 0 0,4-1-32 0,11-1 0 16,7-2 0-16,5-2 0 0,3-1-368 0,2-3-80 16,-3 1-16-16,5 3 0 15,1 0-2576-15,0 1-528 0</inkml:trace>
  <inkml:trace contextRef="#ctx0" brushRef="#br0" timeOffset="38777.01">5772 13966 11055 0,'8'-6'976'0,"-1"-1"-784"16,2 1-192-16,1-2 0 0,-1 3 800 0,2-1 112 15,-4-2 32-15,1 4 0 0,-3 1-176 0,1 1-16 16,-6 2-16-16,0 0 0 0,0 0 0 0,0 0 0 16,0 0 0-16,0 0 0 0,-1 7-192 0,-4 3-32 15,-1-1-16-15,-10 12 0 0,-3 7 272 0,-4 3 48 0,-7-1 16 0,-7 5 0 16,-6 0-288-16,-6 10-48 16,-6 4-16-16,-4 10 0 0,-2 3 64 0,-9 8 16 15,-6 6 0-15,-11 9 0 0,-5 11 192 0,-5 5 32 0,-2 6 16 0,-7 9 0 16,-9 3 112-16,-6 12 32 15,-2 5 0-15,-6 4 0 0,-4 1-272 0,2 4-48 16,1 4-16-16,4-1 0 0,3-1-176 0,2-6-48 16,2-8 0-16,4 1 0 0,2-6-48 0,7-10-16 0,4-7 0 15,7-3 0-15,7 1-112 0,9-8-16 0,7-7-16 0,5-12 0 16,6-4-176-16,7-7 0 0,3-8 0 0,8 0 0 31,6-6-1120-31,6-5-160 0,6-7-16 0,5-5-9712 0,0-7-1920 0</inkml:trace>
  <inkml:trace contextRef="#ctx0" brushRef="#br0" timeOffset="40511.94">23314 15954 16527 0,'0'0'720'0,"-7"4"176"0,-3-1-720 0,0 3-176 16,1-4 0-16,1 1 0 0,1-2 1504 0,7-1 272 15,-5 2 48-15,5-2 16 0,0 0-336 0,0 0-64 16,0 0-16-16,7 0 0 0,5-1-272 0,2-1-64 16,1-1-16-16,4-1 0 0,4-2-336 0,5 1-64 15,0-4-16-15,5 1 0 0,3 2-336 0,2-3-80 16,0 3-16-16,1-2 0 0,-1 2-224 0,-5 2 0 0,-2 0 0 0,6 0 0 31,-9 4-2176-31,-9 2-448 0</inkml:trace>
  <inkml:trace contextRef="#ctx0" brushRef="#br0" timeOffset="40676.46">23141 16314 28559 0,'0'0'2544'0,"0"0"-2032"0,0 0-512 0,0 0 0 16,0 0 144-16,0 0-144 0,10 1 128 0,3-1-128 16,3-1 816-16,7-1 80 0,5 1 0 0,10-3 16 15,4-5-144-15,6 4-16 0,6 0-16 0,3 0 0 16,2 1-400-16,-1 0-80 0,-3 2 0 0,18-2-16 31,-10 2-2160-31,-6 4-448 0</inkml:trace>
  <inkml:trace contextRef="#ctx0" brushRef="#br0" timeOffset="42026.59">24857 15561 2751 0,'0'0'256'0,"-7"1"-256"16,7-1 0-16,-10 3 0 0,3-1 2640 0,7-2 496 16,-9 6 80-16,1-3 32 0,1 2-1456 0,0 4-304 15,7-9-48-15,-5 8-16 0,5-8-320 0,-2 11-64 16,0 0-16-16,5-1 0 0,-3-10-288 0,7 10-64 16,1 1-16-16,5 2 0 0,0-2-16 0,4 1-16 15,4-2 0-15,3-2 0 0,6 2-64 0,8-2-16 16,8-1 0-16,2 0 0 0,3-5 144 0,-1-2 16 15,-1 0 16-15,1-1 0 0,0-3-112 0,-1-2-32 0,0 1 0 0,4 2 0 16,2-2 0-16,-3-1 0 16,-7-1 0-16,-3 0 0 0,-3 0-256 0,-5 0-48 0,-5-6-16 0,-1 0 0 15,-4-1-80-15,-2 3-32 16,-3-3 0-16,-1 0 0 0,-2-4-16 0,-3-1-128 0,-3 1 192 0,-2 0-64 16,-2 2-128-16,-2-1 128 15,-2 1-128-15,0 2 128 0,-4 0-128 0,0 0 0 0,-3 1 0 0,-2 3 0 16,0-3 0-16,-2 6 0 0,-3-4 0 0,0 6 0 15,-5-1 0-15,-1 3 0 0,-2 2-144 0,-3 1 144 16,-3 1 0-16,-4 5 0 0,-2 0-128 0,-4 2 128 16,-8 2 0-16,-1 4 0 0,-2-2-128 0,2 5 128 15,2 2 0-15,2 5 0 0,-2 3 0 0,4 2 0 0,-2-2 160 16,2 2-16-16,0 3 0 0,0 1 0 16,-5 2 64-16,3 5 16 0,3 0 0 0,5 2 0 0,7 0-48 0,3-1-16 15,6 1 0-15,5 0 0 0,3-4-160 0,5-1 0 16,4-2 144-16,7-1-144 0,4-5 144 0,6-1-144 15,3 0 192-15,11-3-192 0,7 1 224 0,2-1-64 16,1-3-16-16,1-1 0 0,2 1 64 0,1-6 16 16,2-4 0-16,1-1 0 0,1-3-16 0,3 1 0 15,4-3 0-15,-2-3 0 0,0-1-48 0,-5-2-16 16,-2-1 0-16,-2 0 0 0,-2-1-144 0,-5 0 128 16,-5-2-128-16,-2-2 128 15,-3-2-784-15,-2-3-176 0,0 0-16 0,-3-1-11536 16,-4-1-2304-16</inkml:trace>
  <inkml:trace contextRef="#ctx0" brushRef="#br0" timeOffset="42819.26">26654 14118 18143 0,'-12'-3'800'0,"12"3"160"0,0 0-768 0,-8 1-192 16,8-1 0-16,0 0 0 0,0 0 1216 0,0 0 208 16,0 0 48-16,0 0 0 0,0 0-384 0,14 0-64 15,4-1 0-15,2 1-16 0,3 1-16 0,2-4 0 16,3 0 0-16,3-3 0 0,1 3-160 0,-1-1-16 16,2 0-16-16,-8 0 0 0,1-1-128 0,3 3-32 15,2 2 0-15,-2-3 0 0,-1 0-240 0,-1 2-48 16,0 0-16-16,-3 1 0 0,-3-1-208 0,-2 1-128 15,-3 0 160-15,-1 1-160 16,-5 1-256-16,-10-2-160 0,0 0-32 0,0 0-10336 16,0 0-2080-16</inkml:trace>
  <inkml:trace contextRef="#ctx0" brushRef="#br0" timeOffset="43241.62">27963 13342 18431 0,'0'-15'1632'0,"0"15"-1312"0,3-7-320 0,0-2 0 16,-3 3 656-16,3-2 64 0,0 2 16 0,-2 2 0 15,-1 4 464-15,0 0 80 0,0 0 32 0,0 0 0 0,0 0-480 0,0 0-80 16,0 0-32-16,-7 4 0 0,0 4-192 0,-2 0-32 16,-1 5-16-16,0 0 0 0,-1 5 128 0,-2 0 32 15,-1 1 0-15,0 3 0 0,1 1-144 0,0 3-32 16,1 0 0-16,0-1 0 0,1 3 48 0,1-2 0 16,1 3 0-16,1-2 0 0,2 1-288 0,1-2-48 15,1 0-16-15,3-2 0 0,2 3 32 0,1-5 16 16,1-1 0-16,1-2 0 0,1 2-48 0,1-5-16 15,2-2 0-15,1 0 0 0,0-4 32 0,1 1 0 16,1-3 0-16,2 1 0 0,1-5 160 0,0 0 48 16,0 1 0-16,-1-1 0 15,-1-3-672-15,0-1-128 0,-2-1-32 0,-2-3 0 16,-8 4-1616-16,5-8-336 0,-3 2-64 0</inkml:trace>
  <inkml:trace contextRef="#ctx0" brushRef="#br0" timeOffset="43395.81">27566 13625 23951 0,'0'0'1056'0,"0"0"224"0,-2-9-1024 0,5 4-256 16,1-2 0-16,3 2 0 0,3 1 1216 0,4 0 176 0,4 1 32 0,6 1 16 15,4 2-352-15,4 2-80 0,2-2-16 0,3 0 0 16,1-2-480-16,2 1-112 0,-2 1-16 0,1-3 0 16,0 1-224-16,0 0-160 0,-1 2 192 0,-1 0-192 31,-1 2-1152-31,-2-1-352 0,-4 1-64 0</inkml:trace>
  <inkml:trace contextRef="#ctx0" brushRef="#br0" timeOffset="43749.82">27338 14454 18431 0,'0'0'816'0,"0"0"160"0,0 0-784 0,0 0-192 15,0 0 0-15,0 0 0 0,0 0 1632 0,8-3 288 16,1-2 48-16,7-2 16 0,2 2-432 0,2-3-80 15,3-1 0-15,6 4-16 0,2-4-432 0,-7 4-96 16,3 3-16-16,5-5 0 0,4 2-304 0,4 0-64 16,3-4-16-16,-1 3 0 0,1 3-256 0,-3-1-48 0,-6-2-16 0,-4 2 0 15,-3 2-208-15,-4-1 0 0,-5-1 0 0,0 4-160 32,-6 2-1504-32,-2-1-320 0,-10-1-48 0,0 0-7552 0,0 0-1504 0</inkml:trace>
  <inkml:trace contextRef="#ctx0" brushRef="#br0" timeOffset="44247.12">27459 14739 14559 0,'0'0'640'0,"-5"5"144"0,5-5-624 0,-12 4-160 16,2 5 0-16,4-4 0 0,6-5 1280 0,-7 6 240 16,7-6 32-16,0 0 16 0,-6 6-304 0,6-6-64 15,0 0-16-15,0 0 0 0,0 0-80 0,0 0-16 16,5 12 0-16,-5-12 0 0,0 0 32 0,13 1 0 16,2 3 0-16,-2-3 0 0,0-1-320 0,-3 0-64 15,4 0-16-15,1 0 0 0,-1 3-80 0,2-1-32 16,-2 1 0-16,3 1 0 0,-1 1-64 0,1 0-16 15,-3 4 0-15,-1-3 0 0,-3 2-208 0,-2 0-32 16,-2 4-16-16,-1-2 0 0,-5 4-80 0,-3 0 0 16,-2-1-16-16,-4 2 0 0,-2 0 16 0,-11 8 0 0,-2-1 0 0,-4 1 0 15,-2 1 0-15,-2 2 16 0,0-1 0 16,3-5 0-16,1-4-16 0,1 1-16 0,2 1 0 16,3-3 0-16,4-2-16 0,4-3 0 0,3 0 0 0,5-2 0 15,3 1-160-15,3-9 0 0,0 0 0 0,12 5 128 16,3 0-128-16,3-1 128 0,5-1-128 0,3-4 128 15,3-4 0-15,3 3-128 0,3-1 192 0,-9 3-64 16,5-1-128-16,3-1 0 0,4-1 0 0,3 1 128 0,2 4-128 0,-1-2 0 16,-1-4 0-16,-3 0 0 0,-3 4 0 0,-3 0 0 15,-4 0 0-15,-2-1 0 16,-5-3-1344-16,-3 3-336 0,-3 2-80 0,-2 0-16160 16</inkml:trace>
  <inkml:trace contextRef="#ctx0" brushRef="#br0" timeOffset="45158.58">28703 15789 16575 0,'-16'-4'1472'0,"6"4"-1168"0,-2 0-304 0,1 4 0 16,-1-1 400-16,3 3 32 0,2 1 0 0,7-7 0 16,-7 9 432-16,5 2 96 0,1-2 0 15,4 4 16-15,5-5-240 0,3 1-48 0,5-3-16 16,7 2 0-16,6-5 128 0,5-1 32 0,4 1 0 0,5 0 0 16,5 0-128-16,1 0-32 0,1 0 0 0,2-4 0 15,1-4-192-15,4 1-32 0,2 1-16 0,-1-2 0 16,0-5 16-16,-6 1 16 0,-3-4 0 0,-6-1 0 15,-2-1-112-15,-9-1-32 0,-7-3 0 0,-2 1 0 16,-2 0-64-16,-8-1 0 0,-5 0-16 0,-3-2 0 0,-1 4 32 0,-7-2 16 16,-4 0 0-16,-5-2 0 0,-3-4-80 0,-4 1-16 15,-5-1 0-15,-4 3 0 0,-3 3-48 16,-3 6-16-16,-4 1 0 0,-6 9 0 0,-9 1-128 0,1 5 0 16,-4 6 0-16,-2 7 0 0,-4 7 0 0,1 4 0 15,1 6 0-15,-1 0 0 0,-4 1 176 0,3 6-48 16,3 2-128-16,6 6 192 0,6 3 64 0,5-2 16 15,6 0 0-15,8 0 0 0,4 2-64 0,6-5-16 16,9-2 0-16,4-3 0 0,5 2-32 0,7-2-16 16,4-2 0-16,7-1 0 0,7-5-16 0,8-2-128 15,7-8 192-15,11 1-64 0,12 0 64 0,3-4 0 16,4-3 0-16,4-7 0 0,2-1-64 0,9-5-128 16,7-4 192-16,-1-3-64 0,-4-2-128 0,-3-5-144 15,-8 0 144-15,-2-5-208 16,0-3-2560-16,-1-5-512 0</inkml:trace>
  <inkml:trace contextRef="#ctx0" brushRef="#br0" timeOffset="45793.44">31015 13548 12783 0,'0'0'560'0,"3"-10"128"0,-2-4-560 0,-1 1-128 0,0 1 0 0,0 0 0 16,-2 3 1280-16,-1 0 240 16,-1-1 32-16,-1 2 16 0,-2-1-208 0,-1 3-32 0,-1 2-16 0,-4-1 0 15,-3 0-368-15,-3 2-80 0,-4 2-16 0,-2 4 0 16,-7 0-224-16,0 5-48 0,-2 1-16 0,-2 5 0 15,-2 5 32-15,1 6 16 0,0-2 0 0,2 4 0 16,-1 4 48-16,3 2 16 0,2 1 0 0,6-1 0 16,6 0-176-16,6-3-48 0,4 2 0 0,7 1 0 15,7-2 48-15,6-6 0 0,6-1 0 0,8 1 0 0,8-5 80 16,7-2 32-16,9-4 0 0,3-4 0 16,9 1-208-16,6-4-32 0,4 0-16 0,-3-6 0 0,0-6-192 0,-2 0-32 15,0 0-128-15,-22-2 192 0,7-2-192 0,3 0-160 16,2 1 32-16,0 2-11680 15,-3-2-2336-15</inkml:trace>
  <inkml:trace contextRef="#ctx0" brushRef="#br0" timeOffset="49364.38">23185 18928 21535 0,'-12'1'960'0,"12"-1"192"0,-11 4-928 0,11-4-224 16,0 0 0-16,0 0 0 0,0 0 448 0,0 0 32 15,13 2 16-15,6-4 0 0,5-2 320 0,7-1 64 0,7 0 16 0,6-5 0 16,6-1-448-16,7-2-96 0,4 0-16 0,3 3 0 16,-1-3-144-16,-5-1-48 0,-2 0 0 0,-4 3 0 15,-3-2-144-15,-2 6 0 0,-4 0 0 16,-3 3-8352-16,-6 3-1696 0</inkml:trace>
  <inkml:trace contextRef="#ctx0" brushRef="#br0" timeOffset="49525.42">23323 19268 20271 0,'-11'7'1792'0,"11"-7"-1424"0,-7 4-368 0,7-4 0 15,0 0 1696-15,0 0 272 0,0 0 48 0,14 3 16 16,4-3-1008-16,6-2-192 0,9 0-32 0,7-2-16 16,13-4-208-16,5 3-64 0,6-5 0 0,0 2 0 0,4-3-304 0,-1 1-64 15,-1-4-16-15,3 2-9760 16,1 6-1952-16</inkml:trace>
  <inkml:trace contextRef="#ctx0" brushRef="#br0" timeOffset="50230.82">26249 18468 8287 0,'0'0'736'0,"0"0"-592"15,0 0-144-15,0 0 0 0,6-8 1664 0,-6 8 320 16,0 0 48-16,6-6 16 0,-2-4-832 0,-4 10-176 16,0 0-16-16,0 0-16 0,-1-9-112 0,1 9-32 15,-6-8 0-15,6 8 0 0,-7-6-96 0,-3 2 0 16,-3-2-16-16,-1 3 0 0,0 2-96 0,-3 1-16 15,-8 3 0-15,0-1 0 0,-2 3 32 0,-2 0 0 16,-1 5 0-16,-3-1 0 0,-3 4-80 0,-1 2-16 16,-2 3 0-16,-5 4 0 0,-3-2-128 0,-5 9-48 0,-9 4 0 15,-1 3 0-15,-4 2-16 0,1 4 0 0,3 11 0 0,2 1 0 16,2-1-176-16,-1 3-32 0,3 3-16 0,4 0 0 16,4 0-160-16,8-6 128 0,9-8-128 0,8-1 128 15,7-2-128-15,10-3 160 0,6-2-160 0,10-1 160 16,9-4-160-16,11-3 160 0,9-6-160 0,4 2 160 15,6-3 0-15,4-3 0 0,3-3 0 0,5-4 0 16,5-2 48-16,6 1 16 0,7-5 0 0,-3-1 0 16,-4-3-224-16,-4-1 176 0,-3 2-176 0,-1-3 160 15,-2 1-288-15,-2-1-64 0,-4 0-16 0,-3-1-10864 16,-6-4-2176-16</inkml:trace>
  <inkml:trace contextRef="#ctx0" brushRef="#br0" timeOffset="51070.96">26931 19195 11055 0,'0'0'976'0,"-7"8"-784"15,7-8-192-15,-7 5 0 0,7-5 1360 0,0 0 240 16,-6 5 32-16,6-5 16 0,0 0-208 0,0 0-32 15,0 0-16-15,10 9 0 0,0-5-208 0,6-1-32 16,3-1-16-16,2-1 0 0,3-1-176 0,6 0-16 16,1-3-16-16,6 1 0 0,3-1-240 0,-1-2-48 15,-1-1-16-15,0 0 0 0,-1-7-64 0,-2-1-16 16,-4-3 0-16,-1 2 0 0,-2 1-96 0,-3-2 0 16,-1-1-16-16,-2 2 0 0,-3 0-208 0,-1-2-32 0,-3 0-16 0,-2 2 0 15,-3 0-16-15,-4-3 0 0,-2-1 0 0,-3 0 0 16,-3-1 96-16,-5 1 0 0,-3-2 16 0,-5 4 0 15,-4 0-144-15,-3 7-128 0,-3 0 192 0,-7 5-192 16,-4 5 0-16,-3 2 0 0,-7 4-192 0,-3 6 48 16,-5 4 16-16,2 6 0 0,3 10 0 0,3 3 0 15,3 4 128-15,3 1-208 0,5 3 80 0,5-3 128 16,6 2-160-16,5-4 160 0,5-8 0 0,5 0-144 16,4-4 144-16,5 0 0 0,5-6 160 0,4-2-160 15,4-2 192-15,6 0-64 0,4-5-128 0,5 1 192 0,4-4 0 16,4-1-16-16,5-5 0 0,4-2 0 0,2-1-16 15,0-1 0-15,-3-4 0 0,-2 3 0 16,-3 0-608-16,-2 1-112 16,-4-6-16-16,-1 2-10368 0,1 0-2080 0</inkml:trace>
  <inkml:trace contextRef="#ctx0" brushRef="#br0" timeOffset="51480.89">27927 18040 15999 0,'0'0'704'0,"0"0"160"0,-9 3-688 0,9-3-176 0,0 0 0 0,-9 2 0 16,9-2 1008-16,0 0 160 0,0 0 48 0,0 0 0 15,0 0-16-15,0 0 0 0,11 2 0 0,5 1 0 16,1-3-240-16,2-1-64 0,3-2 0 0,2-1 0 15,2-1-336-15,0 0-80 0,2 1-16 0,3-1 0 0,-1-1-160 0,2 2-48 16,1 1 0-16,-5 1 0 0,-3-2-256 0,-3 0 160 16,-2 2-160-16,-2 2 128 0,-1 0-304 0,-2 1-64 15,0 2-16-15,0 0-8704 16,-2 0-1728-16</inkml:trace>
  <inkml:trace contextRef="#ctx0" brushRef="#br0" timeOffset="51815.68">28991 17545 11967 0,'0'0'1072'0,"0"0"-864"0,0-10-208 0,0 10 0 15,0 0 1568-15,0 0 272 0,0 0 48 0,-9-2 16 16,-2 3-832-16,-1 5-176 0,-3 1-16 0,-3 8-16 16,-1-1 80-16,-2 5 16 0,0 2 0 0,-5 4 0 15,1 4-256-15,-1-1-64 0,1 1 0 0,3 4 0 16,5 1-64-16,3-1-32 0,1 0 0 0,4-2 0 16,4 1-160-16,4-2-16 0,4-4-16 0,3 2 0 15,1-7-96-15,3 1-32 0,2-3 0 0,0-1 0 16,2 0-32-16,3-3 0 0,0-1 0 0,-1-4 0 15,-1 1-192-15,-1 0 0 0,-1-5 0 0,-3-2 0 16,-10-4-2176-16,10-4-320 0</inkml:trace>
  <inkml:trace contextRef="#ctx0" brushRef="#br0" timeOffset="52003.87">28396 17783 24879 0,'0'0'2208'0,"15"-3"-1760"15,4 0-448-15,3-3 0 0,4 1 448 0,1 2 16 16,7 0 0-16,6 1 0 0,2-2 480 0,6-1 80 16,3 2 32-16,2 2 0 0,-1-2-416 0,0 2-96 15,2-3-16-15,-2 0 0 0,-3 3-336 0,-4 1-64 16,-2-1 0-16,-3 1-128 16,-4 0-1488-16,0 2-416 0,-3 3-80 0</inkml:trace>
  <inkml:trace contextRef="#ctx0" brushRef="#br0" timeOffset="52316.59">30054 17235 19119 0,'0'0'832'0,"0"0"192"0,0 0-816 0,-10 9-208 0,0 4 0 0,-4-2 0 0,-5 3 1008 0,0 5 144 15,-1 5 48-15,-4 3 0 0,-4 5-80 0,-5 6-16 16,-6 4 0-16,-3 5 0 0,-2 4-16 0,-3 2-16 16,-1 2 0-16,-1 3 0 0,1 5-448 0,2-5-96 15,4 0-16-15,2-3 0 0,3-7-368 0,5-1-144 16,3-5 0-16,5-2 144 0,5-5-144 0,3-2 0 15,5 1 0-15,4-8 0 16,1 0-1088-16,5-5-320 0,1-2-48 0,5-2-7536 16,3-3-1504-16</inkml:trace>
  <inkml:trace contextRef="#ctx0" brushRef="#br0" timeOffset="52685.58">29751 18088 28559 0,'0'0'1264'0,"2"-6"272"0,3-5-1232 0,5 6-304 0,4 2 0 0,3 0 0 16,1-2 0-16,2 1 0 0,4 0 0 0,2 2 0 15,-1-2 592-15,2 0 176 0,-1 2 16 0,1 2 16 16,-1 0-48-16,-2 5-16 0,-4 1 0 0,-2 3 0 15,-5 4-368-15,-4 2-80 0,-4 4-16 0,-7 4 0 16,-5 1-272-16,-7 0 160 0,-4 4-160 0,-4 1 128 16,-7 3 0-16,5-1-128 0,-2-6 192 0,5 2-64 0,3-4 32 15,4-2 0-15,4-3 0 0,5-1 0 0,5-2 240 0,5-1 48 16,6-3 16-16,6 2 0 0,6-2 224 0,10-3 32 16,5-3 16-16,5-1 0 0,4-4-384 0,7-1-80 15,4-3-16-15,2 0 0 0,2-1-112 0,-2-3-16 16,-4 2-128-16,-3 3 192 0,-3 1-192 0,-5 1-128 15,-3-1 128-15,-2 4-12416 16,-2 1-2368-16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588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15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674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7C94-2CEB-4B73-9B7A-3C15C98B9A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365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27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934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305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315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200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8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77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AD53-E226-49EB-9E89-4F20BA5BC6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9938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860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9032-1AD5-453E-B2F5-4BAD0ED994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144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C665-88DC-489B-A6AB-911BE25E1F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348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D04-9179-4555-8AF9-359A22FA68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992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DD9C4-968C-45EF-B82A-DE36319C7E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2B0FD-1090-4141-91C9-0CE519BCF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03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0D09A-E4EE-4D6C-B2E9-E00F5DA420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33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1CF49-95E8-41E6-A78E-586B990A49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92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C1BC-75BF-4D9A-AB45-3F60716C6ED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82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9AA2-7380-42D9-9DAA-DDD4E5683E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68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5727-2A35-403E-AC5F-078BB05AA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678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5727-2A35-403E-AC5F-078BB05AAE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27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customXml" Target="../ink/ink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customXml" Target="../ink/ink1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s://www.wolframalpha.com/input/?i=plot+-7+e%5E%7B-x%2F2%7D+%2B+12+from+x%3D0+to+10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customXml" Target="../ink/ink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customXml" Target="../ink/ink23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8889A-68F2-4AD4-A075-257056A51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1887200" cy="4344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90B3FE-1F47-4CBB-96BF-9C62269B2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080"/>
          <a:stretch/>
        </p:blipFill>
        <p:spPr>
          <a:xfrm>
            <a:off x="0" y="4800600"/>
            <a:ext cx="11887200" cy="1066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5DC5B0-6A48-4B74-9C95-B9BD570A7C79}"/>
              </a:ext>
            </a:extLst>
          </p:cNvPr>
          <p:cNvSpPr/>
          <p:nvPr/>
        </p:nvSpPr>
        <p:spPr>
          <a:xfrm>
            <a:off x="3276600" y="4953000"/>
            <a:ext cx="845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EA4E5A-4EBE-4B08-A82D-57D7DDF40FB8}"/>
              </a:ext>
            </a:extLst>
          </p:cNvPr>
          <p:cNvCxnSpPr/>
          <p:nvPr/>
        </p:nvCxnSpPr>
        <p:spPr>
          <a:xfrm flipV="1">
            <a:off x="304800" y="4572000"/>
            <a:ext cx="11201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14C7B2C-8AA9-40A3-9F7F-10C0524FB529}"/>
                  </a:ext>
                </a:extLst>
              </p14:cNvPr>
              <p14:cNvContentPartPr/>
              <p14:nvPr/>
            </p14:nvContentPartPr>
            <p14:xfrm>
              <a:off x="185760" y="800640"/>
              <a:ext cx="11647800" cy="6347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14C7B2C-8AA9-40A3-9F7F-10C0524FB5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400" y="791280"/>
                <a:ext cx="11666520" cy="63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578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294"/>
          <a:stretch/>
        </p:blipFill>
        <p:spPr>
          <a:xfrm>
            <a:off x="177169" y="0"/>
            <a:ext cx="11532861" cy="5029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C2CB440-14C7-4FDC-BD81-38CE068679F0}"/>
                  </a:ext>
                </a:extLst>
              </p14:cNvPr>
              <p14:cNvContentPartPr/>
              <p14:nvPr/>
            </p14:nvContentPartPr>
            <p14:xfrm>
              <a:off x="298440" y="4055040"/>
              <a:ext cx="11592720" cy="3293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C2CB440-14C7-4FDC-BD81-38CE068679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080" y="4045680"/>
                <a:ext cx="11611440" cy="331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06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569"/>
          <a:stretch/>
        </p:blipFill>
        <p:spPr>
          <a:xfrm>
            <a:off x="177169" y="0"/>
            <a:ext cx="11532861" cy="6096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187B99-BF00-4237-92C7-4666561EBBEC}"/>
                  </a:ext>
                </a:extLst>
              </p14:cNvPr>
              <p14:cNvContentPartPr/>
              <p14:nvPr/>
            </p14:nvContentPartPr>
            <p14:xfrm>
              <a:off x="5995440" y="4897440"/>
              <a:ext cx="3675600" cy="1162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187B99-BF00-4237-92C7-4666561EBB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6080" y="4888080"/>
                <a:ext cx="3694320" cy="11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112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84"/>
          <a:stretch/>
        </p:blipFill>
        <p:spPr>
          <a:xfrm>
            <a:off x="177169" y="0"/>
            <a:ext cx="11532861" cy="6934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02294B-0C7E-4D66-B75B-7E5C6C3BA8CC}"/>
              </a:ext>
            </a:extLst>
          </p:cNvPr>
          <p:cNvSpPr/>
          <p:nvPr/>
        </p:nvSpPr>
        <p:spPr>
          <a:xfrm>
            <a:off x="2590800" y="61722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DE3098-BC1F-4558-B3BE-8EA6E328C417}"/>
                  </a:ext>
                </a:extLst>
              </p14:cNvPr>
              <p14:cNvContentPartPr/>
              <p14:nvPr/>
            </p14:nvContentPartPr>
            <p14:xfrm>
              <a:off x="369720" y="4998960"/>
              <a:ext cx="9367560" cy="1799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DE3098-BC1F-4558-B3BE-8EA6E328C4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360" y="4989600"/>
                <a:ext cx="9386280" cy="18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806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84"/>
          <a:stretch/>
        </p:blipFill>
        <p:spPr>
          <a:xfrm>
            <a:off x="177169" y="0"/>
            <a:ext cx="11532861" cy="6934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C22848F-0DA5-4502-9F94-9E4D80773AE8}"/>
                  </a:ext>
                </a:extLst>
              </p14:cNvPr>
              <p14:cNvContentPartPr/>
              <p14:nvPr/>
            </p14:nvContentPartPr>
            <p14:xfrm>
              <a:off x="6357960" y="4876200"/>
              <a:ext cx="3981600" cy="2476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C22848F-0DA5-4502-9F94-9E4D80773A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8600" y="4866840"/>
                <a:ext cx="4000320" cy="249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512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9" y="0"/>
            <a:ext cx="11532861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93A933-3101-46C0-A889-66C8A0AD4818}"/>
                  </a:ext>
                </a:extLst>
              </p14:cNvPr>
              <p14:cNvContentPartPr/>
              <p14:nvPr/>
            </p14:nvContentPartPr>
            <p14:xfrm>
              <a:off x="1167840" y="6858360"/>
              <a:ext cx="4375080" cy="885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93A933-3101-46C0-A889-66C8A0AD48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480" y="6849000"/>
                <a:ext cx="4393800" cy="90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528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6953-5033-420E-AB4A-044B3836E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515"/>
          <a:stretch/>
        </p:blipFill>
        <p:spPr>
          <a:xfrm>
            <a:off x="0" y="310338"/>
            <a:ext cx="11887200" cy="20518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FB3EAD-3427-448A-9DDC-3E4148189E7A}"/>
              </a:ext>
            </a:extLst>
          </p:cNvPr>
          <p:cNvSpPr/>
          <p:nvPr/>
        </p:nvSpPr>
        <p:spPr>
          <a:xfrm>
            <a:off x="4572000" y="1371600"/>
            <a:ext cx="6858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38A5A30-B5A6-40F8-BCC6-98D5E642DF7F}"/>
                  </a:ext>
                </a:extLst>
              </p14:cNvPr>
              <p14:cNvContentPartPr/>
              <p14:nvPr/>
            </p14:nvContentPartPr>
            <p14:xfrm>
              <a:off x="348120" y="588600"/>
              <a:ext cx="11256480" cy="652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38A5A30-B5A6-40F8-BCC6-98D5E642DF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760" y="579240"/>
                <a:ext cx="11275200" cy="654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627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6953-5033-420E-AB4A-044B3836E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37"/>
          <a:stretch/>
        </p:blipFill>
        <p:spPr>
          <a:xfrm>
            <a:off x="0" y="310338"/>
            <a:ext cx="11887200" cy="37282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130F8F-0A7A-438C-9EEB-E45BB89CE824}"/>
              </a:ext>
            </a:extLst>
          </p:cNvPr>
          <p:cNvSpPr/>
          <p:nvPr/>
        </p:nvSpPr>
        <p:spPr>
          <a:xfrm>
            <a:off x="8763000" y="26670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8A5283-FEB2-45A9-9F48-DDFB8C190B38}"/>
                  </a:ext>
                </a:extLst>
              </p14:cNvPr>
              <p14:cNvContentPartPr/>
              <p14:nvPr/>
            </p14:nvContentPartPr>
            <p14:xfrm>
              <a:off x="652680" y="1307520"/>
              <a:ext cx="10969920" cy="5410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8A5283-FEB2-45A9-9F48-DDFB8C190B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320" y="1298160"/>
                <a:ext cx="10988640" cy="54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085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7F6953-5033-420E-AB4A-044B3836E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338"/>
            <a:ext cx="11887200" cy="44140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CB5AE8-EFC6-4EC5-821F-3EA18D872276}"/>
                  </a:ext>
                </a:extLst>
              </p14:cNvPr>
              <p14:cNvContentPartPr/>
              <p14:nvPr/>
            </p14:nvContentPartPr>
            <p14:xfrm>
              <a:off x="249480" y="3099960"/>
              <a:ext cx="10527480" cy="3659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CB5AE8-EFC6-4EC5-821F-3EA18D8722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120" y="3090600"/>
                <a:ext cx="10546200" cy="36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6474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9B231-73BF-424D-8D8B-E9846B1F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50"/>
            <a:ext cx="11887200" cy="2268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0A5D1A-AF5E-48DC-9BF9-A18A16FAA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160"/>
          <a:stretch/>
        </p:blipFill>
        <p:spPr>
          <a:xfrm>
            <a:off x="0" y="2590800"/>
            <a:ext cx="11887200" cy="32765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0C0583-AB12-41E6-BFA5-4FEE984715D4}"/>
              </a:ext>
            </a:extLst>
          </p:cNvPr>
          <p:cNvCxnSpPr/>
          <p:nvPr/>
        </p:nvCxnSpPr>
        <p:spPr>
          <a:xfrm flipV="1">
            <a:off x="304800" y="2514600"/>
            <a:ext cx="11201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9949C00-8BF9-47D8-B23B-90A8C1CB0949}"/>
              </a:ext>
            </a:extLst>
          </p:cNvPr>
          <p:cNvSpPr/>
          <p:nvPr/>
        </p:nvSpPr>
        <p:spPr>
          <a:xfrm>
            <a:off x="6400800" y="3429000"/>
            <a:ext cx="38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251EBD-4487-4E0B-B066-6C21180DCAAB}"/>
              </a:ext>
            </a:extLst>
          </p:cNvPr>
          <p:cNvSpPr/>
          <p:nvPr/>
        </p:nvSpPr>
        <p:spPr>
          <a:xfrm>
            <a:off x="7315200" y="41148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820BA-1377-4135-AFFE-F8D14CE37DDC}"/>
              </a:ext>
            </a:extLst>
          </p:cNvPr>
          <p:cNvSpPr/>
          <p:nvPr/>
        </p:nvSpPr>
        <p:spPr>
          <a:xfrm>
            <a:off x="3886200" y="52578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CEA672-9BE0-4CA8-B755-EAC13A0B36A6}"/>
              </a:ext>
            </a:extLst>
          </p:cNvPr>
          <p:cNvSpPr/>
          <p:nvPr/>
        </p:nvSpPr>
        <p:spPr>
          <a:xfrm>
            <a:off x="3581400" y="4727121"/>
            <a:ext cx="1600200" cy="378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CC8997C-B470-4D20-A200-CE1A8050022F}"/>
                  </a:ext>
                </a:extLst>
              </p14:cNvPr>
              <p14:cNvContentPartPr/>
              <p14:nvPr/>
            </p14:nvContentPartPr>
            <p14:xfrm>
              <a:off x="0" y="38160"/>
              <a:ext cx="11747160" cy="68835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CC8997C-B470-4D20-A200-CE1A805002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28800"/>
                <a:ext cx="11765880" cy="690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369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9B231-73BF-424D-8D8B-E9846B1F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50"/>
            <a:ext cx="11887200" cy="2268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0A5D1A-AF5E-48DC-9BF9-A18A16FAA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5931"/>
          <a:stretch/>
        </p:blipFill>
        <p:spPr>
          <a:xfrm>
            <a:off x="0" y="2590800"/>
            <a:ext cx="11887200" cy="335279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0C0583-AB12-41E6-BFA5-4FEE984715D4}"/>
              </a:ext>
            </a:extLst>
          </p:cNvPr>
          <p:cNvCxnSpPr/>
          <p:nvPr/>
        </p:nvCxnSpPr>
        <p:spPr>
          <a:xfrm flipV="1">
            <a:off x="304800" y="2514600"/>
            <a:ext cx="11201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F93A921-518C-41AB-A001-6425D1AD7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5285587"/>
            <a:ext cx="3716423" cy="23169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D26E6B-8184-4BC4-BA18-587252E70B21}"/>
              </a:ext>
            </a:extLst>
          </p:cNvPr>
          <p:cNvSpPr/>
          <p:nvPr/>
        </p:nvSpPr>
        <p:spPr>
          <a:xfrm>
            <a:off x="1981200" y="6553200"/>
            <a:ext cx="5113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5"/>
              </a:rPr>
              <a:t>https://www.wolframalpha.com/input/?i=plot+-7+e%5E%7B-x%2F2%7D+%2B+12+from+x%3D0+to+10</a:t>
            </a:r>
            <a:r>
              <a:rPr lang="en-US" sz="20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A764B-3078-4766-A489-01F23CF61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0" y="6629402"/>
            <a:ext cx="3291840" cy="5257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9646164-0770-4A20-B10D-D60182384170}"/>
                  </a:ext>
                </a:extLst>
              </p14:cNvPr>
              <p14:cNvContentPartPr/>
              <p14:nvPr/>
            </p14:nvContentPartPr>
            <p14:xfrm>
              <a:off x="978840" y="3251520"/>
              <a:ext cx="10544400" cy="4123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9646164-0770-4A20-B10D-D601823841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9480" y="3242160"/>
                <a:ext cx="10563120" cy="414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348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694"/>
          <a:stretch/>
        </p:blipFill>
        <p:spPr>
          <a:xfrm>
            <a:off x="0" y="-76200"/>
            <a:ext cx="11887200" cy="441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843B7E-69C0-4720-B352-AC978BED0B1D}"/>
              </a:ext>
            </a:extLst>
          </p:cNvPr>
          <p:cNvSpPr/>
          <p:nvPr/>
        </p:nvSpPr>
        <p:spPr>
          <a:xfrm>
            <a:off x="1295400" y="3352800"/>
            <a:ext cx="8458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56602B-CF0E-4B82-A29E-E3A10B7A11D0}"/>
                  </a:ext>
                </a:extLst>
              </p14:cNvPr>
              <p14:cNvContentPartPr/>
              <p14:nvPr/>
            </p14:nvContentPartPr>
            <p14:xfrm>
              <a:off x="0" y="-73440"/>
              <a:ext cx="11891160" cy="7357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56602B-CF0E-4B82-A29E-E3A10B7A11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-82800"/>
                <a:ext cx="11909880" cy="73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9008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EB6FE-7ADD-43F3-983B-CF7A86E3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05"/>
            <a:ext cx="11887200" cy="62009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DC90F5-C5F6-4526-B3A5-9749AF581BCD}"/>
                  </a:ext>
                </a:extLst>
              </p14:cNvPr>
              <p14:cNvContentPartPr/>
              <p14:nvPr/>
            </p14:nvContentPartPr>
            <p14:xfrm>
              <a:off x="0" y="-73800"/>
              <a:ext cx="11521440" cy="7554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DC90F5-C5F6-4526-B3A5-9749AF581BC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-83160"/>
                <a:ext cx="11540160" cy="757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9370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2EB6FE-7ADD-43F3-983B-CF7A86E3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2405"/>
            <a:ext cx="11887200" cy="62009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15D3AE-4777-469E-B789-831AF508F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86" y="6553200"/>
            <a:ext cx="11342914" cy="12351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E36C94-9EE4-41E9-95C9-B8115D82AC50}"/>
                  </a:ext>
                </a:extLst>
              </p14:cNvPr>
              <p14:cNvContentPartPr/>
              <p14:nvPr/>
            </p14:nvContentPartPr>
            <p14:xfrm>
              <a:off x="6496560" y="4720320"/>
              <a:ext cx="5322960" cy="2022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E36C94-9EE4-41E9-95C9-B8115D82AC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87200" y="4710960"/>
                <a:ext cx="5341680" cy="204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849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95400" y="3810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560580" y="45720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2703580" y="2819400"/>
            <a:ext cx="4764021" cy="4648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4CABEF9-5D41-4B20-9965-1AF32C927ADA}"/>
                  </a:ext>
                </a:extLst>
              </p14:cNvPr>
              <p14:cNvContentPartPr/>
              <p14:nvPr/>
            </p14:nvContentPartPr>
            <p14:xfrm>
              <a:off x="426960" y="480240"/>
              <a:ext cx="2293920" cy="1153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4CABEF9-5D41-4B20-9965-1AF32C927A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600" y="470880"/>
                <a:ext cx="2312640" cy="11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14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95400" y="3810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7DF1A-E775-4DB6-B509-036A49A4C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521794" y="457200"/>
            <a:ext cx="8843612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18F12C-5755-41D3-8661-930327B63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352" y="3929271"/>
            <a:ext cx="8021279" cy="2319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B6E52-AD5F-40E7-A831-AD03B58CA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62"/>
          <a:stretch/>
        </p:blipFill>
        <p:spPr>
          <a:xfrm>
            <a:off x="7848600" y="4953000"/>
            <a:ext cx="2516806" cy="23862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19D190-EB19-4831-B713-602191A945E5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1295400" y="3886200"/>
            <a:ext cx="929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10D1317-F222-4F0C-9985-FDB7AD261BC9}"/>
                  </a:ext>
                </a:extLst>
              </p14:cNvPr>
              <p14:cNvContentPartPr/>
              <p14:nvPr/>
            </p14:nvContentPartPr>
            <p14:xfrm>
              <a:off x="231840" y="9000"/>
              <a:ext cx="11589840" cy="7428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10D1317-F222-4F0C-9985-FDB7AD261B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480" y="-360"/>
                <a:ext cx="11608560" cy="74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4173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24E8D1-CC6D-4BB6-A8F3-989382387069}"/>
              </a:ext>
            </a:extLst>
          </p:cNvPr>
          <p:cNvSpPr/>
          <p:nvPr/>
        </p:nvSpPr>
        <p:spPr bwMode="auto">
          <a:xfrm>
            <a:off x="1295400" y="381000"/>
            <a:ext cx="9296400" cy="701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400">
              <a:latin typeface="Times New Roman" pitchFamily="-10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560580" y="45720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2703580" y="2819400"/>
            <a:ext cx="4764021" cy="4648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5998E2-F670-4B75-9205-F29A605E0F03}"/>
                  </a:ext>
                </a:extLst>
              </p14:cNvPr>
              <p14:cNvContentPartPr/>
              <p14:nvPr/>
            </p14:nvContentPartPr>
            <p14:xfrm>
              <a:off x="3175200" y="936000"/>
              <a:ext cx="8715960" cy="6111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5998E2-F670-4B75-9205-F29A605E0F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5840" y="926640"/>
                <a:ext cx="8734680" cy="61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469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8101D0-7E99-4577-B311-7FD27AF38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" y="457200"/>
            <a:ext cx="12145993" cy="6705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044C1A-A1F2-475A-B775-77FBF5C0E1BB}"/>
                  </a:ext>
                </a:extLst>
              </p14:cNvPr>
              <p14:cNvContentPartPr/>
              <p14:nvPr/>
            </p14:nvContentPartPr>
            <p14:xfrm>
              <a:off x="582840" y="634320"/>
              <a:ext cx="10865880" cy="6654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044C1A-A1F2-475A-B775-77FBF5C0E1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480" y="624960"/>
                <a:ext cx="10884600" cy="667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7947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32FB59-7658-4FCB-832F-F7FDBE85B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99" y="-42319"/>
            <a:ext cx="10393401" cy="78147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1793D0-AFD4-44C5-9125-C3FE52D532F0}"/>
                  </a:ext>
                </a:extLst>
              </p14:cNvPr>
              <p14:cNvContentPartPr/>
              <p14:nvPr/>
            </p14:nvContentPartPr>
            <p14:xfrm>
              <a:off x="277200" y="1638360"/>
              <a:ext cx="6778440" cy="4688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1793D0-AFD4-44C5-9125-C3FE52D532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840" y="1629000"/>
                <a:ext cx="6797160" cy="47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8621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9A1DCC-F67C-414A-881E-5999EA4D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47" y="-62829"/>
            <a:ext cx="11247153" cy="79114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E444A6-A986-4CAC-8582-ED9AD8BDF62C}"/>
                  </a:ext>
                </a:extLst>
              </p14:cNvPr>
              <p14:cNvContentPartPr/>
              <p14:nvPr/>
            </p14:nvContentPartPr>
            <p14:xfrm>
              <a:off x="562680" y="131400"/>
              <a:ext cx="10217520" cy="7101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E444A6-A986-4CAC-8582-ED9AD8BDF6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320" y="122040"/>
                <a:ext cx="10236240" cy="712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0747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058A9C-0CB6-4F71-A353-0885E08EE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9" y="13639"/>
            <a:ext cx="11409381" cy="77587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B81DC21-905B-456E-A7ED-13D96941E259}"/>
                  </a:ext>
                </a:extLst>
              </p14:cNvPr>
              <p14:cNvContentPartPr/>
              <p14:nvPr/>
            </p14:nvContentPartPr>
            <p14:xfrm>
              <a:off x="221040" y="666360"/>
              <a:ext cx="11558880" cy="6700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B81DC21-905B-456E-A7ED-13D96941E2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680" y="657000"/>
                <a:ext cx="11577600" cy="67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22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62AC73-7C91-40CC-8814-9962E1FD0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49" y="21077"/>
            <a:ext cx="11264451" cy="775132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B15E95-8975-4C45-8C61-59CF1B7F748D}"/>
                  </a:ext>
                </a:extLst>
              </p14:cNvPr>
              <p14:cNvContentPartPr/>
              <p14:nvPr/>
            </p14:nvContentPartPr>
            <p14:xfrm>
              <a:off x="709920" y="-46440"/>
              <a:ext cx="11181240" cy="7308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B15E95-8975-4C45-8C61-59CF1B7F74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0560" y="-55800"/>
                <a:ext cx="11199960" cy="73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118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533"/>
          <a:stretch/>
        </p:blipFill>
        <p:spPr>
          <a:xfrm>
            <a:off x="0" y="-166007"/>
            <a:ext cx="11887200" cy="43570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92AB0A-E396-417D-A93D-ED2873E746C8}"/>
              </a:ext>
            </a:extLst>
          </p:cNvPr>
          <p:cNvSpPr/>
          <p:nvPr/>
        </p:nvSpPr>
        <p:spPr>
          <a:xfrm>
            <a:off x="6172200" y="3352800"/>
            <a:ext cx="3581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F0DC86-EC08-4281-9D87-338CE02D4863}"/>
                  </a:ext>
                </a:extLst>
              </p14:cNvPr>
              <p14:cNvContentPartPr/>
              <p14:nvPr/>
            </p14:nvContentPartPr>
            <p14:xfrm>
              <a:off x="209880" y="902520"/>
              <a:ext cx="11137320" cy="6367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F0DC86-EC08-4281-9D87-338CE02D48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520" y="893160"/>
                <a:ext cx="11156040" cy="63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1263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93EA30A-6362-48E3-85EA-2EA7F6959365}"/>
              </a:ext>
            </a:extLst>
          </p:cNvPr>
          <p:cNvSpPr/>
          <p:nvPr/>
        </p:nvSpPr>
        <p:spPr>
          <a:xfrm>
            <a:off x="1143000" y="228600"/>
            <a:ext cx="9677400" cy="7315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251686-2093-4671-ADEC-ACDFC1DC9B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222"/>
          <a:stretch/>
        </p:blipFill>
        <p:spPr>
          <a:xfrm>
            <a:off x="1560580" y="457200"/>
            <a:ext cx="8766041" cy="190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844149-C0A6-423A-9E4D-FDA531B10A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22" r="45654"/>
          <a:stretch/>
        </p:blipFill>
        <p:spPr>
          <a:xfrm>
            <a:off x="2703580" y="2819400"/>
            <a:ext cx="4764021" cy="4648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933494-D81C-42AA-8123-341A887AEC89}"/>
                  </a:ext>
                </a:extLst>
              </p14:cNvPr>
              <p14:cNvContentPartPr/>
              <p14:nvPr/>
            </p14:nvContentPartPr>
            <p14:xfrm>
              <a:off x="2595600" y="1209600"/>
              <a:ext cx="7678800" cy="5865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933494-D81C-42AA-8123-341A887AEC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6240" y="1200240"/>
                <a:ext cx="7697520" cy="58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022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006940-FB85-461D-AA1B-CC53561E8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484" y="609600"/>
            <a:ext cx="12144670" cy="6096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3F375A-765B-461E-9CA5-7B48FBE92361}"/>
                  </a:ext>
                </a:extLst>
              </p14:cNvPr>
              <p14:cNvContentPartPr/>
              <p14:nvPr/>
            </p14:nvContentPartPr>
            <p14:xfrm>
              <a:off x="450360" y="672480"/>
              <a:ext cx="9444960" cy="414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3F375A-765B-461E-9CA5-7B48FBE923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000" y="663120"/>
                <a:ext cx="9463680" cy="416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1021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A229C-1752-4C5E-96C7-03BC8F27B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379" y="795139"/>
            <a:ext cx="12249379" cy="499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9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903"/>
          <a:stretch/>
        </p:blipFill>
        <p:spPr>
          <a:xfrm>
            <a:off x="0" y="-166007"/>
            <a:ext cx="11887200" cy="64906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204FBDE-B7FB-4253-BDEC-B4C46C7AECCD}"/>
              </a:ext>
            </a:extLst>
          </p:cNvPr>
          <p:cNvSpPr/>
          <p:nvPr/>
        </p:nvSpPr>
        <p:spPr>
          <a:xfrm>
            <a:off x="2133600" y="42672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A6174D-05FC-4C4B-91D5-678EBD889FE4}"/>
              </a:ext>
            </a:extLst>
          </p:cNvPr>
          <p:cNvSpPr/>
          <p:nvPr/>
        </p:nvSpPr>
        <p:spPr>
          <a:xfrm>
            <a:off x="2362200" y="53340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E5D0AFD-596F-4128-80F3-63E0B9B01F55}"/>
                  </a:ext>
                </a:extLst>
              </p14:cNvPr>
              <p14:cNvContentPartPr/>
              <p14:nvPr/>
            </p14:nvContentPartPr>
            <p14:xfrm>
              <a:off x="56880" y="-73080"/>
              <a:ext cx="11834280" cy="7689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E5D0AFD-596F-4128-80F3-63E0B9B01F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20" y="-82440"/>
                <a:ext cx="11853000" cy="770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878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47"/>
          <a:stretch/>
        </p:blipFill>
        <p:spPr>
          <a:xfrm>
            <a:off x="0" y="-166007"/>
            <a:ext cx="11887200" cy="63382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264119-65C3-4BA8-9053-B7C9E9823DDD}"/>
                  </a:ext>
                </a:extLst>
              </p14:cNvPr>
              <p14:cNvContentPartPr/>
              <p14:nvPr/>
            </p14:nvContentPartPr>
            <p14:xfrm>
              <a:off x="2725200" y="4945320"/>
              <a:ext cx="7980480" cy="2118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264119-65C3-4BA8-9053-B7C9E9823D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5840" y="4935960"/>
                <a:ext cx="7999200" cy="213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98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6A455-BD47-4241-A994-EBC2AAE826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0" y="-190500"/>
            <a:ext cx="11887200" cy="7429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6D45A1-90B0-4016-9379-7C458C8B4894}"/>
                  </a:ext>
                </a:extLst>
              </p14:cNvPr>
              <p14:cNvContentPartPr/>
              <p14:nvPr/>
            </p14:nvContentPartPr>
            <p14:xfrm>
              <a:off x="6581160" y="4621320"/>
              <a:ext cx="5165280" cy="2340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6D45A1-90B0-4016-9379-7C458C8B48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1800" y="4611960"/>
                <a:ext cx="5184000" cy="235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059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745"/>
          <a:stretch/>
        </p:blipFill>
        <p:spPr>
          <a:xfrm>
            <a:off x="177169" y="0"/>
            <a:ext cx="11532861" cy="2895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47536D-2107-423F-AF24-4BB16041D034}"/>
              </a:ext>
            </a:extLst>
          </p:cNvPr>
          <p:cNvSpPr/>
          <p:nvPr/>
        </p:nvSpPr>
        <p:spPr>
          <a:xfrm>
            <a:off x="3429000" y="20574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765F837-0B42-45C6-98E2-E5440A6BC421}"/>
                  </a:ext>
                </a:extLst>
              </p14:cNvPr>
              <p14:cNvContentPartPr/>
              <p14:nvPr/>
            </p14:nvContentPartPr>
            <p14:xfrm>
              <a:off x="146880" y="470160"/>
              <a:ext cx="9998640" cy="4706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765F837-0B42-45C6-98E2-E5440A6BC4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520" y="460800"/>
                <a:ext cx="10017360" cy="47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825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039"/>
          <a:stretch/>
        </p:blipFill>
        <p:spPr>
          <a:xfrm>
            <a:off x="177169" y="0"/>
            <a:ext cx="11532861" cy="4038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613DEA-B8FE-4C6C-ACF0-ACE605B4D1DC}"/>
              </a:ext>
            </a:extLst>
          </p:cNvPr>
          <p:cNvSpPr/>
          <p:nvPr/>
        </p:nvSpPr>
        <p:spPr>
          <a:xfrm>
            <a:off x="3200400" y="3048000"/>
            <a:ext cx="7467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E3C22C-86E9-4F41-9382-45AAF8E89F6C}"/>
              </a:ext>
            </a:extLst>
          </p:cNvPr>
          <p:cNvSpPr/>
          <p:nvPr/>
        </p:nvSpPr>
        <p:spPr>
          <a:xfrm>
            <a:off x="381000" y="3156857"/>
            <a:ext cx="457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C97CED-E5EF-4693-9C18-4E936515D0B5}"/>
              </a:ext>
            </a:extLst>
          </p:cNvPr>
          <p:cNvSpPr/>
          <p:nvPr/>
        </p:nvSpPr>
        <p:spPr>
          <a:xfrm>
            <a:off x="2286000" y="3124200"/>
            <a:ext cx="381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66882A0-4A0C-4C14-998E-505058C61F65}"/>
                  </a:ext>
                </a:extLst>
              </p14:cNvPr>
              <p14:cNvContentPartPr/>
              <p14:nvPr/>
            </p14:nvContentPartPr>
            <p14:xfrm>
              <a:off x="345960" y="3027240"/>
              <a:ext cx="8060760" cy="2374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66882A0-4A0C-4C14-998E-505058C61F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6600" y="3017880"/>
                <a:ext cx="8079480" cy="239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489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5499F-E26E-4F6A-AC44-C4B43A58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020"/>
          <a:stretch/>
        </p:blipFill>
        <p:spPr>
          <a:xfrm>
            <a:off x="177169" y="0"/>
            <a:ext cx="11532861" cy="396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421447D-9D6D-4047-82C0-91CB5E0C77AE}"/>
                  </a:ext>
                </a:extLst>
              </p14:cNvPr>
              <p14:cNvContentPartPr/>
              <p14:nvPr/>
            </p14:nvContentPartPr>
            <p14:xfrm>
              <a:off x="817560" y="3718080"/>
              <a:ext cx="10504440" cy="3342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421447D-9D6D-4047-82C0-91CB5E0C77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8200" y="3708720"/>
                <a:ext cx="10523160" cy="336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331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7537</TotalTime>
  <Words>37</Words>
  <Application>Microsoft Office PowerPoint</Application>
  <PresentationFormat>Custom</PresentationFormat>
  <Paragraphs>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260</dc:title>
  <dc:creator>Phil Gustafson</dc:creator>
  <cp:lastModifiedBy>p</cp:lastModifiedBy>
  <cp:revision>397</cp:revision>
  <cp:lastPrinted>2010-08-30T14:05:57Z</cp:lastPrinted>
  <dcterms:created xsi:type="dcterms:W3CDTF">2010-08-30T13:57:37Z</dcterms:created>
  <dcterms:modified xsi:type="dcterms:W3CDTF">2021-02-05T20:28:31Z</dcterms:modified>
</cp:coreProperties>
</file>