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57" r:id="rId2"/>
  </p:sldMasterIdLst>
  <p:handoutMasterIdLst>
    <p:handoutMasterId r:id="rId35"/>
  </p:handoutMasterIdLst>
  <p:sldIdLst>
    <p:sldId id="374" r:id="rId3"/>
    <p:sldId id="382" r:id="rId4"/>
    <p:sldId id="390" r:id="rId5"/>
    <p:sldId id="391" r:id="rId6"/>
    <p:sldId id="392" r:id="rId7"/>
    <p:sldId id="393" r:id="rId8"/>
    <p:sldId id="381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384" r:id="rId17"/>
    <p:sldId id="402" r:id="rId18"/>
    <p:sldId id="403" r:id="rId19"/>
    <p:sldId id="386" r:id="rId20"/>
    <p:sldId id="404" r:id="rId21"/>
    <p:sldId id="385" r:id="rId22"/>
    <p:sldId id="405" r:id="rId23"/>
    <p:sldId id="349" r:id="rId24"/>
    <p:sldId id="350" r:id="rId25"/>
    <p:sldId id="370" r:id="rId26"/>
    <p:sldId id="353" r:id="rId27"/>
    <p:sldId id="352" r:id="rId28"/>
    <p:sldId id="354" r:id="rId29"/>
    <p:sldId id="355" r:id="rId30"/>
    <p:sldId id="356" r:id="rId31"/>
    <p:sldId id="371" r:id="rId32"/>
    <p:sldId id="357" r:id="rId33"/>
    <p:sldId id="358" r:id="rId34"/>
  </p:sldIdLst>
  <p:sldSz cx="11887200" cy="7772400"/>
  <p:notesSz cx="6858000" cy="9144000"/>
  <p:defaultTextStyle>
    <a:defPPr>
      <a:defRPr lang="en-US"/>
    </a:defPPr>
    <a:lvl1pPr marL="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00" y="34"/>
      </p:cViewPr>
      <p:guideLst>
        <p:guide orient="horz" pos="2448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50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58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7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36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3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0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1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0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9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6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4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4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wolframalpha.com/input/?i=plot+-7+e%5E%7B-x%2F2%7D+%2B+12+from+x%3D0+to+10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8889A-68F2-4AD4-A075-257056A5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887200" cy="4344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0B3FE-1F47-4CBB-96BF-9C62269B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80"/>
          <a:stretch/>
        </p:blipFill>
        <p:spPr>
          <a:xfrm>
            <a:off x="0" y="4800600"/>
            <a:ext cx="11887200" cy="106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5DC5B0-6A48-4B74-9C95-B9BD570A7C79}"/>
              </a:ext>
            </a:extLst>
          </p:cNvPr>
          <p:cNvSpPr/>
          <p:nvPr/>
        </p:nvSpPr>
        <p:spPr>
          <a:xfrm>
            <a:off x="3276600" y="49530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EA4E5A-4EBE-4B08-A82D-57D7DDF40FB8}"/>
              </a:ext>
            </a:extLst>
          </p:cNvPr>
          <p:cNvCxnSpPr/>
          <p:nvPr/>
        </p:nvCxnSpPr>
        <p:spPr>
          <a:xfrm flipV="1">
            <a:off x="304800" y="45720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8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4"/>
          <a:stretch/>
        </p:blipFill>
        <p:spPr>
          <a:xfrm>
            <a:off x="177169" y="0"/>
            <a:ext cx="115328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69"/>
          <a:stretch/>
        </p:blipFill>
        <p:spPr>
          <a:xfrm>
            <a:off x="177169" y="0"/>
            <a:ext cx="1153286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2294B-0C7E-4D66-B75B-7E5C6C3BA8CC}"/>
              </a:ext>
            </a:extLst>
          </p:cNvPr>
          <p:cNvSpPr/>
          <p:nvPr/>
        </p:nvSpPr>
        <p:spPr>
          <a:xfrm>
            <a:off x="2590800" y="6172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6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" y="0"/>
            <a:ext cx="1153286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15"/>
          <a:stretch/>
        </p:blipFill>
        <p:spPr>
          <a:xfrm>
            <a:off x="0" y="310338"/>
            <a:ext cx="11887200" cy="2051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B3EAD-3427-448A-9DDC-3E4148189E7A}"/>
              </a:ext>
            </a:extLst>
          </p:cNvPr>
          <p:cNvSpPr/>
          <p:nvPr/>
        </p:nvSpPr>
        <p:spPr>
          <a:xfrm>
            <a:off x="4572000" y="1371600"/>
            <a:ext cx="6858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7"/>
          <a:stretch/>
        </p:blipFill>
        <p:spPr>
          <a:xfrm>
            <a:off x="0" y="310338"/>
            <a:ext cx="11887200" cy="3728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130F8F-0A7A-438C-9EEB-E45BB89CE824}"/>
              </a:ext>
            </a:extLst>
          </p:cNvPr>
          <p:cNvSpPr/>
          <p:nvPr/>
        </p:nvSpPr>
        <p:spPr>
          <a:xfrm>
            <a:off x="8763000" y="26670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338"/>
            <a:ext cx="11887200" cy="44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60"/>
          <a:stretch/>
        </p:blipFill>
        <p:spPr>
          <a:xfrm>
            <a:off x="0" y="2590800"/>
            <a:ext cx="11887200" cy="32765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949C00-8BF9-47D8-B23B-90A8C1CB0949}"/>
              </a:ext>
            </a:extLst>
          </p:cNvPr>
          <p:cNvSpPr/>
          <p:nvPr/>
        </p:nvSpPr>
        <p:spPr>
          <a:xfrm>
            <a:off x="6400800" y="3429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51EBD-4487-4E0B-B066-6C21180DCAAB}"/>
              </a:ext>
            </a:extLst>
          </p:cNvPr>
          <p:cNvSpPr/>
          <p:nvPr/>
        </p:nvSpPr>
        <p:spPr>
          <a:xfrm>
            <a:off x="7315200" y="4114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820BA-1377-4135-AFFE-F8D14CE37DDC}"/>
              </a:ext>
            </a:extLst>
          </p:cNvPr>
          <p:cNvSpPr/>
          <p:nvPr/>
        </p:nvSpPr>
        <p:spPr>
          <a:xfrm>
            <a:off x="3886200" y="5257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EA672-9BE0-4CA8-B755-EAC13A0B36A6}"/>
              </a:ext>
            </a:extLst>
          </p:cNvPr>
          <p:cNvSpPr/>
          <p:nvPr/>
        </p:nvSpPr>
        <p:spPr>
          <a:xfrm>
            <a:off x="3581400" y="4727121"/>
            <a:ext cx="1600200" cy="37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6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31"/>
          <a:stretch/>
        </p:blipFill>
        <p:spPr>
          <a:xfrm>
            <a:off x="0" y="2590800"/>
            <a:ext cx="11887200" cy="33527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F93A921-518C-41AB-A001-6425D1AD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285587"/>
            <a:ext cx="3716423" cy="2316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D26E6B-8184-4BC4-BA18-587252E70B21}"/>
              </a:ext>
            </a:extLst>
          </p:cNvPr>
          <p:cNvSpPr/>
          <p:nvPr/>
        </p:nvSpPr>
        <p:spPr>
          <a:xfrm>
            <a:off x="1981200" y="6553200"/>
            <a:ext cx="5113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https://www.wolframalpha.com/input/?i=plot+-7+e%5E%7B-x%2F2%7D+%2B+12+from+x%3D0+to+10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A764B-3078-4766-A489-01F23CF61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6629402"/>
            <a:ext cx="3291840" cy="5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94"/>
          <a:stretch/>
        </p:blipFill>
        <p:spPr>
          <a:xfrm>
            <a:off x="0" y="-76200"/>
            <a:ext cx="118872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843B7E-69C0-4720-B352-AC978BED0B1D}"/>
              </a:ext>
            </a:extLst>
          </p:cNvPr>
          <p:cNvSpPr/>
          <p:nvPr/>
        </p:nvSpPr>
        <p:spPr>
          <a:xfrm>
            <a:off x="1295400" y="33528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5D3AE-4777-469E-B789-831AF50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6" y="6553200"/>
            <a:ext cx="11342914" cy="12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521794" y="457200"/>
            <a:ext cx="884361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52" y="3929271"/>
            <a:ext cx="8021279" cy="231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7848600" y="4953000"/>
            <a:ext cx="2516806" cy="2386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295400" y="3886200"/>
            <a:ext cx="929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101D0-7E99-4577-B311-7FD27AF3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" y="457200"/>
            <a:ext cx="1214599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2FB59-7658-4FCB-832F-F7FDBE85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9" y="-42319"/>
            <a:ext cx="10393401" cy="78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2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1DCC-F67C-414A-881E-5999EA4D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7" y="-62829"/>
            <a:ext cx="11247153" cy="79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4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58A9C-0CB6-4F71-A353-0885E08E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" y="13639"/>
            <a:ext cx="11409381" cy="77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2AC73-7C91-40CC-8814-9962E1FD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9" y="21077"/>
            <a:ext cx="11264451" cy="77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33"/>
          <a:stretch/>
        </p:blipFill>
        <p:spPr>
          <a:xfrm>
            <a:off x="0" y="-166007"/>
            <a:ext cx="11887200" cy="4357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92AB0A-E396-417D-A93D-ED2873E746C8}"/>
              </a:ext>
            </a:extLst>
          </p:cNvPr>
          <p:cNvSpPr/>
          <p:nvPr/>
        </p:nvSpPr>
        <p:spPr>
          <a:xfrm>
            <a:off x="6172200" y="3352800"/>
            <a:ext cx="3581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3EA30A-6362-48E3-85EA-2EA7F6959365}"/>
              </a:ext>
            </a:extLst>
          </p:cNvPr>
          <p:cNvSpPr/>
          <p:nvPr/>
        </p:nvSpPr>
        <p:spPr>
          <a:xfrm>
            <a:off x="1143000" y="228600"/>
            <a:ext cx="9677400" cy="731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940-FB85-461D-AA1B-CC53561E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4" y="609600"/>
            <a:ext cx="1214467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A229C-1752-4C5E-96C7-03BC8F27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79" y="795139"/>
            <a:ext cx="12249379" cy="49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9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03"/>
          <a:stretch/>
        </p:blipFill>
        <p:spPr>
          <a:xfrm>
            <a:off x="0" y="-166007"/>
            <a:ext cx="11887200" cy="6490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04FBDE-B7FB-4253-BDEC-B4C46C7AECCD}"/>
              </a:ext>
            </a:extLst>
          </p:cNvPr>
          <p:cNvSpPr/>
          <p:nvPr/>
        </p:nvSpPr>
        <p:spPr>
          <a:xfrm>
            <a:off x="2133600" y="4267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6174D-05FC-4C4B-91D5-678EBD889FE4}"/>
              </a:ext>
            </a:extLst>
          </p:cNvPr>
          <p:cNvSpPr/>
          <p:nvPr/>
        </p:nvSpPr>
        <p:spPr>
          <a:xfrm>
            <a:off x="2362200" y="5334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47"/>
          <a:stretch/>
        </p:blipFill>
        <p:spPr>
          <a:xfrm>
            <a:off x="0" y="-166007"/>
            <a:ext cx="11887200" cy="63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0" y="-190500"/>
            <a:ext cx="11887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5"/>
          <a:stretch/>
        </p:blipFill>
        <p:spPr>
          <a:xfrm>
            <a:off x="177169" y="0"/>
            <a:ext cx="11532861" cy="289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7536D-2107-423F-AF24-4BB16041D034}"/>
              </a:ext>
            </a:extLst>
          </p:cNvPr>
          <p:cNvSpPr/>
          <p:nvPr/>
        </p:nvSpPr>
        <p:spPr>
          <a:xfrm>
            <a:off x="3429000" y="20574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39"/>
          <a:stretch/>
        </p:blipFill>
        <p:spPr>
          <a:xfrm>
            <a:off x="177169" y="0"/>
            <a:ext cx="11532861" cy="4038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613DEA-B8FE-4C6C-ACF0-ACE605B4D1DC}"/>
              </a:ext>
            </a:extLst>
          </p:cNvPr>
          <p:cNvSpPr/>
          <p:nvPr/>
        </p:nvSpPr>
        <p:spPr>
          <a:xfrm>
            <a:off x="3200400" y="3048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3C22C-86E9-4F41-9382-45AAF8E89F6C}"/>
              </a:ext>
            </a:extLst>
          </p:cNvPr>
          <p:cNvSpPr/>
          <p:nvPr/>
        </p:nvSpPr>
        <p:spPr>
          <a:xfrm>
            <a:off x="381000" y="3156857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97CED-E5EF-4693-9C18-4E936515D0B5}"/>
              </a:ext>
            </a:extLst>
          </p:cNvPr>
          <p:cNvSpPr/>
          <p:nvPr/>
        </p:nvSpPr>
        <p:spPr>
          <a:xfrm>
            <a:off x="2286000" y="3124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0"/>
          <a:stretch/>
        </p:blipFill>
        <p:spPr>
          <a:xfrm>
            <a:off x="177169" y="0"/>
            <a:ext cx="1153286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3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37</Words>
  <Application>Microsoft Office PowerPoint</Application>
  <PresentationFormat>Custom</PresentationFormat>
  <Paragraphs>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396</cp:revision>
  <cp:lastPrinted>2010-08-30T14:05:57Z</cp:lastPrinted>
  <dcterms:created xsi:type="dcterms:W3CDTF">2010-08-30T13:57:37Z</dcterms:created>
  <dcterms:modified xsi:type="dcterms:W3CDTF">2021-02-05T16:03:34Z</dcterms:modified>
</cp:coreProperties>
</file>