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5" r:id="rId3"/>
    <p:sldId id="296" r:id="rId4"/>
    <p:sldId id="297" r:id="rId5"/>
    <p:sldId id="300" r:id="rId6"/>
    <p:sldId id="301" r:id="rId7"/>
    <p:sldId id="294" r:id="rId8"/>
    <p:sldId id="298" r:id="rId9"/>
    <p:sldId id="302" r:id="rId10"/>
    <p:sldId id="303" r:id="rId11"/>
    <p:sldId id="304" r:id="rId12"/>
    <p:sldId id="289" r:id="rId13"/>
    <p:sldId id="290" r:id="rId14"/>
    <p:sldId id="305" r:id="rId15"/>
    <p:sldId id="291" r:id="rId16"/>
    <p:sldId id="306" r:id="rId17"/>
    <p:sldId id="256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13:38.0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14639 1690 19343 0,'-7'-3'1728'0,"-2"1"-1392"15,-1 0-336-15,2 1 0 0,-1 2 976 0,9-1 128 16,-7 4 32-16,-2 2 0 0,3-1-912 0,0 3-224 16,-1 1 0-16,3 2 0 0,-3-3 0 0,2 3 144 15,-1 1-144-15,1 1 128 0,0 1 48 0,3 4 0 16,-3 4 0-16,1 2 0 0,0 6 80 0,-2 2 0 15,1 3 16-15,-1 3 0 0,-2 3 96 0,2 0 16 16,4 2 0-16,-5 0 0 0,0-1-128 0,0 1 0 16,0 2-16-16,1 6 0 0,-2 5 80 0,0-1 0 15,1-2 16-15,1-5 0 0,-1-1 96 0,0 1 16 0,0-1 0 0,2 2 0 16,2-1-32-16,-4-1 0 0,0 1 0 0,4-2 0 16,-2-1-96-16,0-2 0 0,1-4-16 0,-2 0 0 15,0-1-32-15,0 2 0 0,-3 1 0 0,3-1 0 16,-3 0-16-16,0 1-16 0,0-3 0 0,1-1 0 15,-1-4 0-15,0-2 0 0,0-1 0 0,-1-1 0 16,0-2-240-16,2-1 176 0,-2 0-176 0,3 0 160 16,-2 2-160-16,5-4 0 0,2-3 0 0,-2-2 128 15,3-2-128-15,1-2 0 0,0-6-160 0,4 0 160 16,-4-9-2320-16,0 0-368 0,0 0-80 16</inkml:trace>
  <inkml:trace contextRef="#ctx0" brushRef="#br0" timeOffset="2537.38">14445 1683 29311 0,'0'0'1296'0,"0"0"272"0,0 0-1248 0,0 0-320 0,0 0 0 0,0 0 0 16,0 0 0-16,0 0 0 0,0 0-208 0,12 3 80 15,-1-2 128-15,2 1 0 0,-2-1 0 0,5 0-128 16,4-1 128-16,2 0 0 0,1-1 0 0,0 0 0 16,3-1 0-16,2 1 144 0,-1-2-144 0,0 0 0 15,1-2 256-15,3 1-48 0,0 0-16 0,4-2 0 16,1-1 128-16,5 0 32 0,3 2 0 0,1 2 0 0,0 1-48 15,0-1-16-15,0-2 0 0,-1 0 0 0,2-1-64 0,5 1-16 16,4-1 0-16,2 3 0 0,1 0-208 0,-2 3 176 16,-1-2-176-16,0 1 160 0,0-2-160 0,3 0 0 15,2-2 0-15,2 3 128 0,1 2-128 0,-1 0 0 16,-3 0 0-16,1 0 128 0,3-1-128 0,3-1 0 16,4 0 0-16,-1 1 0 0,-2 1 0 0,-1 0 0 15,1-3 0-15,2 1 128 0,2 0-128 0,2 2 0 16,0 1 0-16,-1-1 0 0,-4-3 0 0,4 1 128 15,4-4-128-15,2 3 0 0,1 3 0 0,-4-1 128 16,-5-2-128-16,3-2 0 0,3-1 128 0,2 5-128 16,0 4 0-16,-3-5 128 0,-6-1-128 0,2-2 0 15,3-1 0-15,2 4 0 0,1 4 0 0,-7-2 0 0,-3-2 144 16,1 0-144-16,0-3 0 0,3 3 0 0,3 2 0 0,-6 2 128 16,-1 2-128-16,-1-4 0 0,-2-3 0 0,2 2 0 15,3 0 0-15,0 3 144 0,-1 2-144 0,-4-1 0 16,-5-1 0-16,3-2 0 0,0-2 0 0,3 1 0 15,0 2 128-15,-2 2-128 0,-4 2 0 0,-1-2 0 16,-1-3 0-16,1 0 0 0,4-2 0 0,-1 2 0 16,3 2 0-16,-3-1 0 0,0 1 0 0,-5-2 0 15,-1-2 0-15,3 1 0 0,0 1 0 0,1 0 0 16,-1 0 0-16,1 2 128 0,-4 2-128 0,-1-3 0 16,-2-4 0-16,3 1 0 0,3 0 0 0,-1-1 0 15,1 3 160-15,-1 1-160 0,-7-1 128 0,-1 0-128 16,0-1 128-16,2-3-128 0,3-1 0 0,3 2 128 0,-2 3-128 15,0 1 128-15,0 2-128 0,-2 0 128 16,-3-2-128-16,1-2 0 0,3-2 144 0,2 1-144 0,2 1 0 0,-2 2 0 16,-1 1 0-16,-4 0 128 0,-3 0-128 0,0-2 0 15,3-3 0-15,0 1 0 0,1 1 0 0,2 1 0 16,0 0 0-16,-5 2 0 0,-1 1 128 0,-2-2-128 16,-1-3 160-16,1 0-160 0,-1-1 0 0,4-1 0 15,1 1 0-15,0 1 0 0,-3 2 0 0,-1 0 0 16,-2 0 0-16,-3 0 0 0,-1-1 0 0,-2-1 0 15,0-3 0-15,1 2 0 0,4 0 0 0,-6 0 0 16,-1 0 0-16,-1 1 0 0,-1 1 0 0,-2 1 0 16,-4-5 0-16,-1 3 0 0,0 0 128 0,-2-1-128 15,-2-1 0-15,-1 0 0 0,-1 0 0 0,-1-1 128 0,1 1-128 0,-1-1 0 16,0 2 0-16,0 0 128 0,-2 1-128 0,2-3 0 16,-1 2 0-16,-1 0 128 0,0-2-128 0,-1 1 0 15,0 3 0-15,0-3 0 0,-1-1 0 0,0 1 0 16,-3 0 128-16,0 1-128 0,0 0 0 0,-2-2 0 15,0 3 0-15,0-1 0 0,-3 1 0 0,1-1 0 16,0 1 0-16,1 1 0 0,-3-1 0 0,1 1 0 16,2-3 0-16,-4 2 0 0,-6 2 0 0,10-1 0 15,-3 0 0-15,2 1 0 0,-9 0 0 0,7 0 0 16,-7 0 0-16,9 0 0 0,-1 1 0 0,-8-1 0 16,0 0 0-16,8 1 0 0,-8-1 0 0,6 4 0 15,-6-4 0-15,9 3 0 0,-9-3 0 0,6 6 0 16,-6-6 0-16,5 8 0 0,-5-8 0 0,6 9 0 15,-2-1 0-15,-1 3 0 0,2 0 0 0,-3 0 0 0,-1-1 0 0,0 2-128 16,-1 2 128-16,0 2 0 0,0 2 0 16,0 2-128-16,-1 1 128 0,0 3 0 0,-4 0 0 0,2 0 0 15,0 1 0-15,1 0 0 0,-3 1 0 0,-1 3 0 16,-1 3 0-16,2 0 0 0,-1-2-128 0,2 3 128 16,1 5 0-16,-2-1 0 0,2 1 0 0,-1-1 0 15,3-3 0-15,1-1 0 0,-2 0 0 0,0 1 0 16,1-2 0-16,1 1 0 0,0 1 0 0,0 4 0 15,0 3 0-15,0 0 0 0,0-2 0 0,0-3 0 16,0 0 0-16,0-1 0 0,0 1 0 0,0-1 0 16,1-1 0-16,-1-1 0 0,2-1 0 0,-2 2 0 15,0 3 0-15,0 1 0 0,0-1 0 0,0 1 0 16,0-1 0-16,0-2 0 0,0-2 0 0,0 0 0 0,1-3 0 16,0 0 0-16,-1-2 0 0,2 0 0 0,1-2 0 0,-2 0 0 15,-1 0 0-15,1 0 0 0,0 1 0 0,1-3 0 16,1-2 128-16,0-1-128 0,-2 1 0 0,1-3 144 15,0-1-144-15,0-1 160 0,-1-2-160 0,2 0 160 16,-1-3-160-16,-1 1 0 0,-1-1 144 0,1-1-144 16,0-1 0-16,0-2 128 0,-1 0-128 0,0-2 0 15,0-6 0-15,0 8 144 0,0-1-144 0,0 1 0 16,0-8 128-16,0 0-128 0,-2 7 0 0,2-7 0 16,-5 10 176-16,5-10-176 0,0 0 160 0,-8 6-160 15,-1 1 192-15,1-1-48 0,2-2-16 0,-2-1 0 16,-1-1-128-16,0 1 192 0,-3 0-192 0,1 0 192 15,-2 0-192-15,-2-1 160 0,-3 1-160 0,-1 0 160 16,-1-5-160-16,-6 2 160 0,-3 0-160 0,-3 0 160 0,-1 2-160 0,-1 0 192 16,-5 0-192-16,2 0 192 0,-2 0-192 0,1-1 192 15,-2-1-192-15,-5 2 192 0,-6 0-192 0,-1-1 128 16,-2-2-128-16,-1 1 128 0,-5 0-128 0,4-1 0 16,2-2 0-16,-6 2 0 0,-10 0 128 0,1 0-128 15,0-1 0-15,2 1 128 0,1 0-128 0,-4 0 0 16,-2 1 0-16,-4-1 128 0,-3-2-128 0,3 2 160 15,2 0-160-15,-1 0 160 0,-4-1-160 0,-2 2 0 16,-6 1 0-16,4-2 128 0,5-2-128 0,-4 1 0 16,-3 2 0-16,-1 0 128 0,-1-1-128 0,5 2 0 15,2-1 0-15,-1 0 128 0,-1-1-128 0,-2 0 0 16,3 0 0-16,-1 1 0 0,1 2 0 0,0-1 0 16,-3-1 128-16,5 0-128 0,1 0 0 0,-3-1 0 0,0 1 0 0,0 1 0 15,-2 1 0-15,3-2 0 0,7 4 0 0,-3-2 0 16,-1-2 0-16,-1 0 0 0,-1 0 128 0,2 1-128 15,6 1 0-15,-2 1 0 0,-4-1 0 0,0-2 0 16,0 1 0-16,3 1 0 0,4 0 0 0,0 1 0 16,-3-1 0-16,1 0 0 0,1 0 144 0,-1-1-144 15,5 0 0-15,0 2 0 0,2-3 0 0,-3 2 0 16,-5 0 0-16,4 0 0 0,0-2 0 0,3 1 0 16,2 0 0-16,-7 2 0 0,-2-1 0 0,1 0 128 15,4-4-128-15,3 1 0 0,1 1 0 0,1 3 0 16,-5-2 0-16,-2 1 144 0,-1 0-144 0,1 1 160 15,5-3-160-15,2 0 0 0,1 0 0 0,-1 2-176 16,-3 0 176-16,2 1 0 0,1 0 0 0,2-1 0 0,2-2 0 16,2 0 0-16,-4 0 0 0,2 0 0 0,-4 0 0 0,2 0 0 15,1-1 0-15,3 0 0 0,4-1 0 0,0 1 0 16,0-1 0-16,1 1 128 0,-5 1-128 0,5 1 0 16,-2 1 128-16,2-2-128 0,4-2 0 0,0 2 128 15,2 0-128-15,0 2 0 0,-4-2 0 0,3 0 144 16,0 0-144-16,1 0 0 0,1 3 128 0,3-1-128 15,-1 0 0-15,4-2 0 0,3 0 0 0,0 0 128 16,1 0-128-16,-2 0 0 0,1 0 128 0,0 0-128 16,0 1 0-16,0-1 0 0,2-2 128 0,0 0-128 15,3-1 0-15,5 3 0 0,-2 2 128 0,5-2-128 16,2 0 0-16,0 1 0 0,-2 0 144 0,5 0-144 16,0 0 0-16,0-1 144 0,1 0-144 0,-2 2 0 0,3 1 0 15,0 1 0-15,0-4 0 0,1 0 0 0,1 1 128 16,3 1-128-16,0 1 0 0,1 1 0 0,1-1 0 0,1-1 0 15,-1-1 0-15,0 0 0 0,2 2 128 0,-1-1-128 16,1 1 0-16,-1-1 0 0,2-3 0 0,-2 3 0 16,1 1 0-16,2-1 0 0,5-2 0 0,-8 3 0 15,3 0 0-15,5-3 0 0,-9 4 0 0,9-4 0 16,-6 3 0-16,6-3 0 0,-8 4 128 0,8-4-128 16,-7 3 0-16,7-3 0 0,-8 2 0 0,8-2 0 15,0 0 0-15,0 0 128 0,-5 2-128 0,5-2 0 16,-6 2 128-16,6-2-128 0,0 0 128 0,0 0-128 15,0 0 0-15,0 0 128 0,-5 2-128 0,5-2 0 16,0 0 144-16,0 0-144 0,0 0 160 0,0 0-160 16,-7 0 160-16,7 0-160 0,0 0 160 0,0 0-160 0,0 0 128 15,0 0-128-15,0 0 0 0,0 0 144 0,0 0-144 0,0 0 0 16,-5-2 144-16,5 2-144 0,-7-1 0 0,7 1 128 16,-4 3-128-16,4-3 0 0,-8 0 0 0,8 0 0 15,0 0 0-15,-6 3 0 0,1-2 0 0,5-1 0 16,-8 1 0-16,4 1 128 0,-4 0-128 0,8-2 0 15,-6 3 0-15,-1 0 0 0,1-3 0 0,2 0 0 16,-4 3 0-16,2 0 0 0,-1 1 0 0,1-1 0 16,-1-1 0-16,1 0 0 0,1 0 0 0,-2 1 0 15,1-3 0-15,-2 1 0 0,1 0 0 0,2 1 0 16,-2-1 0-16,7-1 0 0,-7 3 0 0,0 1 0 16,0 0 0-16,7-4 0 0,0 0-320 0,-2 7 32 15,-1-1 0-15,3-6 0 16,0 0-2608-16,10 5-528 0</inkml:trace>
  <inkml:trace contextRef="#ctx0" brushRef="#br0" timeOffset="16055.57">1276 5361 2751 0,'0'0'256'0,"0"0"-256"16,-6 0 0-16,-1 0 0 0,7 0 2192 0,0 0 400 15,-7 0 80-15,0 0 16 0,1 0-1552 0,2-4-304 16,-1 0-64-16,0 0-16 0,5 4-32 0,0 0 0 16,0 0 0-16,-5-3 0 0,-1-2-48 0,3-1-16 15,3 6 0-15,-3-4 0 0,-2-2 96 0,5 6 16 16,0 0 0-16,0 0 0 0,0 0-48 0,0 0 0 15,0 0 0-15,0 0 0 0,0 0-176 0,0 0-32 16,-5-5-16-16,5 5 0 0,0 0-64 0,0 0-16 16,0 0 0-16,0 0 0 0,0 0 16 0,0 0 0 15,0 0 0-15,0 0 0 0,0 0-32 0,10 2 0 16,-10-2 0-16,11 3 0 0,-2-2-112 0,2 0-32 16,4 0 0-16,-2-1 0 0,0 0-128 0,-2 3-128 0,1-2 144 15,3 0-144-15,1 0 176 0,2 0-176 16,1 0 192-16,0 0-192 0,1-1 240 0,0 0-64 0,0 0-16 0,-2 1 0 15,2 0-16-15,0-1 0 0,0 0 0 0,1 4 0 16,3-1-16-16,-2-2 0 0,2 0 0 0,-1-1 0 16,2-1-128-16,1 0 128 0,-2 1-128 0,3 0 128 15,1 1 0-15,0 1-128 0,0 1 192 0,-1-2-64 16,1-2-128-16,-4-1 192 0,0 1-192 0,1 1 192 16,-1 3-192-16,2 0 192 0,-1-1-192 0,1 0 192 15,0-2-192-15,1 2 0 0,1-2 0 0,3 0 128 16,1 0-128-16,0 2 0 0,0-1 144 0,0-1-144 15,-2-1 128-15,1-1-128 0,-1 2 160 0,0 0-160 16,-1 0 192-16,0 0-48 0,1 2-16 0,1-1 0 0,2 1 0 16,0-1-128-16,0-1 192 0,3 0-64 0,-2 1-128 0,1 0 160 15,-1-1-160-15,-1 2 160 0,0 2-160 0,-1 0 128 16,0 0-128-16,0-1 128 0,1-6-128 0,1 2 128 16,2 1-128-16,2 0 128 0,-2-1-128 0,2 0 192 15,-1 0-192-15,0 1 192 0,-1 2-192 0,0 2 128 16,-1-2-128-16,-2-2 128 0,1-2-128 0,-1-1 0 15,2 2 0-15,1 1 128 0,1 1-128 0,1 2 128 16,1-1-128-16,-2-2 128 0,0-2-128 0,-2-1 0 16,-1 1 144-16,0 2-144 0,0 1 128 0,2 0-128 15,0 0 160-15,3-1-160 0,-3-1 144 0,2-1-144 16,-1-1 128-16,2 0-128 0,-1 0 128 0,-1 3-128 16,2 3 128-16,-6-3-128 0,0-3 128 0,1 1-128 15,1 0 0-15,2 1 128 0,-4 1-128 0,1 0 0 0,4-1 0 0,-3 1 0 16,2-1 0-16,0 0 0 0,-4-1 128 0,1 2-128 15,-1-3 0-15,-1 1 0 0,0 0 144 0,2 2-144 16,2 0 0-16,2 0 128 0,-4 0-128 0,2-1 0 16,-1 0 0-16,-1-1 128 0,-1 1-128 0,0 1 0 15,0 1 0-15,-2 2 0 0,-2-1 0 0,1-1 0 16,-1-3 0-16,3 0 144 0,0-2-144 0,2 2 0 16,-1 3 128-16,2-1-128 0,1 0 0 0,0-1 0 15,-3-1 0-15,-1 0 128 0,-3-1-128 0,2 2 0 16,1 1 128-16,0 0-128 0,-2-1 0 0,-1 0 0 15,2 0 0-15,1-1 0 0,0 0 0 0,0-2 0 0,0 3 144 16,0 1-144-16,-3 0 0 0,0-1 144 16,0-2-144-16,-3 0 0 0,0 0 0 0,0 2 0 0,-4 1 0 0,3 0 128 15,-2-2-128-15,2 2 0 0,2-1 0 0,-3 1 0 16,0 1 0-16,2-1 0 0,-1-2 0 0,1 1 0 16,-2 1 128-16,3 0-128 0,0 1 0 0,-2-1 0 15,-1 0 0-15,0 0 0 0,-2-1 0 0,0 0 128 16,0 0-128-16,-1 2 0 0,1 1 0 0,1 0 0 15,-1 0 128-15,1-2-128 0,-1 0 0 0,2 0 0 16,-2 0 0-16,2 0 0 0,2 0 0 0,-1 1 128 16,0 0-128-16,-2-1 0 0,1-2 0 0,-4 0 0 15,0 1 128-15,1 1-128 0,-1 3 0 0,0-2 0 16,2 2 0-16,-5-3 0 0,2-2 0 0,0 1 0 16,2 0 128-16,-2-1-128 0,1 2 0 0,2 2 0 15,-2-1 144-15,1 0-144 0,0-2 0 0,-1 1 0 16,3 0 0-16,0 0 128 0,-1 0-128 0,1 3 0 0,0-2 0 15,0 0 0-15,-5 0 0 0,0-1 0 0,1-1 0 0,2 1 0 16,-2 0 0-16,1 1 0 0,-1 0 0 0,1 0 0 16,-1 0 0-16,2 1 0 0,2-1 0 0,0-1 0 15,0-2 0-15,-2 0 0 0,2 0 0 0,-1 2 0 16,3 1 0-16,-2 2 0 0,2-3 0 0,-1 0 0 16,0 0 0-16,-1 1 0 0,0-1 0 0,-1 0 0 15,0 0 0-15,-2 1 0 0,-1 2 0 0,1-2 0 16,2 0 0-16,-2-1 0 0,0-1 0 0,2 1 0 15,1 2 0-15,2-2 0 0,0-1 0 0,-1 0 0 16,0 3 0-16,-1-1 0 0,0 0 0 0,-2-2 128 16,4-1-128-16,-3 2 0 0,0 2 0 0,0 0 0 15,-3-2 0-15,1 1 0 0,0-1 0 0,-2 0 0 0,0 0 0 0,2 0 0 16,1 0 0-16,0 1 128 0,-1 1-128 0,1 0 0 16,-4 1 0-16,4-3 0 0,2 0 0 0,-2 1 0 15,-3-1 0-15,0 1 0 0,3-1 0 0,-2 1 0 16,0 0 0-16,0 1 0 0,2-1 0 0,-2-1 0 15,-1-1 0-15,-1 2 0 0,2 0 0 0,0 1 0 16,-4 0 0-16,2-2 0 0,-1-2 0 0,2 1 0 16,0 0 0-16,0 1 0 0,0 0 0 0,2 1 0 15,1-1 0-15,-1 0 128 0,-1-1-128 0,-2 1 128 16,0-1-128-16,2 1 128 0,-2 0-128 0,1 1 0 16,1 1 0-16,-1-1 0 0,0-2 0 0,-2 0 0 15,0-1 0-15,-1 2 0 0,-1 1 0 0,1 1 0 16,-2 0 0-16,-2-2 0 0,1-2 0 0,0 0 0 15,1 1 0-15,-2 1 0 0,0 1 0 0,0 1 0 0,1 0 0 16,-3-1 0-16,0-2 0 0,1 0 0 0,0 0 0 0,1 1 0 16,-11 0 0-16,11 2 0 0,-2 1 0 0,1-3 128 15,-4 0-128-15,-6 0 0 0,0 0 0 0,10-2 0 16,-3 4 0-16,1 0 0 0,1-1 0 0,-9-1 128 16,0 0-128-16,9-1 0 0,-1-1 0 0,-8 2 0 15,0 0 0-15,0 0 0 0,10 4 0 0,-2-1 128 16,-8-3-128-16,0 0 0 0,0 0 0 0,0 0 0 15,0 0 0-15,0 0 0 0,0 0 0 0,0 0 0 16,0 0 0-16,0 0 0 0,0 0 0 0,7 0 0 16,-7 0 0-16,0 0 0 0,10 4 0 0,-10-4 128 15,0 0-128-15,0 0 0 0,0 0 0 0,0 0 0 0,0 0 0 16,7 0 0-16,-7 0 0 0,7 3 128 0,-7-3-128 0,0 0 128 16,0 0-128-16,7-4 128 0,-7 4-128 0,0 0 0 15,0 0 0-15,9 0 0 0,-9 0 0 0,0 0 0 16,7-1 0-16,-7 1 0 0,0 0 0 0,0 0 0 15,0 0 0-15,0 0 0 0,0 0 0 0,8-3 0 16,-8 3 0-16,0 0 0 0,0 0 0 0,0 0 0 16,6 1 0-16,-6-1 0 0,0 0 0 0,0 0 0 15,0 0 0-15,0 0 0 0,0 0 0 0,0 0 0 16,0 0 0-16,0 0 128 0,0 0-128 0,0 0 0 16,0 0 0-16,0 0 0 0,0 0 144 0,0 0-144 15,0 0 192-15,-9-1-192 0,9 1 0 0,0 0 0 16,-9-2 0-16,9 2 0 0,-10-1 0 0,2 1 0 15,-3 1 0-15,1-1 0 0,2 0 0 0,-3-1 0 0,1-2 128 0,0 1-128 16,-4 0 0-16,-1 1 0 0,0 0 0 0,-1 2 0 16,0 0 128-16,-1 1-128 0,1-2 0 0,-4 0 0 15,0-1 0-15,1 0 0 0,-1 1 0 0,-4 0 0 16,-2 1 192-16,0 2-192 0,-5-1 192 0,-1-1-192 16,-2-1 0-16,-1 0 0 0,-1 0 0 0,-1 0-192 15,0 1 192-15,1 1 0 0,-3-1 0 0,2 1 0 16,-3 0 0-16,-1 0 0 0,-5-2 0 0,0 3 0 15,1-2 0-15,-1 2 0 0,-1 1 0 0,-1-1 0 16,-1-1 0-16,0 0 0 0,1-2 0 0,-3 0 0 16,-2 2 0-16,-2 1 128 0,-1-2-128 0,2 1 0 15,5-1 128-15,-4 0-128 0,-1-1 0 0,-4 2 0 16,-2 1 0-16,1-1 0 0,3 0 0 0,0 0 0 0,3-2 0 0,-1 2 0 16,1 1 0-16,-4-1 0 0,0-1 0 0,-2 0 0 15,-1-2 0-15,2 2 0 0,4-1 128 0,1 0-128 16,1-1 0-16,-3 0 0 0,-2-1 0 0,0 0 0 15,-3 1 0-15,1 1 0 0,2 1 0 0,2 2 0 16,0-3 0-16,0 0 0 0,-4 0 128 0,0-1-128 16,2-2 0-16,1 3 0 0,0 0 0 0,2 1 0 15,-2-1 0-15,-1-1 0 0,1 0 0 0,-3 0 0 16,1-1 0-16,1 1 0 0,1 1 0 0,1 2 0 16,1 0 0-16,-3-1 0 0,-4-3 0 0,2 0 0 15,-1 0 0-15,3 2 0 0,2 0 0 0,1 1 0 16,0 1 0-16,-1-1 0 0,-5-1 0 0,0 0 0 15,1 0 0-15,0 2 0 0,-1 1 0 0,3 0 0 0,1 0 0 0,0 0 0 16,-2-1 0-16,1-1 0 0,0-1 0 0,1 0 0 16,0 0 0-16,2 2 0 0,-1 0 0 0,1 0 0 15,-5-2 0-15,3-1 0 0,3-1 0 0,1 3 0 16,4 2 0-16,1 2 0 0,0-2 0 0,0-1 0 16,-4-2 0-16,3 1 0 0,0 2 0 0,-2-1 0 15,2 0 0-15,3 0 0 0,2 0 0 0,0-2 0 16,2-1 0-16,2 1 0 0,-3 1 0 0,1 2 0 15,-1-1 0-15,0 0 0 0,3 3 0 0,1-2 0 16,2-3 0-16,1-1 0 0,4-1 0 0,1 1 0 16,3-1 0-16,-3 2 0 0,1 3 0 0,0 0 0 15,-2-2 0-15,1-1 0 0,1-2 0 0,1 3 0 16,2 3 0-16,-4-1 0 0,0 0 0 0,3-3 0 0,1 0 0 0,1 3 0 16,-2-1 0-16,4-1 0 15,0 0 0-15,0 1 0 0,-1 1 0 0,1-2 0 0,1-2 0 0,1-2 0 16,-3 2-128-16,2 2 128 0,-5 3 0 0,4-2 0 15,1 1 0-15,-3-2 0 0,-1 0 0 0,1 1 0 16,3-1 0-16,-1 1 0 0,1 0 0 0,1 1 0 16,0 3 0-16,1-1 0 0,1 0 0 0,0-2 0 15,1-2 0-15,0 4 0 0,1 0 0 0,-1-1 0 16,2 0-128-16,-3-1 128 0,0-1 0 0,1 0 0 16,-2 0 0-16,2 0 0 0,2 0 0 0,-2 1 0 15,0 1 0-15,2-1 0 0,-1 0 0 0,3 0 0 16,0 0 0-16,-2 0 0 0,-1 1 0 0,1 0 0 15,3-2 0-15,0 1 0 0,1 0 0 0,-1 3 0 16,2-5 0-16,2 1 0 0,-2-1 0 0,1 2 0 0,1-1-128 0,0 0 128 16,9-2 0-16,-6 2 0 0,6-2 0 0,-9 2 0 15,9-2 0-15,-7 0 0 0,7 0 0 0,0 0 0 16,0 0 0-16,0 0-144 0,0 0 144 0,0 0 0 16,0 0 0-16,0 0-160 0,0 0 160 0,0 0 0 15,0 0-144-15,0 0 144 0,0 0 0 0,0 0-144 16,0 0 144-16,0 0 0 0,10 3-144 0,1-1 144 15,0-1 0-15,-1 0 0 0,2 1-144 0,0-2 144 16,1-1 0-16,-2-1-160 0,2-1 160 0,3 1-128 16,2 4 128-16,1-2 0 0,-1 0 0 0,4 0 0 15,1-3 0-15,2 1-160 0,1 1 160 0,1 0 0 16,2 0 0-16,-3 0 0 0,2 1 0 0,-1-1 0 16,1-3 0-16,3 1-128 0,0-1 128 0,2 0-160 15,4 2 160-15,3 2 0 0,-1 0 0 0,2-1 0 0,1-1 0 0,2 0 0 16,-3 1 144-16,2-3-144 0,0 1 0 0,5 1 0 15,2 0-160-15,3-2 160 0,-2 0-128 0,1-1 128 16,3 2 0-16,-3 2 0 0,-4 1 0 0,4 0 0 16,-1-1 0-16,8 0 0 0,2 0 0 0,0-3 0 15,-1 2 0-15,-1 1 0 0,-3-1 0 0,2 0 0 16,4 0 0-16,0-1 0 0,0 1 0 0,0 2-144 16,1 0 144-16,-2 0 0 0,0-2 0 0,1 1 0 15,3 2 0-15,4-1 0 0,-1 0 0 0,-3 0 0 16,-2 0 0-16,2-2 0 0,0-4 0 0,1 3 0 15,-2 3 0-15,1 0 0 0,0-2 0 0,0 0 0 16,2-2 0-16,-3 2 0 0,-1 2 0 0,3 0 0 16,3 1 0-16,-4-1 0 0,-3-1 0 0,1-1 0 0,2 0 0 15,0 1 0-15,2-2 0 0,-3 3 0 0,-2 0 0 0,1 0 0 16,-1 0 0-16,0-2 0 0,2-1 0 0,2 3 0 16,1 3 0-16,-4-1 0 0,-1 3 0 0,-1-4 0 15,0-3 0-15,0 2 0 0,0 1 0 0,0 0 0 16,0 0 0-16,-3-1 0 0,-2-2 0 0,1 0 0 15,3-1 0-15,0 0 0 0,2 0 0 0,-3 1 0 16,-1 2 0-16,-6 0 0 0,2 0 0 0,-1 0 0 16,3-2 0-16,-1 1 0 0,1 1 0 0,-1-1 0 15,-1-2 0-15,-3 3 0 0,-3-3 0 0,-1 2 0 16,1 1 0-16,2 0 0 0,-2-2 0 0,-1 0 0 16,0-1 0-16,-1-3 0 0,0-1 0 0,-6 3 0 15,0 3 0-15,-3 1 0 0,-2 1 0 0,1-2 0 0,1-6 0 0,0 2 128 16,1 3-128-16,-1-1 0 0,-4 2 0 0,0-2 0 15,0 1 0-15,-1-1 0 0,-2-1 0 0,0-1 0 16,-2 0 0-16,1 0 0 0,-3 4 0 0,1 1 128 16,-2 1-128-16,0-2 0 0,2-2 0 0,0 1 0 15,-4 1 0-15,2-1 0 0,-3 2 0 0,0 2 0 16,-3 0 0-16,2-3 0 0,1-3 0 0,-2 0 0 16,-3-2 0-16,2 4 0 0,2 3 0 0,-4 2 128 15,-1-3-128-15,-1 0 0 0,0-2 0 0,-1 0 0 16,-3 0 0-16,1 1 0 0,1 1 0 0,-1 1 0 15,2 0 0-15,-4-1 0 0,1-2 0 0,0 0 128 16,-2-3-128-16,0 4 0 0,0 1 128 0,0 0-128 16,0 0 0-16,-9 0 0 0,0 0 128 0,7-2-128 15,-7 2 0-15,9-2 144 0,-9 2-144 0,0 0 0 0,0 0 144 0,0 0-144 16,6-2 0-16,-6 2 144 0,0 0-144 0,0 0 0 16,0 0 144-16,0 0-144 0,0 0 0 0,0 0 144 15,0 0-144-15,0 0 0 0,0 0 0 0,0 0 0 16,-9-5 0-16,9 5 0 0,-9-2-160 0,9 2 160 31,-11 0-1792-31,3 1-256 0,-4 1-48 0</inkml:trace>
  <inkml:trace contextRef="#ctx0" brushRef="#br0" timeOffset="19653.68">11744 6568 4607 0,'0'0'192'0,"0"0"64"0,0 0-256 0,0 0 0 0,0 0 0 0,0 0 0 15,0 0 3648-15,5-8 704 0,-2 1 128 0,-3 7 16 16,0 0-3568-16,3-9-720 0,2 2-208 0,-1 1 0 16,0-2 256-16,2 0-32 0,-5 1-16 0,1-2 0 15,0-1 256-15,-1 0 48 0,1 1 16 0,-2-1 0 16,-2-1 144-16,1 0 32 0,0-3 0 0,0 2 0 16,0 4-144-16,0-2-32 0,0-3 0 0,1 1 0 15,-1-2-16-15,-3-1 0 0,1 3 0 0,-2 1 0 16,-5-4 0-16,2 3-16 0,3-2 0 0,-3 0 0 15,-2 1-96-15,1 1-16 0,-2 0 0 0,1 0 0 16,-1 0-112-16,-2 1-16 0,1 0-16 0,0 0 0 0,0-1-16 0,0-2 0 16,-3 1 0-16,1 0 0 0,-2 1-48 0,0-3-16 15,1-1 0-15,-1 2 0 0,-2 1 32 0,-2-2 0 16,-3-2 0-16,1 2 0 0,-2 4 0 0,-2-1 16 16,0-2 0-16,1 2 0 0,-3 1-32 0,3 0-16 15,-1-2 0-15,-2 2 0 0,-1 1-32 0,0 0-128 16,-1-2 192-16,-1 3-64 0,0 0-128 0,-2 0 0 15,-3 1 144-15,-3 0-144 0,0 5 0 0,-4 0 144 16,1-1-144-16,0 0 0 0,2-1 160 0,0 2-160 16,2 0 128-16,-1 0-128 0,1 1 128 0,-2 0-128 15,-1 0 0-15,-1-1 128 0,3 0-128 0,-2 2 128 16,-5 0-128-16,3 0 128 0,2 1-128 0,1 0 0 16,-2 2 0-16,-1 2 128 0,-1-1-128 0,-1-1 0 15,-3 0 0-15,2 0 128 0,-3 1-128 0,3-1 0 0,0 0 0 0,1 0 0 16,-1 3 0-16,0-1 0 0,0 3 128 0,0-2-128 15,-2 1 0-15,1-2 0 0,0-1 0 0,0 1 0 16,1-1 192-16,1 4-64 0,1 1 0 0,-2 1 0 16,-4-2-128-16,2-1 0 0,0 3-192 0,0 1 192 15,0 0 0-15,3-1 0 0,1-3 0 0,2 3 0 16,1 1 0-16,0 0 0 0,-3-1 0 0,3 2 0 16,-1 2 0-16,1 1 0 0,1 2 0 0,-2-2 0 15,4-1-144-15,1 1 144 0,2 4 0 0,1-3 0 16,1-1 0-16,-2 0 0 0,0 1 0 0,4 1 0 15,0-1 0-15,0 2 0 0,-1 2 0 0,2-1 0 16,3 1 0-16,3-2 0 0,-1-1 0 0,3 1 0 0,0 3 0 0,4 1 0 16,-1 1 0-16,3 1 0 0,-1 0 0 0,1 0 0 15,0-1 0-15,1 1 0 0,-1 1 0 0,2-2 128 16,0-2-128-16,1 2 0 0,-2 2 0 0,4-2 0 16,1 3 0-16,0-1 0 0,-1-2 0 0,4 1 0 15,0 1 0-15,1 3 0 0,-1 0 0 0,-1 1 0 16,4-1 0-16,2 1 0 0,1 1 0 0,2 1 0 15,2-1 0-15,0-1 0 0,-1 0 0 0,2-1 0 16,1 1 128-16,3-1-128 0,1-1 0 0,2 0 0 16,-1 0-128-16,1 1 128 0,3-1-128 0,0 0 128 15,-1 0 0-15,2 1 0 0,1 1 0 0,1-3 0 16,-2-4 0-16,4 2 0 0,1-1 0 0,2 1-128 16,-3 0 128-16,5-2 0 0,1-2 0 0,1 2 0 15,3-1 0-15,-2-2 0 0,4 1 0 0,1 1 0 0,0-1 0 0,2 2 0 16,-3-1 0-16,1 0 0 0,-1-1 0 0,2 0 0 15,0-2 0-15,3 0 0 0,1-2 0 0,2 2 0 16,-1-3 0-16,3 0 0 0,1 1 0 0,1-1 0 16,-3-1 0-16,1-2 0 0,-1-1 0 0,-2 1 0 15,3 0 0-15,1-1 0 0,-1-2 0 0,3-1 0 16,3 1 0-16,0-1 0 0,-1-1 0 0,-2 0 0 16,0-2 0-16,-2 2 0 0,2-3 0 0,0 0 0 15,1-1 0-15,2 1 0 0,3-3 0 0,-2 0 0 16,-4-2 0-16,1 2 0 0,-1 0 0 0,0 0 0 15,0-1 0-15,1-1 0 0,-1 0 0 0,7 0 0 16,-3-2 0-16,2 1 0 0,-3 0 0 0,2 0 0 16,-4 0 0-16,-1-3 0 0,-2-1 0 0,4 2 0 0,1-2 0 0,0-1 128 15,1 2-128-15,-2-3 0 0,0 1 0 0,-2-2 0 16,-1-1 0-16,0 0 0 0,1 0 0 0,-1-1 0 16,1-2 128-16,1-1-128 0,-1 1 0 0,0 0 0 15,-2-2 0-15,0-1 0 0,-5-2 128 0,1 2-128 16,-2-1 0-16,0 2 144 0,0-1-144 0,-1 0 0 15,2-2 0-15,0 0 0 0,-5 0 0 0,1 1 128 16,2-1-128-16,-2 0 0 0,-1-3 128 0,-2-1-128 16,-3-2 0-16,1 0 128 0,-2-1-128 0,1-1 0 15,-2-2 0-15,-1 2 128 0,-1 1-128 0,0 0 128 16,-1-1-128-16,-1-1 128 0,0 1-128 0,-1 0 0 16,-1 1 144-16,-1-2-144 0,-2 4 128 0,-2-1-128 15,-1-2 128-15,0-1-128 0,0 0 0 0,-5-1 128 0,2-1-128 0,0-1 0 16,-2-2 0-16,0 0 0 0,-3 1 0 0,-1 2 128 15,0 2-128-15,-2 0 0 0,-3 1 128 0,1-1-128 16,-1 0 0-16,-3-1 0 0,-1 2 0 0,-2-2 128 16,1 2-128-16,-2-6 0 0,-1 4 0 0,-1 1 128 15,-1 3-128-15,0-1 0 0,-2-4 0 0,0 4 0 16,-2 0 0-16,0 2 0 0,2 0 0 0,-5 1 0 16,-2 0 0-16,-2 1 0 0,1-1 0 0,0 1 0 15,-3 1 0-15,3 0 0 0,-4-1 0 0,3 1 0 16,-3-1 0-16,0 2 0 0,0 1 0 0,-2 0 0 15,1-3 0-15,-3 3 0 0,-4 4 0 0,1-1 0 16,0 2 0-16,-1 0 0 0,-1-2 0 0,-1 2-128 16,-1 2 128-16,-1 0 0 0,2 0-144 0,-1 3 144 15,-1 0 0-15,-3 2 0 0,0 2-144 0,-1 0 144 0,-6-1 0 0,1 1-160 16,-1 3 160-16,2-1-128 0,1 0 128 0,1 0 0 16,-2 2 0-16,-1 1-128 0,-1 0 128 0,-1 4 0 15,-2-1 0-15,1 0 0 0,-1-1 0 0,2 3-160 16,0-5 160-16,0 1 0 0,-2 1 0 0,-1 3-128 15,-2 1 128-15,-1-1 0 0,4-2 0 0,1 1 0 16,2 3 0-16,1-1 0 0,0-1 0 0,-2-1 0 16,-4 3 0-16,2-1 0 0,2 2 0 0,-2 0 0 15,1 0 0-15,-2-2 0 0,3 1 0 0,0 0 0 16,1 3 0-16,-1-1 0 0,-3-2 0 0,2 2 0 16,0 0 0-16,2 2 0 0,0 3 0 0,1-3-128 15,5-3 128-15,-3 3 0 0,0 2 0 0,0-2 0 16,0 2 0-16,1 0 0 0,1 2 0 0,0 2 0 0,0-2 0 0,3 1 0 15,1-2 0-15,1 1-128 0,2 2 128 0,-3-1 0 16,3 0 0-16,0 1 0 0,-2 0-128 0,-1 2 128 16,3 0 0-16,-1 2 0 0,0-1 0 0,5 2 0 15,2 2 0-15,0 0-128 0,1 1 128 0,2-1 0 16,2 0 0-16,1 0 0 0,1-1-128 0,0 2 128 16,3-2 0-16,-1-1-128 0,1-1 128 0,1 1 0 15,1 0 0-15,0 0-128 0,1 1 128 0,0-2 0 16,2-1 0-16,3 2 0 0,2 0 0 0,3 3 0 15,0-3 0-15,-1 2-128 0,3-7 128 0,0 5 0 16,3 2 0-16,1 0-128 0,0-1 128 0,1 1 0 16,1 4 0-16,2-3 0 0,1-1 0 0,-1 0 0 15,-2-1-128-15,5 0 128 0,4 2 0 0,2-1 0 0,-3 0 0 16,2 1 0-16,1 1 0 0,2-2 0 0,0 0-128 0,0 2 128 16,2-1 0-16,-1 2 0 0,3 2 0 0,0-3 0 15,-2 1 0-15,1-4 0 0,2-4 0 0,0 1 0 16,-1 1-128-16,4-2 128 0,5 2 0 0,-1 1 0 15,2-4 0-15,-1 2 0 0,-1-2 0 0,3 1 0 16,-1-1 0-16,3 3 0 0,1 0 0 0,-1 1 0 16,0-1 0-16,0-1 0 0,2-4 0 0,-1 0 0 15,1-2 0-15,4-1 0 0,3 0 0 0,1-1 0 16,-4-2 0-16,2 2 0 0,2 1 0 0,0-2-128 16,0-3 128-16,1 1 0 0,-4-1 0 0,5-2-128 15,2-1 128-15,3-1 0 0,0 0 0 0,3-1-128 16,-4 0 128-16,2-1 0 0,-3 2 0 0,3-1 0 15,0-3 0-15,0 0 0 0,-1 1 0 0,3 1-128 0,3-2 128 0,-1-1 0 16,-2 4 0-16,-2-1 0 0,0-1 0 0,4-2 0 16,1-3 0-16,3 1 0 0,1 0-128 0,1-1 128 15,-4 0 0-15,1-3 0 0,0 0 0 0,-2-2 0 16,-1 0-128-16,4-1 128 0,3-1 0 0,-2 0 0 16,-2 1-144-16,-2-2 144 0,0-1 0 0,3-5-144 15,-3-3 144-15,4-1 0 0,1-3 0 0,-2 0 0 16,-4 2 0-16,0-5 0 0,-5-4 0 0,3-1 0 15,1-2 0-15,-3-2 0 0,0-5 0 0,-1-2 0 16,2-2 0-16,-5 0 0 0,-3-2 128 0,-2 2-128 16,-5 4 176-16,1 5-48 0,1 1 0 0,-1 3 0 15,-4 0 128-15,-1 0 32 0,-2 0 0 0,-3 2 0 0,-1 0-32 16,-3 1-16-16,-6-1 0 0,-1 3 0 0,-2 0-240 0,-5 3 0 16,-1 1 0-16,-4 0 0 15,-4-2-992-15,-2 3-240 0,-2 1-48 0,-7-1-15408 16</inkml:trace>
  <inkml:trace contextRef="#ctx0" brushRef="#br0" timeOffset="20700.68">2354 6526 17503 0,'0'0'768'0,"0"0"176"15,0 0-752-15,0 0-192 0,0 0 0 0,0 0 0 0,0 0 832 0,0 0 144 16,0 0 32-16,0 0 0 0,0 0-192 0,-8-1-48 15,-1 1 0-15,1 1 0 0,0 2-368 0,-1 0-80 16,-4 0 0-16,2 3-16 0,-2-2 64 0,-2 4 16 16,-2-3 0-16,1 3 0 0,-4 0 0 0,0-1 0 15,-4 1 0-15,2 2 0 0,1-3-96 0,0 0-16 16,-1 3 0-16,-1-1 0 0,-1 2-64 0,1 0-16 16,-1 0 0-16,-1-1 0 0,1 1-32 0,-2 0-16 15,-1 2 0-15,2 0 0 0,-3-2-16 0,2 1 0 16,5 0 0-16,-1 3 0 0,-1 0-128 0,3-2 192 15,0-2-192-15,3 1 192 0,1-1-192 0,1-1 0 16,3 0 0-16,2-1 128 0,3 0-128 0,1 0 0 16,2-2 0-16,-2 0 0 0,6-7 128 0,0 0-128 0,0 0 128 0,1 10-128 15,4-2 208-15,-1-2-32 0,-4-6-16 0,12 7 0 16,-1-1-160-16,2-1 0 0,3 1 144 0,0-1-144 16,2-1 0-16,1 3 0 0,-1-3 0 0,4 3 0 15,2-3 0-15,1 2 0 0,0 0 0 0,0 1 0 16,-3 1 0-16,2-3 0 0,1-1 0 0,-1 2 0 15,-2 1 0-15,1-1-256 0,-3-3 32 0,1 1 16 16,0-2-512-16,-1 0-112 0,0 1 0 0,0 1-7888 16,-2-3-1584-16</inkml:trace>
  <inkml:trace contextRef="#ctx0" brushRef="#br0" timeOffset="21692.75">1908 6925 6447 0,'0'0'272'0,"0"0"80"0,0 0-352 0,0 0 0 0,0 0 0 0,0 0 0 16,-3-6 1232-16,3 6 176 0,0 0 48 0,0 0 0 16,-9-4-1136-16,1 0-320 0,8 4 0 0,-9 0 128 15,0 3-128-15,0-2 0 0,1-1-192 0,0 1 192 16,-1 2 0-16,1-1 128 0,-1-3 32 0,1 1 0 15,8 0 736-15,-9 2 128 0,2 1 48 0,-2-1 0 16,9-2 160-16,0 0 48 0,-7 1 0 0,7-1 0 16,0 0-336-16,0 0-64 0,0 0-16 0,0 0 0 15,8 1-240-15,1 0-48 0,-1 0-16 0,3-1 0 16,3 0-144-16,2 1-32 0,3 0 0 0,0-1 0 16,0 0-96-16,1 0-32 0,2-1 0 0,1 0 0 15,1-1 0-15,3-1-16 0,1-3 0 0,2 2 0 16,1 0 0-16,3-1 0 0,3-1 0 0,3 2 0 0,2 2-32 0,-4 1 0 15,1-1 0-15,-1-1 0 0,1 0-208 0,-1 0 128 16,2-1-128-16,1 1 0 0,0 2 128 0,1-2-128 16,0-1 0-16,1 3 0 0,3 2 176 0,-2 2-176 15,-3-2 192-15,0-1-192 0,-3 0 128 0,5 0-128 16,1-1 0-16,1-2 0 0,-1 1 1008 0,1 1 80 16,1 0 32-16,1 1 0 15,-2 0-1664-15,-1 0-336 0,0-1-64 0,-3-1-16 0,2 1 960 0,1-3 0 16,1 1 0-16,2 2 176 0,0 2-176 0,-1 0 160 15,-1 0-160-15,-1-1 160 0,0-1-160 0,-2-1 0 16,2-1 144-16,0-1-144 0,1 3 0 0,0-1 128 0,3 1-128 0,-1 1 0 16,1 2 0-16,-2-2 128 0,-2-1-128 0,0 1 0 15,-1 0 0-15,0 0 128 0,1 0-128 0,0 0 0 16,-1 0 0-16,2 0 144 0,-2 0-144 0,-1 1 0 16,-1-1 144-16,3 0-144 0,-3-2 0 0,2 1 144 15,0 1-144-15,0 0 192 0,-2-1-192 0,1 1 192 16,1 1-64-16,-5 1-128 0,1 1 192 0,-4 0-64 15,1-6-128-15,1 3 160 0,2 0-160 0,-1 0 160 16,-1 0-160-16,2 0 128 0,-1-1-128 0,2 2 128 16,0 3-128-16,-1-2 128 0,-5 0-128 0,0 0 128 15,0-1-128-15,1 0 128 0,-2-1-128 0,0 0 128 16,2 0-128-16,0 0 128 0,1 2-128 0,-3-1 128 16,0 0-128-16,1-1 128 0,0 0-128 0,-1 3 128 15,-5 0-128-15,1 1 0 0,-1-4 0 0,0 0 128 0,1 0-128 0,-2 1 0 16,2-1 0-16,-1 0 128 0,0 1-128 0,-2 0 128 15,-5 0-128-15,2-1 128 0,2-1-128 0,0 1 192 16,-4 1-192-16,1 0 192 0,0-1-48 0,-1 3 0 16,-4 0 0-16,0-1 0 0,-2 0-144 0,-1 0 0 15,-1-1 0-15,1 0 0 0,-2-1 0 0,1 2 0 16,-2-2 0-16,0 0 0 0,-1 0 0 0,-2 0 0 16,-8 0 144-16,10 2-144 0,1 0 0 0,-4-1 0 15,-7-1 0-15,10 0 128 0,-10 0-128 0,9 2 0 16,-9-2 0-16,8 4 0 0,-8-4 0 0,9 2 0 15,-9-2 0-15,7 2 0 16,-7-2-576-16,0 0-64 0,0 0-32 0,0 0-9888 16,0 0-1968-16</inkml:trace>
  <inkml:trace contextRef="#ctx0" brushRef="#br0" timeOffset="22405.37">6111 6537 24879 0,'0'0'2208'16,"0"0"-1760"-16,-4-6-448 0,4 6 0 0,0 0 0 0,0 0 0 15,0 0 0-15,0 0 0 0,0 0 0 0,0 0 0 16,6-6 144-16,-6 6-144 0,9-2 0 0,0 1 0 16,1-1 0-16,-3 1 0 0,3 1 0 0,-2 0 0 15,1 0 0-15,3 0 0 0,-1-1 384 0,2-1 16 16,1 1 0-16,2 0 0 0,-1 0 208 0,3 1 32 15,-1 1 16-15,3 1 0 0,-1 1-176 0,3 0-32 16,1-2-16-16,1 3 0 0,-1 0-176 0,1-1-48 0,1 0 0 16,-2 1 0-16,0-2-208 0,0 1 144 0,1 0-144 15,3 2 128-15,-5-1-128 0,2 2 0 0,-1-2 0 0,2 2 128 16,-1 0-128-16,1 0 0 0,-2-1 0 0,1 3 0 16,3-1 0-16,-4 0 0 0,-1 1 0 15,-2-1 0-15,0-3 0 0,-1 3 128 0,-1 0-128 0,-1 0 0 16,-2-1 0-16,0 1 128 0,-3 0-128 0,1 0 0 15,-1 0 128-15,-1 1-128 0,-3-1 0 0,1 2 128 16,-1 0-128-16,-1 0 0 0,-2 1 144 0,2-2-144 16,-7-8 128-16,0 0-128 0,2 11 128 0,0 0-128 15,0-2 192-15,-2-9-48 0,0 11 0 0,-3 0 0 16,0-2 48-16,-4-1 0 0,1-4 0 0,-3 4 0 16,2 2 16-16,-1 0 16 0,0-2 0 0,-4-1 0 15,-1-3 32-15,-2 3 16 0,0 3 0 0,-2-1 0 16,1-2 0-16,-4 2 0 0,-2 0 0 0,-2 1 0 0,-1-1-48 0,-3 2-16 15,-3-2 0-15,-1 4 0 0,-3-2 0 0,1 1 0 16,0-1 0-16,-2 1 0 0,-2-3-48 0,-1 1-16 16,-1 2 0-16,-4-2 0 0,-2 2 32 0,0 0 0 15,1-1 0-15,1-1 0 0,2-1 0 0,1 0 0 16,3 1 0-16,1 5 0 0,3-1-176 0,-1-1 0 16,1-2 0-16,3 1 0 0,3 1-256 0,1 2-64 15,1-1-32-15,4-2-11168 16,0-2-2224-16</inkml:trace>
  <inkml:trace contextRef="#ctx0" brushRef="#br0" timeOffset="29427.26">14130 7740 14111 0,'0'0'624'0,"0"0"128"16,0 0-608-16,0 0-144 0,0 0 0 0,0 0 0 15,0 0 192-15,6-6 16 0,-1 1 0 0,-5 5 0 16,7-6 272-16,0 1 48 0,-2-3 16 0,-5 8 0 0,9-1 320 0,-9 1 64 16,8-1 16-16,2-1 0 0,-2-1-176 0,1 1-16 15,0-1-16-15,0 0 0 0,4 3-128 0,-2 1-32 16,1 1 0-16,2-2 0 0,2 0-128 0,2 0-16 16,3 2-16-16,0-2 0 0,3-2 80 0,1-1 16 15,7 4 0-15,1-1 0 0,2-3 48 0,1 1 16 16,4 1 0-16,-1-1 0 0,0-2-320 0,-1 0-48 15,1 2-16-15,3 2 0 0,1 0-16 0,3 0-16 16,4-1 0-16,3 1 0 0,-1 2-32 0,1-1 0 16,-3-2 0-16,0 1 0 0,1-1-128 0,3 0 192 15,4-1-192-15,0 2 192 0,4 1-64 0,-1 0-128 0,-3-2 192 0,0 0-64 16,-1 0-128-16,3 0 160 0,0-2-160 0,3 1 160 16,0-1-32-16,-3 2 0 0,-3 0 0 0,2 1 0 15,-3 1-128-15,1 0 0 0,0 1-160 0,1-2 160 16,1-2 0-16,-4 2 0 0,-4-1 0 0,-1 1 0 15,-3 1 0-15,4 2 0 0,-4-3 0 0,2 0 0 16,-1 2 128-16,-2 1-128 0,-2-1 192 0,-3-1-192 16,-4 0 0-16,0-1 0 0,-3 0 0 0,0 1 0 15,-2 3 0-15,-2 0 0 0,1-1 0 0,-4-1 0 16,-2 0 0-16,0 0 128 0,-2-2-128 0,0 1 0 16,-5-1 0-16,-1 2 0 0,-2 1 0 0,-1-1 0 15,-3-2 128-15,-2-1-128 0,-9 1 0 0,0 0 0 16,0 0 192-16,0 0-192 0,0 0 192 0,0 0-192 15,0 0 192-15,0 0-192 0,-9 5 192 0,-2-3-192 0,-5-2 176 0,-1-1-176 16,-5 0 160-16,1 1-160 0,-2 2 128 0,-2 2-128 16,-5-6 0-16,2 2 144 0,-3 0-144 0,0-3 0 15,-1-3 0-15,-1 4 0 0,-1 5 0 0,-3 1 0 16,-5-1 128-16,-1-2-128 0,-3-3 0 0,0 0 0 16,-3 1 0-16,-1-1 0 0,0 0 0 0,-1 0 0 15,1 0 0-15,-6 0 0 0,-4 1 0 0,1 1 0 16,0 1 0-16,0-2 128 0,1-2-128 0,1 0 160 15,-2 0-160-15,-2 2 160 0,-4 1-160 0,1 0 160 16,1-1-160-16,3-1 160 0,1 0-160 0,-1 4 0 16,1 2 144-16,-2-2-144 0,0-2 0 0,-2-2 0 15,2-5 0-15,4 6 128 0,4 3-128 0,-2 4 0 16,2-2 0-16,-2-2 0 0,2-3 0 0,0 0 0 0,3-1 0 0,4 1 0 16,2 1 0-16,4 2 0 0,-3 1 0 15,3 1 0-15,0-1 0 0,4-1 0 0,3-2 0 0,0 1 0 16,-1 0 0-16,4 0 128 0,4-3-128 0,3 2 0 15,2 1 0-15,3 0 0 0,3 2 0 0,4-2 0 16,0-1 0-16,3-1 144 0,8 1-144 0,0 0 0 16,0 0 0-16,0 0 0 0,0 0 0 0,0 0 0 15,0 0 0-15,13 3 0 0,3 0 0 0,4-2 0 16,2-2 0-16,5-1 0 0,1 1 0 0,6 0-144 16,3 1 144-16,4-1 0 0,0-3 0 0,0 2 0 15,1 1 0-15,5 0 0 0,3 0 0 0,4 0 0 16,1-5 0-16,5 2 0 0,5 1 0 0,-1 0 0 15,-2 1 0-15,5 2 0 0,3-1 0 0,3 0 128 0,2-1-128 0,-5 1 0 16,-1 2 0-16,3-1 0 16,0 0 0-16,1-2 0 0,-2-3 0 0,-1 4 0 0,-5 1 0 0,-2 2 0 15,0 1 0-15,1 1 0 0,2-1 0 0,-3 2 0 16,-4-3 0-16,-2 0 0 0,-3 0 0 0,-2 0 0 16,0-2 0-16,-1 3 0 0,-3 0 0 0,-2 4 0 15,-1 0 0-15,-4-5 0 0,-3-3 0 0,-5 2 0 16,-2 2 0-16,-3-1 0 0,-6 0 0 0,0 0 0 15,-4-1 0-15,-3-1 0 0,-5 0 0 0,-1 1-192 16,-9-1 192-16,0 0-192 0,0 0 32 0,0 0 0 16,0 0 0-16,0 0 0 0,0 0 160 0,0 0 0 15,-11-1-144-15,-2 2 144 0,-2 2 0 0,-3-2 0 16,-2-2 0-16,-3 1 0 0,-3-4 0 0,-5 1 0 0,-1-1 0 16,-7 1 0-16,0 2 0 0,-4 1 0 15,-1-1 0-15,1-2 0 0,-2 0 0 0,-2 2 0 0,-4 2 0 0,-4-2 128 16,-3-3-128-16,-4 1 0 0,1 2 144 0,0-1-144 15,1 2 0-15,-4 0 128 0,-3-1-128 0,-2 1 0 16,-1-2 0-16,1 0 0 0,-2 0 0 0,2 0 0 16,-1 0 0-16,-2 2 128 0,-3 0-128 0,3 0 0 15,1-1 0-15,2 1 0 0,1 1 0 0,3 1 0 16,-4 0 0-16,3-3 0 0,2-2 0 0,4 3 128 16,5 2-128-16,3 2 0 0,0 1 0 0,0-2 0 15,1-4 0-15,1 1 128 0,3-2-128 0,2 1 0 16,3 4 0-16,6-3 0 0,4 0 0 0,2 0 0 15,4 0 0-15,6-2 0 0,2 1 0 0,4 1 128 0,3 3-128 0,11-3 0 16,-6 0 128-16,6 0-128 0,0 0 0 0,0 0 128 16,9 0-128-16,4 0 0 0,5 1 0 0,6-1 0 15,1-3 0-15,10 2 0 0,3 1 0 0,7-2 0 16,2 0 0-16,6-3-128 0,4-4 128 0,2 1 128 16,0 2-128-16,4 0 176 0,3 3-176 0,6 1 0 15,5-1 0-15,0 0 0 0,-3-2 0 0,5-2 0 16,3-2 0-16,1 5 0 0,2 2 0 0,-1 2 0 15,-2 0 0-15,1 0 0 0,-1 0 0 0,0-1 0 16,-2-3 0-16,-6 3 0 0,-3 1 0 0,3 1 0 16,-3 1 0-16,0 1 0 0,-3-1 0 0,-5 0 0 15,-6 0 0-15,-2 0 0 0,-6 0 0 0,1-1 0 16,-2-1 128-16,-4 1-128 0,-2 1 0 0,-7-1 0 16,-3 2 0-16,-4 0 0 0,-6-2 0 0,-4 1 0 0,-2 0 0 0,-5-1 0 15,-11-1 0-15,0 0-176 0,0 0 48 0,0 0 0 16,0 0 128-16,0 0-128 0,-11-2 128 0,-6 1-128 15,-4 1 128-15,-4 0 0 0,-7 0 128 0,-4-1-128 16,-4 1 0-16,-1-1 0 0,0-2 0 0,-3 1-128 16,0-1 128-16,-6-1 0 0,-3-2 0 0,-5 2 0 15,-6 3 0-15,-1-1 0 0,-4 0 0 0,2-1 128 16,1-1-128-16,-7-1 0 0,-4 2 0 0,-1 0 0 16,0-1 0-16,2 2 0 0,1 0 0 0,-2 1 0 15,-3-4 0-15,2 2 0 0,1 0 0 0,3-1 0 16,4 4 0-16,-3 0 144 0,1 0-144 0,2-1 0 15,2-1 128-15,7 1-128 0,5-1 0 0,3 1 0 16,1 1 144-16,3 0-144 0,1 0 0 0,3 0 144 0,6-2-144 16,2-1 0-16,4 1 144 0,7 2-144 0,5 0 0 0,2 0 128 15,6-2-128-15,3 1 0 0,10 1 144 0,0 0-144 16,0 0 192-16,0 0-192 0,11-3 0 0,7-1 0 16,4 1 0-16,9 1 0 0,7 2 0 0,7-4 0 15,5 2 0-15,4 0 0 0,2-1 0 0,7-1 0 16,7 0 0-16,5 1 0 0,8-2 0 0,2 3 0 15,-2 0 0-15,9-1 0 0,3-2 0 0,3 2 0 16,-1 1 0-16,2 0 0 0,1 3 0 0,0 0 0 16,-1 1 0-16,-3-1 0 0,-4-1 128 0,2 0-128 15,1 1 0-15,-6 1 0 0,-6 1 0 0,-4 1 0 16,0 0 0-16,-4 2 0 0,-4-3 0 0,-6 0 0 16,-6 1 0-16,-5 0 0 0,-7 3 128 0,-3-1-128 0,-6-1 0 15,-3 0 0-15,-3 1 0 0,-6-2 0 16,-6-1 0-16,-3 4 0 15,-4-1-1312-15,-6 0-160 0,-7-6-48 0,0 0-8640 0,-7 9-1728 0</inkml:trace>
  <inkml:trace contextRef="#ctx0" brushRef="#br0" timeOffset="47176.37">1048 12978 13823 0,'0'0'1216'0,"0"0"-960"16,0 0-256-16,0 0 0 0,0 0 656 0,0 0 96 15,0 0 16-15,0 0 0 0,0 0-192 0,0 0-16 16,0 0-16-16,0 0 0 0,8 3-96 0,2-2 0 16,-1 0-16-16,0-2 0 0,-9 1 32 0,11-3 16 15,-1 0 0-15,1 1 0 0,2-3 0 0,-2 2 0 16,0-2 0-16,2 2 0 0,3 0 0 0,-1 1 0 16,2-2 0-16,1 2 0 0,4 1 0 0,-2 0 0 15,0 0 0-15,3-2 0 0,-1 0-80 0,3 1-16 0,2 1 0 0,0 0 0 16,1 0-96-16,0 1-32 0,2 1 0 0,0 2 0 15,-1-1-64-15,3-2 0 0,0-2-16 0,1 1 0 16,1 2-176-16,3 1 192 0,0 2-192 0,1-2 192 16,2-3-192-16,-1 1 160 0,-2 2-160 0,0 0 160 15,2-2 32-15,-3-1 0 0,2 2 0 0,0-1 0 16,1 0 0-16,2 1 16 0,2-2 0 0,1 3 0 16,0 2-16-16,-2-2-16 0,-1-2 0 0,2 3 0 15,-3-1 16-15,4 3 0 0,0-2 0 0,3 2 0 16,-2-5-32-16,1 2 0 0,1 0 0 0,-1 1 0 15,-2 3-32-15,0-2-128 0,-2-1 192 0,2 2-64 16,2 0-128-16,2-2 128 0,0-2-128 0,3 1 128 16,-2 1 64-16,1-1 0 0,-4 1 0 0,2 0 0 0,0-1-192 0,-2 1 128 15,0 1-128-15,1-1 128 0,3-1-128 0,0 0 192 16,-1-2-192-16,-2 3 192 0,-2 0-192 0,0 1 192 16,3 2-192-16,-1-3 192 0,0-4-192 0,3 3 160 15,0 7-160-15,2-5 160 0,-4-3-160 0,2 2 160 16,-3-2-160-16,3 1 160 0,1 0-160 0,-2 0 128 15,-1-2-128-15,2 1 128 0,-1 3-128 0,1-2 160 16,-1 0-160-16,0-2 160 0,1-2-32 0,1 1 0 16,-3 2 0-16,5-1 0 0,1-1 0 0,-1 2-128 15,-3 1 192-15,-1-1-64 0,-2-2 0 0,1-2-128 16,3-3 192-16,-2 4-64 0,5 4-128 0,-1-1 128 16,-2 3-128-16,-2-2 128 0,-1-1-128 0,-1 0 128 15,0-1-128-15,4 0 128 0,-3 0-128 0,2 1 0 0,-1-1 0 16,0 4 128-16,-1 1-128 0,-3-2 0 0,-1-4 144 0,1 0-144 15,0 2 0-15,0-1 128 0,-2 0-128 0,3 0 0 16,2 1 0-16,-2 3 0 0,-1-1 0 0,-3 0 128 16,-3-5-128-16,1 1 0 0,2-1 0 0,-1 0 128 15,1-1-128-15,0 1 0 0,0 0 0 0,1 2 128 16,1 2-128-16,-4-2 0 0,-1-2 0 0,-3 2 128 16,4 1-128-16,-3-2 128 0,3-2-128 0,-4 0 128 15,-2 1-128-15,6 1 0 0,2 1 128 0,0 0-128 16,-2 1 0-16,-2-1 128 0,0-2-128 0,-4 0 0 15,0 4 0-15,1-2 128 0,1-2-128 0,-2 1 0 16,2-1 0-16,-1 0 0 0,2 1 0 0,-1 1 128 16,3-2-128-16,-4 1 0 0,-1 1 128 0,-1 0-128 0,-1-1 0 15,0-2 144-15,0-4-144 0,-2 4 0 0,1 5 160 16,3-2-160-16,-2-2 128 0,-1 1-128 0,-1 1 128 0,-2-3-128 16,3-1 0-16,-1 2 128 0,-2 2-128 0,1 0 0 15,-2-1 0-15,-1-1 128 0,-2-1-128 0,1 1 0 16,-2 0 144-16,2-1-144 0,-2 0 0 0,1 1 128 15,0 1-128-15,-1-2 0 0,0 1 0 0,-1 1 144 16,-1 3-144-16,-1-2 0 0,0-1 160 0,-2-2-160 16,3 1 128-16,-1 0-128 0,0 1 128 0,-1 0-128 15,-2 0 0-15,0-1 128 0,-2 0-128 0,1 2 0 16,-1-1 0-16,-1 0 128 0,-1-1-128 0,1 3 128 16,0 4-128-16,-2-3 128 0,1-9-128 0,-1 4 0 15,0 1 144-15,1 1-144 0,-4-1 128 0,2 2-128 0,0-1 128 16,0 1-128-16,-1-3 176 0,0 2-48 15,0 1 0-15,-1 1 0 0,-1-1-128 0,-1 0 192 0,-7 0-192 16,11 0 192-16,-3 0-192 0,-8 0 192 0,0 0-192 0,9 3 192 16,1-3-192-16,-3-2 128 0,-7 2-128 0,8-3 128 15,-1 1-128-15,-7 2 0 0,0 0 144 0,7-3-144 16,-7 3 0-16,8 2 0 0,-8-2 0 0,7 1 128 16,-7-1-128-16,0 0 0 0,0 0 0 0,0 0 0 15,0 0 0-15,0 0 0 0,0 0 0 0,0 0 0 16,0 0-192-16,0 0-48 0,0 0-16 0,-8 8-12800 15,-2-1-2560-15</inkml:trace>
  <inkml:trace contextRef="#ctx0" brushRef="#br0" timeOffset="49176.02">13252 12925 4607 0,'0'0'400'0,"0"0"-400"16,0 0 0-16,0 0 0 0,0 0 1872 0,0 0 304 15,0 0 48-15,0 0 16 0,-6-2-736 0,6 2-144 16,-8-4-16-16,2 2-16 0,6 2-128 0,0 0-32 16,0 0 0-16,0 0 0 0,-7 4-224 0,7-4-48 0,0 0-16 0,0 0 0 15,0 0-112-15,0 0 0 0,0 0-16 0,0 0 0 16,0 0 16-16,0 0 16 0,0 0 0 0,0 0 0 16,0 0-80-16,5 4 0 0,-5-4-16 0,9 3 0 15,0 0-48-15,3-2-16 0,1 0 0 0,-1-1 0 16,1-2-96-16,2 1-16 0,-1-1 0 0,3 2 0 15,0 0-96-15,4-3-32 0,-1 0 0 0,2 1 0 16,2 1-96-16,2-1-32 0,0-1 0 0,2-1 0 16,4 3 0-16,3-2-16 0,4 1 0 0,-2 0 0 15,1-1-48-15,-2 1 0 0,0-1 0 0,1 1 0 16,-2 0-48-16,1 1-16 0,0-1 0 0,2-1 0 0,0 2 0 16,0 0-128-16,1 0 192 0,-1 2-64 15,-1-1-128-15,1 0 128 0,-3 0-128 0,-1-1 128 0,1-1-128 0,-2 2 160 16,0 0-160-16,1 0 160 0,0-2-160 0,-1 1 0 15,0 1 144-15,-1 0-144 0,0 0 128 0,-1 0-128 16,1 0 160-16,-3 0-160 0,-1 0 144 0,-3 0-144 16,-1-1 128-16,0-1-128 0,-1 0 0 0,-1 1 128 15,2 1-128-15,-2 0 0 0,2-2 144 0,-3 1-144 16,1-2 160-16,-1 3-160 0,-2 0 176 0,-1 0-176 16,4-2 192-16,-2 1-192 0,1 0 192 0,1 1-64 15,-4-1 0-15,0 1-128 0,-1-1 176 0,-2 0-176 16,1-1 160-16,-2 1-160 0,-1 1 128 0,0 0-128 15,-2 0 0-15,1 0 144 0,-1 0-144 0,1 0 160 16,-2 1-160-16,1-2 160 0,0-2-160 0,0 2 128 16,0 1-128-16,1-2 128 0,1 0-128 0,0 0 160 0,-2 0-160 0,1 0 160 15,-1 0-160-15,0 2 160 0,1 1-160 0,0 0 160 16,0-1-160-16,1 0 0 0,-3 0 144 0,1 2-144 16,0-2 0-16,0 0 128 0,1 2-128 0,-1-1 0 15,0-1 0-15,-3-1 128 0,1-3-128 0,-9 4 0 16,9 3 128-16,-1-3-128 0,-8 0 128 0,11 0-128 15,-11 0 128-15,8 4-128 0,0-3 160 0,-8-1-160 16,0 0 192-16,0 0-64 0,5 5-128 0,-5-5 192 16,0 0-64-16,0 0 0 0,0 0-128 0,0 0 192 15,0 0-192-15,0 0 176 0,0 0-176 0,0 0 160 16,0 0-160-16,0 0 160 0,0 0-160 0,0 0 160 16,0 0-160-16,0 0 128 0,0 0-128 0,0 0 128 15,0 0-128-15,0 0 0 0,-8 3-192 0,0 0 192 16,-1-1-1472-16,0 1-192 0,-3 2-16 0,-2-1-17840 15</inkml:trace>
  <inkml:trace contextRef="#ctx0" brushRef="#br0" timeOffset="50863.99">18203 12941 1839 0,'0'0'160'0,"-4"0"-160"0,-2 0 0 0,1-2 0 16,1 2 2480-16,-2 2 464 0,-2 0 80 0,4-1 32 16,4-1-1520-16,-7 1-320 0,1 1-48 0,1-1-16 15,-1-2 0-15,6 1 0 0,0 0 0 0,-6 2 0 16,1-1-32-16,5-1-16 0,0 0 0 0,0 0 0 16,0 0-176-16,0 0-32 0,0 0-16 0,0 0 0 15,0 0-80-15,9 5-16 0,-9-5 0 0,12 3 0 16,2-3-128-16,2 0-16 0,1 1-16 0,2-1 0 15,-1-3-128-15,3 0-32 0,1-2 0 0,2 3 0 0,-2 2-48 0,4-2-16 16,1-1 0-16,0-1 0 0,2 3 48 0,4 0 0 16,5-1 0-16,0-1 0 0,1-3-112 0,1 2-16 15,8 0 0-15,-2 1 0 0,-1-5-96 0,0 4-32 16,1 1 0-16,-1-1 0 0,5 2-64 0,2 0 0 16,-2 0-128-16,2 0 192 0,1 0-192 0,-6 2 128 15,-2 0-128-15,0 2 0 0,-3-4 128 0,3 0-128 16,0-1 0-16,3 1 144 0,1 1-144 0,2 0 128 15,-4-2-128-15,-1 3 128 0,-4-1-128 0,1 0 192 16,-1-1-192-16,3 0 192 0,4 0-192 0,1 0 192 16,-2 1-192-16,1 2 192 0,0-2-64 0,-3 0 0 15,-2-1 0-15,-1 2 0 0,-1 1-128 0,1 0 128 0,-1-4-128 16,-2 2 128-16,0 1 0 0,-3 2-128 16,4 0 192-16,-3-1-64 0,-2-1-128 0,-1 1 0 0,-1 3 0 0,-2-3 0 15,-2-2 0-15,1-1 160 0,0 2-160 0,2 0 160 16,2 0-32-16,-4-2-128 0,-3 0 192 0,1 1-64 15,1 1-128-15,-1 1 192 0,-2 1-192 0,-3 0 192 16,0-2-192-16,-3 0 192 0,-3 0-192 0,1 0 192 16,0 0-192-16,-3 0 128 0,1 0-128 0,-1 2 128 15,0-4-128-15,-1 0 160 0,2 1-160 0,-2 1 160 16,-2 0-160-16,1 0 160 0,3 0-160 0,-6 0 160 16,-11 0-160-16,12 1 192 0,1 1-192 0,2-2 192 15,-1 0-192-15,-1 0 128 0,1 3-128 0,-3-1 128 16,0-3-128-16,0 0 128 0,-2-2-128 0,1 3 128 15,1-2-128-15,-3 2 192 0,-1 2-192 0,2-2 192 16,-1 0-192-16,-8 0 0 0,8 2 0 0,-8-2 0 0,0 0 128 0,10 2-128 16,-10-2 0-16,0 0 128 0,0 0-128 0,0 0 0 15,7-1 144-15,-7 1-144 0,0 0 128 0,0 0-128 16,0 0 128-16,0 0-128 0,0 0 128 0,0 0-128 16,0 0 128-16,0 0-128 0,0 0 0 0,0 0 144 15,0 0-144-15,0 0 0 0,0 0 144 0,0 0-144 16,0 0 0-16,0 0 144 0,0 0-144 0,0 0 0 15,0 0 0-15,0 0 0 0,0 0 0 0,0 0 128 16,-7 3-128-16,7-3 0 0,0 0 0 0,0 0 0 16,0 0 128-16,-9 1-128 0,9-1 0 0,-9 0 0 15,9 0 0-15,-8 4 0 16,8-4-1168-16,-9 4-176 0,0 0-16 0,-1 2-11840 16,-1 2-2368-16</inkml:trace>
  <inkml:trace contextRef="#ctx0" brushRef="#br0" timeOffset="60696.58">13439 12924 3679 0,'-4'-8'160'0,"4"8"32"16,0 0-192-16,0 0 0 0,-9-1 0 0,0 0 0 0,2 0 2352 0,7 1 416 15,-9-1 96-15,1 1 16 0,0 0-1488 0,8 0-304 16,-8 1-48-16,0-1-16 0,0 0-64 0,0 1-32 16,8-1 0-16,-8 2 0 0,0-1 16 0,0 2 0 15,8-3 0-15,-7 2 0 0,7-2-112 0,-8 2 0 16,8-2-16-16,0 0 0 0,-8 1-208 0,8-1-32 16,0 0-16-16,0 0 0 0,0 0-80 0,0 0-16 15,0 0 0-15,0 0 0 0,11 3-16 0,1 0-16 16,1-6 0-16,3 0 0 0,1 2-32 0,2 0 0 15,2-1 0-15,3 0 0 0,2-3-160 0,0 1-48 16,1 0 0-16,4 1 0 0,4-1-192 0,3-1 144 0,4 0-144 16,1 0 128-16,-4 0 16 0,2 2 0 15,0-4 0-15,0 2 0 0,2 0 112 0,5 0 0 0,2-1 16 0,4 1 0 16,2 0-32-16,1 3-16 0,-1-2 0 16,-2 0 0-16,1 4-80 0,-3-1-16 0,1-1 0 0,2 2 0 15,2 3-128-15,-5 3 0 0,-5-4 0 0,-2 1 128 16,-3 0-128-16,0-1 0 0,1 1 0 0,1-2 128 15,1-2-128-15,1 1 0 0,2 1 0 0,-1-1 0 16,-5-1 0-16,-1 0 0 0,-3 0 128 0,-2 0-128 16,0-1 0-16,-3 0 160 0,0 1-160 0,-1 0 160 15,-2-1-160-15,-1 1 0 0,1 1 0 0,-2 1 128 16,-2-2-128-16,-2 0 128 0,-3 1-128 0,-2 0 128 16,-2 0-128-16,-2 0 0 0,-4-5 144 0,-1 4-144 15,-2 1 0-15,-8 0 128 0,8 0-128 0,-8 0 0 16,0 0 0-16,0 0 0 0,5 4 0 0,-5-4 0 15,0 0-368-15,0 0-144 0,0 0-16 0,-14 2-16 16,0-1-2112-16,-4 0-416 0,-4 0-96 0,-1 1-16 0</inkml:trace>
  <inkml:trace contextRef="#ctx0" brushRef="#br0" timeOffset="61255.89">13388 13150 9215 0,'-21'-5'816'0,"6"4"-656"0,-1-1-160 0,-1 2 0 15,0 0 1728-15,0 0 304 0,1-2 64 0,1 1 16 16,1 2-1360-16,4 1-272 0,1-3-48 0,9 1-16 16,-7 3 288-16,7-3 64 0,0 0 16 0,0 0 0 15,0 0 48-15,0 0 16 0,10-2 0 0,2-1 0 16,0-2-32-16,3 0-16 0,4-4 0 0,1 6 0 16,0 3-144-16,2-2-16 0,2-6-16 0,2 1 0 15,2 2-112-15,4-1 0 0,5 2-16 0,5-3 0 16,7-2 96-16,4 0 32 0,4 0 0 0,2-2 0 0,-2 1-16 15,3 0 0-15,3-5 0 0,3 6 0 0,3 2-96 0,1 0 0 16,-2 0-16-16,0 0 0 0,1 2-160 0,-1 0-16 16,4 2-16-16,-4-2 0 0,-2 0-128 0,-3 3-32 15,-5 4 0-15,0-2 0 0,-4-4-16 0,5 1-128 16,4 1 192-16,-2 0-64 0,-7 2 0 0,-4-2-128 16,-3-2 192-16,-4 1-64 0,-4 3 32 0,0 0 0 15,0 3 0-15,-1-1 0 0,-3-5-16 0,-2 1 0 16,-1 2 0-16,-4 0 0 0,-1 0-144 0,-4 0 192 15,-2 0-192-15,-5-1 192 0,-4 0-192 0,2 1 128 16,-6-2-128-16,-8 2 128 0,0 0-128 0,0 0 0 16,0 0 0-16,0 0 128 15,0 0-832-15,0 0-192 0,-8 1-16 0,-2-1-16 16,-6 0-2128-16,0-2-416 0,-14-8-96 0,3 3-16 0</inkml:trace>
  <inkml:trace contextRef="#ctx0" brushRef="#br0" timeOffset="67259.67">13691 10925 12895 0,'0'0'272'0,"-2"-7"64"0,1-2 16 0,1 4 32 0,0 5-384 0,0-4 0 16,-1-3 0-16,1 7 0 0,0 0 896 0,0 0 96 16,0 0 32-16,0 0 0 0,0 0 0 0,0 0 0 15,0 0 0-15,-5 9 0 0,1 2-832 0,-2 0-192 16,-1 0 0-16,1 2 0 0,0 4 0 0,0 1 0 15,-2-1 0-15,2 2 0 0,3 0 864 0,-2 0 128 16,3-1 32-16,1-2 0 0,1-1-832 0,2-2-192 16,2 0 0-16,1-3 0 0,1-2 0 0,3-2 0 15,2-2 0-15,-1-3 0 0,3 1 864 0,2-2 128 16,0-3 32-16,0-1 0 0,2-1-832 0,1-2-192 16,0 0 0-16,-1-2 0 0,-2-1 864 0,-1 0 128 0,0-1 32 15,-1 1 0-15,-1-3-832 0,0 0-192 16,-3 1 0-16,0-1 0 0,-1 1 0 0,0 1 0 0,-1 0 0 0,-1 3 0 15,-3 0 0-15,0 1 0 0,-1 1 0 0,-2 6 0 16,0 0 0-16,0 0 0 0,0 0 0 0,-3 6 0 31,-2 3-768-31,1 3-208 0,-2 4-48 0,2-3 0 0,0-1 832 0,-2 3 192 0,0 3 0 0,-2 3 0 16,0 2 0-16,-3 3 0 0,-1 4 0 0,0 1 0 16,-1 1 768-16,-2 1 208 0,0 0 48 0,0-1 0 15,-1-2-832-15,0 0-192 0,-4-6 0 0,2-1 0 16,1-2 0-16,-1-1 0 0,1-2 0 0,0-2 0 15,2 0 864-15,0-2 128 0,5-4 32 0,4-1 0 16,-3-2-832-16,2 1-192 0,2-5 0 0,-1 1 0 0,1-4 0 0,5 0 0 16,0 0 0-16,0 0 0 0,-3-7 0 0,3-3 0 15,3 0 0-15,-1 0 0 0,0 1 0 0,3 0 0 16,1-2 0-16,4-4 0 16,1 2-768-16,0 2-208 0,2 1-48 0,-5 1-13504 15</inkml:trace>
  <inkml:trace contextRef="#ctx0" brushRef="#br0" timeOffset="67623.14">14329 10499 20271 0,'0'0'448'0,"0"0"80"0,0 0 32 0,0 0 16 0,0 0-576 0,0 0 0 0,0 0 0 0,0 0 0 16,-1 7 928-16,-1 1 80 0,-4 2 16 0,2 3 0 15,0 2 0-15,-1 2 0 0,0-1 0 0,-1 5 0 16,1-2 0-16,-1 1 0 0,2 0 0 0,-2-1 0 15,2 0-832-15,-1 1-192 0,2 1 0 0,-2-2 0 16,0-4 0-16,2-1 0 0,1-1 0 0,-3 0 0 0,2-2 0 16,0-2 0-16,1 0 0 0,0 0 0 0,-1-1 864 0,2-2 128 15,1 0 32-15,0-6 0 16,0 0-1648-16,0 0-320 0,0 0-64 0,0 0-8752 16,0 0-1760-16</inkml:trace>
  <inkml:trace contextRef="#ctx0" brushRef="#br0" timeOffset="68116.62">14559 10989 20271 0,'0'0'448'0,"-8"1"80"0,8-1 32 0,0 0 16 0,0 0-576 0,0 0 0 15,0 0 0-15,0 0 0 0,0 0 928 0,8-1 80 16,3 0 16-16,1 0 0 0,2 0 0 0,2 0 0 15,0-1 0-15,1-1 0 0,0 1-832 0,2 0-192 16,-2 0 0-16,-1 0 0 0,1-1 0 0,0 2 0 16,0-1 0-16,-2 1 0 0,-1 0 0 0,0 0 0 15,-2-1 0-15,1 2 0 16,-3 2-1600-16,-10-2-352 0,10 3-80 0,-10-3-8208 0</inkml:trace>
  <inkml:trace contextRef="#ctx0" brushRef="#br0" timeOffset="68287.05">14547 11108 20495 0,'0'0'448'0,"0"0"80"0,0 0 32 0,0 0 32 0,-4 5-464 0,4-5-128 0,0 0 0 0,0 0 0 15,0 0 672-15,8 8 112 0,4-2 32 0,3-1 0 16,1-3 32-16,2 1 16 0,-1-3 0 0,4 2 0 16,-1 0-416-16,1-1-96 0,1-2-16 0,-1 1 0 15,1-1-160-15,0 1-48 0,-1 0 0 0,1-1 0 16,-3-3-1088-1,-1 1-240-15,0 4-32 0</inkml:trace>
  <inkml:trace contextRef="#ctx0" brushRef="#br0" timeOffset="68834.08">15578 10838 15663 0,'0'0'1392'16,"0"0"-1120"-16,0 0-272 0,-5-7 0 0,5 7 1024 0,0 0 128 0,-6-7 48 0,-1 3 0 16,-2-1-400-16,0 4-80 0,1 3-16 0,-7 3 0 15,-1-1-208-15,0 0-48 0,-1-2-16 0,-2 3 0 16,0 4 160-16,2 2 48 0,-1 0 0 0,2 2 0 16,-1 3 64-16,3 1 0 0,1 4 16 0,2 0 0 15,2-1-256-15,0 1-48 0,3 1-16 0,0 0 0 16,3 0-208-16,2 0-64 0,0-2 0 0,3-2 0 15,4 1 0-15,1-1-128 0,2-2 192 0,0-1-64 16,2 0 320-16,3-3 48 0,2-1 16 0,3-3 0 16,1-5 160-16,2 1 32 0,2-4 16 0,1-2 0 15,3-2-208-15,-3-1-64 0,2-1 0 0,-2-2 0 0,-1-2-176 0,-2-2-32 16,-1-3-16-16,-2 0 0 0,-3 1 0 0,0 0 0 16,-2-3 0-16,-1 0 0 0,-2-4 96 0,-2 0 32 15,-3 0 0-15,-1-1 0 0,-3-6-32 0,-1 3-16 16,-1 0 0-16,-2 2 0 0,-2 5-128 0,0-1-32 15,-3 3 0-15,-1 3 0 0,-3 4-144 0,-1 4 0 16,-3 1 0-16,0 3 0 16,-3 1-1248-16,-1 3-224 0,-3 3-64 0,-1-2-15488 0</inkml:trace>
  <inkml:trace contextRef="#ctx0" brushRef="#br0" timeOffset="71041.25">14977 653 3679 0,'0'0'320'0,"0"0"-320"16,7-4 0-16,-7 4 0 0,0 0 1392 0,8-5 208 15,0-3 32-15,-1 2 16 0,-7 6-672 0,0 0-128 16,2-6-16-16,-2 6-16 0,0 0-96 0,0 0-16 16,0 0 0-16,0 0 0 0,-9 2-112 0,0 3-16 15,-2 4-16-15,1 1 0 0,2 1 16 0,-4 0 16 16,-2 5 0-16,0-1 0 0,-1 7-176 0,0-1-32 15,2 0-16-15,1 2 0 0,-2 1-144 0,2 1-32 16,1 2 0-16,2-1 0 0,-1 1-192 0,3-1 128 0,0 0-128 0,2 2 0 16,3-2 128-16,1-2-128 0,3-3 0 0,1-2 0 15,2-2 192-15,3-2-64 0,-1 0-128 0,4-5 192 16,1-4 128-16,3-1 0 0,1-3 16 0,3 0 0 16,1-2-16-16,3-3-16 0,0-3 0 0,3-2 0 15,3 5-48-15,-3-4-16 0,1-2 0 0,-1-2 0 16,-1-2-96-16,1 1-16 0,-2 0 0 0,-2-3 0 15,1-6 128-15,-3 0 32 0,-2 0 0 0,-1 0 0 16,-4 3 208-16,-1 0 32 0,-2-4 16 0,-2 3 0 16,-2 1 0-16,-1 1 0 0,-5-3 0 0,-1 2 0 15,-4-1-80-15,-1 2-16 0,-3 2 0 0,0-1 0 16,-4 1-192-16,1 2-32 0,-1 3-16 0,-1-1 0 16,-1-2-80-16,0 2-128 0,-1 2 176 0,1 2-176 15,-1 3 0-15,0 0-304 0,-2 0 48 0,2 1 0 16,-1 6-1536-16,3 0-288 0,1 1-64 0</inkml:trace>
  <inkml:trace contextRef="#ctx0" brushRef="#br0" timeOffset="71597.64">15817 836 16575 0,'0'0'1472'0,"-7"-1"-1168"0,-2 1-304 0,9 0 0 0,0 0 656 0,0 0 80 16,0 0 16-16,0 0 0 0,7 4-256 0,2-3-48 15,5-2-16-15,2 0 0 0,1 0-288 0,2 1-144 16,3-2 160-16,0 0-160 0,3 0 128 0,-2 0-128 15,0 1 0-15,0 1 0 0,0-2 0 0,-1 1 0 16,-1 1 0-16,0 0 0 0,-1-1 0 0,-2-1 0 16,0 0 0-16,0 3 0 15,-2 2-272-15,-2 1-160 0,-3-3-16 0</inkml:trace>
  <inkml:trace contextRef="#ctx0" brushRef="#br0" timeOffset="71793.5">15965 1069 13407 0,'0'0'592'0,"0"0"128"0,-9 5-576 0,9-5-144 0,-7 3 0 0,7-3 0 15,0 0 720-15,0 0 112 0,0 0 32 0,0 0 0 16,9 1 128-16,4-2 32 0,4 0 0 0,2-4 0 16,0 2-656-16,1 0-128 0,2-2-32 0,1-1 0 15,0-3-208-15,4-1 128 0,0 1-128 0,2 3 0 16,-3 1 144-16,4 4-144 0,2-1 128 0</inkml:trace>
  <inkml:trace contextRef="#ctx0" brushRef="#br0" timeOffset="72242.92">17509 491 18143 0,'0'0'800'0,"0"0"160"0,0 0-768 15,0 0-192-15,0 0 0 0,-6-3 0 0,6 3 0 0,-7-2 0 0,-3 2 0 0,2 2 0 16,1 0 0-16,-1 2 0 0,-2 1 0 0,0 2 0 16,-2 2 0-16,6-3 176 0,-3 4-32 0,-1 2 0 15,-4 3 176-15,-1 1 16 0,1 3 16 0,-1 2 0 16,-1 2-64-16,-10 21-16 0,3-2 0 0,6-4 0 15,2-1-272-15,2-2 128 0,-1 0-128 0,4-3 0 0,4-2 144 0,3-1-144 16,1-2 0-16,4-2 144 0,-1-1-144 0,6-1 0 16,3-3 0-16,2-2 0 0,4-1 0 0,0-1-256 15,5-2 64-15,3-1-5952 16,-1-3-1216-16</inkml:trace>
  <inkml:trace contextRef="#ctx0" brushRef="#br0" timeOffset="72889.05">17807 800 5519 0,'0'0'496'0,"-8"-1"-496"16,1-4 0-16,7 5 0 0,0 0 2000 0,0 0 304 16,0 0 64-16,0 0 16 0,0 0-1440 0,0 0-304 15,0 0-48-15,0 0-16 0,8-5-128 0,4-1-48 16,1 2 0-16,1 1 0 0,2 0-208 0,-1 1-32 16,2-2-16-16,0 0 0 0,1 2 112 0,0 1 0 15,2 1 16-15,-2 0 0 0,-1-1 64 0,1 2 16 16,0 2 0-16,-2 2 0 0,-2-1-160 0,-1 1-16 15,-1-2-16-15,-5 4 0 0,1-1-160 0,-5 2 0 16,-3-8 0-16,1 10 0 0,-1-10 0 0,-1 12 0 16,-1-1 0-16,-3-2 0 0,-3-3 0 0,8-6 0 15,-4 8 128-15,-2 0-128 0,2-1 0 0,4-7 0 16,0 0 144-16,0 0-144 0,2 11 0 0,2-2 0 16,-4-9 0-16,7 9 0 0,-1-2 0 0,2 0 0 0,0 2 0 0,0 0 0 15,-8-9 0-15,7 10 0 0,2-3 0 0,-2 4 0 16,-2 0 0-16,-3 0 0 0,-2-11 0 0,-1 10 0 15,-3 1 0-15,-2-1 128 0,0-2-128 0,-5 0 0 16,-1 2 592-16,-2-2 48 0,-1 1 16 0,-1-1 0 16,-2 0-208-16,0-2-64 0,1 0 0 0,0-1 0 15,1 3-192-15,-1-3-64 0,2-2 0 0,-1 1 0 16,1 0-128-16,1-1 0 0,1-3 0 0,3 0 0 16,10 0-320-16,-7 0-160 15,7 0-32-15,0 0-10368 0</inkml:trace>
  <inkml:trace contextRef="#ctx0" brushRef="#br0" timeOffset="73196">18422 908 29135 0,'0'0'1280'0,"0"0"288"0,0 0-1248 0,0 0-320 0,0 0 0 16,0 0 0-16,0 0 0 0,9 0-192 16,-9 0 16-16,11 1 16 0,0-1 160 0,0 3-192 0,0 2 192 15,1-2-192-15,-1-6 16 0,0 2 0 0,0 0 0 0,2 0 0 16,-1 0-80-16,2 0-32 0,-2-1 0 0,0 0 0 31,-2 0-288-31,-1 0-48 0,-9 2-16 0,12-1 0 16,1-3-1920-16,-2 2-384 0</inkml:trace>
  <inkml:trace contextRef="#ctx0" brushRef="#br0" timeOffset="73706.53">19042 760 23039 0,'-6'-19'2048'0,"4"8"-1648"15,0-1-400-15,2 7 0 0,0 5 752 0,0 0 64 16,3-7 16-16,2 2 0 0,3 3-832 0,-8 2-224 15,11 2-16-15,-3 0 0 0,2 0-16 0,-1 0 0 16,-9-2 0-16,9 3 0 0,2-1 112 0,-3 0 16 16,-8-2 0-16,9 4 0 0,-9-4 128 0,9 6 0 15,-9-6 0-15,9 6 0 0,-4 1 0 0,1 1-128 16,-3-1 128-16,-3-7 0 0,0 0 0 0,4 11 0 16,0 0 0-16,0-2 0 0,-4-9 0 0,3 9 0 15,-3-9 0-15,6 11 0 0,-3-1 0 0,3-1 0 0,-6-9 0 0,4 9 0 16,0-1 0-16,2 1 0 0,-2 0 0 15,3-1 0-15,-2 0 0 0,1 2 0 0,0 0 0 0,1 1 0 16,1 1 0-16,-1-1 0 0,0-1 0 0,0 1 0 16,-2 0 0-16,3 0 0 0,-4-1 0 0,2 0 0 15,-3 0 0-15,0 0 0 0,-2 0 0 0,-1-10 0 16,0 10 0-16,-2-3 128 0,-2 1 0 0,-3-1 0 16,0-2 416-16,-6 0 96 0,-5-1 0 0,-3 4 16 15,-1-1-272-15,-6-1-48 0,-2-3-16 0,-3 4 0 16,0 0-112-16,0 1-16 0,2 1-16 0,3 1 0 15,1 0-176-15,3 0 0 0,2-3 144 0,3-1-144 16,2-3 0-16,3 3-160 0,2-2 16 0,12-4-8176 16,0 0-1648-16</inkml:trace>
  <inkml:trace contextRef="#ctx0" brushRef="#br0" timeOffset="74263.44">19562 421 14735 0,'0'0'640'0,"0"0"160"16,0 0-640-16,0 0-160 0,0 0 0 0,0 0 0 0,0 0 512 0,0 0 80 15,9-4 16-15,-1 2 0 0,5 1-176 0,0 1-48 16,0 1 0-16,2 2 0 0,1 0-128 0,-2 1-16 16,-2 2-16-16,2 1 0 0,2-1-96 0,-1 3 0 15,0 1-128-15,-1 3 192 0,0 4 64 0,-4-5 16 16,-2 6 0-16,2 2 0 0,1 5 112 0,-3 3 32 15,1 2 0-15,-1 3 0 0,0 0 96 0,1 31 0 16,-3-10 16-16,-3-8 0 0,0-5-192 0,-3-6-32 16,-2-6-16-16,0 1 0 0,-1 2 48 0,-6-3 16 15,1-2 0-15,-2-5 0 0,-2-4-96 0,2-1 0 16,-2 2-16-16,2-2 0 0,-2-6-80 0,4 2-16 16,-2-2 0-16,3-1 0 15,2-2-1808-15,0-1-384 0</inkml:trace>
  <inkml:trace contextRef="#ctx0" brushRef="#br0" timeOffset="74708.92">20980 428 11055 0,'0'0'976'0,"-6"-6"-784"0,1 1-192 0,-1-1 0 0,-1 1 1440 0,7 5 240 16,0 0 48-16,-7-4 16 0,-2 0-1200 0,9 4-240 16,0 0-48-16,-7-2-16 0,-3 0-48 0,3 2 0 15,7 0 0-15,-11 4 0 0,0 0 128 0,-1 1 0 16,-3 2 16-16,-2 1 0 0,1 2 80 0,-1 5 16 16,-1 2 0-16,9-2 0 0,-2 3-224 0,-2 5-32 15,1 3-16-15,0 3 0 0,0 5-160 0,-1 4 192 16,1-3-192-16,-8 31 192 0,6-11-192 0,5-4 128 0,3-4-128 0,4-3 128 15,2-1-128-15,5-7 192 0,2-6-192 16,3 0 192-16,2-2-320 0,5-4-64 0,4-3-16 0,4-4-9888 16</inkml:trace>
  <inkml:trace contextRef="#ctx0" brushRef="#br0" timeOffset="75308.09">21323 755 10127 0,'-21'-1'448'0,"7"-1"96"0,-2 1-544 0,2-2 0 16,-1 1 0-16,3 1 0 0,2 3 432 0,1-3-32 16,-1 0 0-16,10 1 0 0,0 0-176 0,0 0-32 15,0 0-16-15,0 0 0 0,0 0 464 0,0 0 112 16,0 0 16-16,0 0 0 0,11-5-128 0,3 1 0 15,2 1-16-15,-1-1 0 0,2 2-416 0,0-1-80 0,0-3 0 0,1 4-128 16,4 2 272-16,-2 2-48 0,0 5-16 0,-1-3 0 16,-3-1-80-16,-3 1-128 0,-2 4 176 0,-1 0-176 15,-4 0 224-15,-2 1-64 0,-4-9-16 0,0 13 0 16,-2 3 48-16,-2-5 16 0,-3-3 0 0,2 3 0 16,-1-1 16-16,-1 1 0 0,0-2 0 0,-1 1 0 15,0-5-224-15,3 3 0 0,0 0 0 0,1-2 0 16,4-6 144-16,0 0-144 0,0 0 128 0,0 0-128 15,0 0 0-15,0 9 0 0,0-9 128 0,0 0-128 16,7 11 0-16,-1-2 0 0,0-1 0 0,1-3 0 16,-7-5 0-16,6 7 0 0,-2 2 0 0,2-1 0 15,-2 1 0-15,-4-9 0 0,2 10 0 0,-2 1 0 0,-2 2 0 16,-1-1 128-16,-4-2 32 0,0 0 0 0,-1 0 272 0,-4 0 48 16,-5-1 16-16,1 0 0 0,-1-2-176 0,0 1-16 15,-4 0-16-15,2 1 0 0,-2-1-160 0,1-1-128 16,2-3 192-16,2 1-192 0,0-1 0 0,2-2-176 15,0 1 0-15,3-3-7040 16,0-3-1408-16</inkml:trace>
  <inkml:trace contextRef="#ctx0" brushRef="#br0" timeOffset="75613.97">22015 668 30399 0,'-9'-19'1344'0,"5"14"288"0,4 5-1312 0,0 0-320 0,-9 4 0 0,1 5 0 16,-3 4 672-16,1 3 64 0,2 3 16 0,-1 2 0 15,1 1-752-15,-2 2-288 0,2 2 16 0,1-2 0 16,1-3-384-16,-1 4-80 0,-1 0-16 16,0-1 0-16,0 0-496 0,1-4-96 0,-1 2-32 0,-1-3 0 15,2 1-288-15,-2-2-64 0,2-2-16 0,-1-3 0 16,3-3-160-16,1-3-16 0</inkml:trace>
  <inkml:trace contextRef="#ctx0" brushRef="#br0" timeOffset="75831.75">21641 872 11967 0,'0'0'1072'0,"0"0"-864"16,0 0-208-16,2-6 0 0,-2-2 3904 0,0 8 720 15,0 0 160-15,0 0 16 0,11-2-3920 0,2 0-880 16,3-1 0-16,1 2 0 0,3 0-128 0,2 1 128 15,6 1 0-15,-1 0-144 0,-3-1-48 0,3 3 0 16,1 0 0-16,-1-2 0 16,-3-2-624-16,-1 0-128 0,-1 0-16 0</inkml:trace>
  <inkml:trace contextRef="#ctx0" brushRef="#br0" timeOffset="76112.32">22592 485 20271 0,'-1'-12'1792'0,"1"12"-1424"0,0 0-368 0,0 0 0 0,0 0 2592 0,0 0 448 15,-7 13 96-15,2-2 0 0,-1 6-2624 0,-2 4-512 16,0 3-160-16,-2 3 0 0,3 2 160 0,-3 3-192 15,0 5 192-15,-8 28-192 0,3-12 192 0,1-7 0 16,-1-2 0-16,2-1 0 0,2 0-192 0,-1-6-96 16,1-4-32-16,3-4 0 15,-1 0-1024-15,4-6-192 0,3-2-64 0,1-4-6224 16,3-3-1264-16</inkml:trace>
  <inkml:trace contextRef="#ctx0" brushRef="#br0" timeOffset="76582.69">22699 351 18431 0,'0'0'816'0,"0"0"160"0,5-9-784 0,-5 9-192 16,0 0 0-16,9 0 0 0,4-1 448 0,-4 3 64 15,1 4 0-15,4-3 0 0,1 1-384 0,0 2-128 16,2-1 0-16,0 3 0 0,2 0 224 0,1 1-48 16,1-1-16-16,-4 3 0 0,2 0-160 0,-1 4 0 15,-2 0 0-15,1 3 0 0,-2 4-144 0,-6-6 144 16,2 6 0-16,-3 6 0 0,0 4 0 0,-1 2 0 16,1-1 0-16,-4 3 0 0,-2 0 240 0,1 27 0 15,-3-12 0-15,-3-6 0 0,-1-8-80 0,-3-2-16 16,0-3 0-16,-1-4 0 0,-1-3-144 0,-2-4 0 15,-1 1 0-15,2-4 0 0,-2-3 0 0,1-3-192 0,0-1 0 16,2-3-9536-16</inkml:trace>
  <inkml:trace contextRef="#ctx0" brushRef="#br0" timeOffset="77077.77">23681 514 21183 0,'-7'-8'1888'0,"2"3"-1504"16,5 5-384-16,0 0 0 0,0 0 1728 0,0 0 256 15,-10 3 64-15,6 3 16 0,-3 3-1808 0,5-1-256 16,-1 3-256-16,1 1 64 0,0 3 192 0,-3-1-192 15,1 3 192-15,0 2-192 0,3 2 192 0,-4 15 0 16,3-6-160-16,1-3 160 0,2-2 0 0,4-5 0 16,3-1 0-16,2-3 0 0,1-4 0 0,3 1 256 15,3-2 0-15,1-1-16 0,0-5 384 0,4-1 80 0,2-3 0 0,1-1 16 16,1 0-272-16,2-5-64 0,3-4-16 0,3-4 0 16,5-1-80-16,0-3-16 0,6 0 0 0,-1-3 0 15,-2-2 144-15,-3 3 32 0,1 4 0 0,-4-5 0 16,-3-5-16-16,-16 9 0 0,4-2 0 0,0-3 0 15,4-2-208-15,-1 1-32 0,2-1-16 0,1 3 0 16,-1 1-176-16,19-8-176 0,-11 7 48 0</inkml:trace>
  <inkml:trace contextRef="#ctx0" brushRef="#br0" timeOffset="78682.99">13413 13059 13823 0,'-20'-2'1216'0,"10"1"-960"0,-4-1-256 0,2-1 0 15,1-5 1472-15,2 1 240 0,-2 3 48 0,4-1 16 16,0 1-672-16,1-3-128 0,2 0-16 0,3 0-16 15,1 7 80-15,0 0 32 0,12-8 0 0,3 3 0 16,2-2-208-16,5 2-32 0,1-2-16 0,5 3 0 16,4-1-544-16,6 0-128 0,6 2 0 0,8-1-128 15,6 0 192-15,2-2-192 0,0-1 192 0,0 0-192 16,3 2 256-16,2 1-64 0,3 1-16 0,-1 0 0 16,0 2 128-16,-1-2 16 0,-3 0 16 0,-3 1 0 15,-3-1-144-15,4-1-16 0,2 2-16 0,-6 1 0 16,-4-1 0-16,-6 0 0 0,-4-2 0 0,-1 2 0 15,-5 2-160-15,-2 0 0 0,-4-2 0 0,-3 2 128 0,-4 2-128 16,-3 1 128-16,-4 1-128 0,-4-2 128 0,-3 0-128 0,-10-2 192 16,0 0-192-16,0 0 192 0,0 0 112 0,0 0 16 15,-10 5 16-15,-7-1 0 0,-11-2 144 0,-1-1 32 16,-4 3 0-16,-4-2 0 0,-2 2-352 0,-4 1-160 16,-9 0 160-16,-2-2-160 0,-6 0 0 0,-3 0 128 15,-2 0-128-15,0 0 0 0,0 1 0 0,-1-2 128 16,-1-3-128-16,-1 1 0 0,3-1 176 0,2 4-176 15,3 1 192-15,3 0-192 0,3-4 192 0,4 2-192 16,0 0 192-16,7 0-192 0,3-3 128 0,9 2-128 16,9 2 0-16,6-1 0 0,2 0 0 0,5 0 0 15,9-2 0-15,0 0 0 0,0 0 192 0,19-1-192 16,6-3 192-16,11-1-192 0,8 5 224 0,9-1-64 16,0-5-16-16,8 0 0 0,4 1-144 0,8 0 0 0,5 1 0 0,1-3 128 15,1 2-128-15,4-1 0 0,0 2 0 0,3-1 0 16,-1 0 0-16,-2 2 0 0,-10 0 0 0,-1 3 0 15,-1-2 0-15,-1 1 0 0,0 0 128 0,-8 2-128 16,-7-2 0-16,-10 1 0 0,-4 0 144 0,-6-1-144 16,-6 1 0-16,-9-1 128 0,-5-3-128 0,-6 4 0 15,-10 0 128-15,0 0-128 0,-12 4 128 0,-7-1-128 16,-11 0 304-16,-9 3-16 0,-13-3 0 0,-12 0 0 16,-10 1-288-16,-6 5 160 0,-2 0-160 0,-8 0 128 15,-12-2-128-15,-1 2 0 0,-7 3 0 0,0 1 0 16,-1 0 0-16,1 1 0 0,-1 1 0 0,2 3 0 15,3 3-848-15,7 4-256 0,8 1-48 0,5 4-16384 16</inkml:trace>
  <inkml:trace contextRef="#ctx0" brushRef="#br0" timeOffset="81817.75">18178 12944 12319 0,'0'0'544'0,"0"0"112"15,0 0-528-15,0 0-128 0,0 0 0 0,0 0 0 16,0 0 944-16,-9 0 144 0,9 0 48 0,0 0 0 16,-6 0-176-16,6 0-48 0,-11 2 0 0,11-2 0 15,0 0-224-15,0 0-48 0,-8 2-16 0,8-2 0 0,0 0-144 0,0 0-32 16,0 0 0-16,0 0 0 0,0 0 96 0,0 0 16 15,0 0 0-15,11 5 0 0,2-3 16 0,5-1 16 16,4-1 0-16,-1 0 0 0,3-1-80 0,2 1-32 16,2 1 0-16,3-1 0 0,2-1-192 0,3 0-32 15,1-3-16-15,4 4 0 0,2 2-240 0,4-4 144 16,5-1-144-16,-2 1 128 0,3 2-128 0,0 1 0 16,-2 0 0-16,4-1 0 0,2-2 192 0,1 1-64 15,-1 2 0-15,1 0 0 0,0-4-128 0,-1 1 160 16,-2 2-160-16,3 0 160 0,4-2-160 0,1 2 160 15,-2 2-160-15,-1 1 160 0,-4-1-160 0,-1 0 128 16,-1 0-128-16,0 1 128 0,3-2-128 0,1 1 128 0,4 2-128 0,-6 2 128 16,-2-4 16-16,-3 1 0 0,-1 1 0 0,-2 0 0 15,-1 2-144-15,-2-2 160 0,-1-3-160 0,-1 1 160 16,-1-1-32-16,0 2 0 0,-3 0 0 16,-2-1 0-16,-1-2 64 0,-4 1 16 0,0-1 0 0,-1 0 0 15,-1 0 16-15,-1 0 0 0,-2-2 0 0,-1 1 0 16,0 1-96-16,-6 0-128 0,-4-2 176 0,-2 1-176 15,2 1 176-15,-3 1-176 0,-3-1 160 0,-2 0-160 16,-8 0 208-16,0 0-48 0,0 0-16 0,0 0 0 16,0 0 32-16,0 0 0 0,0 0 0 0,-8-1 0 15,-4-1 48-15,-4 0 16 0,1 0 0 0,-7 1 0 16,-4 2-240-16,-1 0 144 0,-1-1-144 0,0-1 128 16,-3 0-128-16,-1 1 160 0,-1 0-160 0,-3 0 160 0,-7-4 0 15,-3 1 0-15,-4 1 0 0,-3-1 0 0,-3 0-32 0,-2-2-128 16,-2 3 192-16,-5 1-64 0,-6 1 16 0,0 0 0 15,-4 0 0-15,4 0 0 0,4-3-144 0,1 1 0 16,-2 6 0-16,0-4 0 0,0-4 0 0,3 3 0 16,1 1 0-16,5 1 0 0,4-1 0 0,-1 0 0 15,-2 2 0-15,3-1 0 0,1 2 0 0,3 0 0 16,0 2 0-16,4-3 0 0,3-2 0 0,3 0 0 16,3 3 0-16,-2 0 0 0,5 0 0 0,3-2 0 15,1-1 128-15,5 2-128 0,4-1 0 0,5-1 0 16,3-3 0-16,4 3 0 0,2 2 0 0,8-2-176 15,0 0 176-15,0 0-192 0,0 0 48 0,9 0 0 16,3-3 0-16,7-1 0 0,5-2 144 0,7-1-160 0,4 1 160 16,6-1-160-16,1 1 160 0,5 1 0 0,6-1 0 0,8 0 0 15,8 1 0-15,2 0 0 0,2 1 0 0,3 0 0 16,4-1 0-16,3 1 0 0,7 1 0 0,-6 2 0 16,0 1 0-16,1-1 0 0,4-2 0 0,2 2 0 15,1 2 0-15,0 1 0 0,-6 0 0 0,0 1 128 16,1 2-128-16,-3 0 0 0,-5 1 0 0,-1-2 0 15,-3 3 0-15,-1-2 0 0,-4 1 0 0,-5-1 0 16,-7-3 0-16,-6 2 0 0,-7 2 0 0,-3 2 0 16,-2-2 0-16,-7-2 0 0,-2-2 0 0,-3 1 0 15,-8 3 0-15,-4-2 0 0,-4 2 128 0,-3-4-128 16,-9-2 128-16,0 0-128 0,0 0 160 0,0 0-160 16,-11-2 240-16,-4-1-48 0,-7-1-16 0,0 1 0 15,-4 0-16-15,1-1 0 0,-2 0 0 0,-1 1 0 0,0-2-160 0,-2 1 192 16,0-1-192-16,0 2 192 0,2 1-192 0,3 1 0 15,4 1 0-15,1 0 0 16,0 0-1984-16,6 1-256 0,3 3-64 0</inkml:trace>
  <inkml:trace contextRef="#ctx0" brushRef="#br0" timeOffset="86060.14">8602 14673 10127 0,'0'0'448'0,"0"0"96"0,0 0-544 0,-7-1 0 16,-1 2 0-16,8-1 0 0,-7-2 1600 0,7 2 192 15,0 0 64-15,-7 1 0 0,-2 2-1072 0,2-3-208 16,1 0-32-16,6 0-16 0,0 0 144 0,0 0 32 15,0 0 0-15,-8 1 0 0,8-1 160 0,0 0 32 0,0 0 16 0,0 0 0 16,0 0 32-16,0 0 0 0,0 0 0 0,0 0 0 16,11-1-272-16,-2-1-48 0,1-1-16 0,4-1 0 15,4 2-96-15,5 0 0 0,3 0-16 0,3-3 0 16,3 2-80-16,1 1-16 0,2 1 0 0,1 0 0 16,-2-5-144-16,6 3-16 0,3-3-16 0,4 2 0 15,4 1-80-15,0-1-16 0,3 0 0 0,0 1 0 16,-2-1 32-16,4 0 0 0,3-1 0 0,0-1 0 15,0 1-32-15,2 3-128 0,-2 1 192 0,-1 0-64 16,-2-2-128-16,2-1 192 0,1-2-192 0,1 4 192 0,1 2-192 16,-1 2 128-16,-2-2-128 0,0 1 128 15,-2 1-128-15,2-1 0 0,-3 1 0 0,3-1 128 0,0-1-128 0,-2 3 0 16,0 4 144-16,-2-4-144 0,-1-2 0 16,-1 0 0-16,1-1 0 0,0 0 128 0,1 0-128 0,1 0 0 15,0 0 0-15,-5 0 0 0,-3 3 0 0,-1-2 144 16,-1-2-144-16,1 0 0 0,0-1 160 0,-6 1-160 15,0 1 128-15,1 1-128 0,0-1 0 0,-1 2 128 16,-4-1-128-16,-2 2 0 0,-3-1 0 0,-1-1 128 16,0-3-128-16,-1 2 0 0,2 2 0 0,-2 1 0 15,-1-1 128-15,-2-1-128 0,-2-2 0 0,0 2 0 16,0 2 0-16,-2 0 0 0,-2-3 176 0,-4 1-48 16,1 0-128-16,-3 1 192 0,-2 1-192 0,-3-3 0 15,0-2 0-15,-9 2 0 0,0 0 0 0,0 0 176 0,0 0-176 16,0 0 160-16,0 0-32 0,0 0-128 0,0 0 192 0,0 0-64 15,0 0 64-15,-9 3 0 0,-2-2 0 0,-1 0 0 16,-4-1-48-16,-4 0 0 0,-2-1 0 0,-1 1 0 16,0 1-144-16,-4-1 0 0,0-1 144 0,-2 2-144 15,-4 1 128-15,1-1-128 0,-2-1 160 0,-2 0-160 16,-3-3 144-16,-4 1-144 0,-7-1 128 0,0 1-128 16,0 0 160-16,-2 0-160 0,-2 0 192 0,-1-1-192 15,-1 3 176-15,-5-1-176 0,-5-2 160 0,-2 1-160 16,0 2 160-16,1 0-160 0,2-1 160 0,-2 0-160 15,-5 0 0-15,3 1 128 0,0 0-128 0,2 0 0 16,3 0 0-16,-1-2 0 0,-1 0 128 0,-1 0-128 16,-1 0 0-16,-1-1 128 0,1 0-128 0,3 1 0 15,4 1 0-15,-5-1 128 0,-1 0-128 0,0 1 0 0,3 1 0 0,-1 1 0 16,5 2 0-16,0-1 0 0,-2-3 0 16,2 0 0-16,-3 2 0 0,4 1 0 0,4 0 0 0,4 2 0 15,5-1 0-15,3 0 0 0,2-2 0 0,3 2 0 16,-1 1 0-16,2-1 0 0,1-2 0 0,4 3 0 15,4-2 0-15,2 0 0 0,1 0 0 0,1 1 0 16,2-2 0-16,4 1 0 0,-1-2 0 0,4 3 0 16,1-1 0-16,2 1 0 0,2-1 0 0,3 1 0 15,-2-1 0-15,9-2 0 0,-7 0 0 0,7 0 0 16,0 0 0-16,0 0 0 0,0 0 0 0,0 0 0 16,0 0 0-16,0 0 0 0,0 0 0 0,0 0 0 15,16 0 0-15,0 0 0 0,4 0 0 0,6 0 0 16,3-1 0-16,4-1 0 0,2-1 0 0,7 0 0 0,5 1 128 0,3 1-128 15,0-2 0-15,8 0 0 0,5-3 0 0,10 3 0 16,4-1 0-16,0 3 0 0,0-1 128 0,1-1-128 16,4 0 0-16,4 0 0 0,2 3 0 0,0-1 0 15,-1-2 0-15,1 1 0 0,6 1 128 0,-2 0-128 16,-4 2 0-16,0-1 0 0,-3-3 0 0,3 3 0 16,3 2 0-16,-2-2 0 0,-3-2 0 0,2 2 0 15,-3 0 128-15,0 3-128 0,-6-2 0 0,-1 0 0 16,-2-1 0-16,-6 0 0 0,-2 1 0 0,-2 0 0 15,-1-1 0-15,-5 3 128 0,-6 0-128 0,-5-2 0 16,-2-2 0-16,-3-1 0 0,-3 0 128 0,0 0-128 16,-3 2 0-16,-1 2 0 0,-3-1 128 0,-5-1-128 0,-1-1 0 15,-5-1 176-15,-2 2-176 0,-2 0 160 0,-5-3-160 16,-2-1 128-16,-2 1-128 0,-10 3 128 0,0 0 0 0,10-1-128 16,-10 1 192-16,0 0-64 0,0 0-128 0,0 0 128 15,0 0-128-15,0 0 128 0,0 0-128 0,0 0 0 16,-10-4-160-16,1 1 160 15,-2 0-2416-15,-2 2-384 0,-10-1-80 0,2 2 0 0</inkml:trace>
  <inkml:trace contextRef="#ctx0" brushRef="#br0" timeOffset="90251.37">8563 5301 23615 0,'-7'-10'1040'0,"7"10"224"0,-6-4-1008 0,6 4-256 15,0 0 0-15,-7-3 0 0,7 3 288 0,0 0 16 16,0 0 0-16,0 0 0 0,0 0 48 0,0 0 16 16,0 0 0-16,9-3 0 0,0 4-224 0,2 3-144 15,2 0 192-15,2 1-192 0,3 1 192 0,3 1-64 16,3 0 0-16,1-1-128 0,4-3 192 0,1-1-64 15,1 0 0-15,4 2-128 0,1 0 272 0,1 1-48 16,5 0-16-16,4-3 0 0,2-1 144 0,2 2 32 16,1 1 0-16,0-1 0 0,1-4 48 0,4 1 16 15,0 0 0-15,4 1 0 0,1 1-64 0,4 2 0 16,2 0 0-16,-1-1 0 0,1-3 0 0,5 0 0 0,3 0 0 0,3 2 0 16,2 1-64-16,-1-2 0 0,-3 0-16 0,6 0 0 15,2-1-128-15,2 0-32 0,-3 0 0 0,-1 1 0 16,4 1-144-16,1 2 128 0,2-1-128 0,-2-1 128 15,-3-2-128-15,0 0 0 0,2 0 0 0,0 1 0 16,1 2 0-16,-1-2 128 0,-5 0-128 0,5 1 0 16,3 0 128-16,-2 1-128 0,-4 2 128 0,2-2-128 15,-1-1 192-15,3 2-32 0,-2 1-16 0,-1 2 0 16,-6-1 0-16,1 1 0 0,4-3 0 0,4 1 0 16,-2 2-144-16,1-1 160 0,-2 1-160 0,2-1 160 15,2 3-160-15,-1-2 192 0,-2-3-192 0,-2 0 192 16,-1-4-64-16,4 3-128 0,4 0 192 0,-3 0-64 0,-2-2 0 0,1 0-128 15,2-1 192-15,1 5-64 0,-2-1-128 0,0-2 160 16,-3-3-160-16,7 1 160 0,1 1-160 0,-3 2 128 16,-4 1-128-16,1-4 128 0,3-8-128 0,1 5 0 15,-2 4 0-15,0-3 128 0,-1-5-128 0,1 2 0 16,4 1 0-16,-3 3 0 0,-1-1 128 0,-1-3-128 16,1-4 128-16,0 2-128 0,-1 2 144 0,-3 0-144 15,-2 2 160-15,2-1-160 0,2-2 208 0,0 2-48 16,-2 2-16-16,-1-3 0 0,-2-1-16 0,-1 0-128 15,3 3 192-15,-1-2-64 0,2 1-128 0,-1-2 128 16,0 0-128-16,1 1 128 0,2 2-128 0,-3 0 0 16,-6 0 0-16,1-1 128 0,1 0-128 0,2 1 0 15,1 0 0-15,-5-1 0 0,-5-3 128 0,1 1-128 0,2 0 0 16,1 2 128-16,-1 1-128 0,-6 0 128 0,-3 2-128 0,0 0 128 16,-3 0 0-16,1-1-128 0,0 4 192 0,1-4-64 15,-1 0-128-15,-3-1 192 0,-4 1-192 0,2 2 192 16,-2 2-192-16,3 3 0 0,0-2 144 0,0-1-144 15,-2-2 0-15,-2 0 0 0,-3-1 0 0,0 2 128 16,1 2-128-16,-4 0 0 0,0-1 0 0,4 0 0 16,-2-3 128-16,-2 2-128 0,-5 1 128 0,-3-2-128 15,-4-2 0-15,0 0 0 0,-1 0 0 0,-1 1 0 16,-1 1 0-16,-1 0 0 0,-1-1 0 0,-1 0 0 16,-3-2 128-16,-2 1-128 0,-2 1 128 0,-2-2-128 15,-1-2 128-15,-2 1-128 0,-5 1 128 0,-3-2-128 0,1 2 160 16,-2 0-32-16,-4-2-128 0,0 0 192 0,-2-1-192 15,2-1 176-15,-4-3-176 0,2 0 160 0,-1 0-160 0,-1 0 160 16,-2-4-160-16,-1-3 160 0,-1-2-160 0,-1 0 0 16,0-2 144-16,0-3-144 0,0-5 0 0,-3-2 0 15,0-2 0-15,-1 1 128 0,1 1-128 0,-1 1 0 16,2-2 0-16,-1 0 0 0,1 1 0 0,-2 0 0 16,1-1 0-16,2-1-128 0,-1-2 128 0,2-1 0 15,-1 2 0-15,1-1 0 0,2-1 0 0,-1 1 0 16,1 0 0-16,0 2 0 0,0 2 0 0,0 3 0 15,0-1 0-15,1 1 0 0,2 2 0 0,0 0 0 16,-1-3 0-16,3 0-128 0,-2 4 128 0,2 0-192 16,-2 0 192-16,1-1-192 0,2 0 32 0,-2 1 0 15,2 0 0-15,-1 1 0 0,0 3 160 0,0 0-160 0,-1 2 160 0,1 1-160 16,0 1 160-16,-2 3 0 0,0 2 0 16,0 0 0-16,-1-1 0 0,1 2 0 0,0 2 0 15,-3 0 0-15,0 1 0 0,-1 1 0 0,1 7 0 0,0 0 0 16,-6-7 144-16,6 7-144 0,-7-3 192 0,-1 2-192 15,0 0 0-15,-1 1-144 0,1-3-16 0,-3 6 0 16,-2 1 160-16,-1 2 0 0,-2-2 0 0,-2-1 0 16,-2 1 0-16,-2-1 0 0,-2 1 0 0,-4 3 0 15,1-1 0-15,-2 1 0 0,-3-1 0 0,1 1 0 16,-2 1 0-16,1 0 0 0,0-1-160 0,-2 0 160 16,-3 0 0-16,-2-1 0 0,-4 1 0 0,-3 0 0 15,-4 1 0-15,1 2 0 0,-5-1 0 0,2-1 0 16,4-4 0-16,-8 3-128 0,-5 1 128 0,-3 1 0 0,-3 0 0 15,0 1 0-15,1 1 0 0,-1-3 0 0,-2 0 0 0,-3 1 0 16,-5-2 0-16,1 2 0 0,1-1 0 0,2 2 0 16,-2-1 0-16,-2-1 0 0,-7-4 0 0,3 1 0 15,3-1 0-15,-1 0 0 0,-6 1 0 0,1-3 0 16,-3 0 0-16,5 1 0 0,-1 1 0 0,-2-3 0 16,-8-2 0-16,2 1 0 0,1 3 0 0,0-3 0 15,2-2 0-15,-4 0 0 0,-2-1 0 0,2 1 0 16,1-1 0-16,-1 1 0 0,-4 0 0 0,-1-2 0 15,4-1 0-15,-1-1 0 0,0 1 0 0,-2-2 0 16,-2-1 0-16,3 3 0 0,0 2 0 0,-2-2 0 16,-4-1 0-16,-1-1 0 0,5 2 0 0,-4-2 0 15,-1-1 0-15,-1 1 0 0,2 2 0 0,0 0 128 16,-1-3-128-16,0-2 0 0,-6-2 0 0,2 1 0 16,2 0 0-16,-2 2 0 0,3-1 0 0,0-2 0 0,1 3 0 0,0-2 0 15,-2 1 128-15,3-2-128 0,2 1 0 0,0 0 0 16,-2-1 128-16,2 0-128 0,2 0 0 0,-3 0 0 15,0 0 128-15,0 1-128 0,4 2 0 0,1-2 144 16,0 0-144-16,-4 0 0 0,-1 1 144 0,3-1-144 16,2 0 0-16,-3-1 0 0,-2 0 0 0,-1 3 128 15,6 3-128-15,-1-3 0 0,-2-3 0 0,0 0 0 16,-1 3 128-16,2 1-128 0,2 0 128 0,-3 1-128 16,-2-2 0-16,3 2 144 0,3 3-144 0,0-2 0 15,-4-5 128-15,5 3-128 0,0 1 0 0,1 3 0 16,-1-2 0-16,0 2 0 0,-1-1 0 0,3 1 0 15,4-2 144-15,-1 2-144 0,-1 0 0 0,-1 1 144 0,3 0-144 0,1 0 0 16,-2-2 0-16,1 2 0 0,-1 1 0 0,1 0 128 16,4-3-128-16,-2 2 0 0,-2 1 144 0,-1 2-144 15,3-4 160-15,1 3-160 0,-1 2 0 0,-2-1 0 16,-2 2 0-16,4-2 0 0,2 0 0 0,-1 0 0 16,-3 0 128-16,1 1-128 0,-1 0 0 0,5 2 0 15,0-1 0-15,1 0 0 0,-3 2 0 0,0 0 0 16,-2-4 0-16,2 5 0 0,4-1 0 0,-4 1 0 15,-2 1 0-15,1-1 0 0,0 1 0 0,2-1 0 16,-2 2 0-16,-1-1 0 0,-2-2 0 0,3 1 0 16,1 1 0-16,0 2 0 0,-5-1 0 0,1 0 0 15,1 2 0-15,0-4 0 0,4 1 0 0,-4-2 0 16,-1 2 0-16,3 0 0 0,5 0 0 0,-2 0 0 16,0 1 0-16,-1-2 0 0,0 1 0 0,1 1 0 0,1 0 0 15,1-2 0-15,-3-5 0 0,2 4 0 0,-1 2 0 0,4-1 0 16,2 2 0-16,-2-1 0 0,-4-1 0 0,0 0 0 15,4 2 0-15,3-2 0 0,3 0 0 0,-5 0 0 16,-6 0 0-16,4 1 0 0,3 0 0 0,4 1 0 16,0 0 0-16,1-2 0 0,-5 0 0 0,2 0 0 15,-2 2 0-15,7 0 0 0,5-2 0 0,-1-2 0 16,-1 1 0-16,0 0 0 0,-2 2 0 0,4-2 0 16,4-2 0-16,1 0 0 0,4 1 0 0,-2-2 0 15,2 1 0-15,0-2 0 0,-2 2 0 0,4 0 0 16,0-1 0-16,5-1 0 0,3-1 0 0,3 0 0 15,-2 1 0-15,1 0 0 0,2-1 0 0,1 0 0 0,-3 0 0 0,4-4 0 16,4 2 0-16,0 1 0 0,1 0 0 0,3 0 0 16,2 0 0-16,2-1 0 0,2 0 0 0,-1-2 0 15,3 1 0-15,1-1 0 0,3 1 0 0,-1 1 0 16,0-3 0-16,1 1 0 0,1-1 0 0,3 2 0 16,0 3 0-16,-1-2 0 0,3-4 0 0,1 2 0 15,0-1 0-15,3 3 0 0,-1 1 0 0,2 0-128 16,-1 0 128-16,-1 1 0 0,2 1 0 0,1 0 0 15,2-1 0-15,0 0 0 0,-2 0 0 0,1-1 0 16,2-2 0-16,4 4 0 0,-9 0 0 0,9 0-128 16,0 0 128-16,0 0 0 0,-5 3 0 0,5-3 0 15,-7 0 0-15,7 0 0 0,0 0-128 0,-6 4 128 16,6-4 0-16,0 0 0 0,-3 7 0 0,3-7-128 16,-5 6 128-16,1 0 0 0,4-6 0 0,-3 10 0 15,0-1-128-15,-1-1 128 0,4-8 0 0,-3 8 0 0,0 0 0 0,1 0 0 16,-2 1 0-16,2 0 0 0,-2 1 0 0,0 0 0 15,2 1 0-15,-1 0-128 0,1 0 128 0,-3 2 0 16,1 1 0-16,1 3 0 0,0 0 0 0,-1 3 0 16,-3 1-128-16,4 1 128 0,-2 2 0 0,0 4 0 15,0 1 0-15,-1 4-128 0,1 2 128 0,0-1 0 16,0 0 0-16,-1 0 0 0,0 1 0 0,-1 2 0 16,3 5 0-16,-1 1-128 0,-3 2 128 0,2 0 0 15,-2 2 0-15,2-3 0 0,-1 1 128 0,2-1-128 16,1 1 0-16,2-3 0 0,-2-2 0 0,0 0 0 15,-2-2 0-15,1 3 0 0,1 1 0 0,0-1 0 0,0-4 0 0,0-1 0 16,2-2 0-16,-2-2 0 0,0-3 0 0,3-4 128 16,-1-3-128-16,1-1 0 0,0-3 128 0,-1-4-128 15,2-2 0-15,2-3 144 0,-1 0-336 0,-1-9-80 16,-4 6-16-16,4-6 0 16,0 0-2816-16,0 0-560 0</inkml:trace>
  <inkml:trace contextRef="#ctx0" brushRef="#br0" timeOffset="93626.8">9836 14930 2751 0,'0'0'256'0,"0"0"-256"0,7-5 0 0,0 1 0 16,-1-1 2800-16,1 2 512 0,1 0 96 0,1 0 32 15,-9 3-2032-15,11-2-416 0,-2-1-80 0,-9 3-16 16,7-5-64-16,3 2-32 0,-2 2 0 0,-8 1 0 15,6-5 160-15,-6 5 16 0,0 0 16 0,0 0 0 16,5-8-80-16,-5 8-16 0,0 0 0 0,0 0 0 16,0 0-112-16,0 0-16 0,0 0-16 0,-9-2 0 15,-1-2-176-15,-2 4-16 0,1 3-16 0,-1-3 0 16,1 0-64-16,-5 1-16 0,1 1 0 0,0 0 0 16,-1 0 32-16,0-1 0 0,-1 0 0 0,-2 2 0 0,0 0-160 15,-2-2-16-15,0 0-16 0,-1-1 0 0,-3 0-112 0,-2 1 0 16,-3 1-16-16,0 1 0 0,-3-1-48 0,-4 1 0 15,0 0 0-15,0 0 0 0,-2-1-128 0,1-2 192 16,-1 0-192-16,-2 0 192 0,-3 0-64 0,1 0-128 16,-3 0 192-16,0 0-64 0,-1 2 32 0,-3 0 0 15,3 0 0-15,1 0 0 0,2-2-32 0,-5 0 0 16,-1 2 0-16,0-2 0 0,2-2-128 0,-1 2 128 16,-6 2-128-16,4 0 128 0,2-2-128 0,-1-1 0 15,-1 0 144-15,1-3-144 0,-3 1 160 0,0 2-32 16,0 1-128-16,-1 0 192 0,5 0-192 0,1 1 0 15,2 1 0-15,-2 1 0 0,-1-5 0 0,2 4 0 16,2 0 0-16,-1 1 0 0,0 1 0 0,2 1 0 16,2-1 0-16,2 2 0 0,2 3 0 0,0-4 0 0,-2 1 0 0,1-1 0 15,-3 2 0-15,2 0-128 0,0-1 128 0,0 4 0 16,4-3 0-16,3 3 0 0,1 0 0 0,1 0 0 16,1 0-128-16,0 1 128 0,1-2 0 0,3 2 0 15,1 0 0-15,0 2-128 0,2-1 128 0,0 1 0 16,-1 1 0-16,2 1 0 0,3 3-128 0,-3-1 128 15,0 1 0-15,4 0 0 0,2 4 0 0,-2 0 0 16,1-1-144-16,4 4 144 0,0-3 0 0,2 3-144 16,2-1 144-16,2 0 0 0,3-2 0 0,-1 0 0 15,3 1 0-15,1-1-160 0,1 0 160 0,2 0 0 16,2-1-144-16,-2 1 144 0,2 0 0 0,3 0-144 16,3 0 144-16,1-1 0 0,1 0 0 0,-1 0 0 15,4 0 0-15,2-2-128 0,-1-1 128 0,5-1 0 0,3 1 0 0,3 1-128 16,2 1 128-16,2-2 0 0,1-2 0 0,1 1 0 15,0-2 0-15,3-1 0 0,0-2 0 0,5 2 0 16,1-1 0-16,4-1 0 0,4-1 0 0,1 0 0 16,-2 1 0-16,2-1 0 0,-2-1 0 0,3 3 0 15,1-1 0-15,4-1-128 0,3-2 128 0,2 0 0 16,0-2 0-16,-3 2 0 0,-2 0 0 0,3-2 0 16,0-4 0-16,4 2 0 0,1 2 0 0,-1-4 0 15,-1-4 0-15,0 0 0 0,-1 1 0 0,0 0 0 16,1 0 0-16,-1-1 0 0,-1-3 0 0,1-1 0 15,-6 2 0-15,1-3 128 0,-1-1-128 0,-1 0 0 16,1 2 0-16,0-4 128 0,1-2-128 0,-2 0 0 16,-5 0 0-16,0 0 128 0,-2-3-128 0,2-2 128 0,0 0-128 0,-3-1 128 15,-1 0 0-15,-5-2 16 0,0 0 0 0,-4-2 0 16,-1-2 64-16,-6-1 16 0,-3-4 0 0,-2-1 0 16,-3-3 160-16,-2-2 16 0,-6-5 16 0,-2 4 0 15,-2 3 80-15,0-1 16 0,-5-1 0 0,-2 1 0 16,-2-1 0-16,-1 2 0 0,-2 2 0 0,-2 2 0 15,0 0-96-15,-4 2-16 0,1-2 0 0,-4 2 0 16,-3 2-256-16,1 2-144 0,0 1 160 0,-2 0-160 16,-3 2 0-16,-1 2 0 0,1-2-208 0,-1 4 64 15,-2 0-1008-15,1 3-208 16,0 2-48-16,0 3 0 0,2 0-1024 0,3 3-192 0,0 0-64 16,6 2 0-16</inkml:trace>
  <inkml:trace contextRef="#ctx0" brushRef="#br0" timeOffset="94965.94">15812 15128 23039 0,'0'0'1024'0,"0"0"192"0,0 0-960 0,0 0-256 16,0 0 0-16,0 0 0 0,0 0 752 0,0 0 96 15,1-6 32-15,-1 6 0 0,0 0-240 0,0 0-64 16,-5-7 0-16,-4 2 0 0,-2 1-256 0,-1 1-64 16,-4-1-16-16,0 0 0 0,-3 2 32 0,-1-1 16 15,-2-1 0-15,-1-1 0 0,-2 0 352 0,-3 1 80 16,0-1 16-16,-4-2 0 0,-4 3-112 0,-2-1-32 0,-1 1 0 0,-1 0 0 16,-3-1-80-16,2 1 0 0,2-1-16 0,-3 2 0 15,-2-5-80-15,-1 1-16 0,-2-2 0 0,-3 1 0 16,-1 1-32-16,0-1-16 0,1 0 0 0,2 2 0 15,1-1-128-15,-3 3-32 0,-5-5 0 0,0 2 0 16,-4-2-192-16,-1 4 144 0,-1 4-144 0,-1-4 128 16,2 0-128-16,-1-3 0 0,-3 0 0 0,2 4 128 15,-1 1-128-15,0 1 0 0,0-2 144 0,3 1-144 16,1 1 128-16,-1 0-128 0,0-1 128 0,2 2-128 16,1 2 208-16,4 3-16 0,0 0-16 0,0-2 0 15,0 0-176-15,-2 2 0 0,-4-1 144 0,1 3-144 16,4 0 0-16,-1 1 0 0,3-1 0 0,-3 2 128 15,2 1-128-15,-1 0 0 0,-2-2 0 0,-1 2 0 16,1 1 0-16,4 2 0 0,2 0 0 0,5 0 0 0,3 0 0 0,1 2 176 16,0-1-176-16,0 1 192 0,1 2-192 0,-1-1 0 15,2 0 144-15,2 2-144 0,0 0 0 0,-1 3 0 16,4-2 0-16,2 1 0 0,1-1 0 0,2 2 0 16,1 2 0-16,3-1 0 0,-3-1 0 0,3-3 0 15,2 1 0-15,0 1 128 0,2 2-128 0,1-4 0 16,-1 1-128-16,4 2 128 0,0-1 0 0,3 0-128 15,1 1 128-15,3-1 0 0,-1-1 0 0,3 0-128 16,3 3 128-16,1 0 0 0,2-2 0 0,2 3-128 16,-1-2 128-16,2 2 0 0,5 1 0 0,0-2 0 15,2-2 0-15,2 2-128 0,1 1 128 0,3-1 0 0,0-1 0 16,4 0-128-16,3 0 128 0,0 1 0 0,0-1 0 0,3 0 0 16,2-5 0-16,1 2-128 0,2-1 128 0,2 0 0 15,0-1 0-15,6-1 0 0,3-1 0 0,2 1 0 16,3-1 0-16,2 0 0 0,2 0 0 0,-1 0 0 15,-1 1 0-15,4-4 0 0,2-1 0 0,2 2 0 16,5-1 0-16,3 0 0 0,2-1 0 0,-1 0 0 16,-2 2 0-16,4-2 0 0,1-2 0 0,4 3 0 15,1 2 128-15,-2-1-128 0,-1-3 128 0,-1-1-128 16,5-2 0-16,0 2 0 0,8-1 0 0,-3-1-128 16,-2-3 128-16,2 1 0 0,0-2 128 0,0 2-128 15,-1-1 0-15,-2 2 0 0,-5 1 0 0,3-4 128 16,1-5-128-16,-1 2 0 0,2 1 0 0,-3-2-128 15,-6-4 128-15,-3-1 0 0,1-1 0 0,0-4 0 0,1-3 128 0,-4-1-128 16,-1-5 160-16,-3-1-160 0,-2-2 240 0,-5-4-48 16,-2-1-16-16,0-2 0 0,0-2 80 0,-3 0 0 15,-2-4 16-15,-5 1 0 0,-3 2-16 0,-5-3 0 16,-5 0 0-16,-2 1 0 0,-5 4 128 0,-3 4 32 16,-1 2 0-16,-6 0 0 0,0 0 112 0,-2 2 32 15,-3 4 0-15,-3-1 0 0,-3 1-224 0,-2-1-32 16,0-2-16-16,-3 1 0 0,-2 0-288 0,-3-2 0 15,-1-2 0-15,-5 2 0 0,-2-2 0 0,-4 3-144 16,-5 1-16-16,-2 0 0 16,-1 0-416-16,-2 2-96 0,0 1-16 0,0 3 0 15,3 2-1744-15,2 2-368 0,2 0-64 0</inkml:trace>
  <inkml:trace contextRef="#ctx0" brushRef="#br0" timeOffset="96535.43">22103 15010 18831 0,'0'0'832'0,"1"-6"176"0,-1 6-816 0,0 0-192 16,4-6 0-16,-4 6 0 0,0 0 256 0,7-4 16 15,-7 4 0-15,0 0 0 0,9-2 128 0,-9 2 32 16,0 0 0-16,0 0 0 0,0 0 144 0,5 8 16 0,-5-8 16 0,5 9 0 15,-1 2 144-15,-3 2 16 0,-1-1 16 0,0 3 0 16,0 3-64-16,0 1-16 0,0 1 0 0,-1 5 0 16,-3 1-192-16,0 5-32 0,1 3-16 0,0 3 0 15,0 3-80-15,-1 2-32 0,-1 1 0 0,0 0 0 16,0-1-96-16,0 2-32 0,1 2 0 0,1 0 0 16,-2 1-32-16,2 3 0 0,0 0 0 0,1 0 0 15,-3-3 80-15,3 0 16 0,0 1 0 0,1-2 0 16,-2-3-128-16,1 2-32 0,1 1 0 0,-2 1 0 15,0 2 32-15,-1-2 0 0,1-2 0 0,2 0 0 16,-1-2 64-16,-2-1 16 0,2-1 0 0,0 0 0 16,0 4-112-16,1-1 0 0,0-1-128 0,-1 1 192 0,2-5 48 0,-1-1 0 15,0 0 0-15,-1-3 0 0,1 2-16 0,0 0 0 16,-1 0 0-16,1 3 0 0,1-2-80 0,-2 1-16 16,0-2 0-16,1-1 0 0,0 0-128 0,0-2 160 15,-2 0-160-15,0-2 160 0,0 0-160 0,1-3 160 16,1 1-160-16,0 1 160 0,0 0 32 0,0-1 0 15,-1-1 0-15,0 1 0 0,1-1-32 0,-1 1 0 16,0-1 0-16,1-2 0 0,0 0-160 0,-1-3 128 16,0 0-128-16,2-2 128 0,-1 2-128 0,0-2 128 15,-1-2-128-15,1 0 128 0,0 0-128 0,0-1 0 16,-1-2 0-16,1-2 128 0,0-2-128 0,1 2 0 16,0-2 0-16,0-3 0 0,0-10 0 0,1 9-304 15,-1-9 48-15,0 0 16 16,0 0-1536-16,0 0-304 0,0 0-64 0</inkml:trace>
  <inkml:trace contextRef="#ctx0" brushRef="#br0" timeOffset="97473.22">19509 16994 15663 0,'0'0'1392'0,"0"0"-1120"0,-9 0-272 0,9 0 0 15,0 0 928-15,-6 0 128 0,6 0 32 0,0 0 0 16,-8 0-256-16,8 0-32 0,0 0-16 0,0 0 0 16,0 0 112-16,0 0 32 0,0 0 0 0,0 0 0 0,13-3-96 0,-1 1-32 15,-3 0 0-15,4 0 0 0,5-1 816 0,3 0 176 16,2-1 16-16,2 1 16 0,3-1-1824 0,-1-1-192 15,2 4-128-15,4-2-32 0,1-2 688 0,2-1 144 16,7 0 32-16,3 1 0 0,8 0-80 0,3 0-16 16,3-2 0-16,-1 1 0 0,-2 1-160 0,5 0-48 15,3-2 0-15,4 2 0 0,5 0 0 0,-1 2 0 16,-3 3 0-16,4-1 0 0,2-1-32 0,2 0-16 16,1-1 0-16,-1 2 0 0,-2-1 32 0,2 1 16 15,2-2 0-15,7 0 0 0,2 2 96 0,-1 1 16 16,-2 0 0-16,2 0 0 0,4-1-32 0,-4 1 0 15,-5 4 0-15,2-3 0 0,3-2-16 0,0-1 0 16,0 1 0-16,-4 1 0 0,-1 0 0 0,-3-1 0 0,2-3 0 0,1 2 0 16,1 2-16-16,-6 1 0 0,-4-2 0 0,-6 0 0 15,2-2 0-15,-1 2 0 0,4 0 0 0,-7 0 0 16,-8 0-16-16,-3-1-16 0,-1-2 0 0,-2 2 0 16,-1 1-48-16,0-1-16 0,1-1 0 0,-4 0 0 15,-5 1 0-15,-3 2 0 0,-8 0 0 0,-1-1 0 16,-5-2-32-16,-1 0 0 0,-4 0 0 0,-1 2 0 15,-4 0-128-15,0-1 128 0,-5 0-128 0,0 1 128 16,-1 1-128-16,-10 0 0 0,0 0 0 0,0 0 0 16,0 0-1104-16,0 0-112 0,0 0 0 0,-10 2-16 15,-2 0-2352-15,-6 2-448 0</inkml:trace>
  <inkml:trace contextRef="#ctx0" brushRef="#br1" timeOffset="101999.69">19756 15675 2751 0,'0'0'256'0,"0"0"-256"0,0 0 0 0,3-5 0 16,-3 5 2672-16,4-5 480 0,-4 5 112 0,0 0 0 16,0 0-1648-16,6-6-336 0,-2-1-64 0,-4 7 0 0,0 0-176 0,0 0-16 15,0 0-16-15,0 0 0 0,0 0-176 0,0 0-16 16,-7 6-16-16,1-1 0 0,-2-1-160 0,-1 2-48 16,0 2 0-16,-3-1 0 0,0 2 48 0,-2 0 16 15,-2 1 0-15,-5-1 0 0,0-2-144 0,-1 2-16 16,-5 3-16-16,4-1 0 0,3 0-48 0,0 0-16 15,-2 0 0-15,1 1 0 0,1 0-128 0,1 1-32 16,0 0 0-16,4-3 0 0,2 0-16 0,2-3-16 16,0 2 0-16,2-1 0 0,2-5-32 0,7-3 0 15,-5 6 0-15,5-6 0 0,0 0 0 0,0 0-16 16,0 0 0-16,0 0 0 0,3 7-16 0,4-1 0 16,2-4 0-16,2 1 0 0,-1-1 0 0,4 1 0 15,3-1 0-15,2-1 0 0,1-1-160 0,1 0 128 0,0 2-128 16,2-2 128-16,4 0-128 0,-1 0 0 0,0 0 144 15,-1 1-144-15,-2 1 0 0,1 0 0 0,-5-4 0 0,1 4 128 16,-2 0-128-16,-2 0 0 0,0 0 0 0,-1-2 0 16,1 0 0-16,-1 0 0 0,-1 0 0 0,-1 0 128 15,-1 0-256-15,0 0-64 0,-3 0 0 0,-9 0 0 32,10 0-1856-32,-10 0-384 0,11-2-80 0</inkml:trace>
  <inkml:trace contextRef="#ctx0" brushRef="#br1" timeOffset="102900.54">19482 15882 13407 0,'0'0'592'0,"0"0"128"0,0 0-576 0,0 0-144 16,0 0 0-16,0 0 0 0,0 0 1216 0,0 0 192 16,0 0 64-16,0 0 0 0,0 0-624 0,12 4-112 15,0-1-32-15,-2-2 0 0,-10-1 96 0,12-1 16 16,1-1 0-16,3 2 0 0,4-2-80 0,0 1-16 15,1-1 0-15,0 2 0 0,4-3-16 0,-2 0 0 0,1 1 0 16,1 0 0-16,-1 0-48 0,3-1-16 0,1-2 0 0,6 2 0 16,1-4-32-16,3 4-16 0,-1 0 0 0,3 2 0 15,3-2-224-15,-1 2-48 0,1 1-16 0,-4 0 0 16,0 0-160-16,-1 0-16 0,1 0-128 0,-1 0 192 16,0-1-192-16,1 1 176 0,2 1-176 0,1 0 160 15,4 0-32-15,-4 2-128 0,0-1 192 0,-2-2-64 16,-2-1 48-16,2 0 0 0,1-2 0 0,0 2 0 15,0 0 32-15,1 1 16 0,1 0 0 0,1 2 0 16,-3 1-32-16,-2-1 0 0,-4-1 0 0,3-1 0 16,-2-2-64-16,3 1-128 0,1 0 176 0,1 1-176 15,-6-3 192-15,4 2-192 0,2 0 192 0,1 2-192 0,0 0 176 16,-5-1-176-16,0-1 160 0,-1-1-160 0,-3-1 176 0,2-1-176 16,4 2 192-16,-1 0-192 0,5-1 176 0,1 1-176 15,-3 0 160-15,-2 1-160 0,-2-1 160 0,-3 1-160 16,0-2 160-16,-2-1-160 0,3 1 128 0,1-1-128 15,2-1 0-15,-1 2 144 0,1 1-144 0,-1 1 0 16,1 0 0-16,1 1 0 0,-3 0 128 0,-1-1-128 16,-3-2 128-16,-2 1-128 0,-4 0 128 0,3-1-128 15,2-2 128-15,1 2-128 0,1 2 128 0,2-1-128 16,-1-2 128-16,1 3-128 0,-1 1 144 0,-1 0-144 16,-1-1 160-16,-3 0-160 0,-2-1 144 0,-1 1-144 15,-4-1 128-15,2 0-128 0,-3-1 128 0,0 1-128 16,-2 0 128-16,2 0-128 0,0-1 128 0,1 1-128 0,-3-2 128 15,-1 0-128-15,-2 6 128 0,2-2-128 0,0-2 128 0,0 1-128 16,2 0 128-16,0 0-128 0,-1 0 128 0,-1-1-128 16,0-1 128-16,-1 0-128 0,-1 2 128 0,-1 0-128 15,-1 1 0-15,1-2 0 0,-2-1 128 0,-2 0-128 16,1 5 0-16,-1-2 0 0,1-2 0 0,-2 0 128 16,1 2-128-16,0 0 0 0,-1-1 0 0,0 1 0 15,1-1 0-15,-3 0 0 0,2-1 0 0,1 0 0 16,-2 0 0-16,0 1 128 0,0-1-128 0,-9 2 0 15,9 0 0-15,-1-1 128 0,-8 1-128 0,10 0 0 16,-1 0 128-16,-9 0-128 0,0 0 0 0,0 0 128 16,8-2-128-16,-8 2 0 0,0 0 0 0,0 0 0 15,0 0 0-15,0 0 0 0,0 0 0 0,0 0 0 16,0 0 0-16,0 0 0 0,0 0 0 0,0 0-176 16,0 0-176-16,-8 4-32 0,-2 1-16 0,5-3 0 15,5-2-1728-15,-12 0-352 0,-1-1-64 0,4 0-8208 16,9 1-1664-16</inkml:trace>
  <inkml:trace contextRef="#ctx0" brushRef="#br1" timeOffset="103368.7">23400 15535 16575 0,'0'0'736'0,"0"0"160"0,0 0-720 0,0 0-176 0,0 0 0 0,0 0 0 15,0 0 1328-15,9 0 224 0,-1-1 48 0,1 0 16 16,-9 1-480-16,12 0-112 0,-2 1 0 0,1 0-16 16,1 1-192-16,3 0-48 0,-1-1 0 0,2 4 0 15,1-1-80-15,2 0-32 0,-1 0 0 0,5 1 0 16,2-2-128-16,1 2-16 0,2 0-16 0,-3 1 0 15,1-3-80-15,0 2-16 0,-4 3 0 0,2-4 0 16,-3 2-80-16,1-1 0 0,-3 2-16 0,0 1 0 16,-1 1-64-16,0-1-16 0,2-1 0 0,-2 0 0 15,-3 0-32-15,1 0-16 0,-1 2 0 0,0-3 0 16,-4 1 16-16,2 1 0 0,-4 1 0 0,0-3 0 0,-9-6-64 0,9 7-128 16,-1-1 192-16,-8-6-64 15,0 0-128-15,4 10 0 0,-4-10 0 0,-1 11 0 0,-3-1 176 0,-3 0 0 16,-3 0 0-16,0 0 0 0,-2 0 64 0,0-1 16 15,-2 1 0-15,-2 0 0 0,0 0-16 0,0 1 0 16,2-2 0-16,0 0 0 0,1-2-48 0,2-1 0 16,-3-2 0-16,3 2 0 0,3-1-192 0,-3 1 144 15,1-3-144-15,1 0 128 0,-1 1-128 0,1 0 0 16,-1 3 0-16,0-3-12288 16,2-4-2384-16</inkml:trace>
  <inkml:trace contextRef="#ctx0" brushRef="#br1" timeOffset="104417.83">19627 17421 6447 0,'0'0'576'0,"0"0"-576"16,0 0 0-16,0 0 0 0,10-2 2032 0,-10 2 288 16,6-5 64-16,-6 5 16 0,10-3-784 0,0 0-144 15,-10 3-48-15,8-3 0 0,-8 3-192 0,9-3-32 16,-9 3-16-16,0 0 0 0,0 0-112 0,0 0-32 15,0 0 0-15,0 0 0 0,0 0-208 0,0 0-32 16,0 0-16-16,0 0 0 0,0 0-144 0,0 0-16 16,-7 7-16-16,-1 2 0 0,-2-1-96 0,-1 1 0 0,-2 1-16 0,-2 0 0 15,-3 1-96-15,2 1-16 0,-1-1 0 16,0-2 0-16,-2-3-48 0,0 4-16 0,2 0 0 0,-2 1 0 16,1 0-48-16,3-1-16 0,1-1 0 0,3 0 0 15,0 1-64-15,3-4 0 0,0 0-16 0,5-1 0 16,3-5 0-16,-5 8 0 0,5-8 0 0,0 0 0 15,0 0-48-15,0 0 0 0,0 0 0 0,10 5 0 16,0-1 64-16,3-3 16 0,2-2 0 0,3 1 0 16,4 0-80-16,2-1 0 0,-4 0-128 0,8 1 192 15,5 1-192-15,0 0 144 0,-2 0-144 0,-2-1 128 16,0 2-128-16,-3-1 0 0,-1 0 0 0,-3-1 0 16,-1 1 0-16,-2 0 0 0,1 1 0 0,0-2 0 15,-2 0 0-15,-1-2 0 0,0 1-144 0,-4 1 144 16,0 0-1968-16,-3 0-272 0,-1-1-64 0,-9 1-13744 15</inkml:trace>
  <inkml:trace contextRef="#ctx0" brushRef="#br1" timeOffset="105130.33">19618 17592 20271 0,'0'0'896'0,"0"0"192"0,0 0-880 0,4-8-208 16,3 1 0-16,3 3 0 0,2 0 1024 0,2 0 144 15,2 1 48-15,1-1 0 0,4 2-512 0,1-1-112 16,-3 0-16-16,3 0 0 0,1 2-128 0,0-1-16 0,1-1-16 0,5-1 0 16,1 2 64-16,-2 0 16 0,2 0 0 0,2 1 0 15,2-1 80-15,-1 0 32 0,3 0 0 0,2 0 0 16,-4 0-112-16,1-1-32 0,0-3 0 0,3 3 0 15,-2 3-112-15,5-1-32 0,1-3 0 0,5 2 0 16,1 1-64-16,0-1-32 0,0-1 0 0,0 0 0 16,1 0-16-16,1 3 0 0,4-1 0 0,4-1 0 15,3 0-48-15,-3-1-16 0,-4 1 0 0,0 1 0 16,-1 0-144-16,0 0 0 0,2-1 0 0,3 2 128 16,8-3-128-16,-3 2 0 0,-6 1 0 0,0-1 0 15,-1 0 224-15,1 0-32 0,6 0-16 0,-1 0 0 16,-2 1 192-16,-3-1 32 0,-1-1 16 0,-3 0 0 0,1 0-32 0,-1 2 0 15,1-1 0-15,2 0 0 0,3 0-176 0,-2 0-32 16,-7 1-16-16,-3-1 0 0,-2-1-160 0,0 0 160 16,2 1-160-16,-1 0 160 0,1-1-160 0,2 0 128 15,-1 2-128-15,-2 0 128 0,-3 0-128 0,-3 0 160 16,-2-2-160-16,0 1 160 0,0 1-160 0,1 0 0 16,0 0 144-16,1 1-144 0,-3-1 128 0,-2-3-128 15,1 3 128-15,-2 0-128 0,-1 0 0 0,-5-1 0 16,0-1 0-16,-2 2 128 0,-1 2-128 0,0-1 0 15,-1-1 0-15,1 2 0 0,3 0 0 0,-2-1 0 16,-1-1 0-16,3 0 128 0,2 0-128 0,0 0 0 16,-1 2 128-16,-2-2-128 0,-1-2 0 0,-2 2 144 15,-2 0-144-15,-1 2 0 0,-2-1 192 0,-2-1-192 16,-1 0 192-16,0 0-192 0,-1 0 176 0,1 1-176 0,-2-1 160 0,0 1-160 16,0 0 128-16,-1 1-128 0,1-4 0 15,-3 2 0-15,1 0 128 0,0 2-128 0,2-4 0 0,-1 2 144 16,-4 3-144-16,2-2 0 0,1 0 0 0,-5 0 128 15,-7-1-128-15,0 0 0 0,10 0 0 0,-1 0 128 16,0 1-128-16,-9-1 0 0,0 0 0 0,11 1 0 16,-2 0 0-16,1-1 0 0,-10 0 0 0,0 0 0 15,0 0 0-15,0 0 0 0,0 0 0 0,8 0 0 16,-8 0-672 0,0 0-16-16,0 0 0 0,0 0 0 0,0 0-2384 0,0 0-464 0,0 0-112 15</inkml:trace>
  <inkml:trace contextRef="#ctx0" brushRef="#br1" timeOffset="105640.3">23922 17271 9215 0,'0'0'400'0,"0"0"96"0,0 0-496 0,0 0 0 15,0 0 0-15,0 0 0 0,0 0 3328 0,0 0 560 0,0 0 112 16,0 0 32-16,0 0-2160 0,0 0-416 0,11 1-96 0,-2-1-16 16,1 3-512-16,3-1-128 0,0 1 0 15,1 0-16-15,0 1-96 0,1 0-16 0,2 0 0 0,-1 2 0 16,2 1 80-16,0-1 16 0,4 1 0 0,1-1 0 15,-4 1 32-15,3 0 0 0,0-1 0 0,-1 1 0 16,-2-2-112-16,1 3-16 0,-4 0 0 0,1-1 0 16,-2 0-176-16,0 0-32 0,-3-2-16 0,0 2 0 15,-1-3-96-15,1 5 0 0,-2-3-16 0,-1 2 0 16,-3-1-48-16,-6-7-16 0,7 9 0 0,-3-2 0 16,-4-7-176-16,0 12 160 0,-1-3-160 0,-2 0 160 15,3-9-32-15,-10 10 0 0,1-1 0 0,-3-1 0 16,1 2 128-16,-2-1 0 0,-2 0 16 0,0 1 0 15,-1 0 0-15,-1 0 0 0,-1-3 0 0,-1 1 0 0,0 0-16 0,-3-1-16 16,0 1 0-16,2 0 0 0,1-2-48 0,2 1-16 16,-3 0 0-16,4-1 0 0,1 1-176 0,3-2 128 15,0 1-128-15,2-2 128 0,-1 2-128 0,3-2 0 16,4 1 0-16,-1-1 0 0,5-4 0 0,0 0 0 16,0 0 0-16,0 0 0 15,0 0-2176-15,0 0-320 0,0 0-64 0</inkml:trace>
  <inkml:trace contextRef="#ctx0" brushRef="#br1" timeOffset="110961.9">2488 16505 8287 0,'0'0'368'0,"0"0"80"0,0 0-448 0,0 0 0 0,2-8 0 0,-2 8 0 15,0 0 1840-15,0 0 272 0,0 0 64 0,0 0 16 16,0-7-1008-16,0 7-208 0,-2-7-32 0,2 7-16 15,0 0-400-15,0 0-80 0,0 0 0 0,0 0-16 16,-8 6-160-16,2 3-16 0,-1 0-16 0,1 2 0 16,1 0 16-16,0 5 0 0,0 6 0 0,0 1 0 15,1-2-112-15,0 3-16 0,0 5 0 0,3 0 0 16,-1-2-128-16,1-2 0 0,1-1 0 0,3-2 128 16,0 0-128-16,2-5 0 0,-1-4 0 0,2 1 128 15,0-3 64-15,3-3 0 0,0-2 0 0,0-1 0 16,2-2 240-16,1-1 48 0,1-3 16 0,0 0 0 15,0-2-16-15,3-2 0 0,4-3 0 0,-3-2 0 0,-1 0-160 0,-1-1-16 16,0-2-16-16,1 0 0 0,-1 0-128 0,1 0-32 16,-2-2 0-16,-2 1 0 0,-1 1-128 0,-1 1 0 15,1 1 144-15,-1 0-144 0,-5 1 128 0,3 1-128 16,-2 0 128-16,-2 1-128 0,-2 2 128 0,-2 6-128 16,5-10 128-16,-5 10-128 0,0 0 0 0,0 0 0 15,0 0 0-15,0 0-128 0,0 0 128 0,-6 10-192 16,2 3 192-16,-1 1-192 0,-1 2 192 0,0-1 0 15,1 8 0-15,-3 0 0 0,1 2 0 0,-4 2 0 16,-1 2-160-16,0 3 160 0,1 2 0 0,1 3 0 16,1 3 0-16,-3-1 0 0,-3 1 0 0,0-3 0 15,0 0 0-15,0-2 0 0,-1 0 128 0,1-3-128 0,1-4 176 0,-1-1-176 16,0-2 288-16,1-4-48 0,-1 0-16 0,1-1 0 16,1-2 64-16,0 0 16 0,1-3 0 0,-3 0 0 15,3-3-80-15,-2-1-16 0,1-1 0 0,1-3 0 16,1-1-16-16,-1-2 0 0,-1-1 0 0,1-1 0 15,2-1 32-15,-2-2 0 0,1-4 0 0,3 2 0 16,-2 0 96-16,3-3 0 0,-3-5 16 0,5-1 0 16,-2 0 32-16,4-2 0 0,1-1 0 0,2 0 0 15,2-1-240-15,1 0-128 0,6 2 160 0,0 1-160 16,3 1 0-16,2-2 0 0,3 2 0 0,0 2 0 16,5 2-144-16,-1-1 144 0,1 0-208 0,1 2 80 15,4 2 128-15,-3-1-128 0,2 2 128 0,2 0-128 16,-3-1 128-16,-1 3 0 0,-2 0 0 0,0 2 0 0,-2 1 0 15,-1 0 0-15,-4 2 0 0,-1 2 0 0,-2-2 0 0,2 0-160 16,-4 1 160-16,-1-1 0 16,1 1-1312-16,-4 1-160 0,-6-5-16 0,9 4-12800 15</inkml:trace>
  <inkml:trace contextRef="#ctx0" brushRef="#br1" timeOffset="111377.36">3119 16733 16575 0,'0'0'1472'0,"0"0"-1168"0,0 0-304 0,0 0 0 15,0 0 912-15,0 0 128 0,0 0 32 0,0 0 0 16,0 0 144-16,10 0 48 0,2-2 0 0,0 1 0 15,3-3-368-15,5 0-80 0,-1 2-16 0,3-2 0 16,0 2-96-16,1-2 0 0,-1 0-16 0,0 2 0 16,1-2-304-16,-1 1-64 0,0 0-16 0,-1 1 0 0,-1 0-160 0,-1 0-16 15,-2 0-128-15,1 0 192 0,-5 2-192 0,0-1 0 16,-1-3 0-16,-1 4 0 16,-2 5-2208-16,-9-5-544 0</inkml:trace>
  <inkml:trace contextRef="#ctx0" brushRef="#br1" timeOffset="111594.6">3239 16931 2751 0,'0'0'256'0,"0"0"-256"16,0 0 0-16,0 0 0 0,0 0 4544 0,0 0 848 16,0 0 176-16,10 1 48 0,-1-1-3360 0,2-1-656 0,1-1-144 0,2 0-32 15,-2 0-240-15,3-2-48 0,1-1-16 0,3 2 0 16,-3 0-352-16,4 0-64 0,1-1 0 0,1-2-16 15,-4 3-352-15,3-1-64 0,2-3-16 0,-2 3 0 16,-2-1-128-16,1 3-128 0,-1-2 144 0,-1 0-144 16,0 1 0-16,-1 0-288 0,0 2 32 0,-2-2-10208 15,-1 2-2048-15</inkml:trace>
  <inkml:trace contextRef="#ctx0" brushRef="#br1" timeOffset="112270.92">4054 16481 10127 0,'-10'-7'448'0,"10"7"96"0,-5-7-544 0,5 7 0 0,0 0 0 0,-6-8 0 16,3 0 2368-16,2 0 352 15,1 8 80-15,0 0 16 0,-3-9-1072 0,3 1-208 0,4 0-32 16,3 0-16-16,2 1-752 0,4 2-160 0,3-4-16 0,0 4-16 15,2 0-176-15,0 3-48 0,0 0 0 0,0 1 0 16,2 0-96-16,-1 1-32 0,1 1 0 0,-2 4 0 16,-3 2-64-16,1-1 0 0,-1-1-128 0,-3 0 192 15,0 3-192-15,-2 1 128 0,-3 0-128 0,-2-1 0 16,-5-8 160-16,2 15-160 0,-3 1 160 0,0-2-160 16,-3-4 224-16,-2 1-48 0,0 1-16 0,-4 2 0 15,-1-3 64-15,-2 0 16 0,-1 0 0 0,0 0 0 16,0 1-64-16,-2 0-16 0,1 1 0 0,2-3 0 15,1-1-160-15,2 0 0 0,1-2 144 0,2-1-144 16,7-6 0-16,0 0 0 0,-2 7 0 0,2-7 0 16,0 0 0-16,7 10 0 0,1-1 0 0,1 1 0 0,5 0 0 0,-1 1-160 15,-1-2 160-15,2 2 0 0,-1 1 0 0,1-1-128 16,-1 1 128-16,0 0 0 0,-3 0 0 0,-1 0 0 16,-3 0 0-16,0 0 0 0,0 2-128 0,-2-2 128 15,-3 0 0-15,-1 1 0 0,-2 1 0 0,-2-3 0 16,0-1 0-16,-3 1 0 0,0 0 304 0,-3 0 16 15,0 0 0-15,-3 0 0 0,-2 1 240 0,-1-1 48 16,-1-1 16-16,-1 0 0 0,0-1-176 0,-1 1-16 16,0-1-16-16,0-1 0 0,-3-1-192 0,2 2-32 15,2-3-16-15,3 1 0 0,3-3-176 0,1 1 128 16,2 0-128-16,1-1 128 0,1-1-384 0,7-3-64 16,0 0-32-16,0 0 0 15,0 0-2528-15,-2-7-512 0,4-5-112 0,2 1-9232 0</inkml:trace>
  <inkml:trace contextRef="#ctx0" brushRef="#br1" timeOffset="112557.69">4559 16963 16927 0,'0'0'752'0,"1"11"144"16,-1-11-704-16,3 12-192 0,-2 0 0 0,-1 2 0 0,-4-1 1600 0,1 1 304 16,-2 0 48-16,1 0 16 15,-4-1-432-15,0 0-96 0,-5 0-16 0,0 0 0 0,0 0-416 0,0-1-96 16,-1-1-16-16,5 0 0 0,-2 1-352 0,1-1-80 16,0-1-16-16,-2 0 0 0,2 1-224 0,1-3-48 15,-1 0-16-15,5-2 0 0,0 1-160 0,5-7 160 16,-4 7-160-16,4-7 160 15,0 0-880-15,0 0-176 0,0 0-48 0,0 0-8816 16,0 0-1760-16</inkml:trace>
  <inkml:trace contextRef="#ctx0" brushRef="#br1" timeOffset="112937.39">4705 16826 18431 0,'0'0'1632'0,"0"0"-1312"0,0 0-320 0,0 0 0 15,0 0 1488-15,0 0 240 0,0 0 32 0,0 0 16 16,0 0-320-16,0 0-64 0,12-7-16 0,-2 3 0 16,1 0-416-16,1 0-96 0,-1-1-16 0,4-1 0 15,0 2-80-15,1 1-32 0,3 0 0 0,-1 0 0 0,0-3-160 0,1 3-48 16,-1 0 0-16,3 1 0 0,-2-1-160 0,0-1-48 16,-1 0 0-16,-1 0 0 0,1 3-128 0,-4 0-16 15,1 0-16-15,-1 1 0 0,1 0-160 0,-2 0 128 16,0-1-128-16,-2 2 128 0,-4-1-128 0,2-1-144 15,-1-2 144-15,-8 3-208 16,9 0-2400-16,-9 0-464 0,0 0-112 0</inkml:trace>
  <inkml:trace contextRef="#ctx0" brushRef="#br1" timeOffset="113334.57">5385 16356 7359 0,'3'-10'656'0,"-3"10"-528"0,6-6-128 0,0 0 0 0,-6 6 2464 0,5-8 464 0,-1 1 80 0,-4 7 32 15,0 0-1008-15,0 0-208 0,0 0-32 0,0 0-16 16,0 0-608-16,0 0-112 0,0 0-32 0,0 0 0 15,-2 8-288-15,0 2-64 0,1 0-16 0,0 5 0 16,1 0-144-16,-3 0-48 0,1 2 0 0,-2 3 0 16,0 3-16-16,1 3 0 0,1 4 0 0,-2 3 0 15,-2 4 48-15,1 2 0 0,-6 0 0 0,2 3 0 0,0 0-64 0,1 1-16 16,1-4 0-16,0 1 0 0,1 1-176 0,2-4-48 16,1-1 0-16,-2 0 0 0,3-2-192 15,1-3 176-15,-1-3-176 0,1 0 160 0,0-3-160 0,1-3 128 16,0 1-128-16,0-3 128 0,0-1 0 0,0-4 0 15,-1 0 0-15,1-3 0 0,0 1 32 0,2-4 0 16,-2-9 0-16,2 9 0 0,-2-9-160 0,1 7-176 16,-1-7 48-16,0 0-17344 0</inkml:trace>
  <inkml:trace contextRef="#ctx0" brushRef="#br1" timeOffset="114844.01">6565 15810 9215 0,'1'-8'816'0,"-1"8"-656"0,0 0-160 0,0 0 0 16,0 0 1040-16,0 0 176 0,4-8 48 0,-4 8 0 15,0 0-592-15,0 0-112 0,6-4-32 0,-6 4 0 16,0 0-128-16,0 0-16 0,0 0-16 0,0 0 0 0,0 0 112 0,0 0 32 16,0 0 0-16,0 0 0 0,0 0 32 0,0 0 16 15,0 0 0-15,-10 2 0 0,0 1 128 0,1 1 16 16,-1 0 16-16,1 2 0 0,-3 0-336 0,0 0-80 15,-3 2-16-15,0 0 0 0,-3 0-48 0,-1 0-16 16,-3 0 0-16,-2 3 0 0,1 1 96 0,-1 1 0 16,-1-1 16-16,-3 3 0 0,-2 1-144 0,-1 1-48 15,-1-2 0-15,-1 1 0 0,-1 0 0 0,-1 2 0 16,-5-1 0-16,-3 1 0 0,-4-2-144 0,-1 3 192 16,1 1-192-16,-2 2 192 0,-2-1-192 0,-1 0 128 15,0 0-128-15,-5-1 128 0,-2 1-128 0,0 1 192 16,-2 0-192-16,1 3 192 0,1 1-64 0,1 0 0 15,1 0 0-15,-5-1 0 0,-4-2 32 0,0 1 0 16,-1 2 0-16,0-1 0 0,3 0 64 0,0 0 16 0,0 1 0 0,0-1 0 16,2 1 16-16,1 1 16 0,-1 0 0 0,3 0 0 15,0-1-128-15,0-3-16 0,-3-2-128 0,1 3 192 16,-1-3-192-16,4 1 176 0,2-1-176 0,2-1 160 16,-1-2-160-16,-1 0 0 0,-3 2 0 0,2-1 128 15,3-2-128-15,3 2 0 0,0 0 144 0,3 1-144 16,0-2 0-16,-1 2 128 0,-2 0-128 0,-1-1 0 15,2-2 0-15,-2 1 0 0,0 2 0 0,5-2 0 16,3 1 0-16,1-1 0 0,0-3 0 0,-1 0 128 16,-2 1-128-16,0-1 0 0,0-1 0 0,0 2 0 15,-1-1 160-15,1 1 16 0,5-2 0 0,4-2 0 16,-1 1 128-16,0 0 16 0,3-2 16 0,-1 3 0 16,-3-1-48-16,1 0-16 0,2 0 0 0,3-1 0 15,-3-1-80-15,4 0-32 0,3 0 0 0,2 1 0 0,1 2-160 0,5-1 0 16,-2 0 144-16,3-2-144 0,2-2 0 0,3-1 144 15,-2-1-144-15,2 0 0 0,2-1 0 0,2 1 0 16,0-1 0-16,2-2 0 0,1 0 0 0,2 0-352 16,1-2 48-16,5-2 16 15,-7 0-2832-15,7 0-560 0</inkml:trace>
  <inkml:trace contextRef="#ctx0" brushRef="#br1" timeOffset="115743.03">1822 16099 16575 0,'0'0'1472'0,"0"0"-1168"0,0 0-304 0,11 4 0 15,-11-4 224-15,12 3-16 0,0 0 0 0,-1-1 0 16,-1 1 176-16,1-2 16 0,0 1 16 0,1-1 0 16,0 1 144-16,2 0 16 0,0 1 16 0,1 1 0 15,1-1-16-15,0 1 0 0,2 0 0 0,0 2 0 16,4-2-128-16,0 2-16 0,4 0-16 0,0 0 0 15,2-2-96-15,2 1 0 0,2-2-16 0,2 5 0 16,3 2-32-16,-1 1 0 0,1 1 0 0,-2-1 0 16,-1 0 48-16,1 1 0 0,3 0 0 0,0 1 0 15,0-3 0-15,3 1 16 0,5 1 0 0,1 2 0 16,-1 2-32-16,-2-1-16 0,-3-2 0 0,3 2 0 16,-2-1-144-16,3 1-16 0,3 1-128 0,2-2 192 15,1-1 32-15,2 2 0 0,0 1 0 0,-2 1 0 16,0-4 16-16,0 1 0 0,1 2 0 0,2 0 0 0,2-1 32 0,1 2 16 15,3-2 0-15,-6 2 0 0,-1 2-64 0,0-2-16 16,1 0 0-16,2 0 0 0,3 0-48 0,1 4-16 16,1-3 0-16,-3 2 0 0,-4-2 16 0,-1 0 0 15,0-1 0-15,2 2 0 0,0-2-32 0,2 1 0 16,-5 1 0-16,1-1 0 0,-1 0-128 0,-2-1 160 16,2 2-160-16,0 0 160 0,0 1-160 0,0-2 128 15,3 0-128-15,-2 1 128 0,-2 3-128 0,-3-5 192 16,-2 1-192-16,-1 1 192 0,2-4-64 0,-1-1-128 15,0-2 192-15,1 3-64 0,2 1-128 0,-3 1 128 16,-2-4-128-16,-4-1 128 0,-2 1-128 0,-2 1 0 16,1 0 144-16,-1-3-144 0,0-3 0 0,-1 1 144 0,1 2-144 15,-4-1 0-15,-3-1 0 0,-3 0 0 16,-1-2-192-16,-3 1-16256 0</inkml:trace>
  <inkml:trace contextRef="#ctx0" brushRef="#br1" timeOffset="120450.75">7310 16029 12895 0,'0'0'1152'0,"-7"-1"-928"16,7 1-224-16,-11-3 0 0,3-3 1024 0,0 3 176 16,8 3 16-16,-9-2 16 0,0-1-400 0,2 0-64 15,7 3-32-15,-9 0 0 0,-1 2-32 0,10-2 0 16,0 0 0-16,0 0 0 0,-7 0 96 0,7 0 16 15,0 0 0-15,0 0 0 0,0 0 144 0,-7 2 48 0,7-2 0 0,0 0 0 16,0 0-192-16,0 0-48 0,0 0 0 16,0 0 0-16,0 0-176 0,12 3-32 0,2-2-16 0,4 1 0 15,4-1-64-15,2-1-16 0,1-1 0 0,0-1 0 16,2 0-80-16,1 1-32 0,2 0 0 0,2 1 0 16,1-4-48-16,8 2-16 0,3 0 0 0,1 1 0 15,0-1-64-15,2 0-16 0,5-2 0 0,-3 2 0 16,3 1-48-16,1 0-16 0,-3-1 0 0,8 2 0 15,1-3-144-15,2 3 160 0,-1-1-160 0,-2-1 160 16,0-2-160-16,-3 2 192 0,2 0-192 0,1 0 192 16,-1 2-64-16,0-1-128 0,-2-1 192 0,-3 1-64 15,-2 1 0-15,-3 1-128 0,-1-2 192 0,-1 0-64 16,0 3-128-16,-1 0 160 0,-1 1-160 0,1 1 160 16,-5-2-160-16,-3 0 0 0,-2 0 0 0,-6 1 128 0,-4-2-128 0,-1 2 128 15,-2-3-128-15,-4 1 128 0,-1 1-128 0,-4 0 128 16,-3 0-128-16,-9-2 128 0,0 0 48 0,0 0 0 15,0 0 0-15,0 0 0 0,0 0 80 0,0 0 0 16,0 0 16-16,0 0 0 0,-6 5 64 0,-3 1 16 16,0-3 0-16,-2 0 0 0,-4 0-96 0,0 0 0 15,-3-2-16-15,0 1 0 0,-4 0-64 0,-2 0-16 16,-2 1 0-16,-3-1 0 0,-2-2-16 0,-2 1 0 16,0 2 0-16,-2-1 0 0,-4-3 0 0,1 1 0 15,-1 1 0-15,-1-1 0 0,-5 0 0 0,-2-1 0 16,-8 0 0-16,2 1 0 0,-3-1-16 0,0-1-128 15,-1 2 192-15,-2-1-64 0,1 0-128 0,-4 1 160 16,-1 1-160-16,1 0 160 0,3-1-160 0,4-1 0 0,1 1 0 0,4 0 128 16,2-1-128-16,-1 1 0 0,0 0 0 0,-2-1 0 15,3-1 0-15,3 2 0 0,1 2 0 0,3-2 0 16,2-2 0-16,1 1 0 0,4 1 0 0,0-1 0 16,0 0 0-16,2 1 0 0,0 1 0 0,3 0 0 15,4-1 0-15,1 0 0 0,4-1 0 0,4 1 0 16,1 0 0-16,5 0 0 0,4-2 0 0,6 2 0 15,0 0 0-15,0 0 0 0,0 0-128 0,0 0 128 16,0 0 0-16,9-3-176 0,3-2 176 0,5 1-128 16,8 0 128-16,3-2 0 0,4 4 0 0,2-3 0 15,4 0 0-15,1-1 0 0,4 1-128 0,5-1 128 16,5 0 0-16,8 0 0 0,5 3 0 0,1 0-128 16,-3-2 128-16,3 2 0 0,3 0 0 0,4 1 0 0,6-1 0 0,-2 2 0 15,-4 0 0-15,1 0 0 0,1 0 0 0,0 1 0 16,-2 1 0-16,0 1 0 0,-6 2 0 0,-2-2 0 15,-2 0 0-15,0 1 0 0,-3 1 0 0,-2 0 0 16,-2-1 0-16,-6 1 0 0,-6-1 0 0,-5 0 0 16,-3-2 0-16,-7 3 0 0,-3-3 0 0,-5 0 0 15,-1 1 0-15,-6-1 0 0,-5-1 0 0,-10 0 0 16,9 1 0-16,-9-1 0 0,0 0 0 0,0 0 0 16,-8 1 0-16,-3 1 128 0,-5 0-128 0,-6-2 0 15,-3 0 128-15,-2 0-128 0,-5 1 0 0,-6-1 0 16,-8-1 0-16,-2 2 128 0,-4 1-128 0,-2 0 0 15,-3-1 0-15,0 1 128 0,-1-1-128 0,-6 3 0 16,-6-1 0-16,-4 3 0 0,1-3 0 0,3 1 0 0,-3-2 0 0,-2 4 0 16,-4 1 0-16,3-1 0 0,4 0 0 0,5-2 0 15,5 3 0-15,-1 0 0 0,0 1 0 0,2-1 128 16,3-3-128-16,4 2 0 0,0-2 0 0,7 1 0 16,4 1 0-16,4-2 0 0,5 1 0 0,3-2 0 15,6-1 0-15,4-1 0 0,-1 0 0 0,7-2 0 16,5 0 0-16,1 0 0 0,9 1 0 0,0 0 0 15,0 0-160-15,9-5-48 0,0-1-16 0,5 1 0 32,6-2-1504-32,4 0-288 0,3 2-64 0,4-1-16800 0</inkml:trace>
  <inkml:trace contextRef="#ctx0" brushRef="#br1" timeOffset="121931.2">12209 16100 11967 0,'-17'-8'1072'0,"6"6"-864"16,0 2-208-16,1 0 0 0,-2-2 1936 0,2 2 352 16,1 1 64-16,-1 1 16 0,1-1-1392 0,1-2-272 15,-1-2-48-15,1 3-16 0,0 2 192 0,1 1 16 16,-1-1 16-16,0 2 0 0,1-4-32 0,7 0 0 15,-9 1 0-15,1 1 0 0,8-2 128 0,-6 2 0 16,6-2 16-16,0 0 0 0,0 0-96 0,0 0-32 16,0 0 0-16,0 0 0 0,0 0-272 0,13 2-48 15,1-2-16-15,4-1 0 0,1-2-16 0,7 2-16 16,0 2 0-16,5-3 0 0,3-3-96 0,6 1-32 0,6 1 0 0,0 0 0 16,0-1-144-16,2 1-16 0,0-2-16 0,5 1 0 15,4-2 16-15,8 1 0 0,2-1 0 0,3 3 0 16,0 0-48-16,3 0 0 0,3-2 0 0,2 2 0 15,0 2-144-15,-1-1 128 0,-3-2-128 0,2 2 128 16,3 1 0-16,4 1-128 0,3 1 192 0,-3 0-64 16,-1-1-128-16,-1 2 0 0,3 2 0 0,-4-2 0 15,-1 0 0-15,-2 1 0 0,-3 1 0 0,-4 0 0 16,1-2 0-16,-3 3 0 0,-1-2 0 0,-8 0 0 16,-5 1 0-16,-3-3 0 0,-3-1 0 0,-2 4 0 15,-1 0 0-15,-2 1 128 0,-4-5-128 0,-4 2 128 0,0 0-128 16,-5 0 0-16,-4-2 0 0,-5 0 0 0,-3 2 144 0,-3 0-144 15,-4 0 160-15,-11-2-160 0,0 0 144 0,0 0-144 16,0 0 128-16,0 0-128 0,0 0 192 0,0 0-32 16,-7 0-16-16,-4 0 0 0,-6-1-144 0,-5 0 192 15,-1 0-192-15,-5 0 192 0,1 1-192 0,-5 0 160 16,-2 0-160-16,0 0 160 0,-4-3-160 0,1 2 0 16,-4-1 144-16,-3 2-144 0,-1-2 0 0,-5 0 128 15,-4-1-128-15,-6 3 0 0,-1 2 0 0,-1-1 0 16,-1-1 0-16,-1 1 128 0,-9 0-128 0,-1 0 0 15,-2 0 0-15,0-1 0 0,-1 0 0 0,-4 3 0 16,-6 0 0-16,0-2 0 0,0-2 0 0,2 2 0 16,-3 2 0-16,0 0 0 0,-5-1 0 0,6 1 0 0,0-1 0 0,0 0 128 15,-1 0-128-15,2 0 0 0,2 2 0 0,6-1 0 16,6 0 0-16,3 0 0 0,-5-3 0 0,8 0 128 16,3 0-128-16,4 0 0 0,3-3 0 0,7 2 0 15,5 1 0-15,3 0 0 0,2-1 0 0,5 0 128 16,4 1-128-16,4-2 0 0,6 0 0 0,6 1 0 15,3-2 0-15,11 3 0 0,0 0 0 0,0 0 128 16,9-3-128-16,6 1 0 0,6 0-128 0,7-1 128 16,4-1 0-16,5 1-128 0,6-1 128 0,6 0 0 15,6 3 0-15,8-2 0 0,8-1 0 0,0 2-128 16,1-3 128-16,3 4 0 0,6 2 0 0,8-1 0 16,2-1 0-16,4 1 0 0,-2 1 0 0,3 1 0 15,4 0 0-15,-1 1 0 0,-5 1 0 0,6 0 0 0,5 4 0 16,0-3 0-16,-3-3 0 0,-2 4 0 0,0 2 0 15,-1-1 0-15,-3 2 0 0,-1-2 0 0,-5-3 0 0,0 4 0 16,1-2 0-16,-8 1 0 0,-7-4 0 0,-3 2 0 16,-1 1 0-16,-3 1 0 0,-6 0 0 0,-2-2 0 15,-4-3 0-15,-6 2 0 0,-8-1 128 0,-4 0-128 16,-7 0 160-16,-4 1-160 0,-4-3 0 0,-4-1 0 16,-4 0 0-16,-8 0 0 0,-8 0 0 0,0 0 0 15,6-5 0-15,-6 5 0 0,-9 0 144 0,-1-2-144 16,-2 0 128-16,-3-2-128 0,-4-3 128 0,-1 3-128 15,-2 3 0-15,-1-2 128 0,-1-1-128 0,-4-2 0 16,1 0 0-16,-2 1 0 0,-2 3 0 0,1 0 0 16,-1-1 128-16,0-1-128 0,0 1 0 0,0 1 0 15,0 1 0-15,0 1 0 0,4-3 0 0,-1-1 0 16,-1 0 0-16,1 1 0 0,0 1 0 0,1 2 0 16,-1-4 0-16,-1 2 0 0,2 2 144 0,1 0-144 0,0-1 160 0,2 0-160 15,2 0 0-15,-2-2 0 0,2 1 0 0,1-1-160 16,1 0-112-16,3 1-32 0,0 2 0 0,1 0 0 31,-2-1-2512-31,3-2-512 0</inkml:trace>
  <inkml:trace contextRef="#ctx0" brushRef="#br1" timeOffset="126103.08">8980 17205 13535 0,'0'0'592'0,"-7"5"128"0,7-5-576 0,-10 4-144 0,4-1 0 0,-3 2 0 15,9-5 960-15,-7 3 176 0,7-3 16 0,-9 4 16 16,4 1-112-16,5-5-32 0,-8 2 0 0,8-2 0 16,0 0-64-16,0 0 0 0,0 0-16 0,0 0 0 0,0 0-144 0,0 0-32 15,0 0 0-15,0 0 0 0,0 0-48 0,0 0-16 16,0 0 0-16,0 0 0 0,0 0-128 0,0 0-16 15,0 0-16-15,0 0 0 0,-1-8-80 0,1 8-16 16,6-8 0-16,0-1 0 0,1 0-96 0,2 1-32 16,2 1 0-16,0-2 0 0,3-2-80 0,1 0-32 15,1 0 0-15,5 1 0 0,2 0 16 0,3-1 0 16,1-2 0-16,1 1 0 0,1-2 0 0,2 2 0 16,-2-2 0-16,2 2 0 0,0 0 0 0,2 2 0 15,1 0 0-15,1 1 0 0,-3 0-96 0,1 3 0 16,0 1-128-16,-1 2 192 0,-2 1-192 0,-2 2 0 15,-2 2 0-15,-3 3 0 0,-4 0 0 0,-2 3 0 16,-3-1 0-16,-2 2 0 0,-1 2 0 0,-5 2 0 0,-2 4 0 0,1-2 0 16,-5 0 0-16,-1-2 0 0,-4-2 0 0,0 2 0 15,-4 7 0-15,-1-4 0 0,-3 0 0 0,-3-1 144 16,-2 1 16-16,-5-1 0 0,-2 0 0 0,-1-1 0 16,1 1-16-16,-1-2 0 0,-1 0 0 0,2 1 0 15,-1-3-144-15,2 0 192 0,3-2-192 0,0 0 192 16,3-1-192-16,1-1 0 0,4-4 0 0,3 0 0 15,0-1 128-15,10-2-128 0,-8 3 0 0,8-3 128 16,0 0-128-16,0 0 0 0,0 0 0 0,0 0 0 16,10-2 0-16,3 0 0 0,3 2 0 0,3-1 0 15,0-1-176-15,3 2 176 0,-1 1-128 0,3 1 128 16,1 2 0-16,0 0-128 0,2-1 128 0,-1 3 0 0,-1 1 0 0,-2 1-128 16,-2 1 128-16,-2 1 0 0,-4 0-128 0,-1 1 128 15,-1 1-128-15,-4 1 128 0,-2 2 0 0,-1-1-128 16,-2-3 128-16,0 0 0 0,-4 2 0 0,0 1 0 15,0-3 0-15,-2 1 0 0,-2 3 0 0,-1-2 0 16,1-1 0-16,-3 0 0 0,0 0 0 0,-2 0 0 16,0 0 0-16,-4 3 128 0,-1-2-128 0,-2-1 144 15,-1 0-144-15,-1 0 160 0,-4 0 16 0,1 0 0 16,1 0 0-16,-3-1 0 0,0-2 80 0,-1 1 32 16,2 1 0-16,-3-2 0 0,-1-4 32 0,1 1 16 15,-1-2 0-15,-1 2 0 0,-1-2-48 0,-1-2-16 16,-4-1 0-16,0 1 0 0,0-2-32 0,1 0-16 15,1-3 0-15,2 0 0 0,-1 0-80 0,3-2-16 16,1 1 0-16,4 0 0 0,2-3-128 0,4 1 0 16,1 1 144-16,3 1-144 0,1 0 0 0,0 1-192 0,3-1 32 0,0 4 0 31,0 1-2592-31,0 1-512 0</inkml:trace>
  <inkml:trace contextRef="#ctx0" brushRef="#br1" timeOffset="133573.16">7179 17253 14047 0,'0'0'624'0,"0"0"128"0,2-7-608 0,-2 7-144 15,0 0 0-15,0 0 0 0,0 0 960 0,0-8 144 16,0 8 48-16,0 0 0 0,0 0-256 0,-4-4-32 0,4 4-16 16,0 0 0-16,0 0-144 0,0 0-48 0,-9-1 0 0,9 1 0 15,0 0-112-15,-7 4-32 0,-1 1 0 0,3 2 0 16,0 1-192-16,0 3-32 0,1-1-16 0,2 2 0 15,-3 3-144-15,3 2-128 0,-1 2 144 0,0 1-144 16,1 2 0-16,0 4 0 0,-1 1 0 0,3 1 0 16,1-1 0-16,2 1 0 0,-2-2 0 0,2-1 0 15,0 0 192-15,2-4-64 0,3-4-128 0,-1-1 192 16,-1-3-192-16,3-2 0 0,2-2 0 0,1-4 0 16,0-2 384-16,0 1-32 0,2-4 0 0,0-4 0 15,1-1 96-15,2-3 0 0,0-2 16 0,2-1 0 16,-1-2-112-16,-3-2-32 0,-1-2 0 0,-1 2 0 0,0-1-160 0,-1 1-32 15,-1-2-128-15,-1 1 192 0,0 2-64 0,0-2-128 16,-4 0 176-16,2 0-176 0,-5 1 192 0,3 1-64 16,0 0 0-16,-1 3-128 0,-2 0 160 0,1 4-160 15,1-1 128-15,-5 8-128 0,0 0 0 0,0 0 0 16,0 0 0-16,0 0 0 0,0 0 0 0,0 0-176 16,0 0 176-16,3 10-128 0,-3-10 128 0,0 14 0 15,0 2-144-15,-1 1 144 0,0 2 0 0,0 3 0 16,-4 2 0-16,2 4 0 0,-1 4 0 0,0 1 0 15,-2 2 0-15,0 0 128 0,0 2 80 0,-3 0 16 16,-1-1 0-16,0-1 0 0,-3 4 240 0,1-1 48 16,-3 0 16-16,1-1 0 0,0 1-240 0,0 1-48 15,-2-3-16-15,1-3 0 0,-1-3 144 0,0-3 16 16,0-2 16-16,1-1 0 0,0-1 32 0,-1-3 0 16,-1-4 0-16,0 0 0 0,2-4-48 0,-1 1 0 0,2-1 0 0,0-2 0 15,-1-5 16-15,2-3 0 0,2-4 0 0,-2 0 0 16,1-1 48-16,0-4 16 0,1-1 0 0,-2-2 0 15,2-4-32-15,-1 0-16 0,2-1 0 0,-1-2 0 16,2-1-160-16,2-1-48 0,1 0 0 0,2-1 0 16,2 5-208-16,1-3 0 0,2-1 0 0,2 2 0 15,3 2 0-15,2 0 0 0,3 1 0 0,1 1 0 16,3-1 0-16,1-1-128 0,1 2 128 0,5 0 0 16,2 0-144-16,6 2 144 0,1 2 0 0,-1 1-144 15,-3 2 144-15,1 2-160 0,-1 4 160 0,-1 2-160 16,-5 3 160-16,0 0 0 0,-1-1-144 0,-3 2 144 15,-2 1-256-15,-2-1 0 0,-2 0 16 0,-2-1 0 16,-9-5-1488-16,7 8-288 0,-1-1-64 0</inkml:trace>
  <inkml:trace contextRef="#ctx0" brushRef="#br1" timeOffset="134159.31">7805 17412 13823 0,'0'0'608'0,"0"0"128"0,-8 2-592 16,8-2-144-16,-9 4 0 0,9-4 0 0,-6 3 1616 0,6-3 304 15,0 0 48-15,0 0 16 0,0 0-336 0,0 0-64 16,0 0-16-16,0 0 0 0,0 0 16 0,11 2 0 15,3-1 0-15,2-2 0 0,-1-1-688 0,3 0-128 16,2-1-16-16,1-1-16 0,0 2-224 0,1-1-64 16,2-2 0-16,1 2 0 0,0 0-64 0,-1 0 0 15,3 1-16-15,-2 1 0 0,-4-1-96 0,0 1-16 16,-4-1 0-16,4 0 0 0,0 1-256 0,-2 1 160 16,-3 0-160-16,-1 0 128 0,-3 1-128 0,-1-1 0 15,-1-1 144-15,-2 2-144 16,-8-1-1184-16,9 4-304 0,-9-4-64 0,0 0-9136 0,0 0-1808 0</inkml:trace>
  <inkml:trace contextRef="#ctx0" brushRef="#br1" timeOffset="134467.47">7768 17690 22975 0,'0'0'1024'0,"0"0"192"16,0 0-960-16,0 0-256 0,0 0 0 0,0 0 0 16,6 7 1792-16,3-4 320 0,1-1 64 0,2 0 16 0,2-2-784 0,2 0-144 15,-1 0-48-15,0-3 0 0,2 1-192 0,-1 0-64 16,1-1 0-16,1-1 0 0,0 0-64 0,1 0 0 16,2-3-16-16,3 3 0 0,-1-1-240 0,1-1-32 15,-1 1-16-15,1 0 0 0,-1 0-208 0,0 1-64 16,-2 2 0-16,0 1 0 0,-3-2-96 0,0 1-32 15,-3 0 0-15,0 1 0 0,-2 1-192 0,-2 0 0 16,0 0 128-16,-1 0-128 0,-4 0 0 0,-6 0 0 16,0 0 0-16,0 0-160 15,9 5-2464-15,-9-5-480 0</inkml:trace>
  <inkml:trace contextRef="#ctx0" brushRef="#br1" timeOffset="136606.42">10617 17401 9215 0,'0'0'816'0,"0"0"-656"16,0 0-160-16,0 0 0 0,1-9 1872 0,-1 9 352 16,2-6 64-16,-2 6 16 0,4-8-640 0,-4 8-112 15,0 0-16-15,0 0-16 0,4-9-240 0,-4 9-64 16,2-9 0-16,-2 9 0 0,0 0-176 0,-2-7-32 15,-2-1-16-15,4 8 0 0,0 0-160 0,-7-6-48 16,-3 1 0-16,1 2 0 0,0 0-256 0,-2 2-48 16,-3 1-16-16,-2 3 0 0,0 0-208 0,-3 1-32 15,-2 2-16-15,-1 3 0 0,-2-3-208 0,2 4 0 16,2 1 128-16,0 1-128 0,2 0 160 0,-1 3-16 16,3-1 0-16,3 0 0 0,1 0-144 0,4-1 0 15,0-2-160-15,5-2 160 0,-1 2 0 0,4-1 0 16,0-10 0-16,0 0 0 0,9 9 0 0,2-4 0 15,-1-3 192-15,3-2-192 0,4-2 208 0,-1-3-64 16,0 0-16-16,1-2 0 0,4 0 0 0,-1 1 0 0,0-3 0 0,0-2 0 16,-3-3 0-16,-1 1 0 0,-1 2 0 0,-4-2 0 15,-1 4 16-15,0 0 0 0,-4 3 0 0,2 1 0 16,-8 5-16-16,0 0 0 0,3-6 0 0,-3 6 0 16,0 0-128-16,0 0 0 0,0 0 144 0,0 10-144 15,-1 2 0-15,1 1 0 0,-1 3 0 0,1 1-128 16,0 0 128-16,0-2 0 0,0-3 0 0,2 2-128 15,2 1 128-15,0-2 0 0,2-2 0 0,0 0 0 16,2-1-128-16,-2-1 0 0,3-4 0 0,0 0 0 16,1-2-1760-16,2-3-352 0,-3-1-64 0,2-6-12544 15</inkml:trace>
  <inkml:trace contextRef="#ctx0" brushRef="#br1" timeOffset="137004.89">11030 17293 23039 0,'0'0'2048'0,"0"0"-1648"16,-7 5-400-16,0-1 0 0,-2 2 1072 0,3 2 128 15,-4 2 16-15,2 2 16 0,-2-1 32 0,0 1 0 16,0 1 0-16,-2-1 0 0,0 2-464 0,1 0-96 15,1-1 0-15,-1 0-16 0,5-2-256 0,-2 0-48 16,2-3-16-16,2 0 0 0,4-8-48 0,0 0 0 16,0 0 0-16,0 0 0 0,0 0 48 0,0 0 0 0,0 0 0 0,8-1 0 15,2-3 96-15,-1-3 32 0,4-4 0 0,-1 1 0 16,1 0-112-16,-2-1-32 0,1-1 0 0,0 2 0 16,0-1-176-16,1 0-48 0,-2 1 0 0,1 1 0 15,1 2-128-15,-1 0 0 0,-4 1 0 0,2 1 0 16,0 2 0-16,-1 2 0 0,-9 1 0 0,10 4 0 15,-5-1 0-15,2 4-144 0,-1 2 144 0,-2 1 0 16,-2 1-144-16,-1 1 144 0,-1 1 0 0,-1 2-144 16,-1 0 144-16,0 0 0 0,-2 1 0 0,2 0 0 15,-2-1 0-15,-1 1 0 0,2-2 0 0,1 0 0 16,2-3 0-16,-1 0-240 0,-1-1 64 0,4-1 16 16,-2-9-2352-16,0 0-480 0,0 0-80 0</inkml:trace>
  <inkml:trace contextRef="#ctx0" brushRef="#br1" timeOffset="137510.6">11758 17361 1839 0,'0'0'160'0,"-9"-1"-160"15,-2-1 0-15,0 0 0 0,-4 0 4448 0,1 1 864 16,-1 1 160-16,-1 0 32 0,1 0-3168 0,0 2-640 16,1 0-128-16,1 1-32 0,0 2-688 0,1-1-144 0,0 2-16 0,-2 1-16 15,1 0-224-15,1 2-64 0,1 1 0 0,1 2 0 16,1 1-160-16,3 0-32 0,1-1-16 0,1 0 0 16,2 2-176-16,2-3 0 0,0-11 0 0,0 0 0 15,7 12 160-15,1-2-160 0,1-5 192 0,2-1-192 16,0-1 240-16,2-3-64 0,0-3-16 0,2-1 0 15,-1-1 112-15,1-4 32 0,1-3 0 0,0-3 0 16,0 0 32-16,0 0 16 0,1-1 0 0,-2 1 0 16,0-1-128-16,0 0-32 0,-1-2 0 0,0 1 0 15,2-3 64-15,0-1 16 0,0-1 0 0,-2-3 0 16,-2-3 96-16,1 1 16 0,0-4 0 0,1-3 0 16,-2-5-48-16,1 1 0 0,-3-2 0 0,1 5 0 15,0 2-96-15,-5 5-32 0,2 4 0 0,-3 7 0 0,0 5-208 16,-2 2 0-16,1 2 0 0,-4 8 0 0,0 0 0 0,0 0 0 15,-5 9 0-15,0 2 0 0,-2 2 0 0,-3 6 0 16,0 3 0-16,-1 4 0 0,-3 5 0 0,-1 2-128 16,-2 0 128-16,0 2 0 0,-1 7 0 0,3-4 0 15,-1 0 0-15,1-3 0 0,-1-2 0 0,6-3 0 16,2-3 0-16,1-3 144 0,0-2-144 0,3-1-224 16,0-1 48-16,4-2-11600 15,0-2-2304-15</inkml:trace>
  <inkml:trace contextRef="#ctx0" brushRef="#br1" timeOffset="138364.69">12889 17178 3679 0,'0'0'320'0,"-1"-11"-320"15,-3-1 0-15,0 0 0 0,2 2 3648 0,0 1 672 16,-1 1 128-16,1 0 32 0,-3 1-2016 0,5 7-400 15,-4-8-80-15,4 8 0 0,-5-4-752 0,5 4-144 16,-8 0-16-16,1 2-16 0,-3 2-448 0,0 5-96 16,0 2 0-16,0 2-16 0,2 4-160 0,-5 1-16 15,4 3-16-15,1 0 0 0,-2-1-112 0,4 0-32 0,0 0 0 0,4-3 0 16,1 0 48-16,3-3 16 0,1-3 0 0,4-1 0 16,5-1 16-16,-1 0 0 0,2-5 0 0,2-1 0 15,3-2 208-15,2-2 32 0,-2 0 16 0,4-4 0 16,2-5 80-16,-2-1 32 0,1-2 0 0,-1-1 0 15,0-3-192-15,-1-1-32 0,-1-1-16 0,-1 1 0 16,-2-2-176-16,-2 1-48 0,-1 3 0 0,-2-1 0 16,-3 1-144-16,-2 4 128 0,2 3-128 0,-4 1 128 15,0-1 0-15,-5 9 0 0,0 0 0 0,0 0 0 16,0 0-128-16,0 0-176 0,5 10 48 0,-2 6 0 16,-3 5 128-16,0 5-160 0,0 4 160 0,-2 2-160 15,-1 6 160-15,-3 3-128 0,1-1 128 0,-5 7-128 0,-5-3 128 16,-3 6 0-16,-3 6 0 0,0 2 0 0,-1-6 0 0,-1-2 0 15,0-5 0-15,0-1 0 0,-1-1 128 0,-1-2 0 16,0-4 0-16,0-1 0 0,-3-3 160 0,4-4 32 16,-2-6 16-16,2-3 0 0,-1-3 80 0,3-5 16 15,4-4 0-15,0-3 0 0,0-5-112 0,3-2 0 16,2-3-16-16,2-4 0 0,0-4 0 0,3-5 0 16,3-4 0-16,2-3 0 0,3-2-112 0,3-3 0 15,2 1-16-15,3 2 0 0,2 0-176 0,5 2 0 16,5 2 0-16,1 1 0 0,3 1 0 0,1 2 0 15,6 1 0-15,1 2 0 0,0 4 0 0,-1 1-176 16,-3 1 176-16,1 3-128 0,-2 0 128 0,0 3 0 16,-1-1-144-16,-2 2 144 0,-2 2-272 0,-2 1 16 15,-1 0 0-15,-3 2 0 16,0 1-1408-16,-6-1-288 0,-10-2-48 0,0 0-10416 0,9 4-2096 0</inkml:trace>
  <inkml:trace contextRef="#ctx0" brushRef="#br1" timeOffset="138723.89">13608 17312 11055 0,'-13'2'976'0,"13"-2"-784"16,0 0-192-16,0 0 0 0,-7 2 2832 0,7-2 528 16,0 0 96-16,0 0 32 0,0 0-1296 0,0 0-256 15,11 0-48-15,0 0-16 0,4-2-880 0,5 0-176 16,2 0-48-16,3 0 0 0,1-1-96 0,1-1-32 15,1 2 0-15,0-2 0 0,-1 1-176 0,-1-1-32 16,-1-1-16-16,-2 1 0 0,-1 1-240 0,-2-1-48 16,-2 3-128-16,-2 0 192 15,-1 1-1568-15,-4 2-320 0,-11-2-64 0,0 0-16 0</inkml:trace>
  <inkml:trace contextRef="#ctx0" brushRef="#br1" timeOffset="138905.54">13666 17480 30527 0,'0'0'1344'0,"0"0"288"0,0 0-1312 0,11-4-320 0,-2-1 0 0,3 2 0 15,1 0 704-15,2 0 64 0,1-3 0 0,1 3 16 16,2 1-80-16,2-2-32 0,-1 0 0 0,2 1 0 16,0-1-288-16,0 1-48 0,-1 1-16 0,0 1 0 15,-1-3-320-15,2 2 0 0,-3 0 0 0,-2 0-10928 16,-3-2-2176-16</inkml:trace>
  <inkml:trace contextRef="#ctx0" brushRef="#br1" timeOffset="139316.85">14425 17272 25791 0,'0'0'2304'0,"0"0"-1856"0,0 0-448 0,0 0 0 15,0 0 1472-15,0 0 208 0,5-5 48 0,3-1 0 16,3 4-304-16,-1 0-48 0,1 1-16 0,3-1 0 16,4-2-656-16,3 2-144 0,3 1-32 0,1 0 0 15,-1-3-80-15,2 2-32 0,-1 0 0 0,-2 0 0 16,-2 1-224-16,0 0-32 0,-3 0-16 0,0 1 0 15,-2 1-144-15,-2 1 0 0,0 0 0 0,1-1 0 16,-4-1-2192-16,1 0-320 0,-1 0-64 0</inkml:trace>
  <inkml:trace contextRef="#ctx0" brushRef="#br1" timeOffset="139652.76">15449 16727 32415 0,'0'0'1440'0,"0"0"288"0,0 0-1376 0,0 0-352 0,0 0 0 0,-1 14 0 15,-1 4 576-15,-2 0 64 0,1 5 0 0,-2 5 0 16,-2 3 48-16,-1 2 16 0,-2 0 0 0,-2 5 0 16,1 7 0-16,-1-1 0 0,-2-2 0 0,1 3 0 15,-2 3 64-15,0-1 32 0,1-2 0 0,0-3 0 16,2-5-464-16,1 1-80 0,3-1-32 0,-1-1 0 16,1-3-96-16,1 0 0 0,1 0-128 0,3-2 192 15,-3 0-336-15,3-4-80 0,1-2-16 0,-1-3-19024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8:14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17608 12470 9263 0,'0'0'400'0,"0"0"112"0,-7-2-512 0,7 2 0 16,-9 1 0-16,9-1 0 0,-8-3 880 0,8 3 80 0,0 0 0 0,0 0 16 16,-7-3-64-16,7 3-16 0,-6-3 0 0,6 3 0 15,0 0-320-15,0 0-80 0,0 0-16 0,0 0 0 16,0 0-144-16,0 0-16 0,0 0-16 0,0 0 0 16,0 0 80-16,0 0 0 0,0 0 16 0,0 0 0 15,0 0-32-15,10 1-16 0,1-1 0 0,-2 0 0 16,-1 3-64-16,3-1-16 0,-3 0 0 0,2 0 0 15,1 0-144-15,0 1-128 0,-2-2 144 0,1 3-144 16,0-2 144-16,1 1-144 0,-2 0 128 0,4 1-128 16,0-1 128-16,-1 1-128 0,-1 2 128 0,1-2-128 15,-1-1 128-15,1 0-128 0,2 0 0 0,-3 0 128 16,0 1 48-16,0 1 0 0,1 5 0 0,-2-5 0 16,1-4 0-16,1-1 0 0,-1-1 0 0,0 3 0 15,-1 4-48-15,2 0 0 0,-2-2 0 0,1 2 0 0,1 3 0 0,-2-1 0 16,0-3 0-16,1-1 0 0,0-2 32 0,0 1 0 15,1-1 0-15,0 1 0 0,1 4-32 0,-1-3 0 16,1 2 0-16,0-3 0 0,0-1 0 0,2 1-128 16,-2 3 192-16,-2-2-64 0,1-5 48 0,0 3 0 15,1 3 0-15,-2 0 0 0,0 1 16 0,1-1 0 16,1-1 0-16,2 1 0 0,-4 2-32 0,1 0 0 16,0-3 0-16,0 0 0 0,-1 2 0 0,0 1 0 15,0 3 0-15,1-2 0 0,-3-8-160 0,1 4 192 16,1 3-192-16,-2-1 192 0,-1 0-192 0,3-1 128 15,-2 0-128-15,2-1 128 0,-3 3-128 0,2-1 128 16,1 1-128-16,-2 0 128 0,1-2 0 0,1 3-128 16,0-2 192-16,1 0-64 0,1-1-128 0,0 0 0 15,2 1 0-15,1 1 0 0,0-3 128 0,0 2-128 0,-1 1 192 0,1-2-64 16,-5 3 0-16,3-1 0 0,2-2 0 0,2 1 0 16,-5 2 0-16,3 1-128 0,0 0 192 0,-1 0-64 15,1-5-128-15,-2 1 160 0,-1 5-160 0,1-1 160 16,0-2-160-16,-1-1 192 0,1 0-192 0,1 2 192 15,-2 0-192-15,0 1 160 0,0-1-160 0,0 1 160 16,0 3-16-16,1 0 0 0,1 0 0 0,1-2 0 16,-2-5 48-16,1 2 0 0,1 2 0 0,1 1 0 15,1 0-64-15,-3-2-128 0,-1 0 192 0,0 2-64 16,2 2-128-16,1 0 128 0,-1 0-128 0,1 1 128 16,-2-2-128-16,2 2 128 0,-1-4-128 0,0 5 128 0,-3-4 0 15,1-1-128-15,2 1 192 0,-2 0-64 0,-1 1 16 0,0-1 0 16,-2-2 0-16,2 2 0 0,1 0 16 0,-1 0 0 15,0-2 0-15,0 1 0 0,-1-1-160 0,3 1 128 16,-2 1-128-16,1-2 128 0,2 1-128 0,-1 1 160 16,-1 0-160-16,3-1 160 0,0 3-160 0,-1-1 192 15,-4-1-192-15,0 2 192 0,1 0-192 0,3-1 192 16,1-6-192-16,-1 3 192 0,-1 5-192 0,0 1 0 16,-1-2 144-16,-2-1-144 0,1-1 0 0,0-2 144 15,-1 4-144-15,1 1 0 0,-2-1 160 0,2-2-160 16,-1-2 128-16,0 3-128 0,-1 1 160 0,1 1-160 15,0-1 192-15,1 1-192 0,0-2 176 0,-2 0-176 16,3 0 160-16,0 0-160 0,1-1 160 0,0 0-160 16,-1 0 160-16,1 1-160 0,3-2 128 0,-2 1-128 15,-3-2 0-15,1 3 0 0,-2 0 0 0,2 1 128 0,-2-1-128 0,2 0 0 16,2 1 0-16,0 0 128 0,2 0-128 16,-1 1 0-16,-2-2 128 0,-1 1-128 0,-1 0 0 0,2 1 144 15,-1 1-144-15,0 1 128 0,1 0-128 0,0-2 128 16,0-1-128-16,1 3 0 0,-2-1 0 0,0 0 128 15,1-1-128-15,0 1 0 0,2 0 0 0,-1-1 128 16,1 2-128-16,-1 0 0 0,0-2 0 0,0 2 128 16,1 1-128-16,-1-3 0 0,-1-3 0 0,3 3 128 15,3 2-128-15,-3-1 0 0,-3 0 0 0,0-1 128 16,3 0-128-16,-2 3 128 0,0-1-128 0,-2 1 128 16,0-2-128-16,1 0 0 0,-1 2 0 0,0-1 128 15,0-1-128-15,-2 2 0 0,1 0 144 0,0 1-144 16,-1-1 0-16,1 1 128 0,3-1-128 0,-3 1 0 0,-3-3 0 0,3 1 0 15,1 2 0-15,1-2 128 0,-1 0-128 16,-1-1 0-16,-2 0 0 0,1 2 128 0,0-1-128 0,0-1 0 16,-2-1 0-16,1 1 0 0,1 1 0 0,1-2 144 15,-4 0-144-15,2 1 0 0,2 0 144 0,0 0-144 16,-3 2 0-16,1-3 144 0,0-1-144 0,0 0 0 16,-1 3 0-16,-1 2 128 0,-2-2-128 0,2 3 0 15,2-5 0-15,-2 3 128 0,1-1-128 0,-3 0 0 16,2 0 0-16,0 0 128 0,1-1-128 0,-1 1 0 15,-2-1 0-15,3 1 128 0,-2-1-128 0,1-1 0 16,-1-1 144-16,2 0-144 0,1 0 128 0,-2 0-128 16,1-1 128-16,2 1-128 0,-1 1 0 0,1 1 128 15,-1-1-128-15,2 1 0 0,2 0 144 0,-4 2-144 0,0-1 192 0,0-2-192 16,-1 0 128-16,-2 0-128 0,0 1 0 0,1 0 0 16,2 2 0-16,1-1 0 0,2 2 0 0,1-1 0 15,-1 1 0-15,0-2 0 0,-1 0 0 0,1 0 0 16,-1 2 128-16,0 1-128 0,-3-3 0 0,2 0 0 15,0 0 0-15,1 0 0 0,-3 1 0 0,1-1 0 16,0 0 128-16,0 0-128 0,0-1 0 0,0 2 0 16,-1-1 0-16,1 2 0 0,0 1 0 0,1-1 0 15,-2 1 128-15,2 1-128 0,-1 0 0 0,2-2 0 16,-2 0 0-16,2 1 0 0,-1 0 0 0,0 1 0 16,-2 1 128-16,2 0-128 0,1-4 0 0,0 3 0 15,0-1 0-15,-2 1 128 0,1-2-128 0,1-1 0 16,-2 1 192-16,-2-2-192 0,2 3 192 0,0-1-192 0,-1 0 0 15,-1 0 0-15,-1 0 0 0,0 0 0 0,-1 0 0 0,1-1 0 16,0 1 128-16,0-1-128 0,2 0 0 0,-1-3 0 16,-1-1 128-16,-2 4-128 0,1 1 0 0,-1 1 0 15,0-2 0-15,1 0 0 0,-2-1 128 0,3-1-128 16,-4 0 0-16,3 0 0 0,-2-1 128 0,1-1-128 16,2 1 0-16,-4-3 0 0,2 1 0 0,0 1 0 15,-1 2 0-15,0-3 0 0,2 1 0 0,-1 0 0 16,2 0 0-16,-3 0 0 0,1-1 0 0,1 0 0 15,-2 1 0-15,1 0 0 0,-1 0 128 0,1-1-128 16,0 0 0-16,-1-3 0 0,-1 1 0 0,0 0 0 16,1-1 128-16,-5-8-128 0,2 12 128 0,1-6-128 15,-3-6 192-15,0 0-192 0,0 0 0 0,0 0 0 16,0 0 0-16,0 0 0 0,0 0 144 0,0 0-144 0,0 0 0 0,0 0 144 16,0 0-144-16,0 0 0 0,0 0 0 0,0 0 0 31,0 0-2624-31,-5-10-416 0,-5-1-80 0,-3-9-16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3:53.5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12107 4052 4607 0,'0'0'400'0,"0"0"-400"0,0 0 0 0,-8-2 0 16,1 1 1056-16,7 1 128 0,0 0 32 0,-8 0 0 15,-1-2-432-15,9 2-80 0,0 0 0 0,-6 0-16 16,-2-3-112-16,8 3 0 0,0 0-16 0,0 0 0 15,0 0-80-15,0 0-16 0,-7-4 0 0,7 4 0 16,0 0 112-16,0 0 32 0,0 0 0 0,0 0 0 16,0 0 0-16,0 0 0 0,0 0 0 0,0 0 0 15,0 0-144-15,0 0-16 0,8-4-16 0,0 0 0 0,-8 4-48 0,13-4-16 16,-1 3 0-16,1 0 0 0,-1-1 0 0,4 1 0 16,1 1 0-16,2-1 0 0,1-3-48 15,-3 2-16-15,1 0 0 0,4 1 0 0,2-1 16 0,3-1 16 16,-2 1 0-16,1 0 0 0,2 0-176 0,-1-1-32 15,-1-1-128-15,0 2 192 0,2 1-16 0,-1 0-16 16,3-1 0-16,4-1 0 0,-1 0 32 0,1 1 0 16,2 0 0-16,2 2 0 0,-1-2 32 0,3-1 16 15,-4 1 0-15,0 1 0 0,1 0-32 0,-1-1 0 16,3 1 0-16,0 0 0 0,2 1-48 0,-1 1-16 16,-1-1 0-16,3 0 0 0,-3 0-144 0,2 1 192 15,-3 2-192-15,1-2 192 0,-2 0-64 0,3 0-128 16,-3 0 192-16,4 1-64 0,3-2 0 0,-2 0 0 15,2 0 0-15,-1 2 0 0,2 0 0 0,-1 0-128 16,-6 0 192-16,3 1-64 0,2-2 0 0,-3-1-128 0,-1 1 192 0,3-1-64 16,1 0 48-16,0 0 0 0,0 0 0 0,-3 0 0 15,0 0-176-15,0 0 0 0,-1-1 144 0,3 1-144 16,-2 0 160-16,1 0-32 0,2 0-128 0,2 0 192 16,-3 2-64-16,1 0 0 0,-1-1-128 0,-1-1 192 15,-4-1-48-15,3 0-16 0,-2 1 0 0,4 1 0 16,0-1-128-16,1 0 160 0,-1-2-160 0,2 2 160 15,3 1-160-15,-3 0 0 0,-4-1 144 0,1 0-144 16,-1-1 0-16,1 1 144 0,2 0-144 0,2 1 0 16,1-2 128-16,0 0-128 0,1 0 0 0,-2 0 0 15,-4 0 0-15,1-1 128 0,-1 1-128 0,0-1 0 16,3 2 176-16,1 0-176 0,1-1 160 0,1 0-160 16,-2 0 192-16,0 0-48 0,-1 1-16 0,0 0 0 15,-3-2 0-15,0 0 0 0,3 2 0 0,1-1 0 0,1 0-128 0,1 0 160 16,0 1-160-16,0 0 160 0,-1 1-16 0,-4-1 0 15,1-2 0-15,-1 1 0 0,1 1-144 0,-1-2 0 16,2 1 0-16,1-2 0 0,0 0 0 0,-1 1 0 16,0 1 0-16,-2 1 128 0,-4 0-128 0,3 0 160 15,-4-2-160-15,5 1 160 0,3-1-160 0,-2 2 0 16,0 0 144-16,1-2-144 0,1 1 0 0,-1 2 144 16,-4 1-144-16,-1-2 0 0,-1-2 144 0,-1 1-144 15,-2 1 0-15,4 0 144 0,3-1-144 0,1 1 0 16,0-1 0-16,-2 0 0 0,1 1 0 0,-1 0 0 15,-3 1 128-15,1-1-128 0,-4 0 0 0,1-1 0 16,2 0 0-16,-1 1 0 0,2-1 0 0,-2-2 128 16,3 5-128-16,-4-2 0 0,1-2 0 0,0 2 0 15,-3-1 128-15,-1 1-128 0,0 0 0 0,0 0 0 0,2 0 0 0,-1-1 128 16,2 0-128-16,2 1 0 0,-5 1 0 0,1-1 128 16,1-1-128-16,-1 2 0 0,0 1 0 0,-2 0 0 15,0-4 144-15,-1 1-144 0,-3-1 160 0,0 1-160 16,2 2 0-16,2-1 0 0,1-1 0 0,0 1 0 15,-3-2 0-15,2 2 0 0,-1 0 0 0,-1 0 0 16,-3 0 0-16,2 0 0 0,-2 0 0 0,1 0 0 16,-5 0 0-16,0 0 0 0,0-2 0 0,0 2 0 15,0 0 0-15,0 0 0 0,2-1 0 0,-1-1 0 16,1 1 0-16,-2 1 128 0,-1 3-128 0,-2-3 0 16,-3-2 0-16,-1 2 0 0,-1 0 0 0,1 0 0 15,0-1 0-15,0 0 0 0,-3 0 0 0,1 1 0 0,-2 1 0 0,2 0 128 16,-2-1-128-16,-2 1 0 0,-2 1 0 0,1 0 0 15,-1-1 0-15,0-1 0 0,-8 0 0 0,9-1 0 16,0 1 128-16,0 0-128 0,-9 0 0 0,9 0 0 16,-9 0 0-16,0 0 0 0,10-1 0 0,-10 1 0 15,0 0 0-15,9 1 0 0,-9-1 0 0,7 0 128 16,-7 0-128-16,0 0 0 0,0 0 0 0,0 0 0 16,9 0 0-16,-9 0 0 0,0 0 0 0,0 0 128 15,0 0-128-15,0 0 0 0,8-2 128 0,-8 2-128 16,0 0 0-16,0 0 0 0,0 0 128 0,0 0-128 15,0 0 0-15,0 0 0 0,0 0 128 0,0 0-128 16,0 0 0-16,0 0 144 0,0 0-144 0,0 0 0 16,0 0 0-16,0 0 0 0,0 0 0 0,0 0 0 0,-2-6 0 0,2 6 0 31,0 0-896-31,0 0-272 0,-9 2-48 0</inkml:trace>
  <inkml:trace contextRef="#ctx0" brushRef="#br0" timeOffset="5308.37">19682 5921 8287 0,'0'0'736'0,"0"0"-592"0,-8 0-144 0,1 1 0 16,2 2 496-16,5-3 64 0,-8 2 16 0,8-2 0 15,-6-1-80-15,6 1-16 0,0 0 0 0,-9 2 0 16,9-2 64-16,0 0 16 0,-6 0 0 0,6 0 0 16,0 0 32-16,0 0 16 0,0 0 0 0,0 0 0 0,0 0-16 0,0 0 0 15,0 0 0-15,0 0 0 0,0 0 32 0,0 0 0 16,0 0 0-16,0 0 0 0,0 0 80 0,0 0 32 16,0 0 0-16,0 0 0 0,0 0-224 0,0 0-64 15,10-1 0-15,-1-1 0 0,-9 2 0 0,11-1 0 16,-1 3 0-16,-1-3 0 0,-2-4-96 0,2 2-32 15,0 2 0-15,1 0 0 0,0-1-16 0,1-1-16 16,1 0 0-16,1 1 0 0,2-1-32 0,1 0-16 16,3 1 0-16,2 1 0 0,-2-1-32 0,3 1 0 15,0 0 0-15,1 0 0 0,3-1-16 0,1 1 0 16,1 1 0-16,0 0 0 0,2-2-16 0,0 0-16 16,-2 2 0-16,1 1 0 0,0 0-32 0,-3-1-128 15,0 0 192-15,2-1-64 0,1 1 0 0,0 1-128 16,-2-1 192-16,0 2-64 0,1-4 48 0,-1 2 0 0,-2 2 0 15,3-2 0-15,2-2-176 0,-3 1 128 0,-3 1-128 0,2 0 128 16,0-1 32-16,-3 0 0 0,1 2 0 0,1 0 0 16,-1 0-32-16,3-1 0 0,-1-1 0 0,2 0 0 15,0-1 0-15,-1 0 0 0,0 0 0 0,-1 1 0 16,1 0 16-16,1 0 0 0,-4 0 0 0,1 1 0 16,0 1 0-16,-1-1 0 0,-2-1 0 0,0 1 0 15,-1 0 48-15,1 0 0 0,-1-1 0 0,1 0 0 16,1 1-64-16,3 0 0 0,-1 0 0 0,1 0 0 15,-4 2-128-15,1-2 160 0,2-2-160 0,0-1 160 16,1 1-160-16,1 1 128 0,0-1-128 0,-2 1 128 16,-2 1-128-16,0 0 0 0,0-1 0 0,0-1 128 15,-1 0-128-15,1 0 160 0,2 2-160 0,0-2 160 0,1 1-160 0,-1 0 160 16,1-2-160-16,3 1 160 0,0 0-160 16,0 1 0-16,-1-1 144 0,0 1-144 0,-1 1 0 0,1-2 128 15,-5 1-128-15,1 0 0 0,-2-2 128 0,2 1-128 16,0 0 128-16,1 0-128 0,3 0 128 0,2 2-128 15,3 0 160-15,-6 0-160 0,-5-3 144 0,2 3-144 16,3 0 128-16,1 0-128 0,0 0 0 0,0-1 128 16,-4 0-128-16,0 1 0 0,-1 1 0 0,0 0 128 15,-1 2-128-15,3-3 0 0,0 0 128 0,0 0-128 16,2 0 0-16,0 0 128 0,1 0-128 0,-1 0 0 16,0-3 0-16,1 2 0 0,-1 1 0 0,0-1 128 15,-2-1-128-15,1-1 0 0,-1 2 128 0,1 1-128 16,-4 0 128-16,4 0-128 0,-5-1 0 0,3-1 128 15,-1 2-128-15,1-1 0 0,0 0 0 0,4-2 0 0,-1 1 128 16,-1 1-128-16,-4 0 0 0,2-1 0 0,2 2 144 0,-1-1-144 16,1-1 0-16,-3 1 128 0,0 1-128 0,-1 1 0 15,-2-2 0-15,-2 0 0 0,2 0 0 0,-2 1 128 16,-2-3-128-16,1 3 0 0,-3 1 128 0,2-1-128 16,0-1 0-16,-1-1 0 0,1 1 0 0,-3 0 128 15,2 0-128-15,-4 1 0 0,2 0 0 0,-2 0 128 16,1-1-128-16,-2 1 0 0,1 1 0 0,0-1 0 15,-3-1 0-15,1-1 144 0,-1 0-144 0,-8 2 0 16,8 0 128-16,-8 0-128 0,7 0 0 0,-7 0 0 16,0 0 0-16,8 2 0 0,-8-2 128 0,0 0-128 15,0 0 0-15,0 0 160 0,0 0-160 0,0 0 128 16,0 0-128-16,0 0 160 0,0 0-160 0,-9 0 160 0,9 0-160 0,-13 0 0 16,-4-1 144-16,0 1-144 0,-1-1 0 0,0 1 0 15,0 1 0-15,-3 0 0 0,-2-1 0 0,-1 0 0 16,1-1 0-16,-3-1 128 0,-1-2-128 0,-4 3 0 15,-3 0 0-15,-6-1 0 0,-5-1 0 0,0-1 0 16,1-2 0-16,-2 1 0 0,-4 2 0 0,2 1 0 16,2-2 0-16,-3 2 128 0,-7-3-128 0,-2-3 0 15,-5 3 0-15,3-1 0 0,2 2 0 0,0 0 0 16,0 0 0-16,-2 1 0 0,-5-2 0 0,0 4 0 16,2-1 0-16,1 1 0 0,1 0 0 0,3 0 0 15,0 1 0-15,-3-1 0 0,-6-2 0 0,2 2 0 16,3 1 0-16,1-1 0 0,1-2 0 0,0 3 0 15,-4-1 0-15,0 0 0 0,1 1 0 0,3 0 0 16,0-3 0-16,5 3 0 0,3 0 0 0,1-1 0 0,-3-1 0 0,1 0 0 16,1 1 0-16,-1 1 0 0,2 1 0 0,4-1 0 15,1 0 0-15,-1-1 0 0,0-4 0 0,2 4-128 16,0 0 128-16,0 2 0 0,-4 0 0 0,4-1 0 16,4 3 0-16,1-2 0 0,-1 0 0 0,3-1-128 15,1 0 128-15,1 1 0 0,-1 1 0 0,-1 0 0 16,0-1 0-16,3 3 0 0,-1-1 0 0,3 1-128 15,1 0 128-15,2-1 0 0,2-1 0 0,3 2 0 16,2 1 0-16,2 1 0 0,0-2 0 0,2 0-128 16,2 0 128-16,0-1 0 0,1-2 0 0,0 2 0 15,2-2 0-15,0 1 0 0,0-2 0 0,2 1 0 16,-1 0 0-16,2 1-160 0,-2 1 160 0,3-2 0 0,2 0 0 16,-2-1-128-16,2 0 128 0,0 3 0 15,8-3 0-15,0 0 0 0,0 0 0 0,-7 2 0 0,1-2 0 0,6 0-128 16,0 0 128-16,0 0 0 0,-6 0 0 0,6 0 0 15,0 0-128-15,0 0 128 0,0 0 0 0,0 0 0 16,0 0 0-16,0 0 0 0,0 0-144 0,0 0 144 16,10-1 0-16,2 1-144 0,3 0 144 0,-2 0 0 15,0 2 0-15,2-2 0 0,4-1 0 0,1 1 0 16,2 1 0-16,-1 0-128 0,4-2 128 0,0 1 0 16,5-1 0-16,4 0 0 0,4-3 0 0,6 3 0 15,3-1 0-15,1 0 0 0,3 0 0 0,0 1 0 16,-1 1 0-16,0-1-128 0,1-1 128 0,5 0 0 15,4 0 0-15,-3 1 0 0,0 1 0 0,0 0 0 16,1 0 0-16,-1 0 0 0,0-1 0 0,4 0 0 16,1 0 0-16,1 0 0 0,-1-2 0 0,-3 2 0 0,-5 0 0 15,4 1 0-15,3 1 0 0,-1 0 0 0,1-1 0 0,-2 3 0 16,0-1 0-16,0 0 0 0,-3 1 0 0,0-1 0 16,2 0 0-16,1 0 0 0,0 0 0 0,-3 0 0 15,-3 1 0-15,-3 0 0 0,-2-1 0 0,0 1 0 16,1 0 0-16,2 1 0 0,-1-1 0 0,1-1 0 15,2 2 0-15,-5-2 0 0,-2-1 0 0,-4 1 0 16,0 2 0-16,1-4 0 0,2 0 0 0,2 0 0 16,-1 0 0-16,-1 3 0 0,-1-1 0 0,-3 0 0 15,-2-3 0-15,-1 0 0 0,-5 0 0 0,0 1 0 16,0 1 0-16,-3 0 0 0,-1 0 0 0,0 0 0 16,-3-1 0-16,-1 0 0 0,-3 0 0 0,-1 1 128 15,-1-2-128-15,-3 2 0 0,-6 0 0 0,-2-1 128 0,-9 0-128 16,0 0 0-16,9-2 0 0,-9 2 128 0,0 0-128 0,0 0 176 15,0 0-176-15,-12-1 192 0,-3 1-192 0,-3 0 128 16,-2-1-128-16,-5 0 128 0,-5-1-128 0,-3-1 0 16,-3 1 0-16,-2-1 0 0,-3-1 0 0,-6 0 128 15,-7 2-128-15,-4-1 0 0,-4-4 0 0,-2 3 0 16,0 0 128-16,-3 3-128 0,-2-2 0 0,-5 1 0 16,-5 0 0-16,2 1 0 0,-1 1 0 0,1-2 0 15,0 0 0-15,-5 0 0 0,-5 2-160 0,3 3 160 16,2 2 0-16,-2-3-144 0,-7-2 144 0,3 2 0 15,3 1 0-15,2 1-128 0,1-1 128 0,0-1 0 16,0 4 0-16,-3-1 0 0,1 1 0 0,1-1 0 0,0 1 0 16,3-1-128-16,1 2 128 0,3-3 0 15,3 0 0-15,4-1 0 0,-1 1 0 0,3-3 0 0,-1 2 0 0,4-2 0 16,1 1 0-16,7 0 0 0,3-1 0 0,3 1 0 16,2 2 0-16,1-1 0 0,-1 0 0 0,2-1 0 15,1 0 0-15,5 1 0 0,4 1 0 0,3 0-128 16,3-3 128-16,5 1 0 0,4 0 0 0,5 0-128 15,1 0 128-15,6 0 0 0,2-1 0 0,7-1-128 16,0 0 128-16,0 0-128 0,0 0 128 0,12 4-128 16,0-2-16-16,9-2 0 0,5-1 0 0,5-1 0 15,7-1 144-15,8-3 0 0,7-2 0 0,3 1-128 16,3 0 128-16,3 2 0 0,6 0-144 0,8 0 144 16,5-1 0-16,4-1-144 0,-4-1 144 0,4 1 0 15,0 2 0-15,4-1 0 0,2 1 0 0,-3 0 0 16,-3 2 0-16,1-1-128 0,2 0 128 0,-1 3 0 0,-6 1 0 0,2 0 0 15,-2 0 0-15,0 0 0 0,1 0 0 0,-4 1 0 16,-3 0 0-16,-2 2 0 0,-4-1 0 0,2 1 0 16,-1-1 0-16,-1 2 0 0,-7-1 0 0,-4 0 0 15,-7 1 0-15,1-1 0 0,1 0 0 0,-3 0 0 16,-2 2 0-16,-3-3 0 0,-1 1 0 0,-8 1 0 16,-3-1 0-16,-4 0 0 0,-7 1 0 0,-6-1 0 15,-4-1 0-15,-3-1 0 16,-9-1-1296-16,0 0-256 0,0 0-48 0,0 0-9216 15,-9 6-1824-15</inkml:trace>
  <inkml:trace contextRef="#ctx0" brushRef="#br0" timeOffset="15190.92">2976 9464 2751 0,'0'0'256'0,"0"0"-256"0,-7-2 0 0,7 2 0 16,-10 5 2704-16,6-1 496 0,4-4 112 0,-5 8 16 15,1 3-2688-15,1 0-640 0,1-1 0 0,0 1 0 16,-2 3 0-16,2-1 0 0,-1 2 0 0,1 1 0 16,0 3 0-16,1 3 0 0,0-1 0 0,0 2 0 15,-2 1 0-15,1 2 0 0,-1 2 0 0,2 0 0 16,-1 1 0-16,1 5 0 0,-1 2 160 0,1 6-32 0,-1 3-128 16,0 3 192-16,0-2-64 0,1 2 0 0,0 2-128 0,0 1 0 15,-1 4 0-15,-2 5 128 0,1 0-128 0,0 1 0 16,0-5 0-16,0 0 0 0,0 0 0 0,2 1 0 15,-2 3 0-15,2 0 0 0,-1 1 0 0,2-1 128 16,-1-1-128-16,1-1 128 0,0 0 48 0,0 5 16 16,0 2 0-16,0-1 0 0,-1-3 0 0,1 1 0 15,0-3 0-15,0 2 0 0,0-2 48 0,0 3 16 16,0 3 0-16,1-3 0 0,0-2 32 0,2-1 16 16,1 0 0-16,-2 0 0 0,-2 1 96 0,1 3 32 15,0 0 0-15,2 0 0 0,-2-3 80 0,1 0 32 16,0 0 0-16,0 5 0 0,-1 3-160 0,1-1-16 15,1-2-16-15,-1-1 0 0,-1-1-96 0,0 2 0 0,0 0-16 0,2 1 0 16,0 1-16-16,-2-3 0 0,0-1 0 0,2 1 0 16,1-1 32-16,1 2 0 0,-3 1 0 0,1 0 0 15,-1 0-128-15,1-2-128 0,0-2 176 0,2 0-176 16,-1 4 224-16,1 0-64 0,-1 0-16 0,-2-2 0 16,1-1 48-16,1-1 0 0,-1-1 0 0,1 4 0 15,-1 0 0-15,0 1 0 0,-1-3 0 0,1-1 0 16,1 0-48-16,-2 1 0 0,-1 0 0 0,1 1 0 15,-2-1-144-15,1 0 192 0,-2-4-192 0,1-1 192 16,0-2-192-16,0 4 192 0,0-2-192 0,-1 3 192 16,-1-3-192-16,1-3 192 0,-4-3-192 0,3-1 192 15,0 1-192-15,0 0 0 0,0-2 144 0,1 1-144 16,-4-2 0-16,3-1 0 0,0-5 0 0,-2-2 128 0,1-3-128 16,2-2 0-16,-2 0 0 0,2-3 0 0,0-3 0 0,-1 1 0 15,1 0 0-15,0-3 0 16,0-1-704-16,-1-4-48 0,0-4-16 0,1-4-11920 15</inkml:trace>
  <inkml:trace contextRef="#ctx0" brushRef="#br0" timeOffset="16418.84">966 12768 11967 0,'0'0'528'0,"0"0"112"0,0 0-512 0,0 0-128 16,10-1 0-16,0 2 0 0,0 3 384 0,1-2 64 16,2 2 0-16,0-3 0 0,3-2-128 0,2 1-32 15,1 1 0-15,0-1 0 0,0-2-64 0,3 1-16 16,6 1 0-16,-3-2 0 0,-1-2 16 0,3 2 0 16,4 1 0-16,2 2 0 0,0 1 32 0,0 0 0 15,2-1 0-15,1 2 0 0,1 0 64 0,-1 1 32 16,-2 2 0-16,5-3 0 0,3-1-176 0,0 0-48 15,0 2 0-15,2-1 0 0,1-3 144 0,0 2 32 16,1-1 0-16,0 2 0 0,0-2 16 0,1 0 0 0,1-1 0 16,6 0 0-16,5 2-64 0,-1-1-16 0,0 0 0 0,-2-1 0 15,-1 0-32-15,5 0 0 0,-1-1 0 0,5 1 0 16,1 1-16-16,0-1-16 0,-3 0 0 0,1 0 0 16,0 0-48-16,3-1 0 0,3-2 0 0,3 2 0 15,-1 2 0-15,0-1 0 0,-5-1 0 0,3-2 0 16,5-1 0-16,-1 1 0 0,2 1 0 0,0-3 0 15,-5 0 0-15,2-1-128 0,0 0 192 0,3-1-64 16,3 4-128-16,-2-4 0 0,-2-2 144 0,1 3-144 16,1 1 0-16,-1 2 128 0,-1 0-128 0,1-2 0 15,-1-2 0-15,-1 0 0 0,0 1 0 0,2 0 128 16,3-3-128-16,-2 2 128 0,-3-1-128 0,2 1 128 16,1-2-128-16,1 4 0 0,1-1 0 0,-1-1 0 15,-1-6 0-15,0 5 0 0,-1-3 0 0,3 2 0 0,2 0 0 16,-4 2 0-16,-4 1 0 0,0 0 0 0,3-5 0 0,-3 3 0 15,0-3 0-15,0 3 128 0,-6 2-128 0,2 0 0 16,0-2 0-16,0 3 0 0,3 0 0 0,-6 2 0 16,-2 0 0-16,0-3 0 0,0-2 0 0,-2 2 0 15,2 1 0-15,-1 0 0 0,-2-3 0 0,-3 2 176 16,-2 2-176-16,-3 2 192 0,-5-3-192 0,0 1 0 16,-2-1 0-16,-4 1-176 15,-1 1-304-15,-4 3-64 0,-2 0-16 0,-4-1-10400 0</inkml:trace>
  <inkml:trace contextRef="#ctx0" brushRef="#br0" timeOffset="18279.59">3475 16184 8287 0,'-2'5'736'0,"-1"-2"-592"0,0 2-144 0,-2-1 0 15,2 1 688-15,2-2 96 0,1-3 32 0,0 0 0 16,0 4-560-16,0-4-96 0,0 0-32 0,0 0 0 0,0 0 464 0,-4-10 96 15,1-2 16-15,2-2 0 0,-2-1-320 0,3 2-48 16,0-3-16-16,-1-1 0 0,0-3 256 0,-1 2 32 16,2-3 16-16,3 1 0 0,-2-2-112 0,1 0 0 15,-1-1-16-15,0-1 0 0,2 0-224 0,1-1-32 16,0-2-16-16,1-2 0 0,-4 0-80 0,2-2-16 16,2 1 0-16,2-2 0 0,-5-3 0 0,2 1 0 15,-1-1 0-15,2-1 0 0,-1 0 128 0,-1 0 0 16,-3-2 16-16,3 0 0 0,4-1-64 0,2 4-16 15,4-1 0-15,-2-1 0 0,0-5-64 0,-1 1-128 16,2 1 176-16,-1 1-176 0,0-2 192 0,1 0-64 16,0-1 0-16,0 1-128 0,1 2 208 0,2 0-64 15,-2-2-16-15,2 0 0 0,-2 4 0 0,1-2 0 0,-1 1 0 0,0 1 0 16,0-1-128-16,3 1 192 0,-3 0-192 0,-1 0 192 16,1-4-192-16,1 3 192 0,2-2-192 0,-2 4 192 15,-1 3-64-15,-1-2-128 0,-3 0 192 16,3-2-64-16,3 1-128 0,-1 1 128 0,-1-2-128 0,1 2 128 15,-1 1-128-15,1 0 128 0,1 0-128 0,2 1 128 16,0 0-128-16,0 2 0 0,-2 0 0 0,-2 3 0 16,1 0 128-16,-2 0-128 0,0-3 0 0,0 2 128 15,-2 3-128-15,2-1 0 0,-1 1 144 0,1 1-144 16,-2-1 0-16,2 1 128 0,1-5-128 0,0 5 0 16,-3 3 0-16,2-1 0 0,-1-3 0 0,3-1 128 15,-3 4-128-15,2-3 0 0,-1-1 0 0,2 0 128 16,1 0-128-16,1-1 0 0,1-3 0 0,-1 2 0 0,-2 3 0 15,4-4 0-15,4 0 0 0,-2 0 0 0,2 0 0 16,0 3 128-16,1-1-128 0,0 2 0 0,-2-2 0 0,0 2 128 16,-1-1-128-16,-1 0 0 0,1 1 0 0,2 0 0 15,-2 1 0-15,0-1 0 0,-2-2 0 0,2 1 0 16,1 1 0-16,1 1 128 0,0-1-128 0,0-1 0 16,-1 1 0-16,1-1 0 0,3-1 0 0,1-1 0 15,1 1 0-15,2 0 0 0,-2 1 0 0,2-2 0 16,-4 0 0-16,3 1 0 0,-2-2 0 0,-2 3 0 15,2-1 0-15,0 3 128 0,-3-4-128 0,3 2 0 16,0 1 0-16,-1 1 0 0,-1 1 0 0,2 0 0 16,-1-3 0-16,2 2 0 0,-2 3 0 0,0-2 144 15,0-3-144-15,-2 3 0 0,3 1 128 0,-2 1-128 16,0 0 0-16,0-1 0 0,0-3 0 0,4 1 0 16,-4 0 0-16,2 3 0 0,2-2 128 0,1 2-128 0,-3 0 0 15,3 1 0-15,1 0 0 0,2 0 0 0,0-2 128 0,-2 2-128 16,-2 1 0-16,0 2 0 0,1-1 0 0,-4 0 0 15,1-2 0-15,1 2 0 0,2-2 0 0,-3 2 0 16,0 4 0-16,0-2 0 0,-1-2 0 0,0 3 0 16,2 0 0-16,1 2 0 0,1 0 0 0,0-2 0 15,2 1 0-15,-2 2 0 0,-2 1 0 0,2-1 0 16,0-2 128-16,-2 2-128 0,0 1 0 0,4 0 0 16,2-2 0-16,-1-2 0 0,-1 2 0 0,1 1 0 15,1 2 144-15,1 1-144 0,-2-2 0 0,-1 2 144 16,-1-1-144-16,1 3 0 0,-4-1 144 0,-1-1-144 15,0-2 0-15,4 2 0 0,-4-1 0 0,0 3 128 0,-2-2-128 0,-2 0 0 16,2-1 128-16,-2 3-128 0,0 4 0 16,0-3 144-16,-1-1-144 0,0 3 0 0,-2 2 176 0,-1 0-176 15,0 2 160-15,0-2-160 0,-3-5 128 16,0 4-128-16,0-1 0 0,1 1 144 0,-2-1-144 0,0-4-272 16,-2-1 64-16,1 3-12528 15</inkml:trace>
  <inkml:trace contextRef="#ctx0" brushRef="#br0" timeOffset="19363.04">3674 8344 21183 0,'-15'-5'944'0,"7"4"192"0,8 1-912 0,-7 2-224 0,7-2 0 0,-6 9 0 16,-3 1-720-16,5 3-192 0,1 1-48 0,2 3 0 15,-1 1 720-15,0 1 240 0,2 3-144 0,2 3 144 16,0 3 0-16,0 4-160 0,2 2 160 0,2 0 0 0,-1 0-128 16,3 2 128-16,2 0 0 0,2-4 0 15,-2-6 0-15,2-3 0 0,1-2 0 0,1-4 0 0,0-6 0 0,0-4 0 16,-3-2 0-16,2-3 0 0,1-1 208 0,2-3 48 16,0-3 16-16,1-3 0 0,-1-4 336 0,3-4 64 15,-3-3 16-15,5-3 0 0,0-4-384 0,0-1-80 16,-1-3-16-16,-1 1 0 0,-5 3-208 0,0-1 176 15,1 1-176-15,0 0 160 0,0-2-160 0,0 1 0 16,-3 0 144-16,0 2-144 0,0 1 0 0,-1 1 0 16,0 0 0-16,0 2 0 0,-1 3 0 0,1 4 0 15,-3 3 0-15,1 4 0 0,0 3 0 0,0 3 0 16,-9 1-176-16,10 7 176 0,-3 4-208 0,-2 5 48 16,-1-1 16-16,1 7 0 0,-1 2 144 0,1 7-160 15,-3 5 160-15,-2 7-160 0,-2 2 160 0,-3 8 0 0,1 7 0 16,-1 1 0-16,-3 2 0 0,-1-1-128 0,-3-3 128 0,0 4 0 15,0 5 0-15,-1-4-128 0,1-6 128 0,-3-7 0 16,0-10 0-16,-4-1 304 0,0-4-48 0,0-4-16 16,1-4 480-16,1-3 112 0,3-2 0 0,0-4 16 15,-1-5-272-15,1-5-64 0,0-2-16 0,1-5 0 16,2-2-160-16,-3-5-16 0,2-4-16 0,0 0 0 16,0-7-96-16,1 1-16 0,0-6 0 0,0-2 0 15,2-5-192-15,-1 1 0 0,5 0 0 0,-1 2 0 16,4 0 0-16,2-1 0 0,3 0 0 0,3 4 0 15,1 4 0-15,1 1 0 0,3-3-192 0,4 5 192 16,1 5-176-16,4 2 176 0,3 3-160 0,2-1 160 16,3 1-256-16,-1 3 64 0,4 7 0 0,3-2-7824 15,0-3-1568-15</inkml:trace>
  <inkml:trace contextRef="#ctx0" brushRef="#br0" timeOffset="19647.89">4521 8355 18431 0,'0'0'1632'0,"0"0"-1312"0,0 0-320 0,0 0 0 16,11-5 2208-16,-1 3 368 0,2 0 80 0,5 4 16 15,2 1-2240-15,2 1-432 0,2-2 0 0,1-2-224 32,-2-1-544-32,2-2-128 0,-2 1 0 0,2 0-10464 0</inkml:trace>
  <inkml:trace contextRef="#ctx0" brushRef="#br0" timeOffset="19859.25">4545 8700 15663 0,'-5'-11'688'0,"5"11"144"0,0 0-656 0,0 0-176 16,9-7 0-16,1 2 0 0,5 2 1968 0,2-1 352 15,1 2 80-15,2-2 16 0,2-3-1792 0,2-1-368 16,1 5-64-16,2-4 0 0,3 1-192 0,2-3 0 16,0 1 0-16,0 1-7408 15,-3-1-1472-15</inkml:trace>
  <inkml:trace contextRef="#ctx0" brushRef="#br0" timeOffset="21254.72">5287 8776 17503 0,'0'0'1552'0,"0"0"-1232"16,0 0-320-16,0 0 0 0,0 0 352 0,0 0 16 15,0 0 0-15,0 0 0 0,4-11-48 0,5-2-16 16,4-3 0-16,2-4 0 0,-3-3-176 0,2 2-128 0,0-2 144 0,2-2-144 15,0 0 0-15,1-4 128 0,0-2-128 0,2 1 0 16,-1-1 0-16,-2-1 144 0,1-2-144 0,-2-4 128 16,1-2 32-16,-1-4 0 0,1-1 0 0,0-4 0 15,-3 1-160-15,0 3 160 0,0 3-160 0,0 1 160 16,-1 2-160-16,-4 0 0 0,2 2 0 0,-1 3 0 16,-1 2 0-16,-2 2 160 0,0 1-160 0,-3 6 160 15,-1 6-160-15,1 3 192 0,-1 6-192 0,-2-1 192 16,-3 1-192-16,-1 3 128 0,4 5-128 0,-7 2 128 15,-1 2-128-15,-1 5 0 0,-1 2 0 0,-4 4-176 16,-2 5 176-16,-3 1-192 0,-2 1 192 0,-1 5-192 16,-5 6 192-16,0 2-160 0,-3 0 160 0,2 3-160 15,1 2 160-15,1 3 0 0,5 2 0 0,0 1 0 16,3-2 192-16,4-1 32 0,1-1 0 0,3-1 0 0,4-4 0 16,3-4 0-16,2-3 0 0,3-2 0 0,4-3-32 0,-1-2 0 15,3-1 0-15,4-3 0 0,3-1-48 0,1-3-16 16,-1-1 0-16,2-6 0 0,0-3 64 0,3-4 16 15,-1-3 0-15,4-2 0 0,2 1-16 0,1-2-16 16,-3-3 0-16,0-3 0 0,0-3-176 0,0-2 192 16,-2-1-192-16,0-1 192 0,0 0-320 0,-3 2-64 15,1-1-16-15,-1 1 0 16,-2-4-192-16,2 3-48 0,-3-1 0 0,-1 3 0 16,-1 0 16-16,-2 1 0 0,0 1 0 0,-4 4 0 0,2 3 288 0,-9 6 144 15,4-4-160-15,-4 4 160 0,0 0-128 0,10 0 128 16,-10 0 0-16,6 6-144 0,-6-6 144 0,3 8 0 15,-2 2 0-15,0-1-128 0,2-1 128 0,-3-1 0 16,0-7 0-16,-2 11 0 0,1 0 160 0,-1-2-32 16,2-9-128-16,-3 9 192 0,3-9 16 0,-2 9 0 0,2-9 0 0,-1 9 0 15,1-9-16-15,0 0-16 0,0 0 0 0,0 0 0 16,0 0 16-16,0 0 0 0,0 0 0 0,0 0 0 16,0 0 48-16,0 0 16 0,0 0 0 0,0 0 0 15,0 0-112-15,0 0-16 0,0 0 0 0,0 0 0 16,0 0-128-16,0 0 0 0,0 0 0 0,0 0 0 15,0 0 0-15,0 0 0 0,0 0 0 0,0 0 0 16,0 0 0-16,0 0 0 0,0 0 0 0,0 0 0 16,0 0 0-16,0 0 0 0,0 0 0 0,0 0 0 15,0 0 0-15,3 10 0 0,0-3 0 0,-3-7 0 16,-1 9 0-16,0 0 0 0,1 0-144 0,-2 3 144 0,0-1 0 0,-3 1 0 16,1 0 0-16,-1-1 0 0,2-1 0 15,-2 1 0-15,0 2 0 0,2 0 0 0,1-1 0 0,-4 2 0 16,1-2 0-16,1-2 0 0,4-10 0 0,-6 8 0 15,-1 1 0-15,3 0 0 0,-3 1 0 0,1-1 0 16,-3-3 0-16,3 0 144 0,3 1-144 0,3-7 0 16,0 0 144-16,-8 5-144 0,8-5 176 0,0 0-48 15,0 0 0-15,0 0 0 0,-6-8 32 0,0-2 0 16,4-3 0-16,0 2 0 0,1 1 0 0,2 0 0 16,0-2 0-16,1 0 0 0,0-2-160 0,3-2 192 15,0 0-192-15,2-1 192 0,0 2-64 0,0 0-128 16,-1 2 192-16,2 0-64 0,3-1-128 0,0 1 160 15,-1 1-160-15,1 1 160 0,1 0-160 0,2 1 0 16,-3 0 0-16,2 1 0 0,1 1 0 0,0 2 0 0,1 0 0 0,-1 1 0 16,-1-1 0-16,0 3 0 0,-1 1 0 0,2 1 0 15,-3 1-144-15,0 2 144 0,0 0 0 0,-1 2 0 16,-2 3-144-16,0 0 144 0,0 0 0 0,-3 3-144 16,4 2 144-16,-3 2-128 0,0 0 128 0,1 0-128 15,-1 0 128-15,1 2 0 0,-4 1 0 0,2 1 0 16,1-1 0-16,0 0 0 0,0 2 0 0,2-2-128 15,-1-1 128-15,0-1 0 0,2 0 0 0,1 0 0 16,1 0 0-16,-2 2 0 0,1-4 0 0,2-2 0 16,-1-2 128-16,1-1-128 0,1 0 128 0,-1-1-128 15,0-3 0-15,0 0-320 0,5 0 64 0,-2-4-7824 16,0-2-1584-16</inkml:trace>
  <inkml:trace contextRef="#ctx0" brushRef="#br0" timeOffset="21681.96">7034 7335 21183 0,'-11'-2'1888'0,"11"2"-1504"0,-9 3-384 0,4 4 0 16,-2 2 0-16,0 4 0 0,0 1 0 0,-1 6 0 16,-1 2 0-16,0 2-128 0,-2 2 128 0,1 3-128 15,1-1 128-15,-4 4 0 0,1 2 128 0,0 5-128 16,0 5 192-16,-1 3-16 0,1 4-16 0,1-3 0 15,3 2 160-15,0-1 48 0,2 2 0 0,-1-2 0 16,0-4 48-16,0 2 16 0,1-1 0 0,3 0 0 16,3 0-64-16,0-2-16 0,2-2 0 0,1-5 0 15,0-2 0-15,2-7 0 0,0 0 0 0,5-2 0 16,-2 4-32-16,5-5 0 0,0-1 0 0,1-5 0 16,1-3-96-16,1-1-32 0,-2-3 0 0,3 0 0 15,0 0-32-15,2-4-16 0,-1-4 0 0,0-3 0 16,2-4-1504-16,-1-1-304 0,-3-2-64 0</inkml:trace>
  <inkml:trace contextRef="#ctx0" brushRef="#br0" timeOffset="21916.54">6442 8250 29487 0,'-11'-21'1296'0,"9"9"288"0,4-1-1264 0,8 0-320 16,6-1 0-16,10 2 0 0,1 2 1680 0,12-1 288 0,8 2 48 0,8-5 16 15,2-1-1520-15,10 0-288 0,5 0-64 0,5 2-16 16,2 2-144-16,6 0 0 0,5 1 144 0,-2-2-144 31,-1-2-768-31,1 1-240 0,-2-3-32 0,3 3-14576 0</inkml:trace>
  <inkml:trace contextRef="#ctx0" brushRef="#br0" timeOffset="23433.18">3317 15197 4607 0,'0'0'400'0,"0"0"-400"15,0 0 0-15,0 0 0 0,0 0 1520 0,0 0 208 16,0 0 64-16,0 0 0 0,0 0-736 0,0 0-144 16,0 0-16-16,0 0-16 0,10-4-224 0,0 0-32 15,1-2-16-15,0 1 0 0,2 5 64 0,-1-1 16 16,3 0 0-16,5 0 0 0,1-2-96 0,6 2-16 15,3 0 0-15,-1 1 0 0,-4-2-64 0,5 0 0 16,3 0-16-16,1 1 0 0,0-1 64 0,-2 2 16 16,-1 0 0-16,0 0 0 0,-5 0-256 0,2 0-32 15,-2 0-16-15,-2 3 0 0,-1-2-48 0,-1-1-16 0,-1-1 0 16,-3 1 0-16,-3 0-208 0,-1 0 144 0,1-1-144 0,-4 1 128 16,0 1 0-16,-2-1-128 0,-9 0 192 0,0 0-64 31,0 0-448-31,0 0-112 0,0 0-16 0</inkml:trace>
  <inkml:trace contextRef="#ctx0" brushRef="#br0" timeOffset="23976.94">3536 14451 10127 0,'-8'-1'896'0,"8"1"-704"0,0 0-192 0,0 0 0 16,-6-5 880-16,6 5 144 0,0 0 16 0,0 0 16 15,0 0-272-15,0 0-48 0,2-6-16 0,-2 6 0 16,7-4-64-16,3 2-16 0,-3-1 0 0,4 1 0 16,4 2 128-16,4-2 0 0,2 0 16 0,2 1 0 15,2 1-80-15,2 1-32 0,0 1 0 0,2 0 0 16,1-2-32-16,-4-4 0 0,1 1 0 0,2 2 0 16,1 1-96-16,-1 0-32 0,1-2 0 0,0 1 0 15,-5 1-128-15,2 0-16 0,-1 0-16 0,-2 0 0 16,-2-1-144-16,-3 1-16 0,-2 0-16 0,0 0 0 15,-2 0-176-15,-1-1 160 0,-2-2-160 0,-5 3 160 16,-7 0-160-16,0 0 0 0,0 0 0 0,9 1 0 16,-9-1-1600-16,0 0-288 0,0 0-64 0</inkml:trace>
  <inkml:trace contextRef="#ctx0" brushRef="#br0" timeOffset="24523.62">3891 13673 11055 0,'0'0'976'0,"0"0"-784"16,0 0-192-16,0 0 0 0,10-3 976 0,0 0 160 16,1 0 16-16,1 1 16 0,0 0-592 0,4 0-112 15,2 1-16-15,1 1-16 0,1-3 112 0,3 1 32 16,3 2 0-16,2 0 0 0,1 2 256 0,1 0 48 15,0-4 16-15,0 2 0 0,-2 2-80 0,1-2-16 16,-1 0 0-16,0 0 0 0,-1-4-240 0,1 4-48 16,0 0-16-16,0 0 0 0,-6 0-224 0,0 0-32 15,0 0-16-15,-1 2 0 0,1 2-224 0,-6-2 176 16,-1-1-176-16,-4 1 160 16,0 0-880-16,-1 1-176 0,-10-3-48 0</inkml:trace>
  <inkml:trace contextRef="#ctx0" brushRef="#br0" timeOffset="25116.5">4241 12922 11967 0,'0'0'1072'0,"0"0"-864"0,0 0-208 0,0 0 0 16,0 0 448-16,2-6 64 0,1 0 0 0,-3 6 0 15,0 0-128-15,10 0 0 0,-1-2-16 0,1-1 0 16,1 2 320-16,3 1 64 0,-2 1 16 0,5-1 0 16,2-3 128-16,3 1 16 0,2 1 16 0,0 0 0 15,2 0-128-15,2-2-32 0,-2 3 0 0,4 0 0 16,2 3-144-16,0-1-48 0,-1-2 0 0,2 2 0 15,-3 0-64-15,-1 1 0 0,0 1-16 0,-1 1 0 16,1-6-208-16,-3 1-32 0,-3 2-16 0,-1-2 0 16,-3 0-112-16,-2 0-128 0,-4-1 176 0,-4 1-176 0,-1 2-192 15,-8-2-160-15,9-1-32 0</inkml:trace>
  <inkml:trace contextRef="#ctx0" brushRef="#br0" timeOffset="25745">4923 11891 17503 0,'0'0'768'0,"-7"-3"176"0,2 0-752 0,5 3-192 15,0 0 0-15,0 0 0 0,0 0 208 0,0 0 16 16,11-2 0-16,2 4 0 0,-3 0-64 0,4 0-16 16,3 1 0-16,4 2 0 0,0 0 240 0,4 2 32 15,-2-2 16-15,2 0 0 0,2-1 96 0,-2 0 32 16,1 0 0-16,0-1 0 0,-2-2 16 0,3-1 0 16,3-1 0-16,0 1 0 0,2 0 0 0,-3 0 0 15,-1-1 0-15,2-1 0 0,1 2-176 0,-1 0-16 16,-1 0-16-16,-2 0 0 0,0 0-176 0,-5 0-48 15,0 1 0-15,1-3 0 0,2-3-144 0,-3 2 0 0,-1 0 144 0,1-1-144 16,-1 1 0-16,-1 0 144 0,-1-3-144 0,-2 2 0 16,-1 3 0-16,-1 0-320 0,-2-2 32 0,-2 0-12224 15</inkml:trace>
  <inkml:trace contextRef="#ctx0" brushRef="#br0" timeOffset="26358.85">5693 11283 12895 0,'0'0'1152'0,"0"0"-928"0,0 0-224 0,0 0 0 16,0 0 624-16,9 1 80 0,1-2 0 0,2 0 16 15,-1-1-32-15,1-2-16 0,1 0 0 0,4 2 0 16,3 2 128-16,2 0 32 0,2-4 0 0,2 2 0 16,4 2 64-16,2 2 32 0,1 1 0 0,1-2 0 15,2-2 0-15,-1-1 0 0,3 1 0 0,0 1 0 16,2-1-224-16,-1-1-32 0,0-1-16 0,1-1 0 16,2 2 0-16,2-1 0 0,-4-1 0 0,-2 0 0 0,-5 0-272 0,-1 4-48 15,-3-1-16-15,2-1 0 0,-3-2-160 0,0 1-32 16,0-3-128-16,-2 5 192 0,-4-1-192 0,0-1 128 15,-3-3-128-15,1 3 0 0,1 3 0 0,-3 0 0 16,-3 3 0-16,1-3 0 16,-3-1-1824-16,-1 1-256 0,-1 0-48 0,-1 0-10752 0</inkml:trace>
  <inkml:trace contextRef="#ctx0" brushRef="#br0" timeOffset="26859.3">6528 10852 16575 0,'0'0'1472'0,"0"0"-1168"16,8-3-304-16,1 0 0 0,6-2 192 0,0 2 0 16,2 3-16-16,2 0 0 0,6-4 208 0,0 0 64 15,4-2 0-15,4 5 0 0,4 1 192 0,0 0 64 16,5-8 0-16,-2 6 0 0,0 5 96 0,2 0 32 16,-3-1 0-16,4-2 0 0,2-2-64 0,0 3-16 15,-1 2 0-15,-1 0 0 0,2-2-176 0,-1 1-48 16,-2 0 0-16,-3 1 0 0,0 1-224 0,-2-1-48 15,1-3-16-15,-3 2 0 0,1 1-240 0,-1 2 176 0,-3-1-176 16,0 0 160-16,-2-3-160 0,-2 4-192 0,1 1 32 0,-2-1-13088 16</inkml:trace>
  <inkml:trace contextRef="#ctx0" brushRef="#br0" timeOffset="32145.96">3457 16307 12895 0,'0'0'272'0,"0"0"64"0,0 0 16 0,0 0 32 0,0 0-384 0,0 0 0 0,0 0 0 0,0 0 0 16,0 0 896-16,0 0 96 0,0 0 32 0,2-7 0 15,0-2 0-15,-2 0 0 0,0 1 0 0,0-2 0 16,3-2 0-16,0 1 0 0,-3-2 0 0,0-1 0 15,0-1-832-15,0-2-192 0,1 2 0 0,0-3 0 16,0-2 864-16,-1 1 128 0,-1-2 32 0,1 0 0 16,0-2-832-16,1 0-192 0,0-2 0 0,0 0 0 0,0-2 0 0,0-1 0 15,1 1 0-15,0-1 0 0,-2 0 0 0,0-1 0 16,2-1 0-16,0 1 0 0,0-2 0 0,1 1 0 16,1 0 0-16,0 1 0 0,-2-1 0 0,3 1 0 15,-1 0 0-15,2 0 0 0,-4 0 864 0,1 2 128 16,2-1 32-16,0 2 0 0,-2 1-832 0,2-1-192 15,-1 1 0-15,1 0 0 0,-2-2 0 0,0 3 0 16,0-1 0-16,1 2 0 0,-2 0 0 0,-1 0 0 16,1 0 0-16,0-1 0 0,1 0 0 0,0 0 0 15,0 0 0-15,1 0 0 0,1-2 0 0,2 2 0 16,-3 2 0-16,3-1 0 0,0 1 0 0,1 0 0 16,0-2 0-16,-1 0 0 0,1 2 0 0,0 0 0 15,-2 0 0-15,2 2 0 0,0-3 0 0,-2 3 0 0,3 1 0 0,-3-1 0 16,1 1 0-16,-2-1 0 15,0 0 0-15,2 0 0 0,-4 2 0 0,2-1 0 0,1 0 0 0,-1-1 0 16,0 3 0-16,2-1 0 0,-3 1 0 0,2-2 0 16,0 0 0-16,2 0 0 0,0 1 0 0,0 0 0 15,0-1 0-15,0 1 0 0,0-1 0 0,-1-1 0 16,2 2 0-16,0-1 0 0,0-1 0 0,1-1 0 16,-4 1 0-16,4 1 0 0,-2-1 0 0,1 0 0 15,0-1 0-15,1 0 0 0,1 2 0 0,-3 2 0 16,0 0 0-16,-3 0 0 0,4-3 0 0,-2 0 0 15,3 3 0-15,-1-2 0 0,0-1 0 0,3 0 0 16,-1 0 0-16,0 0 0 0,0 1 0 0,3 0 0 16,-1 0 0-16,0 2 0 0,-1-1 0 0,1 1 0 0,2-2 0 15,-1 0 0-15,-2-1 0 0,2 3 0 0,-3-1 0 16,2 3 0-16,-2-2 0 0,3 2 0 0,-3 1 0 0,1-2 0 16,0-1 0-16,-1 0 0 0,2 0 0 0,-2 1 0 15,1 0 0-15,-1-1 0 0,-1 0 0 0,1-1 0 16,0 1 0-16,1 1 0 0,-1-2 0 0,1 2 0 15,-2-1 0-15,1 2 0 0,0 0 0 0,0-1 0 16,0-1 0-16,-1 0 0 0,1-1 0 0,1 1 0 16,-2-1 0-16,1 1 0 0,0-2 0 0,1 2 0 15,-3 1 0-15,2 1 0 0,1-1 0 0,-2 1 0 16,1-3 0-16,0 2 0 0,0 0 0 0,1 1 0 16,1-1 0-16,2 1 0 0,-2 0 0 0,1-1 0 15,0 0 0-15,2-1 0 0,-2 0 0 0,-1-1 0 16,2-1 0-16,0 2 0 0,-1-1 0 0,1-1 0 15,-1 1 0-15,1 0 0 0,0 2 0 0,-1-3 0 0,0 0 0 16,2 3 0-16,-1-1 0 0,0 2 0 0,-1-1 0 0,4-6 0 16,-1 5 304-16,-2 0 16 0,1 2 0 0,-1-2 0 15,0 0-320-15,1-1 0 0,-1 2 128 0,2-2-128 16,-2 3 0-16,-1 0 0 0,0 1 0 0,-1 0 0 16,1-2 0-16,-2 2 0 0,1 1 0 0,-1 0 0 15,-1-3 0-15,-1 5 0 0,0-1 0 0,1-1 0 16,-2-2 0-16,0-1 0 0,0-2 0 0,-1 3 0 15,2 4 128-15,-1-3-128 0,1-4 0 0,1 3 0 16,-2 2 0-16,1 1 0 0,-1 0 128 0,3-2-128 16,2-1 0-16,0-2 0 0,-1 0 0 0,2 1 0 15,-4 1 0-15,2 0 0 0,0-3 0 0,1 2 0 0,2 3 0 0,-1 1 0 16,1-1 0-16,0 0 0 0,2-1 0 0,-2-1 0 16,0 2 0-16,-1 0 0 0,-1-1 0 0,2-1 0 15,-2 1 0-15,0 0 0 0,1 3 0 0,-1-1 0 16,-1-7 0-16,1 4 0 0,0 0 0 0,1 0 0 15,-2-2 0-15,5 2 0 0,-2 0 0 0,1-1 0 16,0 2 0-16,2-2 0 0,-1-1 0 0,-1 0 0 16,3 1 0-16,0-1 0 0,3 1 0 0,0-2 0 15,-1 2 0-15,1 0 0 0,-2 3 0 0,-2 0 0 16,1 0 0-16,-4 0 0 0,2 0 0 0,-2 2 0 16,0 0 0-16,-1-1 0 0,0-3 0 0,2 2 0 15,-3-2 0-15,1 1 0 0,-2 0 0 0,1-3 0 16,-1 1 0-16,2 2 0 0,-2 0 0 0,2 1 0 15,2-1 0-15,-2 2 0 0,-3 1 0 0,2 0 0 0,3-2 0 16,1-2 0-16,-2 0 0 0,2-1 0 16,1 3 0-16,-1 0 0 0,2-2 0 0,0 3 0 0,-1-3 0 0,-1 3 0 15,1 1 0-15,1 0 0 0,-3-4 0 0,2 2 0 16,-3 2 0-16,2 0 0 0,0-3 0 0,-1 1 0 16,1-1 0-16,0 0 0 0,2 0 0 0,-1-1 0 15,2-3 0-15,1 2 0 0,-5-1 0 0,2 3 0 16,2 2 0-16,0-1 0 0,-2-4 0 0,-1 5 0 15,4 3 0-15,-4 1 0 0,-2 0 0 0,1-2 0 16,-2 0 0-16,1 1 0 0,-3 2 0 0,1-2 0 16,-2-1 0-16,2 0 0 0,-1 2 0 0,1 1 0 15,1 0 0-15,2-1 0 0,1-1 0 0,-1 2 0 16,0 1 0-16,0 2 0 0,1-1 0 0,-3 0 0 0,1-3 0 0,-1 2 0 16,3-1 0-16,0 2 0 0,-2-1 0 0,-1 1 0 15,1-2 0-15,0 1 0 0,2 2 0 0,-1-1 0 16,2-1 0-16,-4 1 0 0,-1 0 0 0,0 2 0 15,-1 0 0-15,1-2 0 0,-2 0 0 0,1 0 0 16,-2 0 0-16,0 0 0 0,0 1 0 0,-2 0 0 16,1-1 0-16,-1 1 0 0,-1-2 0 0,1 3 0 15,1-4 0-15,-2 3 0 0,2 0 0 0,-2 0 0 16,1 0 0-16,-2 1 0 0,2-1 0 0,0 1 0 16,-2 1 0-16,-1 0 0 0,-6 2 0 0,10-4 0 15,0 2-128-15,-2 0 128 0,-8 2 0 0,0 0 0 16,0 0 0-16,10 0 0 0,-10 0 0 0,0 0 0 15,0 0 0-15,0 0-144 0,0 0 144 0,0 0 0 16,0 0 0-16,6 3 0 0,-6-3 0 0,0 0 0 0,0 0 0 16,0 0 0-16,0 0 0 0,0 0 0 0,0 0 0 0,0 0 0 15,0 0 0-15,0 0 0 0,0 0 0 0,0 0 0 16,0 0 0-16,0 0-128 0,0 0 128 0,0 0 0 16,0 0 0-16,0 0 0 0,0 0 0 0,0 0 0 15,0 0 0-15,0 0 0 0,-6 3 0 0,6-3 0 16,-11 6 0-16,2-2 0 0,9-4 0 0,-9 3 0 15,-2-1 0-15,2 0 0 0,9-2 0 0,-10 4-128 16,3 0 128-16,-2-1 0 0,-3 0 0 0,1 2 0 16,1-1 0-16,-2 2 0 0,-3-2 0 0,1 3-128 15,0-1 128-15,0 2 0 0,-1-2 0 0,0 2 0 16,-2 0 0-16,1 0 0 0,-2 0 0 0,0 1 0 0,-4-1 0 0,1 0 0 16,-2 0 0-16,-1 3 0 0,4 1 0 15,-4-1 0-15,2-1 0 0,0 1 0 0,-1 5 0 16,0-2 0-16,-1-3 0 0,1 4 0 0,0 1 0 0,1-1 0 15,-1 3 0-15,1-3 0 0,-1-2 0 0,-2 3 0 16,0 1 0-16,0-2-128 0,4 0 128 0,-3 1 0 16,0-2 0-16,-1 2 0 0,6 2 0 0,-5 0 0 15,1-2 0-15,1 1 0 0,1-2 0 0,2 0 0 16,2 1 0-16,-2-1 0 0,1-1 0 0,0 2 0 16,1-1 0-16,-2 1 0 0,-2 0 0 0,1 0 0 15,0-2 0-15,-1 1-128 0,-1 2 128 0,-1-2 0 16,-2 2 0-16,0-2 0 0,1 0 0 0,-2 2-128 15,4 2 128-15,-2-2 0 0,2 0 0 0,-1 0 0 0,0 1 0 16,1 1 0-16,0-3 0 0,2 0 0 0,-2-2 0 0,2 1-128 16,3 1 128-16,-4-1 0 0,1 0-144 0,0 1 144 15,-1-2 0-15,1 3-176 16,0 0 176-16,0 1-128 0,-3-1 128 0,1 1 0 0,-3-1-144 0,5-1 144 16,-2-1 0-16,0 3 0 0,-4-1 0 0,3 2 0 15,1 3-192-15,1-1 192 0,1-2-192 0,3-1 192 16,-2-1-160-16,2 1 160 0,1-1 0 0,0 1-144 15,-2-2 144-15,0 1 0 0,0-1-144 0,1 0 144 16,-1-1 0-16,1 1 0 0,-2-2 0 0,1 1 0 16,-1 1 0-16,2-1 0 0,-1-2 0 0,2 3 0 15,3-1 0-15,0-1 0 0,-1-1 0 0,0-2 0 16,1-4 0-16,0 3 0 0,-1 3 0 0,3-2 0 16,-2-3 0-16,3-1 0 0,2-2 0 0,-1 2 0 0,3 3 0 15,-2-5 0-15,1-2 0 0,7-3 0 0,0 0 0 16,0 0 0-16,0 0 0 0,0 0 0 0,0 0 0 15,0 0 0-15,-1-8 0 0,1-1 0 0,1-2-144 0,1-1 144 16,1 0 0-16,3 1 0 0,3 0 0 0,2-1-128 16,-3-3 128-16,1 1 0 0,0 0 0 0,2 0 0 15,2 2-128-15,0-3 128 0,-3 0 0 0,5-3 0 16,2 3 0-16,1-2 0 0,-1-2 0 0,0 1 0 16,3-2 0-16,3 0 0 0,0 0-128 0,3-2 128 15,-2-1 0-15,1 0 0 0,2 0 0 0,-2 0 0 16,2 0 0-16,3 0 0 0,0-4 0 0,1 1-128 15,-2-3 128-15,5 3 0 0,3-1 0 0,0 1 0 16,0-1 0-16,2 1 0 0,-2 1 0 0,2 0 0 16,-4-1 0-16,2 0 0 0,1-3 0 0,1 5 0 0,1 0 0 0,0-1 0 15,-3-4 0-15,4 2 0 0,2 0 0 0,1 2 0 16,-3 0 0-16,1-1 0 0,0 1 0 0,1 1 0 16,0 1 0-16,-1-2 0 0,-2 0 0 0,3 2 0 15,2 3 0-15,-1 2 0 0,-4 0 0 0,1-1 0 16,-3 1 0-16,1-1 0 0,-1 0 0 0,3 3 0 15,-2-2 0-15,-1 2 128 0,-5-2-128 0,2 4 0 16,2 3 0-16,-1-4 0 0,-3 0 0 0,-1 2 0 16,-2 3 0-16,-2 1 0 0,-1 0 128 0,-2 0-128 15,0 1 0-15,1-1 0 0,-2 1 0 0,1 0 0 16,-6 1 0-16,6-1 0 0,-3 0 0 0,4 4 0 16,0 2 0-16,2 0 0 0,-2-2 0 0,1 3 0 0,-4 1 0 15,0 0 0-15,-3 0 0 0,-2 0 0 0,1-2 0 16,-1 1 0-16,-3 2 0 0,2-2 0 0,-2-2 0 0,-2-2 0 15,-1 1 0-15,0 0 0 0,1 2 0 0,-5-1 0 16,0-3 0-16,-1 3 0 0,0 0 128 0,-7 3-128 16,0 0 0-16,7-3 0 0,-7 3 128 0,9-4-128 15,-9 4 0-15,0 0 0 0,0 0 128 0,0 0-128 16,0 0 0-16,0 0 144 16,0 0-1792-16,0 0-352 0</inkml:trace>
  <inkml:trace contextRef="#ctx0" brushRef="#br0" timeOffset="34361.83">3218 15242 4607 0,'0'0'400'0,"0"0"-400"16,0 0 0-16,0 0 0 0,0 0 1280 0,0 0 160 16,0 0 32-16,0 0 16 0,0 0-640 0,0 0-128 15,0 0-16-15,0 0-16 0,0 0-48 0,0 0 0 16,0 0 0-16,0 0 0 0,0 0 192 0,0 0 48 15,0 0 0-15,3-7 0 0,-3 7 272 0,4-8 48 16,-4 8 16-16,0 0 0 0,0 0-288 0,0 0-48 16,5-5-16-16,-5 5 0 0,6-6-320 0,-6 6-64 15,6-4-16-15,-6 4 0 0,8-4-16 0,-8 4-16 0,9-5 0 0,-1 3 0 16,-8 2 80-16,11-5 0 0,-3-1 16 0,2 2 0 16,0 0-32-16,0 1-16 0,0-1 0 0,-1 0 0 15,3 0-48-15,0 1-16 0,2 0 0 0,-2 2 0 16,1-1-96-16,3 1 0 0,0 2-16 0,3-1 0 15,-1-1-112-15,0 0-32 0,2 0 0 0,2 1 0 16,-2 0 16-16,2 1 0 0,0-1 0 0,2 2 0 16,0 0 48-16,0 1 16 0,1-1 0 0,0 1 0 15,-2 0 0-15,1 3 0 0,-2-2 0 0,0 1 0 16,-4-2-32-16,-1 0 0 0,0-1 0 0,2 2 0 16,5 0 16-16,-3 1 0 0,-1-1 0 0,-3-1 0 15,-3-1 16-15,1 0 0 0,0-1 0 0,3-2 0 16,2 1 32-16,-2-2 16 0,2 2 0 0,-1-2 0 0,-3 0-48 0,0 0-16 15,2-1 0-15,-2 0 0 0,-2 1-96 0,-2-1-128 16,0 0 176-16,-1 0-176 0,0 1 160 0,-3 2-160 16,1-2 128-16,-4 0-128 0,-5 2 0 0,9-4 128 15,-9 4-128-15,0 0 0 0,0 0 128 0,0 0-128 16,0 0 128-16,0 0-128 0,0 0 176 0,0 0-48 16,-4-6-128-16,4 6 192 0,-9-2-192 0,-1 1 128 15,-1-1-128-15,-1 2 0 0,-2-1 0 0,-2 2 128 16,0 2-128-16,-4-1 0 0,-1 0 0 0,1 0 0 15,-3 0 0-15,1 2 0 0,-2-2 0 0,1 1 0 16,-3 1 0-16,1-1 0 0,-1 0 0 0,-1 0 0 16,2 0 0-16,0-2 0 0,-3-1 128 0,1 1-128 15,-2 0 0-15,-2-1 0 0,-2-1 0 0,-1-1 0 0,-2-3 0 0,4 3 0 16,3-3 0-16,2 2 128 0,-2 0-128 16,3 1 0-16,1 1 0 0,2 0 0 0,-1 1 0 0,4 0 0 15,0 0 0-15,1 0 0 0,1 0 0 0,4 1 0 16,2-1-128-16,1 2 128 0,2 1 0 0,0-1 0 15,2-2-128-15,7 0 128 0,0 0 0 0,-7 5 0 16,1-2-128-16,6-3 128 0,0 0 0 0,0 0 0 16,0 0-128-16,0 0 128 0,0 0 0 0,0 0 0 15,0 0-160-15,11 8 160 0,-3-5-128 0,4 0 128 16,2 0 0-16,2-2-160 0,3 0 160 0,2 0 0 16,1-1-128-16,4-1 128 0,1-1 0 0,1 1 0 15,1-1 0-15,5-1 0 0,7 1 0 0,1-1 0 16,-1-3 0-16,-1 2 0 0,-3-1 0 0,2 1 0 15,-6 1 0-15,1-1 0 0,-2 0 0 0,-3 0 0 0,-2 0 0 0,-1 0 0 16,1 1 0-16,-3-1 0 16,-6 0-1600-16,0-1-192 0,-1 2-64 0,-4 0-15248 15</inkml:trace>
  <inkml:trace contextRef="#ctx0" brushRef="#br0" timeOffset="35004.78">3539 14478 9215 0,'-22'-4'400'0,"11"2"96"0,2 0-496 0,-1-1 0 0,4 1 0 0,-4 0 0 16,0 0 2320-16,10 2 368 0,-9-2 80 0,9 2 16 15,-9-7-1312-15,4 3-272 0,5 4-48 0,0 0-16 16,-4-5-96-16,4 5-16 0,0 0 0 0,0 0 0 15,0 0-240-15,0 0-48 0,2-9-16 0,1 4 0 0,4-1-112 0,1 2-32 16,5 1 0-16,0-1 0 16,3 1-144-16,1 1-48 0,-1 0 0 0,6 1 0 0,7-1 0 0,2 1 0 15,1-1 0-15,1-2 0 0,0 4 128 0,1-2 0 16,-4-2 16-16,-1 1 0 0,1 0-48 0,-2-1-16 16,1 3 0-16,0-1 0 0,-1 0-128 0,-3 1-16 15,-4 1-16-15,0 2 0 0,0 1-144 0,-1 1-32 16,-5-3 0-16,1 0 0 0,-2-1-128 0,-3 2 0 15,0 1 0-15,-11-3 0 0,0 0 128 0,0 0 0 16,0 0 0-16,0 0 0 0,0 0 48 0,0 0 0 16,0 0 0-16,0 0 0 0,-3 8 80 0,-7-4 32 15,-3-1 0-15,-4-1 0 0,-2 1-96 0,0 0-32 16,0-3 0-16,-5 1 0 0,-4 2-16 0,0 0 0 16,-3 1 0-16,0 1 0 0,1-1-16 0,0-1-128 0,-2 0 192 15,-1-2-64-15,-1 0-128 0,1-1 0 0,1 0 0 0,1 0 0 16,0 0 0-16,8 1 0 0,5-1 0 0,3 0 0 15,0 0 0-15,5 0 0 0,10 0 0 0,0 0 0 16,-10-2 0-16,10 2 0 0,0 0 0 0,0 0 0 16,0 0 0-16,10-8 0 0,0 0 0 0,2 1 0 31,0-2-896-31,4 0-192 0,5 2-64 0,3 0-10944 0,5-2-2208 0</inkml:trace>
  <inkml:trace contextRef="#ctx0" brushRef="#br0" timeOffset="35682.94">3957 13697 10127 0,'-15'0'448'0,"6"0"96"0,-1 0-544 0,3-1 0 0,7 1 0 0,-8 0 0 15,0 0 2128-15,8 0 320 0,0 0 64 0,0 0 16 16,-8-1-1296-16,8 1-256 0,0 0-48 0,0 0-16 16,0 0-16-16,0 0-16 0,-4-5 0 0,4 5 0 15,0 0-368-15,0 0-64 0,6-8 0 0,1 2-16 16,0 1 192-16,0 1 32 0,3 0 16 0,2 0 0 16,4-3-16-16,1 2 0 0,3 1 0 0,0 1 0 15,2 0-96-15,4 1-32 0,3-1 0 0,2 1 0 16,1 2-112-16,-2-1-32 0,0 0 0 0,0 1 0 15,-4 0-32-15,2 0-16 0,-2 1 0 0,2 1 0 16,-4 1-144-16,-1 0-16 0,-2 2-16 0,-2 2 0 0,-2-2-16 16,-1 0 0-16,-4-2 0 0,1 3 0 15,1-1-144-15,-3 1 0 0,-11-6 0 0,10 4 0 0,-1 2 144 0,-9-6 0 16,6 4 0-16,-6-4 0 0,0 0 80 0,0 0 16 16,0 0 0-16,0 0 0 0,-7 3 112 0,-4-1 32 15,-4 1 0-15,1-2 0 0,3 0-96 0,-4-1-16 16,-4-1 0-16,-2 1 0 0,-1-1 0 0,-3 1 0 15,0-3 0-15,-1 1 0 0,-1-1-272 0,-2-1 160 16,-2-2-160-16,-1 2 128 0,-3-3-128 0,0-1 128 16,-1 0-128-16,6 2 128 0,7 3-128 0,2-1 0 15,0 0 0-15,5 1 0 0,2 1 0 0,3-1 0 16,2 1 0-16,1 1 0 0,1-1 160 0,7 2-160 16,0 0 192-16,0 0-192 0,0 0 0 0,12-5-224 15,0 0 16-15,7-1 0 16,1 2-1232-16,6 3-240 0,2-1-48 0,2 0-15408 0</inkml:trace>
  <inkml:trace contextRef="#ctx0" brushRef="#br0" timeOffset="36464.57">4207 12930 3679 0,'-14'-9'160'0,"5"7"32"0,9 2-192 0,-8-2 0 15,0 0 0-15,8 2 0 0,0 0 3008 0,-10 4 544 16,2-1 112-16,8-3 32 0,0 0-2144 0,0 0-416 0,0 0-96 0,0 0-16 15,0 0-32-15,0 0-16 0,0 0 0 0,0 0 0 16,0 0-144-16,0 0-48 0,11-5 0 0,0 3 0 16,3 2 80-16,2 0 16 0,2-1 0 0,3 0 0 15,2 0-176-15,2 1-16 0,3 1-16 0,2-2 0 16,1-2-160-16,2 0-16 0,3 1-16 0,0 1 0 16,1 1-48-16,0 0-16 0,-3-1 0 0,1 2 0 15,-3 1-112-15,-1 2-32 0,-2-1 0 0,-2 0 0 16,-1-2-32-16,-1 3-16 0,-3 0 0 0,3-1 0 15,-2 1-16-15,-3-2 0 0,-3 0 0 0,-1-1 0 16,-5-2 48-16,-2 0 0 0,-9 1 0 0,10-2 0 16,-2 2 16-16,-8 0 16 0,10-1 0 0,-10 1 0 15,0 0-48-15,0 0-16 0,0 0 0 0,0 0 0 0,0 0-32 0,0 0-16 16,0 0 0-16,-9-4 0 0,0 1-176 0,-4 1 192 16,-1-1-192-16,-3 1 192 0,-5 5-192 0,-2-1 0 15,-2 0 0-15,-3 1 0 0,-3 1 0 0,-2 0 128 16,-1-1-128-16,-5 0 0 0,0 0 0 0,-2 0 0 15,-1 2 128-15,2-2-128 0,2 0 0 0,1-2 0 16,1-1 0-16,2 1 128 0,4 3-128 0,1-2 0 16,5-4 0-16,4 2 128 0,4 1-128 0,4 1 0 15,3 1 0-15,10-3 0 0,-7-4 0 0,7 4 0 16,0 0 0-16,0 0 0 0,14-3 0 0,2-2 0 16,6-1 0-16,3 2 0 0,0 3 0 0,4-2 0 15,2-3 0-15,1 2 0 0,0 1 0 0,2 0 0 16,-1 2-144-16,-1-1 144 0,1-2-240 0,-2 3 16 0,-2 2 0 15,-1 1 0 1,-5 0-1008-16,2 0-208 0,-6 1-32 0,2 0-9936 0,0 2-1984 16</inkml:trace>
  <inkml:trace contextRef="#ctx0" brushRef="#br0" timeOffset="37213.23">5092 11898 11967 0,'-7'1'1072'0,"-3"-2"-864"0,-1-1-208 0,2-1 0 16,2 1 1632-16,7 2 288 0,0 0 48 0,-7-2 16 16,-2-2-832-16,1 0-144 0,8 4-48 0,0 0 0 15,0 0-368-15,0 0-80 0,0 0 0 0,0 0-16 16,0 0-192-16,0 0-48 0,0 0 0 0,12-1 0 16,4 3 128-16,0 2 32 0,1-3 0 0,2-1 0 15,0 0 160-15,2 1 16 0,2 0 16 0,0 2 0 16,4-2 80-16,1-1 16 0,0 0 0 0,1 1 0 15,3 3-112-15,2-2-16 0,-2-1 0 0,2 1 0 16,1 3-192-16,-1-2-32 0,-1-2-16 0,-3 0 0 16,-2 1-32-16,-2-1-16 0,1 1 0 0,-4-2 0 15,1-2-32-15,-2 1 0 0,1-1 0 0,-4 2 0 0,-2 2-64 0,-1-1-32 16,-3-1 0-16,0 2 0 0,-3-1-32 0,0 0 0 16,0 2 0-16,-10-3 0 0,0 0 16 0,0 0 0 15,0 0 0-15,0 0 0 0,0 0 32 0,0 0 0 16,-11 6 0-16,-3-1 0 0,-4 1 0 0,-4-2 0 15,-3-1 0-15,-2 1 0 0,0-1-48 0,-2 0-128 16,-2 0 192-16,-3 0-64 0,-3-3-128 0,-4 1 128 16,-2 0-128-16,2 0 128 0,-1-1-128 0,4 0 128 15,1 0-128-15,5 0 128 0,3 2-128 0,6-2 0 16,5-2 0-16,0 2 0 0,5 0 0 0,1 0 0 16,12 0 0-16,0 0 0 0,0 0 0 0,0 0 0 15,0 0 0-15,10-3 0 0,2-2 0 0,4 1 0 16,6-2 0-16,1 2 0 0,6 0-304 0,1-1-32 15,0 1-16-15,3 0 0 16,2 2-1984-16,0 0-400 0,-2-1-80 0</inkml:trace>
  <inkml:trace contextRef="#ctx0" brushRef="#br0" timeOffset="37800.44">6052 11269 6447 0,'-29'-5'272'0,"11"4"80"0,1 2-352 0,-3 1 0 16,-1-2 0-16,1 3 0 0,4 1 2432 0,-4 0 432 15,2-3 80-15,2 2 0 0,2-1-1552 0,3 2-320 16,-2-2-64-16,4 1-16 0,1-4 128 0,8 1 32 0,0 0 0 0,0 0 0 16,0 0-352-16,0 0-64 0,4-4-16 15,6 2 0-15,0 0-112 0,7 0-32 0,5-2 0 0,4 2 0 16,7 1 864-16,0 0 160 0,0-2 48 0,3 0 0 31,2 1-1776-31,-1 0-368 0,4 0-64 0,-1 1-16 0,3 2 832 0,-1 1 176 0,-3-2 16 0,1 2 16 16,3 0-112-16,-3 1-32 0,-2 1 0 0,-1-1 0 15,-4 2-160-15,0-2-32 0,0-1-128 0,-3-2 192 16,0 0-64-16,-1 0-128 0,-2 1 176 0,0-1-176 16,-3-1 144-16,0-2-144 0,-2 1 0 0,-3 2 144 15,-2 2-144-15,-5 1 0 0,1-3 144 0,-4 0-144 16,0 0 0-16,-9 0 0 0,0 0 0 0,0 0 128 0,0 0-352 16,0 0-64-16,0 0-16 0,-7 2 0 15,-2 0-2208-15,-2 0-448 0,-5 0-96 16</inkml:trace>
  <inkml:trace contextRef="#ctx0" brushRef="#br0" timeOffset="38307.75">6607 10901 20271 0,'-2'-19'896'0,"4"11"192"16,7-1-880-16,4 3-208 0,4 3 0 0,5-1 0 0,0-1 992 0,4 4 160 15,3 3 16-15,-1-1 16 0,5-2-304 0,0 2-64 16,2 1-16-16,-1 1 0 0,-1 2-224 0,-1 0-64 16,-1-2 0-16,0 0 0 0,-1 3-176 0,0-1-32 15,1 0-16-15,-2-1 0 0,-3-1-160 0,0 2-128 16,-1 1 144-16,1 0-144 0,2-3 192 0,-4 1-48 16,0 0-16-16,-1 0 0 0,0 1-128 0,-3-2 0 15,-1-1-160-15,-2-1-9008 16,-1 0-1808-16</inkml:trace>
  <inkml:trace contextRef="#ctx0" brushRef="#br0" timeOffset="42843.53">23546 2794 6447 0,'0'0'576'0,"0"0"-576"15,0 0 0-15,0 0 0 0,9 0 1296 0,-9 0 160 16,9 0 16-16,0-3 16 0,0-3-192 0,4 0-32 16,-2-2-16-16,2-1 0 0,2-4-304 0,1-1-64 15,-1-3-16-15,0 0 0 0,1-1-288 0,1 0-48 16,1 2-16-16,0-2 0 0,-3 0 0 0,1-1-16 15,0 0 0-15,0 0 0 0,-1 1 32 0,-4-3 16 0,1-4 0 0,0 1 0 16,-1 2-32-16,0 0-16 0,-1-2 0 0,0-2 0 16,-3 1-80-16,1 1-16 0,-1 4 0 0,0 0 0 15,-2 0-128-15,0 1-16 0,1-1-16 0,-5 3 0 16,-1 0-64-16,0 3-16 0,0 0 0 0,-1 1 0 16,-3-2-16-16,1 3 0 0,-1 1 0 0,0 1 0 15,2 0 48-15,-3 3 16 0,5 7 0 0,-7-6 0 16,1 4 0-16,6 2 0 0,-10 2 0 0,1 4 0 15,1 1-64-15,-3 4-16 0,0 3 0 0,1 2 0 16,-2 2 16-16,1 5 0 0,-3 1 0 0,0 3 0 16,-2 2 48-16,3 4 0 0,-1 3 0 0,3 2 0 15,0 0 0-15,1 0 16 0,1-3 0 0,1-2 0 0,2-2-16 0,2-4-16 16,0-3 0-16,3-1 0 0,1 1-176 0,3-5 128 16,-1-3-128-16,1-3 128 0,2 0-128 0,3-1 0 15,1-2 0-15,0-3 0 0,4-3 0 0,-2-1 0 16,2-1 0-16,2-4 0 0,1-1-160 0,-1 1-112 15,0 0-32-15,1-2 0 16,1 0-656-16,3 0-144 0,0 0-32 0,2 0-12816 16</inkml:trace>
  <inkml:trace contextRef="#ctx0" brushRef="#br0" timeOffset="43341.49">24159 2456 15663 0,'0'0'688'0,"0"0"144"0,-8 4-656 0,8-4-176 0,-6 6 0 0,0 1 0 16,-2-1 1168-16,2 4 208 0,0 1 32 0,0 4 16 15,2-1-368-15,0-1-80 0,-2-1-16 0,2 1 0 16,0 3-320-16,0-1-64 0,-2 1 0 0,1-3-16 15,2-3-112-15,-1 0-32 0,4-10 0 0,-4 10 0 16,2-3-32-16,2-7-16 0,0 0 0 0,0 0 0 16,1 10-16-16,-1-10 0 0,0 0 0 0,0 0 0 15,0 0 160-15,6-9 16 0,0-2 16 0,0-1 0 16,-3-1-160-16,4-1-48 0,2-3 0 0,0 2 0 16,1-1-176-16,-1 0-32 0,1-2-128 0,2 1 192 0,-1 0-192 0,1 0 0 15,0-1 0-15,0 3 0 0,2 4 0 0,-4-1 0 16,-1 1 0-16,0 3 0 0,-1 5 0 0,-8 3 0 15,0 0 0-15,11 4 0 0,-4 3 0 0,0 2 0 16,-2 2 0-16,-2 3 0 0,-1 1 192 0,0 3-48 16,2 0-16-16,-4 2 0 0,-3 0 96 0,2 0 16 15,-1 2 0-15,0 0 0 0,-1-1 48 0,0-3 16 16,2-1 0-16,-2-2 0 0,0-3-112 0,1 2-32 16,-1-1 0-16,2-2 0 0,1-11-160 0,0 10 160 15,0-10-160-15,0 0 160 0,0 0-160 0,0 0 0 16,0 0 0-16,12-3-176 15,-3-2-1856-15,2-3-368 0,0-3-80 0</inkml:trace>
  <inkml:trace contextRef="#ctx0" brushRef="#br0" timeOffset="43771.47">24781 1953 6447 0,'0'0'576'0,"0"0"-576"16,0 0 0-16,0 0 0 0,0 0 2160 0,-4 5 320 15,-3-1 64-15,1 2 16 0,-2 2-688 0,0 0-128 16,1 1-16-16,-1 3-16 0,-2 4-560 0,0 0-128 16,-1 3 0-16,0 2-16 0,-3 0-272 0,2 1-48 15,1 2-16-15,-1 2 0 0,0 3-32 0,-2 3 0 16,2 4 0-16,2-2 0 0,2 0-176 0,1 2-32 16,4 1-16-16,2-1 0 0,1-2-160 0,0-2-48 15,-1-3 0-15,2-2 0 0,2 0-80 0,2-2 0 16,-2-4-128-16,2-1 192 0,2-2-64 0,-2 0 0 15,2-3-128-15,2 0 192 0,2-2-64 0,-3-1 0 16,2 0-128-16,2-4 192 0,-1-2-48 0,2 0-16 16,-1-1 0-16,0 0 0 0,-1-2-128 0,0-3 0 0,-1-4 0 0,0-1 128 31,-1 2-608-31,1-4-128 0,-1 1-32 0,0-2 0 16,0-2-2240-16,-2-2-448 0</inkml:trace>
  <inkml:trace contextRef="#ctx0" brushRef="#br0" timeOffset="43976.32">24482 2473 20271 0,'0'0'1792'16,"0"0"-1424"-16,0 0-368 0,10-2 0 15,-10 2 1472-15,13 0 240 0,-2-1 32 0,6 1 16 0,4 0-736 0,0 2-160 16,3 0-32-16,2 0 0 0,4 0-192 0,0 1-64 15,0-5 0-15,3 2 0 0,0-1-352 0,0 0-80 16,-1 0-16-16,-5 1 0 16,-6-1-736-16,0 2-160 0,-1 0-16 0</inkml:trace>
  <inkml:trace contextRef="#ctx0" brushRef="#br0" timeOffset="44622.03">23019 2286 11967 0,'0'0'528'0,"0"0"112"0,0 0-512 0,0 0-128 0,0 0 0 0,0 0 0 16,0 0 1440-16,0 0 256 0,-4 14 48 0,3 2 16 15,0-2-752-15,0 5-160 0,-1 3-16 0,0 2-16 16,0-3-304-16,1 2-64 0,-2 3-16 0,0-1 0 15,0 1-80-15,0-3-16 0,1 0 0 0,1-1 0 16,-4-1-144-16,3 0-48 0,-1-3 0 0,-1 1 0 16,1-2-16-16,-1-1-128 0,1 0 192 0,2-3-64 15,0-3-1600-15,0-2-336 16,0 0-64-16</inkml:trace>
  <inkml:trace contextRef="#ctx0" brushRef="#br0" timeOffset="44786.49">22939 2608 15663 0,'0'0'1392'16,"0"0"-1120"-16,0 0-272 0,0 0 0 0,9 0 1280 0,2 0 192 15,-1 1 32-15,3-1 16 0,2-1-704 0,3-1-144 16,1 1-32-16,4-2 0 0,4-1-208 0,0 1-48 16,-4-3-16-16,4 2 0 0,3 1-368 0,0-1 0 15,-4 1 0-15</inkml:trace>
  <inkml:trace contextRef="#ctx0" brushRef="#br0" timeOffset="45529.23">19904 2606 11055 0,'0'0'976'15,"-8"3"-784"-15,8-3-192 0,-6 5 0 16,6-5 928-16,0 0 144 0,0 0 16 0,0 0 16 15,0 0-240-15,0 0-48 0,0 0-16 0,13 4 0 0,3-1 160 0,2 1 48 16,2-4 0-16,1-1 0 0,4-2-448 0,-1 3-96 16,0-1-16-16,2-1 0 0,0-1-208 0,-1-2-48 15,1 1-16-15,-3 2 0 0,-1 0-48 0,-1-2 0 16,-4-3 0-16,-1 4 0 0,0 1-128 0,0 1-192 16,-2 0 32-16,-3 1-10480 15</inkml:trace>
  <inkml:trace contextRef="#ctx0" brushRef="#br0" timeOffset="46266.07">20583 2848 16287 0,'0'0'720'0,"0"0"160"0,0 0-704 0,0 0-176 0,0 0 0 0,10-2 0 15,0-4 0-15,1-1 0 0,1-3 0 0,1 1 0 16,2 0 0-16,1-2 0 0,-1-4 0 0,0-1 0 16,2 1 0-16,-2-1 128 0,1 2-128 0,-1-1 128 15,-1-1 0-15,2 1 0 0,-1 0 0 0,0-1 0 16,-4 0 112-16,1-1 16 0,-1-2 0 0,0 2 0 15,-3 0-128-15,1 0 0 0,-4-4-128 0,-2 0 192 0,1 2-32 16,1 1-16-16,-3-1 0 0,0 1 0 0,-1 1-144 0,-1 0 160 16,-2 0-160-16,-1 4 160 0,3 7 80 0,-4-1 16 15,1 2 0-15,3 5 0 0,0 0 32 0,-6-1 16 16,-1 0 0-16,7 1 0 0,-6 9-144 0,0 2-32 16,-5 3 0-16,0 2 0 0,1 3-128 0,-1 3 0 15,1 3 0-15,1 2 0 0,-1-1 0 0,5-1 0 16,-1 1 0-16,3-2 0 0,-1 0 0 0,3-3 0 15,1-2 0-15,2-2-176 0,-1 2 176 0,2-5 0 16,5-4 128-16,-3 0-128 0,2 0 208 0,1-1-16 16,2-4-16-16,-2-2 0 0,3 1 128 0,0-4 16 15,-11 0 16-15,12-5 0 0,4 1 128 0,-2-3 32 16,-2-4 0-16,3 0 0 0,0-2-304 0,1 2-64 0,0-2-128 16,-1 2 192-16,0 1-16 0,-2 2-16 0,-1 1 0 0,-3 1 0 15,-1 2-160-15,1 2 0 0,-1 3 0 16,-8-1 0-16,9 5-176 0,-2 1 48 0,0 0 0 0,0 4 0 15,-3 2 128-15,0 0 0 0,2-1-144 0,-4 0 144 16,0 0 0-16,-1 0 0 0,1 0 128 0,-1-3-128 16,0 1 160-16,-1-9-160 0,0 0 192 0,0 0-192 15,0 0 240-15,0 0-64 0,0 0-16 0,0 0 0 16,11 3 144-16,-2-4 16 0,-3-4 16 0,3-3 0 16,0-1-16-16,1 0-16 0,-3-1 0 0,3 2 0 15,2-1-304-15,-1 2 0 0,1-3 0 0,-2 5 0 16,-2 1 0-16,1 2 0 0,1 0 0 0,1 4 0 15,0 4 0-15,-2-1 0 0,-9-5 0 0,7 11-144 16,1 1 144-16,0 0 0 0,-3 1 0 0,0 0 0 0,-3 1 0 16,-1-1 0-16,-1-2 0 0,2-2 128 0,0 0-128 0,-2-9 0 15,0 11 0-15,0-11 0 0,2 11 0 0,-2-11 0 16,0 0 0-16,0 0-8512 16,0 0-1792-16</inkml:trace>
  <inkml:trace contextRef="#ctx0" brushRef="#br0" timeOffset="46679.78">21697 2153 5519 0,'0'0'496'0,"0"0"-496"0,0 0 0 0,0 0 0 16,0 0 1888-16,0 0 288 0,0 0 48 0,0 0 16 15,0 0-992-15,-5 7-192 0,2 1-32 0,-1 1-16 16,0 1-240-16,-1 3-32 0,1 1-16 0,2 4 0 15,-2 3-16-15,1 3-16 0,0 2 0 0,-1 4 0 16,0 4 80-16,0 3 0 0,0 0 16 0,0 1 0 16,1 1-160-16,-1-1-48 0,2-3 0 0,0-1 0 0,1-5-256 15,1 2-64-15,0-2-16 0,2-4 0 0,1-2-112 0,2-4 0 16,0 0-128-16,-2-3 192 0,2-2-64 0,0-2-128 16,2-3 176-16,0-1-176 0,-1-1 0 0,-6-7 0 15,8 2 0-15,-8-2 0 16,9-4-1744-16,-3-1-416 0</inkml:trace>
  <inkml:trace contextRef="#ctx0" brushRef="#br0" timeOffset="46892.66">21542 2600 24239 0,'0'0'1072'0,"0"0"224"0,0 0-1040 15,12 6-256-15,1-2 0 0,2-1 0 0,1-5 288 0,3 1 0 0,3-3 0 0,4 1 0 16,5-3 160-16,3 0 48 0,3-2 0 0,3 0 0 16,3 0-256-16,-2 1-48 0,-7-2-16 0,-1 0 0 15,-1 1-176-15,0 1 0 0,-2-1 0 0,0 0-12352 16</inkml:trace>
  <inkml:trace contextRef="#ctx0" brushRef="#br0" timeOffset="48338.74">19079 2453 15375 0,'0'0'672'0,"0"0"160"0,0 0-672 0,0 0-160 16,0 0 0-16,0 0 0 0,0 0 240 0,12 1 16 16,-3 0 0-16,5-2 0 0,6 0 128 0,0 1 16 15,0-2 16-15,3 1 0 0,0-1-128 0,3 0-32 16,-1 1 0-16,1 0 0 0,-1-2-256 0,-1 2 0 0,3 1 128 15,-3 0-128 1,-2 0-352-16,0 1-128 0,9-1-32 0,-10 1 0 0</inkml:trace>
  <inkml:trace contextRef="#ctx0" brushRef="#br0" timeOffset="48517.58">19192 2683 13823 0,'0'0'1216'0,"0"0"-960"0,0 0-256 0,0 0 0 16,11-1 1952-16,1 0 352 0,-1 0 64 0,1 1 0 15,2 2-1920-15,-1-1-448 0,1-2 0 0,2 2 0 16,0 1 0-16,2-2-128 0,-1-4 128 0,3 3-6624 16,1 2-1248-16</inkml:trace>
  <inkml:trace contextRef="#ctx0" brushRef="#br0" timeOffset="49148.13">18500 1945 17503 0,'-10'1'1552'0,"-2"1"-1232"16,0 0-320-16,1 2 0 0,-2 1 1168 0,1 5 176 15,1 1 48-15,-1 0 0 0,1 0-1056 0,-2 2-208 16,1 3-128-16,1 2 160 0,1 3 96 0,-2 2 0 15,1 0 16-15,2 3 0 0,-2 1-16 0,2 2-16 16,0-1 0-16,4 4 0 0,2 2-240 0,3 1 128 16,3-4-128-16,2-1 0 0,4-5 128 0,2-3-128 15,1-2 0-15,5-3 0 0,1-2 272 0,5-5-32 16,-1-6-16-16,6-4 0 0,3-2 416 0,4-5 96 16,-1-7 16-16,4-1 0 0,3-3-128 0,1-1-32 15,0-2 0-15,-4-6 0 0,-3-2 0 0,-3 1 0 16,-1 4 0-16,-6 2 0 0,-3-1 176 0,-2 0 16 15,-3 2 16-15,-5 1 0 0,-4 2 144 0,-3 2 16 16,-5-1 16-16,-2 1 0 0,-5-1-160 0,0 3-48 0,-7 4 0 16,1 1 0-16,-2 1-368 0,-3 2-80 0,-3 3 0 0,-2 2-16 15,-2 2-304-15,-2 1 0 0,-2 1 0 0,-2 3 0 32,1 5-1456-32,3 1-240 0,1 0-48 0,3 1-9904 0,4 0-1968 0</inkml:trace>
  <inkml:trace contextRef="#ctx0" brushRef="#br0" timeOffset="60595.85">16952 12814 16575 0,'0'0'368'0,"0"0"80"0,0 0 0 0,-4 7 16 0,-2-12-464 0,-2 1 0 15,0-1 0-15,-2 2 0 0,3 0 912 0,-3 0 96 16,0 0 16-16,1 1 0 0,0 0 0 0,3 1 0 16,-2 1 0-16,1-1 0 0,1 0 0 0,0-2 0 15,1 2 0-15,5 1 0 0,-6 0 0 0,6 0 0 16,0 0 0-16,0 0 0 0,0 0 0 0,0 0 0 15,6-3 0-15,-1 0 0 0,5 3-832 0,1 0-192 16,3-1 0-16,4 0 0 0,3-3 0 0,1 1 0 16,1 0 0-16,1-1 0 0,2 0 0 0,1-2 0 0,3 1 0 0,-3 1 0 15,2 0 0-15,-1 1 0 0,0-1 0 0,1 1 0 16,0 2 864-16,-2 1 128 0,-2 1 32 0,6-1 0 16,-8 0-688-16,-4 0-128 0,-8 0-16 0,-3 1-16 15,-8-1-48-15,0 0 0 0,0 0 0 0,0 0 0 16,0 0 48-16,-12 4 0 0,-4-2 0 0,1-1 0 15,-2 0 288-15,-4 0 64 0,-7 1 16 0,0 1 0 16,-4-2-544-16,-1 0 0 0,1 0 0 0,0 1 0 16,0 0 0-16,1 1 0 0,0 0 0 0,0-2 0 15,0 2 0-15,1 1 0 0,3-1 0 0,1 1 0 16,3-2 0-16,6 2 0 0,1-1 0 0,5 0 0 16,1 1 0-16,4-2 0 0,6-2 0 0,0 0 0 15,0 0 0-15,9-1 0 0,6 0 0 0,6 1 0 0,3 1 0 0,5-1 0 16,-1-1 0-16,3-2 0 0,1 2 0 0,1-1 0 15,1 0 0-15,1 0 0 0,3-3 0 0,-1 2 0 16,-3 0 0-16,0-1 0 0,0 1 0 0,-4 0 0 16,-3-2 0-16,3 2 0 0,-7 3 448 0,-7 0-32 15,-6-2 0-15,-10 2 0 0,0 0-288 0,0 0-128 16,0 0 128-16,-8 5-128 0,-3-2 128 0,-9 0-128 16,-4 1 0-16,-3 0 128 0,-5-3-128 0,0 1 160 15,-2 2-160-15,1 2 160 0,-4-1-160 0,4 1 0 16,3-3 144-16,8-1-144 0,-2 1 368 0,0 0 0 15,0 0 0-15,2-1 0 0,-1-1-368 0,4 2 0 16,3-1 0-16,3-1 0 0,5-1 0 0,1 0 0 16,7 0 0-16,0 0 0 0,8-1 0 0,2 0 0 15,5-1 0-15,6 0 0 0,1 1 0 0,6 0 0 0,1-1 0 0,19-1 0 16,-1 1-208-16,0-1-112 0,-1 0-32 0,2 0 0 16,0 3 352-16,-4 1 0 0,-5-3 0 0,-4 2 128 15,-7 3-128-15,-4-1 0 0,-5 0 0 0,-3-1 0 16,-4-2 0-16,-3 1 0 0,-9 0 144 0,0 0-144 15,0 0 0-15,0 0 128 0,-8 3-128 0,-2 0 0 16,-8 2 128-16,-2-1-128 0,-7-4 160 0,-6 1-160 16,-4 1 192-16,-3 1-64 0,1 1-128 0,-1-2 192 15,1-2-192-15,2 3 0 0,4 3 0 0,4-1 0 16,5-3 0-16,3-1 0 0,4-1 0 0,2 3 0 16,6 0 0-16,-1-1 0 0,10-2 0 0,0 0 0 0,0 0 0 15,0 0 0-15,0 0 0 0,0 0 0 0,12 0 0 16,3 1 0-16,3 1 0 0,4-1 0 0,2-2 0 0,5-1-128 15,1 0 128-15,1 1 0 0,1 2 0 0,0-1 0 16,1-2 0-16,0 2 144 0,0 1-144 0,-3 0 0 16,-4 0 0-16,-3-3-176 0,-1-1 176 0,-3 1 0 15,-4 4 0-15,-2-2 0 0,-3-3 0 0,-10 3 0 16,7-3 0-16,-7 3 0 0,0 0 0 0,0 0 0 16,0 0 0-16,0 0 0 0,0 0 0 0,0 0 0 15,-4 4 0-15,4-4 128 0,-10 3-128 0,3 0 0 16,-3-1 0-16,2 4 0 0,0-2 0 0,-1 0 0 15,0 1-176-15,-2 1 176 16,1 2-2080-16,-1-1-320 0,-3-3-64 0</inkml:trace>
  <inkml:trace contextRef="#ctx0" brushRef="#br0" timeOffset="61542.44">16496 13410 12895 0,'0'0'576'0,"0"0"112"16,0 0-560-16,0 0-128 0,-4 2 0 0,4-2 0 15,-5 7 848-15,2 1 144 0,0-4 32 0,-1 1 0 16,4-5 0-16,-2 4 0 0,2-4 0 0,0 0 0 0,0 0 0 0,0 0 0 15,-6-1 0-15,6 1 0 16,0 0 0-16,0 0 0 0,0 0 0 0,0 0 0 0,0 0 0 0,0 0 0 16,0 0 0-16,8 1 0 0,0-1-832 0,2-1-192 15,2 0 0-15,-1-1 0 0,2-1 864 0,2 0 128 16,0 1 32-16,2-1 0 0,0-2-832 0,4 3-192 16,-2-1 0-16,3-1 0 0,1 1 864 0,-1 0 128 15,0-2 32-15,-2 3 0 0,-1 0-832 0,1 2-192 16,-1 0 0-16,-4 1 0 0,-4-1 0 0,1 0 0 15,1-1 0-15,-4 1 0 0,-2 1 0 0,-7-1 0 16,0 0 0-16,0 0 0 0,0 0 864 0,0 0 128 16,0 0 32-16,0 0 0 0,0 0-832 0,-5 3-192 15,-6 2 0-15,-2-3 0 0,-1 0 0 0,-1 0 0 0,-2 1 0 16,0-2 0-16,-3 0 0 0,-1-1 0 0,-1 0 0 0,1 1 0 16,-2 1 0-16,2-1 0 15,0 2 0-15,1 0 0 0,2-3 0 0,0 0 0 0,2 0 0 0,1 1 0 16,2 1 0-16,2 0 0 0,2-1 0 0,3 0 0 15,0 2 0-15,6-3 0 0,0 0 0 0,0 0 0 16,0 0 864-16,0 0 128 0,8-3 32 0,2 1 0 16,2-2-832-16,2-1-192 0,3 1 0 0,1 1 0 15,3 0 0-15,1 0 0 0,1-1 0 0,13 0 0 32,-8 2-768-32,-1 1-208 0,-3 1-48 0,-1 0 0 0,-1-1-1632 0,-5 2-336 15,8 4-64-15,-6-4-16 0</inkml:trace>
  <inkml:trace contextRef="#ctx0" brushRef="#br0" timeOffset="62256.62">16389 14094 15775 0,'0'0'704'0,"0"0"128"0,0 0-656 0,0 0-176 0,-8 2 0 0,8-2 0 16,-8 1 1024-16,8-1 160 0,-8 2 32 0,2 0 16 15,6-2-96-15,-7 3-32 0,7-3 0 0,0 0 0 16,0 0-96-16,0 0-32 0,0 0 0 0,0 0 0 15,0 0 64-15,0 0 16 0,8 1 0 0,1-1 0 0,-1-2-208 0,3 0-32 16,1 1-16-16,3-1 0 0,-1-2-176 0,-1 2-48 16,3-1 0-16,-1 0 0 0,0 2-80 0,1-2-32 15,-1-1 0-15,1 1 0 0,-1 0 48 0,0 1 0 16,1 0 0-16,-2 0 0 0,-2 0-144 0,-1 2-32 16,-1 2 0-16,-1 0 0 0,-9-2-160 0,0 0-48 15,0 0 0-15,0 0 0 0,7 6-128 0,-7-6 128 16,0 0-128-16,0 0 128 0,-6 7 64 0,-1 0 0 15,-4-1 0-15,-1 1 0 0,-2 0-16 0,-1-3 0 16,-2-1 0-16,0 2 0 0,-4-1-48 0,0-1 0 16,-1 0 0-16,1-1 0 0,-1 0 0 0,2 0 0 15,2 0 0-15,4 1 0 0,1-2 0 0,2 1 0 16,1 0 0-16,0-1 0 0,10-1-128 0,0 0 0 0,0 0 0 16,0 0 0-16,0 0 0 0,0 0 0 0,10-2 0 0,1 1 0 15,6-1 192-15,3 0-64 0,1-4 0 0,5 4 0 16,-2 0-128-16,1 1 192 0,2-2-192 0,-3 1 192 15,1-3-192-15,3 0 192 0,-2 1-192 0,0-1 192 16,0 1-64-16,-4 1 0 0,-1-2 0 0,-2 3 0 16,-3 1-128-16,-3 0 0 0,-2-2 0 0,-1 5 128 31,-10-2-848-31,9 4-176 0,-9-4-48 0,5 7-18720 0</inkml:trace>
  <inkml:trace contextRef="#ctx0" brushRef="#br0" timeOffset="63144.17">16323 14972 4607 0,'0'0'192'0,"0"0"64"0,0 0-256 0,0 0 0 16,0 0 0-16,0 0 0 0,0 0 2096 0,0 0 368 15,0 0 80-15,0 0 16 0,-8 1-1088 0,0-1-192 16,8 0-64-16,-7 0 0 0,7 0 0 0,-7-1 0 15,-1 0 0-15,8 1 0 0,-8 0-160 0,8 0-32 16,0 0-16-16,-6-1 0 0,6 1-160 0,0 0-16 16,0 0-16-16,0 0 0 0,0 0 0 0,0 0 0 15,0 0 0-15,10-5 0 0,1-1-176 0,0 1-16 16,1 0-16-16,2 2 0 0,2-2-144 0,1 2-16 16,-2-3-16-16,2 2 0 0,3 3-112 0,-3-1 0 0,-1 0-16 15,-1-2 0-15,0 2-64 0,-1 1-16 0,-3 2 0 0,0-1 0 16,0-2-32-16,-11 2-16 0,7 0 0 0,-7 0 0 15,0 0-176-15,0 0 160 0,0 0-160 0,0 0 160 16,0 0-160-16,0 0 160 0,0 0-160 0,0 0 160 16,-10 8-32-16,-4-4 0 0,-2 1 0 0,-4 1 0 15,-1-4 16-15,1 2 0 0,-3-1 0 0,3 0 0 16,3 1-16-16,1-2-128 0,2-1 192 0,5 2-64 16,9-3-128-16,-8 3 0 0,1 0 144 0,7-3-144 15,0 0 0-15,0 0 0 0,0 0 0 0,0 0 128 16,9 0 0-16,3-1 16 0,1-1 0 0,2 2 0 15,3-2-144-15,-1 0 192 0,3-2-192 0,0 3 192 16,0 1-192-16,-3-3 160 0,1 0-160 0,-1 1 160 0,-1 2-160 0,-3-1 0 16,0-1 0-16,-2 0 128 0,0 2-128 0,-2 0 0 15,-9 0 0-15,10 0 0 16,-1-1-1472-16,-9 1-320 0,0 0-64 0,9 5-14848 16</inkml:trace>
  <inkml:trace contextRef="#ctx0" brushRef="#br0" timeOffset="63879.07">16306 15663 15375 0,'0'0'672'0,"0"0"160"0,0 0-672 0,0 0-160 15,0 0 0-15,0 0 0 0,0 0 1104 0,8 2 192 16,-8-2 48-16,0 0 0 0,12-4-368 0,0 2-64 16,0-1-16-16,2-1 0 0,3-3 208 0,1 4 48 15,-1 0 0-15,-1 1 0 0,3-4-256 0,0 1-64 16,-2-2 0-16,0 3 0 0,0 3-112 0,-1-3-16 15,-4 0-16-15,0-1 0 0,-2 5-256 0,-1-1-48 16,-9 1-16-16,9 0 0 0,-9 0-208 0,0 0-32 16,0 0-128-16,0 0 192 0,0 0 16 0,0 0 0 15,-4 8 0-15,0-1 0 0,-3-1 0 0,-2-1 0 16,0-2 0-16,-2 2 0 0,-2 0-64 0,2 1-16 16,-2 0 0-16,-1 1 0 0,-1-2 16 0,0-1 0 0,0 1 0 15,1-1 0-15,-2 1-144 0,3 0 160 0,1 1-160 0,2-1 160 16,-2 1 16-16,2-2 0 0,1-5 0 0,0 3 0 15,3 1-176-15,6-3 160 0,0 0-160 0,0 0 160 16,0 0 32-16,0 0 16 0,0 0 0 0,0 0 0 16,0 0 96-16,11-3 16 0,0 0 0 0,1 0 0 15,3-1-64-15,0 0 0 0,-1-2 0 0,1 2 0 16,1 2-16-16,0 1-16 0,-2-4 0 0,1 3 0 16,-4-1-16-16,0 2 0 0,-2 2 0 0,-9-1 0 15,0 0-208-15,6-2 144 0,-6 2-144 0,0 0 128 16,0 0-128-16,0 0 0 0,0 0 144 0,0 0-144 15,-3 8 0-15,0-1 0 0,3-7 0 0,-13 5 128 16,2 3-128-16,-2 1 0 0,-1-2 0 0,0-4 128 0,0-3-128 16,0 2 0-16,0 2 0 0,2 1 0 15,1-2-1136-15,2-1-144 0,-1-1-16 0,3 2-10752 16,1 2-2160-16</inkml:trace>
  <inkml:trace contextRef="#ctx0" brushRef="#br0" timeOffset="64610.83">16342 16609 8287 0,'0'0'736'0,"0"0"-592"15,0 0-144-15,0 0 0 16,-8 0 1424-16,8 0 256 0,0 0 48 0,0 0 16 0,0 0-800 0,0 0-176 16,0 0-16-16,0 0-16 0,-9 0 16 0,9 0 0 15,0 0 0-15,0 0 0 0,-8 0 208 0,8 0 64 16,0 0 0-16,0 0 0 0,0 0 160 0,0 0 32 15,0 0 16-15,0 0 0 0,0 0-160 0,0 0-48 16,0 0 0-16,0 0 0 0,12-7-224 0,-1 2-48 16,-1-1-16-16,1 2 0 0,2 1-160 0,0-2-48 15,0-1 0-15,3 1 0 0,-2 3-144 0,0 1-16 16,-1-1-16-16,0 0 0 0,-1 1-16 0,-1-1 0 16,-1 1 0-16,-1 0 0 0,-9 1-128 0,9-2-16 15,-9 2-16-15,0 0 0 0,0 0-176 0,0 0 160 16,0 0-160-16,0 0 160 0,0 0-160 0,0 0 0 0,-5 7 0 0,-3-1 128 15,-1-2-128-15,-4 1 192 0,-4 6-192 16,-1-3 192-16,-1-5-192 0,1 0 160 0,-5 1-160 0,2 1 160 16,3 3-160-16,0-2 0 0,0-6 0 0,1 3 128 15,2 1-128-15,2 0 0 0,2-1 0 0,0-1 0 16,11-2 0-16,-6 3 0 0,6-3 0 0,0 0 0 16,0 0 0-16,0 0 0 0,0 0 0 0,0 0 0 15,0 0 0-15,0 0 0 0,10-3 0 0,2-3 0 16,-1 3 0-16,3 2 0 0,0 2 0 0,0-2 0 15,-1-2 0-15,3 0 0 0,1 3 0 0,0-3 0 16,-2-1 0-16,-1 2 0 0,0-1 0 0,-1 2 0 16,-1-1-1456-16,0 2-272 15,-4-3-48-15,3 2-14416 0</inkml:trace>
  <inkml:trace contextRef="#ctx0" brushRef="#br0" timeOffset="65126.1">16199 17300 16575 0,'0'0'1472'0,"0"0"-1168"0,0 0-304 0,0 0 0 16,0 0 992-16,0 0 144 0,0 0 16 0,0 0 16 15,0 0-240-15,3-8-48 0,2 0-16 0,3 2 0 16,-2 0-96-16,3 3-32 0,1-1 0 0,2-1 0 15,1 0 176-15,1-1 48 0,1 2 0 0,1-1 0 16,3 2-128-16,1 0 0 0,0 1-16 0,-3 1 0 16,1 1-144-16,-3 2-32 0,-3 1 0 0,-1-1 0 15,-1 0-208-15,-2 2-48 0,-8-4-16 0,4 5 0 16,-4-5-48-16,0 0 0 0,-2 11 0 0,0-2 0 0,-5-1 48 16,0-2 0-16,-6 1 0 0,1-3 0 0,-2 2-16 0,0-1 0 15,-2 1 0-15,1-1 0 0,-2 0 0 16,3-2 0-16,1 0 0 0,2 1 0 0,1-2-96 0,3-2-32 15,7 0 0-15,0 0 0 0,0 0-80 0,0 0-16 16,0 0 0-16,0 0 0 0,0 0 0 0,0 0-128 16,6-8 192-16,5 0-64 0,3 0-272 0,3 0-64 15,-1 0-16-15,5-1-12448 16,2-4-2496-16</inkml:trace>
  <inkml:trace contextRef="#ctx0" brushRef="#br0" timeOffset="66445.53">17404 12253 12895 0,'0'0'1152'0,"0"0"-928"0,-7-7-224 0,7 7 0 15,0 0 1216-15,0 0 208 0,0 0 48 0,-5-5 0 16,5 5-272-16,0 0-48 0,0 0-16 0,0 0 0 16,1-10-176-16,3 5-48 0,4 0 0 0,-1 2 0 15,4-2-144-15,3 2-16 0,-1-3-16 0,2 0 0 16,2 4-128-16,0-3-32 0,3-3 0 0,2 0 0 16,2 0-144-16,3 6-48 0,-2 2 0 0,3-1 0 0,-1-7 64 0,2 2 16 15,0-2 0-15,1 2 0 16,-4 3-32-16,-1 0-16 0,-6-3 0 0,-2 4 0 0,-4 4-208 0,-2-1-32 15,-11-1-16-15,0 0 0 0,0 0-32 0,0 0-128 16,0 0 192-16,0 0-64 0,-8 6 64 0,-3-2 16 16,-6 0 0-16,-3 1 0 0,-3 3-64 0,-3-3-16 15,-2-2 0-15,1-1 0 0,0 1-128 0,-1 1 192 16,-1 0-192-16,3-1 192 0,1-1-64 0,3 0-128 16,4 1 192-16,1 1-64 0,3-3-128 0,3-1 0 15,2-2 0-15,9 2 128 0,0 0-128 0,0 0 128 16,0 0-128-16,0 0 128 0,8-4 48 0,3 0 0 15,3 2 0-15,4-2 0 0,1-4-48 0,6 6 0 16,2 4 0-16,4-3 0 0,-1-6-128 0,2 0 192 0,-1-1-192 16,4 3 192-16,-2 9-16 0,-4-5 0 0,-2-4 0 15,-6 3 0-15,-4 4 16 0,-4 3 0 0,-3 0 0 0,-10-5 0 16,0 0-192-16,0 0 192 0,0 0-192 0,0 0 192 16,-11 2-64-16,-3-1 0 0,-6-1 0 0,-2 2 0 15,-3 1-128-15,-3-1 192 0,1-4-192 0,3 5 192 16,1 2-192-16,3 0-192 0,3 2 32 0,4-5-12208 15,2-5-2448-15</inkml:trace>
  <inkml:trace contextRef="#ctx0" brushRef="#br0" timeOffset="67224">18309 11637 13823 0,'-11'-16'608'0,"7"11"128"0,4 5-592 0,0 0-144 0,-7-1 0 0,7 1 0 16,-9-2 1456-16,9 2 256 0,0 0 48 0,0 0 16 15,-2-6-224-15,2 6-32 0,3-6-16 0,4 2 0 16,1 3-256-16,1-1-48 0,5 0-16 0,-1-1 0 16,2-1-432-16,3 0-96 0,-1-3-16 0,2 3 0 15,2 1-192-15,2-2-64 0,2-1 0 0,2 0 0 16,0 2-64-16,1 0-32 0,-3 2 0 0,2-2 0 0,-2-3 160 0,-2 3 16 15,0 2 16-15,-5 1 0 0,-3-2-208 0,-2 1-32 16,-4 1-16-16,-9 1 0 0,0 0-224 0,0 0 0 16,0 0 0-16,0 0 0 0,-8 7 0 0,-5 0 224 15,-2 2-64-15,-3-2-16 0,-2-3 16 0,-1 1 0 16,-1 0 0-16,-2 1 0 0,1-1-32 0,-2-1 0 16,1 0 0-16,2 0 0 0,2 1 0 0,4-1 0 15,1 0 0-15,2 0 0 0,3-2-128 0,10-2 0 16,0 0 0-16,0 0 0 0,0 0 240 0,0 0 16 15,0 0 0-15,9-2 0 0,4-2-112 0,3 0-16 16,3 1 0-16,5 0 0 0,4 3-128 0,-1-1 0 16,0-2 0-16,1 2 0 0,-1-2 144 0,-1 2-144 0,1 1 160 15,-4-2-160-15,0-1 224 0,-6 1-48 16,-2 1-16-16,-5 1 0 0,-10 0 32 0,0 0 16 0,0 0 0 0,0 0 0 16,0 0-16-16,-11-1-16 0,-5 1 0 0,-6 0 0 15,-2 0-48-15,-5 0 0 0,2 1 0 16,-4-1 0-16,-2-1 0 0,1 2-128 0,2 2 192 0,4 0-64 15,4-1-128-15,4 0 0 0,2 0 0 0,3 0 0 32,4 1-1040-32,9-3-304 0,0 0-48 0,0 0-10704 0,0 0-2160 0</inkml:trace>
  <inkml:trace contextRef="#ctx0" brushRef="#br0" timeOffset="68105.13">19537 11027 7359 0,'-19'-5'656'0,"10"4"-528"0,-3 2-128 0,1-1 0 16,-1-1 1408-16,1 1 256 0,-1-1 64 0,0 1 0 0,-2-1-400 15,5 0-80-15,-2-5-16 0,3 4 0 0,0 3-96 0,8-1-32 16,-5-2 0-16,5 2 0 0,0 0 240 0,0 0 64 16,0 0 0-16,7-8 0 0,3-2-352 0,6 4-64 15,-1 0-16-15,6 2 0 0,3-3-448 0,0 0-80 16,3 0-32-16,1 1 0 0,4 5-96 0,0-1-32 16,-1 0 0-16,-1 0 0 0,-4 0 48 0,1-1 16 15,-3 1 0-15,-1-2 0 0,0-3 112 0,-5 3 32 16,-2 2 0-16,-3 0 0 0,-4 0-224 0,-9 2-32 15,0 0-16-15,0 0 0 0,0 0-48 0,-6 5-16 16,-4-2 0-16,-5 1 0 0,-1 4-32 0,-4 1 0 16,0-3 0-16,-4-1 0 0,0-2-128 0,-5 0 0 15,-2 1 0-15,2-1 128 0,-1-2-128 0,2 1 0 16,4 1 144-16,1 0-144 0,3 1 144 0,4-2-144 0,1 1 192 16,6-2-192-16,9-1 0 0,0 0 0 15,0 0 0-15,0 0 0 0,0 0 208 0,13-4-64 0,1 1-16 0,3 1 0 16,-1-1 16-16,5-1 0 0,4 0 0 0,1 2 0 15,-1 3-144-15,-1-1 192 0,-1-3-192 0,-1 1 192 16,-1 0-48-16,-2 1 0 0,0-1 0 0,-4-1 0 16,-3-3 48-16,0 3 16 0,-2 2 0 0,-10 1 0 15,0 0-16-15,0 0-16 0,3-7 0 0,-3 7 0 16,0 0 64-16,-8 1 16 0,-4-1 0 0,-3 2 0 16,0 2-256-16,-3-1 0 0,-3 1 0 0,-1-1 0 15,-2-3 0-15,1 2 0 0,2 2 0 0,2 0 0 16,-1 0 0-16,5 0-160 0,4 0 32 0,3-1 0 15,0 4-3088-15,8-7-624 0,0 0-112 16,11-4-16-16</inkml:trace>
  <inkml:trace contextRef="#ctx0" brushRef="#br0" timeOffset="68967.97">20856 10400 12319 0,'-20'5'544'0,"8"-1"112"0,-4 4-528 0,1-1-128 16,1-3 0-16,-1 1 0 0,0 3 768 0,-1-1 112 15,2 0 16-15,2-2 16 0,2-1-80 0,1 2 0 16,1-1-16-16,8-5 0 0,0 0 208 0,0 0 32 16,0 0 16-16,0 0 0 0,0 0 240 0,7-3 48 15,3-3 16-15,3 2 0 0,3 2-480 0,4-1-80 16,-1-2-32-16,6 0 0 0,1-2-208 0,1 3-32 16,1 4-16-16,2-5 0 0,-3-2-32 0,3 0-16 0,0 4 0 15,-3 1 0-15,-1-1 16 0,-5 1 0 0,-1 0 0 0,-3 2 0 16,-4 0-192-16,-3 2-48 0,-10-2 0 0,0 0 0 15,0 0-128-15,5 7-128 0,-4 1 144 0,-1-8-144 16,-7 5 224-16,-3 1-48 0,-5 0-16 0,0 2 0 16,-4 0-32-16,-3-4 0 0,-7-2 0 0,2 3 0 15,3 2-128-15,-2 1 128 0,-3-3-128 0,0 1 128 16,1-2-128-16,3 5 0 0,1 0 0 0,5-4 128 16,2-2-128-16,5-1 0 0,2 0 144 0,10-2-144 15,0 0 0-15,0 0 128 0,0 0-128 0,0 0 0 16,9 1 128-16,4-1-128 0,6 0 128 0,3-2-128 15,3-2 128-15,4 1-128 0,0 1 160 0,4 0-160 16,2 0 144-16,-1 0-144 0,-1 0 128 0,0 1-128 0,-5 0 176 16,1-2-48-16,-2-6-128 0,2 4 192 0,0 1 112 0,-3 0 16 15,-3 2 0-15,-3-3 0 0,-3-1-128 0,-4 2-32 16,-13 4 0-16,0 0 0 0,6-5-32 0,-6 5 0 16,0 0 0-16,-8-2 0 0,-5 1 0 0,-2 0 0 15,-1-4 0-15,-2 5 0 0,-3 5-128 0,-2-1 0 16,1-1 0-16,1-1 0 0,1 0 0 0,2 1 0 15,2 0 0-15,1-1 0 16,1-1-1696-16,2 3-272 0,2 0-48 0,2-1-14688 0</inkml:trace>
  <inkml:trace contextRef="#ctx0" brushRef="#br0" timeOffset="69761.64">22033 10195 19343 0,'-9'-3'1728'0,"1"-1"-1392"16,-3 1-336-16,4 1 0 0,-1 1 208 0,8 1-16 15,-9-2-16-15,9 2 0 0,0 0 272 0,0 0 48 16,0 0 16-16,0 0 0 0,0 0 48 0,0 0 16 0,0 0 0 0,0 0 0 15,11-5-48-15,0 3 0 0,1-4 0 0,0 3 0 16,3 2 96-16,4-1 16 0,0-1 0 0,4-3 0 16,2 4-16-16,3 0 0 0,3-1 0 0,-3 0 0 15,-3-1-48-15,4 0-16 0,2 2 0 0,-1-1 0 16,-2-1 16-16,0 0 16 0,-7 1 0 0,-3 1 0 16,-1 1-144-16,-4 0-48 0,-3-1 0 0,-10 2 0 15,0 0-240-15,0 0-160 0,0 0 192 0,0 0-192 16,0 0 208-16,-8 6-64 0,-2-2-16 0,-7 1 0 15,-4-2 16-15,-6-1 0 0,-2 0 0 0,-3 2 0 16,-2 0-144-16,-2-1 0 0,0 0 0 0,0 0 0 16,3 1 176-16,4 0-48 0,4-2-128 0,2 0 192 0,4-2-192 15,5 0 0-15,3 3 0 0,3 0 0 0,8-3 0 16,0 0 0-16,0 0 0 0,0 0 0 0,0 0 192 0,14 0-64 16,2-3-128-16,7 0 192 0,7 1 80 0,6-1 16 15,4-1 0-15,4 2 0 0,3-1-64 0,-1-1-16 16,-2 4 0-16,-2-1 0 0,-3-1 48 0,1-1 0 15,-5-2 0-15,2 1 0 0,-2 1 80 0,-2-1 32 16,-8-1 0-16,-2 3 0 0,-7 1-160 0,-3 1-16 16,-13 0-16-16,0 0 0 0,0 0-176 0,0 0 0 15,0 0 0-15,0 0 128 16,0 0-1120-16,0 0-224 0,0 0-64 0,-12 5-10688 16,-2 0-2128-16</inkml:trace>
  <inkml:trace contextRef="#ctx0" brushRef="#br0" timeOffset="70672.07">23472 9736 12895 0,'-11'1'272'0,"4"0"64"0,-5 3 16 0,4-3 32 0,0-1-384 0,-1 0 0 0,1 0 0 0,-1 2 0 16,1 1 1712-16,-2 1 272 0,4-4 48 0,-2 2 16 15,2 3-1648-15,2-1-400 0,4-4 0 0,0 0 0 16,0 0 1408-16,0 0 192 0,7 6 32 0,4 0 16 16,1-5-400-16,3 1-80 0,4 0-16 0,0-1 0 15,3-1-496-15,4-1-96 0,3-1-32 0,0 1 0 16,1 2-128-16,-1-1-16 0,0-3-16 0,1-1 0 0,-3 2-32 16,-1 2 0-16,-3 4 0 0,-3-4 0 0,-3 0 80 15,-6 0 16-15,-2-2 0 0,-9 2 0 0,0 0-224 0,0 0-32 16,0 0-16-16,0 0 0 0,-11 4 80 0,-4-1 16 15,-6-1 0-15,-3 0 0 0,-3 1-80 0,-1 0-16 16,-3-1 0-16,2-1 0 0,2 0-160 0,4 2 160 16,1-1-160-16,4-1 160 0,4-1-160 0,5 0 128 15,9 0-128-15,0 0 128 0,0 0-128 0,0 0 160 16,0 0-160-16,10 0 160 0,5 0 32 0,8-1 16 16,8-1 0-16,3 2 0 0,6 0-32 0,0 0-16 15,0 0 0-15,-3-2 0 0,0 1-160 0,-1-1 128 16,-4 0-128-16,2 1 128 0,1 2-128 0,3 1 160 15,-5-2-160-15,-3 0 160 0,-4 0 48 0,-3 3 16 16,-1 3 0-16,-3-3 0 0,-8-5 48 0,-4 2 16 0,-7 0 0 0,0 0 0 16,0 0-112-16,0 0-32 0,0 0 0 0,-11 4 0 15,-5 0 48-15,-1-2 0 0,2-1 0 0,-4 0 0 16,-7 0-192-16,0 1 0 0,1-2 0 0,2 4 0 16,0-2 0-16,2 0 128 0,1 1-128 0,3 2 0 31,1-2-1136-31,3 3-304 0,1 2-64 0</inkml:trace>
  <inkml:trace contextRef="#ctx0" brushRef="#br1" timeOffset="89328.5">5790 15112 2751 0,'0'0'256'0,"0"0"-256"16,0 0 0-16,11 3 0 0,-1 1 2048 0,-2-2 384 15,-8-2 64-15,10 0 0 0,0 0-1408 0,1-1-272 16,1-3-64-16,-1 1-16 0,1-1-32 0,2-1 0 16,1 1 0-16,-2-3 0 0,0-3-16 0,-2 0-16 15,3 1 0-15,-1-1 0 0,-1-1-96 0,1-4-32 16,-1-1 0-16,1-2 0 0,1 0-160 0,-1-3-48 16,-1-4 0-16,2 2 0 0,-1-3-80 0,0 0 0 15,0-2-16-15,-1 1 0 0,0-1-48 0,0 2-16 16,-2-1 0-16,2 1 0 0,0-1 16 0,0 0 16 15,-3-3 0-15,1 2 0 0,1 3-208 0,-1-1 128 16,-1-4-128-16,-2 4 0 0,1 0 160 0,-1 2-160 16,-2 2 160-16,-2-1-160 0,-3 1 128 0,-1 0-128 0,1 0 0 15,0 3 0-15,-2-1 0 0,2 3 128 0,3 0-128 0,-3 1 0 16,-3 3 0-16,0 0 0 0,-3 0 128 0,2 1-128 16,-4 1 0-16,2 1 0 0,-1 1 0 0,0 0 0 15,0 0 0-15,0 3 0 0,-1 0 0 0,1 2 0 16,-1-1 0-16,1 2 128 0,7 3-128 0,-8 0 0 15,-1 0 0-15,1 3 128 0,0 0-128 0,2 0 0 16,-1 3 0-16,3 4 0 0,-4 0 0 0,2 0 0 16,-2-1 0-16,1 1 0 0,0 2 0 0,1 0-160 15,2 1 160-15,-1 2 0 0,0 0 0 0,0 3 0 16,2 5 0-16,-2 2 0 0,0 2 0 0,2 2-128 16,1-1 128-16,-2 2 0 0,2 2 0 0,2 1 0 15,-1-2 0-15,1 1 0 0,0 0 0 0,1-1 0 0,1-5 0 16,2-2 0-16,-2 2 0 0,0 1 0 0,1-2 0 0,1 0 0 15,-2-3 0-15,2 0 128 0,0 1-128 0,0-2 144 16,-1-3-144-16,2 1 160 0,0-1-160 0,3-1 160 16,-3 1-160-16,3-3 160 0,0-3-16 0,2-3 0 15,-4-3 0-15,3 0 0 0,-2 2 0 0,3-2 0 16,-3-4 0-16,2 0 0 0,1 1 32 0,-2-2 0 16,-1-2 0-16,1-2 0 0,0-2 48 0,-2 0 16 15,1-1 0-15,1-1 0 0,-2-3 16 0,3-1 0 16,-2-1 0-16,-2 0 0 0,0-1-64 0,0-1 0 15,3-1 0-15,-1-1 0 0,4 4-64 0,3 0-128 16,-3 1 176-16,4-3-176 0,-2-4 128 0,3 4-128 16,1 3 0-16,0-1 0 0,-2-2 0 0,1 0 0 15,-1 3 0-15,0 3 0 0,0 0 0 0,-2 1 0 16,-1 2 0-16,-1 1 0 0,0 3 0 0,0 1 0 0,-1 0 0 0,0 3 0 16,0 0 0-16,0 1 0 0,-5 2-128 0,4 1 128 15,-3 3 0-15,3-1 0 0,-3-1 0 0,-1 3 0 16,0 4 0-16,-3-2 0 0,-1-3 0 0,1 2-144 15,1 4 144-15,0-3 0 0,-2-3 160 0,-1-2-160 16,0-8 224-16,0 0-48 0,-2 10-16 0,2-10 0 16,0 0 64-16,0 0 16 0,0 0 0 0,0 0 0 15,0 0 160-15,7-7 48 0,-2-4 0 0,0 1 0 16,1 0-128-16,0-1 0 0,3-5-16 0,-2 0 0 16,1 2-304-16,-1 1 160 0,2-2-160 0,0 2 128 15,3-1-128-15,0 1 0 0,1-2 0 0,1 4 0 16,2 2 0-16,-3 1 0 0,-1-1 0 0,2 5 0 0,3 3 0 15,-1 3 0-15,0 1 0 0,-2 1 0 0,-1 2 0 0,-1 3-144 16,0 2 144-16,-3 1 0 0,1 1 0 0,-1-1-128 16,-1 4 128-16,-2 0 0 0,1 3 0 0,-2-4 0 15,0-4 0-15,-1 2 0 0,-1 5 0 0,1-3 0 16,-2-4 0-16,1 0 0 0,1-1 0 0,-2 0 0 16,0-1 0-16,1-1 0 0,-3-8 0 0,5 7 128 15,-5-7-128-15,5 8 0 0,-5-8-144 0,0 0-128 16,0 0-32-16,9 1 0 15,-9-1-2400-15,10-1-496 0</inkml:trace>
  <inkml:trace contextRef="#ctx0" brushRef="#br1" timeOffset="89738.06">7466 13895 11967 0,'-10'-2'528'15,"10"2"112"-15,-10 3-512 0,3 1-128 0,1 3 0 0,0 1 0 0,-4 1 1504 16,2 2 272-16,0 2 48 0,2 3 16 0,-3 0-880 0,2 6-192 16,0 2-16-16,0 5-16 0,-3 2-64 0,3 4-16 15,1 0 0-15,0 1 0 0,0 1-176 0,2 0-32 16,2 4-16-16,2-2 0 0,0 0-160 0,0-2-16 16,0 1-16-16,2-3 0 0,2-1-48 0,0-3 0 15,-3-5 0-15,3-1 0 0,0 0 32 0,1-4 0 16,0-3 0-16,0-2 0 0,2-1-32 0,-2-2 0 15,5-2 0-15,-1-1 0 0,1-3-32 0,2-1-16 16,-1 0 0-16,1-2 0 0,0-3-384 0,0-1-80 16,2-3 0-16,-4 0-12128 0</inkml:trace>
  <inkml:trace contextRef="#ctx0" brushRef="#br1" timeOffset="90123.24">7851 14123 18431 0,'-11'-2'1632'0,"3"1"-1312"0,1 0-320 0,-2 3 0 16,-1 1 480-16,0 3 32 0,-3 1 0 0,-1 3 0 16,-1 5 288-16,0 0 64 0,-2 0 16 0,2 4 0 15,2 2-96-15,2 1-16 0,2 1 0 0,1 2 0 16,2 4-192-16,-1-3-64 0,2-1 0 0,4-2 0 15,3 0-256-15,1-5-48 0,-1 0-16 0,3-3 0 16,1-5 64-16,5-2 0 0,4-4 0 0,2 0 0 0,2-1 144 0,1-4 48 16,1-3 0-16,1-2 0 0,2-2 160 15,-3 0 32-15,0-3 16 0,-2-3 0 0,-1-1-112 0,-3 0-32 16,0-1 0-16,-1 0 0 0,-2-3 0 0,-1-1-16 16,-3-2 0-16,-1 3 0 0,0 4 16 0,-5-3 0 15,-2 1 0-15,-4 0 0 0,-1 2-176 0,-2 0-16 16,-3-3-16-16,-2 1 0 0,-1 1-144 0,-2 2-32 15,0 2 0-15,1 1 0 0,-2-2-128 0,-1 6 0 16,-1-1 0-16,1 5 0 0,2 3-176 0,1 1-64 16,-1 1-16-16,4 1 0 15,0 4-2032-15,3-2-400 0,1 3-96 0,3-1-16 0</inkml:trace>
  <inkml:trace contextRef="#ctx0" brushRef="#br1" timeOffset="90482.08">7917 13676 26079 0,'-11'-9'1152'0,"8"4"256"0,3 5-1136 0,0 0-272 0,0 0 0 0,4-6 0 16,-4 6 256-16,7-4 0 0,-7 4 0 0,12 2 0 15,1 2-64-15,1 0-32 0,2 2 0 0,3 5 0 16,3 1-160-16,0 2 0 0,1 0 0 0,2 3 0 0,4 3 0 0,0 3 208 16,-2 2-48-16,1 3-16 0,0 1-16 15,-2 3-128-15,-6 2 192 0,0 4-64 0,-3 2 208 0,-2 1 48 16,-4-2 0-16,-1 0 0 0,-4-1 112 0,1-2 16 16,-5-3 16-16,-1 1 0 0,-1 2-16 0,-1-1-16 15,-3-2 0-15,-1 0 0 0,0-2-80 0,-2-1-16 16,-2-3 0-16,0 1 0 0,1-3-144 0,-3-3-16 15,0 0-16-15,1-3 0 0,-3-1-80 0,0-4-16 16,2-4 0-16,4-3 0 0,-2-1-320 0,9-6-64 16,0 0 0-16,-8-3-10320 15,8 3-2064-15</inkml:trace>
  <inkml:trace contextRef="#ctx0" brushRef="#br1" timeOffset="90829.05">8747 13537 18431 0,'0'0'1632'0,"0"0"-1312"0,0 0-320 0,0 0 0 16,0 0 320-16,0 0 0 0,0 0 0 0,3 11 0 15,-2 2 208-15,1 1 48 0,1 4 0 0,-1 3 0 16,0 2 112-16,2 2 16 0,3 0 16 0,-3 4 0 16,1 0-16-16,-1 4 0 0,1 1 0 0,0 2 0 0,-2 0-32 15,2 4-16-15,-3 2 0 0,-2 0 0 0,0-1-208 0,0 0-32 16,0-5-16-16,0-2 0 0,0 2-32 0,0-6-16 16,-1-4 0-16,0-2 0 0,-2 1-96 0,2-3 0 15,0-3-16-15,1-4 0 0,1-4-64 0,0-1-16 16,2-1 0-16,-3-9 0 0,0 0-160 0,0 0-224 15,0 0 48-15,3-10-9600 16,0-1-1920-16</inkml:trace>
  <inkml:trace contextRef="#ctx0" brushRef="#br1" timeOffset="91186.29">8556 13701 23951 0,'-11'-9'1056'0,"8"0"224"0,2-1-1024 0,2-1-256 0,4-1 0 0,5 2 0 15,4 0 256-15,-3 1-16 0,-2-2 0 0,8 4 0 16,8 1 128-16,2 3 16 0,1-1 16 0,3 2 0 16,1 5 0-16,0 0 0 0,-1 0 0 0,1 1 0 15,3-2-32-15,-2 3-16 0,0 5 0 0,0 3 0 16,-1 2-16-16,-2 2 0 0,-1 2 0 0,-3 3 0 15,0 5-144-15,-5 0-16 0,-5-1-16 0,-2 4 0 16,-1 2 96-16,-5 1 0 0,-1 2 16 0,-3-1 0 16,-4-1 112-16,0-1 32 0,-4 0 0 0,-3-1 0 0,-3-4 128 0,-1-3 32 15,-3-4 0-15,-1 2 0 0,-2-2-64 0,-5-1-16 16,0-4 0-16,2 1 0 0,0-3-176 0,-1 0-48 16,-1-1 0-16,0 0 0 0,1-4-128 0,-1-4-16 15,3 1-128-15,1-2 192 0,2-5-416 0,1 0-96 16,1-3 0-16,3 0-10880 15,3-4-2176-15</inkml:trace>
  <inkml:trace contextRef="#ctx0" brushRef="#br1" timeOffset="91772.35">9408 14283 12895 0,'0'0'1152'0,"0"0"-928"0,0 0-224 0,0 0 0 16,0 0 2288-16,0 0 400 0,0 0 96 0,0 0 16 16,1-10-1184-16,2 0-224 0,3 1-48 0,-1-3-16 15,-3-1-240-15,3-3-32 0,1 0-16 0,-1-1 0 16,-1 0-192-16,3-2-32 0,-2-6-16 0,1-3 0 15,-1 0-16-15,-3-3 0 0,1-1 0 0,-3-3 0 16,-4-5-16-16,4 3-16 0,0 0 0 0,1-1 0 16,-1-3-400-16,1 4-80 0,-1 3-16 0,3 1 0 15,0 6-256-15,-1 4 0 0,-2 2 0 0,0 6 0 0,1 4 0 16,4 1 0-16,-2 0 0 0,-2 5 0 0,-1 5 0 0,0 0 0 16,0 0-144-16,0 0 144 0,0 0-128 0,2 13 128 15,3 3-128-15,0 5 128 0,1 1-128 0,2 2 128 16,0-1-128-16,2 3 128 0,-1 0 0 0,1 1-128 15,0-2 128-15,1 1 0 0,0-2 0 0,1 1 0 16,0-1 0-16,2-4 0 0,-3-6 0 0,1-3 0 16,0-1 0-16,2 0 0 0,-5-5 0 0,2-1 0 15,-1-7 0-15,0 1 0 0,0 0 224 0,1-2-32 16,-1-3 0-16,-1-3 0 0,1-4 176 0,-4 1 16 16,1-2 16-16,-2 0 0 0,0-5-64 0,-2-2-16 15,-1 0 0-15,2-1 0 0,-3-2 0 0,-1-6-16 16,-2-5 0-16,-2-3 0 0,2-3-64 0,0 2-16 15,0-1 0-15,-1 3 0 0,2 4-96 0,1 5 0 0,0 3-128 0,0 5 192 16,0 4-192-16,0 1 0 0,3 4 0 0,-2 4 0 16,-1 2 0-16,0 6 0 0,2-7 0 0,0 3-160 31,-2 4-224-31,0 0-64 0,0 0 0 0,0 0 0 16,0 0-2368-16,0 0-464 0,10-2-112 0</inkml:trace>
  <inkml:trace contextRef="#ctx0" brushRef="#br1" timeOffset="92139.88">10161 13223 19343 0,'0'0'1728'0,"0"0"-1392"15,0 0-336-15,0 0 0 0,2 13 2048 0,-1 1 352 16,-1 0 64-16,2 1 16 0,-2 1-1520 0,0 2-288 15,-3 3-64-15,0 1-16 0,0-4 16 0,-2 3 0 16,1 3 0-16,-2 4 0 0,2-1-96 0,0-2-32 16,-1-3 0-16,1 5 0 0,1 0-112 0,0 3-32 15,2-6 0-15,1-2 0 0,1-1 16 0,2-2 0 16,0-2 0-16,2-3 0 0,2-5 160 0,4-1 48 16,-1 0 0-16,2-3 0 0,0 1 0 0,2-2 0 15,2 0 0-15,-1-2 0 0,4 2-176 0,1-2-16 16,2-2-16-16,-3 0 0 0,3 0-160 0,0 0-48 15,-1 1 0-15,0-1 0 0,0-2-144 0,0 0 160 16,2 1-160-16,-2 0 160 0,1-1-160 0,-1-2 0 0,-2 1 144 16,-2-1-144-16,0 1 0 0,-2 0 144 0,-3 0-144 0,-1-2 0 15,-2 1-160-15,-1 0-144 0,-8 4-16 0,8-5-16 32,-2-2-2288-32,-5-2-448 0,-1 1-80 0</inkml:trace>
  <inkml:trace contextRef="#ctx0" brushRef="#br1" timeOffset="92541.16">10117 13484 29775 0,'0'0'1312'0,"0"0"288"0,1-10-1280 0,4-1-320 16,5 1 0-16,1-1 0 0,2 3 400 0,2 2 32 15,1-2 0-15,1-1 0 0,3 1 80 0,0 0 0 16,2 1 16-16,3 1 0 0,1-3-160 0,-4 0-48 15,-1 1 0-15,4 3 0 0,3 0-96 0,2-1-32 16,-4-4 0-16,0 3 0 0,-2 4-64 0,-4-1-128 16,-4-4 176-16,-3 4-176 0,-3 0 176 0,-10 4-176 15,9-2 160-15,-9 2-160 0,3-10 144 0,-3 10-144 16,0 0 128-16,0 0-128 0,-8-11 0 0,-2 1 0 16,-2 0-224-16,-5 5 80 15,-3-1-288-15,0 2-48 0,-3 0-16 0,2 0 0 0,3 1 112 0,0 1 32 16,7 0 0-16,0 0 0 0,2-2 352 0,9 4-144 15,0 0 144-15,0 0 0 0,0 0-128 0,0 0 128 0,-3-5 0 16,3 5 0-16,0 0-128 0,0 0 128 0,3-5 0 16,4 3 0-16,5 2 0 0,2-1 0 0,2-1 0 0,0-1 0 15,1 0 0-15,-1 0 0 0,2 0 0 0,-1 0 0 16,0 0 0-16,-1-1 0 0,1-2 0 0,-2 1 0 16,-1 4-128-16,-1-3 128 0,-1-1-192 0,-2 1-9280 15,-10 4-1856-15</inkml:trace>
  <inkml:trace contextRef="#ctx0" brushRef="#br1" timeOffset="93098.93">10058 13271 20895 0,'-7'-8'928'0,"7"8"192"0,-6-5-896 0,2-1-224 0,4-3 0 0,2 2 0 15,-2 7 1184-15,7-9 192 0,0 0 32 0,3 0 16 16,4-2 32-16,2 0 0 0,4 0 0 0,0-1 0 16,3 1-320-16,2 0-64 0,3 2-16 0,2-3 0 0,0 0-304 0,2-1-64 15,2 2-16-15,7-1 0 0,1 1-256 0,1 1-48 16,-2 1-16-16,-3 1 0 0,-3-4-128 0,-2 3-32 15,-4 2 0-15,-1 0 0 0,-2-1-192 0,-1 1 176 16,-3 0-176-16,0 4 160 16,-2 2-2208-16,-5-2-432 0</inkml:trace>
  <inkml:trace contextRef="#ctx0" brushRef="#br1" timeOffset="95848.33">11395 9542 18831 0,'0'-15'832'0,"0"15"176"0,0 0-816 0,8-5-192 16,-8 5 0-16,7-4 0 0,-7 4 0 0,0 0 0 16,9 4 0-16,-9-4 0 0,3 8 400 0,-1 5-16 15,-2 2 0-15,-2 6 0 0,-1 5 432 0,-4 5 80 16,-1 0 0-16,-2 4 16 0,-3 6-240 0,-2 5-48 0,-4 6-16 16,0 5 0-16,1 3-224 0,1 2-64 0,-2 0 0 0,3-2 0 15,-2-7-176-15,4-2-144 0,1-3 192 0,2-4-192 16,0-6 336-16,2-6-32 0,1-6-16 15,3-5 0-15,-3-2 576 0,4-5 112 0,0-7 32 0,4-7 0 16,0 0 80-16,0 0 32 0,0 0 0 0,0 0 0 16,-3-7-320-16,3-6-64 0,1-3-16 0,4-4 0 15,-2-3-336-15,4-3-80 0,1-5-16 0,3 1 0 16,0 0-288-16,4 0 128 0,-1-3-128 0,2 1 0 16,2-2 128-16,2-2-128 0,-1-2 0 0,3 2 0 15,2 0 0-15,3 3 0 0,3 2 0 0,-1 2 0 16,0 4 0-16,1 0-176 0,-1 2 176 0,-2 4-160 15,-1 1 160-15,-1 5-160 0,0 1 160 0,-1 4-160 16,-2 1 160-16,-1 6 0 0,-2 3-144 0,-1 4 144 16,-3 2-128-16,-2 4 128 0,-1 5-160 0,-1 6 160 0,-3 3-192 0,-2 3 48 15,0 3 16-15,-2 4 0 0,0 3 128 0,-7-1 0 16,0 1-144-16,0-1 144 0,-1-2 0 0,-2-2 0 16,-3 0 0-16,0-2 0 0,2 0 0 0,-1-1 0 15,0-3 0-15,0 0 0 0,0-3 0 0,-1 1 0 16,1 2 0-16,-1-2 0 0,4-4 0 0,0-2 128 15,0-1-128-15,4-2 0 16,4 0-320-16,3-4-160 0,-3 0-32 0,6-5 0 16,2 0-2816-16,3-6-560 0</inkml:trace>
  <inkml:trace contextRef="#ctx0" brushRef="#br1" timeOffset="96232.48">12486 10020 7359 0,'-6'-4'656'0,"-2"-1"-528"0,0 3-128 0,-1 4 0 16,-2 6 4720-16,-1 3 912 0,-4 2 176 0,0 5 32 16,-4 3-4480-16,0 2-896 0,-3 1-176 0,1 5-32 15,-1 1 0-15,2 4 16 0,2 5 0 0,5 2 0 16,3 0-128-16,7 1-16 0,3 0-128 0,2-6 192 15,5-3-192-15,7-5 0 0,5-4 0 0,5-3 0 16,2-3 352-16,5-5-32 0,2-4 0 0,1-5 0 0,3-1 352 16,1-5 64-16,3-3 16 0,0-5 0 0,2-5 48 0,2-2 16 15,1-4 0-15,-2-1 0 0,-1-1-208 0,-4-3-32 16,-5-2-16-16,-3-1 0 0,-4 1 32 0,-4-2 16 16,-4-1 0-16,-4-1 0 0,-3-1-32 0,-5 2-16 15,-3 4 0-15,-4-5 0 0,-4-3-192 0,-1 2-48 16,-3 1 0-16,-1 3 0 0,-3 3-144 0,-1 1-48 15,-2 2 0-15,-1 6 0 0,-1 5-128 0,0 2-256 16,0 0 64-16,-1 6 16 16,-4 4-1888-16,2 4-384 0,0 4-80 0,0 4-14816 0</inkml:trace>
  <inkml:trace contextRef="#ctx0" brushRef="#br1" timeOffset="97185.73">11948 11514 6447 0,'0'0'272'0,"0"0"80"0,0 0-352 0,0-9 0 16,0-1 0-16,0 1 0 0,0 9 3296 0,-3-8 592 16,3 8 112-16,-5-11 32 0,-4 2-2304 0,0-1-448 15,1 1-80-15,-6 0-32 0,0 0-336 0,-4 2-64 16,-2-2 0-16,-1 2-16 0,-1 4 80 0,0-1 0 15,-1 1 16-15,-1 5 0 0,0 0-224 0,1 2-48 16,2 2-16-16,4 1 0 0,1 0-368 0,2 0-64 16,3-3 0-16,3 3-128 0,2 1 0 0,2 2 0 15,2 1 0-15,4 1 0 0,3-1-128 0,4 5 128 16,3-2 0-16,3 0-144 0,3 1 144 0,3 0 0 16,3 2 160-16,-2 0-160 0,0 1 128 0,1 2-128 15,3 0 0-15,-2 2 0 0,0-1 144 0,-5 0-144 16,-1-1 128-16,-3 2-128 0,-1 2 0 0,-3-1 0 0,-5-2 0 15,-1-2 0-15,-2-3 0 0,-4 1 0 0,-5-1 0 16,-1-2 128-16,-7-4 368 0,-1-2 64 0,-4 0 16 0,-4-1 0 16,-3-2 192-16,-2-2 64 0,-1-1 0 0,-2-2 0 15,-1 2-288-15,1-4-48 0,-1-3-16 0,1 0 0 16,1-2-224-16,1 0-32 0,3 0-16 0,1 0 0 16,1-3-208-16,4 3 0 0,1-1 0 0,5 0 0 31,1 0-496-31,5 0-144 0,4-2-16 0,4 1-16 0,4 1-2336 15,6-1-480-15,7-3-96 0</inkml:trace>
  <inkml:trace contextRef="#ctx0" brushRef="#br1" timeOffset="97501.96">12657 11016 28559 0,'0'0'2544'0,"0"0"-2032"15,-9 3-512-15,2 3 0 0,-3 4 416 0,0 5-16 16,-1 2 0-16,-3 4 0 0,0 1-128 0,2 2-16 16,0 5-16-16,0 4 0 0,-2 5 128 0,-1 1 16 15,1 1 16-15,0 1 0 0,1 2-80 0,-2-1-32 16,0-1 0-16,1-4 0 0,-2 2-160 0,1-2-128 15,-2-1 192-15,1-3-192 0,-1-2 160 0,1-1-160 0,0-4 128 16,2 2-128-16,1-5 128 0,2-2-128 0,0-1 128 0,3-2-128 31,4-2-960-31,1-2-256 0,0-1-64 0,1-2-12608 0</inkml:trace>
  <inkml:trace contextRef="#ctx0" brushRef="#br1" timeOffset="97836.66">12818 11618 30399 0,'-12'0'1344'0,"3"3"288"0,-1 0-1312 0,1 6-320 16,-3 3 0-16,1 2 0 16,-2 1 320-16,-1 1-16 0,-2 1 0 0,4 3 0 0,-2 2-112 15,1 0 0-15,5-1-16 0,0 0 0 0,2-3 16 0,2-1 0 16,4-1 0-16,2-2 0 0,3-4-16 0,-1 0 0 15,7 0 0-15,0-4 0 0,5-2 144 0,0-4 16 16,4-2 16-16,0 0 0 0,3 0 48 0,0-3 16 16,-2-6 0-16,1 0 0 0,-3 1-32 0,-2-4 0 15,-1-1 0-15,-3-1 0 0,-1-1 64 0,-4-3 16 16,-1 0 0-16,-5 1 0 0,-2-2 48 0,-1 0 0 16,-5-1 0-16,-2 0 0 0,-4 3-144 0,-1 3-32 15,-3 0 0-15,0 2 0 0,-1 1-176 0,1 4-32 16,-2 0-128-16,2 3 192 0,-2 1-368 0,3 3-80 15,0 2 0-15,2 1-16 16,2-1-1808-16,5 2-352 0,6-2-80 0,0 0-13520 0</inkml:trace>
  <inkml:trace contextRef="#ctx0" brushRef="#br1" timeOffset="98267.85">13412 11535 28623 0,'-5'15'1264'16,"4"-2"272"-16,0 5-1232 0,-1 2-304 0,-2 1 0 0,-3 4 0 16,-2 8 560-16,-3 2 48 0,-1 3 16 0,-3-1 0 15,-2 1-112-15,-1 2 0 0,-3 1-16 0,-1-3 0 16,-5-1-256-16,2-1-48 0,2-1-16 0,2-3 0 16,1-3-16-16,3-6 0 0,3-5 0 0,2-1 0 0,1-2 336 0,4-6 64 15,0-3 16-15,8-6 0 0,0 0 160 0,0 0 32 16,5-8 16-16,1-5 0 0,5-7-176 0,-1-3-32 15,1-5-16-15,2-1 0 0,3-1-320 0,2-2-64 16,3-3-16-16,2-2 0 0,1-1-160 0,-1-3 128 16,1 1-128-16,0-1 128 0,-1-2-128 0,1 4 0 15,2 4 0-15,-4 6 0 0,1 1 0 0,-2 4 0 16,1 3-128-16,0 4 128 0,1 4 0 0,-1 3-176 16,-5 3 176-16,-1 3-128 0,-3 4 128 0,-3 6 0 15,0 4 0-15,-4 1 0 0,-2 3 0 0,-3 4 0 16,-1 0 0-16,-6 4 0 0,-3 3 0 0,-2 2-128 15,-2 1 128-15,-2-1 0 0,-5-1 0 0,1-2 0 0,-3-6 0 16,0-2 0-16,0-3 0 0,1-2 0 0,3-2 144 0,0-4-144 16,2-2 176-16,0-3-176 0,2-2 160 0,3-1-160 15,0-4 0-15,3 0-240 0,2-4 32 0,2-1 0 32,3-2-2400-32,5 0-464 0,2-1-112 0</inkml:trace>
  <inkml:trace contextRef="#ctx0" brushRef="#br1" timeOffset="98694.78">13763 11787 30399 0,'0'0'2704'0,"0"0"-2160"0,0 0-544 0,0 0 0 0,0 0 480 0,5 12-16 16,-2 2 0-16,4-4 0 0,3 0-288 0,2-2-176 15,0-3 192-15,4 1-192 0,1-2 176 0,1-1-176 16,2-2 160-16,5-2-160 0,0-4 224 0,4-2-48 16,-1-1-16-16,2 0 0 0,0-3 80 0,-1-1 16 15,1-3 0-15,-5 1 0 0,-1 0 80 0,-4-2 32 16,0-4 0-16,-4 2 0 0,-2 0 80 0,-3 1 32 16,-1-2 0-16,-5 5 0 0,-1-4 64 0,-5 1 16 15,-4 2 0-15,-3 1 0 0,-1 2 48 0,-5 2 16 16,-1 3 0-16,-4 2 0 0,-2 4-224 0,-2 2-32 15,-2 1-16-15,1 6 0 0,-4 5-352 0,1 3 0 16,-4 2 0-16,2 2 0 0,2 2 0 0,2 3 0 16,0 4 0-16,4-1-128 0,5 1 128 0,3-1 0 15,1 0 128-15,4-2-128 0,0-2 0 0,5 0-128 0,2-5 0 0,3 1 0 16,1-2 128-16,4-3-192 0,2-2 192 0,3-2-192 31,1 0-384-31,5-1-64 0,4 0-32 0,1-1 0 16,3-4-2144-16,1 0-416 0,0-3-96 0,5-2-10912 0</inkml:trace>
  <inkml:trace contextRef="#ctx0" brushRef="#br1" timeOffset="99038.6">15087 11759 31327 0,'-23'-12'2784'0,"6"7"-2224"0,-2 1-560 0,-1 0 0 0,-1 4 784 0,-3 0 48 16,-5 4 16-16,-2 1 0 0,1 0-208 0,1 2-32 16,0-1-16-16,5 3 0 0,-1 3-48 0,5-4-16 15,2 0 0-15,4 2 0 0,1 1-272 0,5 0-48 16,3 0-16-16,3 0 0 0,3 1-192 0,3 0 0 16,4 0 128-16,3 1-128 0,1 1 0 0,4 2 0 15,4 0 128-15,-2 2-128 0,-2-2 0 0,4 5 176 16,0 0-176-16,0 1 160 0,-3 0-160 0,0 2 0 15,-4-1 144-15,-2 2-144 0,-2-2 160 0,-3 0-32 16,-1 1-128-16,-5-4 192 0,-4-1 160 0,-2-3 32 16,-1-2 0-16,-6 1 0 0,-3-3 256 0,-3-2 64 0,-3-2 16 15,0 0 0-15,-6 1-96 0,3-4-32 0,-2-2 0 0,-2 0 0 16,-2 1-336-16,-3 1-80 0,-1-2-16 0,3 0 0 31,-1 0-1216-31,2 1-240 0,3 0-48 0,2 0-18144 0</inkml:trace>
  <inkml:trace contextRef="#ctx0" brushRef="#br1" timeOffset="99872.64">12085 13768 22111 0,'-12'-12'1968'0,"7"4"-1584"0,-3 0-384 0,0 1 0 15,0 1 896-15,1-2 112 0,-2 0 16 0,1 0 0 16,-4 1-192-16,0 3-48 0,-2-1 0 0,-2 0 0 16,-1-2-352-16,-3 4-80 0,-2 2-16 0,0 4 0 15,-1 3-144-15,-2 1-16 0,-4 1-16 0,1 3 0 16,2 5 928-16,1 1 192 0,-3 2 48 0,4 3 0 15,2 2-1680-15,2 4-336 0,4 1-64 0,0 4-16 0,2 1 768 0,4-1 0 16,4-2 0-16,0-1 0 0,3-3 0 0,3-2 0 16,3-5 0-16,3-2 0 0,0-3 0 0,5-1 128 15,3-3-128-15,3-5 160 0,4-2 144 0,3-6 16 16,2-3 16-16,4-5 0 0,2-4-16 0,3-4-16 16,-1-3 0-16,3-2 0 0,-1-2-128 0,-3-4-32 15,-1-4 0-15,-2-1 0 0,-1-2-144 0,0-2 160 16,1 0-160-16,-1-2 160 0,1-3 48 0,-3-3 16 15,0-3 0-15,-2-3 0 0,0-1 0 0,1 0 0 16,-4 4 0-16,-1 1 0 0,-3 0-224 0,-1 6 0 16,-3 2 128-16,-5 7-128 0,0 6 0 0,-3 6 0 15,1 5-192-15,-5 3 192 0,0 2-128 0,-2 11 128 0,0 0 0 0,0 0 0 16,0 0 0-16,-7 10 0 0,-2 6 0 0,-1 7 0 16,-1 7 128-16,-1 2-128 0,-4 1 0 0,1 8 0 15,-1 5 128-15,-3 2-128 0,0-1 0 0,3 5 0 16,0 4 128-16,1-1-128 0,-1-2 0 0,1-2 144 15,1-1-144-15,1-1 0 0,3-2 0 0,0-2 128 16,3-1-128-16,2-5 0 0,1-4 0 0,3-3 0 16,2-4 0-16,3-1-144 0,1-5 0 0,2-3 0 15,4-1-2176 1,3-4-432-16,1-2-96 0</inkml:trace>
  <inkml:trace contextRef="#ctx0" brushRef="#br1" timeOffset="100220.18">12526 13821 33167 0,'-15'2'1472'0,"6"2"304"0,0 4-1424 0,2 4-352 16,0 2 0-16,0 6 0 0,1 4 144 0,-1 4-144 15,2-2 192-15,-3 3-192 0,1 2 0 0,0 0 0 16,-1-2 0-16,-2-3 0 0,0-1 144 0,0-4-144 15,0-3 0-15,2-2 144 0,-1-4-144 0,2-2 128 16,-1-3-128-16,8-7 128 0,0 0 208 0,0 0 48 16,0 0 0-16,0 0 0 0,0 0 256 0,10-12 64 15,1-4 16-15,1-4 0 0,3-3-304 0,0-4-64 16,2-1-16-16,-1-2 0 0,1-3-144 0,0-1-48 0,2 1 0 0,0 3 0 16,2 4-144-16,2 2 0 0,-2 0 0 0,3 6 0 15,-2 4 0-15,2 2 0 0,-3 2 0 0,0 3 0 16,-4 0 0-16,2 5-176 0,-4 2 176 0,1 2-192 31,-2 2-832-31,-2 1-160 0,0 2-32 0,0 3-9664 0,1 3-1936 0</inkml:trace>
  <inkml:trace contextRef="#ctx0" brushRef="#br1" timeOffset="100826.62">13273 14085 11967 0,'0'0'1072'0,"-8"-7"-864"16,2-1-208-16,-3 2 0 0,2 0 2528 0,-1 0 464 15,0-2 80-15,-2 2 32 0,0 1-1712 0,0 0-352 0,-5-1-64 0,2 3-16 16,-1 3-512-16,2 1-96 0,0 1-32 0,-1 2 0 16,-5 4-32-16,0 1-16 0,-2 2 0 0,1 2 0 15,-3 1 272-15,2 3 48 0,1-1 16 0,-1 2 0 16,2 2-32-16,2-1-16 0,3 2 0 0,0 4 0 15,0 1-320-15,3 1-64 0,3 2-16 0,0-3 0 16,3-2-160-16,1-1 0 0,3-5 0 0,3-2 0 16,0-5 128-16,5-2-128 0,-2-3 192 0,4-3-64 15,3-3 192-15,-1-5 16 0,3-4 16 0,0 0 0 16,2-2-96-16,-1-3-32 0,1-5 0 0,1 0 0 16,-1 1-80-16,-2-2-16 0,1-1 0 0,-5-1 0 15,0 1 64-15,1 5 0 0,0-1 0 0,-3 2 0 16,-3 1-64-16,-4 2 0 0,1 2 0 0,0 3 0 15,-3 7 16-15,0 0 0 0,0 0 0 0,0 0 0 0,0 0 0 16,0 10 0-16,0 4 0 0,-1 2 0 0,-2 1-16 0,0 4 0 16,2 2 0-16,0 4 0 0,-4 1-128 0,-1 0 0 15,-2-1 0-15,2 1 0 0,0 3 0 0,-1-3 0 16,0-1 0-16,-1-3 0 0,4-1 0 0,2-1 0 16,2-3-192-16,1-4 192 15,-1-4-672-15,3-1-16 0,3-1 0 0,2-4 0 16,3-2-2400-16,3-3-496 0,2-4-80 0,3-5-32 0</inkml:trace>
  <inkml:trace contextRef="#ctx0" brushRef="#br1" timeOffset="101380.37">13598 14180 33167 0,'-12'-13'1472'0,"8"9"304"0,4 4-1424 0,0 0-352 0,0 0 0 0,0 0 0 16,0 0 208-16,0 0-16 0,-5 6-16 0,1 2 0 15,4-8-176-15,-4 12 0 0,-4 0 0 0,0 2 0 16,-2 3 0-16,-1 1 0 0,0 0 0 0,-3 4 0 16,0 1 0-16,1 3 208 0,0 1-16 0,2-2-16 15,0 0 176-15,1-1 32 0,1 0 16 0,4-2 0 16,0-3-144-16,3-3-16 0,0-3-16 0,3-3 0 15,-1-10-32-15,5 6-16 0,5-2 0 0,0-4 0 16,2-2 144-16,5-5 48 0,1-1 0 0,4-6 0 0,-4-2-176 16,4-1-16-16,2 1-16 0,0-3 0 0,0-3-160 0,-2 1 192 15,-2-2-192-15,1 0 192 0,0 2-192 0,-1 0 0 16,-5 2 144-16,1 2-144 0,-2 3 0 0,-4 4 0 16,-1 3 0-16,-3 2 128 0,-6 5-128 0,0 0 0 15,0 0 0-15,4 6 0 0,-4 3 0 0,-2 4 0 16,-3 7 0-16,1 3 0 0,-5 1 0 0,2 3 0 15,-3-1 0-15,4 2 128 0,-3 3-128 0,2-3 0 16,0 2 0-16,3-3 128 0,1 0-128 0,2-4 0 16,1-3 0-16,2-5 0 0,2-3 0 0,1-3 0 15,3-4 0-15,4 0 0 0,-1-5 0 0,3-2 0 16,2-7 0-16,1-2 0 0,3-3 192 0,-2-3-48 16,-2-3 0-16,2-4 0 0,-2-2 48 0,1-3 0 0,-1-1 0 15,0-2 0-15,-3-2 80 0,0-1 32 0,1 2 0 0,-1 0 0 16,-5 1-128-16,1 5-32 0,-2 1 0 15,0 4 0-15,1 3-144 0,0 2 128 0,-2 3-128 0,1 2 128 16,-4 1-128-16,2 3 0 0,-5 8 0 0,0 0 0 16,1-8 0-16,-1 8-272 0,-1-6 32 0,1 6 16 31,0 0-1680-31,0 0-336 0,0 0-64 0,0 0-8832 0,9 6-1760 0</inkml:trace>
  <inkml:trace contextRef="#ctx0" brushRef="#br1" timeOffset="101833.72">14593 14251 35583 0,'-9'7'1584'0,"6"3"320"0,1 3-1520 0,-1 6-384 16,-1 2 0-16,-3 3 0 0,0 3 0 0,-2 1 128 15,1 3-128-15,-1 1 0 0,-1 0 128 0,0 1-128 16,-3 1 128-16,0 0-128 0,-2-3 128 0,-4-1-128 16,1-2 128-16,-3 0-128 0,2-1 144 0,1-2-144 15,1-4 192-15,1-2-192 0,3-2 608 0,3-4 16 16,2-4 0-16,0-3 0 0,8-6 192 0,0 0 32 16,0 0 16-16,0 0 0 0,0 0-320 0,5-11-64 0,1-4-16 15,5-2 0-15,0-3-224 0,5-2-48 0,4-2-16 0,0 1 0 16,3 1-176-16,3-1 0 0,3-2 0 0,1 2 128 15,-1 0-128-15,2 2 0 0,-1 3 0 0,0 2 0 16,-3 0 0-16,0 5-144 0,-4 1 144 0,0 5 0 16,1 3 0-16,-5 4 0 0,-2 0 0 0,1 6 0 15,-1 3 0-15,0 3 0 0,-2 2 0 0,-1 3 0 16,-2 2 0-16,-1 4 0 0,-3 0 144 0,-1 1-144 16,-4 1 128-16,1 4-128 0,-1 2 128 0,-3 0-128 15,-4-1 128-15,0-1-128 0,2-1 0 0,0-1 128 16,-4 0-128-16,3-3 0 0,-1 1 0 0,3-5 0 15,-1 1-832-15,-1-1-192 0,-1-2-32 0,2-1-11552 16,-2 5-2320-16</inkml:trace>
  <inkml:trace contextRef="#ctx0" brushRef="#br1" timeOffset="104392.87">5973 16214 10079 0,'0'0'448'0,"0"0"80"0,0 0-528 0,0 0 0 0,0 0 0 0,0 0 0 15,0 0 704-15,0 0 48 0,0 0 0 0,-1 10 0 16,1-10-48-16,3 9-16 0,-3-9 0 0,3 10 0 15,-3-10-80-15,0 0-16 0,0 0 0 0,3 9 0 16,3 3 48-16,-6-12 0 0,0 0 0 0,0 0 0 16,7 3 64-16,-7-3 0 0,9 0 16 0,-1 0 0 15,0-3 32-15,-1-3 0 0,1-3 0 0,-1-2 0 16,1-1-64-16,0-4-16 0,1-3 0 0,0-3 0 0,-1-1-160 16,3-1-48-16,-2-3 0 0,1 1 0 0,-1 0-208 0,1-1-32 15,1-3-16-15,-3 0 0 0,-1-2-48 16,2 2-16-16,0 0 0 0,0 2 0 0,-3-2-144 0,0 1 192 15,-1 0-192-15,-3 0 192 0,2 2-192 0,-1 0 0 16,-1 1 144-16,-1 3-144 0,-2 3 0 0,-1 2 0 16,0 1 0-16,-1 1 128 0,-1 2-128 0,-2 2 0 15,-1 1 128-15,0 0-128 0,3 1 0 0,0 2 144 16,-4 0-144-16,2 1 0 0,0 3 240 0,-1 0-64 16,1 1-16-16,6 3 0 0,-10 0 96 0,1 3 0 15,1 2 16-15,2 1 0 0,-2 2-272 0,2 2 0 16,0 2 0-16,0 0 0 0,0 3 0 0,0 1 0 15,2-1 0-15,2 5 0 0,-2 2 0 0,3 2-144 16,1 2 144-16,1 2-128 0,0 5 128 0,3 2 0 0,-2 2 0 0,2-1 0 16,2 1 0-16,-1 0 0 0,2-2 0 0,1-1 0 15,0-1 0-15,1-1 0 0,-1-2 0 0,1-3 0 16,2 1 0-16,-2-5 0 0,0-5 0 0,2 1 0 16,-3 0 0-16,1-5 0 0,-2-5 0 0,1-3 128 15,-8-6 32-15,10 7 16 0,0-5 0 0,1-2 0 16,-3-2 144-16,2-3 16 0,0-4 16 0,-4-2 0 15,-4-4-48-15,2-1-16 0,2-3 0 0,-1-1 0 16,1-2-128-16,3 2-32 0,2-2 0 0,-1 1 0 16,1 0-128-16,1 2 0 0,-2 4 0 0,2-1 128 15,1 2-128-15,-1 0 0 0,1 4 0 0,-1 3 0 16,0 3 0-16,0 0-176 0,0 2 176 0,-2 4-128 0,0 3 128 16,1 1-192-16,1 2 192 0,-1 1-192 0,0 2 192 15,1 0-208-15,-3 3 80 0,0-1 128 0,-4 0 0 0,2 0 0 16,-3-1 0-16,2 1 0 0,-1-2 0 0,-1-1 0 15,-1 0 0-15,-3-10 0 0,0 0 0 0,0 0 0 16,0 0 0-16,0 0 0 0,0 0 192 0,0 0-64 16,0 0 0-16,8-6 0 0,-2-2 80 0,1-5 16 15,-2-1 0-15,2 0 0 0,-3 0-96 0,0-1-128 16,1 0 176-16,0 2-176 0,3 1 0 0,1 1 0 16,0 1 0-16,-3 2 0 0,-6 8 0 0,0 0 0 15,10-3 0-15,1 3 0 0,-1 2 0 0,0 3 0 16,0 2 0-16,-2 3 0 0,1 2 0 0,4-1 0 15,-2 1 0-15,0 1 0 0,-2 2 0 0,-1 1 0 16,1 1 0-16,-4-2 0 0,1-1 0 0,-1 2 0 0,-1 0 128 16,0-2-128-16,2-3 0 0,-4-1 0 0,0-1 128 0,1 0-128 31,2-1-1088-31,-5-8-288 0,0 0-48 0,10 5-13616 0</inkml:trace>
  <inkml:trace contextRef="#ctx0" brushRef="#br1" timeOffset="104817.64">7292 15229 22111 0,'-8'5'1968'0,"-1"3"-1584"16,0 2-384-16,0 0 0 0,-2 1 320 0,0 2-32 15,-2 2 0-15,1 5 0 0,1 3 432 0,1 5 96 16,0-3 16-16,-1 3 0 0,2 3-160 0,3 0-32 0,1 2 0 0,1-1 0 16,3 1-176-16,1 1-32 0,0 1-16 0,4-1 0 15,2-1-288-15,0-1-128 0,0-3 128 16,-1-1-128-16,2 0 0 0,-3-3 128 0,2-2-128 0,1-2 0 16,1-2 0-16,3-1 0 0,1-6-144 0,3-1 144 31,-4-1-1856-31,1-3-256 0,-1 0-48 0</inkml:trace>
  <inkml:trace contextRef="#ctx0" brushRef="#br1" timeOffset="105103.38">7616 15182 26207 0,'-16'9'1152'0,"6"-1"256"0,1 3-1136 0,-4 5-272 16,2 5 0-16,0 2 0 0,2 3 320 0,1 1 0 15,1 2 0-15,3 0 0 0,-3 2 288 0,4-1 64 16,2-3 16-16,1 1 0 0,2-1-256 0,1 1-48 16,3-2-16-16,-2-3 0 0,3 2-240 0,2-1-128 15,3-3 160-15,-1-1-160 0,0-3 0 0,1-1 128 16,1-4-128-16,1 0 0 0,-3 0 0 0,0-2 144 15,-11-10-144-15,14 4 128 0,0-1-128 0,-1 0-176 16,-1-3 48-16,-1 0 0 16,-1-1-1600-16,-10 1-320 0,0 0-64 0,3-8-9664 0</inkml:trace>
  <inkml:trace contextRef="#ctx0" brushRef="#br1" timeOffset="105299.86">7290 15658 24879 0,'-9'-6'2208'0,"9"6"-1760"0,0 0-448 0,0 0 0 16,10-7 528-16,2 2 32 0,2 1 0 0,1-2 0 16,3 1-432-16,1-1-128 0,2-4 0 0,2 0 0 15,3 0 384-15,1-1-16 0,1-1-16 0,4 0 0 16,2-2-16-16,-2 3 0 0,-4-1 0 0,1 1 0 16,0 1-336-16,-1 1 128 0,-4 1-128 0,-1 1 0 15,-1-1-1344-15,-3-1-320 0,-1 0-80 0,-3 2-9648 16</inkml:trace>
  <inkml:trace contextRef="#ctx0" brushRef="#br1" timeOffset="105576.19">7851 14966 23039 0,'0'0'2048'0,"0"0"-1648"15,0 0-400-15,10 6 0 0,2-2 912 0,-2 1 112 16,1 4 0-16,2 2 16 0,2 2-272 0,0 2-48 16,-1 1-16-16,2 1 0 0,0 4-128 0,1 1-16 15,-2-1-16-15,2 2 0 0,-3 3-96 0,0 2 0 0,-3 3-16 16,-1 1 0-16,-1-2 48 0,-6 2 16 0,-2 1 0 0,0-2 0 16,-1 1-112-16,-1-1 0 0,-2-1-16 0,-6 0 0 15,-1-1-160-15,0-2-16 0,-1-2-16 0,0 0 0 16,-1 2-176-16,0-3 0 0,2-2 0 0,4-2 128 31,-1-3-2688-31,3-1-560 0</inkml:trace>
  <inkml:trace contextRef="#ctx0" brushRef="#br1" timeOffset="106058.68">9009 14728 22799 0,'0'0'1008'0,"0"0"208"0,-3 9-960 0,1 1-256 0,-4 1 0 0,3 3 0 16,2 4 416-16,0 3 32 0,0 1 16 0,2 3 0 16,1 3 272-16,0 2 48 0,-2 1 16 0,3-1 0 15,2-2-48-15,-1 1-16 0,2-3 0 0,-1 3 0 16,1-3-288-16,-1-2-64 0,0 1-16 0,-2-2 0 16,-1 0-224-16,1-1-144 0,-1-6 192 0,2 1-192 15,-1-2 144-15,1-3-144 0,-2-2 0 0,-2-10 144 16,0 0-1776-16,0 0-352 0,0 0-80 0</inkml:trace>
  <inkml:trace contextRef="#ctx0" brushRef="#br1" timeOffset="106378.69">8835 14737 23951 0,'0'0'2128'0,"0"0"-1696"15,0 0-432-15,8-6 0 0,0 1 448 0,3 0 0 16,3-3 0-16,6 2 0 0,4 1 432 0,2 0 80 16,0 2 32-16,3 1 0 0,6 1-352 0,-1 2-64 15,3 2 0-15,-1 3-16 0,-5 0-384 0,0 3-176 0,-1 2 160 16,-4 2-160-16,0 3 192 0,-3 1-64 0,-1 4-128 16,-2 1 192-16,-3 1 160 0,-1 2 32 0,-4 3 0 15,-2-4 0-15,-3 0 64 0,0 1 32 0,-4-2 0 0,-3 0 0 16,-1 1 16-16,-7-2 0 0,0-1 0 0,-3-1 0 15,-5-1 32-15,0 0 16 0,-2 0 0 0,0-3 0 16,-1 2-224-16,-1 0-64 0,-1-4 0 0,0-2 0 16,0-1-256-16,1-2 128 0,-1-3-128 0,5-1 0 31,2-4-1392-31,3-2-384 0,-1-1-80 0,3-4-13952 0</inkml:trace>
  <inkml:trace contextRef="#ctx0" brushRef="#br1" timeOffset="106878.42">9710 15224 24879 0,'-9'-1'1088'0,"9"1"256"0,-8 0-1088 0,8 0-256 15,-6-5 0-15,4-2 0 0,2-1 832 0,1-2 128 16,0-2 0-16,1-3 16 0,-1-4-272 0,2-2-48 16,-1 0-16-16,0-4 0 0,2-2 144 0,-1-3 32 15,1-1 0-15,-1-1 0 0,1-3-176 0,-2 0-48 16,1-2 0-16,-1 2 0 0,-2-1-208 0,0 3-32 0,-1-1-16 0,1 3 0 16,0 2-208-16,0 3-128 0,1 3 160 0,0 3-160 15,2 4 0-15,-2 4 0 0,2 3 0 0,-3 9 0 16,0 0 128-16,0 0-128 0,0 0 0 0,0 0 0 15,7 13 0-15,1 2 0 0,0 1 0 0,2 2 0 16,-2 4 0-16,0 2 0 0,1 0 0 0,0 1 0 16,1 0 0-16,-2 2 0 0,2-1 0 0,-3-2-160 15,5-2-16-15,3-1 0 0,-1-2 0 0,-1-4 0 16,-4-3 176-16,0-2-160 0,-9-10 160 0,12 3-160 16,-1-3 160-16,-1-6 0 0,1-3 0 0,0-2 0 15,3-3 128-15,-2-3 16 0,-2-2 0 0,-1-3 0 16,-3-3 48-16,-1-1 16 0,-3-3 0 0,-1 1 0 15,-1-1 48-15,-1 0 16 0,-1-3 0 0,-1-1 0 16,0 1-80-16,-2 1-32 0,2 2 0 0,0 3 0 0,0 1-160 0,2 2 0 16,1 3 0-16,1 3-176 15,1 2-1232-15,4 1-240 0,0 4-48 0,2 1-13856 16</inkml:trace>
  <inkml:trace contextRef="#ctx0" brushRef="#br1" timeOffset="107183.75">10370 14203 29999 0,'-10'8'1328'0,"7"2"272"0,2 3-1280 0,0 4-320 0,2 0 0 16,-1 3 0-16,1 0 336 0,1 2 0 0,-1 1 0 0,-1-1 0 15,-1-3 240-15,2-1 32 0,5 3 16 0,-3 0 0 16,0 0-304-16,-1-1-64 0,-4-3-16 0,6 0 0 15,3-2-112-15,2 1 0 0,0-3-128 0,3-2 192 16,3-3-32-16,1-2-16 0,-1-1 0 0,4-1 0 16,0-2 256-16,3-1 48 0,-2-2 16 0,0 0 0 15,-1 0-192-15,1-1-32 0,-4-1-16 0,2-3 0 16,-1 2-96-16,1-1-128 0,-2-1 176 0,-2 0-176 16,-1-2 0-16,0 2 0 0,1 0 0 0,-5 1 0 31,0-2-1216-31,-1 2-336 0,-8 5-80 0,8-5-8656 0,-8 5-1728 0</inkml:trace>
  <inkml:trace contextRef="#ctx0" brushRef="#br1" timeOffset="107357.01">10343 14529 28623 0,'-11'-2'1264'0,"11"2"272"0,0 0-1232 0,0 0-304 15,4-9 0-15,2 1 0 0,2 1 128 0,0-1-128 16,1-1 192-16,5-1-192 0,3 1 224 0,3 1-64 15,5-5-16-15,0 2 0 0,2 0-144 0,0 0 0 16,-1-1 144-16,-1 0-144 16,-4-1-1088-16,-3 1-272 0,-1 3-64 0,-6 0-6512 15,-5 2-1280-15</inkml:trace>
  <inkml:trace contextRef="#ctx0" brushRef="#br1" timeOffset="107530.04">10466 14318 12895 0,'-24'-6'576'0,"8"3"112"0,-1-1-560 0,5-2-128 16,2-2 0-16,5 1 0 0,5 7 3040 0,-1-9 576 0,-2 0 112 0,5 0 32 15,0 0-2304-15,5 1-464 0,6-1-96 0,5 0 0 16,4 0-448-16,1-1-64 0,3-2-32 0,4 1 0 16,1 1-16-16,0 0 0 0,-1-1 0 0,2-1 0 15,3-1-192-15,2 0-144 0,0 1 192 0,-1-1-192 16,-3 2 0-16,0 2-144 0,2 1-16 0,-7 2-14096 16</inkml:trace>
  <inkml:trace contextRef="#ctx0" brushRef="#br1" timeOffset="107971.48">8311 16334 27647 0,'-15'9'1216'0,"6"-3"256"0,0 3-1168 0,0 2-304 0,3 4 0 0,1-1 0 16,3 0 784-16,1 2 112 0,0 0 0 0,3 4 16 15,3 2-416-15,-1 0-96 0,-1-3-16 0,1 1 0 16,2 7-176-16,2-3-32 0,0-1-16 0,0-2 0 15,0-3-160-15,0-1 0 0,0-2 0 0,1-3 0 16,0-2-1232-16,2-3-288 0,-2-3-48 0,0-2-11472 16</inkml:trace>
  <inkml:trace contextRef="#ctx0" brushRef="#br1" timeOffset="108135.81">8230 16210 34143 0,'0'0'1520'0,"-8"-1"304"0,8 1-1456 0,0 0-368 16,0 0 0-16,0 0 0 0,0 0-192 0,0 0-128 15,0 0 0-15,0 0-16 16,10 5-1200-16,-1 0-224 0,0-3-48 0,4 0-11008 0</inkml:trace>
  <inkml:trace contextRef="#ctx0" brushRef="#br1" timeOffset="108450.51">8969 15917 5519 0,'0'0'496'0,"-8"-4"-496"0,-1-5 0 0,2 2 0 16,-1-3 5536-16,-1 3 1008 0,-2-1 208 0,-1 3 32 15,2-3-4736-15,-3 2-944 0,-1 1-192 0,-1 0-32 16,0 2-48-16,-1 1-16 0,1 1 0 0,0 2 0 15,-3 2-48-15,2 4 0 0,-2 2 0 0,0 2 0 16,2 1-320-16,-1 2-64 0,1 5 0 0,2-2-16 16,3 1-176-16,-2 3-16 0,6 1-16 0,2 0 0 15,3 0-160-15,3 2 0 0,1 2 0 0,4 1 128 0,2-2-128 0,2 2 0 16,-2 0 0-16,4-2 0 0,2 3 0 0,-1-3 0 16,-3-2 0-16,2 0 0 0,-1 2 0 0,1-3-176 15,-3-6 176-15,1 2-192 16,-2-2-1040-16,0 1-224 0,0-2-32 0,-3-1-16 15,0-4-1568-15,-2 2-304 0</inkml:trace>
  <inkml:trace contextRef="#ctx0" brushRef="#br1" timeOffset="108601.55">8501 16392 18431 0,'-6'-11'816'0,"6"11"160"0,5-8-784 0,5-3-192 16,5-3 0-16,2-1 0 0,4-2 2944 0,5 1 560 15,5-2 96-15,3 2 32 0,1-4-2656 0,2 2-528 0,-4 3-96 0,0 1-32 16,-1-1-320-16,-1 1 0 0,0 0 0 0,1 1-14528 16</inkml:trace>
  <inkml:trace contextRef="#ctx0" brushRef="#br1" timeOffset="108915.52">9555 15515 31327 0,'0'0'2784'0,"-7"6"-2224"16,1 0-560-16,-1 2 0 0,1 2 672 0,0 5 32 15,3 1 0-15,-2 4 0 0,-2 1-192 0,0 3-48 16,2 4 0-16,-1-1 0 0,1-1 144 0,0 1 32 15,1-2 0-15,3 3 0 0,3 0-320 0,1 0-48 16,2-2-16-16,0 1 0 0,4-2-256 0,-2-1 128 16,2 0-128-16,1-2 0 0,1-1 0 0,1-2 0 15,2-2 0-15,0 0 0 0,1-2 128 0,1-1-128 16,0-2 0-16,0-4 0 0,-1-2 0 0,-1-3-256 16,-2-4 64-16,1 0 0 15,-2-1-1328-15,0 1-256 0,-4-3-48 0,-1-2-13360 0</inkml:trace>
  <inkml:trace contextRef="#ctx0" brushRef="#br1" timeOffset="109096.93">9327 15960 11967 0,'0'0'1072'0,"0"0"-864"0,0 0-208 0,6-9 0 15,5-1 5504-15,4 2 1072 0,3 0 208 0,2-2 32 16,-3-3-5552-16,6 0-1120 0,3-2-144 0,2 2-176 15,3-1 176-15,-1-1 0 0,-2-2 0 0,0 4 0 16,-3 3-2176 0,0 0-416-16,-1-2-80 0,0-1-16 0</inkml:trace>
  <inkml:trace contextRef="#ctx0" brushRef="#br1" timeOffset="109703.09">10431 15308 24815 0,'0'0'1088'0,"0"0"256"0,0 0-1088 0,0 0-256 0,0 0 0 0,0 0 0 15,-8 0 816-15,8 0 96 0,-8-5 32 0,8 5 0 16,0 0 48-16,0 0 16 0,0 0 0 0,0 0 0 16,-7 1-112-16,7-1-32 0,0 0 0 0,-8 4 0 15,0 0-96-15,2-1-32 0,6-3 0 0,-8 6 0 16,5 4-16-16,-3-2 0 0,-1 1 0 0,-1 2 0 15,-2 2-96-15,1 0-32 0,-2 1 0 0,1 1 0 16,-1 2-144-16,-3-2-16 0,-1 1-16 0,1 1 0 16,1 1-48-16,0-2-16 0,0 1 0 0,-1-1 0 15,2 1-144-15,0 1-16 0,1-3-16 0,2 0 0 16,-2 1-176-16,1-3 192 0,2-2-192 0,-2 0 192 16,1-2-192-16,1 1 128 0,3-3-128 0,-1 1 128 0,1-1-128 0,5-7 0 15,0 0 144-15,-2 8-144 0,2-8 0 0,0 0 144 16,0 0-144-16,0 0 0 0,6 6 0 0,3-1 0 15,4 0 0-15,0-3 0 0,3-3 0 0,1 0 0 16,0 1 0-16,0-2 0 0,4-2 0 0,2 2 0 16,-2 0 0-16,5 1 0 0,-3-4 0 0,1 2 0 15,-4 0 0-15,5 2 0 0,0-1 0 0,3 0 0 16,-2 2 0-16,-1 0 0 0,-3-1 128 0,-2 1-128 16,1-1 0-16,-2 0 0 0,-4 1 0 0,-2-1 0 15,-1 1 128-15,-1 0-128 0,-3-3 0 0,1 2 0 16,-9 1-208-16,0 0 80 15,10 2-1408-15,-10-2-256 0,0 0-64 0,8 2-16912 0</inkml:trace>
  <inkml:trace contextRef="#ctx0" brushRef="#br1" timeOffset="110485.65">10256 15961 12895 0,'0'0'576'0,"0"0"112"15,0 0-560-15,0 0-128 0,0 0 0 0,-6 3 0 0,1 0 1664 0,0-1 320 16,5-2 48-16,-7 2 16 0,1 0-832 0,2 2-144 15,4-4-48-15,0 0 0 0,-6 3 0 0,6-3 0 16,0 0 0-16,0 0 0 0,0 0 432 0,0 0 80 16,0 0 0-16,0 0 16 0,0 0-464 0,0 0-112 15,0 0-16-15,12-1 0 0,3-1-112 0,1-2-16 16,2 2-16-16,4-3 0 0,3-2-240 0,-1 1-32 16,-5 2-16-16,5-1 0 0,4-1-160 0,0 1-48 15,0 0 0-15,-1 0 0 0,-4 1-48 0,-1 1-16 16,-2 0 0-16,-2-1 0 0,-5 1-80 0,0 0-32 15,-3 0 0-15,0 0 0 0,-10 3-144 0,8-3 160 16,-8 3-160-16,0 0 160 0,0 0-352 0,0 0-64 16,0 0 0-16,0 0-16 15,0 0-2816-15,0 0-560 0</inkml:trace>
  <inkml:trace contextRef="#ctx0" brushRef="#br1" timeOffset="110995.71">11181 15183 22111 0,'0'0'1968'0,"0"0"-1584"16,-9-2-384-16,1 2 0 0,8 0 752 0,-6 5 64 16,-2-3 16-16,0 1 0 0,1 2-64 0,-1 1 0 15,0 2 0-15,1 1 0 0,-1-1 320 0,0 6 64 16,1 2 16-16,-1 3 0 0,0 1-272 0,2 1-48 16,1-1-16-16,1 4 0 0,-1 0-48 0,2 1-16 15,1 1 0-15,1 2 0 0,1-4-192 0,1 1-64 16,1 0 0-16,2-1 0 0,3-2-160 0,0 0-32 15,1 0-16-15,0-2 0 0,2-3-48 0,1-1-16 16,1-3 0-16,1-2 0 0,3-2 64 0,-1-2 16 16,1-1 0-16,1-2 0 0,2-4-64 0,2-1 0 0,1-2 0 0,-5-2 0 15,-3-1-32-15,2-3-16 0,6-2 0 0,-2-3 0 16,1-3 80-16,0 0 16 0,-4-3 0 0,2-1 0 16,-1-1 160-16,-3-1 48 0,-3 0 0 0,-4-3 0 15,-4-1 32-15,-2-4 16 0,-4-3 0 0,-2 0 0 16,-5 0-112-16,-2 2 0 0,-3 1-16 0,-5 3 0 15,-1 3-48-15,-2 4-16 0,-2 1 0 0,1 3 0 16,3 4-176-16,-1 2-16 0,-5 2-16 0,2 4 0 16,2 0-160-16,3 4 0 0,-3 3-160 0,3 5 160 15,2-1-1952-15,1 3-288 16,3 2-64-16</inkml:trace>
  <inkml:trace contextRef="#ctx0" brushRef="#br1" timeOffset="114558.2">10592 12323 2751 0,'0'0'256'0,"0"0"-256"15,0 0 0-15,0 0 0 0,0 0 1920 0,0 0 352 16,-1-7 64-16,1 7 16 0,0 0-1264 0,0 0-240 15,0 0-48-15,-3-5-16 0,3 5 208 0,0 0 32 0,-7 4 16 0,-1-2 0 16,-1 0-144-16,0 2-48 0,-2 1 0 0,-1 1 0 16,0 2 32-16,-4 2 0 0,-2 1 0 0,-2 1 0 15,-2 2-160-15,0 3-16 0,-1 2-16 0,-1 0 0 16,-1 1-240-16,1 1-64 0,-1 1 0 0,1-1 0 16,-2-1-64-16,2 3 0 0,0 2-16 0,2 1 0 15,-3-3-96-15,2-1-16 0,-4-4 0 0,3 4 0 16,0 1 48-16,0-1 0 0,-1-2 0 0,2-2 0 15,3 1 80-15,4-1 0 0,3 1 16 0,3-3 0 16,1-1-64-16,4-2-16 0,1 0 0 0,6-1 0 16,5-2-16-16,-3 2-16 0,0-1 0 0,6-1 0 15,7-2-224-15,5 0 176 0,1-2-176 0,7 1 160 16,3-2-160-16,1 1 160 0,0-2-160 0,3-1 160 0,-3 0-160 0,3-3 0 16,3-1 0-16,-3 2 128 0,-2 0-128 0,-1-1 128 15,3-2-128-15,1 2 128 16,-3 1-1568-16,0 1-320 0,-2 0-64 15</inkml:trace>
  <inkml:trace contextRef="#ctx0" brushRef="#br1" timeOffset="115472.77">8945 12392 18431 0,'-3'-8'1632'16,"-1"4"-1312"-16,4 4-320 0,-4-4 0 0,4 4 448 0,0 0 0 16,-5-3 16-16,5 3 0 15,0 0 48-15,-6 7 16 0,-2-1 0 0,0 4 0 0,-1 1 304 0,1 1 64 16,1 4 16-16,-1 1 0 0,1-3-112 0,-1 4-32 15,0 1 0-15,2 3 0 0,1 1-208 0,1 1-48 16,0 2-16-16,-2 3 0 0,3 1-208 0,-1-3-32 16,3-3-16-16,0 3 0 0,1-3-32 0,0 0 0 15,0-2 0-15,0-2 0 0,1-3-16 0,0-2-16 16,1 0 0-16,2-1 0 0,-1-1 48 0,3-2 16 16,-2 2 0-16,1-3 0 0,1-2 16 0,1-2 0 15,1 1 0-15,-1-2 0 0,2 0-96 0,-2-1-16 16,2 2 0-16,1-4 0 0,-1-1-144 0,1 0 0 15,-10-1 0-15,11-1-176 16,0 0-400-16,-1 0-64 0,-10 1-32 0,0 0 0 16,0 0-1952-16,7-1-384 0,-7 1-64 0</inkml:trace>
  <inkml:trace contextRef="#ctx0" brushRef="#br1" timeOffset="115675.62">8531 12846 15663 0,'-8'-15'688'0,"6"5"144"0,6-1-656 0,2 0-176 0,8 4 0 0,4-1 0 16,4-2 3696-16,4 1 704 0,6-1 144 0,4 1 16 16,0 1-3664-16,2 0-720 0,1 0-176 0,2 0 0 0,0 1 0 0,3 1 0 15,1-2 0-15,4 4-9472 16,3 1-1952-16</inkml:trace>
  <inkml:trace contextRef="#ctx0" brushRef="#br1" timeOffset="128449.66">16590 4714 3679 0,'0'0'320'0,"0"0"-320"0,0 0 0 0,0 0 0 15,0 0 1312-15,2 8 192 0,-2-8 32 0,0 0 16 16,5 11-864-16,-5-11-176 0,0 0-48 0,8 5 0 16,-8-5 160-16,11 3 16 0,-3-3 16 0,2-2 0 15,0-4 240-15,1-1 32 0,-2-2 16 0,5-2 0 16,-2-5-96-16,3 0-16 0,3-3 0 0,-5 1 0 0,-2-2-192 0,1 0-32 15,3-3-16-15,2 2 0 0,-1-1-80 0,0 0-32 16,-3 2 0-16,-1-1 0 0,-1-1-96 0,-1 1-32 16,-1 2 0-16,-3 0 0 0,1-3-16 0,-3 2 0 15,0 0 0-15,-2 3 0 0,-1 0-96 0,0 2-32 16,-1-1 0-16,-1 2 0 0,-1 2 16 0,-1 2 0 16,0 1 0-16,-1 4 0 0,0 0-224 0,4 5 176 15,0 0-176-15,0 0 160 0,-7 8-160 0,-2 4 0 16,4 4 144-16,-4 2-144 0,1 5 0 0,0 3 0 15,3 1 0-15,-1 3 0 0,0 1 0 0,1 2 0 16,3 1-144-16,-2 0 144 0,-2-4 0 0,3-2 0 16,2 3 128-16,1-2-128 0,-1-4 0 0,1-2 0 15,0-2-144-15,1-1 144 0,2-3-128 0,1-2 128 16,-1-4 0-16,2-3 0 0,1-2 0 0,0-1 0 0,-6-5 0 0,10 3 0 16,1-5 0-16,1-1 144 0,-3-5-144 0,1 1 192 15,0-4 0-15,1-1 0 0,-1-4 0 0,0 4 0 16,0-1 0-16,0-1 0 0,0-2 0 0,-1 2 0 15,1 1-192-15,-2 2 0 0,1 1-160 0,-1 2 160 16,-1 0 0-16,-7 8 0 0,7-3 0 0,-7 3 0 16,9 1-128-16,-9-1 128 0,7 10 0 0,1 1-144 15,-5 5 144-15,1 0 0 0,-2 1-144 0,0 0 144 16,-2 2 0-16,0 0 0 0,0-3 0 0,3-1 0 16,-2-1 0-16,2-2 0 0,0-3 0 0,0-2 0 15,-3-7 0-15,0 0 0 0,8 4 0 0,1-3 0 16,0-4 0-16,2-1 128 0,-3-4-128 0,2-2 128 15,0-2 48-15,1 0 0 0,1-2 0 0,1 0 0 0,1-1-176 0,-4 3 128 16,-3 2-128-16,1 3 128 0,-1 1-128 0,-7 6 0 16,7-3 0-16,-7 3 128 0,9 5-128 0,-2 3 0 15,-7-8 0-15,6 14 0 0,-2 4 0 0,-1 0 0 16,-2-2 144-16,-1 6-144 0,0-3 160 0,1-1-32 16,1 0-128-16,-2 0 192 0,-1-3-192 0,0-3 144 15,1 1-144-15,-1-1 128 0,-1-2-128 0,1 0 192 16,1-10-192-16,0 0 192 15,7 9-1376-15,-7-9-272 0,11 0-48 0,0-3-10880 0</inkml:trace>
  <inkml:trace contextRef="#ctx0" brushRef="#br1" timeOffset="128782.26">17520 4245 22111 0,'0'0'1968'0,"-6"-1"-1584"0,6 1-384 0,-9 6 0 15,2 2 0-15,2 2 128 0,-1 2-128 0,2 2 0 16,-3 3 192-16,3 2-64 0,1 2 0 0,0-1 0 15,-1 1 32-15,1 2 0 0,-1 2 0 0,1-2 0 16,1 3 80-16,-1 1 16 0,-1-1 0 0,3 0 0 0,0-1-64 0,1-2-16 16,0 0 0-16,2 0 0 0,2-2-176 0,0-1 160 15,-2-3-160-15,3-1 160 0,2-3-160 0,-1-2 160 16,0 0-160-16,3-5 160 0,2-1-400 0,-1-4-80 16,1-2 0-16,0-1-7008 15,0-2-1392-15</inkml:trace>
  <inkml:trace contextRef="#ctx0" brushRef="#br1" timeOffset="129058.37">17785 4362 17503 0,'-16'-8'1552'0,"7"7"-1232"0,-1 4-320 0,1-2 0 15,2 2 1808-15,-1 3 304 0,-1 2 64 0,1 3 16 16,1 3-1632-16,2 1-336 0,1 1-64 0,2 1-16 16,1 3-144-16,-2 1 0 0,-1 0 0 0,1 2 128 15,2-3-128-15,-2 1 0 0,0 0 144 0,2 2-144 16,1 0 176-16,1-1-48 0,-1-1 0 0,0-1 0 16,0-2-128-16,0-2 0 0,-1-3 0 0,1 0 0 15,1-4-160-15,-1-9-112 0,5 10-32 0,-5-10 0 16,0 0-1984-16,0 0-400 0</inkml:trace>
  <inkml:trace contextRef="#ctx0" brushRef="#br1" timeOffset="129395.81">17817 4211 21183 0,'0'0'1888'0,"-5"-5"-1504"15,5 5-384-15,0 0 0 0,0 0 192 0,0 0-48 16,0 0 0-16,10-3 0 0,-10 3-144 0,11 3 128 16,0 4-128-16,1 3 128 0,0 2-128 0,-1 3 160 0,1 3-160 15,0 1 160-15,1 1 96 0,-2 2 32 0,0 1 0 0,-1 3 0 16,-2 0 112-16,0 3 32 0,-1 1 0 0,-1 4 0 15,-4 1-32-15,0 1 0 0,0 1 0 0,-2 0 0 16,-2 2 16-16,-1-4 0 0,-3-2 0 0,-1-1 0 16,-3-4 32-16,1 0 16 0,-2-2 0 0,0-3 0 15,-1-3-160-15,1-1-48 0,1-3 0 0,3-3 0 16,1-3-256-16,6-10 0 0,0 0 0 0,0 0-9024 16,0 0-1728-16</inkml:trace>
  <inkml:trace contextRef="#ctx0" brushRef="#br1" timeOffset="129756.8">18234 4472 10127 0,'0'0'448'0,"-6"0"96"0,-1 2-544 0,7-2 0 15,-6 4 0-15,6-4 0 0,0 0 1952 0,0 0 288 16,0 0 48-16,0 0 16 0,0 0-1472 0,13 2-304 0,0-2-48 0,1-2-16 15,1 2 48-15,2-2 16 0,-1-4 0 0,1 1 0 16,2 2-160-16,-1-1-48 0,1 0 0 0,0 1 0 16,-4-1-192-16,2 1-128 0,-2 0 160 0,0 1-160 15,-2-1 128-15,-2 2-128 0,-4 1 0 0,-7 0-6912 16,0 0-1440-16</inkml:trace>
  <inkml:trace contextRef="#ctx0" brushRef="#br1" timeOffset="129928.96">18263 4648 16575 0,'0'0'736'0,"0"0"160"16,0 0-720-16,0 0-176 0,0 0 0 0,13 2 0 0,-1-2 1328 0,3-2 224 15,1-2 48-15,0 1 16 0,3-1-896 0,1-1-176 16,1-1-32-16,0-1-16 0,4-1-224 0,-1 2-32 16,1-2-16-16,3 2 0 0,-1 3-96 0,-2 0 0 15,-6-2-128-15,2 2 192 16,-2 0-1280-16,0-3-272 0,-2 0-48 0</inkml:trace>
  <inkml:trace contextRef="#ctx0" brushRef="#br1" timeOffset="130449.02">19203 4217 21183 0,'-12'-8'944'0,"6"5"192"15,-5 5-912-15,0 0-224 0,-3 1 0 0,1 1 0 0,-1 1 208 0,-3 3 0 0,-1 1 0 0,-1 4 0 16,-1-1-16-16,3 1-16 0,-1 2 0 0,-2 1 0 15,4 3 352-15,-1 0 80 0,1-1 16 0,-1 3 0 16,3 2-112-16,2 3-32 0,2 2 0 0,0 0 0 16,3 2-224-16,1 0-64 0,2 0 0 0,4 1 0 15,3-1-64-15,3-4-128 0,3-3 176 0,3-1-176 16,2-4 304-16,3-4-48 0,3-4-16 0,3-1 0 0,3-5 272 0,2 0 64 16,-1-4 16-16,3-2 0 0,3-6 192 0,0 0 48 15,-2-2 0-15,-2-2 0 0,0-2-144 0,0-4-32 16,-5-4 0-16,-2 1 0 0,-2 2 80 0,-4-2 16 15,-2-2 0-15,-3 1 0 0,-4 1 16 0,-3 0 0 16,-1 0 0-16,-7 0 0 0,-1 0 0 0,-4 0 0 16,-1 1 0-16,-4 3 0 0,-3-1-304 0,-1 2-48 15,-4 0-16-15,-1 4 0 0,-7 3-176 0,-2 3-32 16,-3 1-16-16,-2 5 0 0,1 3-176 0,-1 2 0 16,-3 4 0-16,4 1 0 0,3-1-176 0,3 0-64 15,5 1-16-15,2 0 0 16,4-1-1968-16,5-1-400 0,-1-2-64 0,9 0-14736 0</inkml:trace>
  <inkml:trace contextRef="#ctx0" brushRef="#br1" timeOffset="131963.07">17135 12393 1839 0,'0'0'0'0,"0"0"160"0,0 0-160 0,0 0 0 0,-2-11 0 0,0 3 0 16,2 8 2752-16,0 0 512 0,-3-11 96 0,0 3 32 16,3 8-1728-16,0 0-320 0,0 0-80 0,-6-7-16 15,0-2-160-15,3 3-48 0,3 6 0 0,-8-4 0 16,8 4-160-16,0 0-48 0,-5-3 0 0,5 3 0 0,-8 4-160 0,8-4-32 16,-7 6-16-16,2 0 0 0,-1 2-80 0,2 1-16 15,2-1 0-15,-3 5 0 0,1 2-48 0,1 3-16 16,1-1 0-16,0 5 0 0,-1 0-16 0,2 3 0 15,0 3 0-15,0-2 0 0,1-1 64 0,2 0 0 16,1 3 0-16,0 3 0 0,-1-2-112 0,1 1-16 16,0-2 0-16,2 0 0 0,-3-2-64 0,1-2 0 15,1-3-16-15,-1 0 0 0,0-1-32 0,-2-1 0 16,3-3 0-16,-2-1 0 0,0 0-48 0,-1 0-16 16,0 2 0-16,-1-4 0 0,-1-2-16 0,1-1-16 15,2 0 0-15,-1-2 0 0,-1-8-48 0,0 0-128 16,0 0 192-16,0 0-64 0,0 0-128 0,0 0 192 15,0 0-192-15,0 0 192 16,0 0-1136-16,0 0-208 0,0 0-64 0,0 0-9936 0,0 0-2000 16</inkml:trace>
  <inkml:trace contextRef="#ctx0" brushRef="#br1" timeOffset="132633.46">17003 13491 11967 0,'0'0'1072'0,"0"0"-864"0,0 0-208 0,0 0 0 16,0 0 640-16,0 0 64 0,0 0 32 0,0 0 0 15,-7 8 320-15,-1 2 64 0,1 0 16 0,1 2 0 16,-1 0 16-16,0 6 0 0,2 1 0 0,-2 3 0 16,3-3-96-16,1 1-16 0,0 0 0 0,1 0 0 15,0-3-336-15,2 1-80 0,1-1-16 0,2-2 0 0,0 0-288 0,1 0-64 16,0-3-16-16,3-1 0 0,-1-1-80 0,2 0-16 15,0-2 0-15,1-1 0 0,-9-7 48 0,13 7 0 16,-2-2 0-16,0-1 0 0,0-2-64 0,-1-2-128 16,-1 0 192-16,0-3-64 15,-1 2-640-15,2-1-144 0,-2-2-32 0,0-2-12528 0</inkml:trace>
  <inkml:trace contextRef="#ctx0" brushRef="#br1" timeOffset="132818.04">16817 13698 23039 0,'0'0'1024'0,"0"-7"192"0,3-1-960 0,3 3-256 0,4 0 0 0,2 0 0 16,2 0 448-16,3 1 32 0,-1-1 16 0,3 1 0 16,2-3-112-16,1 0-32 0,1-1 0 0,0 0 0 15,-1 3-208-15,2-4-144 0,-2 0 192 0,3 3-192 16,-1 2 0-16,0 1-320 0,-1 1 32 0,-2-1-11200 15</inkml:trace>
  <inkml:trace contextRef="#ctx0" brushRef="#br1" timeOffset="133111.06">17224 13650 21183 0,'-11'-1'944'0,"11"1"192"0,0 0-912 0,0 0-224 16,0 0 0-16,0 0 0 0,0 0 384 0,0 0 48 15,0 0 0-15,8-4 0 0,0 2 416 0,3-1 96 16,2-1 16-16,2-1 0 0,3 1-192 0,1-2-48 15,0 4 0-15,3-1 0 0,0-1-384 0,0-2-80 16,-5 3 0-16,1 1-16 0,-3-1-240 0,-1 1 128 16,-1 0-128-16,1 1 0 15,-6 1-912-15,2 2-288 0,-2 1-48 0</inkml:trace>
  <inkml:trace contextRef="#ctx0" brushRef="#br1" timeOffset="133811.39">17173 13835 7359 0,'0'0'656'16,"0"0"-528"-16,0 0-128 0,0 0 0 0,0 0 2288 15,0 0 416-15,0 0 96 0,0 0 16 0,0 0-864 0,7-8-160 16,3 0-48-16,3 3 0 0,-2 1-704 0,5 0-144 16,3 0-16-16,-2-2-16 0,2 0-384 0,3 0-80 15,1 3-16-15,-1 0 0 0,0-3 160 0,-3 3 32 16,-2 1 0-16,0-2 0 0,-2 3-304 0,-2-2-48 16,-1 1-16-16,-1 1 0 0,-2 1-208 0,1 0 144 15,-10 0-144-15,0 0 128 0,9 0-384 0,-9 0-96 16,0 0-16-16,0 0-8688 15,0 0-1744-15</inkml:trace>
  <inkml:trace contextRef="#ctx0" brushRef="#br1" timeOffset="134108.41">17755 13419 23951 0,'0'0'512'0,"-3"-8"128"0,3 8 0 0,0 0 64 0,-2-10-576 0,2 10-128 0,0 0 0 0,-4 4 0 15,-2 1 848-15,0 4 144 0,-2 4 32 0,-3 8 0 16,1-2 64-16,3 3 32 0,1 8 0 0,1-1 0 16,2 1-96-16,-3-1 0 0,-1-4-16 0,3 5 0 15,-3-3-272-15,1-3-48 0,-1-2-16 0,3 0 0 16,1 2-288-16,1-3-64 0,-2 0-16 0,0-3 0 15,2-3-144-15,0 2-32 0,-1 3 0 0,3-6 0 16,0-5-128-16,2-1 0 0,-1 2 0 0,2-1 128 16,4 0-864-16,-3-2-176 0,-4-7-48 0,8 8-15584 15</inkml:trace>
  <inkml:trace contextRef="#ctx0" brushRef="#br1" timeOffset="137638.35">2130 3831 2751 0,'0'0'256'0,"-1"-8"-256"0,0-2 0 0,2 2 0 15,-1 8 1856-15,4-8 336 0,-4 8 64 0,4-5 16 16,0-3-1392-16,-4 8-288 0,0 0-48 0,0 0-16 15,0 0-272-15,9-4-64 0,-9 4-16 0,0 0 0 16,0 0 160-16,0 0 48 0,9-1 0 0,-9 1 0 16,0 0 96-16,7 7 32 0,-7-7 0 0,6 11 0 15,-2 0 64-15,-2 1 32 0,-2-2 0 0,0 6 0 16,3 1 32-16,-2 3 16 0,0 1 0 0,1 1 0 16,0 1-160-16,-1 3-48 0,-2 4 0 0,1 3 0 0,2 2-256 15,0 1-48-15,-4-3-16 0,4 2 0 0,1 1-128 0,0-3 128 16,2-2-128-16,-2-1 128 0,-1-7 0 0,2-2 0 15,-1-4 0-15,3 0 0 0,3-2-128 0,0-1 192 16,0 0-192-16,2-1 192 0,-1-3-192 0,1-2 0 16,1 0 144-16,-1-2-144 0,-1-3-176 0,1-2-96 15,1-2-32-15,-2 1 0 16,-1 0-1728-16,-9 0-336 0,13-8-80 0,-13 8-16 0</inkml:trace>
  <inkml:trace contextRef="#ctx0" brushRef="#br1" timeOffset="137862.44">1891 4160 27647 0,'-4'-3'608'0,"-2"1"128"0,3-3 32 0,3 5 0 0,0 0-624 0,6-3-144 0,0 1 0 0,2 0 0 16,1 1 0-16,3-1 0 0,0 1 0 0,2-1 0 15,1 4 0-15,1-2 0 0,4 0 0 0,6-4 0 32,1-3-784-32,-1 1-192 0,2-1-48 0,-4 2 0 0,0-1 1024 0,0 3 0 0,0 0 256 0,-2-1-7456 15,0 3-1504-15</inkml:trace>
  <inkml:trace contextRef="#ctx0" brushRef="#br1" timeOffset="138133.74">2492 4193 27647 0,'2'-7'1216'0,"-2"7"256"0,0 0-1168 0,9-5-304 16,0 2 0-16,2 2 0 0,-1 1 0 0,1 0 0 15,0-2 0-15,3 0 0 0,-1 1 0 0,5 0 0 16,3 0 0-16,-2-4 0 0,-2-3 0 0,-1 1 0 16,2 4 0-16,-7 0 0 15,3-2-768-15,1 1-192 0,-1 0-64 0,-1-1 0 16,-1 0-816-16,-2 1-160 0,-2 1-48 0,4-1 0 0</inkml:trace>
  <inkml:trace contextRef="#ctx0" brushRef="#br1" timeOffset="138314.59">2552 4341 16575 0,'0'0'736'0,"0"0"160"0,0 0-720 0,0 0-176 0,0 0 0 0,10 6 0 15,0 1 848-15,2-1 144 0,5 1 32 0,-2-3 0 16,1-4 0-16,0 0 0 0,2 0 0 0,3 0 0 16,1 0 0-16,2-2 0 0,2 0 0 0,1 1 0 15,-1 0-832-15,-2-2-192 0,-2-3 0 0,-6 2 0 16,-1 0-768-16,0 0-208 0,1-2-48 0,5-2-6544 15,-4-1-1328-15</inkml:trace>
  <inkml:trace contextRef="#ctx0" brushRef="#br1" timeOffset="138928.85">3619 3885 16575 0,'0'0'368'0,"8"-2"80"0,-5-2 0 0,3-2 16 0,-6 6-464 0,5-5 0 16,1 0 0-16,-6 5 0 0,0 0 912 0,0 0 96 15,0 0 16-15,0 0 0 0,0 0-832 0,0 0-192 16,0 0 0-16,4 7 0 0,-4-7 864 0,0 9 128 15,0 1 32-15,-1 1 0 0,-2 1-832 0,0 1-192 16,-1 2 0-16,0 3 0 0,0 2 864 0,0 1 128 16,1 1 32-16,0 2 0 0,-2 1-832 0,0 1-192 15,-2 2 0-15,2-6 0 0,4-1 0 0,-3 1 0 16,-1 0 0-16,0 1 0 0,1-3 0 0,-2-3 0 0,-1 0 0 0,2-2 0 16,2 0 576-16,1-4 64 0,-4-3 0 0,3 0 16 31,3-8-2352-31,-2 9-480 0,2-9-80 0,0 0-32 0</inkml:trace>
  <inkml:trace contextRef="#ctx0" brushRef="#br1" timeOffset="139740.85">4337 4079 16575 0,'0'0'368'0,"0"0"80"0,0 0 0 0,0 0 16 0,0 0-464 0,0 0 0 16,0 0 0-16,10 0 0 0,-10 0 0 0,9-3 0 0,2 1 0 15,3 1 0-15,0 2 912 0,1 1 96 0,2 1 16 0,0-2 0 16,2-3-832-16,3 0-192 0,-2-2 0 0,3 3 0 15,1 3 0-15,0-2 0 0,2-2 0 0,-1 1 0 16,-3-1 0-16,1 0 0 0,-3-2 0 0,-6 2 0 31,1 0-1600-31,-1-1-352 0,8-7-80 0,-7 9-16 0</inkml:trace>
  <inkml:trace contextRef="#ctx0" brushRef="#br1" timeOffset="139965.29">4417 4261 20271 0,'0'0'448'0,"0"0"80"0,0 0 32 0,0 0 16 15,0 0-576-15,12 5 0 0,0-2 0 0,-1 0 0 0,2 0 928 0,1-2 80 16,0-1 16-16,3-1 0 0,5 2-832 0,2 0-192 16,2-1 0-16,3 0 0 0,-3-2 0 0,1-2 0 15,1 1 0-15,-1 0 0 0,0-1 0 0,-1 3 0 16,0-3 0-16,-3 1 0 0,-1 0 0 0,-5 1 0 15,0-2 0-15,-5 2 0 16,-1-1-1600-16,0 1-352 0,-1 1-80 0,3-2-16 0</inkml:trace>
  <inkml:trace contextRef="#ctx0" brushRef="#br1" timeOffset="140340.9">4750 3959 16575 0,'0'0'368'0,"0"0"80"0,0 0 0 0,0 0 16 0,0 0-464 0,0 0 0 0,0 0 0 0,0 0 0 15,0 0 912-15,0 0 96 0,7-6 16 0,2 3 0 16,2 2-832-16,1 0-192 0,1 0 0 0,3 1 0 15,3 1 864-15,1 1 128 0,-2 1 32 0,2 1 0 16,5 1-832-16,-2 1-192 0,1 4 0 0,-3 0 0 16,0 1 864-16,-1 2 128 0,-4 3 32 0,-1 4 0 0,-1 3-832 0,-7 1-192 15,1 1 0-15,-4 1 0 0,1 0 0 0,-5 3 0 16,-2-3 0-16,-4 1 0 0,-4-2 864 0,-2 0 128 16,-2-2 32-16,-4 1 0 0,-2-2-832 0,1-3-192 15,-2 0 0-15,0 1 0 0,1 0 0 0,0-1 0 16,0-1 0-16,3-3 0 15,-1-2-768-15,3-5-208 0,2 2-48 0,3-4-11872 0</inkml:trace>
  <inkml:trace contextRef="#ctx0" brushRef="#br1" timeOffset="141243.99">5869 4115 12895 0,'1'-13'576'0,"-1"7"112"0,0 0-560 0,0 0-128 16,2 1 0-16,-2-1 0 0,-1 0 848 0,1-1 144 16,-1 1 32-16,0 0 0 0,1 2 0 0,0 4 0 15,0-5 0-15,0 5 0 0,0 0-832 0,0 0-192 16,0 0 0-16,0 0 0 0,0 0 0 0,-3 9 0 0,0 2 0 0,-1 2 0 15,2 2 0-15,0 1 0 0,-1 3 0 0,1 1 0 16,2-1 864-16,-1 3 128 0,1 1 32 0,0 1 0 16,1-2-832-16,3-2-192 0,0-2 0 0,1-3 0 15,-1 0 0-15,3-3 0 0,3-1 0 0,2-3 0 16,3-3 864-16,-1-4 128 0,1-1 32 0,1-1 0 16,-1-2 0-16,1-1 0 0,-1-2 0 0,2-3 0 15,-2-2-832-15,0 0-192 0,1-1 0 0,-4-2 0 16,0-3 0-16,-1 1 0 0,1-3 0 0,-3 0 0 15,0 3 0-15,-2-1 0 0,0 0 0 0,-2 0 0 16,0 0 0-16,-1 1 0 0,0 3 0 0,-1 2 0 16,-1 3 0-16,0 4 0 0,-2 4 0 0,0 0 0 15,0 0 0-15,0 0 0 0,0 0 0 0,-2 11 0 0,0 4 0 16,-1 4 0-16,-1 2 0 0,0 4 0 0,-2 0 0 0,1 4 0 16,-4 2 0-16,1 1 0 0,-4 2 0 0,1 1 0 15,-2 0 0-15,-1 2 0 0,-2-2 0 0,-1 0 0 16,-3-3 0-16,1-1 0 0,2 1 0 0,-4-4 0 15,1-1 0-15,0-3 0 0,4-3 864 0,-3 0 128 16,1-4 32-16,3-1 0 0,0-4-832 0,0-1-192 16,1-5 0-16,2 0 0 0,-1-4 0 0,1-2 0 15,1-3 0-15,1-3 0 0,0-3 864 0,1-2 128 16,1-1 32-16,3-3 0 0,-2-3-832 0,4 0-192 16,2-1 0-16,2 1 0 0,1 2 0 0,5-1 0 15,0 1 0-15,3-1 0 0,6 2 0 0,-1 1 0 16,5 0 0-16,2 3 0 0,2 0 0 0,4 6 0 15,0 0 0-15,0 0 0 0,-1 2 0 0,0-1 0 16,-3 1 0-16,-1 2 0 0,-2 1 0 0,0 1 0 0,-5 1 0 0,0-1 0 31,-2-2-2416-31,-2-1-528 0,0-1-96 0,0-1-11088 0</inkml:trace>
  <inkml:trace contextRef="#ctx0" brushRef="#br1" timeOffset="141706.16">6471 3812 20271 0,'0'0'896'0,"1"-6"192"0,1-3-880 16,0 2-208-16,0-1 0 0,-2 8 0 0,0 0 0 0,0 0 0 15,0 0 0-15,0 0 0 0,0 0 0 0,0 0 0 16,0 0 0-16,-2 10 0 0,-1 1 864 0,-2 2 128 16,0 2 32-16,-2 1 0 0,2-1 0 0,-4 2 0 15,4-2 0-15,-5 2 0 0,-1-1-832 0,1-1-192 16,-1 0 0-16,1-1 0 0,1 0 864 0,1-2 128 16,2-1 32-16,1-3 0 0,-1-1-832 0,0-2-192 15,1 0 0-15,5-5 0 0,0 0 864 0,0 0 128 16,0 0 32-16,0 0 0 0,4-8 0 0,1-3 0 15,0 0 0-15,2-2 0 0,0 0-832 0,1-1-192 0,1-2 0 0,0-2 0 16,1-2 864-16,-4 0 128 0,3-4 32 0,-2 0 0 16,1-1-832-16,-1 2-192 0,2 2 0 0,-4 3 0 15,1 4 0-15,0 1 0 0,-1 2 0 0,-2 3 0 32,-3 8-768-32,0 0-208 0,0 0-48 0,0 0 0 0,-3 9 832 0,-2 2 192 0,0 2 0 0,-2 3 0 15,0 1 0-15,-2 3 0 0,-2 2 0 0,0-1 0 16,0-1 0-16,-1-3 0 0,1 1 0 0,2-3 0 31,-1 1-2496-31,3-4-464 0,0 0-96 0,1-2-16 0</inkml:trace>
  <inkml:trace contextRef="#ctx0" brushRef="#br1" timeOffset="142381.54">6651 4171 12895 0,'0'0'272'0,"0"0"64"0,0 0 16 0,0 0 32 0,0 0-384 0,0 0 0 16,0 0 0-16,0 0 0 0,0 0 1712 0,0 0 272 15,2-6 48-15,4 0 16 0,1 2-832 0,1-1-144 16,2 2-48-16,2-1 0 0,1 0-816 0,1 0-208 15,-1-3 0-15,1 3 0 0,1-2 864 0,1 3 128 16,3 0 32-16,-1 0 0 0,1-2-832 0,-1 0-192 16,-2-1 0-16,1 1 0 0,-2 1 0 0,-1 2 0 0,1-1 0 0,-4 0 0 31,1 0-1600-31,-1 1-352 0,6-4-80 0,-17 6-16 0</inkml:trace>
  <inkml:trace contextRef="#ctx0" brushRef="#br1" timeOffset="142563.79">6639 4352 31327 0,'0'0'1392'0,"0"0"272"15,0 0-1328-15,8 1-336 0,-1-1 0 0,3 1 0 16,1 1 0-16,2-2 0 0,2 0 0 0,1 0 0 16,3-2 0-16,3 1 0 0,0-1 0 0,4-2 0 15,1 0 0-15,1-2 0 0,1 0 0 0,0 0 0 16,-2 2-752-16,-1-1-208 0,1-1-64 0,-3-1 0 0</inkml:trace>
  <inkml:trace contextRef="#ctx0" brushRef="#br1" timeOffset="146155.03">7705 3991 12895 0,'-3'-12'576'0,"3"12"112"0,0 0-560 0,-2-5-128 0,0-3 0 0,-1 2 0 16,0 2 848-16,0 1 144 0,2-3 32 0,-2 0 0 15,0 3 0-15,1-2 0 0,2 5 0 0,-3-6 0 16,3 6 0-16,-2-4 0 0,1-4 0 0,-2 4 0 0,3 4-832 0,0 0-192 16,0 0 0-16,0 0 0 0,0 0 864 0,0 0 128 15,0 0 32-15,-6 3 0 0,0 1-832 0,0 2-192 16,1 1 0-16,0 3 0 0,1 2 0 0,-1 3 0 16,-1 5 0-16,-2 0 0 0,0 1 0 0,0 4 0 15,-1-3 0-15,0 5 0 0,4 4 864 0,-2-3 128 16,3-2 32-16,0-3 0 0,2-1-832 0,0-2-192 15,4-2 0-15,0-2 0 0,3-4 0 0,3-3 0 16,2-1 0-16,2-3 0 0,2-4 0 0,1-2 0 16,0-2 0-16,4-3 0 0,3-2 864 0,1-2 128 15,3-2 32-15,-3-1 0 0,2-1-832 0,-2-2-192 16,0 0 0-16,-2-2 0 0,-1-1 0 0,0 0 0 16,-4 0 0-16,0-1 0 0,-2-2 0 0,-2 0 0 15,-1 1 0-15,-2 3 0 0,2 1 0 0,-4 2 0 16,0-2 0-16,0 3 0 0,-3 2 0 0,0 2 0 0,1 1 0 0,-3 3 0 15,0 0 0-15,-2 6 0 0,0 0 0 0,0 0 0 16,0 0 0-16,0 0 0 0,0 0 0 0,-2 8 0 16,-3 2 0-16,0 1 0 0,1 4 0 0,-2 1 0 15,1 3 0-15,-1 3 0 0,-3 4 0 0,2 2 0 16,-1 3 0-16,0 3 0 0,-4 4 0 0,1 0 0 16,-1 1 0-16,0-2 0 0,-2 0 0 0,-2 2 0 15,0-2 0-15,-4 1 0 0,-2-1 0 0,1 0 0 16,-2 2 0-16,2-2 0 0,1 1 0 0,1-4 0 15,-2-3 0-15,2-3 0 0,-1-1 0 0,1-3 0 16,1-3 864-16,0-3 128 0,2 0 32 0,0-3 0 16,1-2-832-16,2-2-192 0,-1-6 0 0,2 1 0 0,0-2 864 15,1-1 128-15,1-3 32 0,0-1 0 0,1-1-832 0,0-4-192 16,0-2 0-16,2-3 0 0,2-5 0 0,2-1 0 16,-1-3 0-16,6-1 0 0,0 0 0 0,2-1 0 15,3-2 0-15,1 2 0 0,3-1 0 0,1 2 0 16,3 1 0-16,0 2 0 0,2 4 0 0,1 2 0 15,0 1 0-15,2 2 0 0,1 3 0 0,0 2 0 16,-2 3 0-16,1 1 0 0,1 0 0 0,-1 1 0 16,0 2 0-16,1 1 0 0,-4 4 0 0,1 2 0 15,-2-3 0-15,0 3 0 0,-3-1 0 0,0 0 0 16,-3 2 0-16,1-1 0 16,0 1-3232-16,-3 0-688 0,-1-1-144 0,0-1-32 0</inkml:trace>
  <inkml:trace contextRef="#ctx0" brushRef="#br1" timeOffset="153768.9">16916 11966 9215 0,'0'0'816'0,"0"0"-656"0,0 0-160 0,0 0 0 16,0 0 1088-16,0 0 176 0,0 9 32 0,0-9 16 15,0 0-560-15,0 0-112 0,-2 6-32 0,2-6 0 16,0 0 112-16,0 0 32 0,0 0 0 0,-3 9 0 16,3-9 80-16,-1 7 32 0,1-7 0 0,0 0 0 15,0 0 16-15,0 0 0 0,-4 10 0 0,4-10 0 16,0 0-208-16,0 0-32 0,-3 7-16 0,3-7 0 0,0 0-176 0,0 0-48 16,0 0 0-16,0 0 0 0,0 0-16 15,0 0-16-15,0 0 0 0,0 0 0 0,0 0 32 0,0 0 16 16,0 0 0-16,0 0 0 0,8-6 32 0,-2 0 16 15,2 1 0-15,-2-1 0 0,0 0-80 0,1-3-32 16,-1-1 0-16,2 0 0 0,0-1-128 0,1 0-32 16,2-3 0-16,-1 1 0 0,1-5-192 0,1 4 176 15,0-2-176-15,1-2 160 0,-3-2-32 0,3 0 0 16,1-1 0-16,2 0 0 0,0 0 0 0,0 1 0 16,-2 2 0-16,1 0 0 0,1-1-128 0,-5 7 192 15,-1 0-192-15,2 0 192 0,1 0 256 0,1 0 64 16,-2 0 16-16,2 2 0 0,-1-1-528 0,0 1 0 15,-2 0 0-15,0 1 0 0,-1 3 0 0,0-3 0 16,-4 0 0-16,3 3 0 0,-3-1 0 0,0 1 0 0,-1 3 0 16,-5 3 0-16,4-4 0 0,-4 4 0 0,0 0 0 0,4-5 0 15,-4 5 0-15,0 0 0 0,0 0 0 0,0 0 0 16,0 0 0-16,0 0 0 0,0 0 0 0,0 0 0 16,0 0 0-16,0 0 0 0,-5 4 0 0,1-1 0 15,-3 2 0-15,1 1 0 0,0-1 0 0,-2 2 0 16,-1 1 0-16,-1-1 0 0,-1 1 0 0,0 3 0 15,0-1 0-15,-3 2 0 0,-2 0 0 0,-9 7 0 16,6 0 464-16,1-2-16 0,-2-1 0 0,2 1 0 16,-1 4-448-16,1-1 128 0,1 0-128 0,1 2 0 15,0-1 0-15,-2 1 0 0,2-3 0 0,2 1 0 16,0-1 0-16,0 0 0 0,-2-5 0 0,2 4 0 16,1-3 0-16,0 0 128 0,0-1-128 0,-1 1 0 0,2-2 0 0,-1 0 128 15,3 1-128-15,2-3 0 0,0-2 128 0,1 1-128 16,-3-1 0-16,2 0 0 0,2-2 0 0,6-7 128 15,-6 5-128-15,6-5 0 0,0 0 0 0,0 0 0 16,0 0 128-16,0 0-128 0,-4 7 128 0,4-7-128 16,0 0 176-16,0 0-176 0,0 0 256 0,0 0-48 15,0 0-16-15,7-9 0 0,-1-2 32 0,3 0 0 16,0 0 0-16,2 0 0 0,2-2-224 0,-1-2 176 16,-1 0-176-16,1 0 160 0,2 0-160 0,2 0 0 15,-1-2 0-15,1 0 128 0,-1-2-128 0,0-1 0 16,2-2 0-16,1 0 0 0,-1 0 0 0,3 0 0 15,1 0 0-15,0 1 0 0,1 0 0 0,-1 1 0 16,-4 0 128-16,-4 5-128 0,1 1-176 0,-1 0-64 16,0 0-16-16,1 0 0 0,0-1 256 0,-2 2 0 0,0 2 0 0,0 0 0 15,-3 0 0-15,-1 1 0 0,1-1 0 0,-3 3 0 16,-1 2 0-16,1 0 0 0,-5 1 0 0,-1 5 0 16,0 0 0-16,0 0 0 0,0 0 0 0,0 0 0 15,0 0 0-15,0 0 0 0,0 0 0 0,-5 6 0 16,1 1 0-16,-1 0 0 0,-3 1 0 0,-1 3 0 15,-1 1 0-15,-1 3 0 0,0-1 0 0,-2 2 0 16,0 3 0-16,-6 9 0 0,3-3 0 0,0-1 0 16,1-2 288-16,-1 2 96 0,-3 0 32 0,1 1 0 15,1-1-288-15,2-1-128 0,-1-1 0 0,-1-1 128 16,-1-1-128-16,2-3 0 0,-1 0 0 0,2 1 128 16,-1-2-128-16,0-2 0 0,2-1 144 0,-2-1-144 15,1 1 0-15,0-1 144 0,-1 0-144 0,2-3 0 16,0-2 128-16,3 0-128 0,1 1 0 0,2-4 0 0,3 0 0 0,5-4 0 15,-8 1 0-15,8-1 0 0,0 0 128 0,0 0-128 16,0 0 0-16,0 0 0 0,6-4 128 0,3-1-128 16,0-1 0-16,3-3 0 0,0-1 0 0,6 0 0 15,-2 1 0-15,1-1 0 16,-1 0-672-16,2 0-240 0,0-1-48 0,-2 1-11760 16,-2 1-2336-16</inkml:trace>
  <inkml:trace contextRef="#ctx0" brushRef="#br1" timeOffset="155643.07">17251 10279 12895 0,'0'0'272'0,"0"0"64"0,-7-13 16 0,7 13 32 0,0 0-384 0,0 0 0 0,0 0 0 0,0 0 0 16,0 0 896-16,0 0 96 0,0 0 32 0,0 0 0 16,2-5 0-16,-2 5 0 0,0 0 0 0,0 0 0 15,0-7-832-15,0 7-192 0,-2-5 0 0,2 5 0 16,0 0 864-16,0 0 128 0,0 0 32 0,0 0 0 16,0 0 0-16,-5-2 0 0,5 2 0 0,0 0 0 15,-6-1-832-15,6 1-192 0,-6 1 0 0,6-1 0 16,0 0 320-16,0 0 32 0,-9 7 0 0,1 2 0 15,3 0 48-15,-1 1 16 0,-2 0 0 0,1 3 0 0,0 2-96 0,-1 3 0 16,0 1-16-16,0 2 0 0,1 2-112 0,-2 3 0 16,1 3-16-16,-1 0 0 0,0 1-176 0,-1 0 192 15,4 1-192-15,-3-1 192 0,2 2-192 0,-1 0 0 16,2-4 144-16,0 1-144 0,0 0 0 0,1-3 144 16,-1 0-144-16,0-2 0 0,1 0 256 0,-2 0-48 15,2 2-16-15,-2-6 0 0,3-1 128 0,-1-1 0 16,-1-1 16-16,-1 0 0 0,0-2-80 0,2 1 0 15,-1-2-16-15,2-1 0 0,0-3-48 0,0 0 0 16,1 1 0-16,2-2 0 0,-2 0-64 0,0-1 0 16,1 1-128-16,0-1 192 0,2-8-192 0,0 0 176 15,0 0-176-15,-1 9 160 0,1-9-32 0,0 0-128 16,0 0 192-16,0 0-64 0,0 0 80 0,0 0 16 0,0 0 0 16,0 0 0-16,0 0 96 0,0 0 0 0,0 0 16 0,10-9 0 15,-4-3-96-15,1-4-32 0,1-1 0 0,-1-2 0 16,0-1-48-16,1 2-16 15,-2-4 0-15,1-2 0 0,2 2-144 0,0-2 0 0,-1-1 0 0,1 0 128 16,0-6-128-16,1 3 0 0,-4 1 0 0,3-1 0 16,0 0 0-16,1-2 0 0,1 4 128 0,-1-2-128 15,1 1 0-15,1-2 0 0,1-3 0 0,-2 2 0 16,1 3 0-16,-4 8 0 0,-4-2 0 0,3 0 0 16,2 2 368-16,-3-1 32 0,1 0 16 0,0 1 0 15,0 1-416-15,-2-1 0 0,0 1 0 0,2 4 0 16,-3 2 0-16,1 1 0 0,0 0 0 0,-4 2 0 0,2 3 0 15,0 0 0-15,-3 1 0 0,0 5 0 16,2-5 0-16,-2 5 0 0,0 0 0 0,0 0 0 16,-7 2-736-16,7-2-224 0,-9 9-64 0,4-2 0 0,-3 3 832 0,-2 5 192 15,2 0 0-15,0 5 0 0,-3 4 192 0,-2 3 96 16,-3 5 16-16,1 4 0 0,-2 4-304 0,1 1 0 16,0 5 0-16,1-1 0 0,0 0 0 0,0 0 0 15,2-1 0-15,1 2 0 0,1-2 0 0,-1-2 0 16,2-3 0-16,1-4 0 0,-1-5 0 0,3-1 0 15,-2-6 0-15,3-2 0 0,-1-2 0 0,0-2 0 16,0 0 0-16,2-4 0 0,1-3 0 0,-2-1 160 16,2-2-160-16,4-7 128 0,-4 8 0 0,4-8-128 15,0 0 192-15,0 0-64 0,0 0 16 0,0 0 0 16,0 0 0-16,0 0 0 0,5-12 176 0,0-1 16 16,2 0 16-16,1-3 0 0,-1-5-112 0,4-2-32 0,-1-3 0 0,1-2 0 15,-1 0-208-15,0-4 176 16,2-5-176-16,0-1 160 0,-1-2-160 0,2 2 0 0,2-2 0 0,0 2 128 15,0-2-128-15,1 3 0 0,-2 0 0 0,0 1 128 16,1 0-128-16,-4 12 0 0,-2-2 0 0,0 2 0 16,-1 3-208-16,2-1-80 0,1 0-16 15,1 1 0-15,-3 3 304 0,0 1 0 0,-5 4 0 0,2 2 0 16,-1 1 0-16,-3 2 0 0,1 3 0 0,-3 5 0 16,0 0 0-16,0 0 0 0,0 0 0 0,-5 5 0 15,-4 5 0-15,2 3 0 0,-4 6 0 0,-4 14 0 16,3 6 144-16,-4 4 96 0,-3 3 16 0,0 4 0 15,-4 3-256-15,3 1 0 0,2 0 0 0,1-5 0 16,1-2 0-16,0-3 0 0,2 0 0 0,0-7 0 0,2-3 0 0,0-3 0 16,-1-5 0-16,2-1 0 0,2-2 0 0,-1-2 0 15,1-4 0-15,2 1 0 16,4-3-704-16,0 1-256 0,-1-5-32 0,3-2-11248 16,1-9-2256-16</inkml:trace>
  <inkml:trace contextRef="#ctx0" brushRef="#br1" timeOffset="157381.09">17148 9211 9215 0,'0'0'192'0,"0"0"64"0,0 0 0 0,0 0 0 0,0 0-256 0,0 0 0 15,0 0 0-15,0 0 0 0,0 0 864 0,0 0 128 16,0 0 32-16,0 0 0 0,0-5 0 0,0 5 0 16,0 0 0-16,-1-6 0 0,1 0 0 0,0 6 0 15,-1-5 0-15,1 5 0 0,-2-5-832 0,2 5-192 16,0 0 0-16,0 0 0 0,0 0 864 0,0 0 128 15,0 0 32-15,0 0 0 0,0 0-832 0,-3 2-192 0,3-2 0 0,-6 7 0 16,2-2 864-16,1 2 128 0,-3 2 32 0,2 1 0 16,-1 1-832-16,2 0-192 0,-3 1 0 0,2 1 0 15,0 3 0-15,-3 1 0 0,0-1 0 0,1 3 0 16,0 2 0-16,1 3 0 0,-3-1 0 0,3 3 0 16,-2-1 0-16,2 1 0 0,-1 2 0 0,2-3 0 15,-2 3 864-15,1-3 128 0,0-1 32 0,0-1 0 16,1 0-832-16,1-1-192 0,-3-1 0 0,1 0 0 15,2-1 0-15,-2 0 0 0,2-2 0 0,0-1 0 16,-2-3 0-16,3 1 0 0,-2 0 0 0,1-1 0 16,-1-1 0-16,2-2 0 0,1-1 0 0,0 0 0 0,1 1 0 0,0-1 0 15,0-2 0-15,0-2 0 0,1 2 0 0,0 0 0 16,-1-8 0-16,0 0 0 0,0 0 864 0,0 0 128 16,0 0 32-16,6 1 0 0,-6-1-832 0,7-1-192 15,-1-2 0-15,-1-2 0 0,2-3 0 0,-3 0 0 16,2-6 0-16,0 5 0 0,0 0 0 0,2-1 0 15,-2-1 0-15,3-2 0 0,-4-3 0 0,3 1 0 16,0-2 0-16,0 2 0 0,-1-2 0 0,1-1 0 16,0-3 0-16,2 0 0 0,-4-1 0 0,4 0 0 15,-2 0 0-15,2 0 0 0,0 0 0 0,-1-1 0 16,1-1 0-16,-3 1 0 0,2-1 0 0,-2 2 0 16,3 3 0-16,-1-2 0 0,-2 2 864 0,-1-1 128 15,1 0 32-15,3-5 0 16,-1 7-1648-16,-3 3-320 0,0 2-64 0,-4 4-16 0,2-1 832 0,1 1 192 0,-1 3 0 0,-3-1 0 15,1 2 0-15,-2 5 0 0,0-6 0 0,0 6 0 16,0 0 0-16,0 0 0 0,0 0 0 0,0 0 0 16,-3 9 0-16,-2 1 0 0,-3 1 0 15,1 3 0-15,2 3 0 0,-1 2 0 0,0 3 0 0,-3 5 0 16,-2 3 0-16,-1 5 0 0,-4 2 0 0,1 6 0 16,0 6 0-16,-1-2 0 0,0-1 0 0,0 0 0 15,2-1 0-15,2-1 0 0,1-3 0 16,1-2 0-16,0-3 0 0,1-3 0 0,2-3 0 0,-1-3 0 15,2-2 0-15,0-3 0 0,-1 0 0 0,2-4 0 16,0-3 0-16,2-1 0 0,1-3 0 0,0-5 0 16,-1 0 768-16,3-6 208 0,0 0 48 0,0 0 0 15,0 0-832-15,4-6-192 0,-2-3 0 0,1-1 0 0,2-4 864 0,1-5 128 16,-1-4 32-16,0-3 0 0,1-3-832 0,-1-1-192 16,1-5 0-16,0-1 0 0,2-2 0 0,0-2 0 15,-2-1 0-15,2-4 0 0,0 0 0 0,0-1 0 16,2 0 0-16,1 1 0 0,3-2 0 0,-2 3 0 15,1 3 0-15,-2 2 0 0,2 5 0 0,-1 3 0 16,-1 5 0-16,-4 3 0 0,-3 2 0 0,1 4 0 16,-1 5 0-16,1 4 0 0,1 0 0 0,-6 8 0 15,0 0 0-15,0 0 0 0,0 0 0 0,-1 8 0 16,0 5 0-16,-4 4 0 0,-2 7 0 0,-3 4 0 16,-1 3 0-16,-2 8 0 0,-7 11 0 0,1 2 0 15,0 5 0-15,1 0 0 0,-1-5 0 0,1-3 0 16,3 3 0-16,1-5 0 0,2-2 0 0,-2-5 0 15,3-3 0-15,0-4 0 0,1-1 0 0,2-5 0 0,1-5 0 0,-1-3 0 16,3 0 0-16,2-4 0 16,-2-1 0-16,3-4 0 0,1-4 0 0,1-6 0 0,3 8 0 0,3-3 0 31,-6-5-1600-31,10 4-352 0,1-3-80 0,-3-2-16 0</inkml:trace>
  <inkml:trace contextRef="#ctx0" brushRef="#br1" timeOffset="160947.22">16825 13674 1839 0,'0'0'0'0,"0"0"160"0,0 0-160 0,0 0 0 0,0 0 0 0,-1-7 0 15,0-2 2176-15,1 2 384 0,0 7 96 0,0 0 16 16,-3-5-1472-16,3 5-304 0,-3-9-48 0,0 6-16 16,3 3 80-16,0 0 16 0,0 0 0 0,-5-3 0 15,5 3-224-15,0 0-64 0,0 0 0 0,-7-4 0 16,-2 1 32-16,3-1 0 0,6 4 0 0,-7-4 0 15,1 1 48-15,2-1 16 0,-4 1 0 0,8 3 0 16,0 0-144-16,0 0-16 0,-4-4-16 0,4 4 0 16,0 0-128-16,-3-7-32 0,-4-1 0 0,7 8 0 15,-3-5-64-15,3 5-16 0,0 0 0 0,0 0 0 16,-5-7-32-16,5 7-16 0,0 0 0 0,0 0 0 0,0 0-16 0,0 0 0 16,0-7 0-16,0 7 0 15,0 0 16-15,0 0 0 0,0 0 0 0,0 0 0 0,3-7-112 0,-3 7-32 16,0 0 0-16,0 0 0 0,8-3 48 0,-8 3 0 15,0 0 0-15,0 0 0 0,0 0 0 0,9 4 0 16,-9-4 0-16,11 6 0 0,0 1 0 0,-1 4 0 16,0-3 0-16,0-1 0 0,0-2-48 0,1 3 0 15,1 2 0-15,-1-2 0 0,0-1 0 0,1 1 0 16,-2 1 0-16,1-1 0 0,0 0 0 0,-2 0 0 16,1-1 0-16,1 1 0 0,-4 1 48 0,3 0 0 15,-1 1 0-15,0-2 0 0,-2 0-32 0,1 0 0 16,0-2 0-16,-2 3 0 0,1-1 0 0,1 0 0 15,-1-4 0-15,2 4 0 0,-1 1-16 0,0-2-128 16,-8-7 192-16,10 9-64 0,-2-1 16 0,2 2 0 0,-3-2 0 16,2 0 0-16,-3-1-144 0,3 0 192 0,-2 3-192 0,3-2 192 15,-4-1-192-15,3 0 128 0,-1 1-128 0,-1 0 128 16,-3-2-128-16,2 2 0 0,3 0 0 0,-1-1 128 16,-2 1-128-16,1-2 0 0,-7-6 0 0,8 7 0 15,-8-7 128-15,6 10-128 0,1 0 128 0,2-2-128 16,1-3 128-16,2-1-128 0,-4-1 0 0,1 2 128 15,0 2-128-15,-2 0 0 0,-7-7 144 0,8 7-144 16,0 0 0-16,0 1 144 0,-2-2-144 0,1 1 0 16,-7-7 144-16,8 5-144 0,-4 2 0 0,2-4 144 15,-6-3-144-15,0 0 0 0,7 7 0 0,-7-7 128 16,8 6-128-16,-1 0 0 0,-7-6 144 0,0 0-144 16,7 8 0-16,0-2 144 0,-7-6-144 0,3 7 0 15,-3-7 144-15,0 0-144 0,5 9 0 0,-5-9 144 0,0 0-144 16,0 0 128-16,0 0-128 0,0 0 128 0,0 0-128 0,0 0 0 15,0 0 144-15,0 0-144 0,0 0 0 0,0 0 144 16,0 0-144-16,0 0 0 0,0 0 176 0,0 0-176 16,0 0 160-16,-7 1-160 0,-2-2 144 0,3-2-144 15,-1 0 128-15,-1-1-128 0,1-4 128 0,-1 1-128 16,1-1 128-16,0 1-128 0,-2-2 128 0,0 0-128 16,-1 1 0-16,0-2 128 0,0-2-128 0,-1 1 0 15,-1 1 0-15,2-1 128 0,4-1-128 0,-3 0 0 16,-2 2 0-16,1-1 0 0,0 0 0 0,0-1 0 15,-2-2 128-15,2 1-128 0,-1 1 0 0,1-1 0 16,0-1 0-16,-1 0 0 0,0 0 0 0,3 2 0 16,-2 2 0-16,1-1 0 0,1 0 0 0,1-2 0 15,-3 4 0-15,1 0 0 0,1-1 0 0,0 2 0 0,0-2 0 0,-1 1 0 16,2 0 0-16,-2 1 0 0,2 3 0 0,-3-2 0 16,1 1 0-16,0-1 0 0,0 0 0 0,2 1 0 15,-1-2 0-15,0 3 0 0,-2-1 0 0,3 2 0 16,-2-1 0-16,2 2 0 0,-1 0 0 0,1-2 0 15,-1 3 0-15,8 2 0 0,-7-3 0 0,-2 1 128 16,2-1-128-16,7 3 0 0,-9-3-160 0,3 1 160 16,-2 0 0-16,8 2 0 0,0 0 0 0,0 0 0 15,-7-4 0-15,7 4 0 0,-2-4 0 0,2 4 0 16,0 0 0-16,0 0 0 0,0 0 0 0,0 0 0 16,0 0 0-16,0 0 0 0,0 0-128 0,0 0 128 15,0 0 0-15,0 0 0 0,0 0 0 0,0 0 0 16,8 7 0-16,1-2-144 0,1-2 144 0,1 5 0 0,0 0 0 0,0 3 0 15,0-2 0-15,0 1-128 0,1-1 128 0,-1 2 0 16,2 0 0-16,1 2 0 0,-1-2 0 0,1 1 0 16,0 1 0-16,0-1 0 0,1-1 0 0,-3 0 0 15,1 1 0-15,1-1 0 0,0 2 0 0,1 0 0 16,-2 0 0-16,1 1 0 0,1 2 0 0,0 1 0 16,0-2 0-16,1 0 0 0,-5-2 0 0,0 2 0 15,-2-2 0-15,2 3 0 0,1-3 0 0,-1-1 0 16,0 1 0-16,-1 2 128 0,2 0-128 0,0-2 0 15,0-1 0-15,-2 0 0 0,0 0 0 0,2-1 128 16,-1 0-128-16,-1 0 0 0,0-1 0 0,-4-1 144 16,3 0-144-16,-4-2 0 0,2-2 144 0,-7-5-144 0,8 8 0 0,-3-2 144 15,-5-6-144-15,0 0 0 0,7 6 0 16,-7-6 128-16,5 5-128 0,-5-5 128 0,0 0-128 0,0 0 128 16,0 0-128-16,0 0 160 0,0 0-160 0,0 0 160 15,0 0-16-15,0 0 0 0,0 0 0 0,0 0 0 16,0 0-16-16,-4-7 0 0,-2-3 0 0,1 2 0 15,-1 1-128-15,0 0 128 0,-3-1-128 0,1 0 128 16,0 0-128-16,-3-1 0 0,0 0 144 0,-2-1-144 16,1-3 0-16,-3 0 0 0,-2 1 0 0,2-1 128 15,1 0-128-15,-1-1 0 0,3-1 0 0,-2 1 128 16,-2 2-128-16,-1-1 0 0,2 2 0 0,-2-2 0 16,0-3 0-16,1 2 0 0,0-1 0 0,0-1 0 15,0 3 0-15,-2-1 0 0,1-3 0 0,1 3 0 16,1 1 0-16,-1 0 0 0,0-1 0 0,0 2 0 0,1 1 0 15,2-1 0-15,2 0 0 0,-3 0 0 0,-1 1 0 16,2 0 0-16,1 0 0 0,3-1 0 0,-4 0 0 0,1 1 0 16,2 1 0-16,0-2 0 0,-1 3 0 0,2 1 0 15,2 2 0-15,2-2 0 0,0 3 0 0,5 5 0 16,0 0 0-16,0 0 0 0,-5-7 0 0,1 1 0 16,1 1 0-16,3 5-128 0,0 0 128 0,0 0 0 15,0 0 0-15,0 0 0 0,0 0 0 0,0 0-128 16,0 0 128-16,0 0 0 0,0 0 0 0,0 0-128 15,0 0 128-15,8 7 0 0,1-1 0 0,1 1 0 16,0-2 0-16,1 3 0 0,1 2 0 0,1 1-160 16,2 3 160-16,-1-1-160 0,1 1 160 0,2 1 0 15,-1 0 0-15,2 2 0 0,1 0 0 0,-2 1 0 0,2 0 0 0,-2-2 0 16,1 1 0-16,0-1 0 0,1 1 0 0,-1 0 0 16,2 1 0-16,0-1 0 0,-1-1 0 0,0 0 0 15,2 0 0-15,-2 0 0 0,-4 1 0 0,1 0 0 16,2-1 0-16,-1-1 0 0,0-2 0 0,0-1 128 15,-3 1-128-15,0-1 0 0,2 1 0 0,-3-2 128 16,-4-2-128-16,0-1 0 0,-1 0 0 0,-1 0 128 16,0-2-128-16,-7-6 128 0,0 0-128 0,7 7 128 15,-2 0-128-15,-5-7 144 0,0 0-144 0,0 0 160 16,0 0-32-16,0 0-128 0,0 0 192 0,0 0-64 16,0 0 16-16,0 0 0 0,-2-9 0 0,2 9 0 15,-4-11-144-15,-1 3 128 0,0-1-128 0,1 2 128 16,-3 0-128-16,3 2 0 0,1-1 0 0,3 6-176 15,-9-5-2080-15,2 1-432 0</inkml:trace>
  <inkml:trace contextRef="#ctx0" brushRef="#br1" timeOffset="164260.54">16925 14541 4607 0,'0'0'192'0,"0"0"64"0,0 0-256 0,0 0 0 15,0 0 0-15,0 0 0 0,-5-7 1664 0,5 7 304 16,0 0 48-16,-3-8 16 0,3 8-800 0,-1-9-144 15,1 9-48-15,-1-9 0 0,-1 1-64 0,2 8-16 16,0 0 0-16,0 0 0 0,-2-8-128 0,2 8-48 16,-5-8 0-16,5 8 0 0,-3-8-16 0,0 2-16 15,-2-2 0-15,5 8 0 0,-4-6 0 0,4 6 0 16,-3-6 0-16,3 6 0 0,-4-7-96 0,4 7-16 0,-1-8 0 16,1 8 0-16,-2-9-64 0,2 2-32 0,0 7 0 0,0 0 0 15,-1-7-112-15,1 7-32 0,0 0 0 0,0 0 0 16,0 0-128-16,1-7-16 0,-1 7-16 0,0 0 0 15,0 0-48-15,0 0 0 0,0 0 0 0,0 0 0 16,0 0 0-16,0 0 0 0,0 0 0 0,0 0 0 16,0 0-32-16,0 0-16 0,0 0 0 0,0 0 0 15,7 7 32-15,-7-7 0 0,0 0 0 0,7 8 0 16,-2 3-48-16,0 1 0 0,1-2 0 0,-2 0 0 16,2-1-128-16,-1 2 160 0,1 1-160 0,-1-1 160 15,0-2-160-15,0 2 0 0,1-3 144 0,-1 3-144 16,0 0 0-16,0 0 144 0,1 0-144 0,1 0 0 15,0 0 160-15,-3 0-160 0,1-1 128 0,1 0-128 16,-1-1 160-16,-1 1-160 0,0 1 192 0,0-2-192 0,-4-9 192 16,5 11-192-16,0 1 192 0,-1-1-192 0,0-1 160 0,1-1-160 15,0 0 128-15,-2 4-128 0,-1 0 128 0,1-1-128 16,0-2 128-16,2 1-128 0,-3 1 128 0,1 0-128 16,1-2 0-16,-1 0 128 0,1-1-128 0,1 0 128 15,-2 2-128-15,0 2 128 0,2-4-128 0,-2 0 160 16,-3-9-160-16,5 12 160 0,2 5-160 0,-4-3 0 15,2-4 144-15,-1 1-144 0,1 1 128 0,-3 1-128 16,0-4 128-16,2 1-128 0,2 0 0 0,-4-1 128 16,0-2-128-16,3 3 0 0,1-2 128 0,-1 0-128 15,-5-8 128-15,6 11-128 0,1-1 0 0,-1 1 128 16,0-1-128-16,-3-1 0 0,3 0 0 0,-2 1 144 16,1 0-144-16,-4 0 0 0,-1-10 128 0,2 12-128 15,0-1 0-15,0 0 0 0,2 0 128 0,0 0-128 0,-2-1 0 0,1 0 0 16,1 1 0-16,0 0 0 0,-2 0 0 15,1-1 0-15,2-1 128 0,1-1-128 0,-3 1 0 0,1-1 0 16,2 0 0-16,-2-1 0 0,-4-7 128 0,5 10-128 16,-1 0 0-16,1 0 0 0,-1-1 128 0,0 0-128 15,2-2 0-15,-1 0 0 0,-5-7 128 0,5 10-128 16,-1-1 0-16,0-1 0 0,-1-1 128 0,-3-7-128 16,4 9 0-16,-4-9 160 0,5 7-160 0,-1 1 128 15,-4-8-128-15,0 0 0 0,3 7 144 0,-3-7-144 16,3 9 128-16,-3-9-128 0,0 0 128 0,0 0-128 15,1 7 128-15,-1-7-128 0,0 0 128 0,2 9-128 16,-2-9 144-16,0 0-144 0,0 0 192 0,0 0-192 16,0 0 176-16,0 0-176 0,0 0 160 0,0 0-160 15,0 0 192-15,0 0-64 0,-7-3-128 0,4-1 192 0,3 4-64 0,-8-7 0 16,1 1-128-16,-1-3 192 0,0 0-64 0,-1 0 0 16,0-2-128-16,2 0 192 0,-1-2-192 0,-1-2 128 15,0-1-128-15,0 0 0 0,1 1 128 0,2 0-128 16,3-1 0-16,-4 1 0 0,-2-1 0 0,0 1 128 15,3 0-128-15,-2-1 0 0,2 0 0 0,-3-1 0 16,2 1 128-16,-3-1-128 0,3 2 0 0,-3-1 0 16,1 0 0-16,1-1 0 0,2 1 0 0,0-1 0 15,2 1 0-15,1-1 0 0,-6 0 0 0,3-1 0 16,0-1 0-16,0 1 0 0,0-1 0 0,0 0 0 16,2 0 0-16,0 0 0 0,-3 0 0 0,1 2 0 15,2-3 0-15,-1 2 0 0,0-2 0 0,2 3 0 16,-3 0 0-16,2 1 0 0,-1 1 0 0,-1 1 0 0,1 0 0 15,1 2 0-15,-1 0 0 0,0 0 0 0,-1 1 0 0,4 3 0 16,-3-2 336-16,0 0 80 16,2-1 16-16,-2 1 0 0,-1 0-432 0,2-1 0 0,-1 1 0 0,0-1 0 15,-1 1 0-15,1 1 0 0,-1-1 0 0,2 0 0 16,-2-1 0-16,2 1 0 0,1 2 0 0,0 0 0 16,-2 1 0-16,2 0 0 0,-1 2 0 0,2-1 0 15,0-2 0-15,-1 3 0 0,0-1 0 0,2 1 0 16,0 1 0-16,1 4 0 0,0 0 0 0,0 0 0 15,0 0 0-15,0 0 0 0,0 0 0 0,0 0 0 16,0 0-736-16,0 0-224 16,0 0-64-16,0 0 0 0,7 6 832 0,-3 2 192 0,1 1 0 0,-1-1 0 15,3 6 0-15,-1 0 0 0,1-1 0 0,1 3 0 0,-1-1 0 16,0 1 0-16,2 4 0 0,-1-1 0 0,0-1 0 16,1 0 0-16,0 2 0 0,1-1 0 0,-3-1 0 15,3 2 0-15,-1 1 0 0,4 9 0 0,-1-2 224 0,0-2 96 16,-2-4 0-16,0 2 16 0,1-2-336 0,-1 2 0 15,2 0 0-15,0-2 0 0,0 0 0 0,-2 0 0 16,1-1 0-16,1-1 128 0,2 0-128 0,-6-1 0 16,-1-2 0-16,1 1 0 0,2-1 0 0,2 0 0 15,-2 0 0-15,1 1 0 0,0-1 0 0,-3 0 0 16,2 0 0-16,0-1 128 0,0 0-128 0,0-3 0 16,-2-1 0-16,-1 0 0 0,0 0 0 0,1-1 0 15,-2 0 0-15,2-1 128 0,-5-1-128 0,3 0 0 16,0 2 0-16,-1-3 128 0,-5-8-128 0,5 8 0 0,2 0 0 15,-5-2 128-15,-2-6-128 0,0 0 0 16,0 0 0-16,0 0 128 0,0 0-128 0,0 0 144 0,0 0-144 0,0 0 160 16,0 0-160-16,0 0 192 0,0 0-192 0,0 0 192 15,0 0-64-15,-8-4-128 0,8 4 192 0,-8-9-64 16,-2-2-128-16,2-1 192 0,-1 0-192 0,0-2 192 16,1-2-192-16,-2 0 192 0,0 1-192 0,-2 0 192 15,1-3-192-15,1 0 0 0,0-1 144 0,0-2-144 16,0 0 0-16,-1 1 128 0,1 1-128 0,3 3 0 15,-4-2 0-15,0-2 0 0,2-2 0 0,-7-10 0 16,2 1 0-16,1 1 0 0,0 0 0 0,-1 2 176 16,2 3-176-16,1-1 0 0,1 1 0 0,1 2 0 15,-1 2 0-15,1 1 0 0,2 4 0 0,0-3 0 0,-1 0 0 16,0 3 0-16,2 1 0 0,1 0 0 0,0 0 0 0,0 1 0 16,1-2 0-16,-1 7 0 0,2 1-144 0,0-2 144 15,0 2 0-15,0 0 0 0,-1 1 0 0,1-1 0 16,0 3 0-16,3 5 0 0,-2-5 0 0,0-1 0 15,2 6 0-15,0 0 0 0,-1-3 0 0,1 3 0 16,0 0 0-16,0 0 0 0,0 0 0 0,0 0 0 16,0 0 0-16,0 0 0 0,0 0 0 0,0 0 0 15,1 8 0-15,1 1 0 0,-1-2 0 0,3 3 0 16,0 2 0-16,0 3 0 0,1-3 0 0,0 2 0 16,2 1 0-16,2 9 0 0,0 0-304 0,0-1 48 15,-1-1 16-15,2 4 0 0,-2 0 240 0,1 1 0 16,0 1 0-16,1 0 0 0,0 1 0 0,-1-1 0 15,1 0-128-15,2-1 128 0,-1 0 0 0,1-3 0 0,0-1 0 0,0 0 0 16,-3 0 0-16,2 0 0 16,1 0 0-16,-2-3 0 0,-1 0 0 0,1 0 0 0,-1-1 0 0,1-2 0 15,1 0 0-15,-2-3 0 0,2-1 0 0,0-1 0 16,-5-1 0-16,1-1 0 0,-2 0 0 0,1 0 0 16,-1 0 0-16,-1-2 0 0,-4-8 0 0,0 0 0 15,5 8 128-15,-5-8-128 0,2 7 0 0,-2-7 0 16,0 0 160-16,0 0-160 0,0 0 128 0,0 0-128 15,0 0 176-15,-3-9-48 0,-2-2-128 0,1 1 192 16,0 0-192-16,-1-1 176 0,0-3-176 0,-1 1 160 16,0 1-160-16,-4-3 192 0,1-1-192 0,1-3 192 15,-1-2-192-15,2 3 0 0,-2-3 0 0,1 0 0 16,-2-2 0-16,1-1 0 0,-2-2 0 0,2 0 128 0,-2-2-128 16,-2-2 0-16,2-3 0 0,-1 0 0 0,-2 2 0 15,3 0 0-15,-2 0 128 0,5 11-128 0,-1-3-144 16,1 1-64-16,0 2-16 0,-4-7 0 0,1 2 224 0,2 2 240 15,-2 3-48-15,5 3-16 0,0 3-176 0,1 3 0 16,2 0 0-16,-2 2 0 0,1 3 0 0,4 6 0 16,0 0 0-16,0 0 0 0,-4-6-176 0,4 6 176 15,0 0-128-15,0 0 128 0,0 0-128 0,0 0 128 16,3 10-128-16,1 1 128 0,1 3-144 0,1 2 144 16,1-1-160-16,1 5 160 0,0 4-160 0,2 2 160 15,1 1-160-15,3-1 160 0,-2 3 0 0,3 5-144 16,5 4 144-16,-3 1 0 0,0-2 0 0,1 0-128 15,1-1 128-15,-2-1 0 0,2-1 0 0,-2-2-128 0,2-1 128 16,0 0 0-16,-2 0 0 0,1-4 0 0,0-4 0 16,-3 0-128-16,-2 0 128 0,0 0 0 15,0 1 0-15,-2-2 0 0,-2-3 0 0,0 1-288 0,1-1 48 0,-2 0-13024 16,1-1-2608-16</inkml:trace>
  <inkml:trace contextRef="#ctx0" brushRef="#br1" timeOffset="172833.04">20082 1917 10479 0,'0'0'448'0,"0"0"128"0,0 0-576 0,0 0 0 0,-9-5 0 0,9 5 0 15,0 0 768-15,0 0 32 0,-7 2 16 0,7-2 0 16,0 0-48-16,0 0 0 0,0 0 0 0,0 0 0 16,0 0-64-16,0 0-32 0,0 0 0 0,0 0 0 15,0 0-144-15,0 0-16 0,0 0-16 0,10-1 0 16,2 4-48-16,2-1-16 0,4 0 0 0,0-2 0 15,4-2 80-15,1 0 32 0,2 0 0 0,2 1 0 16,-2 0-272-16,8-1-48 0,5-2-16 0,-2 5 0 16,-1 4 0-16,2-1 0 0,0 1 0 0,3-1 0 15,0 2 16-15,1 0 0 0,1 2 0 0,-1 0 0 16,0-3-80-16,3 1-16 0,1-2 0 0,3-1 0 0,0 1-128 16,1 2 0-16,-2 3 0 0,0 0 128 15,0-4 112-15,2-3 16 0,1 1 0 0,1-1 0 0,1 1 32 16,1 3 16-16,-1 1 0 0,-1 1 0 0,-4-4-32 0,2 0 0 15,-4-2 0-15,1 1 0 0,0 2 16 0,5-2 0 16,-2-1 0-16,1 3 0 0,-4 1-80 0,-2 1-16 16,-6-3 0-16,0 1 0 0,-1-3-16 0,3 1-16 15,4 0 0-15,-2 0 0 0,2-3-16 0,-3 0 0 16,-2-2 0-16,-1 2 0 0,0 2-144 0,-2 0 192 16,-4-2-192-16,0-2 192 0,-2 0-64 0,2 1-128 15,3 2 192-15,-1-2-64 0,2-2 0 0,-3 1-128 16,0 1 192-16,0 0-64 0,-1-2 64 0,0 2 16 15,-2-1 0-15,-2 2 0 0,0 2-208 0,-2-2 0 16,1-2 0-16,-2 1 0 0,1-1 0 0,1-1 0 16,0 0 128-16,2-1-128 0,0-2 128 0,2 2-128 15,-4 1 176-15,2 2-176 0,3 1 176 0,-1 0-176 0,-1-1 160 0,-3 1-160 16,0 1 160-16,-1-1-160 0,0-1 160 0,1-2-160 16,0 1 144-16,0 0-144 0,2-1 128 0,2-1-128 15,1 1 128-15,0 1-128 0,3 1 128 0,-3-1-128 16,-2-3 128-16,0 3-128 0,-3 1 0 0,2 2 128 15,-3 0-128-15,2-1 0 0,-4-3 0 0,2 2 128 16,2-3-128-16,1 1 0 0,2 0 144 0,1-2-144 16,-1 0 128-16,0 2-128 0,-1-1 128 0,-2 1-128 15,-1 0 128-15,1-1-128 0,-2 1 160 0,1 2-160 16,-3 1 160-16,1 0-160 0,-2-1 160 0,2-1-160 16,-3-1 160-16,3-1-160 0,3 1 160 0,-2-1-160 15,-1 0 128-15,3 1-128 0,0 2 0 0,0-2 144 0,-3 0-144 16,1 0 0-16,-3 1 0 0,3 2 128 0,-5 2-128 15,0-2 0-15,-2-2 144 0,1-1-144 0,0 2 0 0,-2 0 0 16,-2 0 0-16,2-1 128 0,-2-4-128 0,0 4 128 16,-2 2-128-16,1 0 128 0,2-5-128 0,-3 1 128 15,-3 3-128-15,1-1 128 0,0 2-128 0,0-1 144 16,-4-3-144-16,1 1 160 0,-9 3-32 0,10 3-128 16,-10-3 192-16,0 0-64 0,0 0-128 0,9 0 192 15,-1 0-192-15,-8 0 192 0,0 0-192 0,0 0 128 16,0 0-128-16,0 0 128 0,0 0-128 0,0 0 192 15,0 0-192-15,0 0 192 0,0 0-192 0,-10 0 160 16,2 0-160-16,-2 3 160 0,-3-1-160 0,-3 0 0 16,0 1 0-16,0 0 0 0,-1 1 0 0,-4 0 0 15,-1-2 128-15,0 1-128 0,-1 0 0 0,-4-3 0 16,-1-2 0-16,-5 1 128 0,-5 1-128 0,-1-1 0 0,-4-1 0 0,-5 0 0 16,-3 0 0-16,0 2 0 0,4 2 128 0,0-6-128 15,-5-6 0-15,-2 0 0 0,-4 1 0 0,-5 3 128 16,-4 5-128-16,3-1 0 0,4-4 0 0,-2 2 0 15,-3 3 0-15,-4-1 0 0,-5-1 0 0,5 0 0 16,5-4 0-16,-2 5 0 0,-1 1 0 0,0 2 0 16,-5 0 0-16,3 0 0 0,-3-1 0 0,6 3 0 15,6-1 0-15,-4 1 0 0,-3 0 0 0,-1 2 0 16,-1-1 0-16,4 2 0 0,3-2 0 0,0-1 0 16,0-6 0-16,-3 4 0 0,-1 4 0 0,1 0 0 15,-2 1 0-15,6-2 0 0,6-1 0 0,-3 1 0 16,-5 0 0-16,-2-1 0 0,-2-3 0 0,4 5 0 15,2 2 0-15,1 0 0 0,-1-6 0 0,-4-1 0 0,-1-1 0 0,0 3 128 16,2 3-128-16,3-1 0 0,5-4 0 0,0 0 0 16,-2-2 0-16,1 1 0 0,1-1 0 0,-1 0 0 15,-3 5 0-15,5-1 0 0,5-2 0 0,1-2 0 16,2-5 128-16,0 3-128 0,-2 1 0 0,3 3 128 16,1 4-128-16,2-1 128 0,3 0-128 0,2-2 0 15,3-1 0-15,2 0-176 0,-1 2 176 0,3-1 0 16,0-1 0-16,5 0 0 0,-2 0 0 0,3 0 0 15,1 0 0-15,2 0 0 0,2 0 0 0,2 2 0 16,1 1 0-16,1 0 0 0,4 2 0 0,1-2 0 16,2 0 0-16,1 0 0 0,8-3 0 0,-7 3-160 15,7-3 160-15,0 0 0 0,0 0-144 0,0 0 144 16,0 0 0-16,0 0-144 0,0 0 144 0,0 0-160 0,12 4 160 0,1 0-160 16,3-2 160-16,4 0-128 0,0-1 128 0,7 0-128 15,3-1 128-15,3-1 0 0,0-1-144 0,4 2 144 16,4 2 0-16,3-2 0 0,3-2 0 0,5-1 0 15,3-2-176-15,1 3 176 0,2 4-128 0,0-2 128 16,2-2 0-16,1-2 0 0,7-2 0 0,2 3 0 16,-3 3 0-16,-1 1 0 0,-1 1 0 0,2-1-128 15,2-2 128-15,5 0 0 0,2-1 0 0,-1 4 0 16,-4 2 0-16,1 0 0 0,0-2 0 0,0 0 0 16,2 0 0-16,-3 4 0 0,-6 0 0 0,-2 0 0 15,-4-3 0-15,4-2 0 0,3 2 0 0,1 1 0 16,0 4 0-16,-7-2 0 0,-6 1 0 0,2-2 0 0,-2-1 0 15,2-1 0-15,4-1 0 0,-3 0 0 16,2 4 0-16,-1-1 0 0,-8 4 0 0,-1-4 0 0,-2-5 0 0,2-2 0 16,1-1 0-16,-1 3 0 0,1 1 0 0,-3 3 0 15,-2-2 0-15,-3 0 0 0,-3-2 0 0,-2 0 0 16,-3 0 0-16,0 0 0 0,0-1 0 0,3 0 144 16,-2 0-144-16,1-2 0 0,-1 1 128 0,-2 0-128 15,0-1 0-15,-2 2 0 0,-2 2 128 0,-4 2-128 16,-2-2 0-16,0-1 0 0,-1-2 128 0,-2 0-128 15,-2 2 0-15,0 0 0 0,2 0 128 0,-2 0-128 16,-1 0 0-16,1 0 0 0,0 0 0 0,-1 0 0 16,0-1 0-16,1 0 0 0,-1-1 128 0,-1 2-128 15,0 2 0-15,0-1 0 0,-1-1 0 0,-2 1 128 16,-2 2-128-16,0-1 0 0,0-3 128 0,0 1-128 0,0 2 0 16,-1 2 0-16,-2-2 128 0,1 0-128 0,-1-1 0 0,-8-1 0 15,0 0 160-15,9 2-160 0,2-1 128 0,-11-1-128 16,0 0 0-16,0 0 128 0,5 4-128 0,-5-4 0 15,0 0 0-15,0 0 128 0,0 0-128 0,0 0 0 16,0 0 128-16,0 0-128 0,0 0 0 0,0 0 128 16,0 0-128-16,0 0 0 0,0 0 0 0,0 0 128 15,0 0-128-15,0 0 0 0,0 0 0 0,0 0 0 16,0 0 0-16,0 0-192 0,0 0 32 0,0 0 16 16,-3 9-176-16,3-9-48 0,0 0 0 0,-3 9 0 15,-3-1-160-15,6-8-48 16,-5 9 0-16,0-1 0 0,5-8-1296 15,-9 11-272-15,3 1-48 0,-3-3-7664 0,1-4-1520 0</inkml:trace>
  <inkml:trace contextRef="#ctx0" brushRef="#br1" timeOffset="186554.44">20573 1884 8287 0,'-13'-5'368'0,"3"4"80"0,1-1-448 0,0-2 0 15,0 0 0-15,2 2 0 0,-4-1 1408 0,4 2 192 16,0-4 32-16,7 5 16 0,0 0-656 0,0 0-128 15,0 0-32-15,0 0 0 0,0 0-304 0,0 0-64 0,11-1-16 0,5-1 0 16,3-4-96-16,5 2-32 0,1 4 0 0,6-1 0 16,2-2 320-16,5 1 48 0,6-1 16 0,1 3 0 15,3 4-208-15,1-2-48 0,4-4 0 0,0 2 0 16,-1 1-32-16,3 2-16 0,0-1 0 0,3 0 0 16,2-1-128-16,3 1-16 0,2 2-16 0,-2-2 0 15,-5-4-48-15,0 3 0 0,3 3 0 0,-2 0 0 16,3 3-64-16,-3-1 0 0,-1-1-128 0,-6 2 192 15,-6-1 0-15,1-1 0 0,0-3 0 0,0 2 0 16,3 3-16-16,-3 3-16 0,0 2 0 0,-2 0 0 16,-2 0-160-16,-4 0 192 0,-5 1-192 0,-2-3 192 15,-4-1-192-15,-1-2 192 0,0-2-192 0,-4 1 192 16,3-2-192-16,-4 0 192 0,-1-1-192 0,-3-3 192 0,-2-1-48 0,-4 1 0 16,0 2 0-16,-3-2 0 0,-9 0 16 0,7-2 0 15,-7 2 0-15,0 0 0 0,9 1 32 0,-9-1 16 16,0 0 0-16,0 0 0 0,0 0 48 0,0 0 0 15,0 0 0-15,0 0 0 0,0 0-48 0,0 0 0 16,0 0 0-16,0 0 0 0,0 0-32 0,0 0-16 16,0 0 0-16,0 0 0 0,0 0-160 0,8-3 0 15,0 1 0-15,0 1 128 0,3 0-128 0,0 0 0 16,1-1 0-16,1 1 0 0,2 1 0 0,0 0 0 16,1 0 0-16,-1 0 0 0,2 0 0 0,0-3 0 15,0 1 0-15,-1 0 0 0,3 1 0 0,0-1 0 16,-1-3 0-16,3 2 0 0,-2 0 0 0,3 1 0 15,1-1 0-15,1 1 0 0,0-1 0 0,3 3 0 16,-3 2 128-16,0-1-128 0,-1-3 0 0,0 1 192 0,2 1-192 0,-2 1 192 16,-2 1-192-16,-2-1 0 0,0-2 0 0,-1 1 0 15,0 2 0-15,-1-1 0 0,-2-1 0 0,0 0 0 16,-1 2 0-16,-1-1 0 0,0-1 0 0,-2 1 0 16,1-1 0-16,-1 1 0 0,-2 0 0 0,-1 2 0 31,-8-3-272-31,8 4-144 0,-8-4-32 0,6 7-9520 0,-4 3-1904 0</inkml:trace>
  <inkml:trace contextRef="#ctx0" brushRef="#br1" timeOffset="189749.65">18241 11130 5519 0,'0'0'496'0,"0"0"-496"15,0 0 0-15,0 0 0 0,0 0 896 0,0 0 64 16,-11-1 32-16,11 1 0 0,0 0-528 0,-7 3-96 16,-2-3-32-16,9 0 0 0,-5 6 320 0,5-6 64 0,-8 5 16 0,8-5 0 15,0 0 240-15,0 0 48 0,-4 7 16 0,4-7 0 16,0 0-16-16,0 0 0 0,0 0 0 0,0 0 0 15,0 0 144-15,0 0 32 0,0 0 0 0,9-2 0 16,-1-1-128-16,3 0-32 0,-3-2 0 0,4-2 0 16,1 0-272-16,2 1-64 0,-1-3-16 0,2 0 0 15,0-1-128-15,0 0-32 0,2-2 0 0,-2 0 0 16,1-2-80-16,1 0 0 0,-1-1-16 0,-5 6 0 16,1 2-208-16,2-2-32 0,-1-2-16 0,0 0 0 15,2 1-176-15,-2 0 0 0,0 4 0 0,-3-3 0 16,-1 0 848-16,-2 0 144 0,0 3 32 0,-2 0 0 15,0 2-832-15,-3-2-192 0,-3 6 0 0,0 0 0 16,0 0 0-16,0 0 0 0,0 0 0 0,0 0 0 0,0 0 0 0,0 0 0 16,0 0 0-16,-3 10 0 15,2-1-2416-15,-5 1-528 0,1 0-96 0,1-3-32 0</inkml:trace>
  <inkml:trace contextRef="#ctx0" brushRef="#br1" timeOffset="190682.9">19384 10668 12895 0,'0'0'576'0,"0"0"112"16,0 0-560-16,0 0-128 0,0 0 0 0,0 0 0 15,-6 3 0-15,6-3 0 0,-6 0 0 0,6 0 0 0,0 0 848 0,0 0 144 16,0 0 32-16,0 0 0 0,0 0 0 0,0 0 0 16,0 0 0-16,0 0 0 0,0 0 0 0,0 0 0 15,8-3 0-15,0-1 0 0,0 0 0 0,1-1 0 16,3-3 0-16,-1 0 0 0,3 2 0 0,0-3 0 15,1-1 0-15,1-1 0 0,3 0-832 0,1 0-192 16,-1 0 0-16,1-1 0 0,2 2 864 0,-2-1 128 16,-1-3 32-16,-1 2 0 0,2 2 0 0,-3 0 0 15,-2-1 0-15,0 1 0 0,0 1-832 0,-1 1-192 16,-3 0 0-16,-1 0 0 0,0 1 0 0,-2 1 0 16,-1 0 0-16,-2 1 0 0,-2-2 0 0,0 3 0 15,-3 4 0-15,0 0 0 16,0 0-768-16,0 0-208 0,0 0-48 0,0 0-9824 0,0 0-1968 15</inkml:trace>
  <inkml:trace contextRef="#ctx0" brushRef="#br1" timeOffset="191551.4">20691 10116 12895 0,'0'0'576'0,"0"0"112"0,0 0-560 0,0 0-128 15,0 0 0-15,0 0 0 0,0 0 1664 0,0 0 320 16,0 0 48-16,0 0 16 0,0 0-832 0,4-7-144 16,3 2-48-16,-1-3 0 0,1 0 0 0,-1-2 0 15,5 0 0-15,3 1 0 0,-3-2 0 0,2 0 0 16,1-4 0-16,3 2 0 0,1 1-816 0,-1 0-208 15,-2 0 0-15,4-1 0 0,1-1 864 0,-1 0 128 16,0-4 32-16,2 3 0 0,-1 2-832 0,0 0-192 0,-1-3 0 16,-1 3 0-16,-3 0 864 0,1 4 128 0,-2 0 32 0,-3 2 0 15,0 0-832-15,-1 0-192 0,-3 2 0 0,0-1 0 16,-1 2 0-16,-1 1 0 16,-5 3 0-16,0 0 0 0,0 0 0 0,0 0 0 0,0 0 0 0,0 0 0 31,0 0-1600-31,0 0-352 0,0 0-80 0,0 0-13120 0</inkml:trace>
  <inkml:trace contextRef="#ctx0" brushRef="#br1" timeOffset="192276.89">22108 9799 12895 0,'0'0'576'0,"0"0"112"0,0 0-560 0,0 0-128 16,0 0 0-16,0 0 0 0,0 0 1664 0,0 0 320 15,0 0 48-15,0 0 16 0,5-4-832 0,3-3-144 16,1-2-48-16,5-1 0 0,1 3 0 0,0-3 0 16,1-1 0-16,1-1 0 0,4-2 0 0,1 2 0 15,1 0 0-15,2-1 0 0,-1-1 0 0,0-1 0 16,-2 3 0-16,0 0 0 0,0 0-816 0,0-2-208 15,-4-2 0-15,0 3 0 0,0 2 864 0,0 0 128 16,-2-1 32-16,-1 3 0 0,0-1-832 0,-1 5-192 16,-1-1 0-16,0 2 0 0,-3-5 0 0,-1 2 0 15,-1 4 0-15,-2 2 0 0,-6 1 0 0,0 0 0 0,0 0 0 0,0 0 0 32,0 0-1600-32,0 0-352 0,-2 9-80 0,-2 0-16 0</inkml:trace>
  <inkml:trace contextRef="#ctx0" brushRef="#br1" timeOffset="193446.63">18253 10379 16575 0,'0'0'368'0,"0"0"80"0,0 0 0 0,0 0 16 0,0 0-464 0,0 0 0 16,0 0 0-16,-5-4 0 0,2 1 912 0,3 3 96 15,-1-7 16-15,2 1 0 0,0-1 0 0,3-2 0 16,1 0 0-16,2-1 0 0,1-1 0 0,0-3 0 16,1 0 0-16,2 0 0 0,1 1 0 0,0-4 0 15,0-2 0-15,3 1 0 0,-1-1-832 0,1 0-192 16,1 0 0-16,0-3 0 0,1-2 864 0,-1 1 128 15,2 1 32-15,0 0 0 0,1-3-832 0,-1 1-192 16,0 0 0-16,-1 2 0 0,1 2 864 0,-1 1 128 16,1-1 32-16,-1 4 0 0,0 0-832 0,-2 1-192 15,-3 0 0-15,0 3 0 0,2 2 0 0,-2 1 0 16,-3 0 0-16,-1 2 0 0,1 0 0 0,-2 0 0 0,-2 2 0 0,0 0 0 16,-5 5 0-16,0 0 0 0,1-5 0 0,-1 5 0 31,0 0-768-31,0 0-208 0,0 0-48 0,0 0 0 15,0 0-816-15,0 0-160 0,-8 5-48 0,5 0-7104 0,-5 0-1408 0</inkml:trace>
  <inkml:trace contextRef="#ctx0" brushRef="#br1" timeOffset="194631.34">19425 9810 16575 0,'0'0'368'0,"-5"5"80"0,5-5 0 0,-3 6 16 0,3-6-464 0,0 0 0 16,0 0 0-16,0 0 0 0,0 0 1728 0,0 0 256 15,4-6 64-15,3 1 0 0,1-5-832 0,3 0-144 16,0-2-48-16,0-2 0 0,-1-1 0 0,4 0 0 16,-1-3 0-16,4 0 0 0,1-2-816 0,-2 0-208 15,2 1 0-15,1-1 0 0,1-5 864 0,-1 1 128 16,-2-1 32-16,0 1 0 0,2-1-832 0,-1 2-192 16,-2 1 0-16,0 1 0 0,-1-1 864 0,0 3 128 0,1 1 32 0,-1 1 0 15,0-1-832-15,-2 0-192 0,0 3 0 0,0 2 0 16,-1 0 0-16,-2 2 0 0,0-1 0 0,1 2 0 15,-3 3 0-15,1-1 0 0,-5 0 0 0,1 3 0 16,2 3 0-16,-7 2 0 0,0 0 0 0,0 0 0 31,0 0-768-31,0 0-208 0,0 0-48 0,0 0 0 16,0 0-1632-16,0 0-336 0,0 0-64 0,0 12-16 0</inkml:trace>
  <inkml:trace contextRef="#ctx0" brushRef="#br1" timeOffset="195447.92">20704 9193 12895 0,'0'0'272'0,"0"0"64"0,0 0 16 0,-4 6 32 0,0-1-384 0,4-5 0 16,0 0 0-16,0 0 0 0,-2 5 1712 0,2-5 272 15,0 0 48-15,0 0 16 0,0 0 0 0,0 0 0 16,0 0 0-16,0 0 0 0,1-7-832 0,3-3-144 16,-1 1-48-16,2-2 0 0,4-2-816 0,-1-2-208 15,0-2 0-15,2 0 0 0,1 1 864 0,1-2 128 16,0-3 32-16,1 0 0 0,1 0 0 0,1-1 0 0,1 0 0 0,-2 2 0 15,0-1 0-15,1-1 0 0,0 1 0 0,-1 1 0 16,1 0-832-16,-1-1-192 0,0 0 0 0,0 3 0 16,-3 0 0-16,0 2 0 0,-1-1 0 15,-1 2 0-15,-1 0 0 0,-3 3 0 0,3 2 0 0,-2 0 0 16,1-1 0-16,-2-1 0 0,-1 2 0 0,0 3 0 16,1 2 0-16,-5 5 0 0,0 0 0 0,0 0 0 15,0 0-768-15,0 0-208 0,0 0-48 0,0 0 0 16,0 0-816-1,0 0-160-15,9 6-48 0,-3-2-13104 0</inkml:trace>
  <inkml:trace contextRef="#ctx0" brushRef="#br1" timeOffset="196117.06">22112 8694 16575 0,'0'0'368'0,"0"0"80"0,-4 9 0 0,4-9 16 0,-4 6-464 0,1-1 0 15,1 1 0-15,2-6 0 0,0 0 1728 0,0 0 256 16,0 0 64-16,0 0 0 0,0 0-832 0,0 0-144 15,0 0-48-15,0 0 0 0,1-8 0 0,2-1 0 16,2-2 0-16,0 0 0 0,3-1 0 0,0 0 0 16,2-1 0-16,0-1 0 0,2-3 0 0,1 1 0 15,3-1 0-15,-1-1 0 0,-2 0-816 0,2 0-208 16,0 2 0-16,2-1 0 0,0 0 864 0,1 0 128 16,-2 1 32-16,1-1 0 0,-1 2-832 0,0-1-192 15,-1 2 0-15,-1-1 0 0,1-2 0 0,-2 2 0 16,-1-1 0-16,1 3 0 0,-3 2 864 0,1 0 128 0,0 0 32 15,-2 2 0-15,0 0-832 0,-2 0-192 0,1 0 0 0,-1 2 0 16,0 3 0-16,-2 3 0 0,-5 1 0 0,0 0 0 31,0 0-1600-31,0 0-352 0,0 0-80 0,5 4-10384 0,0 3-2096 0</inkml:trace>
  <inkml:trace contextRef="#ctx0" brushRef="#br1" timeOffset="199328.6">18412 12022 8287 0,'0'0'368'0,"0"0"80"0,0 0-448 0,0 0 0 16,0 0 0-16,0 0 0 0,0 0 1344 0,0 0 176 15,0 0 32-15,0 0 16 0,9 0-368 0,-9 0-80 0,9-3-16 0,1 3 0 16,-1 2-176-16,-9-2-32 0,10-6-16 0,-1 5 0 16,4 5-208-16,-1-1-32 0,1-2-16 0,1 0 0 15,0-1-64-15,3 2-16 0,1 3 0 0,-2-4 0 16,-1-2-48-16,1 1-16 0,0 0 0 0,2 2 0 15,1 2-80-15,0-1-16 0,-1-3 0 0,2 2 0 16,-1 2 0-16,-1 2 0 0,0-2 0 0,-3-2 0 16,-2-2-16-16,2 4-16 0,-3 0 0 0,-1-1 0 15,0-4-64-15,-2 2-16 0,-9-1 0 0,8 5 0 16,-8-5-112-16,10 3-32 0,-3-9 0 0,-7 6 0 16,0 0-128-16,0 0 0 0,0 0 144 0,0 0-144 15,0 0 128-15,0 0-128 0,-1 9 160 0,1-9-160 16,0 0 0-16,0 0 0 0,0 0 0 0,-8 4 0 15,0-2-2048-15,8-2-464 0</inkml:trace>
  <inkml:trace contextRef="#ctx0" brushRef="#br1" timeOffset="200305.75">19474 11374 8287 0,'0'0'368'0,"0"0"80"0,0 0-448 0,0 0 0 16,0 0 0-16,0 0 0 0,0 0 1472 0,0 0 224 15,4-5 32-15,-4 5 16 0,0 0-688 0,10 0-144 16,0 0-16-16,1 0-16 0,-1 0 32 0,2 3 16 16,0 5 0-16,5-2 0 0,1-2-80 0,1 1-16 15,2 2 0-15,0 0 0 0,3 4 0 0,-2-1-16 16,0-2 0-16,0 1 0 0,1 2-64 0,-1-1-16 15,0 1 0-15,2-4 0 0,2 1-32 0,-1-1-16 16,0-1 0-16,-2 1 0 0,0-2-160 0,-4 0-16 16,-1-2-16-16,-2 3 0 0,-1 0-224 0,-2-1-32 15,-1-4-16-15,-4 2 0 0,-8-3-224 0,7 5 144 16,-7-5-144-16,0 0 128 0,0 0-128 0,0 0 0 0,0 0 0 16,-1 7 128-16,1-7-128 0,0 0-176 0,-7 6 48 0,7-6 0 31,-7 5-2304-31,-2-2-464 0,3-2-96 0,-3 1-16 0</inkml:trace>
  <inkml:trace contextRef="#ctx0" brushRef="#br1" timeOffset="201117.17">20845 10903 2751 0,'0'0'256'0,"0"0"-256"16,0 0 0-16,0 0 0 0,0 0 1792 0,0 0 304 15,0 0 64-15,0 0 16 0,0 0-960 0,0 0-192 16,8-2-48-16,-8 2 0 0,0 0 368 0,10 3 80 16,0-1 16-16,2 0 0 0,-3 1-256 0,2 1-48 15,1 4-16-15,4-2 0 0,0-2-256 0,-1 3-48 16,3 1-16-16,1 1 0 0,1 0-192 0,0 0-32 16,-2 0-16-16,2 1 0 0,0 2-32 0,-1-1 0 15,0-4 0-15,1 1 0 0,2 2-32 0,-2 0-16 0,0-1 0 0,-1 1 0 16,1-5-160-16,-2 1-16 0,0 0-16 0,-2-1 0 15,-6-1-160-15,-1 0-128 0,-1-4 192 0,1 3-192 16,0 3 128-16,-9-6-128 0,0 0 0 0,0 0 0 31,8 7-1024-31,-8-7-304 0,5 6-64 0</inkml:trace>
  <inkml:trace contextRef="#ctx0" brushRef="#br1" timeOffset="201824.95">22124 10708 4607 0,'0'0'400'0,"0"0"-400"15,4 5 0-15,-4-5 0 0,0 0 1936 0,10 0 304 16,-10 0 64-16,10 3 16 0,2 0-912 0,1-1-176 15,2-1-32-15,0 3-16 0,2 4-96 0,-1 1 0 16,-1 1-16-16,4-2 0 0,5 1-208 0,1 3-32 16,1 4-16-16,0-3 0 0,1-3-64 0,-1 3-16 15,1 2 0-15,1 2 0 0,-1-2-208 0,1 1-32 16,2-2-16-16,0 1 0 0,-2 1-160 0,1 0-16 16,-3-1-16-16,3-1 0 0,-1-2-96 0,0-1-32 15,-2 1 0-15,-3-3 0 0,0-2-32 0,-4-2-128 16,-2 1 192-16,-2 0-64 0,-2-3-128 0,2-1 160 0,-8-5-160 15,-7 3-8976-15,9 4-1904 0</inkml:trace>
  <inkml:trace contextRef="#ctx0" brushRef="#br1" timeOffset="203216.94">20113 12551 5231 0,'0'0'224'0,"0"0"64"16,-8-1-288-16,8 1 0 0,-7-4 0 0,-2 1 0 15,2 2 512-15,7 1 64 0,-10-1 0 0,4 0 0 16,-2-2 64-16,8 3 32 0,-7 3 0 0,-1-3 0 16,1-6 64-16,1 1 16 0,6 5 0 0,-5-3 0 0,5 3-48 0,-7-7 0 15,-1-3 0-15,3 6 0 0,5 4-128 0,0 0-48 16,-9 0 0-16,9 0 0 0,-7-2 80 0,-2 0 16 15,1 0 0-15,8 2 0 0,0 0 16 0,-6-5 0 16,6 5 0-16,0 0 0 0,0 0 64 0,0 0 0 16,-7-6 16-16,7 6 0 0,0 0-176 0,0 0-32 15,-5-5-16-15,5 5 0 0,0 0-48 0,0 0-16 16,0 0 0-16,0 0 0 0,0 0-48 0,0 0 0 16,0 0 0-16,10 3 0 0,-1-1-64 0,1-2-32 15,1-3 0-15,1 6 0 0,3 6-32 0,1 1 0 16,1 1 0-16,1-1 0 0,3-1-16 0,0 3-16 15,-1 2 0-15,0-1 0 0,1-3 0 0,-3 0 0 16,3 3 0-16,1 2 0 0,-3 1 0 0,2 0 0 0,1-2 0 0,-2 0 0 16,-1 4-96-16,2-1 0 0,-1 0-128 0,0-1 192 15,-2 0 16-15,-1-1 0 0,3 2 0 0,-4-2 0 16,2-1-48-16,0 0-16 0,-1-2 0 0,1 1 0 16,-1 1 48-16,2-3 16 0,-2-3 0 0,-2 4 0 15,2 6 0-15,-1-2 0 0,1 0 0 0,-3-2 0 16,-1-2-16-16,-1 3 0 0,2 3 0 0,1-3 0 15,-2-7-16-15,0 0-16 0,-1 3 0 0,3 1 0 16,-4 0 16-16,1-2 0 0,-1-4 0 0,1 3 0 16,-2 3-48-16,-2-2 0 0,-1-4 0 0,0-1 0 15,-1 1 64-15,3-1 0 0,0 3 0 0,-9-8 0 16,0 0-32-16,0 0 0 0,0 0 0 0,0 0 0 16,0 0-160-16,0 0 160 0,0 0-160 0,0 0 160 0,0 0-32 0,0 0 0 15,5-8 0-15,-5 8 0 0,-4-5-128 16,4 5 0-16,0 0 0 0,0 0 0 0,-9-12-192 0,0 4-128 15,1 2-32-15,-1 4 0 16,0 0-2016-16,-2-1-416 0,3-5-80 0,-1 6-11792 16</inkml:trace>
  <inkml:trace contextRef="#ctx0" brushRef="#br1" timeOffset="204482.83">20269 14330 2751 0,'0'0'256'0,"0"0"-256"15,-7-8 0-15,0 4 0 0,7 4 1760 0,-8 2 304 16,8-2 64-16,-7-2 16 0,7 2-1024 0,-8-1-208 16,8 1-32-16,-8-4-16 0,5-1 144 0,3 5 16 15,0 0 16-15,0 0 0 0,0 0-80 0,0 0-32 0,-6-6 0 0,6 6 0 16,0 0-96-16,0 0-32 0,0 0 0 0,0 0 0 16,0 0-224-16,11 6-64 0,0 0 0 0,0 1 0 15,0 0-16-15,1-2-16 0,2 2 0 0,1 4 0 16,0 1-96-16,2-2-32 0,1-5 0 0,0 4 0 15,1 3 80-15,0 1 16 0,-3 3 0 0,0-4 0 16,-1 0-32-16,1 2 0 0,1 5 0 0,-1-1 0 16,1-3-80-16,-1 1-16 0,0 2 0 0,-2-1 0 15,-1-1-32-15,1-1-16 0,-3 0 0 0,1 0 0 16,-2 1-32-16,-1-1-16 0,1-1 0 0,0-2 0 16,0 0-16-16,-1 3 0 0,2 1 0 0,-3-3 0 15,-1-2-32-15,1 3-16 0,2-3 0 0,-2 1 0 16,-1 0 32-16,2-2 0 0,0 0 0 0,0 1 0 0,0 1-16 15,0 0 0-15,-1-2 0 0,1 0 0 0,1-2 16 0,-1 1 0 16,-3 0 0-16,2 0 0 0,1-1-64 0,-2-2-128 16,1 1 192-16,-2-1-64 0,-2 1-128 0,2 0 160 15,1-5-160-15,-7-2 160 0,6 6-160 0,-6-6 0 16,6 5 144-16,-6-5-144 0,0 0 0 0,6 7 144 16,-6-7-144-16,0 0 0 0,0 0 128 0,0 0-128 15,0 0 0-15,0 0 0 0,0 0 0 0,0 0 0 16,0 0 0-16,0 0 0 0,0 0-144 0,0 0-144 15,0 0-32-15,0 0 0 16,0 0-576-16,0 0-112 0,0 0-16 0,-6 4-16 16,-2-2-1648-16,8-2-336 0,0 0-64 0,-7 2-16 0</inkml:trace>
  <inkml:trace contextRef="#ctx0" brushRef="#br1" timeOffset="206900.3">18783 14776 2751 0,'0'0'256'0,"0"0"-256"0,0 0 0 0,0 0 0 15,0 0 2480-15,0 0 448 0,-8-8 80 0,3 2 32 16,5 6-1520-16,0 0-304 0,-8-1-64 0,8 1-16 16,0 0-112-16,0 0-32 0,0 0 0 0,0 0 0 15,-5-4-160-15,5 4-48 0,0 0 0 0,0 0 0 16,0 0-128-16,0 0-16 0,-1-7-16 0,1 7 0 15,0 0-144-15,0 0-32 0,9 2 0 0,0 2 0 16,1-1-64-16,0 1-32 0,1 1 0 0,0-1 0 16,2 0-16-16,2 1 0 0,-1 0 0 0,1 3 0 0,2 2 64 15,-1-1 16-15,1 2 0 0,1 1 0 0,1 2-48 0,0 0-16 16,1 0 0-16,-1 0 0 0,0 1-80 0,-1 3-16 16,-3 0 0-16,2-1 0 0,1-1 0 0,0 0-16 15,-3 1 0-15,1-1 0 0,-1 1 0 0,1-1 0 16,-1-2 0-16,-1 1 0 0,-1-1 0 0,2 0 0 15,-2 1 0-15,0-2 0 0,0-1 16 0,1 1 16 16,-1 1 0-16,1-2 0 0,-2-1-48 0,1 0-16 16,1 0 0-16,-1 0 0 0,-1 0 16 0,1-1 0 15,-2-2 0-15,1 1 0 0,-1 1 0 0,0-1 0 16,0-2 0-16,0-1 0 0,0 0 0 0,-3 1 0 16,1 0 0-16,-2 0 0 0,4-1-16 0,-11-6 0 15,0 0 0-15,6 6 0 0,2 0-16 0,-8-6 0 0,0 0 0 0,0 0 0 16,7 4 0-16,-7-4 0 0,0 0 0 15,0 0 0-15,0 0-48 0,0 0-16 0,8 2 0 0,-8-2 0 16,0 0-128-16,0 0 192 0,0 0-192 0,0 0 192 16,0 0-192-16,0 0 128 0,0 0-128 0,0 0 128 15,0 0-128-15,-7-5 0 0,0 3 0 0,-1 0 0 32,-1-1-1024-32,-2 3-224 0,-3 3-48 0,-2-1-10992 0,1 0-2176 0</inkml:trace>
  <inkml:trace contextRef="#ctx0" brushRef="#br1" timeOffset="212090.74">17916 12583 7423 0,'0'0'320'0,"0"0"80"0,0 0-400 0,0 0 0 0,0 0 0 0,0 0 0 16,-1-5 544-16,1 5 32 0,0 0 0 0,0 0 0 16,0 0 64-16,0 0 32 0,0 0 0 0,0 0 0 15,0 0-48-15,0 0-16 0,0 0 0 0,-4-7 0 16,0 0 32-16,4 7 0 0,0 0 0 0,0 0 0 16,-4-6 0-16,4 6 0 0,0 0 0 0,0 0 0 15,0 0-112-15,0 0-16 0,0 0 0 0,0 0 0 16,0 0-80-16,-2-6-32 0,2 6 0 0,0 0 0 15,0 0-80-15,0 0-32 0,0 0 0 0,0 0 0 16,0 0-64-16,0 0-16 0,9-1 0 0,-9 1 0 16,8-9 96-16,1 4 16 0,0 3 0 0,1 2 0 0,-2 1 0 0,2 0 0 15,2-2 0-15,-2 5 0 0,2 3-144 0,1 2-32 16,0-3 0-16,2 1 0 0,1-5 48 0,0 3 16 16,1 5 0-16,0-5 0 0,1-4-16 0,-1-1 0 15,-3 1 0-15,1 1 0 0,2 1 0 0,-1 1 0 16,0-3 0-16,-1 2 0 0,0 2 80 0,-1-1 16 15,-2 0 0-15,0 0 0 0,-3-2-16 0,-1 0 0 16,-8-2 0-16,7 2 0 0,-7-2-144 0,0 0-128 16,0 0 192-16,0 0-192 0,0 0 192 0,0 0-64 15,8-3 0-15,-8 3-128 0,0 0 192 0,0 0-64 16,0 0 0-16,0 0-128 0,0 0 192 0,-8 5-64 16,1 3 0-16,7-8-128 0,-12-2 224 0,2 1-64 0,-1 1-16 0,-3-1 0 15,-1-4 0-15,0 1 0 0,0-3 0 0,0 4 0 16,-1 3-144-16,0-1 128 0,-5-3-128 0,1 1 128 15,1 3-128-15,2-1 0 0,-3 0 0 0,3-2 128 16,0-3-128-16,1 4 0 0,1 2 0 0,1-2 0 16,-1-2 0-16,4-3 128 0,-1-2-128 0,2 7 0 15,2 3 0-15,0-2 0 0,2-8 0 0,3 6 0 16,3 3 0-16,0 0 0 0,0 0 0 0,0 0 0 16,0 0 0-16,0 0 0 0,0 0 128 0,0 0-128 15,0 0 0-15,0 0 0 0,10 2 0 0,1-2 0 16,0-1 0-16,0 0 0 0,0-2 0 0,1 3 128 15,0 5-128-15,4 1 0 0,-1-2 0 0,0 0 0 16,3 1 0-16,1-1 0 0,1 2 0 0,0 0 0 16,-2 0 0-16,2 1 0 0,1 2 0 0,-1-1 0 0,-2-3 0 0,0 2 0 15,-2-6 0-15,1 5 0 0,-1 4 0 0,-2-3 0 16,-2 1 0-16,-1-1 128 0,-4 1-128 0,2 0 128 16,-4 1-128-16,0-4 128 0,-5-5-128 0,0 0 128 15,6 5-128-15,-6-5 128 0,0 0-128 0,0 0 128 16,0 0-128-16,0 0 128 0,0 0-128 0,0 0 128 15,0 0-128-15,0 0 128 16,0 0-944-16,0 0-192 0,-9-1-32 0,-2-2-13488 0</inkml:trace>
  <inkml:trace contextRef="#ctx0" brushRef="#br1" timeOffset="-213878.27">23416 10220 11455 0,'0'0'512'0,"0"0"96"0,0 0-480 0,0 0-128 16,0 0 0-16,-7 0 0 0,7 0 608 0,0 0 96 15,0 0 32-15,0 0 0 0,-8 1-16 0,8-1 0 16,0 0 0-16,0 0 0 0,0 0-32 0,0 0-16 16,0 0 0-16,0 0 0 0,0 0 32 0,0 0 0 15,0 0 0-15,0 0 0 0,0 0 32 0,0 0 16 16,0 0 0-16,0 0 0 0,0 0-144 0,0 0-32 15,0 0 0-15,0 0 0 0,0 0-64 0,0 0 0 16,0 0-16-16,0 0 0 0,0 0-96 0,0 0-16 16,0 0 0-16,0 0 0 0,0 0-48 0,0 0-16 0,0 0 0 0,0 0 0 15,0 0 0-15,0 0 0 0,9 1 0 0,0 1 0 16,-1-1-48-16,-8-1-16 0,12 1 0 0,-3 1 0 16,2 0-16-16,0 0-16 0,-1 2 0 0,2-1 0 15,1 0-16-15,2 1 0 0,-1-1 0 0,1 0 0 16,0 0-16-16,1 2 0 0,3-1 0 0,-3 2 0 15,-2-2 0-15,2 1-16 0,3-1 0 0,-3 1 0 16,-1 1-16-16,0-1 0 0,0 0 0 0,1 0 0 16,-3 3 32-16,0-2 0 0,-1-1 0 0,-1-2 0 15,0 3-32-15,-1 0 0 0,0 0 0 0,-1-1 0 16,1 1 0-16,-2-2 0 0,-8-4 0 0,11 6 0 16,-2-1-16-16,-1 0 0 0,-8-5 0 0,0 0 0 15,10 4-16-15,-3 2-128 0,-1-2 192 0,-6-4-64 0,0 0 16 0,9 2 0 16,-9-2 0-16,0 0 0 0,0 0-144 15,10 2 128-15,-10-2-128 0,0 0 128 0,0 0-128 0,0 0 160 16,7-1-160-16,-7 1 160 0,0 0 0 0,0 0 0 16,0 0 0-16,0 0 0 0,0 0 16 0,0 0 0 15,-8 3 0-15,-2-3 0 0,1-3-32 0,-1 2 0 16,-1 0 0-16,0 0 0 0,-2-1-144 0,0 0 192 16,-3-5-192-16,-1 5 192 0,-1 2-192 0,-2-2 0 15,0-5 144-15,-5 2-144 0,1 0 0 0,-2 2 128 16,0 0-128-16,3-1 0 0,-1 0 0 0,1-1 128 15,-1 0-128-15,2-1 0 0,1 2 0 0,2-3 0 16,2 0 0-16,0 1 128 0,1 2-128 0,1-1 0 0,2 0 0 16,1-1 0-16,1 1 0 0,-1 1 0 0,2 0 0 15,3 2 0-15,0-2 0 0,7 4 0 0,-7-5 0 0,7 5 0 16,0 0 0-16,0 0 0 0,0 0 0 0,0 0 0 16,0 0 0-16,0 0-160 0,9 0 160 0,1 0-160 15,1 0 160-15,-2 2 0 0,2 3 0 0,0-2-128 16,0-1 128-16,2 1 0 0,3 1 0 0,1 1 0 15,-2 2 0-15,4 1 0 0,1-2 0 0,2 1 0 16,0 2 0-16,0 0 0 0,0 0 0 0,0-1 0 16,2 1 0-16,-2 0 0 0,0-2 0 0,0 1 0 15,0 0 0-15,0 2 0 0,-2 0 0 0,-2-2 0 16,0 0 0-16,0 0 0 0,0-3 0 0,-1 2 0 16,-2 1 0-16,1-3 144 0,-1 0-144 0,0-1 0 0,-1 3 176 15,-2-3-176-15,1 4 160 0,1-4-160 0,-2-1 128 16,0 0-128-16,1 0 0 0,-4-2 144 0,0-1-144 0,0 0 160 15,-9 0-160-15,0 0 160 0,0 0-160 0,0 0 0 16,11 2 144-16,-11-2-144 0,0 0 128 0,0 0-128 16,0 0 128-16,0 0-128 0,0 0 128 0,0 0-128 15,0 0 160-15,0 0-160 0,0 0 160 0,0 0-160 16,-4-6 160-16,4 6-160 0,-9-5 128 0,2 2-128 16,-2-2 0-16,2 0 0 0,-3 2 0 0,1-1 128 15,1 1-128-15,0 1 0 0,-1-1 0 0,0 3 0 16,1-2 0-16,-3 1 0 0,1-2 0 0,2 0 0 15,0-1 0-15,1 1 0 0,0 3 0 0,7 0 0 16,-6-2 0-16,6 2 0 0,-5-4 0 0,5 4 0 16,0 0-144-16,0 0 144 15,-6-6-1168-15,6 6-144 0,0 0-32 0,0 0-10896 0,0 0-2192 0</inkml:trace>
  <inkml:trace contextRef="#ctx0" brushRef="#br1" timeOffset="-212223.22">23626 9336 12895 0,'0'0'272'0,"0"0"64"0,0 0 16 0,0 0 32 0,-5 3-384 0,-1-1 0 0,1-2 0 0,1 1 0 16,4-1 1712-16,0 0 272 0,0 0 48 0,0 0 16 15,0 0-832-15,-6 1-144 0,1 2-48 0,5-3 0 16,0 0 0-16,-7 2 0 0,7-2 0 0,0 0 0 16,0 0-816-16,0 0-208 0,0 0 0 0,0 0 0 15,0 0 864-15,0 0 128 0,5-5 32 0,2 0 0 16,3-2 0-16,1 1 0 0,1-1 0 0,2-1 0 16,1 1-832-16,1-3-192 0,4-2 0 0,0 0 0 15,0 0 864-15,-1 2 128 0,2-1 32 0,-2 0 0 16,1 0-832-16,-2-3-192 0,2-1 0 0,-2 1 0 15,-2 2 0-15,2 0 0 0,-3-1 0 0,1 1 0 0,-2 0 864 0,0 2 128 16,1 2 32-16,-4-1 0 0,-1-1-832 0,-2 4-192 16,-2 2 0-16,-6 4 0 0,0 0 0 0,0 0 0 15,0 0 0-15,0 0 0 0,0 0 0 0,-5 0 0 16,0 2 0-16,-2 1 0 0,-1 2 0 0,-2-1 0 16,-4 1 0-16,1 1 0 0,0 4 0 0,0 0 0 15,-1 0 0-15,-3 0 0 0,-1 3 0 0,1 0 0 16,0 0 0-16,1-2 0 0,-2 2 0 0,2-1 0 15,-3 1 0-15,3 0 0 0,0-3 0 0,4 0 0 16,-2 0 0-16,3-1 0 0,1-3 0 0,2 1 0 16,0 0 0-16,3-1 0 0,5-6 0 0,0 0 0 15,0 0 0-15,0 0 0 0,0 0 0 0,0 0 0 16,7 0 0-16,1-2 0 0,3-2 0 0,3 0 0 16,-2-3 0-16,2 1 0 0,1-2 0 0,1-1 0 15,-1 2 0-15,2-3 0 0,-2-1 0 0,0 0 0 16,1 1 0-16,-2 0 0 0,-1 0 0 0,1 0 0 0,-1-1 0 0,1 1 0 15,-3 1 0-15,1 2 0 0,-1 0 0 0,0 1 0 16,-3-4 0-16,0 3 0 0,-4 3 0 0,-4 4 0 16,0 0 0-16,0 0 0 0,0 0 0 0,0 0 0 15,0 0 0-15,-3 7 0 0,-4 1 0 0,0 0 0 16,0-1 0-16,-2 2 0 0,-2 1 0 0,-1 0 0 16,-1 0 864-16,1 1 128 0,-3 0 32 0,-5 3 0 15,3 1-1648-15,-1-3-320 0,1-2-64 16,5-3-16-16,-2 2 832 0,0 0 192 0,-2-1 0 0,0-1 0 15,1-1 768-15,2 0 208 0,-3 1 48 0,3-2 0 16,1 0-832-16,2-3-192 0,1 0 0 0,3-1 0 0,0-1 0 0,6 0 0 16,0 0 0-16,0 0 0 0,0 0 0 0,0 0 0 15,0 0 0-15,6-6 0 0,1-3 0 0,2 2 0 16,3-1 0-16,7-6 0 16,1 1-768-16,-2 0-208 0,3 0-48 0,-6 5 0 0,0-1 832 0,3-1 192 15,0-2 0-15,2 0 0 0,-3 1 768 0,0 0 208 16,1 0 48-16,0 0 0 0,2 0-832 0,-2-1-192 15,-2 3 0-15,0 0 0 0,-1 2 0 0,-2 0 0 16,-4 2 0-16,-1 0 0 0,-3 1 0 0,-5 4 0 16,0 0 0-16,0 0 0 0,0 0 0 0,0 0 0 15,-5 8 0-15,-4-1 0 0,-2 2 0 0,-3 1 0 16,-3 1 0-16,0 1 0 0,-2 1 0 0,-1-1 0 16,1 0 0-16,-3-2 0 0,2 1 0 0,-1-1 0 15,-1 0 0-15,1-1 0 0,-1-1 0 0,0-1 0 0,0 0 0 0,2 0 0 16,3-1 0-16,1 0 0 0,-1-1 0 15,3 1 0-15,3-2 0 0,2-1 0 0,-1 0 0 0,5-1 0 16,5-2 0-16,0 0 0 0,0 0 0 0,0 0 0 16,0 0 0-16,0 0 0 0,0 0 0 0,5-2 0 15,3-3 0-15,1-1 0 0,3 0 0 0,7-3 0 32,3 0-768-32,-2-2-208 0,0 0-48 0,-5 4-12016 0,0-1-2400 0</inkml:trace>
  <inkml:trace contextRef="#ctx0" brushRef="#br1" timeOffset="-210002.26">23706 7335 1839 0,'0'0'0'0,"0"0"160"0,0 0-160 0,0 0 0 0,-5-3 0 0,5 3 0 16,0 0 3152-16,0 0 608 0,-7-2 112 0,7 2 32 15,0 0-2064-15,0 0-416 0,0 0-80 0,0 0 0 16,0 0-288-16,0 0-48 0,0 0-16 0,0 0 0 16,0 0-160-16,-7 5-48 0,-1-2 0 0,8-3 0 0,-6 9-16 0,-1 0 0 15,-1 2 0-15,4 0 0 0,-3 1-32 0,1 0-16 16,-6 3 0-16,0 4 0 0,-2 0-96 0,3 2-32 16,-2 1 0-16,0 1 0 0,1 0-80 0,-1 1-32 15,-3 1 0-15,1 1 0 0,4-1-96 0,-2-1 0 16,-3 0-16-16,3 1 0 0,1-2-32 0,2-1 0 15,1-3 0-15,0-1 0 0,1-3-64 0,2-1-16 16,1-2 0-16,0-3 0 0,0-3-64 0,5-6-32 16,0 0 0-16,0 0 0 0,0 0 48 0,0 0 16 15,0 0 0-15,3-6 0 0,-1-4 64 0,2-4 16 16,0-1 0-16,3-1 0 0,0-3-112 0,3-1 0 16,0-2-16-16,1 0 0 0,1 0-176 0,1-2 192 15,2 1-192-15,0-3 192 0,3 1-192 0,-2-1 128 16,1-1-128-16,-2 1 128 0,4-2-128 0,-1 2 160 15,2-1-160-15,-2-2 160 0,1 3-160 0,-3-2 192 0,-1 2-192 16,0 3 192-16,-2 2-192 0,0 0 160 0,-3 0-160 0,0 3 160 16,-2 4-160-16,-2 1 160 0,0 2-160 0,0 1 160 15,-3 0-160-15,-3 10 160 0,0 0-160 0,0 0 160 16,1-9-160-16,-1 9 160 0,0 0-160 0,0 0 160 16,0 0-32-16,-9 3-128 0,-1 7 192 0,-1 4-64 15,0 1-128-15,-3 4 192 0,-3 3-192 0,0 4 192 16,-2 5-192-16,0 3 0 0,-3 6 144 0,1-1-144 15,1 0 0-15,-2-1 0 0,2-2 0 0,-2 3 128 16,-2-1-128-16,5 0 0 0,1 0 0 0,-1-1 128 16,4-2-128-16,1-2 0 0,0-6 0 0,1 1 128 15,3-2-128-15,0-3 0 0,3-5 128 0,1 1-128 16,0-4 0-16,2-3 0 0,1-4 0 0,3-8 128 0,0 0-128 0,0 0 0 16,0 0 128-16,0 0-128 0,0 0 144 0,2-9-144 15,2-3 192-15,1-2-192 0,3-5 192 0,2-2-192 16,-2-4 192-16,2-3-192 0,-1-3 128 0,2 0-128 15,2 0 0-15,4-1 0 0,2-2 0 0,-1 1 0 16,2 1 0-16,-1 0 0 0,1-2 0 0,-1-1 0 16,4-2 0-16,3 1 0 0,-3 1 128 0,1 1-128 15,-3 1 0-15,-1 3 0 0,-3 4 0 0,1 1 0 16,-5 5 0-16,0-1 0 0,-1 0 128 0,-2 3-128 16,-3 3 0-16,-2 3 0 0,1 3 0 0,-6 9 128 15,0 0-128-15,0 0 0 0,0 0 128 0,0 0-128 16,0 0 0-16,-8 9 0 0,-1 5 144 0,0 5-144 15,-4 6 0-15,-2 4 144 0,-3 2-144 0,-1 7 0 0,-1 3 0 16,-3 3 0-16,0 0 0 0,0 2 0 0,2-3 128 0,2 1-128 16,-3-1 0-16,0-3 0 0,-1-2 0 0,3-1 0 15,2 2 0-15,3-4 0 0,0-3 0 0,1-4 0 16,2-1 0-16,5-5 0 0,-4-5 128 0,5-4-128 16,1-2 0-16,5-11 0 0,0 0 0 0,0 0 0 15,0 0 0-15,0 0 0 0,5-12 0 0,1-5 128 16,2-7-128-16,1-5 128 0,4-7-128 0,2-2 128 15,0-1-128-15,4-2 0 0,3-2 0 0,-2 0 128 16,1-1-128-16,4 2 0 0,5-2 0 0,0 1 0 16,-1 1 0-16,-3 2 0 0,1 3 0 0,-1 1 0 15,-5 2 0-15,-1 7 0 0,-4 4 0 0,-1 2 0 16,-1 2 0-16,-4 3 0 0,-2 1 0 0,-3 8 0 0,-5 7 0 16,0 0 0-16,0 0 0 0,0 0 0 0,0 0 144 0,-1 8-144 15,-6 3 160-15,0 5-160 0,-4 1 128 0,-1 6-128 16,-4 5 0-16,0 5 144 0,-4 3-144 0,-1 4 0 15,-4 2 0-15,-2 2 128 0,0 1-128 0,0-1 0 16,3 0 0-16,0-1 0 0,-4-2 0 0,3-2 0 16,2-3 0-16,3-2 0 0,3 3 0 0,1-3 0 15,1-3 0-15,5-5 0 0,1-4 0 0,1-3 0 16,-1-2 128-16,4-2-128 0,1-4 0 0,2-4 0 16,2-7 0-16,0 0 0 0,0 0 0 0,0 0 0 15,0 0 0-15,0 0 0 0,2-12 0 0,2-1 0 16,1 0 0-16,0-4 0 0,2-3 0 0,-1 1 0 15,3-2 0-15,-2 3 0 0,1-1 0 0,-1 2-176 16,2-1 176-16,-1 3-192 16,0 4-192-16,0 2-32 0,0-2-16 0,-1 2 0 15,2 3-1296-15,-1 1-256 0,0-1-48 0,0 2-10880 0,-8 4-2176 0</inkml:trace>
  <inkml:trace contextRef="#ctx0" brushRef="#br1" timeOffset="-207120.91">23419 13466 8287 0,'-2'-8'736'0,"2"8"-592"0,-3-8-144 0,3 8 0 15,-1-8 1152-15,0 0 192 0,-1 1 32 0,2 7 16 16,0 0-368-16,0-10-64 0,-1-4 0 0,1 3-16 16,0 11-112-16,0 0-32 0,1-8 0 0,1 0 0 15,0-1-96-15,-2 9-32 0,0 0 0 0,5-8 0 16,-4 2 32-16,-1 6 0 0,0 0 0 0,0 0 0 16,3-8 64-16,-3 8 32 0,0 0 0 0,0 0 0 15,0 0-32-15,0 0 0 0,0 0 0 0,0 0 0 16,0 0-176-16,0 0-32 0,8 4-16 0,-1 2 0 15,-2 1-128-15,1 3-32 0,0 2 0 0,2 1 0 0,1 2-64 0,2 3-32 16,-2 3 0-16,3-2 0 0,3-3 0 0,-1 2 0 16,0-1 0-16,2 5 0 0,-4 3 32 0,1-2 0 15,-1 1 0-15,2-2 0 0,2 1-16 0,-1-1 0 16,-1 0 0-16,1-2 0 0,-2-3 0 0,1 2 0 16,-2 0 0-16,0-2 0 0,-1 0-32 0,0-2 0 15,-3-2 0-15,0 3 0 0,-2 1-32 0,0 0-16 16,-2-4 0-16,0 0 0 0,1-1-32 0,1-1 0 15,-5-1 0-15,2-1 0 0,-1 0 16 0,0-1 0 16,-2-8 0-16,2 8 0 0,-2-8-16 0,0 0-16 16,0 0 0-16,0 0 0 0,0 0 16 0,0 0 0 0,0 0 0 0,0 0 0 15,0 0 48-15,0 0 16 0,-8-4 0 0,1-3 0 16,1 0-64-16,-2 0 0 0,0 2 0 0,-1-3 0 16,0-1-48-16,-1-2-16 0,-1-1 0 0,0 1 0 15,-4 0-128-15,2 0 128 0,-1-2-128 0,0-1 128 16,-2 0-128-16,2-1 128 0,0-3-128 0,0 1 128 15,4-3-128-15,-3-1 0 0,-1 0 144 0,1-1-144 16,2-2 0-16,1 0 0 0,-4-2 0 0,1 3 128 16,5 2-128-16,-1 2 0 0,0-1 0 0,0 3 0 15,2 4 0-15,0 0 0 0,1 1 0 0,1 2 0 16,1-2 0-16,0 4 0 0,4 8 0 0,-4-9 0 16,1 2 0-16,1 0 0 0,2 7 0 0,0 0-128 15,0 0 128-15,0-7 0 0,2 1 0 0,-2 6 0 0,0 0 0 0,0 0-160 16,0 0 160-16,9 8 0 0,-2-1-128 0,2 4 128 15,-4 5 0-15,6-2 0 0,1-2-144 0,-1 2 144 16,2 2 0-16,1 4-144 0,2 4 144 0,2 1 0 16,-2 0 0-16,3 2 0 0,2-1 0 0,-1 2 0 15,-1-4 0-15,-2-1 0 0,1 0 0 0,-5 0 0 16,-1 0 0-16,-1 0 0 0,1-1 0 0,-3-1 0 16,0 0 0-16,-2-2 0 0,1-2 0 0,0 0 0 15,-2-2 0-15,1 1 0 0,0-1 0 0,-3-1 128 16,0 1-128-16,0-3 0 0,0-1 0 0,-2-2 144 15,1-3-144-15,-3-6 0 0,0 0 192 0,0 0-192 16,0 0 192-16,0 0-192 0,0 0 256 0,0 0-48 16,0 0-16-16,0 0 0 0,-5-10 64 0,-3-1 0 15,1-3 0-15,-4-2 0 0,0-3-64 0,-1-1-16 0,-2-2 0 0,-1-2 0 16,-1-3-176-16,-3-1 128 0,1 1-128 0,-2 2 128 16,1 1-128-16,-1 0 0 0,4-2 0 0,0 2 128 15,-2 0-128-15,2 0 0 0,-1-3 0 0,3 1 0 16,-1 2 0-16,1 1 0 0,0 0 0 0,4 3 0 15,0 2 0-15,3 1 0 0,-4-2 0 0,3 4 0 16,2 2 0-16,2 2 0 0,-1-1 0 0,1 2 0 16,4 10 0-16,0 0 0 0,-1-6 0 0,1 6 0 15,0 0 0-15,0 0-144 0,0 0 144 0,8 5 0 16,-8-5-144-16,10 14 144 0,2 3 0 0,2 2-144 16,0 0 144-16,3 1 0 0,2 1-144 0,2 4 144 15,1 2 0-15,4 3-144 0,0 1 144 0,4 0 0 16,-1 2 0-16,-2 0-128 0,0-1 128 0,-4 1 0 15,-1-2 0-15,-1 2 0 0,-4-2 0 0,1 0 0 0,-2-3 0 0,0 0 0 16,-3-5 0-16,0 0 0 0,0 0 0 0,-2-2 0 16,-2-3 0-16,-2-3 0 0,-3-3 0 0,0-1 0 15,1-1 0-15,-1-2 0 0,-4-8 0 0,0 0 0 16,0 0 128-16,0 0-128 0,0 0 128 0,-7-7 0 16,1-2-128-16,-2-1 192 0,0-2-32 0,-5-4-16 15,1-5 0-15,-2-3 0 0,-1-5-144 0,-3-2 192 16,-1-6-192-16,-3-3 192 0,-1-4-192 0,-3-2 0 15,-2-1 144-15,1-2-144 0,-3 0 0 0,4 3 128 16,0 1-128-16,7 12 0 0,3 10 0 0,2 4 0 16,1 2 0-16,3 5 0 0,3 3 0 0,3 4 0 15,4 5 0-15,0 0 0 0,0 0 0 0,0 0-160 0,0 0 160 16,10 12 0-16,-3 3-176 0,7 4 176 0,2 1-160 16,2 2 160-16,-1 2-144 0,4 3 144 0,0-2-128 15,4 3 128-15,0 2 0 0,0 0 0 0,-1 0 0 16,-2-1-128-16,-2 1 128 0,-1 1 0 0,-2 0 0 0,1-2 0 15,-2-1 0-15,-1-1 0 0,-5 0 0 0,1-2 0 16,1 0 0-16,-2-4 0 0,-2-2 0 0,-1-3 0 16,-2-1 0-16,-2-3 0 0,-1-2 0 0,-1-3 0 15,-1-7 0-15,0 0 0 0,-1 7 128 0,1-7-128 16,-7-1 160-16,7 1-32 0,-9-6-128 0,1-2 192 16,-3-5-64-16,0 0 0 0,-1-7-128 0,-3-4 192 15,0-2-192-15,-3-5 176 0,0-3-176 0,-2-3 160 16,-2-4-160-16,-2 0 0 0,-4 2 0 0,3 1 128 0,2 3-128 15,2 2 0-15,1 2 0 0,1 6 0 0,4 5 0 0,2 4 0 16,1 0 0-16,2 6 0 0,2 4 0 0,2 1 0 16,6 5 0-16,0 0 0 0,0 0 0 0,0 0-144 15,0 0 144-15,4 9 0 0,0 4-160 0,4 4 160 16,4-1-128-16,-2 5 128 0,2 3 0 0,6 2-160 16,4-2 160-16,0 1 0 0,2 5-144 0,-2 1 144 15,0 1 0-15,-1-3-144 0,-2-1 144 0,0 5 0 16,-2-2 0-16,-2-3 0 0,-1 0 0 0,0-2 0 15,-2-3 0-15,0-2 0 0,-5-1 0 0,2-3 0 16,0-3 0-16,-2-2 0 0,-4-2 0 0,0-3 0 16,-3-7 0-16,0 0 0 0,0 0 0 0,0 0 176 15,0 0-176-15,0 0 192 0,-7-8-16 0,-2-2 0 16,3-4 0-16,-4-1 0 0,-1-4-16 0,0-4 0 0,-3-4 0 16,0-2 0-16,-2-2-160 0,1 1 128 0,-3-6-128 0,3 4 128 15,0 3-128-15,0 3 0 0,1 7 0 0,4 2 128 16,2 3-128-16,2 4 0 0,-1 3 0 0,7 7 0 15,0 0 0-15,0 0 0 0,-2-3-144 0,2 3 144 16,0 0 0-16,3 10-128 0,2 0 128 0,2 3 0 16,0 2-160-16,3 4 160 0,0 3-128 0,1 1 128 15,0 1 0-15,2 3-128 0,-1 0 128 0,0 4 0 16,0 2 0-16,0-3-128 0,2-2 128 0,-5-1 0 16,2-3 0-16,0-2 0 0,-2-1 0 0,0-2 0 15,-1-7 0-15,-2 0 0 0,1 0 0 0,-2-2 0 16,-5-10 0-16,0 0 0 0,0 0 0 0,0 0 0 15,0 0 0-15,0 0 0 0,0 0 0 0,-4-9 0 16,2-2 0-16,-3 0 0 0,1-4 0 0,-4-1 0 16,1-4-384-16,-3 2-80 0,1 0-32 0,0 1 0 15,-1-2-1584-15,3 1-320 0,-2 1-64 0,2 1-10528 16,2 2-2112-16</inkml:trace>
  <inkml:trace contextRef="#ctx0" brushRef="#br1" timeOffset="-201954.84">21952 12780 6447 0,'0'0'272'0,"0"0"80"0,0 0-352 0,0 0 0 15,0 0 0-15,0 0 0 0,0 0 1184 0,0 0 160 16,0 0 48-16,0 0 0 0,0 0-528 0,0 0-96 16,0 0-32-16,0 0 0 0,0 0 48 0,0 0 16 15,0 0 0-15,0 0 0 0,0 0-128 0,0 0-32 16,0 0 0-16,0 0 0 0,6-3-64 0,-6 3-32 15,0 0 0-15,10-1 0 0,-10 1-48 0,0 0-16 16,0 0 0-16,10 6 0 0,-1 4-80 0,0 1-16 16,-1-1 0-16,0 3 0 0,-1 3-64 0,3-1 0 15,-3-1-16-15,4 3 0 0,-1 0-48 0,1 3 0 0,-1 2 0 16,1-1 0-16,0-2-64 0,2-1 0 0,-1 0-16 0,1 4 0 16,-1 3 16-16,1 1 0 0,0 2 0 0,-1-4 0 15,1-2-32-15,-3 0 0 0,-3 0 0 0,-1-2 0 16,-3-2 64-16,2-2 16 0,-3-1 0 0,2-2 0 15,2 2 32-15,-2-3 16 0,-4-2 0 0,0 0 0 16,0-1 32-16,0 0 0 0,-1 0 0 0,1-9 0 16,0 0 0-16,0 0 0 0,0 0 0 0,0 0 0 15,-9 2 128-15,9-2 16 0,0 0 16 0,-5-6 0 16,-2 1 96-16,-1-3 0 0,-1-2 16 0,0 0 0 16,-3 0-272-16,1 0-64 0,-1-1-16 0,1 0 0 15,-4-4-80-15,3-1-16 0,1-2 0 0,-1 0 0 16,1 0-144-16,-2-3 160 0,1-3-160 0,1 2 160 15,2 1-160-15,0-1 0 0,1 3 0 0,0-5 128 0,1-5-128 0,0 4 0 16,0 4 0-16,0-1 0 0,2 0 0 0,0 1 128 16,-1 2-128-16,1 3 0 0,2 4 0 0,2 0 0 15,-1-2 0-15,-2 5 0 0,4 9 0 0,-1-8 0 16,1 8 0-16,0 0 0 0,0 0 0 0,0 0 0 16,0 0 0-16,0 0 0 0,0 0-176 0,9 3 176 15,0 5-128-15,0 1 128 0,2 4 0 0,-3 1-128 16,2 2 128-16,2 1 0 0,2 4 0 0,-1 0 0 15,0 0 0-15,4 2 0 0,3-2 0 0,0 2 0 16,2 1 0-16,0 0 0 0,-1-1 0 0,-2-1 0 16,-5 2 0-16,2-2 0 0,-1-2 0 0,0-1 0 15,0-3 0-15,-2-2 0 0,-1-1 0 0,0 0 0 0,-4-4 0 16,1 0 0-16,-2-1 0 0,1 0 0 0,-4 2 128 0,2-3-128 31,-6-7-640-31,6 6-192 0,0 1-32 0,-6-7-15152 0</inkml:trace>
  <inkml:trace contextRef="#ctx0" brushRef="#br1" timeOffset="-200537.71">22236 16182 11055 0,'0'0'976'0,"-2"-6"-784"0,2 6-192 0,-2-6 0 16,2 6 1184-16,-4-5 192 0,2 0 32 0,2 5 16 15,0 0-464-15,0 0-80 0,0 0-32 0,0 0 0 16,0 0-224-16,0 0-48 0,0 0-16 0,0 0 0 15,0 0-32-15,9 2 0 0,-9-2 0 0,11 11 0 16,-1 4-80-16,0 1 0 0,-3 1-16 0,2 3 0 16,1 3-16-16,-2 0 0 0,1 1 0 0,-1 1 0 15,2 2-32-15,-1-1 0 0,-2-1 0 0,-1 0 0 16,1-1 0-16,1 0 0 0,-2-1 0 0,-2 1 0 16,0 2 16-16,1-3 0 0,1-1 0 0,-1-3 0 15,2 1-48-15,-4-1-16 0,3 1 0 0,-2-3 0 16,1-1-16-16,-2-1-16 0,0-2 0 0,2-2 0 15,-2-1 64-15,-3-10 16 0,1 7 0 0,-1-7 0 16,3 8 0-16,-3-8 16 0,0 0 0 0,0 0 0 16,0 0 128-16,0 0 32 0,0 0 0 0,-3-9 0 0,1-1 0 0,-3-1 0 15,1-3 0-15,0-2 0 0,-1-1-256 0,0-2-48 16,-2-3-16-16,-1 0 0 0,3-5-96 0,-1 2-16 16,0 0 0-16,0 0 0 0,-1 0-128 0,-1 1 160 15,-1 1-160-15,-1 0 160 0,3-2-160 0,-1 3 0 16,-1 3 0-16,2 1 128 0,2 1-128 0,-1 0 0 15,1 2 0-15,-1 3 0 0,1 2 0 0,-2 2 0 16,2 0 0-16,3 3 0 0,2 5 0 0,0 0 0 16,0 0 0-16,0 0 0 0,0 0-192 0,1 14 192 15,0 2-160-15,2 0 160 0,2 3 0 0,0 2-144 16,3 1 144-16,2 2 0 0,-2 1-128 0,2 1 128 16,0-2-128-16,3 1 128 0,-2 4 0 0,2-2 0 0,-1 2 0 15,0-2 0-15,-3-1 0 0,-1-3 0 0,1-2 0 0,-1-2 0 16,-2 3 0-16,1-3 0 0,-3-5 128 15,2 0-128-15,-1-1 208 0,-1-3-16 0,-4-10-16 0,3 8 0 16,-3-8 64-16,0 0 16 0,0 0 0 0,0 0 0 16,0 0 96-16,0 0 32 0,0 0 0 0,0 0 0 15,-5-12 96-15,-1-3 32 0,-1-5 0 0,2 0 0 16,-4 2-208-16,1-5-48 0,-3-6 0 0,2-2 0 16,-1-1-64-16,-1-1-32 0,1 1 0 0,1 2 0 15,0 0-160-15,1 3 0 0,-1 2 0 0,1 3 0 16,1 1 0-16,2 4 0 0,0 1 0 0,1 5 0 15,1 4 0-15,3 7 0 0,-3-6 0 0,3 6 0 16,0 0 0-16,0 0 0 0,-1 10 0 0,1 3 0 16,0 3-192-16,3 1 192 0,-1 3-160 0,2 4 160 0,3-1 0 15,0 5-144-15,1 1 144 0,1 4 0 0,1 2-144 0,1-1 144 16,-1-2-160-16,1 3 160 0,1 0 0 0,-2 0 0 16,0-1-128-16,1-3 128 0,-4-3 0 0,2-2 0 15,-1-2 0-15,1 1 0 0,-3 0 0 0,1-2 0 16,-2-2 0-16,1-3 0 0,-2-1 0 0,1-2-256 15,0-4 64-15,2 0 0 16,-1-3-2240-16,2-4-448 0,-8-4-96 0</inkml:trace>
  <inkml:trace contextRef="#ctx0" brushRef="#br1" timeOffset="-199348.33">19121 17138 8287 0,'0'0'736'0,"-7"-9"-592"0,2 1-144 0,-1 3 0 15,6 5 1344-15,-8-3 256 0,3-3 32 0,-3 3 16 16,3-4-336-16,5 7-64 0,0 0-16 0,-8-4 0 16,3-3-144-16,1 1-16 0,4 6-16 0,0 0 0 0,-5-6-112 15,5 6-32-15,0 0 0 0,0 0 0 0,0 0-176 0,0 0-32 16,0 0-16-16,1 15 0 0,3 2-432 0,2 1-96 16,4 1-16-16,-2 1 0 0,1 6 48 0,1 0 16 15,1 3 0-15,0-1 0 0,0 1 80 0,-1 2 16 16,0 0 0-16,1 0 0 0,-2 5-16 0,0-6 0 15,-2-2 0-15,1-1 0 0,-1 1 0 0,0-2 0 16,-2-3 0-16,0-1 0 0,1-2 112 0,-2-2 32 16,0-1 0-16,1-3 0 0,-1-4-16 0,1-1 0 15,-1 0 0-15,-4-9 0 0,0 0-32 0,0 0 0 16,0 0 0-16,0 0 0 0,0 0 224 0,0 0 32 16,7-9 16-16,-5-3 0 0,-1-1-32 0,-2-4-16 15,-1-4 0-15,-1-2 0 0,-3-2-240 0,0 0-48 16,0 0-16-16,-2-2 0 0,0 1-144 0,1 0-32 0,-2-2 0 15,0 2 0-15,0 0-128 0,2 1 0 0,-4 1 144 0,4-1-144 16,-2-2 0-16,3 1 0 0,-4-1 0 0,2 4 128 16,0 3-128-16,1 2 0 0,-1 1 0 0,2 2 0 15,0 3 0-15,0 3 0 0,0 1 0 0,2 3 0 16,4 5 0-16,0 0 0 0,0 0 0 0,0 0 0 16,0 0-128-16,0 0 128 0,0 0-128 0,9 6 128 15,-2 6-160-15,2 4 160 0,-1 3-192 0,3 5 192 16,4 5-176-16,-1 2 176 0,1 1-160 0,2 0 160 15,0 0 0-15,0 1 0 0,-3 0 0 0,1-1 0 16,-2-1 0-16,-1-1 0 0,-3 1 0 0,1-2 0 16,-1-5 0-16,-1-2 0 0,-1-3 0 0,-2-2 0 15,0 0 144-15,-1-4-16 0,-2-1-128 0,0-2 192 16,-2-10 160-16,0 0 32 0,0 0 0 0,0 0 0 0,0 0 272 0,0 0 64 16,-11-10 16-16,2-2 0 0,0-2-160 0,-3-4-48 15,0-3 0-15,-2-2 0 0,0-2-240 0,0 0-48 16,-1 0-16-16,2 2 0 0,-1 1-224 0,1 4 128 15,2 1-128-15,3 4 0 0,-1 3 0 0,4 2 0 16,-3 3 0-16,8 5 0 0,0 0 0 0,-7-4 0 16,1 4 0-16,6 0 0 0,-5 8-160 0,3 1 32 15,-1 0 0-15,3 1 0 16,0 0-960-16,3 1-192 0,4 0-48 0,2-2 0 16,2 0-1712-16,-1-2-352 0</inkml:trace>
  <inkml:trace contextRef="#ctx0" brushRef="#br1" timeOffset="-197187.65">19543 8492 4607 0,'0'0'400'16,"-3"11"-400"-16,-6 3 0 0,5-3 0 16,3 1 1200-16,-2-1 144 0,0-2 48 0,2 2 0 15,1 2-320-15,1 1-64 0,-1-3-16 0,0 1 0 16,0-1-224-16,3 0-32 0,0 0-16 0,-2 0 0 0,-2-1-16 0,2 1 0 15,1 0 0-15,-1-1 0 0,-1-10 160 0,0 0 32 16,0 8 0-16,0-8 0 0,0 0-32 0,0 0 0 16,0 0 0-16,0 0 0 0,10-4-48 0,-5-4-16 15,2-3 0-15,1-4 0 0,-1-4-96 0,1-2-32 16,-1 0 0-16,1-2 0 0,3-2-240 0,-2-3-48 16,-1 1-16-16,0 1 0 0,-1-3-48 0,1 1 0 15,0-1 0-15,-1-1 0 0,1-1-16 0,-3-1-16 16,0-1 0-16,1 0 0 0,-3 1-80 0,2 3-16 15,2 1 0-15,-2 4 0 0,0 2 0 0,-1 4-16 16,-2 4 0-16,0 2 0 0,1 1-32 0,-3 6 0 16,0 5 0-16,0 0 0 0,0 0 48 0,0 0 16 0,-3 9 0 0,-1 5 0 15,-2 2-48-15,0 5-16 16,3 3 0-16,-3 5 0 0,0 1-144 0,-1 1 128 0,1 2-128 0,0-3 128 16,-2 0-128-16,2-3 0 0,-1-1 0 0,1-2 128 15,1-2-128-15,-3-1 0 0,3-1 0 0,-3-3 128 16,2 0 16-16,2-3 0 0,0-5 0 0,4-9 0 15,-1 10 48-15,1-10 16 0,0 0 0 0,0 0 0 16,0 0 16-16,5-8 0 0,-1-2 0 0,0-3 0 16,0-5 32-16,2 2 16 0,-1-3 0 0,4-1 0 15,-2-2-144-15,2 1-128 0,-3 0 144 0,3 4-144 16,-2 1 0-16,-1 1 128 0,1 0-128 0,-2 3 0 16,1 1 0-16,-3 3 0 0,-3 8 0 0,6-5 0 15,-6 5-1664-15,0 0-320 0,0 0-64 0,11 0-13824 16</inkml:trace>
  <inkml:trace contextRef="#ctx0" brushRef="#br1" timeOffset="-196416.34">20876 7909 2751 0,'-2'9'256'0,"-1"0"-256"16,0 1 0-16,-1-1 0 0,-3 2 2032 0,3 0 352 15,2 0 80-15,-1 2 16 0,-2-5-1072 0,1 2-224 16,-6 2-32-16,5-2-16 0,-2 0-64 0,0 0-16 16,0-1 0-16,-1 0 0 0,0-3-32 0,2 1 0 15,1-2 0-15,-2 0 0 0,0-2-32 0,7-3-16 16,0 0 0-16,0 0 0 0,-9-1 176 0,9 1 48 15,-4-9 0-15,3-2 0 0,1-3-288 0,1-3-48 16,1-2-16-16,4-2 0 0,1-4-208 0,2 0-64 16,1-1 0-16,2-5 0 0,2-1-112 0,1-3-16 15,-5-3-16-15,1 2 0 0,0 1-112 0,1-1-32 16,0-2 0-16,1 3 0 0,0 3-96 0,0 4-32 0,-1 0 0 0,-3 5 0 16,0 3-32-16,-1 3-128 0,-1 3 192 0,-3 3-64 15,-4 11 0-15,0 0-128 0,0 0 192 0,0 0-64 16,0 0 16-16,-4 9 0 0,-1 4 0 0,-4 5 0 15,-2 4-144-15,0 4 192 0,0 3-192 0,-3 3 192 16,-2 1-192-16,2 0 0 0,1-2 144 0,0-1-144 16,-2 2 0-16,1-2 0 0,1-2 0 0,2-3 128 15,1-2-128-15,2-3 0 0,0-4 0 0,3-3 128 16,4-3-128-16,1-10 144 0,0 0-144 0,0 0 160 16,0 0-160-16,0 0 0 0,9-4 0 0,1-5 0 15,1-4 128-15,-1-4-128 0,3-1 128 0,-2-3-128 16,-1-4 0-16,0 3 0 0,0 0-224 0,4 0 80 15,1 2-1584-15,-2 0-304 0,2 1-64 0,-1 4-8928 16,0 2-1792-16</inkml:trace>
  <inkml:trace contextRef="#ctx0" brushRef="#br1" timeOffset="-195777.61">22045 7541 18431 0,'-11'9'816'0,"7"1"160"0,-2 2-784 0,0 3-192 16,2 0 0-16,-3 1 0 0,3-2 640 0,1-3 96 15,-4-2 16-15,3-1 0 0,0 1 656 0,4-9 128 16,0 0 16-16,0 0 16 0,0 0-32 0,0 0 0 16,-1-11 0-16,2-4 0 0,3-5-464 0,0-2-112 15,1-2 0-15,2-3-16 0,4 0-240 0,-2-5-32 16,0-5-16-16,-1-2 0 0,0-2-80 0,0 0-32 15,3-4 0-15,1-1 0 0,0 1-160 0,0 1-16 16,-2 1-16-16,2 3 0 0,1 0-160 0,-3 5-16 16,-2 3-16-16,0 7 0 0,-1 6-16 0,-2 5 0 15,-3 1 0-15,-2 13 0 0,0 0 32 0,0 0 0 16,0 0 0-16,0 0 0 0,2 14-176 0,-2 2 192 0,-3 3-192 16,-2 2 192-16,0 1-192 0,-4 1 0 0,3 2 0 0,-3-2 128 15,0 2-128-15,0-1 0 0,0-1 0 0,1 1 128 16,0-1-128-16,0 0 0 0,0 0 0 0,2-3 0 15,0-4-128-15,2-1-128 0,1 0 0 0,3-2-16 32,0-13-2016-32,0 0-400 0,3 8-64 0</inkml:trace>
  <inkml:trace contextRef="#ctx0" brushRef="#br1" timeOffset="-194791.04">18435 8091 17727 0,'0'0'784'0,"-7"-3"176"0,-2 0-768 0,1 1-192 16,1-1 0-16,7 3 0 0,0 0 432 0,0 0 48 16,-8-2 16-16,8 2 0 0,0 0 240 0,0 0 48 15,0 0 16-15,-8 9 0 0,4 1-208 0,0 6-32 16,3 2-16-16,0 3 0 0,-2 0 96 0,3 4 32 16,-1 5 0-16,0 5 0 0,-1 4-32 0,-2 0 0 15,2 1 0-15,-2 0 0 0,-1 0-176 0,1 1-32 0,1 1-16 16,-3-3 0-16,3-2-32 0,-1-2-16 0,1-2 0 0,-1-2 0 15,0-5 16-15,3-3 16 0,-1-4 0 0,1-3 0 16,1-2-48-16,0-6-16 0,0-8 0 0,0 0 0 16,0 0 48-16,0 0 0 0,6-8 0 0,0-8 0 15,0-6 0-15,2-3 0 0,-1-6 0 0,4-3 0 16,-1-3-224-16,2-4-32 0,0-3-128 0,1 0 192 16,1 0-192-16,0 0 0 0,-2 0 0 0,1-1 0 15,0-3 0-15,2 4 128 0,-1 4-128 0,-2 3 0 16,0 1 0-16,-2 6 0 0,-4 5 0 0,-1 4 0 15,-1 4 128-15,0 7-128 0,-3 1 0 0,-1 9 0 16,0 0 304-16,-1 9-48 0,-3 3 0 0,1 5 0 0,0 10-32 16,-5 3-16-16,-3 1 0 0,0 7 0 15,0 0-64-15,-1 2-16 0,-1 0 0 0,2-2 0 0,-1 1-128 16,2-2 128-16,0-5-128 0,-1 0 128 0,1-3-128 0,1-2 160 16,3-4-160-16,2-2 160 0,3-2-160 0,2-5 0 15,2-4 0-15,-3-10 128 0,0 0-128 0,13 0-192 16,1-6 32-16,4-5 16 15,1-5-2560-15,3-6-512 0,2-8-112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8:42.13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9418 16348 5519 0,'0'0'0'0,"0"0"224"0,0 0-64 0,3-10 32 0,-3 3-192 0,1-1 0 0,0-2 0 0,-1 10 0 16,0 0 0-16,0 0 0 0,0 0 0 0,0 0 0 15,0 0 848-15,0 0 144 0,0 0 32 0,0 0 0 16,0 0-832-16,0 0-192 0,0 0 0 0,0 0 0 16,0 0 0-16,0 0 0 0,0 0 0 0,0 0 0 0,0 0 864 0,0 0 128 15,0 0 32-15,0 0 0 0,0 0-832 0,-1 8-192 16,-2 0 0-16,3-8 0 0,0 0 864 0,0 0 128 15,0 8 32-15,-3 1 0 0,1-1-832 0,2-8-192 16,0 9 0-16,0-9 0 0,0 10 864 0,-1-2 128 16,-1 1 32-16,0-1 0 0,0 0-832 0,2-1-192 15,-2 1 0-15,2-8 0 0,-3 9 0 0,1 1 0 16,1 2 0-16,0-2 0 0,1-10 0 0,0 10 0 16,0-1 0-16,0 1 0 0,1 1 576 0,0-2 80 15,-1-9 16-15,0 11 0 0,0 1-288 0,2-1-64 16,1 0-16-16,-1 0 0 0,-2 0 16 0,0-3 0 15,0 0 0-15,0-2 0 0,1 3 16 0,-1-9 16 16,0 0 0-16,0 0 0 0,0 0 48 0,0 0 16 16,2 8 0-16,-2-8 0 0,0 0-32 0,0 0 0 15,3 9 0-15,-3-9 0 0,0 0 64 0,0 0 16 0,0 0 0 0,0 0 0 16,0 0 48-16,0 0 0 0,0 0 0 0,1-10 0 16,-1-1-96-16,1 1-16 0,2 0 0 0,0 0 0 15,-1 0-192-15,-2-1-32 0,0-2-16 0,0 1 0 16,0 0-32-16,0-3 0 0,1 0 0 0,1 0 0 15,1-1 0-15,-2 1 0 0,-1-1 0 0,0 0 0 16,0-4-128-16,0 0 160 0,0 0-160 0,0 2 160 16,-1-2-160-16,-2 0 128 0,1-1-128 0,0 1 128 15,-2 1-128-15,0 0 192 0,1 5-192 0,1-2 192 16,0-1-192-16,0 0 160 0,-2 3-160 0,1 0 160 16,1-1-160-16,0 1 160 0,1 0-160 0,0 0 160 15,0 5-160-15,1 0 0 0,0-1 0 0,-1 2 128 0,-1 0-128 0,2 8 0 16,0 0 0-16,0 0 0 0,-1-6 0 0,1 6 0 15,0 0 0-15,0 0 0 0,0 0 0 0,0 0-176 16,0 0 176-16,0 0-128 0,0 0 128 0,-2 9 0 16,-1 2-144-16,1 0 144 0,0 0 0 0,0 4 0 15,1 4-144-15,-3 1 144 0,3-2 0 0,0 3-160 16,0 1 160-16,0 1-128 0,-1 3 128 0,1 1 0 16,0 3 0-16,-1 1 0 0,1-1 0 0,1 0 0 15,0-2 0-15,0 0 0 0,0-1 0 0,0-3 0 16,-1-2 0-16,1 0 0 0,0 0 0 0,1-1 0 15,0-3 0-15,-1 0 128 0,0-2-128 0,0 0 144 16,2-4-144-16,-1 2 160 0,0 2-32 0,-1-5-128 16,-1-1 192-16,1 1-64 0,1 0 0 0,0-2 0 15,0-1 0-15,-1 0 0 0,0-8 0 0,0 0 0 0,1 8 0 0,-1-8 0 16,0 0 16-16,0 0 0 0,0 0 0 0,0 0 0 16,0 0 112-16,0 0 32 0,0 0 0 0,0 0 0 15,0 0 16-15,2-9 0 0,0-4 0 0,1-1 0 16,-3 2-112-16,0-1-32 0,1-2 0 0,-1-1 0 15,1-1-160-15,0-3 192 0,-1-2-192 0,0 0 192 16,0 2-192-16,0-2 128 0,0-3-128 0,-1 2 128 16,0 0-128-16,1 1 128 0,-1-5-128 0,-2 1 128 15,1-2-128-15,1 2 0 0,0-1 0 0,1 2 128 16,0 1-128-16,1-2 0 0,1-2 0 0,-2 5 0 16,-1 4 0-16,0-1 0 0,0 1 0 0,0 1 0 15,0-1 0-15,0 3 0 0,0 0 0 0,0 2 0 16,-2 0 0-16,3 1 0 0,-1-2 0 0,-2 3 0 0,1 1 0 0,0 2 0 15,-2 1 0-15,2 0 0 0,2 8 0 0,-1-8 0 16,-2 2 0-16,3 6 0 0,0 0-144 0,0 0 144 16,0 0 0-16,0 0 0 0,0 0-144 0,0 0 144 15,0 0 0-15,-4 10-144 0,1-2 144 0,2 3-160 16,1 3 160-16,0 2-160 0,0 3 160 0,2 1 0 16,1 0-144-16,2 5 144 0,-4 3 0 0,1 4 0 15,-1 0-144-15,1 1 144 0,1 0 0 0,-1-1 0 16,-2 3 0-16,1-3 0 0,0-3 0 0,1 0 0 15,-1-2 0-15,0-1 0 0,-1-3 0 0,0 3 0 16,0-2 0-16,0-1 0 0,-1-3 0 0,1-1 0 16,-1-1 0-16,1-3 0 0,-2-1 0 0,1-1 0 15,0-4 0-15,0 2 0 0,0 0 0 0,1-11 0 0,0 0 128 0,0 0-128 16,0 0 144-16,0 0-16 0,0 0 0 0,0 0 0 16,0 0 64-16,0 0 16 0,-3-18 0 0,2 5 0 15,0-1 16-15,1-2 0 0,0-3 0 0,0-1 0 16,-1-2-64-16,1-3-16 0,1 0 0 0,0-1 0 15,0-2-144-15,2 0 160 0,-1-1-160 0,2-3 160 16,-3-3-160-16,3-1 0 0,-1-1 0 0,0 1 128 16,-1 0-128-16,2 0 0 0,-3 2 0 0,1 1 0 15,-1 1 0-15,1-1 0 0,-1 3 0 0,1-1 0 16,-2 0 128-16,0 0-128 0,-2-1 128 0,1 3-128 16,-1 1 0-16,0 3 0 0,1 2 0 0,0 2 0 15,0-3 0-15,-2 4 0 0,1 2 0 0,0 3 0 0,-1-1 0 16,2 3 0-16,1 2 0 0,0 2 0 0,-1 2-128 15,1 7 128-15,-3-10 0 0,2 4 0 0,1 6 0 0,0 0 0 16,0 0-144-16,0 0 144 0,0 0 0 0,0 0-192 16,-5 11 192-16,1 1-160 0,1 1 160 0,1 3-160 15,1 5 160-15,-2 1-160 0,-1 2 160 0,1 4 0 16,0 1 0-16,2 4 0 0,-2 3-240 0,0 1-16 16,1-2 0-16,0-1 0 15,-1-1-1680-15,3-2-352 0,0-2-64 0,2-4-14240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8:52.5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8265 4855 10591 0,'0'0'464'0,"0"0"112"0,0 0-576 0,0 0 0 15,-17 6 0-15,17-6 0 0,-16 5 688 0,16-5 16 16,-17 8 16-16,17-8 0 0,0 0-336 0,-15 5-80 0,1-1-16 0,14-4 0 15,0 0 48-15,0 0 16 0,0 0 0 16,-14 5 0-16,14-5 16 0,0 0 0 0,0 0 0 0,0 0 0 16,0 0-96-16,3 0-16 0,3-1 0 0,4 1 0 15,4-1 64-15,6-2 0 0,4-1 0 0,4 0 0 16,-1 1 0-16,4 0 16 0,2-2 0 0,0 1 0 16,3-2-160-16,0 1-48 0,1-1 0 0,-1 2 0 15,5 1 0-15,-5-1-128 0,1 1 192 0,-2 0-64 16,-3 1 0-16,-1-1 0 0,-3 2 0 0,-3-1 0 15,1 1 0-15,-2 2-128 0,-1 1 192 0,0-1-64 16,-1-1-128-16,-1 3 0 0,2-1 144 0,-6 1-144 16,-3 0 160-16,-3 1-32 0,-2-1-128 0,-3 0 192 15,-6-3-16-15,0 0-16 0,0 0 0 0,0 0 0 0,-4 12 80 0,-4 0 16 16,-5-2 0-16,-2 2 0 0,-8 1 64 0,-2 0 32 16,-3-2 0-16,-2 3 0 0,-1 1-144 0,-2 3-16 15,-1 1-16-15,-3-1 0 0,-1-2 128 0,1 0 16 16,1 3 16-16,0 1 0 0,1 2-176 0,1 0-32 15,0 0-128-15,3-1 192 0,2-1-192 0,2-2 128 16,2 0-128-16,2-2 0 0,1-1 128 0,3-2-128 16,0 0 0-16,4-2 0 0,0-1 0 0,4-2 0 15,-2-2 0-15,5 0 0 0,1 4 0 0,7-10 128 16,0 0-128-16,0 0 0 0,0 0 0 0,8 7 0 16,2 1 0-16,3-5 0 0,2 0 0 0,4-1 0 15,3-1 0-15,0-2 0 0,2-4 0 0,0 2 0 16,3-2 0-16,1 1 0 0,-1 1 0 0,0 1 0 15,0 1 0-15,1 1 0 0,3-4 0 0,-1 3 0 0,-3 1 0 16,2 0 0-16,-2-1 0 0,0 2-128 16,-3 4 128-16,-1-4 0 0,-2 0 0 0,-2 0 0 0,-3 0 0 0,0 2 0 15,-3 5 0-15,-2 0 0 0,-4 2 0 0,-1-2 0 16,-6-8 0-16,-1 11 0 0,-1 0 0 0,-6 4 0 16,-4 1 0-16,-5 4 0 0,-4 1 0 0,-5 1 0 15,-5 1 0-15,-6 3 0 0,-6 3 0 0,-1 0 144 16,0 0-144-16,-1-1 0 0,-1 0 144 0,2 0-144 15,-1-2 224-15,2 1-32 0,1-2 0 0,2 0 0 16,-2 0-64-16,7-1-128 0,0-1 176 0,9-1-176 16,4-2 128-16,5-2-128 0,3 0 0 0,5-3 0 15,5-1 0-15,4-2 0 0,4-1 0 0,4-3 0 16,6-1 0-16,5 0 0 0,3 0 0 0,6-2 0 16,4-4 0-16,3-2 0 0,3-3 0 0,0 3 0 0,1-2 0 0,3 0 0 15,1-3 0-15,1 3 0 0,1-3 0 0,-2 3 0 16,1-1 0-16,-2 3 0 0,1 3 128 0,-5 2-128 15,-3-2 0-15,-1 4 0 0,-3-2 0 0,-4 4 0 16,0 2 0-16,-4 0 0 0,-6 0 0 0,-1 0 0 16,-1 1 0-16,-6 3 0 0,-2 4 0 0,-7 1 0 15,-5 2 0-15,-2 1 0 0,-6 2 0 0,-3 2 0 16,-4 0 0-16,-2 2 0 0,-3 0 160 0,-3 2-32 16,-2 1 0-16,-6 1 0 0,-2 2 64 0,-1 0 0 15,-5 0 0-15,1 1 0 0,1 0-64 0,1 1 0 16,-1-7 0-16,5 4 0 0,-2 2-128 0,6 2 160 15,3-2-160-15,3-3 160 0,4-5-160 0,4 2 0 16,2-2 0-16,6-1 0 0,5-5 0 0,5-4 0 16,5 0 0-16,3-2 0 0,5-1 0 0,3-1 0 0,4-4 0 0,5-1 0 15,2-1-192-15,2-4 192 0,4 1-192 0,3-1 192 16,4-3-144-16,3 1 144 0,-2 0 0 0,4 2 0 16,1-3 0-16,-1 0 0 0,-1 0 0 0,-3 1 0 15,0 3 0-15,-2-2 0 0,2 0 0 0,-4 5 0 16,-5-1 0-16,-5 4 128 0,-4 1-128 0,1 1 0 15,-7 1 128-15,-1 2-128 0,-7 0 0 0,-5 5 0 16,-5 4 128-16,-5 0-128 0,-3-2 0 0,-4 5 144 16,-4 1 16-16,-5 4 0 0,-7 1 0 0,-6 1 0 15,0 1-16-15,-1 1 0 0,-5 1 0 0,-2 0 0 16,-2 1-16-16,1-1 0 0,1 2 0 0,2-1 0 0,0 2-128 0,6-2 0 16,-1-1 0-16,5-1 0 15,3 0 0-15,5-2 0 0,0-4 0 0,7-4 0 0,3 2 0 16,5-5 0-16,0-1 0 0,6-1 0 0,4 1 0 0,4 0 0 15,3-2 0-15,2-3 0 0,2-5 0 0,3-1 0 16,2-2-192-16,5 0 192 0,0-1-176 0,5-3 176 16,5-1-128-16,-1-1 128 0,-1 0 0 0,3 0 0 15,3 2 0-15,-2 1 0 0,-1 2 0 0,-2 2 0 16,-5 1 0-16,0 0 0 0,-3-1 0 0,-3 1-128 16,-5 1 128-16,-3 5 0 0,-1 1 0 0,-4 3 0 15,-7 2 0-15,-5 3 0 0,-2-1 0 0,-6 3 0 16,-3 2 0-16,-4 5 0 0,-5 6 0 0,-6 2 0 15,-4 2 144-15,-6 1-144 0,-4 2 192 0,-4 0-192 16,-9 0 192-16,2 7-192 0,-3 9 176 0,-2-6-176 16,-1-4 160-16,3-1-160 0,5 2 128 0,4-3-128 15,3-5 0-15,7 0 144 0,8 1-144 0,3 0 0 0,5-2 144 0,6 0-144 16,3-5 0-16,6-4 0 0,3-3 0 0,5-7 0 16,4 0 0-16,6-2 0 0,3 0 0 0,4-3 0 15,5-3-128-15,4-4 128 0,0-1-128 0,7-1 128 16,6-1-240-16,2 0 48 0,2-3 0 0,-1 0 0 15,3-1 192-15,-3 0 0 0,-1 1-160 0,-1 1 160 16,0 4 0-16,-2-3-176 0,1 0 176 0,-6 1-128 16,-5 1 128-16,-5 1 0 0,0 1 0 0,-2 4 0 15,-5 3 0-15,1 2 0 0,-6-1 0 0,-5 2 0 16,-4 3 0-16,-2-2 0 0,-7 3 0 0,1 2 0 16,-7 0 0-16,0 5 0 0,-2 0 0 0,-7 2 0 15,-4 3 128-15,-3 2-128 0,3 0 128 0,-2 3-128 0,2-3 128 0,0-1-128 16,0-1 128-16,1-1-128 0,1 1 0 0,1 0 0 15,2 2 0-15,2-3 0 0,2-1 0 0,3-3 0 16,3-3 0-16,5-1 0 0,3-1-224 0,6-4-64 16,4-1-16-16,5-3 0 15,3-1-432-15,4-1-96 0,2-5 0 0,3-1-16 16,-1-1 288-16,4 1 64 0,3-1 16 0,2 0 0 0,-1-2 480 0,4-1 0 16,2-3 0-16,-1 3 0 0,-2 3 0 0,0-1 208 15,-2 0-16-15,-1 2 0 0,-4 3-48 0,-2 1-16 16,-3 1 0-16,-5-1 0 0,-4 0-128 0,-3 1 128 15,-4 1-128-15,-4 0 128 0,-5 1 16 0,-3 2 0 16,-4 0 0-16,-7 4 0 0,-3 1 80 0,-6 2 16 16,-6 0 0-16,-2 1 0 0,-2 4 80 0,-5 4 32 15,-2 3 0-15,2-3 0 0,-1 1-48 0,0-3-16 0,0 0 0 0,2-2 0 16,3 2-128-16,1-3-32 0,5-1 0 0,6 1 0 16,3 0-128-16,3-1 0 0,1-2 0 0,4-1 0 15,5-1 0-15,6-3 0 0,3 0 0 0,3-4 0 16,6-2 0-16,3-2 0 0,3 1 0 0,3-1 0 15,4-3-144-15,2 2 144 0,4 0 0 0,-1-2 0 16,3 1 0-16,2-1 0 0,-2-2 0 0,2 3 0 16,1-1 0-16,1 3 0 0,0-2 0 0,1 0 0 15,-2-1 0-15,-1 0 0 0,-1 3 0 0,-4 0 0 16,0-1 0-16,-1 2 0 0,-9 1 0 0,-1 1 0 16,-2 0 0-16,-5 3 0 0,-2 3 0 0,-5 6 0 15,-4 1 0-15,-5 2 0 0,-4 2 0 0,-5 2 0 0,-5 5 0 16,-3 0 0-16,-4 4 0 0,-2 0 0 15,-4 4 0-15,0 4 0 0,-2 3 0 0,-1-1 0 0,-2 0 0 16,0-4 0-16,-1-1 0 0,3-5 144 0,1-1-144 0,2-2 192 16,5-2-192-16,4-2 192 0,7-5-192 0,2-3 128 15,3-2-128-15,5-2 128 0,7-4-128 0,4-3 0 16,6-3 0-16,3-1 128 0,4-2-128 0,4-3 0 16,-1-4 0-16,8 1 0 0,3-1-240 0,3-2 80 15,4-3 16-15,-3-1 0 0,2-2 144 0,3 0 0 16,0 0-144-16,2 0 144 0,2 0 0 0,-3-1 0 15,-3 3 0-15,1 0 0 0,-1 1 0 0,-2 0 0 16,-4 2 0-16,-2 0 0 0,-5 0 0 0,-3 0 0 16,-5 2 0-16,-3 0 0 0,-2 3 0 0,-2-1 128 15,-6 2-128-15,-1 0 0 0,-2 1 0 0,-4 2 0 16,-5-1 128-16,-1 3-128 0,-4 2 0 0,-2-1 128 0,-3 2-128 0,-5 0 128 16,-2 1-128-16,2 1 192 0,-2 2-192 0,0 0 192 15,2-1-192-15,-2 0 0 0,3 0 144 0,3 0-144 16,3-2 0-16,1 1 0 0,3-1 0 0,2-2 0 15,2 1 0-15,3-3 0 0,4-3 0 0,3 0 0 16,0-3 0-16,3 0-208 0,4-2 80 0,3-2 128 16,2 0-304-16,3-2 64 0,2-1 16 0,4-1 0 15,3 1 48-15,-2-2 16 0,1 0 0 0,-1-2 0 16,5 0 160-16,2 1 0 0,-4 2-144 0,1-3 144 16,-3 2 0-16,-3 2 0 0,-4 0 0 0,-1 1 0 15,-1 0 0-15,-6 1 0 0,0 2 0 0,-5 0 0 16,0 3 176-16,-4 2 0 0,-3-2 0 0,-2 3 0 0,-4 2 96 0,-3 2 32 15,-3 2 0-15,-3 3 0 0,-6 5-112 0,-2-4 0 16,-5 1-16-16,-1-2 0 0,-1 1 64 0,0 3 16 16,-1 3 0-16,2-2 0 0,2-3-80 0,1-1-16 15,1-1 0-15,5-2 0 0,4-1-160 0,4-2 0 16,3-4 0-16,2 2 0 0,6-5 0 0,5-1 0 16,0-1 0-16,6-1 0 0,2-5-416 0,3 1 32 15,5-2 16-15,5 0 0 0,0-4-16 0,5-2 0 16,5 1 0-16,0 0 0 0,-1-3 384 0,6-1-176 15,1-1 176-15,3 1-128 0,1 2 128 0,-3 0 0 16,-2 0 128-16,-1 3-128 0,-3 0 0 0,-2 2 0 16,-3 2 0-16,-2 2 0 0,-3 0 0 0,-3 3 0 15,-5 0 0-15,-6 4 0 0,-3 4 160 0,-5-1-32 0,-5 1-128 16,-2 1 192-16,-8 6 64 0,-1 2 16 0,-6-1 0 0,-2 4 0 16,-3 1 48-16,-3 2 16 0,-6 1 0 0,-3 4 0 15,-5 1 96-15,-1 4 16 0,-2 1 0 0,5-1 0 16,-4-5 128-16,7 3 48 0,4-1 0 0,3 0 0 15,3-2-224-15,4-4-32 0,2-2-16 0,5-1 0 16,3-2-352-16,2 1 144 0,3-2-144 0,3-4 0 16,4-4 0-16,1 2 0 0,5 1 0 0,2-3 0 15,6-6 0-15,3 1-144 0,-1-2 16 0,7 0 0 16,4-3-576 0,2-4-128-16,4-5 0 0,7-4-10288 0,5-3-2048 0</inkml:trace>
  <inkml:trace contextRef="#ctx0" brushRef="#br0" timeOffset="2484.02">8402 16891 4607 0,'0'0'192'0,"0"0"64"0,0 0-256 0,0 0 0 16,0 0 0-16,0 0 0 0,0 0 816 0,0 0 112 16,0 0 32-16,0 0 0 0,0 0-704 0,0 0-128 15,0 0-128-15,0 0 192 0,0 0-192 0,0 0 0 16,0 0 0-16,0 0-3744 0</inkml:trace>
  <inkml:trace contextRef="#ctx0" brushRef="#br0" timeOffset="4362.6">6556 10704 5007 0,'0'0'208'0,"0"0"64"0,9-1-272 0,1 0 0 0,-10 1 0 0,9-1 0 16,-9 1 544-16,10-1 48 0,-2-2 16 0,-8 3 0 15,9 0-48-15,1 0-16 0,-10 0 0 0,8 1 0 16,-8-1-32-16,10 0-16 0,-1 0 0 0,-9 0 0 16,10 0-112-16,0-1-32 0,-10 1 0 0,8 0 0 0,-8 0-160 0,11 0-16 15,0-3-16-15,-11 3 0 0,9 1-16 0,0-1 0 16,-9 0 0-16,10-1 0 0,1 0 64 0,-11 1 16 15,0 0 0-15,10-1 0 0,0-3-224 0,-10 4 144 16,0 0-144-16,0 0 128 0,0 0-128 0,8-2 0 16,-8 2 0-16,0 0 128 0,0 0-128 0,0 0 0 15,0 0 0-15,0 0 128 0,-5-7-128 0,-4 4-176 16,-1 2 48-16,-1-1-4112 16,-4 1-816-16</inkml:trace>
  <inkml:trace contextRef="#ctx0" brushRef="#br0" timeOffset="5423.47">5737 10786 12031 0,'-1'-9'528'0,"1"9"112"0,0 0-512 0,0 0-128 0,0 0 0 0,9-3 0 15,2 3 576-15,0 1 64 0,3-1 32 0,2-1 0 16,3-5-224-16,3 2-32 0,7-1-16 0,3 3 0 16,1-2 0-16,3-1 0 0,1 1 0 0,2 1 0 15,-1 1-128-15,5 2-16 0,1-1-16 0,4 0 0 0,1 0-48 0,4 0-16 16,3 0 0-16,0-1 0 0,-2-3 16 0,2 2 0 15,2 0 0-15,2 1 0 0,0-2 0 0,1 0 0 16,0-2 0-16,0 2 0 0,-1 3 0 0,2-1 16 16,1-4 0-16,0 3 0 0,0 0 32 0,0 0 0 15,-2 1 0-15,2-1 0 0,-1-4 32 0,2 1 16 16,2 0 0-16,1 1 0 0,1 0 0 0,-1 1 0 16,-1-2 0-16,-2 2 0 0,2 1-160 0,3 0-128 15,1 0 192-15,2 1-192 0,-2 2 176 0,0 0-176 16,-1 0 160-16,0-1-160 0,1 0 128 0,-1-1-128 15,-1 4 0-15,-2-2 0 0,0 0 0 0,0-2 128 16,4 0-128-16,2 1 0 0,1 4 0 0,-2-3 144 16,-2 0-144-16,2 0 128 0,1-2-128 0,2 2 0 15,1 0 0-15,1 0 0 0,-7-2 128 0,3 1-128 16,-1 1 0-16,5 1 128 0,4-2-128 0,-1 0 128 0,-5-1-128 0,2 2 128 16,0 0-128-16,3 0 128 0,5 0-128 0,-4 1 128 15,2 1 0-15,3-1-128 0,2-1 192 0,1 0-64 16,0 1 16-16,-1-1 0 0,2 1 0 0,3-1 0 15,2-1-144-15,-1 0 0 0,-3 0 0 0,3-1 0 16,4 2 0-16,-1-1 0 0,-3-1 144 0,1 1-144 16,-1-1 0-16,4 4 144 0,1 0-144 0,-1 0 0 15,-4-2 176-15,5 0-176 0,3 1 160 0,-2-1-160 16,-3 0 160-16,2 1-160 0,3-1 160 0,-3 2-160 16,-1 3 128-16,1-2-128 0,-4-2 0 0,5 2 0 15,4 3 0-15,0-3 0 0,-3-1 0 0,2 1 0 0,2-1 0 0,-2 1 0 16,-1 2 0-16,4-3 0 0,3-1 0 0,-4-1 0 15,-7 0 0-15,4 1 0 0,-2 0 0 0,0 1 0 16,-1-1 0-16,-2 0 0 0,2-1 128 0,1 2-128 16,-1 0 0-16,-3 0 144 0,-2-4-144 0,1 1 160 15,2 1-160-15,-4-1 160 0,-5-3-16 0,5 1 0 16,2-1 0-16,0 1 0 0,-2 2 0 0,-1-1 0 16,0-1 0-16,1 1 0 0,1-1-144 0,-1 1 128 15,-6 0-128-15,3-1 128 0,4-2-128 0,1 3 0 16,-2 1 144-16,-3 0-144 0,-2-5 0 0,1 1 0 15,1 2 0-15,-1 0 0 0,-4 1 0 0,3-2 128 16,-3-3-128-16,3 3 0 0,-2 2 0 0,-3-1 0 16,-2 2 0-16,-1-1 128 0,2-3-128 0,3 1 0 15,1 3 0-15,-4-2 0 0,-2-4 0 0,6 2 0 16,-2-1 128-16,2 2-128 0,-5 3 144 0,2-3-144 0,-2-2 192 0,3 0-192 16,-2 2 192-16,-3 2-192 0,-3 1 192 0,-1-3-192 15,-2-2 160-15,4 0-160 0,0 2 128 0,0 1-128 16,-1 0 176-16,0-1-48 0,-4-3-128 0,1 2 192 15,-1 0 800-15,0 2 160 0,-3 0 16 0,-1 0 16 32,-3 1-1680-32,3 0-336 0,2 0-64 0,-4 0 0 0,-2 1 896 0,-4 2 0 0,-2 2 160 0,-2-2-16 15,-3-3-16-15,2 0 0 0,1-1 0 0,-3-2 0 16,-4 3-128-16,-3 1 128 0,-3 1-128 0,-4 1 128 16,-4 3-128-16,-2 1 160 0,-2-3-160 0,-5 0 160 15,-3 0-160-15,0 1 0 0,-4-3 0 0,0 2 0 16,-5-1 0-16,-2-1-176 0,-1 0 16 0,0 0 0 15,-10 0-1888-15,5-1-368 16,-5 1-80-16</inkml:trace>
  <inkml:trace contextRef="#ctx0" brushRef="#br0" timeOffset="5807.06">21142 10039 17503 0,'22'-20'768'0,"-3"12"176"0,10 4-752 0,7 2-192 0,5 1 0 0,5 5 0 15,1 4 1680-15,3 2 304 0,-2 2 64 0,1 2 16 16,-3 1-1568-16,2 0-320 0,3-3-176 0,-3 2 192 15,-1 5-192-15,0-1 0 0,-1 0 0 0,-5 1 128 16,-5 1-128-16,-6 0 0 0,-6 1 0 0,-2-1 0 16,-6 0 0-16,0 3 0 0,-7 5 0 0,-3 0 0 15,-5 0 192-15,-2 2-64 0,-6 0 0 0,-2 4 0 16,-7 0 160-16,-3-1 32 0,-2-3 0 0,-5 0 0 16,-1-2 64-16,-7 1 32 0,-3-3 0 0,0-1 0 15,-4-2-48-15,2-1-16 0,0 0 0 0,4 0 0 16,-1-3-160-16,3-1-16 0,1-4-16 0,2 1 0 15,3 0-160-15,1-1 0 0,1-2 0 0,4-3-8928 16,4 1-1888-16</inkml:trace>
  <inkml:trace contextRef="#ctx0" brushRef="#br0" timeOffset="6214.61">23335 9381 31327 0,'-2'-12'2784'0,"0"2"-2224"0,-3 4-560 0,5 6 0 31,-9 0-800-31,-2 3-272 0,-2-2-48 0,-2 6-16 0,-3 9 768 0,-2 4 160 0,-2 2 16 0,-4 3 16 16,-4 0 176-16,1 5 0 0,-2 3 0 0,0 3 0 16,-1 1 0-16,2 0 0 0,3 3 0 0,-2 0 0 15,0 1 128-15,-2 2 128 0,-1 2 0 0,1 0 16 16,2 0 96-16,4 0 16 0,2 0 0 0,5-1 0 16,4-4 112-16,4 0 16 0,-1-3 16 0,8 0 0 15,5 2-16-15,3-3 0 0,2-3 0 0,3 1 0 16,6-1-128-16,3 0-48 0,1-2 0 0,3 0 0 15,1-1-16-15,3-4-16 0,-2 0 0 0,2-4 0 16,1-1-176-16,2-2-128 0,2-1 192 0,1-3-192 0,1-3 160 16,2-1-160-16,2-1 128 0,-2 0-128 15,1 0-1536-15,-4-4-384 0,-2-3-64 0</inkml:trace>
  <inkml:trace contextRef="#ctx0" brushRef="#br0" timeOffset="6471.52">21994 9918 35935 0,'12'-28'3200'0,"8"2"-2560"0,6 2-512 0,12 4-128 15,11 7 1184-15,5 4 224 0,6 2 32 0,3 3 16 16,3 2-1088-16,5 1-224 0,4-2-144 0,6 3 192 15,7 1-192-15,-3 2 0 0,-2 2 0 0,1-2 0 16,1 0-128-16,1-2-64 0,2 2-16 0,-5 3 0 31,-7 1-2864-31,-2 0-576 0</inkml:trace>
  <inkml:trace contextRef="#ctx0" brushRef="#br0" timeOffset="8516.81">8302 4897 20271 0,'10'-17'1792'0,"2"-3"-1424"15,1-2-368-15,5 0 0 0,2 0-144 0,6-1-112 16,2-3 0-16,5 3-16 0,1 2 272 0,1 3 0 16,0 0 0-16,3 4 0 0,-1 7-160 0,1 4 160 15,-2 2-128-15,-2 0 128 0,-3 0 0 0,-4 3-128 16,-2 1 128-16,-4 6 0 0,-3 4 0 0,-6 4 0 15,-4 4 0-15,-7 4-128 0,-7 6 128 0,-7 4-128 16,-7 1 128-16,-7 7-128 0,-8 4 128 0,-9 5 0 16,-9 2-144-16,-7 6 144 0,0 6 0 0,-3 0 0 15,-1-3 160-15,-4-3-160 0,-1-7 0 0,4 2 0 16,0 2 0-16,8-6 0 0,3-6 144 0,8-4 128 16,7-5 32-16,7-2 0 0,6-1-48 0,7-4 0 15,6-4 0-15,5-2 0 0,7-1 32 0,7-4 0 0,1-5 0 16,9-3 0-16,6 0-288 0,2-1 0 0,6-1 0 0,5-6 0 15,5-6 0-15,5-1 0 0,3-2 0 0,3 4 160 16,1 3-160-16,-1 0 0 0,0 1 0 0,-2 2 0 16,1 2 0-16,-9 1 0 0,-4 0 0 0,-6 8 128 15,-6 6-128-15,-3 3 0 0,-7 4 0 0,-7 3 0 16,-6 3 0-16,-8 7 128 0,-9 1-128 0,-6 7 128 16,-8 5-128-16,-9 2 0 0,-8 2 0 0,-3 5 0 15,-4 1 144-15,-3-1-144 0,-5-4 160 0,3 1-160 16,2-1 128-16,4-1-128 0,4-1 0 0,8-4 144 15,5-6-144-15,7-3 0 0,5-3 0 0,6-3 0 16,5-2 0-16,5-2 0 0,6-2 0 0,5-1 0 16,6 3-192-16,4-7-80 0,4-5-16 0,6 0 0 15,5 2 144-15,3-2 144 0,2 1-208 0,4-2 80 0,5-3 128 16,-1 4 0-16,1-1 0 0,-2 3 0 0,-3 1-128 0,-5 1 0 16,-5-5 0-16,-5 8 0 0,-3 4 128 0,-7 3 0 15,-6 2 0-15,-4 5-128 0,-6 2 128 0,-3 4 0 16,-6 3 0-16,-4 0 0 0,-6-2 0 0,-4 2 0 15,-5 2 128-15,-2 2-128 0,-1 1 192 0,-1-1-16 16,3-1-16-16,1-3 0 0,-1-1-160 0,4-3 192 16,1-3-192-16,5 0 192 0,6 0-192 0,4-4 0 15,5-1 0-15,4 1 0 0,2-6 0 0,1 0 0 16,3-1 0-16,5-1 0 0,2-3 0 0,3-1 0 16,1 1 0-16,3 0 0 0,0 1 0 0,1 2 0 15,-2 0 0-15,5 1 0 0,1 5 0 0,0-1 0 16,-3 3 0-16,-3 4 0 0,-1 3 160 0,-5 2 0 15,-4 2 0-15,-3 4 0 0,-3 3 32 0,-3 4 0 0,-3 3 0 16,-3 0 0-16,-7 1-64 0,0-6 0 0,-7 2 0 0,3 5 0 16,3 3-128-16,0-3 0 0,-3-2 144 0,2-4-144 15,4-4 128-15,2-1-128 0,-1 0 160 0,4-1-160 16,5-1 0-16,4-3 0 0,2-5 0 0,4-3 0 16,5 0 144-16,4-5-144 0,0 0 128 0,5-2-128 15,4-1 128-15,4 0-128 0,-1-1 128 0,4-1-128 16,0-2 0-16,0 1 0 0,-2 0-224 0,-1 0 80 15,-3-2 144-15,-1 0 0 0,-3 2 0 0,-4 4 0 16,-7 1 0-16,-5 5 128 0,-5 5-128 0,-5 5 176 16,-6 3 16-16,-8 1 0 0,-3-2 0 0,-8 3 0 15,-6 5 192-15,-7 0 64 0,-7 2 0 0,1 0 0 0,-2 0 64 16,3-3 0-16,1 1 16 0,4-3 0 0,2 1-272 0,4-2-48 16,0-3-16-16,8-2 0 0,6-4-192 0,2-3 128 15,5-4-128-15,9-3 0 0,2-4 128 0,10-2-128 16,1-1 0-16,8-2 0 0,4-5 0 0,5-1 0 15,6-1 0-15,-1-2 0 0,4-2 0 0,5-3 0 16,1-1 0-16,4-1 0 0,3-1 0 0,0 2 144 16,-1 1-144-16,-3 1 192 0,-2 2-192 0,-3 1 128 15,-6 2-128-15,-3 0 128 0,-6 0-128 0,-4 1 0 16,-4 3 0-16,-4 4 0 0,-4 4 0 0,-5 1 0 16,-5 1 0-16,-2 2 0 0,-3 3 176 0,-4 3-48 15,0-2-128-15,0-1 192 0,-3 0-192 0,1 1 144 16,2 2-144-16,1-1 128 0,6-1-128 0,-1-2 128 0,4 1-128 15,4-1 128-15,2-1-128 0,3-2 0 16,4-4 0-16,4-2 0 0,3 2 0 0,2-2 0 0,2-2 0 0,3 1 0 16,0 0 0-16,5 1 0 0,2-1-144 0,2 1 144 15,1-2 0-15,-3 3 0 0,-2 1 0 0,-1 2 0 16,-1 3 0-16,-4 1 144 0,-7-2-144 0,-5 6 128 16,-2 7 0-16,-6 3-128 0,-7 2 192 0,-6 3-64 15,-4 1 144-15,-5 3 32 0,-4 3 0 0,-5-1 0 16,-5 2 128-16,-1 1 16 0,-1 2 16 0,1-1 0 15,-1-4-64-15,2 2-16 0,2 2 0 0,3-1 0 16,0-2-240-16,5-2-144 0,3-4 160 0,5-2-160 16,1-2 0-16,5-1 128 0,4 0-128 0,6 0 0 15,5-2 0-15,5 2 0 0,2-2 0 0,5 0 0 16,1-2 0-16,4 4 0 0,2 1 128 0,4 2-128 16,1 1 0-16,-1 0 144 0,3-1-144 0,3 7 128 15,0 6-896-15,0 6-176 0,1 2-32 0</inkml:trace>
  <inkml:trace contextRef="#ctx0" brushRef="#br1" timeOffset="27649.19">9909 9943 5519 0,'0'0'240'0,"0"0"64"0,0 0-304 0,0 0 0 16,0 0 0-16,11-2 0 0,2-1 1280 0,-4-2 208 15,-1-1 48-15,2-1 0 0,2 0-736 0,-1 0-144 16,0-3-16-16,0-1-16 0,2 0-160 0,1-1-16 16,2 0-16-16,-1 1 0 0,1-2-112 0,-1 1-32 15,0 1 0-15,2-2 0 0,-2 0 16 0,1-1 0 16,-2-1 0-16,0 2 0 0,2 2-16 0,-2-3 0 15,0 0 0-15,2-1 0 0,-1 0-80 0,1 1-16 16,-1 0 0-16,0-1 0 0,1-4 32 0,-2 3 0 0,0 0 0 0,1 2 0 16,-2 1-32-16,1 0 0 0,2-1 0 0,-1 2 0 15,2 1-64-15,0-1-128 0,0-1 176 0,-1 0-176 16,1 2 224-16,0-1-64 0,0 3-16 0,-1-1 0 16,0-4-144-16,-2 3 192 0,0 0-192 0,-1 1 192 15,1-2-48-15,-3 1 0 0,1 0 0 0,0 0 0 16,-1 0 48-16,-2 1 16 0,-1 1 0 0,2 1 0 15,0-1 32-15,1 2 0 0,-3-1 0 0,3-1 0 16,-1 0-48-16,0-2-16 0,2 3 0 0,1-2 0 16,-3 0-176-16,0-1 160 0,0 0-160 0,0 0 160 15,1 3-160-15,0-2 0 0,1-3 144 0,-1 2-144 16,3 3 128-16,-1 1-128 0,0-2 160 0,1-1-160 16,0-2 128-16,-1 3-128 0,-1 4 0 0,1-2 144 0,1-2-144 0,-2 0 160 15,1 1-160-15,-3-2 160 0,1 1-160 0,0-1 192 16,0 0-192-16,0 2 192 0,0 3-192 0,1-1 160 15,-3 0-160-15,1-1 160 0,-2-4-160 0,1 2 128 16,1 3-128-16,-3-2 128 0,2-1 0 0,-1 0 0 16,1 1 0-16,0 0 0 0,-1 1 16 0,0-1 0 15,1-3 0-15,2 2 0 0,-2 0-16 0,2 0 0 16,0-1 0-16,0 0 0 0,-1-1-128 0,0 0 128 16,0 3-128-16,1-2 128 0,-1-4-128 0,0 0 160 15,-1-1-160-15,4 2 160 0,-2 4-160 0,1-1 0 16,-1-1 144-16,1 0-144 0,-1-1 0 0,0 1 144 15,0 1-144-15,0-1 0 0,-2-2 144 0,0 1-144 16,4 1 0-16,-5 0 144 0,2 0-144 0,0 0 128 16,0-2-128-16,0 2 128 0,-1 0 16 0,1 0 0 0,1-1 0 15,-3 0 0-15,1 1-16 0,1 0 0 0,1 0 0 16,-1 0 0-16,0-1-128 0,0 3 128 0,1-1-128 0,-2-1 128 16,1-1-128-16,1-1 0 0,-2-1 144 0,4 1-144 15,-1 1 0-15,1-2 144 0,-3-1-144 0,1-2 0 16,0 2 144-16,0 1-144 0,1-2 0 0,0 2 144 15,0-1-144-15,1 0 0 0,-1 3 144 0,0-2-144 16,-2 1 128-16,2-3-128 0,-1 0 128 0,2 0-128 16,-1 4 0-16,0-1 144 0,1 0-144 0,-2 1 0 15,0 2 160-15,0 0-160 0,-1-1 128 0,1 0-128 16,-1 0 128-16,0 1-128 0,-2-1 0 0,3 1 128 16,-3 0-128-16,2-1 128 0,0-1-128 0,0 0 128 15,0 0-128-15,0 0 0 0,-2-2 144 0,3 0-144 0,-2 2 128 0,1 0-128 16,0-1 128-16,0-2-128 0,0-2 0 0,0 2 144 15,2 0-144-15,-2 2 0 0,0-2 160 0,0-1-160 16,-1 1 128-16,-4 7-128 0,-2 3 128 16,3-3-128-16,-2-2 0 0,5-7 128 15,0-1-448-15,-2 3-80 0,0 0-32 0,-2 5 0 0,2 1 432 0,2-1 0 16,-1 0 0-16,0-1 0 0,1-1 0 0,0-2 0 16,0 2 0-16,1 0 0 0,-3 1 0 0,2 1 0 15,0-3 0-15,1 0 0 0,0-1 0 0,-3 0 0 16,2 0 0-16,-2 1 0 0,2-1 0 0,-3-1 0 15,3 0 0-15,-2 2 0 0,0-5 0 0,-1 2 0 16,0-1 0-16,1 2 0 0,0 0 0 0,0-2 0 16,0-5 0-16,2 2 0 0,-3 7 0 0,3 1 0 15,-2 0 0-15,2-2 0 0,-3-1 0 0,3 1 0 0,-1-1 0 16,-1 2 0-16,1-1 0 0,0 1 0 0,2 0 0 0,-3-1 0 16,0 0 736-16,1 0 224 0,-1-2 64 0,2 1 0 15,0 1-832-15,0-2-192 0,-2 1 0 0,3-7 0 31,-2 2-768-31,-1 1-208 0,4 3-48 0,-7 4 0 0,0-3 1648 0,3 1 320 0,-3 0 64 0,3 1 16 16,0 1-832-16,0-1-192 0,0 0 0 0,0-2 0 16,0 1 0-16,0 0 0 0,2 3 0 0,-1-2 0 15,0-2 0-15,0 0 0 0,0 2 0 0,1 1 0 16,-1 0 0-16,0 0 0 0,0 0 0 0,-1-1 0 16,1-1 0-16,1 0 0 0,-2-1 0 0,1 0 0 15,0 2 0-15,0-1 0 0,-1-3 0 0,1 1 0 0,0-1 0 16,-1 1 0-16,1-1 0 0,2 1 0 0,-3-2 0 0,1 3 0 15,-1 2 0-15,2-2 0 0,-3-1 0 0,3-1 0 16,-2-1 0-16,0 0 0 0,0 4 0 0,1 0 0 16,-1-3 0-16,2 3 0 0,-2-2 0 0,1 2 0 15,-1-1 0-15,1-1 0 0,0 1 0 0,0-2 0 16,-1 1 0-16,0-1 0 0,-1 1 0 0,1-2 0 16,-1-2 0-16,-1 3 0 0,-1 0 0 0,3-1 0 15,-3-2 0-15,1 2 0 0,-1 4 0 0,0 1 0 16,1 1 0-16,-2-3 0 0,-2 0 0 0,4 0 0 15,-2 1 0-15,0 0 0 0,-1 0 0 0,1 1 0 16,1 2 0-16,-2-2 0 0,-2 0 0 0,0-1 0 16,0 0 0-16,1-1 0 0,-1 2 0 0,1 1 0 15,2-1 0-15,-1 0 0 0,-1-3 0 0,1 3 0 0,-1-1 0 0,-1-2 0 16,0-1 0-16,0-2 0 0,0 1 0 0,0 1 0 16,0 1 0-16,2 1 0 0,0-1 0 0,-1-1 0 15,0-1 0-15,1 1 0 0,1-2 0 0,-1 4 0 16,-2-2 0-16,3 1 0 0,1-2 0 0,-2-6 0 15,-2 2 0-15,4 0 176 0,-2 0-176 0,0 0 160 16,-2-1-160-16,0 2 0 0,0-2 0 0,1 0 0 16,-1 0 0-16,0 0 0 0,-1-1 144 0,1 1-144 15,0 1 0-15,-1 0 128 0,-1 3-128 0,1-2 0 16,-1-1 128-16,1 1-128 0,-1-1 128 0,1 3-128 16,1-1 0-16,-1 2 128 0,-3 0-128 0,2-1 0 15,2-2 0-15,0 2 128 0,-2 0-128 0,1-2 0 0,0-3 0 16,0 1 128-16,-1 0-128 0,0 2 0 15,-4 3 0-15,4-2 0 0,3 0 0 0,-1 4 128 0,-2 2-128 0,1-1 0 16,-3 0 128-16,2 1-128 0,-3-1 0 0,1 3 128 16,2 0-128-16,0 1 0 0,0 1 0 0,-3-1 0 15,3-1 0-15,-1 1 128 0,0 1-128 0,1 3 0 16,1-1 0-16,1 8 0 0,-1-8 0 0,1 8 0 16,-2-8 0-16,2 8 0 0,-2-7 0 0,2 7 0 15,0 0 0-15,0 0 0 0,0 0 0 0,0 0 0 16,0 0 0-16,0 0 0 0,-1-8 0 0,1 8 0 15,0 0 0-15,0 0 0 0,0 0 0 0,0 0 0 16,0 0 0-16,0 0 0 0,0 0 0 0,0 0 0 16,0 0 0-16,0 0 0 0,-5 8 0 0,5-8 0 0,-3 9 0 0,-1-1 0 15,-1 1 0-15,5-9 0 0,-4 8 0 16,2 1 0-16,-1 1 0 0,0-1 0 0,0 1 0 16,1 0 0-16,-1-2 0 0,1 3 0 0,0 1 0 0,-1 0 0 15,-1 1 0-15,2 1 0 0,0 0 0 0,0 1 0 16,0 1 0-16,-3 0 0 0,2 3 0 0,0 2 0 15,0 2 0-15,1 2 0 0,-2-2 0 0,1 1 0 16,-3-2 0-16,2 2 0 0,0 0 0 0,1 0 0 16,0-1 0-16,1 0 0 0,-3 1 0 0,2 1 0 15,-2 0 0-15,2 1 0 0,-2 1 0 0,1 0 0 16,1 2 0-16,0-2 0 0,-1-1 0 0,1 0 0 16,0 1 0-16,0 1 0 0,0-2 0 0,-1 1 0 15,-2-4 0-15,2 0 0 0,1 4 0 0,-4 0 0 0,2-6 0 16,-2 5 0-16,0 3 0 0,2-1 0 0,-2-1 0 0,1 0 0 15,-1 1 0-15,-1 4 0 0,1 2 0 0,-1 0 0 16,-1 0 0-16,0-2 0 0,-3-2 0 0,1 1 0 16,-1 2 0-16,2 0 0 0,0-4 0 0,1 1 0 15,-2-1 0-15,2-1 0 0,2-2 0 0,-1 1 0 16,0-2 0-16,-1 1 0 0,2 2 0 0,-3-2 0 16,3-1 0-16,-3 0 0 0,0 1 0 0,-1 2 0 15,-2-1 0-15,-2 0 0 0,3-3 0 0,0 1 0 16,-1 3 0-16,2 1 0 0,-2 2 0 0,1 1 0 15,-2-1 0-15,2 1 0 0,2 1 0 0,1-2-128 16,-2-3 128-16,0 1-128 0,0-1 128 0,1 2-128 16,0 1 128-16,0-3-128 0,2-1 128 0,-3-1-160 15,1 1 160-15,1 1-160 0,0 2 160 0,0 0 0 16,0-3-144-16,0 0 144 0,0-1 0 0,-2 0 0 0,1-3 0 0,-1 3 0 16,-1-2-144-16,0 2 144 0,-1 3 0 0,1-4 0 15,1-1-144-15,0 1 144 0,0-2 0 0,1 4-144 16,0 4 144-16,0 0-208 0,-1-3 80 0,-1 3 128 15,-1 0-192-15,0 0 192 0,0-1-160 0,2-3 160 16,-3 3-176-16,1-2 176 0,0 0-192 0,0 0 192 16,-2 3 0-16,1 0-128 0,0-1 128 0,-2 1 0 15,0 0 0-15,-2 1 0 0,-1-1 0 0,-1 0 0 16,-1 1 0-16,-3 0 0 0,-3-1 0 0,1 0 0 16,-1 0 0-16,-1-1 0 0,-1-3 0 0,0 4 0 15,-1 3 0-15,0 0 0 0,2-1 0 0,0 0 0 16,-1-1 0-16,1-2 0 0,0-2 0 0,0-1 0 15,-3 2 0-15,-2 0 0 0,0-3 0 0,2 1 0 0,1 2 0 16,0-2 0-16,-3 0 0 0,1 0 0 0,2 1 0 0,0 1 0 16,1 1 0-16,0 0 0 0,0-4 0 0,1 1 0 15,-2-2 0-15,-1 1 0 0,-2 1 0 0,-2-1 0 16,3-1 0-16,1 2 0 0,1-1 0 0,0 2 0 16,0-2 0-16,3-1 0 0,-3-2 0 0,3 2 0 15,-2-3 0-15,3 0 0 0,-1-1 0 0,-1-4 0 16,0-1 0-16,-1-1 0 0,1 0 0 0,-3 0 0 15,-2-3 0-15,1 1 0 0,2 0 0 0,1 3 0 16,-2 0 0-16,1-2 0 0,2-3 0 0,-5 3 0 16,2-2 0-16,0 0 0 0,-1-1 0 0,-1 1 0 15,-2-1 0-15,2 2 0 0,0 1 0 0,1 1 0 16,2-3 0-16,-1 0 0 0,1 0 0 0,0 1 0 0,1 3 0 16,2-3 0-16,3-4 0 0,-2 0 0 15,5 5 0-15,-2-3 0 0,1-2 0 0,0 0 0 0,0 1 0 0,3 0 0 16,-2 0 0-16,0 0 0 0,1-2 0 0,-2 1 0 15,0 2 0-15,3 0 0 0,1 0 0 0,0-3 0 16,-1 1 0-16,2 0 0 0,-1 0 0 0,0 2 0 16,-1-4 0-16,1 2 0 0,0 0 0 0,2 0 0 15,-1-1 0-15,2-2 0 0,1 0 0 0,-1 0 0 16,2 2 0-16,3-1 0 0,-2-1 0 0,2 1 0 16,3-4 0-16,-2 1 0 0,3 1 0 0,6-5 0 15,0 0-992-15,0 0-144 0,6 6-16 0,6 1-12864 16</inkml:trace>
  <inkml:trace contextRef="#ctx0" brushRef="#br1" timeOffset="30094.86">10448 10269 1839 0,'0'0'160'0,"0"0"-160"16,0 0 0-16,0 0 0 0,0 0 1840 0,0 0 336 0,0 0 64 0,0 0 0 16,0 0-1376-16,0 0-288 15,0 0-48-15,0 0-16 0,0 0 32 0,0 0 0 0,7-9 0 0,-7 9 0 16,7-5-96-16,-7 5-32 0,8-3 0 0,1 0 0 15,1-2-96-15,-1 3-32 0,1 0 0 0,2 0 0 16,-2 0-32-16,2-1 0 0,-1-1 0 0,2 2 0 16,-1 2-16-16,2-2-16 0,1-3 0 0,-1 2 0 15,1 1 16-15,1 0 0 0,0 0 0 0,1-2 0 16,-1-3 48-16,3 1 16 0,-1 1 0 0,0 0 0 16,2-3-48-16,2 2-16 0,-2-1 0 0,1 2 0 15,0 1 0-15,-3 1 0 0,1 0 0 0,0-1 0 16,0 2-16-16,-1-1 0 0,-1 3 0 0,-1 1 0 15,2 1-80-15,-2-2-16 0,1 1 0 0,-2 1 0 16,0 1-128-16,0-3 0 0,-1-1 0 0,2 1 0 16,-1 3 0-16,0-1 192 0,1-2-32 0,-1 0 0 15,1 0-160-15,0 2 0 0,2 2 144 0,-1-2-144 0,1-3 240 0,0 1-32 16,-1 2 0-16,0 0 0 0,0-1-16 0,1 1-16 16,-2 1 0-16,2-1 0 0,1 3-48 0,-1 0 0 15,-1-1 0-15,-2 0 0 0,1 4 48 0,-2-1 0 16,-2-1 0-16,3 1 0 0,-1-2-16 0,0 2 0 15,0 0 0-15,2 0 0 0,-1 2-160 0,0-3 128 16,1-1-128-16,-1 3 128 0,0 1-128 0,0 1 160 16,1-5-160-16,1 3 160 0,-2 2-160 0,2 0 192 15,-1 3-192-15,0-2 192 0,-3-4-192 0,1 3 192 16,2 1-192-16,-1 0 192 0,-1-1-192 0,2 0 192 16,-1 0-192-16,1 2 192 0,-2 2-192 0,0 1 192 15,2-3-192-15,-1 2 192 0,-2-1-192 0,-1 3 192 16,1 2-192-16,1-3 192 0,-1-3-192 0,-1 2 192 15,0 0-192-15,0 0 192 0,0-3-192 0,0 1 128 0,2-2-128 0,-5 2 128 16,2 1-128-16,2-1 160 0,-1 0-160 0,-2 0 160 16,1 1-160-16,1 1 0 0,-1 0 144 0,1-1-144 15,-1-2 144-15,1 3-144 0,-3 4 192 0,1-5-192 16,-3-4 176-16,2 0-176 0,2 0 160 0,-2 2-160 16,0 0 224-16,1 0-48 0,2-3-16 0,-1 3 0 15,1 5-160-15,-5-1 0 0,2-2 0 0,0 1 128 16,1 1-128-16,1-2 128 0,-2 0-128 0,0 0 128 15,-2-1-128-15,3 0 128 0,0 0-128 0,-2 1 128 16,1-1-128-16,-2 0 0 0,1 0 0 0,1 0 128 16,-2-1-128-16,1 2 0 0,-1-1 0 0,-1-1 0 0,2-1 0 15,-1 1 128-15,3 1-128 0,-4 0 0 0,2-2 128 0,-2 1-128 16,3 0 128-16,-2 1-128 0,2 0 176 0,-2 0-48 16,3-4-128-16,-2 2 192 0,0 2-64 0,0 0 0 15,1 0-128-15,0 1 192 0,0-3-192 0,1 3 176 16,-3 4-176-16,4-4 160 0,2-1-32 0,-5 0 0 15,2-1 0-15,1 2 0 0,-2 3-128 0,1-3 128 16,0-2-128-16,-1 1 128 0,1 2-128 0,-3-1 0 16,2 1 0-16,0-1 0 0,-1-2 128 0,0 1 0 15,0 1 0-15,0 0 0 0,-1-1-128 0,2 1 0 16,-1 0 0-16,-1-1 0 0,-1 3 0 0,0 0 0 16,-1-3 0-16,2 3 0 0,-1 3 0 0,1-2 0 15,-2-3 0-15,3 2 0 0,-2-2 0 0,0 3 0 16,2 2 0-16,-1 0 0 0,-1-5 0 0,-1 1 0 0,0 1 0 15,2 1 0-15,-2-1 128 0,3 0-128 0,-4-3 0 0,3 0 128 16,-2 3-128-16,2 1 0 0,-2-1 0 16,2-2 0-16,0-2 128 0,-2 2-128 0,1 3 0 0,0-4 128 15,1-3-128-15,-1 2 0 0,1 3 0 0,0-1 128 16,-1 0-128-16,0-3 0 0,0 1 144 0,1 1-144 16,-3 3 0-16,4-3 0 0,-2-2 0 0,0 1 128 15,0 0-128-15,0 2 0 0,2-1 128 0,-3-2-128 16,1-2 0-16,1 0 128 0,-2 2-128 0,-1 1 0 15,1-1 0-15,-3 0 144 0,-2-10-144 0,6 12 0 16,0 1 128-16,-1-1-128 0,0-3 0 0,-1 0 0 16,-1 0 0-16,-2 1 0 0,2 0 128 0,0-3-128 15,-3-7 0-15,0 0 0 0,4 10 128 0,-2-2-128 0,-7 2 0 16,5-10 0-16,0 0 128 0,-1 10-128 0,-1 0 0 0,2-2 0 16,0-8 0-16,3 8 0 0,-3-8 128 0,2 9-128 15,-4 1 0-15,2-4 0 0,0-6 0 0,0 0 0 16,0 10 128-16,0-10-128 0,0 0 0 0,0 0 0 15,0 0 0-15,5 11 0 0,-5-1 0 0,0-10 0 16,2 10 0-16,-2-10 0 0,0 0 128 0,3 10-128 16,2-1 0-16,-5-9 0 0,0 0 0 0,0 0-224 15,7 6 16-15,-7-6-15856 0</inkml:trace>
  <inkml:trace contextRef="#ctx0" brushRef="#br1" timeOffset="31341.15">12255 10915 1839 0,'-8'-4'160'0,"2"1"-160"16,6 3 0-16,0 0 0 0,-8-2 2864 0,8 2 528 15,-6-3 128-15,6 3 0 0,0 0-2368 0,0 0-496 16,0 0-80-16,0 0-32 0,-3 12-80 0,2-3-16 0,1 0 0 0,2 0 0 16,-2-9 80-16,5 13 16 0,3 0 0 0,-2 3 0 15,2-1-112-15,0 2-32 0,1 0 0 0,1 3 0 16,2 1-144-16,0 2-48 0,1 2 0 0,-2 1 0 16,2-2-208-16,1 1 176 0,-1 0-176 0,1 3 160 15,-1 0 32-15,2 0 0 0,-4-1 0 0,0-1 0 16,-2 1 112-16,1 0 16 0,0-2 16 0,0 0 0 15,-2 1-16-15,2-2 0 0,-3 1 0 0,1-1 0 16,-2 0-48-16,0 2-16 0,-2-3 0 0,2 1 0 16,2 0-48-16,0-1-16 0,-2 0 0 0,1 1 0 15,3-2-48-15,-2 1-16 0,-1-1 0 0,1 0 0 16,-1 0-128-16,2 0 128 0,0 1-128 0,0-1 128 0,-1-2-128 16,1 2 0-16,-1-2 144 0,1 1-144 0,-4 0 0 15,4 0 144-15,0 0-144 0,0 0 0 0,-1 1 128 16,-1-2-128-16,0-2 0 0,2 1 0 0,-3 1 128 0,3 1-128 15,-2 1 0-15,1-2 0 0,0-3 0 0,0-1 128 16,-2-3-128-16,2 1 0 0,-5 2 144 0,3-3-144 16,1-1 0-16,-4 1 144 0,1 1-144 0,0-3 0 15,0 1 144-15,-2-1-144 0,0-3 0 0,2 4 128 16,-2 1-128-16,0-2 0 0,1-3 0 0,0 2 0 16,0 2 0-16,2 1 0 0,0-4 0 0,-3 3 0 15,1 0 0-15,2 2 0 0,0-3 0 0,-2 0 0 16,1-2 0-16,0 1 0 0,2 1 0 0,-3 0 0 15,1-2 0-15,1-2 0 0,-5-7-256 0,5 5 0 16,-5-5-16-16,0 0 0 16,8 5-624-16,-8-5-128 0,7-8-32 0,-5-2 0 15,-1-2-304-15,-2-5-64 0,-1-2-16 0,-3-1-7872 0</inkml:trace>
  <inkml:trace contextRef="#ctx0" brushRef="#br1" timeOffset="34462.12">12519 11500 15999 0,'-6'-9'704'0,"6"9"160"0,-4-10-688 0,0 3-176 16,4 7 0-16,0 0 0 0,-1-7 720 0,1 7 112 15,0 0 32-15,0 0 0 0,0 0-256 0,0 0-48 16,0 0-16-16,12 6 0 0,-1 3-144 0,1 2-16 16,1 2-16-16,-1 3 0 0,2 0-32 0,-2 3 0 15,1 3 0-15,0 1 0 0,1 0 80 0,0 3 16 16,1 2 0-16,2 3 0 0,2 1-208 0,-2 2-32 16,3 1-16-16,-2 2 0 0,2 1 0 0,-2 0 0 15,-3 0 0-15,2-1 0 0,-3 3-48 0,1 0 0 16,-2 3 0-16,1-2 0 0,-2 0-128 0,-1-2 160 15,-1 0-160-15,0-1 160 0,0 0 80 0,-1-1 16 16,-2 1 0-16,0 1 0 0,0-2 16 0,-1 2 16 16,-3 0 0-16,3 1 0 0,-1-1-96 0,-1-1 0 0,0 2-16 15,2-1 0-15,-1-2-176 0,0-1 0 0,-1 1 144 0,0 1-144 16,-3 0 0-16,3 1 144 0,-1-2-144 0,-1 3 0 16,-1 1 128-16,3 0-128 0,-2-2 0 0,1-3 0 15,0-1 0-15,0 1 0 0,-1-1 128 0,1-1-128 16,-1 0 0-16,2-1 0 0,-2-4 0 0,1 3 0 15,3 4 144-15,-2-5-144 0,-3-2 0 0,1 1 144 16,2-3-144-16,-1-1 0 0,-2-2 0 0,2-1 0 16,2-2 0-16,1-3 128 0,-1 0-128 0,-1-4 0 15,-2 2 128-15,2-2-128 0,-3-2 0 0,-1-2 128 16,-1-1-128-16,1-9 0 0,0 0 144 0,0 0-144 16,0 0 0-16,0 0 128 0,0 0-128 0,0 0 0 15,0 0 0-15,-9-6 144 0,3-2-144 0,-1-1 0 16,0-3 0-16,0-3 0 0,0 0 0 0,0-4 0 0,1-2 0 0,1-2 0 15,-3-1 0-15,2-3 0 0,0-2 0 0,1-2 0 16,-1-3 0-16,1 0 0 0,-1 0 0 0,1-2 0 16,-4-2 0-16,0 1 0 0,-1-1 0 0,3 2 0 15,0 1 0-15,-1-3 0 0,0-2 0 0,0-3 0 16,-1-3 0-16,0 1 0 0,2 1 0 0,-2-2 0 16,2 2 0-16,-3 3 0 0,3 0 0 0,-3 2 0 15,0 2 0-15,1-5 0 0,-2-2 0 0,1 1 0 16,0 0 0-16,0 3 0 0,-1 0 0 0,0 3 0 15,-3-1 0-15,2 4 0 0,2 0 0 0,-1 1 0 16,-2-1 0-16,3 1 0 0,3 2 0 0,-4 3 0 16,2 3 0-16,1-1 0 0,-2-1 0 0,2 0 128 15,1 5-128-15,3 0 0 0,0 2 160 0,-1 3-160 0,1 0 128 16,-2 3-128-16,1 4 128 0,0 2-128 0,3-2 128 0,0 5-128 16,2 5 0-16,0 0 0 0,0 0 0 0,0 0 0 15,0 0 0-15,0 0 0 0,0 0 0 0,0 0 0 16,4 11-128-16,0 2 128 0,1 0-160 0,0 5 160 15,3 4-160-15,0 2 160 0,2 0-160 0,1 4 160 16,0 3 0-16,1 2-144 0,0 3 144 0,3 0 0 16,-2-1 0-16,1 3 0 0,1 3 0 0,0 0 0 15,-2 2 0-15,1 3-128 0,2 2 128 0,-2 2 0 16,-2 2 0-16,2-1 0 0,-3-4 0 0,3 2 0 16,-3-1 0-16,0 0 0 0,-3 2 0 0,2-1 0 15,1 2 0-15,-2-1 0 0,2 2 0 0,-2-1 0 16,0-3 0-16,-1-1 128 0,-2 1-128 0,-1 1 128 0,3 5-128 0,-1-2 128 15,-1-3-128-15,-3 0 128 0,0-2-128 0,0-1 176 16,4 0-176-16,-4 1 192 0,0-1-192 0,0 1 128 16,-1 0-128-16,1 0 128 0,-1-2-128 0,0-1 0 15,2-1 144-15,-2-2-144 0,0 1 0 0,-1 0 144 16,4 3-144-16,-3-4 0 0,2-4 128 0,0-1-128 16,-3 0 0-16,2-3 0 0,-2-1 0 0,1-4 128 15,-2-3-128-15,2-1 0 0,2-4 128 0,-2-1-128 16,-1-2 0-16,-1-4 0 0,-1-2 0 0,0-2 0 15,1-9 0-15,0 0 0 0,0 0 0 0,0 0-224 16,0 0 32-16,-6-3 16 0,-1-2-32 0,2-4-16 16,2-3 0-16,-1-2 0 0,-5-2 224 0,3 0 0 15,-1-2-160-15,-1-4 160 0,-1-2 0 0,1-2 0 0,2-3 0 0,0-4 0 16,-1-3-144-16,1-2 144 0,1 0 0 0,-3-2 0 16,2 0 0-16,1-1 0 0,0-3 0 0,2-1 0 15,1-4 0-15,1 0-128 0,0-4 128 0,1 0 0 16,0 0 0-16,0 2 0 0,-1 2-128 0,-2 1 128 15,2 1 0-15,0-2 0 0,0-1 0 0,-1 5 0 16,-1 3 0-16,-1 2 0 0,2 2 0 0,-2 1 0 16,0 2 0-16,2 5 0 0,0 1 0 0,1 3 0 15,-1 4 0-15,0-1 0 0,0 1 0 0,1 4 0 16,0 2-128-16,0 4 128 0,0 1 0 0,1 2 0 16,1 1 0-16,-1 8-128 0,0 0 128 0,0 0 0 15,0 0 0-15,0 0 0 0,8 8-128 0,-3 6 128 16,1 3 0-16,2 4 0 0,-1 2-128 0,2 6 128 0,2 4 0 0,-1 4 0 15,1 3-128-15,0 5 128 0,1 4 0 0,-1 5 0 16,1 5 0-16,0-3 0 0,-3 0 0 0,1-1 0 16,2 0 0-16,-6 0 0 0,-2 2 0 0,3-1 0 15,2 0 0-15,1 0 0 0,-1-3 0 0,-2 3 0 16,0 0 0-16,-1 0 0 0,-2 2 0 0,2-3 0 16,-3-2 0-16,4 1 0 0,0 0 0 0,-2-2 144 15,-2-3-144-15,3 1 128 0,-2 1 16 0,2-2 0 16,0-1 0-16,-1-1 0 0,1-3-16 0,1 0 0 15,0-3 0-15,1-1 0 0,-1-3-128 0,0 0 192 16,1-1-192-16,1 1 192 0,-2-1-192 0,1-3 0 16,-1-4 144-16,2-1-144 0,-5-2 128 0,2 0-128 15,0-6 128-15,-1-2-128 0,-2-4 128 0,1 0-128 16,-1-3 128-16,0-3-128 0,-3-8 0 0,2 7 144 0,-2-7-144 16,0 0 0-16,3 7 0 0,-3-7 0 0,0 0 0 0,0 0 0 15,0 0 128-15,0 0-128 0,0 0 0 0,0 0 0 16,6-9 144-16,-6 9-16 0,1-11-128 0,0-2 192 15,-1-3-32-15,-1-3-16 0,0 2 0 0,-2-6 0 16,0-5-144-16,1-3 160 0,0-2-160 0,-1-1 160 16,-1-2-160-16,-1-1 0 0,3-1 144 0,-1-1-144 15,0-4 0-15,-2-2 0 0,-1-4 0 0,2-1 128 16,-5-2-128-16,2 0 0 0,-3 2 0 0,-1 0 0 16,0 0 0-16,-2-2 144 0,-1-4-144 0,1 0 0 15,1 1 192-15,1 0-192 0,-5-1 192 0,2-1-192 16,-3 4 240-16,5-4-64 0,5 0-16 0,-2 0 0 15,-2-2-32-15,0 0-128 0,1 0 192 0,-1 3-64 0,0 0-128 16,2 0 192-16,-2-2-192 0,2 1 192 0,-2-2-192 16,1 2 128-16,1 1-128 0,-1 1 128 0,0 4-128 0,0-2 0 15,-1-2 0-15,0-3 128 0,0 0-128 0,1 1 0 16,-3 5 0-16,2 0 0 0,0-1 0 0,0 1 0 16,-1 3 128-16,1-2-128 0,1 1 0 0,-3 0 0 15,-1 3 0-15,2 1 0 0,1 2 0 0,0 0 0 16,-4-2 0-16,-1-1 0 0,2 0 0 0,0 2 128 15,0 3-128-15,-1-1 0 0,-3-1 0 0,1 2 0 16,2 2 128-16,0 0-128 0,-2 2 0 0,0-1 0 16,-1-3 144-16,2 5-144 0,0 1 0 0,1-1 0 15,1-1 0-15,2 2 128 0,-2 0-128 0,2 2 0 16,1 0 0-16,0 1 0 0,-3 1 0 0,2 0 0 0,0-1 0 0,0 1 0 16,0-2 0-16,-1 1 0 0,-3 1 0 0,1 2 128 15,-2 1-128-15,-1 3 0 0,-1-1 0 0,-1 2 0 16,0 3 0-16,0 0 0 0,-1-1 0 0,1 0 0 15,-1-1 0-15,3 0 0 0,2 2 0 0,-2-1 0 16,-2 0 0-16,4-1 0 0,-1-1 0 0,0-1 0 16,0 4 0-16,2 0 0 0,-2 0 0 0,2 2 0 15,0-1 0-15,-1 1 0 0,1 1 0 0,-1 2 0 16,0-2 0-16,1 1 0 0,-2 1 0 0,-1 2 0 16,0-2 0-16,0 0 0 0,2 0 0 0,-1 0 0 15,0 2 0-15,0-1 0 0,-1 0 0 0,3-1 128 16,0 0-128-16,0 1 0 0,0 1 0 0,1-2 0 15,-2 2 0-15,1 1 0 0,-1 1 0 0,3-1 0 0,-2 0 0 0,1-1 0 16,-1 0 0-16,1 1 0 0,0 1 0 0,-1-1 0 16,1 1 0-16,0 1 0 0,-2-1 0 0,2 0 0 15,-2 2 0-15,-1 0 0 0,-1 1 0 0,1 0 0 16,-1-1 0-16,0 1 0 0,0 0 0 0,-1 2 0 16,1-1 0-16,1 2 0 0,2 1 0 0,-2-2 0 15,-2 0 0-15,0 4 0 0,1 0 0 0,0 1 0 16,1 0 0-16,-1 0 0 0,3-2 0 0,-1 1 0 15,0-1 0-15,1 1 0 0,-1 0 0 0,1 0 0 16,-1 1 0-16,1-1 0 0,1-3 0 0,-3 0 0 16,1 0 0-16,-4 2 0 0,3 2 0 0,1 1 0 15,-2-2 0-15,0 1 0 0,-2 0 0 0,-1 0 0 16,1-1 0-16,0 2 0 0,-2 0 0 0,1 2 0 16,3 0 0-16,-3 2 0 0,1 0 0 0,0-1 0 15,-1-1 0-15,0 0 0 0,0 5 0 0,1-1 0 0,-1 2 0 0,0-1-128 16,-1 1 128-16,-1-2 0 0,0 0 0 0,-2 1 0 15,0 0 0-15,3 0 0 0,-2-1 0 0,2 2 0 16,0 1 0-16,1 0 0 0,2 0 0 0,-1-1 0 16,1 1 0-16,0 0 0 0,1 0 0 0,1 1 0 15,-2-3 0-15,0 1 0 0,1 0 0 0,0 2 176 16,3 0-176-16,-3-2 0 0,0 0-192 0,0-1 192 16,2 3 0-16,1 0 0 0,-2-3 0 0,2 3 0 15,1-3-144-15,2 2 144 0,-2 0 0 0,2-1 0 16,1 0 0-16,2-1 0 0,0-3 0 0,3 4 0 15,6-6-128-15,0 0 128 0,0 0 0 0,-5 8 0 16,5-8-128-16,0 0 128 0,0 0 0 0,0 0 0 16,-6 6 0-16,6-6 0 0,0 0 0 0,0 0 0 0,0 0-192 0,0 0 192 15,0 0-192-15,10 1 192 0,1-1-160 0,1-2 160 16,0-3-128-16,4-1 128 0,1 1-176 0,4-2 176 16,0-1-208-16,1 2 80 0,1 0 128 0,0 0 0 15,1-1 0-15,3 0-128 0,-2 0 128 0,1 0 0 16,2 1-144-16,1-2 144 0,5-1 0 0,-2 1 0 15,-1 0-144-15,2-1 144 0,3-1 0 0,2 1 0 16,0 0-128-16,1 2 128 0,-5-1 0 0,0 0 0 16,-1-1 0-16,2 2 0 0,-4-1 0 0,2 0 0 15,-4 2 0-15,2 0 0 0,0 3 0 0,-3 0 0 16,-4-2 0-16,0 3 0 0,-2-4 0 0,-5 3 0 0,-1 0 0 16,-3 1 0-16,-2 2 0 0,-2 0 0 0,-1 0 0 15,-8 0 0-15,0 0 0 0,0 0 0 0,0 0 0 0,0 0 0 16,0 0 192-16,0 0-48 0,0 0-16 0,-10 2 0 15,1-1-128-15,-2 1 0 0,-4-1 0 0,0 3 0 16,-2 1 0-16,-4 2 0 0,-2-2 0 0,-1 1 0 16,0-2 0-16,-4 2 0 0,0 1 128 0,-1 1-128 15,2 0 0-15,0 2 0 0,-2-4 0 0,-1 3 0 16,-1 0 0-16,-2-2 0 0,-2-1 0 0,0 3 128 16,1-2-128-16,1 3 0 0,2 0 0 0,0-1 0 15,0-1 0-15,3 1 0 0,1 0 0 0,3 2 0 16,1-2 0-16,2 0 0 0,2-1 0 0,1-1 0 15,2-1 0-15,3-1 0 0,-1 2 0 0,4-4 0 16,1 1-128-16,9-4 128 0,0 0 0 0,0 0 0 0,0 0 0 0,0 0 0 16,0 0-144-16,0 0 144 0,8-3-160 0,2 0 32 15,-3-2 0-15,5 0 0 0,4 1-32 0,0-3 0 16,2-2 0-16,1 2 0 0,1-1 160 0,0-1-208 16,1-2 80-16,1 2 128 0,0 0-160 0,2-1 160 15,3-1 0-15,0 1-144 0,1-1 144 0,-1 0 0 16,2 2 0-16,-4 1 0 0,-1 1 0 0,-2 0 0 15,-3 3 0-15,-2-3 0 0,-2 1 0 0,-2 1 0 16,-1-1 0-16,-1 3 0 0,-11 3 0 0,10-2 0 16,-10 2 0-16,0 0 0 0,0 0 0 0,0 0 0 15,0 0 0-15,0 0 128 0,0 0-128 0,0 0 0 16,-7 2 128-16,-2 1-128 0,-1 2 0 0,-1 0 128 16,-3 1-128-16,-3 2 0 0,-1-3 0 0,-1 5 128 15,-7 0-128-15,0 1 0 0,-3-1 0 0,3 1 0 0,-3 1 0 0,-2 1 128 16,-2-1-128-16,3 0 176 0,1 1-176 0,2-2 192 15,-1-1-192-15,3 2 0 0,2-2 0 0,2-1-176 16,3-2 176-16,2 0 0 0,0 1 0 0,4-2 0 31,3-3-1136-31,9-3-192 0,0 0-32 0</inkml:trace>
  <inkml:trace contextRef="#ctx0" brushRef="#br1" timeOffset="35958.21">9935 10368 5519 0,'0'0'240'0,"0"0"64"0,0 0-304 0,0 0 0 16,0 0 0-16,0 0 0 0,0 0 1328 0,0 0 208 15,1-9 32-15,2 1 16 0,1 0-864 0,4 3-160 16,1 2-48-16,3-3 0 0,0-2-128 0,3 0-16 15,2-1-16-15,1 2 0 0,0 2-48 0,2 1-16 16,0-2 0-16,1 0 0 0,0 2-96 0,-3 0 0 16,2-1-16-16,0 1 0 0,1-3 32 0,-1 1 16 15,-1 0 0-15,2-1 0 0,2 2 128 0,1-2 32 16,-1 0 0-16,0 0 0 0,0 4 80 0,1-3 32 16,1 1 0-16,2 0 0 0,0 1-80 0,2 2-16 15,-4-2 0-15,-1 1 0 0,1 1-128 0,-2 0-16 0,2 4-16 0,-2-2 0 16,0-3-112-16,-1 2 0 0,4 1-128 15,-4 0 192-15,0 0-192 0,-2 0 128 0,1 0-128 0,1 1 0 16,-2 2 192-16,1-1-48 0,2 0-16 16,-3 1 0-16,1-1 0 0,-1 1 0 0,-4 1 0 0,4 1 0 15,-2-2 0-15,-1 2-128 0,0 0 192 0,-2 2-64 16,0 0-128-16,1 0 160 0,-1-3-160 0,2 3 160 16,-1 2-32-16,2-2 0 0,-1-1 0 0,0 1 0 15,1-1 64-15,-1 2 0 0,-1 1 0 0,0-3 0 16,-1 0-16-16,2 1 0 0,-1 3 0 0,2-1 0 15,1-1 32-15,-2 0 16 0,2-2 0 0,-1 4 0 16,-1 1-224-16,0 1 0 0,-1 0 0 0,1 0 0 16,-2 0 0-16,2 1 176 0,-3-1-176 0,1 1 160 15,1-3-160-15,-1 0 192 0,1-2-192 0,-1 1 192 0,0 0-64 0,1-1-128 16,0-1 192-16,2 1-64 0,-1 2 0 0,0-1 0 16,2 0 0-16,-3 1 0 0,-3 1 0 0,3-2-128 15,0 4 192-15,2-2-64 0,-4 0-128 0,2 1 0 16,-1 0 144-16,0 1-144 0,0-1 128 0,-1 2-128 15,0-3 160-15,1 1-160 0,0 2 0 0,-2-2 128 16,-1-2-128-16,1 3 0 0,0 3 128 0,-1 2-128 16,1 1 176-16,-2-4-176 0,1-2 208 0,0 2-64 15,0 1-16-15,0 2 0 0,-1-3 0 0,1 0 0 16,0 3 0-16,2 1 0 0,-2 2-128 0,0-3 160 16,1 2-160-16,0-1 160 0,2 1-160 0,-2 1 0 15,-3-1 0-15,-2 2 128 0,-2 0-128 0,2 0 0 16,0-2 0-16,2 4 0 0,-2 1 0 0,0-2 0 0,-1-3 0 0,2 0 0 15,-1 6 0-15,0-2 0 0,-3-1 144 0,3 0-144 16,0-1 128-16,-2 0-128 0,-1-2 160 0,-2-1-9472 16,0-3-1888-16</inkml:trace>
  <inkml:trace contextRef="#ctx0" brushRef="#br1" timeOffset="37449.76">10754 9079 2751 0,'-19'16'128'0,"5"-2"16"0,-2 5-144 0,-4 0 0 15,-1-1 0-15,-3 5 0 0,-2 4 1776 0,-2 0 320 16,-3 1 64-16,-2 0 16 0,-1 2-1696 0,-1 0-336 15,1 1-144-15,-1-3 128 0,1-1-128 0,-2-1 128 16,1-1-128-16,0 0 128 0,1-3-128 0,-3 0 0 16,1-3 0-16,1 2 128 0,-4-2-128 0,5-1 0 0,3-2 0 0,3 2 0 15,-1-3 0-15,2-2 0 0,0-3 0 0,3-1 0 16,2-2 0-16,2-2 128 0,2-2-128 0,1 2 0 16,2 1 0-16,1-1 0 0,3-4 0 0,0 1 0 15,2 0 0-15,9-2 128 0,-8 1-128 0,8-1 0 16,0 0 160-16,0 0-160 0,0 0 192 0,0 0-192 15,0 0 224-15,2-8-64 0,2-1-16 0,4 1 0 16,0 1-144-16,3 0 0 0,3-3 0 0,4-1 0 16,0-2 144-16,6-2 0 0,1 0 0 0,2-3 0 15,1-1 112-15,3-2 0 0,2 0 16 0,3 1 0 16,1 0-16-16,1 0-16 0,0 1 0 0,0-5 0 16,0-1-64-16,-2-2-16 0,3-3 0 0,-1 3 0 0,0 5 128 0,-1 2 32 15,1-4 0-15,-1 2 0 0,-2 3-32 0,-2 0 0 16,-3 4 0-16,-2-2 0 0,-6-2-80 0,-2 5-16 15,-2 3 0-15,-6 3 0 0,0 5-192 0,-12 3 176 16,0 0-176-16,0 0 160 0,0 0-160 0,-2 10 160 16,-7 1-160-16,-3 1 160 0,-7 2-32 0,-3 2-128 15,-4 0 192-15,-6 0-64 0,-4-1 80 0,-3 4 16 16,0 3 0-16,-2 1 0 0,-3 1 112 0,1-2 32 16,-3-4 0-16,-1 1 0 0,-3 3 128 0,-1-1 16 15,-1-2 16-15,3-2 0 0,5-3-48 0,1 1-16 16,7 1 0-16,1-1 0 0,4-1-192 0,6-1-32 15,5-5-16-15,5 2 0 0,4-4-224 0,2-2 0 16,9-4 128-16,0 0-128 16,0 0-528-16,11-4-160 0,4-5-16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9:49.45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20577 1296 10367 0,'0'0'448'0,"0"0"112"0,0 0-560 0,0 0 0 0,0 0 0 0,0 0 0 16,0 0 992-16,0 0 96 0,0 0 0 0,0 0 16 15,0 0-208-15,0 0-64 0,15 1 0 0,-3-1 0 16,2-2 0-16,2 0-16 0,3-1 0 0,-1 0 0 0,0 1-288 0,3 0-48 16,2 1-16-16,2-2 0 0,0 1-208 0,0-1-32 15,-4 2-16-15,3 0 0 0,-2 0-208 0,1-1 176 16,-2 1-176-16,0 1 160 0,-2 3-32 0,-3-1 0 16,-3 0 0-16,-4 0 0 15,-9-2-1536-15,9 6-304 0,-9-6-64 0</inkml:trace>
  <inkml:trace contextRef="#ctx0" brushRef="#br0" timeOffset="227.56">20749 1467 13823 0,'0'0'1216'0,"0"0"-960"0,0 0-256 0,0 0 0 15,0 0 1536-15,0 0 256 0,12 2 48 0,-3-4 16 16,-9 2-736-16,13-2-144 0,2 1-16 0,1 0-16 15,-1-2-160-15,1 1-16 0,0-1-16 0,2 1 0 16,0 0-208-16,4 1-32 0,3 0-16 0,-2 1 0 16,-1 2-288-16,0 0-48 0,-3 0-16 0,0-2 0 15,-2-2-144-15,-1 1 0 0,0 1 0 0,-2 0 0 32,0-1-496-32,-1 0-176 0,-2 0-32 0,3 1-7456 0,-3 0-1488 0</inkml:trace>
  <inkml:trace contextRef="#ctx0" brushRef="#br0" timeOffset="801.57">22213 987 11807 0,'0'0'512'0,"7"-6"128"0,-7 6-512 0,5-7-128 0,-5 7 0 15,3-9 0-15,2 0 976 0,0 2 176 16,-5 7 48-16,5-8 0 0,-1-1-176 0,-2 0-16 0,3-1-16 0,-3 1 0 15,-2 9 0-15,0 0 0 0,-1-9 0 0,-1 1 0 16,-3-2-80-16,1 3-16 0,4 7 0 0,-8-6 0 16,-3-3-288-16,-1 0-64 0,1 0-16 0,-4 4 0 15,-1 1-144-15,1-2-48 0,-2-2 0 0,2 1 0 16,-1 3-48-16,1 0-16 0,0-1 0 0,1 2 0 16,3 1-64-16,0 2-16 0,0 2 0 0,-2 0 0 15,1-2-64-15,1 5-128 0,1-4 176 0,-1 3-176 16,-2 3 128-16,1 0-128 0,1 1 0 0,-2 2 0 15,0 2 0-15,0 2 0 0,2 1 0 0,2 1 0 16,-1 2 0-16,2 4 0 0,0 3 0 0,2 1 0 16,1-2 0-16,0 0 0 0,-2 2 0 0,-1 4 0 15,4 3 896-15,1-1 112 0,-4 1 16 0,4-2 16 0,2-3-832 16,1 1-208-16,1-2 0 0,1 0 0 0,-1-2 0 0,4 0 128 16,-3 1-128-16,2-3 0 15,-1-1-688-15,2-4-224 0,0 1-48 0,1 0-16 0,0-1 976 0,0 1 0 16,1-2 0-16,-2-2 0 0,-1-3-144 0,2 0-144 15,1-2-32-15,-2-1 0 16,-1 1-752-16,-4-10-144 0,0 0-48 0,0 0-11376 0</inkml:trace>
  <inkml:trace contextRef="#ctx0" brushRef="#br0" timeOffset="1032.47">21582 1356 15663 0,'0'0'1392'0,"0"0"-1120"0,0 0-272 16,1-7 0-16,-1 7 1824 0,0 0 304 0,4-7 64 0,3 2 16 16,1-1-1152-16,3 2-224 0,4-1-64 0,1 2 0 15,3 1-80-15,3-2-32 0,2-1 0 0,6 1 0 16,2-1-240-16,2 3-48 0,1-1-16 0,-2 2 0 16,-2-4-160-16,-3 3-48 0,-2 1 0 0,0 0 0 15,-5 0-144-15,0 0 128 0,-2-2-128 0,-3 2 128 16,0 1-128-16,-3 0 0 0,0-1 0 0,1 1-176 31,-1 0-1472-31,0 0-288 0,-1 0-64 0</inkml:trace>
  <inkml:trace contextRef="#ctx0" brushRef="#br0" timeOffset="1437.48">22836 758 14735 0,'0'0'1312'0,"0"0"-1056"15,-4-9-256-15,1 4 0 0,3 5 1056 0,-6-7 160 16,-1 2 16-16,0 0 16 0,3 1-32 0,-4 3 0 15,0 4 0-15,1-1 0 0,-1-1-352 0,-3 4-80 16,0 1-16-16,1 4 0 0,-2 1-192 0,0 3-32 0,-1 3-16 0,-2 2 0 16,-1 2-80-16,0 2 0 0,0 0-16 0,1 3 0 15,0 3-64-15,1 2-16 0,-1 0 0 0,0 5 0 16,3 1-112-16,-1-1-32 0,1 0 0 0,2-5 0 16,2-3-208-16,4-1 176 0,-1-3-176 0,2-2 160 15,0 0-160-15,2-5 192 0,3-1-192 0,0-2 192 16,1-1-192-16,3 0 128 0,-2-2-128 0,3 0 128 15,1-2-128-15,0-2 0 0,2-2-160 0,1 0 160 16,4-4-976-16,-1-1-112 16,-1 2 0-16,5-4-7872 0,-2-4-1552 0</inkml:trace>
  <inkml:trace contextRef="#ctx0" brushRef="#br0" timeOffset="2083.88">23036 1018 19343 0,'0'0'1728'0,"0"0"-1392"15,0 0-336-15,0 0 0 0,0 0 336 0,0 0 0 16,0 0 0-16,0 0 0 0,0 0 496 0,-8 3 112 16,1 3 16-16,0 4 0 0,-1 2-352 0,-1 4-64 15,5 4-16-15,-3 3 0 0,0 3-272 0,1 2-48 16,-1-1-16-16,3 0 0 0,0-2-192 0,-2 2 176 15,3 0-176-15,2-4 160 0,1-4-160 0,2-3 0 16,1-1 144-16,4-2-144 0,-2-4 192 0,4-1-48 16,-2-2 0-16,4-3 0 0,3-3 384 0,3-2 80 0,-1-4 16 0,3-1 0 15,2-2-48-15,-2-2-16 0,0-4 0 0,2 0 0 16,2-1-176-16,-2 0-16 0,0-1-16 0,0-3 0 16,-2 1-96-16,-2 0-32 0,-1 0 0 0,-3 1 0 15,-2 0-80-15,0 4-16 0,-1 2 0 0,-2 1 0 16,-2 0-128-16,-2 3 0 0,-4 8 0 0,0 0 128 15,0 0-128-15,0 0 0 0,0 0 0 0,3 8 0 16,-2 2 0-16,-1 0 0 0,-1 4 0 0,-1 0 0 16,1 3 176-16,0 2-48 0,-1 1-128 0,0 4 192 15,-1 0-192-15,-1 3 0 0,0 3 0 0,-2 2 0 16,0 1 0-16,-2 3 0 0,0 7 0 0,0 0 0 0,-1-1 0 0,0-2 0 16,0 0-128-16,-3-4 128 0,-2-2 0 0,2-3 0 15,0-2 176-15,-2-1-176 0,-3 1 352 0,2-3-32 16,6 2-16-16,0-2 0 0,-3 0 48 0,-2-3 16 15,-1 0 0-15,1-2 0 0,1-6-16 0,-1-2 0 16,-1-3 0-16,2-1 0 0,-2-2-64 0,1-4-16 16,-1-5 0-16,0 0 0 0,1-4-48 0,0-5-16 15,-2-4 0-15,2-4 0 0,1-3-32 0,0-1-16 16,1-1 0-16,1-4 0 0,2-3-160 0,4 3 128 16,5 1-128-16,3 4 128 0,1 5-128 0,4-1 0 15,2 1 0-15,0 3 0 0,5 1 0 0,0 0 0 16,1 3-192-16,1 1 192 0,3 1-176 0,0 3 176 15,3 2-128-15,3-2 128 0,3 3-128 0,0 1 128 16,-2 2-128-16,2 0 128 0,5 0 0 0,-3 1-160 16,-5 1 160-16,0 0 0 15,1 4-656-15,-4-2-32 0,-1 0 0 0,-3 1 0 16,-2-3-1872-16,1 2-384 0,-3 1-80 0</inkml:trace>
  <inkml:trace contextRef="#ctx0" brushRef="#br0" timeOffset="2502.23">23527 471 18431 0,'0'0'1632'0,"0"0"-1312"15,0 0-320-15,9-2 0 0,-1-1 288 0,1 2-16 16,1 1 0-16,0 1 0 0,-2 2-64 0,3 1-16 16,-1 2 0-16,5 3 0 0,0 0 192 0,-5 0 16 15,4 4 16-15,2 3 0 0,-1 1 80 0,0 6 16 16,2 5 0-16,-1 0 0 0,1 5 96 0,13 29 32 15,-6-5 0-15,-4-4 0 0,-5-1-80 0,-4 2-16 16,-3 1 0-16,-2 2 0 0,0 1 32 0,-4-6 0 16,-2-4 0-16,-1-4 0 0,1-3 48 0,-5-1 16 0,1-5 0 15,-3 1 0-15,1 1 0 0,-2-2 0 0,0-2 0 0,1-5 0 16,-3-1-288-16,1-3-48 0,-2-3-16 0,0 0 0 16,0-1-144-16,-1-2-16 0,0-3-128 0,1 1 192 31,-1-4-1952-31,1-4-400 0</inkml:trace>
  <inkml:trace contextRef="#ctx0" brushRef="#br0" timeOffset="3336.33">20529 2888 7359 0,'-5'-5'656'0,"2"0"-528"15,0-4-128-15,0 1 0 16,-2-1 1472-16,3 1 256 0,-4-1 48 0,3 1 16 0,-5 0-320 0,3 2-64 15,2-1-16-15,-5 3 0 0,2 0-496 0,0 1-80 16,-2-3-32-16,3 1 0 0,0 3-96 0,5 2-32 16,-6-2 0-16,-3-2 0 0,1 3-96 0,-1 0-32 15,3 3 0-15,-5 4 0 0,-4 3-16 0,1 1-16 16,2 1 0-16,0 4 0 0,-2 6-240 0,-1-1-32 16,3 0-16-16,1 2 0 0,4 2-64 0,-3 1-16 15,2-2 0-15,1-2 0 0,4-2-128 0,2-2 0 16,1-2 144-16,2-2-144 0,1 0 144 0,4-2-144 15,1-2 192-15,3-4-192 0,2-1 256 0,1-1-48 16,2-3-16-16,0-2 0 0,2-4 64 0,0 0 0 16,0-2 0-16,1-3 0 0,1-3-64 0,-1-2 0 15,1 0 0-15,-1-3 0 0,0 0-16 0,-4 1-16 16,-1 0 0-16,-3 2 0 0,-1 0-16 0,-2 1 0 0,-3-1 0 16,0 4 0-16,-3 3 64 0,-1 2 16 0,-1 7 0 0,0 0 0 15,0 0 0-15,0 0 0 0,0 0 0 0,0 0 0 16,-2 12-96-16,0 2-128 0,2 2 176 0,1 0-176 15,1 1 0-15,1-1 0 0,2 2 0 0,0-3 0 16,3-2 0-16,0-1 0 0,1-2 0 0,0 0 0 16,1-1 0-16,2-2 0 0,0-2-176 0,2 1 176 15,-1-4-704 1,2-1-48-16,1-2 0 0,-1-1-8976 0,0-2-1808 0</inkml:trace>
  <inkml:trace contextRef="#ctx0" brushRef="#br0" timeOffset="3649.4">20949 2734 19343 0,'0'0'1728'0,"-7"6"-1392"16,7-6-336-16,-5 7 0 0,1-2 1344 0,-1 5 208 15,0 3 48-15,1-1 0 0,2-3-736 0,1 2-144 16,-3 7-16-16,3 2-16 0,2 3-176 0,-1-1-16 15,-1 0-16-15,2-1 0 0,0-3-272 0,3 1-48 16,-2-4-16-16,4-2 0 0,2-4-144 0,0 0 192 16,3-1-192-16,1-1 192 0,2-5 0 0,-2-2 16 15,2-2 0-15,1-3 0 0,0-1 144 0,-1-3 32 0,0-2 0 16,1-2 0-16,-2-2-128 0,0 0-32 0,-2-3 0 0,1-2 0 16,-1-2-96-16,0 3 0 0,-2 1-128 0,1 0 192 15,0-1-192-15,-1 2-208 0,0 3 32 0,-1 1 16 31,1-1-1904-31,-1 0-384 0,-2-2-80 0</inkml:trace>
  <inkml:trace contextRef="#ctx0" brushRef="#br0" timeOffset="3944.09">21624 2223 23951 0,'0'0'2128'16,"0"0"-1696"-16,0 0-432 0,0 0 0 0,0 0 320 0,0 0-32 15,0 0 0-15,0 0 0 0,-3 8 160 0,1 2 48 16,0 3 0-16,1 5 0 0,-2 4 80 0,2 4 0 16,-3 3 16-16,0 4 0 0,-2 2-144 0,2 1-48 15,-1 1 0-15,1 2 0 0,2 1-96 0,-3-3-32 16,2-1 0-16,1 3 0 0,0 1-128 0,0 1-16 15,1-2-128-15,1-2 192 0,0-2-192 0,1-2 0 16,1-4 128-16,0-5-128 0,1-2-208 0,-1-3-96 16,0-3-16-16,0-3 0 15,-4-3-1744-15,2-10-368 0,0 0-64 0</inkml:trace>
  <inkml:trace contextRef="#ctx0" brushRef="#br0" timeOffset="4131.06">21320 2670 25791 0,'0'0'1152'0,"0"0"224"0,0 0-1104 0,7 0-272 0,3-6 0 0,4 5 0 15,1 1 224-15,3 0-16 0,2-1 0 0,5-2 0 16,1-2 224-16,2-1 32 0,-1 0 16 0,-1 1 0 16,0 0-288-16,-1 1-48 0,0 1-16 0,-2-1 0 15,2 3-320-15,-2-1-64 0,1-1 0 0,-3 2-12256 16</inkml:trace>
  <inkml:trace contextRef="#ctx0" brushRef="#br0" timeOffset="4403.68">21940 2654 21183 0,'-10'10'1888'0,"4"0"-1504"16,-2 1-384-16,0 5 0 0,2 0 320 0,-2 1-16 15,-3-2 0-15,3-1 0 0,1-1 320 0,2 3 64 16,2-1 16-16,0 0 0 0,3-4 128 0,3 0 16 15,0-2 16-15,3-3 0 0,-6-6 0 0,12 3 0 16,1-3 0-16,1-2 0 0,2-5-96 0,-1-1 0 16,-1-6-16-16,-2 1 0 0,1 0-112 0,-2-2 0 15,-2-2-16-15,-2 1 0 0,-1-1-96 0,-2 3-16 16,-3 0 0-16,-2 0 0 0,-3 1-16 0,-1 1-16 0,0 2 0 0,-2 2 0 16,0 4-208-16,0 1-32 0,-3-2-16 0,-1 4 0 15,1 2-224-15,0 2 0 0,-3-1 0 0,1 1 0 31,0 3-1584-31,2-1-208 0,1 1-32 0,9-6-8992 0,0 0-1792 0</inkml:trace>
  <inkml:trace contextRef="#ctx0" brushRef="#br0" timeOffset="4810.17">22244 2605 23039 0,'0'0'1024'0,"-2"11"192"0,3 0-960 0,-1 1-256 15,-4 3 0-15,1-3 0 0,0 2 416 0,1-1 32 16,-5 1 16-16,3 0 0 0,1 1 160 0,-1-3 16 16,0 0 16-16,1-1 0 0,3-11-16 0,-2 11-16 15,2-11 0-15,-1 10 0 0,1-10 80 0,0 0 0 16,1 10 16-16,-1-10 0 0,0 0 80 0,0 0 16 15,5-10 0-15,1 0 0 0,-1-1-112 0,-2 0-32 16,-1-2 0-16,4-3 0 0,0-1-352 0,3 0-64 16,-2 1 0-16,4 0-16 0,3 2-240 0,-2 0 144 15,-1 2-144-15,2 1 128 0,3 1-128 0,-1 2 0 16,-2 1 0-16,0 3 0 0,-2 3 0 0,0 2 0 16,-1 2 0-16,0 3 0 0,-1 4 0 0,-1 0 0 0,-3-3 0 0,1 8 0 15,0-1-128-15,-2 2 128 0,-1 3 0 0,-1 1 0 16,-2 2-256-16,1 1 32 0,-1 0 0 0,0-1 0 31,0-2-1376-31,1-2-288 0,1-4-48 0,2 0-7952 0,-3 2-1584 0</inkml:trace>
  <inkml:trace contextRef="#ctx0" brushRef="#br0" timeOffset="5365.55">22838 2647 12895 0,'-6'-10'576'0,"4"8"112"0,-1-2-560 0,3 4-128 0,0 0 0 0,-6-2 0 16,1 1 1264-16,-1 0 208 0,1 0 64 0,-1 2 0 15,-1 1-144-15,-1 1-32 0,0 0 0 0,-1 1 0 16,1 1-336-16,-5 3-80 0,1 1-16 0,4 1 0 16,-3 2-240-16,0 1-48 0,2 3-16 0,-2 1 0 15,2 3-224-15,0 0-32 0,-1-2-16 0,5 0 0 16,-1-1-112-16,4-2-32 0,0-4 0 0,2 1 0 16,3 0-32-16,4-3-16 0,-7-9 0 0,10 3 0 15,1-1 128-15,1-2 32 0,2-3 0 0,1-3 0 16,2-5 64-16,1-2 32 0,2 0 0 0,0 2 0 15,-3 2-128-15,-3-2-32 0,-3-3 0 0,-1 0 0 0,-3-2-32 16,-2 3-16-16,-1 1 0 0,-1 1 0 0,-2 1-16 16,-3 0 0-16,-4 2 0 0,1-2 0 0,-1 0 16 15,-1 1 0-15,-4 1 0 0,0 4 0 0,0 1-208 0,0 0 0 16,-1-1 128-16,2 1-128 16,2 0-1216-16,-1 1-272 0,0 1-64 0,-1 1-13488 15</inkml:trace>
  <inkml:trace contextRef="#ctx0" brushRef="#br0" timeOffset="6467.64">23070 2563 5519 0,'0'0'496'0,"0"0"-496"0,0 0 0 0,0 0 0 15,0 0 1792-15,0 0 272 0,0 0 48 0,0 0 16 16,0 0-1008-16,0 0-208 0,2-9-32 0,-2 9-16 16,0 0-64-16,0 0-16 0,0 0 0 0,0 0 0 15,0 0-176-15,0 0-32 0,0 0-16 0,0 0 0 16,0 0-48-16,0 0 0 0,0 0 0 0,0 9 0 16,-3-1-16-16,3-8-16 0,-1 9 0 0,-3 0 0 15,2 2-32-15,-1 0-16 0,0-1 0 0,-1 1 0 16,0-1-64-16,2 2-16 0,1-1 0 0,-1 3 0 15,0-1-80-15,0 0-16 0,0 0 0 0,-1 1 0 16,0 2 32-16,1-2 0 0,-1-2 0 0,1-1 0 16,1 0 0-16,-1 0 0 0,0-1 0 0,-1 0 0 15,3-10-48-15,-2 10-16 0,-2-1 0 0,4-9 0 0,0 0 0 16,0 0 0-16,0 0 0 0,0 0 0 0,0 0 80 0,0 0 16 16,0 0 0-16,-1-8 0 0,1-2-32 0,0 0 0 15,4-1 0-15,-1 1 0 0,0 0-112 0,-1-2-32 16,3-3 0-16,-1 2 0 0,2-3-144 0,-3 2 0 15,3 0 144-15,1 3-144 0,-1 1 0 0,0 0 0 16,1 0 0-16,1 2 0 0,2-2 0 0,-1 2 0 16,-3-1 0-16,3 1 0 0,-3 0 0 0,-6 8 0 15,0 0 0-15,7-7-128 0,2 1 128 0,1 3 0 16,-10 3 0-16,8 1 0 0,-8-1 0 0,9 6-128 16,-1 0 128-16,-1 2 0 0,-7-8 0 0,4 10 0 15,-1-1 0-15,-3 2 0 0,-1 1 0 0,0 0 0 16,0-2 0-16,0 1-128 0,-2-1 128 0,0-2 0 0,3-8 0 0,-5 10 128 15,2 2-128-15,-2-4 128 0,0-2-128 0,5-6 128 16,0 0 0-16,0 0 0 0,0 0 0 0,0 0 0 16,0 0 0-16,0 0 16 0,1-10 0 0,3-1 0 15,3-1 32-15,3-3 0 0,3 0 0 0,-1 1 0 16,2 0-176-16,1 0 128 0,-1 1-128 0,0 1 128 16,0 0-128-16,0 0 0 0,-2 3 0 0,0 1 0 15,-1 1 0-15,0 3 0 0,0 1 0 0,-2 5 0 16,1 2 0-16,-1 2-176 0,0 0 176 0,0 4-128 15,-3 4 128-15,-1 1 0 0,-1 0 0 0,-1 2 0 16,0 0 0-16,-2 3 0 0,-2 2 0 0,0-1 0 16,0-3 0-16,0-2 0 0,0 2 0 0,-3-1 0 15,1 0-384-15,1-2-64 0,1-1 0 0,0-2 0 16,1-1-2000-16,0-11-416 0,1 8-80 0</inkml:trace>
  <inkml:trace contextRef="#ctx0" brushRef="#br0" timeOffset="6870.13">23746 2567 19343 0,'0'0'848'0,"-10"3"192"0,2 1-832 0,-1 2-208 0,0 0 0 0,1 3 0 16,-3 1 928-16,1 1 144 0,1 1 16 16,0 1 16-16,2 1-272 0,-1 3-64 0,2 1-16 0,4-3 0 15,1-2-304-15,1 0-48 0,2-1-16 0,1 2 0 16,3-2-80-16,0-1-32 0,3-4 0 0,1 0 0 16,2-3 16-16,1-1 0 0,-1-3 0 0,3-1 0 15,-2-3 176-15,1 0 48 0,0-1 0 0,1-1 0 16,-2-3 80-16,0-1 32 0,-3-4 0 0,0 2 0 15,-1 1 0-15,-3 0 0 0,-1 0 0 0,-2-1 0 16,1-2-48-16,-3 1 0 0,-2 0 0 0,-2-1 0 16,0-2-64-16,-3 4-32 0,0 1 0 0,-2 2 0 15,0 1-208-15,1 0-32 0,-2 1-16 0,0 5 0 16,-1 0-96-16,2 0-128 0,-3 2 176 0,3 0-176 0,-2 4-176 0,1-1-144 16,1 0-16-16,8-3-16 15,-8 4-1936-15,8-4-384 0,-5 7-80 0</inkml:trace>
  <inkml:trace contextRef="#ctx0" brushRef="#br0" timeOffset="7312.99">24139 2432 13823 0,'-4'6'1216'0,"-3"2"-960"0,3 3-256 0,0 2 0 16,-1 1 1040-16,0-1 176 0,1 0 16 0,1 4 16 15,-3 0-128-15,4-1-32 0,3-4 0 0,-2 1 0 16,-2 0-256-16,3-1-64 0,2-1-16 0,2-2 0 15,3-2-144-15,-7-7-32 0,0 0 0 0,5 12 0 16,5-2-64-16,-1-3 0 0,-9-7-16 0,10 5 0 16,1-3 32-16,-1-2 16 0,0-1 0 0,1 0 0 15,-2 0 80-15,2 1 16 0,1-5 0 0,-3 1 0 16,-2-2-48-16,1-1 0 0,0-4 0 0,-3 2 0 0,0-1 0 0,-1 0 0 16,0-1 0-16,0 0 0 0,-2-1-96 0,0-2-32 15,-2-3 0-15,0 3 0 0,-1 3-208 0,-1-1-64 16,0 0 0-16,-1 0 0 0,2 0-192 0,0-1 0 15,0 4 128-15,0 0-128 0,1 1 0 0,0 8-192 16,0 0 48-16,-4-5 0 16,2-1-1584-16,2 6-304 0,-2-8-64 0,2 8-13248 0</inkml:trace>
  <inkml:trace contextRef="#ctx0" brushRef="#br0" timeOffset="7812.35">24799 2201 16575 0,'0'0'1472'0,"0"0"-1168"0,0 0-304 0,0 0 0 16,0 0 768-16,0 0 112 0,-10 5 16 0,2-2 0 15,8-3 160-15,-7 3 32 0,-2-2 16 0,1 3 0 16,8-4-112-16,-7 9-32 0,-3 1 0 0,0-2 0 16,0 1-240-16,0 1-48 0,-1 1-16 0,0-1 0 15,0-4-192-15,1 5-32 0,3 5-16 0,0-5 0 16,1-5-112-16,4 3-32 0,-1 2 0 0,1 1 0 16,3 1 16-16,2 2 0 0,0-2 0 0,3-2 0 15,1 1 0-15,1 1 0 0,1 0 0 0,1 1 0 0,0 0 0 16,1-1 0-16,-1-1 0 0,0 2 0 0,1 3 48 0,-2-1 16 15,0-1 0-15,0-1 0 0,1-1 64 0,-5 2 16 16,-1-1 0-16,-1 1 0 0,0 1 32 0,0 0 16 16,-3 2 0-16,-2-1 0 0,-1 2 32 0,0 0 0 15,-2-4 0-15,0 2 0 0,-2-1 16 0,-3 2 16 16,1 0 0-16,-2 1 0 0,-3 0-96 0,-1-2 0 16,-3-1-16-16,1-4 0 0,-4 0-192 0,-1-1-48 15,-2-2 0-15,1-1 0 0,1-1-192 0,2-1 176 16,1-3-176-16,0-1 160 0,-3-2-160 0,3-1 0 15,0-2 0-15,3-2 0 16,2 1-896-16,4-1-256 0,3-3-48 0,0-1-16 16,4-2-2176-16,2-3-448 0</inkml:trace>
  <inkml:trace contextRef="#ctx0" brushRef="#br0" timeOffset="11623.24">6289 5022 9215 0,'0'0'400'0,"-4"7"96"0,0 1-496 0,4-8 0 0,0 0 0 0,-5 10 0 16,1 0 912-16,-2-1 96 0,-3-4 16 0,9-5 0 15,-5 6 0-15,5-6 0 0,0 0 0 0,0 0 0 16,0 0-832-16,0 0-192 0,0 0 0 0,0 0 0 16,0 0 864-16,3-11 128 0,1-2 32 0,0 1 0 15,2 1-832-15,0-1-192 0,0-2 0 0,3-3 0 16,2-2 0-16,1-1 0 0,2-1 0 0,-2 2 0 15,0-1 0-15,2 1 0 0,1-2 0 0,1 0 0 16,0 0 864-16,-1 2 128 0,-2-1 32 0,-1 1 0 16,-1 0-832-16,0 0-192 0,-2 2 0 0,1 1 0 15,-2 4 0-15,3 1 0 0,-5 1 0 0,-1 1 0 0,1 2 0 0,-6 7 0 16,0 0 0-16,0 0 0 0,0 0 0 0,0 0 0 16,0 0 0-16,0 0 0 0,-3 12 864 0,-1 1 128 15,-1 0 32-15,0 2 0 0,-2-1-832 0,0 1-192 16,-3 3 0-16,4-1 0 0,-5 3 0 0,1-1 0 15,0 2 0-15,-3-2 0 0,-1 0 0 0,0 0 0 16,-1-1 0-16,0 0 0 0,2 3 0 0,0-2 0 16,1-4 0-16,-1 0 0 0,2-2 0 0,4-2 0 15,-1-2 0-15,8-9 0 0,-5 5 0 0,5-5 0 16,0 0 0-16,0 0 0 0,0 0 0 0,0 0 0 16,2-6 0-16,3-5 0 0,1-3 0 0,1-1 0 15,3-3 0-15,1 3-8144 16,3 1-1680-16</inkml:trace>
  <inkml:trace contextRef="#ctx0" brushRef="#br0" timeOffset="12302.37">6935 4987 12895 0,'-9'15'272'0,"6"-9"64"0,-2 2 16 0,1 0 32 0,-3-1-384 0,3 1 0 15,1 0 0-15,-2 0 0 0,2-2 0 0,1 1 0 16,0-1 0-16,2-6 0 0,0 0 896 0,0 0 96 16,0 0 32-16,0 0 0 0,0 0 0 0,0 0 0 15,3-4 0-15,0-3 0 0,3-1-832 0,-3-1-192 16,0-2 0-16,3 0 0 0,-1-1 0 0,2-2 0 15,1 0 0-15,-2 0 0 0,3 0 864 0,-1-1 128 0,0-1 32 0,2-1 0 16,0 2-832-16,1-3-192 0,0 0 0 16,1 0 0-16,0 1 0 0,1 2 0 0,-1 1 0 0,-4-1 0 15,2 0 0-15,0 2 0 0,-1 2 0 0,-3 3 0 16,-1 3 864-16,-1 1 128 0,-4 4 32 0,0 0 0 16,0 0-832-16,0 0-192 0,2 7 0 0,-2 2 0 15,-3 2 0-15,0 3 0 0,-1 1 0 16,-3 1 0-16,0-1 0 0,-4 2 0 0,0 0 0 0,-1 2 0 15,1 1 0-15,-3-3 0 0,0 2 0 0,-2 0 0 16,2 0 864-16,-1-2 128 0,-1-1 32 0,2-1 0 16,2-4-832-16,3-2-192 0,1 1 0 0,3-4 0 15,5-6 0-15,0 0 0 0,0 0 0 0,-1-5 0 16,2-2 0-16,3-2 0 0,4-3 0 0,-1-1 0 0,2-1 0 16,0-2 0-16,2 0 0 0,1-2 0 0,4 1 0 0,1-10 0 15,0 5 0-15,-2 2 0 0,2 3 0 0,-3 1 0 16,-1 3 0-16,0 2 0 0,-2 0 0 0,0 2 0 15,-2 2 0-15,-9 7 0 0,8-4 0 0,-8 4 0 16,0 0 0-16,10 3-9232 16,-10-3-1904-16</inkml:trace>
  <inkml:trace contextRef="#ctx0" brushRef="#br0" timeOffset="13273.52">7776 4994 9215 0,'0'0'192'0,"-4"8"64"0,-3-1 0 0,0-1 0 0,1-3-256 0,-2 1 0 0,2-3 0 0,-1 2 0 16,1 0 0-16,0-1 0 0,-3 1 0 0,4-2 0 15,-2-1 0-15,2 2 0 0,-2-2 0 0,-1 1 0 16,3 0 864-16,-3 1 128 0,2 2 32 0,-1-1 0 16,7-3 0-16,-5 2 0 0,0 0 0 0,-1-1 0 15,0 3-832-15,2-1-192 0,-3-1 0 0,2 0 0 16,-1 2 0-16,1-4 0 0,5 0 0 0,-6 0 0 16,2 0 864-16,4 0 128 0,0 0 32 0,0 0 0 0,0 0-832 0,0 0-192 15,-4-7 0-15,3 1 0 0,5 0 864 0,-1-2 128 16,-2-2 32-16,0-2 0 0,2-3-832 0,3 0-192 15,0-2 0-15,0-2 0 0,4 0 0 0,-1-2 0 16,3-1 0-16,0-1 0 0,1-1 864 0,-1 0 128 16,4 0 32-16,-1 0 0 0,0-1-832 0,0 3-192 15,-1-2 0-15,-1 4 0 0,-1 0 0 0,0 3 0 16,-4 3 0-16,0 3 0 0,-1 2 0 0,0 3 0 16,-4 1 0-16,-3 5 0 0,0 0 0 0,0 0 0 15,0 0 0-15,0 0 0 0,-1 12 0 0,-1 1 0 16,-3 1 0-16,-1 0 0 0,2 1 0 0,-5 2 0 15,-1-1 0-15,0 2 0 0,-2 0 0 0,-1-1 0 16,-2 2 0-16,1 0 0 0,1-3 864 0,1-1 128 16,-4 0 32-16,3-1 0 0,-1 1-832 0,4-1-192 0,3-1 0 0,3-3 0 15,-4-4 0-15,4 0 0 0,4-6 0 16,0 0 0-16,0 0 0 0,0 0 0 0,0 0 0 0,0 0 0 16,3-6 0-16,1-1 0 0,-1-3 0 0,3 0 0 15,5-3 0-15,-1-1 0 0,0 0 0 0,3 0 0 31,2 0-1600-31,0 0-352 0,-2 1-80 0,3-1-16 0</inkml:trace>
  <inkml:trace contextRef="#ctx0" brushRef="#br0" timeOffset="13938.42">8381 4847 9215 0,'-12'11'192'0,"6"-7"64"0,-2 0 0 0,0 3 0 0,1 2-256 0,-3 1 0 0,2 2 0 0,-2-1 0 16,1-1 864-16,2 0 128 0,-1 1 32 0,1 0 0 16,2 0 0-16,-3-1 0 0,3-3 0 0,0 1 0 15,2-1 0-15,0-3 0 0,3-4 0 0,0 0 0 16,0 0-832-16,0 0-192 0,0 0 0 0,3-6 0 15,2-3 864-15,1-2 128 0,0-2 32 0,3 0 0 16,1-3-832-16,-1-3-192 0,2-1 0 0,2 2 0 16,-2-1 0-16,3-1 0 0,1 0 0 0,-1-2 0 15,0-2 864-15,1-1 128 0,-1 1 32 0,1 0 0 16,1 1-832-16,-2 4-192 0,0 1 0 0,1 4 0 16,-5 3 0-16,-2 1 0 0,-2 2 0 0,-1 4 0 15,-5 4 0-15,0 0 0 0,0 0 0 0,-3 11 0 0,0 5 0 16,-3 4 0-16,-4 2 0 0,-2 3 0 0,-1 2 864 0,-1-1 128 15,-3 5 32-15,-1-4 0 0,-1 1-832 0,-1-1-192 16,0 1 0-16,-2-3 0 0,0 2 0 0,0-3 0 16,-1-1 0-16,4-4 0 0,3-2 0 0,3-3 0 15,0-4 0-15,3-2 0 0,3-4 0 0,7-4 0 16,-3-1 0-16,3-3 0 0,2-4 864 0,5-3 128 16,1-4 32-16,3-4 0 0,4-3-832 0,1-1-192 15,3-2 0-15,0-1 0 0,-1 2 0 0,2 0 0 16,1 0 0-16,0 2 0 15,0-2-768-15,-1 2-208 0,-2 3-48 0,1 2 0 16,0 4-816-16,-2 2-160 0,13-5-48 0,-14 7 0 0</inkml:trace>
  <inkml:trace contextRef="#ctx0" brushRef="#br0" timeOffset="14823.15">8890 5031 9215 0,'0'0'400'0,"-3"6"96"16,-1-1-496-16,1 1 0 0,-3 1 0 0,2-3 0 0,4-4 912 15,0 0 96-15,-5 3 16 0,5-3 0 0,-4 6 0 0,4-6 0 16,0 0 0-16,0 0 0 0,0 0 0 0,0 0 0 16,4-7 0-16,0-2 0 0,2-2-832 0,2-2-192 15,1-2 0-15,1-3 0 0,2-1 0 0,1 0 0 16,1-2 0-16,-1-2 0 0,2-2 864 0,-1 0 128 16,-2-1 32-16,4-1 0 0,-1 2-832 0,0-1-192 15,0-1 0-15,-1 2 0 0,-1 2 864 0,-1 2 128 16,-2 3 32-16,-1 4 0 0,-1 2-832 0,-2 3-192 15,-4 4 0-15,-2 5 0 0,0 0 0 0,0 0 0 16,0 0 0-16,-2 6 0 0,-3 4 0 0,-1 3 0 16,1 3 0-16,-3-1 0 0,1 4 0 0,-2 1 0 15,-1-1 0-15,0 1 0 0,0 1 0 0,-1-2 0 16,0-2 0-16,1 1 0 0,2 0 0 0,-2-1 0 0,-2-1 0 16,3-3 0-16,2-1 0 0,1-2 0 0,2-1 0 15,4-9 0-15,0 0 864 0,0 0 128 0,0 0 32 0,0 0 0 16,5-5-832-16,2-1-192 15,1-3 0-15,-2-1 0 0,3-1 0 0,-1-2 0 0,1-2 0 0,0 0 0 16,2 0 0-16,2-1 0 0,-1 1 0 0,-2 1 0 16,1-1-1600-1,0 2-352-15,-2 3-80 0,0-2-16 0</inkml:trace>
  <inkml:trace contextRef="#ctx0" brushRef="#br0" timeOffset="15535.84">9613 4920 12895 0,'-10'7'576'0,"7"-2"112"0,0 1-560 0,-2 2-128 0,-3 0 0 0,1 1 0 16,0 0 0-16,1 0 0 0,-2-1 0 0,2 1 0 16,-2 0 848-16,1 1 144 0,2 0 32 0,-3-2 0 15,1-1 0-15,2-2 0 0,-1-2 0 0,6-3 0 16,0 0 0-16,0 0 0 0,0 0 0 0,4-4 0 15,2-3 0-15,0-2 0 0,5-3 0 0,0-2 0 16,1-4-832-16,1 0-192 0,1-1 0 0,1-3 0 0,0 2 0 16,1-3 0-16,-2 0 0 0,1 0 0 0,0 0 0 0,-4 0 0 15,1 1 0-15,-1 0 0 0,0 2 864 0,-4 1 128 16,2 0 32-16,-2 4 0 0,-1 3-832 0,-1 4-192 16,-2 4 0-16,-3 4 0 0,0 0 0 0,0 0 0 15,0 0 0-15,-1 6 0 0,-2 4 0 0,-1 4 0 16,-2-1 0-16,-1 3 0 0,-2 3 0 0,1 1 0 15,-5 0 0-15,2-2 0 0,-2 2 0 0,0-1 0 16,-1-1 0-16,1 0 0 0,-2-3 0 0,1 0 0 16,3-2 0-16,1-1 0 0,1-2 0 0,2-3 0 15,2-3 0-15,5-4 0 0,0 0 864 0,0 0 128 16,5-4 32-16,2-3 0 0,2-3-832 0,3-2-192 16,1-1 0-16,4-3 0 0,-2-1 0 0,2-2 0 15,1-1 0-15,2-1 0 0,-2 2 0 0,1-2 0 0,-2 2 0 0,2 1 0 31,1 2-3232-31,-4 2-688 0,8-12-144 0,-3 12-32 0</inkml:trace>
  <inkml:trace contextRef="#ctx0" brushRef="#br0" timeOffset="16237.21">10339 4957 9215 0,'0'0'192'0,"-4"6"64"0,-4 2 0 0,3 0 0 0,-1-3-256 0,0 0 0 0,-1 0 0 0,0 1 0 16,3 1 864-16,1 0 128 0,-3-2 32 0,2 1 0 15,1-2-832-15,3-4-192 0,-4 5 0 0,4-5 0 16,0 0 1680-16,0 0 304 0,0 0 48 0,0 0 16 16,0 0-1648-16,1-8-400 0,0 0 0 0,4-1 0 15,0 1 896-15,3-4 112 0,3-4 16 0,-2 3 0 16,1-2-832-16,3-3-192 0,-2-2 0 0,2-1 0 15,2 1 0-15,0-3 0 0,0 1 0 0,2-1 0 16,0-1 864-16,2-1 128 0,-2 1 32 0,-2 3 0 0,-1 3-832 16,-3 2-192-16,-1 1 0 0,2-1 0 0,-4 4 0 15,-1 4 0-15,-7 8 0 0,0 0 0 0,0 0 0 0,-5 9 0 16,1 2 0-16,-4 3 0 0,-4 1 0 0,-1 4 0 16,-3 3 0-16,-1 1 0 0,-1 0 864 0,-3 2 128 15,2-3 32-15,0-2 0 0,2 1-832 0,1 0-192 16,-1 0 0-16,0-1 0 0,1-1 0 0,3-3 0 15,0-2 0-15,4-1 0 0,1-4 0 0,4 0 0 16,4-9 0-16,0 0 0 0,0 0 0 0,0 0 0 16,0 0 0-16,5-7 0 0,3-1 0 0,1-1 0 15,1-1 0-15,-1 0 0 0,1-4 0 0,1 1 0 16,-2-2 0-16,4-1 0 0,1-3 0 0,1 2 0 16,0 0 0-16,-1 1-9232 15,-2-1-1904-15</inkml:trace>
  <inkml:trace contextRef="#ctx0" brushRef="#br0" timeOffset="16986.88">11002 4940 9215 0,'-17'12'400'0,"8"-6"96"0,2 0-496 0,-4 1 0 0,-1 1 0 0,1-2 0 16,0 0 912-16,1-1 96 0,0 1 16 0,1-2 0 15,1-1 0-15,3 0 0 0,5-3 0 0,0 0 0 16,-5-4 0-16,4 0 0 0,2-2 0 0,3-1 0 16,0-3 0-16,4-1 0 0,1-2 0 0,3-3 0 15,1 0-832-15,2-3-192 0,2-1 0 0,-1 0 0 16,1-3 864-16,-1 1 128 0,0-1 32 0,0-1 0 15,0-3-832-15,-1-1-192 0,0 1 0 0,0 2 0 16,-1 4 864-16,-1 2 128 0,-1 0 32 0,-1 4 0 16,-2 1-832-16,-2 4-192 0,-3 3 0 0,-1 2 0 15,-3 5 0-15,0 0 0 0,-3 9 0 0,-2 4 0 0,-3 4 0 16,-2 4 0-16,-3 3 0 0,-2 3 0 0,-1 3 0 0,-1-2 0 16,0 0 0-16,-2 0 0 0,0-3 0 0,3-1 0 15,-2-1 0-15,1-2 0 0,4-2 0 0,-1-3 0 16,3-3 0-16,3-2 0 0,2-3 0 0,4-1 0 15,2-7 0-15,0 0 0 0,10-3 864 0,0-5 128 16,2-4 32-16,2-4 0 0,3-1-832 0,2-3-192 16,0 0 0-16,1-2 0 0,0-2 0 0,-1-1 0 15,2-2 0-15,-3 3 0 0,1 1 0 0,-2 0 0 16,-1 3 0-16,-4 5 0 16,0 3-768-16,-2 3-208 0,-1 3-48 0,-3 2-8736 15,0 2-1760-15</inkml:trace>
  <inkml:trace contextRef="#ctx0" brushRef="#br0" timeOffset="17612.08">11681 4866 12895 0,'-7'4'272'0,"-1"2"64"0,-1 2 16 0,0 1 32 0,-3 2-384 0,2 0 0 15,2-1 0-15,-3 1 0 0,1 1 896 0,1 0 96 16,-2 0 32-16,1-1 0 0,1 0 0 0,2-1 0 16,-1-2 0-16,1-1 0 0,3 0-832 0,1-2-192 15,3-5 0-15,0 0 0 0,0 0 864 0,3-6 128 16,2-3 32-16,2-3 0 0,2-1 0 0,1-3 0 15,2-1 0-15,2-3 0 0,1-3-832 0,3-1-192 16,1-1 0-16,-1-3 0 0,3-1 864 0,-2 0 128 0,1-4 32 16,0 2 0-16,-1 1-832 0,0 1-192 0,-1 3 0 0,-2 3 0 15,-1 4 0-15,-2 4 0 0,-1 2 0 0,-6 3 0 16,0 3 0-16,-6 7 0 16,0 0 0-16,0 0 0 0,-4 10 864 0,-3 3 128 0,-6 3 32 0,-2 2 0 15,-1 5-832-15,-3 3-192 0,-3 2 0 0,-1 2 0 16,-1 1 0-16,1 0 0 0,-2-4 0 0,3 0 0 15,0-2 0-15,2-1 0 0,3 0 0 0,3-4 0 16,2-2 0-16,3-4 0 0,1-2 0 0,3-3 0 16,3-4 0-16,2-5 0 0,0 0 0 0,0 0 0 15,0 0 0-15,6-7 0 0,4-4 0 0,-1 0 0 16,1 0 0-16,3 0 0 0,0 0 0 0,-1-4 0 16,0 1-1600-16,2 0-352 0,0-1-80 0,1 1-16 0</inkml:trace>
  <inkml:trace contextRef="#ctx0" brushRef="#br0" timeOffset="18326.62">12283 4909 16575 0,'-5'7'368'0,"-1"0"80"0,2 0 0 0,-4 1 16 0,3 0-464 0,-2-1 0 0,0 1 0 0,3 1 0 0,-2 1 912 0,2-1 96 16,0 0 16-16,-2-1 0 0,3-2-832 0,3-6-192 15,0 0 0-15,0 0 0 0,0 0 864 0,0 0 128 16,0 0 32-16,0 0 0 0,5-5 0 0,1-2 0 15,0-6 0-15,3-1 0 0,3-2 0 0,-1-2 0 16,3-1 0-16,1-2 0 0,-1-2-832 0,2-1-192 16,-1 1 0-16,2-1 0 0,-2-3 0 0,0 2 0 15,0 2 0-15,-1 1 0 0,-2 0 0 0,-2 3 0 16,-1 3 0-16,0 4 0 0,-5 3 0 0,0 3 0 16,-4 6 0-16,0 0 0 0,0 0 864 0,-1 10 128 15,-2 1 32-15,-1 5 0 0,-4 4-832 0,0 2-192 16,-4 1 0-16,0 1 0 0,-1 3 0 0,-3-1 0 15,0-1 0-15,-2 0 0 0,1-1 0 0,0-2 0 16,-3-2 0-16,4-2 0 0,-1-2 0 0,6-1 0 0,1-2 0 16,3-3 0-16,0-4 0 0,7-6 0 15,0 0 0-15,0 0 0 0,1-5 0 0,4-3 0 0,1-3 0 0,3-2 0 16,1-5 0-16,2 0 0 0,2-3 0 0,2 0 0 16,1 0 0-16,1-1 0 0,0-1 0 0,-3 0 0 15,0 0 0-15,0 2 0 16,-3 1 0-16,1 3 0 0,-4 4 0 0,0 3 0 0,-2 4 0 0,0 1 0 15,-7 5 0-15,0 0 0 0,0 0 0 0,3 6 0 16,-1 3 864-16,-2 2 128 0,-2 2 32 0,-1 2 0 16,-3 2-1648-1,1 1-320-15,-1 1-64 0,1 0-9840 0,-1-4-1968 0</inkml:trace>
  <inkml:trace contextRef="#ctx0" brushRef="#br1" timeOffset="35876.8">5881 9265 8287 0,'0'0'368'0,"0"0"80"0,-8 3-448 0,1-2 0 16,-1-1 0-16,0 2 0 0,1 0 1056 0,-2-1 128 16,0-1 32-16,2 2 0 0,-1 2-512 0,0-1-112 15,-2 0-16-15,3 1 0 0,7-4 48 0,0 0 0 16,-8 4 0-16,8-4 0 0,0 0 64 0,0 0 16 16,0 0 0-16,0 0 0 0,0 0-128 0,0 0 0 15,0 0-16-15,0 0 0 0,0 0-32 0,12 2 0 16,1 0 0-16,2-2 0 0,2-2-32 0,1 1-16 15,1 0 0-15,4-1 0 0,-1 0-80 0,4-1-16 16,-3 1 0-16,2 0 0 0,2-1-192 0,-1 0-32 16,0 0-16-16,2 3 0 0,-4-1 112 0,3 0 0 15,3 0 16-15,1 0 0 0,0-3-64 0,-2 1-16 0,1-2 0 0,2 2 0 16,2 3-16-16,0 0-16 0,-1 0 0 0,1 0 0 16,-2 2 16-16,0-2 0 0,0 0 0 0,0-3 0 15,-2 0-48-15,1 1 0 0,4 0 0 0,1-1 0 16,0 0 32-16,3 0 0 0,-2 0 0 0,-2 1 0 15,0 2-160-15,1-1 160 0,-2-2-160 0,2 0 160 16,1 1-32-16,2-1-128 0,-1 2 192 0,1-1-64 16,-2-1 0-16,0 2 0 0,-1 1 0 0,0 0 0 15,1 0 0-15,-2-3 0 0,-2 2 0 0,0 0 0 16,0 0-128-16,2 0 128 0,-1 0-128 0,1 0 128 16,-2-1-128-16,5-1 160 0,-2 1-160 0,1 2 160 15,2 1-160-15,-2-1 192 0,-2-3-192 0,-2 2 192 0,0 2-192 0,2-1 0 16,-1-2 144-16,3 0-144 0,-1-1 0 0,4 2 144 15,-3 1-144-15,4-2 0 0,0-4 128 0,-2 2-128 16,0 4 0-16,0-2 0 0,2-2 128 0,-1 1-128 16,0 0 192-16,1 1-192 0,0-1 192 0,1 0-64 15,2 1 0-15,-3 1-128 0,2 0 144 0,-1 1-144 16,-2 0 0-16,3-2 144 0,0-1-144 0,-1 0 0 16,-2 0 0-16,3 1 0 0,3 0 0 0,-1 2 128 15,-1 0-128-15,-3 2 0 0,0 0 0 0,-1-1 0 16,-3-2 128-16,1-1-128 0,0 0 0 0,-1-1 0 15,-3 6 0-15,1-6 0 0,-1-4 0 0,-2 5 128 16,-3 4-128-16,-1-1 0 0,-2 0 0 0,-1 1 0 16,-2 1 128-16,0 0-128 0,-4-3 0 0,-3 1 0 0,0 2 0 15,-3 0 0-15,-2 0 128 0,-2-1-128 0,-1 1 0 0,-8-3 128 16,0 0-128-16,0 0 192 0,0 0-192 0,0 0 192 16,0 0 48-16,0 0 16 0,0 0 0 0,0 0 0 15,-9 4 80-15,-1-1 32 0,-3-4 0 0,-2-1 0 16,-2 2-128-16,-4 2-32 0,-1 0 0 0,-6-3 0 15,-4-4-48-15,-3 3-16 0,-2-2 0 0,-3 1 0 16,-2 2-144-16,-3 0 128 0,-2 1-128 0,-1-3 128 16,-3 0-128-16,-4-2 0 0,-4 1 144 0,-3 3-144 15,-2 1 0-15,0 2 144 0,0 0-144 0,-2-2 0 16,-7-2 128-16,-1 2-128 0,-2 2 0 0,-1 0 0 16,-2 2 0-16,-3-4 0 0,-4-4 0 0,-1 5 0 15,-2 6 0-15,1-3 0 0,1-2 0 0,-3-1 0 0,-2 0 128 16,3 2-128-16,2 1 0 0,-3 0 0 0,0-4 0 0,3 4 0 15,4 4 0-15,2-2 0 0,4-1 0 0,0-3 0 16,-1 1 0-16,2 2 0 0,3 0 0 0,4-1 0 16,2-1 0-16,2 0 0 0,3-1 0 0,2 2 0 15,4-1 0-15,2-1 0 0,3-2 0 0,4 1 0 16,6 1 0-16,3 0 0 0,1-4 0 0,5 0 0 16,3-1 0-16,5 2 0 0,3 2 0 0,2-2 0 15,2-1 0-15,5-2 0 0,3 3 0 0,9 1 0 16,0 0 0-16,0 0 0 0,0 0-208 0,0 0 48 15,8-1 16-15,5 0 0 0,4 0-48 0,5-1-16 16,0-2 0-16,5 2 0 0,3 2 208 0,1-3-144 16,7-1 144-16,3-1-128 0,4 2 128 0,3 1 0 15,7-1 0-15,0 2-128 0,0 0 128 0,2-1 0 16,4-2 0-16,4-1-128 0,5 1 128 0,4 1 0 0,-2 0 0 0,3 1 0 16,1 1 0-16,3-4 0 0,5-3 0 15,-3 6 0-15,2 3 0 0,3 1 0 0,-1-4 0 0,4 1 0 16,3-3 0-16,-2 8 0 0,-4 0 0 0,5-1 0 15,6-2 0-15,0 4 0 0,-4 0 0 0,3 2 0 16,3-2 0-16,0 2 0 0,1 2 0 0,1-4 128 16,-1-1-128-16,4 0 0 0,1 2 0 0,2-3 128 15,-4-3-128-15,3 3 0 0,1 4 128 0,-4-3-128 16,-3-1 160-16,2-1-32 0,2-4-128 0,-4 4 192 16,-3 1-64-16,-2-1-128 0,2-2 176 0,-3 0-176 15,0 0 176-15,0 0-176 0,-4 0 160 0,-1-2-160 16,0-3 160-16,-3 3-160 0,-8 2 160 0,-1-2-160 0,-2-2 144 15,-6-2-144-15,-2 4 128 0,-2 0-128 0,-5 0 128 0,-6 0-128 16,-6 2 128-16,-3 0-128 0,-2 0 0 0,-7 0 128 16,-2 0-128-16,-3-1 0 0,-4-2 128 0,-5 1-128 15,-3 2 0-15,-4 0 128 0,-5 0-128 0,-10 0 128 16,0 0-128-16,0 0 128 0,0 0 80 0,-9-3 16 16,-7-1 0-16,0 2 0 0,-7 0 16 0,-4 2 0 15,-3 2 0-15,-3-1 0 0,-3-4-112 0,-3 3-128 16,-4 0 176-16,-4 0-176 0,-9-2 160 0,-4 4-160 15,-3 0 128-15,-1 1-128 0,-1 0 0 0,-10-2 0 16,-5-2 128-16,-4 2-128 0,-1 2 0 0,-3 0 0 16,-2-2 0-16,-2 2 0 0,-3-1 0 0,-1 1 0 15,1 0 0-15,-4 1 0 0,-5-4 0 0,2 1 0 16,3 2 0-16,-2 0 0 0,-4 2 0 0,1-1 0 0,-2-1 0 0,0 2 0 16,1 1 0-16,3 1 0 0,-1 3 0 0,9-2 0 15,3-4 0-15,5 2 0 0,0-1 0 0,5-1 0 16,8 1 0-16,7-2 0 0,3-3 0 0,4 1 0 15,7 1 0-15,8 1 0 0,3-3 0 0,10 0 0 16,8-1-144-16,7 1 144 0,5-2 0 0,11 2 0 16,0 0-192-16,0 0 192 0,16-1-192 0,9-2 192 15,5-2-352-15,9 0 32 0,6 1 16 0,4 0 0 16,6 1 160-16,7-2 144 0,7-3-208 0,7 1 80 16,5 2 128-16,4 0 0 0,3-4-144 0,8 0 144 15,5-1 0-15,4 1 0 0,1 2 0 0,3 0 0 16,6-3-128-16,1 1 128 0,-1 2 0 0,4 1 0 15,5 0 0-15,-1-1 0 0,-4-3 0 0,4 4 0 0,3 5 0 0,1-2 0 16,3-4 0-16,-4 4 0 0,0 2 0 0,1 1 0 16,0 0 0-16,-4 0 0 0,-5 0 0 0,1 0 0 15,3 1 0-15,-3 2 128 0,-7 3-128 0,0-1 0 16,0 0 0-16,-4 0 0 0,-6 3 0 0,3-2 0 16,-3-2 128-16,0 1-128 0,-4 2 0 0,0-2 0 15,-7 1 0-15,0-4 0 0,-4 2 0 0,-6 1 0 16,-6-1 128-16,-5-2-128 0,-6-2 0 0,-2 2 0 15,-2 0 0-15,-5 0 0 0,-2 0 128 0,-9 0-128 16,-5 2 0-16,-7-4 128 0,-5-3-128 0,-6 2 128 16,-6 1-128-16,-4 0 128 0,-11 0 0 0,0 0 0 15,0 0 0-15,0 0 0 0,-10-5 128 0,-4-1 32 0,-5 0 0 0,-5-2 0 16,-7 3-128-16,-5 1-32 16,-8 1 0-16,-6 1 0 0,-4-2-128 0,-5 4 0 0,-3 3 0 15,-6-3 0-15,-8-3 0 0,-3 3 0 0,-2 3 0 0,-3-1 0 16,-4-3 0-16,-5 1-144 0,-5 1 144 0,0 2 0 15,3 3-128-15,-4-1 128 0,-5-2 0 0,-1 1 0 16,3 1 0-16,-5 0-128 0,-1 1 128 0,4 1 0 16,5 1 0-16,1-2-128 0,5 0 128 0,0 0 0 15,1 2-144-15,5 0 144 0,2-1 0 0,4 0-144 16,2 2 0-16,4-3 0 0,7-1 0 0,4-1 0 16,8 1-16-16,7-1 0 0,7 1 0 0,7-1 0 15,6-4 32-15,7 1 0 0,5 1 0 0,7-3 0 16,4-2 0-16,6 3 0 0,0 0 0 0,14 0 0 15,6-1-256-15,6-1-64 0,7 0 0 0,9-1 0 16,6 0 288-16,9-2 160 0,8 2-192 0,6-1 192 16,-1-3-128-16,8 0 128 0,7 0 0 0,3 0 0 0,4 2-128 0,5-2 128 15,-1 1 0-15,7 0 0 0,9 1 0 0,0 1-128 16,0-6 128-16,5 5 0 0,7 1 0 0,-4 0 0 16,-2 0 0-16,7 0 0 0,2-1 0 0,1 0 0 15,-4 1 0-15,-1 0 0 0,-2 0 0 0,0 1 0 16,-1-3 0-16,-1 6 0 0,-1 3 0 0,-3-2 0 15,-3-3 0-15,-3 0 0 0,-3 4 0 0,-2-2 0 16,-3 0 0-16,-1 0 0 0,-6-4 0 0,-4 3 0 16,-8 1 0-16,-3-1 0 0,-4-1 0 0,-4 1 0 15,-4 1 0-15,-6 1 0 0,-9 1 0 0,-6-1 0 16,-4-1 0-16,-8 0 0 0,-3 0 0 0,-7 0 0 0,-4 0 0 16,-5-1 0-16,-2-2 128 0,-13 3-128 0,0 0 0 0,0 0 0 15,-9-5 0-15,-5 2 0 0,-6-2 0 16,-6 3 0-16,-6 4 0 0,-8-2 0 0,-7-4 0 0,-8 3-160 15,-9 2 160-15,-4 1-128 0,-5 2 128 0,-8-1-128 16,-6-5 128-16,-4 4 0 0,-8 2 0 0,-5 0-128 16,-3-2 128-16,-3 1-160 0,-5 1 160 0,-1 0-160 15,-4 1 160-15,0 2-160 0,-1 0 160 0,0 0-160 16,-3 1 160-16,1 2 0 0,6 2-144 0,1-3 144 16,1-3 0-16,4 0-144 0,6 1 144 0,7-2 0 15,7 1 0-15,5 0 0 0,5 1 0 0,5-1 0 16,5 2-128-16,11-4 128 0,6-2 0 0,12 1 0 15,5 2-176-15,12 0 176 0,5-3-160 0,11 0 160 16,9-2-192-16,0 0 48 0,11-1 16 0,10 1 0 16,9-1-240-16,8-2-32 0,10-3-16 0,14 1 0 0,10 0 272 0,7 0 144 15,7-1-160-15,8 0 160 0,13-2-128 0,3 0 128 16,4-1 0-16,7 0-144 0,7-5 144 0,3 3 0 16,-3 1 0-16,8 3 0 0,3 1 0 0,3-3 0 15,4 1 0-15,0 2 0 0,1 2 0 0,3 0 0 16,2 0 0-16,1 2 0 0,-5 0 0 0,-1 1 128 15,-1 3-128-15,1-1 128 0,-1-1-128 0,-3 0 0 16,-5 1 128-16,-4 1-128 0,0 1 0 0,-6 0 0 16,-5-4 0-16,-3 3 128 0,-7 4-128 0,-4-2 0 15,-5-4 0-15,-8 3 128 0,-1 4-128 0,-8-2 0 16,-9-2 0-16,-4 1 0 0,-3-2 0 0,-6 1 0 16,-8 3 0-16,-7-5 128 0,-5-2-128 0,-8 1 0 15,-7 0 128-15,-7 0-128 0,-4 0 128 0,-7 1-128 0,-12-1 128 0,0 0-128 16,0 0 256-16,0 0 0 0,-11-1-16 0,-10-2 0 15,-9-2 64-15,-7 2 16 0,-6 0 0 0,-10 1 0 16,-8 0-320-16,-4 2 0 0,-2 0 0 0,-8 0 0 16,-10-2 0-16,-4 1 0 0,-3 0 0 0,-9 2 0 15,-6 2 0-15,-3 3 0 0,-3-2 0 0,-4 1 0 16,-6 1 0-16,-3 1 0 0,-1 2 0 0,-7 2 0 16,-4-2 0-16,3 1 0 0,1 0 0 0,5 0 0 15,-2-1 0-15,2 2 0 0,3-1 0 0,0 2 0 16,3 1 0-16,3-1 0 0,7 1 0 0,6-1 0 15,7-1 0-15,10 3 0 0,6-1 0 0,6-2 0 0,4-4 0 16,13 1 0-16,10-3 0 0,9 2 0 16,7 3 0-16,10-4 0 0,9-3 0 0,9 0 0 0,7-3-176 0,0 0 176 15,14 5-192-15,11-3 192 0,12-2-272 16,9 0 48-16,13-1 16 0,8-5 0 0,8-4 208 0,9-1 0 16,8 0 0-16,10 0 0 0,6-2 0 0,10 2 0 15,12 0 0-15,2 0 0 0,2 0 0 0,8 0-144 16,3 0 144-16,8 0 0 0,6-1 0 0,-1 2 0 15,-2 4 0-15,3-3 0 0,4-2 0 0,3 1 0 16,3 0 0-16,-1 3 0 0,-1 1 0 0,-3 2 0 16,-6-1 0-16,1 3 0 0,-3 4 0 0,-1-2 0 15,-1-1 0-15,-6 0 0 0,-9 0 0 0,-5 2 0 16,-3 2 0-16,-10-2 0 0,-10-2 0 0,-5 1 0 16,-4 1 0-16,-10 1 0 0,-9 1 0 0,-11-3 0 0,-8-2 0 15,-7 0 0-15,-7 3 0 0,-9 0 0 0,-10-1 0 16,-8 0 0-16,-8-2 0 0,-7 0 0 0,-8 2 0 0,-9-3 0 15,-6-1 0-15,-8-1 0 0,-8-2 0 0,-9 4 0 16,-8-1 0-16,-8 0 0 0,-13-3 0 0,-6 2 0 16,-8 1 0-16,-4 3 0 0,-5-1 0 0,-10-1 0 15,-11-1 0-15,-4 2 0 0,-4 2 0 0,-7-1 0 16,-6-2 0-16,-5 1 0 0,-3 1 0 0,1 0 0 16,-1 0 0-16,-4 2 0 0,0 0 0 0,0 1-128 15,2 1 128-15,4 0 0 0,6 1 0 0,4 0 0 16,5-6 0-16,7 6 0 0,7 6 0 0,11-7 0 15,5-3 0-15,9 0 0 0,8 0 0 0,12 3 0 16,8 2-192-16,13-1 64 0,12-4 0 0,10 0 0 16,8 0-64-16,15 0 0 0,0 0 0 0,13 0 0 15,11-3-384-15,11-1-64 0,12 1-32 0,15 1 0 16,13 0 384-16,8-2 80 0,7-1 16 0,13-1 0 0,6 2 192 0,7-1 0 16,4-1-160-16,9 1 160 0,6 0 0 0,9 2 0 15,7 1 0-15,1-4 0 0,-2-2 0 0,6 4 160 16,2 4-16-16,6 0 0 0,1-2 48 0,-1 0 0 15,-4-3 0-15,-5 6 0 0,-5 4-16 0,-3-2 0 16,0-2 0-16,-10 4 0 0,-8 4-176 0,-4-1 128 16,-5 0-128-16,-11-4 128 0,-10 2-128 0,-8 0 0 15,-5 3 0-15,-10-2 0 0,-9-3 0 0,-12 1 0 16,-13 1 176-16,-9 0-176 0,-8-2 0 0,-8-2 0 16,-6-2 0-16,-11 0 0 0,0 0 0 0,-12 6 0 15,-9-2 0-15,-11-3 0 0,-12-3 0 0,-9 0 0 16,-10 4 0-16,-7-2 0 0,-7-2 0 0,-10 0 128 0,-10-1-128 0,-5 1 0 15,-6 1 0-15,-6-1 0 0,-7-1 128 0,0-1-128 16,-1 4 0-16,-8-2 128 0,-8 1-128 0,2-3 0 16,2-1 144-16,1 4-144 0,3 2 128 0,6-1-128 15,3-4 128-15,6 3-128 0,3 2 128 0,11-1-128 16,8-2 0-16,10-1 128 0,7 0-128 0,8 1 0 16,6 2 0-16,13 0 0 0,9-1 128 0,11 0-128 15,10-1 0-15,8-1 0 0,11 3 0 0,0 0 0 16,15 0-320-16,13-3-32 0,11 0-16 0,11-3 0 15,9 2 80-15,8-2 16 0,6 3 0 0,10 0 0 16,11-1 272-16,6 1-160 0,4 1 160 0,9 0-128 16,3-2 128-16,6 3 0 0,5 1 0 0,4-1-128 15,2-1 128-15,-2 0 0 0,-5 4 0 0,2 0 0 0,2 3 0 0,-6-1 0 16,-5 0 0-16,-2 3 128 0,1 2-128 0,-9-3 0 16,-10 3 0-16,-4-3 128 0,-5-1-128 0,-9 2 0 15,-8 1 0-15,-12 0 0 0,-9-1 0 0,-9-2 0 16,-7 0 0-16,-7-3 0 0,-7 0 0 0,-10-1 144 15,-12-1-144-15,0 0 0 0,-11 4 208 0,-7-1-64 16,-9-2-16-16,-7 0 0 0,-11 0 16 0,-16-1 0 16,-11 0 0-16,-9-1 0 0,-4-3-144 0,-12 2 0 15,-11-2 0-15,-6 0 0 0,-9-1 0 0,-7 0 0 16,-12-1 0-16,-5 2 0 0,-2-4 0 0,-10 3 0 16,-6 3 176-16,-7-3-176 0,-4 1 128 0,-9 1-128 15,-5 0 0-15,-2 0 144 0,1-1 112 0,-4-1 0 0,0 1 16 16,3-1 0-16,2 1-80 0,-1 3 0 0,3 0-16 0,0 2 0 15,-1 0-176-15,1 1 0 0,2-4 144 0,2 4-144 16,2 3 0-16,4-2 0 0,4 0 0 16,5-3 128-16,4-2-128 0,4 4 0 0,2 4 0 0,8-5 0 15,10-4-176-15,9 3 176 0,3 2-208 0,12-1 80 16,9-2-32-16,8 1 0 0,7 0 0 0,17 1 0 16,13-1-48-16,13 0-16 0,9 0 0 0,11-1 0 15,9-1-96-15,10-3 0 0,11 5-16 0,0 0 0 16,15-6-304-16,9-1-48 15,9 1-16-15,12-1 0 0,11 1 272 0,9 1 48 0,10-3 16 0,6 4 0 16,5-2 192-16,10 4 48 0,4 0 0 0,3-4 0 16,-1-4 128-16,6 3 0 0,7 3-144 0,-1 0 144 15,3 0 0-15,-2 0 0 0,3 2 0 0,0 1 0 0,-1 0 0 16,2 3 0-16,-3 0 128 0,-4 2-128 0,-6 1 160 16,0 2-160-16,-3 0 192 0,-5-1-192 0,-7-4 144 0,-6 1-144 15,-3 3 0-15,-5-1 144 0,-1-1-144 0,-11 1 128 16,-6 2-128-16,-11-1 128 0,-6 0 64 0,-7-2 0 15,-4-2 0-15,-10 2 0 0,-6 0 0 0,-5-1 16 16,-10-3 0-16,0 0 0 0,-7 5 128 0,-9-2 32 16,-6 0 0-16,-7 1 0 0,-9-3-112 0,-9 0 0 15,-9-1-16-15,-7 3 0 0,-10-2-240 0,-2 2 144 16,-6-2-144-16,-7-1 128 0,-9-1-128 0,0 2 0 16,-6 2 0-16,-3-1 128 0,-10-2-128 0,-4 1 160 15,-4 1-160-15,-5 1 160 0,-7-3-160 0,-5 1 0 16,-9 2 0-16,5 0 0 0,0 2 0 0,-4-2 0 15,-8-1 144-15,-3 3-144 0,-2 3 0 0,1-1 128 0,7 1-128 0,-1-2 0 16,-1 0 0-16,2 0 0 0,2 1 0 16,9-1 128-16,8-2-128 0,5 1 0 0,4 1 0 0,9-1 0 15,10-1 0-15,10-1 0 0,5-1 0 0,13-1 0 16,11 2 0-16,9 0-160 0,13 1 160 0,12-2-208 31,8-3-192-31,10 0-48 0,11 1 0 0,5 0 0 16,11-5-336-16,13 0-80 0,12 1-16 0,14 0 0 15,10-1 368-15,10-1 64 0,5-2 0 0,12 0 16 0,11 2 288 0,3-1 144 0,7-1-160 0,9-1 160 16,8-2 0-16,3 4 0 0,1 2-128 0,4-1 128 16,5-3 0-16,1 0 0 0,-4 1 0 0,5 3 0 15,-2 3 0-15,2 2 192 0,0 0-48 0,-8 1 0 0,-7 1-144 16,0 0 0-16,-1 2 0 0,-6-2 0 0,-10 0 128 16,-2 0-128-16,-5 5 192 0,-6-3-64 0,-12-1 80 0,-6 1 16 15,-7-1 0-15,-6 0 0 0,-11 2 64 0,-7-1 16 16,-12-1 0-16,-8 2 0 0,-7 1-16 0,-6 1 0 15,-6-3 0-15,-7-4 0 0,-11 6 112 0,-11-1 32 16,-6 1 0-16,-9-1 0 0,-10-3-16 0,-5 0 0 16,-10 0 0-16,-8-2 0 0,-7-1-208 0,-7 2-32 15,-9 1-16-15,-8-1 0 0,-3 3-160 0,-6-2 0 16,-3 0 0-16,-7 2 0 0,-6 0 0 0,-3-1 0 16,-3 1 0-16,-7-1 128 0,-7-3-128 0,0 1 0 15,1 2 144-15,-5 0-144 0,-7 1 0 0,-2-3 144 16,-5-2-144-16,0 3 0 0,-1 3 128 0,3-1-128 15,0-3 0-15,2 0 0 0,4 2 0 0,0 1 128 0,-1 1-128 0,8-2 0 16,4-2 0-16,6 0 0 0,6-1 0 16,7 3 0-16,7-1-272 0,5 0 32 0,8-2 16 0,10-1 0 15,8 2 0-15,10 0 0 0,5 0 0 0,8-2 0 16,8-2-64-16,11 1-16 0,11 4 0 0,8-4 0 16,9-4-80-16,8 3 0 0,10 3-16 0,6-7 0 31,11 4-496-31,10-4-80 0,6 0-32 0,11 0 0 0,9 0 496 0,8 2 80 0,5-3 32 0,6-1 0 15,5-2 208-15,6 3 64 0,5 2 0 0,3-2 0 16,2 0 128-16,5 0 0 0,5 1-144 0,-2 1 144 16,-1 1 0-16,4 0 0 0,1-1 0 0,-2 4 0 15,0 2 0-15,-3 0 0 0,3-1 0 0,-5 2 0 16,-5 2 144-16,-7 2-144 0,-4 0 160 0,-6 0-160 0,-4-3 320 16,-6 2-48-16,-4 3 0 0,-8-1 0 0,-9 1-16 0,-8-1-16 15,-7-2 0-15,-8 1 0 0,-7 3 112 0,-5-1 32 16,-10-7 0-16,-4 7 0 0,-6-1 240 0,-6 3 48 15,-9-3 16-15,-8 0 0 0,-8-2-144 0,-10 2-32 16,-7 4 0-16,-5-3 0 0,-4 0-320 0,-8 0-64 16,-5-3 0-16,-7 1-128 0,-6 1 144 0,-2-3-144 15,-3-1 0-15,-7 2 144 0,-1 1-144 0,-2 0 128 16,-2-3-128-16,-5 0 128 0,-7 0-128 0,1-1 0 16,5 0 0-16,-3-1 0 0,-7-1 0 0,1-1 0 15,3-2 0-15,1 3 0 0,0 1 0 0,3-1 0 16,3-6 0-16,4 3 0 0,1 0 0 0,4 1 0 15,2 0 0-15,2-1 0 0,3 0 0 0,6-2 0 16,9 0 0-16,1-2 128 0,1 3-400 0,5-2-96 0,2 4-16 16,7-2 0-1,4-1-192-15,4-1-64 0,2-1 0 0,3 3 0 16,2 1 16-16,3-1 0 0,4-1 0 0,4 0 0 0,5-1 272 0,3 2 48 0,5 2 16 0,1-3 0 16,1 0 288-16,6-1-128 0,3 1 128 0,2 1 0 15,1 1-128-15,2-1 128 0,-1 1 0 0,3 2 0 16,0 2 0-16,2 0-128 0,-2-2 128 0,1 2 0 15,0-2 0-15,-1 2 0 0,-1 2-128 0,0 1 128 16,1-1 0-16,-5 0 0 0,-5 0 0 0,3 2 0 16,2-2 0-16,0 2 0 0,-5 2 0 0,0 0 0 15,-2 0 192-15,0 3-64 0,0-3-128 0,-1 3 192 16,-1-2-32-16,1-1-16 0,-1 0 0 0,-3 0 0 0,0 2 48 16,0-4 0-16,-1 1 0 0,2-1 0 0,-3 2 0 0,2-1 16 15,1 0 0-15,2-1 0 0,-1-2 32 0,0 4 0 16,3-3 0-16,-1-1 0 0,2-2-96 0,-1 1-16 15,2 1 0-15,4 0 0 0,1-4 32 0,-1 2 0 16,0 2 0-16,1-2 0 0,1-4 16 0,0 3 0 16,1 1 0-16,0 0 0 0,-1 0-176 0,3 1 192 15,0 1-192-15,-1-2 192 0,1-3-192 0,-1 1 128 16,1 2-128-16,1-1 128 0,2-2-128 0,-2 0 0 16,1 3 0-16,0-2 0 0,-3 2 160 0,1-1-160 15,-1-1 192-15,1 0-192 0,0 2 0 0,-3 0 0 16,2-1 0-16,-1 1-192 0,-1 1 192 0,-1 1 0 15,1 1 0-15,0-1 0 0,1-2 0 0,1 1 0 16,-1 2 0-16,0-2 0 0,2 0 0 0,-2 0 0 16,1-1 0-16,2 1 0 0,2 1 0 0,0 0 0 0,9-2 0 0,-5 4 0 15,-2-6 0-15,7 2 0 0,-5 6-144 0,5-6 144 16,0 0 0-16,0 0 0 0,0 0 0 0,0 0 0 16,0 0-192-16,0 0 64 0,12 3 0 0,-1 1 0 15,3-2 128-15,4 0 0 0,1-4 0 0,5 1 0 16,1-1 0-16,5-2 0 0,3 0 0 0,3 2 0 15,3-5 0-15,5 3 0 0,4 0 0 0,-1-1 0 16,3-1 0-16,0 1-128 0,4-1 128 0,1 2 0 16,4 0 0-16,3-1 0 0,2 0 0 0,1 0 0 15,1 1 0-15,1 2-160 0,5 1 160 0,0-2 0 16,2 0 0-16,-1 0 0 0,1 0 0 0,-2-2 0 16,0 1 0-16,4-1 0 0,3 3 0 0,-3 0 0 0,-2 0 0 15,0-2 0-15,1-1 0 0,1 1 0 0,0 0 0 0,-1 1 0 16,-1 0 0-16,-4 0 144 0,2-2-144 0,2 2 0 15,3-1 0-15,0 2 128 0,-3-1-128 0,0 0 0 16,-2 0 0-16,2 2 0 0,-1 2 0 0,-2 2 0 16,1-2 0-16,-4 0 128 0,0-1-128 0,3 1 0 15,2 2 0-15,-2 2 0 0,0-2 0 0,-2 0 0 16,-1-2 0-16,1 1 0 0,1 3 0 0,2-3 0 16,0 0 0-16,-1 2 0 0,-7 0 0 0,2-1 0 15,2-3 0-15,0 1 0 0,-1 0 0 0,1 2 192 16,-3-1-192-16,1 0 192 0,-1-2-192 0,0 0 0 15,1 1 0-15,0-1 128 0,6 0-128 0,-3 0 0 16,1 0 0-16,2 0 128 0,0 2-128 0,2-1 0 16,0 1 0-16,-3-2 0 0,-3-2 0 0,2-1 0 15,3 1 0-15,-2-1 0 0,0 0 0 0,-1 1 128 16,-3-1-128-16,-2 1 0 0,2-2 0 0,2-1 0 0,-1-1 128 0,2 1-128 16,-6 4 128-16,1 0-128 0,-2-3 192 0,1 2-64 15,2 0 16-15,0-1 0 0,2 1 0 0,-3-1 0 16,-2 0-144-16,-1 0 0 0,4 2 0 0,1-4 0 15,6 2 0-15,-5 0 0 0,-1-2 0 0,2 1 0 16,-2 2 0-16,2-1 0 0,-2 2 0 0,3-1 0 16,-4 0 0-16,0 1 0 0,-2 1 0 0,0-5 0 15,0 0 0-15,3-1 0 0,2 3 0 0,1 1 0 16,-1 1 0-16,0-2 160 0,0-3-32 0,3 2-128 16,2 3 0-16,-3-1 0 0,1 1 0 0,1 0 0 15,0 0 0-15,3 0 0 0,0 1 0 0,0 0 0 0,-2-2 128 0,2 1-128 16,1 0 0-16,1 1 0 0,3-4 0 0,-2 3 0 15,-3 1 0-15,0 0 0 0,2-1 0 0,1 0 0 16,1 1 0-16,0 0 0 0,-5 1 0 0,5 1 0 16,-2 2 0-16,2-4 0 0,-2 0 128 0,0 0-128 15,-3 0 0-15,0 0 0 0,2 0 0 0,4 2 0 16,3 0 0-16,-3 1 0 0,-3 1 0 0,2-2 0 16,1-2 0-16,1 2 0 0,1 1 0 0,-1 1 128 15,-5-1-128-15,4 0 0 0,2-1 0 0,1 2 0 16,-4-1 0-16,-1-1 0 0,-3-1 0 0,2-1 0 15,1-1 0-15,-1 2 0 0,-2 5 0 0,-3-4 0 16,-5 0 0-16,3 0 0 0,-1 1 0 0,1 1 0 16,-1 3 0-16,-3-3 0 0,-9-3 0 0,3 1 0 15,-1 2 0-15,-2-3 0 0,-4 1 0 0,-1-1 0 0,-1 0 0 0,-3 1 0 16,-5 1 0-16,-5-2-224 0,-4-2 64 0,-2-1 16 31,-4 1-1440-31,-4 0-272 0,-5 1-64 0,-3 0-11104 0</inkml:trace>
  <inkml:trace contextRef="#ctx0" brushRef="#br1" timeOffset="39796.25">20607 8850 12895 0,'0'0'576'0,"0"0"112"0,0 0-560 0,-3-5-128 15,0 1 0-15,1-1 0 0,-1-1 1664 0,2 1 320 16,1 5 48-16,0 0 16 0,-1-5-1648 0,0 0-400 16,0 0 0-16,1 5 0 0,0 0 896 0,0 0 112 15,0 0 16-15,0 0 0 0,0 0 0 0,0 0 0 16,-7 3 0-16,3 2 0 0,0-1-832 0,-1 3-192 15,0 0 0-15,2 3 0 0,1 2 0 0,-3 2 0 16,1 0 0-16,0 5 0 0,-1 3 0 0,0 2 0 16,1 0 0-16,1 2 0 0,2 0 864 0,-1 2 128 15,2 0 32-15,2-2 0 0,1-2-832 0,1-1-192 16,-1-1 0-16,2-2 0 0,2-4 0 0,2-1 0 16,-1-5 0-16,1 0 0 0,4-4 0 0,-2 0 0 15,2-3 0-15,0-2 0 0,1-2 864 0,2-1 128 16,-1-2 32-16,0-4 0 0,2-3-832 0,-1-2-192 15,2 1 0-15,0-4 0 0,-2-1 0 0,2-2 0 16,-2 1 0-16,1 2 0 0,-2-1 0 0,-4 2 0 0,-1 1 0 0,0-1 0 16,-1 1 0-16,1 0 0 0,-2 2 0 0,0 1 0 15,0-3 0-15,-2 3 0 0,-1 2 0 0,1 0 0 16,-1-1 0-16,-1 1 0 0,1 1 0 0,-1 2 0 16,-2 1 0-16,-2 5 0 0,0 0 0 0,0 0 0 15,0 0 0-15,0 0 0 0,0 0 0 0,0 0 0 16,0 0 0-16,0 0 0 0,7 3 0 0,-1 2 0 15,-3 3 0-15,-1-1 0 0,0 3 0 0,-1 4 0 16,-1 1 0-16,0-1 0 0,0 4 0 0,-1 3 0 16,-1 2 0-16,0 7 0 0,-1 0 0 0,2 4 0 15,-3-1 0-15,1 4 0 0,-4 0 0 0,0 6 0 16,2 1 0-16,-1 0 0 0,-2-2 0 0,-3 19 0 0,1-3 272 0,2-5 16 16,3-7 0-16,-3-1 0 0,-2-1-288 0,-3 0 0 15,0 0 128-15,0-3-128 0,-1-6 128 0,1 1-128 16,2 1 192-16,-3-1-192 0,0-6 288 0,2-1-48 15,-1-3-16-15,0-2 0 0,1-2 96 0,-2-3 0 16,-1-1 16-16,1-2 0 0,0 1-16 0,0-3 0 16,0-4 0-16,0-2 0 0,0-4-32 0,-1 0-16 15,2-4 0-15,0-4 0 0,-1 3-16 0,0-7-16 16,1-3 0-16,1-2 0 0,2-2 0 0,-1-3 0 16,3-2 0-16,2 0 0 0,3-6-240 0,3 1 176 15,2-4-176-15,2 1 160 0,4-1-160 0,1 2 0 16,3 0 0-16,1 1 0 0,2-2 0 0,3 2 0 0,2 0-128 15,1 0 128-15,0 2 0 0,1 2 0 0,1 2-144 0,3 3 144 16,-2 2 0-16,4 2-128 0,3 2 128 0,-1 1 0 16,1 0-144-16,0 3 144 0,1 2 0 0,1 3-144 15,1 2 144-15,0 3 0 0,-6 3 0 0,-2 2-128 16,-2 1 128-16,-4 2 0 0,-4-3 0 0,0 1-128 16,-1 4 128-16,-2-1 0 0,-3-1 0 0,-1 0 0 15,1 0 0-15,-4 0 0 0,-2 2 0 0,0-2 0 16,-4-11 0-16,3 11 0 0,-3-11 0 0,4 11-128 15,-4-11-1024 1,1 8-208-16,-1-8-48 0,0 0 0 0,0 0-1728 0,0 0-336 0</inkml:trace>
  <inkml:trace contextRef="#ctx0" brushRef="#br1" timeOffset="40336.4">21352 8987 20271 0,'-9'6'448'0,"9"-6"80"0,-8 1 32 0,8-1 16 0,-11 7-576 16,11-7 0-16,0 0 0 0,0 0 0 0,0 0 928 0,0 0 80 0,0 0 16 0,0 0 0 16,10 0 0-16,-1 0 0 0,1 0 0 0,3 0 0 15,2-2-832-15,2 0-192 0,0 0 0 0,3-2 0 16,2 0 864-16,-1 0 128 0,2 0 32 0,-1 1 0 16,1-1-832-16,3-1-192 0,0 4 0 0,2-4 0 15,0-2 0-15,1 4 0 0,0-2 0 0,0 3 0 0,-1 0 0 0,-2 1 0 16,-1-4 0-16,-1 4 0 0,-2 4 0 0,-2-2 0 15,-3 0 0-15,-2 0 0 0,-2 1 864 0,-2 0 128 16,-1 2 32-16,0 0 0 16,-1-2-1648-16,-9-2-320 0,0 0-64 0,5 8-16 15,-5-8-1632-15,0 0-336 0,0 0-64 0,0 0-16 0</inkml:trace>
  <inkml:trace contextRef="#ctx0" brushRef="#br1" timeOffset="40600.33">21450 9214 23951 0,'0'0'512'0,"0"0"128"0,0 0 0 0,0 0 64 0,0 0-576 0,0 0-128 0,0 0 0 0,4 5 0 16,-4-5 848-16,10 1 144 0,2-1 32 0,7 0 0 15,-1-2 64-15,1-1 0 0,2-1 16 0,1 1 0 16,1 1-304-16,0-4-64 0,6-2-16 0,-1 0 0 15,2 0-176-15,0 4-32 0,-1-1-16 0,-1-1 0 16,-1-2-304-16,-2 5-64 0,-3 3-128 0,0 0 192 16,-4-1-64-16,0 0 0 0,-3 0-128 0,-1-2 192 15,0 1-384-15,-3 0-64 0,0 0-32 0,-1 1 0 16,-10 1-2224-16,10-5-448 0</inkml:trace>
  <inkml:trace contextRef="#ctx0" brushRef="#br1" timeOffset="41320.96">23016 8600 16575 0,'0'0'736'0,"0"0"160"0,0 0-720 0,3-5-176 0,-3 5 0 0,4-3 0 15,-4 3 0-15,1-5 0 0,0-4 0 0,-1 4 0 16,-1 0 848-16,1 5 144 0,-3-6 32 0,3 6 0 15,-4-4 0-15,0 2 0 0,4 2 0 0,-6 0 0 16,1-1 0-16,-1 1 0 0,1 0 0 0,-3 3 0 16,0 1-832-16,-1 2-192 0,1-2 0 0,-3 2 0 15,0 2 0-15,0-1 0 0,0 4 0 0,-6 5 0 16,1-2 704-16,-2 1 80 0,0 2 32 0,2-1 0 16,-1 0-400-16,0 1-80 0,-2 4-16 0,2 1 0 0,-3 1-80 0,4-1-32 15,5-3 0-15,-1 3 0 0,0 3-16 16,3-2-16-16,-1-1 0 0,5 0 0 0,-1 0 80 0,4 2 32 15,0-2 0-15,3-2 0 0,2-2 0 0,4 0 0 16,-1-3 0-16,0 2 0 0,2-1-32 0,3-1 0 16,0 0 0-16,4-1 0 0,2-2 48 0,3 0 0 15,-3 0 0-15,4 0 0 0,2-3-128 0,0 0-32 16,0-1 0-16,-3-4 0 0,2 1 64 0,-1-2 16 16,1 0 0-16,1 0 0 0,-3-3 32 0,2-3 0 15,1 0 0-15,1-2 0 0,3 2 16 0,-4-3 16 16,-6-4 0-16,2 0 0 0,3-1 32 0,0 1 0 15,0-1 0-15,1-2 0 0,-3-7-16 0,-2 2 0 16,-3 1 0-16,-1 0 0 0,-1-4-48 0,0 1 0 16,-5 1 0-16,0 0 0 0,-2-3 128 0,-2 0 0 0,0 0 16 0,-3 0 0 15,1-2-192-15,-2 2-32 0,-2 0-16 16,-2 1 0-16,-1 0 96 0,-1 0 0 0,-4 0 16 0,0 2 0 16,-2-1-16-16,-2 2 0 0,-2-1 0 0,0 4 0 15,-1 1-96-15,-3 1-32 0,-1 2 0 0,2 3 0 16,2-1-128-16,-1 2 0 0,-4 0 0 0,2 4 128 15,0 3-128-15,-1 1 0 0,-1 1 0 0,1-1 0 16,5 2-368-16,-1-1 0 0,1-2 0 0,2 3 0 16,1 3-1680-1,4-1-320-15,1 1-80 0,8-6-15856 0</inkml:trace>
  <inkml:trace contextRef="#ctx0" brushRef="#br1" timeOffset="42498.16">20627 10573 12319 0,'0'0'544'0,"0"0"112"0,0 0-528 0,0 0-128 0,0 0 0 0,0 0 0 16,0 0 1120-16,-2 9 192 0,2-9 32 0,-2 9 16 15,2-9-320-15,-1 11-64 0,0 0-16 0,-1 1 0 16,2 1-48-16,0 2-16 0,0-3 0 0,0 4 0 15,0 4-64-15,-1 1-32 0,-1 0 0 0,0 0 0 16,-2 0-160-16,2 2-16 0,-2-1-16 0,0 0 0 16,1-4-160-16,0 2-48 0,1 0 0 0,-2-1 0 15,1-3-208-15,2-3-64 0,1-4 0 0,0 0 0 16,-1 3-128-16,1-3 160 0,0-9-160 0,0 0 160 16,0 0-160-16,0 0 0 0,0 0-160 0,0 0 160 15,3-9-1536-15,3-1-224 0,-4-2-32 0</inkml:trace>
  <inkml:trace contextRef="#ctx0" brushRef="#br1" timeOffset="42708.36">20577 10440 23151 0,'-10'-4'1024'0,"10"4"208"0,-6-7-976 0,-1 2-256 16,4-1 0-16,3 6 0 0,0 0 608 0,0 0 80 15,-3-5 16-15,3 5 0 0,0 0-400 0,0 0-80 16,7-1-16-16,3 0 0 0,-2-4-208 0,1 2 0 16,1 5 0-16,-3-2 0 0,2 0 0 0,1 0 0 15,0 0 0-15,1-2 0 16,1 4-1728-16,0-2-400 0</inkml:trace>
  <inkml:trace contextRef="#ctx0" brushRef="#br1" timeOffset="43220.71">21521 10316 13823 0,'0'0'1216'16,"0"0"-960"-16,0 0-256 0,0 0 0 0,0 0 704 0,0 0 112 15,0 0 16-15,0 0 0 0,0 0 224 0,0 0 48 16,0 0 16-16,0 0 0 0,0 0-112 0,0 0-32 16,-9-3 0-16,2 4 0 0,-4 2-192 0,-2 1-32 15,-1 0-16-15,-3 3 0 0,-4 4-48 0,-4 0-16 16,2 2 0-16,-1-1 0 0,2-1-320 0,-4 4-64 16,0 3-16-16,1 1 0 0,3-1-96 0,1 0-32 15,3-2 0-15,3 0 0 0,4-2 0 0,4-1 0 16,0-2 0-16,3-1 0 0,1 3-144 0,2-1 0 15,2-2 0-15,4-1 0 0,1-2 0 0,4-1 0 16,2 1 0-16,2-2 0 0,2 1 0 0,2-2 0 16,0 1 128-16,1-1-128 0,0 3 128 0,-2 0-128 15,0 1 128-15,2 1-128 0,-2 0 128 0,0 0-128 16,-3 1 128-16,-2 1-128 0,0-1 208 0,-3 2-32 0,-1 4-16 16,-5-2 0-16,-1-1 160 0,-3-1 48 0,-3-1 0 0,-4 1 0 15,-2 1 256-15,-4-1 48 0,-5 1 16 0,0 0 0 16,0 1-32-16,-1 2 0 0,-4-1 0 0,0-1 0 15,-2-1-240-15,0 0-48 0,-2-1-16 0,2-2 0 16,2-5-176-16,-1-1-48 0,0-2 0 0,1-1 0 16,-1 0-128-16,1-2 160 0,2-4-160 0,5 2 160 15,-1 0-416-15,5-2-64 0,5 0-32 0,5-3 0 32,3-2-2192-32,6 3-432 0,2 0-96 0</inkml:trace>
  <inkml:trace contextRef="#ctx0" brushRef="#br1" timeOffset="44654.22">20469 11853 9215 0,'0'0'816'0,"0"0"-656"0,0 0-160 0,-6-5 0 16,-2 1 1408-16,8 4 240 0,-2-6 48 0,2 6 16 15,0 0-320-15,0 0-64 0,0 0-16 0,0 0 0 16,0 0-576-16,0 0-112 0,0 0-32 0,0 0 0 16,0 0-96-16,0 0-32 0,-3 14 0 0,3-1 0 15,0 1 48-15,0 1 0 0,-3 3 0 0,3 1 0 0,3 1-80 0,-1 2-16 16,-1-3 0-16,1 4 0 0,4 2-144 0,1-2-16 16,-2-2-16-16,2 0 0 0,3-2-240 0,2-1 176 15,2-3-176-15,1-5 160 0,0-2-160 0,1-4 192 16,0 0-192-16,2-1 192 0,0-1 48 0,-1-5 16 15,0-6 0-15,-1 0 0 0,1 5 160 0,-2-7 32 16,0-2 16-16,0-3 0 0,-3 0 64 0,0-2 16 16,1-1 0-16,-2 1 0 0,1-2-160 0,-2 2-16 15,-5-1-16-15,-1 1 0 0,1-1-160 0,-2 1-48 16,-4-2 0-16,-2 3 0 0,1 3-16 0,-2 1-128 16,0 1 192-16,2 2-64 0,0 0-128 0,1 3 0 15,1 7 0-15,0 0 128 0,-4-9-128 0,2 3-256 0,2 6 64 16,0 0 16-1,0 0-2416-15,9-3-480 0,4-3-112 0,1 1-16 0</inkml:trace>
  <inkml:trace contextRef="#ctx0" brushRef="#br1" timeOffset="45073.89">21210 11621 21183 0,'0'0'1888'0,"-7"6"-1504"0,1 2-384 0,-1 1 0 16,1-1 272-16,3 3-16 0,2 3 0 0,-2 1 0 15,1-1 128-15,-1 2 0 0,0 0 16 0,2 4 0 0,1 2-80 0,0 2 0 16,-1 0-16-16,0 1 0 0,0-2-64 0,1-1-16 16,0 0 0-16,-1-5 0 0,-2-1 32 0,2-3 16 15,-1-2 0-15,1-2 0 0,1-9 192 0,0 0 48 16,0 0 0-16,0 0 0 0,0 0 48 0,0 0 16 15,0 0 0-15,8-5 0 0,-3-2 48 0,2-4 16 16,0-3 0-16,1-2 0 0,0-4-288 0,3-4-48 16,1 1-16-16,2-1 0 0,3-2-288 0,-3 2 128 15,-4 0-128-15,4 3 0 0,3 2 0 0,0 4 0 16,0 1 0-16,-1 3 0 0,1 2 0 0,-1 4 0 16,-1 3 0-16,-2 2 0 0,-2 5 0 0,1 0 0 15,-3 4 0-15,0 2 0 0,-2 2 0 0,0 1-144 16,-3 2 144-16,1 1 0 0,-3 5 0 0,0 0 0 15,-2 0 0-15,1-2 0 0,-2 0 0 0,-2-2 0 0,1-2 0 0,-1 1-128 32,1-5-352-32,1-1-64 0,1-2-16 0,2-1 0 15,-2-8-2048-15,0 0-400 0</inkml:trace>
  <inkml:trace contextRef="#ctx0" brushRef="#br1" timeOffset="45488.73">22110 11475 15663 0,'0'0'688'0,"-8"-4"144"15,-1 2-656-15,-1-2-176 0,4 1 0 0,-3 0 0 0,1 3 1856 0,-2 0 352 16,0 1 64-16,1 0 16 0,-2 3-1056 0,0 2-208 15,-2 1-32-15,0 0-16 0,-2 2-320 0,-4 1-64 16,-2 1-16-16,1 1 0 0,-2 0-192 0,2 1-32 16,2 2-16-16,2-1 0 0,3-1-32 0,4 0-16 15,3 2 0-15,2-3 0 0,6 0-128 0,2 1-32 16,4-1 0-16,2 1 0 0,5-3-128 0,4-1 0 16,3 1 0-16,1 0 0 0,1-2 160 0,2 1-160 15,-3 2 192-15,2 2-192 0,-2-1 160 0,-1 1-160 16,-4-1 128-16,-1 1-128 0,-3 1 0 0,-2 0 128 15,-4 3-128-15,-2-4 0 0,-3 0 288 0,-4 0-32 16,-5 2 0-16,-1-1 0 0,-4 0 240 0,-3 0 32 0,0 1 16 16,-2 1 0-16,-4 0-96 0,1 1 0 0,-4-2-16 0,0-1 0 15,-1-1-208-15,-1-4-32 0,-1 0-16 0,3-3 0 16,1-5-176-16,2-1-192 0,5-2 32 0,0-3 16 31,4-2-1872-31,4-3-368 0,-1-2-80 0</inkml:trace>
  <inkml:trace contextRef="#ctx0" brushRef="#br1" timeOffset="45803.09">22592 10928 23039 0,'-11'2'2048'0,"11"-2"-1648"16,-9 0-400-16,0 5 0 0,3 5 352 0,0 2-16 15,0 1 0-15,1 5 0 0,-3 1 112 0,4 5 0 16,1 0 16-16,0 4 0 0,1 1-128 0,1 7-16 16,1 1-16-16,0 5 0 0,-1 4-48 0,3 2-16 15,2 3 0-15,-2 1 0 0,1 0-112 0,0 0 0 16,0-1-128-16,3-2 192 0,-2 1-192 0,2-4 176 15,-1-2-176-15,1-4 160 0,-1-7-416 0,1-5-96 16,-3-4-16-16,0-2-7872 0,1-3-1568 0</inkml:trace>
  <inkml:trace contextRef="#ctx0" brushRef="#br1" timeOffset="46329.11">22366 11591 24703 0,'0'0'1088'0,"0"0"240"0,0 0-1072 0,11-6-256 0,0 0 0 0,4-1 0 15,2 1 256-15,3-1-16 0,3-1 0 0,0 1 0 16,4-4 208-16,4 0 32 0,3 0 16 0,0 0 0 16,-1 0-80-16,4 1-16 0,-1 0 0 0,-2 3 0 0,-2 3-96 0,-5 0-32 15,-2 1 0-15,-7 1 0 0,-1 1 32 0,-4 0 0 16,-1 1 0-16,-3 1 0 0,-9-1 32 0,0 0 16 15,0 0 0-15,0 0 0 0,0 0 80 0,0 0 16 16,0 0 0-16,0 0 0 0,0 0 96 0,0 0 32 16,-9 5 0-16,-2 1 0 0,1 0-192 0,-2 2-16 15,0-1-16-15,-3 2 0 0,-1 0-192 0,1 2-32 16,-1 2-128-16,1 1 192 0,-2 1-192 0,1 2 0 16,1 0 0-16,1 4 0 0,6 1 0 0,1-1 0 15,0-3 0-15,3-1 0 0,1 1 0 0,3-2 0 16,3 0 0-16,-1-3 0 0,0-2 0 0,4-2 0 15,-1-3 0-15,6-1 0 0,5-3 0 0,0-3 0 16,0-2-128-16,1-2 128 0,1-2 0 0,-1-2 0 16,0-2 0-16,-1-1 144 0,2-2-144 0,-4-1 128 0,-2 0-128 0,-1 1 128 15,0 2-128-15,-5 0 0 0,-1 1 144 0,1 2-144 16,-4 2 0-16,-2 7 128 0,0 0-128 0,0 0 0 16,0 0 0-16,0 0 0 0,0 0 0 0,0 0 0 15,9 11 0-15,-2 1 0 0,-3-1 0 0,1 3 0 16,2-2 0-16,0 0 0 0,-1-1 0 0,0 0 0 15,3-3 0-15,-2 0 0 0,2-1 0 0,-2 1 0 16,4-1 0-16,-1-2 0 0,-2-1 0 0,2-1 0 16,0 0-528-16,0-3-32 15,1-2 0-15,-1-1 0 0,1-3-2336 0,0 0-480 0</inkml:trace>
  <inkml:trace contextRef="#ctx0" brushRef="#br1" timeOffset="46927.84">23347 10700 23951 0,'-10'-3'1056'0,"10"3"224"0,-6-4-1024 0,6 4-256 16,-9 2 0-16,9-2 0 0,-7 3 752 0,2 5 80 15,1 5 32-15,2 3 0 0,1 5-240 0,2 2-48 16,1 2-16-16,2 6 0 0,1 5-224 0,0 4-32 0,0 1-16 0,1 2 0 16,-2-2 80-16,0 6 16 0,2 2 0 0,-4 1 0 15,-2 2-64-15,0 2-16 0,0 1 0 0,-1-3 0 16,-2-5-128-16,0-6-32 0,1-8 0 0,0-1 0 16,-1-2 0-16,1-2 0 0,-4-2 0 0,4-6 0 15,-1-2-144-15,-1-3 192 0,0-1-192 0,1-7 192 16,3-7-64-16,0 0 0 0,0 0 0 0,0 0 0 15,0 0 80-15,-6-6 16 0,2-4 0 0,-1-1 0 16,3 0-224-16,1-1-160 0,0-1 32 0,3-2 0 16,1 1-96-16,2 2-16 0,-3 1 0 0,2 1 0 15,1-3 240-15,0 1-144 0,2 0 144 0,1 1-128 16,-4 0 128-16,3-2 0 0,-1-2-144 0,1 2 144 16,0 1 0-16,0-1 0 0,1 3 0 0,-2-4 0 15,4 0 0-15,-3 1 0 0,2 1 0 0,-2 0 0 0,2-1 128 16,0 2-128-16,0 0 128 0,1 2-128 0,-2 1 224 0,1 3-32 15,0 1-16-15,1 2 0 0,2 2 16 0,-1 1 16 16,-2 4 0-16,2 0 0 0,-2 3-64 0,1 4-16 16,-3-1 0-16,-1 5 0 0,-3 1 128 0,0 2 0 15,1 1 16-15,-3 2 0 0,-1 3 112 0,-4-2 0 16,-1 1 16-16,-2 0 0 0,0 0-16 0,-3 1 0 16,-1-2 0-16,-2-1 0 0,-1-1-64 0,0-1 0 15,-1 0-16-15,0-1 0 0,1-3-112 0,0 2 0 16,-2 0-16-16,1-3 0 0,2-3-176 0,-3-4 192 15,0-4-192-15,-1-2 192 0,1 0-336 0,-1-5-64 16,0-2-16-16,-1-4 0 16,1-4-2272-16,3 0-464 0,6 1-96 0</inkml:trace>
  <inkml:trace contextRef="#ctx0" brushRef="#br1" timeOffset="47272.05">23907 10474 26719 0,'-8'-8'2368'0,"3"4"-1888"0,-1 2-480 0,6 2 0 16,0 0 272-16,0 0-32 0,-7 6-16 0,1 6 0 15,4 3 448-15,-3 3 96 0,2 0 0 0,1 4 16 0,1 5-272 0,2 1-64 16,0 3-16-16,0 3 0 0,0 3-48 0,0 4-16 16,5 7 0-16,-5 3 0 0,0 4-48 0,1 0 0 15,2-3 0-15,-2 3 0 0,-3 3-144 0,0 1-48 16,-1 0 0-16,0-2 0 0,0-3-128 0,0-2 192 16,1-7-192-16,-3-5 192 15,2-7-736-15,0-4-144 0,0-3-16 0,0-3-16 16,1-6-1920-16,-1-5-384 0</inkml:trace>
  <inkml:trace contextRef="#ctx0" brushRef="#br1" timeOffset="47700.2">24035 11353 24639 0,'0'0'1088'0,"0"0"240"0,0 0-1072 0,0 0-256 0,0 0 0 0,11-1 0 15,0-1 848-15,2-4 112 0,7-3 32 0,2-4 0 16,3 2-224-16,2-1-64 0,0 0 0 0,1-2 0 16,1-5-64-16,-2 4-32 0,0-1 0 0,-2 1 0 15,-1-1-160-15,-2-1-48 0,1 1 0 0,-5 0 0 16,-3 5-64-16,0-1-16 0,-8 0 0 0,1 1 0 0,-5 1 80 0,-3 1 16 15,-2 2 0-15,-4-2 0 0,-3 2 64 0,-2 3 16 16,2 3 0-16,-3 4 0 0,-7 2-96 0,2 4-16 16,-1 1 0-16,-2 4 0 0,0 4-160 0,-3 3-32 15,0 1-16-15,-2 5 0 0,1 4-176 0,2 1 192 16,2 0-192-16,2 0 192 0,3 0-192 0,2 1 0 16,4 1 144-16,6-3-144 0,2-4 128 0,5 0-128 15,5-3 160-15,1-2-160 0,4-2 128 0,2-3-128 16,5-1 0-16,-1-2 144 0,2-1-144 0,3-2 160 15,4-2-160-15,2-2 160 0,2-10-160 0,4 0 0 16,4-1 0-16,2-4 0 16,2-2-1600-16,1-1-288 0,0-1-64 0,-4 3-9312 15,-2 4-1872-15</inkml:trace>
  <inkml:trace contextRef="#ctx0" brushRef="#br1" timeOffset="48457.27">21037 13317 11055 0,'0'0'976'0,"0"0"-784"0,0 0-192 0,3 4 0 15,-3-4 640-15,0 0 96 0,6 6 16 0,4 1 0 16,0 2 16-16,1-1 0 0,1-7 0 0,2 0 0 16,3 2-32-16,2-3 0 0,1-1 0 0,3-2 0 15,5-1-160-15,-3-2-16 0,1-2-16 0,3 0 0 16,3-5 80-16,1 1 16 0,-1-1 0 0,-1 0 0 16,-3 0 0-16,0-3 0 0,-5-2 0 0,-1-1 0 15,-5 2-160-15,-1 0-32 0,-5-3 0 0,-1 2 0 16,-3 3-128-16,-2 2-16 0,-3 0-16 0,-3 3 0 0,-2 0 0 15,-3 1 0-15,0 0 0 0,-3 2 0 0,-1-3 32 16,-6 4 0-16,1 0 0 0,0 1 0 0,-5 4-64 0,0 2 0 16,-1 1 0-16,-2 4 0 0,-2 2-112 0,-1 3-16 15,4 0-128-15,-1 5 192 0,2 4-192 0,-1 3 0 16,0 1 128-16,2 4-128 0,-2 1 0 0,2 1 0 16,1-1 0-16,4 0 0 0,-1 2 0 0,3-2 0 15,1-2 0-15,3 1 0 0,4-2 0 0,1 2 0 16,2 0 0-16,3 0 0 0,4-5 0 0,2 0 0 15,0-4 0-15,5-1 0 0,1 0-128 0,3-4 128 16,-1-3 0-16,2-1 0 0,3-2-128 0,1-3 128 16,-1-1 0-16,2 0 0 15,5-3-640-15,1 0 0 0,3-1-16 0,0-1-12752 0</inkml:trace>
  <inkml:trace contextRef="#ctx0" brushRef="#br1" timeOffset="49224.56">22242 13074 4607 0,'0'0'400'0,"0"0"-400"15,0 0 0-15,-2-8 0 0,0-1 2832 0,-1 4 496 16,3 5 80-16,0 0 32 0,-3-5-1760 0,-6 1-336 15,-1-1-80-15,-1 3-16 0,-4 2-288 0,-3 0-48 16,-3-1-16-16,1 2 0 0,0 5-288 0,-2 0-64 16,2 3-16-16,0 2 0 0,-2 5-160 0,1 2-48 15,-1 4 0-15,1 0 0 0,1-2-112 0,1 2-16 16,-1 1-16-16,2 2 0 0,5 2-176 0,4-4 128 16,1-4-128-16,5-1 128 0,3 1-128 0,4-4 0 15,5-2 0-15,4-4 128 0,3-2 16 0,0-4 0 0,2-3 0 0,2 0 0 16,2-2 176-16,-4-2 48 0,1-5 0 0,2 1 0 15,0-3-96-15,1-2-16 0,2-1 0 0,-2-1 0 16,2 0-80-16,-3 0-32 0,0-1 0 0,-4-1 0 16,-6 0-144-16,0 3 192 0,1 1-192 0,-2 2 192 15,1 1-192-15,0 2 0 0,-4 4 0 0,2 3 0 16,-9 1 0-16,10 4 0 0,-10-4 128 0,10 10-128 16,-1 5 0-16,-4 5 0 0,1-1 0 0,-1 2 128 15,-3 1-128-15,-1 1 128 0,-1 4-128 0,-2 1 128 16,-3 0 48-16,-2 2 0 0,-2 2 0 0,-1 3 0 15,-2 3-48-15,-1 2 0 0,-2 4 0 0,0-1 0 0,2-2-128 16,-1-2 128-16,-3-3-128 0,0-1 128 16,-1-3-128-16,2-1 128 0,1-3-128 0,2-1 128 0,3-3-128 15,0-3 0-15,3-5 0 0,2-2 128 0,3-1-128 0,2-6 0 16,0-7 0-16,0 0 128 0,7-4 128 0,3-5 0 16,2-4 16-16,2-3 0 0,4 0 144 0,3-2 32 15,3 0 0-15,-1 0 0 0,-1-1-272 0,2 1-48 16,2-1-128-16,3 2 192 0,2 2-192 0,-3 1 0 15,-2-2 0-15,-1 2 0 0,0 2 0 0,-3 1 0 16,-1 0 128-16,-1 1-128 0,-2-1 0 0,-2 2 0 16,0 3 0-16,-3-2 0 0,-2 0-256 0,-1 2-112 15,-2 0-16-15,-2 1 0 16,-6 5-2560-16,5-6-512 0,-1-5-96 0,-4 2-32 0</inkml:trace>
  <inkml:trace contextRef="#ctx0" brushRef="#br1" timeOffset="49597.86">22707 13123 17503 0,'-3'-4'1552'0,"3"4"-1232"0,-5-5-320 0,5 5 0 16,0 0 912-16,0 0 128 0,0 0 32 0,-2 8 0 15,0 4-304-15,-2 1-48 0,2 3-16 0,1 0 0 16,0 2-352-16,4 2-80 0,2 2-16 0,-2-1 0 16,0-3 0-16,3 2-16 0,2-2 0 0,0-2 0 0,2-2-48 15,1-1 0-15,-1-4 0 0,1 0 0 0,0-1 256 0,2-4 64 16,-2-4 0-16,3 0 0 0,-2-1 256 0,0-2 64 16,1-3 16-16,-3-1 0 0,1-6 64 0,0-1 16 15,-1-1 0-15,-1-2 0 0,0 0-272 0,-3-2-48 16,-1-1-16-16,1 1 0 0,-5-2-176 0,0-1-32 15,-1-3-16-15,0 2 0 0,0 0-128 0,0 3-32 16,-1 4 0-16,1 3 0 0,1 2-208 0,0 3 128 16,-1 8-128-16,0-9 0 0,1 0 0 0,-1 9 0 15,0 0 0-15,0 0 0 16,0 0-1648-16,0 0-208 0,0 0-64 0,0 0-8400 16,10 5-1696-16</inkml:trace>
  <inkml:trace contextRef="#ctx0" brushRef="#br1" timeOffset="49861.61">23256 12981 21183 0,'0'0'1888'0,"0"0"-1504"0,0 0-384 0,-5 8 0 15,-1-4 448-15,1 4 0 0,3 2 16 0,2 2 0 16,-1 3 688-16,1 1 128 0,1-1 16 0,0 4 16 15,1 3-352-15,1 1-80 0,-1 1-16 0,1-1 0 16,0 0-96-16,-1-1-32 0,1 0 0 0,0 0 0 16,2-3-368-16,-1-1-80 0,-3-2-16 0,2 0 0 15,2-2-112-15,-2-2-32 0,0-2 0 0,0 0 0 0,0-2-128 0,-3-8 128 16,0 0-128-16,0 0 128 16,0 0-1520-16,0 0-304 0,0 0-64 0,2-8-12032 15</inkml:trace>
  <inkml:trace contextRef="#ctx0" brushRef="#br1" timeOffset="50577.35">23729 13405 11055 0,'0'0'976'0,"0"0"-784"16,0 0-192-16,0 0 0 0,0 0 1568 0,0 0 272 16,9-8 48-16,2 0 16 0,-2 1-320 0,2-2-64 15,0-3-16-15,3-3 0 0,-2-1-256 0,2-1-48 16,0 2-16-16,1-5 0 0,-1-2-176 0,0-2-48 16,2-1 0-16,-1-2 0 0,-1 0-208 0,3-3-48 15,0-1-16-15,1 1 0 0,1-2-128 0,-1-2-32 0,1-3 0 16,-3 0 0-16,-4-3-128 0,-4-2-16 0,1 0-16 0,0-6 0 15,-1-2-112-15,-2-1 0 0,0 4-16 0,-4 1 0 16,1-1-240-16,-3 6 176 0,-2 3-176 0,0 6 160 16,1 5-160-16,-4 5 0 15,1 4 144-15,-1 5-144 0,-2 3 240 0,7 10-32 0,0 0 0 0,-10 6 0 16,-5 1-16-16,0 8-16 0,2 4 0 0,-1 4 0 16,-3 4-176-16,3 1 0 0,3 2 0 0,1 5 0 15,-2 7 0-15,3 4 0 0,2 3 0 0,1 0 0 16,2 0 0-16,0 1 0 0,1 1 0 0,2-1 0 15,1-3 0-15,1-2 0 0,1 0 0 0,3 0 0 16,3-2 0-16,-1-5 0 0,0-5 0 0,-1-3 0 16,5-1 0-16,-2-3 0 0,2-5 0 0,0-3 0 15,-3-4-1760-15,1-4-224 0,-1-1-64 0</inkml:trace>
  <inkml:trace contextRef="#ctx0" brushRef="#br1" timeOffset="50740.5">23430 12746 30399 0,'-18'-9'1344'0,"8"7"288"0,1 2-1312 0,0 1-320 15,9-1 0-15,0 0 0 0,-6 5 896 0,6-5 128 16,0 0 0-16,0 0 16 0,0 0-848 0,0 0-192 16,0 0 0-16,13-2 0 15,-1 1-1376-15,4-2-288 0,0-3-48 0</inkml:trace>
  <inkml:trace contextRef="#ctx0" brushRef="#br1" timeOffset="53663.75">15591 8261 2751 0,'0'0'256'0,"0"0"-256"0,0 0 0 0,0 0 0 16,0 0 1568-16,0 0 272 0,-7 2 48 0,7-2 16 16,0 0-1040-16,-5 1-208 0,-4-3-32 0,9 2-16 15,0 0-64-15,0 0-16 0,0 0 0 0,0 0 0 16,0 0 112-16,0 0 32 0,0 0 0 0,0 0 0 16,0 0-32-16,0 0 0 0,0 0 0 0,0 0 0 15,0 0-32-15,0 0-16 0,0 0 0 0,0 0 0 0,0 0 144 0,0 0 32 16,0 0 0-16,0 0 0 0,5-8-192 0,1 2-16 15,1 0-16-15,-1 0 0 0,-1-2-160 0,1 0-16 16,1 0-16-16,-1-1 0 0,2-1-96 0,-1 0 0 16,1 0-16-16,-1 0 0 0,2 0-16 0,0 0 0 15,-1-1 0-15,2 1 0 0,0 1-16 0,1-1 0 16,1 0 0-16,-1-1 0 0,0-1-16 0,1-2-16 16,2 1 0-16,-3 0 0 0,1 0-16 0,1-1 0 15,1-2 0-15,-1 1 0 0,-2-1-160 0,4 1 192 16,1 2-192-16,-1-3 192 0,-2 1-192 0,-1 0 192 15,1 1-192-15,0 2 192 0,0 1-16 0,-2-2 0 16,2-1 0-16,0 1 0 0,0 3-32 0,0-2 0 16,-3-2 0-16,2 1 0 0,0 2-144 0,1 0 160 15,-3-1-160-15,1-1 160 0,1 0-160 0,2-1 160 0,-3 2-160 0,1-1 160 16,0 0-160-16,0 1 0 0,2 1 0 0,-3 0 0 16,0-1 0-16,0 0 0 0,2 1 128 0,0 0-128 15,0-1 0-15,-2-1 0 0,-1 2 144 0,-2 0-144 16,3 0 128-16,2 2-128 0,-4-1 128 0,2 0-128 15,2-1 208-15,-1 0-16 0,-4 0-16 0,3-1 0 16,2-3-48-16,-1 2 0 0,-1-1 0 0,1 0 0 16,1-3-128-16,1 1 192 0,-3-2-192 0,2 4 192 15,1-2-192-15,-1 2 0 0,-1 0 144 0,1-1-144 16,-2 0 0-16,1-2 0 0,-1 1 0 0,2 1 128 16,-3-1-128-16,1 2 0 0,0-3 128 0,0 2-128 15,0-2 0-15,0 0 128 0,0 3-128 0,-1-2 0 16,0 1 0-16,2-1 144 0,-2 1-144 0,1 0 0 0,1-3 128 0,1 1-128 15,-3-1 0-15,1 0 0 0,0 1 0 0,0-1 0 16,-1-2 128-16,2 5-128 0,2 2 0 0,-2-1 0 16,-1 2 0-16,0 0 0 0,1-1 128 0,-2 1-128 15,0-2 0-15,-1 1 0 0,-2 1 0 0,3 1 160 16,-2 0-160-16,0 1 128 0,-1 1-128 0,1 0 128 16,-3 0-128-16,2 0 128 0,-2-1-128 0,1 1 128 15,0 2-128-15,0-2 128 0,-1 0-128 0,3 0 0 16,-1 1 144-16,0-1-144 0,-2 0 0 0,0 0 0 15,1-2 0-15,0 1 128 0,2 1-128 0,-3 2 0 16,0-2 0-16,1 0 0 0,-3 0 0 0,2 2 0 16,2-1 0-16,-4 0 128 0,1 1-128 0,0-1 128 15,1-1-128-15,-1 0 128 0,0 4-128 0,1-3 0 0,-2-2 0 16,1 2 128-16,1 4-128 0,1-4 0 0,-1 0 0 0,0-1 0 16,1 0 0-16,-3 1 0 0,1 3 0 0,1-2 128 15,0-3-128-15,1 1 0 0,0 0 0 0,-1 0 0 16,1 1 0-16,1-1 0 0,-4-2 0 0,3 4 0 15,0 1 0-15,-1-1 128 0,-1-1-128 0,1 0 0 16,-3 0 0-16,-2 8 0 0,2-7 0 0,1-1 0 16,1 0 0-16,0 0 0 0,-2 2 0 0,1-3 128 15,0 1-128-15,-2 1 0 0,-2-1 0 0,1 8 0 16,0 0 0-16,4-8 0 0,-1-1 0 0,-3 9 0 16,3-6 0-16,-3 6 0 0,0 0 0 0,2-6 0 15,-2 6 0-15,0 0 0 0,0 0 0 0,0 0 0 0,4-4 0 16,-4 4 0-16,0 0 0 0,0 0 0 15,0 0 0-15,0 0 0 0,0 0 0 0,-4 10-128 0,0 1 128 0,0 0 0 16,4-2 0-16,-3 1 0 0,-4 1-144 0,2 1 144 16,0-1-160-16,1 4 160 0,-4 2-176 0,2 1 176 15,1 0-192-15,-3 2 192 0,2 1-160 0,-3-1 160 16,2 0-128-16,-1 3 128 0,1 3 0 0,-3-1-160 16,1 0 160-16,1-2 0 0,-2 0 0 0,1 1 0 15,0-2 0-15,-1 1 0 0,0 0 0 0,0 0 0 16,0-2 0-16,-1 0 0 0,3 2 0 0,-1-1-128 15,-2 0 128-15,1 0 0 0,0-1 0 0,0 2-128 16,0-1 128-16,0 3 0 0,-1-4-144 0,1 0 144 16,-1-2 0-16,-2-1-144 0,2 1 144 0,-2-1 0 15,-2-3-144-15,-2 1 144 0,0 2-144 0,0 0 144 16,1-1-192-16,-2 1 192 0,-1 1 0 0,-1 0 0 0,4 2 0 16,-1-2 0-16,0-3-128 0,0 1 128 0,1 2 0 0,-1-4 0 15,1 0 0-15,0 1 0 0,0-5 0 0,-1 1 0 16,2 2 0-16,0 1 0 0,0-1 0 0,-1-1 0 15,-1-1 0-15,-1 4 0 0,1-2 0 0,0 0 0 16,-3-1 0-16,1 2 0 0,3-1 0 0,-3 0 0 16,0 1 0-16,3-3 0 0,1-1 0 0,1 0 0 15,0 0-128-15,2 1 128 0,-2-2 0 0,5 1 0 16,0 0 0-16,-1 1-128 0,2-1 128 0,0 0 0 16,1-1 0-16,0-2 0 0,3 1 0 0,-2-1 0 15,2-3 0-15,4-5 0 0,-6 8 0 0,6-8 0 16,0 0-128-16,0 0 128 0,0 0 0 0,0 0 0 15,0 0-144-15,0 0 144 0,0 0 0 0,0 0-144 0,0 0 144 0,0 0-192 16,0 0 192-16,7-8-192 0,1 2 192 16,-5-3 0-16,2 1-144 0,3 0 144 0,-2-1 0 0,4-1-144 15,-3-2 144-15,4 0 0 0,1-3 0 0,4-1 0 16,1-3 0-16,3-1 0 0,3-2 0 0,-1-1 0 16,4-2 0-16,0-1 0 0,0-3 0 0,1-1 0 15,-3-2 0-15,2-1 0 0,2-1 0 0,-1 1 0 16,-1-3 0-16,1 2 0 0,3 0 0 0,1 1 0 15,-2 0 0-15,3-5 0 0,1 1 0 0,1 0 0 16,4-1 0-16,-4 1 0 0,0-2 0 0,-1 2 0 16,-1-1 0-16,-1 4 0 0,-2 5 0 0,1-1 0 15,-2-1 0-15,0 1 0 0,-1 2 0 0,-2 1 0 16,-2 3 0-16,-2 1 0 0,2 0 0 0,-2 3 0 16,-4 5 0-16,1 1 0 0,-1 0 0 0,-5 4 0 0,-4 1 0 0,0 4 0 15,-8 5 0-15,8 0 0 0,-8 0 0 0,0 0 0 16,0 0 0-16,4 9 0 0,-4-9 0 0,-2 12 0 15,-5 2 0-15,0 3 0 0,-8 2 0 0,-1 3 0 16,-6 6 0-16,-1 3 0 0,-1 4 0 0,-5 3 0 16,-6 2 144-16,-1 6-144 0,-5 4 128 0,-2 4-128 15,0 4 224-15,-5 2-32 0,-5-1-16 0,-2 0 0 16,-3 1 128-16,-1 2 16 0,1 6 16 0,0-2 0 16,0-3-16-16,1-1 0 0,-3-7 0 0,3 1 0 15,3 0-160-15,6-3-32 0,5-4-128 0,7-2 192 16,4-6-192-16,4-3 0 0,5-5 0 0,5-5-160 15,5-4-1680-15,4-7-336 0,3-5-64 0</inkml:trace>
  <inkml:trace contextRef="#ctx0" brushRef="#br1" timeOffset="57340.84">14856 10169 4607 0,'0'0'192'0,"0"0"64"0,0 0-256 0,-9-4 0 16,3-2 0-16,1 0 0 0,5 6 1008 0,-9-2 144 16,3-2 48-16,-2-1 0 0,3 1-736 0,5 4-144 15,-7-2-16-15,7 2-16 0,-7-5 208 0,7 5 32 16,-4-4 16-16,4 4 0 0,0 0 48 0,0 0 16 16,-5-7 0-16,5 7 0 0,0 0 240 0,0 0 48 15,0 0 16-15,0 0 0 0,0 0-304 0,0 0-64 16,0 0-16-16,11 1 0 0,0 1-208 0,0 2-64 0,3 0 0 0,1 3 0 15,2 3-128-15,1 1-128 0,1 1 192 0,3 5-192 16,1 1 288-16,3 2-48 0,0 0-16 0,0 2 0 16,2 1 16-16,-2 4 0 0,2 4 0 0,-2-1 0 15,-1-3 32-15,0 4 16 0,-2 3 0 0,-2 1 0 16,-2 0-64-16,2-3-16 0,1-2 0 0,-1 1 0 16,0 1-80-16,-2 0-128 0,1-2 176 0,-1 0-176 15,2-5 336-15,-3 3-32 0,-2 2-16 0,3-2 0 16,0-1 96-16,1 0 32 0,-3 2 0 0,2-2 0 15,0 0-80-15,0-4-16 0,1-2 0 0,-2 1 0 16,-1 1-96-16,0 0-32 0,1-2 0 0,-3 0 0 16,0 0-32-16,1 1-16 0,-1 1 0 0,1-5 0 15,-2-2-144-15,0-1 128 0,0 1-128 0,0-1 128 0,-2 0-128 16,-2 0 160-16,1-2-160 0,0-1 160 0,-4 4-160 0,2-2 0 16,-2-3 144-16,0-1-144 0,-3-1 128 0,0 0-128 15,-1-1 128-15,-3-8-128 0,0 0 128 0,0 0-128 16,0 0 128-16,0 0-128 0,0 0 176 0,0 0-48 15,0 0 0-15,0 0 0 0,0 0 48 0,0 0 0 16,0 0 0-16,0 0 0 0,-6-9-176 0,-2 0 192 16,-2-2-192-16,-1-1 192 0,-2-4-192 0,1-1 128 15,-1-4-128-15,-3 4 128 0,-1 0-128 0,0-1 0 16,0-4 0-16,-2 2 0 0,0 1 0 0,1 0 128 16,-3 0-128-16,1-2 0 0,0-1 0 0,-3 1 0 15,0 1 0-15,-2-2 0 0,1-6 0 0,-2 0 0 16,-3-2 128-16,2-1-128 0,2-2 0 0,-3 0 0 0,3-1 0 15,-2 3 0-15,0 3 0 0,1-1 0 0,0-2 0 0,2 4 0 16,1 2 0-16,2 2 0 0,1 1 0 0,-2-4 0 16,1-2 0-16,3 0 0 0,-3 3 0 15,0 0 0-15,1-2 0 0,-1 3 0 0,2 0 0 0,1 4 0 16,-1 5-144-16,1-1 144 0,-1-1 0 0,-1 0 0 16,1 1-176-16,2 2 176 0,0 4-160 0,-2-1 160 15,4-2 0-15,2 2 0 0,-2 1-128 0,2 2 128 16,1 0 0-16,1 0 0 0,0-1 0 0,0 3 0 15,0 1 0-15,3 1 0 0,0-2 0 0,2 2 0 16,6 4-128-16,-8-2 128 0,8 2 0 0,-6-1-144 16,6 1 144-16,0 0 0 0,0 0 0 0,0 0-128 15,0 0 128-15,0 0 0 0,9 0-144 0,1 3 144 0,1 4 0 16,4-2 0-16,0-2-144 0,1 5 144 0,1 2 0 16,4 1-128-16,2 2 128 0,4 2 0 0,1 0 0 0,4 4 0 15,0 2 0-15,4 1 0 0,1 2-128 0,3 2 128 16,1 3 0-16,2 2 0 0,-1 3 0 0,3 0 0 15,1 0 0-15,3 0 0 0,0 1 0 0,-1 3 0 16,0 0 0-16,-3 2 0 0,-2-2 0 0,0 3 0 16,-5 2 0-16,1-1 144 0,-5-3-144 0,2 1 0 15,1-5 0-15,-5 3 0 0,-2 2 0 0,-5-3 0 16,3-1 0-16,-2 0 0 0,-3-3 0 0,0 1 0 16,-1 1 128-16,0-1-128 0,-4-4 0 0,0-4 0 15,-4 1 144-15,1-4-144 0,0 0 128 0,-1-2-128 0,-4-1 160 16,2-4-160-16,-1 1 160 0,-3-2-160 15,-1-2 160-15,0-1-160 0,0 1 144 0,-3-1-144 0,0-1 128 0,1-3-128 16,-5-8 144-16,0 0-144 0,3 9 160 0,-3-9-160 16,0 0 128-16,0 0-128 0,0 0 0 0,0 0 144 15,0 0-144-15,0 0 160 0,0 0-160 0,0 0 160 16,-11-2 16-16,2-1 0 0,0-3 0 0,1-1 0 16,0-6-48-16,-3 1 0 0,1 0 0 0,0-2 0 15,-2-3-128-15,-1-1 128 0,-1-3-128 0,-1-1 128 16,0-2-128-16,-3-3 0 0,0-1 144 0,-1-2-144 15,1-1 0-15,-3 1 0 0,0 4 0 0,-1-5 128 16,0-2-128-16,0 2 0 0,-3 3 0 0,-1-1 0 16,-1 0 0-16,0-1 0 0,2 0 0 0,-2 0 0 15,1 2 0-15,-2-4 0 0,1-3 0 0,-2 1 128 0,-1 1-128 16,2 2 0-16,-6 1 0 0,1-1 0 0,0-3 0 0,-1 7 0 16,0 1 0-16,-4 1 0 0,3-2 0 15,1-2 0-15,1-2 0 0,-1 3 0 0,0-1 0 0,0 0 0 16,-2-2 0-16,2 3 0 0,0 3 0 0,2 4 0 15,-1 2 0-15,1 0 0 0,2 0 0 0,0 1 0 16,1 5 0-16,4 0 0 0,2-3 0 0,2 2 0 16,2 1 0-16,1 2 0 0,0 2 0 0,3 1 0 15,1-1 0-15,2 3 0 0,0 1 0 0,0 2 0 16,4-1 0-16,0 0-128 0,2 0 128 0,6 4 0 16,0 0 0-16,0 0 0 0,0 0 0 0,0 0 0 15,0 0 0-15,0 0 0 0,0 0 0 0,9 0 0 16,2 0 0-16,1 2-128 0,1 4 128 0,3 3 0 15,0-1 0-15,2 2-128 0,4-1 128 0,1 2 0 0,1 2 0 16,5 3 0-16,1-2 0 0,6 5 0 0,3 4 0 0,5 1 176 16,2 0-176-16,4 5 0 0,2 3 0 15,3 4-176-15,2 4 176 0,1 0 0 0,4 1-144 0,0 1 144 16,3-3 0-16,-3 5 0 0,-7 3 0 0,2-1 0 16,1-6 0-16,-3 4 0 0,0 3 0 0,-3 0 0 15,0-1 0-15,-2-3 0 0,-2-3 0 0,-3 3 0 16,-3 1 0-16,0 3 0 0,0 1 0 0,1 1 0 15,-4-1 0-15,-2 2 0 0,-1-4 0 0,-3-2 0 16,-3-6 0-16,-1-1 0 0,-5-3 0 0,-2-1 0 16,-2-3 0-16,-3-1 0 0,1-6 0 0,-3 0 0 15,-2 0 0-15,-2-4 0 0,-1-2 0 0,0-2 0 16,-1-2 128-16,-1-1-128 0,-1 0 0 0,-2-2 128 16,-5-10-128-16,5 6 128 0,-5-6-128 0,0 0 128 0,0 0 0 15,0 0-128-15,0 0 192 0,0 0-64 0,0 0 32 0,0 0 0 16,0 0 0-16,0 0 0 0,-3-9-32 0,-2-2-128 15,-4 0 192-15,-2-1-64 0,-1-4-128 0,0 0 128 16,-3-3-128-16,0-1 128 0,-3-2-128 0,1-2 0 16,-5-3 0-16,0-1 0 0,-5 2 0 0,0-3 0 15,-3-2 128-15,-3 1-128 0,-2-3 0 0,-1 0 0 16,0 0 0-16,0-4 128 0,0 0-128 0,-1-2 0 16,1 0 0-16,-1-1 0 0,-6-2 0 0,2 1 0 15,4-1 128-15,-5 3-128 0,-2 2 0 0,1-2 0 16,0-1 0-16,2-2 0 0,4 2 0 0,-3 4 128 15,3-1-128-15,-3-1 128 0,3-1-128 0,0 2 0 0,0 4 0 0,3 0 0 16,-1 0 0-16,3 0 0 0,1 0 0 16,5 3 0-16,-3 1 0 0,4-1 0 0,2 1 0 0,0 2 0 15,1 5 0-15,0 2 0 0,0 2-192 0,2-1 192 16,-2-2-144-16,2 2 144 0,0 4 0 0,3 1 0 16,-2-1-128-16,2 3 128 0,1 1 0 0,3 2 0 15,2 2-144-15,0 0 144 0,2-1 0 0,1 3-144 16,2 2 144-16,6 3 0 0,0 0-144 0,0 0 144 15,0 0 0-15,0 0 0 0,0 0 0 0,0 0 0 16,0 0-144-16,10 2 144 0,2 0-192 0,0 5 192 16,-2 1-144-16,5 5 144 0,7-2 0 0,2 3-144 15,3 2 144-15,1 4 0 0,1 2 0 0,3 1-128 16,2-1 128-16,3 7 0 0,4 4-144 0,4 2 144 16,4 1 0-16,2 3 0 0,2 0 0 0,1 4 0 0,-1 1 0 0,3 1 0 15,2 1 0-15,1 4 0 0,-1 8-176 0,-2 3 176 16,3 1-128-16,-3-3 128 0,-4-3 0 0,-2 1 0 15,-3 0 0-15,-1 1 0 0,-1-1 0 0,-4-4 0 16,-5-5 0-16,-2-2 0 0,-2-1 0 0,-3-5-128 16,-4-5 128-16,-2-1 0 0,-3-1 0 0,-2 0 0 15,-4-2 0-15,-1-2 128 0,-3-2-128 0,-1-3 0 16,-3-3 0-16,1-3 0 0,-4-1 0 0,1-4 0 16,-2-4 0-16,0 0 128 0,-1 0-128 0,-1-9 0 15,0 0 0-15,0 0 0 0,0 0 0 0,0 0 176 16,0 0-16-16,0 0 0 0,0 0-160 0,0 0 0 15,-9-9 0-15,1-1 128 0,-2-5 64 0,-1-4 0 16,-1-2 0-16,-2-1 0 0,-2-1-192 0,-3-2 0 16,-1-3 0-16,-2 3 128 0,-2 1-128 0,-2-4 0 0,-2-2 0 15,-3-2 0-15,-3 0 0 0,0-2 0 0,0-3 0 0,-3-3 0 16,-1-6 128-16,-1-2 0 0,-4 0 0 0,-1-1 0 16,-1 0-128-16,-3-1 0 0,0 1 0 0,-3 1 0 15,1-1 0-15,0 3 0 0,3-1 0 0,0-3 0 16,-2-2 0-16,0 5-176 0,2 6 48 0,0 4 0 15,1-1 128-15,4 2-160 0,5 2 160 0,4 6-160 16,3 2 160-16,5 2 0 0,1-1 0 0,4 5 0 16,2 5 0-16,4 4 0 0,2 3 0 0,2 1-128 15,2 3 128-15,8 4 0 0,0 0-144 0,0 0 144 16,0 0-176-16,6 10 48 0,3-2 0 0,3 4 0 16,3 5 128-16,4 2-160 0,2-1 160 0,5 1-160 15,4 4 160-15,2 3-128 0,5 2 128 0,6 1-128 0,3 2 128 16,5 6 0-16,4 7 0 0,-1 2 0 0,3 4 0 0,3 2 0 15,4 1-176-15,1 4 176 0,-1 0 0 16,-1 1 0-16,-1-1 0 0,-1 5 0 0,-3 4 0 0,0 0 0 16,2-2 0-16,-4-4 0 0,1-3 0 0,-1 1 0 15,-6-1 0-15,-4-6 0 0,-5-2 0 0,-3-5 0 16,-2-2 0-16,2-4 0 0,-4-2 0 0,0-4 0 16,-3-3 0-16,-4 0 0 0,-4-1 0 0,-1-1 160 15,-2-4-160-15,-3-2 128 0,-3-5-128 0,-2 1 0 16,-2-2 0-16,-2-3 0 0,-4-3 0 0,-1-1 0 15,2 0 128-15,-5-8-128 0,0 9 0 0,0-9 0 16,0 0 0-16,-9 3 0 0,0 5-272 0,-4-3-96 0,-3-4-16 16,-3-1-9776-16,1-1-1952 15</inkml:trace>
  <inkml:trace contextRef="#ctx0" brushRef="#br1" timeOffset="70454.47">16193 17672 5519 0,'-4'7'240'0,"2"-1"64"16,-1-2-304-16,3 3 0 0,-2-3 0 0,-1 1 0 15,0-1 2960-15,3-4 544 0,0 0 96 0,0 7 32 16,-2-2-1696-16,2-5-336 0,-2 5-64 0,2-5 0 0,0 0-384 0,0 0-80 15,0 0-16-15,0 0 0 0,0 0 0 0,0 0 0 16,0 0 0-16,0 0 0 0,0 0-16 0,0 0 0 16,0 0 0-16,0 0 0 0,0 0-256 0,0 0-48 15,0 0-16-15,0 0 0 0,0 0-192 0,5-10-32 16,1 0-16-16,-3 0 0 0,1 0-32 0,0-1 0 16,0 0 0-16,-1-2 0 0,0-2 0 0,1-1-16 15,1-3 0-15,0-1 0 0,0-2-80 0,2 2-16 16,-2-2 0-16,1-2 0 0,-1-2-64 0,1 0-16 15,1-1 0-15,-3 0 0 0,0-1-80 0,1 1-32 16,0-2 0-16,3 1 0 0,1-1-144 0,-3-1 128 16,-3-1-128-16,1 3 128 0,3 3-128 0,1-2 128 15,1 0-128-15,0-1 128 0,0 2-128 0,0 0 0 0,-2 2 0 0,1 2 0 16,0 2 0-16,-1 2 192 0,1 0-192 0,0 1 192 16,-2 2-192-16,2 3 0 0,0 1 0 0,-2 0 0 15,0 2 0-15,0 2 0 0,-1 1 0 0,1 1-176 16,0-1 176-16,-6 6 0 0,0 0 0 0,5-4 0 15,-5 4 0-15,0 0 0 0,11 4 0 0,-4 2 0 16,1 2 0-16,-3 3 0 0,1 3 0 0,-1 1-128 16,2 3 128-16,1 1 0 0,-4 5 0 0,3 2-128 15,-1 4 128-15,1 4 0 0,0 3 0 0,0 2 0 16,2-1 0-16,-3 2 0 0,3-1 0 0,-2 0 0 16,2-4 0-16,-3-1 0 0,4-1 0 0,0-1-128 15,0-2 128-15,1-2 0 0,3 0 0 0,-3-4 0 16,1-4 0-16,0 0 0 0,1-1 0 0,1 1 0 0,-2-2 0 15,1-2 0-15,-1 0 0 0,3-2 0 0,0-3 0 0,1-1 0 16,1-2 0-16,-1-3 0 0,0 0 0 0,-2-3 0 16,0 0 128-16,-1-2-128 0,0-4 176 0,-3 0-48 15,0-2 0-15,1-3 0 0,-3-2 16 0,2-2 0 16,-1-3 0-16,-1 0 0 0,-2-1 80 0,0-4 16 16,-1-1 0-16,1-1 0 0,-1 0-48 0,2-1-16 15,0-1 0-15,-3-2 0 0,0 0-16 0,1-3 0 16,-1-2 0-16,1-2 0 0,-3-2 0 0,0-1 0 15,2-1 0-15,-1-2 0 0,0 0 16 0,0-2 0 16,2 1 0-16,-2 5 0 0,0 5 0 0,0 4 0 16,2 0 0-16,-1 2 0 0,-3 2-16 0,2-3 0 15,0 1 0-15,0 5 0 0,-1 5-32 0,2 0 0 16,-4-2 0-16,0 4 0 0,1 2-128 0,0 0 160 16,0-1-160-16,0 1 160 0,-1 5-160 0,0 6 0 0,0 0 0 0,0 0 0 15,0-5 0-15,0 5 0 0,0 0 0 0,0 0 0 16,0 0 0-16,0 0-224 0,0 0 80 0,0 0 16 31,0 0-624-31,0 0-112 0,0 0-32 0,0 13 0 16,0 2-1152-16,1-1-256 0,1-6-32 0,2 3-16864 0</inkml:trace>
  <inkml:trace contextRef="#ctx0" brushRef="#br1" timeOffset="71272.92">18157 16651 17679 0,'11'-11'768'0,"-4"4"192"0,-7 7-768 0,9-5-192 15,-1-2 0-15,-3-1 0 0,-2-1 1456 0,0 0 256 16,2 0 48-16,-3 1 16 0,-2-3-112 0,0 4 0 0,0 7-16 16,-2-8 0-16,-2-1-368 0,1 2-80 0,3 7-16 15,-8-7 0-15,-1 0-176 0,0 3-48 0,-1 0 0 0,1 2 0 16,1 1-208-16,-2 2-48 0,-4 1-16 0,-1 3 0 15,-1-2-320-15,0 3-64 0,-2 0-16 0,1 2 0 16,-1 0-96-16,3-2-32 0,-4-1 0 0,2 2 0 16,0 3 112-16,0 3 32 0,-1 1 0 0,-2-1 0 15,-2-1 16-15,0 2 0 0,-1 2 0 0,-1 5 0 16,-2 2-32-16,2 0 0 0,-2 0 0 0,5 3 0 16,0 5-144-16,1 0-16 0,1 3-128 0,0-2 192 15,2 2-192-15,2 1 144 0,0 1-144 0,3-1 128 16,-1-1-128-16,2 2 0 0,1 1 0 0,2 0 0 15,3-2 144-15,-1-2-144 0,3-2 160 0,0-1-160 16,1-2 192-16,2-1-64 0,3 2-128 0,0-3 192 0,2 3-64 16,-1-3-128-16,0 0 176 0,4-2-176 0,1 0 128 0,1-2-128 15,-1-1 0-15,4-3 0 0,2-2 144 0,3 1-144 16,-2-3 0-16,4-3 144 0,-1 0-144 0,3-1 128 16,2-2-128-16,6-2 128 0,1-1 0 0,0-2 0 15,0-1 0-15,-2-1 0 0,-3-1-128 0,1-2 192 16,-1-2-192-16,-1-1 192 0,0 0-48 0,2-2 0 15,-1-3 0-15,3 0 0 0,0-1 32 0,1 0 0 16,1-2 0-16,0 0 0 0,-1 1-16 0,-2-1 0 16,1-2 0-16,-3 0 0 0,-4-1 0 0,0 1 0 15,-1 0 0-15,-3-2 0 0,-2-2 16 0,1 0 0 16,-1 1 0-16,0 0 0 0,-1-1-16 0,1-1 0 16,-1 0 0-16,-1 0 0 0,-1-2 0 0,-2-1 0 0,0-1 0 0,3-4 0 15,-2-2-32-15,-3-3 0 0,-4-3 0 0,-3 2 0 16,-1 2 0-16,2-3-128 0,-1-4 192 0,-2 1-64 15,-4 3-128-15,2 3 192 0,1-1-192 0,-3 5 192 16,-2-2 0-16,0 2 0 0,-4 1 0 0,-1 2 0 16,1 0 0-16,-4 2 0 0,-2 2 0 0,1 2 0 15,-1 1-64-15,0 3-128 0,-1-1 192 0,-2 1-64 16,0 3-128-16,-2 1 0 0,-2 0 144 0,-2 2-144 16,-5 2 0-16,-1 3 144 0,-4 1-144 0,3 1 0 15,6 1-176-15,-3 5-144 0,0 1-16 0,4 4-16 16,2 1-1488-16,3 5-288 15,-1 1-64-15,5 3-19744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1:23.1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16823 8972 12895 0,'0'-17'576'0,"1"13"112"0,1-3-560 0,-2 7-128 15,0 0 0-15,6-5 0 0,-3-2 0 0,0 2 0 0,-1-1 0 0,1 1 0 16,-1-1 848-16,0 2 144 0,-1-2 32 0,-1 1 0 15,0 0 0-15,0-1 0 16,0-3 0-16,0 1 0 0,0 2 0 0,1 0 0 0,-1 6 0 0,2-8 0 16,0 0-832-16,0 0-192 0,-1 1 0 0,1 2 0 15,0-4 864-15,0 2 128 0,-2-1 32 0,3 3 0 16,-3 5-832-16,0 0-192 0,1-6 0 0,-1 6 0 16,0 0 0-16,0 0 0 0,0 0 0 0,0 0 0 15,0 0 0-15,0 0 0 0,-1 9 0 0,-2 4 0 16,-1 0 864-16,1 2 128 0,-1 4 32 0,1 2 0 15,-1 1-832-15,-1 4-192 0,1 4 0 0,1 2 0 16,-2 0 0-16,3 1 0 0,0 0 0 0,0 1 0 16,-1 2 0-16,1-1 0 0,-2-1 0 0,2-2 0 0,1-1 0 15,1 0 0-15,0 0 0 0,0-2 0 0,-2-1 864 0,1-3 128 16,0-3 32-16,1-1 0 0,-1-1-832 0,0-3-192 16,1-3 0-16,0 1 0 0,-1-1 0 0,1-1 0 15,-3-5 0-15,0-1 0 0,0-3 864 0,3-4 128 16,-2 7 32-16,2-7 0 0,0 0-832 0,0 0-192 15,0 0 0-15,-2-4 0 0,0-2 0 0,0-2 0 16,2-2 0-16,0-2 0 0,0-1 864 0,0 2 128 16,0-3 32-16,2-3 0 0,-2-1-832 0,0-5-192 15,0-1 0-15,0-1 0 0,2 2 0 0,0-2 0 16,0-3 0-16,1 1 0 0,3-1 0 0,-3 0 0 16,1-2 0-16,-1 0 0 0,-1-4 0 0,1 5 0 15,-2 6 0-15,2 0 0 0,-1-5 0 0,0 1 0 0,1 3 0 16,2 2 0-16,-2 3 0 0,1 2 0 0,0 1 0 15,-1 3 0-15,-2 2 0 0,1 2 0 0,2 2 0 0,-2 0 0 16,-1 2 0-16,-1 5 0 0,0 0 0 0,0 0 0 16,0 0 0-16,0 0 0 0,0 0 0 0,-2 9 0 15,0 4 0-15,-2 1 0 0,2 0 0 16,-5 15 0 0,3 2-768-16,-3 0-208 0,0 1-48 0,2-6 0 0,-1 2 1648 0,1 4 320 0,1 4 64 0,0-4 16 15,-3-1-832-15,3-2-192 0,-2 0 0 0,3-2 0 16,1-4 0-16,-1-2 0 0,1-2 0 0,-2 3 0 15,2-6-768 1,0-2-208-16,1-5-48 0,1-9 0 0,0 0 1648 0,0 0 320 0,0 0 64 0,0 0 16 16,0 0-832-16,3-5-192 0,1-4 0 0,-2-3 0 0,-2 0 0 15,1-2 0-15,0-4 0 0,2 0 0 16,0 2 0-16,0-2 0 0,0-3 0 0,0-1 0 0,-1-1 0 0,0-1 0 16,0 1 0-16,0 0 0 0,1 1 0 0,0 3 0 15,0 2 0-15,1 6 0 0,-2 3 0 0,0 1 0 16,-2 7 0-16,0 0 0 0,0 0 0 0,0 0 0 15,4 9 0-15,3 4 0 16,-2-1-768-16,1 4-208 0,-1 1-48 0,3 0 0 16,-1-2-2448-16,2 3-496 0,0 4-112 0,-2 1-16 0</inkml:trace>
  <inkml:trace contextRef="#ctx0" brushRef="#br0" timeOffset="978.12">16655 10301 16575 0,'0'0'368'0,"0"0"80"0,0 0 0 0,-6 9 16 0,3-6-464 0,3-3 0 16,-6 1 0-16,2 0 0 0,-1 1 912 0,0-2 96 15,1-3 16-15,-1-1 0 0,5 4 816 0,0 0 160 16,-4-3 48-16,0 0 0 0,1 0-832 0,3 3-144 15,-1-6-48-15,1-1 0 0,2-1-816 0,3-1-208 0,0 0 0 0,4-1 0 16,1-1 0-16,3-1 0 16,1 0 0-16,3 0 0 0,3 0 864 0,-1 0 128 0,-2 0 32 0,2 1 0 15,-2-2-832-15,4 4-192 0,2 1 0 0,-3 2 0 16,0-1 0-16,0 3 0 0,-1 4 0 0,-3 3 0 16,-1 1 0-16,1 3 0 0,-2-1 0 0,-3 5 0 15,0 1 0-15,-1 1 0 0,-2 1 0 0,-1 1 0 16,-2 4 0-16,-2-1 0 0,-1 4 0 0,-3 0 0 15,-2-1 864-15,-3 4 128 0,0 2 32 0,-3 1 0 16,-4-3-832-16,-2 0-192 0,-1-1 0 0,-2 1 0 16,-5-1 0-16,0-1 0 0,-1-1 0 0,1 0 0 15,-1-3 864-15,0 0 128 0,-2-3 32 0,3-1 0 16,1-2-832-16,2-1-192 0,3 1 0 0,-2-2 0 0,2-4 0 0,4 0 0 16,2-3 0-16,2 1 0 0,2-1 0 0,0-2 0 15,3-4 0-15,4 2 0 0,0 0 0 0,0 0 0 16,0 0 0-16,0 0 0 0,3-3 0 0,4-2 0 15,-1 3 0-15,6-1 0 0,3 0 864 0,3-2 128 16,4 1 32-16,2 0 0 0,4 3-832 0,3-3-192 16,5 0 0-16,1 1 0 0,1 2 0 0,0 0 0 15,0 0 0-15,0 0 0 0,1-2 0 0,0 0 0 16,2 3 0-16,1 0 0 0,-3 0 0 0,0 2 0 16,-3-1 0-16,-3 0 0 0,-2 2 0 0,-3 1 0 15,-3-2 0-15,-5 1 0 0,-2 2 0 0,-2-1 0 16,-3 0 0-16,-1-2 0 0,-4 0 0 0,-1 1 0 15,0 0 0-15,-7-3 0 0,0 0 864 0,0 0 128 16,0 0 32-16,0 0 0 0,0 0-832 0,0 0-192 0,0 0 0 0,0 0 0 16,0 0 0-16,0 0 0 0,0 0 0 0,0 0 0 15,0 0 0-15,0 0 0 0,0 0 0 0,0 0 0 16,0 0 0-16,-4-3 0 16,4 3 0-16,-4 0 0 0,4 0 0 0,-6-1 0 0,0-2 0 0,6 3 0 15,0 0 0-15,-4-2 0 0,-2 0 0 0,6 2 0 16,-4-3 0-16,4 3 0 0,0 0 0 0,0 0 0 31,-4-4-768-31,4 4-208 0,-5-5-48 0,5 5-13104 0,0 0-2624 0</inkml:trace>
  <inkml:trace contextRef="#ctx0" brushRef="#br0" timeOffset="2008.53">10717 16318 1839 0,'0'0'0'0,"0"0"160"0,0-11-160 0,1-2 0 15,2 0 0-15,-2 2 0 0,-1 1 2496 0,1 0 480 16,-1-1 96-16,1 3 0 0,-1 8-1664 0,0-8-320 15,0 8-80-15,0 0-16 0,-2-8-32 0,2 8 0 16,0 0 0-16,0 0 0 0,0 0-64 0,0 0 0 16,0 0-16-16,0 0 0 0,-9 6-272 0,3 5-48 15,1 0-16-15,2 3 0 0,-1 3 32 0,0 1 16 16,-1 1 0-16,2 2 0 0,0 0 96 0,1 3 16 16,0-1 0-16,0 1 0 0,0-1-144 0,1-2-32 15,-1 2 0-15,1-2 0 0,-1 1-240 0,1-3-48 16,1-1-16-16,1-2 0 0,0 1-80 0,1-4-16 15,1-4 0-15,1 0 0 0,0 4-128 0,1-4 192 0,1-1-192 16,0-1 192-16,2-2-192 0,-8-5 128 0,8 2-128 0,1-2 128 31,-9 0-1344-31,11-2-288 0,0-2-48 0,-1-3-11776 0</inkml:trace>
  <inkml:trace contextRef="#ctx0" brushRef="#br0" timeOffset="2181.12">10540 16530 23951 0,'0'0'2128'0,"0"0"-1696"0,3-9-432 0,5 1 0 15,-1 3 896-15,5-1 80 0,3 1 32 0,2-2 0 16,2 0-560-16,4-1-96 0,-1 1-32 0,3 2 0 0,-1-3-128 0,2 3-16 16,1 0-16-16,1 0 0 15,-2-1-1296-15,2 0-256 0,-1 1-48 0</inkml:trace>
  <inkml:trace contextRef="#ctx0" brushRef="#br0" timeOffset="2928.32">12685 16248 20495 0,'0'0'896'16,"0"0"208"-16,0 0-880 0,0 0-224 0,0 0 0 0,0 0 0 16,0 0 208-16,0 0 0 0,-7 6 0 0,3 1 0 15,3 4 128-15,-3 2 32 0,-2 0 0 0,1 2 0 16,3 3 16-16,0-1 16 0,-5 1 0 0,3 0 0 0,2 0 128 0,2-2 32 15,1-3 0-15,3 1 0 0,-1 0-112 0,3-1 0 16,-4-5-16-16,5 0 0 0,0-1-128 0,2-3-32 16,-9-4 0-16,13 2 0 0,2-4 272 0,0-1 48 15,2-2 16-15,-1-2 0 0,2-7 176 0,-1 1 48 16,3 0 0-16,-3-1 0 0,-2-2-448 0,-1 0-96 16,0-1-16-16,-5 0 0 0,0 0-144 0,0 2-128 15,-2 1 144-15,-1 1-144 0,2 4 160 0,-3 2-160 16,3 0 160-16,-8 7-160 0,0 0 0 0,8 4 0 15,1-1 0-15,-5 5 0 0,-1 4 0 0,1 3 0 16,0 2 0-16,-3 4 0 0,0 3 160 0,-2 2-160 16,0 2 160-16,-3 4-160 0,-2 4 176 0,-2 3-176 0,1 4 192 15,-4 0-192-15,0-1 224 0,-2-2-64 0,-3-5-16 0,2-4 0 16,-2-4 176-16,0 0 16 0,-5-5 16 0,2-5 0 16,3 0 224-16,-1-4 32 0,0-3 16 0,1-3 0 15,2-2-112-15,1-3 0 0,1-3-16 0,1-2 0 16,-1-5-112-16,3-1-32 0,2-2 0 0,3-1 0 15,-3-3-128-15,5-3-32 0,2-2 0 0,3-1 0 16,3 0-192-16,0-1 128 0,4-1-128 0,5 1 0 16,2 5 0-16,2 1 0 0,4 2 0 0,1 0 0 15,3-1 0-15,-2 1 0 0,0 1 0 0,3 3 0 16,-3 2-144-16,3 2 144 0,-1 1 0 0,2 1-144 16,0 0-1312-16,1-2-256 0,-5-1-48 15,4 3-10064-15,4 0-2000 0</inkml:trace>
  <inkml:trace contextRef="#ctx0" brushRef="#br0" timeOffset="6223.12">16699 7141 9215 0,'0'0'400'0,"0"0"96"0,0 0-496 0,0 0 0 0,0 0 0 0,0 0 0 16,0 0 912-16,0 0 96 0,0 0 16 0,0 0 0 15,6 5 0-15,-6-5 0 0,0 0 0 0,0 0 0 16,0 0 0-16,0 0 0 0,0 0 0 0,5 5 0 0,1 2 0 0,-6-7 0 16,0 0 0-16,0 0 0 0,0 0 0 0,0 0 0 15,1 6 0-15,-1-6 0 0,0 0-832 0,0 0-192 16,0 0 0-16,0 0 0 0,-2 6 864 0,2-6 128 16,0 0 32-16,0 0 0 0,0 0-832 0,0 0-192 15,0 0 0-15,0 0 0 0,0 0 0 0,0 0 0 16,0 0 0-16,2-7 0 0,2 1 0 0,-1-2 0 15,-4-2 0-15,1 1 0 0,2-1 864 0,-1 2 128 16,3-1 32-16,1-1 0 0,-1 2-832 0,0-1-192 16,0 1 0-16,3-1 0 0,-2 0 0 0,2 1 0 15,-1 1 0-15,1 0 0 0,1 1 0 0,-2 2 0 16,3 1 0-16,-1-1 0 0,-1 0 0 0,0 1 0 16,2 1 0-16,-3-1 0 0,3 6 0 0,-2-2 0 15,2 1 0-15,-3 1 0 0,2 0 0 0,-3 3 0 0,3-2 0 0,-1 3 0 16,-2 0 0-16,2 0 0 0,-3 2 0 0,2 0 0 15,-2 0 0-15,-2 1 0 0,2-2 0 0,-2 2 0 16,0 0 0-16,0 0 0 0,-2 0 0 16,0 0 0-16,-1 0 0 0,0-3 0 0,0 3 0 0,0-2 0 15,-4 0 864-15,2-1 128 0,-2 1 32 0,-1-2 0 16,-1 0-832-16,1-1-192 0,-1-2 0 0,-2 0 0 16,3-2 0-16,-3-1 0 0,0 0 0 0,0-1 0 15,-2-5 864-15,4-1 128 0,-3-2 32 0,4-2 0 16,-1-2-832-16,2-1-192 0,3-3 0 0,1 0 0 15,1 0 0-15,1 0 0 0,2-2 0 0,3 0 0 16,0-1 0-16,3 2 0 0,1-1 0 0,1 1 0 16,-2 2 0-16,3 0 0 0,-1 2 0 0,0 2 0 0,0 2 0 0,0 2 0 15,1 2 0-15,-1 1 0 0,-1 2 0 0,1 1 0 16,0 1 0-16,0 3 0 0,-1 4 0 0,0 1 0 16,-1 1 0-16,2 3 0 0,-4 0 0 0,1 2 0 15,-2 1 0-15,-1 1 0 0,-1 0 0 0,0 1 0 16,-2-1 0-16,-2-2 0 0,-1 1 0 0,0 0 0 15,-1-1 0-15,-1 0 0 0,-2 0 0 0,-1 2 0 16,-1-3 0-16,0 2 0 0,-2-1 0 0,0-2 0 16,1-3 0-16,-1 1 0 0,-3-3 0 0,1-2 0 15,1-4 0-15,-1-2 0 0,0 0 864 0,2-3 128 16,-2-3 32-16,2-2 0 0,0-1-832 0,2-3-192 16,0-4 0-16,4 1 0 0,0-3 0 0,1 1 0 15,4-2 0-15,2 0 0 0,-1-1 0 0,4 1 0 16,-1 1 0-16,2 0 0 0,1 3 0 0,1 3 0 0,0 2 0 0,1 0 0 15,1 1 0-15,-1 0 0 0,1 4 0 0,-1 2 0 16,1 1 0-16,-2 4 0 0,1 4 0 0,1-1 0 16,-3 1 0-16,1 3 0 0,-1 1 0 0,-1 3 0 15,1 2 0-15,-2 1 0 0,-2 2 0 0,1 0 0 16,-3 1 0-16,-1-1 0 0,-2-2 0 0,-1 2 0 16,0-2 0-16,-2 0 0 0,-3 2 0 0,0-1 0 15,0-2 0-15,-3 2 0 0,1-1 0 0,-2-1 0 16,0-1 0-16,-1-1 0 0,1-1 0 0,-1-3 0 15,0-2 0-15,0-1 0 0,0-2 0 0,1-3 0 16,1-4 0-16,0 0 0 0,2-4 0 0,-2-2 0 16,2-1 0-16,3 0 0 0,1-1 0 0,1-2 0 0,2-1 0 0,3-1 0 15,-1 1 0-15,2-2 0 0,3 1 0 0,2-3 0 16,-3 2 0-16,3 3 0 0,-1 3 0 0,1 1 0 16,0 1 0-16,1 1 0 0,0 5 0 0,-1-1 0 15,0 2 0-15,1 2 0 0,0 1 0 0,0 3 0 16,-2 3 0-16,1 2 0 0,-1 3 0 0,-2 4 0 15,0-1 0-15,-3 2 0 0,2 1 0 0,-4 1 0 16,-1-2 0-16,-1 2 0 0,-5-1 0 0,2 1 0 16,-2-1 0-16,0 0 0 0,-2-2 0 0,0 1 0 15,1 1 0-15,-2-2 0 0,0-4 0 0,-2 0 0 16,1-1 0-16,0-3 0 0,-1-3 0 0,0-3 0 16,2-2 0-16,-2-3 0 0,3-2 0 0,0-1 0 15,0-3 0-15,2-2 0 0,0-2 0 0,1-5 0 16,1 1 0-16,2-2 0 0,1-2 0 0,1-3 0 15,2 0 0-15,3 0 0 0,1-2 0 0,-1 2 0 0,1 0 0 16,2 3 0-16,1 3 0 0,-2 3 0 0,1-1 0 16,0 4 0-16,-1 4 0 0,1 4 0 0,0 0 0 0,0 4 0 15,-2 3 0-15,2 3 0 16,-2 2 0-16,1 3 0 0,-3 2 0 0,0 4 0 0,-1 2 0 0,0 3 0 16,-2 1 0-16,-1 1 0 0,-1-1 0 0,-3 2 0 15,0-4 0-15,-2 1 0 0,-1 0 0 0,0-1 0 16,-2 0 0-16,0-1 0 0,-2-3 0 0,0 3 0 15,-1-3 0-15,0-3 0 0,-2-4 0 0,-1-2 0 16,1 1 0-16,1-4 0 0,0-1 0 0,-1-6 0 16,1-3 0-16,1-2 0 0,3-3 0 0,3-4 0 15,-3-3 0-15,3-3 0 0,2 0 0 0,3-2 0 0,1-1 0 16,3-2 0-16,1-1 0 0,2 0 0 0,2 1 0 0,2 0 0 16,1-1 0-16,1 3 0 0,1 3 0 0,1 2 0 15,-2 6 0-15,2 1 0 0,-2 2 0 0,-1 4 0 16,1 2 0-16,-2 4 0 0,1 0 0 0,0 5 0 15,-4 1 0-15,2 4 0 0,-2 3 0 0,1 3 0 16,-4 2 0-16,0 2 0 0,0-1 0 0,-1 2 0 16,-2-1 0-16,0-2 0 0,-2 2 0 0,-3-3 0 15,-1 0 0-15,0 0 0 0,-3-2 0 0,-1 1 0 16,-1-1 0-16,0 0 0 0,-1 0 0 0,0-4 0 16,-2 0 0-16,0-4 0 0,0 0 0 0,2-4 0 15,-1-4 0-15,1-1 0 0,2-5 0 0,-1 0 0 16,1-4 0-16,2-1 0 0,2-4 0 0,2-1 0 15,1-3 0-15,2-1 0 0,1 0 0 0,3-2 0 0,1 0 0 16,2-1 0-16,3 2 0 0,0 1 0 0,0 2 0 0,1 1 0 16,-1 2 0-16,1 3 0 15,1 2 0-15,0 3 0 0,1 5 0 0,-1-1 0 0,-2 5 0 0,1 4 0 16,0 1 0-16,-2 4 0 0,0 1 0 0,-1 5 0 16,-2-1 0-16,1 4 0 0,-1 2 0 0,-2 0 0 15,-2-2 0-15,-2 1 0 0,-2-2 0 0,-1-2 0 16,-2 1 0-16,-1-2 0 0,-1 0 0 0,-1-2 0 15,-1 0 0-15,0-1 0 0,-2-2 0 0,0-2 0 16,0-3 0-16,-2-2 0 0,1 0 0 0,0-4 0 16,1-4 0-16,-2-1 0 0,3-3 0 0,2-2 0 15,-1-2 0-15,5-6 0 0,-1 1 0 0,3 1 0 0,2-1 0 16,5-1 0-16,-1 0 0 0,3 0 0 16,1 0 0-16,0 3 0 0,2 0 0 0,1 4 0 0,-2 1 0 0,1 3 0 15,2 4 0-15,-1 1 0 0,-1 3 0 0,1 4 0 16,-1 1 0-16,0 1 0 0,0 5 0 0,-4 2 0 15,2 3 0-15,-5 1 0 0,1 2 0 0,-2 0 0 16,-1-1 0-16,-2 0 0 0,-1-3 0 0,-2 1 0 16,2-1 0-16,-3 0 0 0,-2-3 0 0,1-2 0 15,-2-2 0-15,1 1 0 0,-2-2 0 0,0-2 0 16,0-1 0-16,-1-3 0 0,2-2 0 0,-3-2 0 16,1-1 0-16,0-2 0 0,0-1 0 0,5-3 0 15,-2 1 0-15,3-1 0 16,2 0-768-16,0 0-208 0,2-1-48 0,2 0-12016 15,1-3-2400-15</inkml:trace>
  <inkml:trace contextRef="#ctx0" brushRef="#br0" timeOffset="8528.45">16945 6983 12895 0,'0'0'576'0,"0"0"112"0,-3 5-560 0,3-5-128 16,0 0 0-16,-3 6 0 0,3-6 848 0,0 0 144 16,0 0 32-16,-3 5 0 0,3-5 0 0,0 0 0 15,0 0 0-15,0 0 0 0,0 0 0 0,0 0 0 16,7-2 0-16,-2-2 0 0,3-2-832 0,-3 0-192 0,4-2 0 0,-2-1 0 16,3-2 864-16,-1-1 128 0,0-2 32 0,2 1 0 15,-1 0-832-15,2 1-192 0,1-1 0 0,1 1 0 16,1 0 0-16,1 0 0 0,0 1 0 0,0-1 0 15,-2-1 0-15,0 0 0 0,-2 1 0 0,3 0 0 16,0-1 864-16,1 0 128 0,0 0 32 0,6-5 0 16,-2 4-832-16,-3-1-192 0,-1 1 0 0,-1 1 0 15,-1-1 0-15,-2 0 0 0,1 1 0 0,-4 2 0 16,1-3 0-16,1 1 0 0,-2 0 0 0,1-1 0 16,2 1 0-16,-3 0 0 0,0 0 0 0,0 1 0 15,-2-2 864-15,1 1 128 0,0 1 32 0,-1 1 0 0,0 2-832 0,0 2-192 16,0-2 0-16,0 1 0 0,-3 2 0 0,2 0 0 15,0-1 0-15,1 0 0 0,-4-1 0 0,2-1 0 16,-1 3 0-16,-4 6 0 0,0 0 0 0,7-7 0 16,-3 0 0-16,-4 7 0 0,0 0 0 0,6-6 0 15,-2 0 0-15,-4 6 0 0,3-6 0 0,-3 6 0 16,0 0 0-16,6-6 0 0,-4 0 0 0,-2 6 0 16,4-7 0-16,-4 7 0 0,0 0 0 0,0 0 0 15,5-5 0-15,-5 5 0 0,0 0 0 0,0 0 0 16,3-8 0-16,-3 8 0 0,0 0 0 0,0 0 0 15,0 0 0-15,0 0 0 0,0 0 0 0,0 0 0 16,0 0 0-16,0 0 0 0,0 0 0 0,0 0 0 16,0 0 0-16,0 0 0 0,0 0 0 0,0 0 0 15,0 0 0-15,0 0 0 0,0 0 0 0,0 0 0 16,-5 5 0-16,-3 4-10336 0,1 0-2112 0</inkml:trace>
  <inkml:trace contextRef="#ctx0" brushRef="#br0" timeOffset="12749.9">16977 6883 9215 0,'0'0'400'0,"0"0"96"0,0 0-496 0,0 0 0 0,-3 5 0 0,1 1 0 15,0 0 912-15,-1 1 96 0,2 0 16 0,-1-1 0 16,2-6-832-16,-4 6-192 0,2-1 0 0,2-5 0 0,0 0 864 0,0 0 128 16,0 7 32-16,0-7 0 0,0 0 0 0,0 0 0 15,0 0 0-15,0 0 0 0,0 0-832 0,8-1-192 16,0-3 0-16,0-1 0 0,1-3 864 0,2-2 128 15,-2-1 32-15,2-2 0 0,1-3-832 0,-1-1-192 16,1 2 0-16,4-3 0 0,-1-1 0 0,3 0 0 16,1-2 0-16,0-1 0 0,0-3 864 0,3 1 128 15,3 1 32-15,4-2 0 0,-1 0-832 0,2-2-192 16,1 1 0-16,-2-3 0 0,-1-2 0 0,-1 1 0 16,1-2 0-16,-1 0 0 0,2 0 0 0,-3 0 0 15,2 0 0-15,8-10 0 0,-6 8 0 0,-4 3 0 16,0 4 0-16,-4 2 0 0,2 1 0 0,-5 4 0 15,-4 0 0-15,-1 2 0 0,-1 3 0 0,-3-3 0 0,0 2 0 16,-1 4 0 0,-2 2-768-16,-3 2-208 0,-1 1-48 0,-3 7-10240 0</inkml:trace>
  <inkml:trace contextRef="#ctx0" brushRef="#br0" timeOffset="13167.37">17278 6750 12895 0,'-18'7'576'0,"11"-1"112"0,0 2-560 15,2-1-128-15,0 1 0 0,3-1 0 16,-2-2 0-16,4-5 0 0,0 0 0 0,0 0 0 0,0 0 848 0,0 0 144 15,0 0 32-15,6-2 0 0,1-3 0 0,1-1 0 16,-1-6 0-16,3 0 0 0,4-2-832 0,-2-2-192 16,2-4 0-16,1-1 0 0,2 0 864 0,2-2 128 15,-2-2 32-15,3-3 0 0,1 0 0 0,0-2 0 16,2 2 0-16,1-5 0 0,0-4-832 0,13-12-192 16,-3 4 0-16,1 4 0 0,3 2 0 0,1 0 0 15,-2-1 0-15,-3 0 0 0,0 0 864 0,1 0 128 16,-1 4 32-16,-6-1 0 0,-4-2-832 0,1 4-192 15,-2 6 0-15,-2 2 0 0,-4 0 0 0,0 4 0 16,-2 2 0-16,1 4 0 0,-2 1 0 0,-3 4 0 16,-2 2 0-16,-5 2 0 0,-2 0 0 0,-2 8 0 0,0 0 0 15,0 0 0 1,0 0-768-16,0 0-208 0,0 0-48 0,-10 4 0 16,-1 4 0-16,-2 2 0 0,2 2 0 0,-2 1-6544 15,-1 0-1328-15</inkml:trace>
  <inkml:trace contextRef="#ctx0" brushRef="#br0" timeOffset="13511.49">17384 6574 16575 0,'0'0'736'0,"0"0"160"0,4-6-720 0,0-4-176 15,1-2 0-15,4 0 0 0,-1 0 0 0,1-3 0 16,2-5 0-16,0 1 0 0,3-3 848 0,0-1 144 16,1-3 32-16,3-1 0 0,4-1 0 0,9-12 0 15,-4 4 0-15,2 2 0 0,4 1-832 0,-1-2-192 16,-1 0 0-16,-1 1 0 0,2 2 864 0,-2 0 128 16,-1 0 32-16,-3-1 0 0,0-1-832 0,-1 1-192 15,-2 1 0-15,-1 2 0 0,-3 0 0 0,1 2 0 16,-1 2 0-16,-1 2 0 0,-3 0 0 0,-1 2 0 15,-2 0 0-15,-3 2 0 0,1 1 0 0,-2 2 0 16,-5-1 0-16,-2 4 0 0,2 4 0 0,-3 10 0 16,0 0 0-16,0 0 0 15,-3-9-1600-15,3 9-352 0,0 0-80 0,-8 4-4928 0,-1 2-976 16</inkml:trace>
  <inkml:trace contextRef="#ctx0" brushRef="#br0" timeOffset="13836.94">17641 6207 12895 0,'0'0'272'0,"0"0"64"0,5-10 16 0,2-1 32 0,7-1-384 0,-2-3 0 0,2-3 0 0,1-3 0 15,2-3 896-15,4 1 96 0,-1-3 32 0,2 0 0 16,1 1 0-16,1-3 0 0,-2-3 0 0,1 3 0 0,-1 3-832 15,0 0-192-15,1-2 0 0,0 0 0 0,2-1 864 0,3 2 128 16,-2-2 32-16,1 1 0 0,-1-2-832 0,1 2-192 16,-1 0 0-16,-1 2 0 0,-2 1 0 0,-1 3 0 15,-2 1 0-15,-2 3 0 0,-2 0 0 0,-1 2 0 16,-4-1 0-16,-2 4 0 0,0 2 0 0,0 0 0 16,-3 2 0-16,-2 0 0 0,-4 8 0 0,0 0 0 15,0 0 0-15,0 0 0 16,0 0-1600-16,0 0-352 0,-8 2-80 0,-3 4-3840 15,-1 0-768-15</inkml:trace>
  <inkml:trace contextRef="#ctx0" brushRef="#br0" timeOffset="14095.72">17841 5932 12895 0,'0'0'272'0,"7"-1"64"0,2-4 16 0,2-4 32 0,-1-2-384 0,4-4 0 15,0-6 0-15,2-2 0 0,0-2 896 0,3 0 96 0,2-1 32 0,1-1 0 16,1-1 0-16,-1 0 0 0,2-2 0 0,-1-1 0 16,4 0 0-16,0 0 0 0,-2 0 0 0,2 0 0 15,0 1-832-15,-1-1-192 0,-2 0 0 0,-2 1 0 16,0 1 0-16,-1 0 0 0,-1 0 0 0,-1 1 0 16,-2-2 864-16,-2 1 128 0,1 2 32 0,-1 1 0 15,-4 1-832-15,0 4-192 0,-2 5 0 0,-3 2 0 16,0-1-768-16,-3 5-208 15,-1 4-48-15,-2 6 0 0,0 0 0 0,0 0 0 0,0 0 0 16,0 0-8592-16</inkml:trace>
  <inkml:trace contextRef="#ctx0" brushRef="#br0" timeOffset="15580.98">17167 6757 12895 0,'0'0'272'0,"0"0"64"0,0 0 16 0,0 0 32 0,0 0-384 0,0 0 0 16,0 0 0-16,0 0 0 0,0 0 0 0,-9 5 0 16,4-7 0-16,5 2 0 0,-6 2 0 0,2 1 0 0,-4 3 0 0,2-1 0 15,-2 2 896-15,-1 1 96 0,-1 3 32 0,0 3 0 16,-2 1-832-16,0 3-192 0,-1 3 0 0,-1 1 0 15,-3 3 0-15,1 1 0 0,0 3 0 0,-2 2 0 16,-1-1 0-16,-3 3 0 0,0 3 0 0,-2-1 0 16,1 0 0-16,-3 0 0 0,5 0 0 0,-2 3 0 15,0-3 0-15,0-1 0 0,1-3 0 0,1-2 0 16,1-3 0-16,1-2 0 0,1-2 0 0,0-3 0 16,1-3 0-16,1 0 0 0,1-2 0 0,3-2 0 15,-2-5 864-15,3-1 128 0,1 1 32 0,-1 0 0 16,1-1-1648-16,4-1-320 0,6-5-64 15,0 0-16-15</inkml:trace>
  <inkml:trace contextRef="#ctx0" brushRef="#br0" timeOffset="16002.8">17110 6905 9215 0,'0'0'400'0,"0"0"96"0,0 0-496 0,-7 4 0 0,2 1 0 0,-2 1 0 15,1 2 0-15,-2 2 0 0,0 0 0 0,-2 1 0 16,0 1 0-16,-1-1 0 16,0 2 0-16,0 2 0 0,-2 2 912 0,-2 2 96 0,-2 0 16 0,-4 2 0 15,-1 3-832-15,-2 5-192 0,-2 4 0 0,-4 4 0 16,-2 4 864-16,-1 4 128 0,-1 0 32 0,1 0 0 16,1-2-832-16,1-3-192 0,2-4 0 0,-1-1 0 15,0-3 0-15,1-1 0 0,0-4 0 0,-1-1 0 16,1-2 0-16,-1-2 0 0,2-2 0 0,3-1 0 15,1-3 0-15,1 0 0 0,3-1 0 0,1-3 0 16,2-2 0-16,2-1 0 0,3-2 0 0,2-1 0 16,2-2 0-16,1 1 0 0,3-2 0 0,4-3-7328 15</inkml:trace>
  <inkml:trace contextRef="#ctx0" brushRef="#br0" timeOffset="16354.86">16715 7316 12895 0,'0'0'272'0,"0"0"64"0,-8 12 16 0,1-4 32 0,-1 0-384 0,-3 3 0 0,0 2 0 0,-1 1 0 15,0 3 0-15,-3 1 0 16,0 2 0-16,-1 2 0 0,-4 2 896 0,0 2 96 0,-1 0 32 0,-5 4 0 16,-2 2-832-16,-2 1-192 0,-3 2 0 0,0 1 0 15,0 3 0-15,-1-2 0 0,1-2 0 0,-1 0 0 16,2-2 0-16,3-4 0 0,1-5 0 16,1-2 0-16,2-1 0 0,2-2 0 0,1-3 0 0,3-2 0 15,-1-5 0-15,3 0 0 0,3 0 0 0,2-1 0 16,1-2 864-16,2-1 128 0,2-3 32 0,1 0 0 31,6-2-1648-31,0 0-320 0,3-8-64 0,2 4-16 0</inkml:trace>
  <inkml:trace contextRef="#ctx0" brushRef="#br0" timeOffset="16672.38">16451 7623 9215 0,'0'0'400'0,"0"0"96"0,-4 4-496 0,-3 2 0 16,-2 1 0-16,-1-1 0 0,-2 1 912 0,-1 2 96 15,2 2 16-15,-3 2 0 0,-4 0-832 0,2 3-192 0,-3 3 0 16,-1 3 0-16,-2 5 864 0,-2 0 128 15,1 2 32-15,-4-2 0 0,1 4-832 0,-1-1-192 0,-2 0 0 0,-2 2 0 16,-3-1 0-16,2 0 0 0,0-2 0 0,3-1 0 16,2-1 0-16,-1-3 0 0,1-2 0 0,2-1 0 15,2-2 864-15,3-1 128 0,0-7 32 0,-2 4 0 32,6 0-1648-32,4-5-320 0,4-5-64 0,8-5-4368 0,0 0-896 0</inkml:trace>
  <inkml:trace contextRef="#ctx0" brushRef="#br0" timeOffset="17827.13">16153 7857 9215 0,'0'0'192'0,"-8"3"64"0,1-1 0 0,1 1 0 0,-1 1-256 0,0 2 0 15,-2-2 0-15,0 3 0 0,-1 2 864 0,-2 1 128 16,0 1 32-16,-1 0 0 0,0 1-832 0,-1 0-192 15,-1 1 0-15,-3 2 0 0,0 2 0 0,-2 1 0 0,1-1 0 0,-3 4 0 16,0 2 0-16,-1 0 0 16,-1-1 0-16,-1 6 0 0,-3 3 864 0,2 0 128 0,-2-1 32 0,1-2 0 15,-1-3-832-15,1-3-192 0,-3 1 0 0,0-2 0 16,0-5 0-16,-1 0 0 0,0-2 0 0,1 0 0 16,4 1 0-16,-1-2 0 0,3-3 0 15,4 1 0-15,0 2 0 0,3-1 0 0,3-2 0 0,4-1-7328 16</inkml:trace>
  <inkml:trace contextRef="#ctx0" brushRef="#br0" timeOffset="18276.18">15987 8108 9215 0,'-3'11'192'0,"-5"-2"64"0,-2 1 0 0,0-4 0 0,0 4-256 0,-2 1 0 0,-6 4 0 0,2 2 0 16,1 4 864-16,-5 2 128 0,-3 3 32 0,-5 0 0 15,2 3-832-15,-3-1-192 0,-2 1 0 0,1-1 0 16,-2 0 0-16,-2 0 0 0,-2 2 0 0,0-1 0 15,0-4 0-15,-1-1 0 0,0-2 0 0,0 1 0 16,-1 3 0-16,2-3 0 0,1-2 0 0,2-3 0 16,2-1 0-16,-1-1 0 0,1-2 0 0,2-2 0 15,2-4 0-15,4 0 0 0,-1 2 0 0,3-2 0 16,1-3 0-16</inkml:trace>
  <inkml:trace contextRef="#ctx0" brushRef="#br0" timeOffset="18659.25">15451 8532 12895 0,'-16'10'272'0,"-6"1"64"0,-5-2 16 0,9 0 32 0,-6 4-384 0,-1 3 0 0,-2 0 0 0,-2 2 0 16,-1 2 0-16,1-2 0 0,-4-1 0 0,-1-1 0 15,-2 0 0-15,2 1 0 0,-3 2 0 0,-1-1 0 16,-1-2 0-16,0 1 0 0,1-2 0 0,0 1 0 15,2-1 0-15,0-1 0 0,0-2 0 0,-2 0 0 16,2 1 0-16,2-1 0 0,3 0 0 0,2-2 0 16,2-3 0-16,3 2 0 0,-2 2 0 0,7-3 0 15,-1-3 0-15,3 1 0 0,2-1 0 0,5 0 0 16,1-2 0-16,4 0 0 0,5-3 0 0,0 0-5664 16</inkml:trace>
  <inkml:trace contextRef="#ctx0" brushRef="#br0" timeOffset="19042.24">15130 8727 9215 0,'-13'9'400'0,"6"-4"96"0,-2-1-496 0,-2 3 0 15,-3-1 0-15,-4 2 0 0,-1 0 912 0,-2 0 96 0,-1 2 16 0,-1 2 0 16,-2 2 0-16,1 0 0 0,-1 0 0 0,-3 1 0 16,2-2-832-16,-1 2-192 0,0 1 0 0,-3-1 0 15,-1-2 864-15,-1 1 128 0,0 1 32 16,-2-2 0-16,1 2-832 0,0 0-192 0,0-3 0 0,1 2 0 15,1 3 0-15,1-3 0 0,2-3 0 0,1-1 0 16,3-1 0-16,4-1 0 0,0 1 0 0,4-2 0 16,3-7 0-16,2 2 0 0,3 1 0 0,3-3 0 15,2-3 0-15,3 3 0 0,5-4 0 0,6-4 0 16,2-1-768-16,5 0-208 16,-1-1-48-16,0 3-4352 0,1-1-896 0</inkml:trace>
  <inkml:trace contextRef="#ctx0" brushRef="#br0" timeOffset="19327.28">14999 8831 12895 0,'0'0'272'0,"-11"4"64"0,-4 2 16 0,3-2 32 0,-5 1-384 0,-3 0 0 15,0 2 0-15,0-1 0 0,-7 2 896 0,1-1 96 16,0-1 32-16,-2 0 0 0,-2 4-832 0,-2-2-192 15,0 2 0-15,0 0 0 0,-4-1 864 0,1 3 128 16,1 2 32-16,0 0 0 0,-3-8-832 0,3 5-192 16,0 1 0-16,0 0 0 0,1-4 0 0,-1 0 0 0,2 1 0 15,1-2 0-15,2 2 0 0,2 0 0 0,-1-3 0 0,3 2 0 16,6 1 0-16,2-1 0 0,4-2 0 0,3-1 0 16,5-4 0-16,5-1 0 15,0 0 0-15,0 0 0 16,0 0-1600-16,12-5-352 0,3-3-80 0,-2 2-16 0</inkml:trace>
  <inkml:trace contextRef="#ctx0" brushRef="#br0" timeOffset="19635.96">14604 8935 12895 0,'-16'6'272'0,"2"-2"64"0,-1 2 16 0,3-3 32 0,-1-1-384 0,-3 4 0 0,-1 1 0 0,-2 1 0 0,-3-2 0 0,0 1 0 16,-1 2 0-16,-1-1 0 0,-2 1 896 0,1 1 96 15,-3-1 32-15,0 2 0 0,1 0-832 0,-1 0-192 16,2 0 0-16,-2-2 0 0,3 2 0 0,1 0 0 16,2 2 0-16,0-2 0 0,0-1 864 0,2-1 128 15,2-2 32-15,2 0 0 0,-1 2-832 0,3-2-192 16,2-4 0-16,3 0 0 0,0 2 0 0,4-3 0 15,5-2 0-15,0 0 0 16,0 0-768-16,0 0-208 0,0 0-48 0,11-9 0 16,3-3 0-16,1 2 0 0,0 1 0 0,-4 3 0 0,1-3 832 0,3-1 192 15,20-9 0-15,-5 4 0 0</inkml:trace>
  <inkml:trace contextRef="#ctx0" brushRef="#br0" timeOffset="21046.64">14442 8991 12895 0,'0'0'272'0,"-7"0"64"0,-6 4 16 0,2-2 32 0,-3-1-384 0,-1 2 0 0,-3 2 0 0,0 0 0 15,-1 4 896-15,-4 0 96 0,0 1 32 0,-4-1 0 16,0-2-832-16,-1 3-192 0,1 2 0 0,-3-1 0 16,3-2 864-16,-1 0 128 0,-2 0 32 0,2 2 0 15,0 2-832-15,-1 0-192 0,1-4 0 0,1 0 0 16,-1-1 0-16,2 2 0 0,0-2 0 0,3 0 0 0,-1-2 0 0,4 2 0 15,-1 0 0-15,5-3 0 0,2-1 0 16,-1-2 0-16,4-1 0 0,3 0 0 0,2 0 0 0,6-1 0 16,-5-1 0-16,5 1 0 0,0 0 0 0,0 0 0 15,8-6 0-15,3 2 0 0,4-3 0 0,0 2 0 16,2 2 0-16,-1-3 0 0,3-2 0 0,-1 1 0 16,3-1 0-16,-2 0 0 0,1 0 0 0,1-2 0 15,0-1 0-15,0 0 0 0,-1 3 0 0,0 0 0 16,0 2 0-16,0-1 0 0,1-1 0 0,-5 3 0 15,0 2 0-15,-1-2 0 0,-2 0 0 0,-2 1 0 16,-1 3 0-16,-2 1 0 0,-8 0 0 0,0 0 0 16,0 0 0-16,0 0 0 0,0 0 0 0,0 0 0 15,-8 2 0-15,-2 2 0 0,0 1 0 0,-4 3 0 16,-1 2 0-16,-2-1 0 0,-3-3 0 0,-1 2 0 0,-1 2 0 16,-3 0 0-16,1 0 0 0,-1-2 0 0,-1 0 0 0,0 0 0 15,0 1 0-15,-2-1 0 0,2 0 0 0,0 1 0 16,-1-2 864-16,2 0 128 15,1 3 32-15,5-3 0 0,1-3-832 0,5 1-192 0,3-1 0 0,4-1 0 16,6-3 0-16,0 0 0 0,-4 0 0 0,4 0 0 16,0 0 0-16,9-5 0 0,4-3 0 0,4-1 0 15,1 2 0-15,4 1 0 0,1-1 0 0,2-1 0 16,0-3 0-16,1 0 0 0,-2 2 0 0,2-1 0 16,-2-2 0-16,1-1 0 0,1-2 0 0,-1 1 0 15,-1 5 0-15,-1-2 0 0,-2 0 0 0,0 1 0 16,0 2 0-16,-1 2 0 0,-5 3 0 0,0-2 0 15,-1 0 0-15,-4 3 0 0,-2 3 0 0,-1-1 0 0,-7 0 0 16,0 0 0-16,0 0 0 0,0 0 0 0,-3 5 0 16,-2 2 0-16,-5-3 0 0,-1 3 0 0,-1 1 0 0,-3 1 0 15,-4 2 0-15,0 2 0 0,-1-4 0 0,-2 5 0 16,-3-2 0-16,1 1 0 0,0-1 0 0,0-2 0 16,1-2 0-16,-3-1 0 0,2 3 0 0,0-1 0 15,1-1 0-15,2-2 0 0,1 1 864 0,4 0 128 16,-1-2 32-16,4 1 0 0,4-4-832 0,3 0-192 15,0 0 0-15,6-2 0 0,0 0 0 0,0 0 0 16,7-4 0-16,3 0 0 0,1 0 0 0,2-1 0 16,1-1 0-16,3 2 0 0,1-1 0 0,3 0 0 15,-3-1 0-15,3-3 0 0,2-3 0 0,-1 2 0 16,0 2 0-16,2-3 0 0,2-3 0 0,0 1 0 16,-1-1 0-16,2 2 0 0,-1 2 0 0,1-1 0 0,0-3 0 0,-1 2 0 15,-3 4 0-15,-2 2 0 16,-1 2 0-16,-5 0 0 0,1-2 0 0,-6 4 0 0,-2 2 0 0,-1 1 0 15,-7-1 0-15,0 0 0 0,0 0 0 0,0 0 0 16,-7 5 0-16,-3 1 0 0,-3-1 0 0,-2 2 0 16,-4 1 0-16,-2 1 0 0,-3 0 0 0,0 0 0 15,1-1 0-15,0 2 0 0,-3 2 0 0,1 0 0 16,-1-1 0-16,1-2 0 0,2-1 0 0,-2 0 0 16,2 1 0-16,0 0 0 0,2-2 0 0,3-2 0 15,1-1 0-15,4 0 0 0,-1-1 0 0,6-1 0 16,2-2 0-16,6 0 0 0,0 0 0 0,0 0 0 15,0 0 0-15,9-4 0 0,1-1 0 0,3 0 0 16,3-1 0-16,4-1 0 0,2-2 0 0,1-1 0 0,4 0 0 16,1-1 0-16,-1-2 0 0,1 0 0 0,3-3 0 15,1 3 0-15,1 3 0 0,2-1 0 0,0 0 0 0,2-3 0 16,-1-7 0-16,1 3 0 0,4 4 864 0,-1-1 128 16,0-2 32-16,3 2 0 0,0-1-832 0,1 2-192 15,-1 2 0-15,-2-1 0 0,-4-1 0 0,-2 1 0 16,1 4 0-16,-4-1 0 0,-2-1 0 0,0 0 0 15,-4 0 0-15,0 2 0 0,-4 2 0 0,-2 0 0 16,-5 1 0-16,-3 2 0 0,-1 0 0 0,-3 2 0 16,-8 2 0-16,0 0 0 0,0 0 0 0,0 0 0 15,0 0 0-15,0 0 0 0,-8 5 0 0,-1-1 0 16,-4 1 0-16,-2 2 0 0,-3 1 0 0,-4-1 0 16,0 1 0-16,-2 2 0 0,0 3 0 0,-4 0 0 15,-4 0 0-15,-1-2 0 0,-2-2 0 0,0 4 0 0,-1-1 0 0,-14 4 0 31,5-5-768-31,3 1-208 0,4 1-48 0,12-5 0 0,0 2 832 0,-2 0 192 0,2 0 0 0,0 0 0 16,0-1 0-16,3-1 0 0,2 2 0 0,3-1 0 16,0-2 0-16,4-1 0 0,2 1 0 0,3-3 0 15,1 0 0-15,8-4 0 0,0 0 0 0,0 0 0 16,0 0 0-16,11-5 0 0,3-5 0 0,6 1 0 16,3 5 0-16,6-3 0 0,2-2 0 0,2-2 0 15,3-2 0-15,4 0 0 0,-1 0 0 0,4-2 0 16,3-4 0-16,2 1 0 0,-2 3 0 0,0-3 0 15,0 1 0-15,2-1 0 0,2-2 0 0,2-2 0 16,-4 1 768-16,4 1 208 0,-1 1 48 0,-2-3 0 16,-5 1-832-16,-1 0-192 0,-3 0 0 0,-4 1 0 0,-2 2 0 15,-3 0 0-15,-4 5 0 0,-3 0 0 0,-6 4 0 0,-4 1 0 16,-4 2 0-16,0 0 0 16,-10 6-1600-16,0 0-352 0,0 0-80 0,-8 4-16 0</inkml:trace>
  <inkml:trace contextRef="#ctx0" brushRef="#br0" timeOffset="23433.77">14930 8716 12895 0,'0'0'272'0,"0"0"64"0,0 0 16 0,0 0 32 0,0 0-384 0,0 0 0 15,0 0 0-15,0 0 0 0,0 0 896 0,0 0 96 16,0 0 32-16,0 0 0 0,0 0-832 0,6-3-192 16,4-1 0-16,1-1 0 0,1 2 864 0,4-4 128 15,1 1 32-15,3-4 0 0,-1 1-832 0,3-2-192 16,1-2 0-16,1-2 0 0,1-4 864 0,3-1 128 16,2 1 32-16,0 0 0 0,3-3-832 0,3-2-192 15,0 1 0-15,4 0 0 0,2 2 0 0,0-3 0 16,0 0 0-16,-1 1 0 0,-2-4 864 0,2 0 128 0,0 1 32 0,-3-2 0 15,2 1-832-15,-3-1-192 16,3 1 0-16,-4 0 0 0,2 1 0 0,-2 0 0 0,-2 1 0 0,-2 1 0 16,-2 2 0-16,-2 0 0 0,1 1 0 0,-5 0 0 15,1 1 0-15,-2-1 0 0,-1 3 0 0,-1 0 0 16,-2 2 0-16,5-5 0 0,-5 2 0 0,-4 6 0 16,-2 4 0-16,-5 1 0 0,-3 2 0 0,-5 6 0 15,0 0 0-15,0 0 0 0,0 0 0 0,0 0 0 16,0 0 0-16,0 0 0 0,0 0 0 0,-6 9 0 15,-3-1 864-15,-1 3 128 0,-3 0 32 0,-2 4 0 16,-2 0-832-16,0 0-192 0,-3 2 0 0,-1 1 0 16,-1 0 0-16,-3 3 0 0,-2 1 0 0,-2 0 0 0,-3 0 0 0,-1 1 0 15,-4 1 0-15,2 2 0 0,0-2 0 0,-2 1 0 16,0 4 0-16,3 1 0 0,1-2 0 0,-1 1 0 16,1-3 0-16,2 1 0 0,3-2 0 0,1-2 0 15,-1-2 0-15,3-1 0 0,3-3 0 0,4 1 0 16,-3-3 0-16,3 0 0 0,3-2 0 0,2-1 0 15,3 0 0-15,-1-2 0 0,3-4 0 0,1-1 0 16,3-3 0-16,4-2 0 0,0 0 0 0,0 0 0 16,0 0 0-16,0 0 0 0,6-5 0 0,1-2 0 15,0-1 0-15,4-2 0 0,3-1 0 0,2-1 0 16,0-1 0-16,3-2 0 0,2-2 0 0,2 0 0 16,1-3 0-16,2-2 0 0,1-4 0 0,1-1 0 15,1-4 0-15,4 1 0 0,0 0 0 0,1-1 0 16,1-2 0-16,3 0 0 0,1 0 0 0,1 0 0 15,-2 0 0-15,1 0 0 0,-4-1 0 0,0-3 0 0,2 0 0 0,-4 1 0 16,0 4 0-16,11-11 0 16,-7 7 0-16,-4 7 0 0,-4 5 0 0,-4 2 0 0,-3 4 0 0,-2 3 0 15,-5 2 0-15,-3 3 0 0,-2 2 0 16,-3 3 0-16,-7 5 0 0,0 0 0 0,0 0 0 0,0 0 0 16,0 0 0-16,0 0 0 0,0 0 0 0,-9 7 0 15,1 4 0-15,-2 1 0 0,-4 0 0 0,-1 3 0 16,-1 0 0-16,4-3 0 0,-2 6 0 0,-4 1 0 15,-1 3 0-15,-5 4 0 0,-1 3 0 0,-1 0 0 16,0 2 0-16,0-1 0 0,-1-3 0 0,1 2 0 16,0-1 0-16,1 0 0 0,0-2 0 0,4-3 0 15,-2-1 0-15,4-3 0 0,3-1 0 0,2-5 0 0,3-3 0 0,2-2 0 16,4-3 0-16,5-5 0 0,0 0 0 0,0 0 0 16,10 0 0-16,2-4 0 0,5-4 0 0,1-4 0 15,1-4 0-15,2-1 0 0,2-3 0 0,0-1 0 16,1-1 0-16,0-2 0 0,1-2 0 0,1-3 0 15,1-1 0-15,10-13 0 0,-3 2 0 0,0 4 0 16,-2 0 0-16,2 2 0 0,1 1 0 0,-1-1 0 16,-2 1 0-16,-1 1 0 0,0 1 0 0,0 1 0 15,0-2 0-15,1-2 0 0,-1 0 0 0,-1 1 0 16,0 1 0-16,-1 2 0 0,-2 2 0 0,1-1 0 16,-2-1 0-16,0 4 0 0,-1 5 0 0,-3 1 0 15,-4 1 0-15,1 3 0 0,-2 2 0 0,-5 2 0 16,-1 2 0-16,-3 2 0 0,-1-1 864 0,-3 2 128 15,1 1 32-15,-5 7 0 0,0 0-832 0,0 0-192 16,0 0 0-16,0 0 0 0,0 0 0 0,-8 7 0 0,0 2 0 0,-3 2 0 16,-2 1 0-16,-1 4 0 15,-3 1 0-15,0 0 0 0,-4 0 0 0,-4 3 0 0,-3 1 0 0,3 2 0 16,0 0 0-16,-1 3 0 0,0-1 0 0,-2 2 0 16,2 2 0-16,4-3 0 0,-2-4 0 0,3-1 0 15,2-1 0-15,0-1 0 0,3-3 0 0,5-1 0 16,-1-4 0-16,2-1 0 0,2-2 0 0,3-1 0 15,5-7 0-15,0 0 0 0,0 0 0 0,0 0 0 16,0 0 0-16,6-4 0 0,3-5 0 0,1-1 0 16,2-2 0-16,1-1 0 0,-1-3 0 0,4-4 0 15,0-4 0-15,3 0 0 0,-1 0 0 0,1-3 0 16,5-1 0-16,-4-2 0 0,1-1 0 0,4 3 0 16,2 1 0-16,-1 1 0 0,2-3 0 0,-1 1 0 0,2-2 0 0,-3 0 0 15,2-1 0-15,-1-2 0 0,0-3 0 0,1 1 0 16,-1 1 0-16,0 3 0 0,1 1 0 0,0 2 0 15,-3-2 0-15,0 4 0 0,1 5 0 0,-5 1 0 16,-1 0 0-16,-2 5 0 0,-1 2 0 0,-2 3 0 16,-4 1 0-16,-2 0 0 0,0 0 0 0,-2 4 0 15,-7 5 0-15,0 0 0 0,0 0 0 0,0 0 0 16,0 0 0-16,-9 5 0 0,1 3 0 0,0 0 0 16,-3 0 0-16,-2 5 0 0,-2 1 0 0,0 2 0 15,-1 2 0-15,0 2 0 0,-3 1 0 0,-1 1 0 16,-2 5 0-16,-4 2 0 0,-2 2 0 0,1 0 0 15,0 4 0-15,-2-1 0 0,0 0 0 0,-1-1 0 0,-1-2 0 16,-4-1 0-16,0 2 0 0,2 2 0 16,4 3 0-16,0-7 0 0,-2-3 0 0,4-1 0 0,2 2 0 0,5-3 0 15,2-3 0-15,3-3 0 0,0-2 0 0,5 0 0 16,3-3 0-16,0-3 0 0,0-4 0 0,7-7 0 16,-3 9 0-16,3-9 0 0,0 0 0 0,0 0 0 15,0 0 0-15,0 0 0 0,3-5 0 0,3-1 0 16,2-4 0-16,-1-4 0 0,4-2 0 0,3-2 0 15,1-1 0-15,4-3 0 0,2-4 0 0,8-10 0 16,-1 4 0-16,1 1 0 0,4 2 0 0,-1-2 0 16,0 0 0-16,0 1 0 0,-1 1 0 0,0-3 0 15,0-5 0-15,-1-2 0 0,1-1 0 0,2 1 0 16,2 0 0-16,-2 1 0 0,1-2 0 0,4 0 0 0,1 1 0 16,-1 0 0-16,-3 1 0 0,-4 1 0 0,-6 3 0 15,-1 4 0-15,-3 1 0 0,-2 5 0 0,-4 4 0 0,-1 3 0 16,-3 1 0-16,-4 3 0 0,-2 3 0 0,-2 1 0 15,-3 9 0-15,0 0 0 0,0 0 0 0,0 0 0 16,-3 7 0-16,-4 1 0 0,0 1 0 0,0 3 0 16,-3 2 0-16,-2 3 0 0,-1 1 0 0,-1-1 0 15,1 2 0-15,-1 1 0 16,1 0-768-16,-3-2-208 0,1 1-48 0,-1-1 0 16,2-1-1632-16,-1 0-336 0,2-2-64 0,-1-3-16 0</inkml:trace>
  <inkml:trace contextRef="#ctx0" brushRef="#br0" timeOffset="24898.18">16703 7247 12895 0,'-8'9'272'0,"8"-9"64"0,-6 4 16 0,1 0 32 0,0 1-384 0,-2 0 0 16,4 1 0-16,3-6 0 0,-3 5 0 0,3-5 0 15,-3 7 0-15,3-7 0 0,0 0 896 0,0 0 96 16,0 0 32-16,7-3 0 0,2-1 0 0,0 0 0 15,0-3 0-15,4-1 0 0,-2-5 0 0,3-2 0 16,2-3 0-16,4-1 0 0,-1-3-832 0,4-3-192 16,1 0 0-16,4-1 0 0,-3-2 0 0,1-1 0 15,2-4 0-15,0-3 0 0,3-1 864 0,0-3 128 0,1 0 32 0,14-18 0 16,-2 6-832-16,-2 2-192 0,1 3 0 0,1 0 0 16,0-2 0-16,0 2 0 0,-6-3 0 0,2 2 0 15,-3 1 0-15,4 3 0 0,-1 1 0 0,-1 3 0 16,-2 2 864-16,0-1 128 0,-2 1 32 0,1-1 0 15,-1 2-832-15,1-1-192 0,-5 0 0 0,-1-1 0 16,0 5 0-16,-3 0 0 0,-1 1 0 0,1-1 0 16,2-1 0-16,-1 0 0 0,0-2 0 0,1 1 0 15,-1 0 0-15,1 3 0 0,0 2 0 0,-3 1 0 16,-2 3 0-16,-2 4 0 0,-1 2 0 0,-4 3 0 16,-3 1 0-16,-3 1 0 0,0 2 0 0,-2 5 0 15,-2 4 0-15,0-1 0 0,-5 1 0 0,-2 5 0 0,0 0 0 0,0 0 0 16,0 0 0-16,0 0 0 0,0 0 0 0,0 0 0 15,-10 9 0-15,-1 2 0 0,0 4 0 0,-3 0 0 16,-1 2 0-16,-3 2 0 0,-5 3 0 0,-1 3 0 16,-6-1 0-16,0 6 0 0,-2 1 0 0,-4 6 0 15,-1 3 0-15,0 1 0 0,0-1 0 0,-2 3 0 16,0 4 0-16,-3 2 0 0,-1 2 0 0,-2-1 0 16,3-2 0-16,14-14 0 0,-1 1 0 0,3-1 0 15,-1-3 0-15,4-1 0 0,2-3 0 0,3 0 0 16,2-2 0-16,3-3 0 0,3-3 0 0,1-3 0 15,3 0 0-15,-1 1 0 0,4-5 0 0,3-12 0 16,0 0 0-16,0 0 0 0,9 0 0 0,2-7 0 16,1-10 0-16,2 0 0 0,2-3 0 0,2-1 0 15,2-3 0-15,2-2 0 0,0-1 0 0,4-2 0 0,4-2 0 16,1 0 0-16,1-2 0 0,1-7 0 16,1-2 0-16,1 0 0 0,-1-1 0 0,-1-2 0 0,1-2 0 0,2-4 0 15,2-2 0-15,-1-4 0 0,3 0 0 0,-2 2 0 16,3 2 864-16,-4 6 128 0,-1 3 32 0,-3 5 0 15,-3 1-832-15,-4 4-192 0,-3 1 0 16,-1 2 0-16,0 2 0 0,-5 2 0 0,-1 1 0 0,-4 5 0 16,0 4 0-16,-2 4 0 0,-1 3 0 0,-5 1 0 15,-2 1 0-15,-2 8 0 0,0 0 0 0,0 0 0 16,0 0 0-16,-8 13 0 0,-1 3 0 0,-2 4 0 16,-4 3 0-16,1 4 0 0,-2 1 0 0,-2 5 0 15,-2 2 0-15,-2 4 0 0,-1 1 0 0,-3 1 0 0,-2 2 0 0,-3 0 0 16,0 2 0-16,-1-1 0 0,0-1 864 15,1-3 128-15,-1-4 32 0,6-3 0 0,1-3-832 0,5-5-192 16,2-4 0-16,5-5 0 0,3-2 0 0,3-8 0 16,7-6 0-16,0 0 0 15,0 0-768-15,0 0-208 0,11-10-48 0,8-4-9824 16,4-4-1968-16</inkml:trace>
  <inkml:trace contextRef="#ctx0" brushRef="#br0" timeOffset="27299.12">16593 7299 9215 0,'0'0'400'0,"-2"5"96"0,2-5-496 0,-2 7 0 16,-1-2 0-16,3-5 0 0,-1 6 912 0,1-6 96 16,0 6 16-16,1 1 0 0,-1-7-832 0,0 0-192 15,5 4 0-15,0 0 0 0,1-1 864 0,-6-3 128 0,6 0 32 0,2-2 0 16,-1-3-832-16,0 1-192 0,0 1 0 0,2 0 0 15,-4-1 0-15,3 0 0 16,-1-2 0-16,1 2 0 0,1 0 0 0,1 1 0 0,-3-1 0 0,3-1 0 16,-3 0 0-16,1-1 0 0,0 2 0 0,-1-4 0 15,3 0 864-15,0 0 128 0,1-2 32 0,1 0 0 16,1 2-832-16,1-1-192 0,-1-2 0 0,0-1 0 16,1 0 0-16,1 0 0 0,-1-1 0 0,0 0 0 15,-1-2 864-15,2 1 128 0,-1 1 32 0,1-1 0 16,1-2-832-16,-2 0-192 0,2-1 0 0,-1 1 0 15,1-2 0-15,2-2 0 0,1-2 0 0,-1 0 0 16,3 0 0-16,10-9 0 0,-4 4 0 0,1-1 0 0,1 1 0 0,-2 1 0 16,2-1 0-16,-2 0 0 0,1-3 864 0,2 0 128 15,-5 1 32-15,0-1 0 0,0-1-832 0,-1-1-192 16,-1-3 0-16,0-2 0 0,2-1 0 0,-1 2 0 16,0 2 0-16,1 0 0 0,-2 1 0 0,0 1 0 15,0 1 0-15,0 1 0 0,0 3 0 0,-2 0 0 16,-2 2 0-16,-1 3 0 0,-2 1 0 0,-3 4 0 15,-2 0 0-15,-1 2 0 0,-2 1 0 0,-2 5 0 16,-4-1 0-16,-2 10 0 0,0-8 0 0,0 8 0 16,0 0 0-16,0 0 0 0,-8 4 864 0,-2 3 128 15,-5 2 32-15,1 2 0 0,-1 4-832 0,-1 3-192 16,-1-3 0-16,0 5 0 0,-3 2 0 0,6-6 0 16,-1 2 0-16,-3 5 0 0,-2 4 0 0,1 0 0 15,-3 6 0-15,-4 10 0 0,1-5 0 0,3 0 0 0,0-1 0 0,3-4 0 31,3-3-768-31,1-4-208 0,3-4-48 0,4-2 0 0,-1-2 832 0,3-4 192 0,0-3 0 0,3-5 0 16,3-6 0-16,0 0 0 0,0 0 0 0,0 0 0 16,9-5 0-16,0-4 0 0,2-4 0 0,1-4 0 15,2-4 0-15,3-6 0 0,2-5 0 16,2-1 0-16,2-1 0 0,10-16 0 0,-3-1 0 0,2 2 0 16,1-2 0-16,5-1 0 0,-2-3 0 0,4-1 0 15,-1-1 768-15,-1 2 208 0,-1 3 48 0,-1 2 0 16,3 1-832-16,-2 0-192 0,3-5 0 0,-2 4 0 15,2 4 0-15,-2 7 0 0,1 4 0 0,-5 2 0 16,-3-1 0-16,-4 8 0 0,-6 4 0 0,-3 2 0 0,-4 1 0 16,-1 4 0-16,1 2 0 0,-6 1 0 15,-2 2 0-15,-1-1 0 0,3 2 0 0,-8 9 0 0,0 0 0 0,0 0 0 16,0-7 0-16,0 7 0 0,0 0 0 0,0 0 0 16,0 0 0-16,0 0 0 0,0 0 0 0,0 0 0 15,0 0 0-15,0 0 0 0,0 0 0 0,0 0 0 16,-7-4 0-16,7 4 0 0,0 0 0 0,0 0 0 15,0-7 0-15,4 1 0 0,1-1 0 0,1 1 0 16,3-1 0-16,-4-1 0 0,2-3 0 0,0 1 0 16,1 1 0-16,0-1 0 0,-2 0 0 0,1 0 0 15,-2-1 0-15,1 4 0 0,-6 7 0 0,0 0 0 16,7-5 0-16,-7 5 0 16,0 0-2416-16,0 0-528 0,0 0-96 0,-13 9-32 0</inkml:trace>
  <inkml:trace contextRef="#ctx0" brushRef="#br0" timeOffset="30645.43">13966 9137 16575 0,'0'0'368'0,"0"0"80"0,-6 5 0 0,1 1 16 0,1-1-464 0,-1 1 0 0,-1-2 0 0,-2 2 0 16,0-1 0-16,1 4 0 0,1-4 0 0,1 2 0 15,-2 0 912-15,2-2 96 0,-1-1 16 0,6-4 0 16,-3 5 0-16,3-5 0 0,0 0 0 0,0 0 0 0,0 0-832 0,0 0-192 16,0 0 0-16,0 0 0 0,0 0 864 0,9-1 128 15,-2 0 32-15,4-5 0 0,1-2-832 0,4 1-192 16,-2 0 0-16,3-1 0 0,-1 0 0 0,3-3 0 15,3-1 0-15,2-2 0 0,3 0 864 0,2 2 128 16,0 1 32-16,3-1 0 0,-2-6-832 0,3 1-192 16,0-2 0-16,0-1 0 0,0-3 0 0,15-9 0 15,-4 4 0-15,-15 10 0 0,2 0 0 0,1-1 0 16,0 0 0-16,-1 0 0 0,0 0 0 0,-3 1 0 16,1-2 0-16,-4 0 0 0,0-1 864 0,2 1 128 15,-4 0 32-15,2 1 0 0,-1 2-832 0,9-7-192 16,-6 2 0-16,-1 1 0 0,3 3 0 0,-4 0 0 15,1 0 0-15,-6 7 0 0,2 0 0 0,0 0 0 16,2-1 0-16,0-1 0 0,-1-1 0 0,-2 1 0 0,1-1 0 0,0 1 0 16,-2 0 0-16,2 0 0 0,-2 0 0 0,2-1 0 15,1 1 0-15,8-7 0 0,-6 2 0 0,1 1 0 16,0 2 864-16,-2 0 128 0,-2 2 32 0,0 0 0 16,1-1-832-16,-2 2-192 0,0 3 0 0,-1-1 0 15,-3-2 0-15,0-1 0 0,2-1 0 0,-2 3 0 16,0 0 0-16,-1 2 0 0,-1-1 0 0,0-1 0 15,2 2 0-15,-1-1 0 0,2 1 0 0,-8 3 0 16,2-3 0-16,1 1 0 0,1 0 0 0,5-3 0 16,-4 0 0-16,2 0 0 0,2 1 0 0,-2 2 0 15,0-1 0-15,0 0 0 0,0-1 0 0,-1 0 0 16,2 1 0-16,1 2 0 0,-3-2 0 0,1 1 0 16,-1-3 0-16,-1 0 0 0,0 0 0 0,0 0 0 0,-2 1 0 0,1-1 0 15,-2-2 0-15,0 2 0 0,1 0 0 0,-1-2 0 16,0 2 0-16,1 0 0 0,3 0 0 0,-3-1 0 15,-3 0 0-15,2 1 0 0,0 0 0 0,2 1 0 16,-3 3 0-16,1-2 0 0,-1-2 0 0,2 0 0 16,1-2 0-16,-3 2 0 0,1-1 0 0,1 0 0 15,1-1 0-15,2 0 0 0,-2-1 0 0,2 1 0 16,0 1 0-16,-1 0 0 0,1 2 0 0,-1-2 0 16,0 1 0-16,0-1 0 0,-1-1 0 0,2 0 0 15,-1-5 0-15,0 3 0 0,0-1 0 0,0 0 0 16,2-4 0-16,-2 0 0 0,2-1 0 0,0 0 0 15,1-2 0-15,-1 1 0 0,1 0 0 0,-2 1 0 16,1 1 0-16,1-3 0 0,-2-3 0 0,2 0 0 16,1-2 0-16,2 6 0 0,0 0 0 0,-1-1 0 0,-1-1 0 15,-2 2 0-15,2 1 0 0,-1 0 0 16,-1-1 0-16,2-2 0 0,0 0 0 0,2-1 0 0,-3 1 0 0,3 1 0 16,2 1 0-16,-1 0 0 0,1-1 0 0,-1 2 0 15,3-2 0-15,-3 0 0 0,3 0 0 0,-2 1 0 16,1 1 0-16,-2 1 0 0,-2 0 0 15,0 2 0-15,-2-2 0 0,0 1 0 0,-1 1 0 0,-1 0 0 16,-1-2 0-16,0-1 0 0,-2-1 0 0,0 2 0 16,1 3 0-16,0-2 0 0,-3-2 0 0,1 3 0 15,0 1 0-15,1 0 0 0,1 1 0 0,-2-1 0 16,1-1 0-16,-1-1 0 0,0-2 0 0,1 2 0 16,2 1 0-16,1-1 0 0,-6-3 0 0,2 2 0 0,1 0 864 15,0 1 128-15,-3-6 32 0,2 3 0 0,1 3-832 0,1-3-192 16,-2 0 0-16,-1 2 0 15,2 2-768-15,0 3-208 0,0 0-48 16,-1-1 0-16,0-4 832 0,1 1 192 0,1 2 0 0,-1 0 0 0,-1 0 0 0,1-1 0 16,-2-1 0-16,3 2 0 0,-1-1 768 0,-1 1 208 15,1-3 48-15,1 0 0 0,1 0-832 0,-3-1-192 16,0-1 0-16,1 0 0 16,0 1-768-16,2 3-208 0,-1 1-48 0,1 2 0 0,1-1 832 0,-1 2 192 15,-4-1 0-15,1 0 0 0,-1 2 0 0,2 1 0 16,-2-1 0-16,1 0 0 0,1 1 0 0,-1 2 0 15,2 0 0-15,-3 0 0 0,1-1 0 0,-1 1 0 16,0 1 0-16,-2 3 0 0,0-3 0 0,-1 2 0 16,-1 0 0-16,-1 0 0 0,-6 7 768 0,5-4 208 15,-5 4 48-15,6-6 0 0,-1 1-832 0,-5 5-192 0,4-6 0 0,-4 6 0 16,0 0 0-16,0 0 0 0,0 0 0 0,0 0 0 16,0 0 0-16,5-4 0 0,-5 4 0 0,0 0 0 15,0 0 0-15,0 0 0 16,0 0 0-16,0 0 0 15,0 0-768-15,0 10-208 0,-2 1-48 0,-3 0 0 0,0 1 832 0,-1 2 192 0,-3 2 0 0,3 2 0 16,-6-3 0-16,-1 6 0 0,-1 4 0 0,0-1 0 16,-2 1 0-16,0 1 0 0,-1 5 0 0,-1 3 0 15,-1 2 0-15,-3 0 0 0,0 0 0 0,-2 0 0 16,0 1 0-16,-1 1 0 0,3 2 0 0,-4-1 0 16,1 1 0-16,0-1 0 0,-4-2 0 0,0 1 0 15,0 2 0-15,-3-3 0 0,-4-1 0 0,-1 0 0 16,3 1 0-16,0 3 0 0,0 1 0 0,2-1 0 0,-2 0 0 0,2 2 0 15,1 2 0-15,-1-1 0 0,-1 0 0 16,-1-3 0-16,-1-1 0 0,-3 0 0 0,0 2 0 0,1 0 0 16,-1-3 0-16,3 3 0 0,-1 1 0 0,3 2 0 15,0-2 0-15,2-3 0 0,0-5 0 0,3-1 0 16,-2-1 0-16,0 0 0 0,2 0 0 0,-3-1 0 16,-2-2 0-16,4 0 0 0,1-3 0 0,0 2 0 15,1 2 0-15,-1 0 0 0,2 1 0 0,-2-1 0 16,2-3 0-16,2 0 0 0,-5-4 0 0,0 0 0 15,-1 0 0-15,-1 0 0 0,-1 1 0 0,-1 1 0 16,-1 0 0-16,-1-1 0 0,2-1 0 0,1 3 0 16,1 0 0-16,0 1 0 0,1 1 0 0,3-2 0 0,3 1 0 15,-2-3 0-15,2-1 0 0,0-2 0 0,0-1 0 16,-3-2 0-16,2 0 0 0,0 0 0 16,-3-3 0-16,11-3 0 0,-2 1 0 0,0 3 0 0,-3-2 0 0,0 4 0 15,-1-1 0-15,0 2 0 0,0 1 0 0,0-2 0 16,-2 1 0-16,-1 0 0 0,2 0 0 0,-3-1 0 15,0 2 0-15,0-2 0 0,-1-1 0 0,0 1 0 16,-2 1 0-16,1-1 0 0,1 1 0 0,0 0 0 16,2-2 0-16,-2 0 0 0,2-1 0 0,3 1 0 15,-1-2 0-15,3 1 0 0,-1-2 0 0,2 1 0 16,0-2 0-16,0 1 0 0,1-3 0 0,0 3 0 16,0-1 0-16,2 0 0 0,-5 1 0 0,3-1 0 15,0 0 0-15,2 1 0 0,-3-1 0 0,1 3 0 16,3-3 0-16,-1 0 0 0,-1-1 0 0,1 0 0 15,-1 2 0-15,1-3 0 0,0 0 0 0,2 0 0 0,-1 0 0 0,3 0 0 16,-1-1 0-16,0-2 0 0,-2 0 0 16,3 1 0-16,0 0 0 0,0-2 0 0,-1 2 768 0,1-2 208 15,1-1 48-15,-2 1 0 0,-1 0-832 0,1-1-192 16,-2 2 0-16,-1 0 0 0,1-1 0 0,-1 0 0 16,-2-2 0-16,1 2 0 0,-1 2 0 0,1 1 0 15,1 1 0-15,0 1 0 0,-4-1 0 0,3 0 0 16,-1 1 0-16,0 0 0 0,1-3 0 0,-1 1 0 15,1 0 0-15,2-1 0 0,-2-2 0 0,2 3 0 16,0-2 0-16,1-1 0 0,-2 1 0 0,1 1 0 16,-1-1 0-16,1 0 0 0,-2 1 0 0,2-1 0 15,-1 0 0-15,1-2 0 0,-2 0 0 0,2 0 0 16,-1 3 0-16,2-3 0 0,-1-1 0 0,1 1 0 0,2-1 0 16,0-1 0-16,-1 2 0 0,2-2 0 0,-1 1 0 0,1 0 0 15,1-3 0-15,1 3 0 0,1-1 0 0,2 1 0 16,-5-4 0-16,3 1 0 0,1-1 0 0,0 1 0 15,1-1 0-15,-1 0 0 0,0 1 0 16,1 0 0-16,0 1 0 0,0-1 0 0,0 0 0 0,1 1 0 16,-2 0 0-16,3 2 0 0,1-1 0 0,-1 0 0 15,0-4 0-15,5 0 0 0,-6 3 0 0,1 0 0 16,0-2 0-16,2-1 0 0,-4 3 0 0,3 1 0 16,1-1 0-16,-3 0 0 0,2-1 0 0,4-2 0 15,-5 3 0-15,5-3 0 0,0 0 0 0,0 0 0 16,0 0 0-16,0 0 0 0,-2 4 0 0,2-4 0 15,0 0 0-15,0 0 0 0,0 0 0 0,0 0 0 16,0 0 0-16,0 0 0 0,7-1 0 0,5 0 0 16,1-4-1600-16,1 4-352 0,3-2-80 0,-6-2-14752 15</inkml:trace>
  <inkml:trace contextRef="#ctx0" brushRef="#br0" timeOffset="32843.28">13703 9314 4607 0,'0'0'400'0,"0"0"-400"16,0 0 0-16,0 0 0 0,-9 1 1936 0,1-1 304 0,-1-1 64 0,0 1 16 16,0 2-928-16,-2-1-192 0,1-2-48 0,0 1 0 15,-2 2-64-15,2-1 0 0,2-1-16 0,8 0 0 16,-8-3-64-16,8 3-16 0,-7 0 0 0,7 0 0 15,-4-8-80-15,3 2-16 0,2-1 0 0,3 2 0 16,-4 5-176-16,7-9-32 0,2-2-16 0,2 0 0 16,4 2-352-16,2 1-64 0,0 3 0 0,1-3-16 15,2-3-240-15,1 3 176 0,-1 7-176 0,-2-2 160 16,-1-4-160-16,-2 3 0 0,0 0 0 0,-1 4 128 16,-1 2-128-16,-4 0 0 0,-9-2 144 0,8 5-144 15,-2 3 0-15,-3 2 128 0,-2-1-128 0,-1 0 0 16,0-9 144-16,-5 13-144 0,-4 4 192 0,-2-2-192 0,-2-6 288 15,-3 2-48-15,0-3-16 0,-2 1 0 0,-3 1-48 16,0-3-16-16,1-4 0 0,-5 1 0 0,3 2 96 0,0-1 32 16,4-1 0-16,1-3 0 0,2-3 48 0,4-3 16 15,3 2 0-15,-1-3 0 0,3 0 0 0,5-3 0 16,1-1 0-16,1 0 0 0,2 0-64 0,4 0-16 16,4-1 0-16,2 0 0 0,1-1-96 0,4 1-32 15,3 2 0-15,1 0 0 0,1-1-144 0,0 0 0 16,0 4 0-16,0 0-176 0,-3 0 176 0,-2 3 0 15,0-3 0-15,-1 6-128 0,-2 4 128 0,-3 0 0 16,-2-1 0-16,-1 4-128 0,-2 4 128 0,0 1 0 16,-1 1 0-16,-6 0 0 0,-2-2 0 0,-2 4 0 15,-1 1 0-15,-2 0 0 0,-3-5 0 0,-1-1 0 16,-1-3 0-16,1 3 0 0,-3 1 0 0,-1-1 0 16,0-4 0-16,0-2 0 0,-1-1 0 0,0-1 176 0,-2 1-176 0,3-4 192 15,-1-3 16-15,3-1 16 0,-1 0 0 0,3-1 0 16,3-3 32-16,3-2 0 0,-1-1 0 0,3 1 0 15,3 1-64-15,2 1 0 0,1-2 0 0,2 0 0 16,0 0 192-16,3-2 16 0,2-1 16 0,2 0 0 16,2-1-416-16,2-1 0 0,-1-3 0 0,1 3 0 15,1 5 0-15,-2 3 0 0,2-4 0 0,-1 4 0 16,1 3 0-16,-2 2 0 0,-2 1 0 0,2 1 0 16,-4-1 0-16,0 5 0 0,-1 4 0 0,0 0 0 15,-3 1 0-15,1 2 0 0,-1 3 0 0,-3 0 0 16,-1 2 0-16,-2 1 0 0,-3 3 0 0,-2-1 0 15,-1 1 0-15,-2-1 0 0,-1-2 0 0,-4 3 0 16,-1-5-256-16,-2-4-128 0,-1-4-16 0,-2 0-16 16,1 2 416-16,-2-4 0 0,-2-6 0 0,7 4 0 0,-3 1 368 0,1-2 0 15,-1-1 0-15,2-4 0 0,1-2-368 16,0-1 0-16,3 1 0 0,0-3 0 0,3-2 0 0,1-1 0 16,4 0 0-16,0-2 0 0,1 1 0 0,4-2 0 15,1-3 0-15,3 2 0 0,3-2 0 0,1 2 0 16,4-1 0-16,3 1 0 0,0-1 0 0,2 4 0 15,1 2 0-15,0 2 0 0,1 0 0 0,-3 3 0 16,2 0 0-16,0 3 0 0,0 3 0 0,-4 3 0 16,1-1 0-16,-1 4 0 0,1 2 0 0,-3 3 0 15,-1 2 0-15,-4 0 0 0,0 0 0 0,-4 4 0 16,-4 2 0-16,-2 1 0 0,-2 0 0 0,-1-2 0 16,-6-2 0-16,-1 0 0 0,0-1 0 0,-4-2 0 0,0-2 0 15,-3 0 0-15,-1 1 0 0,-1-2 0 0,0-2 0 0,-4-5 0 16,1-1 0-16,-4-2 0 0,1 0 0 15,2-3 0-15,-2-4 0 0,4 0 0 0,0-2 0 0,5-1 0 16,1-2 0-16,4 0 0 0,3-1 0 0,2-2 0 16,2 1 0-16,4-2 0 0,3-2 0 0,3-1 0 15,1 1 0-15,3 1 0 0,4 3 0 0,4-2 0 16,2 0 0-16,2 2 0 0,1-1 0 0,1 9 0 16,0 0 0-16,1 1 0 0,-3-2 0 0,0 5 0 15,-1 4 0-15,-2 4 0 0,0 0 0 0,-2 2 0 16,0 1 0-16,-3 2 0 0,-2 3 0 0,-4 1 0 15,0-1 0-15,-5 2 0 0,-3 4 0 0,-2 0 0 16,-4 1 0-16,-1-3 0 0,-4-1 0 0,-2 0 0 16,-1-1 0-16,-2-3 0 0,0 0 0 0,-4-3 0 15,0-3 0-15,0-2 0 0,-4 1 0 0,2-3 0 0,-1-3 0 16,2-1 0-16,2-2 0 0,1-2 0 0,3 0 0 0,2-3 0 16,2-3 0-16,3 0 0 0,1 0 0 0,2-1 0 15,5-2 0-15,1-2 0 0,3 0 896 0,2-1 96 16,2 1 32-16,1-3 0 0,3-4-832 0,3 2-192 15,2 3 0-15,3 0 0 0,0 1 0 0,3 2 0 16,0-1 0-16,1 6 0 0,-2 4 0 0,1 1 0 16,-1 3 0-16,0 2 0 0,-1 2 0 0,0 3 0 15,-5 1 0-15,1 3 0 0,-2 0 0 0,-4 3 0 16,-1 4 0-16,-3 9 0 16,-5 1-400-16,-4 2-128 0,-4-1-32 0,-3-1 0 0,-4 0 560 0,-2-3 0 0,-3-3 0 15,0-3 0-15,-2 0 0 0,-1-2 0 0,-2-1 0 0,0-7 0 16,-4-5 0-16,3 2 0 0,0-1 0 0,9-2 0 15,-1-2 416-15,-1-2 96 0,3-4 0 0,3 1 16 16,0-2-528-16,3 0 0 0,2-3 0 16,1-6 0-1,5-1-240-15,4-2-144 0,1 3-48 0,3 1 0 0,1-3 688 0,4 1 144 0,0 0 32 0,4 2 0 16,4 0-432-16,2 1 0 0,2-1 0 0,0 4 0 16,1 7 0-16,-2 0 0 0,0 2 0 0,-1 2 0 15,-1 2 0-15,-4 5 0 0,1 4 0 0,3 3 0 16,-5-1-736-16,-1 3-224 15,-3 3-64-15,-5-5-12016 0,0 1-2400 0</inkml:trace>
  <inkml:trace contextRef="#ctx0" brushRef="#br0" timeOffset="43312.94">13569 9281 9615 0,'0'0'416'0,"7"4"96"0,-7-4-512 0,8 1 0 16,1-2 0-16,0 3 0 0,2 3 576 0,-2-3 0 16,1-2 0-16,0 0 0 0,-2 1-32 0,3 1 0 15,-2-1 0-15,0-1 0 0,0 0 208 0,-9 0 32 16,11 3 16-16,-1-3 0 0,0 0-128 0,-2 0-32 15,-8 0 0-15,10 0 0 0,-2 0-32 0,-8 0-16 16,0 0 0-16,10 3 0 0,-10-3-64 0,0 0-16 16,0 0 0-16,0 0 0 0,0 0-96 0,0 0-32 0,0 0 0 0,0 0 0 15,0 0 16-15,0 0 0 0,0 0 0 0,0 0 0 16,-4 6 0-16,4-6 0 0,-10 2 0 0,1 0 0 16,1 0-96-16,-1 0-32 0,2 0 0 0,-4-2 0 15,1 0-64-15,0 3-16 0,-2-2 0 0,0 1 0 16,-3-3-16-16,2-1-16 0,1-1 0 0,-2 3 0 15,-3 3 80-15,-1-3 16 0,0 0 0 0,0 0 0 16,-1 0-16-16,0 2 0 0,-3 1 0 0,1-2 0 16,-1-3 16-16,0 0 16 0,0 1 0 0,-4 0 0 15,-2-2-80-15,-1 0 0 0,-2-2-16 0,-1 0 0 16,-1 3-48-16,0 1-128 0,0-2 192 0,-3-1-64 16,-1 2-128-16,2 1 128 0,-3-1-128 0,3 0 128 15,0-3 64-15,-1 3 0 0,-2 0 0 0,1 0 0 0,-4-4-192 16,1 2 0-16,0-2 0 0,-1 4 0 0,3 2 0 15,-1 0 0-15,3-2 0 0,0 2 0 0,-2-1 0 0,0 1 0 16,-5 0 0-16,1-1 0 0,0-2 0 0,0 2 0 16,-3 1 0-16,2 0 0 0,2 0 0 0,1 0 0 15,0 0 0-15,3 0 0 0,0-1 0 0,-1 0 0 16,2 0 0-16,-1 1 0 0,2 1 128 0,5 1-128 16,1 0 0-16,2 1 128 0,1-2-128 0,2 1 0 15,3 2 0-15,4-1 0 0,-2-3 0 0,3 1 0 16,4 1 0-16,0-1 0 0,1 1 0 0,2 0 0 15,-2-4 0-15,4 2 0 0,7 0 0 0,-8 6 0 16,0-3 0-16,8-3 0 0,0 0 0 0,0 0 0 16,0 0 0-16,0 0 0 0,0 0 0 0,0 0 0 15,0 0 0-15,0 0 0 0,0 0 0 0,10 4 0 0,1-4 0 16,4 1 0-16,0 1 0 0,1 1 0 0,4-3 0 0,6 0 0 16,0 0 0-16,4 1 0 0,2 1 0 0,3-2 0 15,-1-4 0-15,4 2 0 0,3 5 0 0,1-1 0 16,-3-2 0-16,5 0 0 0,3-2 0 0,2 2 0 15,3 1 0-15,2 0 0 0,4 0 0 0,0 1 0 16,-4 1 0-16,1 0 0 0,-4 0 0 0,3-2 0 16,3-2 0-16,0-1 0 0,-1 2 0 0,-1 2 0 15,-3 0 0-15,1-1 0 0,-5-2 0 0,2 2 0 16,-1 3 0-16,-3-2 0 0,-3-2 0 0,0 1 0 16,-1 1 0-16,-2 2 0 0,-5 0 0 0,-3-3 0 15,-4-3 0-15,-2 1 0 0,-6 0 0 0,1 1 0 16,-3 0 0-16,-2 0 0 0,-1 0 0 0,-4-1 0 15,-1 1 0-15,-10 0 0 0,0 0 0 0,0 0 0 0,0 0 0 16,0 0 192-16,0 0-32 0,0 0 0 0,0 0 32 16,-10-4 16-16,-1 2 0 0,-4 1 0 0,-1 0-80 0,-1-2 0 15,-3-4-128-15,-2 6 192 0,-5 1-192 0,0 0 0 16,-4-1 128-16,-2 1-128 0,-3-4 0 0,-5 3 128 16,-5 0-128-16,-2-1 0 0,0-3 128 0,-2 1-128 15,0 1 0-15,-7 0 0 0,-5-1 128 0,-2 1-128 16,0-2 0-16,2 3 0 0,-1 4 128 0,-6-2-128 15,-6-2 0-15,-3 0 0 0,-2 0 0 0,1 1 128 16,4 2-128-16,-2-2 0 0,-2-2 0 0,5 0 0 16,2 5 128-16,2 0-128 0,3 1 0 0,-2-1 0 15,-1-2 0-15,0 2 0 0,0 2 0 0,1-1 0 16,2-2 0-16,1 2 0 0,-1-1 0 0,0 1 0 0,1 1 0 0,-1 0 0 16,2-1 0-16,4-1 0 0,6 1 0 15,-1 1 0-15,0-4 0 0,3 0 128 0,3 0-128 16,1 3 0-16,0 2 0 0,5 1 0 0,2-3 0 0,3 1 0 15,2-2 0-15,3 0 0 0,2 1 0 0,3-2 0 16,3-2 0-16,3 1 0 0,-1 0 0 0,2 0 0 16,5 1 0-16,2-1 0 0,0-1 128 0,2 0-128 15,3 2 0-15,10-1 0 0,0 0 0 0,0 0 0 16,-6 0 0-16,6 0 0 0,0 0 0 0,0 0 0 16,0 0 0-16,0 0 0 0,12 1 0 0,1-1 0 15,6-2-144-15,2-1 144 0,5-3 0 0,0 6-144 16,6 6 144-16,5-2 0 0,1-5 0 0,6-1 0 15,5 2 0-15,3 1 0 0,6 2 0 0,2-2-128 0,3-2 128 16,3-1 0-16,-1 1 0 0,4 1 0 0,3 0 0 0,1-1 0 16,-1-1 0-16,-1 2 0 0,-1 3 0 0,1-1 0 15,2-1 0-15,0 0 0 0,3 1 0 0,-1 0 0 16,-3 1 0-16,1-2 0 0,2-2 0 0,2 1 0 16,1 1 0-16,-2 0 0 0,-3-2 0 0,0 0 0 15,3 0 0-15,-1 1 0 0,-1 2 0 0,-4 0 0 16,-5 1 0-16,0-3 0 0,-1-2 0 0,2 2 0 15,-2 0 0-15,-3 0 0 0,-1 0 0 0,-5 2 0 16,0-1 0-16,-5 0 0 0,1-2 0 0,-3-2 0 16,-2-2 0-16,-2 3 0 0,-3 6 0 0,-2-2 0 15,-4-2 0-15,-3 0 0 0,-6 1 0 0,-2 2 0 16,-3-1 0-16,-3-2 0 0,-3-2 0 0,-3 1 0 0,-3 3 0 16,-9-2 0-16,0 0 0 0,0 0 0 0,0 0 0 0,0 0 0 15,-8-1 0-15,-3 0 128 0,-6-2-128 0,-3 2 176 16,-2 1-176-16,-4 0 0 0,-5 1 144 0,-2-3-144 15,-5-2 0-15,-3 2 0 0,-5 0 0 0,-1 1 128 16,-1 0-128-16,-5-2 0 0,0-4 128 0,-5 4-128 16,-6 3 0-16,-2-1 144 0,-4-6-144 0,1 3 0 15,-1 3 144-15,-5-1-144 0,-7-2 0 0,-2 0 144 16,-5-3-144-16,1 3 0 0,0 3 144 0,-3-1-144 16,-7-1 0-16,5 0 0 0,5-1 0 0,-2 2 128 15,-1-1-128-15,1 2 0 0,0 1 0 0,3 0 0 16,-2 0 0-16,-2 2 0 0,-2 2 0 0,0-2 0 15,2-2 0-15,-2 1 0 0,-1 0 0 0,2 4 0 0,0-3 0 16,2-1 0-16,0-2 0 0,1 3 0 16,1 3 0-16,4 2 0 0,3-3 0 0,1 0 128 0,0-3-128 15,1 0 0-15,1 2 0 0,3-1 0 0,4 1 0 0,0-2 0 16,3 0 0-16,3 0 0 0,1-1 0 0,3 0 0 16,1-1 0-16,7 1 0 0,4 0 0 0,1-1 0 15,-2-1 0-15,4 0 0 0,3 2 0 0,2 0 0 16,5-1 0-16,2 1 0 0,5-2 0 0,2 0 0 15,6 2 0-15,6-1 0 0,4-4 0 0,4 0 0 16,4-2 0-16,3 7 0 0,0 0-128 0,13-5 128 16,6-3-128-16,5 2 128 0,6 1-192 0,5 1 32 15,8 0 16-15,3 1 0 0,4-1 144 0,4-2-128 16,6 3 128-16,9-3-128 0,9-2 128 0,4 2-128 16,3 3 128-16,4-2-128 0,6-1 128 0,2 0 0 0,1 2 0 0,1 2 0 15,-1 1 0-15,4 1 0 0,1 1-144 0,0-1 144 16,-3-2 0-16,1-1 0 0,0 2 0 0,-1 1 0 15,-4 2 0-15,1 0 0 0,2-2-144 0,-8 3 144 16,-3 3 0-16,-4 0 0 0,-8-3 0 0,-4 2 0 16,-1-1 0-16,-8 2 0 0,-1-1 0 0,-7-2 0 15,-4 2 0-15,-10-1 0 0,-4 2 0 0,-5-3 0 16,-4-2 0-16,-6 1 0 0,-4 0 0 0,-5 1 0 16,-13-3 0-16,0 0 0 0,0 0 0 0,0 0 0 15,0 0 224-15,-11 5 0 0,-5 0 0 0,-6-3 0 16,-5-4-96-16,-6 0-128 0,-5 1 176 0,-5 0-176 15,-9-1 160-15,-4-1-160 0,-5-1 128 0,-1 1-128 0,-1 1 0 16,-6-1 128-16,-5-4-128 0,-2 4 0 0,-6 2 128 16,1 1-128-16,2-1 128 0,-1-2-128 0,-3-2 128 0,1 3-128 15,-1 2 0-15,0-1 128 0,0-4-128 16,-3 3 0-16,-3 2 0 0,2 1 0 0,3 1 0 0,-4-1 0 16,0-2 128-16,-3 3-128 0,-2 5 0 0,-1-5 0 15,1 0 0-15,-3 1 0 0,-3-3 0 0,5 3 0 16,2 2 0-16,0 0 0 0,-5-4 0 0,3 1 0 15,0 1 128-15,2 1-128 0,1 1 0 0,2-1 0 16,-1-2 0-16,8 0 128 0,2 5-128 0,2-3 0 16,-1 0 0-16,1-1 0 0,1 2 0 0,4 1 0 15,0 0 0-15,2 0 0 0,2-3 0 0,0 1 0 16,1 5 0-16,2-2 0 0,0-2 0 0,5 0 0 0,4-2 0 16,3 2 0-16,1 3 0 0,5-1 0 0,0-2 0 15,7-1 0-15,7-4 0 0,4 1 0 0,7 4 0 0,5-3 0 16,5-3 0-16,4 1 0 0,9 0 0 0,0 0 0 15,0 0 0-15,10 0 0 0,7-3-192 0,3 1 192 16,9 1-240-16,3-2 80 0,5 0 16 0,6 0 0 16,5 0 144-16,5-1-128 0,6 1 128 0,6-1-128 15,4-3 128-15,5 0 0 0,2 1-144 0,3 0 144 16,0 0 0-16,5-2 0 0,4-1-144 0,1 5 144 16,3 4 0-16,0-1-128 0,2-5 128 0,1 2 0 15,1-1 0-15,0 3-128 0,-4 1 128 0,3 0 0 16,0-3 0-16,-5 1 0 0,-5 1 0 0,-3 1 0 15,-1-2 0-15,2-1 0 0,-5 2 0 0,-2 1 0 16,-9 1 0-16,0 0 0 0,0 0 0 0,-7 0 0 16,-5-1 0-16,-5 3 0 0,-4 2 0 0,-4-2 0 15,-7-2 0-15,-5 1 0 0,-5 1 0 0,-4-1 0 0,-4 1 0 0,-5-2 0 16,-12 0 0-16,0 0 0 0,0 0 0 0,0 0 0 16,0 0 0-16,-11 0 0 0,-4 3 176 0,-6 1-176 15,-5-1 192-15,-6-3-192 0,-7-2 144 0,-3 0-144 16,-3 1 0-16,-5 0 144 0,-2 0-144 0,-2-2 0 15,1-1 0-15,-6 2 128 0,-3 2-128 0,-2 0 192 16,-4-2-192-16,2 0 192 0,1 1-192 0,-2-1 160 16,-3-2-160-16,-2-1 160 0,-3-1-160 0,-2 0 0 15,-1 3 0-15,-3-4 0 0,-3-3 128 0,-1 2-128 16,0 1 0-16,-2 0 128 0,3 0-128 0,-4-1 0 16,-2 0 0-16,1 4 0 0,1 2 0 0,0-2 0 15,2-1 128-15,-1-1-128 0,-1 2 0 0,3 2 0 0,6 1 0 16,-1-1 0-16,1-3 0 0,2 3 0 0,2 1 0 0,3 4 0 15,9 4 0-15,1-4 0 0,0-3 0 16,6 0 0-16,2 2 0 0,4 2 0 0,7 0 0 0,1 1 0 16,5-3 0-16,5 1 0 0,5 0 0 0,4-1 0 15,5-2 0-15,3 1-224 0,5 2 80 0,3-1 16 16,7-2-128-16,0 0-32 0,0 0 0 0,0 0 0 16,15 4-96-16,4 1 0 0,5-2-16 0,4-2 0 15,6-3 240-15,4 1 160 0,4 2-192 0,5 0 192 16,5-1-160-16,3-1 160 0,3-4-128 0,6 2 128 15,5 1 0-15,5-1-160 0,1-1 160 0,1 2 0 16,-3 2 0-16,8 0 0 0,0-1 0 0,3 0 0 16,-1 0 0-16,-2 0-128 0,-1-1 128 0,-1 0 0 15,0-1 0-15,1 2 0 0,-3 0 0 0,-4 2 0 0,-5 1 0 0,-3 0 0 16,1-2 0-16,-2 3 0 0,-2 1 0 0,-6 0 0 16,-6 2 0-16,-4-3 0 0,-5-2 0 0,-5 2 0 15,-6-1 0-15,-2-1 0 0,-9-1 0 0,-5 0 0 16,-14 0 0-16,0 0 0 0,0 0 0 0,0 0 144 15,-9 4-16-15,-6 0 0 0,-6 1 80 0,-7 2 16 16,-6-3 0-16,-5-2 0 0,-8-4-64 0,-4 2-16 16,-8 4 0-16,-1-1 0 0,-3-4-16 0,-2-1 0 15,-4 0 0-15,-5 3 0 0,-5 3-128 0,0 0 192 16,-4-3-192-16,1 0 192 0,-1-1-192 0,-5 1 128 16,-2 4-128-16,1-4 128 0,2-3-128 0,1 1 0 15,2 4 144-15,0-1-144 0,2-2 0 0,5 0 0 0,3 0 0 0,3 1 128 16,0 2-128-16,5-3 0 0,4 2 0 0,5 0 0 15,4 0 0-15,7 1 0 0,7 2 0 0,6-4 0 16,5-5 0-16,6 3 0 0,4 6 0 0,6-5 0 16,4-4 0-16,8 4 0 0,0 0 0 0,0 0 0 15,8-2-320-15,7 0-16 0,4-3-16 0,8 1 0 16,4 4 48-16,7-1 16 0,7-1 0 0,8 1 0 16,2-4 96-16,6 3 0 0,1 2 16 0,6 0 0 15,3-6 176-15,5 2-192 0,4 1 192 0,0 2-192 16,0 2 192-16,1-3 0 0,4-4-144 0,0 4 144 15,1 3 0-15,-2 0 0 0,-3-1 128 0,1-3-128 16,0-5 0-16,1 5 0 0,1 5 0 0,-2-2-176 16,-5-5 176-16,-5 1 0 0,1 2 0 0,-2 2 0 15,1 4 0-15,-5-2 0 0,-6-3 0 0,-5 1 0 0,-2 3 0 16,-5 1 0-16,-5 0 0 0,-8-1 0 0,-5-3 0 16,-4 3 0-16,-7 3 0 0,-4-3 0 0,-6-2 0 0,-10-1 0 15,0 0 0-15,0 0 0 0,-12 6 0 0,-6-2 128 16,-5-2-128-16,-9 2 128 0,-8 3-128 0,-5 0 0 15,-3-3 0-15,-8 0 0 0,-6-4 0 0,-5 2 0 16,-4 3 0-16,0-1 128 0,-1-4 0 0,-5 1 0 16,-6 1 0-16,-5 0 0 0,0-1-128 0,2 1-128 15,-2-4 128-15,-2 5-192 0,-3 1 192 0,-1 0 0 16,2-1 0-16,2-1 0 0,3-5 0 0,-1 2 0 16,1 1 0-16,6-2 128 0,8-3-128 0,2 0 0 15,3 4 128-15,9 0-128 0,3 0 0 0,7-2 0 16,5-4 0-16,9 5 0 0,5 6 0 0,8-1 0 0,6-1 0 15,6 0 0-15,1-1-224 0,9-1 32 0,0 0 16 16,11 1 0 0,5-3-400-16,6 0-96 0,7-1-16 0,8 1 0 0,3 0 1136 0,8 0 208 0,5 2 48 0,4-1 16 31,2-2-1552-31,10 2-304 0,5 0-64 0,4 0-16 0,2 0 896 0,2 0 192 0,2 0 128 0,2 0-192 16,3-1 192-16,-3 0 0 0,0 2 0 0,0 0 0 15,0-2 0-15,3 0 0 0,-1 0-144 0,-4 1 144 16,-7 4 0-16,-1-3 0 0,-4-1 0 0,-2 0 0 15,-2 1 0-15,-6 1 0 0,-6 1 0 0,-5-3 0 16,-6-4 0-16,-5 0 0 0,-8 2 0 0,-4 1 0 16,-6-2 0-16,-7 2 128 0,-4 0 0 0,-11 2 0 15,0 0 192-15,0 0 48 0,-17 1 0 0,-6 1 0 16,-8-1-48-16,-6 0-16 0,-8-1 0 0,-3-1 0 0,-10-2-160 0,-4 1-16 16,-6 1-128-16,-1 1 192 0,1 1-64 0,-7-2-128 15,-5-3 176-15,-4 4-176 0,-1 4 160 0,-1-2-160 16,4-2 128-16,-6 1-128 0,-3 0 160 0,-1 2-160 15,0 4 192-15,-1-6-192 0,3-2 0 0,2 1 0 16,2 2 0-16,6 0 0 0,6 1 0 0,4-3 0 16,1-3 0-16,7 2 0 0,8 4 0 0,7-2 0 15,1 0 0-15,6 1 0 0,6 0 0 0,6 1 0 16,6 1 0-16,6-3 0 0,2-3 0 0,5-1 0 16,9 3 0-16,0 0 0 0,0 0 0 0,11-4 0 15,5-1-128-15,11-1 128 0,5 3-256 0,13-1 32 16,4 0 16-16,11 2 0 0,1 2 208 0,5 0-144 0,3-1 144 15,8-3-128-15,6-1 128 0,2 3 0 0,-1 2 0 0,8 0-128 16,2-2 128-16,2-1-160 0,2 2 160 0,1-1-160 16,-2 2 160-16,2 0 0 0,2-1-144 0,-3 1 144 15,-5 1 0-15,1 1 0 0,-1-4 0 0,-1 4 0 16,-4 0 0-16,-4 2 0 0,-2-3 0 0,-8 0 0 16,-2 0 0-16,-5 0 0 0,-4 1 0 0,-7 2 0 15,-8-1 0-15,-5 1 0 0,-3 0 0 0,-6 0 0 16,-3 0 0-16,-7 1 0 0,-4 1 0 0,-9-2 0 15,-11-4 160-15,0 0-160 0,0 0 192 0,-10 7-192 16,-10-3 240-16,-4 1-64 0,-5 1-16 0,-6-2 0 16,-7-1-32-16,-7 0-128 0,-10-2 192 0,-7 1-64 15,-7 2-128-15,-5-3 128 0,-4-3-128 0,-9 1 128 16,-7 0-128-16,1 1 0 0,1-1 0 0,-3-1 128 0,-7 0-128 16,1-3 0-16,3 3 0 0,2-1 128 0,2-2-128 0,2 2 0 15,5 1 0-15,6-2 0 0,7-1 0 0,4-1 0 16,3 1 128-16,4 2-128 0,7-1 0 0,9 1 0 15,7 1 144-15,6-1-144 0,8-4 0 0,6 4 0 16,6-3 0-16,3 3 0 0,8 0 0 0,7 3 0 16,0 0 0-16,3-8 0 0,8 2 0 0,7 1 0 15,7-3 0-15,9 3-192 0,3-1 192 0,10 2-192 16,5 2 192-16,7 0-192 0,2 2 192 0,10-2-128 16,1-3 128-16,9 3-128 0,-1 3 128 0,1-1 0 15,-1-3-144-15,2 2 144 0,3 1 0 0,3 4 0 16,-1 2 0-16,-2-4 0 0,-3-4 0 0,1 1 0 15,3 2 0-15,0 1 0 0,-5 1 0 0,1-3 0 0,-4-3 0 16,-1 2 0-16,-2 0 0 0,-3 0 0 16,-3 1 0-16,-7 0 0 0,-3 0 0 0,-4 0 0 0,-2-1 0 0,-3 1 0 15,-5-3 0-15,-3 3 0 0,-5 3 0 0,-5-2 0 16,-5-1 0-16,-5 2 0 0,-6 2 0 0,-5-1 0 16,-11-3 0-16,0 0 0 0,0 0 0 0,-12 0 0 15,-7 2 0-15,-6-1 0 0,-7-2 0 0,-6 1 0 16,-8 1-176-16,-2 3 48 0,-3 1 0 0,-7-5 0 15,-6-5 128-15,-6 1 0 0,-7 3 0 0,-6 0 0 16,-3 2 0-16,-7-2 0 0,-6-4 0 0,0 2 0 16,0 7 0-16,-3-2 0 0,-3-2 0 0,-2 1 0 15,0 1 0-15,2-2 0 0,3-2 0 0,2 2 0 16,3 1 0-16,5 1 0 0,7 0 0 0,5-2 0 0,3 3 0 16,7-1 0-16,6-1 0 0,6 3 0 15,7 3 0-15,7-4 0 0,5 1 0 0,5-3 0 0,5-2 0 16,7 1 0-16,2-2 0 0,5 0 0 0,6-2 0 0,4-1 0 15,5 5 0-15,0 0 0 0,0 0 0 0,9-3 0 16,4-2-144-16,5 0 144 0,2 2 0 0,7 1-176 16,4 0 176-16,5-3-128 0,5-1 128 0,6 2-128 15,5 3 128-15,5 0-128 0,2-1 128 0,4 0 0 16,2-2-144-16,5 2 144 0,6 1 0 0,2 1 0 16,4 0 0-16,1 1 0 0,2 0-144 0,5 1 144 15,1 2 0-15,-1-1 0 0,-4-2 0 0,4 1 0 16,-4 1 0-16,4-1 0 0,0-2 0 0,0 0 0 15,-5-1 0-15,-1 0 0 0,-4-3 704 0,-2 3 256 0,-4 1 64 16,-4-1 0 0,-6-1-1616-16,-3 0-320 0,-3-6-64 0,-1 1-16 0,-9 1 800 0,-3 2 192 15,-8 4 0-15,-4-2 0 0,-5-4 0 0,-6 2 0 0,-4 1 0 0,-9 0 0 16,-9 3 208-16,4-7-16 0,-6-2 0 0,-6 4 0 16,-8 4 64-16,-6 0 16 0,-7 1 0 0,-8-1 0 15,-1-3-272-15,-12 2 160 0,-5 5-160 0,-2-2 128 16,-3-6-128-16,-6 3 0 0,-7 2 0 0,-7 2 0 15,-8 0 0-15,-1-2 0 0,-4-2 0 0,-3 3 0 16,-3 3 0-16,1 1 0 0,1-1 0 0,-2 0 0 16,-3-1 0-16,1 1 0 0,5 6 0 0,-1-5 0 15,-1-7 0-15,2 5 0 0,4 7 0 0,4-5 0 16,3-2 0-16,5-3 0 0,0-3 0 0,7 7 0 16,5 5 0-16,7-2 0 0,7-5 0 0,5 0 0 0,3-1 0 15,7 3 0-15,7 0 0 0,7-3 0 0,3-4 0 0,8 2 0 16,6 1 0-16,8 0 0 0,9-2 0 0,8-1 0 15,9 1 0-15,7-1-176 0,5 1 48 0,9 2 0 16,7-5 0-16,11 2 0 0,10-3 128 0,4 5-128 16,4 5 128-16,4-7-128 0,7-5 128 0,5 1 0 15,2 6 0-15,4 0 0 0,2-4 0 0,2 2-160 16,3-2 160-16,1 2 0 0,-3 1 0 0,3 1 0 16,4 1 0-16,-2-2 0 0,2-4 0 0,-3 5 0 15,2 5 0-15,-1-4 0 0,-1-9 0 0,-4 8 0 16,-4 4 0-16,1-2 0 0,0-4 0 0,-4 3 0 15,-4 0 0-15,-4 8 0 0,-6 4 0 0,-1-4 0 16,-2-2 0-16,-3 2 0 0,-3 3 0 0,-6 0 0 16,-8-3 0-16,-2 0 0 0,-2-3 0 0,-4 1 0 15,-4 2 0-15,-2 1 0 0,-4-2 128 0,-6-1-128 0,-5-2 0 0,-5-2 0 16,-4 4 0-16,-8-2 0 0,-2 0 0 0,-7-1 0 16,-11-3 144-16,0 0-144 0,0 0 128 0,0 0-128 15,0 0 240-15,-15 1-48 0,-7-1 0 0,-6 1 0 16,-4 0-192-16,-9-2 176 0,-7-3-176 0,-2 3 160 15,-5 3-160-15,-1-1 0 0,-4 0 0 0,-7-2 128 16,-3-2-128-16,-6 0 0 0,-2 2 0 0,-2-1 0 16,-2-2 0-16,-4 0 0 0,-4 2 0 0,-6 0 0 15,-5 1 0-15,-2-2 128 0,-2-4-128 0,0 6 0 16,-2 5 0-16,-1-1 0 0,-1-6 0 0,0 3 0 16,1 5 0-16,0 0 0 0,-4-3 0 0,4 3 0 15,0-1 0-15,1 2 0 0,1 0 0 0,3 2 0 16,2 0 0-16,6-1 0 0,5 0 0 0,5 0 0 0,2-1 0 0,1 2 0 15,3 0 0-15,7-1 0 0,9 2 0 0,8-2 0 16,5-3 0-16,9-2 0 0,5-1 128 0,10 2-128 16,7-1 128-16,6 0-128 0,4-2 0 0,9 0 0 15,0 0 0-15,16-2 0 0,5 2 0 0,6-1 0 16,4-4-224-16,7 1 80 0,7 3-16 0,8-1 0 16,9-2 0-16,6-1 0 0,9-3 160 0,4 2 0 15,2 0 0-15,10-1-128 0,8-1 128 0,1 0 0 16,-2 2 0-16,8 1-128 0,8-1 128 0,2 2 0 15,-1 2 0-15,3 0 0 0,2-1 0 0,-6 2 0 16,-2 0 0-16,1 0 0 0,1-1 0 0,-3 1 0 16,-6 1 0-16,-5 1 0 0,0 0 0 0,-7-1 0 15,-9-1 0-15,-5 2 0 0,-4 2 0 0,-7 0 0 0,-1-3 0 0,-9 2 0 16,-7 1 0-16,-8 3 0 0,-8-1 0 0,-6-1 0 16,-7-4 0-16,-8 3 0 0,-5 0 0 0,-11-3 0 15,0 0 0-15,0 0 0 0,-12 1 128 0,-9 1-128 16,-8-1 160-16,-10 2-32 0,-8-2-128 0,-9 0 192 15,-8 3-192-15,-3-1 0 0,-3-1 0 0,-8-4 0 16,-7-1 128-16,-5 2-128 0,-6 1 0 0,-2-3 0 16,-5-1 192-16,0 0-48 0,-3 1-16 0,-2-1 0 15,-2 1-128-15,-2 1 0 0,-1 1-192 0,-3-1 192 16,2-1 0-16,-1 2 0 0,3 0 0 0,0 0 0 16,0-3 0-16,3 3 0 0,2 3 0 0,5-2 0 15,2-2 0-15,2 3 0 0,1 3 0 0,7 2 0 0,5-2 0 0,6 0 0 16,1-2 0-16,6 1 0 0,9 2 0 0,8 2 0 15,6 0 0-15,11-4 0 0,6-2 0 0,8 1 0 16,6 4 0-16,8-4 0 0,10-2 0 0,0 0-192 16,0 0 64-16,11 0 128 0,7 2-432 0,9-2 48 15,9-4 0-15,12 0 0 0,10 2 224 0,7 0 160 16,3 2-192-16,10-4 192 0,10-5-144 0,7 1 144 16,2 1 0-16,9 0-144 0,4-4 144 0,7 4 0 15,2 3 0-15,5-2-128 0,3-1 128 0,3 0 0 16,4 3 0-16,2-1 0 0,1 2 0 0,-2-2 0 15,-6-1 0-15,3 1 128 0,0 2-128 0,0 1 0 16,-3-2 128-16,-2 1-128 0,-4 2 0 0,-2-1 0 16,-1-2 0-16,-5 4 128 0,0 4-128 0,-6-2 192 15,-5-4-64-15,-6 4 0 0,-7 5-128 0,-8-1 0 0,-7-2-128 0,-5-2 128 16,-3-2 0-16,-7 2 0 0,-7 1 0 0,-7 2 0 16,-5-4 0-16,-9 1 0 0,-6 1 0 0,-8 1 0 15,-6-1 0-15,-13-3 0 0,0 0 160 0,0 0-160 16,-8 4 272-16,-10 1-32 0,-8-2-16 0,-12 0 0 15,-6 0-224-15,-5 0 0 0,-5 4 0 0,-7-4 0 16,0-3 0-16,-10 0 0 0,-2 0 0 0,-8 2 0 16,-5 0 0-16,-5-2 0 0,-5-5 0 0,-5 4 0 15,-2 5 0-15,-2-4 0 0,-4-2 0 0,-6 1 0 16,-5 4 0-16,-2-3 0 0,-2-3 0 0,0 1 0 16,0-4 0-16,-1 4 0 0,-2 2 0 0,4 0 0 15,2 1 0-15,4 0 0 0,3 0 0 0,8 1 0 16,6 2 160-16,3 0-160 0,2-1 160 0,6 3-160 15,6 0 0-15,7-1 0 0,6 1 0 0,5-2-160 0,4 0 160 0,8 1 0 16,0 1 0-16,7 1-128 0,4-2 128 0,9-3-192 16,9-3 192-16,8 4-192 0,6 1 32 0,10-4 0 15,0 0 0-15,21 1 0 0,12-1 624 0,9 1 128 16,11 4 32-16,8-4 0 16,6-5-1424-16,13 1-288 0,10 0-48 0,7-1-16 0,4 1 832 0,8-2 144 15,4-1 48-15,5 3 0 0,3-2 128 0,1 3-160 16,4 0 160-16,-2-1-160 0,-5-1 160 0,5 2 0 15,1 0 0-15,-1-1 0 0,0-4 0 0,-3 3 0 16,-3 2 0-16,-1-2-128 0,-4 0 128 0,-2 2 0 16,-2 1 0-16,-4-1 0 0,-7 1 0 0,-3 0 0 0,-1-1 0 15,-7 3 0-15,-6 4 0 0,-6 0 0 16,-7 1 0-16,-2-3 0 0,-5-2 0 0,-8 1 0 0,-5 1 0 0,-7 0 0 16,-7 0 0-16,-8 0 144 0,-6-2-144 0,-8 3 0 15,-3 0 192-15,-9-4-192 0,0 0 192 0,-10 6-192 16,-8-3 224-16,-9 0-64 0,-5 3-16 0,-10-3 0 15,-6-2 768-15,-6 1 160 0,-3 2 16 0,-6-4 16 32,-9 0-1664-32,-2-2-336 0,-6 1-64 0,-1 2 0 0,0 1 784 0,-7 0 176 0,-4-1 0 0,1 1 0 15,1 0 0-15,4 0 0 0,2 0 0 0,4-2 0 16,2-3 880-16,2 4 128 0,2 3 16 0,8-3 16 16,7-4-1632-16,6-1-336 0,5 2-64 0,6 1-16 15,6 3 880-15,7 1 128 0,5-5 0 0,6 2 160 0,6-1-160 16,12 1 0-16,0 0 0 0,0 0 0 15,19-6 0-15,8 2 0 0,12 2 0 0,10-2 0 0,9-3 0 0,12-1 0 16,14-2 0-16,2 5 0 16,6 4-144-16,5-4 144 0,5-3 0 0,5 2 0 0,4 5 0 0,0-2 0 15,-2-3 0-15,4 1 0 0,4-1 0 0,1 2 0 16,3 1 0-16,-3 0 0 0,0 2 0 0,-3-2 144 16,0-1-144-16,-1 2 192 0,1 5-192 0,-5-3 128 15,-2-6-128-15,0 5 128 0,-4 3-128 0,-3 0 0 16,-3 1 0-16,0-3 128 0,-6-1-128 0,-7 2 0 15,-7 3 144-15,-4-1-144 0,-6-3 176 0,0 1-48 16,-3 1 0-16,-5 2 0 0,-2 4-128 0,-8-5 0 16,-4 0 0-16,-7 2 0 0,-5 1 128 0,-4 0 0 15,-5-2 0-15,-3-1 0 0,-6-3-128 0,-5 0 0 0,-11 0 0 0,0 0 0 16,0 0 128-16,0 0 0 0,-14 2 0 0,-3 0 0 16,-5 1-128-16,-5-1 0 0,-3-4 0 0,-4 0 128 15,-4 0-128-15,-7 1 0 0,-6-1 144 0,-3 0-144 16,-4 0 0-16,1 2 0 0,2 2 0 0,-7-3 128 15,-7-3-128-15,0 0 0 0,-2 3 0 0,2 2 0 16,0 3 0-16,1-4 0 0,5-4 0 0,2 1 0 16,5 2 0-16,5 1 0 0,6 0 0 0,8 0 128 15,5-2-128-15,6 2 0 0,8 3 0 0,6-3 0 16,4-3 0-16,8 3 0 0,0 0 0 0,10-3 0 16,7-1 0-16,8 1 0 0,8 0 0 0,10 0 0 15,7 3 0-15,8 3 0 0,-1-2 0 0,7-1 0 16,4-1 0-16,4-3-128 0,2 3 128 0,1 1 0 15,-2 2 0-15,-1-3 0 0,-3-3 0 0,4 3 0 0,3 3 0 16,-7-1 0-16,1-3 0 0,-7 3 0 0,1 2 0 0,-3 1 0 16,-4-1 0-16,-2-1 128 0,-3-1-128 0,-6 3 0 15,-6 1 0-15,-5-1 0 0,-7 0 0 0,-4-1 0 16,-6-1 0-16,-7 2 0 0,-3 0 0 0,-8-4 0 16,0 0 0-16,-8 3 0 0,-4 1 128 0,-10-2-128 15,-6 3 128-15,-6-3-128 0,-5-3 0 0,-6 4 144 16,-7 1-144-16,-3-2 0 0,-2 0 128 0,-5-2-128 15,-3 0 0-15,-5 1 0 0,-7 1 0 0,5-1 0 16,1-1 0-16,-3 0 0 0,-4 2 0 0,0 0 0 16,0-1 0-16,5 0 0 0,4-2 128 0,5 1-128 15,6 5 0-15,4-5 0 0,2 0 0 0,9-2 0 16,5 0 0-16,9 1 0 0,6 3 0 0,8-1 0 0,5-2 0 0,10 1 0 16,0 0 0-16,0 0 128 0,18 3-128 0,8-3 0 15,5-2 0-15,8 4 0 0,5 1 0 16,7-3-192-16,0-5 192 0,8 2 0 0,3-1 0 0,4 3 0 15,2 1 0-15,-2 0 0 0,-2-6 0 0,1 3 0 16,1 1 0-16,4 1 0 0,3 2 0 0,-6-1 0 16,-1-1 0-16,-3 1 0 0,-2 2 0 0,-2-2 0 15,-2-1 0-15,-5 1 0 0,-6 0 0 0,-5 2 0 16,-5 0 0-16,-6-1 0 0,-7-3 160 0,-4 2-160 16,-7 2 0-16,-2 0 0 0,-10-2 0 0,0 0 0 15,0 0 0-15,-8 5 0 0,-5-2 0 0,-5 0 0 16,-6-3 0-16,-2 0 128 0,-1 1-128 0,-9 1 0 15,-5 1 128-15,-4-3-128 0,1-3 0 0,-2-1 128 0,-1 5-128 16,-4-1 0-16,-7 1 0 0,-3-3 0 16,-3-1 0-16,3 1 0 0,-1 2 0 0,-3-2 0 0,-6-5 0 15,-4 3 0-15,-4 1 0 0,-2 3 0 0,2 0 0 0,-4-2 128 16,-6-3-128-16,-2 0 0 0,0 3 0 0,2-1 0 16,0-3 0-16,-4 1 0 0,-4-1 0 0,-1 2 0 15,1 2 128-15,-7-3-128 0,-4-1 0 0,-2 1 0 16,0 3 0-16,-3 0 0 0,-3 0 0 0,-1-3 0 15,3 0 0-15,-4 1 0 0,-5 6 0 0,1-1 0 16,1 0 0-16,-1 1 0 0,-8 1-192 0,2-2 192 16,3 2-160-16,0-1 160 0,1-1-160 0,3 2 160 15,2 3-160-15,4-2 160 0,-1 5-144 0,2-1 144 16,2-3-128-16,4 3 128 0,3 2-192 0,9-2 64 0,3-1 0 16,3-1 0-16,2-1 128 0,6 1-160 0,3 0 160 0,8-1-160 15,5-3 32-15,2 0 0 0,3 0 0 0,1-1 0 16,4-1 128-16,5 0 0 0,3-3 0 0,6 3 0 15,5 5 0-15,5-2 0 0,6-4 0 0,4-1 0 16,0 0 0-16,4 2 0 0,3 0 0 0,2 0 0 16,5-4-128-16,0 3 0 0,8 1 0 0,0 0 0 15,-4-5-48-15,4 5 0 0,0 0 0 0,0 0 0 16,0 0-16-16,0 0-16 0,12-1 0 0,1 0 0 16,-1 0 16-16,2 3 0 0,4 2 0 0,3-2 0 15,3-2 48-15,8 1 16 0,6 2 0 0,6 0 0 16,3 0-64-16,8-1 0 0,6 0 0 0,6 1 0 15,1 2 0-15,9-1-16 0,9-1 0 0,1 1 0 16,1 1 80-16,2 1 128 0,-1-2-208 0,3-1 80 16,0 0 128-16,-3-1-160 0,-2 1 160 0,-2-2-160 0,1-2 160 15,-6-1 0-15,0-2 0 0,-5-1 0 0,-6 5 0 0,0-1 0 16,-2-2 0-16,-5-2 0 0,-3 3 0 0,-8 0 0 16,-4 0 0-16,-8 1 0 0,-7-2 0 0,-6 1 0 15,-8-1 0-15,-4 0 0 0,-14 3 128 0,0 0 0 16,-1-7 0-16,-9 3 0 0,-6 5 192 0,-9-2 64 15,-8-3 0-15,-10 2 0 0,-8 0-256 0,-6 2-128 16,-7 2 128-16,-4-4-128 0,-5-1 0 0,-7-1 128 16,-9 2-128-16,-2 1 0 0,-2 0 144 0,-5-1-144 15,-5-4 192-15,1 5-192 0,1 3 160 0,-1-2-160 16,-6-2 128-16,2 2-128 0,0 2 0 0,4 1 0 16,3 1 0-16,0-2 0 0,-4-1 0 0,8 1 0 0,1 1 0 15,4-1 0-15,0-1 0 0,5 2 0 0,3-1 0 0,5 2 0 16,2-1 0-16,4 0 0 0,2 1 0 0,4 1 0 15,4 4 0-15,6 0 0 0,1-2 0 0,4-2 0 16,1-4 192-16,4 2-64 0,1 4 0 0,3-4 0 16,4-4-128-16,4 2-176 0,2 2 48 0,4 0 0 15,5-4 128-15,0-1 0 0,7 2 0 0,5 0 0 16,0-1 0-16,10 1 0 0,-5 3 0 0,5-3 0 16,-7-4-192-16,7 4 0 0,0 0 0 0,0 0 0 15,10-2-48-15,2-1-16 0,-1-2 0 0,2 3 0 16,3 1 256-16,-1-1-144 0,0-3 144 0,1 2-128 15,-1 3 0-15,3 0 0 0,2-1 0 0,-3-1 0 16,3-1 128-16,1 1 0 0,-1 2 0 0,0-1 0 16,-2-2-192-16,0 0 0 0,-2 3 0 0,3 0 0 0,-1 0-48 15,-2 0-16-15,1 0 0 0,-2 0 0 0,-2 2-64 0,0 0-32 16,-3 0 0-16,0 1 0 16,1-2-416-16,-11-1-64 0,0 0-32 0,8 2 0 0</inkml:trace>
  <inkml:trace contextRef="#ctx0" brushRef="#br0" timeOffset="44866.27">6244 9358 14735 0,'-14'-4'640'0,"6"4"160"16,8 0-640-16,-8 3-160 0,3-6 0 0,5 3 0 0,-5 6 560 0,5-6 80 15,0 0 0-15,0 0 16 0,0 0-192 0,0 0-32 16,4 10-16-16,2-6 0 0,3-4 32 0,3-1 16 16,3-1 0-16,1 1 0 0,2 1 128 0,5-1 32 15,4-5 0-15,3 3 0 0,2 2-176 0,2 0-16 16,2 0-16-16,2-2 0 0,2 0-96 0,3 2 0 15,1 1-16-15,5-3 0 0,2-4-32 0,3 3 0 16,1 0 0-16,0 2 0 0,0 1 32 0,4 0 0 16,3-1 0-16,0 0 0 0,1-2-80 0,1 3-16 15,0 1 0-15,-2 0 0 0,-2 0-16 0,1 0 0 16,-1 0 0-16,4-1 0 0,3-1-48 0,-2 1-16 16,-4 0 0-16,-1 0 0 0,1-2 16 0,0 0 0 15,2-5 0-15,2 5 0 0,1 3 16 0,-3 0 0 0,-2-1 0 16,2 1 0-16,0-2 32 0,-1-1 0 0,2 3 0 0,-2-3 0 15,-2-1 0-15,0 2 16 0,-5 0 0 0,4-1 0 16,3 0-64-16,-1 2-16 0,-1 0 0 0,-1 1 0 16,0-1-128-16,-1 0 128 0,-1-2-128 0,0 1 128 15,-1-1-128-15,-1 1 0 0,0 1 0 0,-3 0 128 16,-4-2-128-16,-1 2 128 0,-1 0-128 0,0 1 128 16,0-2-128-16,0-2 128 0,-1-4-128 0,3 5 128 15,1 4 48-15,-1-1 0 0,-1-1 0 0,0-1 0 16,-1 2-16-16,1-2 0 0,1 0 0 0,1-1 0 15,2-3-160-15,2 4 160 0,2 2-160 0,-4 0 160 16,1-1-160-16,0-1 0 0,3-5 0 0,-1 2 0 16,-1 0 0-16,0 1 128 0,1 3-128 0,-1 0 0 0,-3 0 0 15,0-2 0-15,0-1 128 0,1-3-128 16,1-1 0-16,2 2 0 0,-2 4 144 0,-1 1-144 0,0-1 128 0,0-1-128 16,-5 0 160-16,1 0-160 0,4-1 176 0,0 1-176 15,1-2 192-15,1 2-192 0,4 3 128 0,-3 3-128 16,-2 0 0-16,-2-4 0 0,1-6 0 0,4 3 0 15,-1 1 0-15,1 1 0 0,-1 2 0 0,0 0 0 16,-5-2 0-16,-2 2 0 0,-1 1 0 0,-1-1 0 16,1-1 0-16,1-1 0 0,0 2 128 0,2 2-128 15,-2 3 0-15,-2-3 0 0,-2-3 0 0,-2 2 0 16,-2 1 0-16,3 0 0 0,-1-2 0 0,1-1 0 16,1-2 128-16,-6 3-128 0,-2 4 0 0,0 1 0 15,1-4 0-15,-3 2 0 0,-4-1 0 0,-2 2 0 0,-3 1 0 16,-2-3 0-16,-4-4 144 0,-2 0-144 0,-1 2 0 15,-2 0 144-15,-2 0-144 0,-3 0 0 0,-8 0 0 16,0 0 0-16,0 0 128 0,0 0-128 0,0 0 128 16,0 0-128-16,0 0 160 0,-6 4-160 0,-6 2 192 0,-4-3-192 15,-1-2 160-15,-6-1-160 0,-4 0 128 0,0 0-128 16,-9 0 192-16,1 0-64 0,-1-2 0 0,-5 3 0 16,-4 3-128-16,-2 2 0 0,-2-2-160 0,1-1 160 15,-3-3 0-15,-6 1 0 0,-4 1 0 0,-1-2 0 16,-1-2 0-16,5 4 0 0,5 2 0 0,3-2 160 15,0-4-160-15,4 0 0 0,2 0 0 0,8 2 0 16,6 1 0-16,7 1 0 0,7-1 0 0,3 3 0 16,4-1-128-16,9-3 128 0,0 0 0 0,0 0 0 15,8 0 0-15,11 2 0 0,11 0-144 0,4 0 144 16,5 1 0-16,1-3-128 0,2-3 128 0,4 2 0 0,3 1 0 0,5-1 0 16,1-1 0-16,2 1 0 0,3 1 0 0,-4 1 0 15,-1 1 0-15,3-2 0 0,-1-6 0 0,-2 3-128 16,-3 5 128-16,0-2 0 0,-4 0 0 0,-3 0 0 15,-7 2 0-15,-4 1 0 0,-6 0 0 0,-2 2 0 16,-9-2 0-16,-2 0 0 0,-7 1 0 0,-8-4 0 16,6 6 0-16,-6-6 0 0,-11 4 0 0,-4 1 0 15,-5-1 0-15,-9 1 0 0,-4-3 0 0,-3-1 0 16,-5-2 0-16,-4 5 0 0,-4 2 0 0,-4-2 0 16,0-1 0-16,3-1 0 0,0 2 0 0,1-1 0 15,4 1 0-15,1-1 0 0,4-2 0 0,3 1 0 16,8 3 0-16,1-1 0 0,9-2 0 0,4 1 0 0,2-3 0 0,13 0 0 15,0 0 0-15,0 0 0 0,0 0 0 0,15 0 0 16,3 2 0-16,6-1 0 0,6-1 0 0,2-1 0 16,4-4 0-16,2 4 0 0,2 2-128 0,3-2 128 15,-1-3 0-15,4-2 0 0,2 0 0 0,2 1 0 16,-2 4 0-16,-2-1 0 0,1-5 0 0,-4 5 0 16,-6 2 0-16,-3 0 0 0,-2 1 0 0,-6-1 0 15,-5-2 0-15,-4 2 0 0,-5 1 0 0,-2-1 0 16,-10 0 0-16,0 0 0 0,0 0 0 0,0 0 0 15,-12 0 0-15,-3 0 0 0,-1 0 0 0,-3 1 0 16,-4 3 0-16,-1-1 0 0,-6-2 0 0,0 0 0 16,-3-1 0-16,3 1 0 0,1 3 0 0,2-1 0 15,-1-2 0-15,5 0 0 0,2 0 0 0,3 1 0 16,3 2 0-16,5-1 0 0,1-2 0 0,9-1 0 16,0 0 0-16,0 0 0 0,0 0 0 0,0 0 0 0,0 0 0 15,15 3 0-15,0 2 0 0,3-4 0 0,0-4 0 0,2 1 0 16,-3 1 0-16,-1 2 0 0,2 1 0 0,-1 1 0 15,0-3 0-15,-3 3 0 16,-2 3-1264-16,-2-1-144 0,-3 1-16 0,-7-6-13360 16</inkml:trace>
  <inkml:trace contextRef="#ctx0" brushRef="#br0" timeOffset="46255.62">13298 9133 12895 0,'0'0'272'0,"0"0"64"0,0 0 16 0,-6 1 32 0,-1-1-384 0,1-1 0 15,1-1 0-15,5 2 0 0,-6 1 896 0,0 1 96 16,6-2 32-16,0 0 0 0,0 0 0 0,0 0 0 0,-1 8 0 0,2 0 0 16,2-3-832-16,2 1-192 0,3 0 0 0,0 1 0 15,4 0 0-15,3-1 0 16,0 0 0-16,4-1 0 0,2-1 864 0,3-1 128 0,2-2 32 0,3-1 0 16,2-2-832-16,3-2-192 0,2 0 0 0,4 0 0 15,3-2 0-15,-3-3 0 0,0-1 0 0,-2-2 0 16,-1 2 0-16,-3-1 0 0,-2-1 0 15,-4 0 0-15,-2 2 0 0,-4 2 0 0,-5 0 0 0,-2 1 0 16,-3 1 864-16,-5 2 128 0,-7 4 32 0,0 0 0 16,0 0-1648-16,-4 5-320 0,-6-1-64 0,0 4-16 15</inkml:trace>
  <inkml:trace contextRef="#ctx0" brushRef="#br0" timeOffset="50676.84">14018 9142 12895 0,'0'0'272'0,"-8"7"64"0,2-2 16 0,-2 0 32 0,-1-1-384 0,0 0 0 15,2 2 0-15,-2-1 0 0,2 2 0 0,-2-1 0 16,3-2 0-16,-1 0 0 0,1 1 896 0,0-1 96 0,2 2 32 16,4-6 0-16,0 0 0 0,0 0 0 0,0 0 0 0,0 0 0 15,0 0-832-15,0 0-192 16,0 0 0-16,0 0 0 0,8-6 864 0,1 1 128 0,0-2 32 0,3 0 0 15,4-1-832-15,-2-1-192 0,-2-1 0 0,4 0 0 16,4-3 864-16,0 1 128 0,2-1 32 0,2-1 0 16,3 0-832-16,-2 1-192 0,2 1 0 0,1 1 0 15,1-4 0-15,1 1 0 0,0-1 0 0,1 2 0 16,1 2 864-16,-1-3 128 0,0 0 32 0,4 0 0 16,1-1-832-16,1 1-192 0,2 0 0 0,-1-2 0 15,-3 0 0-15,2-2 0 0,-1-1 0 0,0-2 0 16,2-2 0-16,-2-2 0 0,0 1 0 0,1 0 0 15,0 1 0-15,-1-1 0 0,3 2 0 0,-4 0 0 16,-1-1 864-16,0 1 128 0,0-2 32 0,-2 2 0 0,-1 2-832 16,0-1-192-16,1-1 0 0,-1 1 0 0,-3 1 0 0,0 1 0 15,-1 1 0-15,0 0 0 0,-2 1 0 0,-2 2 0 16,-2 1 0-16,0-1 0 0,-4 2 0 0,0 1 0 16,-3 1 0-16,0 1 0 0,-3 1 0 0,-1 0 0 15,0 1 0-15,-2 1 0 0,0 2 0 0,-2 0 0 16,0 2 0-16,-6 3 0 0,4-5 0 0,-4 5 0 15,0 0 0-15,0 0 0 0,0 0 0 0,0 0 0 16,0 0 0-16,0 0 0 0,0 0 0 0,-6 5 0 16,-2-1 0-16,-2 4 0 0,-1 2 0 0,-1 0 0 15,-4 1 0-15,0 1 0 0,-5 0 0 0,-1 4 0 16,-2 1 0-16,-1 1 0 0,-5 0 0 0,-1 2 0 16,0 1 0-16,0 1 0 0,0-1 0 0,-5 1 0 0,1 2 0 0,-2 0 0 15,-2 0 0-15,0 0 0 0,-6 1 0 0,2 3 0 16,3 0 0-16,2 1 0 0,1-2 0 0,1 0 0 15,4-3 0-15,1-2 0 0,3-2 0 0,2-2 0 16,2 0 0-16,4-4 0 0,2-1 0 0,2-2 0 16,3-3 0-16,3-1 0 0,2-2 0 0,4 0 0 15,4-5 0-15,0 0 0 0,0 0 0 0,0 0 0 16,10-3 0-16,4-1 0 0,2-3 0 0,2-1 0 16,5-4 0-16,4-3 0 0,3-1 0 0,3-3 0 15,4-4 0-15,4-1 0 0,3-3 0 0,2 0 0 16,0-2 0-16,1-2 0 0,0 1 0 0,1-1 0 15,3-2 0-15,-1-1 0 0,5-1 0 0,-2-1 0 16,3 0 0-16,-3 0 0 0,-1-2 0 0,-1 2 0 0,0 0 0 0,-2-2 0 16,0 1 0-16,-2 2 0 0,0 3 0 0,-2 3 0 15,-2 3 0-15,-3 3 0 0,-6-1 0 0,-2 3 0 16,-3 1 0-16,-4 2 0 0,-3 1 0 0,-3 2 0 16,-2 3 0-16,-3 2 0 0,-3 2 0 0,-2 1 0 15,-3 1 0-15,-3 2 0 0,-3 4 0 0,0 0 0 16,0 0 0-16,-4 3 0 0,-5 3 0 0,-2 2 0 15,-3 3 0-15,-4 1 0 0,-3 2 0 0,-3 2 0 16,-4 3 0-16,-7 2 0 0,-4 1 0 0,-1 2 0 16,1 4 0-16,-3 1 0 0,-2 2 0 0,0 2 0 15,2 1 0-15,-1 0 0 0,-1-1 0 0,1 0 0 16,0-1 0-16,3-1 0 0,3-2 0 0,2-3 0 16,4-2 0-16,4-2 0 0,3-2 0 0,6-4 0 15,2-4 0-15,5 0 0 0,6-1 0 0,0-5 0 16,5-6 0-16,0 0 0 0,11-2 0 0,4-3 0 0,2-5 0 0,6-3 0 15,3-5 0-15,5-2 0 0,5 0 0 0,-1-3 0 16,2-2 0-16,3-6 0 0,0-1 0 16,0-4 0-16,3 1 0 0,2-3 0 0,2-2 0 0,-1-1 0 15,3 0 0-15,0 2 0 0,-1-1 0 0,-1-3 0 16,0-3 0-16,0-2 0 0,0-1 0 0,2 1 0 16,0-2 864-16,-2 4 128 0,-2 1 32 0,-3 1 0 15,-2 2-832-15,-2-2-192 0,-1 2 0 0,-2 3 0 16,-2 1 0-16,-1 4 0 0,-1 5 0 0,8-10 0 15,-9 5 0-15,-6 9 0 0,-2 2 0 0,-10 10 0 16,1 0 0-16,-1 4 0 0,-1 1 0 0,-2 1 0 16,-2 0 0-16,-1 4 0 0,1 0 0 0,-7 3 0 0,0 0 0 15,0 0 0-15,0 0 0 0,0 0 0 16,0 0 0-16,-7 6 0 0,0 3 0 0,-3 0 0 0,-2-2 0 0,-3 4 0 16,0 3 0-16,-4 4 0 0,-3 4 0 0,-4 2 0 15,-2 3 0-15,1 2 0 0,1 3 0 0,-5-1 0 16,-1 2 0-16,0-2 0 0,-4 2 0 0,-1 2 0 15,3 0 0-15,-3-2 0 0,2-2 0 0,1-1 0 16,2 1 0-16,2-1 0 0,1-2 0 0,4-1 0 16,3-4 0-16,3-2 0 0,4-1 0 0,2-4 0 15,3-4 0-15,3-2 0 0,4-3 0 0,3-7 0 16,0 0 0-16,0 0 0 0,4-7 0 0,5-3 0 16,3-6 0-16,6-4 0 0,4-4 0 0,2-4 0 15,2-1 0-15,4-2 0 0,3-1 0 0,2-2 0 0,2-1 0 16,-1-3 0-16,0 0 0 0,1-3 0 15,-1-2 0-15,2-2 0 0,0-1 0 0,2-2 0 0,0-1 0 0,2 1 0 16,1-1 0-16,-3 0 0 0,2 0 0 16,-1 2 0-16,-4-3 0 0,3 3 0 0,-3-1 0 0,4 0 0 15,-2 2 0-15,0 2 0 0,0 2 0 16,-1 2 0-16,2 0 0 0,-3 4 0 0,-4 2 0 0,-2 2 0 16,-1 1 0-16,-5 2 0 0,-1 2 0 0,6-6 0 15,-6 7 0-15,-4 6 0 0,-6 2 0 0,-3 5 0 16,-2 3 0-16,-2 2 0 0,-2 1 0 0,-5 7 0 15,6-7 0-15,-6 7 0 0,0 0 0 0,0 0 0 16,0 0 0-16,0 0 0 0,-5-5 0 0,5 5 0 16,-9 1 0-16,1 4 0 0,-5 3 0 0,2 4 0 0,-1 2 0 0,-2 4 0 15,-4 2 0-15,-2 1 0 0,-1-1 0 0,-5 5 0 16,0 1 0-16,1 4 0 0,-2 1 0 0,9-11 0 16,-3 2 0-16,0 2 0 0,1-1 0 0,0-4 0 15,1-1 0-15,4-1 0 0,3-2 0 0,1-1 0 16,2-3 0-16,3 0 0 0,1-6 0 0,5-5 0 15,0 0 0-15,0 0 0 0,7 0 0 0,2-6 0 16,3-4 0-16,9-8 0 0,-1-2 0 0,4-1 0 16,1-3 0-16,1-2 0 0,1 1 0 0,-2-2 0 15,0-2 0-15,-1-2 0 0,2-3 0 0,0 0 0 16,-2-1 0-16,2 1 0 0,1-2 0 0,0 1 0 16,-1 0 0-16,3-1 0 0,1-2 0 0,0 0 0 15,-1-1 0-15,1 1 0 0,3 0 0 0,2 4 0 16,-2 4 0-16,-3 0 0 0,-1 1 0 0,-2 4 0 15,-3 2 0-15,-1 2 0 0,-5 1 0 0,0 1 0 0,-2 1 0 0,0 1 0 16,-4 0 0-16,0 1 0 0,-2 3 0 0,-1 2 0 16,-3 1 0-16,0 5 0 15,-6 5 0-15,0 0 0 0,0 0 0 0,0 0 0 0,0 0 0 0,0 0 0 16,0 0 0-16,-9 8 0 0,-3 3 0 0,1 3 0 16,-3 1 0-16,-1 4 0 0,-1-1 0 0,-1 4 0 15,-2-1 0-15,0 1 0 0,-1 1 0 16,0 2 0-16,-3-1 0 0,2-1 0 0,-3-4 0 0,3 2 0 15,2-2 0-15,1-1 0 0,1-3 0 0,5 1 0 16,-1-2 0-16,4-2 0 0,4-2 0 0,5-10 0 16,0 0 0-16,0 0 0 0,0 0 0 0,0 0 0 15,13-7 0-15,2-5 0 0,2-5 0 0,3-3 0 0,3 2 0 0,1-4 0 16,1-4 0-16,-2 0 0 0,1 2 0 0,2 0 0 16,-3-1 0-16,-1-4 0 0,0-1 0 0,-1-3 0 15,4-4 0-15,1 0 0 0,1-6 0 0,0 3 0 16,2 4 0-16,1 1 0 0,-4 1 0 0,2 0 0 15,-2 0 0-15,-1 5 0 0,-1 3 0 0,-3 2 0 16,-1 2 0-16,-3 3 0 0,-2 1 0 0,-2 3 0 16,-5 0 0-16,1 3 0 0,-4 1 0 0,0 4 0 15,-5 7 0-15,0 0 0 0,0 0 0 0,0 0 0 16,0 0 0-16,0 0 0 0,0 0 0 0,-9 6 0 16,-2 3 0-16,0 3 0 0,1 2 0 0,-3 3 0 15,-4 5 0-15,-3-1 0 0,-2 0 0 0,0 2 0 16,-2 2 0-16,3 1 0 0,-2 0 0 0,2-2 0 15,3-3 0-15,-2 1 0 0,2 1 0 0,3-1 0 16,2-2 0-16,3-4 0 0,3-1 0 0,3-6 0 16,0 1 0-16,4-10 0 0,0 0 0 0,0 0 0 0,0 0 0 0,13-1 0 15,-1-4 0-15,2-5 0 0,4-6 0 0,1-2 0 16,2-3 0-16,3 0 0 0,0 2 0 0,0-2 0 16,-1-3 0-16,0 0 0 0,-2 1 0 15,-1-1 0-15,-1-3 0 0,-1 0 0 0,1-2 0 0,-2-2 0 16,-1-3 864-16,0-1 128 0,3-2 32 0,-3 3 0 15,0 4-832-15,-1 2-192 0,0 3 0 0,-3 3 0 16,-4 4 0-16,0 4 0 0,0 4 0 0,-5 1 0 16,-1 2 0-16,-2 7 0 0,0 0 0 0,0 0 0 15,0 0 0-15,0 0 0 0,0 0 0 0,0 0 0 16,-6 4 0-16,-2 3 0 0,1 0 0 0,1 1 0 0,0 0 0 16,2 0 0-16,-3 0 0 0,3 0 0 0,-3 0 0 0,2 3 0 15,-1 2 0-15,1 0 0 0,-3-1 0 0,2 3 0 16,0-2 0-16,1 1 0 0,-2-1 0 0,1 0 0 15,2 1 0-15,-3 0 0 0,2-1 0 0,1-1 0 16,-4 1 0-16,2-3 0 0,3-2 0 0,-2 1 0 16,0-3 0-16,5-6 0 0,0 0 0 0,0 0 0 15,0 0 0-15,0 0 0 0,0 0 0 0,0 0 0 16,0 0 0-16,6-11 0 0,4-1 0 0,1-2 0 16,-2-2 0-16,5-3 0 0,0-3 0 0,2 0 0 15,2 1 0-15,0-3 0 0,0-2 0 0,0 1 0 16,-3-3 0-16,0 2 0 0,0 1 0 0,2 2 0 15,-2 1 0-15,1 1 0 0,1 2 0 0,-2 3 0 16,-1 1 0-16,-3 3 0 0,-3 2 0 0,-1 4 0 16,-7 6 0-16,0 0 0 0,0 0 0 0,0 0 0 0,0 0 0 0,0 0 0 15,-4 12 0-15,-4 2 0 0,-6 2 0 0,-1 1 0 16,-1 5 0-16,-2 4 0 0,-3 3 0 16,-2 2 0-16,-3 1 0 0,-3 5 0 0,-1 2 0 0,2-1 0 15,1-4 0-15,2-2 0 0,4-2 0 0,1-4 0 16,2-4 0-16,1-1 0 0,2-3 0 0,3-3 0 15,2-1 0-15,2-3 0 0,2-4 0 0,6-7 0 16,0 0 0-16,0 0 0 0,0 0 0 0,0 0 0 16,12-6 0-16,-1-4 0 0,3-5 0 0,4-1 0 15,2-3 0-15,-1-3 0 0,0-3 0 0,3-1 0 0,-2-2 0 16,2-2 0-16,0 0 0 0,1-1 0 0,1 0 0 16,-5 5 0-16,-3 4 0 0,-2 0 0 0,1 0 0 0,-2 2 0 15,-4 4 0-15,-2 6 0 0,-1 2 0 16,-6 8 0-16,3-8 0 0,-3 8 0 0,0 0 0 0,0 0 0 15,0 0 0-15,-7 4 0 0,-1 1 0 0,-2 1 0 16,-3 2 0-16,3 2 0 0,3-1 0 0,1 2 0 16,-2-2 0-16,4-2 0 15,-2 1-768-15,6-8-208 0,0 0-48 0,0 0 0 16,0 0-1632-16,0 0-336 0,0 0-64 0,13-4-16 0</inkml:trace>
  <inkml:trace contextRef="#ctx0" brushRef="#br0" timeOffset="51180.38">18336 4794 16575 0,'-12'5'368'0,"6"1"80"0,-3-3 0 0,2 2 16 0,-1-1-464 0,8-4 0 0,-8 5 0 0,0 1 0 16,2-2 912-16,6-4 96 0,0 0 16 0,0 0 0 15,0 0 0-15,0 0 0 0,0 0 0 0,0 0 0 0,0 0 0 0,9 5 0 16,4-5 0-16,1 0 0 0,3-4 0 0,1-1 0 15,0-2 0-15,3-1 0 0,3-5-832 0,1 0-192 16,1-2 0-16,4-2 0 0,1 1 864 0,0-2 128 16,-4 0 32-16,3 2 0 0,3 1-832 0,0 2-192 15,-2-2 0-15,-3 2 0 0,0 1 864 0,-2 2 128 16,-2 2 32-16,1 0 0 0,-3-2-832 0,-3 3-192 16,-1 4 0-16,-1 1 0 0,-4-1 0 0,1 3 0 15,-3 3 0-15,-1 1 0 0,-3 1 0 0,-2 4 0 16,-1 2 0-16,0 6 0 0,-4 5 864 0,-4 4 128 15,-2 4 32-15,-5 4 0 0,1 2-832 0,-5 2-192 0,-4 0 0 16,-2 3 0-16,-1 1 0 0,-1-2 0 16,-4-2 0-16,1 1 0 0,0 6 0 0,-2-4 0 15,-2-5 0-15,3-1 0 0,3-5 0 0,0 0 0 0,4-2 0 16,1-4 0-16,-2-2 0 0,5-2 0 0,1-2 0 0,4-3 0 16,-1-7 0-16,7 0 0 0,5-8 0 0,3 10-12512 15,5-3-2544-15</inkml:trace>
  <inkml:trace contextRef="#ctx0" brushRef="#br0" timeOffset="52924.63">14017 9204 12895 0,'0'0'576'0,"0"0"112"0,0 0-560 0,0 0-128 0,-8 1 0 0,3 0 0 15,5-1 848-15,0 0 144 0,-7 2 32 16,0 1 0-16,3 1 0 0,-4 0 0 0,3 2 0 0,-3-2 0 16,0-2 0-16,0 2 0 0,-1 0 0 0,-1 1 0 15,0 0-832-15,0-2-192 0,-1-2 0 0,0 0 0 16,1 0 864-16,-2-2 128 0,1-2 32 0,2 0 0 15,-2-1 0-15,1-1 0 0,2-2 0 0,-2 0 0 16,2-2 0-16,-1-1 0 0,3 0 0 0,-2-1 0 16,2 0-832-16,1-1-192 0,0-2 0 0,3-2 0 15,1 3 0-15,1-2 0 0,1-1 0 0,3 1 0 16,0-1 0-16,3 0 0 0,0 1 0 0,3-2 0 16,1-2 0-16,2 4 0 0,-1 3 0 0,3 0 0 15,-1 0 0-15,1 1 0 0,2 1 0 0,-2 1 0 0,1 2 0 16,-1 2 0-16,1 0 0 0,-2 2 0 0,0 1 0 0,-1 4 0 15,-1 1 0-15,-2 3 0 0,1-2 0 0,-1 3 0 16,-3 1 0-16,1 5 0 0,-5 4 0 0,-1 2 0 16,-4 1 0-16,-1 4 0 0,-5 5 0 0,-1 3 0 15,-4 1 0-15,-1 0 0 0,-1-5 0 0,-1 1 0 16,-2-3 0-16,-3-2 0 0,-1-4 0 0,-1-1 0 16,-1-1 0-16,-1-2 0 0,-3-1 864 0,2-2 128 15,-3-4 32-15,3 0 0 0,-1 1-832 0,2-3-192 16,2-3 0-16,3-4 0 0,5-3 0 0,2 0 0 15,0-1 0-15,5-1 0 0,1-7 864 0,3-2 128 16,0 0 32-16,3-2 0 0,1-2-832 0,2-3-192 16,4-1 0-16,2-1 0 0,4-2 0 0,2 1 0 0,1-2 0 15,3 2 0-15,1 0 0 0,2 3 0 0,1 1 0 0,0 3 0 16,2 0 0-16,-2 3 0 0,2-1 0 0,-2 6 0 16,1 3 0-16,-2 2 0 0,0-1 0 0,1 6 0 15,-3 6 0-15,-1 2 0 0,-1 2 0 0,-3 1 0 16,-3-3 0-16,-2 6 0 0,-2 7 0 0,-4 4 0 15,-4 3 0-15,-3 2 0 0,-4 2 0 0,-1-2 0 16,-3-1 0-16,-1-4 0 0,-4-2 0 0,-1-1 0 16,1-1 0-16,-4-2 0 0,0-3 0 0,0-1 0 15,-2-3 0-15,2-2 0 0,-2 3 0 0,2-6 0 16,-1-4 0-16,1-4 0 0,3-3 0 0,-1 0 0 16,2 0 0-16,3-4 0 0,0-4 0 0,4 0 0 15,2-1 0-15,0 0 0 0,4-3 0 0,3-2 0 0,1-4 0 16,4-1 0-16,4-2 0 0,0 0 0 0,3-4 0 0,3-1 0 15,3 2 0-15,1 2 0 0,2-1 0 0,2 4 0 16,-2 3 0-16,1 3 0 0,1 5 0 16,-2 2 0-16,0 3 0 0,1 1 0 0,0 1 0 0,-1 4 0 15,0 4 0-15,-4 4 0 0,0 0 0 0,-4 3 0 16,0 1 0-16,-3 7 0 0,-3 5 0 0,-2 2 0 16,-4 2 0-16,-4 0 0 0,-3 4 0 0,-4 0 0 15,-3-2 0-15,0-3 0 0,-2-1 0 0,-2-2 0 16,-2 0 0-16,2-2 0 0,-4-7 0 0,1 1 0 15,-2-6 0-15,1-2 0 0,2 0 0 0,-2-3 0 16,1-5 0-16,2 0 0 0,0 0 0 0,3-6 0 16,-1-2 0-16,4-1 0 0,3-4 0 0,0 2 0 15,3-3 0-15,-2-1 0 0,3-5 864 0,4 0 128 16,0-1 32-16,2-1 0 0,2-3-832 0,2 0-192 0,4-2 0 0,4 2 0 16,3 1 0-16,1 2 0 0,3 2 0 0,1 2 0 15,-3 3 0-15,3 4 0 0,-1 3 0 0,0 2 0 16,0 0 0-16,-3 6 0 0,-1 4 0 0,1 4 0 15,-1 2 0-15,-4 1 0 0,-1 7 0 0,0 8 0 32,-4 5-768-32,-2 0-208 0,-8-2-48 0,-1-9 0 0,-3 3 1648 0,-3 0 320 0,-2 4 64 0,-1-5 16 15,-3-5-832-15,0 1-192 0,-5 0 0 0,1-3 0 16,0-2 0-16,-1-2 0 0,1-5 0 0,-1-1 0 16,3 1 0-16,4-4 0 0,0-4 0 0,2-3 0 15,2-1 0-15,-1-3 0 0,3-2 0 0,2-3 0 16,1-4 0-16,1-2 0 0,0 1 0 0,4-1 0 0,1-4 0 15,2-1 0-15,4-1 0 0,2 0 0 0,-2 2 0 16,4 2 0-16,1 2 0 0,2 2 0 0,0 0 0 0,2 6 0 16,-1 5 0-16,1 4 0 0,1 1 0 0,-2 4 0 15,-2 5 0-15,0 2 0 0,-1 2 0 0,-1 2 0 16,-2 1 0-16,0 10 0 16,-4 4-2416-16,-3 0-528 0,-2-3-96 0,-1-6-32 0</inkml:trace>
  <inkml:trace contextRef="#ctx0" brushRef="#br0" timeOffset="55597.91">20307 9041 20271 0,'0'0'448'0,"0"0"80"0,0 0 32 0,0 0 16 0,1-7-576 0,3 0 0 0,-4 7 0 0,0 0 0 15,5-6 928-15,-5 6 80 0,0 0 16 0,0 0 0 16,4-6 0-16,-4 6 0 0,0 0 0 0,0 0 0 15,0 0 0-15,0 0 0 0,0 0 0 0,0 0 0 16,0 0-832-16,0 0-192 0,0 0 0 0,-1 12 0 0,0 7 864 0,0 2 128 16,-3 0 32-16,0 3 0 0,-3 3-832 0,1 3-192 15,-4 0 0-15,2 1 0 0,2-2 0 0,0-1 0 16,-2-1 0-16,5-3 0 0,1-1 0 0,1-3 0 16,1-5 0-16,2-2 0 0,2 0 0 0,3-4 0 15,-3-1 0-15,5-1 0 0,1-7 864 0,3 0 128 16,5-4 32-16,-2-1 0 0,-1-5-832 0,2-2-192 15,5-1 0-15,-5-2 0 0,-2 1 864 0,1-1 128 16,3-2 32-16,1 0 0 0,-2-2-832 0,0 0-192 16,-1 2 0-16,-3-2 0 0,-3-1 0 0,0 0 0 15,-1-1 0-15,-2 2 0 0,1-1 0 0,-4 3 0 16,1 3 0-16,-2 3 0 0,-1 2 0 0,-3 9 0 16,0 0 0-16,0 0 0 0,0 0 0 0,0 0 0 15,3 7 0-15,-3 2 0 0,-2 1 0 0,1 2 0 0,-1 4 0 16,1 5 0-16,-3 4 0 0,-1 2 0 0,0-1 0 0,-2 7 0 15,1 6 0-15,-2 2 0 0,-1 3 0 0,-1 5 0 16,0 3 0-16,-3 0 0 0,1 2 0 0,-1-3 0 16,-2-5 0-16,-1-1 0 0,-3-1 0 0,4-3 0 15,3-4 0-15,0-4 0 0,-2-2 0 0,1-2 0 16,-2-1 0-16,1-2 0 0,-2-3 0 0,3-6 0 16,0-2 0-16,2-5 0 0,2-4 0 0,-1-3 0 15,-1-6 0-15,2-2 0 0,0-3 0 0,2-4 0 16,-3-5 864-16,3-4 128 0,-2-4 32 0,3-3 0 15,-2-5-832-15,4-3-192 0,2 0 0 0,3 3 0 16,2 2 0-16,2 0 0 0,3 2 0 0,5 1 0 16,-2 3 0-16,5 3 0 0,1 1 0 0,2 2 0 15,3 3 0-15,2 0 0 0,4 1 0 0,-2 5 0 0,1 4 0 16,2 1 0-16,4 2 0 0,1 4 0 0,3 4 0 0,-4 3 0 16,-4 1 0-16,-2 0 0 0,-3-2 0 0,-2 1 0 15,-1 0 0-15,-5 2 0 16,0-3-768-16,-1 3-208 0,1-1-48 0,-3-1 0 15,-3-2-1632-15,2 0-336 0,0-3-64 0,0-1-16 0</inkml:trace>
  <inkml:trace contextRef="#ctx0" brushRef="#br0" timeOffset="56002.59">21018 9184 23951 0,'0'0'512'0,"0"0"128"0,-7 0 0 0,7 0 64 0,-7-1-576 0,7 1-128 0,0 0 0 0,0 0 0 15,0 0 1664-15,0 0 320 0,0 0 48 0,13 0 16 16,3-2-832-16,0 2-144 0,1 2-48 0,2-2 0 0,-1-2-816 0,3 1-208 16,0 2 0-16,2 1 0 0,1-2 864 0,4-2 128 15,2 1 32-15,-1 1 0 0,-4 3-832 0,1-3-192 16,-1-3 0-16,1 3 0 0,-1 3 0 0,-2-1 0 15,-6-3 0-15,0 2 0 0,-4 2 0 0,-1 2 0 16,-3 0 0-16,-1-1 0 16,-8-4-2416-16,0 0-528 0,0 0-96 0,-4 9-32 0</inkml:trace>
  <inkml:trace contextRef="#ctx0" brushRef="#br0" timeOffset="56210.95">21065 9423 27647 0,'0'0'608'0,"-7"2"128"0,7-2 32 0,0 0 0 0,0 0-624 0,0 0-144 0,0 0 0 0,0 0 0 16,0 0 848-16,7 8 144 0,-7-8 32 0,14 7 0 15,2 2 0-15,2-2 0 0,2-2 0 0,1-4 0 16,4-2 0-16,2 1 0 0,8 1 0 0,-2-2 0 16,-7-2-832-16,7-1-192 0,2-3 0 0,0 4 0 15,-2 3 864-15,-3-2 128 0,-2-2 32 0,-5 3 0 31,0 3-3280-31,-3-2-656 0,-3-3-128 0,0 0-32 0</inkml:trace>
  <inkml:trace contextRef="#ctx0" brushRef="#br0" timeOffset="56841.47">22530 9046 20271 0,'5'-11'448'0,"-5"11"80"0,2-8 32 0,3 0 16 0,-5 8-576 0,2-9 0 0,1 1 0 15,-3 8 0-15,3-11 1744 0,-2 4 240 0,-1 7 64 0,0 0 0 16,-1-11-832-16,1 4-144 0,0 7-48 0,0-9 0 16,-3 3 0-16,3 6 0 0,-4-10 0 0,1 4 0 15,3 6 0-15,0 0 0 0,-11-3 0 0,2 2 0 16,1 1 0-16,-1 4 0 0,-1 0 0 0,-2 2 0 15,-1 2-816-15,-1 3-208 0,-3 4 0 0,-1 1 0 16,-3 0 0-16,-3 4 0 0,-3 3 0 0,2 5 0 16,2 4 0-16,3 3 0 0,-1 0 0 0,2 0 0 15,3 1 0-15,2 3 0 0,1-1 0 0,5-1 0 16,1-3 0-16,6-2 0 0,5-4 0 0,3-1 0 16,4-2 0-16,-2-3 0 0,1-3 0 0,6-3 0 0,8-1 864 0,3-3 128 15,5-3 32-15,3-1 0 0,-2-5-832 0,2-3-192 16,-1-3 0-16,0-3 0 0,1-5 0 0,-3-1 0 15,1-5 0-15,0-2 0 0,0-2 0 0,0 1 0 16,-1-1 0-16,0-4 0 0,-2-1 864 0,-3-1 128 16,-2-2 32-16,-5 0 0 0,-1 0-832 0,-3-1-192 15,-2-3 0-15,-4 1 0 0,-4 1 0 0,0 0 0 16,-4 1 0-16,-3 1 0 0,-3 3 0 0,-3 1 0 16,-2 6 0-16,-2 0 0 0,-3 5 0 0,-4 0 0 15,-5 2 0-15,0 2 0 0,-6 3 0 0,2 0 0 16,-1 3 0-16,3-1 0 0,-2 2 0 0,2 1 0 15,2 2 0-15,6 0-14704 16,1 0-2976-16</inkml:trace>
  <inkml:trace contextRef="#ctx0" brushRef="#br0" timeOffset="62055.61">9654 18042 10303 0,'0'0'448'0,"0"0"112"0,-8-1-560 0,8 1 0 0,-6-4 0 0,0 2 0 16,6 2 752-16,-9-1 32 0,1-1 16 0,0-2 0 15,0-1 96-15,1 2 32 0,-1 1 0 0,2 1 0 16,2-4 176-16,-2 0 48 0,6 5 0 0,-5-4 0 16,2-2-144-16,3 6-32 0,-6-5 0 0,6 5 0 15,-5-4-80-15,5 4 0 0,0 0-16 0,0 0 0 16,-5-4-208-16,5 4-32 0,0 0-16 0,0 0 0 15,0 0-160-15,11 0-16 0,1-1-16 0,2 2 0 16,0 3 112-16,2-1 32 0,3-4 0 0,3 2 0 0,-1 1-64 16,5 0-16-16,-1 0 0 0,2-2 0 0,2-2-240 0,3 0-32 15,2 1-16-15,4-1 0 0,0-2-48 16,3 2-16-16,4 2 0 0,1 0 0 0,-2-1 64 0,0-1 16 16,-2-2 0-16,2 1 0 0,3-2 0 0,-1 2 0 15,-2 1 0-15,3 0 0 0,3-1-64 0,-1 3-16 16,1 3 0-16,0-1 0 0,-2-3-144 0,2-1 160 15,5-2-160-15,-1 4 160 0,2 3-160 0,-3-2 128 16,2-2-128-16,-2 2 128 0,2-1 0 0,0-2-128 16,2-4 192-16,1 3-64 0,-3 1-128 0,0 1 192 15,-1 1-192-15,0-3 192 0,-3-3-192 0,2 3 0 16,0-1 0-16,2 1 128 0,2 0-128 0,-2-1 128 16,-6 1-128-16,1 1 128 0,-3 1-128 0,-1-1 0 15,0-4 0-15,2 4 128 0,0 3-128 0,0-1 0 0,3-2 144 0,-4 2-144 16,-4-1 0-16,-1 1 128 0,-2 1-128 0,-3 1 0 15,3-1 0-15,-2-1 0 0,4-1 0 0,0 0 128 16,-4 2-128-16,2 0 0 0,-5-1 0 0,1 0 0 16,-2 0 0-16,0 0 0 0,-6 0 128 0,-1 0-128 15,0 0 0-15,-2 0 0 0,-3 0 0 0,1 0 128 16,0 0-128-16,-1 0 0 0,-1 0 0 0,-3 0 128 16,-1 0-128-16,-1 0 128 0,-3 0-128 0,-4-1 128 15,-9 1-128-15,0 0 0 0,11 0 0 0,-2-1 128 16,-9 1-128-16,0 0 0 0,0 0 128 0,0 0-128 15,0 0 128-15,0 0-128 0,0 0 128 0,0 0-128 16,0 0 128-16,0 0-128 0,0 0 128 0,0 0-128 16,-11-1 0-16,-3 0 0 0,0 0 0 0,-1-1 128 0,-2-1-128 0,0 1 0 15,-1 1 0-15,-1 1 0 0,0-2 0 0,-3 2 0 16,-3-4 0-16,0 2 0 0,-2 2 0 0,-4-1 0 16,-4 0 0-16,-4 0 0 0,-5 1 0 0,0 0 0 15,-7 0 0-15,1 0 0 0,-1-1 0 0,1 0 0 16,-2 0 0-16,-3 1 0 0,-6 0 0 0,0-2 176 15,-5 1-176-15,2 1 192 0,0 3-192 0,-2-1 0 16,-4-1 0-16,-2 0-176 0,0-1 176 0,2 1 0 16,1 1 0-16,1 0 0 0,-4 0 0 0,3-1 0 15,-3 2 0-15,1 0 0 0,3 2 0 0,2-3 0 16,-2-4 0-16,0 4 0 0,-2 2 0 0,2 1 0 16,2-2 0-16,0-1 0 0,4-1 0 0,0 1 0 15,-1 4 0-15,3-4 0 0,1-2 0 0,1 2 0 0,2 2 0 16,3 0 0-16,2 3 0 0,0-5 0 15,-1-5 0-15,2 1 0 0,3 7 0 0,1-2 0 0,1-2 0 16,0 4 0-16,2-2 0 0,2 1 0 0,3 3 0 0,2-3 0 16,0-7 0-16,2 2 0 0,-1 1 0 0,2 1 0 15,2 0 0-15,2-1 0 0,6-2 0 0,1 2 0 16,1 2 0-16,-1 0 0 0,3 1 0 0,2-1 0 16,4-1 0-16,2 1 0 0,2 0 0 0,1-1 0 15,8-1 0-15,0 0 0 0,0 0-144 0,0 0 144 16,0 0 0-16,0 0-144 0,0 0 144 0,0 0 0 15,13-1-160-15,2-1 160 0,3-1-128 0,1-1 128 16,3 2 0-16,4 0 0 0,2 1 0 0,4-2-128 16,3 0 128-16,-1 1 0 0,3-1 0 0,2 1 0 15,3-2 0-15,4 1 0 0,5-6 0 0,2 4-128 16,3 3 128-16,3 1 0 0,1-2 0 0,1 2 0 0,0-3 0 16,1-1 0-16,6 3 0 0,0-2 0 0,3-2 0 15,1 0 0-15,-2-1 0 0,6 2 0 0,2 2 0 0,3 0 0 16,-1-3 0-16,-1 0 0 0,-1 3 0 15,2-1 0-15,1-1 0 0,-1-1 0 0,-1 1 0 0,-1 2 0 16,-3 2 0-16,1-4 0 0,2 0 0 0,-1 1 0 16,-2 0 0-16,-4 1 0 0,-3-1 0 0,-2 1 0 15,0 0 0-15,1 1 0 0,-2 0 0 0,-3 1 0 16,-7 0 0-16,-2-1 0 0,-2-1 0 0,-1 2 0 16,2 3 0-16,-3-3 0 0,1-1 0 0,-5-1 0 15,-2 3 0-15,-5 0 128 0,0 3-128 0,-5-2 0 16,-3-2 0-16,-1 1 128 0,-2 0-128 0,-2 0 0 0,0 0 0 15,-3 0 0-15,-1 0 0 0,-1 1 128 0,-1 1-128 16,-6-2 0-16,-4-1 0 0,-1 1 128 0,3 0-128 0,-3 0 0 16,-8 0 0-16,0 0 0 0,0 0 0 0,0 0 128 15,9-1-128-15,-9 1 0 0,0 0 0 0,0 0 128 16,0 0-128-16,0 0 0 0,0 0 128 0,0 0-128 16,-11 0 0-16,11 0 0 0,0 0 0 0,-9 1 0 15,-2-1 0-15,1-1 0 0,5-2 0 0,-4 2 128 16,-2 1-128-16,1 0 0 0,2 0 0 0,1 0 0 15,-5 0 0-15,2 0 0 0,0 0 0 0,-1 0 0 16,1 0 0-16,0-2 0 0,0 0 0 0,1 1 0 16,2 0 0-16,7 1 0 0,-9-4 0 0,2 1 0 15,7 3 0-15,0 0 0 0,0 0 0 0,0 0-128 0,0 0-64 16,0 0 0-16,0 0 0 0,0 0 0 0,0 0-128 0,0 0-48 16,0 0 0-16,0 0 0 15,0 0-1552-15,0 0-304 0,0 0-64 0</inkml:trace>
  <inkml:trace contextRef="#ctx0" brushRef="#br0" timeOffset="66733.63">6017 9277 6447 0,'0'0'576'0,"0"0"-576"16,0 0 0-16,-7-3 0 0,0 0 1808 0,7 3 256 15,-8 1 48-15,8-1 16 0,-7-2-1280 0,7 2-256 16,-8-1-48-16,0 1-16 0,1 1-288 0,-1 0-64 16,0 0-16-16,1 1 0 0,-1 1 192 0,8-3 32 15,-8 3 16-15,-2-2 0 0,3-2 176 0,-3 1 16 16,2 2 16-16,8-2 0 0,-8 1-32 0,8-1 0 15,-5-2 0-15,5 2 0 0,0 0 80 0,-9 1 16 16,2-2 0-16,7 1 0 0,0 0-160 0,-8 2-48 16,8-2 0-16,0 0 0 0,0 0-64 0,0 0-16 15,0 0 0-15,0 0 0 0,0 0 0 0,0 0-16 16,-7-2 0-16,7 2 0 0,0 0 16 0,0 0 16 16,0 0 0-16,0 0 0 0,0 0 64 0,0 0 16 0,0 0 0 0,0 0 0 15,0 0-32-15,0 0 0 0,0 0 0 0,0 0 0 16,11-1-240-16,-2 1-48 0,-9 0-16 0,0 0 0 15,12 1-144-15,-4-1 192 0,-8 0-192 0,9 0 192 16,4 1-192-16,-5 0 192 0,1-1-192 0,1 1 192 16,0 0-64-16,1 1 0 0,-2 1 0 0,2-3 0 15,-4 0 0-15,3 0 0 0,0 0 0 0,1 0 0 16,0 0-128-16,1 2 160 0,-1-2-160 0,1 1 160 16,1 0-160-16,0-1 128 0,0-1-128 0,0 0 128 15,1-1 0-15,2 2-128 0,-1 0 192 0,1 0-64 16,-2-4 0-16,1 2 0 0,1 2 0 0,0 1 0 0,1-1 48 15,-2 1 0-15,-2-1 0 0,3 0 0 16,1 0-176-16,0 1 192 0,0 2-192 0,2-3 192 16,1-3-192-16,-1 3 0 0,-3 3 144 0,1 0-144 0,1-4 0 0,1-1 128 15,-1 2-128-15,-1-2 0 0,2 6 0 0,-1-3 0 16,-2-1 0-16,2 0 128 0,-3-3-128 0,3 3 0 16,0 0 0-16,1 0 0 0,-4 0 0 0,1 0 0 15,-2-2 0-15,5 1 0 0,2 0 0 0,-1 1 144 16,-1 1-144-16,-1-2 0 0,0-2 144 0,0 0-144 15,1 3 0-15,2 0 144 0,-2-1-144 0,0 1 128 16,0 0-128-16,2 0 128 0,-1 1-128 0,2-1 0 16,-2 1 0-16,-1-1 0 0,2 0 0 0,1 1 0 15,2 1 128-15,1-2-128 0,-1-1 0 0,2 0 0 16,2 1 0-16,-1 1 128 0,1 1-128 0,1-2 0 16,1-3 0-16,-1 1 0 0,-3 2 0 0,3 0 0 0,-3-1 0 15,2-1 0-15,-1 1 0 0,1-1 0 0,0 2 0 16,1-1 0-16,5-2 0 0,-2 1 0 0,-2 0 0 0,1 0 0 15,2-3 0-15,2 4 0 0,-1-2 0 0,0 3 0 16,0 0 0-16,-2 0 0 0,0-1 128 0,3-1-128 16,4 0 0-16,0 0 0 0,2 0 0 0,-2 0 0 15,0-2 0-15,1 1 0 0,1 1 0 0,0 0 0 16,-4 2 0-16,3 0 0 0,-3-2 0 0,4 0 0 16,-3-1 0-16,2-2 0 0,0 1 0 0,0 2 0 15,3 1 0-15,-2 1 0 0,0 0 128 0,0-3-128 16,-2 1 0-16,1-1 128 0,-2 0-128 0,3-2 128 15,2 1-128-15,-2-1 0 0,2 1 0 0,1 2 128 16,0 0-128-16,0 1 0 0,-4-1 144 0,1 1-144 0,-3 0 0 16,4 0 0-16,2 0 0 0,-3-2 0 0,-4-1 0 15,5 2 0-15,0-2 0 0,-1 4 128 0,0 2-128 0,-2-1 0 16,1-2 0-16,-1 0 0 0,-1 0 0 16,2 0 0-16,1-3 0 0,0 2 0 0,0 1 0 0,0 3 0 15,2 4 0-15,-5-3 0 0,2-3 0 0,-4 0 0 16,0 0 0-16,2 0 0 0,-1 0 0 0,2 0 0 15,-4-2 0-15,2 2 128 0,2 0-128 0,3 2 0 16,-3 1 128-16,2 1-128 0,-2-2 0 0,-1 0 128 16,2-2-128-16,-1 0 0 0,0-2 0 0,3-1 0 15,0 0 0-15,2 3 128 0,-1 0-128 0,-1 2 0 16,-1-2 0-16,-3 1 0 0,1 1 0 0,-2-1 0 16,1-2 0-16,-3-1 0 0,1-1 0 0,2 3 0 15,-5 0 0-15,1 0 128 0,2-3-128 0,-1 3 0 0,-2 1 128 0,-2-1-128 16,0-1 0-16,-3 2 128 0,-1 1-128 0,0 1 0 15,1-3 0-15,1 0 144 0,1-1-144 0,-2 2 0 16,1 2 192-16,1 0-64 0,-1-1 0 16,-2 0-128-16,1-6 160 0,1 4-160 0,0 2 128 0,-2 1-128 15,-2-4 0-15,-1-2 128 0,0-1-128 0,-1 3 0 16,-1 2 0-16,1 0 128 0,0-1-128 0,0 1 0 16,2 0 128-16,-1-1-128 0,0-1 0 0,2 0 128 15,-4-1-128-15,3 2 0 0,-3 2 144 0,2-2-144 16,2-1 0-16,0 1 128 0,-1 0-128 0,-2 1 0 15,1-1 0-15,-3 1 0 0,0 0 0 0,0 1 128 16,-1 1-128-16,1-1 0 0,2 0 0 0,-2-2 0 16,1-2 0-16,0 0 0 0,3-1 0 0,-2 2 128 0,0 1-128 15,0-1 0-15,0-2 0 0,-1 1 0 0,2 5 0 16,-2-1 0-16,3-1 0 0,-3 0 128 0,-1 1-128 0,-1-1 0 16,0-1 0-16,0-1 0 0,0-1 0 0,-3 2 128 15,2 2-128-15,1-1 0 0,-1-1 0 0,2 0 0 16,1-1 0-16,1-1 0 0,-1 0 0 0,-3 2 128 15,0-1-128-15,-2 1 0 0,2 0 0 0,2 0 0 16,-1-1 0-16,-2 1 128 0,-2 0-128 0,2 0 0 16,1-1 0-16,-2 1 128 0,-3 2-128 0,1-2 0 15,0-3 0-15,1 1 128 0,-2 5-128 0,-1-3 0 16,0-2 0-16,2 0 128 0,-2 5-128 0,-1-2 0 16,1 0 0-16,1-1 128 0,1-2-128 0,0 1 0 15,0 1 0-15,0 0 0 0,-2-1 0 0,1 0 0 16,-4-3 0-16,1 4 0 0,0 2 0 0,1 0 128 15,-2 0-128-15,1 0 0 0,0-2 0 0,-1 0 144 0,2 2-144 16,-1-1 0-16,1-2 144 0,-3 2-144 0,0 1 0 16,0-2 144-16,-1-1-144 0,-8 1 128 0,10 3-128 0,-1 0 128 15,0 1 16-15,-1 0 0 0,0-4 0 0,-8 0 0 16,8 2-144-16,-8-2 0 0,9 0-160 0,-2 0 160 16,1 0 0-16,-8 0 0 0,5 5 0 0,-5-5 0 15,0 0 0-15,10 0 160 0,-10 0-160 0,0 0 128 16,6 1-128-16,-6-1 128 0,0 0-128 0,0 0 128 15,0 0-128-15,9 4 128 0,-9-4-128 0,0 0 128 16,0 0-128-16,0 0 0 0,0 0 144 0,0 0-144 16,0 0 128-16,0 0-128 0,0 0 160 0,0 0-160 15,0 0 176-15,0 0-176 0,0 0 192 0,0 0-192 16,0 0 192-16,0 0-64 0,0 0 0 0,0 0-128 16,0 0 160-16,0 0-160 0,0 0 128 0,0 0-128 0,0 0 0 0,0 0 0 15,-10 1 128-15,10-1-128 0,0 0 0 0,0 0 0 16,-6 0 0-16,-3 2 0 0,9-2-176 0,-7 4-64 15,7-4-16-15,-10 4 0 16,0-4-2080-16,2 0-416 0,-1 0-96 0</inkml:trace>
  <inkml:trace contextRef="#ctx0" brushRef="#br0" timeOffset="69361.1">13710 9265 3679 0,'-9'1'320'0,"0"-1"-320"16,-1 0 0-16,-1 2 0 0,1 0 2672 0,-1 1 464 15,3 0 80-15,-1 0 32 0,-1-2-2080 0,1 1-400 16,-1-1-96-16,4 2-16 0,6-3-128 0,-8 4-16 0,2 0-16 0,-2-1 0 16,1 2-16-16,7-5 0 0,0 0 0 0,0 0 0 15,-8 3 176-15,8-3 48 0,0 0 0 0,0 0 0 16,0 0 128-16,0 0 16 0,0 0 16 0,0 0 0 16,0 0-96-16,0 0 0 0,0 0-16 0,0 0 0 15,3 12-176-15,2-5-48 0,-5-7 0 0,0 0 0 16,7 6-112-16,1 0-32 0,2-3 0 0,0-1 0 15,-10-2-64-15,11-2-32 0,-1-1 0 0,0 3 0 16,1-1-80-16,-1 0-16 0,2-2 0 0,0 0 0 16,-1 0 0-16,0-2 0 0,2 5 0 0,1-2 0 15,-1 1 0-15,1-1 0 0,0-1 0 0,0-2 0 16,-1 0-16-16,1-1-16 0,-1 2 0 0,2-1 0 0,0 0-16 0,-1 0 0 16,-1 0 0-16,2-1 0 0,1 1 32 0,1-2 0 15,0 1 0-15,1-1 0 0,0-2 80 16,1 1 0-16,1-1 16 0,1 0 0 0,1-2-16 0,-3 1 0 15,2-2 0-15,1 1 0 0,0 1-96 0,1-1-32 16,-3-1 0-16,-1 1 0 0,0 2-128 0,2-1 192 16,-2-1-192-16,2 1 192 0,1-3-192 0,-2 0 192 15,0 2-192-15,2-1 192 0,1 0-192 0,-1 2 160 16,-2 1-160-16,1-2 160 0,1-3-160 0,-1 3 192 16,3 2-192-16,-2 1 192 0,1-1-192 0,-3 2 0 15,0-1 0-15,1 0 0 0,-3 0 0 0,1 0 128 16,-1 1-128-16,-2 1 128 0,1-3-128 0,-1 1 128 15,5 2-128-15,-3-1 128 0,-2-1-128 0,3 1 128 0,1-2-128 16,1 1 128-16,-3 3-128 0,2-2 0 0,-1-1 0 16,2 1 0-16,0 1 0 0,-2-1 0 0,1 1 128 0,-1-2-128 15,1-2 0-15,-2 1 192 0,-1 2-192 0,-1-1 192 16,2-1-64-16,0 3 0 0,-3-3 0 0,2 2 0 16,-3-2-128-16,1 3 128 0,0-4-128 0,-2 2 128 15,1 2-128-15,1-1 0 0,0-4 0 0,-1 1 128 16,-1 0-128-16,3 0 0 0,0 2 144 0,0 0-144 15,-1 1 0-15,-1 2 0 0,-1-5 0 0,1 1 128 16,0 1-128-16,1 1 0 0,1-2 0 0,-1 0 128 16,-1 0-128-16,-1 2 0 0,0 1 128 0,1-2-128 15,-1-2 0-15,0 1 128 0,1 0-128 0,-3 2 0 16,1-2 0-16,-1 3 0 0,1 0 0 0,-1 0 128 16,-1-2-128-16,0 0 0 0,0 1 0 0,-1-1 128 0,2-1-128 0,-1 1 0 15,0 1 0-15,1-2 128 0,-3-1-128 16,1 0 0-16,0-1 0 0,-1 1 0 0,3 1 0 0,-3 1 144 15,2-1-144-15,-1 0 0 0,-2 0 128 0,3-2-128 16,1 2 0-16,-1-1 0 0,0 1 128 0,0-1-128 16,0-1 0-16,-1 1 0 0,-2-1 128 0,2 1-128 15,0 0 0-15,3 0 0 0,-1-1 128 0,2 0-128 16,1 0 144-16,-1 2-144 0,-1 0 0 0,2 1 0 16,-2-3 0-16,1 2 0 0,0-1 0 0,-1 0 0 15,1 0 0-15,-2 0 0 0,0-1 0 0,0 1 0 16,1 2 0-16,-2-1 0 0,1 0 0 0,0 0 0 15,-1 0 0-15,0 2 0 0,1-1 0 0,-3 1 0 16,2 0 0-16,2-1 0 0,-4-1 0 0,2 0 0 0,0-1 0 16,-1 1 0-16,1-1 0 0,-3 1 0 0,3-1 0 15,-1 0 0-15,0 0 0 0,1-1 0 0,-1 2 0 0,0 1 0 16,4-2 0-16,-4 1 0 0,4-1 0 0,-2 1 0 16,-6-1 0-16,4 1 0 0,-1 2 0 0,0-2 0 15,0-2 0-15,1 0 0 0,0 1 0 0,-1-2 0 16,1 3 0-16,0 1 128 0,0 1-128 0,-1-3 0 15,0-1 128-15,0 0 0 0,1-1-128 0,0 1 192 16,-2 0-192-16,1 1 0 0,0 0-144 0,1 1 144 16,-1-1 0-16,0 0 0 0,0-1 0 0,2 1 0 15,-3 2 0-15,3-1 0 0,-3 0 0 0,2 0 0 16,-4-1 0-16,4 3 0 0,0-3 0 0,-2 0 0 0,1 1 0 16,0 0 0-16,0 0 0 0,-1 2 0 0,2-2 0 15,-1 0 0-15,-1 0 0 0,0 1 0 0,0-2 0 0,1 0 0 16,-1-1 0-16,1 0 0 0,-3 1 0 0,5 0 0 15,0-3 0-15,0 4 0 0,-3 0 128 0,0 0-128 16,1-1 0-16,0 2 0 0,-2-2 0 0,3 1 128 16,0 0-128-16,1 0 0 0,-4-1 128 0,1-1-128 15,-2 0 0-15,2 0 0 0,-3 3 128 0,3 0-128 16,1-1 0-16,-1 1 0 0,-1 1 128 0,1-1-128 16,0 0 0-16,-2 0 0 0,-1-2 0 0,3 2 0 15,-2 0 0-15,1 1 0 0,0-3 128 0,0 2-128 16,1 0 0-16,-1 2 0 0,2 0 0 0,-1 1 0 15,0-3 0-15,0 1 0 0,-1 1 0 0,2-1 0 16,0-2 0-16,-1 3 0 0,-2-2 0 0,1 1 0 16,1 2 0-16,-1-2 0 0,1 0 128 0,-1-2-128 15,-1 0 0-15,2 1 0 0,-1 1 0 0,1-1 0 0,-2 0 0 16,1 1 0-16,-1-2 128 0,2-2-128 0,1 2 0 16,-4-1 0-16,0 1 0 0,3 0 0 0,-1 0 0 0,0 0 0 15,1-1 128-15,-1-2-128 0,2 1 0 0,-1 1 0 16,-1 2 0-16,2 0 0 0,0 0 0 0,-1-2 0 15,2-1 0-15,-1 1 0 0,2 0 0 0,1 1 0 16,-4 1 0-16,3 1 0 0,-2-3 0 0,2 0 0 16,1-1 0-16,-2 0 0 0,0 0 0 0,-1 1 0 15,3 0 0-15,0 0 0 0,-2 0 0 0,1 0 0 16,1-1 0-16,-2 0 0 0,1 0 0 0,0 0 0 16,-2 2 0-16,2-2 0 0,1 1 0 0,-1-1 0 0,0 1 128 0,-1-3-128 15,0 0 0-15,0 1 0 0,-1 1 0 0,2 0 0 16,-4-2 0-16,0 2 0 0,1 0 0 0,0 1 0 15,0-4 0-15,-1 0 0 0,1 2 0 0,-1 1 0 16,1 2 0-16,-1-1 0 0,1-2 0 0,0 0 0 16,-2 1 0-16,0 0 0 0,2-3 0 0,2 2 0 15,-4-1 0-15,4 2 0 0,0 0 0 0,1 0 0 16,-1 0 0-16,0 0 0 0,0-1 0 0,1 3 0 16,2-1 0-16,-2 0 0 0,1 2 0 0,1-2 0 15,3 1 0-15,-2-1 0 0,2-1 0 0,-3-1 0 16,0-2 0-16,0 0 0 0,2 3 0 0,0-1 0 15,-1-1 0-15,0-1 0 0,3 3 0 0,-2-1 0 16,-2 0 0-16,0 1 0 0,0 0 0 0,0 1 0 16,1 0 0-16,-2-1 0 0,1-2 0 0,-4 1 0 15,2 2 0-15,0 0 0 0,-2 0 0 0,2 0 0 0,0-1 0 0,0-1 0 16,0 1 0-16,-3-1 0 0,2 2 0 16,-1-1 0-16,2-2 0 0,1-1 0 0,-4 3 0 0,3 0 0 15,-3-2 0-15,2 1 0 0,1 1 0 0,-1-1 0 16,2 1 0-16,-3-1 0 0,1 0-128 0,2 1 128 15,-1 0 0-15,0 0 0 0,-1-1 0 0,0 1 0 16,1 0 0-16,-2 0 0 0,1 0 0 0,0 2 0 16,1-4 0-16,1 1 0 0,-6-2-128 0,5 2 128 15,-1 1 0-15,1 0 0 0,-3 1 0 0,2 1 0 16,0-2 0-16,0 0 0 0,1-2 0 0,-3 1 0 16,2-2 0-16,-1 2 0 0,2 1 0 0,0 0 0 15,-2-4 0-15,2 4 0 0,-1-2 0 0,1 1 0 16,1 0 0-16,-2-1 0 0,1 1-128 0,2 1 128 0,-4 1 0 0,1-1 0 15,-1-2 0-15,2 1 0 0,1 0 0 0,-3-2 0 16,1 3 0-16,-3-1 0 0,4 1 0 0,0-2 0 16,0-1 0-16,1 1 0 0,-3-2 0 0,0 1 0 15,2 0 0-15,0-1 0 0,1 0 0 0,-1 1 0 16,0 1-128-16,1-1 128 0,-2 3 0 0,3-3 0 16,1 1 0-16,-2 0 0 0,-7-2 0 0,3 2 0 15,1 0 0-15,3-1 0 0,-4-2 0 0,3 2 0 16,-2 0 0-16,1 0 0 0,1 2 0 0,0 1 0 15,0-1 0-15,-3 0 0 0,3-2 0 0,-1 2 0 16,-1 1 0-16,-1 1 0 0,1-4 0 0,0 0 0 16,-1 2 0-16,0-1 0 0,0 0 0 0,0 0 0 0,0 2 0 15,-3-1 0-15,2-1 0 0,0 1 0 0,-2 0 0 16,0 2 0-16,2 0 0 0,-3 2 0 0,0 1 0 0,2-2 0 16,-1-3 0-16,-2 2 0 0,-1 3 0 0,3-1 0 15,-1 0 0-15,0 2 0 0,2-2 0 0,-4 2 0 16,-1 6 0-16,3-7 0 0,-1-1 0 0,-2 8 0 15,4-7 0-15,-4 7 0 0,0 0 0 0,0 0 0 16,4-6 0-16,-4 6 0 0,2-6 0 0,-2 6 0 16,0 0 0-16,0 0 0 0,0 0 0 0,0 0 0 15,0 0 0-15,0 0 0 0,0 0 0 0,0 0 0 16,0 0 0-16,0 0 0 0,0 0 0 0,0 0 0 16,0 0 0-16,0 0-176 0,0 0 176 0,0 0-160 15,0 0-144-15,0 0-16 0,0 0-16 0,0 0 0 16,0 0-368-16,0 0-64 0,3 8 0 0,-3-8-16 15,3 11-1104-15,-2-1-224 16,1 1-32-16,-2 0-16 0,-1-1-496 0,0 1-96 0,0 0-32 16,0-1-9504-16</inkml:trace>
  <inkml:trace contextRef="#ctx0" brushRef="#br0" timeOffset="70091.57">18287 4899 12895 0,'-14'-8'1152'0,"14"8"-928"0,0 0-224 0,-7-3 0 16,0-1 1600-16,7 4 288 0,0 0 48 0,-6-2 16 16,6 2-1456-16,-8 0-304 0,8 0-48 0,0 0-16 15,0 0-128-15,-4 3 0 0,4-3 0 0,0 0 0 16,0 0 0-16,0 0 0 0,0 0 0 0,0 0 0 0,0 0 320 0,0 0 48 15,0 0 0-15,0 0 0 0,0 0 336 0,0 0 64 16,0 0 0-16,10-3 16 0,1 0-128 0,0-2-16 16,0 1-16-16,1-2 0 0,-1-1 16 0,1-1 16 15,3 1 0-15,1-2 0 0,-1 0 32 0,0-1 0 16,1-1 0-16,1 0 0 0,2-1-112 0,2-1 0 16,0 0-16-16,1 2 0 0,1 0-160 0,-2 0-16 15,1 0-16-15,1 1 0 0,5 0-128 0,-5 2-32 16,0 2 0-16,2 0 0 0,0-2-48 0,-2 1-16 15,-3 2 0-15,-1 1 0 0,0 0-144 0,-2 2 0 16,0 1 0-16,-3 0 0 0,-1 0 0 0,-1 1 0 16,0 2 0-16,-1 0 0 0,-1 1 0 0,0 3 0 15,-3-2 0-15,1 2 0 0,-8-6 0 0,6 8 0 0,-1 1 0 16,0 0 0-16,-3 0 128 0,0 0-128 0,1-1 128 16,-2 3-128-16,-2 3 176 0,0-1-48 0,-1 0-128 0,0 0 192 15,-1 0-16-15,-4 3-16 0,2-1 0 0,0 2 0 16,-1-2 0-16,0 2 0 0,0-1 0 0,-1 1 0 15,2 0 16-15,-4 1 0 0,2-2 0 0,-2 1 0 16,1 2-16-16,-1-1 0 0,-1 1 0 0,1 0 0 16,-3-2-16-16,1 2 0 0,0 0 0 0,0-1 0 15,1 1 48-15,0-1 0 0,0-2 0 0,0 1 0 16,2-3-192-16,-1 1 0 0,0-1 0 0,1-1 0 16,4 0 0-16,-3-1 0 0,1-1 0 0,4-1 0 15,0 0-176-15,1-1 48 0,-3-1 0 0,3 0 0 16,1-8-2896-16,0 10-576 0</inkml:trace>
  <inkml:trace contextRef="#ctx0" brushRef="#br0" timeOffset="71541.06">6245 9273 9215 0,'-10'6'816'0,"10"-6"-656"16,0 0-160-16,0 0 0 16,-7 8 1024-16,7-8 192 0,0 0 16 0,0 0 16 0,3 9-656 0,2-1-128 15,2 0-16-15,2-4-16 0,0-1 320 0,3 1 64 16,3-2 16-16,5-1 0 0,4-1-384 0,4-1-64 16,-2-1 0-16,4-1-16 0,0 2 144 0,2-1 16 15,2-1 16-15,2-1 0 0,3-1-96 0,3 2-32 16,5-1 0-16,1 0 0 0,1-3-112 0,2 2-32 15,-3-3 0-15,2 5 0 0,-2 1 0 0,5-2 0 16,1-3 0-16,2-1 0 0,0 2 16 0,1 2 0 16,0 1 0-16,3-3 0 0,-4-1-64 0,3 0-16 15,3 4 0-15,1-1 0 0,-1-1-80 0,0 2 0 16,-2-1-128-16,2 1 192 0,0-3-192 0,-1 1 0 0,2-2 0 16,2 3 0-16,5 4 128 0,-4-1-128 0,-3 1 0 0,2-2 0 15,2-3 128-15,-2 0-128 0,2-1 0 0,-1 1 144 16,-1 0-144-16,-3 0 128 0,0-2-128 0,0 0 128 15,0-3-128-15,2 3 192 0,2 3-192 0,-2 3 192 16,-2-2-192-16,-2 0 192 0,1-2-192 0,0 0 192 16,1 2-192-16,0 2 0 0,0 2 0 0,-3 0 128 15,-2-1-128-15,0-1 0 0,1-1 0 0,3-1 0 16,-1 2 0-16,1 1 0 0,-1 1 0 0,-2 2 0 16,-2-1 0-16,3-2 128 0,-3-2-128 0,2 2 0 15,-1 4 0-15,2 0 0 0,-4 1 0 0,1-2 0 16,-4-3 0-16,4 1 0 0,-1 0 0 0,1 0 0 15,-2-2 0-15,1 1 0 0,-1 0 128 0,-1 1-128 16,0 1 0-16,-1-4 0 0,0-1 0 0,0 2 128 0,2 3-128 16,0 2 0-16,0 0 0 0,-1-2 0 0,-2-3 0 0,-3 1 0 15,1 1 0-15,2 0 0 0,0-2 0 0,1 1 128 16,1 0-128-16,1 2 0 0,-4 2 0 0,-1-2 0 16,-2-2 128-16,1-1-128 0,3 0 0 0,-3 0 0 15,-3-1 0-15,1 1 128 0,1 0-128 0,1 1 0 16,-3 0 0-16,-3-1 0 0,-2-2 144 0,-1408 0-144 15,2815-2 160-15,-1405 4-160 0,-2 3 256 0,1-2-64 16,0-2 0-16,-2 2 0 0,2 2-16 0,-3 3-16 16,-1-1 0-16,-4-2 0 0,3-3-32 0,-3 0 0 15,0 0 0-15,0 0 0 0,2-1-128 0,-4 2 160 16,-2 0-160-16,1-1 160 0,1-3-160 0,0 3 128 16,-3 3-128-16,1-1 128 0,-4-2-128 0,-1 1 128 15,-1 0-128-15,-1 0 128 0,-1-2 0 0,0 1-128 16,-2 1 192-16,2 0-64 0,-2-1-128 0,1 1 192 0,0 1-192 15,0 0 192-15,-1 1-192 0,-1-2 0 0,0-3 0 0,2 2 0 16,-1 3 0-16,0 3 0 0,0 0 0 0,-1-2 0 16,0 0 0-16,-1-3 0 0,-5 0 0 15,3 0 0-15,1 1-128 0,-1 1-128 0,-3 0 0 0,1 0-16 32,2-4-1568-32,-2 0-304 0,0 1-64 0</inkml:trace>
  <inkml:trace contextRef="#ctx0" brushRef="#br0" timeOffset="72710.73">13888 9186 15663 0,'-1'-10'1392'16,"3"1"-1120"-16,3 3-272 0,-5 6 0 0,6-6 3200 0,3 0 592 0,1-3 112 0,2 1 32 15,3 4-3168-15,3-2-624 0,3-1-144 0,1-2 0 16,2-2 0-16,1 0 0 0,3 3 0 0,0-4 0 16,3-6 0-16,0 3 0 0,-2 1 0 0,0 1 0 15,-2-1 0-15,1 1 0 0,1 2 0 0,1-3 0 16,0 0 0-16,0-2 0 0,1 1 0 0,0-1 0 16,0 1 0-16,0 1 0 0,1-1 128 0,-1 1-128 15,-1-2 304-15,0-1 0 0,-1 1 0 0,2 0 0 16,1 1 16-16,-1-4 16 0,1-2 0 0,2 1 0 15,1 3-128-15,2-2-16 0,0-1-16 0,3-1 0 16,-1 0-176-16,-1 1 0 0,-2-1 144 0,-2 1-144 16,-1 0 128-16,0 0-128 0,1-1 128 0,0 2-128 0,2-1 160 15,0 0-32-15,1-3-128 0,0 2 192 0,2 0 48 0,-4 1 0 16,-1-1 0-16,0 0 0 0,0-1 16 0,-2-1 0 16,0-1 0-16,1-1 0 0,-1 0-64 0,3-1 0 15,4 1 0-15,-4 1 0 0,-3 2-64 0,1 1 0 16,1 0-128-16,-2 0 192 0,-3 0-192 0,0 0 144 15,0 0-144-15,-2-1 128 0,2 1-128 0,-3 1 0 16,0-4 0-16,3 1 128 0,1 0-128 0,-1 1 0 16,1-3 0-16,0 0 0 0,1-1 0 0,-3 2 128 15,0-1-128-15,-1 3 0 0,1 1 256 0,-1 1-48 16,-5 0 0-16,4 2 0 0,-2 0 32 0,0 0 0 16,1 2 0-16,-1-4 0 0,0 1-240 0,0 1 144 15,2-1-144-15,-2 0 128 0,-2 1-128 0,-1-3 0 16,3 1 0-16,-2-1 0 0,-1 0 0 0,1 0 0 15,-1 0 128-15,-1-1-128 0,0 1 0 0,-4 3 0 16,1 1 144-16,0 0-144 0,0-3 0 0,-1 0 0 0,1 1 0 16,-1 3 128-16,0-2-128 0,0 1 0 0,2-3 0 0,1 0 128 15,-1 2-128-15,2-1 0 0,0-2 0 0,0-2 0 16,-3 0 0-16,1-1 144 0,0-1-144 0,1 4 0 16,3 1 192-16,0 1-64 0,-1-2 0 0,-2-1-128 15,1-2 256-15,-2 2-48 0,0 0-16 0,1 1 0 16,-3 1-16-16,1 0-16 0,-1-1 0 0,1 0 0 15,-1 0-160-15,1-2 160 0,-3 0-160 0,1-3 160 16,2-2-160-16,1 1 128 0,-1 0-128 0,3 2 128 16,-1 0-128-16,-2-1 160 0,0-1-160 0,1 1 160 15,4 0-160-15,-1 3 0 0,-1 0 0 0,2 4 128 16,-1-2-128-16,1-1 0 0,-1 0 0 0,0-1 0 0,-1-3 0 0,-2 0 0 16,0-3 0-16,0 3 0 0,-1 0 0 0,1 0 0 15,-2-2 128-15,0 2-128 0,0 1 0 0,2 0 0 16,0 1 0-16,1 2 0 0,-1-3 128 0,2 2-128 15,0 1 128-15,0-2-128 0,-1-1 128 0,-1 1-128 16,-1 0 128-16,3-1-128 0,0 1 160 0,0-1-160 16,-3 0 192-16,3 1-192 0,-1 0 128 0,-1 1-128 15,-1 1 0-15,0-2 0 0,1 0 128 0,1 2-128 16,-3 2 0-16,2-2 0 0,-1 0 0 0,2 0 0 16,0 0 0-16,0-1 0 0,-3-1 128 0,1 0-128 15,2-4 0-15,-1 5 0 0,-3 1 128 0,2-1-128 16,-2 0 0-16,0 1 0 0,-1 2 144 0,0 1-144 0,0-2 0 15,1 0 144-15,-2-1-144 0,1 4 0 16,-3 1 0-16,1 0 0 0,-1 3 0 0,3 1 128 0,-6 0-128 16,1 0 0-16,-1 3 0 0,-2 0 0 0,1 3 0 0,1-1 0 15,-4 0 0-15,2 3 0 0,-6 5 0 0,0 0 0 16,4-8 0-16,-4 8 0 0,0 0-176 0,0 0 176 16,0 0-384-16,0 0 16 0,0-6 0 0,0 6 0 31,0 0-960-31,0 0-192 0,0 0-32 0,0 0-16 15,-12 6-992-15,4 2-192 0,-1 0-32 0</inkml:trace>
  <inkml:trace contextRef="#ctx0" brushRef="#br0" timeOffset="73138.92">18059 5042 28559 0,'-14'-18'2544'0,"8"9"-2032"15,2 2-512-15,4 7 0 0,-3-8 192 0,4-1-64 16,5 0-128-16,2 0 192 0,2-1-64 0,5-1-128 16,4-2 176-16,5 0-176 0,3-3 128 0,4 3-128 15,4-4 0-15,-2 1 0 0,1 1 0 0,0-3 0 16,-1 1 0-16,1-3 0 0,0 0 192 0,-1-2-192 15,1-1 192-15,1 1-192 0,0 1 528 0,0 2 0 0,1 4 0 0,-1 1 0 16,-1 0 272-16,-2 2 48 0,-4 4 16 0,-1 0 0 16,-1 3-128-16,-2 4-32 0,-3 2 0 15,-4 8 0-15,0 6-112 0,-2 4-16 0,-1 2-16 0,0 7 0 16,-6 5-144-16,2 2-32 0,2 3 0 0,-3 1 0 16,-2-1-192-16,-2 3-64 0,1 0 0 0,-2 0 0 15,0-2-128-15,-2 1 0 0,-1-4 144 0,-1 0-144 16,0-3 128-16,-1-3-128 0,-1-4 128 0,-2 2-128 15,1-1 0-15,0-2 128 0,-2-1-128 0,1 0 0 16,-1 0-160-16,2 2-96 0,0 3-32 0,-2 0-11888 16,0-1-2384-16</inkml:trace>
  <inkml:trace contextRef="#ctx0" brushRef="#br0" timeOffset="77348.97">22255 17051 18431 0,'-20'-12'1632'0,"5"3"-1312"15,-4-2-320-15,-1 1 0 0,2 5 2704 0,0-3 480 16,-2-2 80-16,0 3 32 0,0 0-2576 0,1-2-512 15,-1 3-208-15,-3-3 176 0,0 1-48 0,-6-2 0 16,-3-1 0-16,-4 0 0 0,-6 0-128 0,-4-1 0 16,0-1 0-16,-1-1 0 0,0 2 128 0,-4-3 0 15,1 0 0-15,-7-1 0 0,-7 0 160 0,-1-1 32 16,0 0 0-16,0-2 0 0,-2 0 64 0,-2 0 0 0,-6-2 16 0,-4-2 0 16,-3 0-64-16,-2 2-16 0,-1 2 0 0,-6 0 0 15,-4-1-128-15,-3 2-16 0,-1-1-16 0,-5 1 0 16,-7 1-32-16,-2-1-128 0,2 0 192 0,-6 0-64 15,-7 1-128-15,2 1 0 0,0-2 0 0,-7 0 0 16,-7-2 0-16,-2 1 0 0,0 0 0 0,-2 1 0 16,2 0 144-16,-7 5-144 0,-6 2 160 0,-1-3-160 15,-1-5 192-15,1 1-48 0,-2 3-16 0,-1 1 0 16,-6 2 0-16,5-1 0 0,3 2 0 0,3-1 0 16,-3 0-128-16,-2 1 160 0,-5 2-160 0,5 1 160 15,4-1-160-15,-2 0 0 0,2 1 0 0,-4 1 128 16,-7-2-128-16,3 1 0 0,2 0 0 0,3 2 0 0,1 0 0 15,-3-1 0-15,-3 0 0 0,-1 0 128 0,1 1-128 0,2-1 0 16,2 1 0-16,2 0 0 0,2 0 0 16,0-2 0-16,-2 0 0 0,0-2 0 0,2 1 0 0,0 0 0 15,1 1 0-15,-2 0 0 0,-1-1 0 0,5 1 0 16,3-2 0-16,-2 2 0 0,-2 2 0 0,0 0 0 16,2 0-144-16,0 1 144 0,6-3 0 0,-6 4 0 15,-3-2 0-15,1 1 0 0,3 0 0 0,3 0 0 16,1-1 0-16,0 2 0 0,-4-4 0 0,5 1 0 15,2-1 0-15,1 0 0 0,-2-1 0 0,0 3 0 16,2 4 0-16,1 0 0 0,4 0 0 0,0 1 0 16,-3 1 0-16,2 2 0 0,2-1 0 0,-1-1 0 15,2-2 0-15,1 2 0 0,2 4 128 0,3-3 0 16,4-2-128-16,1-1 192 0,-1 4-64 0,1 0-128 16,3 1 176-16,-1-2-176 0,-4-1 192 0,4 0-192 0,3-1 192 0,0 2-192 15,-1 1 128-15,3 2-128 0,2 0 0 0,-3 0 0 16,2 0 128-16,-1-1-128 0,2 3 0 0,1-2 0 15,-2-1 192-15,3 1-192 0,5 2 192 0,2 1-192 16,0-2 0-16,-1 1 0 0,2 0-240 0,1 1 80 16,2-2 160-16,3 0 0 0,-7-2 0 0,7 4-128 15,3 2 128-15,-1-2-128 0,-1-1 128 0,3 0-128 16,4 3 128-16,4 1 0 0,0-1 0 0,4 0 0 16,-5-1 0-16,4 3 0 0,0 2 0 0,3-1 0 15,4-1 0-15,-1 1 0 0,-4-1 0 0,2 3 0 16,5 0 0-16,4 3 0 0,3 0 0 0,1 1 0 15,-1-1-144-15,1 0 144 0,0 1-160 0,2 3 160 16,5 2-224-16,2 1 48 0,1 3 16 0,0-1 0 16,0-3 16-16,-2 2 0 0,2 0 0 0,1 4 0 0,5 2 144 0,2-1-128 15,5-2 128-15,3 2-128 0,1 1 128 0,3 3 0 16,2 0 0-16,3 0-128 0,2 1 128 0,3 1 0 16,0 3 0-16,5-4 0 0,3 1 0 0,5-3 0 15,0-3 0-15,5 3 0 0,0 1 0 0,6 1 0 16,5 1 0-16,3-1-128 0,2 0 128 0,5 0-208 15,4-3 80-15,2 1 128 0,-1 0-304 0,4 0 64 16,4-2 16-16,1-1 0 0,2-2 16 0,2 0 0 16,5-3 0-16,3 1 0 0,5 0 64 0,6-1 16 15,2-2 0-15,1 1 0 0,-1 2 128 0,1-3-128 16,5-3 128-16,3 0-128 0,8 1 128 0,-1 1 0 16,-2-3 0-16,4-1 0 0,3-2 0 0,7-2 0 0,0 0 0 15,4-3 0-15,-3-3 0 0,5 1 0 0,3-1 0 0,2-1 0 16,2-4 0-16,4-1 0 0,-1 0 0 0,5-1 0 15,4-1 0-15,1 0 0 0,0-1 0 0,4 0 128 16,3 0-128-16,-3 1 0 0,1-1 0 0,2 0 0 16,5 0 0-16,-4 1 0 0,0 1 0 0,1-1 0 15,4 1 0-15,3 0 0 0,4-1 0 0,-4 3 128 16,-3 0-128-16,4-1 0 0,3 0 0 0,-1 2 0 16,-3 1 0-16,7 0 0 0,4 1 0 0,-2 0 128 15,-4 0-128-15,1-1 0 0,3 2 0 0,1-4 0 16,0 1 0-16,1-1 0 0,3 0 0 0,4-1 0 15,4 1 0-15,0-2 128 0,0 0-128 0,-2-1 0 16,0 1 0-16,4-1 0 0,7-1 0 0,-1 3 0 16,-3 0 0-16,-2 1 0 0,1 1 0 0,2 0 0 15,3 1 0-15,-1 1 0 0,0 0 0 0,0 1 0 0,3-1 0 0,2-3 0 16,2-2 0-16,1 3 0 0,2 0 0 0,0-1 0 16,-3 2-144-16,2-2 144 0,-1 1 0 0,6 0 0 15,0 2 0-15,3 1 0 0,0-4 0 0,0 2 0 16,-4 0 0-16,2 3 0 0,-3-1-128 0,3 1 128 15,5 2 0-15,1 0 0 0,0-3 0 0,1-1-176 16,-2 0 176-16,2 0-128 0,-1-1 0 0,2-1 0 16,1 3 0-16,6-3 0 0,1-4 128 0,-2 0 0 15,-2 0-144-15,2-2 144 0,-2-1 0 0,1 0 0 16,0 0 0-16,-1 3 0 0,-1-1 0 0,2 1 0 16,2-2 0-16,-1 0 0 0,-2-2 0 0,-1 1 0 15,-2-1 0-15,-2-2 128 0,-2-1 0 0,-2-2 0 0,4-4 0 16,0 0 0-16,-2 0 80 0,-5-2 16 0,-3-4 0 0,-6-1 0 15,-5-1 0-15,5 0 0 0,-2-2 0 16,-4-2 0-16,-6-1 32 0,-8-2 16 0,-8 1 0 0,-4-5 0 16,-11-6 176-16,-3 0 16 0,-11-2 16 0,-5-1 0 15,-5 2 160-15,-8-1 48 0,-5 0 0 0,-12 2 0 16,-6-1 64-16,-8-1 16 0,-10-2 0 0,-5 0 0 16,-6-4-240-16,-3 0-32 0,-7 1-16 0,-6 2 0 15,-5 2-256-15,-5-2-48 0,-4-3-16 0,-7-1 0 16,-6-2-336-16,-8-4-64 0,-7-9-16 0,-8-1 0 15,-9-2-1776-15,-15-1-352 0,-12 0-80 16</inkml:trace>
  <inkml:trace contextRef="#ctx0" brushRef="#br0" timeOffset="78574.37">2631 16267 24879 0,'-14'8'2208'0,"0"-1"-1760"16,-2 0-448-16,0-2 0 0,0 2 0 0,-1-3 0 15,1 1 128-15,0-2-128 0,0 0 816 0,1-3 128 16,1-1 16-16,0-2 16 0,-2-2-272 0,2-5-64 0,-1-5-16 0,0 2 0 15,0-1-320-15,0-3-64 0,-2-1-16 0,-2-4 0 16,0-5-48-16,-1 2-16 0,0 1 0 0,1-3 0 16,-4-2-16-16,1-2 0 0,1-1 0 0,-1-3 0 15,1-2-144-15,-1-1 192 0,2-3-192 0,1-3 192 16,-3-4-192-16,2-1 192 0,1 1-192 0,3-1 192 16,-1-2-192-16,2-3 128 0,1 1-128 0,-2-4 128 15,1-3-128-15,1 0 192 0,0 0-192 0,2 0 192 16,0 0-64-16,1-1 0 0,-2-1 0 0,3-3 0 15,2-2 16-15,-2 2 0 0,-1 1 0 0,3-2 0 16,-1-2-16-16,0 2 0 0,-3-1 0 0,4 1 0 16,2 1-128-16,1-4 160 0,-2 1-160 0,1 0 160 15,2-1-160-15,-2-2 0 0,3-1 0 0,1 1 128 0,1 0-128 16,-1-1 0-16,-1-1 0 0,3 0 0 0,3 2 0 0,0-2 0 16,1 0 0-16,-1 2 0 0,-2-5 0 0,5 1 0 15,2 0 0-15,0 3 0 0,-1 0 0 0,2-1 0 16,1-2 0-16,2 3 0 0,2 2 0 0,0-1 0 15,0 1 0-15,0 0 0 0,1 0 0 0,1 1 0 16,-2 1 0-16,-2 1 0 0,4 2 0 0,-1-2 0 16,0-1 0-16,1-2 0 0,-2 3 0 0,1 0 0 15,0 4 0-15,2 0 0 0,3-3 0 0,-1 1 0 16,2 1 0-16,1 1 0 0,-2 0 0 0,5 2 0 16,0 1 0-16,3 1 0 0,-2-1 0 0,5-2 0 15,1 1 0-15,0 3 0 0,-2 2-128 0,3 1 128 16,-1-1 0-16,4-1 0 0,3 1 0 0,0 2 0 15,-1 0 0-15,5 3 0 0,0 2 0 0,2 1 0 0,0 3 0 0,0 0 0 16,-3 2-144-16,2 0 144 0,-1-2 0 0,3 2 0 16,0 3 0-16,4-2-128 15,-1-1 128-15,2 2 0 0,-2 7 0 0,0-1 0 0,-1 2 0 0,2-1 0 16,0 1-128-16,2 1 128 0,1-1 0 0,0 2 0 16,1 2 0-16,-3-1-128 0,-1 0 128 0,1 4 0 15,-2 1 0-15,1 2 0 0,1-1 0 0,2 3 0 16,-1 3 0-16,-1 0 0 0,1 0 0 0,-5 1 0 15,-1 2-128-15,1 2 128 0,-6 0 0 0,1 0 0 16,-1-3 0-16,0 7 0 0,0 2 0 0,0 0 0 16,-6 0 0-16,-1 2-128 0,-3 2 128 0,0 1 0 15,-2-2 0-15,-2 0 0 0,2 1 0 0,-7 3 0 16,-1 3-128-16,-2 0 128 0,-2-2 0 0,-1 2 0 0,-1-2-192 0,-1 1 64 16,0 1 128-16,-7 2-208 15,-7-5-240-15,0 0-64 0,0 0 0 0,0 0 0 16,3 7-1920-16,-3-7-400 0</inkml:trace>
  <inkml:trace contextRef="#ctx0" brushRef="#br0" timeOffset="79050.28">4228 8909 28559 0,'-9'-8'2544'0,"9"8"-2032"0,-4-6-512 0,4 6 0 31,0 0-240-31,0 0-144 0,8 4-16 0,2-1-16 0,3 0 224 0,4 0 32 0,-1 0 16 0,6 2 0 16,2-1 144-16,2-1 0 0,3-1 0 0,1 0 0 16,2 0 0-16,6-1 0 0,1-2 0 0,2 3 0 15,0 2 0-15,0 2 0 0,-2 2-192 0,1-3 64 16,-1-2 128-16,1 6 0 0,-1 0 0 0,-1 4 0 0,-4 1 0 16,1 2-128-16,1-2 128 0,1 0 0 0,-2 4 0 0,0 1 0 15,-4 1 0-15,-4-1 0 0,1-1 336 0,-2 3 0 16,2 2 0-16,-4 0 0 0,-1 0 0 0,-6 2 0 15,-3 2 0-15,-3 1 0 0,-2 3-96 0,-6 4-32 16,-6 4 0-16,-8 2 0 0,-7 1 112 0,-4-1 32 16,-5 1 0-16,-5 3 0 0,-4 3 144 0,-5 0 16 15,-9-1 16-15,-5 6 0 0,-4 2-64 0,-5 6-16 16,-4 5 0-16,-2-3 0 0,0-2-224 0,1 2-48 16,-1-2-16-16,3 3 0 0,2 0-160 0,6-3 0 15,3-3-192-15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3:31.5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5337 9177 6623 0,'0'0'288'0,"0"0"64"0,0 0-352 0,0 0 0 16,0 0 0-16,0 0 0 0,0 0 0 0,0 0 128 15,0 0-128-15,0 0 0 0,0 0 0 0,0 0 0 16,0 0 0-16,0 0 0 0,0 0 416 0,0 0 16 16,0 0 0-16,0 0 0 0,0 0 624 0,0 0 128 0,0 0 32 0,0 0 0 15,0 0-240-15,0 0-32 0,0 0-16 0,0 0 0 16,0 0-256-16,0 0-48 0,0 0-16 0,0 0 0 15,0 0-96-15,0 0 0 0,0 0-16 0,0 0 0 16,3 10-112-16,2-2-32 0,3-1 0 0,-8-7 0 16,0 0-32-16,0 0 0 0,0 0 0 0,8 1 0 15,2 1 0-15,-10-2 0 0,10 3 0 0,-1-1 0 16,2-2-48-16,-1 1-16 0,-10-1 0 0,14 4 0 16,-1-3-80-16,0 2-32 0,-1 3 0 0,1-2 0 15,-3-4 32-15,0 0 0 0,1 0 0 0,-1 0 0 16,1 0 64-16,1 0 16 0,1 0 0 0,-2 0 0 15,-1 0-32-15,1 0 0 0,-2-3 0 0,2 3 0 16,1 0-16-16,-1 0 0 0,1-1 0 0,0-2 0 0,0 1 16 16,0 1 0-16,-3 1 0 0,2 0 0 0,2-1-32 0,3 0 0 15,-1 0 0-15,1 0 0 0,0 0-32 0,-2-2-16 16,-1 3 0-16,2-1 0 0,4 0-144 0,-2 1 160 16,1 1-160-16,-1 0 160 0,1-1-160 0,0 3 160 15,0 1-160-15,0-2 160 0,0-1-160 0,-1 2 0 16,1 2 0-16,-2-4 0 0,0-2 128 0,-1 1-128 15,0-3 0-15,1 3 128 0,-1 3-128 0,1-3 0 16,-1-3 144-16,0 2-144 0,0 2 160 0,1 2-32 16,1-3-128-16,-1-2 192 0,1 0 0 0,-1 1-16 15,0-2 0-15,2 2 0 0,2 0 16 0,0 1 16 16,-4 1 0-16,3 0 0 0,1-1-80 0,1 1-128 16,-2 1 176-16,1 0-176 0,-2-1 128 0,1-1-128 0,-1-2 0 15,1 1 0-15,1 1 144 0,-2-2-144 0,-1-1 0 16,3 1 144-16,-1 2-144 0,0 0 0 0,2-1 0 0,0-1 128 15,-1-2-128-15,0 2 0 0,-1 0 144 0,0 1-144 16,1 0 0-16,1 0 128 0,2-2-128 0,-2 2 0 16,1 0 128-16,-1 1-128 0,-1-3 128 0,-2 1-128 15,1 0 128-15,1-1-128 0,-1 1 128 0,0 0-128 16,0-2 128-16,2 0-128 0,-3 2 128 0,1 2-128 16,3 2 0-16,-1-1 128 0,0-1-128 0,1-2 0 15,-4-2 0-15,3 0 0 0,3 4 0 0,-1 0 128 16,0-2-128-16,-2 1 0 0,2 1 0 0,-2 1 0 15,0 1 0-15,1-4 128 0,-2-1-128 0,1 2 0 16,0 1 0-16,-4 0 0 0,2-1 0 0,1 0 128 0,1-2-128 16,-3 2 0-16,2 0 0 0,3-1 0 0,-2 0 0 15,3 1 144-15,-3 1-144 0,1-2 0 0,-1-3 160 16,1 2-160-16,1 2 128 0,-1 1-128 0,3 0 0 0,-1 0 0 16,0 0 128-16,-3 0-128 0,0 0 0 0,-1 1 0 15,0 1 0-15,1-2 0 0,0-2 0 0,1 1 0 16,1 1 0-16,-1-1 0 0,2-4 0 0,-1 1 128 15,2-1-128-15,-2 3 0 0,2 2 0 0,3-2 0 16,-3 1 128-16,0 0-128 0,-1 1 0 0,1 2 0 16,0 1 0-16,-2-2 0 0,1-3 0 0,3 0 0 15,-2 2 0-15,0-1 0 0,-1-2 0 0,3-1 128 16,1 0-128-16,0 1 0 0,-5 0 0 0,3 2 0 16,4 0 0-16,0 0 0 0,-2-1 0 0,2 2 0 15,-1 2 0-15,-2-1 0 0,1-2 0 0,-1-1 0 16,-2-1 128-16,2 0-128 0,0 1 0 0,0 1 0 0,1-1 0 0,2 1 0 15,0-1 0-15,-1-1 0 0,1 1 0 0,0 1 0 16,1 2 0-16,-1 1 128 0,1 2-128 0,-1-4 128 16,-4-5-128-16,2 0 0 0,-3 3 0 0,3-1 0 15,-3 2 0-15,1 0 0 0,2-1 0 0,-2 0 0 16,-2 1 0-16,3 1 0 0,1 1 0 0,-1-1 0 16,-1-1 0-16,2 3 0 0,1 2 0 0,-3-3 0 15,-2-5 0-15,0 2 0 0,0 2 0 0,2 0 0 16,-3 0 0-16,1 0 0 0,0 0 0 0,3 0 0 15,-1 0 0-15,-1-1 0 0,-2-3 0 0,3 4 0 16,2 3 0-16,1 0 0 0,-1 4 0 0,1-7 0 16,0-6 0-16,-3 3 0 0,0 4 0 0,1 0 0 0,1-1 0 0,-2-1 0 15,0-1 0-15,1 2 0 0,1 2 0 0,-1-2 128 16,0-2-128-16,1-1 0 0,-1 3 0 0,1 3 0 16,2-3 128-16,1 1-128 0,0-1 0 0,0 2 0 15,-1 1 0-15,-2-1 0 0,0-2 0 0,0-2 0 16,3-3 128-16,-2 1-128 0,-1 8 0 0,2-1 0 15,1-2 0-15,0-1 128 0,0-2-128 0,1 1 0 16,1 0 0-16,-1 0 128 0,-2-2-128 0,-3 6 0 16,2 1 144-16,-1-3-144 0,-1-3 0 0,2 0 128 15,-3-2-128-15,3 4 0 0,1 4 128 0,-1-1-128 16,-3-1 128-16,1-1-128 0,1-2 0 0,2 1 144 16,0 0-144-16,0 0 0 0,-3 1 160 0,2-1-160 15,-4-1 128-15,0 3-128 0,-1 2 128 0,1-5-128 0,0-5 0 16,0 5 128-16,3 4-128 0,-1 0 0 0,1-2 144 0,-2-2-144 15,-3-2 0-15,5 2 0 0,-2 1 0 0,2 0 128 16,-1 0-128-16,1 1 192 0,-3 3-64 0,0-2 0 16,2-2-128-16,-3 0 0 0,-1 0 0 0,1-1-128 15,-1 1 128-15,1 1 0 0,1 2 0 0,1-3 0 16,-2-3 0-16,3 3 0 0,-1 3 0 0,-2-1 128 16,0-1-128-16,3 2 0 0,0 0 0 0,-1 0 128 15,-2-1-128-15,-1-4 0 0,0 0 0 0,0 1 0 16,0 2 0-16,0 1 0 0,-1 0 0 0,3-2 0 15,0-2 0-15,0 1 128 0,0-1-128 0,1 0 0 16,2 1 128-16,1 1-128 0,-3 2 128 0,4-1-128 16,-2-2 0-16,-1 1 0 0,-1 0 0 0,2 2 0 15,-4 2 0-15,1 1 0 0,2-1 0 0,-3-2 0 0,0-3 0 0,3 1 0 16,0 1 0-16,2-1 0 0,-2-2 0 16,2 2 0-16,-6 2 0 0,3 0 0 0,2-2 0 0,-1-2 0 15,0-1 0-15,-1 2 0 0,1 4 0 0,-3 0 0 16,1-3 0-16,-2 0 0 0,-1-2 0 0,1 1 0 15,1 1 0-15,2-1 0 0,1-2 0 0,-3 2 0 16,-2 3 0-16,3-2 0 0,1-3 0 0,0-1 0 16,0 2 0-16,-1 2 128 0,0 2-128 0,1 2 0 15,-4 0 0-15,3-3 0 0,-2-4 0 0,0 2 0 16,-2 3 0-16,2 0 0 0,-1-2 0 0,2-1 0 16,-2-1 0-16,1 0 0 0,-1 0 0 0,2 0 0 15,-1 0 0-15,-1 1 0 0,1 1 0 0,0 0 0 16,1-1 0-16,0 1 0 0,0 1 0 0,0-1 0 0,-2-1 0 15,0-2 0-15,0-2 0 0,0 4 0 0,1 3 0 0,-1-2 0 16,2-3 0-16,-3-1 0 0,-1-1 0 0,2 3 0 16,1 1 0-16,0 1 0 0,-7-1 0 0,6-1 0 15,2 2 0-15,0 1 0 0,0 0 0 0,0-1 0 16,-2-6 0-16,0 4 0 0,1 1 0 0,-1 2 0 16,-1 0 0-16,0-1 0 0,0-1 0 0,1 1 0 15,-5 0 0-15,3-1 0 0,1-1 0 0,0 1 0 16,0 0 0-16,1 1 0 0,-1 0 0 0,1-1 0 15,0-3 0-15,1 1 0 0,0 3 0 0,-2-2 0 16,1-1 0-16,-1-1 0 0,-3 2 0 0,2 1 0 16,2 1 0-16,-4 0 0 0,-1-3 0 0,1 3 0 15,0-1 0-15,-1 1 0 0,2 1 0 0,-1-1 0 16,-2-1 0-16,2 2 0 0,-1 2 0 0,1-1 0 0,1-3 0 0,0-1 0 16,0-1 0-16,1 3 0 0,-1 3 0 0,0-3 0 15,-1-3 0-15,2 1 0 0,0 4 0 0,-1-1 0 16,-1 1 0-16,1-1 128 0,-3-4-128 0,1 3 0 15,-1 3 0-15,0-2 0 0,-2-3 0 0,1 0 0 16,0 2 0-16,0 3 0 0,-1 0 0 0,1 1 0 16,-2-1 0-16,2-1 0 0,-1-2 0 0,1 2 0 15,-3 3 0-15,2-3 0 0,2-3 0 0,-2 0 0 16,0 1 0-16,0-1 0 0,-1-3 0 0,-1 2 0 16,-2 0 0-16,1 2 128 0,1 2-128 0,2-2 0 15,-2-2 0-15,1 2 0 0,-1 4 0 0,0 0 0 16,2-2 0-16,-3-2 0 0,0-2 0 0,0 3 0 15,1 3 0-15,-2-4 0 0,0-5 0 0,-1-1 0 0,-1 5 0 16,2 1 0-16,0 1 0 0,-1 3 0 0,-9-4 0 16,11 2 0-16,-2-5 0 0,-1 3 0 0,1 4 0 0,-9-4 128 15,10 1-128-15,-10-1 0 0,11 3 0 0,-3-2 128 16,-1-3-128-16,1-1 0 0,-8 3 0 0,10 0 0 16,-2 2 0-16,-1-1 0 0,2-3 0 0,-9 2 128 15,8 3-128-15,1-1 0 0,-2-2 0 0,1-1 0 16,0-1 0-16,-8 2 0 0,8 4 0 0,0-3 0 15,2-1 0-15,-10 0 0 0,7-3 0 0,3 1 0 16,-1 1 0-16,-2 1 0 0,-7 0 0 0,8 0 0 16,-8 0 0-16,10 0 0 0,-10 0 0 0,11 2 0 15,-11-2 0-15,9 4 0 0,-2 3 0 0,0-4 128 0,1-8-128 16,-8 5 0-16,7-1 0 0,2 3 0 16,-2 1 0-16,0 1 0 0,-7-4 0 0,8 1 128 0,2-1-128 0,-10 0 0 15,0 0 0-15,10-1 0 0,-1 2 0 0,-3 1 0 16,-6-2 0-16,8 2 0 0,-8-2 0 0,11-2 0 15,-11 2 0-15,8 0 128 0,-8 0-128 0,10 0 0 16,-10 0 0-16,7 0 0 0,-7 0 0 0,9 0 0 16,-9 0 0-16,9 0 0 0,-9 0 0 0,0 0 0 15,9 3 0-15,-9-3 0 0,0 0 0 0,0 0 0 16,10-1 0-16,-10 1 0 0,0 0 0 0,0 0 128 16,6 0-128-16,-6 0 0 0,0 0 0 0,0 0 144 15,9 3-144-15,-9-3 0 0,0 0 128 0,0 0-128 16,7 1 0-16,-7-1 0 0,6-4 128 0,-6 4-128 15,0 0 0-15,0 0 0 0,0 0 0 0,0 0 0 0,0 0 128 0,8-2-128 16,-8 2 0-16,0 0 0 0,0 0 0 16,0 0 0-16,0 0 0 0,0 0 0 0,8 4 0 0,-8-4 0 15,0 0 0-15,6-5 0 0,-6 5 0 0,0 0 0 16,0 0 0-16,0 0 0 0,0 0 0 0,0 0 0 16,9 3 0-16,-9-3 0 0,0 0 0 0,8-2 0 15,-8 2 0-15,7 0 0 0,-7 0 0 0,0 0 0 16,8 0 0-16,-8 0 0 0,0 0 0 0,0 0 0 15,9 0 0-15,-9 0 0 0,9 0 0 0,-9 0 0 16,0 0 0-16,10 3 0 0,-10-3 0 0,7 3 0 16,1-3 0-16,-8 0 0 0,0 0 0 0,7 4 0 15,-7-4 0-15,0 0 0 0,10 3 0 0,-10-3 0 16,7 1 0-16,-7-1 0 0,8-5 0 0,-8 5 0 0,8 4 0 0,-1 0 0 16,-7-4 0-16,7 3 0 0,1 0 0 0,-8-3 0 15,0 0 0-15,6 2 0 0,-6-2 0 0,10 3 0 16,-10-3 0-16,0 0 0 0,7 2 0 0,-7-2 0 15,0 0 0-15,9 1 0 0,-1 1 0 0,-8-2 0 16,0 0 0-16,10 2 0 0,-10-2 128 0,0 0-128 16,0 0 0-16,0 0 0 0,0 0 0 0,8 2 0 15,-8-2 0-15,9 4 0 0,-9-4 0 0,6 3 0 16,-6-3 0-16,0 0 0 0,0 0 128 0,0 0-128 16,0 0 0-16,0 0 0 0,7 2 0 0,-7-2 0 15,8 4 0-15,-8-4 0 0,0 0 0 0,0 0 0 16,0 0 0-16,0 0 0 0,0 0 0 0,0 0 0 15,0 0 0-15,0 0 0 0,7-1 128 0,-7 1-128 0,0 0 0 0,0 0 0 16,0 0 0-16,0 0 0 0,0 0 0 0,0 0 0 16,0 0 128-16,0 0-128 0,0 0 0 0,0 0 0 15,0 0 0-15,0 0 128 0,0 0-128 0,0 0 0 16,0 0 128-16,0 0-128 0,0 0 0 0,0 0 0 16,0 0 128-16,0 0-128 0,0 0 0 0,0 0 0 15,0 0 0-15,0 0 0 0,-3-5 0 0,3 5 0 16,-7-6-128-16,7 6-48 0,-5-3 0 0,5 3 0 15,0 0-1168-15,-9-1-256 16,1 0-32-16,8 1-9456 0,-9-2-1904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3:37.79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16624 9070 10943 0,'0'0'480'0,"0"0"96"0,0 0-448 0,0 0-128 16,0 0 0-16,0 0 0 0,0 0 496 0,0 0 80 0,0 0 0 0,0 0 16 15,0 0-16-15,0 0 0 16,0 0 0-16,0 0 0 0,0 0-48 0,0 0-16 0,0 0 0 0,0 0 0 16,0 0 64-16,0 0 16 0,0 0 0 0,0 0 0 15,0 0 48-15,0 0 0 0,7 5 0 0,-7-5 0 16,0 0-112-16,0 0-16 0,0 0 0 0,8 0 0 15,-8 0-64-15,9-4 0 0,-4-2-16 0,-5 6 0 16,10-3-64-16,-10 3-16 0,8 2 0 0,-8-2 0 16,8-7-128-16,-2 5-32 0,3 1 0 0,-1 0 0 15,-8 1 0-15,0 0-16 0,8-9 0 0,-3 4 0 16,-5 5 0-16,10-1 0 0,0-2 0 0,-2 1 0 16,-8 2 16-16,8-6 16 0,1 0 0 0,0 1 0 15,-2 2 64-15,2 3 16 0,1 3 0 0,-1-6 0 0,-2-2-160 16,-1-1-128-16,0 1 144 0,-6 5-144 0,9-2 224 0,-3 1-48 15,3-2-16-15,-2 1 0 0,-1-2 0 0,2 1 0 16,-1 0 0-16,0 1 0 0,-7 2-32 0,9-3 0 16,0 0 0-16,0-1 0 0,-4 1 32 0,2 0 0 15,-2-2 0-15,2 2 0 0,2 1 16 0,-4-4 0 16,3 2 0-16,-3-1 0 0,-5 5-16 0,8-4 0 16,-8 4 0-16,10-2 0 0,-1-3-160 0,-9 5 192 15,7-3-192-15,1 1 192 0,-2-4-192 0,-6 6 160 16,8-3-160-16,-1 0 160 0,-7 3-160 0,11-3 128 15,-3-1-128-15,1 1 128 0,-1 0-128 0,0-1 0 16,-8 4 144-16,9-5-144 0,-1 2 128 0,3 0-128 16,-3 1 128-16,2-1-128 0,-1-2 128 0,0 1-128 15,1-1 160-15,-4 0-160 0,-6 5 192 0,10-3-64 16,-2-3-128-16,0 3 192 0,-8 3-48 0,7-4-16 0,-7 4 0 0,10-5 0 16,-1 0 0-16,0 0 0 0,-1 2 0 0,0 0 0 15,1-3-128-15,-3 2 192 0,-6 4-192 0,10-5 192 16,-2 1-192-16,1 1 160 0,-9 3-160 0,8-4 160 15,0 0-160-15,-2 0 0 0,3-2 144 0,-1 2-144 16,-1 0 0-16,1 2 144 0,-1-1-144 0,-2-1 0 16,3-1 128-16,0 0-128 0,1-2 0 0,-2 2 0 15,2 0 128-15,-4 1-128 0,1-2 0 0,0 1 0 16,3-2 0-16,0 3 160 0,-9 4-160 0,9-6 128 16,0-3-128-16,-3 1 0 0,0 0 0 0,0 2 128 15,2 2-128-15,-1 0 128 0,-7 4-128 0,7-7 128 16,-1 3-128-16,0-2 160 0,0-2-160 0,1 2 160 15,-7 6-160-15,8-6 128 0,0 1-128 0,0-1 128 0,-1 2-128 16,1 1 0-16,0-1 0 0,1-1 128 0,-2-3-128 0,1 0 0 16,0-1 144-16,-2 3-144 0,1 2 0 0,2-1 0 15,-3-1 0-15,3-1 128 0,-2 4-128 0,2-2 0 16,-3 0 0-16,2-1 0 0,-3 0 0 0,2 1 0 16,0-1 0-16,0 0 128 0,2 1-128 0,-1-1 0 15,-8 6 0-15,10-5 128 0,0-3-128 0,-1 3 0 16,-1 0 128-16,0 1-128 0,0 0 128 0,-1 1-128 15,1 0 128-15,0 0-128 0,-2-2 0 0,1 1 144 16,1-1-144-16,-3-1 0 0,1 1 144 0,0 1-144 16,2 1 0-16,0-2 144 0,-2 1-144 0,2 1 0 15,-4-3 0-15,3 2 128 0,-1-1-128 0,2 1 0 16,-1-2 0-16,-1 1 0 0,2 0 0 0,-2 2 0 16,-1 0 128-16,2-2-128 0,-2 0 0 0,2-1 0 0,-4 1 144 15,-3 5-144-15,7-3 0 0,-7 3 0 0,6-6 0 0,0 2 128 16,-6 4-128-16,9-5 0 0,-4 1 0 0,2-2 0 15,-1 0 0-15,0 0 0 0,-1 1 0 0,-1-1 128 16,-4 6-128-16,7-6 0 0,2 1 0 0,-1 1 128 16,-3-2-128-16,0 1 0 0,-1-2 0 0,-4 7 0 15,6-5 0-15,-6 5 0 0,6-5 0 0,3 0 128 16,-4-1-128-16,2 2 0 0,-1-1 0 0,1-1 0 16,1 2 0-16,0-3 0 0,-1 0 0 0,1 2 128 15,2 1-128-15,-1-1 0 0,-5 0 0 0,2 0 0 16,1 0 0-16,-7 5 0 0,8-1 0 0,1-2 0 15,-4-5 0-15,2 2 0 0,1 3 0 0,-2 0 0 16,0-3 0-16,-1-1 128 0,3 2-128 0,-1 1 0 0,-7 4 0 16,8-6 0-16,-2 2 0 0,0-1 0 0,-6 5 0 0,7-4 0 15,0-1 0-15,0 1 128 0,-1-1-128 0,0-1 0 16,1 1 0-16,0 0 0 0,0 2 0 0,0 0 0 16,0-3 0-16,-3-1 0 0,1 3 0 0,1-1 0 15,-2-1 0-15,-4 6 0 0,10-4 0 0,-4 0 0 16,-6 4 0-16,5-6 0 0,2-2 0 0,-3 3 0 15,-4 5 0-15,7-6 128 0,-2-1-128 0,1 2 0 16,-2-3 0-16,-4 8 0 0,6-6 0 0,-6 6 0 16,0 0 0-16,6-6 0 0,1 1 0 0,-3-1 0 15,-4 6 0-15,7-5 0 0,-2-1 0 0,1 2 0 16,-2-4 0-16,-4 8 0 0,6-5 0 0,-1-1 0 0,1 1 0 16,-1-1 0-16,1-2 0 0,0 3 0 0,-3-2 0 0,1 2 128 15,0-1-128-15,2 2 0 0,-2-3 0 0,2 2 0 16,-2-3 0-16,-2 0 0 0,3 1 0 0,-1 1 0 15,-4 6 0-15,7-5 0 0,-1 0 0 0,0-1 0 16,-1-4 0-16,0 1 0 0,-2 2 0 0,3 1 0 16,-3 0 0-16,1 1 0 0,4-1 0 0,-4-1 0 15,-4 7 0-15,5-8 0 0,0 0 0 0,0 2 0 16,1 0 0-16,0-2 0 0,-5-2 0 0,1 2 0 16,4 2 0-16,-6 6 0 0,5-6 0 0,0-1 0 15,1-2 0-15,1 0 0 0,-1 2 0 0,1-1 0 16,-5 0 0-16,3 2 128 0,-1-1-128 0,1 0 0 15,0 0 0-15,-1-1 0 0,2 0 0 0,-2 1 0 16,2-3 0-16,1 1 0 0,0 1 0 0,1 1 128 0,-5-1-128 0,1 1 0 16,1 1 0-16,-1 0 0 0,2-2 0 0,-1 2 0 15,0-2 0-15,1 2 0 0,2 0 0 0,-4 1 0 16,1-1 0-16,1-1 0 0,0-1 0 0,0-1 0 16,0-1 0-16,-1 2 0 0,4 3 0 0,-4-2 0 15,0-1 0-15,1 2 0 0,0-1 0 0,0 0 0 16,-1-2 0-16,1 0 0 0,0 0 0 0,-1 3 0 15,1 0 0-15,1-2 0 0,-2-3 0 0,3 0 0 16,-5-1 0-16,3 2 128 0,0 4-128 0,-1-1 0 16,-1-1 0-16,1 2 0 0,-1 0 0 0,0 0 0 15,0-2 0-15,-1-1 0 0,1 2 0 0,-1 0 0 16,1 1 0-16,3-2 128 0,-3-1-128 0,2-1 0 16,-1-1 0-16,-1 3 0 0,2 1 0 0,1-1 0 0,-3-2 0 15,3 2 0-15,-1 3 0 0,1-3 0 0,-1-1 0 0,0 0 0 16,-1 3 0-16,3-3 0 0,0 2 0 0,-2-1 0 15,1 1 0-15,1-2 0 0,-1 3 0 0,1-3 0 16,-4 2 144-16,1 0-144 0,-2-4 192 0,2 3-192 16,-1 0 0-16,0 4 0 0,3-3 0 0,-2-1 0 15,4 0 0-15,-3 0 0 0,-2-3 0 0,2 2 0 16,-2 1 0-16,3 1 0 0,-1 0 0 0,1-1 0 16,1-1 0-16,-3-1 0 0,3 0 0 0,-3 2 0 15,2 0 0-15,1 3 0 0,0-3 0 0,0-1 0 16,-1 1 0-16,-1 0 0 0,1 0 0 0,1 2 0 15,-2-3 0-15,2 2 0 0,-3-2 0 0,2 3 0 0,-2-1 0 16,1-1 0-16,-2-3 0 0,2 3 0 16,-2 1 0-16,2 2 0 0,-2-2 0 0,-2 0 0 0,2-1 128 0,0 1-128 15,0 0 0-15,0 1 0 0,0-2 0 0,2 0 0 16,-2 0 0-16,0 0 0 0,1 1 0 0,0 0 0 16,-1-1 0-16,1 0 0 0,2 0 0 0,-3 2 0 15,1-1 0-15,0 2 0 0,-2-2 0 0,2 2 0 16,0-2 0-16,0 3 0 0,-1-4 0 0,-1 0 0 15,0 1 0-15,-3 7 0 0,5-6 0 0,-2 1 0 16,1-2 0-16,-1 0 0 0,1 2 0 0,-1-1 0 16,-3 6 0-16,4-6 0 0,-1-1 0 0,-3 7 0 15,5-8 0-15,-2 3 0 0,1-1 0 0,1 0 0 16,-2-2 0-16,-1 3 0 0,-2 5 0 0,4-7 0 16,-4 7 0-16,4-8 0 0,-1 0 0 0,2-1 0 15,-2 2 0-15,0 2 0 0,-1-1 0 0,2 0 0 0,-1 1 0 0,1 0 0 16,1-2 0-16,0-1 0 0,-1 0 0 0,-1 2 0 15,-3 6 0-15,4-5 0 0,2-3 0 0,-2 0 0 16,3 0 0-16,-3 3 0 0,-4 5 0 0,4-8 0 16,1 1 0-16,2 2 0 0,-7 5 0 0,4-4 0 15,3-2 0-15,-1 1 0 0,-1-1 0 0,2 1 0 16,-2-1 0-16,-1 0 0 0,1-1 0 0,-1 2 0 16,-4 5 0-16,7-5 0 0,-3 0 0 0,0-2 0 15,1-1 0-15,-1 3 0 0,-4 5 0 0,7-6 0 16,-7 6 0-16,4-5 0 0,1-3 0 0,1 3 0 15,-6 5 0-15,5-8 0 0,-1 1 0 0,-4 7 0 16,5-5 0-16,-5 5 0 0,0 0 0 0,6-7 0 16,-1-2 0-16,1 4 0 0,-4-2 0 0,-2 7 0 0,0 0 0 0,0 0 0 15,6-6 0-15,-1 0 0 0,-5 6 0 0,3-6 0 16,-3 6 0-16,0 0 0 0,0 0 0 0,0 0 0 16,0 0 0-16,5-5 0 0,-5 5 0 0,4-6 0 15,-4 6 0-15,0 0 0 0,0 0 0 0,6-6 0 16,-6 6 0-16,0 0 0 0,2-8 0 0,-2 8 0 15,2-6 0-15,-2 6 0 0,0 0 0 0,0 0 0 16,0 0 0-16,0 0 0 0,0 0 0 0,0 0 0 16,0 0 0-16,0 0 0 0,0 0 0 0,0 0 0 15,3-6 0-15,-3 6 0 0,0 0 0 0,6-5 0 16,-6 5-128-16,2-6 128 0,-2 6 0 0,0 0 0 16,0 0 0-16,7-4 0 0,-7 4 0 0,0 0 0 15,4-6 0-15,-4 6 0 0,5-5 0 0,-5 5 0 16,3-6 0-16,-3 6 0 0,3-5 0 0,-3 5 0 0,6-8 0 0,-2 3 0 15,-4 5 0-15,0 0-144 0,4-5 144 0,-4 5 0 16,6-5 0-16,-6 5 0 0,5-5 0 0,0 1 0 16,0-1 0-16,0-2 0 0,-4 0 0 0,2 2 0 15,-3 5 0-15,6-6 0 0,-1 0 0 0,-2 0 0 16,1 1 0-16,0-1 0 0,2 1 0 0,-6 5 0 16,4-5 0-16,0-1 0 0,1-1 0 0,-2 2 0 15,-3 5 0-15,5-9 0 0,-2-1 0 0,1 2 0 16,-2 3 0-16,2-1 0 0,-1-1 0 0,2 0 0 15,-1 0 0-15,-1 1 0 0,3-1 0 0,-6 7 0 16,0 0 0-16,0 0 0 0,6-4 0 0,0-2 0 16,-1-4 0-16,0 4 0 0,-4-3 0 0,2 2 0 15,0 2 0-15,-3 5 0 0,7-5 0 0,-7 5 0 0,3-6 0 0,2 0 0 16,-2 0 0-16,-3 6 0 0,6-7 0 0,-6 7 0 16,0 0 0-16,0 0 0 0,4-5 0 0,-4 5 0 15,5-7 0-15,1 2 0 0,-6 5 0 0,0 0 0 16,0 0 0-16,3-7-128 0,-1 0 128 0,-2 7 0 15,0 0 0-15,5-5-128 0,-5 5 128 0,0 0 0 16,0 0 0-16,0 0 0 0,5-7 0 0,-5 7 0 16,0 0 0-16,0 0-128 0,4-6 128 0,-1-2 0 15,-3 8-144-15,0 0 144 0,0 0 0 0,0 0 0 16,0 0 0-16,0 0 0 0,5-6 0 0,-5 6 0 16,0 0 0-16,4-6 0 0,-4 6 0 0,0 0 0 15,0 0 0-15,3-8 0 0,-1-1 0 0,3 2 0 0,-1 0 0 0,-4 7 0 16,0 0 0-16,0 0 0 0,0 0 0 0,0 0 0 15,1-7 0-15,-1 7 0 0,2-7 0 0,-2 7 0 16,0 0 0-16,0 0 0 0,0 0 0 0,4-8 0 16,-1 0-128-16,-1 1 128 0,-3-2 0 0,1 9 0 15,0 0 0-15,0 0 0 0,0-9 0 0,1 1 0 16,2 2 0-16,-3 6 0 0,0 0 0 0,4-8 0 16,-2 0 0-16,-2 8 0 0,0 0 0 0,3-7 0 15,1-2 0-15,-1 1 0 0,-2 3 0 0,-1 5 0 16,0 0 0-16,1-7 0 0,2-1 0 0,-3 8 0 15,0 0 0-15,2-6 0 0,-2 6 0 0,5-9 0 16,-1 2-128-16,-3 0 128 0,-1 7 0 0,0 0 0 16,4-8 0-16,-1 0 0 0,-1 1 0 0,0 1 0 15,-2 6 0-15,4-7 0 0,-3-1 0 0,-1 8 0 16,0 0 0-16,0 0 0 0,0 0 0 0,3-8 0 0,0-1 0 0,1 1 0 16,-1 2 0-16,-3 6 0 0,2-8-128 0,-1 3 128 15,0-2 0-15,-1 7 0 0,0 0 0 0,1-9 0 16,1-2 0-16,0 6 0 0,-2 5 0 0,0 0 0 15,0 0 0-15,0 0 0 0,3-6 0 0,-3 6 0 16,5-7-144-16,-5 7 144 0,3-7 0 0,-3 7 0 16,0 0 0-16,4-6 0 0,1-1 0 0,-1 1 0 15,-1 1 0-15,-3 5 0 0,0 0 0 0,0 0 0 16,5-6 0-16,-5 6 0 0,3-10 0 0,0 3 0 16,-3 7 0-16,0 0 0 0,2-8 0 0,-2 8 0 15,3-6 0-15,-3 6 0 0,0 0 0 0,0 0-128 0,2-7 128 0,-2 7 0 16,0 0 0-16,0 0 0 15,0 0 0-15,0 0 0 0,0 0 0 0,0 0 0 0,0 0 0 0,0 0 0 16,0 0 0-16,0 0 0 0,0 0 0 0,0 0 0 16,0 0 0-16,0 0 0 0,0 0 0 0,0 0 0 15,0 0 0-15,0 0-128 0,0 0 128 0,0 0 0 16,0 0 0-16,0 0-160 0,0 0 160 0,0 0-128 16,0 0 128-16,0 0 0 0,0 0 0 0,0 0 0 15,0 0-160-15,0 0 0 0,0 0 0 0,-6 6 0 16,6-6-160-16,0 0-16 0,0 0-16 0,-8 7 0 15,1 2-208-15,7-9-32 0,-6 10-16 16,6-10 0-16,-8 4-880 0,0 2-176 0,-1 0-48 0,2 2-8064 16,-1 1-1616-16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3:43.73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6396 16494 15599 0,'0'0'688'0,"0"0"144"0,0 0-656 0,0 0-176 0,0 0 0 16,0 0 0-16,0 0 720 0,0 0 112 0,8-5 32 0,-8 5 0 15,0 0-160-15,0 0-16 0,0 0-16 0,0-9 0 16,0 1-224-16,0 8-64 0,0 0 0 0,-7-9 0 16,1 1-96-16,1 0-32 0,-3 1 0 0,-2-1 0 15,-3 1 192-15,-2 2 48 0,-2-3 0 0,0-1 0 16,-1-1-176-16,-2 2-48 0,-1 0 0 0,2 0 0 16,-3 2 176-16,0-2 16 0,-2-1 16 0,1-1 0 15,-2 1 32-15,0 1 0 0,-2-2 0 0,1-1 0 16,-2-1-112-16,-1 1-16 0,-2 0 0 0,-1 2 0 15,0 1-128-15,0 0-48 0,0 1 0 0,-1-1 0 16,-2-1-208-16,2 4 128 0,0 1-128 0,-2 1 0 16,-4-2 0-16,0-2 128 0,-2 0-128 0,-2 1 0 15,-2 0 0-15,1 2 0 0,-1 2 0 0,0 2 0 0,3 2 0 0,-2-1 0 16,-2-2 0-16,-1 2 0 0,-4 2 0 16,-2 1 0-16,-1-3 0 0,2 2 0 0,-3 1 0 0,2 1 0 15,-1-2 0-15,1 2 0 0,-1-1 0 0,1 1 0 16,1-2 0-16,0 3 0 0,0 3 0 0,4 0 0 15,-2 1 0-15,2-1 0 0,-2-3 0 0,0 1 0 16,-3 0 0-16,0 3 0 0,0 2 0 0,1 1 0 16,2-4-128-16,2 6 128 0,-1-3 0 0,1 2-160 15,-5-1 160-15,2 1-128 0,2-1 128 0,2 1-128 16,-3 0 128-16,4 1-128 0,3 0 128 0,1-2 0 16,2 0-144-16,0 1 144 0,0-1 0 0,2 1 0 15,-3 2 0-15,4-1 0 0,-1 3 0 0,2-2 0 16,1 1-144-16,0-1 144 0,3 1 0 0,2 1 0 15,4 4 0-15,-3-3 0 0,0-4 0 0,2 0 0 16,2-1 0-16,-4 0 0 0,0 2 0 0,2-2 0 0,2 0 0 16,-1 1 0-16,2 0 0 0,1 0-128 0,1 2 128 0,1-2 0 15,1 1 0-15,3-1-128 0,-3 0 128 0,3 1 0 16,3 1-144-16,1 1 144 0,1-1 0 0,-1 0-144 16,1 1 144-16,1 2 0 0,1 2 0 0,-2 1 0 15,4 1 0-15,1-2-128 0,2-6 0 0,-1 3 0 16,3 2 128-16,2-1 0 0,0 0-144 0,1-2 144 15,0 1 0-15,1 1-144 0,1 1 144 0,1-2 0 16,2-1 0-16,-1-1-128 0,4-1 128 0,1 3 0 16,1-3 0-16,-1 2 0 0,2-2-128 0,2 3 128 15,0 0 0-15,2-2 0 0,1-1 0 0,-1-1 0 16,3 1-128-16,-1-1 128 0,2-1 0 0,2 1 0 0,0-1-144 16,2 1 144-16,1 1 0 0,3-1-144 0,0 0 144 0,-1 0 0 15,1-1 0-15,-1-1 0 0,0 2 0 0,1-2 0 16,-2 0 0-16,3-1 0 0,-1-2 0 0,4 2 0 15,2 0 0-15,1 0 0 0,2-2 0 0,0 1 0 16,1-1 0-16,0 2 0 0,1 1 0 0,-1 1 0 16,-4-5 0-16,2 5 0 0,1 1 0 0,0 0 0 15,1-1 0-15,0-3 0 0,-2-3 0 0,0 2 0 16,3 0 0-16,2 0 128 0,0 2-128 0,-4-1 0 16,1-1 0-16,0-1 0 0,-3-2 0 0,0-1 0 15,0 0 128-15,2 0-128 0,-2-1 0 0,6 0 144 16,2-2-144-16,-2 2 0 0,-1 1 176 0,-1 1-176 15,-2-3 160-15,0 1-160 0,0-1 128 0,-2 0-128 16,0-1 0-16,1 0 0 0,2-1 128 0,-1 1-128 0,4-3 0 16,-4 1 144-16,2 2-144 0,-2-1 0 0,-1 0 0 15,0-2 128-15,2-1-128 0,-4 1 128 0,0 1-128 0,2-2 128 16,3-3-128-16,-1 1 192 0,-2-1-192 0,3 1 192 16,3 1-192-16,0-2 192 0,-2-3-192 0,-4 0 192 15,1 1-192-15,1-1 0 0,-2 4 0 0,4-5 128 16,-1 0-128-16,2-1 0 0,-2 3 0 0,4-1 128 15,-2-2-128-15,2 2 0 0,-2-1 144 0,-1-2-144 16,-2 1 0-16,2-1 0 0,-1-3 0 0,1 2 128 16,-1-1-128-16,2 1 0 0,-2 1 128 0,2-2-128 15,1-2 144-15,-6 1-144 0,-1 2 192 0,-1-1-192 16,-1-2 192-16,-1 2-192 0,-2 0 192 0,2-2-192 16,0 2 192-16,0-1-64 0,-2-1 0 0,0 0-128 15,-2 0 192-15,-2-1-64 0,0 0 0 0,-1-1-128 0,-1-1 192 0,-1 1-64 16,-1-1 0-16,-2 2-128 0,-3-4 240 0,0-1-64 15,-2-1-16-15,-1-1 0 0,0-1 0 0,-3 0 0 16,0-2 0-16,1 1 0 0,-3-1 16 0,2 0 0 16,-1-1 0-16,-1 0 0 0,-2 0-48 0,-1 0 0 15,-2-3 0-15,0 0 0 0,-1 2-128 0,0-4 160 16,-2-3-160-16,0 0 160 0,-1 0-160 0,0 2 128 16,-2-1-128-16,1 2 128 0,-1 4-128 0,-2-2 192 15,-2 0-192-15,0 1 192 0,0-2-192 0,-1 0 128 16,1-2-128-16,-2 1 128 0,-1-1-128 0,0-1 192 15,-2-5-192-15,0 5 192 0,-1 6-64 0,-2-1 0 16,1-4 0-16,-1 3 0 0,-2 1 112 0,1 3 16 16,-4 1 0-16,2 3 0 0,2-1-80 0,-1 2-16 0,1 1 0 0,-2 1 0 15,-1-1-160-15,-3 2 160 0,-1 2-160 0,2 1 160 16,1-1-160-16,-1 2 0 0,-4-2 0 0,3 5 0 16,-2 1 0-16,2-1 0 0,-4 0 0 0,-2 1 0 15,-2 4-320-15,-3 2 0 0,0 0 0 0,-2 1 0 31,-1 2-1024-31,-1 1-208 0,0 6-48 0,-2 2-14048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3:46.2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6761 17850 4607 0,'0'0'192'0,"0"0"64"0,0 0-256 0,0 0 0 16,0 0 0-16,0 0 0 0,-10 2 2160 0,4-1 384 16,-3-1 80-16,9 0 0 0,0 0-1600 0,0 0-336 15,-6-3-64-15,6 3-16 0,-9 0 160 0,9 0 48 16,0 0 0-16,0 0 0 0,0 0-48 0,0 0 0 0,0 0 0 0,0 0 0 16,0 0-256-16,0 0-48 0,0 0-16 0,0 0 0 15,0 0 48-15,10-2 0 0,1 1 0 0,3-3 0 16,-1 2 32-16,4-1 16 0,1-2 0 0,2 1 0 15,2-2-48-15,2 2-16 0,-2 1 0 0,3-3 0 16,2 2-224-16,0 1-64 0,2-2 0 0,-1 1 0 16,2 0-192-16,2 1 144 0,1-1-144 0,2 2 128 15,1-1-128-15,2 1 0 0,1-1 144 0,-2 1-144 16,-2 1 128-16,1-3-128 0,-3 2 128 0,1 1-128 16,0 2 144-16,2-3-144 0,-1-1 192 0,0 0-192 15,-1 2 176-15,4-2-176 0,-1 2 160 0,3-1-160 16,-3-1 160-16,-2 2-160 0,-2-1 160 0,1 0-160 15,-2 1 208-15,1-2-48 0,0 1-16 0,2 0 0 16,4 0-16-16,-2-1 0 0,2-1 0 0,-4 1 0 0,0 1 64 0,-1 0 16 16,-2 0 0-16,1-1 0 0,-1 1-208 0,-1 0 128 15,-3 2-128-15,3-2 0 0,2 1 160 0,0-2-160 16,0 1 160-16,0 0-160 0,-2 1 144 0,1 1-144 16,1 0 128-16,0 1-128 0,-2 0 128 0,-2 0-128 15,1-1 0-15,0 2 128 0,0 1-128 0,0-2 0 16,3-2 0-16,-1 1 0 0,1 1 0 0,0 1 0 15,1-2 0-15,-2 0 0 0,0 0 0 0,0 0 0 16,-2-2 0-16,-1 2 0 0,-3 2 160 0,0-2-160 16,1-2 192-16,-5 2-192 0,2-1 224 0,-2 0-64 15,2-2-16-15,0 1 0 0,-1-1 48 0,3 0 0 16,0-1 0-16,0 2 0 0,-1 0-32 0,-1 0 0 16,-3-2 0-16,2 2 0 0,0 0-32 0,-1 1 0 15,0 0 0-15,-2 0 0 0,-1-3 0 0,-1 1-128 0,0 0 192 16,-1 1-64-16,1-1-128 0,-1 1 160 0,0-1-160 0,2 1 160 15,-3-1-160-15,1 1 160 0,-2-1-160 0,0 2 160 16,2 0-160-16,-2 0 192 0,0 1-192 0,-4-1 192 16,-1-2-48-16,2 2 0 0,0 0 0 0,-3 0 0 15,0 0 16-15,2 0 0 0,-2 1 0 0,0-2 0 16,-9 2 48-16,9-1 16 0,0-2 0 0,-9 3 0 16,8 0-32-16,1 0 0 0,-9 0 0 0,11-1 0 15,-11 1 0-15,8-1-16 0,-8 1 0 0,8-1 0 16,-8 1-176-16,8-1 160 0,-8 1-160 0,0 0 160 15,9 0-160-15,-1-1 128 0,-8 1-128 0,8-2 128 16,-8 2-128-16,10-1 0 0,-10 1 144 0,8-2-144 0,-8 2 0 16,10-3 0-16,-3 3 0 0,2 0 128 0,-9 0-128 15,8-1 0-15,-8 1 0 0,10-1 0 0,-1 0 0 0,-9 1 0 16,10-3 0-16,0 1 0 0,-10 2 0 0,8 0 0 16,-8 0 0-16,10-1 0 0,-2 0 0 0,-8 1 0 15,10-1 0-15,-1 0 0 0,-2-2 0 0,-7 3 0 16,8-2 0-16,-8 2 0 0,9-2 0 0,0 1 0 15,-9 1 0-15,0 0 0 0,0 0-160 0,8 0 160 16,-8 0-192-16,0 0 192 0,0 0-384 0,0 0 48 16,0 0 0-16,0 0 0 15,0 0-1072-15,0 0-224 0,0 0-32 0,0 0-14528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16:13.25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4614 2023 9215 0,'0'0'400'0,"0"0"96"0,0 0-496 0,0 0 0 15,0 0 0-15,0 0 0 0,2-8 1728 0,-2 8 256 16,0 0 64-16,0-6 0 0,-1-2-832 0,-1 2-144 16,-2 2-48-16,-2 2 0 0,6 2 0 0,-8-2 0 15,-2-4 0-15,1 4 0 0,1 3 0 0,-3-1 0 16,-1-2 0-16,-1 1 0 0,-1 3-816 0,0 2-208 15,0 2 0-15,-2 0 0 0,0 1 0 0,-1 1 0 16,-5-1 0-16,5 2 0 0,2 2 0 0,1 1 0 16,-1 0 0-16,0 2 0 0,1-1 864 0,3 1 128 15,1-1 32-15,2 1 0 0,0-1-832 0,2 0-192 16,-1-2 0-16,4 0 0 0,1-2 0 0,2 1 0 0,0-10 0 16,4 12 0-16,2 1 0 0,-1-3 0 15,4-1 0-15,0-4 0 0,-9-5 0 0,14 3 0 16,2 2 0-16,-1-2 0 0,0-4 0 0,2 0 0 0,-1 0 0 0,0 0 0 15,-4-5 864-15,1 2 128 0,1-2 32 0,3-2 0 16,1-3-832-16,-1-3-192 0,-3 1 0 0,3-1 0 16,2-2 0-16,-2 0 0 0,-1-2 0 0,0 0 0 15,3-2 0-15,-2-1 0 0,-1-1 0 0,-1-2 0 16,0-2 0-16,-4 1 0 0,0 0 0 0,1-3 0 16,1-2 0-16,-3-1 0 0,-1 2 0 0,2 3 0 15,-4 0 0-15,2 1 0 0,-1-1 0 0,-1 2 0 16,-1 2 0-16,-1 0 0 0,0 1 0 0,-1 2 0 15,2 4 0-15,-2 4 0 0,-3 2 0 0,-1 9 0 0,1-8 0 0,-1 8 0 16,0 0 0-16,0 0 0 0,-4 7 0 0,0 4 0 16,-2 3 0-16,1 4 0 0,-2 2 0 0,1 4 0 15,1 0 0-15,-2 2 0 0,0 2 0 0,-2 1 0 16,0 7 0-16,1 4 0 0,1 4 0 0,0 2 0 16,3-2 0-16,-3-4 0 0,3-7 0 0,1-4 0 15,1-4 0-15,0-1 0 0,2-4 0 0,2-2 0 16,-1-1 0-16,0-5 0 0,3-1 0 0,-1-2 0 15,-3-9 0-15,0 0 0 16,0 0-768-16,12 2-208 0,0-2-48 0,-3-3-13504 0</inkml:trace>
  <inkml:trace contextRef="#ctx0" brushRef="#br0" timeOffset="341.45">5123 1900 20271 0,'0'0'448'0,"0"0"80"15,0 0 32-15,0 0 16 0,0 0-576 0,0 0 0 0,-6 7 0 0,-1-1 0 16,7-6 1744-16,-8 7 240 0,2 5 64 0,0 1 0 0,0 1-832 0,-1 4-144 16,-1 2-48-16,3 3 0 0,0-5-816 0,1 1-208 15,0-2 0-15,-1 1 0 0,3 1 864 0,-1-1 128 16,2-2 32-16,1-4 0 0,0-1-832 0,3-2-192 16,-1-1 0-16,2-2 0 0,-4-6 0 0,6 8 0 15,-6-8 0-15,0 0 0 16,10 2-1600-16,0-3-352 0,-1-2-80 0,-2-2-11472 15</inkml:trace>
  <inkml:trace contextRef="#ctx0" brushRef="#br0" timeOffset="775.1">5370 1855 20271 0,'0'0'448'0,"0"0"80"0,0 0 32 0,0 0 16 0,0 11-576 0,-3-1 0 0,-1-2 0 0,0 2 0 16,-1 3 928-16,-3 2 80 0,1-1 16 0,-1 3 0 16,3 0 0-16,0 4 0 0,-3 2 0 0,2 0 0 15,-2-2 0-15,0 0 0 0,0-1 0 0,1 0 0 16,-1-2 0-16,4-1 0 0,1-4 0 0,-1-2 0 15,1-2-832-15,0 0-192 0,1 1 0 0,2-10 0 16,0 0 0-16,0 0 0 0,0 0 0 0,0 0 0 16,0 0 864-16,0 0 128 0,6-7 32 0,0 0 0 0,-1 1-832 0,1-3-192 15,-2-2 0-15,2-2 0 0,-1-2 864 0,1 1 128 16,-3-1 32-16,2-1 0 0,1-1-832 0,2 0-192 16,-1 3 0-16,2 0 0 0,0-1 0 0,0 1 0 15,-2 1 0-15,2 0 0 0,1 3 0 0,0 2 0 16,1 0 0-16,1 2 0 0,0-2 0 0,1 3 0 15,1-1 0-15,-1 3 0 16,-1 2-768-16,1 1-208 0,0 1-48 0,-1 1 0 0,2-1 832 0,-3-1 192 16,1-1 0-16,0 4 0 15,0 5-2496-15,1 0-464 0,-1-3-96 0,0 0-16 0</inkml:trace>
  <inkml:trace contextRef="#ctx0" brushRef="#br0" timeOffset="1255.65">5751 2061 20271 0,'0'0'448'0,"-7"0"80"0,7 0 32 0,-8 4 16 0,2 5-576 0,6-9 0 0,-4 6 0 0,4-6 0 16,-3 7 928-16,3-7 80 0,0 0 16 0,4 9 0 0,-4-9 0 0,10 4 0 15,0-2 0-15,2-2 0 0,1-2 0 0,3-2 0 16,-1 0 0-16,3-1 0 0,0-2 0 0,1 1 0 16,-3-3 0-16,3 0 0 0,-1 0-832 0,-2 0-192 15,0 1 0-15,-2 0 0 0,-3 0 0 0,0 2 0 16,-2-1 0-16,-3 0 0 0,0-1 0 0,-2-1 0 15,0 1 0-15,-4 8 0 0,0 0 0 0,-4-5 0 16,0-1 0-16,-3 3 0 0,-2 1 864 0,-2 0 128 16,-3 0 32-16,-1 4 0 0,-3 3-832 0,2 4-192 15,-4 2 0-15,3 0 0 0,1 0 0 0,4-3 0 16,0 2 0-16,-7 6 0 0,6-2 0 0,1-1 0 16,2-1 0-16,2 0 0 0,3 1 0 0,1 0 0 15,3-2 0-15,2 0 0 0,1-2 0 0,4-1 0 16,1 0 0-16,2-2 0 0,2-3 0 0,3 0 0 0,1 0 0 0,2 1 0 31,0-2-768-31,3-2-208 0,0-2-48 0,1 0 0 16,0 2-816-16,-2-2-160 0,1 1-48 0,-1-2 0 0</inkml:trace>
  <inkml:trace contextRef="#ctx0" brushRef="#br0" timeOffset="1636.15">6531 2030 23951 0,'0'0'512'0,"0"0"128"0,0 0 0 0,0 0 64 0,0 0-576 0,-3 2-128 15,-7-4 0-15,0 0 0 0,0 2 848 0,-3 2 144 16,1 0 32-16,3 1 0 0,-2-2 0 0,-1 1 0 15,-2 2 0-15,-1 0 0 0,-1 3-832 0,-6 3-192 16,-1 1 0-16,5-2 0 0,6 0 864 0,2 1 128 16,-1 1 32-16,2 1 0 0,4-1-832 0,0 0-192 15,-1-1 0-15,4-1 0 0,2-9 0 0,2 9 0 16,-2-9 0-16,6 9 0 0,2-2 864 0,1 0 128 16,-2 1 32-16,2-6 0 0,6-2-832 0,-1 0-192 15,1 1 0-15,-4 0 0 0,3 1 0 0,8 0 0 16,-5-2 0-16,1-1 0 0,-2-1 0 0,0-1 0 0,-1 1 0 0,-2-3 0 31,1 1-768-31,-3-1-208 0,1 1-48 0,-1 0 0 16,1-1-1632-16,-6 1-336 0,10-8-64 0,-2 1-9424 0</inkml:trace>
  <inkml:trace contextRef="#ctx0" brushRef="#br0" timeOffset="1905.27">6980 1605 27647 0,'0'0'608'0,"0"0"128"0,0 0 32 0,0 0 0 16,1 10-624-16,-4-5-144 0,-4 2 0 0,2 2 0 0,-2 1 848 0,0 2 144 16,2 2 32-16,-4 1 0 0,1 3 0 0,-1 1 0 15,0-1 0-15,0 3 0 0,1 1-832 0,-1 4-192 16,1 1 0-16,0 1 0 0,-2 0 0 0,3 5 0 15,-1-2 0-15,0 12 0 0,-1-6 0 0,4-4 0 16,-1-3 0-16,3-6 0 0,1-3 0 0,1-4 0 16,1-4 0-16,-2 1 0 15,1 2-768-15,-4-4-208 0,-1-2-48 0,6-10-8736 16,0 0-1760-16</inkml:trace>
  <inkml:trace contextRef="#ctx0" brushRef="#br0" timeOffset="2097.96">6673 2015 27647 0,'0'0'608'0,"0"0"128"0,0 0 32 0,0 0 0 0,9-5-624 0,-3 1-144 0,-6 4 0 0,13-1 0 15,0 0 848-15,0 1 144 0,2 1 32 0,4-1 0 16,1 0 0-16,-5 3 0 0,2 0 0 0,9 1 0 16,-3 1-832-16,0-1-192 0,-1 0 0 0,-2 0 0 15,-3-1 0-15,-2-3 0 0,-1 1 0 0,-5-1 0 16,1 0 0-16,2 0 0 0,-1 2 0 0,-1-2-10336 15,-10 0-2112-15</inkml:trace>
  <inkml:trace contextRef="#ctx0" brushRef="#br0" timeOffset="2320.61">7324 1879 23951 0,'0'0'512'0,"0"0"128"0,-3 9 0 0,-5 4 64 0,-2-1-576 0,-1 3-128 16,-3 3 0-16,2 0 0 0,3-1 1664 0,-2 1 320 15,0-1 48-15,1 2 16 0,0 1-1648 0,4-3-400 16,-3 0 0-16,3-2 0 0,-1-1 0 0,2-3 0 16,2 0 0-16,-1 0 0 0,0 0 0 0,1-2 0 15,3-9 0-15,-2 9-9200 16,2-9-1920-16</inkml:trace>
  <inkml:trace contextRef="#ctx0" brushRef="#br0" timeOffset="2710.38">7612 1944 20271 0,'0'0'448'0,"0"0"80"0,-5 5 32 0,-2 4 16 0,-1 2-576 0,-2 2 0 0,0 0 0 0,-1 2 0 16,1-1 1744-16,0 0 240 0,0 2 64 0,1-3 0 16,2-1-832-16,0-1-144 0,4-2-48 0,-2 1 0 0,3-3 0 15,1 0 0-15,2 0 0 0,-1-7 0 0,7 6-816 0,-7-6-208 16,6 1 0-16,5-1 0 0,1 0 864 0,-2-2 128 15,1-1 32-15,0-3 0 0,-2-2-832 0,2-1-192 16,0 0 0-16,0 1 0 0,-1-4 864 0,-2 3 128 16,-5-2 32-16,1 3 0 0,0-5-832 0,1 0-192 15,-3 0 0-15,1 1 0 0,-3 2 0 0,0 1 0 16,-2 0 0-16,1-2 0 0,0 0 0 0,-1 3 0 16,-2 0 0-16,-1 4 0 0,1 1 0 0,-2 2 0 15,1-3 0-15,-4 3 0 16,1 2-768-16,1-1-208 0,-1-1-48 0,8 1-10912 15,0 0-2192-15</inkml:trace>
  <inkml:trace contextRef="#ctx0" brushRef="#br0" timeOffset="3121.42">7951 1903 20271 0,'0'0'896'0,"1"9"192"0,-2 1-880 0,-1 0-208 0,0 1 0 0,-1 1 0 16,-1 1 1680-16,1 1 304 0,-1 3 48 0,-2-3 16 15,1-1 0-15,-3-1 0 0,1 2 0 0,2-2 0 16,-1-1-1648-16,2-1-400 0,1-1 0 0,-2-2 0 16,2-3 896-16,3-4 112 0,0 0 16 0,0 0 0 15,0 0 0-15,0 0 0 0,0 0 0 0,0 0 0 0,0 0-832 0,5-4-192 16,2-1 0-16,1 0 0 0,-1-1 864 0,2-2 128 15,1-2 32-15,0-1 0 0,-1-1-832 0,1 0-192 16,2 1 0-16,-2 0 0 0,0 0 0 0,1 1 0 16,-2 1 0-16,4 2 0 0,-1 2 0 0,1 1 0 15,-4-1 0-15,1 4 0 0,2 2 0 0,-4 5 0 16,1 2 0-16,-2 1 0 0,-1 2 0 0,0 2 0 16,3 3 0-16,-3 1 0 0,2 0 0 0,-6 1 0 15,-1-1 0-15,-1 2 0 0,0 1 0 0,-1-1 0 16,0-1 0-16,-2 0 0 15,2-3-768-15,0 0-208 0,-3 0-48 0,2-2 0 16,1-2 0-16,-1-1 0 0,1-1 0 0,-4-4-10912 16,1-3-2192-16</inkml:trace>
  <inkml:trace contextRef="#ctx0" brushRef="#br0" timeOffset="3341.18">7573 1635 35007 0,'0'0'1552'0,"0"0"320"0,0 0-1488 0,0 0-384 0,-6-1 0 0,6 1 0 15,-5-3 0-15,5 3 0 0,0 0 0 0,0 0 0 16,0 0 896-16,0 0 96 0,0 0 32 0,0 0 0 16,0 0-832-16,3 8-192 0,-3-8 0 0,2 7 0 15,-2-7-1600-15,5 6-352 0,-5-6-80 0,7 5-16 0</inkml:trace>
  <inkml:trace contextRef="#ctx0" brushRef="#br0" timeOffset="3958.97">9453 1581 23951 0,'0'0'512'0,"0"0"128"0,0-9 0 0,-6 0 64 0,1-2-576 0,0 1-128 15,0 1 0-15,-2 2 0 0,-3-1 848 0,2 0 144 16,-2 0 32-16,1 2 0 0,-1 4 0 0,0-1 0 16,1 0 0-16,-2 2 0 0,0 1 0 0,-1 2 0 15,0 3 0-15,-2 1 0 0,-2 3-832 0,1 2-192 16,-2 4 0-16,1 1 0 0,-3 2 0 0,1 3 0 15,-2 3 0-15,-9 13 0 0,3-2 864 0,2 1 128 16,2-1 32-16,3 0 0 0,3 3-832 0,4 2-192 16,2 0 0-16,3-2 0 0,-1-5 0 0,4 1 0 15,3-1 0-15,-2-4 0 0,0-4 0 0,1-1 0 16,1-2 0-16,1-3 0 0,0-4 0 0,2-1 0 0,1-4 0 0,-3-10 0 16,4 9 0-16,-4-9 0 0,0 0 0 15,0 0 0 1,0 0-2416-16,0 0-528 0,0 0-96 0,0 0-32 0</inkml:trace>
  <inkml:trace contextRef="#ctx0" brushRef="#br0" timeOffset="4139.1">8880 1984 23951 0,'0'0'1056'0,"0"0"224"0,0 0-1024 0,3-5-256 0,-3 5 0 0,8-3 0 16,-8 3 1696-16,11-3 288 0,0 0 48 0,2 3 16 15,-2 3-832-15,3 0-144 0,0-1-48 0,3-1 0 0,2 0-816 0,0 1-208 16,-2-1 0-16,-3 2 0 15,2 0 864-15,0-1 128 0,3 2 32 0,0 1 0 0,-4-4-832 0,0 0-192 16,1 1 0-16,-2 2 0 16,0-1-2416-16,0-1-528 0,12 0-96 0,-7-4-32 0</inkml:trace>
  <inkml:trace contextRef="#ctx0" brushRef="#br0" timeOffset="4361.66">9567 1812 27647 0,'0'0'608'0,"-3"5"128"0,1 3 32 0,-5 0 0 0,-1 4-624 0,1 0-144 0,-2 2 0 0,0 3 0 16,0 0 848-16,-1 3 144 0,2 1 32 0,-1 1 0 16,0 0 0-16,1 1 0 0,-1 0 0 0,3-1 0 15,-1-4-832-15,2-1-192 16,1 1 0-16,0-3 0 0,1 1 0 0,1-1 0 0,0-1 0 0,2-3 0 31,2-1-1600-31,0-2-352 0,-2-8-80 0,0 0-11472 0</inkml:trace>
  <inkml:trace contextRef="#ctx0" brushRef="#br0" timeOffset="4759.3">9727 2009 23951 0,'0'0'512'0,"0"0"128"0,7 5 0 0,1 2 64 0,1-5-576 0,2 1-128 16,0-1 0-16,1 1 0 0,0-2 848 0,1-1 144 16,2-1 32-16,0-3 0 0,3 0 0 0,-2-2 0 15,-1 0 0-15,2-1 0 0,-1-2 0 0,0 3 0 16,-2-3 0-16,-1 2 0 0,-1 0 0 0,-3-1 0 15,0-2 0-15,-3 1 0 0,-2 1 0 0,-1 0 0 16,-3-1 0-16,-3 1 0 0,-1 2-832 0,-2 0-192 16,-3 4 0-16,0 0 0 0,-4 1 0 0,-1 2 0 15,1 2 0-15,-3 0 0 0,-1 2 0 0,-1 1 0 16,2 4 0-16,-2 1 0 0,2 1 0 0,1 3 0 16,3 0 0-16,-1 2 0 0,1 0 0 0,2 1 0 15,2 1 0-15,4-4 0 0,-2-1 0 0,4-1 0 0,0 0 0 16,2-1 0-16,1-1 0 0,2 0 0 0,3-1 0 0,-2-2 0 31,3-1-768-31,1-3-208 0,0 0-48 0,2-2 0 16,1 0-1632-16,2-1-336 0,0-1-64 0,2-1-16 0</inkml:trace>
  <inkml:trace contextRef="#ctx0" brushRef="#br0" timeOffset="5321.51">10405 1904 20271 0,'-3'-4'448'0,"-1"-2"80"0,-1 2 32 0,-1 2 16 0,-3 2-576 0,-1 0 0 16,0 0 0-16,-2 2 0 0,-2 1 1744 0,0 3 240 15,0 0 64-15,-1 2 0 0,-1-1-832 0,0 0-144 16,-3 1-48-16,2 3 0 0,0 3-816 0,1 2-208 15,-1-1 0-15,2 2 0 0,0-1 864 0,3 1 128 16,1-2 32-16,2-1 0 0,3 1-832 0,1-2-192 16,2 0 0-16,3-3 0 0,3-2 0 0,2-2 0 15,-3 0 0-15,4-2 0 0,2-1 864 0,2 1 128 16,0-3 32-16,1-1 0 0,3-2 0 0,-1-3 0 16,1-1 0-16,1-2 0 0,0-1-832 0,-1 0-192 0,-1-2 0 0,1-2 0 15,1-3 0-15,-1-2 0 0,1-2 0 0,1 0 0 16,-1-1 0-16,2-1 0 0,0-4 0 0,1 1 0 15,-1-1 0-15,1 0 0 16,2-4 0-16,-2 0 0 0,0-5 0 0,2-2 0 0,1-5 0 0,-2-1 0 16,-1-1 0-16,1 1 0 0,-2 4 0 0,-3 4 0 15,-1 4 0-15,-2 3 0 0,0 5 0 0,-4 6 0 16,-2 3 0-16,1 3 0 0,-3 5 0 0,-1 0 0 16,-2 6 0-16,0 0 0 0,0 0 0 0,-4 6 0 15,-3 0 0-15,2 5 0 0,-1 3 0 0,-2 3 0 16,2 5 0-16,-3 4 0 0,1 1 0 0,1 4 0 15,-1 2 0-15,-2 2 0 0,0 0 0 0,0 2 0 0,0-1 0 0,3 1 0 16,-4 3 0-16,1-3 0 0,0-2 0 0,0 2 0 16,4 0 0-16,2-8 0 0,3 0 0 0,1-2 0 15,0-2 0-15,1-1 0 0,0-1 0 0,1-1 0 16,1-2 0-16,-2-2 0 0,1-3 0 0,0-3 0 16,0-2 0-16,0-2 0 15,-2-8-2416-15,0 0-528 0,0 0-96 0,0 0-12720 16</inkml:trace>
  <inkml:trace contextRef="#ctx0" brushRef="#br0" timeOffset="6010.1">10212 1532 16575 0,'0'0'368'0,"1"-6"80"0,1-1 0 0,-1 3 16 0,-1 4-464 0,0 0 0 16,0 0 0-16,0 0 0 0,0 0 1728 0,0 0 256 0,0 0 64 0,0 0 0 15,0 0-832-15,0 0-144 0,-4 10-48 0,-1 1 0 16,1 0 0-16,-2 2 0 16,0 2 0-16,0 4 0 0,2 3 0 0,-3 0 0 15,1 2 0-15,-1 1 0 0,-1 1-816 0,1 2-208 0,-2 0 0 0,-1 3 0 16,1 2 864-16,-3 2 128 0,1 1 32 0,0-1 0 16,1-1-832-16,4-10-192 0,0-1 0 0,1 1 0 15,-1-1 0-15,1-1 0 0,0 0 0 0,1-3 0 16,1-4 0-16,-1-1 0 0,1 0 0 0,2 0 0 15,-1-3 0-15,-1-2 0 0,3-4 0 0,0-5 0 16,0 0-768-16,0 0-208 0,0 0-48 0,5-4-9824 16,-1-4-1968-16</inkml:trace>
  <inkml:trace contextRef="#ctx0" brushRef="#br0" timeOffset="6268.8">9746 1515 38703 0,'-12'-9'848'0,"10"6"176"0,0-2 48 0,2 5 16 0,0 0-880 0,-4-4-208 15,0-3 0-15,1 3 0 0,0 2 0 0,3 2 0 16,0 0 0-16,0 0 0 0,0 0 864 0,0 0 128 0,0 0 32 0,0 0 0 15,0 0-832-15,0 0-192 0,0 0 0 0,0 0 0 16,0 0 0-16,0 0 0 16,1 7 0-16,1 2 0 15,-1 1-2416-15,0-1-528 0,-1 4-96 0,0-13-32 0</inkml:trace>
  <inkml:trace contextRef="#ctx0" brushRef="#br0" timeOffset="9080.33">16740 3610 12895 0,'-8'4'272'0,"1"-3"64"0,0-1 16 0,7 0 32 0,-5-1-384 0,5 1 0 16,-6-5 0-16,1 2 0 0,5 3 0 0,0 0 0 15,-5-3 0-15,5 3 0 0,0 0 896 0,0 0 96 16,0 0 32-16,0 0 0 0,0 0 0 0,0 0 0 16,0 0 0-16,0 0 0 0,0 0 0 0,0 0 0 15,0 0 0-15,0 0 0 0,0 0 0 0,0 0 0 16,0 0 0-16,0 0 0 0,0 0-832 0,0 0-192 15,0 0 0-15,11-3 0 0,-2 1 864 0,3 0 128 16,4 0 32-16,-1 0 0 0,-1 0-832 0,4-1-192 0,3-1 0 0,3 2 0 16,4 0 0-16,-2 1 0 0,2 0 0 0,0-1 0 15,1-2 864-15,0-2 128 0,1 2 32 0,2-1 0 16,3 1-832-16,4 1-192 16,-2-1 0-16,6 1 0 0,3 0 0 0,0-2 0 0,1 3 0 0,-6 0 0 15,-1-1 0-15,-3 0 0 0,0 2 0 0,-9 0 0 16,4-2 0-16,3 3 0 0,3 0 0 0,3-1 0 15,1 0 0-15,2-1 0 0,-3-1 0 0,-1 2 0 16,-3 2 0-16,2-1 0 0,-2 0 0 0,3 0 0 16,-3-1 0-16,4 1 0 0,-1 0 0 0,2 0 0 15,-1 0 0-15,-1 0 0 0,-3 0 0 0,-2 0 0 16,-2 0 864-16,0 0 128 0,1-1 32 0,1 1 0 16,-2 0-832-16,3-1-192 0,-1 0 0 0,1 1 0 0,-1 0 0 0,1 1 0 15,-1 1 0-15,-2-2 0 0,-2 0 0 0,-2 0 0 16,2 0 0-16,-2 0 0 0,0 0 0 0,1 0 0 15,1 1 0-15,1-1 0 0,-3 0 0 0,1 1 0 16,1 1 0-16,1-1 0 0,-1-1 0 0,-2 0 0 16,0-1 0-16,-2 2 0 0,-1 1 0 0,-2-1 0 15,1-1 0-15,-1 0 0 0,1 0 0 0,-3 0 0 16,2 0 0-16,0 0 0 0,-1 0 0 0,2 0 0 16,3 0 0-16,1 2 0 0,-2-2 0 0,3 0 0 15,-2 0 0-15,0 1 0 0,0 1 0 0,0 1 0 16,-2-1 0-16,1 0 0 0,-3-1 0 0,3 0 0 15,0 0 0-15,2-1 0 0,-1 3 0 0,1-3 0 16,-2-3 0-16,3 6 0 0,1-1 0 0,-2 0 0 16,-1 0 0-16,0 0 0 0,0-2 0 0,0 1 0 0,0 1 0 0,-1-1 0 15,0 0 0-15,1-1 0 16,0 0 0-16,1 0 0 0,2 0 0 0,0 0 0 0,2 3 0 0,2-1 0 16,0-1 0-16,2 0 0 0,-3-1 0 0,-1 3 0 15,-2 0 0-15,0-1 0 0,-1 3 0 0,-1-3 0 16,0-1 0-16,-2 0 0 0,0-1 0 15,-2 0 0-15,0 0 0 0,-2 0 0 0,-2 0 0 0,1 0 0 16,-1-1 0-16,1-1 0 0,-1-2 0 0,0 1 0 16,-1 3 0-16,0 1 0 0,-3-1 0 0,1-1 0 15,-2 0 0-15,0 0 0 0,-1 1 0 0,1 0 0 0,-1-1 0 16,1 1 0-16,0 0 0 0,0 0 0 0,2 0 0 16,2 0 0-16,-3 0 0 0,5 1 0 0,0 2 0 0,-1 0 0 15,1 0 0-15,1 0 0 0,2 1 0 0,0 1 0 16,-1-1 0-16,-2-1 0 0,0 0 0 0,-1 0 0 15,-2 0 0-15,-1 1 0 0,-1-1 0 0,-3-1 0 16,-1-1 0-16,-1 1 0 0,2 1 0 0,-7-3 0 16,1 0 0-16,-1-3 0 0,-2 2 864 0,-5 1 128 15,6-1 32-15,-6 1 0 0,5-3-832 0,-5 3-192 16,3-5 0-16,-3 5 0 0,0 0 0 0,0 0 0 16,0 0 0-16,0 0 0 0,0 0 0 0,0 0 0 15,0-5 0-15,0 5 0 0,0 0 0 0,0 0 0 16,0 0 0-16,-6-4 0 0,1-1 0 0,-2 2 0 15,-1 0 0-15,0 3 0 0,1-3 0 0,-2 2 0 16,0 1 0-16,-4 0 0 0,-1 0 0 0,-3-1 0 0,-4-1 0 16,1 1 0-16,-1 3 0 0,-1 1 0 15,-3-2 0-15,-3 1 0 0,-1-4 0 0,-2 2 0 0,-2 2 0 0,1-4 0 16,-1 0 0-16,-3 0 0 0,0 0 0 0,-4 1 0 16,-3 0 0-16,-2 0 0 0,-1-1 0 0,-1 1 0 15,-6-1 0-15,1 1 0 0,1 2 0 0,-4-1 0 16,-2-1 0-16,13 1 0 0,-6 1 0 0,-2-1 0 15,1-1 0-15,-4 0 0 0,1 0 0 0,-4 1 0 16,-1 2 0-16,-4 1 0 0,-3 1 0 0,-21-1 0 16,13-1 0-16,7 0 0 0,5-1 0 0,-1 3 0 15,-2 0 0-15,17-1 0 0,-3 0 0 0,3-1 0 16,2 1 0-16,4 0 0 0,-1 0 0 0,1-1 0 16,-1 0 0-16,0 0 0 0,0 2 0 0,-1-3 0 15,3 2 0-15,-10 1 0 0,6 1 0 0,4-2 0 0,1-2 0 16,3-1 0-16,1 0 0 0,0 1 0 15,-1 0-768-15,-1 0-208 0,-2 1-48 0,3-2 0 0,2-2 832 0,-1 0 192 16,0 0 0-16,2-1 0 0,1 2 0 0,0 0 0 16,2 1 0-16,2-3 0 0,-1-1 0 0,-1 0 0 15,-1-2 0-15,-3 2 0 0,-1-1 0 0,0 2 0 16,1 2 0-16,1-1 0 0,0-1 0 0,1 1 0 16,0-1 0-16,1 1 0 15,1 2-864-15,-1 2-128 0,-2 0-32 0,0 0 0 0,-1-2 832 0,-15 0 192 16,6 1 0-16,6 1 0 0,5-1 0 0,1 1 0 15,0-1 0-15,2 1 0 0,2-2 0 0,1 0 0 16,0-2 0-16,0 5 0 0,0 1 0 0,0 0 0 16,0-1 0-16,-3 1 0 0,-2-3 0 0,-1 0 0 0,0-1 0 15,3 0 0-15,1-1 0 0,1 0 0 0,0 1 0 16,3 0 0-16,-2-3 768 0,4 1 208 0,2-1 48 0,0 1 0 31,1 1-1648-31,1-1-320 0,-2 1-64 0,2 0-16 0,-2-2 1648 0,1 3 320 0,1-1 64 0,-5 0 16 16,2-1-832-16,2 2-192 0,-2 2 0 0,4-1 0 15,3-1 0-15,2 0 0 0,4-1 0 0,0 2 0 16,1 2 0-16,0 0 0 0,0 1 0 0,0-2 0 16,2-3 0-16,6 1 0 0,0 0 0 0,0 0 0 15,0 0 0-15,0 0 0 0,0 0 0 0,0 0 0 16,0 0 0-16,0 0 0 0,0 0 0 0,0 0 0 16,10 4-768-16,-10-4-208 15,10 8-48-15,-10-8 0 0,0 0-816 0,10 5-160 0,-2 2-48 0,-8-7 0 16</inkml:trace>
  <inkml:trace contextRef="#ctx0" brushRef="#br1" timeOffset="90123.06">4408 8346 9215 0,'0'0'400'0,"0"0"96"0,0 0-496 0,3-4 0 0,-1-1 0 0,-2 5 0 15,1-4 1728-15,0-2 256 0,1-1 64 0,-1 2 0 16,-1 5-832-16,0 0-144 0,3-4-48 0,-3 4 0 16,5-6-816-16,-5 6-208 0,1-5 0 0,-1 5 0 15,0 0 864-15,0 0 128 0,0 0 32 0,0 0 0 16,0 0 0-16,0 0 0 0,0 0 0 0,0 0 0 15,0 0-832-15,0 0-192 0,-1 9 0 0,1 1 0 16,-2 1 0-16,-2 3 0 0,0 1 0 0,-1 1 0 16,3 3 0-16,-2 2 0 0,-1-1 0 0,2 2 0 15,1 1 0-15,2 0 0 0,0-1 0 0,0-1 0 0,1-1 864 0,2-3 128 16,3 0 32-16,-1-2 0 0,0-3-832 0,0 0-192 16,1-2 0-16,0-1 0 0,3-4 0 0,-2-2 0 15,2-3 0-15,-1 0 0 0,4-1 0 0,2-1 0 16,0-6 0-16,1 0 0 0,1-1 864 0,0-1 128 15,1-1 32-15,-2-1 0 0,-1-1-832 0,0-1-192 16,-1 2 0-16,-2-1 0 0,1-2 0 0,-1 1 0 16,-1 0 0-16,-1-1 0 0,-1 1 0 0,-2 2 0 15,-2 0 0-15,2 2 0 0,-3 0 0 0,2 2 0 16,-2 2 0-16,-1 0 0 0,-2 6 0 0,0 0 0 16,0 0 0-16,0 0 0 0,0 0 0 0,0 0 0 15,-2 9 0-15,0 2 0 0,-2 2 0 0,1 2 0 16,1 0 0-16,-4 7 0 0,1 2 0 0,0 6 0 15,-1 3 0-15,-1 4 0 0,0 3 0 0,-2 2 0 0,-2 2 0 0,1-1 0 16,0-2 0-16,-2 1 0 0,1 0 0 0,0-2 0 16,-1-3 0-16,-1-3 0 0,-2 0 0 0,2-1 0 15,2-2 0-15,1-2 0 0,-2-3 0 0,1-2 0 16,-1-2 864-16,2-1 128 0,-1 0 32 0,-1-3 0 16,1-3-832-16,-2 0-192 0,1-1 0 0,1-2 0 15,1-2 0-15,-1-2 0 0,2-1 0 0,0-2 0 16,0-1 0-16,2-4 0 0,-3-2 0 0,1-3 0 15,0 1 864-15,0-5 128 0,-1-2 32 0,2-2 0 16,1 0-832-16,-1-3-192 0,2 1 0 0,2 0 0 16,1-1 0-16,2 1 0 0,1 0 0 0,2 1 0 15,3-1 0-15,-2 0 0 0,2 3 0 0,2 2 0 0,1 3 0 0,2 1 0 16,2 6 0-16,0-3 0 0,2-1 0 16,2 2 0-16,-1 1 0 0,3 2 0 0,1 0 0 0,-2 2 0 15,-3-1 0-15,2 1 0 0,1 5 0 0,2-1 0 16,-3-1 0-16,2 1 0 0,0 0 0 0,-2 0 0 15,-2-1 0-15,6 2 0 16,-4-5-768-16,-7 1-208 0,0 0-48 0,-2-2-10912 16,-7-2-2192-16</inkml:trace>
  <inkml:trace contextRef="#ctx0" brushRef="#br1" timeOffset="90572.74">4939 8487 23951 0,'0'0'512'0,"0"0"128"0,0 0 0 0,0 0 64 0,0 0-576 0,0 0-128 16,0 0 0-16,0 0 0 0,0 0 848 0,0 0 144 15,13 2 32-15,0 0 0 0,3-2 0 0,1-1 0 16,-1-1 0-16,3 1 0 0,2 1-832 0,0 0-192 16,-4-6 0-16,2 3 0 0,-1-1 864 0,-2 2 128 15,0-1 32-15,-1 0 0 0,-1-1-832 0,-1 2-192 16,0 1 0-16,0 0 0 0,-3 0 0 0,0 0 0 16,-2 1 0-16,2-2 0 0,-1 4 0 0,-9-2 0 15,0 0 0-15,0 0-10336 16,0 0-2112-16</inkml:trace>
  <inkml:trace contextRef="#ctx0" brushRef="#br1" timeOffset="90798.59">5019 8677 23951 0,'0'0'512'0,"0"0"128"0,0 0 0 0,0 0 64 0,0 0-576 0,10 8-128 0,-1-3 0 0,1-2 0 15,1 0 848-15,0-2 144 0,4 0 32 0,1-1 0 16,4-1 0-16,-2 1 0 0,-2-3 0 0,-1 1 0 16,-1-1 0-16,1 0 0 0,-2-1 0 0,-1 1 0 15,0-2-832-15,2 0-192 0,1 2 0 0,0-2 0 16,-1-2-2416-16,-1 1-528 0,1 1-96 0,-3 0-32 0</inkml:trace>
  <inkml:trace contextRef="#ctx0" brushRef="#br1" timeOffset="91399.36">5606 8199 23951 0,'-3'-11'1056'0,"3"11"224"0,0 0-1024 0,2-8-256 16,1-1 0-16,2 2 0 0,-5 7 880 0,6-5 112 0,1-2 32 0,-1 2 0 15,2 0 0-15,1 2 0 0,1 1 0 0,1-2 0 16,1 0-832-16,0 2-192 0,1 0 0 0,0 1 0 15,3-1 864-15,0 5 128 0,3-1 32 0,-2 3 0 16,0 1-832-16,-1 0-192 0,-2 5 0 0,-1-1 0 16,-3-1 0-16,0 3 0 0,0 5 0 0,-6 0 0 15,-3-1 0-15,-2 2 0 0,-1 0 0 0,-6 1 0 16,-1-1 0-16,-3 0 0 0,-1-3 0 0,-1 2 0 16,0-1 864-16,-4 0 128 0,-2-3 32 0,4-1 0 0,-1-1-832 15,1-1-192-15,2-1 0 0,1-3 0 0,3 0 0 0,3-1 0 16,-2 1 0-16,9-6 0 0,-6 5 0 0,6-5 0 15,0 0 0-15,0 0 0 0,3 9 0 0,2-2 0 16,2-2 0-16,3 3 0 0,1 2 0 0,2 1 0 16,1 0 0-16,1 1 0 0,2 1 0 0,1 3 0 15,-1 0 0-15,-1 3 0 0,-5 2 0 0,1 1 0 16,-2-1 0-16,1 2 0 0,0 3 0 0,-4-1 0 16,-1-3 0-16,-5 0 0 0,-6-1 864 0,0-1 128 15,-4-1 32-15,0-2 0 0,-2-3-832 0,-2 0-192 16,-4 0 0-16,-2-2 0 0,-1-1 864 0,-3-2 128 15,0 1 32-15,-4-4 0 0,1-2-832 0,0 1-192 16,-4 2 0-16,-2-1 0 0,-4-6 0 0,3-3 0 0,2-1 0 0,5-2 0 16,4 0 0-16,6-1 0 0,6 0 0 15,7-1-13616 1,4-4-2768-16</inkml:trace>
  <inkml:trace contextRef="#ctx0" brushRef="#br1" timeOffset="92953.84">3952 13793 16575 0,'0'0'368'0,"0"0"80"0,0 0 0 0,-3-8 16 0,3 8-464 0,-2-7 0 15,2 7 0-15,0 0 0 0,-2-9 1728 0,2 9 256 16,-3-7 64-16,3 7 0 0,0 0-832 0,0 0-144 16,0 0-48-16,0 0 0 0,0 0-816 0,0 0-208 15,0 0 0-15,-8 0 0 0,0 0 0 0,8 0 0 16,0 0 0-16,0 0 0 0,-1 10 0 0,1 0 0 16,5 1 0-16,-4 0 0 0,-1 3 864 0,1-2 128 15,0-1 32-15,3 0 0 0,1-1-832 0,-1 0-192 16,1-1 0-16,0 0 0 0,-5-9 0 0,7 8 0 15,-1-3 0-15,-6-5 0 0,8 4 0 0,-8-4 0 16,10 4 0-16,-10-4 0 0,8 4 0 0,-1-2 0 16,-7-2 0-16,10 0 0 0,1 5 0 0,-2-2 0 15,0-1 0-15,2-1 0 0,-2-2 0 0,2 1 0 16,-2 2 0-16,0-2 0 0,-9 0 0 0,10-4 0 0,1-1 0 0,0 0 0 16,-1 2 0-16,1-3 0 0,0-2 0 0,1 0 0 15,0 2 0-15,1-1 0 0,-3-3 0 0,1-1 0 16,0-1 864-16,-3 0 128 15,1 1 32-15,-4 0 0 0,1 0-832 0,-1 0-192 0,0 1 0 0,-1 0 0 16,-4 10 0-16,6-9 0 0,-4 0 0 0,-2 9 0 16,0 0 0-16,0 0 0 0,0 0 0 0,0 0 0 15,0 0 0-15,0 0 0 0,0 0 0 0,0 0 0 16,-2 8 0-16,1 3 0 0,-3 3 0 0,1 3 0 16,-3 0 0-16,3 6 0 0,-1 6 0 0,-3 2 0 15,-3 2 0-15,1 4 0 0,-3 6 0 0,-1 4 0 0,-2 2 0 16,-3 0 0-16,-3 1 0 0,-2 0 0 0,1 3 0 0,-1-1 0 15,-1-2 0-15,0-1 0 0,3-2 864 0,0-4 128 16,1-3 32-16,1-5 0 0,2-2-832 0,2-7-192 16,1-2 0-16,1-3 0 0,0-3 0 0,1 1 0 15,1-5 0-15,0 0 0 0,1-5 864 0,1-3 128 16,1-4 32-16,-1-2 0 0,1-2-832 0,1-6-192 16,-1-3 0-16,1-3 0 0,-1-3 0 0,1 1 0 15,4-2 0-15,-1-1 0 0,0-4 0 0,3 0 0 16,3 1 0-16,3 1 0 0,3-2 0 0,1 3 0 15,-1-1 0-15,4 3 0 0,3 1 0 0,0 2 0 16,0-1 0-16,2 1 0 0,2 3 0 0,1 2 0 16,4 1 0-16,-2 3 0 0,-3 0 0 0,2 4 0 15,5 3 0-15,-2 1 0 0,1-1 0 0,0 3 0 0,0 2 0 16,-3 2 0 0,-4 2-1600-16,-2 0-352 0,-4 0-80 0,0-2-16 15,-1 1-816-15,-2-1-160 0,-1-2-48 0,-8-6-9408 0</inkml:trace>
  <inkml:trace contextRef="#ctx0" brushRef="#br1" timeOffset="93212.73">4635 13955 27647 0,'0'0'1216'0,"0"0"256"0,0 0-1168 0,0 0-304 16,0 0 0-16,0 0 0 0,0 0 880 0,9-6 112 15,3 0 32-15,-1 1 0 0,1 2 0 0,0-1 0 16,1-4 0-16,1 0 0 0,-2 4-832 0,3-2-192 16,-1 1 0-16,0 0 0 0,0 2 0 0,-2 2 0 15,0 2 0-15,-3 0 0 16,0-2-768-16,-9 1-208 0,9 3-48 0,-9-3-8736 15,0 0-1760-15</inkml:trace>
  <inkml:trace contextRef="#ctx0" brushRef="#br1" timeOffset="93393.61">4605 14123 27647 0,'0'0'608'0,"0"0"128"0,0 0 32 0,9 2 0 0,-9-2-624 0,12 1-144 15,0 0 0-15,1 1 0 0,2-4 848 0,1 0 144 0,1-1 32 0,1 0 0 16,0-1 0-16,-1 0 0 0,4-3 0 0,-2 2 0 15,-2 0 0-15,0-1 0 0,0-2 0 0,-1 4 0 16,0 0-832-16,-2 1-192 0,-2-1 0 0,-2-1 0 31,-2 2-1600-31,-2 0-352 0,3-2-80 0,-9 5-13120 0</inkml:trace>
  <inkml:trace contextRef="#ctx0" brushRef="#br1" timeOffset="93814.44">5307 13882 31327 0,'0'0'688'0,"0"0"144"0,0 0 16 0,0 0 48 0,0 0-720 0,0 0-176 0,0 0 0 15,0 0 0-15,8-3 848 0,0 0 144 0,0-2 32 0,2 3 0 16,4 2 0-16,1 0 0 0,0-1 0 0,3-2 0 15,2 1 0-15,2 2 0 16,-2 0 0-16,2-1 0 0,0-1-832 0,-1 1-192 0,-3 0 0 0,-2 1 0 16,-1-1 0-16,-2 0 0 0,-2-1 0 0,-1 2 0 15,-2 0 864-15,1 0 128 0,-9 0 32 0,8 0 0 16,-8 0-832-16,9 3-192 0,-9-3 0 0,0 0 0 16,0 0-1600-16,0 0-352 0,7 3-80 0,-7-3-10384 15,0 0-2096-15</inkml:trace>
  <inkml:trace contextRef="#ctx0" brushRef="#br1" timeOffset="94188.49">5943 13521 27647 0,'0'0'608'0,"5"-6"128"0,2-1 32 0,-7 7 0 0,0 0-624 0,0 0-144 15,0 0 0-15,0 0 0 0,0 0 1664 0,0 0 320 16,1 13 48-16,-2 3 16 0,-1-1-832 0,-2 3-144 16,0 2-48-16,1 3 0 0,0 3 0 0,-2 3 0 0,-2 0 0 0,0 3 0 15,-2 2-816-15,0 2-208 0,0-1 0 0,-3 2 0 16,1 4 864-16,3-2 128 15,-2 0 32-15,3-2 0 0,-1 0-832 0,3-3-192 0,-1 0 0 0,5-4 0 16,-1-4 0-16,0-2 0 0,-1 0 0 0,-1-2 0 16,2-3 0-16,0 0 0 0,-1-2 0 0,3-1 0 15,1-4 0-15,1-2 0 0,-2-10 0 0,2 9 0 16,-2-9 0-16,0 0 0 0,0 0 0 0,0 0 0 16,0 0-768-1,0 0-208-15,6-8-48 0,-2 2-12016 0,-4 6-2400 0</inkml:trace>
  <inkml:trace contextRef="#ctx0" brushRef="#br1" timeOffset="99758.42">6666 8509 12895 0,'-11'-3'576'0,"11"3"112"0,0 0-560 0,-4 3-128 0,-4-1 0 0,3-1 0 15,-3-1 848-15,2-1 144 0,-2 0 32 0,1 1 0 16,1 2 0-16,-1-2 0 15,0-3 0-15,-1 1 0 0,-1 5 816 0,1-1 160 0,3 0 48 0,-3 1 0 16,2-3-1648-16,-1 1-400 0,1 2 0 0,6-3 0 16,0 0 896-16,0 0 112 0,0 0 16 0,0 0 0 15,0 0-832-15,0 0-192 0,0 0 0 0,0 0 0 16,9 2 864-16,1 0 128 0,2-1 32 0,3-1 0 16,2-1-832-16,2 2-192 0,4 1 0 0,1-1 0 15,1-3 864-15,4 1 128 0,2 0 32 0,2 0 0 16,1 0-832-16,0 0-192 0,-1-1 0 0,-1 0 0 0,-3 2 0 0,1 0 0 15,-2 0 0-15,-2 0 0 0,-2 2 0 0,-1-2 0 16,-1-2 0-16,-4 2 0 0,-4-1 0 0,-1 1 0 16,0 0 0-16,-2 0 0 0,-6 0 864 0,-5 0 128 15,0 0 32-15,0 0 0 0,0 0-832 0,0 0-192 16,0 0 0-16,-5 1 0 0,-6 1 0 0,-3-1 0 16,-2-1 0-16,-3 1 0 0,-2 1 0 0,0 0 0 15,-2-2 0-15,-4 0 0 0,-2 0 0 0,-3 1 0 16,-2 0 0-16,-2 2 0 0,1 0 0 0,-1 0 0 15,2-1 0-15,1 1 0 0,6-1 864 0,0-2 128 16,5-2 32-16,2 2 0 0,3 2-832 0,4-1-192 16,4-1 0-16,0 1 0 0,9-1 0 0,0 0 0 15,0 0 0-15,0 0 0 0,8 0 0 0,2 0 0 16,5-1 0-16,5 1 0 0,1 0 0 0,3-1 0 16,3-3 0-16,4 2 0 0,4 0 0 0,1 0 0 0,0 0 0 15,2-1 0-15,-5 0 0 0,-3 1 0 16,1 0 0-16,-3 1 0 0,-2-2 0 0,-2 2 0 0,-3 1 0 0,-2 1 0 15,-5-2 0-15,-2 1 0 0,-2 0 0 0,-4 0 0 16,-6 0 0-16,0 0 0 0,0 0 0 0,0 0 0 16,-9 5 0-16,-2-2 0 0,-6-1 0 15,-2 3 0-15,-2 1 0 0,-1 1 0 0,-7-2 0 0,-1 0 0 16,-3-3 0-16,-3 0 0 0,-5 1 0 0,1 1 0 16,1-1 0-16,0-1 0 0,2-3 0 0,5 2 0 15,2 1 0-15,1 0 0 0,5-2 0 0,4 0 0 16,5 1 0-16,1 0 0 0,7-3 0 0,0-2 0 15,7 4 0-15,1-5 0 0,2-1 0 0,6 1 0 0,4 0 0 0,4 1 0 16,4-2 0-16,3 1 0 0,4 1 0 0,0-3 0 16,5-3 0-16,1 3 0 0,5 4 0 15,-1 1 0-15,1-1 0 0,-2-1 0 0,-4 0 0 0,-2 1 0 16,-2 2 0-16,-6-2 0 0,-1 6 0 0,-5-3 0 16,-1 1 0-16,-5 1 0 0,-5 1 0 0,-1 2 0 15,-5-5 0-15,0 6 0 0,-5 2 0 0,-2 0 0 16,-3-1 0-16,-4 2 0 0,-2 1 0 0,-3 0 0 15,-4 1 0-15,-2-3 0 0,-3-3 0 0,-2-1 0 16,-7 1 0-16,1-1 0 0,1 4 0 0,-2-1 0 16,3-2 0-16,2-1 0 0,3-1 0 0,3-2 0 15,1-1 0-15,5-1 0 0,2-3 0 0,6 1 0 16,1-1 0-16,3 0 0 0,3-1 0 0,4-2 0 16,4 3 0-16,4-2 0 0,3 1 0 0,3-3 0 15,5-1 0-15,3 2 0 0,1-1 0 0,3 2 0 0,5 1 0 0,2-2 0 16,5 1 0-16,3 1 0 0,-3 0 0 0,2 0 0 15,-5 0 0-15,0-3 0 0,-2 1 0 0,-3 1 0 16,-1 7 0-16,-4-1 0 16,-2-1 0-16,-3 2 0 0,-6 1 0 0,-2 1 0 0,-4-1 0 0,-7-2 0 15,0 0 0-15,-1 7 0 0,-4 2 0 0,-5-1 0 16,-4 0 0-16,-4-1 0 0,-1 1 0 0,-6 0 0 16,0-1 0-16,-4 1 0 0,-5-2 0 0,-3 0 0 15,-4 1 0-15,1-1 0 0,-2-1 0 0,2-1 0 16,1 0 864-16,4-1 128 0,4-2 32 0,1-1 0 15,6-1-832-15,4 0-192 0,4-1 0 0,4-2 0 0,6 0 0 16,2-2 0-16,7 0 0 0,1 0 0 0,4 3 0 16,4-3 0-16,2 1 0 0,6-1 0 0,4 1 0 0,4-1 0 15,-2 1 0-15,6-2 0 0,4 0 0 0,2 0 0 16,-1 0 0-16,-3 3 0 0,-1 3 0 0,-3-2 0 16,-4 0 0-16,-5 2 0 0,-4 0 0 0,-4 0 0 15,-2 0 0-15,-6 2 0 0,-5-1 0 0,0 0 0 16,0 6 0-16,-3-1 0 0,-4 0 0 0,-1-2 0 15,-3 0 0-15,-6 3 0 16,3 1-768-16,0-1-208 0,1-3-48 0,4 0 0 16,-2 0-1632-16,4-3-336 0,7 0-64 0,0 0-16 0</inkml:trace>
  <inkml:trace contextRef="#ctx0" brushRef="#br1" timeOffset="101190.22">8184 8500 12895 0,'0'0'576'0,"0"0"112"0,0 0-560 0,0 0-128 0,-5 4 0 0,-1-2 0 16,1-1 1664-16,-3 2 320 0,2-2 48 0,-2 2 16 15,0 0-832-15,-3 0-144 0,0-2-48 0,-2 1 0 16,-2 2 0-16,-1 1 0 0,0-1 0 0,0-1 0 16,0 1 0-16,2-1 0 0,1 0 0 0,0-2 0 0,2-2 0 0,2 1 0 15,1 2 0-15,3 1 0 0,5-3 0 0,0 0 0 16,0 0 0-16,0 0 0 0,0 0-816 0,0 0-208 16,5-4 0-16,3 1 0 0,5 0 0 0,2-1 0 15,4 0 0-15,3 0 0 0,2 3 864 0,4-3 128 16,4 1 32-16,1 0 0 0,1 2-832 0,3-2-192 15,-1 0 0-15,0 1 0 0,-2 0 0 0,-1 2 0 16,0 2 0-16,-3 0 0 0,-2-2 0 0,-2 0 0 16,-5 1 0-16,1-1 0 0,-2 2 0 0,-8-1 0 15,-2 2 0-15,-1 0 0 0,-9-3 0 0,5 2 0 16,-5-2 0-16,0 0 0 0,0 0 0 0,0 0 0 16,0 0 0-16,-4 6 0 0,-5 0 0 0,-2 0 0 15,-2-3 0-15,-5 1 0 0,-2 0 864 0,-2-1 128 16,-4 0 32-16,-3-2 0 0,-2 2-832 0,-3-3-192 0,-3-4 0 15,-5 3 0-15,-1 1 0 0,0 1 0 0,2-1 0 0,0 0 0 16,5-2 0-16,1 0 0 0,8 0 0 0,1 1 0 16,5-4 0-16,2 2 0 15,5 0 0-15,4-1 0 0,3 0 0 0,4 0 0 0,3-2 0 0,4 3 0 16,5 1 0-16,4-1 0 0,2 0 0 0,4-1 0 16,6-2 0-16,0 1 0 0,3 0 0 0,5 1 0 15,6 1 0-15,2-3 0 0,0 2 0 0,1-1 0 16,-2 2 0-16,-2 1 0 0,1-5 0 0,-3 4 0 15,-1 2 0-15,-3 1 0 0,-3 0 0 0,-5 0 0 16,-4-2 0-16,-5 2 0 0,1 0 0 0,-3 2 0 16,-7 1 0-16,-6-3 0 0,0 0 0 0,3 7 0 15,-3-7 0-15,-6 6 0 0,-4-1 0 0,-3 1 0 0,-3 2 0 16,-3 0 0-16,-2-2 0 0,-4 1 0 0,-3-2 0 16,-2 0 0-16,-1-1 0 0,-5 2 0 0,-3-1 0 0,-3 1 0 15,-2-2 0-15,0 2 0 0,1-3 0 0,3-1 0 16,4-1 0-16,3 0 0 0,5 0 0 0,4 0 0 15,6-1 0-15,5 0 0 0,3-1 0 0,5-1 0 16,5 2 0-16,0 0 0 0,8-5 0 0,4 0 0 16,6 1 0-16,5-2 0 0,6-1 0 0,3 1 0 15,5 0 0-15,2 1 0 0,3 2 0 0,1 1 0 16,-1-1 0-16,1 1 0 0,-4-1 0 0,1 0 0 16,-2 0 0-16,-1 1 0 0,-5 1 0 0,-7 1 0 15,-3 1 0-15,-5 0 0 0,-3-1 864 0,-4 0 128 16,-3-1 32-16,-7 1 0 15,0 0-1648-15,-2 11-320 0,-3-1-64 0,-4-4-16 0,-4-1 832 0,-1412 1 192 0,2811 2 0 0,-1410-1 0 16,-1 1 768-16,-5-2 208 16,-2 1 48-16,-2 0 0 0,-2-4-832 0,-6 2-192 0,-3 0 0 0,1 0 0 15,4-1 0-15,2-1 0 0,2 0 0 0,6-1 0 16,4-1 0-16,5 1 0 0,5-1 0 0,4-2 0 16,4-2 0-16,1 0 0 0,4 0 0 0,3 3 0 15,6-6 0-15,2 3 0 0,6-4 0 0,2 0 0 16,5 0 0-16,3 0 0 0,0 1 0 0,5-1 0 15,2 1 0-15,1 0 0 0,1 1 0 0,-1 0 0 16,-3 2 0-16,-1 0 0 0,-3 0 0 0,-5 2 0 16,-5 1 0-16,-3-2 0 0,-2-1 0 0,-2 3 0 15,-8 0 0-15,0 0 0 0,0 0 0 0,0 0 0 16,-3 5 0-16,-4 0 0 0,-2-1 0 0,-3 1 0 16,0-2-1600-16,1 0-352 0,1 0-80 0,5-1-11472 15,-1-4-2304-15</inkml:trace>
  <inkml:trace contextRef="#ctx0" brushRef="#br1" timeOffset="103496.49">9850 8544 16575 0,'0'0'368'0,"0"0"80"0,0 0 0 0,0 0 16 0,-6 3-464 0,6-3 0 16,-4 4 0-16,-2 0 0 0,1 0 912 0,1-1 96 0,4-3 16 0,-6 4 0 16,1-1 0-16,0-2 0 15,-1-2 0-15,6 1 0 0,-6 3 816 0,6-3 160 16,-4 1 48-16,4-1 0 0,-6-2-1648 0,6 2-400 0,-3-5 0 0,1 0 0 16,1 0 896-16,2-2 112 0,1-2 16 0,1 0 0 15,3 0-832-15,-2 0-192 0,2 0 0 0,1 0 0 16,2 2 864-16,1-1 128 0,1 2 32 0,1 0 0 15,-1-1-832-15,0 2-192 0,1 0 0 0,-2 2 0 16,1-1 0-16,0 0 0 0,-4 0 0 0,1 2 0 16,-1 2 0-16,2 2 0 0,0 0 0 0,-1 1 0 15,-1 3 0-15,0 1 0 0,-5 0 0 0,0 3 0 16,0-2 0-16,-2 3 0 0,-2 1 0 0,-1 3 0 16,-3-1 0-16,1 0 0 0,-1-1 0 0,-1 0 0 15,-1-1 0-15,-3-2 0 0,0 0 0 0,0-1 0 0,-2 1 864 0,-3-1 128 16,2-4 32-16,1 1 0 0,-2-2-832 0,2 0-192 15,1 0 0-15,1-1 0 0,-2-5 864 0,3-1 128 16,2-2 32-16,0 0 0 0,1-3-832 0,1-2-192 16,3-1 0-16,1-2 0 0,1 1 0 0,1 0 0 15,1-2 0-15,2 1 0 0,3-1 0 0,-2 0 0 16,3-1 0-16,0 3 0 0,2 2 0 0,1 0 0 16,1-1 0-16,0 4 0 0,2-1 0 0,1 3 0 15,-1 0 0-15,0 3 0 0,0 0 0 0,-1 1 0 16,0 2 0-16,-1 2 0 0,0 3 0 0,-3-1 0 15,1 1 0-15,-3 1 0 0,1 3 0 0,-5 0 0 16,-1-1 0-16,-2 1 0 0,-1 4 0 0,-3 1 0 16,-2 2 0-16,-1-2 0 0,-1-4 0 0,0 1 0 15,-4 2 0-15,0-3 0 0,-2-5 0 0,-1 0 0 0,0-1 0 0,1 1 0 16,-1-2 0-16,3-1 0 0,0-3 0 0,-2 0 0 16,2-3 0-16,2-2 0 15,2-2 0-15,1-1 0 0,1-3 0 0,-1-1 0 0,4-3 0 0,2 2 0 16,1-1 864-16,2 0 128 0,0 0 32 0,3 1 0 15,2 1-832-15,0 1-192 0,3 0 0 0,1 1 0 16,1 2 0-16,2 1 0 0,-2 3 0 0,2 1 0 31,2 0-768-31,-1 3-208 0,-1 3-48 0,0 2 0 0,1 0 832 0,-3-1 192 0,0-1 0 0,-1 4 0 16,-5 2 0-16,-1 2 0 0,1 1 0 0,-3 1 0 16,-3 0 0-16,-2-2 0 0,-3-2 0 0,1 0 0 15,-3-2 0-15,0 3 0 0,-1-1 0 0,2-2 0 0,-4-5 0 16,1 1 0-16,1 4 0 0,1-3 0 15,1-4-864-15,-1-2-128 0,0-3-32 0,2 0 0 16,0 2-2448-16,2-2-496 0,-7-8-112 0,5 4-16 0</inkml:trace>
  <inkml:trace contextRef="#ctx0" brushRef="#br1" timeOffset="104998.51">9391 8581 12895 0,'0'0'272'0,"0"0"64"0,0 0 16 0,-8 0 32 0,1 0-384 0,7 0 0 15,-9 2 0-15,9-2 0 0,-8-3 1712 0,-1 1 272 16,3 1 48-16,6 1 16 0,-10 3-832 0,10-3-144 16,-9-2-48-16,9 2 0 0,-9 0 0 0,9 0 0 15,-7-1 0-15,7 1 0 0,0 0 0 0,0 0 0 16,-5 5 0-16,5-5 0 0,0 0 0 0,0 0 0 15,0 0 0-15,0 0 0 0,0 0-816 0,10-2-208 16,1 2 0-16,0-2 0 0,0 1 0 0,2-1 0 16,2-2 0-16,0 1 0 0,2 0 864 0,0 0 128 15,3 3 32-15,1-1 0 0,0-4-832 0,3 2-192 16,2 0 0-16,-5 3 0 0,2 0 0 0,4-1 0 0,-2-1 0 16,3 0 0-16,-2 0 864 0,3-1 128 0,-3 1 32 0,12-1 0 15,-3 0-832-15,-2 3-192 0,-2-1 0 0,-1-1 0 16,-1 0 0-16,0-1 0 0,2 0 0 15,-2 0 0-15,-3 2 0 0,-6 2 0 0,-2 2 0 0,-1-3 0 16,1-4 0-16,-1 2 0 0,1 2 0 0,-1 0 0 16,0-1 0-16,-1 1 0 0,-3 1 0 0,1-1 0 15,-1-2 0-15,0 1 0 0,0 0 0 16,0 1 0-16,-4 0 0 0,2 2 0 0,0 0 0 0,-3 0 0 16,2-4 0-16,-2 1 0 0,-1 0 0 0,-1 1 0 15,1 1 0-15,-7-1 0 0,0 0 0 0,0 0 0 16,0 0 0-16,0 0 0 0,0 0 0 0,0 0 0 15,0 0 864-15,0 0 128 0,0 0 32 0,0 0 0 0,-8 1-832 0,1 1-192 16,0-2 0-16,-1-2 0 0,-1 1 0 0,0 1 0 16,-4 1 0-16,1-2 0 0,1-1 0 0,-3 0 0 15,-2-1 0-15,1 2 0 0,-1 1 0 0,-3 0 0 16,-2-1 0-16,-10 0 0 0,0 1 0 0,-1-1 0 16,-1-3 0-16,-1 3 0 0,4 2 0 0,-3 2 0 15,-3-1 0-15,13-3 0 0,-1-2 0 0,0-1 0 16,-1 2 0-16,-2 1 0 0,1 1 0 0,-12-1 0 15,5-1 0-15,-2 1 0 0,0 1 0 0,2-1 0 16,1 0 0-16,5 1 0 0,3-3 0 0,4 6 0 16,1-1 0-16,3-2 0 0,4-2 0 0,2-1 0 15,2 3 0-15,1 0 0 0,7 0 0 0,0 0 0 16,-7-3 0-16,7 3 0 0,0 0 0 0,0 0 0 16,0 0 0-16,9 0 0 0,2 0 0 0,0 1 0 0,5 0 0 0,-1-1 0 15,-1-2 0-15,4 1 0 16,4 1 0-16,2 0 0 0,1-1 0 0,-5 0 0 0,3-3 0 0,2 3 0 15,0 2 0-15,2 1 0 0,0-2 0 0,13-2 0 16,-1 1 0-16,-4 0 0 0,1 0 0 0,3 1 0 16,-2-3 0-16,3 3 0 0,-3 1 0 0,-9 1 0 15,0-6 0-15,-1 2 0 0,-3-1 0 0,-1 2 0 16,-2 1 0-16,-2 0 0 0,-4 0 0 0,-2 0 0 16,-1 0 0-16,-3 2 0 0,-1 2 0 0,-3-3 0 15,-5-1 0-15,0 0 0 0,0 0 0 0,0 0 0 16,0 0 0-16,0 0 0 0,0 0 0 0,0 0 0 15,-5 3 0-15,-4-3 0 0,1 0 0 0,-4 1 0 16,-1 1 0-16,-7 3 0 0,-2-2 0 0,-2-1 0 0,-6-3 0 0,-3 1 0 16,-5 1 0-16,1 2 0 0,0 0 0 0,0 1 0 15,1 0 0-15,8-3 0 0,1 2 0 0,-2-3 0 16,-1-2 0-16,-12 2 0 0,2 3 0 0,3 1 0 16,1 1 0-16,3-2 0 0,2-5 0 0,7 1 0 15,4 1 0-15,4 2 0 0,2 1 0 0,4 0 0 16,0-5 0-16,10 2 0 0,0 0 0 0,0 0 0 15,0 0 0-15,0 0 0 0,0 0 0 0,0 0 0 16,10 3 0-16,4-4 0 0,2-4 0 0,6 1 0 16,3 2 0-16,2-1 0 0,2 0 0 0,-8 2 0 15,2-2 0-15,1 2 0 0,0-1 0 0,3 1 0 16,0-2 0-16,2 1 0 0,-2 0 0 0,2 1 0 16,-2 1 0-16,14-5 0 0,-6 1 0 0,-3 0 0 15,-6 4 0-15,-4-1 0 0,-4 0 0 0,-5 0 0 0,-3 1 0 0,-10 0 0 16,0 0 864-16,0 0 128 0,0 0 32 0,0 0 0 15,0 0-832-15,-11 5-192 0,-2 0 0 0,-4 1 0 16,-2-5 0-16,-1 2 0 0,-3 1 0 0,6 0 0 31,-3-1-768-31,0-3-208 0,-4 0-48 0,0 1 0 0,-1 3 1648 0,-1 1 320 0,-2 0 64 0,-12 0 16 16,0 0-832-16,5 0-192 0,2-2 0 0,3-1 0 16,1-1 0-16,7 1 0 0,5 2 0 0,3-3 0 15,5-2 0-15,9 1 0 0,-7-2 0 0,7 2 0 16,0 0 0-16,0 0 0 0,0 0 0 0,0 0 0 15,8 0-768-15,3-2-208 0,0 4-48 0,2-2 0 16,2 0-2448-16,2 1-496 0,15 1-112 0,-7-3-16 16</inkml:trace>
  <inkml:trace contextRef="#ctx0" brushRef="#br1" timeOffset="107237.65">11618 8531 16575 0,'0'0'368'0,"0"0"80"0,-5 6 0 0,1-3 16 0,-1 0-464 0,-1-2 0 0,-1 0 0 0,1 1 0 16,-2 4 912-16,0-2 96 0,1 0 16 0,-2 1 0 15,-1-3 816-15,-6 0 160 0,1-1 48 0,0 0 0 16,-2 2-832-16,2 0-144 0,-2-3-48 0,1 2 0 15,-2-1-816-15,3-1-208 0,3-3 0 0,0 3 0 16,1 0 864-16,3 4 128 0,-1 0 32 0,9-4 0 16,0 0 0-16,0 0 0 0,-3-8 0 0,3 8 0 15,0 0-832-15,11-5-192 0,-1 0 0 0,3-1 0 0,1 4 0 16,4-2 0-16,4-3 0 0,-7 4 0 0,2 1 864 0,0 0 128 16,2-2 32-16,0 2 0 0,0-2-832 0,0 1-192 15,0 0 0-15,1 0 0 0,-2 1 0 0,3-1 0 16,-2 0 0-16,1-1 0 0,1 2 0 0,-4 2 0 15,0-2 0-15,-2 2 0 0,-1 0 0 0,-1 0 0 16,-4 0 0-16,0 3 0 0,-3 0 0 0,-6-3 0 16,0 0 0-16,0 0 0 0,0 0 0 0,-5 7 0 15,-1-1 0-15,-3 0 0 0,-1-1 0 0,-1 2 0 16,-1 0 0-16,-2 0 0 0,-4-3 864 0,-1 1 128 16,1-2 32-16,-3 0 0 0,-1 2-832 0,-11-1-192 15,1-2 0-15,-1-2 0 0,-3-6 0 0,-4 6 0 16,1 2 0-16,2-2 0 0,5-3 0 0,2-1 0 0,3 3 0 15,10-1 0-15,1-1 0 0,2-2 0 0,3 0 0 0,0-1 0 16,4 4 0-16,2 0 0 0,5 2 0 0,0 0 0 16,3-5 0-16,5-1 0 15,4 2 0-15,3 0 0 0,2 1 0 0,6 0 0 0,5-2 0 0,16 0 0 16,-1 0 0-16,-12 2 0 0,0-1 0 0,0 0 0 16,2 2 864-16,1 0 128 0,0 0 32 0,3 0 0 31,-1 1-1648-31,4-4-320 0,-1 2-64 0,0 1-16 0,-4 2 832 0,-2 0 192 0,-3 0 0 0,-2 0 0 15,-8 0 0-15,-1 0 0 0,-3-1 0 0,-4-1 0 16,-2 5 0-16,-5 1 0 0,-5-4 0 0,0 0 0 16,0 0 0-16,-7 6 0 0,-5-1 0 0,-2 1 0 15,-4-1 0-15,-4 1 0 0,-4-3 0 0,-4 2 0 16,0-2 768-16,-2 0 208 0,1-1 48 0,-1 1 0 16,-2 1-1648-16,1-1-320 0,0 0-64 0,-17 1-16 0,0-7 1648 0,1 3 320 15,0 0 64-15,4 3 16 0,4 0-832 0,7-1-192 16,3 0 0-16,4 0 0 0,4 0 0 0,4-2 0 15,5-2 0-15,6 2 0 0,8 0 0 0,0 0 0 16,0 0 0-16,0 0 0 0,8-2 0 0,5 0 0 16,5-1 0-16,4 2 0 0,3 3 0 0,5-3 0 15,8-4 0-15,-1 3 0 0,4 3 0 0,-11-1 0 16,-1-2 0-16,1 1 0 0,3 1 0 0,-1 0 0 16,0-1 0-16,1-1 0 0,-1-1 0 0,-7 1 0 15,0 1 0-15,1 0 0 0,-2 1 0 0,-2 0 0 16,-2 0 0-16,-4 0 0 0,-2 1 0 0,-1 0 0 15,-5-1 0-15,-1 1 0 0,-7-1 0 0,0 0 0 16,-7 4 0-16,-4-1 0 0,-4-1 0 0,-6 0 0 16,-4 2 0-16,-2-2 0 0,-1 0 0 0,6-2 0 0,-1 0 0 0,-2 3 0 15,0 1 0-15,-2-1 0 0,-3-2 0 0,-1 0 0 16,-1-2 0-16,-24 0 0 0,10 1 0 0,10 2 0 16,8 0 0-16,6-1 0 0,9-2 0 0,4 0 0 15,1 0 0-15,8 1 0 0,0 0 0 0,0 0 0 16,0 0 0-16,11 2 0 0,5-1 0 0,-2 2 0 15,4-3-3232-15,4 0-688 16,26-3-144-16,-13 1-32 0</inkml:trace>
  <inkml:trace contextRef="#ctx0" brushRef="#br1" timeOffset="108604.61">12992 8538 12895 0,'-11'-3'576'0,"3"2"112"0,-1-1-560 0,-3 2-128 16,1 0 0-16,-1 2 0 0,-2 0 848 0,0 0 144 15,1 0 32-15,-2 0 0 0,2-5 816 0,-1 1 160 16,0 0 48-16,1 2 0 0,0 2-832 0,1-1-144 16,-3-2-48-16,2 1 0 0,3 0 0 0,1 0 0 0,-3-2 0 0,5 2 0 15,7 0-816-15,0 0-208 16,0 0 0-16,0 0 0 0,0 0 864 0,0 0 128 0,7-3 32 0,5 0 0 16,2 1 0-16,4 0 0 0,2-1 0 0,2-1 0 15,1 4-832-15,0-1-192 0,0-3 0 0,0 1 0 16,1-2 0-16,-1 4 0 0,0 2 0 0,1-3 0 15,1-1 864-15,1-2 128 0,-4 0 32 0,-3 2 0 16,-2 0-832-16,-2 2-192 0,1 1 0 0,-3 0 0 16,-2 1 0-16,-1-1 0 0,-10 0 0 0,0 0 0 15,0 0 0-15,0 0 0 0,0 0 0 0,0 0 0 16,0 0 0-16,-11 3 0 0,0-2 0 0,-2 3 0 16,-5-1 0-16,-1 1 0 0,-1-1 0 0,-3-1 0 0,0 4 0 0,0-4 0 15,1-2 0-15,0-1 0 0,0 2 0 0,1 2 0 16,-1 2 0-16,1-2 0 0,2-4 0 0,0-1 0 15,2 0 0-15,4 4 0 0,3 1 0 0,10-3 0 16,-7 2 0-16,7-2 0 0,0 0 864 0,0 0 128 16,7 1 32-16,2 0 0 0,2 0-832 0,2 0-192 15,4 1 0-15,8-2 0 0,-2-2 0 0,1 1 0 16,1 0 0-16,0 1 0 0,2-1 0 0,-1 0 0 16,1-1 0-16,0 0 0 0,-3 1 0 0,3-1 0 15,3 1 0-15,-1-2 0 0,-2 1 0 0,-4 0 0 16,-4 1 0-16,-4-1 0 0,-2 1 0 0,-3 1 0 15,-10 0 0-15,0 0 0 0,0 0 0 0,0 0 0 16,0 0 0-16,0 0 0 0,-11 7 0 0,-4 0 0 0,-3-2 0 16,-3-1 0-16,-5-1 0 0,1 2 0 15,-1 1 0-15,1-2 0 0,-1 2 0 0,0-2 0 0,-3-1 0 0,0-1 0 16,1 2 0-16,-1-2 0 0,0-2 0 0,1 2 0 16,-3 3 0-16,0-2 0 0,-2 1 0 0,6-3 0 15,-2-2 0-15,5 1 0 16,3 2 0-16,4 0 0 0,6-1 0 0,4 1 0 0,7-2 0 0,0 0 0 15,0 0 0-15,5-1 0 0,5-3 0 0,1 2 0 16,7 2 0-16,3 0 0 0,2 0 0 0,1 0 0 16,3-1 0-16,0-2 0 0,0 1 0 0,28-3 0 15,-8 2 0-15,-1 1 0 0,-6 2 0 0,3-4 0 16,0-1 0-16,0-2 0 0,-3-1 0 0,-2 2 0 16,-6 4 0-16,-14 2 0 0,-1-2 0 0,1 2 0 0,0 0 0 15,-3 0 0-15,-1-1 0 0,-2-1 0 0,-1 1 0 16,0 1 0-16,-2 1 0 0,-9-1 0 0,0 0 0 0,0 0 0 15,0 0 0-15,-8 5 0 0,-3 0 0 0,-7 3 0 16,-6-4 0-16,-3 0 0 0,-4-2 0 0,-5-1 0 16,-6-1 0-16,2 1 0 0,-2 1 864 0,1 3 128 15,1 0 32-15,0-3 0 0,1-3-832 0,1-1-192 16,0-1 0-16,3 2 0 0,2 2 0 0,2-1 0 16,5-1 0-16,13 1 0 0,2 0 0 0,2 0 0 15,1 0 0-15,4 0 0 0,4 0 0 0,0 0 0 16,0 0 0-16,6 2 0 15,12-1-768-15,4-1-208 0,-1 0-48 0,4 2-13104 16,-2 3-2624-16</inkml:trace>
  <inkml:trace contextRef="#ctx0" brushRef="#br1" timeOffset="110327.87">14500 8517 12895 0,'0'0'272'0,"0"0"64"0,-9-4 16 0,0 3 32 0,0 3-384 0,2 1 0 16,-2-5 0-16,1 2 0 0,-3 0 1712 0,0 0 272 0,0 0 48 0,1 0 16 16,0-1-832-16,1 4-144 0,-2 1-48 0,3-3 0 15,-2-5 832-15,2 1 144 0,8 3 48 0,0 0 0 16,-5 6-1648-16,5-6-400 15,0 0 0-15,0 0 0 0,0 0 896 0,13 0 112 0,1-1 16 0,3 1 0 16,-1 2-832-16,5 1-192 0,2-1 0 0,-1-1 0 16,3-4 864-16,2 0 128 0,4 1 32 0,0 0 0 15,4 1-832-15,-5-2-192 0,-3-4 0 0,-1 3 0 16,-1 5 0-16,-3-2 0 0,-2 0 0 0,-1-3 0 16,-6-1 864-16,-1 2 128 0,-2 1 32 0,-10 2 0 15,0 0-832-15,0 0-192 0,0 0 0 0,0 0 0 16,0 0 0-16,-6 6 0 0,-3-2 0 0,-3 0 0 0,-4 1 0 15,-1 1 0-15,-3-1 0 0,-7-2 0 0,0-4 0 0,-4-1 0 16,-3 1 0-16,0 1 0 0,1 3 0 0,1-2 0 16,3-4 0-16,0 3 0 0,0 2 864 0,4-2 128 15,2-2 32-15,1 4 0 0,2 1-832 0,5-1-192 16,2-1 0-16,6-1 0 0,7 0 0 0,0 0 0 16,0 0 0-16,0 0 0 0,11 0 0 0,1 1 0 15,3 0 0-15,5-1 0 0,1-2 0 0,5 0 0 16,1 0 0-16,1 1 0 0,2 3 0 0,3-1 0 15,4 0 0-15,-2-3 0 0,0-3 0 0,-2 1 0 16,-4 1 0-16,-1-1 0 0,-2 2 0 0,-5 0 0 16,-1-1 0-16,-1-1 0 0,-4 0 0 0,-3 0 0 15,-1 0 0-15,-1 3 0 0,-10 1 0 0,0 0 0 16,0 0 0-16,0 0 0 0,0 0 0 0,0 0 0 0,-11 5 0 16,-2-2 0-16,-2-1 0 0,-2 0 0 0,-2 1 0 15,0-1 0-15,-6 4 0 0,-3-2 0 0,-3-3 0 0,-3 2 0 16,-1 1 0-16,-3 1 0 0,3-2 0 0,1-1 0 15,2 1 0-15,2-2 0 0,2 1 0 0,2 0 0 16,3 1 0-16,6 1 0 0,2-1 0 0,6 0 0 16,2-1 0-16,7-2 0 0,0 0 0 0,0 0 0 15,0 0 0-15,11 3 0 0,4 0 0 0,6-3 0 16,3-3 0-16,3-1 0 0,0 1 0 0,7 1 0 16,7 1 0-16,0 0 0 0,1 0 0 0,-1-2 0 15,-3-1 0-15,0-2 0 0,-1-1 0 0,-1 2 0 16,1 3 864-16,0 2 128 0,-3 0 32 0,-10-1 0 15,3-1-1648-15,-1 1-320 0,-1 2-64 0,5-1-16 16,-10-2 832-16,-6 1 192 0,-3 1 0 0,-11 0 0 0,0 0 0 0,0 0 0 16,-11 8 0-16,-3-3 0 0,-5 1 0 0,-4-2 0 15,-3-1 0-15,-2 0 0 0,0 4 768 0,1-1 208 16,-2 1 48-16,2-4 0 0,-4-3-832 0,0 0-192 16,0-2 0-16,-6 2 0 0,-2 3 0 0,0 3 0 15,-2-4 0-15,4 0 0 0,5 1 0 0,4-1 0 16,3-1 0-16,7-1 0 15,4 3-768-15,3 0-208 0,11-3-48 0,0 0 0 0,0 0 1648 0,6-4 320 16,5-1 64-16,3 3 16 0,2 4-832 0,9-2-192 16,3-3 0-16,5 0 0 0,0 1 0 0,1 0 0 15,-1-2 0-15,0 1 0 0,-1 1 0 0,1 1 0 16,-1 1 0-16,1-2 0 0,-3-4 0 0,0 4 0 16,-4-1 0-16,-7 1 0 15,0 4-768-15,-2-2-208 0,-5-3-48 0,3 2 0 0,-6 3 832 0,-9-2 192 0,0 0 0 16,0 0 0-16,-4 3 768 0,-6 0 208 0,-2 0 48 0,-4 1 0 15,-1-1-832-15,-3 1-192 0,-2 1 0 0,0-1 0 16,-16 4 0-16,3-4 0 0,5-3 0 16,2 0 0-16,-2-1 0 0,-8 0 0 0,-9 0 0 0,2-2 0 15,4-1 0-15,20 2 0 0,2 1 0 0,1 0 0 16,1-1 0-16,1 1 0 0,0 1 0 0,2 0 0 16,2-1 0-16,-5-2 0 0,8-2 0 0,9 4 0 15,0 0-1600 1,10 6-352-16,4-1-80 0,4-2-11472 0,8-5-2304 0</inkml:trace>
  <inkml:trace contextRef="#ctx0" brushRef="#br1" timeOffset="112287.22">16333 8511 16575 0,'-2'6'368'0,"0"-2"80"0,2-4 0 0,0 0 16 0,-4 4-464 0,0-1 0 16,-2 1 0-16,1-2 0 0,5-2 912 0,-4 4 96 15,-4 1 16-15,2-1 0 0,-2-1 0 0,2 0 0 16,2-3 0-16,4 0 0 0,-8 1 816 0,8-1 160 15,0 0 48-15,0 0 0 0,0 0-832 0,0 0-144 16,0 0-48-16,0 0 0 0,0 0-816 0,2-7-208 16,4 3 0-16,-1-4 0 0,3-2 864 0,2 2 128 15,0 0 32-15,2-1 0 0,2 2-832 0,2 2-192 16,2-1 0-16,-1 1 0 0,-2-1 0 0,2 0 0 16,-2 1 0-16,1 1 0 0,-2 0 0 0,-3 2 0 15,-1 2 0-15,0 0 0 0,-3 1 0 0,2 0 0 16,-3 3 0-16,-6-4 0 0,4 7 0 0,1 3 0 0,-4 0 0 0,0 0 0 15,-2 0 0-15,0 1 0 0,-5 1 0 0,1 1 0 16,-1-1 864-16,-2-2 128 0,1-2 32 0,-4 1 0 16,-3 1-832-16,0-1-192 15,-1-2 0-15,-1 0 0 0,-1-3 0 0,0-2 0 0,1-2 0 0,0 0 0 16,3 2 864-16,1-2 128 0,1-2 32 0,2-1 0 16,0-2-832-16,2-2-192 0,0 0 0 0,2-1 0 15,1-2 0-15,3-2 0 0,1-2 0 0,2 1 0 16,2-1 0-16,0 0 0 0,2-1 0 0,0 2 0 15,2 3 0-15,2 0 0 0,2-1 0 0,2 1 0 16,3 1 0-16,0 0 0 0,1 1 0 0,1 3 0 16,-3-2 0-16,1 3 0 0,-2 1 0 0,0 2 0 15,0 2 0-15,-4 2 0 0,1 0 0 0,-2 2 0 16,-3 2 0-16,0 1 0 0,-1-1 0 0,-2 4 0 0,-2 0 0 0,-2 3 0 16,-2 1 0-16,-2 0 0 0,-2-1 0 0,-2 1 0 15,0 3 0-15,-3-4 0 0,0-4 0 0,-3-3 0 16,-2 1 0-16,3-1 0 0,-1-2 0 0,0 3 0 15,-1-3 0-15,-1 0 0 0,0-2 0 0,-2-2 0 16,2-2 0-16,1 0 0 0,2-3 864 0,0 0 128 16,2-2 32-16,3-3 0 0,1-3-832 0,2 0-192 15,3-4 0-15,1 1 0 0,1-3 0 0,2 3 0 16,1-3 0-16,3 5 0 0,1-1 0 0,0 1 0 16,2 2 0-16,2-1 0 0,1 1 0 0,1-2 0 15,3 4 0-15,0 1 0 0,1 1 0 0,-1 3 0 0,0 1 0 16,-2 1 0-16,0 4 0 0,-1 2 0 0,0 3 0 15,1 2 0-15,-3 2 0 0,-2 2 0 0,-3 0 0 0,-1 1 0 32,-2-1-768-32,-2 4-208 0,-3 0-48 0,0 2 0 0,-4-1 832 0,1-7 192 0,-2 1 0 0,-4-2 0 15,0 2 768-15,-2-1 208 0,-1-2 48 0,-2-2 0 16,1 1-832-16,-5 0-192 0,1-4 0 0,2-3 0 16,1-2 0-16,3-3 0 0,2-2 0 0,3 0 0 15,1 0 0-15,1-2 0 0,1-3 0 0,1-1 0 16,2-2 0-16,1 0 0 0,1-1 0 0,3 2 0 15,3 2 0-15,-1 1 0 0,5 3 0 0,-1 0 0 16,1-1 0-16,-1 4 0 0,0-1 0 0,2 2 0 16,-3 3 0-16,2 0 0 0,-2 0 0 0,0 1 0 15,-1 3-1600-15,0 1-352 0,-2 1-80 0,5 5-18032 16</inkml:trace>
  <inkml:trace contextRef="#ctx0" brushRef="#br1" timeOffset="114321.31">16069 8481 12895 0,'0'0'272'0,"0"0"64"0,0 0 16 0,0 0 32 0,0 0-384 0,0 0 0 0,-7 3 0 0,0 0 0 16,-1-2 896-16,3 0 96 0,-4 1 32 0,2 1 0 15,-2-1 0-15,0-2 0 0,-1-1 0 0,0 1 0 16,-1 4 0-16,0-1 0 0,-2-1 0 0,-2 1 0 16,0-1 0-16,1 0 0 0,-1 1 0 0,4 0 0 15,3-3 0-15,-1 0 0 0,1 0 0 0,8 0 0 16,-9 3 0-16,9-3 0 0,-7 2 0 0,7-2 0 16,0 0-832-16,0 0-192 0,0 0 0 0,0 0 0 0,0 0 864 0,0 0 128 15,11 3 32-15,2-1 0 0,-1-2-832 0,4 1-192 16,4-3 0-16,3 2 0 0,0 1 864 0,3-1 128 15,1-1 32-15,2 0 0 0,-4 0-832 0,-6 0-192 16,1-1 0-16,3 1 0 0,1 1 0 0,2 2 0 16,2 0 0-16,2-2 0 0,1-2 0 0,4-2 0 15,2-1 0-15,1 2 0 0,1 0 0 0,-3 2 0 16,-2-1 0-16,0 1 0 0,-4 0 0 0,0-1 0 16,-2-2 0-16,0 2 0 0,-2 1 864 0,0 1 128 15,-2 1 32-15,1 0 0 0,-2-2-832 0,3-1-192 16,-3 0 0-16,-1 1 0 0,-6 1 0 0,1 0 0 15,-4 0 0-15,-3 0 0 0,-1 0 0 0,0 1 0 16,-1 0 0-16,-8-1 0 0,0 0 0 0,0 0 0 0,0 0 0 0,0 0 0 16,0 0 0-16,0 0 0 15,0 0 0-15,-5-1 0 0,-5 0 0 0,2 1 0 16,0 0 0-16,-2 0 0 0,-3 1 0 0,0 0 0 0,-2 0 0 0,-4 1 0 16,-1-2 0-16,-1 0 0 0,-2 0 0 0,0 0 0 15,-1 1 0-15,1 0 0 0,-4 1 0 0,0-1 0 16,-1-1 0-16,-4 0 0 0,-2-3 0 0,-15 1 0 15,-2 3 0-15,15 2 0 0,1-1 0 0,1 0 0 16,1-2 864-16,1 0 128 0,1 1 32 0,2 1 0 16,2-1-832-16,-19 4-192 0,9 1 0 0,9-2 0 15,4-1 0-15,5-2 0 0,5-2 0 0,4 0 0 16,10 1 0-16,0 0 0 0,0 0 0 0,0 0 0 16,0 0 0-16,0 0 0 0,13 0 0 0,4 0 0 0,1-3 0 0,1 0 0 15,2-3 0-15,-6 4 0 0,2 2 0 0,2-2 0 16,1-1 0-16,2 1 0 0,2 0 0 0,4 1 0 15,-2 0 0-15,6-1 0 0,4-1 0 0,3 0 0 16,-1 3 0-16,-1-2 0 0,-3-3 0 0,-2 2 0 16,-3-1 0-16,-1 1 0 0,-3 2 0 0,-4 2 0 15,-1-2 0-15,-2 1 0 0,-3 0 0 0,-3 0 0 16,-2 1 0-16,-3 0 0 0,-7-1 0 0,0 0 0 16,0 0 0-16,0 0 0 0,0 0 0 0,-6 3 0 15,-2-1 0-15,-3 1 0 0,-2 2 0 0,-2-1 0 16,-2-1 0-16,0 1 0 0,-6-2 0 0,-2 0 0 15,-5-1 0-15,-7 0 0 0,-2 0 0 0,-1 1 0 16,2-2 0-16,1 2 0 0,2-2 0 0,-10 2 0 16,9 0 0-16,5-1 0 0,3 2 0 0,6-5 0 15,0-1 0-15,6 3 0 0,4 5 0 0,3-1 0 0,9-4 0 16,0 0 0-16,0 0 0 0,0 0 0 0,0 0 0 0,10-1 0 16,0-2 0-16,2 3 0 0,3 0 0 0,-2 0 0 15,0-2 0-15,4 0 0 16,1-2 0-16,3 0 0 0,2 3 0 0,1 0 0 0,3 1 0 0,4 0 0 15,3-3 0-15,2-1 0 0,0 2 0 0,-2 0 0 16,-2 1 0-16,-4 0 0 0,0 1 0 0,-10 0 0 16,-1-1 0-16,0 0 0 0,-2 0 0 0,-1 1 0 15,0 1 0-15,-6 0 0 0,0 0 0 0,-2 0 0 16,-6-1 0-16,0 0 0 0,0 0 0 0,0 0 0 16,-5 4 0-16,-4 0 0 0,-1-1 0 0,-4 0 0 15,0 3 0-15,-4-2 0 0,-5-2 0 0,3 1 0 0,-4-1 0 0,-6 0 0 16,-4 0 0-16,-1-1 0 0,1 0 0 0,1 2 0 15,-1-2 0-15,-23 2 0 0,11-3 0 0,5 0 0 16,5-1 0-16,5 3 0 0,3 1 0 0,3 0 0 16,0-2 0-16,5 0 0 0,7 0 0 0,2 0 0 15,11-1 0-15,0 0 0 0,0 0 0 0,0 0 0 16,0 0 0-16,6 1 0 16,3-1-768-16,3 0-208 0,0 0-48 0,4 3 0 15,-1 0-2448-15,0-1-496 0,13 2-112 0,-10-3-16 0</inkml:trace>
  <inkml:trace contextRef="#ctx0" brushRef="#br1" timeOffset="116398.81">18211 8572 12895 0,'0'0'272'0,"0"0"64"0,0 0 16 0,-9-3 32 0,2-4-384 0,-2 5 0 16,9 2 0-16,-7-2 0 0,-2-2 1712 0,3 0 272 0,-4 1 48 0,2 2 16 15,-2 2-832-15,1-1-144 0,1 0-48 0,-1 0 0 16,1 0 0-16,-3 2 0 0,0-1 0 0,1 0 0 16,-3-1 0-16,3 0 0 0,2-1 0 0,-1 2 0 15,-2 2 0-15,2-1 0 0,1-1 0 0,8-1 0 16,-7 1 0-16,7-1 0 0,0 0 0 0,0 0 0 15,0 0-816-15,0 0-208 0,0 0 0 0,0 0 0 16,14-1 864-16,1 0 128 0,2 0 32 0,5 0 0 0,2 0-832 0,1-2-192 16,-1 0 0-16,4 1 0 0,1 0 0 0,-1-1 0 15,-1 1 0-15,0 0 0 0,-1-2 0 0,-9 4 0 16,-1-1 0-16,0 1 0 0,-2-2 0 0,-2 0 0 16,-1 1 0-16,-1-1 0 0,-2-1 0 0,-2-1 0 15,-6 4 0-15,0 0 0 0,0 0 0 0,0 0 0 16,0 0 0-16,-10 3 0 0,-1-1 864 0,-8 1 128 15,-2-1 32-15,-5 2 0 0,0-1-832 0,-2 1-192 16,-2 2 0-16,-1-3 0 0,1-1 0 0,-1 2 0 16,2 0 0-16,1 0 0 0,2 0 0 0,2-3 0 15,-1-5 0-15,3 7 0 0,1 1 0 0,4 0 0 16,1 0 0-16,5-3 0 0,0-2 0 0,11 1 0 16,0 0 0-16,0 0 0 0,0 0 0 0,0 0 0 0,8-7 0 15,2 4 0-15,2 2 0 0,4-3 0 0,1-1 0 16,3-1 0-16,0 1 0 0,3-1 0 0,3 1 0 0,0 1 0 15,0 0 0-15,5 1 0 16,3 0 0-16,0-1 0 0,1-3 0 0,-13 1 0 0,2 1 0 0,-1 0 0 16,2 3 0-16,-3 0 0 0,-3-1 0 0,1 0 0 15,-4 2 0-15,-2-1 0 0,-3 0 0 0,-2 2 0 16,-9 0 0-16,0 0 0 0,0 0 0 0,0 0 0 16,0 0 0-16,-6 5 0 0,-5 0 0 0,-2 0 0 15,-2 1 0-15,-13-1 0 0,-2-3 0 0,-4 2 0 16,-3 0 0-16,-4 3 0 0,1 0 0 0,-1-2 0 15,0-4 0-15,4 0 0 0,-2-1 0 0,3 1 0 16,0 0 0-16,-4 3 0 0,0 0 0 0,3-1 0 0,2-2 0 0,5 0 0 16,6 2 0-16,6-2 0 0,6-1 0 0,12 0 0 15,0 0 0-15,0 0 0 0,10-4 0 16,8 2 0-16,7 0 0 0,6 1 0 0,1-3 0 0,1-1 0 16,0 0 0-16,0 4 0 0,1 1 0 0,2 0 0 15,2-2 0-15,1 1 0 0,1-1 0 0,5-1 0 16,2-2 0-16,-14 4 0 0,2-1 864 0,-3 2 128 15,-1 2 32-15,-1-2 0 0,-6-2-832 0,-1 1-192 16,-5 0 0-16,-3 2 0 16,-3 2-768-16,-5 0-208 0,-7-3-48 0,0 0 0 0,0 0 1648 0,-6 3 320 15,-3 0 64-15,-3 0 16 0,-3 0-832 0,-3 1-192 16,-3-1 0-16,-12 1 0 0,-3-2 0 0,-2-1 0 16,-4-1 0-16,2 1 0 0,-2-1 0 0,4 0 0 15,1-3 0-15,2 2 0 0,4 3 0 0,3 0 0 16,4 2 0-16,3-4 0 0,3-2 0 0,4 0 0 15,2 1 0-15,4 0 0 0,8 1 0 0,0 0 0 0,0 0 0 0,0 0 0 32,0 0-1600-32,10-1-352 0,3-3-80 0,4 4-16 15,0 3-816-15,3 0-160 0,0-2-48 0,2-2 0 0</inkml:trace>
  <inkml:trace contextRef="#ctx0" brushRef="#br1" timeOffset="117283.73">19735 8539 16575 0,'0'0'368'0,"0"0"80"0,-7 1 0 0,0-1 16 0,0 0-464 0,-2 2 0 0,-1 0 0 0,0-2 0 16,-2-1 912-16,1-2 96 0,-2 0 16 0,-3 2 0 16,1 2 816-16,0-1 160 0,-1-1 48 0,1 0 0 15,2 0-832-15,0 2-144 0,1-1-48 0,-1 0 0 16,1-1 0-16,-1-1 0 0,2 4 0 0,1-2 0 15,1 0 0-15,3 2 0 0,1 1 0 0,5-3 0 16,0 0 0-16,0 0 0 0,0 0 0 0,8 1 0 16,3 1-816-16,2 0-208 0,2 0 0 0,6-1 0 0,2-1 0 0,4-1 0 15,3 0 0-15,-1 1 0 16,1 1 0-16,-3-1 0 0,1 0 0 0,-2 0 0 0,-1-1 0 0,1 0 0 16,2-3 0-16,0 3 0 0,-2 2 0 0,1 1 0 15,-2-1 0-15,-5-1 0 0,1-1 864 0,-1-1 128 16,-4 1 32-16,-3 1 0 0,-4 0-832 0,0 0-192 15,-3 0 0-15,-6 0 0 0,0 0 0 0,0 0 0 16,-8-1 0-16,-5 2 0 0,-4 3 0 0,-4-1 0 16,-3 0 0-16,-1-1 0 0,-2 1 0 0,1-1 0 15,-13 0 0-15,2-1 0 0,1 0 0 0,-4-1 0 16,-2-2 0-16,-1 0 0 0,2 0 0 0,-1 1 0 16,5-1 0-16,12 1 0 0,4 0 0 0,1-1 0 15,5 2 0-15,4 0 0 0,0 0 864 0,6 2 128 16,5-2 32-16,0 0 0 0,4-3-832 0,8 0-192 0,3-1 0 15,6 2 0-15,1 2 0 0,5 0 0 0,4-1 0 0,2-1 0 16,2 0 0-16,-2-1 0 16,-2 0 0-16,-1 1 0 0,1 0 0 0,-3 2 0 0,-1 0 0 0,0 0 0 15,0 0 0-15,-4-1 0 0,-4-3 0 0,-5 4 0 16,-3 0 0-16,-2 1 0 0,-9-1 0 0,0 0 0 16,0 0 0-16,0 0 0 0,-9 2 0 0,-3-1 0 15,-5 1 0-15,-3 1 0 0,0-1 0 0,-2 1 0 16,0-3 0-16,-3 1 0 0,-4-1 0 0,-2 0 0 15,-2 2 0-15,0-2 0 0,-1-2 0 0,2 2 0 16,2 3 0-16,3-1 0 0,3-2 0 0,3 0 0 16,3 1-768-16,4 1-208 0,2 3-48 0,3-3 0 15,4 0-1632-15,5-2-336 0,0 0-64 0,0 0-16 16</inkml:trace>
  <inkml:trace contextRef="#ctx0" brushRef="#br1" timeOffset="118300.4">20779 8479 12895 0,'0'0'272'0,"0"0"64"0,0 0 16 0,0 0 32 0,0 0-384 0,-7-1 0 16,3-1 0-16,4 2 0 0,-5 2 896 0,-1 0 96 16,1 0 32-16,1-1 0 0,-4-1 0 0,1 0 0 15,1 1 0-15,-2-1 0 0,-2-1 816 0,1 2 160 16,-2 3 48-16,2-1 0 0,-1-1-832 0,-2-1-144 15,-1-2-48-15,2 2 0 0,0 3 0 0,0 0 0 16,-1 0 0-16,2 0 0 0,-1-3-816 0,3 0-208 16,1-1 0-16,7 0 0 0,-3 3 864 0,3-3 128 0,0 0 32 0,0 0 0 15,7 3-832-15,4 0-192 16,4-3 0-16,2 1 0 0,4 1 864 0,2 0 128 0,2-2 32 0,2-2 0 16,2-1-832-16,0-1-192 0,2 0 0 0,1 1 0 15,2-1 0-15,0 1 0 0,3 2 0 0,-4-3 0 16,0 0 0-16,-2 1 0 0,-2 0 0 0,-3 2 0 15,-5-3 0-15,-1 2 0 0,-3 1 0 0,-3 0 0 16,-3-1 864-16,-3 2 128 0,-8 0 32 0,0 0 0 16,0 0-832-16,0 0-192 0,-6 3 0 0,-3 1 0 15,-3 2 0-15,-3-1 0 0,-5-2 0 0,-5 1 0 16,-5 0 0-16,-2 1 0 0,-1 1 0 0,-3-3 0 0,1 0 0 0,-1 0 0 16,3 2 0-16,-1 0 0 0,2-2 0 0,2 0 0 15,2-5 0-15,2 4 0 0,4 0 864 0,3-1 128 16,4-1 32-16,3 0 0 0,4 0-832 0,8 0-192 15,0 0 0-15,0 0 0 0,10 2 0 0,3 0 0 16,6 0 0-16,4 0 0 0,4-5 0 0,3-1 0 16,2 0 0-16,2 1 0 0,1 4 0 0,3-1 0 15,1-1 0-15,1-1 0 0,-2-1 0 0,0 1 0 16,-2-1 0-16,-3 1 0 0,-3 0 0 0,-4 2 0 16,-3 1 0-16,-3-1 0 0,-5-2 0 0,-5 0 0 15,-4 0 0-15,-6 2 0 0,0 0 0 0,0 0 0 16,-9 4 0-16,-3-1 0 0,-5-1 0 0,-1 1 0 15,-4 0 0-15,-4-2 0 0,-3-1 0 0,-5 0 0 16,-5 1 0-16,-1-1 0 0,1-1 0 0,-1 0 0 0,1-2 0 0,2 3 0 16,4 0 0-16,3-1 0 15,2-2 0-15,5 2 0 0,3 5 0 0,5-3 0 0,3 2 0 0,4-1 0 32,8-2-1600-32,0 0-352 0,0 0-80 0,9 5-11472 0,4-2-2304 0</inkml:trace>
  <inkml:trace contextRef="#ctx0" brushRef="#br1" timeOffset="119173.35">22093 8494 12895 0,'0'0'576'0,"0"0"112"16,-7 1-560-16,1-1-128 0,-1 0 0 0,1 0 0 16,-1 5 1664-16,-2-2 320 0,3-1 48 0,-4-2 16 15,1-1 0-15,1 1 0 0,1 1 0 0,-2 1 0 16,-1 1-832-16,2-2-144 0,-3 0-48 0,2 1 0 16,-1 1 0-16,2-2 0 0,0-1 0 0,-1 3 0 0,4-1-816 0,0 1-208 15,5-3 0-15,0 0 0 16,0 0 864-16,6 3 128 0,1 0 32 0,4-1 0 0,3 1 0 0,1 0 0 15,3-1 0-15,1-1 0 0,3-1-832 0,0 0-192 16,3-1 0-16,2-1 0 0,6 1 0 0,-1 1 0 16,-2 0 0-16,3 0 0 0,1-3 0 0,1-1 0 15,-1-1 0-15,1 2 0 0,-5 2 0 0,-4 1 0 16,0 0 0-16,-5 0 0 0,-5-1 0 0,-2 0 0 16,0-2 0-16,-4 2 0 0,-4 1 0 0,-6 0 0 15,0 0 0-15,0 0 0 0,0 0 864 0,0 0 128 16,-8-2 32-16,-4 4 0 0,-3-1-832 0,-4 3-192 15,-6-2 0-15,-5 0 0 0,-5 0 0 0,-2-1 0 16,-1-2 0-16,1 1 0 0,-4-1 0 0,4 1 0 0,-2-1 0 0,4 1 0 16,2-2 0-16,2-2 0 0,4 1 0 0,3 0 0 15,3 3 0-15,5 3 0 16,4-3 0-16,4 0 0 0,8 0 0 0,0 0 0 16,7-2 0-16,5 2 0 0,5 0 0 0,7 0 0 0,2 2 0 0,7-2 0 15,5 0 0-15,5 0 0 0,-1-2 0 0,6 2 0 16,2 2 0-16,0-2 0 0,-2 0 0 0,1 1 0 15,-1 1 0-15,0-1 0 0,2-1 0 0,-2 1 0 16,4 0 0-16,-4 2 0 0,-2 2 0 0,-7-2 0 16,-6-2 0-16,-3-1 0 0,-7 1 0 0,-2 0 0 15,-6 1 0-15,-4-1 0 0,-2-1 0 0,-9 0 0 16,0 0 0-16,0 7 0 0,-3-1 0 0,-6-2-13616 16,-4 0-2768-16</inkml:trace>
  <inkml:trace contextRef="#ctx0" brushRef="#br1" timeOffset="121287.91">7020 13969 16575 0,'0'0'368'0,"0"0"80"0,0 0 0 0,0 0 16 0,0 0-464 0,0 0 0 16,-8-3 0-16,3 1 0 0,5 2 912 0,0 0 96 15,-8 0 16-15,8 0 0 0,-9 1 816 0,9-1 160 16,-8-1 48-16,8 1 0 0,0 0-832 0,-8 1-144 16,8-1-48-16,0 0 0 0,0 0 0 0,0 0 0 15,0 0 0-15,0 0 0 0,0 0-816 0,0 0-208 16,0 0 0-16,0 0 0 0,11-4 864 0,2 1 128 15,1-2 32-15,3 2 0 0,4 2-832 0,2 0-192 16,4-4 0-16,0 4 0 0,3 2 864 0,-8 0 128 16,1-1 32-16,5 0 0 0,0-2-832 0,2-1-192 15,0 1 0-15,-3 0 0 0,1 0 0 0,-2-3 0 16,-2 1 0-16,-1 1 0 0,-2 2 0 0,-1-1 0 0,-3-1 0 0,-3 2 0 16,-4 2 0-16,-3 2 0 15,-7-3 0-15,0 0 0 0,0 0 0 0,0 0 0 0,0 0 0 0,0 0 0 16,-7 4 0-16,-3 0 0 0,-3-1 0 0,-4 2 0 15,-2 0 0-15,-4 0 0 0,-4-1 0 0,-5-2 0 16,-2 2 864-16,-15 0 128 0,9 2 32 0,0-3 0 16,-4-2-832-16,5 1-192 0,2 1 0 0,5 1 0 15,4-2 0-15,2-2 0 0,4 0 0 0,4-2 0 16,3 1 0-16,6 1 0 0,9 0 0 0,0 0 0 16,0 0 0-16,0 0 0 0,0 0 0 0,14-5 0 15,5 2 0-15,5 0 0 0,5-1 0 0,3 1 0 16,6 0 0-16,-10 1 0 0,5 0 0 0,5 1 0 0,-1 0 0 15,4 0 0-15,-4 1 0 0,2-2 0 16,-4 0 0-16,-1 1 0 0,-2 0 0 0,-5-1 0 0,-3 1 0 16,-6 1 0-16,-6 0 0 0,-2 0 0 0,0 0 0 0,-10 0 0 15,0 0 0-15,0 0 0 0,-6 3 0 0,-2-1 0 16,-4 0 0-16,-3 0 0 0,-3-2 0 0,-4 1 0 16,-4 1 0-16,-3 1 0 0,-4-1 0 0,-15-1 0 15,2-2 0-15,1 1 0 0,3 1 864 0,4-1 128 16,-1-2 32-16,5 2 0 0,2 2-832 0,6 0-192 15,4-2 0-15,2 0 0 0,6-1 0 0,5 1 0 16,9 0 0-16,0 0 0 0,0 0 0 0,0 0 0 16,0 0 0-16,12 0 0 15,4 0-1600-15,3 0-352 0,7-1-80 0,-8 1-11472 16,7 0-2304-16</inkml:trace>
  <inkml:trace contextRef="#ctx0" brushRef="#br1" timeOffset="122100.37">8397 13888 16575 0,'0'0'368'0,"0"0"80"0,0 0 0 0,0 8 16 0,-8-8-464 0,-1 0 0 16,0 0 0-16,0 2 0 0,-2-1 1728 0,0 0 256 16,-2-2 64-16,1 2 0 0,0 2-832 0,0 0-144 15,-2 0-48-15,0-1 0 0,-2-1 832 0,-4 1 144 16,3 1 48-16,1 0 0 0,2-2-1648 0,5 0-400 16,9-1 0-16,0 0 0 0,-7 3 896 0,7-3 112 0,0 0 16 0,0 0 0 15,6 0 0-15,5-1 0 0,5-1 0 0,3-2 0 16,4 3-832-16,4-1-192 0,1 2 0 15,2-2 0-15,1-1 0 0,0 0 0 0,2 1 0 0,13-1 0 16,-2-3 0-16,-7 3 0 0,-3 0 0 0,-8 0 0 16,2-1 0-16,2 1 0 0,0 1 0 0,-5 0 0 15,-1-1 0-15,-3 2 0 0,-3 0 0 0,-4-1 0 16,-3-1 0-16,-1 0 0 0,-3 3 0 0,-7 0 0 16,0 0 0-16,0 0 0 0,0 0 0 0,0 0 0 15,-9 6 864-15,-2-1 128 0,-5-1 32 0,-13 1 0 16,-3 1-832-16,-1-1-192 0,-1 0 0 0,0-2 0 15,-2-1 0-15,1 0 0 0,-2 3 0 0,0-2 0 16,2-3 0-16,-1 1 0 0,2-1 0 0,3 2 0 16,4 1 0-16,3-1 0 0,6 0 0 0,3 0 0 0,4-1 0 0,11-1 0 15,0 0 0-15,0 0 0 0,0 0 0 16,15-2 0-16,5 3 0 0,4-2 0 0,2-2 0 0,4 1 0 16,3-3 0-16,2 5 0 0,2 2 0 0,1-4 0 15,-4 1 0-15,-5 0 0 0,2 0 0 0,1 1 0 16,2 1 0-16,-1 0 0 0,-3-3 0 0,-2-1 0 15,-5 3 0-15,-3 1 0 0,-5-4 0 0,-4 3 0 16,-2 0 0-16,-3 0 0 0,-6 0 0 0,0 0 0 16,0 0 0-16,-5 5 0 0,-4-2 864 0,-2 2 128 15,-5-3 32-15,-15 0 0 0,-4 2-832 0,2-1-192 16,0-3 0-16,-2 0 0 0,0 0 0 0,-1-2 0 16,2-1 0-16,2 2 0 0,1 0 0 0,4-1 0 0,2-3 0 15,2 3 0-15,4 1 0 0,3 1 0 16,4 1 0-16,5-1 0 15,7 0-2416-15,0 0-528 0,0 0-96 0,13-1-16000 0</inkml:trace>
  <inkml:trace contextRef="#ctx0" brushRef="#br1" timeOffset="122867.12">9904 13900 16575 0,'0'0'368'0,"0"0"80"0,0 0 0 0,0 0 16 0,-1 12-464 0,-7-10 0 15,0 1 0-15,1 1 0 0,-2-2 1728 0,-1 0 256 0,-1 1 64 0,0 0 0 16,-2-1-832-16,1 0-144 0,-2 0-48 0,2 1 0 15,2 1 832-15,-2-3 144 0,2-2 48 0,2 1 0 16,1 1-832-16,1 2-144 0,6-3-48 0,0 0 0 16,0 0 0-16,0 0 0 0,0 0 0 0,0 0 0 15,10-2-816-15,0 0-208 0,3 0 0 0,4 2 0 16,2 2 864-16,3-2 128 0,3-2 32 0,0 0 0 16,1 2-832-16,-2 0-192 0,2-1 0 0,2 0 0 15,1 0 0-15,-1-1 0 0,-1 0 0 0,0 0 0 16,-4-1 0-16,-2 1 0 0,-4 1 0 0,-2 0 0 15,-1-1 0-15,-6 0 0 0,-1-1 0 0,-7 3 0 16,0 0 0-16,0 0 0 0,0 0 0 0,-7 5 0 16,-3 1 0-16,-6 1 0 0,-7-2 0 0,-3 1 0 15,-6-4 0-15,-1 0 0 0,-1-1 0 0,-1 1 0 16,-2 1 0-16,1-1 0 0,1-1 0 0,0 0 0 0,1 3 0 0,1-3 0 16,0 1 0-16,3-1 0 0,3-1 0 0,5 0 0 15,6 1 0-15,4-1 0 0,5-1 864 0,7 1 128 16,0 0 32-16,7-1 0 0,5 0-832 0,4 0-192 15,4 1 0-15,3-1 0 0,4 1 0 0,2-3 0 16,6 2 0-16,-2 0 0 0,-2 0 0 0,6 1 0 16,3 0 0-16,1 0 0 0,-1-1 0 0,-3 0 0 15,-4 1 0-15,-3 0 0 0,-5 0 0 0,-5-1 0 16,-5-1 0-16,-3-1 0 0,-3 3 0 0,-9 0 0 16,0 0 0-16,0 0 0 0,0 0 0 0,-10 0 0 15,-2 1 0-15,-3-1 0 0,-5 0 0 0,-3 0 0 0,-5-1 0 16,-8 0 0-1,9 1-768-15,2-1-208 0,8-2-48 0,4 2 0 16,3 1-816-16,10 0-160 0,0 0-48 0,0 0 0 0</inkml:trace>
  <inkml:trace contextRef="#ctx0" brushRef="#br1" timeOffset="123602.83">11375 13949 16575 0,'0'0'736'0,"-8"-1"160"0,-1 1-720 0,0-2-176 16,0 1 0-16,1 1 0 0,8 0 848 0,-11 1 144 16,-5 1 32-16,2-2 0 0,-1 0 816 0,-1 2 160 15,2 3 48-15,0-2 0 0,-1-1-832 0,0 2-144 16,-1-4-48-16,2 3 0 0,1 0 832 0,1 0 144 15,1-1 48-15,1-1 0 0,1 0-832 0,9-1-144 0,0 0-48 0,0 0 0 16,0 0-816-16,0 0-208 0,9 0 0 0,5-1 0 16,3-3 864-16,5 1 128 0,4 0 32 0,5 1 0 15,3 2-832-15,1-3-192 16,2 2 0-16,0 0 0 0,3 0 0 0,-2 1 0 0,1 1 0 0,-5-2 0 16,-2-4 0-16,-2 1 0 0,-1 4 0 0,-4 0 0 15,-3-1 0-15,-3-2 0 0,-3 1 0 0,-5 2 0 16,-11 0 0-16,0 0 0 0,0 0 0 0,-7 3 0 15,-3 1 0-15,-6 1 0 0,-6-2 0 0,-2 3 0 16,-3-1 0-16,-6 1 0 0,-4-1 0 0,10-2 0 16,-9 0 864-16,-1-1 128 0,1 0 32 0,-2 2 0 15,-1 0-832-15,1 0-192 0,2-4 0 0,6 1 0 16,2 1 0-16,6 1 0 0,2-1 0 0,8-2 0 0,1 0 0 0,8 0 0 16,3 0 0-16,0 0 0 0,8-6 0 0,6 3 0 15,5 0 0-15,5 0 0 0,5 2 0 0,6-3 0 16,1 1 0-16,2-1 0 0,5 3 0 0,-3 1 0 15,-1 1 0-15,0-2 0 0,-1 0 0 0,-1-1 0 16,-2-1 0-16,-3 2 0 0,-5-2 0 0,-4 2 0 16,-4 0 0-16,-6 1 0 0,-4 2 0 0,-9-2 0 15,0 0 0-15,0 0 0 0,-6 1 0 0,-5 2 0 16,-5 0 0-16,-4 0 0 0,-3-1 0 0,-2 1 0 16,-3-1 0-16,0 1 0 0,-3-1 0 0,1-1 0 15,2 1 0-15,-10 0 0 16,8 0-768-16,8-1-208 0,2-2-48 0,10 0 0 15,10 1-1632-15,0 0-336 0,0 0-64 0,21-6-14352 0</inkml:trace>
  <inkml:trace contextRef="#ctx0" brushRef="#br1" timeOffset="124296.93">12790 13975 20271 0,'-10'2'448'0,"10"-2"80"0,-11 2 32 0,5-2 16 0,-4 1-576 0,1 1 0 16,0 2 0-16,-1-3 0 0,2-1 928 0,-5 0 80 16,4 0 16-16,1 0 0 0,-1 1 816 0,2-1 160 15,-2 0 48-15,1-1 0 0,-2 2-832 0,4 0-144 16,0 0-48-16,6-1 0 0,0 0 832 0,0 0 144 15,0 0 48-15,0 0 0 0,9-4-1648 0,5 0-400 16,1 1 0-16,5 3 0 0,4 0 896 0,5-2 112 0,2-2 16 16,1 2 0-16,2 1-832 0,-1 0-192 0,1-1 0 15,1-1 0-15,0 0 0 0,-1 2 0 0,-1 1 0 0,0-1 0 16,0-1 0-16,-2 0 0 0,-3-2 0 0,-5 2 0 16,-2 1 0-16,-7 1 0 0,-6-3 0 0,-8 3 0 15,0 0 0-15,0 0 0 0,-8 3 0 0,-6 0 0 16,-5 1 0-16,-5 0 0 0,-6 3 0 0,-3-2 0 15,-1 1 0-15,-3-1 0 0,-1 1 0 0,1-3 0 16,-3 0 0-16,-1 0 0 0,1-2 0 0,-2 1 0 16,3 0 864-16,6 0 128 0,7-1 32 0,1 0 0 15,6 3-832-15,4-4-192 0,4 0 0 0,5 0 0 16,6 0 0-16,0 0 0 0,6-5 0 0,5 3 0 0,2-1 0 16,4-2 0-16,9 2 0 0,1 1 0 0,4 1 0 0,0 1 0 15,0-3 0-15,-2 0 0 0,1 1 0 0,0 0 0 16,-2 2 0-16,0 0 0 0,-4-2 0 0,0 0 0 15,-4 3 0-15,-3-1 0 0,-5-1 0 0,-4-1 0 16,-8 2 0-16,0 0 0 0,0 0 0 0,0 0 0 16,-5 0 0-16,-9 4 0 15,-5 0-768-15,0 2-208 0,-2-1-48 0,3 2 0 16,-1-1-816-16,4 1-160 0,2-4-48 0,8-2 0 0</inkml:trace>
  <inkml:trace contextRef="#ctx0" brushRef="#br1" timeOffset="125148.72">14508 13896 20271 0,'0'0'448'0,"-11"2"80"0,-4-1 32 0,4-1 16 0,-1-3-576 0,-2 2 0 16,-2 1 0-16,0 3 0 0,-2-3 928 0,1 0 80 15,-2 1 16-15,2-1 0 0,-2-1 816 0,1 1 160 16,0 0 48-16,2 0 0 0,0 0-832 0,3 0-144 0,3 0-48 0,0 1 0 16,5-1 832-16,5 0 144 0,0 0 48 0,0 0 0 15,0 0-1648-15,9-4-400 0,4 0 0 16,3 0 0-16,5 0 896 0,4 1 112 0,1 0 16 0,5-2 0 16,1 2-832-16,2 1-192 0,2 0 0 0,1-1 0 15,2 0 0-15,-1 1 0 0,0 1 0 0,-2-1 0 16,-2-2 0-16,-4 2 0 0,-4 1 0 0,0 1 0 15,-5 1 0-15,-5 0 0 0,-4 0 0 0,-3 1 0 16,-4 2 0-16,-5-4 0 0,0 0 0 0,-4 5 0 16,-5 0 0-16,-4 0 0 0,-5 2 0 0,-5-1 0 15,-5 2 864-15,-5-1 128 0,-6 0 32 0,0 2 0 16,-2 0-832-16,0 0-192 0,-1-5 0 0,0 2 0 16,1-1 0-16,1 1 0 0,1-2 0 0,1 2 0 15,4-4 0-15,1 1 0 0,6-2 0 0,2 1 0 0,7-3 0 0,5 1 0 16,3 0 0-16,10 0 0 0,0 0 0 0,6-2 0 15,7-3 0-15,5 1 0 0,5 1 0 0,6 1 0 16,3-2 0-16,5 1 0 0,0-1 0 0,4-1 0 16,1 2 0-16,3 0 0 0,3-1 0 0,2 1 0 15,-4 0 0-15,-3 1 0 0,-3 2 0 0,-4 0 0 16,-3 0 0-16,-7 1 0 0,-3 1 0 0,-6 1 0 16,-6-1 0-16,-3 2 0 0,-8-4 0 0,0 0 0 15,0 0 0-15,-9 2 0 0,-3 1 0 0,-7 1 0 16,-3 0 0-16,-4-1 0 0,-6 1 0 0,-2-1 0 15,-3-1 0-15,-1 1 0 0,0 1 0 0,1-1 0 16,2 0 0-16,2 1 0 0,2 0 0 0,6-2 0 16,5 0 0-16,0 2 0 15,6-1-1600-15,14-3-352 0,0 0-80 0,5 2-11472 16,6 0-2304-16</inkml:trace>
  <inkml:trace contextRef="#ctx0" brushRef="#br1" timeOffset="125915.08">16190 14050 16575 0,'0'0'368'0,"-8"3"80"0,-5-3 0 0,6-1 16 0,-2-3-464 0,-2 2 0 16,0 1 0-16,-2 0 0 0,0-2 912 0,-3-1 96 0,-1 1 16 15,-1 0 0-15,-1 2 816 0,-1-2 160 16,1 1 48-16,-12-1 0 0,2 2-832 0,6 1-144 0,3 1-48 0,3-1 0 16,-1-3 0-16,3 3 0 0,3 2 0 0,3 0 0 15,9-2 0-15,0 0 0 0,-7-4 0 0,7 4 0 16,0 0 0-16,0 0 0 0,15-5 0 0,1 1 0 15,2-1-816-15,7 2-208 0,7-1 0 0,2 0 0 16,2 2 864-16,2 1 128 0,-3 0 32 0,1 0 0 16,0-2-832-16,0-2-192 0,1 0 0 0,2 1 0 15,-1 0 0-15,2 1 0 0,-1-1 0 0,-2 2 0 16,-6 2 0-16,-4 1 0 0,-10 3 0 0,-2-4 0 16,-6-3 0-16,-9 3 0 0,0 0 0 0,0 0 0 15,-8 3 0-15,-4 0 0 0,-7 0 0 0,-6 3 0 16,-7 0 0-16,-3 0 0 0,-3-3 0 0,0 1 0 0,-1 3 864 15,1 1 128-15,3-4 32 0,-2 1 0 0,2-4-832 0,0 2-192 16,-3-1 0-16,3 0 0 0,2-2 0 0,5 0 0 16,2 0 0-16,10 0 0 0,6 1 0 0,10-1 0 15,0 0 0-15,0 0 0 0,0 0 0 0,12-3 0 16,7-2 0-16,4 1 0 0,5 2 0 0,4 1 0 16,1-1 0-16,1 1 0 0,1 1 0 0,-4-4 0 15,2 1 0-15,3 1 0 0,0 0 0 0,0 0 0 16,1 0 0-16,-3 2 0 0,-1 4 0 0,-6-2 0 15,-4-2 0-15,-7 0 0 0,-3 1 0 0,-13-1 0 16,0 0 0-16,0 0 0 0,0 0 0 0,0 0 0 16,-13 3 0-16,-2 2 0 15,-1-1-768-15,-4-1-208 0,-2 1-48 0,1 0 0 16,5 2-816-16,0-3-160 0,2-1-48 0,4 0-16384 0</inkml:trace>
  <inkml:trace contextRef="#ctx0" brushRef="#br1" timeOffset="126648.25">17827 13910 12895 0,'-30'1'576'0,"13"-1"112"0,-2-1-560 0,-2-2-128 16,-1 1 0-16,-1 1 0 0,-1 1 1664 0,2 1 320 15,0-3 48-15,2-1 16 0,-2 2-832 0,2 1-144 16,1 3-48-16,2-1 0 0,-2-3 0 0,3 2 0 16,0 2 0-16,5 1 0 0,-1-3 0 0,4-1 0 0,1 0 0 0,7 0 0 15,0 0 0-15,0 0 0 0,0 0 0 0,11-2 0 16,0-2 0-16,4 1 0 0,4 0 0 0,1-2 0 15,4 0 0-15,4-1 0 0,1 3 0 0,5-1 0 16,4-2-816-16,1 0-208 0,2-3 0 0,1 4 0 16,-3 3 0-16,1-1 0 0,-6-5 0 0,-1 4 0 15,-3-1 864-15,-4 2 128 0,-4 2 32 0,-4-1 0 16,-5 2-832-16,-4-1-192 0,-9 1 0 0,0 0 0 16,0 0 0-16,-8 4 0 0,-4-1 0 0,-6 2 0 15,-5-1 0-15,-4 1 0 0,-6-2 0 0,-7 1 0 16,-6 3 0-16,-2 1 0 0,-2-1 0 0,2-1 0 15,0-2 0-15,4 2 0 0,3-1 0 0,3 0 0 0,3-3 0 0,1 3 0 16,3 0 0-16,6-1 0 0,5 2 0 0,7-3 0 16,2-1 0-16,11-2 0 0,0 0 0 0,5 8 0 15,5-5 0-15,7-2 0 0,3-3 0 0,4 1 0 16,3 0 0-16,2 1 0 0,3 0 0 0,3-2 0 16,1-1 0-16,4 2 0 0,-1 1 0 0,3-1 0 15,2 0 0-15,0 1 0 0,-5 0 864 0,-4 0 128 16,-4 0 32-16,-6 0 0 0,-6-1-832 0,-4 1-192 15,-3 1 0-15,-2 1 0 16,-10-2-768-16,0 0-208 0,0 0-48 0,0 0 0 16,0 0 0-16,0 0 0 0,-10 2 0 0,1 2 0 15,2-1-1632-15,7-3-336 0,-12-3-64 0,12 3-16 0</inkml:trace>
  <inkml:trace contextRef="#ctx0" brushRef="#br1" timeOffset="127322.71">19334 13999 16575 0,'-17'-5'368'0,"9"3"80"0,-5-1 0 0,-2 0 16 0,-1-2-464 0,-3 3 0 16,-2-2 0-16,-11-1 0 0,2 2 912 0,0 0 96 15,0 0 16-15,3 2 0 0,-2 0 816 0,3 0 160 16,-1-1 48-16,2 2 0 0,0 2-832 0,3-2-144 15,1-1-48-15,3 1 0 0,3 1 0 0,3 0 0 16,1-2 0-16,11 1 0 0,0 0 0 0,0 0 0 16,0 0 0-16,6 6 0 0,5-3 0 0,5-1 0 15,3 1 0-15,8-3 0 0,4-1-816 0,3-2-208 16,2 1 0-16,4 1 0 0,3 2 0 0,1-1 0 16,-4-1 0-16,1 1 0 0,-4 1 864 0,2-1 128 0,-1-2 32 0,3 2 0 15,2-3-832-15,-7 2-192 0,-4-1 0 16,-3 1 0-16,-1-2 0 0,-9 0 0 0,-7 1 0 0,-3 1 0 15,-9 1 0-15,0 0 0 0,0 0 0 0,-9 2 0 16,-3 3 0-16,-4-1 0 0,-4-2 0 0,-8 2 0 16,-4-1 0-16,-1 2 0 0,-4 1 0 0,-15 2 0 15,4-7 0-15,-1 1 0 0,-2 2 0 0,2-3 0 16,3 2 0-16,2-1 0 0,5 0 0 0,2 0 0 16,6 2 0-16,8-2 0 0,7 0 0 0,5 0 0 15,4-2 0-15,7 0 0 0,0 0 0 0,0 0 0 16,16-3 0-16,3 2 0 0,8 1 0 0,5 0 0 15,5-2 864-15,5 0 128 0,2 1 32 0,2 1 0 16,-4 3-832-16,1-1-192 0,-1-1 0 0,2-1 0 0,2-1 0 0,0 1 0 16,-3 0 0-16,-1 2 0 0,-3 1 0 0,-13-1 0 15,-2 0 0-15,-3-1 0 0,-5 0 0 0,-4 0 0 16,-3-1 0-16,-1 0 0 16,-8 0-768-16,0 0-208 0,0 0-48 0,0 0 0 15,-8-1-1632-15,-2 2-336 0,-2 2-64 0,-4-3-14352 16</inkml:trace>
  <inkml:trace contextRef="#ctx0" brushRef="#br1" timeOffset="128072.41">20616 13955 20271 0,'0'0'448'0,"0"0"80"0,-5 0 32 0,-5-1 16 16,1 0-576-16,-5 1 0 0,0 1 0 0,-5-2 0 0,1-2 1744 0,2 2 240 15,3 0 64-15,0 1 0 0,1-2-832 0,4 2-144 16,8 0-48-16,0 0 0 0,0 0 832 0,0 0 144 15,0 0 48-15,0 0 0 0,12 3-1648 0,1-2-400 16,4 0 0-16,5-1 0 0,-1-1 896 0,6 1 112 16,2 3 16-16,1-3 0 0,4-2-832 0,-1 0-192 15,2 1 0-15,1-1 0 0,0 1 0 0,2 1 0 16,0 0 0-16,1 0 0 0,-1 1 864 0,-6-1 128 16,-2 0 32-16,-7 0 0 0,-3 0-832 0,-6 0-192 15,-3 0 0-15,-3 2 0 0,-8-2 0 0,0 0 0 0,-8 2 0 16,-3 2 0-16,-5 0 0 0,-9 2 0 0,-5-4 0 0,-6 1 0 15,-1 1 0-15,0 2 0 0,-4-2 0 0,1 0 0 16,2-2 0-16,2 0 0 0,-2 1 0 0,-10-2 0 16,5-1 0-16,10 0 0 0,11 0 0 0,4 0 0 15,5 2 0-15,13-2 0 0,0 0 0 0,0 0 0 16,7 3 0-16,4-1 0 0,5 0 0 0,5 2 0 16,2-2 864-16,6-1 128 0,-1 0 32 0,6-1 0 15,1-1-832-15,1 0-192 0,0-1 0 0,0 0 0 16,6 1 0-16,-3 1 0 0,-1 0 0 0,-3 3 0 15,-2-1 0-15,-4 0 0 0,-6 0 0 0,-2 0 0 16,-7-4 0-16,-4 2 0 0,-2 1 0 0,-8-1 0 16,0 0 0-16,0 0 0 0,0 0 0 0,-8-2 0 0,-2 1 0 15,-4 0 0-15,-6 0 0 0,-1-1 0 16,-2-1-768-16,-3 2-208 0,2 1-48 0,2 0 0 16,3-1-816-16,0 1-160 0,4 1-48 0,3 3-10368 15,2-1-2096-15</inkml:trace>
  <inkml:trace contextRef="#ctx0" brushRef="#br1" timeOffset="128959.44">21820 13986 16575 0,'0'0'368'0,"0"0"80"0,-5 2 0 0,-2 0 16 0,-2-1-464 0,1 2 0 16,0-2 0-16,-3 3 0 0,-1 0 912 0,0 1 96 15,0-2 16-15,-2-1 0 0,-1 0 816 0,2 0 160 0,1 2 48 0,2-2 0 16,2 0-832-16,3-2-144 0,5 0-48 0,0 0 0 16,0 0 0-16,0 0 0 0,0 0 0 0,9 0 0 15,5-3 0-15,4 2 0 0,4 0 0 0,7 0 0 16,3 1 0-16,2 0 0 0,3 1 0 0,1 0 0 16,-4 0-816-16,0-1-208 0,0-1 0 0,3 0 0 15,3-2 0-15,1 1 0 0,1-1 0 0,-3 1 0 16,1 2 0-16,-5 0 0 0,-2-2 0 0,-7 0 0 15,-4 0 0-15,-7 1 0 0,-5 1 0 0,-10 0 0 16,0 0 0-16,-7-1 0 0,-7 1 0 0,-6 0 0 0,-3 0 0 16,-7 0 0-16,-4 0 0 0,-5 1 0 15,1 1 0-15,-2 3 0 0,4-3 0 0,0-2 0 16,-2-2 0-16,0 0 0 0,-3 0 0 0,4 1 0 0,4-2 0 0,4 1 0 16,4 1 0-16,7 1 0 0,4 0 864 0,4-1 128 15,5 0 32-15,5 1 0 0,0 0-832 0,11 0-192 16,7 0 0-16,3 0 0 0,6-2 0 0,-1 1 0 15,3 1 0-15,0-2 0 0,0 1 0 0,-1-1 0 16,1-1 0-16,2-1 0 0,2 3 0 0,2 0 0 16,1-2 0-16,-2 1 0 0,-4-1 0 0,-3 1 0 15,-2 1 0-15,-4 0 0 0,-3-1 0 0,-4 0 0 16,-4 2 0-16,-4-4 0 0,-6 4 0 0,0 0 0 16,-3-5 0-16,-3 0 0 15,0 3-768-15,-4-1-208 0,-2 0-48 0,1 0 0 16,1 2-3264-16,-1 1-672 0,-9 1-128 0,5-5-32 0</inkml:trace>
  <inkml:trace contextRef="#ctx0" brushRef="#br1" timeOffset="129725.34">23325 13926 20271 0,'-10'5'448'0,"-4"-3"80"0,-3-4 32 0,1 2 16 0,-3 2-576 0,2-1 0 15,-1 0 0-15,-1-1 0 0,1 0 1744 0,0-1 240 16,0 1 64-16,3 0 0 0,2 0-832 0,1 0-144 15,4 0-48-15,1 0 0 0,7 0 0 0,0 0 0 16,0 0 0-16,6 0 0 0,3 1 0 0,5 0 0 0,6 0 0 0,2 0 0 16,1-1-816-16,4 1-208 0,4 0 0 0,0 1 0 15,0-1 864-15,-2-1 128 0,0-1 32 0,1 1 0 16,1-2-832-16,-1 2-192 0,2 0 0 0,2 0 0 16,-1 0 0-16,-1 0 0 0,-2 0 0 0,-5-1 0 15,-2-1 0-15,-4 0 0 0,-6 1 0 0,-3 0 0 16,-10 1 0-16,0 0 0 0,-6 0 0 0,-7 0 0 15,-6-2 0-15,-7 2 0 0,-4-3 0 0,-6 3 0 16,-2 1 0-16,-6 3 0 0,-2-3 0 0,-3 1 0 16,-6 1 0-16,1 0 0 0,0-5 0 0,4 1 0 15,3 0 0-15,5 1 0 0,4 1 0 0,8 2 0 16,4-2 0-16,5-1 0 0,6-1 0 0,5 3 0 0,5 2 864 0,5-4 128 16,0 0 32-16,13 5 0 0,3-1-832 15,10 0-192-15,7 1 0 0,4-3 0 0,1-1 0 0,6 1 0 16,4 0 0-16,-1 2 0 0,-2-2 0 0,1-1 0 15,1-2 0-15,1 1 0 0,3 1 0 0,-2 0 0 16,1-2 0-16,-4 1 0 0,-4 0 0 0,-6 0 0 16,-6 0 0-16,-5-1 0 0,-8 1 864 0,-2 0 128 15,-5 0 32-15,-5 0 0 0,-5 0-832 0,0 0-192 16,-9 0 0-16,-4-2 0 0,-6 1 0 0,-4 0 0 16,-6-2 0-16,-5 1 0 0,-3 0 0 0,1 1 0 15,-3 1 0-15,4 0 0 16,1-1-768-16,3 0-208 0,3 3-48 0,1-1 0 15,4 0-816-15,1 1-160 0,4 0-48 0,-4 4-16384 0</inkml:trace>
  <inkml:trace contextRef="#ctx0" brushRef="#br0" timeOffset="143012.22">1559 4584 9215 0,'0'0'192'0,"0"0"64"0,3 10 0 0,-3-10 0 0,0 0-256 0,0 0 0 16,0 10 0-16,0-10 0 0,0 0 864 0,0 0 128 15,2 7 32-15,-2-7 0 0,0 0 0 0,0 0 0 16,0 0 0-16,0 0 0 0,0 0 0 0,0 0 0 15,0 0 0-15,0 0 0 0,0 0 0 0,0 0 0 16,0 0 0-16,3-6 0 0,0-3-832 0,2-2-192 16,-1-3 0-16,0 0 0 0,0 1 864 0,2-1 128 15,0 0 32-15,0-2 0 0,1 0-832 0,1-1-192 16,-1-3 0-16,1 3 0 0,-2-2 0 0,3-1 0 16,2 0 0-16,-1 1 0 0,-3-1 864 0,2-1 128 0,-4 0 32 15,5 2 0-15,0 2-832 0,-1 0-192 16,0 2 0-16,1 2 0 0,1 1 0 0,-3 4 0 0,-8 8 0 0,8-7 0 15,-1 0 0-15,-7 7 0 0,0 0 0 0,10 5 0 16,-1 2 0-16,-2 1 0 0,0 3 0 0,-1 4 0 16,6 2 0-16,-3 4 0 0,1 1 0 0,1 1 0 15,-1 2 0-15,1 0 0 0,1-1 0 0,-2 0 0 16,1-1 0-16,0 2 0 0,0-1 0 0,1-1 0 16,-2 0 0-16,1-1 0 0,-3-1 0 0,2 1 0 15,-5-1 0-15,4-1 0 0,-5-3 0 0,2 0 0 16,-1-4 0-16,-1 1 0 0,0-1 0 0,-1-1 0 0,1-2 0 0,-3 0 0 15,0-1 0-15,-1-9 0 0,3 10 0 0,-3-10 0 16,0 0 0-16,0 0 0 16,0 0-2416-16,0 0-528 0,0 0-96 0,0 0-32 0</inkml:trace>
  <inkml:trace contextRef="#ctx0" brushRef="#br0" timeOffset="145099.85">1819 4398 12895 0,'0'0'272'0,"0"0"64"0,0 0 16 0,6-7 32 0,-3 0-384 0,-3 7 0 0,0 0 0 0,0 0 0 16,0 0 0-16,0 0 0 16,0 0 0-16,0 0 0 0,0 0 1712 0,0 0 272 0,0 0 48 0,-2 8 16 15,2-8-832-15,-4 14-144 0,0 0-48 0,0 1 0 16,2 1-816-16,1 0-208 0,-3 2 0 0,1 2 0 16,1-1 864-16,1 4 128 0,1 1 32 0,-1 2 0 15,0 3-832-15,1 1-192 0,1 3 0 0,0 1 0 16,0-1 864-16,1 5 128 0,3-2 32 0,-4 0 0 15,-1 0-832-15,0 0-192 0,0 1 0 0,1 0 0 16,0-3 0-16,1-1 0 0,-1 0 0 0,3 1 0 0,-1 0 0 0,1 0 0 16,-1 0 0-16,0 0 0 0,0 0 864 0,-1 2 128 15,1 0 32-15,-1 1 0 0,2 2-832 0,1-1-192 16,0 1 0-16,-3-1 0 0,2 1 0 0,0-3 0 16,2 3 0-16,-3-1 0 0,0 2 0 0,3-1 0 15,-2 0 0-15,-1 1 0 0,1 0 0 0,0 0 0 16,2-2 0-16,-2 0 0 0,-1-1 0 0,3 0 0 15,-2-4 0-15,1-8 0 0,-2 2 0 0,1 3 0 16,0 4 0-16,0 13 0 0,-1-4 864 0,3-2 128 16,-2-4 32-16,-1 1 0 0,1-3-832 0,-1-1-192 15,-2-1 0-15,2-9 0 0,1 1 0 0,-1 4 0 16,1 0 0-16,-1 1 0 0,0 2 0 0,1 0 0 16,1 1 0-16,-3 0 0 0,2-2 0 0,1-1 0 0,0-2 0 15,0 13 0-15,-1-4 256 0,2-3 16 0,-4 1 0 0,1-6 0 16,0 1-272-16,1 1 160 0,0-2-160 0,-2 1 128 15,2 0-128-15,-1 0 128 0,-1 0-128 0,1 0 128 16,0-2-128-16,-3-2 160 0,1 3-160 0,1-3 160 16,0 0-160-16,-1 0 192 0,-1 0-192 0,2 0 192 15,3 1-192-15,-3 1 192 0,0 0-192 0,-1 1 192 16,0-2-192-16,0 2 0 0,-1-2 144 0,2 1-144 16,0-2 128-16,0 2-128 0,1-2 128 0,-3 1-128 15,-1 0 128-15,1 0-128 0,0 1 128 0,2 0-128 16,-1 0 128-16,1 2-128 0,-2 2 128 0,-2-2-128 15,1 0 128-15,1 0-128 0,-1 1 128 0,0 0-128 0,-2 1 128 16,0-1-128-16,-2-1 128 0,3 0-128 0,1-2 128 0,-2 3-128 16,-2-4 160-16,2 2-160 0,1 0 128 0,-1 0-128 15,-1 2 0-15,1 0 144 0,-2-2-144 0,2 1 0 16,-2 3 144-16,0-2-144 0,1-1 0 0,-1-2 144 16,0 0-144-16,0 2 0 0,2-2 128 0,-1 3-128 15,0 2 0-15,0-1 0 0,-1-1 128 0,-1 0-128 16,1-1 0-16,0 2 0 0,1 1 128 0,-1-1-128 15,2 0 0-15,-2-1 0 0,0-1 128 0,1-2-128 16,-1 2 0-16,1 1 0 0,0 3 128 0,0-1-128 16,0 1 0-16,1 0 0 0,-1-1 0 0,1 0 0 15,1-2 0-15,-3-1 0 0,3-2 0 0,0 2 0 16,-1 0 0-16,0 1 0 0,-1 4 128 0,1-4-128 16,-1 1 0-16,0 2 0 0,2 1 0 0,-1 1 0 0,1-1 0 15,1 1 0-15,-1-3 0 0,1 0 0 0,0-2 0 0,1 0 0 16,0 0 0-16,0 1 0 0,0 0 0 0,0 2 0 15,-2-1 0-15,2 1 0 0,0 1 0 0,1 1 0 16,1-1 0-16,0 0 0 0,-1-2 0 0,0 0 0 16,1-2 0-16,-1 1 0 0,-1 0 0 0,2 1 0 15,-1 1 0-15,0-1 0 0,-1 4 0 0,2-1 0 16,-1 0 0-16,0-1 0 0,1 0 0 0,0-1 0 16,-1 0 0-16,0 0 0 0,1-2 128 0,0 1-128 15,-2 1 0-15,0 0 0 0,0 0 0 0,1 0 0 16,-1 1 0-16,0 1 0 0,2-2 0 0,-1 0 0 15,-1 0 0-15,1-1 0 0,0 0 0 0,0-1 0 16,0 0 0-16,-1 0 0 0,-1 1 0 0,1 0 0 0,0 3 128 16,0-1-128-16,-1 0 0 0,0 2 0 0,1-2 0 0,-1 1 0 15,-2-3 0-15,3 0 0 0,-1 0 0 0,-1 0 0 16,1 0 0-16,-1 0 0 0,0 1 0 0,-1 0 0 16,2 3 0-16,0-1 0 0,-1-2 0 0,2-1 0 15,0 0 0-15,-1 1 0 0,-2-1 0 0,0 0 0 16,2-1 0-16,-1 3 0 0,0 0 0 0,-1 2 0 15,2-1 0-15,-3 0 0 0,3-1 128 0,-1 1-128 16,0-1 0-16,0-1 0 0,0 0 0 0,1 1 0 16,0 0 0-16,0 1 0 0,-2-2 0 0,1 2 0 15,-3 3 0-15,1-2 0 0,2 1 0 0,-3 1 0 16,3-5 0-16,0 2 0 0,0 1 0 0,-1-1 0 16,1-2 0-16,-1 1 0 0,0 2 128 0,0-1-128 0,2 1 0 15,-1 2 0-15,0-3 0 0,-1 0 0 0,0 0 0 16,1-1 0-16,-1 0 0 0,0 2 0 0,2-1 0 0,-3-1 0 15,2-1 0-15,-2 2 0 0,-1 2 0 0,3-1 0 16,-2 0 0-16,-2 1 0 0,-2-3 0 0,4 1 0 16,2 2 0-16,-1-2 0 0,-3-1 0 0,-1 3 0 15,3-2 0-15,0 0 0 0,-2 2 0 0,2 0 0 16,0-1 0-16,-2-1 0 0,-1-1 0 0,5-2 0 16,3 1 0-16,0-2 0 0,-2 0 0 0,-2 0 0 15,-4 0 0-15,3-1 0 0,2-1 0 0,-2 2 0 16,2 0 0-16,1 1 0 0,2 1 0 0,-2-1 0 15,-1-3 0-15,-1-1 0 0,0 1 0 0,0 0 0 16,3-2 0-16,0 1 0 0,-2 0 0 0,1-1 0 0,0 3 0 0,-2-1 0 16,0-2 0-16,2 2 0 0,1 2 0 0,0-2 0 15,0-2 0-15,1 1 0 0,-1-2 0 0,0 2 0 16,0-3 0-16,0 0 0 0,0-2 0 0,1 0 0 16,1 1 0-16,-3-2 0 0,-2 3 0 0,2-2 0 15,1-1 0-15,0 0 0 0,-1 0 0 0,1 1 0 16,1 3 0-16,2-2 0 0,-1-1 0 0,-2 1 0 15,-1-1 0-15,1 0 0 0,3 0 0 0,-1 0 0 16,-2-2 0-16,0 1 0 0,1 3 0 0,-1-4 0 16,-1-1 0-16,1 1 0 0,1 1 0 0,0-2 0 15,-1-3 0-15,1 2 0 0,1 1 0 0,-1 1 0 16,0-1 0-16,2 0 0 0,-1-4 0 0,0 1 0 16,1-3 0-16,-3 1 0 0,-2 0 0 0,1 0 0 15,3 0 0-15,-2 1 0 0,-1-1 0 0,1-1 0 16,1-3 0-16,0 1 0 0,0 2 0 0,-1 0 0 0,0 0 0 0,4 0 0 15,-3-3 0-15,-1 3 0 0,-1 0 0 0,1-1 0 16,1 0 0-16,0-1 0 0,-2 1 0 0,0 2 0 16,1-2 0-16,0-1 0 0,-1-2 0 0,1 2 0 15,0 0 0-15,1 2 0 0,0-1 0 0,-1-1 0 16,-5 2 0-16,4-1 0 0,2 1 0 0,-2 1 0 16,-1-5 0-16,1 0 0 0,3 0 0 0,-2 1 0 15,-3 3 0-15,1-4 0 0,2-2 0 0,0 2 0 16,1 2 0-16,-1 0 0 0,0-2 0 0,0 0 0 15,-1-2 0-15,1 2 0 0,0 2 0 0,1-2 0 16,0-2 0-16,-1 0 0 0,-1 1 0 0,1 0 0 16,0 1 0-16,-1-2 0 0,-1 0 0 0,2 1 0 15,1 0 0-15,-1 1 0 0,-1-1 0 0,-2 1 0 0,2 0 0 16,-1-1 0-16,1 2 0 0,2 0 0 0,-2-2 0 0,1 1 0 16,3 0 0-16,-3 0 0 0,-3-1 0 0,2 0 0 15,1 0 0-15,1-1 0 0,-1-1 0 0,0 1 0 16,0-1 0-16,0-8 0 0,0 10 0 0,0-10 0 15,-1 6 0-15,2 3 0 0,2-3 0 0,-3-6 0 16,0 0 0-16,0 0 0 0,1 10 0 0,-1-10 0 16,0 0 0-16,0 0 0 0,0 0 0 0,0 0-176 15,0 0 176-15,0 0-208 0,0 0-160 0,0 0-16 16,3-10-16-16,-3 1 0 16,-3-2-368-16,2 1-80 0,2-1-16 0,-2 0 0 15,-5-4-608-15,1 1-112 0,2 1-16 0,2-1-16 16,-4-3-1280-16,3 2-256 0,0 1-48 0,1 4-16 15,0-3 1488-15,1 2 320 0,0 0 48 0,0 0 16 0</inkml:trace>
  <inkml:trace contextRef="#ctx0" brushRef="#br0" timeOffset="145563.62">1331 16775 20271 0,'-11'11'448'0,"11"-11"80"15,0 0 32-15,-2 5 16 0,0 1-576 0,-2 1 0 0,-1-1 0 0,4 1 0 0,0 2 928 0,1-3 80 16,-1 3 16-16,1-1 0 0,1 0-832 0,0-2-192 15,0 3 0-15,3-1 0 0,1 0 864 0,1 2 128 16,2 0 32-16,0 2 0 0,4 3 0 0,1 0 0 16,3 0 0-16,5 7 0 0,-2-1-832 0,1 0-192 15,1 1 0-15,0 0 0 0,0 2 0 0,0-2 0 16,-2-4 0-16,0-4 0 0,-1-4 0 0,-3-3 0 16,1-2 0-16,0 0 0 0,0-3 0 0,0 0 0 15,2-4 0-15,-1 0 0 0,3-4 864 0,7-7 128 16,-2-6 32-16,-3-4 0 0,2-5-832 0,-3-3-192 15,-1-3 0-15,0-1 0 0,-2-1 864 0,-1 1 128 0,-2-4 32 16,-1 1 0-16,1-1-832 0,-2-1-192 0,-2-1 0 0,1 3 0 16,-1 0 0-16,-1 3 0 0,-1 3 0 0,1 1 0 15,-3 5 0-15,3 2 0 0,3 0 0 0,-4 2 0 16,-1 0 0-16,2 2 0 0,0 3 0 0,2 2 0 31,0-3-3232-31,-3 2-688 0,9-17-144 0,-2 11-32 0</inkml:trace>
  <inkml:trace contextRef="#ctx0" brushRef="#br0" timeOffset="149230.26">1588 8760 12895 0,'0'0'576'0,"0"0"112"0,0 0-560 0,0 0-128 0,-5 5 0 0,5-5 0 16,-5 2 848-16,-2-1 144 0,7-1 32 0,-5 2 0 0,5-2 0 0,-5 3 0 15,5-3 0-15,0 0 0 16,0 0 0-16,-5 3 0 0,-1-1 0 0,6-2 0 0,0 0-832 0,0 0-192 16,0 0 0-16,0 0 0 0,-4 0 864 0,4 0 128 15,0 0 32-15,0 0 0 0,0 0-832 0,-7 0-192 16,7 0 0-16,0 0 0 0,-4 0 864 0,4 0 128 16,0 0 32-16,-3 1 0 0,-3-1-832 0,6 0-192 15,0 0 0-15,0 0 0 0,0 0 0 0,0 0 0 16,0 0 0-16,0 0 0 0,0 0 864 0,0 0 128 15,0 0 32-15,0 0 0 0,0 0-832 0,0 0-192 16,-5 0 0-16,5 0 0 0,0 0 0 0,0 0 0 16,0 0 0-16,0 0 0 0,0 0 864 0,0 0 128 15,0 0 32-15,0 0 0 0,0 0-832 0,0 0-192 16,0 0 0-16,0 0 0 0,0 0 0 0,0 0 0 16,0 0 0-16,0 0 0 0,6-2 0 0,1 1 0 15,1 1 0-15,0-1 0 0,1 0 0 0,1 0 0 0,0-2 0 0,3 2 0 16,-1 1 0-16,3 0 0 15,-1-2 0-15,1 1 0 0,2 0 0 0,-1 1 0 0,1 0 0 0,3 0 0 16,-1-2 0-16,3-1 0 0,0 5 0 0,4-4 0 16,1 1 864-16,1 0 128 0,-3 0 32 0,-2 0 0 15,1 1-832-15,0 0-192 0,1-2 0 0,0 1 0 16,-1 0 0-16,3 0 0 0,-2 1 0 0,1-2 0 16,1 0 0-16,1 1 0 0,0 1 0 0,-1 0 0 15,0 0 0-15,1 1 0 0,-2 1 0 0,-1 1 0 16,-1-2 0-16,-2 0 0 0,1 0 0 0,-2 1 0 15,0 0 864-15,-1 1 128 0,-2 0 32 0,-1-3 0 16,1 0-832-16,-2 0-192 0,2 2 0 0,-2-2 0 0,1 0 0 0,-2 0 0 16,-2-2 0-16,0 2 0 0,2 0 0 0,-2-2 0 15,-3-1 0-15,0 2 0 0,1 2 0 16,-4-1 0-16,1-1 0 0,-1 0 0 0,-7 1 0 0,7-1 0 16,-2-1 0-16,-5 2 0 0,0 0 0 0,0 0 0 15,0 0 0-15,0 0 0 0,-5-3 0 0,-1 0 0 16,-2 0 0-16,-3 0 0 15,2 1-1600-15,-1 1-352 0,-1 1-80 0,2 0-16 0</inkml:trace>
  <inkml:trace contextRef="#ctx0" brushRef="#br0" timeOffset="150149.12">945 8545 12895 0,'3'-10'272'0,"-3"10"64"0,0 0 16 0,4-8 32 0,-4 8-384 0,1-6 0 0,-1 6 0 0,0 0 0 16,0-8 1712-16,0 8 272 0,-3-8 48 0,-1 3 16 15,4 5-832-15,0 0-144 0,-7-4-48 0,0 1 0 16,-1 1-816-16,1 1-208 0,-1 2 0 0,-1 1 0 15,-1 1 864-15,0 3 128 0,-3-2 32 0,1 3 0 16,2-2-832-16,0 3-192 0,-4 1 0 0,0 1 0 0,0 1 864 0,1 2 128 16,1 2 32-16,1 4 0 0,-1 1-832 15,2 2-192-15,1 2 0 0,-1 0 0 0,3 2 0 0,0-2 0 16,3 0 0-16,3-2 0 0,4-1 0 0,0-3 0 16,2-5 0-16,2 2 0 0,2 3 0 0,1-3 0 15,1-5 0-15,2 1 0 0,-2 1 864 0,4-3 128 16,0-1 32-16,3-4 0 0,1-1-832 0,0-2-192 15,0-2 0-15,4-1 0 0,-1-2 0 0,0-3 0 16,-1-2 0-16,0 1 0 0,1-2 864 0,-2 0 128 16,-2-2 32-16,0-2 0 0,-3 0-832 0,0-1-192 15,-2-2 0-15,0 0 0 0,0-4 864 0,-3 0 128 16,-1-4 32-16,-3-1 0 0,0 1-832 0,-5-1-192 16,-2-4 0-16,0 6 0 0,-2 7 864 0,-2 1 128 15,0-2 32-15,-2 3 0 0,-1 0-832 0,0 4-192 16,-1 0 0-16,-3 3 0 0,0 1 0 0,-1 3 0 0,-1 1 0 0,1 2 0 15,-1 0 0-15,-1 1 0 16,-1 1 0-16,0 4 0 0,1 0 0 0,1 1 0 0,-1-2 0 0,6 3 0 31,1 3-3232-31,2-3-688 0,6-7-144 0,0 0-32 0</inkml:trace>
  <inkml:trace contextRef="#ctx0" brushRef="#br0" timeOffset="151762.34">1444 14206 12895 0,'-11'9'272'0,"11"-9"64"0,0 0 16 0,0 0 32 0,-8 2-384 0,8-2 0 16,-8 0 0-16,8 0 0 0,-7 2 896 0,7-2 96 16,-8 0 32-16,8 0 0 0,-8 2 0 0,8-2 0 15,-9 1 0-15,9-1 0 0,0 0 0 0,0 0 0 16,0 0 0-16,0 0 0 0,0 0-832 0,0 0-192 16,0 0 0-16,0 0 0 0,0 0 864 0,9 4 128 15,1 0 32-15,3-2 0 0,3-1-832 0,5 0-192 16,-2-1 0-16,6 0 0 0,1-1 864 0,3 0 128 15,1 0 32-15,3 0 0 0,0-1-832 0,5 0-192 0,-1 4 0 16,4-2 0-16,3-2 864 0,-1 2 128 0,1-3 32 0,-2 2 0 16,-5 1-832-16,0 1-192 15,2-1 0-15,-1 1 0 0,-2 1 864 0,-1-2 128 0,-1 2 32 0,1-1 0 16,-1-1-832-16,-3-1-192 0,-4-1 0 0,-5 4 0 16,-2 0 0-16,-3-1 0 0,-3-2 0 0,-2 2 0 15,-2 2 864-15,-2-1 128 0,-8-2 32 16,0 0 0-16,0 0-832 0,0 0-192 0,0 0 0 0,0 0 0 15,0 0-768-15,0 0-208 16,0 0-48-16,-8 6 0 0,-2-4-1632 0,-1 1-336 16,-1 2-64-16,-2-2-16 0</inkml:trace>
  <inkml:trace contextRef="#ctx0" brushRef="#br0" timeOffset="153029.96">790 13999 12895 0,'0'0'272'0,"0"0"64"0,0 0 16 0,0 0 32 0,0 0-384 0,0 0 0 0,0 0 0 0,0 0 0 0,8-4 896 0,-8 4 96 15,0 0 32-15,0 0 0 0,3-7 0 0,-3 7 0 16,0 0 0-16,0 0 0 0,0 0 0 0,0 0 0 15,3-8 0-15,-3 8 0 0,0 0-832 0,0 0-192 16,0 0 0-16,0 0 0 0,0 0 864 0,-7-4 128 16,-1 1 32-16,8 3 0 0,-9-1 0 0,2 0 0 15,-4 0 0-15,2 2 0 0,0 1-832 0,1 0-192 16,1-1 0-16,-1 2 0 0,-1 2 0 0,-2 1 0 16,0-1 0-16,1 2 0 0,-1 1 0 0,0-1 0 15,2 2 0-15,-3 0 0 0,0 0 0 0,0 2 0 16,1 4 0-16,-2 1 0 0,-1-1 864 0,0 0 128 15,1 1 32-15,1 3 0 0,1-1-832 0,-1 4-192 16,2-1 0-16,2 0 0 0,3 0 0 0,3 0 0 16,2 1 0-16,3-1 0 0,1 1 0 0,3-1 0 0,2-4 0 0,0 0 0 15,3 3 0-15,0-3 0 16,1-1 0-16,1-1 0 0,-1 1 0 0,2-1 0 0,-2-4 0 0,1-1 0 16,2-2 0-16,-1-1 0 0,0 0 0 0,1-4 0 15,-1-1 864-15,2 0 128 0,-1 2 32 0,1-4 0 16,-1-4-832-16,4 0-192 0,-1-3 0 0,-2 1 0 15,-1-1 0-15,0-4 0 0,2 0 0 0,-1-1 0 16,2 0 864-16,-1-3 128 0,-3-1 32 0,3 1 0 16,-1-4-832-16,0 0-192 0,-2 3 0 0,-3-1 0 15,1 0 0-15,-6-3 0 0,2-1 0 0,-3 1 0 16,-2 4 0-16,0-2 0 0,-1-3 0 0,-3 1 0 16,-2 2 864-16,1-1 128 0,-3-1 32 0,0 3 0 15,-1-4-832-15,-3 0-192 0,2 2 0 0,-2 2 0 0,-1 0 0 16,-2 2 0-16,0 1 0 0,-2 3 0 0,0 0 0 0,-5 2 0 15,-1-1 0-15,2 2 0 0,3 2 0 0,-2 4 0 16,0 2 0-16,3 1 0 0,4-1 0 0,-2 3 0 16,-2 0 0-16,0 0 0 15,4 2-2416-15,-2-3-528 0,4 1-96 0,7-3-32 0</inkml:trace>
  <inkml:trace contextRef="#ctx0" brushRef="#br0" timeOffset="170594.76">2552 4051 12895 0,'0'0'576'0,"0"0"112"0,0 0-560 0,0 0-128 0,0 0 0 16,0 0 0-16,0 0 848 0,0-7 144 15,0 7 32-15,0 0 0 0,0 0 0 0,0 0 0 0,0 0 0 0,-6-3 0 16,6 3 0-16,-8 4 0 0,-1 2 0 0,3 1 0 15,-1 0-832-15,1 2-192 0,-1 2 0 0,1 5 0 16,1 3 864-16,1 0 128 0,-1 3 32 0,1 0 0 16,2 1-832-16,-3 2-192 0,3-1 0 0,2 0 0 15,-1-3 0-15,1-3 0 0,1-4 0 0,3-1 0 16,1-1 0-16,1-2 0 0,1-4 0 0,2-2 0 16,0-2 0-16,2-2 0 0,-2-1 0 0,2-3 0 15,0-3 864-15,0-1 128 0,3-3 32 0,0-1 0 16,-2-2-832-16,-1-3-192 0,-4 0 0 0,3-1 0 0,5 0 0 15,-3-1 0-15,-1-1 0 0,1 2 0 0,-1 2 0 0,-1 2 0 16,-1 2 0-16,2-1 0 0,-2 2 0 0,-1 3 0 16,-3 1 0-16,-5 7 0 0,5-5 0 0,-5 5 0 15,0 0 0-15,0 0 0 0,0 0 0 0,0 0 0 16,0 0 0-16,0 13 0 0,4 0 0 0,-8 5 0 16,-2 2 0-16,0 5 0 0,-1 2 0 0,0 4 0 15,-3 0 0-15,1 1 0 0,-2 1 0 0,-1 2 0 16,-1 2 0-16,1 2 0 0,2-2 0 0,-2 1 0 15,0-1 0-15,-1 0 0 0,-2 2 0 0,1-2 0 16,2-2 0-16,-2-2 0 0,0-4 0 0,1-4 0 16,1 1 0-16,-1-4 0 0,-1-3 0 0,1 1 0 15,1-3 0-15,1-2 0 0,3-3 0 0,-3-1 0 16,0-1 0-16,3-3 0 0,-1-3 864 0,9-4 128 16,-7-1 32-16,2-3 0 0,2-6-832 0,2 0-192 15,3-4 0-15,0-4 0 0,0-1 864 0,4-2 128 0,2 2 32 0,1-1 0 16,1 0-832-16,0 0-192 0,2 0 0 0,0 2 0 15,0 2 0-15,-1 2 0 16,3 0 0-16,-2 3 0 16,0-1-768-16,3 3-208 0,2 2-48 0,-2 3 0 0,-1-2 832 0,0 3 192 0,-3 2 0 0,2 4 0 15,2 0 0-15,-2 3 0 0,-2 1 0 0,0 0 0 16,0 2 0-16,-2 1 0 0,-3 0 0 0,-1-1 0 16,1 1 0-16,-3-1 0 0,2 1 0 0,-2 2 0 15,-3-12 0-15,0 10 0 0,0-10 0 0,0 9 0 16,0-9-1680-16,0 0-304 0,0 0-48 15,0 0-11472-15</inkml:trace>
  <inkml:trace contextRef="#ctx0" brushRef="#br0" timeOffset="171116.9">3186 3850 12895 0,'0'0'576'15,"0"0"112"-15,0 0-560 0,0 0-128 0,0 0 0 0,0 0 0 16,0 0 848-16,0 0 144 0,0 0 32 0,0 0 0 15,0 0 816-15,0 0 160 0,-5 11 48 0,-1-3 0 0,2 2-832 0,-4 1-144 16,1 1-48-16,0 2 0 0,-1 3 0 0,-1 0 0 16,-3 1 0-16,2-1 0 0,2 1-816 0,3 1-208 15,1-1 0-15,-2 1 0 0,1-2 864 0,-2 0 128 16,-1-1 32-16,5-3 0 0,-1 0-832 0,-1 0-192 16,0-1 0-16,2-1 0 0,0-1 0 0,3-10 0 15,0 0 0-15,-2 10 0 0,1 0 0 0,1-10 0 16,0 0 0-16,0 0 0 0,0 0 0 0,0 0 0 15,0 0 0-15,0 0 0 16,11-6-2416-16,-1 1-528 0,-4 1-96 0,4-4-32 0</inkml:trace>
  <inkml:trace contextRef="#ctx0" brushRef="#br0" timeOffset="171449.85">3259 4342 20271 0,'0'0'896'0,"0"0"192"15,0 0-880-15,0 0-208 0,5 5 0 0,-2 1 0 16,-3-6 864-16,9 4 128 0,1-1 32 0,1-1 0 0,2-1 0 0,-1-2 0 16,3-2 0-16,0 1 0 15,-1 1-832-15,2-1-192 0,-1 0 0 0,2-1 0 0,-1 0 0 0,3 0 0 16,-1-2 0-16,-3 4 0 0,-6 0 0 0,-9 1 0 16,10 0 0-16,-10 0 0 15,11 2-768-15,-11-2-208 0,0 0-48 0,0 0 0 0</inkml:trace>
  <inkml:trace contextRef="#ctx0" brushRef="#br0" timeOffset="171617.96">3245 4491 20271 0,'0'0'896'0,"0"0"192"0,0 0-880 0,0 0-208 16,0 0 0-16,10 3 0 0,0-3 864 0,3-2 128 16,1 1 32-16,1 1 0 0,0 3 0 0,2-1 0 15,2-4 0-15,-2-1 0 0,2 1 0 0,0 1 0 0,-1 1 0 0,2-1 0 16,-1-1-832-16,0 1-192 0,-2 1 0 15,-3 1 0 1,-3-1-1600-16,2 0-352 0,2-5-80 0,-15 5-16 0</inkml:trace>
  <inkml:trace contextRef="#ctx0" brushRef="#br0" timeOffset="172200.99">4030 3972 16575 0,'0'0'368'0,"0"0"80"0,0 0 0 0,0 0 16 0,0 0-464 0,0 0 0 0,0 0 0 0,0 0 0 15,0 0 912-15,-7 9 96 0,-2-8 16 0,9-1 0 16,-6 6 0-16,-3 0 0 0,0 2 0 0,-1 1 0 16,1-1 0-16,0 5 0 0,-5 2 0 0,2 3 0 15,-1 2 0-15,0 4 0 0,1-1 0 0,-3 4 0 16,2 4-832-16,0 1-192 0,1 1 0 0,3-2 0 15,-1-3 864-15,3-1 128 0,0-4 32 0,4-2 0 16,2-4-832-16,-1 0-192 0,2-2 0 0,2 1 0 16,0-3 0-16,1 0 0 0,1-2 0 0,2-1 0 15,-6-10 0-15,8 11 0 0,0-1 0 0,0-4 0 0,-8-6 0 0,10 8 0 16,-10-8 0-16,11 3 0 16,0-3-2416-16,-1-1-528 0,-10 1-96 0,11-3-32 0</inkml:trace>
  <inkml:trace contextRef="#ctx0" brushRef="#br0" timeOffset="172652.44">4186 4186 20271 0,'0'0'896'0,"0"0"192"0,-7 5-880 0,0 2-208 15,-1 0 0-15,-2 3 0 0,-3 2 864 0,-1 4 128 16,-2 0 32-16,2 2 0 0,1 3 0 0,4-11 0 15,0 4 0-15,1 1 0 0,4 1 0 0,-2 0 0 16,2 0 0-16,2-1 0 0,2-1-832 0,2-2-192 0,2-1 0 0,7 7 0 16,3-5 0-16,1-5 0 0,2-6 0 0,0-2 0 15,2-3 864-15,1-3 128 16,-3 0 32-16,1-3 0 0,1-2-832 0,-10 4-192 0,1 0 0 0,0-3 0 16,0-1 0-16,-1 0 0 0,1-1 0 0,-1 0 0 15,-2-2 0-15,1 2 0 0,-1 0 0 0,-1 2 0 16,1-1 0-16,-5 2 0 0,0 3 0 0,0 1 0 15,-2 5 0-15,0 0 0 0,0 0 0 0,2 7 0 16,-2 2 0-16,-2 3 0 0,1 2 0 0,-3 16 0 16,-2-1 0-16,1 1 0 0,-1 2 0 0,-2 2 0 15,0 2 864-15,-4 0 128 0,0 2 32 0,-4 2 0 0,-1 1-832 0,-2-3-192 16,-1-2 0-16,9-16 0 0,-1-1 0 0,-2 0 0 16,-2-1 0-16,1 1 0 0,-1 0 0 0,0-3 0 15,2-1 0-15,2-3 0 0,3-2 864 0,-2-3 128 16,1-1 32-16,1-3 0 0,2-2-832 0,0-2-192 15,0-2 0-15,-1-8 0 0,5 0 0 0,3-1 0 16,1-4 0-16,-1 1 0 16,-1-1-2416-16,4 2-528 0,1 2-96 0,5-1-7664 15,0-1-1536-15</inkml:trace>
  <inkml:trace contextRef="#ctx0" brushRef="#br0" timeOffset="172907.67">4431 4434 23951 0,'0'0'512'0,"0"0"128"0,0 0 0 0,0 0 64 0,0 0-576 0,0 0-128 0,10 2 0 0,-3-1 0 16,5 1 848-16,0-1 144 0,-1 0 32 0,1 0 0 15,2-1 0-15,3 0 0 0,0 0 0 0,1 0 0 16,11-2-832-16,-6 1-192 0,-3-2 0 0,-4 2 0 16,-2 1 864-16,0 0 128 0,-1-1 32 0,-6 0 0 15,0 1-2464-15,0-2-480 0,-1 0-112 0,-6 2-11472 16</inkml:trace>
  <inkml:trace contextRef="#ctx0" brushRef="#br0" timeOffset="173366.43">4768 4214 23951 0,'-5'-11'512'0,"5"11"128"0,0 0 0 0,0 0 64 0,3-10-576 0,-2 5-128 16,1 0 0-16,1 2 0 0,1 0 0 0,1 1 0 15,-1-2 0-15,4 1 0 0,1-1 848 0,2 0 144 16,0 2 32-16,1 0 0 0,3-1 0 0,1 3 0 16,-2 2 0-16,0 2 0 0,1-1-832 0,-2 3-192 0,0 1 0 0,-5 1 0 15,-2 3 0-15,-4 1 0 0,-4 2 0 0,-1-3 0 16,-1 3 0-16,-2-1 0 0,0 0 0 0,-1 3 0 16,-1-3 0-16,1 0 0 15,-2-1 0-15,-1 4 0 0,3-6 0 0,2-1 0 0,2-1 0 0,-2-2 0 16,3 0 0-16,2 1 0 0,0-7 0 0,5 4 0 15,0 2 0-15,1-1 0 0,2 2 0 0,0-2 0 16,-2 1 864-16,4 0 128 0,2 2 32 0,1 1 0 16,-2 0-832-16,-2 1-192 0,1 0 0 0,-1 3 0 15,-4 1 0-15,-3 0 0 0,-2 0 0 0,-4-1 0 16,-1 0 0-16,-4-1 0 0,-3 0 0 0,0 1 0 0,2 2 864 0,-4-1 128 16,-2-2 32-16,-1 0 0 0,-2-1-832 0,1 0-192 15,2-1 0-15,-7 3 0 0,2-2 0 0,3-4 0 16,3-4 0-16,6-3 0 15,-2-2-768-15,2-1-208 0,2-1-48 0,-1-3-9824 16,5-3-1968-16</inkml:trace>
  <inkml:trace contextRef="#ctx0" brushRef="#br0" timeOffset="173794.24">5137 3939 23951 0,'0'0'512'0,"0"0"128"0,6 11 0 0,-6-11 64 0,0 0-576 0,8 7-128 0,-8-7 0 0,7 10 0 16,2-2 848-16,-1 3 144 0,1 2 32 0,1 2 0 15,-1 3 0-15,-3-7 0 0,1 4 0 0,0 1 0 16,1 3-832-16,0 2-192 0,-2 7 0 0,0 1 0 0,-1 3 864 0,0 2 128 16,-2 1 32-16,-1 1 0 0,-2 0-832 0,-1-1-192 15,-1-1 0-15,-1 0 0 0,-4-1 864 0,0 0 128 16,1 0 32-16,-2-2 0 0,-1-2-832 0,0-1-192 15,-3-2 0-15,-12 18 0 0,0-14 0 0,2-5 0 16,2-6 0-16,4-3 0 0,9-8 0 0,-3-2 0 16,1-1 0-16,1-2 0 15,-1-2-1600-15,1-1-352 0,3-4-80 0,1-3-13120 16</inkml:trace>
  <inkml:trace contextRef="#ctx0" brushRef="#br0" timeOffset="174175.17">5709 3903 20271 0,'0'0'448'0,"0"0"80"0,0 0 32 0,0 0 16 0,0 0-576 0,-8 4 0 0,1 0 0 0,-2 0 0 15,3 1 928-15,-4 4 80 0,-1 2 16 0,1 2 0 16,-4-2 0-16,-1 5 0 0,-1 1 0 0,-3 5 0 0,-4 4 0 16,10-11 0-16,-3 4 0 0,0 4 0 0,-3 3 0 0,0 5 0 15,1 2 0-15,-3 2 0 0,2-1-832 0,3 2-192 16,2-2 0-16,3 0 0 0,-5 24 864 0,7-11 128 15,7-5 32-15,2-8 0 0,2-5-832 0,1-3-192 16,2-3 0-16,3-3 0 0,3-2 0 0,1-3 0 16,0-3 0-16,-2-6 0 0,0 0 0 0,3-1 0 15,0-3 0-15,0-2 0 16,0-1-2416-16,2-2-528 0,-3-3-96 0,9-7-32 0</inkml:trace>
  <inkml:trace contextRef="#ctx0" brushRef="#br0" timeOffset="174751.3">5701 4270 23951 0,'0'0'512'0,"0"0"128"0,0 0 0 0,-4 4 64 0,1 1-576 0,-2 3-128 0,1-1 0 0,1 3 0 15,0 0 848-15,-3 1 144 16,2 2 32-16,-2 11 0 0,0-5 0 0,2-2 0 0,2 0 0 0,2-1 0 15,2-2-832-15,2-2-192 0,1-2 0 0,-3-4 0 16,3-1 864-16,0 0 128 0,2-1 32 0,1-1 0 16,-1-2-832-16,4-1-192 0,-1-1 0 0,2-1 0 15,0-2 0-15,3-2 0 0,-1 0 0 0,12-8 0 16,0 1 0-16,-1-1 0 0,-4-2 0 0,-2 3 0 16,-4-2 864-16,0 1 128 0,2-2 32 0,-3 2 0 15,-3 1-832-15,-5 6-192 0,-1 0 0 0,-2 2 0 0,3-1 0 16,-2 2 0-16,-4 4 0 0,0 0 0 0,0 0 0 0,0 0 0 15,0 0 0-15,-1 9 0 0,-3 4 0 0,-1 2 0 16,2 3 0-16,-5 1 0 0,2 4 0 0,-5 2 0 16,-1 3 0-16,0 4 0 0,0 3 0 0,-4 2 0 15,-3 2 0-15,2 4 0 0,-3 3 0 0,2-1 0 16,3-1 0-16,1-3 0 0,-2-3 864 0,2-4 128 16,1-1 32-16,1-2 0 0,1-1-832 0,0-2-192 15,1-1 0-15,1-6 0 0,0-8 0 0,3-2 0 16,-3-1 0-16,2-4 0 0,0-2 0 0,7-4 0 15,-7-5 0-15,0-3 0 0,0-3 0 0,2-3 0 16,0-5 0-16,1-1 0 0,2-2 0 0,1-2 0 16,2 0 0-16,1 1 0 0,0 0 0 0,1 2 0 15,2 2 0-15,1 4 0 0,3 1 0 0,-2 2 0 0,3 1 0 0,-5 4 0 16,1 2 0-16,2 0 0 0,2 0 0 0,-1 0 0 16,2 2 0-16,2 0 0 15,-2-1 0-15,3 2 0 0,15-1 0 0,-1 3 0 0,1 0 0 0,-5 3 0 16,-3 0 0-16,-4 2 0 0,-4-1 0 0,1 3 0 31,-2-3-768-31,0 0-208 0,-2-1-48 0,-4-2 0 16,-6-1-2448-16,6 2-496 0,-6-2-112 0,0 0-16 0</inkml:trace>
  <inkml:trace contextRef="#ctx0" brushRef="#br0" timeOffset="175052.99">6329 4139 23951 0,'0'0'1056'0,"0"0"224"0,0 0-1024 0,0 0-256 16,-10 5 0-16,7-1 0 0,-1 3 1696 0,-2 0 288 15,-2 3 48-15,0 4 16 0,2-1-832 0,0 5-144 16,1 1-48-16,0 2 0 0,-1 16 0 0,1-4 0 15,2-3 0-15,0 0 0 0,-2-3-816 0,1 1-208 16,-1 0 0-16,3 1 0 0,2-1 0 0,-1-3 0 16,-1-2 0-16,1-10 0 0,0 3 0 0,-1-3 0 0,-1 1 0 15,1-1 0 1,1 0-768-16,0-2-208 0,0-2-48 0,-5 1 0 16,6-10-2448-16,-7-2-496 0,-4-8-112 0,2-2-16 0</inkml:trace>
  <inkml:trace contextRef="#ctx0" brushRef="#br0" timeOffset="175221.75">6121 4433 27647 0,'0'0'608'0,"0"0"128"0,0 0 32 0,0 0 0 0,11-2-624 0,-6 4-144 0,2-2 0 0,1 0 0 15,0 0 848-15,3 0 144 0,-1-2 32 0,1 2 0 16,1 2 0-16,-1-2 0 0,2 1 0 0,5 0 0 16,5 1 0-16,2 0 0 0,0-1 0 0,8-1 0 15,-6-1-1648-15,-2-1-320 0,-6 0-64 0,-5 2-16 16,0 0 832-16,-5-1 192 0,1 0 0 0,-2 1-10432 15,-1-2-2032-15</inkml:trace>
  <inkml:trace contextRef="#ctx0" brushRef="#br0" timeOffset="175522.31">6674 4109 27647 0,'0'0'608'0,"0"0"128"0,0 0 32 0,0 0 0 0,0 0-624 0,1 6-144 15,-1 1 0-15,-1 3 0 0,0 2 1664 0,0 3 320 16,0 2 48-16,-1-1 16 0,-1 5-832 0,-1 1-144 0,2 2-48 0,0 2 0 16,-2-1 0-16,2 1 0 0,-3 2 0 0,0 1 0 15,2-1-816-15,0-2-208 0,-3 4 0 0,3-1 0 16,0-1 0-16,0 1 0 15,-1-4 0-15,1-3 0 0,0-1 0 0,1-2 0 0,0-3 0 0,1 1 0 16,0-5 0-16,-1-2 0 0,1-5 0 0,1-5 0 31,0 0-3232-31,0 0-688 0,0-12-144 0,1 2-32 0</inkml:trace>
  <inkml:trace contextRef="#ctx0" brushRef="#br0" timeOffset="176003.02">6815 3640 23951 0,'0'0'1056'0,"0"0"224"0,0 0-1024 0,0 0-256 15,0 0 0-15,0 0 0 0,0 0 880 0,0 0 112 16,0 0 32-16,0 0 0 0,4 2 0 0,2 1 0 0,0 2 0 16,2 3 0-16,1 0-832 0,2 3-192 0,0 3 0 15,2 1 0-15,-2 4 864 0,0 3 128 16,0 3 32-16,0 2 0 0,3 13 0 0,1 2 0 0,-2 1 0 0,-1 1 0 15,1 4-832-15,-2 2-192 0,-1 2 0 0,0 2 0 16,-1-3 0-16,-1-3 0 0,-2-3 0 0,-3-10 0 16,1 1 864-16,-3-1 128 0,1 1 32 0,-2 0 0 15,-1-2-832-15,0 0-192 0,-1-2 0 0,-4 8 0 16,1-6 864-16,-2-3 128 0,-1-4 32 0,1-2 0 16,-1-4-832-16,-1-2-192 0,-1-3 0 0,0-1 0 15,-2 0 0-15,1-1 0 0,-2-3 0 0,2-2 0 16,-2 2 0-16,-1-3 0 0,-1 0 0 0,1 1 0 15,1-1 0-15,-3 0 0 0,1-1 0 0,-4 1 0 16,-1-4-768-16,2 3-208 0,0-2-48 0,3-1-12016 16,-1 0-2400-16</inkml:trace>
  <inkml:trace contextRef="#ctx0" brushRef="#br0" timeOffset="181821.91">3990 5822 12895 0,'0'0'272'0,"0"0"64"0,0 0 16 0,5-2 32 0,-5 2-384 0,0 0 0 0,5-3 0 0,-5 3 0 15,0 0 896-15,0 0 96 0,0 0 32 0,0 0 0 16,0 0-832-16,0 0-192 0,0 0 0 0,0 0 0 16,-7 4 864-16,1 2 128 0,-1 1 32 0,0 2 0 15,-3 2 0-15,-1 2 0 0,1 3 0 0,-1-1 0 16,-1 0-832-16,0 2-192 0,-2 5 0 0,3 0 0 15,-1 0 864-15,2 1 128 0,2 0 32 0,-3 2 0 16,2 1-832-16,1-3-192 0,0-2 0 0,3 2 0 0,0 1 0 0,4-1 0 16,0-1 0-16,2-1 0 0,0-3 0 0,3-2 0 15,1 0 0-15,2-2 0 0,-1-1 0 0,3-1 0 16,1 0 0-16,1-4 0 0,0-2 0 0,3-3 0 16,2-2 0-16,-1 0 0 15,0 0-768-15,0-1-208 0,3-5-48 0,-3-1-10240 16</inkml:trace>
  <inkml:trace contextRef="#ctx0" brushRef="#br0" timeOffset="182122.39">4309 5948 20271 0,'0'0'448'0,"0"0"80"0,0 0 32 0,0 0 16 0,0 0-576 0,0 0 0 0,0 0 0 0,0 0 0 16,0 0 0-16,-4 5 0 0,-1 3 0 0,-1 2 0 15,-1 2 928-15,1 2 80 0,-2 4 16 0,1 1 0 16,0 0 0-16,-1 1 0 0,0 1 0 0,0 0 0 16,1 0-832-16,1 0-192 0,0 0 0 0,-1-2 0 15,0-1 0-15,2 0 0 0,2-1 0 0,-2 0 0 16,3-1 0-16,1-1 0 0,0-3 0 0,1-1 0 15,1-3 0-15,0 0 0 0,0-1 0 0,-1-7 0 16,0 0-768-16,0 0-208 0,0 0-48 0,0 0-6544 16,6-5-1328-16</inkml:trace>
  <inkml:trace contextRef="#ctx0" brushRef="#br0" timeOffset="182333.51">4059 6151 20271 0,'0'0'896'0,"0"0"192"0,0 0-880 0,7 5-208 16,0-2 0-16,0 0 0 0,1-1 0 0,3 3 0 16,0-3 0-16,2 0 0 0,0 0 864 0,2 1 128 15,1-1 32-15,1-2 0 0,-1-2-832 0,1-1-192 16,0 2 0-16,2 0 0 0,-1 1 0 0,-2 1 0 16,1-3 0-16,-1 1 0 0,0 1 0 0,0 1 0 0,2-1 0 0,-3 0 0 31,-1-1-768-31,0 0-208 0,-1 0-48 0,0-1-8592 0</inkml:trace>
  <inkml:trace contextRef="#ctx0" brushRef="#br0" timeOffset="182723.52">4472 5730 20271 0,'0'0'448'0,"0"0"80"0,0 0 32 0,0 0 16 0,0 0-576 0,5-3 0 15,3 3 0-15,-8 0 0 0,0 0 0 0,8 3 0 16,2 1 0-16,0 2 0 0,0 0 928 0,1 4 80 16,0-2 16-16,0 3 0 0,1 2-832 0,0 3-192 15,-1 0 0-15,1 3 0 0,-1 2 864 0,1 2 128 16,-3 2 32-16,1 4 0 0,-2 3-832 0,0 2-192 15,-1 0 0-15,-2 2 0 0,-3-1 864 0,0-2 128 16,-4-2 32-16,0 1 0 0,-3 1 0 0,-2 0 0 16,-1-1 0-16,0-1 0 0,-2-3-832 0,1 0-192 15,-4-2 0-15,-2 0 0 0,-1-3 0 0,-1-1 0 16,2 0 0-16,-1-4 0 0,-5 0 864 0,3-3 128 16,2-1 32-16,1-2 0 0,1-2-832 0,0-3-192 15,3-1 0-15,-3-3 0 0,3-2 0 0,4 0 0 0,-3-3 0 0,4-2 0 31,0-4-768-31,1 0-208 0,2 1-48 0,2-3-9824 0,1 0-1968 0</inkml:trace>
  <inkml:trace contextRef="#ctx0" brushRef="#br0" timeOffset="184473.02">5294 5749 12895 0,'0'0'272'0,"0"0"64"0,0 0 16 0,0 0 32 0,-4-3-384 0,-1 2 0 0,-1 1 0 0,2 1 0 15,-4 5 0-15,2-2 0 0,-3 2 0 0,1 0 0 16,-3 2 896-16,1 1 96 0,-1 1 32 0,-2 1 0 15,1 0 0-15,-1 2 0 0,-2 4 0 0,0 1 0 16,0 2 0-16,-2 3 0 0,1 1 0 0,-1 5 0 16,1 1-832-16,0 0-192 0,1 1 0 0,1-1 0 15,0-1 0-15,3-2 0 0,3-1 0 0,1 0 0 16,1-3 0-16,3 0 0 0,1 0 0 0,2-3 0 0,3 0 864 0,2-3 128 16,1 0 32-16,0-2 0 0,3 1-832 0,-2-2-192 15,3-2 0-15,1 0 0 16,0-2-768-16,0 0-208 0,2-2-48 0,-2-3-6544 15,0-2-1328-15</inkml:trace>
  <inkml:trace contextRef="#ctx0" brushRef="#br0" timeOffset="184800.01">5486 5909 20271 0,'0'0'448'0,"0"0"80"0,0 0 32 0,0 0 16 0,0 0-576 0,0 0 0 0,0 10 0 0,0-1 0 16,-2 0 0-16,-1 1 0 0,-2 1 0 0,-2 2 0 15,0 3 928-15,-1 3 80 0,2 2 16 0,-2 1 0 16,-1 0 0-16,0 1 0 0,2 0 0 0,-1 0 0 15,2 0-832-15,1 0-192 0,-2 1 0 0,2 0 0 16,-2-2 0-16,2-1 0 0,0 0 0 0,1-3 0 16,2-3 0-16,1-3 0 0,0-1 0 0,-1-1 0 15,1-1 0-15,1-1 0 0,0-8 0 0,0 0 0 16,1 8-1600-16,-1-8-352 0,0 0-80 0,0 0-16 0</inkml:trace>
  <inkml:trace contextRef="#ctx0" brushRef="#br0" timeOffset="185007.01">5164 6189 20271 0,'0'0'448'0,"0"0"80"0,0 0 32 0,0 0 16 0,5-3-576 0,2 2 0 16,1 0 0-16,2 2 0 0,1 2 928 0,2-2 80 16,1-1 16-16,3 1 0 0,1 0-832 0,3-1-192 15,3 0 0-15,3 0 0 0,-2 1 864 0,3-1 128 16,-1 0 32-16,2 0 0 0,0 1-832 0,-3 0-192 15,-2 0 0-15,-2 1 0 0,-1 0 0 0,-4-1 0 16,-1-1 0-16,-1 0 0 16,-2 0-768-16,-3-1-208 0,-1-1-48 0,3 0-10240 0</inkml:trace>
  <inkml:trace contextRef="#ctx0" brushRef="#br0" timeOffset="185460.61">5844 5706 16575 0,'0'0'368'0,"0"0"80"0,5-8 0 0,-5 8 16 0,0 0-464 0,0 0 0 15,6-1 0-15,1 1 0 0,-1 2 912 0,0-1 96 16,1 5 16-16,1-2 0 0,1 2 0 0,2 1 0 16,-4 3 0-16,3 1 0 0,1 0-832 0,1 2-192 15,0 3 0-15,0 3 0 0,2 1 864 0,-3 4 128 16,0 1 32-16,0 3 0 0,-3 4-832 0,0 5-192 15,-1 0 0-15,-1 0 0 0,-2 1 864 0,-1-2 128 16,-2 0 32-16,-2 1 0 0,-2-1-832 0,-1 0-192 0,-2-3 0 16,-3 1 0-16,-1 2 864 0,-2-1 128 0,-1-4 32 0,-2-2 0 15,2 2-832-15,-3-4-192 16,-5-2 0-16,1 0 0 0,2-4 0 0,2-1 0 0,-4-1 0 0,1-3 0 16,0-1 0-16,1 1 0 0,2-3 0 0,0-3 0 31,2-2-1600-31,1-4-352 0,2-2-80 0,1-4-16 0</inkml:trace>
  <inkml:trace contextRef="#ctx0" brushRef="#br0" timeOffset="186731.24">971 6052 12895 0,'0'0'576'0,"0"-4"112"0,0 4-560 0,1-6-128 0,1-1 0 0,-1 1 0 15,-1 6 848-15,0 0 144 16,0 0 32-16,0 0 0 0,0-5 0 0,0 5 0 0,0 0 0 0,0 0 0 16,0 0 0-16,0 0 0 0,0 0 0 0,0 0 0 15,0 0 0-15,0 0 0 0,-3 6 0 0,-1 3 0 16,2 2-832-16,0 3-192 0,0 3 0 0,0 2 0 15,-3 0 864-15,2 1 128 0,0 3 32 0,-1 1 0 16,0 1-832-16,0 2-192 0,-1 1 0 0,1 0 0 16,-3 0 0-16,2 1 0 0,0-1 0 0,-1 1 0 15,1-1 864-15,3 0 128 0,-4-3 32 0,3-2 0 16,1-3-832-16,0-1-192 0,0-2 0 0,0-1 0 16,4-4 0-16,-2-1 0 0,0-3 0 0,1 0 0 15,-1-8 0-15,3 6 0 0,-3-6 0 0,0 0 0 16,5 3-768-16,-5-3-208 0,7 1-48 0,-7-1 0 15,4-5-1632-15,1-2-336 0,0-11-64 0,-5 2-16 16</inkml:trace>
  <inkml:trace contextRef="#ctx0" brushRef="#br0" timeOffset="187051.74">572 6369 23951 0,'0'0'512'0,"-6"-4"128"0,1-1 0 0,5 5 64 0,0 0-576 0,0 0-128 15,0 0 0-15,0 0 0 0,0 0 0 0,0 0 0 16,8 0 0-16,0 0 0 0,2 1 0 0,-2-1 0 16,2-1 0-16,5 1 0 0,0 0 848 0,2 1 144 0,2-1 32 0,2 0 0 15,1 1-832-15,1 1-192 0,3-1 0 16,1 0 0-16,3-1 0 0,0 0 0 0,-2 2 0 0,2 1 0 15,-3 2 0-15,1-1 0 0,-1-1 0 0,-3 1 0 16,-1 1 0-16,-4 0 0 0,0-3 0 0,0 0 0 16,-3 1 864-16,2-1 128 0,-3 0 32 0,1-1 0 15,-3 0-2464 1,-1 1-480-16,-1 0-112 0,-2-1-16 0</inkml:trace>
  <inkml:trace contextRef="#ctx0" brushRef="#br0" timeOffset="187812.29">1304 5878 12895 0,'-2'-12'576'0,"2"12"112"0,-1-6-560 0,-4-1-128 16,2 3 0-16,-1-3 0 0,0 1 0 0,-2-1 0 15,-3-1 0-15,0 1 0 0,2-1 848 0,-4 2 144 16,0 2 32-16,0 0 0 0,-3-1 0 0,1 1 0 0,-2-2 0 0,-1 2 0 16,0 2 0-16,-1-1 0 15,-4 2 0-15,1 1 0 0,0 0 0 0,-4 1 0 0,0 2 0 0,-4 0 0 16,-2 2-832-16,1 1-192 0,1 4 0 0,-2-1 0 15,-1 1 864-15,0 2 128 0,2-2 32 0,-1 2 0 16,1 1-832-16,0 1-192 0,-1 2 0 0,1 1 0 16,1 4 0-16,-2 0 0 0,-1 1 0 0,2 0 0 15,0 5 0-15,1 1 0 0,0 1 0 0,0 1 0 16,4 3 0-16,0 1 0 0,2-1 0 0,1 3 0 16,2 1 0-16,3 3 0 0,0 3 0 0,2-1 0 15,2 1 0-15,0-1 0 0,2-4 0 0,2-2 0 16,2-1 0-16,0-1 0 0,3 0 0 0,2-1 0 15,1 0 0-15,3-3 0 0,3-3 0 0,1 1 0 16,2-2 864-16,4 1 128 0,1-5 32 0,4 0 0 0,1-2-832 0,1-3-192 16,0 1 0-16,4-3 0 0,3-4 0 0,3-1 0 15,1 0 0-15,1-3 0 0,1-1 0 0,1 1 0 16,0-3 0-16,2-1 0 0,-2-1 0 0,4-2 0 16,1-3 0-16,2 0 0 0,1 0 0 0,0-2 0 15,2 0 0-15,-3-3 0 0,1-2 0 0,0-1 0 16,-2-1 0-16,-1-1 0 0,2-4 0 0,-3-2 0 15,2-4 0-15,-3 1 0 0,1-2 864 0,-2 0 128 16,0-1 32-16,0 0 0 0,-4 0-832 0,-3 1-192 16,0 0 0-16,-3 0 0 0,1 0 0 0,-4-1 0 15,0-1 0-15,-4-1 0 0,-2-4 0 0,-3-1 0 16,-1-2 0-16,-2 0 0 0,0 1 864 0,-3-1 128 16,-1-1 32-16,-3 0 0 0,-3 3-832 0,-2 0-192 0,-1 2 0 15,-2-1 0-15,-2 0 0 0,-4 1 0 16,0 3 0-16,-2 2 0 0,-3-4 0 0,-3 6 0 0,0 2 0 0,-2 1 0 15,-1 1 864-15,-3 2 128 0,-2 0 32 0,0 4 0 16,-4 0-832-16,1 3-192 0,-2-1 0 0,1 1 0 16,3 2 0-16,-1 2 0 0,2-1 0 0,-13 0 0 31,7 1-768-31,5 4-208 0,4 1-48 0,8-1 0 0,1-2 832 0,1 2 192 0,0 2 0 0,-2 1 0 16,6-1-3328-1,0 1-608-15,9-1-128 0,0 0-32 0</inkml:trace>
  <inkml:trace contextRef="#ctx0" brushRef="#br0" timeOffset="191336.42">15286 5843 12895 0,'0'0'272'0,"0"0"64"0,0 0 16 0,0 0 32 0,0 0-384 0,0 0 0 0,-2 5 0 0,2-5 0 16,-7 4 0-16,7-4 0 0,-3 4 0 0,0 0 0 16,-2 1 896-16,2 0 96 0,3-5 32 0,-4 5 0 15,-1 1 0-15,0-1 0 0,0 0 0 0,5-5 0 16,-4 3 816-16,-3-1 160 0,2 0 48 0,0 0 0 16,-2 0-1648-16,1 1-400 0,1-1 0 0,-1-2 0 15,1-2 896-15,-2-3 112 0,3-1 16 0,-1-2 0 16,1 2 0-16,1-2 0 0,-1-1 0 0,3-2 0 15,1-3-832-15,2-1-192 0,3 2 0 0,-1-1 0 16,4 0 0-16,1-2 0 0,1 1 0 0,1 1 0 16,1-1 0-16,1 1 0 0,-2 1 0 0,2 1 0 15,1-2 0-15,1 5 0 0,-2-1 0 0,0 0 0 16,0 1 0-16,-1 2 0 0,1 3 0 0,-1 2 0 16,-1 1 864-16,-1 1 128 0,-1 3 32 0,1 4 0 0,-4 1-832 15,0 3-192-15,0 0 0 0,-3 4 0 0,1 1 0 16,-3 2 0-16,-1 2 0 0,-3-1 0 0,0 1 0 0,0 0 0 15,-3 0 0-15,0 1 0 0,-3-4 864 0,-1 2 128 16,-1 0 32-16,0-2 0 0,-3-1-832 0,-1-3-192 16,1-2 0-16,-1 1 0 0,-1 0 0 0,1-1 0 15,0-1 0-15,0-2 0 0,1-6 0 0,0-2 0 16,2-2 0-16,1-3 0 0,1-2 864 0,0-2 128 16,3-3 32-16,-1-3 0 0,3-1-832 0,1-2-192 15,0 0 0-15,3-1 0 0,0-1 0 0,2 1 0 16,2 1 0-16,2-1 0 0,0 2 0 0,2 0 0 15,1 0 0-15,-1 3 0 16,2 1-768-16,1 1-208 0,-1 2-48 0,2 2 0 0,-3 2 832 0,0 1 192 0,2 4 0 16,-1 2 0-16,1 2 0 0,-1 4 0 0,-2 1 0 15,0 2 0-15,0 1 0 0,-2 2 0 0,0 2 0 0,-1 1 0 16,-3 0 0-16,-1 1 0 0,-1 1 0 0,-1 1 0 16,-4-2 0-16,1-1 0 0,-2 1 0 0,-1-2 0 15,0-1 768-15,-1-1 208 0,-1 1 48 0,1-3 0 16,-3-1-832-16,0-4-192 0,0 2 0 0,2-4 0 15,-2-2 0-15,1-2 0 0,0-1 0 0,1-3 0 16,0-5 0-16,3-2 0 0,-1-3 0 0,2-2 0 16,2-2 0-16,0-1 0 0,1-1 0 0,2-1 0 15,2-2 0-15,2 1 0 0,3 2 0 0,-2-2 0 16,2 0 0-16,3 2 0 0,1 1 0 0,1 0 0 16,0 0 0-16,2 3 0 0,1 1 0 0,0 2 0 0,-2 4 0 15,2 2 0-15,0 3 0 0,0 1 0 0,-1 6 0 0,1 2 0 16,-1 5 0-16,-2 2 0 0,1 1 0 0,-2 3 0 15,-2 1 0-15,-2 3 0 0,-3 0 0 0,0 1 0 16,-3 0 0-16,-1 1 0 0,-3 0 0 0,0 1 0 16,-3-2 0-16,1-2 0 0,-4 0 0 0,0-1 0 15,0-4 0-15,0-1 0 0,-1-1 0 0,1-1 0 16,0-3 0-16,3-2 0 0,-3-4 0 0,1-4 0 16,1-4 0-16,0-3 0 0,2-3 0 0,1-1 0 15,0-5 0-15,2 1 0 0,0-2 0 0,2 0 0 16,0 1 0-16,2-3 0 0,0 0 0 0,4 1 0 15,1-2 0-15,1 2 0 0,1 0 0 0,-1 2 0 16,3 0 0-16,-1 3 0 0,2 2 0 0,0 3 0 0,-1 1 0 16,0 4 0-16,2 3 0 0,-2 3 0 0,-2 4 0 15,-2 2 0-15,2 3 0 0,-3 4 0 16,0 0 0-16,-2 1 0 0,-3 1 0 0,0 2 0 0,-3 1 0 0,0 3 0 16,-3 0 0-16,-1-1 0 0,1-1 0 0,0-3 0 15,-4 0 0-15,3-2 0 0,-4 0 0 0,1-3 0 16,1-4 0-16,-2 1 0 0,0-1 0 0,2-1 0 15,-2-6 0-15,2-2 0 0,3-4 0 0,-2-1 0 16,2-3 864-16,1-2 128 0,0-4 32 0,1 1 0 16,0-1-832-16,3-1-192 0,0 1 0 0,2 0 0 15,1-2-768 1,2 3-208-16,3 2-48 0,-1-2 0 0,0 5 832 0,1-1 192 0,0 1 0 0,0 3 0 16,0 2-864-16,-7 4-128 15,7-1-32-15,-7 1 0 0,6 4-1632 0,2 3-336 0,-4 2-64 0,0-2-16 0</inkml:trace>
  <inkml:trace contextRef="#ctx0" brushRef="#br0" timeOffset="196057.43">15613 5101 12895 0,'0'0'272'0,"0"0"64"0,6-7 16 0,0 3 32 0,-3-1-384 0,-3 5 0 0,6-2 0 0,-2-3 0 16,1-2 896-16,-2 2 96 0,-1-1 32 0,-2 6 0 16,0 0 0-16,2-4 0 0,-2 4 0 0,0 0 0 15,0 0 0-15,0 0 0 0,0 0 0 0,0 0 0 16,0 0 0-16,0 0 0 0,-4-4 0 0,4 4 0 16,-6 1 0-16,-1 2 0 0,0-1 0 0,0 2 0 15,0 4-832-15,-1 2-192 0,-1 1 0 0,-1 1 0 16,-1 1 864-16,1 1 128 0,-2 3 32 0,0 2 0 15,0 2-832-15,-2 2-192 0,-2-1 0 0,1 2 0 16,0 2 0-16,-1 3 0 0,0 2 0 0,-1 4 0 0,1 2 0 16,-1 2 0-16,1 3 0 0,-1-2 0 0,1 3 0 0,0-2 0 15,2 0 0-15,0-2 0 0,-1 0 864 16,2 2 128-16,1 0 32 0,-1-1 0 0,1-4-832 0,1-3-192 16,1-1 0-16,-1-2 0 0,2-2 0 0,0-2 0 15,-1-6 0-15,4 0 0 0,-4 1 0 0,1-3 0 16,0-3 0-16,1-1 0 0,-1 1 864 0,0-3 128 15,1 1 32-15,-2-2 0 0,3 0-832 0,-3-2-192 16,0 0 0-16,1-2 0 0,-1 0 0 0,4-2 0 16,-2 0 0-16,1-1 0 0,-2 1 0 0,3-2 0 15,1-1 0-15,5-2 0 0,-5 3 0 0,5-3 0 16,-6-2 0-16,6 2 0 0,0 0 0 0,0 0 0 16,0 0 0-16,0 0 0 0,-1-5 0 0,0-2 0 15,-1 1 0-15,5-2 0 0,0 0 0 0,1-1 0 0,1-1 0 0,1-1 0 16,2-2 0-16,0 0 0 0,3-2 0 15,-1-3 0-15,1-1 0 0,3-2 0 0,0 1 0 0,-1-6 0 16,0 0 0-16,2-4 0 0,-1-3 0 0,1 1 0 16,1 0 0-16,0 0 0 0,1-1 0 0,-1 0 0 15,3 0 0-15,-3-3 0 0,3 0 0 0,0 1 0 16,1-1 0-16,-1 2 0 0,-1 0 0 0,2 1 0 16,1 1 0-16,0 2 0 0,-1-1 0 0,0 1 0 15,0 3 0-15,-5 0 0 0,1 3 0 0,-1 1 0 16,-2 0 0-16,-2 1 0 0,-1 1 0 0,0 2 0 15,-4 3 0-15,1 1 0 0,0 0 0 0,-1 3 0 16,0 0 0-16,-3 1 0 0,2 1 0 0,-2 1 0 16,2 1 0-16,-4 2 0 0,0 1 0 0,-1 5 0 15,0 0 0-15,0 0 0 0,0 0 0 0,0 0 0 16,0 0 0-16,0 0 0 0,-5 5 0 0,0 2 0 0,-2 4 0 0,1 4 0 16,-2-2 0-16,0 3 0 0,1 4 0 0,-2 1 0 15,-1 6 0-15,-2 0 0 0,-3 4 0 0,0 1 0 16,-1 4 0-16,-1 3 0 0,-4 6 0 0,1 2 0 15,2 2 0-15,-1 0 0 0,2-3 0 0,-1-1 0 16,1 0 0-16,0 1 0 0,-1-5 0 0,2 1 0 16,-1 0 0-16,1 0 0 0,-1-3 864 0,1-1 128 15,0-3 32-15,1-2 0 0,-2-4-832 0,2-1-192 16,-1-3 0-16,1 2 0 0,0-1 0 0,-1-1 0 16,2 0 0-16,-1-5 0 0,-1 0 0 0,1-2 0 15,0-1 0-15,2-3 0 0,2-2 0 0,1-1 0 16,-1-2 0-16,1 0 0 0,2-3 0 0,0-1 0 0,8-5 0 0,0 0 0 15,-6 0 0-15,6 0 0 0,-1-5 0 16,1-2 0-16,-1-1 0 0,2-1 0 0,3-4 0 0,1-3 0 16,2-1 0-16,0-3 0 0,2-2 0 0,3 0 0 15,0-1 0-15,3-2 0 0,-1-2 0 0,0-2 0 16,2-1 0-16,0-2 0 0,1-2 0 0,6-15 0 16,-2 1 0-16,1-1 0 0,-4 3 0 0,3 3 0 15,-1 1 0-15,1 1 0 0,2-3 0 0,0-3 0 16,3 0 0-16,-1 1 0 0,0 4 0 0,-1 1 0 15,2 1 0-15,0 3 0 0,-4 6 0 0,-1 1 0 16,0 1 0-16,-5 4 0 0,0 1 0 0,-2 3 0 16,-4 1 0-16,0 4 0 0,-1 0 0 0,-4 2 0 15,0 3 0-15,-2 1 0 0,0 1 0 0,-2 3 0 16,-1 6 0-16,0 0 0 0,0 0 0 0,0 0 0 0,0 0 0 0,-9 7 0 16,3 3 0-16,-5 3 0 0,-1 2 0 0,-1 2 0 15,0 3 0-15,-2 4 0 0,-4 0 0 0,1 5 0 16,-2 4 0-16,1 4 0 0,-3 7 0 0,0 5 0 15,-1 1 0-15,-1 2 0 0,0-3 0 0,2-1 0 16,-1-1 0-16,1 1 0 0,2-1 0 0,-2 1 0 16,1 2 0-16,2-4 0 0,-3-5 0 0,1-4 0 15,-1-3 0-15,0-1 0 0,1-1 0 0,-1-3 0 16,3-4 0-16,6-7 0 0,1 0 0 0,0 1 0 16,-2 0 0-16,2-2 0 0,5-2 0 0,1-3 0 15,0-1 0-15,0-3 0 0,0 1 0 0,3-2 0 16,3-7 0-16,0 0 0 0,0 0 0 0,0 0 0 15,-1-9 0-15,1-2 0 0,1-3 0 0,2-7 0 16,3-3 0-16,1-2 0 0,3 0 0 0,2-2 0 0,1 1 0 0,4-4 0 16,1-3 0-16,2-2 0 0,0-3 0 15,1 1 0-15,2-1 0 0,-2 1 0 0,0-1 0 0,1 0 0 16,0-3 0-16,1 0 0 0,-1-1 0 0,2-2 0 16,-3 0 0-16,3 1 0 0,-2 0 0 0,0 3 0 15,-1 3 0-15,0 3 0 0,1 5 0 0,-2-1 0 16,-1 4 0-16,-2 1 0 0,0 2 0 0,-3 3 0 15,-4 2 0-15,1 2 0 0,-4 1 0 0,-1 4 0 16,-1 2 0-16,-2 4 0 0,-1 0 0 0,-2 6 0 16,0 0 0-16,0 0 0 0,0 0 0 0,0 0 0 15,-6 8 0-15,-4 3 0 0,-1 2 0 0,-3 5 0 16,2 3 0-16,-3 2 0 0,-2 5 0 0,-2 5 0 0,-3 7 0 16,0 5 0-16,-3 5 0 0,1 4 0 0,-1 3 0 0,0-2 0 15,-1 1 0-15,3-2 0 0,2-1 0 0,-2 0 0 16,1 1 0-16,0-2 0 0,-1-4 0 0,-1-2 0 15,0-5 0-15,-3-1 0 0,2-3 0 0,9-10 0 16,-2-1 0-16,4 2 0 0,-1-1 0 0,2-2 0 16,1 0 0-16,-1-3 0 0,2-1 0 0,2-2 0 15,-1-1 0-15,2-5 0 0,2-5 0 0,3-4 0 16,3-4 0-16,0 0 0 0,0 0 0 0,-2-6 0 16,4-4 0-16,0-3 0 0,2-5 0 0,2-3 0 15,1-3 0-15,4-9 0 0,-2 2 864 0,4-2 128 16,6-1 32-16,1 0 0 15,-3 0-1648-15,1-4-320 0,3-2-64 0,1 0-16 0,-1-1 832 0,3 2 192 16,-2-2 0-16,1-2 0 0,0-1 0 0,-1-1 0 0,-1-1 0 16,1-4 0-16,2-4 0 0,1 2 0 0,-2 0 0 0,0 4 0 15,0 0 0-15,1 6 0 0,-1 2 0 0,-2 3 0 16,-2 2 0-16,-3 3 0 0,0 4 0 0,-3 1 0 16,-1 2 0-16,-1 4 0 0,-2 1 0 0,-3 7 0 15,1 2 0-15,-2 5 0 0,-5 6 0 0,0 0 0 16,0 0 0-16,0 0 0 0,0 0 0 0,0 0 0 15,-5 9 0-15,-1 7 0 0,-2 3 0 0,-1 3 0 16,-2 2 0-16,-2 4 0 0,-4 4 0 0,1 3 0 16,-2 5 0-16,-1 4 0 0,-2 4 0 0,-1 5 0 15,-1 3 0-15,0 0 0 0,2-2 0 0,-1 1 0 16,1 0 0-16,1-1 0 0,-1 0 0 0,2-4 0 0,0-5 0 16,-1-5 0-16,1-2 0 0,1-3 0 0,2 0 0 0,-1-3 0 15,1-4 0-15,2-4 0 0,3-2 0 0,4-3 0 16,-1-5 0-16,4-2 0 0,0-2 0 0,4-10 0 15,0 0 0-15,0 0 0 0,0 8 0 0,0-8 0 16,0 0 0-16,6-6 0 0,4-2 0 0,-2-4 0 16,2-2 0-16,2 0 0 0,2-2 0 0,-2 1 0 15,0 1 0-15,1 0 0 16,-1 1-864-16,2 2-128 0,-1 1-32 0,1 0-12016 16,-1-1-2400-16</inkml:trace>
  <inkml:trace contextRef="#ctx0" brushRef="#br0" timeOffset="211638.66">3693 10867 12895 0,'0'0'272'0,"0"0"64"0,0 0 16 0,0 0 32 0,0 0-384 0,0 0 0 15,0 0 0-15,0 0 0 0,0 0 896 0,0 0 96 0,0 0 32 0,0 0 0 16,-4 4 0-16,-2 1 0 0,0-2 0 0,-2 4 0 16,1 2 0-16,2 2 0 0,0 1 0 0,-1 0 0 15,-3 3-832-15,2 3-192 0,2 0 0 0,-1 1 0 16,-3 0 0-16,1 0 0 0,0 0 0 0,4 1 0 16,-1 1 0-16,2 0 0 0,0 0 0 0,2 2 0 15,3 0 0-15,1-1 0 0,3-1 0 0,-1-1 0 16,3-2 0-16,2 2 0 0,1-3 0 0,2-2 0 15,-1-1 864-15,2-3 128 0,1 2 32 0,0-4 0 16,2 0-1648-16,-2-1-320 16,-1-1-64-16,1-1-16 0,-2 0 0 0,0-3 0 0,-1-1 0 0,-2-2 0 15</inkml:trace>
  <inkml:trace contextRef="#ctx0" brushRef="#br0" timeOffset="212301.01">3909 11080 12895 0,'0'0'576'0,"0"0"112"0,0 0-560 0,-5-1-128 15,1-1 0-15,4 2 0 0,-7 0 848 0,2 0 144 16,5 0 32-16,0 0 0 0,0 0 0 0,0 0 0 16,0 0 0-16,0 0 0 0,0 0 0 0,0 0 0 15,0 0 0-15,0 0 0 0,4 5-832 0,4-1-192 16,0-2 0-16,3 0 0 0,2 1 864 0,1-1 128 15,0 0 32-15,3-1 0 0,2-1-832 0,2 0-192 16,1-1 0-16,-2 0 0 0,6 0 864 0,-4 0 128 0,-1 0 32 16,-2 2 0-16,0 1-832 0,-1 1-192 0,-3-1 0 0,-1-2 0 15,-3 1 0-15,-2 1 0 0,-1-1 0 0,0-1 0 32,-1 0-1600-32,0 0-352 0,1 1-80 0,-8-1-16 0</inkml:trace>
  <inkml:trace contextRef="#ctx0" brushRef="#br0" timeOffset="212759.67">4437 10705 16575 0,'0'0'368'0,"0"0"80"0,0 0 0 0,0 0 16 0,0 0-464 0,0 0 0 16,0 0 0-16,0 0 0 0,6 4 0 0,0-1 0 15,-6-3 0-15,8 5 0 0,0 2 912 0,3 0 96 16,0 0 16-16,4 2 0 0,-3 0 0 0,1 2 0 15,0 0 0-15,1 1 0 0,2 6 0 0,1 0 0 16,0 2 0-16,-2 1 0 0,-1 2-832 0,-1 0-192 0,-1 1 0 0,1 3 0 16,-4-1 864-16,0 2 128 15,-1 1 32-15,-1-1 0 0,-6-1-832 0,-1 3-192 0,-1-1 0 16,-1 2 0-16,-5 0 864 0,1 0 128 0,-3 2 32 0,0-2 0 16,-2-3-832-16,0 0-192 0,-1-1 0 0,0-3 0 15,-4 0 864-15,-1-2 128 0,0 2 32 0,1-2 0 16,-1-3-832-16,2-2-192 0,0 0 0 0,0-2 0 15,4-1 0-15,-1-3 0 0,2-2 0 0,3-1 0 32,-1-6-2416-32,2-1-528 0,2-3-96 0,1-3-32 0</inkml:trace>
  <inkml:trace contextRef="#ctx0" brushRef="#br0" timeOffset="214327.97">5224 10623 12895 0,'0'0'576'0,"0"0"112"0,0 0-560 0,0 0-128 16,0 0 0-16,0 0 0 0,0 0 848 0,0 0 144 0,0 0 32 0,-4 1 0 16,-2-1 0-16,1 2 0 0,-3 3 0 0,2 1 0 15,-2 0 0-15,0 1 0 0,1 2 0 0,-2 1 0 16,-1 4 0-16,0 4 0 0,-1 2 0 0,0 2 0 15,-3 2 0-15,-3 3 0 0,1 4 0 0,-3 2 0 16,1 2-832-16,2 2-192 0,-1 0 0 0,3 2 0 16,1-1 0-16,3 0 0 0,0-2 0 0,5-1 0 15,-2-1 0-15,3-2 0 0,2-2 0 0,0-3 0 16,0-3 0-16,1-2 0 0,2 2 0 0,1-5 0 16,4-2 0-16,3-3 0 0,-3-2 0 0,4-2 0 15,3-3-768-15,2-2-208 0,-2-1-48 16,2-4-11872-16</inkml:trace>
  <inkml:trace contextRef="#ctx0" brushRef="#br0" timeOffset="214613.94">5466 10856 23951 0,'0'0'1056'0,"0"0"224"0,-4 3-1024 0,-2 1-256 16,0 2 0-16,0 1 0 0,-2 3 0 0,1 0 0 15,-3 0 0-15,2 3 0 0,1 4 880 0,1 1 112 16,-2 1 32-16,3-1 0 0,-3 5-832 0,4-2-192 0,-1 1 0 0,-1 1 0 16,0-1 864-16,3 0 128 0,-1 2 32 0,0-4 0 15,2 1-832-15,1 0-192 0,2-3 0 0,1-3 0 16,-1 0 0-16,1-3 0 0,-1 1 0 0,2-4 0 31,0-3-768-31,2 0-208 0,0-2-48 0,-5-4-7632 0,0 0-1536 0</inkml:trace>
  <inkml:trace contextRef="#ctx0" brushRef="#br0" timeOffset="-214643.99">5124 11094 23951 0,'0'0'512'0,"0"0"128"0,0 0 0 0,0 0 64 0,6-1-576 0,3 2-128 16,0-4 0-16,2 3 0 0,2 3 848 0,0-1 144 15,1 1 32-15,1-1 0 0,3-2 0 0,2 0 0 16,0 0 0-16,1 0 0 0,1 0-832 0,2 0-192 16,1 0 0-16,-1 0 0 0,2 0 0 0,-4 0 0 15,2 0 0-15,-4 0 0 0,-2 0 0 0,-1 1 0 16,-2-1 0-16,4-1 0 15,-5-2-1600-15,-2 0-352 0,-1-3-80 0,-5 3-16 0</inkml:trace>
  <inkml:trace contextRef="#ctx0" brushRef="#br0" timeOffset="-214080.85">5780 10581 20271 0,'0'0'448'0,"0"0"80"0,0 0 32 0,0 0 16 0,0 0-576 0,0 0 0 16,0 0 0-16,0 0 0 0,-1-4 928 0,1 4 80 15,0 0 16-15,0 0 0 0,0 0 0 0,6-1 0 16,-6 1 0-16,7 0 0 0,3 3 0 0,-2 1 0 16,0 4 0-16,2 0 0 0,2 2-832 0,3 3-192 15,0-1 0-15,2 3 0 0,1 4 864 0,2 0 128 16,-2 3 32-16,0 3 0 0,1 2 0 0,-2 5 0 0,-2 2 0 16,-1 4 0-16,-1 1-832 0,0 1-192 15,-1-3 0-15,-6 2 0 0,0-1 0 0,-1 2 0 0,-4 0 0 0,-1-2 0 16,-2 0 864-16,-2-1 128 0,-3 0 32 0,-2-3 0 15,-2 1-832-15,-4-5-192 0,0 0 0 0,-4-2 0 16,-1-2 0-16,-1 0 0 0,-3 0 0 0,0-3 0 16,1-1 0-16,0-1 0 0,-3-2 0 0,4-3 0 31,-4-4-2416-31,2-4-528 0,1-5-96 0,3-2-32 0</inkml:trace>
  <inkml:trace contextRef="#ctx0" brushRef="#br0" timeOffset="-210799.39">664 11205 12895 0,'0'0'576'0,"0"0"112"0,-9 0-560 0,0 0-128 0,-1 0 0 0,0 0 0 15,1-1 848-15,-3 2 144 0,1 2 32 0,0-1 0 16,0-2 0-16,-2 1 0 0,0 0 0 0,2 2 0 16,2-1-832-16,1 0-192 0,1-2 0 0,-1 1 0 15,1 1 864-15,7-2 128 0,0 0 32 0,0 0 0 16,0 0 0-16,0 0 0 0,0 0 0 0,0 0 0 16,0 0-832-16,11-1-192 0,3 0 0 0,-1 1 0 15,0 2 864-15,4-1 128 0,0-1 32 0,2 6 0 16,1 2-832-16,-2-3-192 0,2-2 0 0,2 1 0 0,-2-1 0 0,2-1 0 15,1 4 0-15,0-3 0 0,-1-1 864 0,-1 0 128 16,-4 0 32-16,0 1 0 0,0 2-832 0,-5-1-192 16,-12-4 0-16,16 1 0 0,10 4 0 0,-4-1 0 15,-7 0 0-15,-4 0 0 0,-11-4 0 0,11 4 0 16,-3-2 0-16,-8-2 0 0,0 0 0 0,9 5 0 16,-3 1 0-16,2 0 0 15,1-2-2416-15,-9-4-528 0,0 0-96 0,0 0-32 0</inkml:trace>
  <inkml:trace contextRef="#ctx0" brushRef="#br0" timeOffset="-209986.11">1263 10818 16575 0,'0'0'736'0,"0"0"160"16,0 0-720-16,0 0-176 0,5-4 0 0,-5 4 0 0,0 0 0 0,0 0 0 15,0 0 0-15,0-5 0 0,0 5 848 0,-5-5 144 16,5 5 32-16,-7-4 0 0,-2-3 0 0,0 3 0 15,0 2 0-15,-3-2 0 0,-2 1 0 0,2 0 0 16,-2-2 0-16,1 3 0 0,-4 1 0 0,0 2 0 16,0-1 0-16,-3 1 0 0,-3 0-832 0,-3 4-192 15,0 1 0-15,-3 1 0 0,-4-1 0 0,4 1 0 16,0 2 0-16,0 0 0 0,2 0 864 0,-3-1 128 16,-2 3 32-16,0 2 0 0,2 1-832 0,-3 0-192 15,-2-2 0-15,-1 1 0 0,1 2 0 0,1 2 0 16,-1 0 0-16,-2 0 0 0,3 3 0 0,2 1 0 15,2 4 0-15,-2 1 0 0,1-4 0 0,3 0 0 16,4 1 0-16,-2 3 0 0,2 1 0 0,0 1 0 0,2-4 0 16,4 0 0-16,1-2 0 0,3 1 0 0,2 2 0 0,2 1 0 15,2 1 0-15,4-2 0 0,2-2 0 16,2 2 0-16,2 0 0 0,3-2 0 0,1 0 0 16,2-4 0-16,1 0 0 0,5 3 0 0,0-2 0 0,1 1 0 15,2-2 0-15,0 3 0 0,3 3 0 0,3-2 0 16,-3-5 0-16,4-4 0 15,1-2 0-15,9 1 0 0,-1-2 0 0,-6-2 0 0,-9-1 0 0,2-2 0 16,-3-1 0-16,4-1 0 0,-1-2 0 0,7 3 0 16,9 0 0-16,-7-2 0 0,3-3 0 0,6-2 0 15,6 1 0-15,-3-2 0 0,-1-2 0 0,0-3 0 16,1 0 0-16,14-6 0 0,-6-3 0 0,-5 2 0 16,-5-2 0-16,-2 0 0 0,-6 0 0 0,-3-1 0 15,2-2 864-15,-4 0 128 0,0 1 32 0,-3-2 0 0,0 1-832 0,3-11-192 16,-3 3 0-16,-3 3 0 0,-1 0 0 0,-4-1 0 15,-3 1 0-15,-1 0 0 0,-2-1 864 0,-2 2 128 16,-4-1 32-16,-2 2 0 0,0 1-832 0,-2 8-192 16,-1-3 0-16,-3-2 0 0,-2-2 0 0,-2-2 0 15,-3-1 0-15,0-1 0 0,-1-2 0 0,-1 2 0 16,3 1 0-16,-8-7 0 0,-3 7 864 0,6 11 128 16,0 0 32-16,-10-5 0 0,3 9-832 0,8 6-192 15,-2-2 0-15,-9 1 0 0,1 1 0 0,13 2 0 16,-3 0 0-16,-8-1 0 0,1-1 0 0,0 3 0 15,3 0 0-15,2 0 0 16,1 0-1600-16,4-1-352 0,1 2-80 0,3-1-16 16,0 3-816-16,8-3-160 0,0 0-48 0,0 0 0 0</inkml:trace>
  <inkml:trace contextRef="#ctx0" brushRef="#br0" timeOffset="-198020.85">14735 10262 9215 0,'0'0'192'0,"0"0"64"0,0 0 0 0,0 0 0 0,0 0-256 0,0 0 0 0,-4 2 0 0,4-2 0 15,0 0 864-15,-4 4 128 0,4-4 32 0,0 0 0 16,-5 2 816-16,5-2 160 0,0 0 48 0,0 0 0 16,0 0-832-16,0 0-144 0,0 0-48 0,0 0 0 15,0 0 0-15,0 0 0 0,0 0 0 0,0 0 0 16,0 0-816-16,0 0-208 0,0 0 0 0,0 0 0 15,0 0 864-15,0 0 128 0,0 0 32 0,0 0 0 16,0 0-832-16,6 3-192 0,-1 3 0 0,3-1 0 16,-2 1 864-16,2-1 128 0,0 3 32 0,-1 2 0 15,1 0-832-15,0 1-192 0,0 0 0 0,3 3 0 16,-2 2 0-16,3 0 0 0,-1-2 0 0,-1 1 0 16,2-1 864-16,0 0 128 0,2-2 32 0,0 1 0 0,1 2-832 0,2 3-192 15,0 5 0-15,1 2 0 0,0-3 0 0,-2-3 0 16,-2-2 0-16,2 2 0 0,-1 3 864 0,2-3 128 15,0 3 32-15,4 4 0 0,3 2-832 0,-2 2-192 16,-2-5 0-16,-4-3 0 0,-3-2 0 0,-1-3 0 16,-3-3 0-16,1 5 0 0,0 4 0 0,-2 0 0 15,2-3 0-15,-4-2 0 0,0 1 0 0,1-3 0 16,0 1 0-16,-1-3 0 0,1 1 0 0,-1-3 0 16,-1 2 0-16,2-2 0 0,0 0 0 0,0-1 0 15,0 0 0-15,0 0 0 0,2 0 864 0,0 0 128 16,0-1 32-16,-1 0 0 0,-1 1-832 0,-2-1-192 15,2 0 0-15,-3-3 0 0,2 2 0 0,0-2 0 16,-2 2 0-16,0-1 0 0,0 0 0 0,1-2 0 16,-1 2 0-16,0-1 0 0,-4-7 0 0,2 7 0 0,-1 0 0 15,-1-7 0-15,0 0 0 0,0 0 0 0,0 0 0 0,0 0 0 16,4 6 0-16,-4-6 0 0,4 4 0 0,-4-4 0 16,0 0 0-16,0 0 0 0,0 0 0 0,0 0 0 15,0 0 0-15,0 0 0 0,-4-1 0 0,0-1 0 16,4 2 0-16,-6-1 0 0,1 0 0 0,-1 0 0 15,2-5 0-15,-2 2 0 0,0-1 0 0,-1 0 0 16,1-3 0-16,-2-1 0 0,0-1 0 0,-1 1 0 16,-2-2 0-16,0-2 0 0,0 5 0 0,0-4 0 15,-1-3 0-15,1 3 0 0,-2-1 0 0,1-2 0 16,0-1 0-16,1 2 0 0,0 0 0 0,-2-1 0 16,2 0 0-16,-1-1 0 0,0 0 0 0,-2 1 0 0,1-5 0 15,0 2 0-15,-2-2 0 0,-1 2 0 0,1-3 0 0,-1 3 0 16,0 1 0-16,0-1 0 0,0 0 0 0,1 1 0 15,0-2 0-15,1-2 0 0,0-3 0 0,0 2 0 16,1 0 0-16,1 1 0 0,-3 0 0 0,2 1 0 16,0 1 0-16,1-1 0 0,0 2 0 0,0 1 0 15,-1-1 0-15,2-1 0 0,2 3 0 0,-2-2 0 16,2 3 0-16,1-2 0 0,-1 1 0 0,2 0 0 16,-2 3 0-16,3 0 0 0,-4-2 0 0,2 1 0 15,-3 3 0-15,1-1 0 0,3-1 0 0,-3 2 0 16,0 2 0-16,1 0 0 0,0-3 0 0,0 2 0 15,-1-1 0-15,1 4 0 0,1-2 0 0,0 1 0 16,-1 2 0-16,1-1 0 0,0 0 0 0,1 1 0 16,2 0 0-16,0 1 0 0,5 5 0 0,-5-3 0 0,-1-2 0 0,2 1 0 15,4 4 0-15,0 0 0 16,0 0 0-16,0 0 0 0,-1-5 0 0,1 5 0 0,0 0 0 0,0 0 0 16,0 0 0-16,5 1 0 0,5 2 0 0,-1 0 0 15,3 1 0-15,1 2 0 0,1 0 0 0,0 3 0 16,1-1 0-16,1 3 0 0,-1 1 0 15,0 2 0-15,1 1 0 0,-2 1 0 0,-1 3 0 0,1 0 0 16,-1-3 0-16,-1 1 0 0,1-3 0 0,1 1 0 16,-3 2 0-16,3 1 0 0,0 3 0 0,10 15 0 15,1 4 0-15,-3-6 0 0,-3-9 0 0,-2-2 0 16,-2 0 0-16,0-2 0 0,1 2 0 0,-1 0 0 16,-1-1 0-16,2 1 0 0,-1 4 0 0,1-5 0 15,-2-5 0-15,-2-2 0 0,-1 3 0 0,0-2 0 16,-1 0 0-16,-1-3 0 0,-3-2 0 0,1 1 0 0,1 0 0 0,-3 4 0 15,2 6 0-15,-1 0 0 0,0-3 0 0,2 5 0 16,-1 3 0-16,-1-12 0 0,-4-2 0 0,1-4 0 16,1 4 0-16,-1-5 0 0,1 2 0 0,-2 0 0 15,2-1 0-15,-1-1 0 0,-1-4 0 0,-2-4 0 16,5 6 0-16,-5-6 0 0,0 0 0 0,0 0 0 16,0 0 0-16,0 0 0 0,0 0 864 0,0 0 128 15,-1-7 32-15,-2 0 0 0,3 7-832 0,-1-5-192 16,-1-2 0-16,-1 0 0 0,-1 0 0 0,2-1 0 15,-3 1 0-15,0 0 0 0,1-2 0 0,-8-6 0 16,1 2 0-16,-1-2 0 0,0 0 0 0,-3-2 0 16,2 0 0-16,-1-3 0 0,-2-2 0 0,0-1 0 15,-3-2 0-15,-3 0 0 0,-1 2 0 0,2 1 0 0,4 0 0 16,0-1 0-16,-2-1 0 0,1-2 0 0,1-4 0 0,0 3 0 16,-1 4 0-16,3 1 0 0,1-1 0 0,0 0 0 15,-1 2 0-15,2 0 0 16,2 2 0-16,-2-3 0 0,2 1 0 0,-1 0 0 0,0 3 0 0,-1-1 0 15,-1 0 0-15,-3 0 0 0,1-1 0 0,-1-1 0 16,0 1 0-16,-1 3 0 0,0-3 0 0,2 6 0 31,-1 3-768-31,3 1-208 0,-1 0-48 0,0 2 0 0,3 2 832 0,2 0 192 0,3 1 0 0,-1 0 0 16,0 2 0-16,3 1 0 0,5 2 0 0,0 0 0 16,-5-5 0-16,5 5 0 0,0 0 0 0,0 0 0 15,0 0 0-15,0 0 0 0,0 0 0 0,11 6 0 16,2-2 0-16,-2 1 0 0,2 1 0 0,2 2 0 15,2 1 0-15,-1 1 0 0,0 5 0 0,0 0 0 0,3 1 0 16,-2 0 0-16,2 4 0 0,-1 1 0 0,-2 0 0 0,2 2 0 16,-3 0 0-16,1 4 0 0,-1 3 0 0,0-1 0 15,2 2 0-15,2-4 0 0,-2 0 0 0,3-1 0 16,-1-1 0-16,0 1 0 0,3 0 0 0,-1-1 0 16,0 0 0-16,-1-1 0 0,2-1 0 0,-1-3 0 15,-5-1 0-15,2 2 0 0,1 2 0 0,-3 2 0 16,-1-4 0-16,-2-3 0 0,-1-1 0 0,-2 1 0 15,-1 1 0-15,-1 0 0 0,0-5 0 0,-1-1 0 16,-2 1 0-16,1-1 0 0,-2-2 0 0,2-1 0 16,-6-10 0-16,2 11 0 0,1-1 0 0,0-2 0 15,2 1 0-15,-4-2 0 0,-1-7 0 0,0 0 0 16,0 0 0-16,0 0 0 0,0 0 0 0,0 0 0 0,0 0 0 16,0 0 0-16,-8-6 0 0,2 0 0 0,-1-4 0 15,-1 0 0-15,1 1 768 0,-1-1 208 0,-1-3 48 0,0 0 0 16,2-3-832-16,-4 1-192 0,-5-2 0 0,0-3 0 15,-2-2 0-15,-3-4 0 0,-2 0 0 0,-1 1 0 16,0 3 0-16,2-3 0 0,2 0 0 0,-2-1 0 16,0 0 0-16,0 1 0 0,0-1 0 0,3-1 0 15,2 1 0-15,1-2 0 0,2 0 0 0,0-4 0 16,-1-4 0-16,2 0 0 0,0 0 0 0,0 1 0 16,3 2-768-1,-3 2-208-15,0-1-48 0,4 5 0 0,-1 4 1648 0,-1 4 320 0,-3 3 64 0,2 3 16 16,2-2-1648-16,-1 3-320 0,2 2-64 0,0 1-16 0,1 1 832 15,0 2 192-15,-2 0 0 0,3 2 0 0,-1-1 0 0,8 5 0 16,-4-2 0-16,4 2 0 0,0 0 0 0,0 0 0 16,0 0 0-16,0 0 0 0,0 0 0 0,1 9 0 15,3 2 0-15,4-1 0 0,0 0 0 0,4 4 0 16,1 0 0-16,1 1 0 0,2-1 0 0,0 1 0 16,1 1 0-16,0 4 0 0,0 3 0 0,0 0 0 15,1-1 0-15,-2 1 0 0,0-1 0 0,-1 4 0 16,3 3 0-16,-1 2 0 0,2 1 0 0,2-2 0 15,1-1 0-15,1 1 0 0,1 1 0 0,0-3 0 16,0-3 0-16,-1 3 0 0,0 1 0 0,0-4 0 16,0-3 0-16,-2 0 0 0,-1 1 0 0,-4 0 0 15,-2 1 0-15,0 0 0 0,-3-3 0 0,0-2 0 16,-3-4 0-16,0 2 0 0,-2-2 0 0,-1 0 0 16,0-3 0-16,-1-1 0 0,-1-2 0 0,-1-1 0 0,2-1 0 0,-3 0 0 15,-1-7 0-15,0 6 0 0,0 2 0 0,0-8 0 16,0 0 0-16,0 0 0 0,0 0 0 0,0 0 0 15,0 0 0-15,-9-3 0 16,2-3 0-16,-1 1 0 0,0-2 768 0,-1-1 208 0,3 1 48 0,-5-3 0 16,-4-2-832-16,1-2-192 0,-1 1 0 0,-4-4 0 15,-3-4 0-15,-1-2 0 0,-1-3 0 0,-2 0 0 16,0 1-768 0,2-3-208-16,2-1-48 0,1-1 0 0,-1-1 1648 0,2 1 320 0,0-1 64 0,4 3 16 15,0-1-832-15,2 3-192 0,0 0 0 0,0 0 0 16,1-3-768-16,1 2-208 0,2-1-48 15,-2 3 0-15,0 3 832 0,1 1 192 0,0-1 0 0,-2 5 0 16,1 2 0-16,0 2 0 0,-2 1 0 0,3 0 0 0,-2 0 0 0,2 0 0 16,2 3 0-16,-2 1 0 0,2-1 0 0,1 5 0 15,-1 2 0-15,9 2 0 0,-7-2 0 0,7 2 0 16,-2-4 0-16,2 4 0 0,0 0 0 0,0 0 0 16,2 9 0-16,5 1 0 0,2 0 0 0,4 4 0 15,0 5 0-15,6 0 0 0,-1-4 0 0,0 3 0 16,0 5 0-16,-2 1 0 0,1 2 0 0,-1 3 0 15,1 2 0-15,-2 1 0 0,1 2 0 0,2-1 0 16,0 2 0-16,2 1 0 0,2 2 0 0,0-2 0 16,1-1 0-16,1-1 0 0,0-3 0 0,2 1 0 15,2 0 0-15,0 0 0 0,-4-1 0 0,0-3 0 16,-2 0 0-16,0-3 0 0,-4-1 0 0,-3-3 0 16,-2 0 0-16,-2-2 0 0,-1-1 0 0,0 1 0 0,-4 1 0 0,0-5 0 15,0-6 0-15,-6-9 0 0,4 11 0 16,-1-2 0-1,-3-9-864-15,0 0-128 0,0 0-32 0,0 0-12016 0,0 0-2400 0</inkml:trace>
  <inkml:trace contextRef="#ctx0" brushRef="#br0" timeOffset="-189091.64">3374 15892 12895 0,'0'0'576'0,"0"0"112"0,0 0-560 0,0 0-128 16,0 0 0-16,0 0 0 0,0 0 848 0,0 0 144 15,0 0 32-15,0 0 0 0,0 0 0 0,0 0 0 16,0 0 0-16,0 0 0 0,7 1 0 0,0-1 0 0,-1-1 0 0,3 0 0 16,-3 0-832-16,4 1-192 0,-1 0 0 0,2-1 0 15,1-1 864-15,-1 1 128 0,1 0 32 0,4 0 0 16,0-1 0-16,6 2 0 0,5-3 0 0,2 3 0 16,3 1-832-16,4 1-192 0,4 0 0 0,-3 0 0 15,-6 1 0-15,-2-1 0 0,-6 0 0 0,-1-1 0 16,-3-1 864-16,-2 0 128 0,-1-1 32 0,-2 0 0 15,-3 0-832-15,0 0-192 0,0 0 0 0,0-2 0 16,-4 2 0-16,4 1 0 0,4-1 0 0,-2 1 0 16,-6-1 0-16,-1 0 0 0,-6 1 0 0,0 0 0 15,0 0-1600-15,0 0-352 0,0 0-80 0,0 0-11472 16</inkml:trace>
  <inkml:trace contextRef="#ctx0" brushRef="#br0" timeOffset="-188597.84">3361 15507 12895 0,'0'0'576'0,"0"0"112"0,-3-6-560 0,-3 2-128 0,-2 1 0 0,1 0 0 16,7 3 848-16,-10-2 144 0,-4 1 32 0,-3 2 0 15,-1 4 0-15,-5 0 0 0,-2 1 0 0,1 2 0 16,0 2 0-16,1 2 0 0,1 3 0 0,2-1 0 16,2 0 0-16,-1 2 0 0,-1 2 0 0,6 2 0 15,6 1-832-15,2 2-192 0,-2 4 0 0,2 0 0 16,-3 5 0-16,2 1 0 0,3 1 0 0,1 0 0 16,0 0 864-16,3-3 128 0,3 0 32 0,-1-4 0 0,-1 1-832 0,3-1-192 15,2 0 0-15,2-1 0 0,-4-4 0 0,8 0 0 16,5-2 0-16,3-2 0 0,5-2 0 0,0-2 0 15,2 1 0-15,9 0 0 0,7 4 864 0,-3-3 128 16,-7-1 32-16,-2-3 0 16,-2 0-1648-16,-4-4-320 0,-1-3-64 0,0-2-8752 15,1-2-1760-15</inkml:trace>
  <inkml:trace contextRef="#ctx0" brushRef="#br0" timeOffset="-188119.76">4026 15254 20271 0,'0'0'448'16,"0"0"80"-16,0 0 32 0,0 0 16 0,0 0-576 0,4 16 0 0,-4-16 0 0,16 7 0 0,4 0 928 0,1-3 80 15,0 0 16-15,1 4 0 0,-2 0 0 0,3 5 0 16,2 2 0-16,1 5 0 0,1 2 0 15,-4 5 0-15,-3 1 0 0,-4 0 0 0,0 2-832 0,-3 3-192 16,-2 5 0-16,1 4 0 0,-3 4 0 0,0 2 0 16,-4 1 0-16,1 1 0 0,0 4 864 0,-3-2 128 15,-4-5 32-15,0-2 0 0,1-3-832 0,-3 1-192 16,-4 0 0-16,4-1 0 0,4-7 864 0,-2 0 128 16,-4 0 32-16,-3 0 0 0,-1-3-832 0,-4-3-192 15,1-3 0-15,-3 1 0 0,-1-4 0 0,-2-1 0 16,0-2 0-16,-2-1 0 0,0 0 0 0,-2-2 0 15,-5-2 0-15,2-3 0 16,3-3-768-16,6 0-208 0,4-4-48 0,0-4-15152 0</inkml:trace>
  <inkml:trace contextRef="#ctx0" brushRef="#br0" timeOffset="-185668.63">5098 15277 16575 0,'0'0'368'0,"0"0"80"0,-14 9 0 0,14-9 16 0,-6 3-464 0,2-1 0 16,-3-2 0-16,0 0 0 0,1 1 912 0,-2-1 96 16,0 4 16-16,1-1 0 0,-2 1 0 0,0 1 0 15,-2 0 0-15,1 2 0 0,-1 1 0 0,-1 0 0 16,2 1 0-16,0 2 0 0,-3 1-832 0,-8 7-192 16,4 1 0-16,-1 0 0 0,2-1 0 0,0 2 0 15,1 0 0-15,-1 0 0 0,1 1 864 0,1 0 128 0,0 1 32 0,3 2 0 16,-2 3-832-16,3 3-192 0,0 1 0 0,2 1 0 15,0 1 0-15,1 1 0 0,2-2 0 0,-3-1 0 16,3-2 0-16,0-4 0 16,2-2 0-16,2-2 0 0,1-3 0 0,1-2 0 0,1 1 0 0,3-1 0 15,-2-2 0-15,2-1 0 0,3-1 0 0,-1 0 0 16,1-4 0-16,1 2 0 0,3 0 0 0,4 0 0 16,0-4 0-16,3 2 0 0,2-3 0 0,-6-1 0 15,3-1-2416 1,1-4-528-16,14-5-96 0,-9 3-32 0</inkml:trace>
  <inkml:trace contextRef="#ctx0" brushRef="#br0" timeOffset="-185195.82">4945 15834 16575 0,'0'0'368'0,"0"0"80"0,0 0 0 0,0 0 16 0,0 0-464 0,0 0 0 0,0 0 0 0,0 0 0 15,-4 2 1728-15,4-2 256 0,0 0 64 0,0 0 0 16,0 0-832-16,0 0-144 0,0 0-48 0,8 2 0 16,-1-1 0-16,4-1 0 0,3 0 0 0,2 1 0 15,0 1-816-15,0-1-208 0,0-2 0 0,2 2 0 16,1 1 864-16,-1-1 128 0,-3 1 32 0,1-1 0 15,-1-1-832-15,0 2-192 0,-2-1 0 0,1 0 0 16,-2-2 0-16,0 1 0 0,-3 0 0 0,1 0 0 16,-2 0 0-16,-1 0 0 0,0-1 0 0,1-1 0 15,-8 2 0-15,5-1 0 0,-5 1 0 0,7-1 0 16,-7 1-2416-16,5-2-528 0,-5 2-96 0,12-4-32 0</inkml:trace>
  <inkml:trace contextRef="#ctx0" brushRef="#br0" timeOffset="-184609.26">5540 15242 20271 0,'0'0'448'0,"0"0"80"0,0 0 32 0,0 0 16 0,0 0-576 0,4-5 0 16,-5 0 0-16,1 5 0 0,0 0 928 0,0 0 80 16,0 0 16-16,0 0 0 0,7 0 0 0,1 1 0 15,0 2 0-15,2 2 0 0,1 1-832 0,3 3-192 16,-2 1 0-16,2 1 0 0,1 3 864 0,4 2 128 15,-1 0 32-15,-1 5 0 0,2 2-832 0,2 1-192 16,1 3 0-16,-1-1 0 0,1 4 0 0,-4 1 0 16,0 1 0-16,-1 2 0 0,-4 4 0 0,-1 3 0 15,-4-3 0-15,-2 3 0 0,-4 2 864 0,-2 0 128 16,-1 0 32-16,-5 1 0 0,-3 0-832 0,-4-2-192 16,-2-3 0-16,-1 0 0 0,-2 0 864 0,-2-1 128 15,1-1 32-15,-1-2 0 0,-1-1-832 0,0-1-192 16,0-2 0-16,-1 2 0 0,-1-6 0 0,-2 0 0 0,-4-2 0 15,-3 2 0-15,-2-3 0 0,1-1 0 0,1 1 0 0,-10 8 0 32,7-2-1600-32,7-6-352 0,6-4-80 0,6-7-16 0</inkml:trace>
  <inkml:trace contextRef="#ctx0" brushRef="#br0" timeOffset="-182226.72">716 15623 3679 0,'0'0'160'0,"0"0"32"0,0 0-192 0,0 0 0 15,0 0 0-15,0 0 0 0,3-9 3056 0,-2 0 560 16,-1 9 112-16,0 0 32 0,0 0-1792 0,0 0-368 15,-1-9-64-15,1 9 0 0,0 0-448 0,0 0-64 16,0 0-32-16,-7 5 0 0,3 3-304 0,-1 3-64 16,2 6-16-16,0-1 0 0,-1 2-80 0,0 2-16 15,-2 2 0-15,3 4 0 0,0 4 48 0,0 3 0 0,-1 2 0 0,1 1 0 16,0-1-128-16,-3 2-32 0,1-2 0 0,0-1 0 16,-2-1-80-16,1 1-32 0,-1 3 0 0,3-4 0 15,0-4-48-15,-3-1-16 0,2-1 0 0,1 1 0 16,3-4-96-16,0-2 0 0,-2-4-128 0,2 1 192 15,0-3-192-15,1-1 176 0,0-4-176 0,1 0 160 16,0-1-160-16,-1-10 0 0,5 8 0 0,0-4 0 16,-5-4-1344-1,0 0-240-15,10 0-48 0,-10 0-8112 0,5-6-1632 0</inkml:trace>
  <inkml:trace contextRef="#ctx0" brushRef="#br0" timeOffset="-181941.41">313 16026 17503 0,'0'0'768'0,"0"0"176"0,0 0-752 0,0 0-192 16,0 0 0-16,11 7 0 0,-1-3 1552 0,0 0 288 16,2 0 48-16,0-2 16 0,5-2-320 0,4-1-64 15,7-2-16-15,-1 0 0 0,3 2-512 0,0-3-96 16,-2 1-32-16,0-1 0 0,-1 4-368 0,-3 0-80 15,1 0-16-15,-1 0 0 0,-1 1-208 0,-1 0-32 16,1 1-16-16,-1-1 0 0,0 0-144 0,-3 0 0 16,-2-1 144-16,1 3-144 0,-2-2 0 0,1 0 0 15,-1-1 0-15,1 1 0 16,-3 2-1216-16,0-4-144 0,-3-1-48 0,1 1-8064 0,-4 0-1632 0</inkml:trace>
  <inkml:trace contextRef="#ctx0" brushRef="#br0" timeOffset="-181330.06">935 15489 14223 0,'0'0'624'0,"0"-10"144"0,-1-3-624 0,-1 1-144 16,-1 0 0-16,-3 0 0 0,0 1 1280 0,0 0 208 16,-3 1 48-16,1 1 16 0,-3 1-208 0,0 1-32 15,0-2-16-15,-3 3 0 0,-2 1-272 0,-1 4-48 16,0 1-16-16,-3 1 0 0,0 2-144 0,-3 1-48 16,1 0 0-16,-1 3 0 0,-1-1-224 0,-4 3-48 15,0-2-16-15,-2 2 0 0,-2 2-160 0,-3 3-16 16,-4 0-16-16,0 4 0 0,2 1-80 0,0 3-16 15,1 1 0-15,-2 3 0 0,3 0-16 0,1 5-16 16,-1 3 0-16,1 3 0 0,-1 3-160 0,0 4 128 16,2 4-128-16,3 3 128 0,1 1-128 0,3 1 0 15,0-1 0-15,5 0 0 0,5 2 0 0,4 0 0 0,4 2 0 16,3-4 0-16,4-5 0 0,5-2 0 0,4-2 0 16,5-3 0-16,4-4 144 0,4-3-144 0,4 0 160 0,5-5-160 15,8-2 192-15,1-3-64 0,4-4-128 0,3-2 192 16,4-4-16-16,5-3-16 0,5-4 0 0,5-2 0 15,0 1 32-15,-2-3 0 0,-4-2 0 0,-4-6 0 16,-1-4-48-16,0-1 0 0,-1-2 0 0,-2-4 0 16,-1-1 80-16,-1-5 16 0,-5-6 0 0,-4 1 0 15,-6-1 288-15,-2-1 64 0,-2 1 16 0,0-4 0 16,-1-3-16-16,-2-1 0 0,-6-3 0 0,-3 0 0 16,-1 0 48-16,-6-4 0 0,-4-5 0 0,-4-3 0 15,-1-2-128-15,-6-5-32 0,-5-2 0 0,-3 4 0 16,-1 7-240-16,-3 5-48 0,-1 5-16 0,-1 2 0 0,0 5-176 15,-1 2 128-15,-2 9-128 0,0 3 128 0,-3 0-128 0,-1 4 0 16,-2 4 0-16,0 1 0 0,0 1 0 0,1 2-144 16,-3 2 144-16,2 4-208 15,5 1-848-15,-1 2-160 0,2 1-48 0,3 3 0 16,-1 1-1232-16,3 2-256 0,-1 0-64 0</inkml:trace>
  <inkml:trace contextRef="#ctx0" brushRef="#br0" timeOffset="-176675.28">14969 17068 4607 0,'0'0'400'0,"0"0"-400"15,0 0 0-15,0 0 0 0,0 0 1296 0,8-5 176 16,-4 0 48-16,-4 5 0 0,0 0-416 0,9-5-80 15,-4 1 0-15,-5 4-16 0,0 0-112 0,0 0 0 16,6-3-16-16,-6 3 0 0,7-7 32 0,-7 7 16 16,0 0 0-16,5-5 0 0,3-1 80 0,-8 6 16 15,6-5 0-15,-6 5 0 0,0 0-160 0,0 0-32 16,0 0 0-16,6-5 0 0,-6 5-128 0,0 0-16 16,0 0-16-16,0 0 0 0,0 0 0 0,0 0 0 15,3-6 0-15,-3 6 0 0,0 0-96 0,0 0-32 16,0 0 0-16,0 0 0 0,-7 7-144 0,1 2-16 15,-1 0-16-15,-1 1 0 0,-1 2-80 0,-2 2-16 0,1 2 0 16,-1-1 0-16,-2-2 0 0,-1 2 0 0,-1 1 0 0,3 4 0 16,-2 3-48-16,-1 3-16 0,-1 2 0 0,2 4 0 15,1 3-80-15,-1 0-128 0,1-2 176 0,1 2-176 16,1 4 192-16,-2-2-192 0,2-3 192 0,0 0-192 16,0-1 368-16,-1-2-48 0,0-2 0 0,1-3 0 15,1-3 0-15,-2-1-16 0,-1-2 0 0,0-1 0 16,2-3-128-16,-1 1-32 0,0-1 0 0,1-1 0 15,0-2-16-15,-1-1-128 0,-1-1 192 0,2 0-64 16,1-2-128-16,0-2 160 0,4 1-160 0,-3 0 160 16,1 0-160-16,-1-2 192 0,5 0-192 0,4-6 192 15,-7 5-192-15,7-5 128 0,0 0-128 0,-5 6 128 16,5-6-128-16,0 0 192 0,0 0-192 0,0 0 192 0,-5 0 16 16,5 0 16-16,0 0 0 0,-3-6 0 0,2 1-224 0,1 5 0 15,3-9 128-15,-1-1-128 0,2-1 128 0,1 1-128 16,1-1 176-16,-1 0-176 0,5-1 128 0,0-1-128 15,2-3 0-15,1 3 0 0,1-2 0 0,0-1 0 16,2-1 0-16,1-2-144 0,-1-2 144 0,2-1 0 16,-2-2 0-16,0-2 0 0,0-2 0 0,1-2 0 15,-1-2 0-15,1 2 0 0,-2-2 0 0,1 1 0 16,-1 1 0-16,2 2 0 0,0 0 0 0,1 2 0 16,0 2 0-16,0-1 0 0,-1 2 0 0,-3 0 0 15,-2-1 0-15,2 3 0 0,-1 2 0 0,-3 4 0 16,0-2 0-16,1 4 0 0,-3-1 0 0,2 3 0 15,-4 0 0-15,2 1 0 0,-3-2 0 0,-1 2 0 16,-1 2 0-16,2 1 0 0,-3-1 0 0,-2 8 0 0,0 0 0 0,0 0 128 16,0 0-128-16,0 0 0 0,0 0 0 15,0 0 0-15,-5 4 0 0,-2 6 128 0,-1 1-128 0,-2 1 0 16,1-3 128-16,-1 2-128 0,-2 1 160 0,0 4-160 16,0 1 128-16,1 2-128 0,-3 4 0 0,0 0 0 15,-3 5 0-15,1 0 0 0,-1 0 0 0,-2 0-160 16,6 1 160-16,-2 2 0 0,-3 1 0 0,2 1 0 15,0 0 0-15,1 2 0 0,-2 2 0 0,1 1 0 16,-2-4 0-16,1-2 0 0,-2-3 0 0,-1-1 0 16,0-2 0-16,1-2 0 0,0-2 0 0,-1-1 0 15,1-1 0-15,4-2 0 0,3-3 0 0,1 1 0 16,-5-2 0-16,5-2 0 0,3-3 0 0,0 0 128 16,0-2-128-16,2 0 0 0,0-3 0 0,6-4 128 0,0 0-128 0,0 0 144 15,0 0-144-15,0 0 160 0,0 0 16 0,2-9 0 16,2 1 0-16,0-3 0 0,3-1-48 0,1-2 0 15,5-1 0-15,-2-2 0 0,1-2-128 0,0-1 0 16,3 1 0-16,2-2 0 0,0-1 0 0,1-2 0 16,-1-1 0-16,3-3 0 0,0-3 0 0,0 0 0 15,-3-4 0-15,1 0 0 0,-1-2 0 0,0 3 0 16,2 0 0-16,0 1 0 0,-2 1 0 0,1 0 0 16,2 1 0-16,3 0 0 0,-2 0 0 0,-1 1 0 15,0-1 0-15,-3 4 0 0,-1 4 0 0,1 0 0 16,-2-1 0-16,-1 1 0 0,0 0 0 0,-3 3 0 15,-1 2 0-15,-1 3 0 0,-3 1 0 0,-1 2 0 16,1 0 0-16,-4 3 0 0,-2 9 0 0,0 0 0 0,0 0 0 0,0 0 0 16,0 0 0-16,0 0 0 0,-10 4 0 0,1 5 0 15,-2 2-176-15,0 3 176 0,-3 4-128 16,-1 4 128-16,-1 3 0 0,0 3-160 0,-1-5 160 0,0 6 0 16,-2 6 0-16,1 2 0 0,-2 1 0 0,0 1 0 15,0 1 0-15,2 1 0 0,-1 4-160 0,0 3 160 16,-2 1 0-16,-1 1 0 0,-1-2 0 0,-2-3-128 15,-3-3 128-15,2-1 0 0,-4-3 0 0,2-1 0 16,2-3 0-16,2-4 128 0,1-2-128 0,0 2 128 16,0 2-128-16,3-2 0 0,2-2-128 0,3-2 128 15,2-3 0-15,0-2 0 0,4-3 0 0,-1-3 0 16,2-3 0-16,4 0 0 0,-1-3 128 0,5-9-128 16,-3 7 144-16,3-7-144 0,0 0 192 0,0 0-192 15,0 0 240-15,0 0-64 0,1-10-16 0,3-2 0 0,3-4-32 0,1-3 0 16,2-4 0-16,-1-3 0 0,4-5-128 0,2 1 0 15,3-1 144-15,1 1-144 0,1 2 0 0,1 0 0 16,0 1 0-16,2-2 0 0,1 0 0 0,2-1 0 16,-1-5 0-16,0-1 0 0,0-5 128 0,2 0-128 15,-4-3 128-15,1 0-128 0,-3-4 0 0,2 3 0 16,-4 2 0-16,2 2 0 0,2-5 0 0,-1 2 0 16,0-2 0-16,1 7 0 0,-2 5 0 0,0 1 0 15,-5 0 0-15,1 3 0 0,-2 3 0 0,-1 7 0 16,-3 2 0-16,-1 3 0 0,-2 1 0 0,-4 4 0 15,1 3 0-15,-5 7 0 0,0-6 0 0,0 6 0 16,0 0 0-16,0 0-128 0,-6 6 128 0,-2 3 0 16,-1 5-144-16,-3 3 144 0,-3 3 0 0,1 7 0 0,-1 5-144 0,-3 2 144 15,-1-1 0-15,-3 4-128 0,0 8 128 16,0-1 0-16,0 0 0 0,3 1-128 0,-3 0 128 0,0 3 0 16,0 1 0-16,-4 1 0 0,1-2 0 0,-1-1 0 15,-2-3 0-15,1-4 0 0,-1-4 0 0,4-4 0 16,0-3 0-16,4-3 0 0,-2-1 0 0,4-1 0 15,3-5 0-15,2-1 0 0,2-2 0 0,0-1 0 16,3 0 0-16,2-2 0 0,3-5 0 0,3-8 0 16,0 0 0-16,0 0 128 0,0 0-128 0,0 0 0 15,0-9 128-15,5-2-128 0,2-1 176 0,1-3-176 16,2-5 128-16,1 1-128 0,2 1 0 0,2 0 0 16,2-5 0-16,-2 1 0 0,0-2 0 0,2-3 0 15,3-2 0-15,1-2 0 0,0-4 128 0,1-2-128 0,-1 0 0 0,1-2 160 16,-1 1-160-16,-2 2 128 15,-1-1-128-15,2 4 0 0,-4 1-192 0,2-1 192 0,-2 1 0 0,1 1 0 16,-1-2 0-16,2 2 0 0,-1 0 0 0,0 6 0 16,0 0 0-16,0 3 0 0,-7-1 0 0,0 0 0 15,-2 0 0-15,-1 4 0 0,0 5 0 0,-1 1 0 16,-5-1 0-16,2 6 0 0,-3 8 0 0,0 0 0 16,0 0 0-16,0 0 0 0,0 0-160 0,0 0 160 15,-8 8 0-15,-1 3-144 0,-2 2 144 0,0 6-160 16,0 4 160-16,-3 3-160 0,-3 3 160 0,0 4 0 15,-3 3-144-15,2 5 144 0,-2-1 0 0,2 2 0 16,-3 2 0-16,-1 2 0 0,-2 3 0 0,-1 0 0 0,-4 1 0 16,-1-2 0-16,-1-2 0 0,0-3 0 15,1-4 0-15,3-4 0 0,2-5 0 0,1-4 0 16,2-1 0-16,3-3 0 0,4-2 0 0,3-4 0 0,0-4 0 0,4 0 0 16,0-1 0-16,8-11 0 0,0 0 0 0,0 0 0 15,0 0 0-15,0 0 192 0,5-8-192 0,1-3 192 16,0-1-64-16,5-3-128 0,4-3 192 0,1-2-64 15,0-2-128-15,2-1 0 0,2-4 0 0,2-6 128 16,-3 2-128-16,6-4 0 0,0-4 0 0,1 2 0 16,1 0 0-16,-2-1 0 0,0 0 0 0,-2 1 0 15,-1 2 0-15,-2 2 0 0,0 1 0 0,-1 1 0 16,1 0 0-16,-4 2 0 0,1-2 0 0,-1 3 0 16,-1 6 0-16,0 4 0 0,-2 3 0 0,-2 1 0 15,-4 0 0-15,-2 3 0 0,2 2 0 0,-7 9 0 0,1-8 0 0,-1 8 0 16,0 0 0-16,-9 7 0 0,-2 3 0 0,0 4 0 15,-2 4 0-15,-2 5 0 0,-1 6 0 0,-2 4-144 16,2 3 144-16,-3 1 0 0,2 0 0 0,-3 4-128 16,-1 2 128-16,-4 5 0 0,0-1 0 0,0-1 0 15,-1-2 0-15,3-2 0 0,-2-6 0 0,4-3 0 16,1-4 0-16,4-5 0 16,5-3-1088-16,2-3-256 0,5 0-48 0,2-4-11792 15,-3-3-2368-15</inkml:trace>
  <inkml:trace contextRef="#ctx0" brushRef="#br0" timeOffset="-173301.68">23160 3717 10127 0,'0'0'448'0,"0"0"96"0,-9-1-544 0,9 1 0 16,0 0 0-16,0 0 0 0,-6-1 816 0,6 1 48 16,0 0 16-16,0 0 0 0,0 0-128 0,0 0-32 15,0 0 0-15,5-5 0 0,4-1-96 0,-1 2-32 0,2 4 0 0,5-1 0 16,1-3-128-16,3 2-16 0,0 0-16 0,3 2 0 15,-2 0-16-15,-1 1 0 0,0 0 0 0,0 0 0 16,-3 3-128-16,1 1-32 0,-2-2 0 0,0 2 0 16,-3 2 16-16,2 2 0 0,1 0 0 0,-1 3 0 15,-2-1-80-15,1 3 0 0,1 3-16 0,-1 0 0 16,-3 2 48-16,0 2 16 0,-1 0 0 0,-1 1 0 16,-3 1-16-16,0 2 0 0,-4 1 0 0,-1 0 0 15,0-2-16-15,-1 2 0 0,-5 3 0 0,2 0 0 16,-1-2-32-16,-1 3-16 0,-3-2 0 0,-1 3 0 15,1 0-32-15,0 0-128 0,-2 0 192 0,4 0-64 16,-4 0-128-16,1-2 128 0,0-3-128 0,1 1 128 16,0-1-128-16,-2 3 192 0,0 1-192 0,2 1 192 15,-2-1-192-15,3 1 160 0,-1 1-160 0,1-4 160 16,0 0-160-16,2-3 128 0,0 3-128 0,3-5 128 0,-2-2-128 0,3-3 0 16,0-1 144-16,0-1-144 0,-1-1 192 0,1-2-48 15,-4-1 0-15,3 0 0 0,-2-2 80 0,3 0 16 16,-3 0 0-16,0-3 0 0,5-7 16 0,0 0 0 15,-5 7 0-15,5-7 0 0,0 0 16 0,0 0 16 16,0 0 0-16,0 0 0 0,0 0-96 0,0 0 0 16,-6 4-16-16,6-4 0 0,0 0-176 0,0 0 192 15,0 0-192-15,0 0 192 0,0 0-192 0,0 0 0 16,0 0 0-16,-2 9 0 0,3 2 0 0,2-1 0 16,3 0 0-16,1 0 0 0,-1-2 0 0,3 1 0 15,0 2 0-15,0 3 0 0,-1 0 0 0,3 2 0 0,-3 3 0 16,2 2 0-16,0 0 0 0,0 0 0 0,0 0 0 0,1 0 0 15,0 0-144-15,1-1 144 0,0 4 0 0,3-1 0 16,1-2 0-16,0 1 0 0,4 3 0 0,1 1 0 16,0 2 0-16,-3-2 0 0,-1-1 0 0,-1 3 144 15,0 1-144-15,-2 1 192 0,-1 2-192 0,-1 2 192 16,-3 0-64-16,1-1-128 0,-1-1 192 0,-2 2-64 16,-2-1 16-16,1 3 0 0,-4 2 0 0,-1 3 0 15,-1 1 0-15,-1 4 0 0,0 1 0 0,-4 2 0 16,0-2 32-16,-2 0 0 0,-6-1 0 0,0 3 0 15,0 0 80-15,-2 1 0 0,0 0 16 0,-2-3 0 16,0-2 112-16,-2 0 32 0,-2 1 0 0,-1 0 0 16,0 3-96-16,2 0-32 0,3-3 0 0,0 2 0 0,1-1-128 15,1-4-32-15,1-1 0 0,-1-4 0 16,-1-5-128-16,0-1 160 0,-1-2-160 0,2-2 160 0,-2-2-160 16,4-3 0-16,0-1-160 0,2-5 160 15,0-4-2064-15,0-4-320 0,-1-4-64 0</inkml:trace>
  <inkml:trace contextRef="#ctx0" brushRef="#br0" timeOffset="-172802.62">23952 4952 12319 0,'2'-10'544'0,"-2"10"112"15,2-8-528-15,3-1-128 0,0 1 0 0,-5 8 0 16,4-9 624-16,-1411 9 80 0,2817-6 32 0,-1410 6 0 0,3-9 416 0,-3 9 96 16,0 0 16-16,0 0 0 0,0 0-176 0,0 0-48 15,0 0 0-15,5 12 0 0,-5 2-96 0,0 4-32 16,0 3 0-16,-1 3 0 0,-3 2-224 0,3 4-48 15,-1 3-16-15,0 2 0 0,0 0-144 0,0-2-32 16,2 3 0-16,-1-3 0 0,0-5-160 0,-1 1-32 16,0-5-16-16,2-2 0 0,-1-1-112 0,0-1-128 15,-2-2 176-15,2 1-176 0,0-1 128 0,0-5-128 16,0-4 0-16,1-9 0 16,0 0-560-16,0 0-160 0,0 0-48 0,0 0 0 15,0 0-1920-15,-7-7-384 0</inkml:trace>
  <inkml:trace contextRef="#ctx0" brushRef="#br0" timeOffset="-172620">23813 5224 16575 0,'0'0'1472'0,"0"0"-1168"0,0 0-304 0,9-3 0 16,-1-1 752-16,2 1 80 0,-2 0 32 0,3-1 0 16,1-1 0-16,-1-1 0 0,1 0 0 0,4-1 0 15,3-2-64-15,2 2-16 0,1-2 0 0,2 0 0 16,0 1-304-16,-1 2-64 0,-2 0-16 0,-3 2 0 15,-3 2-256-15,1 1-144 0,-1 0 160 0,-2-1-160 16,-2 1-336 0,1 0-176-16,-3 3-16 0,0 0-11088 0</inkml:trace>
  <inkml:trace contextRef="#ctx0" brushRef="#br0" timeOffset="-172139.8">24266 4795 12895 0,'-4'-12'576'0,"2"3"112"0,0-2-560 0,-1 0-128 16,0 0 0-16,0 1 0 0,-1-1 1440 0,-1 0 256 16,0 2 48-16,-2 2 16 0,-2-1-496 0,2 1-112 15,-4 1 0-15,0 0-16 0,-3 5-304 0,0-1-64 16,-2 2-16-16,-1 3 0 0,0 3-144 0,-2 3-32 15,-1 3 0-15,-6 3 0 0,-4 3-64 0,1 3 0 16,2 2-16-16,0 2 0 0,-1 0-96 0,3 3-16 16,1 0 0-16,-2 5 0 0,1 4-32 0,-2 0-16 0,-1 2 0 0,1 5 0 15,1 8-176-15,3 1-32 0,4-1-128 0,3-3 192 16,0-1-192-16,3-3 0 0,4-3 0 0,6-2 0 16,6-3 160-16,5-2-160 0,0-4 160 0,5-3-160 15,4-6 272-15,7-1-32 0,0-2-16 0,4-8 0 16,2-5-96-16,2-2-128 0,0-3 176 0,3-3-176 15,1-8 256-15,9-7-48 0,7-5-16 0,-2-1 0 16,-5-1-48-16,-1-1-16 0,-1-2 0 0,-5-1 0 16,-4-4 0-16,-3 1-128 0,-2 2 192 0,-1-2-64 15,1-2 80-15,-1 0 16 0,1-5 0 0,-4-5 0 16,1-4 80-16,-5 2 16 0,-5 3 0 0,-8 1 0 16,-7 2-64-16,-3 2-16 0,-5 4 0 0,-3 5 0 0,-5 5 80 0,-2 3 0 15,-5 3 16-15,0 5 0 0,-1 4-336 0,0 4 128 16,0 1-128-16,1 2 0 15,-2 1-1152-15,2 2-320 0,-1 2-48 0,0 1-9424 16,-2 2-1904-16</inkml:trace>
  <inkml:trace contextRef="#ctx0" brushRef="#br0" timeOffset="-171575.34">24178 5783 21183 0,'0'0'944'0,"0"0"192"0,-2-10-912 0,0 1-224 0,0 0 0 0,0 3 0 16,2 6 448-16,-5-6 64 0,-4 1 0 0,0 1 0 15,0 1 288-15,0 3 64 0,0-1 16 0,-3 2 0 0,1 2-176 0,4 3-48 16,-2 0 0-16,2 1 0 0,-3 1-288 0,4 1-64 15,-1 0-16-15,3 0 0 0,-1 2-288 0,4 0 128 16,-1-1-128-16,2-10 0 0,3 9 192 0,2 0-192 16,5 0 192-16,-3 0-192 0,3-2 272 0,-1 2-48 15,1 0-16-15,1-1 0 0,-2 1-16 0,1 0-16 16,-2-1 0-16,1-1 0 0,-9-7-48 0,7 10-128 16,-3 1 192-16,-4 0-64 0,0-2 192 0,-1 1 48 15,-4 0 0-15,-3 1 0 0,-1 3 160 0,0-2 48 16,-3-2 0-16,-1-1 0 0,-1 0-128 0,-2 1-32 15,1-3 0-15,-2-1 0 0,0-1-208 0,1 0-32 16,4-2-16-16,1-1 0 0,0 1-160 0,2-6 0 16,9 3 0-16,0 0 128 15,-6-4-640-15,1-2-128 0,4-1-16 0,6-3-16 16,0-1-2256-16,6-6-448 0,4-1-80 0</inkml:trace>
  <inkml:trace contextRef="#ctx0" brushRef="#br0" timeOffset="-171308.14">24615 5374 19519 0,'0'0'864'16,"0"0"176"-16,0 0-832 0,0 0-208 0,0 0 0 0,0 0 0 0,0 0 1024 0,0 0 144 15,-6 6 48-15,-3 2 0 0,-1 1 48 0,0 4 16 16,-1 4 0-16,-1 3 0 0,-1 1-368 0,1 4-64 15,1 5-16-15,-2 3 0 0,-2 1-192 0,0 1-64 16,-1 1 0-16,1-3 0 0,1 0-272 0,1-1-64 16,-2-2-16-16,2 3 0 0,-1 5-224 0,3-4 144 15,-2-2-144-15,4 0 128 0,1 0-128 0,1-3 0 16,1-1 0-16,4-5-176 16,1-7-1360-16,-1-2-288 0,-1-3-48 0,2-2-7184 15,1-9-1440-15</inkml:trace>
  <inkml:trace contextRef="#ctx0" brushRef="#br0" timeOffset="-170502.08">24656 5775 19343 0,'0'0'1728'0,"-8"2"-1392"0,1 2-336 0,-1 0 0 15,-2 3 1056-15,-2 1 144 0,-3 2 16 0,-2 2 16 16,-1 3-240-16,2 1-48 0,1 3-16 0,-1-2 0 15,1 3-224-15,-1-1-64 0,2 0 0 0,3 0 0 16,1 0-176-16,6 0-32 0,0-3-16 0,7-1 0 16,-1-5-176-16,2-4-48 0,-4-6 0 0,12 5 0 15,2-3 192-15,-2-4 16 0,2-5 16 0,0 0 0 16,-1-1 0-16,0-2 0 0,-2-2 0 0,-2-4 0 16,2 1-176-16,-1 0-48 0,-5 3 0 0,-1-3 0 15,-2-3-192-15,-1 1 176 0,-1-1-176 0,-3 5 160 0,-2 0-32 16,-2 1-128-16,-2-2 192 0,0 2-64 0,1 1-128 0,-1 3 128 15,2 0-128-15,3 2 128 0,4 6-128 0,0 0 0 16,0 0 0-16,0 0 0 0,0 0-176 0,0 0 176 16,0 0-128-16,6-7 128 0,4 0-128 0,1 3 128 15,0 0-128-15,4 2 128 0,0 1 0 0,0 1 0 16,0 1 0-16,-2 1-128 0,-2 1 128 0,0 0 0 16,0 3 0-16,-3 2 0 0,-1 4 0 0,-3 3 0 15,-1 0 0-15,-1 4 0 0,-3 2 0 0,-1 2 0 16,-1 1 144-16,0 1-144 0,-3 2 208 0,-1-1-64 15,-1-1-16-15,1-2 0 0,-2-1 0 0,0-2-128 16,-1 0 192-16,-1-4-64 0,1 1-128 0,0-3 192 16,3-3-192-16,-1-1 192 0,4-4 0 0,4-6 0 0,-8 2 0 15,8-2 0-15,0 0-192 0,0 0 160 16,0 0-160-16,2-11 160 0,3-3 32 0,-1-2 16 0,0 0 0 0,3-1 0 16,-3 1-80-16,2-3-128 0,-1-2 176 0,3 1-176 15,0 2 0-15,-1 0 0 0,2 3 0 0,1 1 0 16,1 3 0-16,-1 3 0 0,0-1 0 0,0 1 0 15,0 0 0-15,0 1 0 0,0-1 0 0,1 2 0 16,-3 2 0-16,2 1 0 0,1-1 0 0,-1 1-144 16,2 0 144-16,-1 1 0 0,-2 1 0 0,0-2 0 15,2-1 0-15,-3 3 0 0,-8 1 0 0,11-2 0 16,-2-1 0-16,0 1 0 0,1-1 0 0,-10 3 0 16,8-3 0-16,1 0 0 0,-3-1 128 0,-6 4-128 15,5-7 0-15,-5 7 0 0,5-6 0 0,0-1 0 16,-5 7 0-16,0 0 0 0,0 0 0 0,0 0 0 0,0 0 0 0,-7-1 0 15,7 1 0-15,-11 7 128 0,0-2-128 0,1 5 0 16,-3 0 0-16,2 3 0 0,1 2 0 0,1 1 0 16,-1 1 0-16,4-1 0 0,1 2 0 0,2-2 0 15,0 1 0-15,2-2 0 0,1-1 0 0,1-2 0 16,1-2 0-16,2 0-128 0,1-3 128 0,0-2 0 16,4 0 0-16,-1-1 0 0,0 1 0 0,3 1 0 15,2 0 0-15,0 0 0 0,0 2 0 0,-1-1 0 16,1 1 0-16,-2 0 0 0,0 1 0 0,0 0 0 15,-1 1 0-15,2-1 128 16,-1 1-960-16,-2 1-176 0,-2-1-32 0</inkml:trace>
  <inkml:trace contextRef="#ctx0" brushRef="#br0" timeOffset="-169412.71">22855 9359 23039 0,'-16'-13'2048'0,"5"5"-1648"0,0 1-400 0,1 2 0 16,1-1 240-16,3 2-48 0,2 0 0 0,4 4 0 15,0 0 16-15,0 0 0 0,0 0 0 0,9-5 0 16,4 1 96-16,3 0 16 0,0 1 0 0,3 1 0 16,3 0 0-16,0 0 0 0,1-1 0 0,1 1 0 15,5 0 16-15,7 0 16 0,8 0 0 0,1 0 0 16,0 4-16-16,0 1 0 0,0 3 0 0,-2 0 0 15,-6 1-80-15,-5 1 0 0,-5 2-16 0,1 1 0 0,-4 0-32 0,-1 2 0 16,-3 2 0-16,-2 1 0 0,-1 5 0 0,-1 3 0 16,-1 3 0-16,-4-1 0 0,-4-3-16 0,-2 6 0 15,-5 2 0-15,-1 2 0 0,-8 1 80 16,-1 2 16-16,-2 2 0 0,-2 1 0 0,-3 0-16 0,-1 4 0 16,1-1 0-16,0 6 0 0,1 2-128 0,-1 1-16 15,2 1-128-15,0-3 192 0,-2-2-192 0,2 2 0 16,0-1 0-16,2 2 0 0,2-1 0 0,1 1 0 15,5 0 0-15,-2-1 0 0,5-5 0 0,2-4 128 16,2-3-128-16,4-2 0 0,0-3 0 0,4-4 0 16,-2 0 128-16,2-5-128 0,0-3 0 0,1-3 144 15,-1 1-144-15,-1-4 128 0,1-2 0 0,0-2-128 16,-1-1 192-16,0-3-64 0,-9-6 32 0,12 1 0 0,-3-2 0 0,1-3 0 16,1 2 64-16,-1-2 16 0,2-4 0 0,0 1 0 15,2 2-64-15,-2 1-16 0,1 0 0 0,-1-1 0 16,1-2-160-16,-2 2 160 0,-4 0-160 0,2 3 160 15,-1-2-160-15,-8 4 0 0,10 0 0 0,-10 0 0 16,8 4 0-16,-1 2 0 0,-7-6 0 0,8 11 0 16,-2 1 0-16,0 5 0 0,2 2 0 0,-5 5 0 15,0 4 0-15,-1 4 0 0,1 3 0 0,-5 4 0 16,-2 2 0-16,-1 4 192 0,-4 2-64 0,3 4 0 16,-3 1 16-16,3 5 0 0,-5 3 0 0,2 0 0 15,1-2 64-15,2 3 16 0,-1-2 0 0,2 3 0 16,-1 0-16-16,1 1 0 0,-1-2 0 0,1 0 0 15,0-3 16-15,1 3 0 0,-5 2 0 0,2 2 0 16,-1-1 32-16,1-1 16 0,-3-1 0 0,0-1 0 0,-1 3-80 0,-1 2 0 16,1-2-16-16,1-2 0 0,-4-7-48 0,-3 3 0 15,-2 0 0-15,-2 0 0 0,-3-4-128 0,-3 0 160 16,-4-1-160-16,2-5 160 0,-1-4-160 0,4-4 128 16,4-5-128-16,-3-4 128 0,3-5-128 0,-1-2-192 15,-1-6 32-15,2-5 16 16,2-8-2368-16,2-7-480 0,-1-6-80 0</inkml:trace>
  <inkml:trace contextRef="#ctx0" brushRef="#br0" timeOffset="-168807.86">23774 10563 12895 0,'0'0'1152'0,"-10"4"-928"16,0 1-224-16,0-1 0 0,0-2 832 0,4 1 112 15,6-3 16-15,-8 4 16 0,0 0-80 0,8-4 0 16,0 0-16-16,0 0 0 0,0 0 224 0,0 0 48 16,0 0 16-16,0 0 0 0,11-1-16 0,1-2 0 15,2-1 0-15,-2 1 0 0,3-3-160 0,0-1-32 0,1-3-16 0,1-2 0 16,1 2-64-16,0-4-16 0,0-2 0 0,5 1 0 15,2 0-160-15,3 1-48 0,3 1 0 0,-2 1 0 16,-5 0-240-16,-1 3-48 16,1 2-16-16,-1 2 0 0,-5-2-192 0,-1 3-32 0,0-2-128 0,-4 3 192 15,-2-2-192-15,-2 3 144 0,-9 2-144 0,0 0 128 16,0 0-128-16,7 7-144 0,-7-7 144 0,0 0-208 31,0 0-1680-31,-3 12-336 0,-4 0-64 0,-1-1-7680 0,-2-1-1536 0</inkml:trace>
  <inkml:trace contextRef="#ctx0" brushRef="#br0" timeOffset="-168115.43">24363 10055 11055 0,'0'0'976'0,"0"0"-784"0,0 0-192 0,0 0 0 16,0 0 160-16,0 0-16 0,0 0 0 0,0 0 0 16,-3-9 368-16,1 3 64 0,2 6 0 0,0 0 16 15,-3-8 336-15,3 8 64 0,-3-6 16 0,3 6 0 16,0 0-160-16,-6-5-16 0,6 5-16 0,-8-5 0 16,0-2 16-16,0 2 16 0,-2 0 0 0,0 2 0 15,-1 0-16-15,-2-4-16 0,-3 0 0 0,-2 2 0 16,-7 5-224-16,-1-1-32 0,-2-3-16 0,-3 4 0 15,-6 5-128-15,0 0-32 0,-3 4 0 0,2 1 0 16,1 3-64-16,3 3 0 0,2 2-16 0,1 2 0 16,-4 0-80-16,1 2-16 0,-2 2 0 0,2 3 0 15,-1 3-208-15,4 0 0 0,0 1 0 0,5 2 0 16,3 1 0-16,2 1 0 0,4 4 0 0,5-4 0 0,3 1 0 0,6-1-128 16,1-2 128-16,5-2 0 0,6-6 0 0,5-1-128 15,3-2 128-15,5 0 0 0,4-5 0 0,5 0 0 16,4-2 0-16,1-2 0 0,5-1 176 0,-3-2-176 15,0-3 192-15,-4-1-192 0,0-6 160 0,6-1-160 16,1 0 128-16,0-5-128 0,-1-5 208 0,1-4-32 16,0-3-16-16,2-2 0 0,-4 1 160 0,-3-5 16 15,-2-4 16-15,-3-1 0 0,-2-2 16 0,1-2 0 16,3 0 0-16,-4 0 0 0,-3 1-80 0,-2 1-16 16,-8 0 0-16,-2 3 0 0,-6-1 80 0,-5 3 16 15,-6 3 0-15,-2 3 0 0,-4 3 96 0,0 3 32 16,-5 0 0-16,-2 4 0 0,-5 3-272 0,2 5-48 0,1 0-16 0,1 2 0 31,0 1-608-31,-1 2-112 0,3 2-16 0,-3 0-16 16,3 2-2192-16,-1-1-432 0</inkml:trace>
  <inkml:trace contextRef="#ctx0" brushRef="#br0" timeOffset="-167606.5">24165 11199 28559 0,'0'0'2544'0,"0"0"-2032"15,-8-4-512-15,1-1 0 16,7 5-336-16,-11-4-176 0,1 2-16 0,1 0-16 0,-6-3 800 0,3 4 144 16,2 2 48-16,1-1 0 0,-3 4 0 0,-2 0 16 15,-4 1 0-15,3 3 0 0,0 0-80 0,3 2-32 16,2 0 0-16,1 2 0 0,-1 2-176 0,2-1-48 0,2-1 0 0,2 0 0 15,2-3-128-15,2-9 0 0,3 10 0 0,3 0 0 16,-2-2 128-16,5-1-128 0,3-3 0 0,3 1 128 16,2 2 80-16,-1 2 16 0,2-1 0 0,1 1 0 15,-3 0-224-15,3 2 144 0,0-1-144 0,-4 1 128 16,-2 0-128-16,-2 0 192 0,0 1-192 0,-4 0 192 16,-3 0 112-16,-1-1 16 0,-4 0 16 0,-1 0 0 15,0-1 256-15,-2 1 48 0,-5-1 16 0,0 0 0 16,-3-1-256-16,0 0-48 0,-3-2-16 0,4-1 0 15,0-2-128-15,-2-1-16 0,-2-1-16 0,-2-1 0 16,1 1-176-16,0-2 192 0,3-2-192 0,2-2 192 16,2 0-1504-16,0-3-288 15,3 0-64-15,1-2-8896 0,2-1-1760 0</inkml:trace>
  <inkml:trace contextRef="#ctx0" brushRef="#br0" timeOffset="-167410.55">24515 10930 5519 0,'0'0'496'0,"0"0"-496"16,-6 10 0-16,6-10 0 0</inkml:trace>
  <inkml:trace contextRef="#ctx0" brushRef="#br0" timeOffset="-166030.92">24301 11581 6447 0,'0'0'576'16,"0"0"-576"-16,0 0 0 0,0 0 0 15,0 0 4128-15,0 0 720 0,0 0 144 0,9 0 16 16,0-7-3728-16,-1 0-768 0,2-3-128 0,-2-2-48 0,2-3 96 0,2-1 16 16,-2-5 0-16,2-2 0 0,1-4 96 0,0-1 32 15,4-3 0-15,0-1 0 0,2-1 160 0,-4-2 32 16,-1-1 16-16,-1-1 0 0,-1 1-208 0,-1-1-32 15,-2 0-16-15,-2-1 0 0,-1-1-144 0,-1 3-48 16,-2 0 0-16,1 7 0 0,-2 6-48 0,0 3-16 16,-3 5 0-16,1 4 0 0,-1 1 96 0,1 10 16 15,0 0 0-15,0 0 0 0,-9 1-256 0,-1407 3-128 16,2809 5 160-16,-1405 7-160 0,4 6 0 0,0 3 0 16,-4 1 0-16,-2 3 0 0,0 2 0 0,1 0 0 15,1 2 0-15,-1-3 0 0,3 1 0 0,3 0 0 16,-2-1 0-16,4-1 0 0,1-2 0 0,2-4 0 15,4-1 0-15,1-3 0 0,1-3 0 0,5-2 0 0,1-2 0 16,3-3 0-16,2-5 0 0,3-3 0 0,1-4 0 0,-1-1 0 16,-1-4 256-16,-1-2 48 0,4-1 16 0,2-1 0 15,-1 0-192-15,-2-1-128 0,-2-2 144 0,0-1-144 16,-3 1 144-16,-3 2-144 0,-2 2 128 0,0 2-128 16,-3 0 192-16,0 5-64 0,-6 4 0 0,0 0 0 15,0 0-128-15,0 0 0 0,0 0 0 0,0 11 0 16,-1 0 0-16,1 2 0 0,-5 4 0 0,3 2 0 15,0 0 0-15,0 1 0 0,-2-1 0 0,3 2-176 16,0 1 176-16,0-1 0 0,-1-3 128 0,4-3-128 16,-1 0 0-16,1-4-128 0,2 1 0 0,0-5 0 15,-4-7 128-15,7 6 0 0,-7-6 0 0,10 2-128 16,1-2 128-16,-1-3 0 0,-4-3 0 0,3 0 0 16,-2-1 0-16,0-2 128 0,-2-3-128 0,-1 1 0 0,-1-2 144 15,1-1-144-15,-4-1 192 0,-3 0-192 0,2-3 208 16,-1 0-64-16,-1-2-16 0,-2 2 0 0,1 2-128 0,-1 0 0 15,-2-1 0-15,1 5 0 0,0 3 0 0,1 1 0 16,-1 0 0-16,3 3 0 0,3 5 0 0,-4-6 0 16,4 6-160-16,0 0 160 0,-1-11-128 0,1 4 128 15,0 7 0-15,5-8-144 0,0-2 144 0,2 2-160 16,0 0 160-16,2 0-160 0,1-1 160 0,0 1 0 16,0 2 0-16,0 0-128 0,0 0 128 0,1 1 0 15,0 2-144-15,1 2 144 0,-2 2 0 0,1 2 0 16,-3 2-144-16,2 2 144 0,-2 4 0 0,-1 2-160 15,-1 0 160-15,-1 3-128 0,-1 5 128 0,-3 2 0 16,0 1 0-16,-1 1 0 0,-1-3 0 0,-2 2 0 0,-3 4 0 16,1 1 0-16,0 0 0 0,-3-2 0 0,-1-2 0 15,0 0 176-15,1-3-176 0,0 0 0 0,-3-3 0 0,3 0 128 16,-1 0-128-16,4-4 0 0,-3-2 144 0,1-2-144 16,2-2 160-16,0-2-32 0,5-7-128 0,0 0 192 15,-6 0-48-15,6 0-16 0,-7-8 0 0,3-2 0 16,2 0-128-16,0-4 160 0,1 0-160 0,1-3 160 15,0 2-160-15,3-2 0 0,0 0 144 0,1 1-144 16,2 0 0-16,-2-2 0 0,2 1 0 0,4-3 0 16,-1 0 0-16,0-1 0 0,1-1 0 0,4 3 0 15,5 0-128-15,1 0 128 0,1-1-128 0,-4-1 128 16,2 6 0-16,0-1 0 0,-2 3 0 0,1 1-128 16,-1-1 128-16,-2 3 0 0,-3 5 0 0,-1 1 0 15,0 2 0-15,-2 1 0 0,0-1 0 0,-9 2-128 0,8 2 128 0,-8-2-128 16,0 0 128-16,11 5-128 0,-2 2 128 0,-4 1-192 15,-5-8 192-15,5 10-192 0,1 2 192 0,-3-1 0 16,0-1 0-16,-1 0-128 0,-2-10 128 0,6 11 0 16,-4-2 0-16,4-2 0 0,-6-7 0 0,0 0 0 15,0 0 0-15,10-1 0 0,-1-2 0 0,1-3 0 16,1-3 0-16,-4-1 0 0,-2-1 0 0,2 2 128 16,1-4-128-16,-3 1 128 0,0-2-128 0,-2 0 0 15,0 1 0-15,1 0 128 0,-3 1-128 0,0 0 128 16,-2-2-128-16,0 1 128 0,-3 4-128 0,2 1 0 15,-1 2 0-15,3 6 128 0,-7-4-128 0,-2 4 0 16,3 4 0-16,-4 1 0 0,0 2 0 0,1 2-160 16,-1 2 160-16,3 2-160 0,-3 0 160 0,2 1 0 0,-1 1-144 0,3 0 144 15,0-3 0-15,3 0 0 0,2-2-144 0,1-10 144 16,3 11 0-16,4-1 0 0,-2-5 0 0,5 1 0 16,-1-6 0-16,2-2-128 0,2-3 128 0,-3 1 0 15,1-2 0-15,0 0 0 0,2-2 0 0,-3 3 144 16,0-1-144-16,1 2 0 0,-2 0 0 0,2 2 128 15,0 2-128-15,-3 5 0 0,1-1 0 0,0 3 0 16,1 1 0-16,0 5 0 0,-5 2 0 0,1 4 0 16,-1 2 0-16,-2-2 240 0,-1-1-64 0,-2 2-16 15,-2 4 96-15,0 0 0 0,-2-1 16 0,0-1 0 16,-3-3-80-16,2-1 0 0,0-1-16 0,-1-4 0 16,-5 2-48-16,2-3 0 0,1 0 0 0,0-2 0 15,-3-5-400-15,1 1-96 0,1-2-16 0,-1-3 0 16,0 0-2720-16,-1-2-544 0</inkml:trace>
  <inkml:trace contextRef="#ctx0" brushRef="#br0" timeOffset="-164595.1">23394 14390 13935 0,'0'0'608'0,"0"0"144"0,0 0-608 0,0 0-144 15,0 0 0-15,7-5 0 0,0-3 944 0,-2 2 144 16,-5 6 48-16,11-5 0 0,-1 0-224 0,2 0-32 16,1-2-16-16,3 4 0 0,1 1-112 0,3-1-32 15,2 0 0-15,1 0 0 0,0 3-112 0,-1 3-32 16,-3 1 0-16,1 1 0 0,-3 2-176 0,2 3-32 15,-1 1-16-15,-2 3 0 0,-2 3-48 0,-1 1-16 16,-1 6 0-16,-2 2 0 0,-2 1 80 0,-1 4 16 16,-3 0 0-16,1 2 0 0,-2 4 32 0,-2 5 16 15,-1 4 0-15,-1 3 0 0,0 5-224 0,0 4-32 16,-2 4-16-16,-1-4 0 0,-2-3-160 0,0 4 0 0,1 2 0 0,-1-3 128 16,0-3-128-16,0 0 0 0,-1-1 144 0,3-3-144 15,-3-3 0-15,1-2 128 0,-1-1-128 0,1-2 0 16,0-2 0-16,-2-1 128 0,3-1-128 0,-3-4 0 15,1 2 128-15,1-3-128 0,2 0 160 0,-2-3-160 16,-2-3 304-16,4 1-48 0,1-3 0 0,3-2 0 16,0-2 64-16,0 2 0 0,-1 0 0 0,2-2 0 15,0-5-112-15,1 0-16 0,0-2 0 0,2-2 0 16,2-3 16-16,-6-10 0 0,6 7 0 0,2 0 0 16,0-1 64-16,1 0 16 0,0-2 0 0,-9-4 0 15,10 0-32-15,-10 0-16 0,12 1 0 0,-3 0 0 16,-9-1-64-16,8 2-16 0,-8-2 0 0,9 4 0 15,-9-4 96-15,9 4 0 0,-2 1 16 0,-7-5 0 0,6 5 256 0,-1 1 48 16,-2 5 16-16,-1-3 0 0,1 1-96 0,-3 1-32 16,0 0 0-16,0 3 0 0,-3 1-192 0,1 2-32 15,-1-2-16-15,-1 3 0 0,2-1-96 0,0 3 0 16,-3-2-128-16,3 2 192 0,-1 1-192 0,1 2 128 16,1 1-128-16,0 1 0 0,1 3 0 0,1 0 128 15,1 0-128-15,2 1 0 0,3 4 0 0,-3 1 0 16,3 2 0-16,1-1 0 0,-1 2 0 0,1-2 0 15,-4 0 0-15,1-1 0 0,-1 0 0 0,-1 4 0 16,0 1 0-16,-1 0 0 0,0 2 0 0,-1-3 0 16,-1-1 0-16,1 2 0 0,-1-4 128 0,0 1-128 15,-1-2 176-15,0 0-176 0,0 3 256 0,-1-2-48 16,0 5-16-16,-2-2 0 0,2 1 32 0,-3 0 0 0,0 3 0 0,-3-4 0 16,-1 0 32-16,-5-3 0 15,-2-2 0-15,-3 1 0 0,-4 1-64 0,2-3-16 0,2-3 0 0,-4 2 0 16,1 1-48-16,-2-1-128 0,1 1 192 0,0-2-64 15,2-4-128-15,0-2 0 0,0-3 0 0,1-3 128 16,2-6-304-16,-3-3-64 0,-1-1-16 0,-2-3 0 31,-1 0-1472-31,-5-3-288 0,-3-2-64 0,-3-2-16 16,3 0-1552-16,0-2-304 0,-1-2-64 0</inkml:trace>
  <inkml:trace contextRef="#ctx0" brushRef="#br0" timeOffset="-164032.05">24305 15584 26719 0,'0'0'1184'0,"0"0"240"16,0 0-1136-16,2-8-288 0,-2 8 0 0,0 0 0 15,0 0 832-15,0 0 96 0,0 0 32 0,0 0 0 16,0 0 0-16,0 0 0 0,0 0 0 0,0 13 0 16,0 3-336-16,-1 2-64 0,0 6-16 0,1 3 0 0,-3 3-160 0,2 3-48 15,0 1 0-15,1 1 0 0,0-2-336 0,0 0 144 16,0 1-144-16,1-2 0 0,-1-3 0 0,0-1 0 16,0 1 0-16,-1-3 0 15,0-3-256-15,1-3-176 0,0-3-16 0,0-2-16 16,-3-1-1520-16,1-3-320 0,0-1-48 0,2-10-10960 15</inkml:trace>
  <inkml:trace contextRef="#ctx0" brushRef="#br0" timeOffset="-163836.55">24005 15925 4607 0,'0'0'192'0,"0"0"64"0,0 0-256 0,0 0 0 0,11-5 0 0,3 1 0 16,4-1 5696-16,0 0 1088 0,1 0 208 0,5-1 48 15,5 1-5264-15,2-2-1072 0,1-2-192 0,-2-1-64 16,-2 2-64-16,-2-2-32 0,1-2 0 0,-1 1 0 16,2 1-144-16,-4 2-16 0,0 1-16 0,-4 1 0 31,0 1-512-31,-3 3-112 0,-1 1 0 0,-8 1-9216 0,-8 0-1824 0</inkml:trace>
  <inkml:trace contextRef="#ctx0" brushRef="#br0" timeOffset="-163418.02">24701 15488 23615 0,'-4'-11'1040'0,"0"2"224"0,-1-2-1008 0,-1-1-256 16,0 0 0-16,-4-2 0 0,0 0 1200 0,-1-1 192 15,-3-1 32-15,-2 3 16 0,0 3-192 0,-3 2-32 16,-2 1-16-16,0 4 0 0,0 2-208 0,-3 3-32 15,-4 1-16-15,-1 6 0 0,-1 4-512 0,2 5-112 16,-2 3 0-16,3 2-16 0,-2 2-48 0,-1 5 0 16,-3 2 0-16,1 4 0 0,-3 2-112 0,4 2-16 15,5 4-128-15,1 5 192 0,-1 2-192 0,8 1 0 16,4-1 128-16,6-2-128 0,1-1 0 0,7-1 0 16,7-3 0-16,6-5 0 0,2-4 0 0,5-4 0 0,1 0-160 0,5-4 160 15,6-6-208-15,2-5 32 0,3-3 16 0,-3-4 0 16,0-8 160-16,3-7 0 0,2-10 0 0,5-1 0 15,3-4 0-15,-2-2 272 0,-1-7-32 0,-3 0-16 16,1-1 16-16,-5 4 0 0,-5-2 0 0,-3 2 0 16,-5-1 96-16,-3-1 32 0,-3-2 0 0,-3-3 0 15,-3-7 0-15,-5 4 0 0,-3 0 0 0,-2 5 0 16,-2 5-112-16,-2 2 0 0,-4 4-16 0,-1 5 0 16,-2 1-240-16,-1 5 0 0,-2 2 0 0,-1 3 0 15,-2 0-1088 1,-1 4-272-16,-3 2-48 0,-1 3-10576 0,-4-1-2112 0</inkml:trace>
  <inkml:trace contextRef="#ctx0" brushRef="#br0" timeOffset="-162751.15">24483 16770 18431 0,'0'0'1632'0,"-7"-4"-1312"0,0 2-320 0,-2 0 0 16,-3 0 2624-16,2 0 464 0,1-1 96 0,0 2 16 15,-4 1-1984-15,2 2-384 0,-1 1-64 0,0 0-32 0,0 2-208 0,-1 2-32 16,-1 0-16-16,0 1 0 0,0 1-320 0,1 1-160 16,1 1 160-16,-1 2-160 0,-2-2 0 0,3 0 0 15,0 0 0-15,3 1 0 0,4-1 0 0,2 0 0 16,-3-2 0-16,5 1 0 0,4 1 0 0,3-3 0 15,-6-8 0-15,7 8 0 0,4-2 160 0,2 1 96 16,1-2 0-16,-2 2 16 0,2 2-272 0,1-1 0 16,-1-1 0-16,-2 3 0 0,-2 0 128 0,-1 1-128 15,1 0 0-15,-3 2 0 0,0 1 256 0,-5 1 0 16,-1-2 0-16,-2 0 0 0,-1-3 288 0,1 1 48 16,-4 0 16-16,1 1 0 0,-2-1-112 0,-2 0-32 15,0-1 0-15,-3-1 0 0,0 0-176 0,1-4-32 0,-2-2-16 0,1-2 0 16,-1-1-240-16,1-1 0 0,-2-3 0 0,1-3 0 31,-2 2-1344-31,3-3-272 0,1 0-48 0,2 0-16 16,0-3-1568-16,2 0-304 0</inkml:trace>
  <inkml:trace contextRef="#ctx0" brushRef="#br0" timeOffset="-162487.84">24690 16474 33167 0,'0'0'2944'0,"0"0"-2352"15,0 0-464-15,0 0-128 0,0 0 288 0,-5 12 32 16,2 4 16-16,0 3 0 0,1 3 176 0,-2 4 48 16,0 4 0-16,0 3 0 0,-1 2-304 0,-1 3-64 15,-1-3-16-15,1 0 0 0,0 3 80 0,0-3 32 16,-5 0 0-16,2 0 0 0,-1-2-160 0,-1 0-128 15,1-1 192-15,1-1-192 0,-1-4 0 0,4-1-176 16,-1-4 0-16,3 0 0 16,-1 0-1936-16,1-3-400 0,-1-1-80 0,0-3-11600 0</inkml:trace>
  <inkml:trace contextRef="#ctx0" brushRef="#br0" timeOffset="-161495.43">24808 16918 30527 0,'0'0'1344'0,"-5"7"288"0,-1-1-1312 0,0 4-320 0,2 2 0 0,1 4 0 16,-2 0 288-16,1 0-16 0,-2-2 0 0,2 2 0 16,2 3-144-16,0 0-128 0,-2 1 192 0,1-5-192 15,2-2 128-15,-1-1-128 0,2-2 0 0,0-10 0 16,0 0 192-16,0 0-32 0,0 0 0 0,0 0 0 15,0 0 304-15,0 0 64 0,0 0 16 0,6-6 0 16,0 0-48-16,-3-2-16 0,-1-4 0 0,-2 0 0 16,-2-1-112-16,0 1-32 0,0 2 0 0,-2-2 0 15,0-5-112-15,1 3-32 0,-2 3 0 0,2 1 0 0,1 1-192 16,1 1 0-16,1 8 0 0,0 0 0 0,5-7 0 0,1-2-128 16,-1 2 128-16,3-2-160 0,2 1 160 0,1 0-192 15,0-2 192-15,1 1-192 0,2 0 192 0,3-3 0 16,0-2 0-16,1 3-128 0,-1 3 128 0,0 0 0 15,-1 1 0-15,-2 3 0 0,-7 1 0 0,3 0 0 16,-10 3 0-16,9 3 0 0,-9-3 0 0,7 10 128 16,-6 1-128-16,1 1 176 0,0 4-16 0,-2 3 0 15,-2 1 0-15,0 2 0 0,1 2-160 0,-4 2 192 16,-1 2-192-16,0-2 192 0,0-2-192 0,-2 1 160 16,-2 0-160-16,3 1 160 0,1 1-160 0,0-4 0 15,-1-5 144-15,0-1-144 0,4-2 128 0,-2-3-128 16,2-3 128-16,3-9-128 0,-6 6 192 0,6-6-48 15,0 0 0-15,-7-1 0 0,1-4 240 0,2 0 64 0,-1-4 0 0,2-1 0 16,0-1-192-16,1-1-16 0,2-1-16 0,1 1 0 16,1-2-224-16,0 1 0 0,0-1 0 0,3 2 0 15,-1 2 0-15,2 0 0 0,-1-2 0 0,0 2 0 16,2 1 0-16,3 3 0 0,0-2-160 0,1 2 160 16,1 1 0-16,1 1-160 0,2 0 160 0,2 0 0 15,2 2-192-15,2-3 192 0,-2-1-192 0,1 0 192 16,4 3 0-16,-4-3 0 0,1-2 0 0,-1 0 0 15,-2 0 0-15,-2 0 0 0,-1 2 0 0,-2-2 0 16,-1-1 0-16,-1 1 0 0,-1 0 0 0,-1 1 0 16,-3 0 0-16,-1 0 0 0,-5 7 128 0,3-8-128 15,-3 8 128-15,1-9-128 0,-2 2 176 0,1 7-176 0,-2-7 128 0,2 7-128 16,-6-4 0-16,6 4 0 0,-8 0 0 0,1 3 0 16,-1 3 0-16,0 1-192 0,0 3 0 15,0 0 16-15,1-1 0 0,2 3 0 0,0 1 176 0,0 0-192 16,2 1 192-16,0 0-192 0,2-1 192 0,1-1 0 15,2-2 0-15,2-1 0 0,-4-9-144 0,6 8 144 16,-6-8-160-16,9 5 160 0,-9-5 0 0,11 0-144 16,0-3 144-16,-3-2 0 0,0 0 0 0,-1-3 0 15,2-2 0-15,-1 1 128 0,-2 0-128 0,1-1 144 16,1 0-144-16,-4 1 160 0,2 0-160 0,1 1 128 16,-2-3-128-16,0 4 128 0,-5 7-128 0,8-5 0 15,-2 0 0-15,-6 5 0 0,0 0 0 0,10-1 0 16,0 0-144-16,-10 1 144 0,7 4 0 0,2 0-192 15,-4 2 192-15,3 1-160 0,-3-2 160 0,1 2 0 16,2 1 0-16,-4 1-128 0,-1 0 128 0,1 0 0 0,0-1 0 16,-2-1 0-16,-2-7 0 0,3 10 0 0,-3 0 0 0,0-10 0 15,0 0 0-15,-2 10 0 0,0 0 144 0,-5-1-144 16,1-1 256-16,-3 1-48 0,-1 0-16 0,-2-1 0 16,-1-1 64-16,1-2 16 0,0 0 0 0,1 2 0 15,-4 0-80-15,3 0 0 0,1-2-16 0,1 1 0 16,-2 1 0-16,3-2 0 0,2-1 0 0,7-4 0 15,-9 2-176-15,9-2 0 0,-9 3 0 0,9-3 0 16,-8-2-1120-16,8 2-304 16,-7-1-64-16,7 1-10560 0,-5-9-2112 0</inkml:trace>
  <inkml:trace contextRef="#ctx0" brushRef="#br0" timeOffset="-144535.74">23894 264 8287 0,'4'-4'736'0,"2"0"-592"0,-3 1-144 0,-3 3 0 15,0 0 2048-15,10 1 384 0,-10-1 80 0,0 0 16 16,6 5-1696-16,-6-5-352 0,0 0-64 0,7 5-16 16,-7-5-128-16,0 0-16 0,0 0-16 0,0 0 0 15,0 0 144-15,2 9 48 0,-2-9 0 0,0 0 0 16,0 0 80-16,-5 9 0 0,5-9 16 0,-6 8 0 15,6-8-48-15,-9 9-16 0,1-3 0 0,-1-2 0 16,2-1 16-16,-3 0 0 0,-1 0 0 0,1-3 0 0,-3 0 96 0,2 0 32 16,-3 0 0-16,-1-2 0 0,-2 1-48 0,-3 0-16 15,-3-3 0-15,-3 1 0 0,-4 0-80 0,-1 2-16 16,-1-3 0-16,0 2 0 0,-4 0-176 16,4 0-32-16,1 1-16 0,5-2 0 0,-3 1-64 0,1-1-16 15,-1 1 0-15,-3-2 0 0,-3-1-16 0,-3-1-128 16,-1 2 192-16,-4 0-64 0,-2-1-128 0,1 2 192 15,2 2-192-15,3-1 192 0,4-3-192 0,-3 1 192 16,0-2-192-16,-4 0 192 0,-2-1-192 0,-5 0 192 16,-2 1-192-16,0 3 192 0,3 1-64 0,4 1-128 15,4-2 192-15,1 1-64 0,-1-1-128 0,-2 0 128 16,-4 1-128-16,-2 1 128 0,-3-1-128 0,0 2 0 16,0 1 0-16,4 1 128 0,9-1-128 0,1 0 0 15,2-1 0-15,-4-1 128 0,-7-1-128 0,-4 1 0 0,-3 0 0 0,3 3 128 16,-1 0-128-16,6 2 0 0,4 0 144 0,0-1-144 15,-3-1 0-15,-5 1 0 0,-4-1 0 0,-1 1 128 16,3-2-128-16,2 1 0 0,1 2 128 0,4-2-128 16,2 0 0-16,-1-2 128 0,-3-2-128 0,0 1 0 15,-4 1 0-15,0 1 144 0,-4 0-144 0,2 1 0 16,2-1 144-16,2 3-144 0,1-3 0 0,-4-1 144 16,-1 0-144-16,0 2 160 0,-3 1-160 0,2 1 160 15,-1-2-160-15,4-2 0 0,1 0 0 0,-1 0 128 16,-2 0-128-16,-1 0 128 0,-5-2-128 0,1 0 128 15,-2 2-128-15,6 0 128 0,6 0-128 0,2-1 128 16,0-3-128-16,-5 1 0 0,-7-1 0 0,-2 4 128 0,0 0-128 16,2-1 160-16,6 1-160 0,-1 0 160 0,2-1-160 15,-1 0 160-15,-10-1-160 0,1 2 160 0,-2 2-160 16,4 1 128-16,4 3-128 0,1-2 128 0,2 0-128 0,-1-2 0 16,-6 2 0-16,1 1 128 0,-2-2-128 0,3 2 0 15,3-4 0-15,5 2 128 0,2-1-128 0,0-2 0 16,-1-1 144-16,-5 0-144 0,-5 0 0 0,3 1 0 15,0 2 0-15,5 0 0 0,1 0 0 0,0-1 0 16,-1 0 128-16,-6-1-128 0,-3 0 0 0,1 1 128 16,-3 1-128-16,7 1 0 0,4 2 128 0,4 0-128 15,1-4 128-15,-3 2-128 0,-5-2 0 0,0 3 0 16,-7-1 0-16,4 0 128 0,0 2-128 0,7-2 0 16,2 2 0-16,-1-1 128 0,2-4-128 0,-2 0 0 15,-7-1 0-15,1 2 0 0,1 2 0 0,1 0 0 0,4 2 0 16,0-2 0-16,2-3 0 0,-1 1 0 0,-4-1 0 15,-1 0 0-15,-4 0 0 0,2 3 0 0,-1 0 0 0,5 1 0 16,3 1 0-16,0-1 128 0,0-4-128 0,0 1 0 16,-3 1 0-16,-2 0 0 0,-5-3 0 0,4 3 0 15,2 3 0-15,2-2 0 0,3-3 0 0,1 0 128 16,-1 0-128-16,-2 0 0 0,-3 0 0 0,0 0 0 16,-3 0 0-16,1 2 0 0,6 2 0 0,3-2 0 15,-1-3 0-15,1-2 0 0,-3-1 0 0,0 4 128 16,-4-1-128-16,2 1 0 0,2 0 0 0,1 0 0 15,3 0 0-15,4 1 0 0,0 2 0 0,3-2 0 16,-2-2 0-16,-1 0 0 0,-4-1 0 0,2 2 0 16,3 0 0-16,-3 2 0 0,-2 2 0 0,3-2 0 0,2 1 0 15,4 0 0-15,2-2 0 0,2 3 0 0,2-4 0 16,0 0 0-16,2-1 0 0,3 1 128 0,-2-3-128 0,2 3 0 16,0-2 0-16,1 0 128 0,2 1-128 0,3 0 0 15,-1 0 0-15,3 0 128 0,0 0-128 0,-1-1 176 16,3 2-176-16,1-1 192 0,2 0-192 0,1 1 0 15,0 0 144-15,8 0-144 0,-9 0 0 0,3 0 144 16,0-2-144-16,6 2 0 0,0 0 0 0,0 0 0 16,-5 0 0-16,5 0 0 0,0 0 0 0,0 0 0 15,0 0-128-15,-4 9 128 0,4-9 0 0,0 0-144 16,0 0 144-16,0 0 0 0,2 11 0 0,-2-11-160 16,0 0 160-16,4 11 0 0,-4-11-128 0,5 15 128 15,0 0 0-15,0-1 0 0,-2 1-144 0,3 5 144 16,-4 4 0-16,0-6-144 0,-1 8 144 0,1 5 0 0,-1 2-144 15,1 1 144-15,0 1 0 0,1-1 0 0,-2 3-144 0,2 27 144 16,0-9 0-16,0-6 0 0,-1-5 0 0,2-2 0 16,-3-6 0-16,2 3 0 0,-1-3 0 0,2-1 0 15,1 0 0-15,-4-2 0 0,-1 0 0 0,1-2 0 16,3-2 0-16,-1-1 0 0,-1 1 0 0,3 1 0 16,-3 2 0-16,1-3 0 0,0-1 0 0,3 0 0 15,-2 2 0-15,1 0 0 0,-2-3 0 0,0 1 0 16,-2-3 0-16,0-1 128 0,2 0-128 0,-2 0 0 15,-2-5 0-15,0-1 0 0,-1 1 0 0,0-2 0 16,-1 0 0-16,0-1 0 0,-3 1 0 0,4-1 0 16,-4 2 128-16,4-4-128 0,0-3 0 0,2-1 144 15,1 3-144-15,0-4 0 0,-1-9 0 0,-1 10 128 16,1-10-128-16,0 10 0 0,3-1 144 0,-3-9-144 0,0 0 0 0,0 0 128 16,0 0-128-16,13 3 0 0,-13-3 0 0,12 2 128 15,-1-2-128-15,-3 0 0 0,-8 0 0 0,15 0 0 16,-2-1 0-16,-1 0 128 0,2-2-128 0,0 2 0 15,-1-1 0-15,1 1 128 0,0-1-128 0,2 1 0 16,-1 1 128-16,3-2-128 0,2-3 0 0,-1 0 0 16,1-1 0-16,4 0 128 0,3 0-128 0,1 2 0 15,1 1 0-15,2-1 0 0,1-1 0 0,6 2 0 16,1 0 0-16,0 1 128 0,-1-4-128 0,0 0 0 16,-3 2 0-16,4 0 0 0,-1 1 0 0,4 0 0 15,1-3 0-15,4 2 0 0,4-1 0 0,-3 1 0 16,1 0 0-16,-4 1 0 0,-1 1 0 0,-1 2 0 0,2 0 0 0,5-2 0 15,1 1 0-15,3-3 0 16,1-3 0-16,-1 1 0 0,-2 3 0 0,-2 1 0 0,-1 0 0 0,1-2 0 16,4-1 0-16,1 2 0 0,1-1 0 0,0 2 0 15,-6-1 0-15,-1 1 0 0,-3-1 0 0,1 1 0 16,0-2 0-16,4 1 0 0,2-1 0 0,2 1 0 16,-1 1 0-16,-2-2 0 0,-5 1 0 0,0-1 0 15,-2 0 0-15,1 2 0 0,2-2 0 0,4-2 0 16,3 1 0-16,-1 0 0 0,-2 1 0 0,-5 1 0 15,-3-1 0-15,2 3 0 0,1-1 0 0,5 0 0 16,3-1 0-16,1-1 0 0,-2 0 0 0,-1 2 128 16,-3 2-128-16,-3 0 0 0,-2-2 0 0,2-2 0 15,1 0 0-15,7 1 0 0,5-1 0 0,-2 3 0 0,-1 1 0 16,-5 0 0-16,-2 0 0 0,-1-2 0 16,2-1 0-16,4-1 0 0,3 1 0 0,-1 1 0 0,-2 2 0 0,-2 1 0 15,-6-1 0-15,-1-1 0 0,4-2 0 0,4 0 0 16,3 0 0-16,1 2 0 0,2 1 0 0,-4 0 0 15,-4 0 0-15,-1-1 0 0,2-1 0 0,2-2 0 16,4 0 0-16,3 2 0 0,0 2 0 0,-3 0 0 16,-6 0 0-16,3-1 0 0,-2 0 0 0,4-1 0 15,4 4 0-15,-1-2 0 0,1 1 0 0,-4 0 0 16,-7 1 0-16,2-1 0 0,2-1 0 0,4 0 0 16,4 1 0-16,2 1 0 0,0 1 0 0,-4-1 0 15,-4-2 0-15,3 0 0 0,-3-1 0 0,4 1 0 16,0 1 0-16,1 0 0 0,-2 0 0 0,-3-1 0 15,-5 0 0-15,3 0 0 0,6-1 0 0,-3 2 0 0,0-1 0 16,-1 1 128-16,-2 0-128 0,-4-1 0 0,-5-2 0 16,0 0 0-16,2 0 0 0,3 0 0 0,4 1 0 0,0 1 0 15,4 0 0-15,-5 1 0 0,-4 1 0 0,-4-1 0 16,-4 0 0-16,6-1 0 0,2 0 0 0,3 1 0 16,2 0 0-16,-4 1 0 0,-3 0 0 0,-4 1 0 15,-2-3 0-15,-4 3 0 0,2-1 0 0,5-1 0 16,2 0 0-16,1 1 0 0,-2 2 0 0,0 0 0 15,0-2 0-15,-5 2 144 0,-4-2-144 0,-2 1 0 16,-2 2 0-16,2-1 0 0,1-1 0 0,1 2 0 16,3-2 0-16,-1-1 0 0,1 3 0 0,0-1 0 15,-3 1 0-15,-2 1 0 0,-1-1 0 0,-5 1 0 16,-4-3 0-16,1 1 0 0,-2-2 0 0,2 0 0 0,-2 3 0 0,3 1 0 16,0 1 0-16,3-4 0 15,-3-1 0-15,1 2 0 0,-4 1 0 0,-1 1 0 0,1-1 0 0,1-1 0 16,-3 4 0-16,-3-3 0 0,0-2 0 0,-2 0 0 15,-2 1 0-15,-1 1 0 0,1-2 0 0,-3 1 0 16,-1 0 0-16,-2-2 0 0,-1 1 0 0,1 2 0 16,0 0 0-16,-1-2 0 0,-8-3 144 0,10 2-144 15,-1-2 0-15,-9 0 144 0,7 5-144 0,2-2 0 16,-3 0 0-16,-6-3 128 0,10 0-128 0,-10 0 0 16,9 0 144-16,-9 0-144 0,9 2 128 0,-9-2-128 15,7 3 128-15,-7-3-128 0,8 0 0 0,-8 0 144 16,8-1-144-16,-1-1 0 0,-2-2 144 0,-5 4-144 15,0 0 0-15,9-3 144 0,1-3-144 0,-2-1 160 16,-2 1-160-16,0 1 160 0,-6 5-32 0,5-8-128 0,1-1 192 16,-1 0-64-16,1-4 64 0,-1-1 16 0,2 0 0 0,-1-4 0 15,1-3 48-15,0-2 16 0,4-3 0 0,-4-6 0 16,-1-5-80-16,3-4-32 0,2-3 0 0,1-2 0 16,2-5-160-16,-3 0 192 0,1 1-192 0,1-1 192 15,0-3-192-15,0-2 0 0,-4 1 0 0,1 0 0 16,1 2 0-16,-3 5 0 0,0 3 0 0,-2 4 128 15,0 2-128-15,-1 1 192 0,1 1-192 0,-2 4 192 16,1 3-192-16,-4 11 0 0,0-4 0 0,1-1 128 16,0 2-128-16,0-1 0 0,0 2 0 0,1 2 0 15,-1 2 0-15,0-11 0 0,2 9 0 0,-1 3 0 16,-1 5-160-16,2 1 160 0,-2 1 0 0,1 6-144 16,-3 3-16-16,0 0 0 0,0 0 0 0,0 0 0 15,0 0-944-15,0 0-192 0,0 0-48 16,0 0 0-16,0 0-1296 0,-7 3-272 0,-4 6-48 0</inkml:trace>
  <inkml:trace contextRef="#ctx0" brushRef="#br0" timeOffset="-139006.96">16633 5807 1839 0,'0'0'0'0,"0"0"160"0,0 0-160 0,-8 5 0 16,8-5 0-16,-7 5 0 0,1-1 2896 0,6-4 560 16,-8 0 96-16,8 0 32 0,0 0-2192 0,-9 5-432 15,1-2-96-15,8-3-16 0,0 0-192 0,-7 1-32 16,7-1-16-16,0 0 0 0,0 0-16 0,-7-3 0 16,7 3 0-16,0 0 0 0,-3-7 112 0,3 7 0 15,-3-6 16-15,3 6 0 0,2-10-208 0,0 1-32 16,0 1-16-16,1 0 0 0,1-1-144 0,1 1-16 15,-1 1-16-15,0-2 0 0,0 3-96 0,2 0 0 16,-6 6-16-16,9-5 0 0,-1-3-48 0,0 3-128 0,-1 0 192 0,0 2-64 16,1 1-128-16,1 1 0 0,-9 1 144 0,10 2-144 15,-10-2 0-15,10 3 144 0,-4 3-144 0,-6-6 0 16,0 0 224-16,5 10-64 0,-2 1-16 0,-3 1 0 16,-3-1 16-16,-1 1 0 0,0 0 0 0,0-1 0 15,-4-3-160-15,1-1 0 0,-3 2 0 0,3-1 128 16,-4 2 64-16,1 0 16 0,1-3 0 0,-3-1 0 15,0-3 224-15,1 1 32 0,0 2 16 0,1-4 0 16,1-3 32-16,0-1 16 0,2-1 0 0,1-3 0 16,1 1-112-16,5 5-32 0,-5-9 0 0,2 1 0 15,1-2-208-15,2 10-48 0,0-8-128 0,2-1 192 16,1-6-192-16,2 5 144 0,-5 10-144 0,6-10 128 0,2-1-128 16,-3 3 0-16,2 0 0 0,1 2 0 0,-2 2 0 15,-6 4 0-15,9-2 0 0,-9 2 0 0,12 0-176 0,-4 3 176 16,-8-3-128-16,9 6 128 0,-3-1-128 0,1 2 128 15,-4 2-128-15,1 0 128 0,-4-9 0 0,-2 11 0 16,0 2 0-16,0-2 0 0,-2-2 0 0,-1 1 0 16,1-1 0-16,-2-1 0 0,0-2 0 0,6-6 128 15,-6 5-128-15,6-5 176 0,-10 4 80 0,10-4 32 16,0 0 0-16,-6-2 0 0,6 2 32 0,0 0 16 16,-6-7 0-16,4 1 0 0,2 6-144 0,-1-12-16 15,1-3-16-15,2 4 0 0,1 4-160 0,-3 7 0 16,6-7 0-16,-1-2 0 0,3-1 0 0,-2 3-192 15,1 0 0-15,0 2 16 16,-7 5-1920-16,7-5-384 0,-7 5-80 0</inkml:trace>
  <inkml:trace contextRef="#ctx0" brushRef="#br0" timeOffset="-136403.58">16890 5377 6447 0,'0'0'576'0,"0"0"-576"16,10-6 0-16,-4 0 0 0,0-2 1200 0,-1 3 128 15,2-1 16-15,-3 1 16 0,2-3-608 0,-6 8-128 16,7-8-32-16,-3 2 0 0,0-1 16 0,-4 7 0 16,7-9 0-16,-4 1 0 0,-3 8 96 0,5-6 32 0,-5 6 0 0,4-8 0 15,-4 8 64-15,4-8 16 0,-1 1 0 0,-3 7 0 16,0 0-192-16,0 0-48 0,3-9 0 0,-3 9 0 16,0 0-16-16,0 0-16 0,0 0 0 0,0 0 0 15,0 0-144-15,0 0-16 0,0 0-16 0,0 0 0 16,0 0-112-16,0 0-32 0,0 0 0 0,0 0 0 15,0 0 0-15,0 0 0 0,0 0 0 0,0 0 0 16,0 0-16-16,-6 8 0 0,0 0 0 0,1-1 0 16,1-1 32-16,-3 0 0 0,3 2 0 0,0 3 0 15,-1 2 0-15,-1 2 0 0,-3 1 0 0,0 3 0 16,1 1 32-16,0 5 16 0,-1 2 0 0,0 0 0 16,-2-5-288-16,0 5 0 0,1 4 128 0,-1 0-128 15,1-1 144-15,1 1-16 0,-4-2-128 0,3-3 192 0,3 2-16 16,-1-3-16-16,-2-1 0 0,-2 2 0 0,0 0 16 0,1 1 0 15,0-1 0-15,-1-2 0 0,1-3 96 0,-1 2 32 16,2 1 0-16,-2-1 0 0,1-2-80 0,0-1-16 16,0 0 0-16,1-3 0 0,0 3-48 0,0-2-16 15,0-3 0-15,2 1 0 0,-2-1-144 0,2 0 192 16,-1-1-192-16,1 0 192 0,0 0-192 0,1 0 192 16,-1 0-192-16,0 1 192 0,1-3-64 0,1 1-128 15,-3-1 192-15,4-1-64 0,-2-2-128 0,2-2 160 16,-2-2-160-16,2 3 160 0,0 0-160 0,0 1 160 15,-1-3-160-15,6-6 160 0,0 0-16 0,0 0 0 16,-5 3 0-16,5-3 0 0,0 0-16 0,0 0 0 16,0 0 0-16,0 0 0 0,0 0 0 0,-6-5 0 15,3-3 0-15,2 1 0 0,1 7 48 0,0-10 0 0,1-1 0 16,1-3 0-16,2 0 0 0,-1 1 0 0,1 1 0 0,0-1 0 16,3-4-48-16,-3 0 0 0,1-2 0 0,1 1 0 15,1-2-128-15,1 2 0 0,-4-3 144 0,3 0-144 16,-1-2 0-16,1-2 0 0,0-3 0 0,-1-1 128 15,3 2-128-15,-1-1 0 0,0 0 0 0,0 0 0 16,1 1 0-16,1 2 0 0,0 0 0 0,0 2 0 16,0 0 0-16,1 1 0 0,0 0 0 0,0-2 0 15,0-1 0-15,0-1 0 0,1 0 0 0,-2 1 0 16,-1 2 0-16,-1 2 0 0,0 2 0 0,2 0 0 16,-3 2 0-16,2-2 0 0,-4-2 0 0,0 2 0 15,1 4 0-15,-4 0 0 0,0 1 0 0,0 2 0 16,0 1 0-16,4 2 0 0,-3 2 0 0,2-1 0 0,-4-3 0 0,1 2 0 15,-2 9 0-15,2-9 0 0,-2 9 0 0,0 0 0 16,0 0 0-16,0 0 0 0,0 0 0 0,0-7 0 16,0 7 0-16,0 0 0 0,0 0 0 0,0 0 0 15,-8 2 0-15,8-2-128 0,-7 5 128 0,-1 2 0 16,0 1-144-16,1 1 144 0,2-1 0 0,-5 4 0 16,2 4 0-16,-1 1 0 0,-1 3-160 0,1 2 160 15,-3 2 0-15,0 4-144 0,-1 3 144 0,-1 3 0 16,2 2 0-16,-2 2-128 0,-1-1 128 0,-1 1 0 15,1 3 0-15,-1-2 0 0,1-2 0 0,-1 3 0 16,-3-1 0-16,1 1 0 0,1 1 0 0,-1-3 0 16,0-2 0-16,1 0 0 0,1-6 0 0,-1 0 0 0,-3-1 0 15,2-2 0-15,3 2 0 0,1-2 0 16,1-1 0-16,2-2 0 0,-3-1 0 0,3-1 128 0,0-2-128 16,0-2 0-16,1 0 0 0,1 1 0 0,0-3 0 0,1-2 128 15,1-1-128-15,3-1 128 0,-1-4-128 0,1 1 128 16,1 0-128-16,1-1 0 0,2-8 0 0,0 0 128 15,0 0-128-15,0 0 0 0,0 0 0 0,0 0 128 16,0 0-128-16,0 0 176 0,6-13-176 0,2-2 192 16,-1-1-64-16,3-4 0 0,1-3 0 0,1 1 0 15,0 2-128-15,1 0 128 0,1 0-128 0,2-2 128 16,-1-2-128-16,2-1 0 0,1-3 0 0,1 1 128 16,3-1-128-16,-2-1 0 0,1-3 0 0,1 0 0 15,-3-2 0-15,1 0 0 0,1 0 0 0,-3-5 0 16,0-3 0-16,1 3 0 0,-1 4 0 0,-1 0 0 15,1 2 0-15,0-2 0 0,-3 1 0 0,1-1 0 0,1-2 0 0,-1 0 0 16,1 2 128-16,1 1-128 0,0 0 0 0,-2 2 0 16,-2 2 0-16,0 3 0 0,-1 0 0 0,0 3 0 15,0 2 0-15,-3 2 0 0,0 4 0 0,-1 0 0 16,-3 2 0-16,1 3 0 0,-2 0 0 0,-1 1 0 16,-1 0-144-16,-2 2 144 0,-1 8 0 0,0 0 0 15,0 0-128-15,0 0 128 0,0 0 0 0,0 0-128 16,0 0 128-16,0 0 0 0,-8 6-144 0,-1 4 144 15,3 1 0-15,-3 2-144 0,-2 2 144 0,0 1 0 16,0 3-144-16,-2 4 144 0,-3 5 0 0,1 4-176 16,-1 6 176-16,0-1-128 0,-2-1 128 0,1 7 0 15,-1 4 0-15,1-1 0 0,-2-2 0 0,1-2 0 16,3-2 0-16,-2 1 0 0,2 1 0 0,0 0 0 16,0-1 0-16,1 1 0 0,0-2 0 0,-2-3 0 0,0-2 0 15,-1-2 0-15,1-3 0 0,-1 1 0 0,-1 2 0 16,0-5 0-16,1 1 0 0,2-4 128 0,-1 1-128 0,1-4 0 15,2 1 0-15,3-3 144 0,4-4-144 0,0-3 0 16,-1-2 160-16,2-2-160 0,-2-3 128 0,7-6-128 16,-4 7 192-16,4-7-64 0,0 0 0 0,0 0 0 15,0 0 0-15,0 0-128 0,0 0 192 0,3-10-64 16,2-1 16-16,0-2 0 0,3-2 0 0,2-4 0 16,1-3-144-16,3 0 0 0,-1-1 0 0,3-2 128 15,2 0-128-15,-1 0 0 0,-2 0 0 0,1-3 0 16,-1-1 0-16,2-3 0 0,-1-3 128 0,-1-4-128 0,1 2 0 15,-1-3 0-15,4-3 0 0,-1 1 0 0,-1 3 0 0,3 0 0 16,-2-1 128-16,2-1-128 0,1-3 0 0,0 2 0 16,-1 0 0-16,-1 6 0 0,-2 3 0 0,2 3 0 15,-2 2 0-15,-2 0 0 0,0 2 0 16,1 2 0-16,-6 0 0 0,1 5 0 0,0 2 0 0,-1 1 0 16,-2 1 0-16,2 3 0 0,-4 1 0 0,0 2 0 15,0 2-144-15,-6 7 144 0,0 0 0 0,0 0-128 16,0 0 128-16,0 0 0 0,0 0-160 0,0 0 160 15,0 11-128-15,-2 2 128 0,-4 3 0 0,-2 3-160 16,0 2 160-16,-3 7 0 0,-1 3-176 0,-4 6 176 16,0 0-160-16,-3 7 160 0,-1 5 0 0,-2 3 0 15,-1 3-128-15,0 0 128 0,-3-2 0 0,1 1 0 16,3-2 0-16,1 2 0 0,-2 0 0 0,2-4 0 16,3-4 0-16,-2-4 0 0,1-4 0 0,2-2 0 15,-1-4 0-15,3-1 0 0,-1-2 0 0,2-3 0 0,1-3 128 16,1-2-128-16,2-2 0 0,-1-4 128 0,3-7-128 0,3 0 0 15,0-1 208-15,5-7-64 0,0 0-16 0,0 0 0 16,0 0-128-16,5-7 0 0,0-4 0 0,4-6 0 16,2-8 128-16,0 0-128 0,1-1 0 0,1-2 128 15,1-2-128-15,2-1 0 0,-2-4 0 0,3-2 0 16,-3-4 0-16,2-3 0 0,1-3 0 0,2-5 0 16,-1-4 0-16,3 1 0 0,2 4 0 0,0-1 0 15,-1 0 0-15,2 4 0 0,-1 3 0 0,0 4 0 16,-6 4 0-16,2 2 0 0,-4 4 0 0,0 5 0 15,-2 5 0-15,-1 4 0 0,-5 1 0 0,-2 5 0 16,1 3 0-16,-6 8 0 0,0 0 0 0,0 0 0 0,0 0-160 0,-11 11 160 16,-4 6 0-16,1 7-144 0,-1 6 144 0,-2 5-192 15,0 6 192-15,-3 2-192 0,-2 6 192 0,0 2 0 16,-1 4-144-16,0 2 144 0,1 0 0 0,1 1 0 16,1 0-144-16,2-3 144 0,3-3 0 0,-1-7 0 15,2-8 176-15,2 0-176 16,0-4-864-16,2-1-288 0,-1-3-48 0,1 0-10752 15,2-2-2144-15</inkml:trace>
  <inkml:trace contextRef="#ctx0" brushRef="#br0" timeOffset="-133443.48">18041 5297 3679 0,'0'0'160'0,"0"0"32"0,0 0-192 0,0 0 0 15,4-7 0-15,-4 7 0 0,0 0 1728 0,4-6 288 16,1-3 64-16,-5 9 16 0,0 0-944 0,2-8-176 16,-2 8-32-16,3-7-16 0,-1-2 64 0,-2 9 16 15,5-6 0-15,-2-1 0 0,-3 7-48 0,2-7 0 16,-1-1 0-16,-1 8 0 0,0-8-240 0,0 8-48 0,3-6-16 0,-3 6 0 15,-1-9-80-15,1 1 0 0,2 3-16 0,-2 5 0 16,0 0 32-16,-2-7 16 0,-1-1 0 0,3 8 0 16,0 0-96-16,0 0 0 0,0 0-16 0,0 0 0 15,0 0-208-15,0 0-32 0,0 0-16 0,0 0 0 16,-5 8-64-16,0 0-16 0,1-1 0 0,2 3 0 16,-4 5 48-16,2 0 16 0,-2 0 0 0,1 2 0 15,1 0-48-15,-2 1-16 0,-2 4 0 0,3 0 0 16,-1 1-16-16,1 5 0 0,-2 1 0 0,-2 5 0 15,3 2 0-15,-3 1 0 0,2 3 0 0,0-2 0 16,-1-3 0-16,-2 2 0 0,2-4 0 0,-1 2 0 16,0-1 48-16,0-1 0 0,-1-1 0 0,1-1 0 15,-2-2 48-15,0 2 16 0,0 0 0 0,1-2 0 0,0-3 32 16,2-2 16-16,-4-1 0 0,2-1 0 0,1-1-48 0,-2-4 0 16,0-2 0-16,3 0 0 0,-1 1-64 0,3-1 0 15,-3-4-16-15,2-1 0 0,1-1-16 0,0-1 0 16,2-1 0-16,-2 0 0 0,3 0-160 0,3-7 192 15,-3 8-192-15,3-8 192 0,0 0-192 0,0 0 0 16,0 0 144-16,0 0-144 0,0 0 128 0,0 0-128 16,0 0 128-16,0 0-128 0,0 0 128 0,0 0-128 15,1-11 128-15,2 1-128 0,0 3 0 0,2-1 144 16,-4 0-144-16,2 0 0 0,4-3 128 0,1-2-128 16,-2-2 0-16,2 1 0 0,1 1 144 0,-1-2-144 15,1-2 0-15,1-2 144 0,1-1-144 0,1-3 0 16,-1 0 0-16,2-2 0 0,-2-4 0 0,3-1 128 0,1 1-128 15,-2-1 0-15,-1 0 0 0,2-1 0 0,0 3 128 16,0-3-128-16,0-2 0 0,1 1 0 0,0 0 0 0,1-3 0 16,-1-2 0-16,-1 1 0 0,1 3 0 0,-1 4 0 15,-3 0 0-15,1 4 0 0,0 0 0 0,-1 3 0 16,-2 3 0-16,0 3 0 0,-2 1 0 0,0 0 0 16,0 0 0-16,-1 3 0 0,-1 2 0 0,-1 3 0 15,0-1 0-15,2 2 0 0,-6 6 0 0,0 0 0 16,0 0 0-16,0 0 0 0,0 0-144 0,0 0 144 15,0 0 0-15,0 0-128 0,0 0 128 0,0 0 0 16,-3 11 0-16,-3-1 0 0,1 2 0 0,-2 2 0 16,-3-1-128-16,0 3 128 0,-1 2 0 0,0 4 0 15,-3 4-144-15,1 3 144 0,-2 1 0 0,0 2-144 16,0 3 144-16,-1 2 0 0,0 2 0 0,-2 0 0 0,0 1 0 16,1-1 0-16,-4-1 0 0,1 1 0 0,-3 5 0 0,0-3 0 15,-1 0 0-15,-2-2 0 0,0 0 0 0,1-2 0 16,-1-1 0-16,2-1 0 0,1-1 144 0,0-2-144 15,0-4 192-15,1-1-192 0,4-1 176 0,2-3-176 16,0-2 160-16,3 0-160 0,1-2 160 0,1 1-160 16,1-2 160-16,4-2-160 0,-2-6 160 0,4-3-160 15,4-7 160-15,-4 8-160 0,4-8 144 0,0 0-144 16,0 0 128-16,0 0-128 0,0 0 144 0,0 0-144 16,4-14 160-16,2-1-160 0,3-1 192 0,3-2-64 15,-2-2-128-15,2-3 192 0,1-2-192 0,3-1 128 16,1-1-128-16,1 0 0 0,1-4 128 0,-2-1-128 15,-1-4 0-15,1 1 0 0,3-6 0 0,2 1 128 16,0 1-128-16,0-2 0 0,2-2 0 0,-1 1 0 0,-1 2 0 0,-1 1 0 16,-1-5 0-16,1 1 128 0,-4-1-128 0,1 1 0 15,-4 0 0-15,1 3 0 0,-2 3 0 0,1 4 0 16,-3 0 0-16,1 3 0 0,-3 2 0 0,0 4 0 16,0 2 0-16,-2 2 0 0,0 2 0 0,-3 3 0 15,-1 2 0-15,1 2 0 0,0 2 0 0,-4 9 0 16,1-9 0-16,-1 9 0 0,0 0 0 0,0 0 0 15,0 0 0-15,0 0 0 0,-6 11 0 0,-2 2 0 16,-1 2-176-16,-1 2 176 0,2 2-160 0,-3 5 160 16,-1 5 0-16,-3 5-144 0,0 6 144 0,-2 6 0 15,-2 8 0-15,-2 0-128 0,-1-1 128 0,-5 2 0 16,1 2 0-16,-4 0 0 0,-2 1 0 0,1-3-128 0,0-3 128 0,3-1 0 16,4-2 0-16,1-3 0 0,0 0 0 15,0-3 0-15,1-2 0 0,3-3 128 0,0-2-128 0,4-3 0 16,2-4 0-16,-2 2 128 0,3 0-128 0,3-6 144 15,-1-6-144-15,4-3 160 0,1-2-160 0,1-3 0 16,2-5 144-16,2-6-144 0,0 0 128 0,0 0-128 16,0 0 160-16,0 0-160 0,5-14 144 0,5-4-144 15,-2-5 128-15,2 0-128 0,3 0 0 0,-1-5 0 16,2-3 128-16,2-1-128 0,0-5 0 0,4 2 0 16,0-1 0-16,1-3 0 0,0-2 0 0,1-3 128 15,3-5-128-15,0 3 128 0,5 3-128 0,0-1 0 16,1-2 0-16,-3 2-176 0,0 2 176 0,-3 2 0 15,-1-1 0-15,-1-3 0 0,-2-1 0 0,-1 3 0 16,-1 0 0-16,-3 5 0 0,0 5 0 0,-1 4 0 0,-1 5 0 16,-1 1 0-16,-2 1 0 0,2 4-128 0,-5 1 128 0,2 3 0 15,-2 5 0-15,-8 8-128 0,0 0 128 0,0 0 0 16,0 0 0-16,0 0-128 0,0 0 128 0,0 0 0 16,-7 15-128-16,-1 2 128 0,-2 5-128 0,-4 5 128 15,0 3 0-15,-1 7-128 0,-3 6 128 0,1 7 0 16,-5 7 0-16,0 2-128 0,-2-1 128 0,0 0 0 15,-5 2 0-15,-1-1 0 0,-1 2 0 0,1-4-128 16,3-4 128-16,2-6 0 0,-3-5 0 0,4-3 0 16,1 3 0-16,-1-5 0 0,-1-1 128 0,3-6-128 15,5-4 0-15,2-1 0 0,3-4 0 0,4-3 128 16,0-3-432-16,3-4-80 0,5-11 0 0,0 0-16 16,0 0-2768-16,0 0-544 0</inkml:trace>
  <inkml:trace contextRef="#ctx0" brushRef="#br0" timeOffset="-132147.52">19255 5339 6447 0,'0'0'576'16,"3"-6"-576"-16,-3 6 0 0,5-7 0 0,-5 7 1216 0,5-6 144 0,-5 6 32 0,8-9 0 16,-4 0-528-16,2 1-96 0,-1 0-32 0,-1 1 0 15,-4 7 32-15,6-7 16 0,0 1 0 0,-6 6 0 16,4-7 48-16,-4 7 16 0,4-8 0 0,-4 8 0 15,0 0 64-15,0 0 16 0,5-5 0 0,-5 5 0 16,0 0-32-16,0 0 0 0,0 0 0 0,0 0 0 16,0 0-256-16,0 0-48 0,-5 8-16 0,1 2 0 15,0 2-64-15,-5 2-32 0,0 2 0 0,-1 2 0 16,-1-1-16-16,-2 5 0 0,-1 3 0 0,-3 2 0 16,-3 1-16-16,-1 6 0 0,-3 6 0 0,1 1 0 15,-3 4-192-15,-1 1-32 0,0 1-16 0,2-2 0 16,-3-1-64-16,4 0-16 0,0 0 0 0,1 0 0 0,1 2 96 0,2-3 16 15,-1-2 0-15,1-4 0 0,0-4 112 0,0-3 32 16,1-2 0-16,-1 0 0 0,1-2-32 0,-2-3 0 16,3-1 0-16,1-3 0 0,2-1-48 0,0-3-16 15,3-2 0-15,2-1 0 0,-1-2-64 0,7-3-16 16,4-7 0-16,0 0 0 0,-8 8-80 0,8-8 0 16,0 0-128-16,0 0 192 0,0 0-64 0,9-12 0 15,1-6-128-15,1 0 192 0,0 0-64 0,2-2-128 16,1-1 176-16,2 0-176 0,-3-1 128 0,1 1-128 15,1-4 0-15,-1 2 0 0,0-4 0 0,1-2 0 16,-1-5 0-16,2-2 0 0,1-1 0 0,-1 4 0 16,1 0 0-16,3-2 0 0,-2-2 0 0,4 0 0 15,1 1 0-15,2-1 0 0,0 0 0 0,-1-3 0 0,1 2 0 16,1-2 0-16,-2 1 0 0,0 1 0 0,3 3 0 0,-7 2 0 16,-1 1 0-16,-2 4 0 0,-2 3 0 0,-1 2 0 15,-2 4 0-15,-1 2 0 0,-3 1 0 0,1 2 0 16,-4 3 0-16,1 1 0 0,-1 1 0 0,-2 1 0 15,-3 8 0-15,0 0 0 0,2-8 0 0,-2 8 0 16,0 0 0-16,0 0-144 0,0 0 144 0,-5 10 0 16,0 1-128-16,-3 1 128 0,-1 1-128 0,1 6 128 15,-4 5 0-15,-3 7-160 0,0 1 160 0,-5 3 0 16,-3 1-144-16,0 6 144 0,-1 2 0 0,1 5-144 16,-5 0 144-16,2 1 0 0,0-2 0 0,-1 2 0 15,0 1 0-15,4-1 0 0,0-4 0 0,2 0 0 16,4 1 0-16,-2-6 0 0,3-6 0 0,0-3 0 0,4-1 0 0,-3-2 0 15,0-2 160-15,2-3-160 0,2-4 160 0,1-1-160 16,1-3 160-16,2 0-160 0,1-1 128 0,4-3-128 16,1-3 0-16,1-9 144 0,0 0-144 0,0 0 0 15,7-4 144-15,1-3-144 0,1-4 144 0,1-1-144 16,2-3 192-16,1-4-192 0,-2-3 0 0,4-3 0 16,-1-2 0-16,0 2 0 0,1 0 0 0,-1-1-224 15,0 1 32-15,0-4 16 16,0 2-512-16,0 2-96 0,-4 1-32 0,2 6 0 15,0 3-2336-15,0 1-480 0</inkml:trace>
  <inkml:trace contextRef="#ctx0" brushRef="#br0" timeOffset="-130916.08">20881 5346 21183 0,'0'0'1888'0,"-5"-4"-1504"0,0-2-384 0,-1 1 0 15,1-1 480-15,5 6 32 0,-3-8 0 0,3 8 0 16,-8-5-288-16,1 2-48 0,7 3-16 0,-7-3 0 16,-1 1 112-16,8 2 32 0,-8 0 0 0,1 2 0 15,-3 3 160-15,2 0 48 0,-1 3 0 0,1 3 0 16,-4 2 32-16,0 5 16 0,0 5 0 0,-1 1 0 16,0 3-16-16,-2 1 0 0,0 6 0 0,0 3 0 15,-4 0-16-15,2 3 0 0,-2-2 0 0,-2 4 0 16,-1-5-144-16,-1 1-48 0,-3-2 0 0,1 5 0 0,-1 4-80 0,1 0-32 15,1-2 0-15,2-3 0 16,1-1 16-16,2-5 0 0,-3-4 0 0,3-5 0 0,2-2 176 0,2-3 32 16,1-4 16-16,2-1 0 0,3-2 0 0,0-3 0 15,1-4 0-15,2 1 0 0,6-7-144 0,0 0-16 16,0 0-16-16,0 0 0 0,0 0-80 0,0 0-16 16,2-10 0-16,3-3 0 0,0-4-16 0,4 0-16 15,-2-2 0-15,3-2 0 0,1-2-160 0,2-4 128 16,-1-5-128-16,4 1 128 0,0 0-128 0,3 0 0 15,2 1 0-15,-2-5 0 0,-5-2 0 0,5-1 0 16,0-1 128-16,3 1-128 0,2 1 0 0,-1 0 0 16,-6-3 0-16,3-2 0 0,0 0 0 0,0 2 0 15,-4-1 128-15,1 5-128 0,-2 0 0 0,-1 4 0 16,1 2 0-16,-3 7 0 0,-2 4 0 0,0 2 0 0,-2 3 0 16,0 1 0-16,-1 1 0 0,-1 2 0 0,-2 3 0 0,-4 7 0 15,0 0 0-15,0 0 0 0,0 0-144 0,0 0 144 16,-3 9 0-16,-1 6 0 0,-2 1-128 0,0 5 128 15,-5 3 0-15,-1 6-128 0,-3 3 128 0,0 4 0 16,-3 3-128-16,0 5 128 0,-3 4 0 0,-6 0 0 16,1 1 0-16,0 1 0 0,-1 2 0 0,0-3 0 15,0 0 0-15,3 0 0 0,0-3 0 0,1-2 0 16,-4-1 0-16,7-4 0 0,-1-5 0 0,3-2 0 16,0-5 0-16,3-3 0 0,0-1 0 0,1-3 144 15,2-3-16-15,2-5 0 0,2-4 0 0,2 0 0 16,2-1 0-16,4-8 0 0,0 0 0 0,0 0 0 15,0 0-128-15,4-10 160 0,1-3-160 0,3-1 160 0,1-3-160 0,3-3 0 16,0-3 144-16,3-2-144 0,-1-4 0 0,1-5 0 16,2-5 0-16,0-4 0 0,3-2 0 0,4-3 128 15,0-1-128-15,0 1 0 0,-2-1 0 0,2 1 0 16,0 2 0-16,-1 2 0 0,-3 0 0 0,0 6 0 16,-3 4 0-16,-1 6 0 0,-4 5 0 0,-1 2 0 15,-1 3 0-15,-5 3 0 0,0 7 0 0,-5 8-128 16,0 0 128-16,0 0 0 0,0 0 0 0,-4 12-128 15,-2 6 128-15,-5 8 0 0,-2 3 0 0,-3 5-160 16,-4 4 160-16,1 5 0 0,-3 1-128 0,0 3 128 16,-3 3 0-16,0 0 0 0,-5 1-144 0,3-1 144 15,-3 0 0-15,5-4-144 16,3-4-304-16,2-4-64 0,3-6-16 0,1-3 0 16,2-5-1568-16,4-3-304 0,0-3-64 0,3-4-12752 0</inkml:trace>
  <inkml:trace contextRef="#ctx0" brushRef="#br0" timeOffset="-129948.31">22236 5250 23903 0,'0'-17'1056'0,"0"7"224"0,0-1-1024 0,0 0-256 0,-1 0 0 0,-1 1 0 16,-3 1 752-16,1 0 96 0,0 1 32 0,-1 3 0 16,-5 4-176-16,1 1-48 0,2 1 0 0,-1 1 0 15,-1 1-80-15,-1 1 0 0,-1 3-16 0,-1 2 0 16,0 7-128-16,-1 1-32 0,-1 5 0 0,0 4 0 15,0 0-32-15,-1 5-16 0,-1 3 0 0,1 1 0 16,-2 0 112-16,1 2 32 0,-2 2 0 0,-1 4 0 16,-2 3-112-16,-2 1 0 0,-2-1-16 0,1-2 0 0,0-2-64 0,0 2-16 15,-4 2 0-15,2-2 0 0,1-6-64 16,0 2-16-16,6-4 0 0,1-2 0 0,-1-5 64 0,2-3 16 16,1-1 0-16,2-3 0 0,3-4 16 0,-1-2 0 15,0-5 0-15,2 0 0 0,1 0-64 0,5-3-16 16,4-8 0-16,0 0 0 0,0 0-80 0,0 0-16 15,0 0 0-15,0 0 0 0,0 0 0 0,2-11 0 16,0-2 0-16,4 0 0 0,0-5-128 0,1 1 0 16,3-5 144-16,-2-1-144 0,2-3 0 0,2-3 128 15,3-6-128-15,-2 0 0 0,5 4 0 0,0 0 0 16,4-1 0-16,2-2 128 0,1-3-128 0,-1 1 0 16,3-1 0-16,-1-2 0 0,1 3 0 0,0 0 0 15,-3 2 0-15,-1-2 0 0,-3 2 0 0,-1 2 0 0,1 0 0 0,-3 3 0 16,-1 1 0-16,1 2 0 0,-2 2 0 0,2 2 0 15,-1 2 0-15,0 2 0 0,-2 2 0 0,-2 0 0 16,-1 2 0-16,-1 2 0 0,0 2 0 0,-4 3 0 16,2 3 0-16,-8 4 0 0,0 0 0 0,0 0-128 15,0 0 128-15,0 0 0 0,-5 12 0 0,-2 4 0 16,-2 1 0-16,-2 5-128 0,-3 5 128 0,-2 2 0 16,-2 4 0-16,-1 6 0 0,-1 4 0 0,2 4-128 15,-1 7 128-15,-3-2 0 0,0-3 0 0,-3 5 0 16,-4 0 0-16,-1 1 0 0,1 0 0 0,2-3 0 15,-1-5 0-15,1-3 0 0,3-3 0 0,0-3 0 16,4-3 0-16,0-3 0 0,3-3 0 0,3-4 0 16,3-3 0-16,1-3 0 0,1-4 0 0,0-3 128 0,1-3-128 0,3-1-240 15,5-8 64-15,0 0 16 16,0 0-3072-16,0 0-608 0</inkml:trace>
  <inkml:trace contextRef="#ctx0" brushRef="#br0" timeOffset="-128285.97">13243 5418 1839 0,'13'-16'0'0,"-4"7"160"0,4 1-160 0,0 0 0 0,0-3 0 0,-2 1 0 15,1 0 2624-15,0 0 480 0,0 0 96 0,-2 1 32 16,-1 1-2256-16,-1-1-448 0,-2 0-80 0,0 4-32 16,-6 5 208-16,0 0 32 0,0 0 16 0,0 0 0 15,6-7 288-15,-6 7 64 0,0 0 16 0,0 0 0 16,0 0-176-16,-10 10-32 0,-1 1-16 0,-1 4 0 0,-1 4-48 16,-2 6-16-16,-4 6 0 0,-1 3 0 0,-3 2-96 0,-2 5-16 15,-2 5 0-15,0 1 0 0,-1-1-64 0,1-1 0 16,2 1-16-16,-1 4 0 0,-2-1-224 0,1 1-32 15,1-3-16-15,2-1 0 0,2-4-64 0,0-5-16 16,1-4 0-16,0-2 0 0,2-2 160 0,2-4 16 16,-1-2 16-16,3-5 0 0,1-3-64 0,3-3-16 15,3-1 0-15,-1-1 0 0,3-4-32 0,6-6-16 16,0 0 0-16,0 0 0 0,0 0-16 0,0 0-16 16,5-9 0-16,0-2 0 0,2-1-48 0,1-5 0 15,-1-4 0-15,2 3 0 0,1-3-32 0,2-2-16 16,-2-3 0-16,1-1 0 0,1-4-144 0,1-2 128 15,2-4-128-15,-1 1 128 0,1-2-128 0,2 0 0 16,-2 1 144-16,5 0-144 0,0 0 0 0,3-3 0 0,1-3 0 0,1-2 128 16,-2-2-128-16,2 5 0 0,1 1 0 0,-3 3 0 15,0 3 0-15,-1 3 0 0,-2 4 0 0,-1 1 0 16,-6 1 0-16,1 1 0 0,-1 2 0 0,-2 2 0 16,-1 2 0-16,-3 0 0 0,2 4 0 0,-5 2 128 15,1 4-128-15,-2 2 0 0,0 1 0 0,-3 6 0 16,0 0 0-16,0 0 0 0,0 0 0 0,-5 14 0 15,-3 1 0-15,0 3 0 0,1 4 0 0,-6 2 0 16,0 4 0-16,-2 5-160 0,-4 4 160 0,-3 5 0 16,-2 2 0-16,-1 5-128 0,0 7 128 0,2 1 0 15,2-2 0-15,2 1 0 0,-4-4 0 0,2-1 0 16,-1 0 0-16,4-2 0 0,2 1 0 0,1-6 0 16,1-6 0-16,1-4 0 0,1-4 160 0,0-3-32 0,1 1 32 15,2-7 16-15,-1-4 0 0,2-1 0 0,2-4-176 0,2-2 192 16,4-10-192-16,0 0 192 0,0 0-64 0,0 0-128 15,0 0 192-15,0 0-64 0,0 0-128 0,5-14 192 16,0-4-192-16,2-3 192 0,0 0-192 0,2-3 160 16,2-2-160-16,-2-4 160 0,0-2-160 0,2-1 0 15,0-2 0-15,2-2 0 0,0-1 0 0,4 1 0 16,-1-1 0-16,1 3 0 0,-3 1 0 0,1 2-176 16,1 1 176-16,-5 5-192 0,-7 3-96 0,1 3-32 15,1 2 0-15,0 4 0 16,-3 3-1008-16,-1 4-208 0,-2 7-32 0,0 0-9200 15,-4 7-1840-15</inkml:trace>
  <inkml:trace contextRef="#ctx0" brushRef="#br0" timeOffset="-127257.89">11841 5303 13583 0,'0'0'592'0,"5"-6"144"0,1 0-592 0,-1 1-144 0,0-2 0 0,-5 7 0 16,6-6 608-16,-6 6 96 0,7-4 0 0,-7 4 16 15,0 0-32-15,0 0-16 0,0 0 0 0,0 0 0 16,0 0 16-16,0 0 0 0,0 0 0 0,-3 11 0 16,-1 2 16-16,-1 3 0 0,-3 0 0 0,-1 5 0 15,0 1 0-15,-5 7 16 0,1 5 0 0,0 3 0 16,0 3-80-16,-2 5-32 0,-1 5 0 0,-2 7 0 16,-1 1-224-16,0 3-32 0,-1 1-16 0,2 2 0 15,2 1-336-15,-1-7 144 0,2-7-144 0,1-6 0 16,1-8 288-16,-2-3-48 0,2-3-16 0,-1-1 0 0,-1-5 384 0,1-1 80 15,0-3 16-15,0-1 0 0,0-4-192 0,2-1-16 16,2-4-16-16,-1-2 0 0,3-1-96 0,0-3 0 16,8-5-16-16,0 0 0 0,-6-5-48 0,3-1-16 15,3-4 0-15,3-4 0 0,0-4-128 0,1-3-32 16,1-1 0-16,3 2 0 0,0 0-144 0,1-3 0 16,-2-2 0-16,1 1 128 0,2-3-128 0,-2-1 0 15,2-3 0-15,-3-1 128 0,2-4-128 0,2-4 0 16,1-2 0-16,0 0 128 0,0-2-128 0,0 2 0 15,-1 1 0-15,4 4 0 0,0 0 0 0,2 2 0 16,-1 0 0-16,1 0 0 0,0-4 0 0,-1 7 0 0,-1 2 0 16,0 2 0-16,0 1 0 0,0 2 0 0,-1 4 0 15,-1 2 0-15,-4-1 0 0,1 2 0 0,0 5 0 0,-1 3 0 16,-3 1 0-16,-1 4 0 0,-5 5 0 0,0 0 0 16,0 0 0-16,0 0 0 0,0 0 0 0,6 9 0 15,-6 2 0-15,0 2 0 0,-2 3-128 0,-2 5 128 16,-1 1 0-16,-2 4 0 0,-6-1 0 0,2 8 0 15,0 5 0-15,0 5 0 0,-4 2 0 0,0 0 0 16,-1 2 0-16,-3 1 0 0,1 0 0 0,1 2 0 16,-2-1 0-16,1 1 0 0,2-5 0 0,-1-3 0 15,-1-4 0-15,1-5 0 0,2-3 128 0,-1-2-128 16,2-2 256-16,1-4-48 0,-1-3 0 0,3-2 0 16,1 0-16-16,1-3 0 0,0-4 0 0,4-2 0 15,5-8-192-15,0 0 176 0,0 0-176 0,0 0 160 0,0 0-160 0,0 0-224 16,5-10 48-16,3 1 16 15,-3 0-576-15,5-2-112 0,-2-1-32 0,2-1 0 16,0 1-1920-16,1-1-384 0</inkml:trace>
  <inkml:trace contextRef="#ctx0" brushRef="#br0" timeOffset="-126039.54">10774 5415 11967 0,'0'0'1072'0,"0"0"-864"16,2-10-208-16,0-1 0 0,1-2 1456 0,0 1 240 0,0 1 48 15,0 1 16-15,1 3-832 0,-2-2-160 16,-2-1-48-16,0 3 0 0,0 7-304 0,0-10-64 0,0 10-16 0,2-8 0 16,-2 8 96-16,0 0 16 0,0 0 0 0,0 0 0 15,0 0-48-15,-9 1 0 0,3 2 0 0,-4 5 0 16,0 2 16-16,0 3 0 0,-2 3 0 0,1 5 0 15,-1 3-48-15,0 5-16 0,-3 4 0 0,0 2 0 16,0 1-16-16,-3 6 0 0,3 1 0 0,-3 0 0 16,0 1-48-16,0 1-16 0,-3 0 0 0,-1 4 0 15,0 0-144-15,1 3-128 0,-2-3 144 0,2-2-144 16,1-3 1024-16,0-5 96 0,0-3 32 0,2-3 0 16,-4-2-1344-16,2-2-272 0,1-3-48 15,4 0-16-15,2-6 800 0,-1-2 176 0,1-3 16 0,3-4 16 16,-1-1-80-16,4-1-16 0,-1 2 0 0,8-11 0 0,0 0-144 0,0 0-48 15,-4-4 0-15,4 4 0 0,-4-9 0 0,4-2-16 16,4-4 0-16,-2-2 0 0,3-3-176 0,4 0 128 16,-2-2-128-16,3-2 128 0,-1 0-128 0,2-3 0 15,-1-3 0-15,5-3 0 0,-3-2 0 0,3-3 128 16,4 0-128-16,-3-2 0 0,1-1 0 0,2 1 0 16,0 0 0-16,3 2 0 0,0-1 0 0,3 1 0 15,-6-2 0-15,3 3 0 0,-1 1 0 0,-1 2 0 16,-2 1 0-16,-2 3 0 0,0 0 0 0,-3 3 0 15,-2 4 0-15,-1 4 0 0,0 1 0 0,1 7 0 16,-6 3 0-16,3-1 0 0,-5 0 0 0,2 1 0 16,-5 8 0-16,0 0 0 0,0 0 0 0,0 0 0 15,0 0 0-15,-3 13 0 0,0 2-128 0,-5 4 128 0,1 3 0 16,-5 5 0-16,-1 2 0 0,0 5-144 0,-2 6 144 0,-2 1 0 16,-1-2 0-16,-3 3-128 0,-6 1 128 0,2 5 0 15,0 5 0-15,-1 1 0 0,4-2 0 0,-3-2 0 16,0 0 0-16,-1-5 0 0,1-4 0 0,3-2 0 15,1-4 0-15,4-4 0 0,-2-2 144 0,2-2-144 16,3 2 192-16,1-4-64 0,0-4 0 0,3-4 0 16,-2-7 0-16,3-3 0 0,2-1 0 0,7-6 0 15,0 0 16-15,0 0 0 0,0 0 0 0,0-10 0 16,4-4-16-16,1-6-128 0,3-3 192 0,3-3-64 16,-2 1-128-16,2-4 0 0,1-1 144 0,2-6-144 15,0-3 0-15,3-4 0 0,-1-2 0 0,2-5 128 16,3-1-128-16,2-1 0 0,-1 0 0 0,3 3 0 0,4 0 0 0,-2 0 0 15,2-2 0-15,0 5 0 0,-1 4 0 0,-1 8 0 16,-5 7 0-16,-3 2 0 0,-2 0 0 0,-4 9 0 16,-3 4-144-16,-1 6 144 0,-9 6-128 0,0 0 128 15,6 11-160-15,-2 3 160 0,-4 3-272 0,-2 5 32 16,-3 5 16-16,-4 5 0 16,2 5-224-16,-4 2-32 0,-1 2-16 0,-1 0 0 15,4-3-336-15,-5-1-80 0,1 0-16 0,2 0 0 16,2 1-2448-16,-2-3-480 0</inkml:trace>
  <inkml:trace contextRef="#ctx0" brushRef="#br0" timeOffset="-125005.33">9514 5352 12895 0,'-4'-10'1152'0,"4"10"-928"0,7-8-224 0,-2 0 0 16,-1 1 1216-16,2 1 192 0,-1 1 32 0,2-2 16 16,-3 0-736-16,3 2-144 0,1 0-16 0,-8 5-16 15,6-5-368-15,-6 5-176 0,8 0 160 0,-8 0-160 16,0 0 192-16,0 0-64 0,0 0-128 0,1 10 192 16,-2 2 240-16,-6 2 32 0,-1 2 16 0,-2 3 0 15,0 5 160-15,-3 0 16 0,-6 2 16 0,1 3 0 16,3 6 80-16,-2 3 16 0,-1 9 0 0,-1-3 0 15,-5-3-192-15,2 5-16 0,0 0-16 0,0 3 0 0,1 3-208 16,-2 1-32-16,2-2-16 0,-2-1 0 0,1-3-16 0,-1-5 0 16,-1-5 0-16,-2-4 0 0,1-2 96 0,1-1 16 15,4-4 0-15,0-3 0 0,5-3-16 0,3-2 0 16,-2-3 0-16,3-4 0 0,5-4-48 0,-2-1-16 16,3-2 0-16,5-4 0 0,0 0-48 0,0 0 0 15,0-10 0-15,2-2 0 0,4-4-112 0,2 0-16 16,-2-4-128-16,2-1 192 0,2-3-192 0,4-1 0 15,0-3 128-15,1-2-128 0,2 0 0 0,-1-2 0 16,2-1 0-16,2-5 0 0,-1 0 0 0,2-3 0 16,1-2 0-16,-2 3 0 0,1 2 0 0,1-1 0 15,-2-2 0-15,1-2 0 0,0-1 0 0,1 3 128 16,1 4-128-16,-3-1 0 0,-2-1 0 0,0 6 128 16,-3 4-128-16,-2 6 0 0,-2 3 0 0,0 5 0 0,-4 3 0 0,0 3 0 15,-1 1 0-15,-6 8 0 0,0 0 0 16,0 0 0-16,0 0 0 0,0 0-128 0,2 10 128 0,-5 3 0 15,-5 3 0-15,1 3-128 0,0 7 128 0,-3 5 0 16,-5 4 0-16,-3 7-128 0,-3 6 128 0,-1 3 0 16,-1 0 0-16,0 1 0 0,0 0 0 0,-1 1 0 15,-1-1 0-15,-2 0 0 0,1-3 0 0,-3-5 0 16,1-6 128-16,-2-4 0 0,0-4-128 0,6-2 192 16,0-1 112-16,3-1 16 0,-2-4 0 0,3-1 0 15,3-2-128-15,3-6 0 0,3-2-16 0,3 0 0 16,0-3-176-16,8-8 160 0,0 0-160 0,0 0 160 15,0 0-160-15,0 0-256 0,0-9 64 0,3 1 16 16,2 1-2064-16,2-1-400 0,2-2-96 0</inkml:trace>
  <inkml:trace contextRef="#ctx0" brushRef="#br0" timeOffset="-123819.59">8091 5288 5519 0,'0'0'496'0,"0"0"-496"15,0 0 0-15,4-7 0 0,0-1 1680 0,-1 2 240 0,-3 6 64 0,0 0 0 16,0 0-1216-16,0 0-256 0,0 0-32 0,0 0-16 15,5-6-144-15,-5 6-16 0,0 0-16 0,0 0 0 16,0 0 272-16,0 0 48 0,0 0 16 0,-4 8 0 16,0-1 176-16,-2 1 32 0,-3 2 16 0,2 2 0 15,1 2 16-15,-2 1 0 0,-3 3 0 0,0 3 0 16,2 2-32-16,-4 2 0 0,0 5 0 0,0 2 0 16,2 2-176-16,-2 4-32 0,0 4-16 0,2 0 0 15,-1 1-256-15,1 0-48 0,-4-2-16 0,1 3 0 16,0-1-160-16,-1-1-128 0,0-6 192 0,0 4-192 15,-1 0 256-15,1-5-48 0,-3-4-16 0,4-4 0 16,1-4 176-16,-2-2 16 0,-1-3 16 0,3-3 0 0,4-3 48 16,-1 0 16-16,1-1 0 0,3-3 0 0,6-8-128 15,0 0-16-15,0 0-16 0,0 0 0 16,0 0-48-16,0 0 0 0,-3-12 0 0,6-2 0 0,1-2-80 0,1 0-32 16,0-4 0-16,0-2 0 0,2-2-144 0,1-3 0 15,-2-4 0-15,2 2 128 0,1-1-128 0,1 1 0 16,1 2 0-16,1-4 128 0,1-5-128 0,0 2 0 15,-1 0 0-15,3 0 0 0,-1-1 0 0,1-1 0 16,1-2 0-16,-1 0 0 0,-1 2 0 0,1 2 128 16,-2 2-128-16,1 0 0 0,0 0 0 0,1 1 128 15,-5 4-128-15,0 2 0 0,1 3 0 0,-3 4 0 16,2 3 0-16,-1 0 0 0,-2 1 0 0,-3 2 0 16,-2 4 128-16,-2 8-128 0,0 0 0 0,0 0 0 15,0 0 0-15,0 0 0 0,0 0 0 0,0 0 0 16,-5 10 0-16,-3 2 0 0,-1 4 0 0,-1 3 0 0,2 4-128 15,-5 5 128-15,1 5 0 0,-2 4 0 0,-2 5 0 0,-2 3 0 16,0 4 0-16,0-2 0 0,-4 0 0 0,-1 1 0 16,-2 1 0-16,-2-2 0 0,-3 0 0 0,3-3 0 15,-1-2 0-15,3-1 0 0,1-1 0 0,1-2 0 16,-1-1 144-16,5-6 48 0,1-3 16 0,3-5 0 16,-1-2 16-16,3-5 0 0,3-3 0 0,2-4 0 15,1 2-48-15,7-11-16 0,0 0 0 0,0 0 0 16,0 0-16-16,0 0 0 0,2-11 0 0,5-2 0 15,2-2-144-15,2-4 0 0,-1-4 144 0,5-4-144 16,4-5 0-16,1-1 0 0,-1-1 0 0,1-3 128 16,0-2-128-16,-1-1 0 0,4 2 0 0,3 3 0 15,0 1-128-15,-2 4 0 0,-2 2 0 0,-2 2 0 16,-2 1-288-16,-4 6-48 0,-3 2-16 0,-1 5 0 16,-2 4-1792-16,-8 8-352 0,0 0-80 0</inkml:trace>
  <inkml:trace contextRef="#ctx0" brushRef="#br0" timeOffset="-122491.45">7071 5264 11967 0,'0'0'528'0,"0"0"112"0,2-10-512 0,0 2-128 0,-2 8 0 0,1-8 0 16,-1 8 928-16,0 0 160 0,4-5 16 0,-4 5 16 16,0 0-784-16,0 0-144 0,0 0-48 0,0 0 0 15,0 0-144-15,0 0 192 0,0 9-192 0,-1 0 192 16,-2 2 240-16,-1 3 48 0,-2 1 16 0,-2 5 0 15,0 4 80-15,-2 4 0 0,-1 1 16 0,-1 4 0 16,-2 1 176-16,0 6 48 0,-2 6 0 0,-1 3 0 16,0-1-208-16,-1 4-32 0,-2 0-16 0,-3 0 0 15,0 1-256-15,1 1-48 0,-2 0-16 0,0 0 0 16,0 0 128-16,-1-5 16 0,1-4 16 0,0-3 0 0,4-4 176 0,-1-1 48 16,2-5 0-16,1 0 0 0,2-2-144 0,0-1-32 15,1-6 0-15,3-4 0 0,1-2-96 0,1-3-32 16,1-5 0-16,3-1 0 0,6-8-64 0,0 0 0 15,0 0-16-15,0 0 0 0,-7-5-16 0,4-3 0 16,1-6 0-16,2-3 0 0,3 0-96 0,1-3-128 16,2-3 176-16,0-4-176 0,2-1 128 0,1-2-128 15,0-1 0-15,2 0 0 0,-1-2 0 0,4-2 0 16,-1-3 0-16,0-2 0 0,0-3 0 0,2-1 0 16,-1 2 0-16,3-2 0 0,0-3 0 0,2 2 0 15,-2 1 0-15,0 1 0 0,1-1 0 0,2 0 0 16,-1 1 0-16,2 4 0 0,0 4 0 0,-3 4 0 0,-1-1 0 15,0 2 0-15,-3 0 0 0,-1 5 0 16,0 4 0-16,-3 5 0 0,0 1 0 0,-1 4 0 0,-4 1 0 0,0 4 0 16,-5 6 0-16,0 0 0 0,0 0 0 0,0 0 0 15,0 0-144-15,1 12 144 0,-2 4-128 0,-2 5 128 16,-1 2 0-16,-5 6-128 0,1 3 128 0,-3 5 0 16,-1 5 0-16,-3 2 0 0,-1 3 0 0,-2 2-128 15,1-1 128-15,-4 2 0 0,0 0 0 0,1-2 0 16,3-2 0-16,-3 0 0 0,-2 0 0 0,0-2 0 15,1-4 0-15,2-5 128 0,0-3-128 0,4-4 128 16,1-2 80-16,3-3 32 0,3-6 0 0,0 1 0 16,3-8-16-16,0-3 0 0,5-7 0 0,0 0 0 15,0 0 0-15,0 0 0 0,5-11 0 0,-1-5 0 16,5-5-48-16,-1-1-16 0,0-4 0 0,2-5 0 16,3-2-160-16,3-7 0 0,0-4 0 0,2 2 128 0,0 2-128 15,0-3 0-15,0-2 0 0,2-2 0 0,4-2 0 0,-1-1 0 16,1-1 0-16,-1 2 0 0,-1 0 0 0,-3 4 0 15,-1 2 0-15,-2 7 0 0,-1 6 0 0,0 9 0 16,-4 0 0-16,-1 5 0 0,-4 2 0 0,0 5 0 16,-6 9 0-16,0 0 0 0,0 0 0 0,0 0-144 15,2 7 144-15,-2 4 0 0,-3 3-192 0,-3 7 192 16,-2 5-192-16,1 6 192 0,-6 4-176 0,-1 6 176 16,0 4-160-16,-1 3 160 0,-2 0 0 0,-2 1 0 15,-1-1-128-15,-2-2 128 0,-3 0 0 0,3-1 0 16,3 1 0-16,-2-1 0 0,1-1 0 0,1-6 0 15,0-4 0-15,4-2 0 0,1 0 0 0,2-4 0 16,1-2-192-16,3-3 192 16,2-2-2192-16,3-4-352 0,0-5-64 0</inkml:trace>
  <inkml:trace contextRef="#ctx0" brushRef="#br0" timeOffset="-118212.84">11332 6278 14223 0,'-16'3'624'0,"9"3"144"0,-3 2-624 0,1-1-144 16,0-3 0-16,0 1 0 0,0 0 0 0,1 1 128 16,0-1-128-16,-1-1 128 0,9-4 128 0,-6 3 32 15,6-3 0-15,0 0 0 0,-9 2 208 0,9-2 32 16,0 0 16-16,0 0 0 0,0 0 32 0,0 0 0 16,-6-5 0-16,6 5 0 0,0 0-128 0,0 0 0 15,-5-10-16-15,4 1 0 0,5-1 48 0,-2 0 16 0,0 0 0 0,2-1 0 16,-1-3 64-16,4-2 16 0,-2-1 0 0,3-1 0 15,-3 0-64-15,3-2-16 0,1-2 0 0,2-1 0 16,0-2-176-16,2 0-48 0,1-5 0 0,2 3 0 16,0-1-80-16,3 0-32 0,1-1 0 0,-2 0 0 15,1-1-160-15,0 0 192 0,2 2-192 0,-4-2 192 16,1 1-192-16,-2 0 160 0,0-1-160 0,-2 1 160 16,-1 2-160-16,1-1 0 0,-5 0 0 0,2 0 0 15,0 2 128-15,-3 2-128 0,1 2 128 0,1 3-128 16,0-2 0-16,1 2 0 0,1 3 0 0,-2 0 0 15,0 2 0-15,1 2 0 0,-3 3 0 0,1 3 128 16,-1 0-128-16,-8 6 0 0,8-5 0 0,-8 5 0 0,0 0 0 0,0 0 0 16,0 0 0-16,0 0 0 0,0 0 0 0,3 11 0 15,-2 1 0-15,-2 1 0 0,-2 2 0 0,-4 5 0 16,-2 4 0-16,0 4 0 0,1 0 0 0,-6 6 128 16,0 5-128-16,0 3 128 0,-3 0-128 0,2 4 192 15,-3 2-192-15,-1 2 192 0,-1-1-192 0,1 1 0 16,-1 1 0-16,-2-2 128 0,1-3-128 0,3-5 0 15,-3-6 0-15,2-3 0 0,0-4 128 0,2-3-128 16,1-6 0-16,2-1 128 0,4-3 64 0,2-1 0 16,0-5 0-16,3-2 0 0,5-7 64 0,0 0 32 15,0 0 0-15,0 0 0 0,6-12 32 0,4-3 16 16,3-4 0-16,1-2 0 0,2-3-144 0,0-3-48 16,1-2 0-16,0-1 0 0,3-1-144 0,0-4 0 15,0 0 0-15,-2 0 0 0,2-1 160 0,2 0-160 16,-1 0 192-16,1-3-192 0,0 1 0 0,2-3 0 0,3-1 0 15,0 2 0-15,1-1 0 0,-2 2 0 0,1 3-144 0,0 2 144 16,-2 4 0-16,-2 3 0 0,-3 5 0 0,-3 4-128 16,-3 5 128-16,-4 5 0 0,-4-1 0 0,-6 9 0 15,0 0-128-15,0 0 128 0,0 0-128 0,-4 13 128 16,-3 0-176-16,-5 3 176 0,-2 5-208 0,-4 3 80 16,-1 3 128-16,-3 5 0 0,-3 5 0 0,-1 6-128 15,0 0 128-15,-2 3 0 0,-1 1 0 0,2 3 0 16,-4 3 0-16,1 1 0 0,-1 2 0 0,1-2 0 15,-2-4 0-15,1-4 0 0,-2-5 0 0,2-5 0 16,3-4 0-16,0-2 0 0,4-3 0 0,5-6 0 16,6-5 224-16,3-3-32 0,-2-1 0 0,6-4 0 0,6-8 64 0,0 0 0 15,0 0 0-15,-2-8 0 0,6-4 64 0,-1-5 32 16,4-3 0-16,3-5 0 0,3-2-160 0,2-4-16 16,2-1-16-16,1-2 0 0,3-2-160 0,1-4 0 15,0-3 0-15,1-2 0 0,0-2 0 0,1 0 0 16,-1-1 0-16,0 1 0 0,0-3 0 0,2-1 0 15,3-4 128-15,-3 1-128 0,4 2 0 0,0 5 0 16,2 4 0-16,-1 4 0 0,-2 4 0 0,-3 8 0 16,-5 4 0-16,-3 5 0 0,-6 5 0 0,-2 4 0 15,-9 9-144-15,0 0 144 0,0 0 0 0,0 11 0 16,-5 4 0-16,-3 5 0 0,-3 0 0 0,-5 8-192 16,-5 8 192-16,-1 6-208 0,-3 4 208 0,-3 9 0 15,-2 9 0-15,-1-1 0 0,0-2 0 0,-1 4 0 0,-1 1 128 16,0-1-128-16,-2-5 0 0,2-4 0 0,-3-7 128 15,2-6-128-15,1-2 0 0,4-5 0 0,4-2 128 0,2-5-128 16,4-7 0-16,2 0 128 0,2-1-128 0,3-5 0 16,4-7 0-16,8-9-224 0,0 0 16 0,0 0 0 31,0 0-1920-31,10-9-384 0,3-7-80 0</inkml:trace>
  <inkml:trace contextRef="#ctx0" brushRef="#br0" timeOffset="-117563.36">12990 5723 11055 0,'-7'8'976'0,"-3"2"-784"0,1-2-192 0,-2 0 0 15,1 1 832-15,1 0 128 16,-1 0 32-16,1 2 0 0,0-1-192 0,2-1-32 0,2-4-16 0,5-5 0 16,0 0 112-16,0 0 32 0,0 0 0 0,0 0 0 15,0 0-256-15,0 0-32 0,11-8-16 0,2-2 0 16,-1-2-64-16,2-3-16 0,1-4 0 0,0-2 0 16,1-1-240-16,4-2-48 0,0-1-16 0,1-3 0 15,1-1-16-15,-3-1-16 0,-2-1 0 0,2 4 0 16,4 1 96-16,-2 1 32 0,1-1 0 0,-1 0 0 15,-4 4-128-15,-1 3-32 0,-3 1 0 0,0 3 0 16,-5 0-144-16,-1 5 128 0,-7 10-128 0,0 0 128 16,0 0 128-16,0 0 32 0,0 0 0 0,-10 7 0 15,-1 5-48-15,-3 5-16 0,-1 5 0 0,-3 3 0 16,-1 2-64-16,-1 0-16 0,-4 4 0 0,3 4 0 0,2 2-16 16,-2 3 0-16,1 0 0 0,-1 0 0 0,-4-3-128 0,2-1 160 15,2-4-160-15,1-3 160 0,2-3 0 0,1-3 0 16,3-2 0-16,0-3 0 0,3 0 208 0,4-7 32 15,7-11 16-15,0 0 0 0,0 0 32 0,0 0 0 16,2-8 0-16,5-4 0 0,3-6-112 0,4-4-16 16,2-4 0-16,5 1 0 0,4 1-320 0,-2-3 128 15,2-4-128-15,0 1 0 0,2 0-256 0,-1 1-112 16,0 2-16-16,-2 0-16 16,-4 3-1456-16,0 5-272 0,-2 5-64 0,-5 2-10880 0</inkml:trace>
  <inkml:trace contextRef="#ctx0" brushRef="#br0" timeOffset="-116839.11">10113 6203 16575 0,'-10'3'736'0,"10"-3"160"0,-9 5-720 0,2 1-176 0,-2 0 0 0,3-3 0 15,6-3 144-15,0 0 0 0,0 0 0 0,-8 4 0 16,8-4 464-16,0 0 96 0,0 0 0 0,0 0 16 16,5-8-96-16,2-3-32 0,4 1 0 0,0-5 0 15,3 0-80-15,1-3 0 0,2-1-16 0,0-4 0 16,2-4-48-16,-2-3-16 0,2 0 0 0,2-1 0 15,0-1-144-15,3 0-32 0,-1 0 0 0,3 0 0 16,1-1 16-16,1 1 0 0,1 0 0 0,1 1 0 16,0 0-80-16,-1 0 0 0,-3 1-16 0,-2 4 0 15,-2 2-176-15,-3 4 192 0,-2 3-192 0,-5 4 192 16,-1 2-192-16,-1 3 0 0,-10 8 144 0,0 0-144 16,0 0 144-16,0 0-144 0,0 0 192 0,-1 14-192 0,-2 3 240 15,-3 4-64-15,0 0-16 0,-5 2 0 0,-1 0-16 0,-2 0 0 16,0-1 0-16,-1 0 0 0,-3 0-144 0,1 1 192 15,-1 2-192-15,0-3 192 0,1-4-192 0,-1-1 192 16,1-3-192-16,1 0 192 0,4 0-192 0,1-2 128 16,6-3-128-16,-2-3 128 0,0-3-128 0,7-3 0 15,0 0 144-15,0 0-144 16,0 0-1824-16,0 0-432 0</inkml:trace>
  <inkml:trace contextRef="#ctx0" brushRef="#br0" timeOffset="-116211">8985 6244 15775 0,'0'0'704'0,"4"-8"128"0,-3-2-656 0,3 0-176 0,0-4 0 0,3-3 0 15,1-1 0-15,2-3 0 0,3-2 0 0,2-5 0 16,2-4 0-16,1 0 192 0,1 0-192 0,4-2 192 15,0-1-192-15,2-2 0 0,-1-2 0 0,0 2 0 16,2 1 128-16,0-1-128 0,2 0 128 0,0-2-128 16,-1-1 128-16,-3 6-128 0,2 3 0 0,-3 5 128 15,-1 3-128-15,-2 6-224 0,-1 4 48 0,-3 3-7040 16</inkml:trace>
  <inkml:trace contextRef="#ctx0" brushRef="#br0" timeOffset="-113073.34">16201 10445 2751 0,'0'0'256'0,"0"0"-256"0,0 0 0 0,0 0 0 16,0 0 2288-16,0 0 400 0,0 0 96 0,0 0 16 15,-2-9-1520-15,2 9-288 0,0-9-64 0,0 2-16 16,0 7-240-16,0 0-48 0,0 0-16 0,0 0 0 16,3-6-32-16,-3 6 0 0,0 0 0 0,0 0 0 15,2-9 64-15,-1 2 0 0,-1 7 0 0,0 0 0 16,0 0 32-16,0 0 16 0,-3-7 0 0,0 1 0 15,3 6 16-15,0 0 16 0,0 0 0 0,-4-7 0 16,-1-1-80-16,3 2 0 0,2 6-16 0,0 0 0 0,-3-5-176 0,3 5-48 16,0 0 0-16,0 0 0 0,-3-9-48 0,3 9-16 15,0 0 0-15,0 0 0 0,0 0 80 0,0 0 16 16,0 0 0-16,0 0 0 0,2-7-48 0,-2 7 0 16,2-8 0-16,-2 8 0 0,0 0-112 0,8-4-16 15,-3 1-16-15,-5 3 0 0,9 0-64 0,2 3-16 16,0 1 0-16,-1 1 0 0,1 2-16 0,1 0 0 15,2 3 0-15,1-2 0 0,-1-1-16 0,1 1 0 16,2 3 0-16,-1 0 0 0,3 0 32 0,1 2 0 16,-2 0 0-16,2 1 0 0,-1 3-160 0,-1-1 0 15,-1-3 144-15,0 3-144 0,-2 0 0 0,0 1 144 16,-1-2-144-16,-1 2 0 0,-1-2 0 0,2-1 0 16,-3-1 0-16,1 0 0 0,-1-1 128 0,3 0-128 0,-1 0 0 15,0 0 0-15,0 1 0 0,0-1 0 0,1 0 128 0,-1 0-128 16,0 1 0-16,-2-1 0 0,0 1 128 0,0-2-128 15,0-1 0-15,-1 0 0 0,1-2 128 0,1 1-128 16,-2-2 0-16,1-1 0 0,-1 2 128 0,0 0-128 16,-2-2 0-16,1 1 160 0,-1 0-160 0,0-1 128 15,-1 2-128-15,0-1 128 0,-7-7-128 0,8 6 128 16,-2 2-128-16,1-2 0 0,-4 0 144 0,-3-6-144 16,0 0 128-16,7 8-128 0,-3 0 128 0,-4-8-128 15,0 0 0-15,0 0 128 0,0 0-128 0,0 0 0 16,0 0 128-16,0 0-128 0,0 0 128 0,0 0-128 15,0 0 0-15,0 0 144 0,0 0-144 0,0 0 0 16,0 0 192-16,-9 4-192 0,3 0 192 0,6-4-192 16,-11-1 160-16,1-2-160 0,0-4 128 0,-2 3-128 0,2 0 144 0,-2 0-144 15,-1-6 160-15,-2 2-160 0,0 0 160 0,0-2-160 16,-1-3 160-16,2 2-160 0,-2 3 144 0,1-4-144 16,-1-3 128-16,-1 2-128 0,-4-1 160 0,2 0-160 15,1-3 192-15,0 1-192 0,2-1 160 0,0 1-160 16,-2-1 128-16,1 1-128 0,2-1 128 0,-2 2-128 15,1-1 0-15,-1 2 128 0,3-2-128 0,-3-2 160 16,1-1-160-16,-1 2 160 0,1 0-160 0,0 0 128 16,2-4-128-16,1 2 128 0,1 4-128 0,1 1 0 15,0 0 0-15,0 1 0 0,1 0 0 0,-1 1 0 16,1 2 128-16,0-4-128 0,0 1 0 0,3 2 0 16,-3 2 0-16,1 1 0 0,1-2 0 0,4 1 0 15,-2 1 0-15,1 1 0 0,0 0 0 0,-1 3 0 16,6 4 0-16,0 0 0 0,0 0 0 0,0 0 0 0,0 0 0 15,0 0 0-15,0 0 0 0,0 0 0 0,0 0 0 0,0 0 0 16,0 9 0-16,2 1 0 0,-2-10 0 0,8 16 0 16,-1 0 0-16,2 0 0 0,2-1 0 0,0 0 0 15,3 1 0-15,3 1 0 0,1 3 0 0,4 1 0 16,2-1 0-16,3 4 0 0,3-2 0 0,0 3 0 16,-1-1 0-16,1-4 0 0,0 1 128 0,-1 0-128 15,2 1 160-15,1-1-160 0,1 0 192 0,2 1-192 16,3 0 128-16,-2 3-128 0,4 2 0 0,-2-2 0 15,-2-5 128-15,0 3-128 0,-4 1 0 0,-3-1 0 16,-3-1 0-16,-1-1 0 0,0-1 0 0,-1 1 0 16,1-2 0-16,-5-1 0 0,2-1 0 0,2-2 0 0,-5 1 0 15,-1-1-304-15,-4 1 64 0,-2-2 16 16,-1-3-1872-16,-1-1-368 0,-3-2-80 0,-3 0-16 0</inkml:trace>
  <inkml:trace contextRef="#ctx0" brushRef="#br0" timeOffset="-112251.8">17466 10391 8287 0,'0'0'368'0,"0"0"80"0,-6-8-448 0,0 1 0 16,3 1 0-16,3 6 0 0,-7-6 2000 0,3 1 320 15,1-2 64-15,3 7 16 0,0 0-928 0,0 0-192 16,-7-6-48-16,4 0 0 0,3 6-16 0,0 0 0 16,0 0 0-16,0 0 0 0,-4-6-256 0,4 6-64 15,0 0-16-15,0 0 0 0,0 0-128 0,0 0-32 16,-2-6 0-16,2 6 0 0,0 0-80 0,0 0-32 16,0 0 0-16,0 0 0 0,0 0-16 0,9 0 0 15,-9 0 0-15,10 0 0 0,1 1-80 0,-2 1-32 16,0 2 0-16,-1 1 0 0,1 0-96 0,2-1-32 0,-2 3 0 0,2 1 0 15,1 3-96-15,0-1 0 0,0-2-16 0,1 4 0 16,3-1-32-16,0 4 0 0,2 3 0 16,2-1 0-16,-2 1 32 0,3 0 0 0,2 1 0 0,-2 0 0 15,4-1-48-15,-2 2 0 0,2-3 0 0,-2 2 0 16,2-1-64-16,-2-1 0 0,-1 2-128 0,0-3 192 16,0 2-32-16,-1 0-16 0,1 1 0 0,0 0 0 15,0-2-16-15,1 1-128 0,2 0 192 0,-2-2-64 16,0 0 0-16,0-2-128 0,-2-2 192 0,3 4-64 15,0 0 0-15,-1 1 0 0,-1-5 0 0,-1 3 0 16,-2 1-128-16,-1-1 192 0,-1 0-192 0,-1 1 192 16,-2-4-192-16,-1-1 128 0,-2 1-128 0,0-2 128 15,1-1-128-15,0-2 0 0,-3 0 0 0,0 0 128 16,-1 1-128-16,-1-2 128 0,-7-6-128 0,11 6 128 0,-3 2-128 0,1-1 0 16,-4-3 144-16,-5-4-144 0,0 0 0 0,0 0 0 15,7 6 0-15,-7-6 128 0,0 0-128 0,0 0 0 16,0 0 0-16,0 0 0 0,0 0 0 0,0 0-192 15,1-9 32-15,-2 3 0 16,1 6-1584-16,-2-7-320 0,-1-2-64 0,1-1-9856 16,-1-1-1968-16</inkml:trace>
  <inkml:trace contextRef="#ctx0" brushRef="#br0" timeOffset="-111495.18">19061 10378 11967 0,'0'0'1072'0,"0"0"-864"16,0 0-208-16,0 0 0 0,0 0 1824 0,0 0 320 15,-7-4 64-15,7 4 16 0,0 0-1040 0,-4-5-208 16,1-3-32-16,3 8-16 0,0 0 112 0,0 0 32 15,0 0 0-15,0 0 0 0,0 0-64 0,0 0-16 16,0 0 0-16,0 0 0 0,0 0-176 0,0 0-48 0,8 7 0 0,-8-7 0 16,0 0-112-16,10 6-16 0,0-4-16 0,-1 4 0 15,2-1-160-15,3 1-16 0,-1-1-16 0,-1 2 0 16,2 0-128-16,1 3-32 0,-2 2 0 0,0-1 0 16,1-1-96-16,1 1-32 0,-2 2 0 0,1 1 0 15,-1 1 16-15,2 0 0 0,-2-2 0 0,1 1 0 16,1 3-16-16,2-1 0 0,-1-3 0 0,2 2 0 15,2 0-16-15,0 2 0 0,1 0 0 0,2 0 0 16,-1-1 0-16,0 1 0 0,-3 0 0 0,3 0 0 16,0-2-128-16,0 1 192 0,2-1-192 0,-1 3 192 15,0-1-64-15,-3 0-128 0,-1-3 192 0,2 0-64 16,-3 2 16-16,1 0 0 0,-2 1 0 0,2-3 0 16,-1-3-144-16,1 0 128 0,-2 1-128 0,0-3 128 0,1 1-128 0,-1-1 0 15,-4-2 0-15,0 1 0 0,0 0 0 0,-2 1 0 16,-3-3 0-16,0 1 0 0,-1-1-192 0,-1 3-80 15,-4-3-16-15,-2-6 0 16,0 0-1344-16,0 0-272 0,3 6-48 0,-3-6-16 16,0 0-1168-16,0 0-256 0</inkml:trace>
  <inkml:trace contextRef="#ctx0" brushRef="#br0" timeOffset="-110621.6">20628 10305 16287 0,'0'0'720'0,"0"0"160"0,0 0-704 0,-2-8-176 0,-1 3 0 0,3 5 0 16,0 0 704-16,0-8 96 0,0 8 32 0,0 0 0 15,0 0-64-15,-1-9-16 0,1 9 0 16,0 0 0-16,0 0 144 0,0 0 48 0,0 0 0 0,0 0 0 16,0 0-80-16,0 0-16 0,3-9 0 0,-3 9 0 15,0 0-80-15,0 0-32 0,7-5 0 0,-7 5 0 16,0 0-64-16,9-1-16 0,-1 2 0 0,-1 1 0 15,-7-2 32-15,9 6 0 0,0 0 0 0,1 1 0 16,-2-2-176-16,2 3-48 0,-1 2 0 0,2 1 0 16,0 1-80-16,3-1 0 0,1 2-16 0,0-1 0 15,2 0-48-15,-2 3-16 0,3-1 0 0,1 1 0 16,2 1-112-16,-2-2 0 0,-8 4-16 0,5-1 0 16,2 2 16-16,0 1 16 0,-3-3 0 0,1 3 0 15,1 1 0-15,0-2 0 0,-2-3 0 0,2 4 0 0,-3-2-32 0,0 0-16 16,0 0 0-16,0 2 0 0,-1-4 0 0,1 4 0 15,0 2 0-15,0 1 0 0,-1-2 0 0,1-2 0 16,2-4 0-16,-1 3 0 0,1 2 16 0,0-1 0 16,1 0 0-16,-1-1 0 0,2-2-48 0,-2 1 0 15,-1-2 0-15,0-1 0 0,1-1 32 0,0 0 0 16,0 0 0-16,0-2 0 0,-1-1-32 0,1-1 0 16,-3-3 0-16,0 2 0 0,-2-3-128 0,-1 1 192 15,-1-2-192-15,-9-4 192 0,10 6-192 0,-5-2 0 16,-5-4 144-16,0 0-144 0,0 0 0 0,0 0 0 15,0 0 0-15,0 0-128 16,0 0-1456-16,-11-5-272 0,-3 0-64 0,-7-1-16736 0</inkml:trace>
  <inkml:trace contextRef="#ctx0" brushRef="#br0" timeOffset="-109684.08">12643 10606 16175 0,'0'0'704'0,"0"0"176"0,0 0-704 0,0 0-176 15,0 0 0-15,0 0 0 0,0 0 384 0,-2-7 64 16,-3 0 0-16,5 7 0 0,0 0 176 0,0 0 32 16,0 0 16-16,0 0 0 0,-5-4 352 0,5 4 64 15,0 0 0-15,0 0 16 0,0 0-80 0,0 0-32 16,0 0 0-16,0 0 0 0,0 0-176 0,0 0-48 15,0 0 0-15,0 0 0 0,0 7 0 0,1 1-16 16,2-1 0-16,3 1 0 0,-1 2-144 0,4 1-32 16,-1 3 0-16,2-3 0 0,2 2-96 0,-1 2-32 15,0 2 0-15,3 0 0 0,0-1-64 0,2 1-32 0,-1 1 0 16,0 2 0-16,3-1-16 0,-1 1 0 0,-2-1 0 0,0 1 0 16,1 0-48-16,-1 0-16 0,1 1 0 0,-2-1 0 15,-1-2-128-15,1-1-16 0,2-1-128 0,-2-1 192 16,-3 1-192-16,3-1 0 0,3-2 128 0,-3 3-128 15,-1-2 0-15,2-1 128 0,-1-1-128 0,0 0 0 16,1-2 0-16,-1 2 128 0,-3 0-128 0,2-2 0 16,-3-3 0-16,2-1 0 0,-2 2 128 0,0-1-128 15,1-2 0-15,-11-5 0 0,9 6 0 0,-9-6 0 16,10 6-448-16,-10-6-64 16,0 0-32-16,0 0 0 0,0 0-1728 0,0 0-352 0,0 0-64 0,-9 0-12032 15</inkml:trace>
  <inkml:trace contextRef="#ctx0" brushRef="#br0" timeOffset="-108851.95">11217 10563 16575 0,'0'0'1472'0,"-6"-3"-1168"16,6 3-304-16,-7-5 0 0,3-2 1568 0,-2 2 256 16,6 5 48-16,-5-7 16 0,0 0-1216 0,0 2-240 15,1-1-48-15,1 0-16 0,0 1-32 0,3 5 0 16,-6-4 0-16,1 0 0 0,5 4 208 0,0 0 32 15,-7-4 16-15,7 4 0 0,-7-3 96 0,7 3 16 16,0 0 0-16,0 0 0 0,-6 2 0 0,6-2 0 16,0 0 0-16,0 0 0 0,-4 10-64 0,4-10 0 15,0 0 0-15,0 12 0 0,1 1-48 0,3 1-16 16,-2 1 0-16,3-1 0 0,0-1-176 0,3 2-32 16,2 0-16-16,-2 1 0 0,1 0-48 0,2 1-16 0,0 0 0 0,2 2 0 15,-1 1-64-15,3-1-16 0,-1 1 0 0,0 2 0 16,-3 1-80-16,3-2 0 0,1-3-128 0,1 1 192 15,-2 1-192-15,1 2 144 0,1 0-144 0,-1-1 128 16,1-2-128-16,-1 1 128 0,-1 1-128 0,1-1 128 16,-2-3-128-16,1 0 160 0,-2-1-160 0,0 0 160 15,0-1-32-15,0 0-128 0,-1 1 192 0,0 0-64 16,-1 0-128-16,2-2 160 0,-2 0-160 0,2 1 160 16,-1-1-160-16,-2 0 128 0,2-2-128 0,0 3 128 15,-3-3-128-15,2 0 0 0,1 0 0 0,-2 1 0 16,-1-3 0-16,1 0 0 0,-1-1 128 0,-1-2-128 15,-1 0 0-15,0-2 0 0,0 1 0 0,0-2 0 16,-6-4 0-16,0 0 0 0,5 7-224 0,-5-7 80 16,0 0-1088-16,0 0-224 0,0 0-32 0,0 0-16 15,0 0-1104-15,0 0-208 0,-6-3-64 0</inkml:trace>
  <inkml:trace contextRef="#ctx0" brushRef="#br0" timeOffset="-108183.65">10083 10569 21423 0,'0'0'944'0,"0"0"208"0,0 0-928 0,0 0-224 16,0 0 0-16,0 0 0 0,0 0 832 0,0 0 112 15,0 0 16-15,0 0 16 0,0 0-240 0,0 0-48 16,0 0-16-16,0 0 0 0,7 8 144 0,-1-3 16 15,1 2 16-15,-1-1 0 0,3 1-32 0,-1 2-16 16,1 0 0-16,1 0 0 0,0 2-160 0,1 2-16 16,0-1-16-16,0 1 0 0,1 1-80 0,1 3-16 15,2 0 0-15,0 1 0 0,0 2-96 0,0-1-32 16,1 2 0-16,-1 0 0 0,2-1-96 0,0 1-32 16,3-1 0-16,-3 1 0 0,-6 1-64 0,2 0-32 15,2-4 0-15,1 2 0 0,-2 0-32 0,1 0 0 0,1 0 0 0,-3-2 0 16,-2-1-128-16,1 0 160 0,0-1-160 0,1 0 160 15,-3 0-160-15,1 0 128 0,-1 1-128 0,0-2 128 16,-1 0-128-16,0 2 0 0,-1-1 0 0,2 0 128 16,-3-1-128-16,2 0 0 0,-3-1 0 0,2 0 0 15,-2-3 0-15,0-1 0 0,2-1 0 0,-2 0 0 16,1 1-256-16,0-2-64 0,-7-8-32 0,7 7 0 16,-1 0-1904-16,-6-7-384 15,0 0-80-15,0 0-12336 0</inkml:trace>
  <inkml:trace contextRef="#ctx0" brushRef="#br0" timeOffset="-107530.2">8984 10587 18431 0,'0'0'816'16,"0"0"160"-16,0 0-784 0,0 0-192 0,0 0 0 0,0 0 0 16,0 0 1184-16,0 0 192 0,0 0 32 0,0 0 16 0,0 0-656 0,1 11-128 15,3 0-16-15,-3 2-16 0,2-2 64 0,2 2 16 16,3 2 0-16,2 3 0 0,0 1 64 0,0 0 16 16,0 2 0-16,2 2 0 0,2 2-192 0,0-1-48 15,0 1 0-15,0 2 0 0,1 0-32 0,1 2-16 16,-2 0 0-16,1 0 0 0,1 0-32 0,-2-2-16 15,-3-1 0-15,1 2 0 0,0-1-96 0,2 2-16 16,-3 0 0-16,2-1 0 0,-1 1-80 0,0-3-32 16,1 3 0-16,0-2 0 0,-1 1-64 0,2-2-16 15,1-2 0-15,-1 1 0 0,0-4-128 0,0-2 128 16,0-1-128-16,2 0 128 0,-2-1-128 0,1 0 0 16,0-3 144-16,-1 0-144 0,-1-3 0 0,1-1 0 15,-3-1 0-15,0-1 128 0,1-3-368 0,-3 0-64 0,0-1-16 0,-9-4 0 31,0 0-2144-31,0 0-432 0,0 0-96 0</inkml:trace>
  <inkml:trace contextRef="#ctx0" brushRef="#br0" timeOffset="-106795.2">7493 10622 28559 0,'0'0'2544'15,"0"0"-2032"-15,0 0-512 0,0 0 0 16,0 0-560-16,0 0-208 0,0 0-32 0,0 0-16 16,0 0 1008-16,4 7 192 0,-4-7 32 0,8 10 16 15,-2 1 160-15,3-2 48 0,0 0 0 0,0 1 0 0,3 2-48 0,-2 2 0 16,2 3 0-16,2 0 0 0,1 1 32 0,2 3 0 16,1 3 0-16,-1 0 0 0,3-2-32 0,-1 2 0 15,-1 2 0-15,3 2 0 0,1 2-160 0,1 1-48 16,-1-4 0-16,-3 1 0 0,3-1-96 0,-1 1-32 15,-3-1 0-15,-1 0 0 0,1-3-16 0,-2 1-16 16,1 2 0-16,-1-1 0 0,1 0-224 0,-1 0 0 16,0-3 0-16,-1 0 0 0,-1-1 144 0,1-2-16 15,-1-3 0-15,-2 2 0 0,0-4-128 0,-2 0 0 16,-2-2 0-16,-2-1-176 0,1 0 176 0,0-2 0 16,0-1 0-16,1 0 0 15,0-3-1376-15,-2 1-192 0,-6-7-32 0,0 0-16 16,0 0-1648-16,0 0-336 0</inkml:trace>
  <inkml:trace contextRef="#ctx0" brushRef="#br0" timeOffset="-106252.95">6729 10647 25391 0,'0'0'1120'0,"0"0"240"0,0 0-1088 15,0 0-272-15,5 10 0 0,-2 1 0 0,-2-2 816 0,2 3 96 16,2 1 32-16,0 4 0 0,4 1-64 0,0 4-16 0,2 0 0 0,2 1 0 16,2 4-64-16,1 1-16 0,-1 4 0 15,2 0 0-15,2-1-48 0,1 0-16 0,1-2 0 0,-2 1 0 16,0-1-208-16,-1-1-32 0,2-3-16 0,-1 2 0 16,1 2-144-16,0-1-48 0,1 1 0 0,1-2 0 15,0 0-144-15,-1-1-128 0,1 1 192 0,-2-1-192 16,-6-1 128-16,3 1-128 0,2-2 0 0,-2 0 0 15,0 1 0-15,-1 2-192 0,1 0 16 0,-1 2-17616 16</inkml:trace>
  <inkml:trace contextRef="#ctx0" brushRef="#br0" timeOffset="-104004.27">16663 17094 11919 0,'0'0'512'0,"0"0"128"0,7-4-512 0,-7 4-128 0,9-4 0 0,-3 0 0 16,-6 4 1264-16,8-4 208 0,-8 4 64 0,0 0 0 15,4-5-368-15,-4 5-64 0,6-9-16 0,-6 9 0 16,0 0-32-16,0 0-16 0,0 0 0 0,0 0 0 15,0 0-96-15,0 0-32 0,0 0 0 0,0 0 0 0,0 0-240 0,0 0-48 16,-9 4-16-16,0 1 0 0,3 4-144 0,0 0-16 16,0 0-16-16,-2-1 0 0,0 3-112 0,1 2 0 15,-1-1-16-15,-1 2 0 0,-1 2-32 0,1 3 0 16,2 2 0-16,-3 2 0 0,-1-1 64 0,1 1 16 16,-3 1 0-16,-1 2 0 0,0 1-48 0,0 3-16 15,-2 1 0-15,0 2 0 0,-2 0-48 0,1 0-16 16,0 1 0-16,0-2 0 0,-4 0 32 0,2-2 16 15,1-2 0-15,3 1 0 0,1-4 16 0,-1-2 0 16,0-3 0-16,1 0 0 0,-1 0-64 0,3-1-16 16,1-3 0-16,-1-1 0 0,1 0-32 0,4 2-16 15,-3-1 0-15,3 0 0 0,-2-1-32 0,4 2 0 0,-3-1 0 16,3 0 0-16,0-3-128 0,0-2 128 0,1-1-128 16,1 0 128-16,0-1-128 0,-2-1 128 0,5-8-128 0,0 0 128 15,-4 7-128-15,4-7 160 0,0 0-160 0,0 0 160 16,0 0-160-16,0 0-224 0,0 0 48 0,0 0 16 31,0 0-1168-31,0 0-224 0,10-8-48 0</inkml:trace>
  <inkml:trace contextRef="#ctx0" brushRef="#br0" timeOffset="-103371.15">18212 16979 21183 0,'0'0'1888'0,"0"0"-1504"0,0 0-384 0,0 0 0 0,0 0 768 0,0 0 96 0,0 0 16 0,0 0 0 15,0 0-64-15,-6 4-16 0,6-4 0 0,-8 7 0 16,2-1 208-16,-1 4 32 0,0 2 16 0,-3 3 0 16,1 1-32-16,1 3 0 0,-1 3 0 0,0-2 0 15,-3-2-128-15,-1 5-48 0,-2 5 0 0,0 0 0 16,0 2-144-16,-1-1-48 0,1-1 0 0,0 3 0 15,-2 1-192-15,-1 0-32 0,1-1-16 0,-1 1 0 0,2 1-32 16,-4 0-16-16,0-1 0 0,0-1 0 0,1 0 16 0,0-1 0 16,0-1 0-16,-1-3 0 0,-1-2-128 0,1 3-32 15,3-4 0-15,0 0 0 0,2-1-96 0,0-2 0 16,-1-5-128-16,5 3 192 0,2 0-192 0,-2 1 128 16,0 0-128-16,3-2 0 0,0 0 160 0,2-1-160 15,0 0 160-15,1-3-160 0,2 0 0 0,0-4 0 16,1-1 0-16,2-8 0 0,0 0-208 0,0 0 16 15,0 0 0-15,0 0 0 16,0 0-1088-16,0 0-224 0,0 0-32 0,0 0-16 16,4-8-976-16,7-1-192 0,-1-2-32 0</inkml:trace>
  <inkml:trace contextRef="#ctx0" brushRef="#br0" timeOffset="-102753.71">19466 17122 11967 0,'0'0'1072'0,"0"0"-864"16,0 0-208-16,0 0 0 0,0 0 2832 0,0 0 528 16,0 0 96-16,0 0 32 0,0 0-1824 0,0 0-352 15,0 0-80-15,0 0-16 0,-8 1-128 0,1 2-16 16,-1 3-16-16,0 2 0 0,0 3-160 0,-1 4-16 16,0-2-16-16,0 3 0 0,-2 3-128 0,1 0-32 15,-1 2 0-15,-2 1 0 0,-1 2-32 0,1-1-16 0,-2 1 0 0,0 3 0 16,-2 0-144-16,0 3-16 0,-1-1-16 0,-2 0 0 15,2 1-16-15,-2-2 0 0,1 2 0 0,-1-1 0 16,2-1-192-16,-1 0-32 0,0-2-16 0,2-2 0 16,-4-2 32-16,3 0 16 0,2 0 0 0,0 0 0 15,2 1-112-15,0-3-32 0,-1-1 0 0,2 0 0 16,2 4-128-16,1 0 0 0,1-2 0 0,0-1 128 16,0-2-128-16,1 1 0 0,0 0 0 0,2-3 128 15,0-2-128-15,0-1 0 0,0-4 0 0,3 0 0 16,-2 0-320-16,5-9 0 0,0 0 0 0,0 0 0 15,0 0-1280-15,0 0-256 0,0 0-64 16,0 0 0-16,9-11-944 0,0-1-192 16,1-3-32-16</inkml:trace>
  <inkml:trace contextRef="#ctx0" brushRef="#br0" timeOffset="-102120.98">21014 17036 9215 0,'0'0'816'0,"-3"-8"-656"0,0 3-160 0,3 5 0 16,0 0 3232-16,0 0 608 0,0 0 128 0,0 0 32 15,0 0-2208-15,0 0-432 0,0 0-80 0,0 0-32 16,0 0-32-16,0 0 0 0,0 0 0 0,0 0 0 16,0 0 32-16,-6 8 0 0,-1 3 0 0,0 3 0 0,-1-1-368 0,-3 0-80 15,0 2-16-15,-2 3 0 0,-3 2-192 0,1 1-32 16,-1 1-16-16,-1 3 0 0,-4 3-48 0,0 0-16 16,-2 0 0-16,1-1 0 0,-1 1-96 0,1 0 0 15,1 1-16-15,0 2 0 0,1-1-64 0,2-1-16 16,-2 1 0-16,0-2 0 0,-1 2 0 0,3 0 0 15,-1-2 0-15,0 0 0 0,0-3-48 0,2-2-16 16,1-1 0-16,0-1 0 0,-4 0-64 0,5 0-16 16,2-5 0-16,-1 3 0 0,-1 0-144 0,3 1 128 15,2-3-128-15,1-1 128 0,-2-3-128 0,0 0 0 16,2 1 0-16,1 0 0 0,1-2 0 0,2-2 0 16,2-3 128-16,3-7-128 0,-4 8 0 0,4-8 0 15,0 0 0-15,0 0-176 0,0 0-96 0,0 0-32 0,0 0 0 16,0 0 0-1,0 0-304-15,4-10-64 0,-1 1-16 0,4-2 0 16,1 0-928-16,0-2-192 0,5-2-48 0,-5 0 0 16,2 2-928-16,3-1-192 0,8-3-32 0</inkml:trace>
  <inkml:trace contextRef="#ctx0" brushRef="#br0" timeOffset="-101551.37">22327 16873 17503 0,'-5'-9'768'0,"5"9"176"0,0 0-752 0,0 0-192 15,0 0 0-15,0 0 0 0,0 0 1792 0,0 0 320 0,0 0 64 16,0 0 0-16,0 0-720 0,0 0-160 15,-8 8-16-15,0-3-16 0,1 1 80 0,-2 2 0 0,-2 2 16 0,0 2 0 16,0 2-320-16,0 0-64 0,-2 2-16 0,-3 2 0 16,-3 5-176-16,-1 4-32 0,-1 1-16 0,-1 3 0 15,-1 1-112-15,0 3-32 0,0 2 0 0,2-1 0 16,-2-3-128-16,2 2-16 0,-5-2-16 0,4 1 0 16,-4-1-96-16,0 1-16 0,-2-2 0 0,3-1 0 15,-1-3 64-15,3 1 0 0,0 3 0 0,1-1 0 16,0-1-112-16,2-2-16 0,3-1 0 0,1-2 0 15,1-3-96-15,2-2-32 0,1-4 0 0,2 1 0 16,-1 0-128-16,2 0 0 0,-1-1 0 0,1 0 128 16,1-2-128-16,-1-1 0 0,3 0 0 0,0 1 0 15,-1-1 0-15,4-2 0 0,-3-5 0 0,6-6 0 16,-1 9-400-16,1-9-64 0,0 0-16 0,0 0 0 16,0 0-1440-16,0 0-272 0,7-5-64 0</inkml:trace>
  <inkml:trace contextRef="#ctx0" brushRef="#br0" timeOffset="-100560.66">12920 16979 17503 0,'2'0'1552'0,"-1"-1"-1232"15,0-1-320-15,2 2 0 0,-2-1 1056 0,-1 1 160 16,0 0 16-16,0 0 16 0,0 0-240 0,0 0-48 15,0 0-16-15,0 0 0 0,0 0 96 0,-6 12 32 16,6-12 0-16,-7 17 0 0,0 1-64 0,1 4-16 16,-3 3 0-16,2 0 0 0,-2 0-128 0,0 0-32 15,-2 1 0-15,0 3 0 0,-1 1 0 0,-1 2-16 16,-1 1 0-16,-3 0 0 0,0 0-176 0,-2 1-16 16,-1-1-16-16,4 4 0 0,-2-5-96 0,-2 0-32 15,2-1 0-15,0 0 0 0,-1 1-96 0,4-1 0 16,1-2-16-16,0-5 0 0,0-1-64 0,3-1-16 15,1-1 0-15,-2 0 0 0,1-4-144 0,0 1-16 16,1 1-128-16,0-3 192 0,3 2-192 0,-2-1 128 0,2 0-128 0,-2 0 0 16,3 2 0-16,-1-1 128 0,1-3-128 0,1-1 0 15,0 0 0-15,1-1 0 0,1-1 0 0,2-1-160 32,1-11-352-32,-1 8-64 0,1-8 0 0,1 7-16 15,-1-7-2128-15,0 0-416 0,0 0-96 0</inkml:trace>
  <inkml:trace contextRef="#ctx0" brushRef="#br0" timeOffset="-99811.03">11368 17254 2751 0,'0'0'128'0,"7"-6"16"0,-3-3-144 0,3 2 0 0,-3-1 0 0,1 1 0 16,1 1 3712-16,-3-1 704 0,2-2 128 0,-1 5 48 0,-4 4-2688 0,6-6-544 15,-6 6-96-15,0 0-32 0,0 0 32 0,0 0 0 16,0 0 0-16,0 0 0 0,0 0-224 0,0 0-32 15,0 0-16-15,0 0 0 0,0 0-272 0,-6 10-48 16,2-1-16-16,-2 3 0 0,1 4-32 0,-2 0-16 16,-1 1 0-16,0 0 0 0,-3 2-16 0,0 3 0 15,0 1 0-15,-4 2 0 0,0 3-48 0,-2 0-16 16,1 3 0-16,-1 2 0 0,-4 4-112 0,2 1-32 16,-1 2 0-16,2-1 0 0,0-4-32 0,-1 1-16 15,0-3 0-15,0-3 0 0,2 1 16 0,-3 0 0 16,1-2 0-16,1 1 0 0,-1 1-128 0,-2-1-32 15,1 0 0-15,2-1 0 0,0 0-64 0,3-3-128 16,-3-1 176-16,4-2-176 0,-1 0 0 0,1-2 0 16,1-3 0-16,1 0 0 0,0-3 128 0,3-1-128 0,2-1 0 15,3-3 0-15,-1 0 0 0,2-6 0 0,3-4-208 0,-4 7 80 32,0-1-960-32,4-6-192 0,0 0-48 0,0 0 0 15,0 0-1328-15,0 0-272 0,3-9-48 0</inkml:trace>
  <inkml:trace contextRef="#ctx0" brushRef="#br0" timeOffset="-99092.77">10175 17229 19343 0,'0'0'1728'16,"0"0"-1392"-16,2-7-336 0,-2 7 0 15,0 0 1104-15,0 0 160 0,2-8 16 0,-2 8 16 0,0 0-400 0,0 0-64 16,0 0-32-16,0 0 0 0,-10 7-96 0,1 1-32 15,-1 1 0-15,0 2 0 0,0 1 96 0,-1 5 0 16,-2 2 16-16,-1 1 0 0,-2 2-128 0,1 4-16 16,-1 1-16-16,-3 4 0 0,-2 3 16 0,0 0 0 15,-1-2 0-15,0 4 0 0,0 4-128 0,1-1-32 16,0-3 0-16,0 0 0 0,-1 0-96 0,1-3-32 16,1-3 0-16,-2 2 0 0,1 4-48 0,0-2-16 15,0-1 0-15,1-1 0 0,-1-1-96 0,1-3 0 16,-1 0-16-16,3-2 0 0,0-3-176 0,4 0 160 15,-2-1-160-15,3-1 160 0,-1-3-160 0,2-1 0 16,0-2 0-16,2 0 128 0,-1-2-128 0,4 0 0 16,6 0 0-16,-1-2 0 15,-5-2-320-15,5-2-80 0,2-7-32 0,0 0 0 16,0 0-2800-16,0 0-560 0</inkml:trace>
  <inkml:trace contextRef="#ctx0" brushRef="#br0" timeOffset="-98325.48">8885 17226 12895 0,'0'0'576'0,"0"0"112"0,5-9-560 0,0 2-128 0,-3 0 0 0,-2 7 0 16,0 0 1248-16,8-4 224 0,-8 4 32 0,0 0 16 15,0 0-864-15,0 0-160 0,0 0-48 0,0 0 0 16,0 0 320-16,0 0 48 0,0 0 16 0,0 0 0 15,-6 8 240-15,2 2 48 0,-3-1 16 0,1 4 0 0,-2 2-96 0,0 0-16 16,0 0 0-16,0 3 0 0,-2 1-240 0,0 3-48 16,-1 2-16-16,-1 2 0 0,-1 4-144 0,-1 1-48 15,-2 1 0-15,1 2 0 0,-2 1-144 0,0 1-16 16,-2 1-16-16,1-1 0 0,-1-2-48 0,-1-1-16 16,-1 0 0-16,1-1 0 0,0 0-16 0,0-1 0 15,3-2 0-15,-5 3 0 0,1 3-32 0,2 0-16 16,2-2 0-16,-1-3 0 0,2-2-16 0,1-2 0 15,2 0 0-15,-1-4 0 0,1-5-64 0,2 1-16 16,0-1 0-16,1-1 0 0,1-1-128 0,1-3 128 16,-1-3-128-16,4 0 128 0,-1 0-128 0,2-2 0 15,4-7 0-15,0 0 0 16,0 0-272-16,0 0-144 0,0 0-32 0,0 0 0 16,0 0-1888-16,0 0-384 0,4-7-80 0</inkml:trace>
  <inkml:trace contextRef="#ctx0" brushRef="#br0" timeOffset="-73310.88">14526 1791 8863 0,'-13'-3'384'0,"4"3"96"0,2 0-480 0,-1 3 0 0,0-2 0 0,8-1 0 16,0 0 256-16,-10 1-32 0,1 2-16 0,2 1 0 15,-1-2-208-15,8-2 0 0,-8 3 128 0,3 0-128 16,-4 1 0-16,3-2 0 0,6-2 0 0,-8 3 0 16,1 3 192-16,-2-3-16 0,3-2 0 0,-1 2 0 15,0 2 400-15,7-5 64 0,-7 4 32 0,7-4 0 16,-8 5 64-16,1-1 16 0,2 0 0 0,5-4 0 15,0 0-112-15,0 0 0 0,-7 5-16 0,7-5 0 16,0 0-112-16,0 0 0 0,0 0-16 0,0 0 0 16,-6 6-48-16,6-6 0 0,0 0 0 0,0 0 0 15,0 0 16-15,0 0 0 0,0 0 0 0,7 6 0 16,-7-6-80-16,8-2-32 0,1 1 0 0,1 1 0 16,0 0-96-16,1-3 0 0,2 2-16 0,0 0 0 15,5 1 0-15,-1 0 0 0,3-1 0 0,1-2 0 0,1-3-32 16,2 3 0-16,3 3 0 0,0-2 0 0,2-1-16 15,-3 0-16-15,0 3 0 0,1-1 0 0,0-3-48 0,0-1-128 16,-1 1 192-16,3 1-64 0,3-1 0 0,1 2 0 16,2 2 0-16,2-2 0 0,0-2-128 0,1 1 192 15,-3 3-192-15,2 0 192 0,-3-1-192 0,1 1 192 16,-2 1-192-16,2-2 192 0,1-2-192 0,4 0 128 16,3-1-128-16,2 1 128 0,0 1-128 0,-3 0 160 15,0 0-160-15,-1-1 160 0,-3 3-160 0,1 3 0 16,-1-3 144-16,3-3-144 0,-1-1 160 0,3 0-32 15,2 1-128-15,0 2 192 0,-1 1-192 0,0 0 0 16,-4-1 0-16,0 1 0 0,-2-3 160 0,3 3-160 16,3 0 160-16,2-1-160 0,1-1 160 0,4 0-160 0,-3 4 160 0,-2-2-160 15,-3-2 128-15,0 1-128 0,-3 1 0 0,2 1 0 16,1 1 128-16,3 0-128 0,2 2 0 0,2-4 0 16,-3-2 128-16,1 1-128 0,-3 1 0 0,-1 3 144 15,-1-2-144-15,4 3 128 0,2-1-128 0,3-2 128 16,2-2-128-16,-2 1 0 0,1 2 144 0,-4-1-144 15,-3 0 0-15,-1-1 0 0,0-1 0 0,2 0 128 16,2 1-128-16,0 0 0 0,5 0 128 0,-1 0-128 16,-1-1 128-16,-3 1-128 0,-3-1 128 0,1 0-128 15,0 0 0-15,3 0 144 0,4-2-144 0,1 2 0 16,-4 1 160-16,0 0-160 0,-5 0 128 0,-1 0-128 16,1 0 0-16,4 0 128 0,1-1-128 0,2 1 0 15,-1-2 128-15,-2 1-128 0,1 0 0 0,-3 1 128 16,-1 0-128-16,-1 0 0 0,-1-2 0 0,2 0 0 0,4 1 0 0,2 1 0 15,-2 1 0-15,-1-1 0 0,-3-1 0 0,-3 1 128 16,-2 0-128-16,2 0 0 0,2-1 0 0,2 0 0 16,2 1 0-16,2 0 0 0,-1 0 0 0,-1-1 0 15,-5 2 128-15,-1-1-128 0,-1 0 0 0,3-2 0 16,5 1 0-16,-2 0 0 0,4 1 0 0,0-4 0 16,-1 2 0-16,-3 2 0 0,-2 1 0 0,0 0 128 15,-2 1-128-15,2 0 0 0,0-1 0 0,5-1 0 16,-1-1 0-16,-2 2 0 0,-2 1 0 0,0 0 0 15,-2-2 0-15,2 1 0 0,-1 2 0 0,3-2 0 16,2-4 0-16,-2 3 0 0,-2 0 0 0,-1 2 0 16,-1 0 128-16,-3 0-128 0,-2 0 0 0,1-1 0 15,1-1 0-15,3 1 0 0,2-1 0 0,1 0 0 16,1 0 0-16,-1 1 0 0,-5 2 0 0,-2-1 0 0,-1-1 128 0,-1 1-128 16,-1 0 0-16,4 1 0 0,1-3 0 0,3 1 0 15,3 2 0-15,-2 0 0 0,-6-1 0 0,0 2 0 16,-6-3 0-16,1 2 0 0,-3-3 0 0,3 0 0 15,0 2 0-15,5-1 0 0,0-1 128 0,0-1-128 16,-1 1 0-16,-5 1 0 0,-1 1 0 0,-1-2 128 16,-1-3-128-16,-2 2 192 0,-3 1-192 0,1-1 192 15,-5-2-192-15,2 0 0 0,3-1 0 0,-1 3-176 16,1 3 176-16,-1-1 0 0,1-2 0 0,-2 0 0 16,4-1 0-16,-4 1 128 0,0 1-128 0,-3-1 0 15,2-1 0-15,-2 1 0 0,-1-2 0 0,-2 3 0 16,-1 0 0-16,-1 0 0 0,0-1 0 0,-2 0 128 0,1 1-128 0,-2 1 0 15,0 3 0-15,-3-4 0 0,1-3 0 0,0 3 0 16,0 0 0-16,-1 0 0 0,2 0 0 0,-5 0 0 16,1 0 0-16,1 0 0 0,-2 0 0 0,0 0 0 15,-2 0 0-15,0 3 0 0,-7-3 0 0,8-4 0 16,0 1 0-16,-8 3 128 0,0 0-128 0,0 0 0 16,0 0 0-16,0 0 0 0,0 0 128 0,0 0-128 15,0 0 128-15,0 0-128 0,-9-4 0 0,1 4 0 16,-3 2 0-16,0-2-192 0,-1-4 192 0,0 2 0 15,-2 1 0-15,-2 1 0 0,1 0 0 0,-1 0 0 16,0 0 0-16,-1 0-128 0,-1 1 128 0,-1 3 0 16,-1 0 0-16,0-2 0 0,-6-3 0 0,-1 1 0 15,-5 0 0-15,-5 0 0 0,-7 1 0 0,-1-2 0 16,0 0 0-16,-1 1-128 0,0 1 128 0,0-1 0 0,-3 0 0 0,-6-1 0 16,-5-2 0-16,-7 2 0 0,-4 2 0 15,1-2 0-15,5-4 0 0,-6 1 0 0,-6-1 0 0,-1 2 0 16,-1 1 0-16,1-1 0 0,1-1 0 0,-3 0 0 15,-6-2 0-15,-1 3 0 0,0 2 0 0,4-1 0 16,-2-2 0-16,-2 3 0 0,-5-1 0 0,-1 1 0 16,6 0 0-16,-1 1 0 0,-1-3 0 0,-2 3 0 15,0 0 0-15,3-1 0 0,2-3 0 0,-4 2 0 16,-4 1 0-16,7 1 0 0,7 1 0 0,-1-1 0 16,-1-2 0-16,-3 1 0 0,-1 0 0 0,5 0 0 15,5 1 0-15,-2-3 0 0,-4 2 0 0,0 1 0 16,-3 0 0-16,6 1 0 0,3-1 0 0,-2 0 0 15,-1 0 0-15,-1 0 128 0,-2 3-128 0,5-3 176 0,7-3-176 0,-2 2 0 16,-3 1 0-16,1 0-176 0,-2 0 176 0,6 1 0 16,4 2 0-16,-2-3 0 0,-5 0 0 0,0 0 0 15,-1 0 0-15,6 1 0 0,7 1 0 0,-1 1 0 16,-2-1 0-16,-2 1 0 0,-5-1 0 0,4 1 0 16,2 3 0-16,5-3 0 0,2-3 0 0,1 0 0 15,-4 0 0-15,2 2 0 0,2 1 0 0,0 1 0 16,0-3 0-16,5 2 128 0,3 1-128 0,0 1 0 15,-3-2 0-15,0 2 0 0,-2-2 0 0,2 0 0 16,0 0 0-16,5 1 0 0,2-2 0 0,-2 1 0 16,4 1 0-16,-2-1 0 0,-1-1 0 0,-3-1 0 15,-1 0 0-15,-2 1 0 0,2 2 0 0,4 0 0 16,2 1 0-16,0-3 0 0,1-4 0 0,-2 2 0 16,-2 0 0-16,0 1 0 0,-2 1 0 0,1 0 0 15,3-1 0-15,3-1 0 0,3 0 0 0,0 1 0 0,3-1 0 0,-1 4 0 16,-2-4 0-16,0 1 0 0,-1 0 0 0,-1-1 0 15,-4 0 0-15,3 0 0 0,2 0 0 0,1 0-128 16,4-1 128-16,-2 0 0 0,0-1 0 0,-2 2 0 16,-1 2 0-16,-1 0 0 0,2 0 0 0,-3-1-128 15,2-1 128-15,3-1 0 0,1-1 0 0,0 1 0 16,3 2 0-16,4 0 0 0,0-2 0 0,3 1 0 16,-1 1 0-16,0-1 0 0,-1 0 0 0,2 0 0 15,1 0 0-15,-2 0-128 0,1 0 128 0,-1 0 0 16,2-1 0-16,2 1 0 0,-1 1 0 0,2 1-128 0,0 0 128 15,2 0 0-15,1 1 0 0,1-3 0 0,1 0 0 16,2-1-128-16,-1 1 128 0,1 0 0 0,2 0 0 0,1 0 0 16,-2-2 0-16,5 4-128 0,-4-1 128 0,2 2 0 15,0-2-144-15,2 1 144 0,-1 0 0 0,2 1 0 16,0-2 0-16,8-1 0 0,-6 2-160 0,6-2 160 16,-7-2 0-16,7 2-144 0,0 0 144 0,0 0-128 15,0 0 128-15,0 0-128 0,0 0 128 0,0 0-192 16,12 0 192-16,0 1-192 0,1 1 192 0,2-2-128 15,0-1 128-15,2 0-128 0,-1 0 128 0,2 1-128 16,3 1 128-16,2-1-128 0,0-2 128 0,4-1-160 16,3-1 160-16,2 0-160 0,-1 1 160 0,5 1 0 15,4 0-144-15,1 1 144 0,-2 0 0 0,2 0 0 16,-1-1 0-16,3-2 0 0,2-1-160 0,5 0 160 16,3 2 0-16,1-1-144 0,4-2 144 0,-1 3 0 0,-4 3 0 15,3-1 0-15,-1-1 0 0,4-2-128 0,4 0 128 0,2 1 0 16,3 0 0-16,-4 1 0 0,-2 0 0 0,0 0 0 15,3-2 0-15,3 2 0 0,5 0 0 0,-3 1-128 16,-6-1 128-16,1 0 0 0,-1-1 0 0,2 1 0 16,1 1 0-16,0-1 0 0,0 0 0 0,-1 1 0 15,-6 2 0-15,4-2 0 0,2-1 0 0,6 1 0 16,-1-3 0-16,0 2 0 0,-7 0 0 0,1 0 0 16,-1 0 0-16,6 0 0 0,6 1 0 0,-6-1 0 15,-1 4 0-15,-3-1 0 0,1-2 0 0,4-1 0 16,5 2 0-16,-1 2 0 0,-4-1 0 0,-1 0 0 15,-7 0 0-15,3 0 0 0,2 0 0 0,3-1 0 16,1 0 0-16,-2 3 0 0,-5-1 0 0,-1-1 0 0,0 0 0 16,1-1 0-16,4 0 0 0,-1 0 0 0,-7 1 0 0,0-1 0 15,-6 0 0-15,5 2 0 0,5-1 0 0,0 3 0 16,0-1 0-16,-4-1 0 0,-2-2 0 0,-2 0 0 16,-1 0 0-16,3 1 0 0,4 2 0 0,0 1 0 15,-2 0 0-15,-4 0 0 0,-4-4 0 0,0 0 0 16,0 0 0-16,1 1 128 0,4 1-128 0,3 0 0 15,0 0 0-15,-5 1 0 0,-3-5 0 0,0 5 0 16,0 0 0-16,2-1 0 0,5-1 0 0,2 3 0 16,0-3 0-16,-3 1 0 0,-2 0 144 0,-2 0-144 15,1 2 192-15,2-1-192 0,0 0 0 0,0-1 0 16,0-1 0-16,-1 2-192 0,-4-2 192 0,1 1 0 16,-1 0 0-16,2-1 0 0,3-1 0 0,1-1 0 15,-1-1 0-15,-5 1 0 0,-3 2 0 0,-1-1 128 0,-2-1-128 16,3 0 0-16,2-1 0 0,3 2 0 0,-2 2 0 0,2-2 0 15,-3-4 0-15,-3 1 0 0,0-1 128 0,-1 3-128 16,3 1 0-16,4-1 0 0,3-2 0 0,-1 3 0 16,-1 0 0-16,-2 0 0 0,-4-1 0 0,0 0 0 15,3 1 0-15,2 0 0 0,2 1 0 0,2-1 0 16,-4-3 0-16,-4 1 0 0,-4 1 0 0,-3 0 0 16,0 1 0-16,2 0 0 0,3 2 0 0,1-1 0 15,0-1 128-15,-1-2-128 0,-3-2 0 0,-4 2 0 16,-4 2 0-16,-4 0 0 0,1 1 0 0,-5-1 0 15,0-2 128-15,-1 1-128 0,1 1 0 0,0 0 0 16,-1 0 0-16,-1 1 0 0,2 0 0 0,-1 1 0 0,-1 1 0 16,-4-3-144-16,0 0 144 0,-2 0-192 0,-4 0 192 15,-1 2-192-15,-4-1 192 0,-1 0-192 0,1 0 192 0,-2 1-128 16,-3 2 128-16,1-3-128 0,-9-1 128 0,6 0-128 16,-6 0 128-16,8 2-128 0,-8-2 128 0,0 0 0 15,0 0 0-15,0 0 0 0,0 0 0 0,0 0 0 16,0 0-128-16,0 0 128 0,0 0-144 0,0 0 144 15,-2 8-160-15,2-8 160 0,0 0 0 0,-10 0 0 16,0-2 0-16,2 1 0 0,-4 5 0 0,-2-2-176 16,-3-3 176-16,-1 2-160 0,-4 1 160 0,-2-1 0 15,-5-2-144-15,-1 0 144 0,-3 1 0 0,-4 0 0 16,-4 1-144-16,2-1 144 0,0-2 0 0,-3 0-128 16,0-2 128-16,-6 2 0 0,-3 3-160 0,-5-1 160 15,-3-1-128-15,1 1 128 0,-1-1-160 0,3-1 160 0,1-1-192 0,-6 0 192 16,-5 1-144-16,-3 0 144 0,-2 1 0 0,5-1-144 15,2 1 144-15,-1-3 0 0,-4 1-144 0,-5 1 144 16,-8 2 0-16,4-1 0 0,4-3 0 0,-1 2 0 16,-6 2 0-16,-3-3 0 0,-2 2 0 0,4-4 0 15,4 0 0-15,-4 0 0 0,-6 3 0 0,1 0 0 16,3 1 0-16,-2 0 0 0,-2-1 0 0,1-1 0 16,-1-1 0-16,2 0 0 0,4-1 0 0,-5 2 0 15,-3 0 0-15,2 3 0 0,2 0 0 0,6-3 0 16,5-1 0-16,-2 1 0 0,-5-2 0 0,0 5 0 15,1 0 0-15,4-1 0 0,4-1 0 0,-4-1 0 16,-6-1 0-16,5 2 0 0,4 1 0 0,4-2 0 0,0 2 0 16,-1 0 0-16,-2 2 0 0,2-1 0 0,1 0 0 0,7 0 0 15,3-1 0-15,2 0 0 0,0-2 0 0,-2 2 0 16,-2 0 0-16,4 1 0 0,-1 1 0 0,7 0 0 16,2 0 0-16,-1-1 0 0,0 0 0 0,-4 0 0 15,-1 0 0-15,0 2 0 0,1 0 0 0,4 0 0 16,1 1 0-16,3-1 0 0,0 0 0 0,-4-2 0 15,-6-2 0-15,1 5 0 0,0 1 0 0,3-1 0 16,2 0 0-16,4-1 0 0,2 0 0 0,-2 0 0 16,-1-1 0-16,-3 1 0 0,-2 1 0 0,2 0 0 15,0 1 0-15,1 0 0 0,2-2 0 0,2 0 0 16,-1-1 0-16,-2-1 0 0,-2 2 0 0,-4 1 0 16,-1-1 0-16,2 1 0 0,5 0 0 0,-2 2 0 15,4-3 0-15,-2-1 0 0,-1 0 0 0,-1 1 0 16,1 1 0-16,-2-1 0 0,-1 0 0 0,5 0 0 0,-1-1 0 0,5 0 0 15,-1-2 0-15,-1 2 0 0,0 0 128 0,-1 2-128 16,-6-1 0-16,3 0 0 0,4 0 0 0,1-1 0 16,3-1 0-16,1 0 0 0,2 0 0 0,-1 3 0 15,0-3 0-15,-1 2 0 0,-1 1 0 0,-1-1 0 16,1-2 0-16,3 0 0 0,-1-1 0 0,4 2 0 16,3 1 0-16,-2 1 0 0,3-1 0 0,-1-2 0 15,0-1 0-15,0 1 0 0,0 1 0 0,1 2 0 16,-4 0 0-16,4 1 0 0,1-1 0 0,0-1 0 15,0-2 0-15,2 0 0 0,1-1 0 0,-1 2 0 16,3 5 0-16,1-2 0 0,1-1 0 0,0 0 0 16,2 1 0-16,2-2 0 0,-2-1 0 0,1 2 0 15,3-3 0-15,3 3 0 0,-1 3 0 0,1-2 0 0,1-5 0 16,0 0 0-16,0-3 0 0,1 4 0 0,4 2 0 0,-2 1 0 16,2-1 0-16,3-2 0 0,6 0 0 0,-7-1 0 15,0 0 0-15,7 1 0 0,-4-1 0 0,4 1 0 16,0 0 0-16,0 0 0 0,-7-4 0 0,7 4 0 15,0 0 0-15,0 0 0 0,0 0-128 0,0 0 128 16,7-5 0-16,2 1 0 0,1 2 0 0,1 0-144 16,-2 1 144-16,5 0 0 0,2-1-144 0,2 4 144 15,-2 1 0-15,4-3-144 0,0-5 144 0,1 2 0 16,1 0-144-16,1 1 144 0,5 1 0 0,0 0-144 16,2-1 144-16,3-2 0 0,3 3-128 0,3-1 128 15,2 0 0-15,5 0 0 0,-1-1 0 0,2 2 0 16,0 0 0-16,-1-2 0 0,-2 0 0 0,3-1 0 15,-1 1 0-15,6 1-160 0,1 0 160 0,5-3 0 0,-4 0 0 0,-1 1 0 16,-1 3 0-16,-1 0 0 0,0 1 0 0,3-3 0 16,7 0 0-16,0-1 0 0,0 3 0 0,-3 0 0 15,-2-2 0-15,-1-1 0 0,0 1 0 0,5 0 0 16,4 0 0-16,0 0 0 0,-2-1 0 0,-3 3 0 16,-1-1 0-16,-1-1 0 0,1 2 0 0,2-1 0 15,6 0 0-15,-5-2 0 0,2 2 0 0,-6 1 0 16,-3 0 0-16,1 0 0 0,2-1 0 0,4 1 128 15,0 0-128-15,1-1 0 0,-3-2 0 0,0 3 0 16,-6 1 0-16,6 1 0 0,3 0 0 0,4-2 0 16,4 0 0-16,-5 1 0 0,-4 2 0 0,0 1 0 15,-1-1 0-15,2 1 0 0,2-1 0 0,1 0 0 16,1 1 0-16,-4-2 0 0,-3-3 0 0,-1 2 0 16,1 2 0-16,3 1 0 0,2 1 0 0,-3-1 0 0,0-2 0 0,-8 0 0 15,-3-1 0-15,2 1 0 0,1-1 0 0,2 2 128 16,3 0-128-16,0-1 0 0,-1-1 0 0,-4-1 144 15,-2-1-144-15,-2 1 0 0,1 4 144 0,2-2-144 16,3 3 0-16,2-3 144 0,-2-2-144 0,-1 2 128 16,-6 2-128-16,0 0 128 0,0 1-128 0,1-2 0 15,4 1 0-15,-1 1 128 0,2-3-128 0,-2-1 0 16,-1 0 0-16,-4 2 0 0,-4 2 0 0,0 1 128 16,2-2-128-16,3-1 0 0,1-2 0 0,2 0 0 15,-2 5 0-15,2-5 0 0,-3 0 0 0,-2 1 0 16,-4 2 0-16,1-1 0 0,0 0 0 0,2-2 0 15,2-1 128-15,2 1-128 0,-1 4 0 0,0-1 0 0,-1-1 0 0,-1-1 0 16,-2-2 0-16,1-1 0 0,1 5 0 0,4-1 0 16,4-1 0-16,-5 2 0 0,-3 0 0 0,1 0 128 15,-3-1-128-15,-3 0 0 0,-2-2 0 0,1 1 0 16,0 1 0-16,3 0 0 0,2 0 0 0,5 0 0 16,3 0 0-16,-3-1 0 0,-3 1 0 0,-1 0 0 15,-5-1 0-15,3 0 0 0,3 1 0 0,2 2 0 16,3-1 0-16,-2 0 0 0,0-3 0 0,-4 3 0 15,-4-1 0-15,-3-1 128 0,0 0-128 0,-1-1 0 16,2 0 0-16,3 1 0 0,3 0 0 0,-2-1 0 16,-2-1 0-16,-1 0 0 0,-3 0 128 0,-2 0-128 15,-1 3 0-15,-4 0 0 0,-1 0 0 0,1-2 128 16,1-2-128-16,0 1 0 0,-1 2 144 0,-1-2-144 0,0-3 128 16,-1 3-128-16,-1 3 128 0,-1-2-128 0,-2-2 144 0,0-2-144 15,-4 1 192-15,0 3-192 0,-1 1 192 0,-3 2-192 16,-1-3 192-16,-1 0-192 0,1-1 224 0,-5 1-64 15,1 1-16-15,0 2 0 0,0-2-144 0,0 1 192 16,-1 0-192-16,1-1 192 0,0-1-192 0,1 1 128 16,-3 0-128-16,1 3 128 0,1 3-128 0,2-1 0 15,-2 0 144-15,-2-1-144 0,-10-5 0 0,10 4 0 16,-2 2 0-16,0-3 128 0,-8-3-128 0,9 4 0 16,0 2 128-16,-2-3-128 0,-7-3 0 0,0 0 144 15,7-2-144-15,-7 2 0 0,7 6 144 0,-7-6-144 16,0 0 0-16,0 0 144 0,6 3-144 0,-6-3 0 15,0 0 0-15,0 0 128 0,0 0-128 0,0 0 160 16,0 0-160-16,0 0 160 0,0 0-160 0,0 0 0 0,0 0 144 16,0 0-144-16,8 2 0 0,-8-2 0 0,0 0 0 0,0 0 0 15,0 0 0-15,0 0 0 0,0 0 0 0,0 0 128 16,0 0-128-16,0 0 0 0,-8 6-128 0,-1-2 128 31,1-3-1648-31,-3 0-240 0,1 0-48 0</inkml:trace>
  <inkml:trace contextRef="#ctx0" brushRef="#br0" timeOffset="-68312.82">14497 1801 2751 0,'0'0'256'0,"0"0"-256"15,0 0 0-15,0 0 0 0,0 0 1296 0,0 0 224 16,0 0 32-16,0 0 16 0,4 9-992 0,-4-9-192 16,4 7-32-16,-4-7-16 0,0 0 192 0,12 5 48 15,-1-1 0-15,2-1 0 0,-2-3-32 0,4 0 0 0,0 3 0 0,2-5 0 16,0-1-224-16,3 0-64 0,0 0 0 0,2 3 0 15,1 2 48-15,1-2 0 0,1-6 0 0,2 5 0 16,3 1-48-16,0 0 0 0,4-1 0 0,5-2 0 16,3-3 0-16,1 2 0 0,1 1 0 0,-3 0 0 15,2 0-48-15,-1 0-16 0,1 1 0 0,-1-3 0 16,3 3 0-16,4 0-16 0,4 0 0 0,0-1 0 16,0 1 16-16,-3 0 0 0,1-1 0 0,2 0 0 15,1 2 0-15,3-1 0 0,5 0 0 0,0 1 0 16,-1 1-16-16,-1 0 0 0,-4-1 0 0,3 1 0 15,0-4-32-15,4 3 0 0,5 1 0 0,-2-1 0 16,-4-1-16-16,-4 0 0 0,-1 0 0 0,2-1 0 16,2 2 64-16,2 1 0 0,2 1 0 0,-4 1 0 0,-3-1-192 15,2-2 0-15,-3-2 144 0,5 1-144 16,3 4 176-16,-2-2-48 0,1 0 0 0,-2 1 0 0,-3 2 32 0,-2-2 0 16,1-1 0-16,3 1 0 0,6 0-32 0,0 0 0 15,-4-1 0-15,-2 2 0 0,-8 0-128 0,5 2 160 16,2-4-160-16,2 1 160 0,-3 1-160 0,-1 1 0 15,-1 2 0-15,-4-1 0 0,-2-4 128 0,3 0-128 16,4 0 0-16,2 0 128 0,0-2-128 0,-3 1 128 16,-2 0-128-16,-1 0 128 0,-3 0-128 0,3 1 128 15,1 0-128-15,2 0 128 0,2 0 0 0,-1 0-128 16,-1-2 192-16,-6 2-64 0,-1 0 16 0,2-1 0 16,-2-2 0-16,4 1 0 0,1 2-144 0,2 0 160 15,-2-1-160-15,0 1 160 0,-7-2 32 0,-1 0 0 0,1 1 0 16,4 1 0-16,2 0-192 0,1 0 0 0,0-2 0 0,-2 2 0 15,-3 2 0-15,-1-1 240 0,-3-2-64 0,1 1-16 16,0 3-160-16,3-1 0 0,2 0 0 0,0-1 0 16,-2-1 0-16,0 0 0 0,-2 2 128 0,-1-1-128 15,1 0 128-15,2-1-128 0,2 0 0 0,0 3 128 16,-2 0-128-16,-2 0 0 0,0-1 144 0,-3 1-144 16,-5-1 0-16,0-1 144 0,0-1-144 0,4 0 0 15,3 0 144-15,3 0-144 0,-2 2 0 0,-2 0 144 16,2 1-144-16,-2-2 160 0,-5-1-160 0,0 0 160 15,1 0-160-15,3 2 0 0,3 0 144 0,0 0-144 16,1-2 128-16,-1 1-128 0,-3 0 160 0,-3 1-160 16,-4-1 0-16,1-1 0 0,-2 0 0 0,5 0 0 15,4 0 0-15,0 2 0 0,-1 0 128 0,2-2-128 0,-1-2 0 16,-4 1 128-16,-4 1-128 0,-1-1 0 0,-1 0 0 0,-2-1 128 16,2 1-128-16,-1 1 0 0,0 0 0 0,2 3 0 15,0-1 0-15,1-2 0 0,-4-2 0 0,0 2 0 16,-5 1 0-16,0 0 0 0,-3-1 128 0,1-1 0 15,-2-2-128-15,2 2 192 0,-2 6-192 0,2-4 0 16,3-1 0-16,1 0 0 0,1-1 0 0,-3 1 0 16,-1 0 0-16,1 0 0 0,-1-2 0 0,-3-1 0 15,0 0 0-15,-1 1 0 0,-2 1 0 0,0-1 0 16,-3-3 0-16,-1 4 0 0,0 2 128 0,-3-1-128 16,1-1 0-16,0 0 144 0,-2-1-144 0,1 2 0 15,-1 1 0-15,-1 0 0 0,-1-3 0 0,2 0 0 16,-1 0 0-16,-1 4 0 0,-3 0 0 0,1 0 0 15,1-2 0-15,-4 1 0 0,2-1 0 0,-9 0 128 16,8 2-128-16,-8-2 0 0,9 0 0 0,-9 0 0 0,7 5 128 0,-7-5-128 16,0 0 0-16,0 0 0 0,8 5 0 0,-8-5 0 15,0 0 0-15,0 0 0 0,0 0-192 0,0 0 192 32,0 0-544-32,0 0 16 0,0 0 0 0,-9 6 0 15,-2-4-1648-15,0 2-320 0,-1 1-64 0</inkml:trace>
  <inkml:trace contextRef="#ctx0" brushRef="#br0" timeOffset="-64193.87">14616 1811 1839 0,'-11'5'0'0,"4"-4"160"15,-2 3-160-15,-3-1 0 0,-2 2 0 0,0 1 0 0,-1-2 1600 0,-2 0 272 16,-1-2 64-16,-1 1 16 0,-2 0-1248 0,1 2-240 16,0-1-48-16,2-1-16 0,-2 3 16 0,2-2 0 15,3 0 0-15,-1 0 0 0,1-2 112 0,2-1 32 16,1-2 0-16,2 1 0 0,1 2 64 0,9-2 16 16,-8 4 0-16,8-4 0 0,-5-5 0 0,5 5 0 15,0 0 0-15,0 0 0 0,-2-7-64 0,2 7 0 16,0 0 0-16,7-7 0 0,2 0-64 0,1 3 0 15,2-1-16-15,2-1 0 0,2-2 0 0,1 1 0 16,5 2 0-16,4 1 0 0,2-1-160 0,3 1-16 16,1 0-16-16,1 0 0 0,1-1-304 0,2 4 0 15,2-3 0-15,-1 2 0 0,1 0 128 0,0-1-128 16,4-4 144-16,2 4-144 0,2 2 128 0,5 1-128 0,3 0 0 0,0-1 0 16,-1-2 128-16,-1 1-128 0,0 1 0 0,3-1 144 15,1-1-144-15,4 0 0 0,5-2 144 0,-2 3-144 16,-4 3 128-16,1-2-128 0,-1 1 160 0,3-5-160 15,3 1 192-15,0 1-64 0,1-1-128 0,-3 4 192 16,-3-4-32-16,-1 2-16 0,3-2 0 0,4 1 0 16,2 1-16-16,-1-1 0 0,-2-1 0 0,-2 1 0 15,-4 0 0-15,3 1 0 0,2-3 0 0,-1 3 0 16,1 0-128-16,-2 2 128 0,-3 1-128 0,-2-1 128 16,1-1-128-16,3 1 0 0,4 0 0 0,0 0 128 15,1 0-128-15,-3 0 0 0,-7-1 0 0,2 0 0 16,3 1 0-16,2 1 128 0,0 0-128 0,2 1 0 15,0-1 0-15,-6 0 0 0,-2 0 128 0,1-1-128 0,1-2 0 0,4 1 0 16,-1 0 0-16,-1 2 128 0,-5 1-128 0,-2-1 0 16,-2-2 0-16,3 0 0 0,6 0 0 0,-2 0 0 15,-1 0 0-15,0 1 0 0,-1 1 0 0,-2 0 128 16,-1 0-128-16,-1 0 0 0,2 0 0 0,3 3 0 16,2-3 0-16,-2-1 0 0,-1 0 0 0,-4 1 0 15,-3-1 128-15,2 1-128 0,7 0 0 0,-3 0 0 16,1-1 0-16,-2 2 0 0,-2 0 0 0,-3 2 0 15,-2-1 0-15,0-1 0 0,4-3 0 0,3 1 0 16,3-1 0-16,-1 2 0 0,-2 1 0 0,-1 2 0 16,-4-3 0-16,-1 0 128 0,0-1-128 0,2-1 0 15,2-1 0-15,0 2 0 0,-1 2 0 0,-4 1 0 16,-1 0 0-16,0 0 0 0,-5-3 0 0,5 0 0 0,-1 0 0 16,1 0 0-16,2 0 0 0,1 0 0 15,0 0 0-15,-3 1 0 0,-1 1 0 0,-2 0 128 0,-2 0-128 0,3 0 0 16,2-2 0-16,3 2 0 0,-2 0 0 15,4-1 0-15,-1-1 0 0,-2 2 0 0,-4 0 0 0,-2 0 0 16,-2 1 0-16,1-1 0 0,2-1 128 0,2 1-128 16,0-2 0-16,0 0 0 0,-1 1 0 0,-3 1 0 15,-2 1 0-15,-5 0 0 0,-3 1 0 0,2-1 128 16,-1-6-128-16,2 2 0 0,6 1 0 0,-2 0 0 16,3 0 0-16,-3 0 0 0,-3 0 144 0,-1 1-144 15,-1 2 0-15,-1-3 144 0,-3 0-144 0,0 1 0 16,-3 2 240-16,2 0-64 0,0 1-16 0,1-2 0 15,-1-1-160-15,4-1 0 0,-1 2-192 0,0-1 192 0,-3-1 0 16,1 0 0-16,-3 2 0 0,0 1 0 0,-2 0 0 16,-3-1 0-16,-2-1 0 0,0 0 0 0,-4 3 0 0,2-2 0 15,-3 0 144-15,1 0-144 0,0 0 0 0,0 2 0 16,-1 1 0-16,1-2 128 0,1-3-128 0,-1-1 192 16,2-1-64-16,-1 2 0 0,0 2-128 0,-1 1 0 15,-3-5 0-15,0 4 0 0,0 1 0 0,-1 1 0 16,1 1 0-16,-4-2 0 0,1-1 0 0,1-2 0 15,-2-1 0-15,0 2 0 0,-9-1 0 0,7 3 0 16,2 3 0-16,-9-6 128 0,0 0-128 0,9 2 0 16,-9-2 0-16,8 2 128 0,-8-2-128 0,0 0 0 15,5 6 0-15,-5-6 0 16,0 0-496-16,0 0-16 0,0 0 0 0,7 10 0 16,-5 0-592-16,-2-10-128 0,0 0-32 0,0 0-10400 0</inkml:trace>
  <inkml:trace contextRef="#ctx0" brushRef="#br0" timeOffset="-54974.39">15468 8111 4607 0,'0'0'400'15,"0"0"-400"-15,0 0 0 0,-9 3 0 16,1-1 1200-16,2 0 144 0,-2 0 48 0,8-2 0 16,0 0-736-16,-7 2-144 0,7-2-16 0,-10 3-16 0,0-2 192 0,2 0 32 15,8-1 16-15,-8 2 0 0,1 0-16 0,7-2-16 16,-8 2 0-16,8-2 0 0,0 0-160 0,-8 4-16 15,1-1-16-15,7-3 0 0,-7 4-160 0,7-4-16 16,-8 6-16-16,8-6 0 0,-7 7-32 0,7-7 0 16,-4 7 0-16,4-7 0 0,-6 5 128 0,6-5 32 15,-2 8 0-15,2-8 0 0,-5 7-32 0,5-7 0 16,0 0 0-16,0 0 0 0,-4 9-96 0,4-9-32 16,0 0 0-16,0 0 0 0,0 0 48 0,0 0 0 15,0 6 0-15,0-6 0 0,0 0 64 0,0 0 32 16,0 0 0-16,0 0 0 0,11-3 16 0,-2 0 0 15,1-2 0-15,1 2 0 0,-1 0-48 0,1-2-16 0,0 0 0 0,1-2 0 16,1 2-176-16,3 0-16 0,-1 1-16 0,2 0 0 16,1-4-160-16,1-2 0 0,2 5 144 0,1-3-144 15,-2-1 128-15,1 0-128 0,2 0 128 0,-2 1-128 16,1-2 160-16,1 0-32 0,2-1-128 0,-1 2 192 16,1 2-192-16,3 0 176 0,-3-1-176 0,1-1 160 15,-2 0-160-15,0 2 0 0,1 1 0 0,-3 2 0 16,0-2 0-16,-2 1 128 0,-1-2-128 0,-2 2 0 15,1-2 0-15,-2 2 0 0,0-1 128 0,-2 2-128 16,-1-1 0-16,-1 2 0 0,2 0 144 0,-2-2-144 16,-1 0 128-16,0-1-128 0,0 2 128 0,-2 0-128 15,0-1 144-15,1 1-144 0,-1-2 192 0,1 3-192 16,-3-1 176-16,-7 4-176 0,8-4 160 0,-8 4-160 0,8-4 192 0,-8 4-64 16,8-3-128-16,-8 3 192 0,0 0-16 0,0 0-16 15,0 0 0-15,0 0 0 0,0 0 80 0,0 0 16 16,0 0 0-16,0 0 0 0,0 0-112 0,0 0-16 15,0 0 0-15,-10 0 0 0,1 2-128 0,0 2 0 16,1 1 144-16,-1-1-144 0,-1-1 0 0,-1 1 0 16,0-1 0-16,-2 1 128 0,1 1-128 0,-1-1 0 15,0 2 0-15,-1-1 128 0,-1-1-128 0,0 2 0 16,-2-1 0-16,-1 1 0 0,-2-2 0 0,0 2 0 16,-2 2 0-16,2-1 0 0,-1 0 0 0,-4 1 0 15,5 0 0-15,-4 1 0 0,2 0 0 0,0-4 0 16,-1 1 0-16,1 1 128 0,1-1-128 0,2 2 0 15,0-2 0-15,-1 1 0 0,3 0 0 0,-1 0 0 0,0 2 0 16,2-2 0-16,-2-4 0 0,3 3 0 16,-2 1 0-16,1 0 0 0,-2-2 0 0,2 1 0 0,0-1 0 0,2 1 0 15,1-4 0-15,0 4 0 0,-1-4 0 0,5 1 0 16,1 1 0-16,8-4 128 0,-8 5-128 0,8-5 0 16,-6 1 0-16,6-1 0 0,-8 4 0 0,8-4 128 15,0 0-128-15,0 0 0 0,0 0 0 0,0 0 0 16,0 0 0-16,0 0 0 0,0 0 0 0,0 0 0 15,0 0 0-15,10-1 0 0,-10 1 128 0,13-2-128 16,1-1 192-16,1-1-48 0,-3 1 0 0,3-2 0 16,0-2-16-16,4-1 0 0,-1 1 0 0,0-1 0 15,1 0-128-15,1 1 0 0,1-1 0 0,0 0 128 16,1-1-128-16,-1 1 0 0,4-2 0 0,-1 0 0 16,4-2 0-16,0 1 0 0,4 3 0 0,0-3 0 0,-1-1 0 15,1 1 128-15,0 0-128 0,-2 1 0 0,0 3 0 0,-2-1 0 16,-3 1 128-16,-2-2-128 0,-2 3 0 0,-2-1 0 15,-1 1 0-15,-1 1 0 0,-2-2 0 0,0 2 0 16,-2-1 0-16,-1 2 0 0,-3 0 0 0,1-1 0 16,-2 2 128-16,-8 3-128 0,0 0 0 0,0 0 0 15,9-3 144-15,-9 3-144 0,0 0 0 0,0 0 144 16,0 0-144-16,0 0 0 0,0 0 176 0,-6 6-176 16,-1 4 160-16,-4-2-160 0,0-2 128 0,0 1-128 15,-2-2 0-15,-2 2 0 0,1 2 0 0,-2-1 128 16,-2-2-128-16,-1 2 0 0,0 2 0 0,-2 1 0 15,-2-2 128-15,-2 0-128 0,-1 4 0 0,-2-1 0 16,0 3 0-16,-1-3 0 0,-2-2 0 0,2 0 128 16,1-1-128-16,1-2 0 0,-1 6 0 0,3-2 0 0,2-4 0 15,0 4 0-15,0-1 0 0,1 0 128 0,0-2-128 16,0-2 0-16,2 2 0 0,-2 0 0 0,1-2 0 0,2 0 0 16,3-2 0-16,0 2 0 0,2-1 0 0,1 0 0 15,2-3 0-15,3 0 0 0,-2-2 128 0,10 0-128 16,0 0 0-16,0 0 0 0,0 0 0 0,0 0 0 15,0 0 0-15,0 0 0 0,0 0 0 0,10-2 0 16,-3-1 144-16,4-1-144 0,3 0 128 0,1-1-128 16,1-4 160-16,0-1-160 0,3-1 192 0,2 1-192 15,0 0 144-15,1 0-144 0,1-1 0 0,-1 0 144 16,2-2-144-16,-1-2 0 0,4 4 144 0,2-1-144 16,2-2 0-16,0 0 0 0,1 1 0 0,1 2 0 15,1-4 0-15,-1 3 0 0,-1 0 0 0,-1 2 128 0,-2 2-128 0,-2 3 0 16,-4-6 0-16,-1 2 0 0,-1 1 0 0,-1 2 0 15,-2-1 0-15,-1 2 0 0,-3-3 0 16,-2 1 0-16,1 2 0 0,-1-1 0 0,-2 2 0 0,-1 1 0 16,-2-1 0-16,-7 4 128 0,0 0-128 0,0 0 0 15,0 0 128-15,0 0-128 0,0 0 0 0,0 0 144 16,0 0-144-16,0 0 0 0,-9 6 128 0,0 1-128 16,-4-2 0-16,1 2 0 0,-2-1 0 0,-1 1 0 15,0-2 128-15,-1 2-128 0,0 4 0 0,-3-3 0 16,-2-3 0-16,-1 2 0 0,0 0 0 0,-4 3 0 15,-2-1 0-15,-2 0 0 0,-4-2 0 0,-1 0 0 16,2 2 0-16,-2 1 0 0,1-1 128 0,1 1-128 16,1 0 0-16,1-1 0 0,1 0 0 0,0 0 0 0,0-2 0 0,1 1 0 15,-2 1 0-15,1 1 0 0,1 1 0 0,3-2 0 16,2-4 0-16,1 2 0 0,-3 1 0 0,6-1 0 16,-2 1 0-16,4-2 0 0,0-5 0 0,4 2 0 15,2 3 0-15,3-3 0 0,-1-1 0 0,10-2 0 16,0 0 0-16,0 0 0 0,0 0 0 0,0 0 0 15,0 0 0-15,0 0 0 0,0 0-144 0,0 0 144 16,12-2 0-16,2-3 0 0,0-2 0 0,2-1-128 16,2 1 128-16,3 0 0 0,2-5 0 0,1 2 0 15,3-1 0-15,1 1 0 0,3 1 0 0,0-1 0 16,-2-3 0-16,2 1 0 0,1 1 0 0,0-1 0 16,0 0 0-16,2 0 0 0,5 2 0 0,-4-1 0 15,2 1 0-15,1-1 0 0,-3-1 0 0,0 1 0 0,-1 1 0 0,-1 1 0 16,-5 1 0-16,-1 2 0 0,-2-3 0 0,-2 0 0 15,-2 1 0-15,-3 1 0 0,0-1 0 0,-1 0 0 16,1 2 0-16,-4 1 0 0,-3 2 0 0,-1 1 0 16,-1-2 0-16,-9 4 0 0,0 0 0 0,0 0 0 15,0 0 128-15,0 0-128 0,0 0 0 0,0 0 0 16,-4 9 0-16,-2 0 0 0,-4-1 0 0,-1 2 0 16,-3-2 0-16,-2 3-128 0,0 3 128 0,-2-2 0 15,-1-2 0-15,-3 0 0 0,0 1 0 0,-1 0 0 16,-2 0 0-16,-1-2 0 0,-2 1 0 0,-2 1 0 15,1 0 0-15,-3-1 0 0,0-1 0 0,1 0 0 16,1-1 0-16,1 0 0 0,-2 2 0 0,3 0 0 16,1-1 0-16,-1 0 0 0,1-4 0 0,2 3 0 0,-3 1 0 15,2-2 0-15,0 2 0 0,1-1 0 0,5-1 0 16,-1-2 0-16,3-1 0 0,1 0 0 0,2-2 0 16,4 1 0-16,2 2 0 0,9-5 0 0,0 0 0 0,-7 1 0 15,7-1 0-15,0 0 0 0,0 0 0 0,0 0 0 16,0 0 0-16,0 0 0 0,9-2 0 0,2-2 0 15,-1 1 0-15,3-3 0 0,3-2 0 0,1 0 0 16,1 2 0-16,2 0 0 0,-2-4 0 0,3-1 0 16,2-1 0-16,-1 1 0 0,3 0 0 0,0 0 0 15,1-1 0-15,2 0 128 0,2 1-128 0,0 0 0 16,1-1 0-16,1-2 0 0,0 2 0 0,0 2 0 16,1 2 0-16,-2-2 0 0,-4-1 0 0,-2 1 0 15,-1 1 0-15,-4 0 0 0,0 0 0 0,-2 1 128 16,-3-2-128-16,1 1 0 0,-4 1 0 0,0 3 0 0,-2-1 0 0,-1 2 0 15,-2-2 0-15,-7 6 0 0,7-4 0 16,-7 4 0-16,0 0 0 0,0 0 128 0,0 0-128 0,0 0 0 16,0 0 128-16,0 0-128 0,0 0 0 0,-8 9 128 15,-2-2-128-15,1 2 0 0,-3 0 0 0,0 0 0 16,-3 0 0-16,-1-1 0 0,1 1 0 0,-4 0 0 16,-2 0 0-16,-4 1 128 0,-1 0-128 0,0-1 0 15,-1 1 0-15,-1 0 0 0,1 0 0 0,2 0 144 16,-2 0-144-16,3-1 0 0,0 0 128 0,2-1-128 15,2 0 0-15,2 0 0 0,1-2 128 0,3 1-128 16,0-2 0-16,2 0 0 0,2-2 0 0,0-1 0 16,3-1 0-16,7-1 0 0,0 0 0 0,0 0-304 15,0 0 48-15,0 0-17856 0</inkml:trace>
  <inkml:trace contextRef="#ctx0" brushRef="#br0" timeOffset="-52155.81">15289 8797 5519 0,'0'0'496'15,"0"0"-496"-15,0 0 0 0,0 0 0 0,0 0 1632 0,0 0 224 16,0 0 64-16,0 0 0 0,-4-4-1088 0,4 4-224 16,0 0-32-16,-9-1-16 0,4 1-128 0,5 0-32 15,-8-3 0-15,8 3 0 0,0 0 176 0,0 0 48 16,-8 1 0-16,8-1 0 0,0 0 144 0,-7 0 48 15,7 0 0-15,0 0 0 0,-8-2-64 0,8 2-16 16,-9-1 0-16,9 1 0 0,-6-1-144 0,6 1-16 16,-8-1-16-16,8 1 0 0,0 0-128 0,0 0-32 15,0 0 0-15,0 0 0 0,0 0-48 0,0 0-16 16,0 0 0-16,0 0 0 0,0 0-64 0,0 0-16 16,0 0 0-16,0 0 0 0,0 0 48 0,0 0 0 15,0 0 0-15,10 3 0 0,-3 0-16 0,2-2 0 0,2 0 0 0,-2 1 0 16,1-2-48-16,1 4-16 0,0-1 0 0,1-1 0 15,1 1 0-15,0-1 0 0,2 1 0 0,1 2 0 16,6-2-48-16,1 0-16 0,-6-1 0 0,3 2 0 16,1 0 16-16,1 0 0 0,0 0 0 0,0 1 0 15,-4 0-176-15,2 0 0 0,0 2 144 0,0-2-144 16,-3-1 0-16,2-1 144 0,0 0-144 0,-1 0 0 16,1 3 128-16,-1-1-128 0,1-1 0 0,1 0 0 15,1 1 128-15,0 1-128 0,0 3 0 0,-1-2 0 16,-5-4 128-16,4-1-128 0,2 1 0 0,0 0 0 15,-4 0 128-15,1 0-128 0,-1-2 0 0,0 0 0 16,-1-1 160-16,1 3-160 0,-3-1 128 0,1 1-128 0,-2-1 128 0,0 0-128 16,0 1 0-16,-2-1 128 0,0 1-128 0,0-1 0 15,-2 3 0-15,0-4 128 0,-9-1-128 0,12-1 0 16,-4 1 144-16,-8 0-144 0,8 4 128 0,-8-4-128 16,9-2 128-16,-9 2-128 0,0 0 128 0,0 0-128 15,0 0 160-15,9 2-160 0,-9-2 192 0,0 0-64 16,0 0-128-16,0 0 192 0,0 0 0 0,0 0 0 15,0 0 0-15,0 0 0 0,0 0 32 0,0 0 0 16,0 0 0-16,-9-4 0 0,1-2-96 0,1 2-128 16,-1 1 176-16,-1-1-176 0,0 2 176 0,0 1-176 15,-2 0 160-15,1 0-160 0,-2-5 144 0,-1 3-144 16,-1 1 128-16,0-2-128 0,-2 0 128 0,1 0-128 16,-1-1 0-16,-3 2 128 0,-1-4-128 0,0 2 0 15,-1-1 0-15,0 1 128 0,-2-1-128 0,0 0 0 0,0-1 0 16,1 3 0-16,-3-1 128 0,1 2-128 0,-3-2 0 0,2-1 128 15,1-1-128-15,-3 3 0 0,1 1 0 0,1-1 0 16,-3-2 0-16,2 0 0 0,-2 2 128 0,2 0-128 16,-3 0 0-16,3 1 0 0,-1 0 0 0,2 0 0 15,2 2 0-15,2 0 0 0,1 0 0 0,4 0 0 16,-3 0 0-16,6 1 0 0,0 0 0 0,1 0 0 16,1-1 0-16,3 1 0 0,0 1 0 0,8-1 0 15,-7 0 0-15,7 0 0 0,0 0 0 0,0 0 0 16,0 0 0-16,0 0 0 0,0 0 0 0,0 0 0 15,0 0 0-15,0 0 0 0,9 2-128 0,1-1 128 16,1-2 0-16,-1 1 0 0,2 1 0 0,2 0 0 16,1-1 0-16,1 1 0 0,2 1 0 0,1 1 0 15,2 1 0-15,1 2 0 0,2-1 0 0,-1 0 0 0,3-2 0 0,2 2 0 16,-3 1 0-16,0-1 0 0,2 0 0 0,-3 0 0 16,0 0 0-16,0 0 0 0,1 2 0 0,1-2 0 15,-1 0 0-15,2 0 0 0,-1 1 0 0,1 0 0 16,-2 2 0-16,1-1 0 0,1-1 0 0,-1 0 0 15,-2 0 0-15,-1-1 0 0,0 0 0 0,-2 1 0 16,-3-4 0-16,0 1 0 0,-2 1 0 0,-1-1 0 16,-1 2 0-16,-2-1 0 0,-1-4 0 0,-1 2 0 15,-10-2 0-15,10 4 0 0,-10-4 0 0,11 4 128 16,-4-2-128-16,-7-2 0 0,0 0 128 0,0 0-128 16,0 0 128-16,0 0-128 0,0 0 128 0,0 0-128 15,0 0 0-15,0 0 128 0,0 0-128 0,0 0 160 0,-7-2-160 0,-1-3 160 16,-1 1-160-16,0 2 160 0,-1 0-160 0,-1-1 160 15,-1-7-160-15,-1 5 0 0,-1 3 144 16,-2-2-144-16,0-3 0 0,-2 0 144 0,-2 4-144 0,0-2 0 16,-2 0 128-16,1 0-128 0,-4 1 0 0,1 0 0 15,-1-4 0-15,0 2 0 0,0 2 0 0,-1-3 0 16,1-1 128-16,1 1-128 0,-2-2 0 0,1 3 0 16,0-3 128-16,0 2-128 0,1-2 0 0,-2 2 0 15,-1 1 0-15,2 0 0 0,-2-1 0 0,0-1 0 16,1 2 0-16,3 0 0 0,2 1 0 0,0 0 0 15,4 1 0-15,2-1 0 0,1 2 0 0,3 1 0 16,0 0 0-16,2-2 0 0,1 2 0 0,8 2 0 16,0 0 0-16,0 0 0 0,0 0 0 0,0 0 0 0,0 0 0 0,0 0 0 15,0 0-160-15,0 0 160 0,6 7 0 0,3 1-176 16,2-2 176-16,2 0-128 0,2-1 128 16,3 1 0-16,2-1-144 0,0 2 144 0,5 0 0 0,-1 2-144 15,2 0 144-15,2 0 0 0,-2 0 0 0,2 1 0 16,-1 1 0-16,2 0 0 0,-1-5 0 0,0 3 0 15,3 0 0-15,-1 0 0 0,2-2 0 0,2 1 0 16,-1 0 0-16,2-1 0 0,-1 1 0 0,-1 0 0 16,-1-3 0-16,-2 3 0 0,0 1 0 0,-4 0 0 15,0-4 0-15,-5-1 0 0,-2-1 0 0,0 0 128 16,0 0-128-16,-4-1 0 0,0-2 0 0,-3 0 0 16,0 0 128-16,-2 2-128 0,-10-2 0 0,8 2 144 15,-8-2-144-15,0 0 128 0,0 0-128 0,0 0 160 0,0 0-160 16,0 0 160-16,2-8-32 0,-5 3 0 0,-2-1 0 15,-1 1 0-15,-4-3 0 0,1 1 0 0,-2 1 0 0,-3 0 0 16,-1 2 0-16,0-3-128 0,-2 2 192 0,1 1-64 16,-5-2-128-16,0 1 0 0,-2-1 0 0,-3-1 128 15,-1 1-128-15,-1-1 0 0,1 1 0 0,-4 0 128 16,-1-2-128-16,1 2 0 0,1 1 0 0,1 1 0 16,0 0 0-16,1 0 0 0,1-3 128 0,4 2-128 15,-1 1 0-15,2-1 0 0,-3 0 0 0,3-2 0 16,-1-1 0-16,2 4 0 0,2 1 0 0,-2-1 0 15,1 1 0-15,4 1 0 0,0 1 0 0,4-1 0 16,1-1 0-16,1 2 0 0,1 1 0 0,9 0 0 16,0 0 0-16,0 0 0 0,0 0-144 0,0 0 144 0,0 0 0 15,0 0-192-15,7 8 192 0,1-3-160 0,1 0 160 16,2-1-192-16,4 1 192 0,4-1-192 0,-2 2 192 0,4-1-128 16,-1-1 128-16,3 2-128 0,4 2 128 0,-2-1 0 15,1 1 0-15,3 0-128 0,2-3 128 0,0 2 0 16,2 2 0-16,2-2 0 0,1 0 0 0,-1 2 0 15,-1-2 0-15,0 3 0 0,1-1 0 0,-4 0 0 16,-3 1 0-16,-4 0 0 0,-1-1 0 0,-1 0 0 16,-3 1 0-16,-1-3 0 0,-3-4 0 0,-1 2 0 15,-1 1 0-15,1-1 128 0,-6 0-128 0,1-3 0 16,-1-4 0-16,-8 2 128 0,0 0-128 0,0 0 0 16,0 0 128-16,0 0-128 0,0 0 176 0,0 0-48 15,0 0 0-15,0 0 0 0,-6-8 48 0,-1 3 0 16,-3 1 0-16,-1-3 0 0,-2-2 16 0,-2 0 0 15,0 1 0-15,-2-2 0 0,1-1-192 0,-3 1 192 0,-2 0-192 0,-2 2 192 16,1 0-192-16,-1 3 0 0,-1-1 0 0,-5-1 128 16,2-3-128-16,3 3 0 0,3 2 0 0,0-1 0 15,-1-1 0-15,3 1 0 0,4-1 0 0,2 4 0 16,2 1 0-16,0 0 0 0,3 0 0 0,8 2 0 16,-8-2 0-16,8 2 0 0,0 0 0 0,0 0 0 31,0 0-528-31,0 0 16 0,5 10 0 0,3-2 0 0,2-2-2320 15,5 1-464-15</inkml:trace>
  <inkml:trace contextRef="#ctx0" brushRef="#br0" timeOffset="-45716.14">17702 8259 12895 0,'0'0'272'0,"0"0"64"0,0 0 16 0,-4 3 32 0,4-3-384 0,0 0 0 15,0 0 0-15,0 0 0 0,-7 2 896 0,1 1 96 16,6-3 32-16,0 0 0 0,-3 3-832 0,3-3-192 16,0 0 0-16,0 0 0 0,0 0 864 0,0 0 128 15,0 0 32-15,0 0 0 0,0 0-704 0,0 0-144 16,0 0-32-16,4 6 0 0,5-2 288 0,1-2 48 0,0-1 16 0,1-1 0 15,1-1-80-15,1-1-16 0,3-3 0 0,0 2 0 16,3 1-144-16,3-3-16 0,-2-1-16 0,2-2 0 16,0 0-48-16,0 1-16 0,0-2 0 0,2 0 0 15,-1-1 48-15,2-1 16 0,3-2 0 0,-1 2 0 16,1 2 16-16,0 0 0 0,-3-2 0 0,0 2 0 16,0 0-48-16,-1 1 0 0,-2-1 0 0,-1 3 0 15,-2-1 0-15,-3 3 0 0,-1 0 0 0,-3-1 0 16,-1-1 32-16,-2 2 0 0,-9 4 0 0,10-3 0 15,-10 3 112-15,0 0 32 0,0 0 0 0,0 0 0 16,0 0 128-16,0 0 16 0,0 0 16 0,0 0 0 16,0 0-192-16,0 0-32 0,-11 1-16 0,1 1 0 0,0 0-128 15,-3 1-32-15,-2 2 0 0,0-2 0 16,-2-1-128-16,0 2 192 0,-1 0-192 0,-3 2 192 0,1 0-192 0,0 0 160 16,-7-1-160-16,2 1 160 0,1 2-32 0,-3 2 0 15,3-2 0-15,1 0 0 0,1-4-128 0,0 4 192 16,1 2-192-16,-3-4 192 0,2 0-192 0,-1-3 0 15,1 0 0-15,0 3 128 0,0-1-128 0,2 2 0 16,1 0 0-16,2-4 0 0,0-1 128 0,4 1-128 16,2 2 0-16,3-2 128 0,8-3-128 0,0 0 0 15,0 0 0-15,0 0 0 0,0 0 0 0,0 0 0 16,0 0 144-16,0 0-144 0,0 0 144 0,10-3-144 16,2-2 192-16,-1 1-192 0,4 0 160 0,1-3-160 15,1 0 128-15,2 1-128 0,1-1 128 0,1 3-128 16,1-3 128-16,-2 0-128 0,1-4 0 0,1 1 0 0,1 1 128 0,0-1-128 15,0-2 0-15,3 1 0 0,2 0 144 16,2 2-144-16,-4 0 0 0,3 2 128 0,-2-1-128 0,0 0 0 16,-3 2 0-16,0-1 0 0,-3 0 0 0,-4 3 0 15,-1 2 0-15,-4 0 128 0,-2-1-128 16,-1 2 0-16,-9 1 0 0,10 0 0 0,-10 0 0 0,0 0 0 16,0 0 0-16,0 0 0 0,0 0 0 0,0 0 0 15,0 0 0-15,-3 11 144 0,-2-2-144 0,-3 1 0 16,-2-5 160-16,-1 2-160 0,-4 2 128 0,-4 1-128 15,-2 1 192-15,0-1-32 0,-5 3-16 0,-2-2 0 16,-1-1-144-16,-1 2 0 0,3 2 0 0,-2 2 0 16,1-2 0-16,2 0 0 0,1 0 0 0,-3 0 0 15,3-3 128-15,0-1-128 0,-3-2 128 0,4 0-128 16,2 1 0-16,0-3 128 0,1 0-128 0,3-1 0 0,5 1 144 16,1 1-144-16,1-3 160 0,1-1-160 0,10-3 128 0,0 0-128 15,0 0 0-15,0 0 0 0,0 0 176 0,0 0-176 16,0 0 192-16,10-9-192 0,-1 2 192 0,4-1-64 15,1-1 0-15,3 0-128 0,2 0 176 0,3-1-176 16,-3-1 160-16,5 0-160 0,-1-3 128 0,1 1-128 16,0-1 0-16,2 0 144 0,0 0-144 0,2-3 0 15,3 1 0-15,0 3 0 0,-1-1 0 0,-1 1 128 16,0 0-128-16,0-1 0 0,-3 4 0 0,-2 2 0 16,-3-1 128-16,-3 1-128 0,-3 0 0 0,-1 3 0 15,-2 2 0-15,-1-1 128 0,-2 0-128 0,-9 4 0 16,0 0 0-16,9-1 0 0,-9 1 0 0,0 0 0 0,0 0 0 15,0 0 0-15,0 0 128 0,0 0-128 0,0 0 0 16,-5 10 128-16,-4-3-128 0,-1 2 0 0,-1 0 144 0,-3 0-144 16,-2-3 0-16,-1 3 0 0,-4 2 0 0,-4 0 128 15,-1-1-128-15,-1 2 0 0,-3 1 0 0,0 1 128 16,2-3-128-16,-1 1 0 0,3 1 0 0,0-2 0 16,3-1 0-16,3 0 0 0,-2-3 0 0,4 1 0 15,0 0 0-15,2-3 0 0,0 0 0 0,2-1 128 16,1 1-128-16,2-1 0 0,2-1 0 0,0-1 0 15,9-2 0-15,0 0 0 0,-7 3 0 0,7-3 0 16,0 0 0-16,0 0 0 0,0 0 0 0,0 0 0 16,14-5 0-16,-2 1 0 0,2-1 0 0,1-2 0 15,1-1 0-15,1-4 0 0,2-1 0 0,-1 2 0 16,0 1 0-16,3-1 0 0,1-3 0 0,3-2 0 16,1 2 0-16,3 0 0 0,2-2 0 0,1 2 0 0,-1-5 0 0,1 3 0 15,0 2 0-15,-2 1 0 0,-4 1 0 0,-1 1 0 16,-2 0 0-16,-3 1 0 0,-3 3 0 0,-2 0 0 15,-3-1 0-15,-1 4 0 0,-1 3 0 0,-10 1 0 16,0 0 0-16,0 0 0 0,0 0 0 0,0 0 0 16,0 0 0-16,0 0 0 0,-2 7-160 0,-4 2 160 15,-2 0-192-15,-1 0 192 0,-5 1-176 0,-3 1 176 16,-4 0-160-16,-3 3 160 0,-4 5-144 0,-3 1 144 16,-5-2-128-16,-2 3 128 0,-1-2 0 0,0 1-160 15,2 1 160-15,4-3 0 0,2-2 0 0,1-2 0 16,-1-1 0-16,4-1 0 0,0-2 0 0,4-1 0 15,2-1 0-15,2-3 0 0,3 0 0 0,2-2 0 0,2 0 0 16,3-1 0-16,9-2 0 0,0 0 128 16,0 0-128-16,0 0 0 0,0 0-192 0,0 0-144 0,10-1-32 0,4 0 0 31,6-1-1760-31,-4 1-368 0,3 0-64 0</inkml:trace>
  <inkml:trace contextRef="#ctx0" brushRef="#br0" timeOffset="-43535">17592 8887 6447 0,'-15'-6'272'0,"8"3"80"0,7 3-352 0,-9-4 0 15,0-4 0-15,1 3 0 0,2 0 2048 0,6 5 352 16,-8-3 64-16,2-3 16 0,0 0-1648 0,6 6-320 15,0 0-64-15,-5-7 0 0,-1-2 224 0,6 9 48 16,0 0 16-16,0 0 0 0,0 0 0 0,-4-4 0 16,4 4 0-16,0 0 0 0,0 0-256 0,0 0-48 15,0 0-16-15,0 0 0 0,0 0-160 0,0 0-16 16,0 0-16-16,0 0 0 0,0 0 64 0,0 0 16 16,0 0 0-16,11 0 0 0,-4 1 80 0,2 0 0 15,-9-1 16-15,11 1 0 0,-1 0-48 0,1 3-16 16,1-3 0-16,0 0 0 0,4-2 32 0,-1 2 0 15,0 2 0-15,2 0 0 0,2 0-128 0,-1 1-32 16,3 2 0-16,2 0 0 0,-3 0-48 0,2-1-16 0,0 2 0 0,1 0 0 16,-1 1-144-16,0-2 160 0,-2-1-160 0,0 3 160 15,-3 1-32-15,2-1 0 0,0 2 0 0,-2-3 0 16,0-4 48-16,2 3 0 0,0-2 0 0,0 2 0 16,-1 0 0-16,2-1 0 0,-1-6 0 0,0 5 0 15,-2 3-16-15,-2 1 0 0,-1-1 0 0,1-2 0 16,-2-2 0-16,0-1 0 0,-3 0 0 0,0-1 0 15,0-1-160-15,-10 0 128 0,0 0-128 0,8 1 128 16,-8-1-128-16,0 0 192 0,0 0-192 0,0 0 192 16,0 0 16-16,0 0 16 0,0 0 0 0,0 0 0 15,0 0 16-15,0 0 0 0,0 0 0 0,0 0 0 16,-8 2-48-16,-2-2-16 0,1-2 0 0,-1 1 0 16,-2-2-16-16,1 1 0 0,1-3 0 0,-4 2 0 15,-6-3-16-15,2 1 0 0,2-3 0 0,-1 3 0 0,0 1-16 16,-2 1-128-16,0 0 192 0,1-4-64 0,0-3-128 0,0 4 160 15,-1 2-160-15,0 0 160 0,-2-4-160 0,0 1 0 16,-2 0 0-16,0 2 128 0,0 0-128 0,-1 1 0 16,-2-2 0-16,2 1 128 0,-2-2-128 0,5 3 0 15,0-1 0-15,2 1 0 0,-1-2 0 0,4 2 0 16,1 0 0-16,1-1 0 0,3 0 0 0,3 1 0 16,-2 0 0-16,4 2 0 0,6 2 0 0,-9-1 0 15,9 1 0-15,0 0 0 0,0 0 0 0,0 0 0 16,0 0-144-16,0 0 144 0,0 0 0 0,0 0-160 15,0 0 160-15,6 7-128 0,-6-7 128 0,12 6 0 16,0-1-144-16,0 1 144 0,6 2 0 0,-1-2 0 16,2 1-144-16,-1-2 144 0,0 0 0 0,2 1 0 15,3 2 0-15,1 0 0 0,4-2 0 0,-4 2 0 0,-1 0 0 0,0-2 0 16,0 0 0-16,1 2 0 0,-1 0 0 0,-4 1 0 16,0 0 0-16,1 0 0 0,0-2 0 15,0 1 0-15,-2 0 0 0,1 0 0 0,0-1 0 0,-3-2 0 16,2 0 128-16,-3 1-128 0,-2-2 0 0,2-1 0 15,-4-4 144-15,0-1-144 0,-3 1 128 0,-8 1-128 16,0 0 144-16,8 1-144 0,-8-1 160 0,0 0-160 16,0 0 192-16,0 0-48 0,0 0-16 0,0 0 0 15,0 0 64-15,0 0 16 0,0 0 0 0,-8-2 0 16,-4 0-16-16,0-2 0 0,0-1 0 0,-1-1 0 16,1 1-48-16,-5-2-16 0,-2 0 0 0,1 0 0 15,0-1 0-15,1 3-128 0,-2 3 192 0,0-5-64 16,1-4-128-16,0 1 192 0,0 3-192 0,1 0 192 0,-2-3-192 0,-1 1 0 15,1 2 144-15,-1 1-144 0,1-1 0 16,-1 1 128-16,2-2-128 0,0 1 0 0,0 1 0 0,3 1 0 16,1 3 0-16,0-1 0 0,2-2 0 0,4 2 0 15,1 0 0-15,7 3 0 0,0 0 0 0,0 0 0 16,0 0 0-16,-7-2 0 0,7 2 0 0,0 0 0 16,0 0 0-16,0 0-128 0,0 0 128 0,9 3 0 15,1 1-144-15,2 1 144 0,1-1 0 0,3 1-144 16,1 2 144-16,3-1 0 0,3-2-128 0,-2 2 128 15,1 4 0-15,0-3 0 0,1 2 0 0,0 0-128 16,0-1 128-16,2 0 0 0,-1 0 0 0,0 1 0 16,2 0 0-16,0 1 0 0,0-3 0 0,1 3 0 15,-1 2 0-15,-2-2 0 0,0-4 0 0,-3-1 0 16,-1-4 0-16,-1 5 0 0,-4 5 0 0,-1-4 0 0,-1-3 0 0,-2 0 0 16,-2 3 0-16,0-2 0 0,-9-5 0 0,11 5 0 15,-11-5 128-15,0 0-128 0,6 5 0 0,-6-5 144 16,0 0-144-16,0 0 128 0,0 0-128 0,0 0 128 15,-4-6-128-15,1 0 192 0,-6 1-192 0,2 0 192 16,-4 2-192-16,-1-2 160 0,-3 2-160 0,-1-3 160 16,-3-4-160-16,0 1 128 0,2 1-128 0,-5 0 128 15,-2 0-128-15,-2-2 0 0,3-3 144 0,0 2-144 16,-2 1 0-16,2 0 0 0,1-2 0 0,1 2 128 16,0 1-128-16,1 0 0 0,2 0 0 0,1 1 0 15,0 0 0-15,2 1 0 0,1 2 0 0,2 0 0 16,2 2 0-16,-1 1 0 0,1 0 0 0,2 1 0 0,8 1 0 0,0 0 0 15,-7 1-144-15,7-1 144 0,0 0 0 0,0 0-144 16,0 0 144-16,10 6 0 0,2 0-192 0,3 1 192 16,1 2-192-16,3-1 192 0,2-5-176 0,1 3 176 15,1 3-160-15,2-1 160 0,3-1-128 0,3 2 128 16,2 0 0-16,1-1-144 0,1 3-16 0,0-1 0 16,-2-1 0-16,-1 1 0 15,-2-3-368-15,-4 2-80 0,-3 2-16 0,-2-2 0 16,-3-3-2096-16,-3-1-416 0</inkml:trace>
  <inkml:trace contextRef="#ctx0" brushRef="#br0" timeOffset="-40664.31">19548 8132 2751 0,'0'0'128'0,"0"0"16"0,0 0-144 0,0 0 0 16,0 0 0-16,0 0 0 0,0 0 2240 0,0 0 400 0,0 0 96 0,0 0 16 15,0 0-1520-15,-6 7-288 0,3-2-64 0,3-5-16 16,0 0-16-16,0 0 0 0,0 0 0 0,0 0 0 16,0 0-112-16,0 0-32 0,0 0 0 0,0 0 0 15,0 0-16-15,0 0-16 0,0 0 0 0,0 0 0 16,0 0 16-16,0 0 0 0,0 0 0 0,0 0 0 16,0 0-112-16,0 0-32 0,0 0 0 0,0 0 0 15,12 0-160-15,-2 0-48 0,0 3 0 0,-2-6 0 16,2 0-48-16,2-1-16 0,-1 0 0 0,3 0 0 15,-1-3-48-15,1 2-16 0,2-1 0 0,-1 1 0 16,-1-3-48-16,2 2-16 0,0 0 0 0,1 1 0 0,-2-1-144 16,2-2 192-16,-1 2-192 0,2-1 192 0,1 2-192 15,0-1 160-15,2 1-160 0,1-2 160 0,-4 1-160 0,-1 1 160 16,-1 3-160-16,-1-2 160 0,-2-2-160 0,-2 2 0 16,-1 0 0-16,0 2 0 0,-2 0 128 0,-8 2-128 15,8-3 0-15,-8 3 128 0,0 0-128 0,0 0 160 16,0 0-160-16,0 0 160 0,0 0 32 0,0 0 0 15,0 0 0-15,0 0 0 0,-8 2-64 0,1 1 0 16,1 0 0-16,-3 1 0 0,-2 0 32 0,1 1 0 16,0 0 0-16,-2 1 0 0,-2-1-160 0,-2 3 192 15,-3-1-192-15,2 0 192 0,0-1-192 0,1 0 128 16,-2 2-128-16,2 1 128 0,-1-2-128 0,2 1 0 16,1-2 144-16,-1 1-144 0,0 2 128 0,-1-1-128 15,1-3 128-15,0 2-128 0,-1-1 0 0,2 2 144 0,-1-3-144 16,-1-2 0-16,1 5 144 0,2-1-144 0,-1 1 0 0,3-4 144 15,0-1-144-15,1 0 0 0,2 2 0 0,0 0 0 16,1-2 0-16,7-3 0 0,0 0 0 0,0 0 0 16,0 0 0-16,0 0 0 0,0 0 0 0,0 0 0 15,0 0 144-15,0 0-144 0,0 0 160 0,0 0-160 16,0 0 192-16,0 0-64 0,11-4-128 0,0-1 192 16,-2 1-192-16,2-3 128 0,1 2-128 0,3-2 0 15,-4 1 128-15,4 0-128 0,3 2 0 0,-2-4 144 16,1-4-144-16,1 2 0 0,1 1 0 0,0-1 0 15,1-1 0-15,-2 2 0 0,4-2 128 0,2 0-128 16,5 2 0-16,-2-1 0 0,2 0 0 0,-1-1 0 16,-2 2 0-16,-2 2 0 0,0 1 0 0,-1 0 0 0,-2 1 0 15,-2 0 0-15,-1 2 0 0,-3 0 128 0,-2-1-128 0,-1 2 0 16,-4 1 0-16,-8 1 0 0,0 0 0 0,8 0 0 16,-8 0 0-16,0 0 0 0,0 0 128 0,0 0-128 15,0 0 0-15,0 0 128 0,-10 6-128 0,-1-1 0 16,-1 1 144-16,-2-1-144 0,-3 1 128 0,-3-1-128 15,-2 2 160-15,0 0-160 0,-1 2 144 0,-3 0-144 16,-4-1 128-16,-1 1-128 0,-1 0 144 0,4 1-144 16,1 0 160-16,3-1-160 0,2-3 160 0,-1 1-160 15,1 1 160-15,1 0-160 0,1-1 144 0,0 1-144 16,1-1 128-16,0-3-128 0,2-2 0 0,5-2 128 16,0-1-128-16,3 1 0 0,3 1 0 0,6-1 0 15,0 0 0-15,0 0 0 0,0 0 0 0,0 0 128 16,14-3-128-16,3-3 0 0,5 2 128 0,1-4-128 0,1 0 0 15,1-2 128-15,3-2-128 0,2-2 0 0,1 0 0 0,4 1 0 16,3 0 0-16,2-1 0 0,-2 0 128 0,4 1-128 16,2 0 0-16,-1 2 0 0,-6 2 0 0,-3 0 0 15,-2 3 0-15,-4-2 0 0,-4 2 0 0,-4 0 0 16,-5 0 0-16,-1 4-256 0,-1-1 64 0,-5 1 16 31,-8 2-336-31,0 0-80 0,0 0-16 0,0 0 0 16,0 0-2592-16,0 8-528 0</inkml:trace>
  <inkml:trace contextRef="#ctx0" brushRef="#br0" timeOffset="-39283.37">19695 8900 2751 0,'0'0'128'0,"0"0"16"0,0 0-144 0,0 0 0 16,0 0 0-16,0 0 0 0,-7-4 2064 0,7 4 384 15,0 0 80-15,0 0 16 0,-8-7-1472 0,-1 3-304 16,3 0-48-16,6 4-16 0,0 0 128 0,0 0 0 16,-7-3 16-16,7 3 0 0,0 0-16 0,0 0 0 15,-8 0 0-15,8 0 0 0,0 0 0 0,0 0-16 16,0 0 0-16,0 0 0 0,0 0-288 0,0 0-48 15,0 0-16-15,0 0 0 0,0 0-32 0,10 0-16 16,-10 0 0-16,12 0 0 0,-1-1-48 0,1 1-16 0,-4 2 0 0,2 0 0 16,-1 1 32-16,1 0 16 0,0-1 0 0,1 1 0 15,0 0-128-15,3 1-16 0,-1 2-16 0,1-3 0 16,1 0-32-16,2 0 0 0,0 1 0 0,1 1 0 16,0 3-16-16,3-3 0 0,-2-1 0 0,2-1 0 15,1-1 16-15,-2 4 0 0,-1 0 0 0,-1-1 0 16,3-5-80-16,-4 4-128 0,-2 2 176 0,0-1-176 15,-1 0 144-15,-2-1-144 0,-1 1 0 0,-1-1 144 16,-10-4-144-16,11 2 192 0,-2 0-192 0,-9-2 192 16,0 0-48-16,10 1 0 0,-10-1 0 0,0 0 0 15,0 0 48-15,0 0 0 0,0 0 0 0,0 0 0 16,0 0 16-16,0 0 16 0,0 0 0 0,-10-1 0 0,0-1-48 16,0 2-16-16,0-2 0 0,1 0 0 0,-4-3 32 0,0 2 0 15,-1 0 0-15,-2-3 0 0,0-2 0 0,-1 0 0 16,1 1 0-16,-1 0 0 0,2 1-64 0,-5 1-128 15,-3 1 192-15,0-2-64 0,0-1-128 0,2 0 160 16,-4 3-160-16,5-3 160 0,-2 1-160 0,2-1 0 16,1 1 144-16,2 1-144 0,-2 1 0 0,1-1 0 15,2 1 0-15,-2-1 128 0,2 2-128 0,-1-1 0 16,1-2 0-16,1 2 0 0,1 4 0 0,1-1 0 16,0-2 0-16,4 1 0 0,0-1 0 0,2 1 0 15,7 2 0-15,-10 0 0 0,10 0 0 0,0 0-128 16,0 0 128-16,0 0 0 0,0 0 0 0,0 0-128 15,0 0 128-15,9 4 0 0,-1-1-128 0,4 1 128 16,2 1-128-16,2 1 128 0,0-2 0 0,2 5-160 0,1-2 160 16,3 2 0-16,-3-4 0 0,1 1-128 0,2 3 128 15,-1 0 0-15,3-1 0 0,-1-2 0 0,4 0 0 0,3 2 0 16,-1 3 0-16,2 0 0 0,-2 0 0 0,1 0 0 16,0-3 0-16,-2 2 0 0,-2 5 0 0,0-4 0 15,-2-5 0-15,-1 3 0 0,-5 2 0 0,1-2 0 16,-1-5 128-16,-2 1-128 0,-2-2 0 0,0 3 0 15,-2 0 128-15,-3-3-128 0,0 4 0 0,1-4 144 16,-10-3-144-16,0 0 192 0,7 5-192 0,-7-5 192 16,0 0-32-16,0 0 0 0,0 0 0 0,0 0 0 15,0 0 32-15,-3-9 16 0,-1-3 0 0,-4 3 0 16,-3 3-16-16,0-4-16 0,-4 1 0 0,0-2 0 16,-2 1-48-16,-1 0-128 0,-3 0 192 0,0 0-64 15,-3-4-128-15,-1 2 160 0,-3 1-160 0,3 0 160 0,1 0-160 16,-2 1 0-16,-2 0 0 0,2 0 128 0,0 0-128 0,2 1 0 15,3 1 0-15,2 3 0 0,1-3 0 0,3 4 0 16,2 1 0-16,1-2 0 0,3 0 0 0,1 1 0 16,8 4 0-16,0 0 0 0,-9 0 0 0,9 0-176 15,0 0 176-15,0 0-128 0,0 0 128 0,0 0-128 16,2 9 128-16,4-1-128 0,-6-8 128 0,9 8-160 16,2 1 160-16,2-1-160 15,1-1-224-15,2 2-64 0,0-2 0 0,3 1 0 16,1 0-2368-16,1-1-496 0,3-1-80 0,-1-3-32 0</inkml:trace>
  <inkml:trace contextRef="#ctx0" brushRef="#br0" timeOffset="-37821.12">21376 8055 9615 0,'-10'5'416'0,"10"-5"96"0,-9 2-512 0,1 1 0 0,-3-1 0 0,2 2 0 16,0-1 784-16,-2-1 48 0,1-1 16 0,0 2 0 16,1 0 224-16,3-1 32 0,-3 0 16 0,2 2 0 15,1-3-32-15,6-1-16 0,-9 3 0 0,9-3 0 16,-6 3-160-16,6-3-16 0,0 0-16 0,0 0 0 16,0 0-192-16,0 0-48 0,0 0 0 0,0 0 0 15,0 0-160-15,0 0-32 0,8 5-16 0,3-4 0 16,-1-2-48-16,4 0-16 0,4-3 0 0,-2 1 0 15,-1-5-16-15,2 2 0 0,4-1 0 0,2 0 0 0,1 0-96 0,2-2 0 16,-1 0-16-16,1 0 0 0,-1 1-96 0,-1-1-16 16,1 0 0-16,-3 0 0 0,-1-1 16 0,0 1 0 15,0 0 0-15,0 0 0 0,-2-3-16 0,-2 2 0 16,-1 1 0-16,1-1 0 0,-2 5 0 0,-1-1-128 16,-3-1 192-16,-3 2-64 0,-8 5 0 0,9-4 0 15,-9 4 0-15,0 0 0 0,0 0-128 0,0 0 192 16,0 0-192-16,0 0 192 0,0 0-192 0,-10 0 160 15,0 3-160-15,0 1 160 0,-4 1-160 0,0 1 0 16,-2 1 144-16,0 2-144 0,-5 1 0 0,1 1 0 0,0 0 0 16,2 0 0-16,-4-2 0 0,0 1 144 15,-1 0-144-15,-2-1 0 0,-2 0 128 0,-2 0-128 16,-3-2 0-16,4 1 0 0,0-1 0 0,2-1 160 0,-3 0-160 16,4-1 128-16,3 1-128 0,3-2 128 0,2-1-128 0,4 0 128 15,-1-3-128-15,4 1 128 0,4 0-128 0,6-1 128 16,0 0 48-16,0 0 0 0,0 0 0 0,0 0 0 15,0 0-48-15,0 0 0 0,0-7 0 0,3 1 0 16,4 1-128-16,3 1 0 0,2-1 0 0,2-2 128 16,3-2-128-16,-1 0 0 0,1 0 0 0,1-1 128 15,4 1-128-15,1-2 0 0,4 0 0 0,-2 0 0 16,3 2 0-16,-1-2 0 0,1 0 0 0,-4 2 0 16,-1-1 0-16,0 0 0 0,0 0 0 0,-3-1 0 15,1-1 0-15,0 1 0 0,-3 0 128 0,1 1-128 16,-4 0 0-16,1 2 0 0,-1 0 144 0,-3 2-144 0,-1 2 0 0,-3 0 128 15,1 2-128-15,-9 2 0 0,0 0 0 0,0 0 128 16,0 0-128-16,0 0 0 0,0 0 0 0,-6 9 0 16,-1-1 0-16,0 1 0 0,0-3 0 0,0 1 0 15,-4 0 0-15,0 0 0 16,0 3-464-16,1 0-16 0,-2-1 0 0,1 1 0 16,-2 1-1904-16,2 0-384 0,-3 0-80 0</inkml:trace>
  <inkml:trace contextRef="#ctx0" brushRef="#br0" timeOffset="-36980.19">21365 8743 14111 0,'0'0'624'0,"0"0"128"0,-7-3-608 0,7 3-144 16,-7-3 0-16,7 3 0 0,0 0 880 0,0 0 144 0,0 0 16 0,0 0 16 15,0 0-320-15,0 0-64 0,-5-3-16 0,5 3 0 16,0 0-112-16,0 0-32 0,0 0 0 0,0 0 0 15,0 0 128-15,0 0 32 0,0 0 0 0,0 0 0 16,10 0-32-16,0 0-16 0,0 2 0 0,0-1 0 16,1-1-96-16,-2 0-16 0,0 1 0 0,5 2 0 15,1 0-64-15,0 0-32 0,3 1 0 0,-1 0 0 16,-1 0-80-16,1 2-16 0,0-3 0 0,1 3 0 16,0-1-48-16,0 2-16 0,1-1 0 0,-1 1 0 15,3 0-48-15,0-3-16 0,2 1 0 0,-1 2 0 16,-1 1-48-16,2-1-16 0,-2 1 0 0,2 0 0 15,0 0 0-15,-1 0 0 0,-1 2 0 0,-1 0 0 0,-1-3 32 0,-2-2 0 16,-1 1 0-16,-2 0 0 0,-1 1-160 0,-1-2 0 16,1-1 0-16,-4 0 0 0,1 1 0 0,0-1 0 15,-10-4 176-15,10 3-176 0,-10-3 192 0,11 4-48 16,-1 0-16-16,-10-4 0 0,0 0 0 0,8 0-128 16,-8 0 192-16,0 0-64 0,0 0-128 0,0 0 128 15,0 0-128-15,0 0 128 0,10 4-128 0,-10-4 0 16,0 0 0-16,0 0 128 0,0 0-128 0,0 0 0 15,0 0 0-15,0 0 128 0,0 0-288 0,0 0-64 16,0 0-16-16,0 0 0 16,0 0-672-16,0 0-144 0,0 0-32 0,0 0 0 15,-9 7-1984-15,9-7-384 0</inkml:trace>
  <inkml:trace contextRef="#ctx0" brushRef="#br0" timeOffset="-36573.18">21892 8777 14735 0,'-6'-4'1312'0,"6"4"-1056"0,0 0-256 0,0 0 0 16,0 0 1600-16,0 0 256 0,0 0 48 0,0 0 16 15,0 0-1568-15,0 0-352 0,0 0 0 0,0 0 0 16,0 0 320-16,9 0 80 0,-9 0 16 0,12 3 0 15,-3 0 368-15,1 3 80 0,-1 0 16 0,1 1 0 16,-1-1-112-16,5 2 0 0,-3 0-16 0,2 2 0 16,0 1-80-16,1 2-16 0,1-3 0 0,0 1 0 0,2-1-32 0,0 2-16 15,1 3 0-15,2 0 0 0,0-1-128 0,5 1-32 16,0 3 0-16,-4-1 0 0,-6 1-96 0,0-3-32 16,-1-2 0-16,-2 0 0 0,-1 2-128 0,-2-1-16 15,-3-5-16-15,0 4 0 0,-4 3 96 0,-2-4 32 16,-2-2 0-16,-1-1 0 0,0-2 160 0,-4 3 16 15,-3 0 16-15,-3-2 0 0,-2-4-96 0,-2 3 0 16,-9-1-16-16,1 1 0 0,0 0-144 0,-3-3-32 16,2 0 0-16,2 1 0 0,-1-1-192 0,3 1 128 15,-2-2-128-15,0 0 0 0,-5-1 0 0,2 1-160 16,-1 0 0-16,1-2 0 16,-1-1-1952-16,1 2-384 0,4 0-64 0</inkml:trace>
  <inkml:trace contextRef="#ctx0" brushRef="#br0" timeOffset="-35464.18">13830 8966 6447 0,'0'0'576'0,"-6"-5"-576"0,6 5 0 0,-5-5 0 16,3 0 1152-16,2 5 128 0,-5-7 32 0,5 7 0 15,0 0-320-15,-1-8-64 0,-1 3-16 0,2 5 0 16,0-7 64-16,0 7 16 0,0 0 0 0,0 0 0 16,-1-6-96-16,1 6-32 0,0 0 0 0,0 0 0 15,0 0-80-15,0 0-16 0,0-6 0 0,0 6 0 16,0 0-224-16,0 0-48 0,0 0-16 0,0 0 0 16,0 0 48-16,9-3 16 0,-9 3 0 0,9-2 0 15,1 1 32-15,0 1 0 0,-2 1 0 0,2-1 0 16,0-1-64-16,1 1 0 0,0 2 0 0,2 0 0 15,2-1-80-15,1 1-32 0,-1 3 0 0,2 0 0 16,1 1-48-16,1 0-16 0,0 0 0 0,2-2 0 16,-4 2-80-16,3-2 0 0,-1 2-16 0,2 0 0 15,-2 1 32-15,2 1 16 0,1-3 0 0,-1 2 0 0,-1-2 32 16,1 0 0-16,-3-2 0 0,1 1 0 0,0 4-112 0,1-1-16 16,-3-2 0-16,2 2 0 0,0-3-64 0,0 0 0 15,-1 0-128-15,-1-2 192 0,0-2-192 0,0 2 144 16,-4 1-144-16,0 1 128 0,-5-5-128 0,-8 1 160 15,11 0-160-15,-1 2 160 0,-10-2-160 0,9 3 0 16,-9-3 144-16,0 0-144 0,0 0 0 0,0 0-320 16,0 0 64-16,-6 5 16 15,-4-2-2080-15,-1 0-432 0,-4 0-64 0,-3 0-11280 0</inkml:trace>
  <inkml:trace contextRef="#ctx0" brushRef="#br0" timeOffset="-34840.59">12352 8830 12783 0,'0'0'560'0,"0"0"128"0,0 0-560 0,-5 0-128 16,5 0 0-16,0 0 0 0,0 0 288 0,0 0 32 15,-8-5 0-15,8 5 0 0,0 0 128 0,0 0 16 16,0 0 16-16,0 0 0 0,0 0 320 0,0 0 64 16,0 0 16-16,0 0 0 0,0 0 208 0,0 0 64 15,0 0 0-15,0 0 0 0,0 0-336 0,0 0-64 16,0 0-16-16,0 0 0 0,0 0 112 0,10 0 32 15,-10 0 0-15,12 4 0 0,-2-1-64 0,1 1-16 0,0 1 0 0,2 1 0 16,-2 1-240-16,1 1-48 0,2-1-16 0,-1 0 0 16,0 0-176-16,-1-1-48 0,2 0 0 0,2 1 0 15,0 3-32-15,3-1-16 0,-1-3 0 0,1 2 0 16,1 4-32-16,2 2 0 0,-1-1 0 0,3-1 0 16,-2-1-16-16,0-1-16 0,0 2 0 0,0-1 0 15,0 1-32-15,-1 0 0 0,-1 0 0 0,1 0 0 16,-3-2-128-16,-1 2 128 0,1-2-128 0,-2-1 128 15,1-1-128-15,-1-1 160 0,1 1-160 0,-2 0 160 16,1-4-160-16,-1 1 128 0,0 0-128 0,-1-2 128 16,-2-3-128-16,-1 0 0 0,0-3 0 0,-1 2 0 15,-2 1-1232-15,-8 0-288 0,8-5-48 16,-8 5-8656-16,0 0-1728 0</inkml:trace>
  <inkml:trace contextRef="#ctx0" brushRef="#br0" timeOffset="-34173.98">10841 8907 13695 0,'0'0'608'0,"0"0"128"0,0 0-592 0,0 0-144 16,0 0 0-16,0 0 0 0,0 0 1088 0,0 0 176 15,0 0 32-15,0 0 16 0,0 0-288 0,0 0-64 16,0 0-16-16,0 0 0 0,0 0-128 0,8 4-32 16,-8-4 0-16,12 3 0 0,-3 0-80 0,1 0-32 15,1-3 0-15,-2 2 0 0,4 0 32 0,0 2 0 16,1-1 0-16,1-2 0 0,1-3-128 0,1 4 0 16,1 4-16-16,0-1 0 0,0 1-176 0,2-1-16 15,0 2-16-15,1 0 0 0,1 3-96 0,0 0 0 16,2 0-16-16,0-1 0 0,4-1 16 0,-3-1 16 15,1 2 0-15,0-1 0 0,-1-3-16 0,1 0-16 16,1-1 0-16,-2 0 0 0,-3 0-48 0,1-1-16 0,-3 0 0 16,0 3 0-16,-3 6-176 0,-1-3 0 0,-2-5 0 0,-1 2 0 15,-1 2 0-15,-1-1 0 0,-3-1 0 0,1-3 128 16,-9-3-128-16,8 2 0 0,-8-2 0 0,8 3 128 31,-8-3-448-31,0 0-112 0,0 0-16 0,0 0 0 16,0 0-2272-16,0 0-464 0,0 0-80 0</inkml:trace>
  <inkml:trace contextRef="#ctx0" brushRef="#br0" timeOffset="-33356.25">9067 8782 5231 0,'-11'0'224'15,"5"0"64"-15,6 0-288 0,-8 0 0 0,2 2 0 0,-2-2 0 16,3-2 912-16,-2 2 128 0,2 0 32 0,-1 2 0 16,6-2 16-16,-5 1 16 0,-1-1 0 0,6 0 0 15,0 0 16-15,0 0 0 0,-5 3 0 0,5-3 0 0,0 0-160 0,0 0-48 16,0 0 0-16,0 0 0 15,0 0-192-15,0 0-32 0,0 0-16 0,0 0 0 0,0 0 32 0,1 9 16 16,-1-9 0-16,0 0 0 0,6 9-64 0,3-2-16 16,-1 0 0-16,1-2 0 0,-9-5-32 0,13 9-16 15,-1-2 0-15,1 0 0 0,2 0-48 0,1 0-16 16,-1-1 0-16,3 0 0 0,1-2-32 0,-1 1-16 16,2 2 0-16,0 1 0 0,1-1-144 0,-3 0-16 15,2 1-16-15,2 0 0 0,-3-3-128 0,2 4-32 16,2 3 0-16,-2 0 0 0,1-5-144 0,1 2 128 15,3-3-128-15,-3 5 128 0,1 1 0 0,-2 1 0 16,3-4 0-16,-1-1 0 0,0-4 64 0,0 4 0 16,1 2 0-16,-2 0 0 0,-3-1 0 0,0-1 16 15,-1 1 0-15,2-2 0 0,-4-4 16 0,-1 0 0 0,-1 2 0 0,2-3 0 16,-1 0-32-16,0-1-16 0,-2-1 0 0,-1 1 0 16,-2 1-48-16,0 0 0 0,-1 0 0 0,-1-1 0 15,0-2-128-15,-9 1 160 0,0 0-160 0,0 0 160 16,0 0-160-16,0 0 192 0,0 0-192 0,0 0 192 15,0 0-192-15,0 0 160 0,0 0-160 0,0 0 160 16,-8 1-448-16,-1 1-96 0,-1-1 0 0,2 3-16 31,-4-4-2864-31,-1 2-576 0,-5 0-128 0,5-2 0 0</inkml:trace>
  <inkml:trace contextRef="#ctx0" brushRef="#br0" timeOffset="-32318.23">13584 8096 10303 0,'0'0'448'0,"0"0"112"0,-6 2-560 0,6-2 0 0,-9 6 0 0,1-2 0 16,3 2 880-16,-2-2 64 0,0-2 16 0,1 2 0 15,6-4-160-15,-9 3-32 0,4-1 0 0,5-2 0 16,0 0 32-16,-7 4 0 0,3 2 0 0,4-6 0 16,0 0-96-16,0 0-32 0,0 0 0 0,0 0 0 15,0 0-48-15,0 0-16 0,0 0 0 0,0 0 0 16,0 0 16-16,0 0 0 0,0 0 0 0,12-3 0 15,-3-1-112-15,2 0 0 0,0 0-16 0,-1-1 0 0,2-4-16 0,1 1 0 16,2-1 0-16,3 1 0 0,1-1-48 0,1 0-16 16,4-3 0-16,-1 2 0 0,1 3-96 0,0-4-32 15,0 0 0-15,0-1 0 0,2 0 0 0,-2-1 0 16,0 1 0-16,1 0 0 0,0-1-48 0,-1 2-16 16,0 0 0-16,0 1 0 0,-6 0-48 0,2 0-16 15,1-1 0-15,-3 1 0 0,-5 3-32 0,2-1 0 16,-1 0 0-16,0 2 0 0,0 0-128 0,-2 3 160 15,0 1-160-15,-3 0 160 0,-1-3-160 0,0 2 0 16,-8 3 0-16,9-2 128 0,-9 2-128 0,0 0 0 16,9-3 0-16,-9 3 128 0,0 0-128 0,0 0 0 15,0 0 0-15,0 0 0 16,4 8-656-16,-3 0-16 0,-1-8 0 0,-2 10 0 16,-5-1-2144-16,0-3-416 0</inkml:trace>
  <inkml:trace contextRef="#ctx0" brushRef="#br0" timeOffset="-31594.82">11980 8177 14559 0,'0'0'640'0,"0"0"144"0,0 0-624 0,0 0-160 0,0 0 0 0,0 0 0 15,0 0 480-15,0 0 64 0,0 0 16 0,0 0 0 16,0 0 240-16,0 0 48 0,7 0 16 0,1-3 0 15,0-2 80-15,0 0 16 0,2 1 0 0,1-1 0 0,0 2-192 16,3-1-16-16,1-1-16 0,1 0 0 16,2-4-128-16,2 1-32 0,2-3 0 0,1 1 0 0,1-1-16 0,4 0-16 15,-3 0 0-15,2-1 0 0,2-1-112 0,1 0-32 16,-1 1 0-16,0 0 0 0,-4 0-48 0,2 1-16 16,-1 0 0-16,-1 1 0 0,0 0-128 0,-2 1-16 15,0 0-16-15,0 0 0 0,-1 1-176 0,-2 0 128 16,-3 1-128-16,1 1 128 0,-2 0-128 0,0 2 128 15,-5 1-128-15,1 0 128 0,0 1-128 0,-4 0 0 16,-8 2 0-16,0 0 0 0,0 0-176 0,0 0-64 16,0 0-16-16,0 0 0 15,0 0-576-15,0 0-112 0,-4 7-16 0,-1 0-8128 16,-6-1-1632-16</inkml:trace>
  <inkml:trace contextRef="#ctx0" brushRef="#br0" timeOffset="-30931.34">10771 8118 14735 0,'0'0'640'0,"0"0"160"0,0 0-640 0,0 0-160 0,0 0 0 0,0 0 0 16,5-4 736-16,-5 4 112 0,10-6 32 0,0 2 0 15,0-2-624-15,2 2-112 0,1-4-16 0,1 3-128 16,-1-1 704-16,2 1 16 0,3-2 16 0,-1 0 0 16,4 0 144-16,2-1 16 0,-2-1 16 0,2 0 0 15,1 2-144-15,3-1-16 0,-2-1-16 0,3-1 0 16,-1-1-96-16,4 0 0 0,3-1-16 0,0-1 0 15,0-1-80-15,4 1-16 0,1-2 0 0,2 2 0 16,0 2-64-16,-4-1-16 0,-3-1 0 0,-2 3 0 16,-2 0-256-16,-2-1-48 0,-1 2-16 0,-3 0 0 0,-1 1-128 0,-1 0 0 15,-1 2 144-15,-6 2-144 0,0 0 128 0,-4 1-128 16,-2 2 160-16,-9 1-160 0,11 0-224 16,-11 0-144-16,0 0-16 0,0 0-16 15,0 0-1840-15,0 0-384 0,-6 9-64 0</inkml:trace>
  <inkml:trace contextRef="#ctx0" brushRef="#br0" timeOffset="-30270.68">9639 7992 2751 0,'0'0'128'0,"0"0"16"0,0 0-144 0,0 0 0 15,5-8 0-15,-5 8 0 0,0 0 4704 0,10-6 912 16,-1 0 176-16,3 1 32 0,1 3-4320 0,4-2-864 15,-1-2-192-15,2 0-16 0,2-2-16 0,2 0 0 0,1-1 0 0,4 0 0 16,3-2 32-16,2-2 0 0,2 1 0 0,3-1 0 16,2 2 32-16,-1-1 16 0,0-1 0 0,0 1 0 15,-3 1-80-15,-1 1-16 0,-1 0 0 0,0 0 0 16,2-2-160-16,-6 1-48 0,-1 2 0 0,-1 0 0 16,0 3-192-16,-3 1 128 0,-2 2-128 0,-1 1 0 15,0 1 0-15,-3-1 0 0,-5-1 0 0,-1 3 0 16,-1 3-176-16,-3 0-128 0,-8-3-16 0,0 0-16 15,0 0-2288-15,0 0-448 0</inkml:trace>
  <inkml:trace contextRef="#ctx0" brushRef="#br0" timeOffset="-29538.44">8313 8001 17727 0,'0'0'784'0,"0"0"176"0,0 0-768 0,0 0-192 15,0 0 0-15,0 0 0 0,0 0 208 0,0 0 16 16,0 0 0-16,0 0 0 0,0 0 16 0,0 0 0 15,0 0 0-15,10 0 0 0,-10 0 48 0,9-1 16 16,0 0 0-16,-1-1 0 0,2-2 144 0,1-1 16 16,0 0 16-16,1 0 0 0,-1 0 288 0,3-1 64 15,1 1 16-15,3-2 0 0,3 0-16 0,2-2-16 16,0 0 0-16,3-2 0 0,2 1-176 0,1-2-48 16,2 0 0-16,1-1 0 0,2-2-80 0,0 0-32 15,-1-2 0-15,1-1 0 0,0-2-64 0,1 1-16 16,1 1 0-16,2-1 0 0,-1 1 16 0,3 0 0 15,0 0 0-15,0 0 0 0,-3 0-112 0,-2 2-32 0,-2 3 0 0,-4 1 0 16,-3 2-112-16,-2 1-32 0,-2-1 0 0,0 3 0 16,-4 1-128-16,-3-2 0 0,1 4 0 0,-4 1 128 15,-1 3-128-15,-2 0 0 0,-3 0 144 0,-6 0-144 16,0 0-192-16,0 0-128 0,0 0 0 0,-3 7-16 31,-3 2-2416-31,-5 1-496 0</inkml:trace>
  <inkml:trace contextRef="#ctx0" brushRef="#br0" timeOffset="-19194.82">21351 13376 12431 0,'0'0'544'0,"0"0"128"0,0 0-544 0,-8-2-128 16,1 0 0-16,7 2 0 0,0 0 944 0,0 0 144 16,-6-5 48-16,1 3 0 0,5 2 96 0,0 0 32 15,-7-3 0-15,0 0 0 0,7 3-48 0,0 0-16 16,0 0 0-16,0 0 0 0,0 0-176 0,0 0-48 16,0 0 0-16,0 0 0 0,0 0-272 0,0 0-48 15,0 0-16-15,0 0 0 0,0 0-240 0,10 0-48 0,-1 0-16 0,-9 0 0 16,0 0 16-16,10 3 0 0,1 0 0 15,-2 0 0-15,4 2 0 0,1-1 0 0,3 2 0 0,2 0 0 16,1-1 0-16,0 2 0 0,2 1 0 0,0 1 0 16,0 1-48-16,0 0-16 0,-2-1 0 0,2-1 0 15,0 1 16-15,1 1 0 0,1 0 0 0,1 0 0 16,0-1-48-16,1-1 0 0,0 0 0 0,-1 1 0 16,1-1-32-16,-3 2-16 0,1-3 0 0,-1-1 0 15,-2-2-48-15,-3 1-16 0,-2 1 0 0,0 0 0 16,-3-3-144-16,-3 0 160 0,-2 1-160 0,0 0 160 15,-8-4-32-15,8 3-128 0,-8-3 192 0,0 0-64 16,0 0 0-16,0 0 0 0,0 0 0 0,0 0 0 16,0 0 16-16,0 0 0 0,0 0 0 0,0 0 0 0,0 0-16 15,0 0-128-15,-11-4 192 0,0-2-64 0,0 1-128 0,-3-2 0 16,-3 2 0-16,-1-3 128 0,-4 0-128 0,0 2 0 16,-1 0 0-16,-1 0 128 0,0-3-128 0,0 0 0 15,-4 1 0-15,2 1 128 0,-2-5-128 0,4-1 128 16,0-1-128-16,1 3 128 0,1-2-128 0,-1 3 0 15,1 2 0-15,0 0 128 0,1-3-128 0,-1 2 0 16,1 2 0-16,2 1 0 0,-1-1 0 0,4 0 0 16,1 2 0-16,1 2 0 0,3-1 0 0,1 2 0 15,10 2 0-15,0 0 0 0,0 0 0 0,0 0 0 16,0 0 0-16,0 0 0 0,0 0 0 0,11 0 0 16,0 0 0-16,5 3 0 0,4 4 0 0,2 0 0 15,2-3 0-15,-2 4 0 0,2-2 0 0,-2 2 0 16,2-3-144-16,0 4 144 0,1 1 0 0,0-1 0 0,2-4 0 0,2 4 0 15,2 2 0-15,0 1 0 0,-1-1 0 0,1 0 0 16,0-2 0-16,-2 1 128 0,-2 0-128 0,-4 0 0 16,0-1 176-16,-5-3-176 0,-3-2 192 0,0 0-192 15,-5 5 0-15,-2-3 0 0,0-1 0 0,-2 0 0 16,-2 5-176-16,-4-10-80 0,0 0-32 0,0 0-12480 16,-3 9-2496-16</inkml:trace>
  <inkml:trace contextRef="#ctx0" brushRef="#br0" timeOffset="-16728.5">21512 14565 1839 0,'0'0'0'0,"0"0"160"0,0 0-160 0,0 0 0 16,-5 7 0-16,5-7 0 0,0 0 2832 0,-7 5 544 16,1-1 96-16,6-4 32 0,-6 5-1792 0,6-5-368 15,0 0-64-15,-8 6 0 0,8-6-176 0,-5 4-16 16,-1 2-16-16,6-6 0 0,0 0-160 0,-6 4-16 16,0 0-16-16,6-4 0 0,0 0-144 0,-9 5-32 15,4-2 0-15,5-3 0 0,0 0-32 0,0 0-16 16,0 0 0-16,0 0 0 0,-8 3 64 0,8-3 16 0,0 0 0 0,0 0 0 15,0 0-32-15,0 0-16 0,9-1 0 0,1-1 0 16,0 0 16-16,2 0 16 0,3-6 0 0,1 2 0 16,-1 1-208-16,2-2-32 0,-1 0-16 0,2 0 0 15,-2-2-208-15,2-1-32 0,-1-2-16 0,2 0 0 16,-2-2-48-16,4 0-16 0,4-2 0 0,-3 3 0 16,1-2 0-16,-2 1 0 0,2 3 0 0,-1-1 0 15,0-1 48-15,0-1 0 0,0 2 0 0,-1 0 0 16,-4 1-192-16,-1 2 0 0,-4 0 0 0,-1 0 0 15,-1 5 0-15,-1-2 0 0,-3 0 144 0,-6 6-144 16,0 0 192-16,0 0-48 0,0 0 0 0,0 0 0 16,0 0-144-16,0 0 160 0,0 0-160 0,0 0 160 15,0 0-160-15,-7 1 0 0,-1-1 0 0,-4 4 0 16,-1 1 0-16,-1 1 0 0,0 4 0 0,-2 0 0 0,-5 0 0 0,2 2 0 16,-1 1 0-16,-1-1 0 0,-4-2 0 0,2 2 0 15,2 0 0-15,-1 3 0 0,0 0 0 0,1 0 0 16,1 0 0-16,3 0 0 0,-1-2 0 0,0-1 0 15,2 3 0-15,-3-2 0 0,3-3 0 0,-2-1 0 16,-1 1 0-16,2-1 0 0,-1 1 0 0,2 0 0 16,-4-3 0-16,3 2 0 0,2-1 0 0,2-1 160 15,1 0-160-15,1-1 160 0,1-1-160 0,2-1 0 16,3 0 0-16,-1 1 0 0,6-5 192 0,0 0-64 16,0 0 0-16,0 0 0 0,0 0 48 0,0 0 0 15,0 0 0-15,9 1 0 0,1 0 80 0,2-3 32 16,1-3 0-16,4 0 0 0,2-2-80 0,3 2-16 15,-2-4 0-15,2 0 0 0,0 2-192 0,-1-3 0 0,1-4 0 0,-1 5 0 16,1-4 0-16,1 0 128 0,0-2-128 0,3-2 0 16,0 0 0-16,5-1 0 0,0 1 0 0,-1-1 0 15,-2 3 0-15,0 1 0 0,1 2 0 0,-3 0 0 16,-4-2 0-16,0 0 0 0,-5 3 0 0,-1 1 0 16,-1 0 0-16,-2 2 128 0,-4 1-128 0,0 2 0 15,-3-1 0-15,-6 6 0 0,7-6 0 0,-7 6 0 16,0 0 0-16,0 0 0 0,0 0 0 0,0 0 0 15,0 0 0-15,0 0 0 0,-10 1 0 0,1 1 0 16,-1 3 0-16,-2 1 0 0,-3 3 0 0,-3 2 0 16,-4 1 0-16,-2 2 0 0,-4 1 0 0,-1 0 0 15,-2 0 0-15,1 3-128 0,4 1 128 0,-3 1 0 16,-2-2 0-16,5 1 0 0,2-1 0 0,2 0 0 16,1-2 0-16,1-1 0 0,1-2 0 0,3-1 0 15,0 0 0-15,1-1 0 0,-1-2 0 0,1 0 0 0,3 0 0 0,1-3 176 16,-2 1-48-16,4 0-128 0,9-7 128 0,-5 3-128 15,5-3 0-15,0 0 0 0,0 0 240 0,0 0-64 16,0 0-16-16,11 0 0 0,-1-2 16 0,2 1 0 16,2-5 0-16,1 1 0 0,1-3-48 0,0 0-128 15,2-2 192-15,-1-2-64 0,1-1-128 0,2-5 0 16,1 1 0-16,1-3 128 0,0-1-128 0,2-2 0 16,1 1 0-16,3 1 0 0,0 0 0 0,-1 5 0 15,0 3 0-15,-1-1 0 0,-2 0 0 0,-2 2 0 16,-4 1 0-16,-2 2 0 0,-4 3 0 0,0-1 0 15,-4 1 0-15,-1 2 0 0,-7 4 0 0,0 0 0 16,0 0 0-16,0 0 0 0,0 0 0 0,0 0 0 16,0 0 0-16,-9 9 0 0,-2-1-144 0,-4-1 144 0,-1 0 0 0,-3 3 0 15,-2 0 0-15,-5 1-128 0,-3 1 128 0,-2 0 0 16,-2 3 0-16,1 1 0 0,3-1 0 0,0 0 0 16,2 0 0-16,1-2 0 0,3-1 0 0,1 0 0 15,2-1 0-15,0-2 0 0,1-1 0 0,2-1 0 16,2 1 0-16,2-2 0 0,1-2 0 0,3 0 0 15,3 2 0-15,6-6 0 0,0 0 0 0,0 0 0 16,0 0 0-16,0 0 128 0,0 0-128 0,11-5 0 16,1 2 128-16,2-1-128 0,1-2 0 0,0 1 0 15,1-3 0-15,1-1 0 0,1-2 0 0,1 0 0 16,1-1 0-16,2-2 128 0,2-3-128 0,1 0 0 16,1-1 0-16,3 1 0 0,-3 1 0 0,3 2 0 15,2-3 0-15,-3 2 0 0,-2 0 0 0,-3 1 0 0,-1 1 0 0,-5 2 0 16,-1 2 0-16,-3 1 0 0,-4 3 0 0,0 1 0 15,-9 4 0-15,0 0 0 0,0 0 0 0,0 0 0 16,0 0 0-16,0 0 0 0,0 0 0 0,-14 5 0 16,1 4 0-16,-4 1-160 0,-5 2 160 0,-5 2 0 15,-1 3-144-15,-4-1 144 0,-1 1 0 0,-4 0 0 16,1 3 0-16,1 0 0 0,0 0 0 0,1 0 0 16,0-1 0-16,-1-1 0 0,1-3 0 0,-3 1 0 15,-2-3 0-15,8 0 0 0,2-2 0 0,4 1 0 16,2-2 0-16,3-1 0 0,2-2 0 0,4-2 0 15,3 1 0-15,2 0 128 0,9-6-128 0,0 0 0 16,0 0 0-16,0 0 128 0,0 0-128 0,10-3 0 0,0 0 0 16,2-2 0-16,1-1 0 0,5-2 0 0,3-1 0 15,3-1 0-15,2-2 0 0,4 0 0 0,-3-1 0 0,3-3 0 16,-1-1 0-16,-2 0 0 0,0 0 0 0,-2-2 0 16,1-3 0-16,2 2 0 0,0 4 0 0,2-1 0 15,1 1 0-15,0 1 0 0,-5 1 0 0,1 2 0 16,-2 0 0-16,-4 2 0 0,0 0 0 0,-4 1 0 15,-2 2 0-15,-3 1 0 0,-4 1 0 0,-8 5 0 16,7-7 0-16,-7 7 0 0,0 0 0 0,0 0 0 16,0 0 0-16,0 0 0 0,-8 0-128 0,-4 1 128 15,-3 2 0-15,-3 3-176 0,-6 2 176 0,-2 0-128 16,-3 1 128-16,-3 2 0 0,-4 2-144 0,2 2 144 16,0-2 0-16,2 2 0 0,0 1-144 0,1 0 144 0,-4 0 0 15,2-2 0-15,-1-1 0 0,1 0 0 0,0-1 0 0,4 1 0 16,6-4 0-16,3 5 0 0,2-4 0 0,1-1 0 15,3-1 0-15,3-2 0 0,2 0 128 0,3-1-128 16,6-5 0-16,0 0 0 0,0 0 128 0,0 0-128 16,0 0 0-16,10 3 144 0,2-2-144 0,3-1 128 15,0-3-128-15,3-3 128 0,3-1-128 0,3-1 0 16,4 0 0-16,0-1 0 0,1-1 0 0,-2-1 0 16,-1-1 0-16,1-1 0 0,-2 0 0 0,0-2 0 15,3-1 0-15,-1 2 0 0,2 0 0 0,0-1 0 16,0-1 0-16,0-1 0 0,-3 1 0 0,0 0 0 15,-1 2 128-15,-4 1-128 0,-4-1 0 0,0 3 0 16,-2 3 0-16,-3 2 0 0,-3 0 0 0,-9 6 0 16,0 0 0-16,0 0 0 0,0 0 0 0,0 0 0 0,0 0-128 0,-9 0 128 15,0 3 0-15,-6 3-176 0,-2 2 176 0,-5 3-128 16,-3-2 128-16,-4 2-128 0,-5 5 128 0,-2 3-128 16,2 1 128-16,2 1 0 0,-2-1 0 0,1 0-128 15,-1 2 128-15,-1 0 0 0,-3-1 0 0,1-3 0 16,3-2 0-16,4 0 0 0,4 1 0 0,3-3 0 15,1-3 0-15,3 0 0 0,3-2 0 0,3 0 0 16,4-3 128-16,1-1-128 0,8-5 128 0,0 0-128 16,0 0 0-16,0 0 144 0,11 0-144 0,2-2 0 15,-2-2 128-15,9-1-128 0,3-3 0 0,5 1 0 16,0-3 128-16,3-1-128 0,0-1 0 0,0-2 0 16,-2-4 0-16,-1-3 0 0,-2 2 0 0,1-2 0 15,-2 1 0-15,0 5 0 0,1-1 0 0,-4 5 0 0,1 1 0 0,-7 4-144 16,-2 2 144-16,-3-1 0 0,-2-1 0 0,-2 2-160 15,-7 4 160-15,0 0 0 0,0 0-320 0,0 0 32 16,-8 2 16-16,-3 0 0 16,-2-1-1344-16,2 1-272 0,-2 1-48 0,0-1-11056 15,-1 1-2224-15</inkml:trace>
  <inkml:trace contextRef="#ctx0" brushRef="#br0" timeOffset="-15998.76">21293 13338 21247 0,'-11'-3'944'0,"11"3"192"0,-8-3-912 0,-2-1-224 15,3 2 0-15,7 2 0 0,-9-2 576 0,9 2 64 16,0 0 0-16,0 0 16 0,0 0 128 0,0 0 32 16,0 0 0-16,0 0 0 0,0 0-16 0,0 0 0 15,10 4 0-15,4 0 0 0,3 1-16 0,-1 0 0 16,2-1 0-16,5 4 0 0,5-1-272 0,1-1-64 15,3 0-16-15,1-1 0 0,0 3-176 0,0 1-16 16,-1-1-16-16,0-1 0 0,-1 0 32 0,1 2 0 16,1 1 0-16,1 1 0 0,0-4 16 0,1 1 16 15,-2 1 0-15,0 0 0 0,-2-5 32 0,-4-1 0 0,-6 1 0 0,-2 1 0 16,-2 1-128-16,-4-3 0 0,-3-4-16 0,-10 1 0 16,6 5 16-16,-6-5 16 0,0 0 0 0,0 0 0 15,0 0 80-15,0 0 16 0,-7 2 0 0,-6-3 0 16,-2-2-112-16,-3 1 0 0,-2 0-16 0,-5 1 0 15,-1-2-48-15,-3 1-128 0,0-2 192 0,-4-1-64 16,-4-1 16-16,3-1 0 0,0 2 0 0,2-3 0 16,0-3 64-16,0 2 16 0,1 3 0 0,0 1 0 15,0 0-64-15,2-2-16 0,4-1 0 0,2 4 0 16,5 2 16-16,4 1 0 0,2-4 0 0,4 4 0 16,8 1-160-16,0 0 0 0,0 0 0 0,0 0 0 15,12 5 0-15,5-1 0 0,2 1 0 0,4 0 0 0,3-3-128 16,2-1 128-16,-1 5 0 0,2 0 0 0,-3 3-224 15,4-2 32-15,1-4 0 0,2 1 0 16,0 2-1552-16,1 3-304 0,-2 2-64 0</inkml:trace>
  <inkml:trace contextRef="#ctx0" brushRef="#br0" timeOffset="-15316.72">21506 14539 9215 0,'0'0'816'15,"-9"2"-656"-15,9-2-160 0,-7 2 0 16,-3 3 1664-16,4-1 288 0,-3-2 64 0,9-2 16 15,-7 6-1056-15,-1-2-208 0,1-3-32 0,7-1-16 0,-7 8 176 0,7-8 48 16,-6 7 0-16,6-7 0 0,-4 5 272 0,4-5 48 16,0 0 16-16,0 0 0 0,0 0-128 0,0 0-32 15,0 0 0-15,0 0 0 0,8 6-336 0,2-3-64 16,-10-3-16-16,11-1 0 0,2-3 160 0,2 0 32 16,0-1 0-16,1-2 0 0,1-2-240 0,-1 0-32 15,2-1-16-15,0-2 0 0,-3-1-288 0,3-2-48 16,-1-1-16-16,3-1 0 0,1-1-16 0,-1 2-16 15,2-2 0-15,1 2 0 0,-1-1-64 0,1 2-16 16,1 1 0-16,-2 2 0 0,-3-1 0 0,-3 5 0 16,-1 1 0-16,-3 3 0 0,-1 1-144 0,-4 1 0 15,-7 2 0-15,0 0 0 0,0 0 128 0,0 0 0 16,-7 5 0-16,-4 5 0 0,-4 1-128 0,-1 3 0 0,-5 0 0 16,-2 0 0-16,-6-1 0 0,0 2 0 0,-1 0 0 15,-1 2 0-15,0 1 0 0,2 1 0 0,-1-4 0 0,0-1 0 16,-1-1 0-16,0-2 0 0,-1-1 0 0,1-2 128 15,1 3 112-15,7-2 16 0,5-1 0 0,4-1 0 16,1-1 64-16,4-1 32 0,1-3 0 0,8-2 0 16,0 0 64-16,0 0 16 0,0 0 0 0,11-1 0 15,5-2-288-15,4-1-144 0,4-3 160 0,4 0-160 16,4-1 0-16,0-1-240 0,-1-1 32 0,-2 0 0 16,-1 1-2416-16,-1-2-464 15</inkml:trace>
  <inkml:trace contextRef="#ctx0" brushRef="#br0" timeOffset="-14050.97">20429 14332 13695 0,'0'0'608'0,"0"0"128"0,0 0-592 0,0 0-144 16,9-7 0-16,-9 7 0 0,0 0 1184 0,0 0 208 0,0 0 32 15,0 0 16-15,0 0-160 0,0 0-48 16,0 0 0-16,0 0 0 0,0 0-96 0,0 0-32 0,0 0 0 0,0 0 0 15,0 0-208-15,0 0-32 0,0 0-16 0,-7 6 0 16,-2 1-16-16,0-1-16 0,-1-1 0 0,-1 1 0 16,-1 1-112-16,0-2 0 0,-1 1-16 0,-1 0 0 15,-2 2-112-15,1 0-32 0,-3 1 0 0,1 0 0 16,-3-1-96-16,0 0 0 0,-3 1-16 0,1 1 0 16,-2 2-32-16,0-1 0 0,-5-3 0 0,-1 2 0 15,2 2-80-15,-1 2 0 0,1 0-16 0,-2-2 0 16,-1-1-32-16,1 0 0 0,4 0 0 0,-1 0 0 15,2-2-48-15,3 0-16 0,3-1 0 0,2 1 0 16,-2 0-48-16,3-2-16 0,0-3 0 0,2 2 0 0,2 0-144 16,0 2 160-16,2-5-160 0,2 2 160 0,-2-1-160 0,5 0 0 15,5-4 144-15,0 0-144 0,0 0 0 0,0 0 0 16,0 0 0-16,0 0 0 16,0 0-320-16,0 0-128 0,0 0-16 0,0 0-16 15,10 6-2784-15,-10-6-544 0</inkml:trace>
  <inkml:trace contextRef="#ctx0" brushRef="#br0" timeOffset="-13307.65">18736 14383 14047 0,'0'0'624'0,"0"0"128"0,0 0-608 0,0 0-144 0,0 0 0 0,0 0 0 15,0 0 1088-15,0 0 192 0,0 0 48 0,0 0 0 16,0 0-48-16,-8 1 0 0,0-1 0 0,8 0 0 16,-7 1 0-16,-1 0 0 0,0 0 0 0,1 1 0 15,-3 0-304-15,0 0-64 0,0-2-16 0,-1 2 0 16,-1 4-192-16,1-1-64 0,-2-3 0 0,-3 3 0 16,-4 4-128-16,-1 2-48 0,-1 0 0 0,0 1 0 15,-1 0 32-15,1 2 0 0,0-1 0 0,1 0 0 16,-1-1-80-16,0 0-16 0,-1 0 0 0,0 0 0 15,-2 2-48-15,-3-3-16 0,-1 1 0 0,0 0 0 16,1 0-112-16,-2 0-32 0,0-1 0 0,3 0 0 16,0-1-192-16,3 0 176 0,2 0-176 0,2 0 160 0,2-5-160 15,1 2 0-15,2-2 0 0,1 2 128 0,1-1-128 0,2-2 0 16,2-2 0-16,2 1 128 16,0 2-1408-16,7-5-304 0,-8 2-48 0,8-2-14896 15</inkml:trace>
  <inkml:trace contextRef="#ctx0" brushRef="#br0" timeOffset="-12592.2">17091 14347 10127 0,'0'0'896'0,"0"0"-704"16,4-5-192-16,-4 5 0 0,0 0 1664 0,0 0 320 15,0 0 48-15,0 0 16 0,0 0-688 0,0 0-128 0,0 0-16 0,0 0-16 16,-9 1 16-16,3 1 0 0,-1 2 0 0,0 0 0 16,-1 1-96-16,-1 3-16 0,0 2 0 0,-2-1 0 15,1 0-272-15,-4-1-48 0,0 2-16 0,-1 0 0 16,-2 1-112-16,-1 0-16 0,-7 4-16 0,2-3 0 16,-3 2-48-16,-1-1 0 0,0 1 0 0,1 1 0 15,-2-1-176-15,2 0-32 0,-2-2-16 0,2 2 0 16,-1-1-128-16,3 0-32 0,0-2 0 0,2 0 0 15,1-1-192-15,1 1 144 0,3-1-144 0,0-4 128 16,1 0-128-16,1-1 160 0,3 1-160 0,2-2 160 16,3 0-416-16,7-4-96 0,0 0-16 0,0 0 0 15,0 0-2752-15,0 0-544 0,0 0-112 16,0 0-32-16</inkml:trace>
  <inkml:trace contextRef="#ctx0" brushRef="#br0" timeOffset="-11828.71">14996 14283 16575 0,'0'0'1472'0,"0"0"-1168"16,0 0-304-16,0 0 0 0,0 0 1088 0,0 0 176 0,-4-3 16 0,4 3 16 16,0 0-576-16,-9 4-112 0,1 2-32 0,-2-1 0 15,0-1 160-15,1 2 32 0,-3 0 0 0,0 1 0 16,-2 3 272-16,-1-3 64 0,1-1 16 0,-1 2 0 16,-3 3-144-16,1-3-16 0,-1 0-16 0,0 2 0 15,0 3-304-15,-4 0-64 0,-1-2-16 0,-4 3 0 16,1 1-176-16,-3-1-16 0,-1-1-16 0,1 2 0 15,-1-2-112-15,0 1-32 0,2-1 0 0,1 1 0 16,2-2-64-16,1 0-16 0,3-1 0 0,-1-1 0 16,3 0-128-16,3-2 0 0,1-1 144 0,4 0-144 15,2-1 0-15,1 0-208 0,1-2 16 0,7-4 16 16,0 0-2928-16,0 0-592 0</inkml:trace>
  <inkml:trace contextRef="#ctx0" brushRef="#br0" timeOffset="-11078.94">12996 14281 17791 0,'0'0'784'0,"0"0"176"0,4-5-768 16,-4 5-192-16,0 0 0 0,7-8 0 0,-7 8 1024 0,0 0 160 15,0 0 32-15,0 0 16 0,0 0-384 0,0 0-80 16,0 0 0-16,0 0-16 0,-11 1-96 0,1 3-16 16,-1 1 0-16,0 2 0 0,-3 0 64 0,-2 2 16 0,1 2 0 0,-3 1 0 15,-1 2 16-15,-2 1 0 0,-4-1 0 0,0 1 0 16,-5-2-32-16,1 1-16 0,-2 0 0 0,0 2 0 16,-3 1-144-16,1 2-32 0,-1 1 0 0,3-1 0 15,0-3-176-15,2 1-32 0,-2-1-16 0,1-2 0 16,-3-2-112-16,2-1-32 0,3 0 0 0,-1 0 0 15,3 0-144-15,4-2 160 0,0-1-160 0,1 0 160 16,1-2-160-16,1 1 160 0,4 1-160 0,3-4 160 16,-1-1-160-16,4-1 0 0,9-2 0 0,0 0 128 31,-8 0-672-31,8 0-144 0,0 0-16 0,0 0-10432 0,0 0-2096 0</inkml:trace>
  <inkml:trace contextRef="#ctx0" brushRef="#br0" timeOffset="-10396.15">11529 14204 17503 0,'0'0'1552'0,"0"0"-1232"16,0 0-320-16,0 0 0 0,0 0 928 0,0 0 128 16,0 0 32-16,0 0 0 0,0 0-288 0,0 0-48 15,0 0-16-15,-9 0 0 0,-1 0-112 0,-3 4-32 16,-1 1 0-16,-1 3 0 0,-1 1 176 0,-3 3 48 15,-3-2 0-15,-1 2 0 0,-1 1-48 0,0 5 0 16,-1 0 0-16,1 2 0 0,-1 0-208 0,-2-1-48 16,-2-3-16-16,0 3 0 0,-1 2-208 0,-1-3-32 0,-3-1-16 0,-2 2 0 15,-4-1-80-15,0 2-16 0,-4-1 0 0,-1 0 0 16,-2 0-16-16,3 0-128 0,2 0 192 16,2-2-64-16,3-3-128 0,-1-2 160 0,3-2-160 0,4-1 160 15,0 1-160-15,2-1 0 0,2-1 0 0,5-2-176 31,0 1-1120-31,5-3-240 0,1 0-32 0,3-3-8016 0,3-2-1600 0</inkml:trace>
  <inkml:trace contextRef="#ctx0" brushRef="#br0" timeOffset="-9729.91">9939 14265 15663 0,'0'0'1392'0,"0"0"-1120"0,0 0-272 0,-11 1 0 15,11-1 1024-15,-10 2 128 0,-2 0 48 0,1 3 0 0,-1-2-336 0,0 2-64 16,-3-2-16-16,1 3 0 0,1 1-144 0,-4 1-16 16,0 1-16-16,-1 3 0 0,-3 2 112 0,2 1 32 15,-2 2 0-15,-6-2 0 0,-1 0-176 0,-3 1-48 16,-1 3 0-16,-2 1 0 0,0-1 48 0,-3 3 16 16,2 0 0-16,0 0 0 0,0 1-80 0,0-1-32 15,-1-4 0-15,2 1 0 0,2-1-160 0,-3 1-48 16,-1-1 0-16,1-1 0 0,2 1-96 0,1 0-32 15,-1 0 0-15,4-2 0 0,1-2-144 0,3 1 128 16,3-1-128-16,5-2 128 0,-2 0-128 0,5-3 0 16,2-2 0-16,2 0 0 15,3-1-2432-15,7-6-400 0</inkml:trace>
  <inkml:trace contextRef="#ctx0" brushRef="#br0" timeOffset="-8651.46">19732 13232 13823 0,'0'0'608'0,"0"0"128"0,0 0-592 0,0 0-144 0,0 0 0 0,0 0 0 16,0 0 720-16,0 0 112 0,0 0 32 0,0 0 0 16,0 0 224-16,0 0 64 0,0 0 0 0,0 0 0 15,10 4-16-15,0 1 0 0,-1-1 0 0,2 3 0 16,-1-3-336-16,2 2-64 0,0 0-16 0,4 1 0 15,1 1-240-15,4-1-48 0,2 1-16 0,5 0 0 16,-2-1-112-16,1 3-32 0,2 2 0 0,0-1 0 16,0 0 16-16,2 0 0 0,-2-1 0 0,-3 1 0 0,1 0 0 0,-1 1 0 15,-3-1 0-15,1 0 0 0,1 5-64 0,-1-4-16 16,-1-1 0-16,-1 0 0 0,-2 4-80 0,-1-4 0 16,2 0-128-16,-5-5 192 0,-2-5-16 0,-2 1-16 15,2 3 0-15,-3-1 0 0,-11-4-160 0,11 3 0 16,-3-2-192-16,-8-1 192 15,0 0-2192-15,0 0-320 0,0 0-64 0</inkml:trace>
  <inkml:trace contextRef="#ctx0" brushRef="#br0" timeOffset="-7893.92">18354 13233 6447 0,'0'0'576'0,"-5"3"-576"0,5-3 0 0,0 0 0 16,-9-3 1296-16,9 3 160 0,-7 0 16 0,7 0 16 16,-6-4-416-16,6 4-96 0,0 0-16 0,0 0 0 15,0 0 128-15,0 0 32 0,0 0 0 0,0 0 0 16,0 0-432-16,0 0-96 0,7 5-16 0,0 0 0 15,2 0 0-15,-2 0 0 0,3-1 0 0,1 0 0 16,-1 2-80-16,2 0-32 0,0 1 0 0,3 0 0 16,1 0-128-16,3 2-16 0,2-3-16 0,3 2 0 15,2 2-48-15,0-1-16 0,0-1 0 0,-1 1 0 0,-3 1 80 0,4 1 0 16,-1-2 16-16,0 1 0 0,-2-1 32 0,-1 0 0 16,-1 2 0-16,-1-1 0 0,-1-2-128 0,-3-3-32 15,0-3 0-15,-2 3 0 0,-3 1-64 0,-1-1-16 16,-10-5 0-16,10 4 0 15,-5 2-544-15,-5-6-112 0,4 7-32 0,-4-7-12576 16</inkml:trace>
  <inkml:trace contextRef="#ctx0" brushRef="#br0" timeOffset="-7253.62">16613 13151 2751 0,'-2'-6'256'0,"-1"2"-256"16,3 4 0-16,0 0 0 0,-4-6 3072 0,4 6 576 16,-3-4 128-16,3 4 0 0,0 0-2368 0,0 0-496 15,0 0-80-15,0 0-32 0,0 0-32 0,0 0-16 16,0 0 0-16,6 5 0 0,-6-5 416 0,11 8 96 15,1 1 16-15,-1-3 0 0,3-1-320 0,2-2-64 0,3 0-16 0,2 3 0 16,-2 3-208-16,5 0-32 0,-2-2-16 0,4 3 0 16,1 2-208-16,1 1-32 0,-2 1-16 0,2-3 0 15,-4-1-128-15,0 2-32 0,-1-1 0 0,0 0 0 16,-1-3-64-16,2 0-16 0,-1-2 0 0,0 1 0 16,0 2-128-16,0 0 160 0,-1 0-160 0,0-2 160 15,-3 1-160-15,-1 0 0 0,-1-3 144 0,-2 3-144 16,0-5 128-16,-2 2-128 0,0-1 128 0,-3 1-128 15,0 0 0-15,-10-5-240 0,0 0 48 0,10 7 0 16,-10-7-1840-16,3 7-352 16,-3-7-80-16</inkml:trace>
  <inkml:trace contextRef="#ctx0" brushRef="#br0" timeOffset="-6602.26">14997 13125 9215 0,'0'0'816'0,"0"0"-656"15,-6-3-160-15,6 3 0 0,-5-7 1488 0,0 3 272 16,5 4 48-16,0 0 16 0,0 0-512 0,0 0-96 15,0 0-32-15,0 0 0 0,0 0-192 0,0 0-32 16,0 0-16-16,10 4 0 0,-2-1-48 0,3 1-16 16,1 3 0-16,0 0 0 0,4-1-272 0,1 3-48 15,1-3-16-15,-1 5 0 0,2 0-32 0,2-2-16 16,0-2 0-16,1 0 0 0,1 3-240 0,-1-1-64 16,2-1 0-16,0-1 0 0,2 1 128 0,2 0 32 15,0 2 0-15,2-1 0 0,-1-1-96 0,1 1-32 16,-1 1 0-16,-2-1 0 0,1 1-224 0,-5-3 144 15,-1-4-144-15,-5 3 128 0,1 4-128 0,-2 1 0 0,0-3 0 16,-3 0 128-16,-2-2-256 0,-1 2-64 16,-1 2-16-16,-4-4 0 15,-5-6-752-15,0 0-128 0,0 0-48 0,0 0-12272 0</inkml:trace>
  <inkml:trace contextRef="#ctx0" brushRef="#br0" timeOffset="-5826.26">13362 13150 2751 0,'0'0'256'0,"0"0"-256"16,0 0 0-16,0 0 0 0,0 0 2624 0,0 0 464 15,0 0 112-15,0 0 0 0,0 0-1584 0,6 7-320 16,-1 1-64-16,-5-8-16 0,9 5-144 0,-1 2-48 16,1 0 0-16,0-3 0 0,1 3 0 0,1-2 0 15,1 2 0-15,4-1 0 0,1 2-208 0,2-4-48 16,3 2-16-16,0 1 0 0,-1 4-176 0,4 1-48 15,3-2 0-15,2-1 0 0,-1 1-128 0,1 0-16 16,-3 1-16-16,1-1 0 0,1-3-144 0,-4 2-32 16,0-3 0-16,-1 2 0 0,1 2-192 0,-2-4 144 0,-1-1-144 0,-1 2 128 15,-1 3-128-15,-2-1 0 0,0-3 144 0,-4-1-144 32,-1 1-1776-32,-5-2-416 0,-8-4-96 0</inkml:trace>
  <inkml:trace contextRef="#ctx0" brushRef="#br0" timeOffset="-5152.9">11862 13140 8287 0,'0'0'368'0,"0"0"80"0,0 0-448 0,0 0 0 0,0 0 0 0,0 0 0 15,0 0 1984-15,0 0 320 0,8 4 64 0,-8-4 16 16,0 0-1376-16,0 0-288 0,7 8-48 0,-1-3-16 16,-6-5 144-16,0 0 32 0,7 6 0 0,1-1 0 15,0 0 192-15,1 1 32 0,-1 0 16 0,2 1 0 16,1 3-368-16,0 0-80 0,3-1-16 0,-1 1 0 15,1-1-32-15,3 0-16 0,0-2 0 0,4 2 0 0,0-1-176 0,4 2-48 16,-1-6 0-16,4 4 0 0,1 1-96 0,0 0-32 16,2-1 0-16,0 1 0 0,1-1-80 0,-1 0-128 15,-2 2 176-15,-2 0-176 0,-2-2 128 0,0 2-128 16,-4 0 0-16,1 1 0 0,-1-1 144 0,0 0-144 16,-2 1 0-16,-2 0 144 0,1-2-144 0,-2 4-144 15,1-4 144-15,-2 0-208 16,-6-3-480-16,0 0-80 0,0-1-32 0,-3 0 0 15,-6-5-1536-15,6 8-304 0,-6-8-64 0</inkml:trace>
  <inkml:trace contextRef="#ctx0" brushRef="#br0" timeOffset="-4510.36">10467 13176 10127 0,'-7'-7'896'0,"7"7"-704"0,-2-4-192 0,2 4 0 16,0 0 2144-16,0 0 400 16,-3-3 80-16,3 3 0 0,0 0-1664 0,0 0-352 0,0 0-64 0,12 5-16 15,0-2-208-15,-1 0-32 0,0 2-16 0,1 1 0 16,-1 0 64-16,2 0 16 0,3-2 0 0,0 3 0 15,1 2 160-15,0-2 16 0,1-2 16 0,2 3 0 16,0 0-64-16,2 1-16 0,2 0 0 0,-1 0 0 16,3-2-80-16,3 3 0 0,1 1-16 0,-3-1 0 15,1-1-144-15,0 1-32 0,2 0 0 0,0 1 0 16,-2-1-48-16,2 2-16 0,-4-5 0 0,1 4 0 16,-1 5-128-16,2-3 0 0,-5-1 0 0,1 0 128 15,-1-1-128-15,1 0 0 0,-3 0 144 0,0-1-144 16,-1-2 0-16,-3-4 144 0,0-2-144 0,-2 3 0 15,1 4-320-15,-3-5-160 0,-2-5-32 0,-1 0-8176 16,0 1-1616-16</inkml:trace>
  <inkml:trace contextRef="#ctx0" brushRef="#br0" timeOffset="-3861.51">9050 13119 17503 0,'0'0'1552'0,"0"0"-1232"16,0 0-320-16,0 0 0 0,0 0 768 0,10 5 80 15,0-3 32-15,2 5 0 0,-1-1-352 0,2 1-64 16,0 1-16-16,3 1 0 0,-1-3-64 0,2 3-32 16,-1 0 0-16,2 1 0 0,1-1 64 0,-2-2 16 15,3 1 0-15,1 1 0 0,1 1 16 0,1 0 0 16,1 0 0-16,4-1 0 0,-3 2-96 0,1 2-16 16,2-1 0-16,-2 1 0 0,3-1-128 0,2 1-16 15,-2 0-16-15,1 2 0 0,-1 0-176 0,-1-1 0 0,1 0 0 0,-4-1 0 16,-1 1 128-16,3 1-128 0,-3 2 0 0,1-3 128 15,-1 2-128-15,1-4 0 0,-1-2 144 0,-2 0-144 16,-3-3 0-16,-1 0-160 0,2-3 16 0,-2 1 0 31,-3-1-2144-31,0-2-416 0</inkml:trace>
  <inkml:trace contextRef="#ctx0" brushRef="#br0" timeOffset="-3183.56">7700 13221 13823 0,'-11'0'1216'0,"11"0"-960"0,0 0-256 0,0 0 0 0,-6 6 832 0,6-6 112 15,-8 4 16-15,8-4 16 0,0 0-288 0,0 0-64 16,-4 7-16-16,4-7 0 0,0 0-96 0,3 9-32 16,-3-9 0-16,2 9 0 0,-2-9 240 0,8 9 48 15,-8-9 16-15,13 9 0 0,5 0 48 0,-1-3 0 16,2 3 0-16,0-2 0 0,3 1-288 0,0-1-48 15,0 1-16-15,2 1 0 0,-1-3-112 0,2 4-32 16,1-2 0-16,0 1 0 0,-1-2-96 0,5 3-32 16,1-1 0-16,-1 0 0 0,-3 2-64 0,2 0-16 15,0 1 0-15,0 0 0 0,-3 0-128 0,0 0 0 16,-3-1 0-16,-1 0 128 16,0-1-1152-16,-5-1-224 0,1-3-48 0</inkml:trace>
  <inkml:trace contextRef="#ctx0" brushRef="#br2" timeOffset="13096.72">15000 10755 1839 0,'0'0'160'0,"0"0"-160"0,0 0 0 0,0 0 0 0,0 0 1472 0,0 0 256 16,-8 2 48-16,8-2 16 0,0 0-656 0,0 0-128 15,-7 4-32-15,7-4 0 0,0 0-32 0,-7 5-16 16,1-2 0-16,6-3 0 0,-8 2-16 0,8-2 0 16,0 0 0-16,-9 4 0 0,0-1-144 0,9-3-16 15,-5 0-16-15,5 0 0 0,-9 3-32 0,2-1-16 16,7-2 0-16,0 0 0 0,-7-1-64 0,7 1-16 16,0 0 0-16,0 0 0 0,-8-2-32 0,8 2-16 15,-6-3 0-15,6 3 0 0,-3-6 0 0,3 6 0 16,-2-10 0-16,2 2 0 0,1-1-48 0,1 2 0 15,2-2 0-15,-1 1 0 0,2-1-80 0,-1 0-32 16,0-1 0-16,4 1 0 0,-3-3-224 0,5 2-48 16,-2 2-128-16,2-2 192 0,2 1-192 0,-1-1 144 15,1-1-144-15,2 2 128 0,2 1-128 0,-1 1 0 0,0-2 0 0,0 1 0 16,-2 4 0-16,1-1 0 0,-2 3 0 0,2-1 0 16,-1-1 0-16,0 1 0 0,-1 2 0 0,1 1 0 15,-2 0 0-15,0 0 0 0,-1 1 0 0,-1 3 0 16,0 1 0-16,2 1 0 0,-11-6 0 0,6 7 0 15,4 3 0-15,-4 0 0 0,-1 0 0 0,0 1 0 16,-5 0 192-16,-1 2 16 0,2 2 0 0,-2-2 0 16,-4 0-32-16,2 0-16 0,0 1 0 0,-4 2 0 15,0-1-160-15,1 0 160 0,-3-4-160 0,0 0 160 16,-1 0 32-16,-1 1 16 0,-1 0 0 0,-1 0 0 16,-2-2 160-16,-2 0 16 0,-1-2 16 0,-1-1 0 15,-1-3-48-15,-3 1-16 0,0 1 0 0,0 0 0 16,-1-2 0-16,4 1 0 0,2-3 0 0,0-1 0 0,1 1-96 15,-1-2-32-15,2 0 0 0,0-2 0 0,2 0-16 0,2 0-16 16,1-4 0-16,1 1 0 0,2-2-16 0,3-2 0 16,0-1 0-16,0 0 0 0,0-2-16 0,2 1 0 15,3-1 0-15,0 1 0 0,0 0-144 0,2 0 192 16,2-1-192-16,0-2 192 0,2 2-192 0,-1-1 0 16,3 2 0-16,-1-2 0 0,3 1 0 0,4 0 0 15,-3 0 0-15,3 1 0 0,1 0 0 0,1 1-176 16,-3 0 176-16,4 2-128 0,3-1 128 0,1 2 0 15,0 1 0-15,1 0-128 0,-2 1 128 0,0-1 0 16,-1 2 0-16,1 1 0 0,-4 2 0 0,-1 2 0 16,-1 2 0-16,-3 1-128 0,0 2 128 0,0 0 0 0,-1 1 0 15,-2 0 0-15,-3 3 0 0,2-1 0 0,-4 3 0 16,1 1 0-16,-2 0 0 0,0-1 0 0,-2 2 0 0,-1 0 0 16,-1 1 0-16,-2 1 0 0,1 2 0 15,-5-1 128-15,1 1-128 0,-3-1 0 0,-1 1 0 0,-1 2 0 16,-4 0 144-16,-2-3-144 0,-2 0 192 0,-1-1-192 15,-3 0 224-15,0-2-64 0,-4-1-16 0,3 1 0 16,2 0 0-16,-2-3 0 0,1-1 0 0,0-2 0 16,2-1 16-16,0-2 0 0,2 0 0 0,3-2 0 15,0-1-160-15,3-2 160 0,0-2-160 0,1 0 160 16,1-5-32-16,4 0 0 0,-1-2 0 0,2-2 0 16,1-2 96-16,1-3 16 0,2-2 0 0,2-2 0 15,1-1-80-15,2-2-16 0,1-5 0 0,1 5 0 16,2 2-144-16,0 0 0 0,2-2-192 0,0 1 192 15,2 0-144-15,2 1 144 0,-2 0 0 0,3 2 0 0,2-1-160 0,-1 2 160 16,1 3-128-16,4 2 128 0,2-2 0 0,1 3-128 16,-1 0 128-16,1 2 0 0,1 4 0 0,1 0-128 15,0 3 128-15,-1 2 0 0,-2 3 0 0,-1 0-128 16,-1 4 128-16,-3 0 0 0,0 2-128 0,-2 2 128 16,-3 1-128-16,0 1 128 0,0 0-128 0,-2 2 128 15,-2-2-128-15,0 3 128 0,-1 2 0 0,-3 1-160 16,0-3 160-16,-2 0 0 0,-1 0-128 0,-2 5 128 15,-1 1 0-15,-2 0 0 0,-1-3 0 0,-1 2 0 16,-4 1 0-16,-1-3 0 0,-1-5 0 0,-3 0 0 16,-1 0 0-16,-3-1 0 0,0 0 160 0,-3-3-160 15,-2 0 160-15,2-1-160 0,3-2 160 0,-2 1-160 16,-1 0 160-16,1-3-160 0,0-2 192 0,3-2-64 0,2 0-128 0,1-2 192 16,2-2-64-16,2-3 0 0,2-2-128 15,2-1 192-15,-1 0 0 0,5-2-16 0,2-1 0 0,0-2 0 16,-1 3-176-16,6-3 0 0,-1 0 0 0,1-2 0 15,3 0 0-15,1-2 0 0,1 3 0 0,3-2 0 16,2-1-160-16,3 2 160 0,0 1 0 0,2 1-144 16,1-1 144-16,2 2-128 0,-3 0 128 0,4 1-128 15,3 3 128-15,3-1 0 0,-2 1 0 0,-1 3-128 16,0 0 128-16,-3 1 0 0,0 2 0 0,-3 3-128 16,-3 1 128-16,-1 1 0 0,1 1 0 0,-5 2-128 15,0 2 128-15,-1 0-128 0,-2 2 128 0,0 2-128 16,-2 1 128-16,-2 2-192 0,0 3 192 0,-1-1-192 0,-3 0 192 15,-2 3-192-15,0 1 192 0,-3-1-192 0,-2 1 192 16,1 1 0-16,-3-1 0 0,-1 0 0 16,0 4 0-16,-3-5 0 0,0-3 0 0,-2-1 0 0,0 1 0 0,-3-2 0 15,0-1 0-15,-4-2 128 0,0-3 64 0,0-1 0 16,0 0 16-16,2-2 0 0,-2-1-208 0,2-3 0 16,1 0 0-16,2 0 0 0,-3-4 0 0,3-2 0 15,3-3 0-15,1 0 144 0,1 0-16 0,2 0 0 16,3-5 0-16,2-1 0 0,0-2-128 0,2 2 192 15,2-1-192-15,1-2 192 0,1-3-192 0,2 1 0 16,2-1 0-16,2 1 0 0,3 1 0 0,1 0 0 16,0-1 0-16,5 0 0 0,4 2 0 0,0-1 0 15,1-1-176-15,2 1 176 0,3 3 0 0,1 2-160 16,3 0 160-16,-3 3 0 0,-1 1-144 0,0 2 144 16,-1 0 0-16,0 1-144 0,-3 4 144 0,0 1 0 15,0 2 0-15,0 2-128 0,-5 1 128 0,2 6 0 0,-1 0-144 0,-2 1 144 16,-2 2 0-16,-2 2-144 0,1 2 144 0,-4 0 0 15,-1 2-176-15,-3 4 176 0,-5-2-160 0,0 0 160 16,0 2-144-16,-3-1 144 0,-2-1-128 0,-5 1 128 16,-2 0 0-16,-1 1 0 0,-4-3 0 0,0-2 0 15,-2-1 0-15,0-2 0 0,-2 0 160 0,1-3-160 16,0 0 224-16,-4-1-48 0,1 0-16 0,-2-2 0 16,-2-3-32-16,0 0-128 0,-4-4 192 0,2 3-64 15,-2-1-128-15,4-1 0 0,5-4 144 0,-1 0-144 16,2-3 160-16,4 1-32 0,1-2-128 0,3-3 192 15,1-2-64-15,6-1-128 0,-1 0 176 0,4-2-176 0,2-2 160 16,1-1-160-16,0 0 128 0,3-1-128 0,5-1 0 16,-1 1 0-16,3-1 0 0,2 0 0 0,3-2 0 0,0 3-144 15,4-1 144-15,0 2 0 0,3-1 0 0,2 2-128 16,0 0 128-16,0 3 0 0,-1 1 0 0,-1 1-160 16,-1 2 160-16,-2 3-128 0,-1 2 128 0,-1 2 0 15,-3 2 0-15,-2 2 0 0,-1 2 0 0,-1 3-160 16,-2 1 160-16,0 2-160 0,-3 0 160 0,-1 3-192 15,0-1 192-15,-3 3-192 0,-1 2 192 0,-3 1-160 16,-1-1 160-16,-1 4-160 0,-3 1 160 0,-1 0 0 16,-1-1 0-16,-1 0 0 0,-1 0 0 0,-3 0 0 15,-2-2 0-15,-2-2 0 0,-2-3 0 0,0-2 192 16,-3-2-64-16,-2 0 0 0,1-1-128 0,1-2 128 16,2-2-128-16,-1-1 128 0,-2-1-128 0,5-3 176 15,2-6-176-15,3 2 192 0,-1-2-192 0,5-1 192 0,-1-1-192 0,3-2 192 16,2-2-192-16,-1-2 0 0,2-2 144 0,4 1-144 15,0-2 0-15,0 1 0 0,1-2 0 0,1 2 0 16,3-1 0-16,0 1 0 0,3-2 0 0,3 3 0 16,2 0 0-16,2 1-208 0,1 1 80 0,3 1 128 15,1-3-176-15,2 4 176 0,0 2-128 0,4 0 128 16,-1 1 0-16,2 3-160 0,0 1 160 0,-1 3 0 16,-2 3-160-16,-1 3 160 0,-5 0-128 0,1 3 128 15,-3 2-128-15,0 2 128 0,-3 1-128 0,-1 0 128 16,-2 3-160-16,-3 1 160 0,-1 3-192 0,-2 0 192 15,-2 0-176-15,-2 3 176 0,-3 3-160 0,-1-3 160 16,-2-4 0-16,-1-1 0 0,0-1 0 0,-3-4 0 0,0-2 0 16,-2-1 0-16,-1-1 176 0,-2-2-48 0,-1-3 0 0,0-1 16 15,-1 1 0-15,-2-4 0 0,4-1-144 0,0-5 192 16,3-2-192-16,-2-1 192 0,1 1-48 0,3-2 0 16,2-2 0-16,1-1 0 0,3 2-144 0,-1-1 160 15,4-1-160-15,2-1 160 0,2-5-160 0,1 2 0 16,0-1 0-16,4 1 0 0,2-1 0 0,2 0-224 15,2 2 80-15,-1 1 16 0,4-1 0 0,2 1 0 16,3-2 0-16,0 4 0 0,1 2 128 0,1 1-160 16,0 0 160-16,0 4-160 0,-5-1 160 0,2 4-128 15,0 3 128-15,-2 1-128 0,-2 1 128 0,-2 4-160 16,-1 2 160-16,-3 3-160 0,1 1-16 0,-3 3 0 16,-2-3 0-16,-3 7 0 0,-3 1 0 0,-2 4 0 15,-3 0 0-15,-2-1 0 0,0 2 176 0,-2-1 0 0,-4-1-144 0,1-4 144 16,-1-5 0-16,-3-1 0 0,-1-1 0 0,-1-4 0 15,-4-1 256-15,1-3-48 0,-3 0 0 16,3-1 0-16,-1-1 80 0,2-3 16 0,-2-2 0 0,3-2 0 16,3-1-48-16,3-2 0 0,1-2 0 0,3-1 0 15,2-2-80-15,4 1-32 0,-2-1 0 0,3 1 0 16,2 0-144-16,2 1 0 0,1 0 0 0,4 1 0 16,-1 0-288-16,6 0 64 0,0 3 16 0,1 1 0 31,0 0-240-31,2 2-64 0,-1 0 0 0,2 3 0 0,-3 0-2144 15,-1 2-432-15,-11-1-96 0</inkml:trace>
  <inkml:trace contextRef="#ctx0" brushRef="#br2" timeOffset="14412.87">14865 10844 4607 0,'0'0'400'0,"0"0"-400"15,-10 1 0-15,1 1 0 0,1-2 2192 0,8 0 368 16,-9-2 64-16,2 0 0 0,-2 1-768 0,9 1-144 15,-5-7-48-15,1-1 0 0,0-1 48 0,2 0 0 16,2 9 0-16,-2-10 0 0,0-1-304 0,2 0-64 16,3-1-16-16,0 0 0 0,1-2-240 0,1 0-64 15,4 0 0-15,0 1 0 0,1-2-464 0,4 1-112 16,-1 0 0-16,3 1-16 0,3 0-176 0,-3 1-16 16,2 1-16-16,3 0 0 0,2 1-96 0,-2 3 0 15,0-1-128-15,0 4 192 0,-1 0-192 0,-2 2 0 16,0 0 128-16,-3 4-128 0,0 3 128 0,-3 1 0 15,-2 1-128-15,-3 3 192 0,0 2 0 0,-5 2 0 0,-1 1 0 0,-3 2 0 16,-2-1-64-16,-3 2-128 0,-2 3 176 0,-3 0-176 16,-3-1 160-16,-6 1-160 0,-2-2 128 0,-4 1-128 15,-1-2 192-15,-1-3-32 0,3-4-16 0,-3 0 0 16,0-1 208-16,2-1 32 0,2-4 16 0,-1-1 0 16,7-4 256-16,-2-3 48 0,2 1 16 0,2-3 0 15,1-7-192-15,2-2-32 0,-1-1-16 0,7 1 0 16,-2-1-192-16,5 0-32 0,0 0-16 0,3-1 0 15,0 1-240-15,5-1 176 0,2 1-176 0,0 0 160 16,2 0-160-16,3 0 0 0,2 0 0 0,3 1 0 16,0 1-144-16,0 0 144 0,3 0-192 0,2 1 192 15,2 1 0-15,0 1 0 0,4 0 0 0,-2 2 0 0,2 2-176 0,0 3 176 16,-2 2-160-16,0 3 160 0,0 2-128 0,-2 1 128 16,-6 3 0-16,-1 3-144 0,0 1 0 15,-8 2 0-15,0 2 0 0,-5 1 0 0,-2 3-16 0,-2 1 0 16,-7 1 0-16,-1 0 0 0,-2 4 160 0,-3 1 0 15,-3 0 0-15,1-5 0 0,-1-5 0 0,2-1 0 16,-1 1 0-16,1-3-128 0,-3-3 128 0,-1-1 192 16,0-3-32-16,3-1-16 0,-1-1 144 0,3-3 32 15,1-3 0-15,2-1 0 0,2-4-64 0,-1 1-16 16,4-4 0-16,1-1 0 0,2-4-16 0,3 0 0 16,0 2 0-16,2-2 0 0,-1-5-224 0,3 2 0 15,1-1 128-15,3 2-128 0,0-1 0 0,3-1 0 16,-2 0 0-16,4-1 0 0,4 0 0 0,3 1-160 0,-1 1 160 15,3-2-128-15,2 1 128 0,3 2-208 0,1 3 80 0,3 0 128 16,-4 4-176-16,2 3 176 0,-2 2-128 0,-2 2 128 16,-2 3 0-16,-1 2-160 0,-1 3 160 0,-1 2 0 15,-4 2-192-15,-3 2 64 0,-1 2 128 0,-1 1-208 16,-3 1 0-16,-2 1 0 0,-3 2 0 0,-3 2 0 16,-4 1 48-16,-2 0 16 0,-2-1 0 0,-1 0 0 15,-3-1 144-15,0-2 0 0,-2-3 0 0,-1-1 0 16,-1-3 0-16,-1-2 128 0,-2-5 0 0,-1-1 0 15,0-2 80-15,-1 1 32 0,-1-2 0 0,2-2 0 16,3 0-112-16,2-2 0 0,4-2-128 0,1-1 192 16,0-3-64-16,5-1 0 0,1-5-128 0,3 2 192 15,5 1-192-15,3 0 128 0,2-1-128 0,0 0 0 0,-1-1 0 16,4 0 0-16,4 3 0 0,3 1-160 0,3-2 32 0,1 3 0 16,2 0 0-16,0 2 0 0,2 0 128 0,-3 2-128 15,1 2 128-15,-2 2-128 0,1 0 128 0,-2 4 0 16,-1 3-144-16,-2 3 144 0,0 1 0 0,-3 2-176 15,-1 2 176-15,-5 0-128 0,-1 1-64 0,-5 2-16 16,0 0 0-16,-6 3 0 0,0 1-16 0,-6-1 0 16,-2-2 0-16,-3-1 0 0,-2 0-96 0,-3 1 0 15,0-3-16-15,0 0 0 16,-3-2-1392-16,0-1-288 0,-2-2-48 0</inkml:trace>
  <inkml:trace contextRef="#ctx0" brushRef="#br2" timeOffset="23057.97">15166 10813 11231 0,'0'0'496'0,"0"0"96"0,0 0-464 0,0 0-128 16,0 0 0-16,0 0 0 0,0 0 624 0,0 0 96 15,0 0 32-15,0 0 0 0,2-5-336 0,-2 5-64 16,0 0-16-16,0 0 0 0,0 0-48 0,0 0-16 16,0-6 0-16,0 6 0 0,0 0 64 0,0 0 16 15,0 0 0-15,0 0 0 0,0 0-16 0,0 0 0 16,0 0 0-16,0 0 0 0,0 0 112 0,0 0 0 15,0 0 16-15,0 0 0 0,0 0 128 0,0 0 32 16,0 0 0-16,0 0 0 0,0 0-192 0,0 0-48 16,0 0 0-16,0 0 0 0,0 0 0 0,0 0 0 15,0 0 0-15,0 0 0 0,0 0 32 0,0 0 0 16,0 0 0-16,0 0 0 0,0 0-32 0,9 1-16 16,-9-1 0-16,0 0 0 0,9 5 32 0,-9-5 16 0,0 0 0 0,9 4 0 15,-1 2-112-15,-8-6-32 0,7 6 0 0,0 1 0 16,-7-7-48-16,8 7-16 0,-8-7 0 0,6 5 0 15,-6-5-16-15,9 6-16 0,-9-6 0 0,7 9 0 16,-1 0-176-16,-1-2 0 0,-5-7 144 0,7 7-144 16,-1 3 176-16,-1-1-48 0,1-2 0 0,-2-1 0 15,-4-6-128-15,6 10 192 0,-1 1-192 0,1-2 192 16,-6-9-192-16,6 8 192 0,1-1-192 0,-4 1 192 16,0 0-64-16,-3-8-128 0,6 7 192 0,-2 1-64 15,1 1 0-15,-1 0 0 0,2-2 0 0,-3 0 0 16,-3-7 0-16,5 9 0 0,2-1 0 0,-3 0 0 15,-4-8 0-15,6 9-128 0,-6-9 192 0,7 9-64 0,-4-1-128 16,1-2 160-16,-4-6-160 0,0 0 160 16,8 10-160-16,-3-2 160 0,1 0-160 0,1-3 160 0,1-1-160 0,0 2 192 15,-1-1-192-15,-1 1 192 0,-6-6-192 0,0 0 128 16,6 7-128-16,-6-7 128 0,7 6-128 0,-7-6 128 16,0 0-128-16,0 0 128 0,10 12-128 0,-1-3 0 15,-9-9 0-15,7 9 128 0,-7-9-128 0,6 9 0 16,-2-2 0-16,-4-7 0 0,6 8 128 0,-6-8-128 15,7 10 0-15,-2-1 128 0,-5-9-128 0,8 7 0 16,-8-7 144-16,6 10-144 0,-1-2 0 0,-5-8 128 16,7 9-128-16,-2-1 0 0,0 0 128 0,-5-8-128 15,5 7 160-15,-5-7-160 0,0 0 144 0,7 9-144 16,-1-3 128-16,-6-6-128 0,5 11 128 0,-5-11-128 16,0 0 128-16,6 9-128 0,0 2 0 0,-3-2 0 15,-3-9 0-15,6 8 0 0,-6-8 0 0,6 8 128 16,-3-1-128-16,2 0 0 0,-5-7 0 0,4 7 128 0,-4-7-128 15,6 6 0-15,-1 0 0 0,-5-6 0 0,0 0 128 0,6 8-128 16,-2 2 0-16,1-2 0 0,-5-8 0 0,5 6 0 16,-1 2 0-16,-4-8 0 0,4 8 128 0,0-1-128 15,-4-7 0-15,5 8 0 0,-5-8 144 0,4 7-144 16,0-1 0-16,-4-6 0 0,0 0 0 0,9 9 128 16,-3 0-128-16,-1-2 0 0,-5-7 0 0,7 7 128 15,-3 0-128-15,1-1 0 0,0 3 128 0,-2-3-128 16,-3-6 160-16,0 0-32 0,7 6-128 0,0 0 192 15,-7-6-192-15,7 6 0 0,-7-6 0 0,9 8 0 16,-3-1 0-16,-6-7 0 0,8 6 0 0,0 0 0 0,-8-6 0 16,9 8 0-16,-3-3 144 0,2 1-144 0,-8-6 128 0,0 0-128 15,10 6 0-15,-1 0 128 0,-9-6-128 0,10 7 0 16,-10-7 0-16,9 8 128 0,-1 0-128 0,-2-2 0 16,-6-6 0-16,6 9 0 0,1-2 0 0,1-1 0 15,-1 1 128-15,0 0-128 0,-7-7 0 0,8 7 0 16,-2 0 0-16,1-1 0 0,-7-6 0 0,9 9 0 15,-9-9 0-15,9 10 0 0,-2 0 0 0,1-1 0 16,-8-9 128-16,9 6-128 0,-2 2 0 0,1-2 0 16,0-2 0-16,-2 0 128 0,-6-4-128 0,9 9 0 15,-2 0 0-15,-1-2 0 0,-6-7 0 0,10 6 0 16,-2 1 128-16,0-1-128 0,-1 1 0 0,0 0 0 16,0-1 0-16,-3 1 0 0,2-1 0 0,-1 1 0 15,1 0 128-15,1 0-128 0,-7-7 0 0,7 8 0 0,1 0 0 16,-2-1 0-16,1 0 128 0,-1 0-128 0,-6-7 0 15,9 6 128-15,-1 2-128 0,-2 1 0 0,1-4 0 0,1 2 128 16,-1-2-128-16,0 2 0 0,1 0 144 0,-3-2-144 16,2-1 0-16,1 2 128 0,-2-1-128 0,2 2 0 15,-2-1 0-15,2-2 0 0,-8-4 0 0,9 8 128 16,1-2-128-16,0 1 0 0,-3-2 0 0,3 0 0 16,-3 1 0-16,2 1 144 0,-2 0-144 0,1 0 0 15,-8-7 128-15,9 7-128 0,2-1 0 0,0 0 0 16,-3-1 0-16,-8-5 0 0,11 7 0 0,0 1 0 15,-4-1 128-15,2 0-128 0,-9-7 0 0,11 7 0 16,-1 0 128-16,0-1-128 0,-3 0 0 0,1 1 0 16,-8-7 160-16,9 7-32 0,0 1 0 0,0 0 0 15,0-5-128-15,-2 3 0 0,-7-6 0 0,10 5 0 0,0 2 0 16,-2-1 0-16,-8-6 0 0,10 7 0 0,-2 3 0 0,0-2 0 16,-1-3 0-16,-1 1 0 0,-6-6 0 0,9 8 128 15,-1-1-128-15,1 0 0 0,-9-7 0 0,8 6 0 16,2 1 128-16,-4 0-128 0,-1 1 0 0,2-2 0 15,-7-6 0-15,9 7 0 0,-3 1 0 0,1 0 0 16,1-2 128-16,-2 0-128 0,2 0 0 0,-3-1 0 16,2 2 0-16,0-2 0 0,-7-5 0 0,8 5 0 15,-1 0 0-15,1 1 128 0,-1-1-128 0,2 0 0 16,-1-2 0-16,0 2 0 0,-1 2 0 0,1-2 0 16,0 2 128-16,-1-3-128 0,-7-4 0 0,10 6 0 15,1 1 0-15,-3-1 0 0,0-1 128 0,1-1-128 16,0 0 0-16,-1 2 128 0,-2-1-128 0,0 0 0 0,-6-5 0 0,11 5 0 15,0 2 0-15,-2-2 0 0,1 0 0 16,2 0 0-16,-3-1 0 0,1 2 128 0,-3 0-128 0,0-1 0 16,-7-5 0-16,11 5 0 0,-1-1 128 0,0 0-128 15,-2 3 0-15,0-3 0 0,1 0 0 0,-9-4 0 16,10 5 0-16,1 1 0 0,-3-3 128 0,-8-3-128 16,9 4 0-16,-1 4 0 0,2 2 0 0,1-3 0 15,-11-7 0-15,10 6 0 0,0-3 0 0,0 1 0 16,-10-4 0-16,11 9 0 0,0-3 0 0,-1 3 0 15,-1-4 0-15,-1 2 0 0,2 1 128 0,-1-1-128 16,1-1 0-16,-10-6 0 0,9 4 144 0,2 0-144 16,1-1 0-16,-1 0 0 0,-1-1 0 0,0 3 0 15,0 0 0-15,0 1 0 0,1-2 0 0,0 2 0 0,-3 0 0 0,2 0 0 16,-2-3 0-16,1 2 0 0,0 0 0 0,2 2 0 16,0-1 0-16,1 0 0 0,-1-3 0 15,1 1 0-15,-1 4 0 0,0-1 0 0,-1-2 0 0,1 2 0 16,0-2 0-16,0 3 0 0,-1 1 0 0,-1-3 0 15,1 0 0-15,0-1 0 0,-1 2 0 0,0 1 0 16,0 2 0-16,-1-6 0 0,2-2 0 0,-1 3 0 16,-1 2 0-16,1-1 0 0,-1-3 0 0,2 0 0 15,-1 1 0-15,1 0 0 0,-3 1 0 0,3-1 0 16,-1 0 0-16,1 1 128 0,0-1-128 0,0 1 0 16,0 1 0-16,1-1 0 0,-2-2 0 0,2 1 0 15,1 0 0-15,-1 0 0 0,0 1 0 0,0 0 0 16,0-1 0-16,-1 1 0 0,2-1 0 0,-1 0 0 15,-1 0 0-15,1 0 128 0,2-1-128 0,0 2 0 0,0 1 0 0,-2 1 0 16,2-5 0-16,-2 2 0 0,1 2 0 0,-2 0 0 16,1-3 0-16,0 2 0 0,-3-1 0 0,2-1 0 15,1 4 0-15,-2-3 0 0,1-3 0 0,0 2 128 16,-1 3-128-16,2-1 0 0,-4 3 0 0,2-3 0 16,0-5 0-16,0 3 0 0,1 2 0 0,-3 1 0 15,3-2 0-15,-1 1 0 0,1-4 0 0,1 3 0 16,-3 3 0-16,2-2 0 0,-1-1 0 0,2 0 128 15,0 1-128-15,2 1 0 0,-5-2 0 0,4 1 0 16,2-5 144-16,-1 3-144 0,-4 1 192 0,2 1-192 16,1-2 0-16,1 0 0 0,-3 0 0 0,1 1 0 15,2-1 0-15,1 1 0 0,-2-2 160 0,1 0-160 16,-2 4 0-16,0-1 0 0,1-1 128 0,-1 2-128 0,-1-2 0 16,-1 2 0-16,1 0 0 0,0-1 0 0,-2-2 0 0,1-2 0 15,0 1 128-15,-1 1-128 0,2 0 0 0,-2-1 0 16,-8-2 0-16,10 3 128 0,-1 2-128 0,-1 0 0 15,1 3 0-15,1-2 0 0,0-3 0 0,-1 0 0 16,0 0 0-16,1 4 0 0,-1-4 0 0,1 0 0 16,0-3 128-16,0 1-128 0,1 4 0 0,0-2 0 15,0 1 0-15,0-1 0 0,0 1 0 0,-1 1 0 16,2-3 0-16,-1 1 0 0,-2 1 0 0,0-1 0 16,2 1 128-16,-1 0-128 0,1-1 0 0,1 0 0 15,1-3 0-15,-2 2 0 0,0 4 0 0,0-2 0 16,-3 0 128-16,2-1-128 0,2-1 0 0,-1 0 0 15,0 1 0-15,0-1 0 0,-1 1 0 0,-2-1 0 0,2 2 0 16,-1-1 0-16,1 1 0 0,0 0 0 0,-1-1 128 16,1 0-128-16,-3 3 0 0,2-3 0 0,0-2 0 0,0 1 0 15,-9-2 0-15,12 4 0 0,-2-2 0 0,1 0 0 16,0 0 0-16,-1 4 0 0,-1-2 0 0,2 0 0 16,-3 0 0-16,2-1 0 0,0 0 0 0,1 1 0 15,0-1 0-15,1 0 128 0,0 1-128 0,0-1 0 16,-2-1 0-16,2 1 0 0,-2 5 0 0,2-2 0 15,1-4 0-15,1 3 0 0,0 0 0 0,-3-1 0 16,1 0 0-16,0 0 0 0,-1-2 0 0,2 2 0 16,-3 3 0-16,1-3 0 0,0-3 0 0,-2 1 0 15,1 1 0-15,0 2 0 0,-1 3 0 0,1-2 0 16,-3-9 0-16,2 6 0 0,0 1 0 0,0-1 0 16,-1-1 0-16,1 0 0 0,1-4 128 0,-2 6-128 0,1 1 0 15,-2 1 0-15,2 0 0 0,1-1 0 0,-1-1 0 0,2 3 0 16,-3-3 0-16,1-1 0 0,2-1 128 0,-2-1-128 15,1 0 128-15,1 3-128 0,1-4 0 0,-1 3 0 16,0 0 0-16,-2 1 0 0,1 2 0 0,1-1 0 16,-2-2 0-16,-9-3 0 0,9 7 0 0,0-4 0 15,2 1 0-15,-1-2 0 0,-10-2 0 0,14 3 0 16,-3-1 0-16,0 2 0 0,0-3 0 0,-2 1 0 16,0 1 0-16,1 2 0 0,-1-1 0 0,1-2 0 15,-1-2 0-15,1 1 0 0,1 1 0 0,-4 1 0 16,2-1 0-16,0-1 0 0,-1-1 0 0,-8 0 0 15,8 1 0-15,1 2 0 0,1 1 0 0,-3-4 0 16,-1-3 0-16,2 3 0 0,0 6 0 0,1-3 0 0,-1-3 0 0,-1 1 0 16,-7-1 0-16,11 1 0 0,-11-1 0 0,10 4 0 15,1-2 0-15,0-2 0 0,-1-1 128 0,-2 0-128 16,2 1 0-16,-1 0 0 0,0-1 0 0,0 1 0 16,0 1 0-16,2 1 0 0,-2 0 0 0,0-1 0 15,-9-1 0-15,12 1 0 0,-1 3 0 0,1-2 0 16,-2-2 0-16,0 0 0 0,0 3 0 0,1-1 0 15,-2 1 0-15,0-2 0 0,-9-1 0 0,9 1 0 16,-1 2 0-16,2-1 0 0,-2 2 0 0,1-2 0 16,-9-2 0-16,10 2 0 0,-1 0 0 0,0-1 0 15,-2-1 0-15,3 1 0 0,-2 2 0 0,-8-3 0 16,0 0 0-16,10 1 0 0,-1-1 0 0,-1 2 0 0,-8-2 0 16,9 4 0-16,-1-2 0 0,-1 1 0 0,-7-3 0 15,9 3 0-15,-2 0 0 0,-7-3 0 0,9 1 0 0,-1 0 0 16,-8-1 0-16,8 4 0 0,-8-4 0 0,9 2 0 15,-9-2 0-15,9 2 0 0,-9-2 0 0,8 6 0 16,-8-6 0-16,9 1 0 0,-9-1 0 0,8 5 0 16,-1-1 0-16,-7-4 0 0,0 0 0 0,7 2 0 15,-7-2 128-15,8 3-128 0,-8-3 0 0,0 0 0 16,8 0 0-16,-8 0 0 0,0 0 0 0,7 1 0 16,-7-1 0-16,8 1 0 0,-8-1 0 0,0 0 0 15,0 0 128-15,0 0-128 0,0 0 0 0,0 0 0 16,0 0 0-16,0 0 0 0,0 0 128 0,0 0-128 15,0 0 0-15,0 0 128 0,0 0-128 0,0 0 0 16,0 0 0-16,0 0 0 0,0 0 0 0,0 0 0 0,0 0 128 16,0 0-128-16,0 0 0 0,-9-1 0 0,2 0 0 0,7 1 0 15,-9-2 0-15,2 0 0 0,-2-1 128 0,9 3-128 16,-8-1 0-16,-2 0 0 0,2-1 0 0,8 2 0 16,-11-2 0-16,1 1 0 0,0 0 0 0,1-3 0 15,1 1 0-15,0 1 0 0,-1 1 0 0,0 0 0 16,0-3 0-16,1 0 0 0,-4-2 0 0,1 3 0 15,0 1 0-15,0-1 0 0,-4-2 0 0,3 2 0 16,0 0 0-16,0-2 0 0,0 3 0 0,-1-1 0 16,3-1 0-16,-1 2 0 0,0 0 0 0,-2 0 0 15,0 0 0-15,1-1 0 0,-1 2 0 0,1 0 0 16,-2-1 0-16,2-1 0 0,1-2 0 0,2 2 0 16,-3 2 0-16,1 0 0 0,0 1 0 0,1 0 0 15,0-1 0-15,1 0 0 0,-2 0 0 0,1-2 0 0,2 0 0 0,-1 0 0 16,1-2 0-16,-2 3 0 0,1 2 0 0,0-2 0 15,1-5 0-15,-1 4 0 0,0 1 0 0,1-1 0 16,-2-3 0-16,0 1 0 0,1 1 0 0,-4 2 0 16,2 1 0-16,2-1 0 0,-4 0 0 0,4-1 0 15,-2-1 0-15,0 1 0 0,-3-1 0 0,2 1 0 16,1-2 0-16,2 0 0 0,1 3 0 0,0-1 0 16,-2-3 0-16,0 3 0 0,-1 2 0 0,-2-1 0 15,1 0 0-15,0 1 0 0,1 0 0 0,-2 0 0 16,-1 0 0-16,2-1 0 0,0-3-144 0,1 0 144 15,-2-1 0-15,1 3 0 0,1 2-128 0,1 0 128 16,-3-6 0-16,2 3 0 0,-1 2 0 0,2-3-128 0,-2 0 128 0,0-1 0 16,-2 2 0-16,1 0-128 0,1-1 128 0,-2 2 0 15,-2-3-128-15,1 1 128 0,0-1 0 0,-1 3 0 16,1 0 0-16,-1-1-128 0,1-1 128 0,0 1 0 16,-1-1 0-16,1 1 0 0,-1-1 0 0,2 2 0 15,0-2 0-15,-1-2 0 0,0 4 0 0,1-3 0 16,-1 0 0-16,1 1-128 0,0 0 128 0,1 1 0 15,2 2 0-15,-3 0 0 0,2-2 0 0,1-1 0 16,1 1 0-16,-1 2-128 0,2-2 128 0,-1 1 0 16,-1-1 0-16,1-1 0 0,-1 1 0 0,1 2 0 15,1-2-128-15,0 0 128 0,-1-2 0 0,2 1 0 16,-5 3-144-16,2-2 144 0,0 1 0 0,2-1-144 16,-1-1 144-16,1 3 0 0,-2 0 0 0,2-1 0 15,0-1 0-15,0 1-160 0,2 0 160 0,-1-1 0 16,1 1 0-16,7 3 0 0,-3-5 0 0,3 5 0 0,0 0-128 0,-9-2 128 15,5-3 0-15,4 5 0 0,0 0-128 0,0 0 128 16,0 0 0-16,0 0 0 0,0 0-144 0,0 0 144 16,0 0 0-16,0 0-144 0,0 0 144 0,0 0 0 15,5 7-144-15,4 0 144 0,-2 2 0 0,3-2-144 16,-1-1 144-16,2-1 0 0,1 0 0 0,1 2-128 16,-2-1 128-16,2-1 0 0,2-2 0 0,1 3 0 15,-3-1 0-15,1 1 0 0,1-1 0 0,0-1 0 16,2 0 0-16,-2 2 0 0,0 3 0 0,2-1 0 15,-1-3 0-15,3 3 0 0,1 1 0 0,0-1 0 16,1-3 0-16,2-2 0 0,-2 3 0 0,1-1 0 16,1 0 0-16,0 1 0 0,0-1 0 0,0-2 0 15,0-2 0-15,0 5 0 0,-1 0 0 0,-1 0 0 0,-2-2 0 0,-1 2 0 16,0-1 0-16,-1 3 0 0,-1 1 0 16,2-4 0-16,-1-3 0 0,1 2 176 0,-1 1-176 0,3 1 160 15,1-1-160-15,1 0 0 0,0-3 0 0,0 2-176 16,0 3 176-16,-3-3 0 0,-2-1 0 0,1 1 0 15,1 3 0-15,1 0 0 0,-1 0 0 0,0-1 0 16,0 0 0-16,1-1 0 0,-4 1 128 0,1-1-128 16,-2 1 0-16,0-1 0 0,1 0 0 0,-2 1-192 15,1 0 192-15,0-1 0 0,-1 0 0 0,3 0 0 16,-1-2 0-16,1 5 0 0,0-1 0 0,2-2 0 16,2-1 0-16,-1-1 144 0,-2 0-144 0,1 3 0 15,1-2 0-15,0-1 0 0,-2 0 0 0,2 0 0 16,-1 2 0-16,1 0 0 0,-3-3 0 0,1 1 0 0,-2 2 0 0,1-1 0 15,-1 3 0-15,0-5 0 0,-2-1 0 16,1 1 0-16,0 1 0 0,0 1 0 0,1-3 0 0,-1 1 0 16,0-2 0-16,1 1 0 0,-1 1 0 0,2 1 0 15,0 0 0-15,0-1 0 0,-3 0 0 0,1 2 0 16,0-1 0-16,0-1 0 0,-1-2 0 0,1 1 0 16,0 1 0-16,-1 2 0 0,1-4 0 0,-1 0 0 15,0 0 0-15,-2 2 0 0,2-2 0 0,-1 1 0 16,-1-2 0-16,1 3 0 0,0 0 0 0,-2-1 0 15,0 0 0-15,0-1 0 0,0 2 0 0,1-1 0 16,-1-1 0-16,0 1 0 0,-1-1 0 0,1 0 0 16,0-1 0-16,-2 1 0 0,1 0 0 0,2 0 0 15,-1 0 0-15,0 0 0 0,-1 1 0 0,3 0 0 0,-1 1 0 0,0-2 0 16,-2 0 0-16,2 0 0 0,-1 2 0 0,0-2 0 16,-1-2 0-16,-1 0 0 0,-9 2 0 0,11-1 0 15,1 0 0-15,-2 0 0 0,-10 1 0 0,9-2 0 16,1 2 0-16,-2 0 0 0,-8 0 0 0,9 0 0 15,-9 0 0-15,9-1 0 0,0 2 0 0,-9-1 0 16,0 0 0-16,8-3 0 0,-2 1 0 0,-6 2 0 16,0 0 0-16,8-1 0 0,-1-1 0 0,-7 2 0 15,0 0 0-15,0 0 0 0,0 0 0 0,0 0 0 16,0 0 0-16,0 0 0 0,0 0 0 0,0 0 0 16,6-3 0-16,-6 3 0 0,0 0 0 0,0 0 0 15,0 0 0-15,0 0 0 0,0 0 0 0,0 0 0 16,0 0 0-16,0 0 0 0,-9-3 0 0,1 1 0 0,8 2 0 0,-10-1 0 15,0 1 0-15,-2-1-144 0,0-1 144 0,0 0 0 16,1 0 0-16,-5 1 0 0,1 1 0 0,-1-1 0 16,1-1 0-16,-2 0 0 0,-3 4 0 0,0-2-128 15,2-1 128-15,1 0 0 0,-1 0 0 0,-1 1 0 16,2 0 0-16,-1-2-128 0,2 0 128 0,-1 1 0 16,1 1 0-16,-1-1 0 0,1 1 0 0,-1-3 0 15,-3-2 0-15,3 2 0 0,-2 1 0 0,-1 0 0 16,-1-2 0-16,1 2 0 0,3 1 0 0,-1 0 0 15,0 0 0-15,1 0 0 0,-2 0 0 0,3 1 0 16,2-1 0-16,0 1 0 0,-1-2 0 0,2 2 0 16,0 0 0-16,2-1 0 0,0 0 0 0,1-1 0 15,1 2 0-15,1 0 0 0,-2-1 0 0,4 1 0 0,-3 0 0 16,9 0 0-16,0 0 0 0,-7 0 0 0,7 0 0 0,0 0 0 16,-9 0 0-16,9 0 0 0,0 0 0 0,0 0-128 15,0 0 128-15,0 0 0 0,0 0 0 0,0 0-128 16,0 0 128-16,0 0 0 0,0 0-144 0,0 0 144 15,0 0 0-15,0 0 0 0,0 0 0 0,8 5 0 16,-8-5-160-16,8 5 160 0,2-2 0 0,-4 0-144 16,-6-3 144-16,11 4 0 0,3-2 0 0,-3 0-128 15,1 0 128-15,0 1 0 0,-1-1 0 0,4 1 0 16,2-3 0-16,-1 2 0 0,0-1 0 0,1 2 0 16,2-3 0-16,1 0 0 0,-1 0 0 0,1 1 0 15,1 1 0-15,0-1 0 0,0 0 0 0,0-1 0 16,-1 0 0-16,-1 0 0 0,1 1 0 0,2-1 0 0,-1 0 0 15,1 1 0-15,0 1 0 0,0-2 0 16,1 0 0-16,3 0 0 0,2 0 0 0,-1 0 0 0,-4-2 0 0,1 4 0 16,2-4 0-16,0 2 0 0,-2 2 0 0,-1-2 0 15,-2 0 0-15,0 2 0 0,1 0 0 0,-5 0 0 16,0 1 0-16,-1-1 0 0,1 1 0 0,-1-1 0 16,1-4 0-16,-2 4 0 0,1 1 0 0,-2-1 0 15,-1-1 0-15,1 2 0 0,2-1 0 0,-3 0 0 16,-4 0 0-16,2-1 0 0,2-1 0 0,-3 0 0 15,1 1 0-15,-1 3 0 0,-10-4 0 0,0 0 0 16,9 0 0-16,-9 0 128 0,11 1-128 0,-2 1 0 16,-9-2 0-16,8-1 128 0,-8 1-128 0,0 0 0 15,9 1 128-15,-9-1-128 0,9 1 0 0,-9-1 128 16,7 3-128-16,-7-3 0 0,0 0 0 0,0 0 0 0,0 0 0 0,0 0 128 16,0 0-128-16,0 0 0 0,0 0 0 0,0 0 0 15,8 6 0-15,-8-6 0 0,0 0 0 0,0 0 128 16,0 0-128-16,0 0 0 0,0 0 0 0,0 0 0 15,0 0 0-15,0 0 0 0,0 0 0 0,0 0 0 16,0 0 0-16,0 0 0 0,0 0 0 0,0 0 0 16,0 0 0-16,0 0 0 0,-8 3 0 0,8-3 0 15,0 0-224-15,0 0 32 0,0 0 16 0,0 0 0 32,0 0-992-32,-7 0-208 0,7 0-32 0,0 0-16 0,0 0-1312 0,-9-2-256 15,-3-1-48-15</inkml:trace>
  <inkml:trace contextRef="#ctx0" brushRef="#br2" timeOffset="23583.04">21198 13627 13823 0,'0'0'1216'0,"0"0"-960"0,12 1-256 0,-2 0 0 15,1 0 960-15,1 1 128 0,2 1 48 0,1 1 0 16,2 2-208-16,-1-1-32 0,2 2-16 0,-3-2 0 16,-2 1-48-16,1 2 0 0,1 1 0 0,1-1 0 15,-3 0-64-15,1-1-32 0,-1 2 0 0,-1-1 0 16,-1 2-144-16,-1-1-16 0,-2-1-16 0,-1 2 0 15,-2 0 0-15,-3 1 0 0,2 0 0 0,-4 0 0 16,-3 0 112-16,0 1 32 0,-6 0 0 0,-1 0 0 0,-1 3-272 0,-4-1-48 16,-6-1-16-16,1 0 0 0,-1 0 64 0,1-2 16 15,-2-2 0-15,1-1 0 0,-5-2 128 0,4-1 16 16,-1 1 16-16,2-2 0 0,2-1-128 0,1-2-32 16,1-2 0-16,1 0 0 0,-1 1-288 0,2 0-160 15,0 0 160-15,1-2-160 16,3-1-1696-16,-1-2-432 0</inkml:trace>
  <inkml:trace contextRef="#ctx0" brushRef="#br2" timeOffset="27069.64">17143 1862 12095 0,'-14'1'528'0,"5"-1"112"0,0 4-512 0,-1-2-128 0,4 0 0 0,-4 0 0 15,1-1 368-15,1 4 32 0,2 5 16 0,0-5 0 16,6-5 160-16,-7 4 16 0,7-4 16 0,0 0 0 15,-8 3 192-15,8-3 32 0,0 0 16 0,-6 6 0 16,2 2-144-16,4-8-16 0,0 0-16 0,0 0 0 16,0 0-80-16,0 0-16 0,-1 10 0 0,1-2 0 15,0-8 16-15,0 0 0 0,0 0 0 0,7 5 0 16,1 0 160-16,1-3 16 0,2 0 16 0,3-2 0 16,-2-1-80-16,5 0 0 0,3-1-16 0,0-1 0 15,7 1-240-15,1 1-64 0,-1 1 0 0,5-1 0 16,4-1-96-16,1 2-32 0,2 0 0 0,-3 0 0 15,1-1-64-15,1-1-32 0,3-2 0 0,3 2 0 16,3 1-16-16,5 2 0 0,2 1 0 0,1-1 0 16,-1 2-16-16,-1-1 0 0,-2-1 0 0,5-1 0 15,1-1 0-15,3 1 0 0,0 2 0 0,-1 2 0 0,-3 2-128 0,-1-3 192 16,-3-4-192-16,5 1 192 0,2 1-192 0,3 4 0 16,1 1 144-16,-1 0-144 0,-4-3 208 0,2-1-16 15,-2-1-16-15,2 1 0 0,4 1-176 0,2 2 128 16,-3 4-128-16,-1-1 128 0,-4-2-128 0,1-2 160 15,3 1-160-15,1-2 160 0,0 1-160 0,-1 1 160 16,-4 3-160-16,-3-3 160 0,-3-2-160 0,3-1 128 16,1-2-128-16,4 3 128 0,0 0-128 0,-1 1 192 15,0-2-192-15,-6 1 192 0,-2 2-48 0,1-3 0 16,0 0 0-16,-1-1 0 0,1 2 0 0,0 1 0 16,-2 1 0-16,1 0 0 0,-4-3-144 0,-1 1 160 15,1 1-160-15,0-2 160 0,-1 1-160 0,1-2 0 0,2 0 0 0,-2 1 128 16,-2 3-128-16,-1-2 0 0,-5 2 144 0,-1 0-144 15,0-3 0-15,1 1 0 0,0 3 0 0,3-3 128 16,3-2-128-16,1 3 0 0,-1 0 0 0,1 0 128 16,-3 0-128-16,-1-2 0 0,-3-1 128 0,-1 1-128 15,-2 0 0-15,3 1 128 0,2-5-128 0,0 5 0 16,1-1 0-16,0 0 128 0,-5-1-128 0,-1-1 0 16,-1 0 0-16,-4 2 144 0,-1 3-144 0,0-2 0 15,-2-4 128-15,7 2-128 0,-2 2 0 0,4 0 0 16,0-3 0-16,-1 1 0 0,-1-2 0 0,-1 3 0 15,1 0 128-15,-3 0-128 0,-2 0 0 0,-3-1 0 16,1-1 0-16,-3 0 0 0,-1 0 0 0,0 2 0 16,2-2 0-16,-2 0 0 0,1 0 0 0,0 0 0 0,1 0 128 0,-2-2-128 15,-2 0 0-15,0 2 0 0,-2 1 128 0,-3 0-128 16,-1-1 0-16,-3 0 0 0,-1-1 0 0,-1 1 0 16,-1 0 0-16,-1 0 0 0,-9 0 128 0,0 0-128 15,11 0 0-15,-11 0 0 0,0 0 0 0,0 0 0 16,0 0 0-16,0 0 0 0,0 0 0 0,0 0 0 15,0 0 0-15,0 0 0 0,0 0 0 0,0 0 0 16,0 0-144-16,0 0 144 0,0 0-128 0,-10-2 128 16,-1 0-128-16,1 2 128 0,0-1 0 0,-1 0 0 15,-4-1 0-15,-2-1-128 0,-5 4 128 0,0-1 0 16,-1 0-144-16,0 0 144 0,-2-2 0 0,-1 0 0 16,-2 2-144-16,0 0 144 0,1-1 0 0,-2 1-160 15,-2 0 160-15,-3 1-128 0,-3-2 128 0,-4 0 0 16,-3 0 0-16,-4 1-128 0,-5 0 128 0,0 0-128 15,4 0 128-15,-1-2-128 0,1 0 128 0,-9 0-160 0,-4 0 160 0,-2 1-160 16,0 0 160-16,1 0-192 0,2 0 192 0,-2 0-192 16,-7-1 192-16,0-1 0 0,-1 0 0 0,5 1 0 15,-2-1 0-15,2 1 0 0,0-1-192 0,-5-1 64 16,-3-1 128-16,0 1 0 0,-2-1 0 0,0 2-128 16,-2-2 128-16,-1 0-128 0,-5 2 128 0,4 2-128 15,1-1 128-15,-1-2 0 0,-2-3-144 0,-3 2 144 16,-2 3 0-16,6-1 0 0,5-3 0 0,-1 1 0 15,-3-2-176-15,-1 3 176 0,0 3-128 0,4-2 128 16,3-1-160-16,-3-3 160 0,-3 1-192 0,-3 1 192 16,4 4-160-16,3-1 160 0,5-1-128 0,-6-3 128 15,-1 0 0-15,1 2-160 0,0 2 160 0,5-1 0 16,4-3 0-16,-2 2 0 0,-4 0 0 0,1 0 0 0,-1 0 0 16,5 4-128-16,4-2 128 0,-1 1 0 0,-1-3 0 0,-2 2 0 15,1 0 0-15,3 2 0 0,1 1-144 0,6-2 144 16,3-1 0-16,-2-1-144 0,-5-3 144 0,0 4 0 15,3 2 0-15,2 2 0 0,5 1 0 0,0 0 0 16,4-3 0-16,2 0-128 0,-1 0 128 0,-2 0 0 16,0 0 0-16,1 3-128 0,3-1 128 0,5 1 0 15,0 0 0-15,3 2 0 0,4-4 0 0,2 1 0 16,2 0 0-16,1 1-128 0,0-3 128 0,-1 1-128 16,2 0 128-16,1 0-128 0,2 0 128 0,0 2-208 15,1-2 80-15,2 2 128 0,4-1-192 0,1-1 192 16,4 0-160-16,1 1 160 0,0 0-160 0,5-1 160 15,6-1-160-15,0 0 160 0,-8 0-128 0,8 0 128 0,0 0 0 0,0 0-144 16,0 0 144-16,0 0-208 0,0 0 80 0,13 3 128 16,0-3-224-16,4 0 80 0,0 0 16 0,3-3 0 15,1 2 128-15,2 1 0 0,5 1 0 0,0 2-128 16,3-1 128-16,0-2-160 0,2-1 160 0,1 0-160 16,2-3 160-16,5 0 0 0,5-3-144 0,5 4 144 15,3 2 0-15,1 0-144 0,2 0 144 0,1-1 0 16,0-3 0-16,3 2-128 0,5-4 128 0,3 4 0 15,3 1 0-15,-4 2 0 0,-3 1 0 0,2-3 0 16,2-5-128-16,5 4 128 0,2 3 0 0,0 2 0 16,-3 0 0-16,1-1-128 0,2-1 128 0,3 2 0 15,4-2 0-15,-6 4 0 0,-4 1 0 0,7-1 0 16,0-6 0-16,0 5 0 0,2 3 0 0,-4 2 0 0,-3-4 0 16,4 0 0-16,4-2 0 0,-2 3 0 0,-1 3 0 0,-3-1 0 15,-3-3 0-15,0-1 0 0,6 2 0 16,-3 1 0-16,1 2 0 0,-7 0 0 0,-3-3 0 0,4 0 0 15,3-1 0-15,1 0 0 0,1 1 0 0,-4-1 0 16,-3 0 0-16,0 1 0 0,3 1 0 0,-2-2 0 16,1 4 144-16,-3-4-144 0,-2-1 176 0,-2 2-48 15,0 1-128-15,3-1 192 0,3-1-64 0,-3 1-128 16,-2 1 176-16,-5-1-176 0,-3-3 160 0,4 0-160 16,5 0 128-16,0 1-128 0,2 1 160 0,-3-1-160 15,-6 1 192-15,-3 0-192 0,1-3 208 0,3 2-64 16,5 0-16-16,0 2 0 0,-6-2 0 0,-5 2 0 15,-5-3 0-15,2 0 0 0,-2-1-128 0,2 1 128 0,1 0-128 16,-1 1 128-16,0 0-128 0,-1-2 0 0,-8 1 144 0,-2-1-144 16,-4 2 128-16,-1-1-128 0,-2 1 128 0,2 0-128 15,-2 2 144-15,1-1-144 0,1 1 192 0,-2-2-192 16,-3-3 160-16,-2 0-160 0,-2-1 128 0,1 1-128 16,-6 1 0-16,1 2 128 0,-3 0-128 0,-2 0 0 15,0-3 128-15,-4 2-128 0,-2 2 0 0,0 0 128 16,-1-4-128-16,0 1 128 0,-2 1-128 0,0 0 128 15,0-2-128-15,-9 0 0 0,0 0 144 0,9 0-144 16,-9 0 0-16,0 0 128 0,0 0-128 0,0 0 0 16,0 0 0-16,0 0 0 0,0 0 0 0,0 0 0 15,0 0 0-15,0 0 0 0,-4 8 0 0,4-8-128 16,-8 5 128-16,-3-1-128 0,2-1 128 0,-1-1-128 16,-4-1 128-16,-1 1 0 0,0 1-144 0,-3 0 144 0,-2 0-128 15,-2-2 128-15,-3-1-160 0,-1 0 160 0,-4 0-144 0,-2 0 144 16,-7-1-128-16,0-1 128 0,-4-1 0 0,1-1-128 15,2-1 128-15,-4 0 0 0,-3-1 0 0,-3 0-128 16,-6 2 128-16,-5 1 0 0,-3-1 0 0,2 2 0 16,1-3 0-16,-3-1-128 0,-4-2 128 0,-4 2 0 15,-11 0 0-15,5 1 0 0,4-2 0 0,-2 2 0 16,-6 1 0-16,-1-1 0 0,-2-2 0 0,3 1 0 16,6-1 0-16,-5 3 0 0,-7 2 0 0,1-1-128 15,-1 1 128-15,0 1 0 0,-3-2 0 0,-3-1 0 16,0 3 0-16,-1-2-128 0,2-2 128 0,-5-1 0 15,-10-1 0-15,8 2-128 0,6 1 128 0,-3-2 0 16,-5-2-144-16,1 3 144 0,3 0 0 0,0 0 0 16,-1-2 0-16,0 3 0 0,-2 0 0 0,6-1 0 15,5 0 0-15,-2-2 0 0,-4-2 0 0,6 4 0 0,5 3 0 0,1-3 0 16,1-4-144-16,-5 4 144 0,0-1 0 0,4 4 0 16,5 1 0-16,-2-1-128 0,-4-3 128 0,4 3 0 15,4 2 0-15,4 1 0 0,6-1 0 0,1-1 0 16,-1-2 0-16,0 1 0 0,0 1 0 0,3 1 0 15,4 0 0-15,6 0 0 0,7 0 0 0,2 0 0 16,1-3-128-16,0 2 128 0,0 0 0 0,3 0 0 16,2 1-160-16,2 1 160 0,4 1-128 0,3 1 128 15,2-3-128-15,4 0 128 0,4 1-128 0,4 0 128 16,2 0 0-16,5-1-160 0,-1-1 160 0,4 1 0 16,6 0 0-16,0 0-128 0,0 0 128 0,0 0 0 0,0 0 0 15,0 0-160-15,0 0 160 0,0 0-128 0,0 0 128 0,0 0 0 16,11-2-144-16,2-1 144 0,2 1 0 0,1-1 0 15,2 0 0-15,4-1 0 0,-2 3 0 0,6-2 0 16,6 0 0-16,1 0 0 0,1 3 0 0,4 2 0 16,1 0-176-16,2 0 176 0,-2-4 0 0,3-4-128 15,4 0 128-15,6 1 0 0,4 2 0 0,3 1 0 16,4-2 0-16,-1 1 0 0,-2 0 0 0,5-3-128 16,3-1 128-16,5 2 0 0,6 2 0 0,0 2 0 15,-2-1 0-15,7-3 0 0,4-1 0 0,3 1 0 16,2 5 0-16,2 0 0 0,3-5 0 0,1 3 0 15,4 2 0-15,-1-2 0 0,-3 0 0 0,6 2 0 16,2 4 0-16,-2 0 0 0,-5-1 0 0,2 1 0 0,5-2 0 16,-5 1 0-16,-5 1 0 0,5 1 0 0,3-2 0 0,-2 4 0 15,-1 3 0-15,2-4 0 0,-1-2 0 0,0 1 0 16,-8 5 0-16,0-3 0 0,-3-4 0 0,0 1 128 16,-1-2-128-16,-4 5 0 0,-5 3 0 0,0-6 128 15,0-5-128-15,2 2 0 0,-4 3 0 0,-2 0 0 16,-3 0 0-16,0 0 0 0,-4-2 0 0,5 1 0 15,3 2 128-15,-5-1-128 0,-8 0 160 0,0 0-160 16,-3-1 0-16,-1 0 0 0,3 1 0 0,-2 0 0 16,-1 2 0-16,-5 0 144 0,-8-1-144 0,-2 1 192 15,-3-1-192-15,-3-1 0 0,2-1 0 0,-1-1 0 16,-1 0 0-16,-4-1 0 0,-4 0 0 0,-2 0 128 16,-4 0 0-16,-2-1 0 0,-4 0 0 0,-4 0 0 0,0 0-128 0,-3 0 128 15,-1-1-128-15,-1 0 128 16,-1 0 16-16,-1 0 0 0,-10 1 0 0,12-2 0 0,-3 1-16 0,0 1 0 15,-9 0 0-15,9 0 0 0,-9 0-128 0,8-2 192 16,-8 2-192-16,0 0 192 0,9-2-192 0,-9 2 0 16,9 0 0-16,-9 0 128 0,0 0-128 0,0 0 0 15,0 0 0-15,0 0 0 0,0 0 0 0,0 0 0 16,0 0 0-16,0 0 0 16,0 0-512-16,-7 7-192 0,-4-1-48 0,-2 1-9632 15,-2-2-1936-15</inkml:trace>
  <inkml:trace contextRef="#ctx0" brushRef="#br2" timeOffset="30076.77">15238 10787 6447 0,'0'0'576'0,"0"0"-576"0,0 0 0 0,0 0 0 15,0 0 1280-15,0 0 128 0,0 0 48 0,0 0 0 16,0 0-624-16,0 0-128 0,0 0-32 0,0 0 0 16,0 0-48-16,0 0-16 0,0 0 0 0,0 0 0 15,0 0-32-15,0 0-16 0,-6 7 0 0,3 2 0 16,1 1-80-16,2 1-16 0,2-1 0 0,0 1 0 15,1-2-128-15,3 1-16 0,-2 1-16 0,2 0 0 0,-1 1-48 0,1 1 0 16,3-1 0-16,-4 1 0 0,2 1 16 0,2 0 0 16,2 1 0-16,-2-3 0 0,4 3-16 0,-2-2 0 15,1 1 0-15,-1-1 0 0,1 1-16 0,1-1-16 16,1 0 0-16,1 2 0 0,-1-4 32 0,-1 1 0 16,-3-1 0-16,3 2 0 0,1 0-112 0,2-1-16 15,-2 0 0-15,2-1 0 0,-1 0 80 0,-1 1 16 16,1 1 0-16,0 3 0 0,0-1-80 0,0-1-16 15,0-3 0-15,-1 1 0 0,0 1-128 0,0-2 0 16,1-2 144-16,1 0-144 0,-1 1 0 0,0 2 0 16,1-1 0-16,0 0 128 0,3-2-128 0,-2 2 0 15,-2 0 0-15,3 0 128 0,0-1-128 0,1 0 0 0,-1-2 0 0,0 3 0 16,0 0 0-16,-3 0 0 0,2-2 0 0,-2 2 0 16,1-1 0-16,-2 1 0 0,1 0 0 0,-2 0 0 15,0-3 0-15,0 2 0 0,-1 1 0 0,0-2 0 16,1 1 0-16,-2-2 0 0,1 1 0 0,0 1 0 15,0 1 0-15,3 0 0 0,-3 0 0 0,1 1 0 16,0 3 0-16,2-1 0 0,-1 0 0 0,0-2 0 16,0-3 0-16,2 2 0 0,0 1 0 0,1 0 0 15,-2 1 0-15,1 2 0 0,-2-1 0 0,4-2 0 16,1 2 0-16,0 1 0 0,0-1 0 0,-3-1 0 16,2-1-160-16,-1 4 160 0,1-5-192 0,-1 3 192 15,-2-1-144-15,1 0 144 0,0 2 0 0,0-3-144 16,0 0 144-16,0 0 0 0,3-1 0 0,-1 1 0 0,-2 1 0 15,3 1 0-15,-1-3 0 0,3 3 0 0,-3 1 0 0,2 0 0 16,0-1 0-16,0-1 0 0,-1 0-160 0,2 3 160 16,-1 0-192-16,0 1 192 0,-1-1-208 0,2 1 64 15,-1 0 16-15,-2 0 0 0,-2-1 128 0,2 0 0 16,1-3-144-16,-1 1 144 0,2-2 0 0,-2 0 0 16,1 0-144-16,1 1 144 0,1-4 0 0,0 1 0 15,3 2 0-15,-1-1 0 0,2-1 0 0,-2 1-192 16,0 0 192-16,-2 0-160 0,1 0 160 0,0 0 0 15,-1 0-144-15,-1 1 144 0,-2 3 0 0,-1-3 0 16,-1 1 0-16,1-1 0 0,-1-1-144 0,-1 2 144 16,1 3 0-16,-1-2 0 0,1-2-128 0,-1 0 128 15,-1-1 0-15,2 0 0 0,0-1 0 0,2 0 0 16,1 0 0-16,1 1 0 0,-1 0 0 0,1-1-128 16,-1 1 128-16,0-1 0 0,0 0 0 0,2 0 0 15,1 1 0-15,-2 1 0 0,0-4 0 0,-1 5-208 0,0-4 64 0,-2 2 16 16,0 0 128-16,1 0 0 0,-2-1 0 0,0 0 0 15,-1 0-144-15,2 0 144 0,-2 0-160 0,2 1 160 16,-1 0-176-16,3 0 176 0,-1-2-192 0,3 1 192 16,0-3 0-16,0 4 0 0,-1 3 0 0,4-3 0 15,0-2-128-15,2 1 128 0,-3 0 0 0,0 1 0 16,0 0 0-16,0 0 0 0,-1-1 0 0,0 3 0 16,-2-1 0-16,1 1 0 0,1-4 0 0,-1 2 0 15,-2-1 0-15,3 0 0 0,2 0 0 0,0 0 0 16,0 0 0-16,0 0 0 0,-1 0 0 0,3 0 0 0,0 0 0 15,0 2 0-15,1-1 0 0,-1 0 0 16,2-3 0-16,-4 1 0 0,0 0 0 0,-2 0 0 0,2 0 0 16,-3-1 0-16,0-1 0 0,1 2 0 0,1 1 0 0,0 0 0 15,0 0 0-15,2-1 0 0,1 1 0 0,-2 0 0 16,0 0 0-16,2-1 0 0,0-2 0 0,0 1 0 16,2 1 0-16,-5 2 0 0,1-6 0 0,-2 3 0 15,0 1 0-15,0 0 0 0,-1-2 0 0,1-2 0 16,-2 3 0-16,2 1 0 0,0-1 0 0,1 1 0 15,1 0 0-15,0-1 0 0,1-3 128 0,-2 1-128 16,0 0 0-16,0 3 0 0,2 1 288 0,1-1-32 16,-3 0-16-16,0-1 0 0,0 1-80 0,0 0-16 15,-4-1 0-15,-1-2 0 0,1 0-16 0,3 0-128 16,-2 0 192-16,2 0-64 0,0 0 48 0,1-3 0 16,0 3 0-16,0-1 0 0,-1 0-16 0,4 1 0 0,0 0 0 15,0-1 0-15,2 2 96 0,-5-2 0 0,2 0 16 16,-3-1 0-16,1 2-48 0,-2-1-16 0,0 1 0 15,0-2 0-15,-1 0-16 0,1 0-16 0,0-1 0 0,-2 1 0 16,1-1 16-16,2-1 0 0,-2 0 0 0,2 1 0 16,-1 1-16-16,0-1 0 0,0 0 0 0,0-1 0 15,1 3-16-15,0-2 0 0,-4 0 0 0,2 1 0 16,-1-1-160-16,1-1 128 0,-3 0-128 0,1 1 128 16,-2 1-128-16,1-3 0 0,-2 0 0 0,1 1 128 15,-2 1-128-15,1-1 160 0,1-1-160 0,-1 0 160 16,-2 2-32-16,3 1 0 0,-1-2 0 0,1 0 0 15,-3-1-128-15,0 1 128 0,1 2-128 0,3-3 128 0,3 1-128 16,-5-1 0-16,-4-1 0 0,3 1 128 0,2 1-128 0,-1-1 160 16,-1 1-160-16,1-1 160 0,0-1-32 0,-1 2 0 15,0 0 0-15,-1-2 0 0,1-1 48 0,-1 3 0 16,-2 1 0-16,1 1 0 0,0-2-48 0,2-1 0 16,-4-1 0-16,1 1 0 0,-2 1 0 0,2-2-128 15,0-2 192-15,0 2-64 0,-1 1-128 0,1-1 160 16,-1 0-160-16,2-1 160 0,-1 0-160 0,3 1 160 15,-1 0-160-15,1 0 160 0,0 0-160 0,1 0 160 16,-1 0-160-16,-1 1 160 0,-4 0-160 0,0-1 0 16,-3-1 144-16,3 0-144 0,2 1 128 0,0 1-128 15,-11-1 128-15,12-1-128 0,0 1 128 0,-1 0-128 16,0-1 128-16,0 0-128 0,1 1 128 0,-2 0-128 16,-1 0 128-16,0 0-128 0,1 2 0 0,0-2 144 0,-3-1-144 0,2 1 0 15,0 0 144-15,-1 0-144 0,-8 0 0 0,10 0 144 16,0 0-16-16,-1 0-128 0,-9 0 192 0,10 1-64 15,-1 0 16-15,1-1 0 0,-10 0 0 0,9-1 0 16,0 0-144-16,-9 1 0 0,8-2 0 0,-8 2 0 16,10 0 0-16,-1 1 160 0,-9-1-160 0,10-1 160 15,-10 1-160-15,10 0 0 0,-1 0 144 0,0 0-144 16,-1 0 0-16,1 0 0 0,-9 0 0 0,10 1 128 16,-10-1-128-16,10 0 0 0,0-2 0 0,0 2 0 15,-10 0 0-15,7 2 0 0,3-2 0 0,-2 1 0 16,1 1 0-16,0-1 0 0,-9-1 0 0,10-1 128 15,-1 1-128-15,-9 0 0 0,9 1 0 0,0 0 0 0,0 0 0 16,-9-1 128-16,9 0-128 0,2 0 128 16,-3 2-128-16,-8-2 0 0,0 0 0 0,11 0 0 0,2-2 0 0,-5 2 0 15,-8 0 0-15,9-1 0 0,-9 1 128 0,10-2-128 16,0 1 128-16,-1 0-128 0,-9 1 0 0,9 0 128 16,-1-1-128-16,0 0 0 0,-8 1 0 0,8 1 144 15,-8-1-144-15,9 1 0 0,-9-1 192 0,9-1-192 16,-9 1 192-16,10-1-192 0,-10 1 0 0,8-2 0 15,-8 2 0-15,9 0 0 0,-9 0 0 0,9 0 0 16,-2-2 0-16,-7 2 0 0,9 0 0 0,-9 0 0 16,9 2 0-16,-9-2 0 0,0 0 0 0,10 2 0 15,-2 0 0-15,-8-2 0 0,0 0 0 0,9-1 0 16,-9 1 0-16,8 0 0 0,-8 0 144 0,9 0-144 16,-9 0 0-16,0 0 144 0,9 0-144 0,-9 0 128 15,10 0-128-15,-10 0 128 0,0 0-128 0,10 0 192 16,-10 0-192-16,7 0 192 0,-7 0-192 0,0 0 192 0,9 0-192 0,-9 0 192 15,0 0-192-15,10-1 128 0,-10 1-128 0,9-1 128 16,-9 1-128-16,9 2 128 0,-9-2-128 0,0 0 128 16,0 0-128-16,8 2 0 0,-8-2 0 0,9 2 0 15,-9-2 0-15,0 0 128 0,8 1-128 0,-8-1 0 16,0 0 0-16,0 0 0 0,0 0 128 0,0 0-128 16,0 0 0-16,9 3 128 0,-9-3-128 0,0 0 128 15,0 0-128-15,0 0 0 0,6 3 144 0,-6-3-144 16,0 0 128-16,0 0-128 0,0 0 160 0,0 0-160 15,0 0 192-15,0 0-48 0,0 0-16 0,0 0 0 16,0 0 0-16,0 0 0 0,0 0 0 0,0 0 0 16,0 0-128-16,0 0 0 0,0 0 144 0,0 0-144 0,0 0 0 0,0 0 0 15,0 0 0-15,0 0 128 0,0 0-128 0,0 0 0 16,0 0 0-16,0 0 0 0,0 0 0 0,0 0-208 16,0 0 48-16,0 0 16 15,-6 5-1312-15,6-5-256 0,-9 6-48 0,9-6-15616 16</inkml:trace>
  <inkml:trace contextRef="#ctx0" brushRef="#br2" timeOffset="34352.27">15142 11024 4607 0,'0'0'192'0,"0"0"64"0,0 0-256 0,0 0 0 16,0 0 0-16,0 0 0 0,0 0 2304 0,0 0 400 16,0 0 96-16,0 0 16 0,0 0-1760 0,0 0-352 15,0 0-64-15,0 0 0 0,0 0-176 0,0 0-16 16,0 0-16-16,-3 8 0 0,3-8-80 0,0 0-16 15,0 0 0-15,0 0 0 0,0 0-16 0,0 0-16 16,0 0 0-16,0 0 0 0,0 10 0 0,0-10 0 0,0 0 0 0,0 0 0 16,0 0-112-16,3 9 0 0,1-2-16 15,-4-7 0-15,0 0 144 0,0 0 48 0,0 0 0 0,0 0 0 16,8 5-192-16,-8-5-48 0,7 5 0 0,-7-5 0 16,0 0 48-16,0 0 0 0,0 0 0 0,0 0 0 15,0 0 16-15,0 0 16 0,0 0 0 0,0 0 0 16,6 6 128-16,-6-6 32 0,0 0 0 0,0 0 0 15,0 0 0-15,0 0 0 0,0 0 0 0,0 0 0 16,0 0-64-16,10 3-16 0,-10-3 0 0,0 0 0 16,0 0-32-16,0 0 0 0,0 0 0 0,0 0 0 15,0 0 0-15,6-4 0 0,-3-2 0 0,-3 6 0 16,0 0-32-16,0 0-16 0,0 0 0 0,0 0 0 16,2-7-64-16,-2 7-16 0,4-9 0 0,-4 9 0 0,-3-8-128 0,3 1 192 15,3 1-192-15,-3 6 192 0,0-8-64 0,0 8 0 16,-4-8 0-16,3 1 0 0,1 7 32 0,-1-7 0 15,0-2 0-15,-1 4 0 0,2 5-32 0,-2-7 0 16,2 7 0-16,-3-9 0 0,1 2-128 0,-2 1 128 16,4 6-128-16,-5-5 128 0,1-2-128 0,2 3 0 15,-4-4 0-15,2 4 0 0,4 4 0 0,0 0 128 16,-5-7-128-16,0 2 0 0,2-2 128 0,3 7-128 16,-5-6 128-16,2 2-128 0,-3-3 160 0,2 3-160 15,0 0 192-15,-1-1-192 0,1 0 192 0,-1-1-64 16,2 0 0-16,-2 0-128 0,0 3 128 0,1-3-128 15,-2 1 0-15,2 0 0 0,-2 0 0 0,6 5 0 16,-7-3 0-16,-1 0 0 0,0-1 0 0,2 0 128 0,-1-1-128 0,1 1 0 16,0-1 176-16,-2 1-176 0,2 0 160 0,-1-1-160 15,7 5 208-15,-8-5-48 0,0-3-16 0,1 1 0 16,0 2 0-16,3-1 0 0,4 6 0 0,-7-6 0 16,-2-2-144-16,3 0 160 0,1 2-160 0,-1-1 160 15,-3 0-160-15,4-1 0 0,1 0 144 0,2 0-144 16,-3 2 0-16,0 0 128 0,1-2-128 0,0 1 0 15,-3 1 0-15,1 2 0 0,-1-1 0 0,7 5 128 16,-8-7-128-16,-1 0 0 0,3 1 0 0,-3 0 128 16,1 2-128-16,-1-2 0 0,3 0 0 0,-3 1 0 15,3-1 0-15,-1 0 128 0,0 0-128 0,-1-1 0 16,2 2 128-16,-1-1-128 0,1-1 160 0,1 2-160 16,-2-2 176-16,1 1-176 0,1 0 192 0,-2-1-192 15,1-2 208-15,0 1-64 0,1 0-16 0,2 1 0 16,-3-1-128-16,0 0 160 0,2 1-160 0,-3-1 160 0,2 1-160 0,0 1 0 15,-1-2 0-15,1 1 128 0,2 2-128 0,-3 0 0 16,1 1 0-16,0 0 128 0,1-1-128 0,0 0 0 16,-2-3 144-16,1 3-144 0,5 5 0 0,-7-6 0 15,2-2 0-15,-2 2 128 0,3 0-128 0,0 0 0 16,-2 0 0-16,1 3 128 0,1-3-128 0,2 1 128 16,2 5-128-16,0 0 128 0,-9-8-128 0,4 2 0 15,0 0 0-15,1-1 128 0,-2 2-128 0,6 5 0 16,-5-6 128-16,0 3-128 0,1-2 0 0,4 5 0 15,0 0 0-15,-8-7 128 0,1 4-128 0,7 3 0 16,0 0 0-16,-6-6 0 0,0 0 0 0,1 2 0 16,-1 0 0-16,6 4 128 0,0 0-128 0,-6-6 128 0,-2 1-128 15,0-1 128-15,1 0-128 0,7 6 0 0,0 0 0 0,-9-3 128 16,0-3-128-16,2 2 0 0,7 4 0 0,-7-5 128 16,0 0-128-16,3 0 0 0,4 5 0 0,-7-6 0 15,-1 0 0-15,3 1 0 0,1 0 0 0,-1 1 128 16,0-2-128-16,5 6 0 0,-7-5 128 0,7 5-128 15,-7-6 0-15,0 1 0 0,0 2 0 0,7 3 0 16,-8-6 0-16,3 1 0 0,1-1 0 0,-2 1 128 16,1-1-128-16,0 0 0 0,-1-2 0 0,1 2 0 15,5 6 0-15,-4-5 0 0,-4-1 0 0,3 2 0 16,-1-2 0-16,2 1 0 0,4 5 0 0,-6-6 0 16,-2-1 0-16,3 2 0 0,1 1 0 0,-3 0 0 15,0-3 0-15,2 3 0 0,-2-2 0 0,3 1 0 16,-4-2 0-16,3 0 0 0,-2 0 0 0,2 1 128 0,5 6-128 0,-6-8 0 15,-3 0 0-15,3 0 0 0,0 2 0 0,2 1 0 16,-2-3 0-16,1 1 0 0,-1-3 0 0,2 2 0 16,-4 0 0-16,2-1 0 0,-1 3 0 0,0-1 0 15,0 0 0-15,1 1 128 0,1-1-128 0,0 2 0 16,5 5 0-16,-7-8 128 0,-1 1-128 0,1-1 0 16,2 0 0-16,-3 2 0 0,1 0 0 0,1 2 0 15,0-1 0-15,-1-1 0 0,-3-1 0 0,1 0 0 16,1 2 0-16,3-1 0 0,5 6 0 0,-9-6 0 15,-1-1 0-15,2 2 128 0,0-1-128 0,2 0 0 16,-3-2 0-16,2 0 0 0,-1 3 0 0,0-2 0 16,0 2 0-16,2-1 0 0,-1 2 0 0,0-1 0 0,-2 1 0 15,1 0 128-15,1-1-128 0,1 0 0 0,-2 2 0 16,2-1 0-16,0-1 0 0,-2-1 0 0,3-1 0 0,-2 2 0 16,0-1 0-16,-1 1 0 15,1-2 0-15,2 3 0 0,-4 1 0 0,3-2 0 0,-2-2 0 0,2 0 128 16,-2 1-128-16,2 2 0 0,-2 1 0 0,2-4 0 15,1 1 0-15,-3 0 0 0,1-1 0 0,-2 0 0 16,2-1 0-16,-3 0 0 0,2 3 0 0,-1-1 128 16,0-1-128-16,0 0 176 0,-1-1-176 0,2 2 192 15,-1-2-192-15,0 2 0 0,0 4 0 0,0-4-176 16,1-2 176-16,-2 2 0 0,3 3 0 0,-2-2 0 16,-1-1 0-16,2-2 0 0,0-1 0 0,0 1 0 15,-1 5 0-15,2-2 0 0,-3-2 0 0,2-1 0 16,-2 0 0-16,2 3 128 0,1 0-128 0,1 2 0 0,-3 0 0 0,4 0 0 15,-3 1 0-15,2-2 0 0,-2-4 0 0,0 3 0 16,1-2 0-16,0 4 0 0,0 0 0 0,1 0 0 16,0-2 0-16,0 0 0 0,0 0 0 0,2 1 0 15,4 4 0-15,-10-3 0 0,1-3 0 0,1 1 0 16,8 5 0-16,-10-3 0 0,2 0 0 0,-2-2 0 16,4 0 0-16,0 0 128 0,-1 2-128 0,-1 1 0 15,1-3 128-15,0 1-128 0,7 4 128 0,-8-4-128 16,1 1 128-16,7 3-128 0,-9-6 0 0,1 1 128 15,8 5-128-15,-9-4 0 0,2-3 0 0,-1 3 0 16,0 0 0-16,2-1 0 0,6 5 144 0,-9-4-144 16,1-1 192-16,2 1-192 0,6 4 0 0,-9-4 0 15,1 0 0-15,0 0-144 0,2-1 144 0,-1 1 0 16,2 0 128-16,-4 0-128 0,0 1 0 0,4-1 0 0,5 4 0 16,-7-6-128-16,-4 1 128 0,2 0 0 0,1 1 0 15,1-2 0-15,0 0 0 0,2 1 0 0,5 5 0 0,-10-5 0 16,2-3 0-16,0 3 0 0,1 0 0 0,-1 0 0 15,-1-2 0-15,1 2 0 0,1-2 0 0,-1 3 0 16,-1-4 0-16,0 4 0 0,2 0 0 0,-1 2 0 16,0-1 0-16,1 1 0 0,-2-1 0 0,1 0 0 15,-1-2 0-15,3 0 0 0,-2 3 0 0,0-1 0 16,0-2 0-16,1 0 0 0,-2-3 0 0,3 1 0 16,-3 2 0-16,1-1 0 0,0 3 0 0,2-2 0 15,-3 0 0-15,1 2 0 0,-2 2 0 0,4-4 0 16,-3-3 0-16,0 3 0 0,-1 3 0 0,0-1 0 15,2-3 0-15,-3 2 0 0,0-1 0 0,2 0 128 0,-1-2-128 0,1 3 0 16,0 2 0-16,0 0 0 0,1-2 0 0,-2 2 0 16,2 1 0-16,-3 0 0 0,2-5 0 0,2 2 0 15,-1 1 0-15,-1-1 0 0,0 0 0 0,2 2 0 16,-2-3 0-16,2 4 0 0,-2 1 0 0,3 0 0 16,-4-2 0-16,4 0 0 0,0-3 0 0,0 2 0 15,0 0 0-15,6 3 0 0,-9-6 0 0,2 3 0 16,7 3 0-16,-7-1 0 0,7 1 0 0,-8-6 0 15,0 3 0-15,3 1 0 0,5 2 0 0,0 0 0 16,-10-2 0-16,2 1 0 0,8 1 0 0,-8-1 0 16,1 1 0-16,7 0 0 0,-9-5 0 0,1 2 0 15,8 3 0-15,-8 0 0 0,2-1 0 0,-1-1 0 16,2-3 0-16,-3 5 0 0,8 0 0 0,-8 0 0 16,1 0 0-16,0 1 0 0,7-1 0 0,-9-1 0 15,2 1 0-15,7 0 0 0,-9-3 0 0,2 4 0 0,-3 1 0 0,4-2 0 16,6 0 0-16,-11-3 0 0,1 1 0 0,1 1 0 15,0 1 0-15,3 0 0 0,-3 1 0 0,2-1 0 16,-3 0 0-16,3 0 0 0,-3 0 0 0,1 0 0 16,0-1 0-16,0-1 0 0,2 0 0 0,-1 1 0 15,8 1 0-15,-9-1 0 0,1-1 0 0,1 1 0 16,-3 1 0-16,2 0 0 0,-1 0 0 0,3 0 0 16,-4 0 0-16,1 1 0 0,1-1 0 0,1 0 0 15,0-1 0-15,-1-1 0 0,-1 2 0 0,9 0 0 16,-7-2 0-16,0 1 0 0,-1 1 0 0,8 0 0 15,-7-1 0-15,7 1 0 0,-9-1 0 0,1 0 0 0,2 0 0 16,6 1 0-16,-8 1 0 0,8-1 0 0,-8-2 0 0,8 2 0 16,-7-1 0-16,7 1 0 0,0 0 0 0,0 0 0 15,-6-2 0-15,6 2 0 0,0 0 0 0,0 0 0 16,0 0 0-16,0 0 0 0,-8-2 0 0,8 2 0 16,0 0 0-16,0 0 0 0,0 0 0 0,0 0 0 15,0 0 0-15,0 0-128 16,0 0-256-16,0 0-32 0,0 0-16 0,10 7 0 15,0-1-2160-15,0-1-432 0,1 1-96 0</inkml:trace>
  <inkml:trace contextRef="#ctx0" brushRef="#br2" timeOffset="41424.09">14734 10496 19919 0,'0'0'880'0,"1"-5"192"0,-1 5-864 0,0 0-208 0,0 0 0 0,0 0 0 16,0 0 0-16,0 0 0 0,0 0 0 0,0 0 0 16,3-7 0-16,-3 7 0 0,6-6-208 0,-6 6 64 15,0 0 0-15,0 0 0 0,4-9 0 0,-4 9 0 16,0 0 144-16,0 0 0 0,5-8 0 0,-5 8-128 15,5-8 256-15,-5 8 48 0,2-7 16 0,-2 7 0 16,1-8 256-16,2-1 48 0,-1 2 16 0,-2 7 0 16,0 0 64-16,0-10 0 0,-1-2 16 0,0 2 0 15,-2 2-80-15,2 1-32 0,1 7 0 0,-4-7 0 0,0-1-208 0,-2 1-32 16,1 4-16-16,-3-2 0 0,0-2-48 0,0-2-16 16,1 0 0-16,-1 2 0 0,-1 1-160 0,0 1 192 15,0-2-192-15,0 0 192 0,-3 1 0 0,1-2 0 16,-1 0 0-16,-1 1 0 0,-1-3 128 0,-1 2 16 15,-1 0 16-15,1 1 0 0,-2-3 16 0,2 0 0 16,-3 0 0-16,1 0 0 0,-2 2-112 0,-1-1-32 16,-1-2 0-16,1 1 0 0,-1 2-96 0,0-1-128 15,2-2 176-15,-1 0-176 0,2 0 144 0,-3 0-144 16,1-1 0-16,1 0 144 0,2-1-144 0,-3-2 0 16,-1-1 0-16,0-2 0 0,-1 3 176 0,1 0-48 15,1 1-128-15,-3 1 192 0,0 2-64 0,-1 0 0 16,2-1-128-16,-3-2 192 0,-1 1-192 0,1 0 0 0,1 2 128 0,1 0-128 15,0-4 0-15,-1 2 0 0,0 1 128 0,1 0-128 16,-3 1 128-16,0-1 0 0,0-2-128 0,0 2 192 16,-2 1 0-16,0-1-16 0,0-3 0 0,-1 0 0 15,2 2-48-15,1 0 0 0,-2 0 0 0,2 0 0 16,-1-2-128-16,2 1 0 0,0 0 144 0,-1-3-144 16,0 1 0-16,1 0 0 0,-1 2 0 0,0 0 128 15,-3-2-128-15,2 1 0 0,4 1 0 0,-1-1 0 16,-3 2 0-16,1 0 144 0,0 0-144 0,0-1 160 15,1 1-160-15,2 2 0 0,1 0 0 0,0 1 0 16,1 2 0-16,-1-1 0 0,2-2 0 0,0 1 0 16,-1 2 0-16,0-1 0 0,2-2 0 0,-3 1 0 0,1 1 0 15,1 0 0-15,0 1 0 0,0-2 0 0,0-2 144 16,4 2-144-16,-1 4 160 0,1-3-160 0,-1-1 176 0,2 1-176 16,0 0 192-16,-1 2-192 0,1-3 144 0,1 2-144 15,-1 1 0-15,3 0 144 0,-1-2-144 0,2 2 0 16,0 2 0-16,-1-1 128 0,0-1-128 0,0-1 0 15,2-1 0-15,-3 0 0 0,0-1 0 0,2 0 0 16,2-1 128-16,-5 5-128 0,0 4 0 0,1-3 0 16,0-4 0-16,-2 1 128 0,0 4-128 0,1 0 0 15,3-2 0-15,-3 1 0 0,1-2 0 0,-1 3 0 16,0-2 128-16,-1 2-128 0,2-1 0 0,-1-2 0 16,-2 3 0-16,1-1 128 0,2 1-128 0,-1 0 0 15,-1 1 0-15,0 0 0 0,-1-2 0 0,2 2 0 16,0 0 0-16,0 0 0 0,-2 0 0 0,2 0 0 0,0 2 0 0,-1 0 0 15,0-1 0-15,1-1 0 0,-1 1 0 0,0 0 0 16,-2 1 0-16,1-3 0 0,-2 0 0 0,1 2 0 16,-1 0 0-16,0 1 0 0,-4 2 0 0,3-2 0 15,-1-1 0-15,1-1 0 0,-2 2 0 0,3-2 0 16,-1-3 0-16,2 3 0 0,-1 1 0 0,0 0 0 16,-1-2 0-16,2 2 0 0,-1 0 0 0,1 1 0 15,-2-3 0-15,1 1 0 0,0 0 128 0,-1 0-128 16,0-2 0-16,-1 3 0 0,1 1 0 0,-3-1 128 15,-2 0-128-15,2-3 0 0,2 0 0 0,-2 3 0 16,0-1 0-16,-2 1 0 0,4-1 0 0,1 1 0 16,-2-2 0-16,1 3 0 0,1-1 0 0,0 0 0 15,1 0 0-15,0 1 0 0,1 1 0 0,-1 0 0 16,1-3 0-16,0 1 0 0,-4 0 0 0,1 0 0 0,2 0 0 0,-1-1 0 16,-3 1 0-16,2 0 0 0,2 1 0 15,1 1 0-15,-3 0 0 0,2 1 0 0,-2-3 0 0,1 2 0 16,3 1 128-16,-2 0-128 0,3-1 0 0,1 0 0 15,1 0 0-15,1 0 0 0,-1 1 0 0,2 0 0 16,1-1 0-16,1 0 0 0,1 0 0 0,1 1 0 16,-1 0 0-16,8-1 0 0,0 0 0 0,-8-1 0 15,8 1 0-15,0 0 0 0,0 0 0 0,0 0 128 16,0 0-128-16,0 0 0 0,0 0 0 0,0 0 0 16,0 0 128-16,0 0-128 0,0 0 0 0,0 0 0 15,0 0 0-15,8 6 0 0,1-5 0 0,1 0 0 16,1-1 0-16,-1 2 0 0,2-1 0 0,2 1 128 15,3-4-128-15,0 2 0 0,0 2 0 0,4-2 0 0,-1-2 0 16,2 1 0-16,2 2 0 0,0 1 128 0,3 1-128 0,1-2 0 16,-1-2 0-16,2 2 0 0,-4 1 128 0,0-1-128 15,2 0 0-15,-2 0 0 0,3 0 0 0,0 2 0 16,2-2 0-16,1 2 0 0,1-2 0 0,0 2 0 16,-1 1 0-16,2-1 0 0,2 0 0 0,-2 1 0 15,0 0 0-15,-2 1 0 0,1 2 0 0,0-3 0 16,1-2 0-16,1 2 0 0,2-1 0 0,0 1 0 15,1-2 0-15,3 2 0 0,-3-3 0 0,3 3 0 16,-5 1 0-16,0 1 0 0,-2-4 0 0,0 2 0 16,0 2 0-16,-1 0 0 0,1 1 0 0,3-2 0 15,3 0 0-15,-4 1 0 0,-1 2 0 0,1 0 0 16,2-3 0-16,-3 2 0 0,-1 1 0 0,-1-1 0 0,-1 2 0 16,-1-1 0-16,0-1 0 0,0 1 0 15,-2 0 0-15,3 1 0 0,2 1 0 0,0-1 0 0,0 0 0 0,-2 1 0 16,1-1 0-16,-1 1 0 0,-3-1 0 0,1 1 0 15,-2-1 0-15,0 1 0 0,-3-1 0 0,2 1 0 16,-3-2 0-16,3-1 0 0,-2 0 0 0,0 0 0 16,-1 0 0-16,3 0 0 0,0-3 0 0,-1 2 0 15,-2 3 0-15,3-5 0 0,-3-1 0 0,1 3-144 16,-2 0 144-16,0 0 0 0,-2-1 0 0,-2 0-128 16,0-1 128-16,0 1 0 0,-3-2 0 0,0 0 0 15,0 1 0-15,-2-1 0 0,-1-1 0 0,1-1 0 16,-3 2 0-16,1 0 0 0,-1 0 0 0,-1 0 0 15,2-1 0-15,-2 0 0 0,-9-2-128 0,0 0 128 0,10 0-192 0,-10 0 192 16,0 0-160-16,0 0 160 0,0 0-128 0,0 0 128 16,0 0 0-16,0 0 0 0,0 0 0 0,0 0 0 15,-3-9 0-15,0 1 0 0,-1 3 0 0,-2 0 0 16,0 1 0-16,-4 0 0 0,1-2 0 0,-1 1 0 16,0 0 0-16,1 1 0 0,-3-2 0 0,0 1 0 15,-2-1 0-15,1 2 0 0,-1-4 0 0,1 0 0 16,-2-2 0-16,-1 2 0 0,-2 0 0 0,-1 1 0 15,-1 0 0-15,0-1 0 0,-2-1 0 0,0-2 0 16,-1 0 0-16,0 3 0 0,-2 1 0 0,1 1 0 16,-3-4 0-16,3 6-128 0,0 2 128 0,0-7 0 15,1-2 0-15,-3 1 0 0,3 2 0 0,-1 1 0 16,2-1 0-16,-4 2 0 0,-1 1 0 0,0-2 0 16,-1 2 0-16,-2-2 0 0,0 1 0 0,-1 0 128 0,0 1-128 15,1-2 0-15,3 0 0 0,-1 2 0 0,1 0 0 0,-1 0 0 16,2-3 0-16,-2 3 0 0,0 1 0 0,-3-1 0 15,-1-2 0-15,-1 3 0 0,-2-3 0 0,1 3 0 16,3 1 128-16,-1-3-128 0,0 0 0 0,1 1 0 16,2 0 0-16,-1 0 128 0,3 0-128 0,-1 0 0 15,-1 0 0-15,3 0 0 0,-3 1 0 0,1-1 128 16,-2-2-128-16,-1 1 0 0,-1 2 0 0,2 0 0 16,0-1 0-16,1 0 0 0,2-2 0 0,2 2 0 15,0-1 0-15,2 0 0 0,-1 2 0 0,2 0 0 16,-1-1 0-16,1 1 128 0,-1 0-128 0,1-2 0 15,-1 0 128-15,0 1-128 0,0 2 0 0,-2 0 0 16,1-2 0-16,2 0 128 0,2-2-128 0,-2 3 0 0,0 1 0 16,0 0 0-16,1-1 0 0,2 0 0 0,1 2 0 0,-2 1 0 15,2 0 0-15,0-1 0 0,1-1 0 0,2 0 128 16,-1 2-128-16,0-1 0 0,0 1 128 0,0-1-128 16,0-3 0-16,0 0 0 0,-1 2 0 0,-2-1 128 15,0 2-128-15,2 0 0 0,-1 0 0 0,1-1 0 16,-3 3 0-16,1-2 0 0,0-1 0 0,1 2 0 15,-3 1 128-15,2 1-128 0,1 0 128 0,2 0-128 16,-1-2 0-16,1 1 128 0,-1 0-128 0,2 0 0 16,-1-1 0-16,0 0 0 0,0 0-160 0,-1 0 160 15,1-3 0-15,0 3 0 0,-1 1 0 0,-1-1 0 16,-2 0 0-16,2-2 0 0,0 2 128 0,-2 0-128 16,-1-1 0-16,1 1 0 0,4 1-128 0,-5-1 128 15,-1-1 0-15,2 1 0 0,-1 0 0 0,1 1 0 0,0 2 0 0,1-2 0 16,1-2 0-16,2 1 0 0,-2 2 0 15,2 0 0-15,-2 0 0 0,2-2 0 0,-2-2 0 0,1-1 0 16,-1 2 0-16,1-1 0 0,1-2 0 0,-3 1 0 16,-1 3 0-16,3 0 0 0,-1 0 0 0,-2 1 0 15,-1 0 0-15,4 0 0 0,1-2 0 0,1 2 0 16,-2 0 0-16,2 0 0 0,-3 0 0 0,0 0 0 16,0 0 0-16,2 0 0 0,-2-2 0 0,2 0 0 15,0-2 0-15,0 2 0 0,-1 6 0 0,2-2 0 16,-1-2 0-16,2 0 0 0,-1-1 0 0,-1 1 0 15,1 0 0-15,-1-1 0 0,0-3 0 0,-1 3 0 16,1-1 0-16,1 1 0 0,0-1 0 0,0 1 0 0,-3 0 0 0,3 1 0 16,2 2 0-16,1 0 0 0,-3-1 0 0,1 2 0 15,0 0 0-15,3 0 0 0,-3 1 0 0,3-2 0 16,-1-1 0-16,2 1 0 0,-1 1 0 0,2-2 0 16,0-2 0-16,-1 0 0 0,1-1 144 0,1 2-144 15,1 6 0-15,7-6 0 0,-8 0 0 0,8 0 0 16,-7 3 0-16,1 0 0 0,6-3 0 0,-7 2 0 15,7-2 0-15,0 0 0 0,-5 1 0 0,5-1 0 16,0 0 0-16,0 0 0 0,0 0 0 0,0 0 0 16,0 0-160-16,0 0 160 0,0 0 0 0,0 0-144 15,0 0 144-15,0 0 0 0,0 0 0 0,5 8-128 16,-5-8 128-16,9 5 0 0,0 0-144 0,-2-1 144 16,-7-4 0-16,11 2 0 0,0-4-144 0,0 5 144 15,0 1 0-15,2 0-128 0,0-4 128 0,-1 2 0 0,-1 1 0 16,2 0-128-16,1-1 128 0,1-1 0 0,-2 2 0 0,2-1 0 15,2 0-128-15,-1 0 128 0,1-1 0 0,0 2 0 16,1 0 0-16,2 1 0 0,-3-2 0 0,1 2 0 16,0-1 0-16,0 1 0 0,3 0 0 0,-3 0-128 15,2 2 128-15,0-2 0 0,2-4 0 0,2 0-160 16,0 0 160-16,1 1-128 0,-1 0 128 0,3-1 0 16,-3-1 0-16,2 2 0 0,1 3 0 0,-1-2 0 15,0-2 0-15,-1 1 0 0,-2 1 0 0,0 0 0 16,-4 0 0-16,0 1 0 0,1-3 0 0,-1 0 0 15,-3 1 0-15,0 1 0 0,-1-3 0 0,-1 1 0 16,-3 0 0-16,0 0 0 0,0-1 0 0,-1 0 0 16,0 0 0-16,-10 1 0 0,10-4 144 0,-10 4-144 15,0 0 192-15,0 0-192 0,0 0 0 0,0 0 0 0,0 0 0 16,0 0 0-16,0 0 0 0,0 0 0 0,0 0 0 0,-6-4 0 16,-2-1 0-16,0 2 0 0,-1 0 144 0,-1 1-144 15,-1-1 0-15,0 1 0 0,-3-1 0 0,-1 1 0 16,-3 1 0-16,-2 1 0 0,-1-4 0 0,1 1 0 15,-5-2 176-15,-1 1-176 0,-4 1 192 0,4 1-192 16,-2 0 0-16,0-1 0 0,-6 1 0 0,1 1 0 16,-3 0 0-16,3 1 0 0,2 0 160 0,-1 0-160 15,-1-1 0-15,-1-1 0 0,-1 4 0 0,-3-4 0 16,-2-2 0-16,-1 0 0 0,0 1 0 0,0 2 0 16,-3 2 0-16,3-1 0 0,3-1 0 0,-2-1 0 15,2 0 0-15,-3 0 0 0,0 0 0 0,2 0 128 16,-1-3-128-16,1 3 0 0,-1 2 0 0,3 0 0 0,1 0 0 15,5 0 0-15,0 0 0 0,3 0 0 0,0-2 0 0,1 1 0 16,1-3 0-16,1 3 0 0,0-1 0 0,3 1 0 16,-1 0 0-16,2 0 0 0,4 1 0 0,0 0 0 15,2-1 0-15,2 1 0 0,2 0 0 0,2 0 0 16,-2-4 0-16,2 4 0 0,1 0 0 0,8 0 0 16,-6-1 0-16,6 1 0 0,0 0 0 0,0 0 0 15,0 0 0-15,0 0 0 0,0 0 0 0,0 0-144 16,0 0 144-16,0 0 0 0,0 0-128 0,0 0 128 15,0 0 0-15,0 0 0 0,0 0-144 0,10 4 144 16,1-2 0-16,-1 0-144 0,1-1 144 0,-11-1-192 16,0 0 192-16,11 1-192 0,2 0 192 0,-2 2-128 15,1-1 128-15,-1-1-128 0,-2 1 128 0,1-1 0 16,1 1 0-16,0 1-128 0,-2-2 128 0,1 0 0 0,-1-1 0 0,1 2 0 16,0 3 0-16,-1-1 0 0,1 0 144 0,2 1-144 15,-3-5 0-15,2 1 0 0,1 1 0 0,-2 1-192 16,1 0 192-16,0 0 0 0,0-2 0 0,1-1 0 15,1 0 0-15,1 0 0 0,-1 0 0 0,4 0 0 16,0 1 0-16,2 0-144 0,2 2 144 0,-1-3 0 16,1-2 0-16,1 2 0 0,-2 0 0 0,2 2 0 15,2 2 0-15,2-1 0 0,-2 0 0 0,1-1 0 16,-2-1 0-16,0-1 0 0,0-1 0 0,0 1 0 16,-1 1 0-16,2-2 0 0,1-2 0 0,2 1 0 15,-2 1 0-15,2 0 0 0,0 0 0 0,1-1 0 16,-1 1 0-16,3 0 128 0,-1 1-128 0,0 0 128 15,1 0-128-15,-2 0 0 0,0 0-128 0,-1 0 128 0,-2 0 0 0,1 0-128 16,0 0 128-16,1 0 0 0,0 1 0 0,2 0 0 16,-1 1 0-16,1-1 0 0,1-2 0 0,1 1 0 15,0 2 0-15,0 0 0 0,-3 0 0 0,0 0 0 16,0-1 0-16,-2 2 0 0,2-3 0 0,-3 0 0 16,0-3 0-16,3 3 0 0,-3 3 0 0,2-2 0 15,-1-1 0-15,4 0 0 0,-2 0 0 0,2 0 0 16,-1 0 0-16,-2 2 0 0,0 0 0 0,-1 0 0 15,0-1 0-15,1 2 0 0,0-2 0 0,-3-1 0 16,2-1 0-16,-1 1 0 0,1 0 0 0,3 1 0 16,0 0 0-16,1-1 128 0,-1 0-128 0,1 2 0 15,-3-1-128-15,2 1 128 0,-2 1 0 0,0-1 0 0,-2-2 0 0,-1 0 0 16,-1 0 0-16,0 0 0 0,-1 0 0 0,0 2 128 16,-2 1-128-16,2-1 0 0,0 0-128 0,0-1 128 15,1 0 0-15,2 1 0 0,1 0 0 0,-1 0 0 16,-2-1 0-16,2 2 0 0,1-1 0 0,0 1 0 15,2 0 0-15,-1 0 0 0,-4-2 0 0,2 2 0 16,-2 1 0-16,0 1 0 0,0-1 0 0,1-2 0 16,-1 0 0-16,3 0 0 0,1 1 0 0,-1 1 0 15,3 0 0-15,2-2 0 0,-1 2 0 0,-1 3 0 16,0 2 0-16,-1-4 0 0,1-1 0 0,-4 0-128 16,0 1 128-16,-1 1 0 0,0 1 0 0,1-2 0 15,-3-1 0-15,2 2 0 0,0-1 0 0,1 1 0 16,1-2 0-16,1 1 0 0,-1 0 0 0,2 2 0 15,-4 1 0-15,1-2 0 0,0 0 0 0,1 1 0 0,-1 1 0 16,-1 0 0-16,-1-1 0 0,0 2 0 0,-1 1 0 0,0 0 0 16,1 0 0-16,-2-2 0 0,1 3 0 0,3 0 0 15,1-1 0-15,-1-1 0 0,1 2 0 0,1 4 0 16,4-2 0-16,-1 0 0 0,-3 1 0 0,2 1 0 16,-1-1 0-16,0 0 0 0,-1-2 0 0,-1 1 0 15,-1-1 0-15,1-1 0 0,-2 0 0 0,3-4 0 16,0 4 144-16,3-1-144 0,-2 0 256 0,0 0-64 15,2 0-16-15,-2 1 0 0,1-1-48 0,0 2-128 16,-4 1 192-16,1-3-64 0,0-3-128 0,-3 1 0 16,1 2 0-16,-3 1 128 0,2-1-128 0,-1 1 0 15,1 4 0-15,0-3 0 0,-1 0 0 0,1-1 0 0,0 0 0 0,0 0 0 16,1 3 0-16,0-1 0 0,1-1 0 16,-2 0 0-16,2 2 0 0,-1 1 0 0,-1-1 0 15,-1-1 0-15,2-4 0 0,-4 1 0 0,-1 2 128 0,3 1-128 16,-3-2 0-16,1 0 0 0,-1-3 0 0,0 2 0 15,0 2 176-15,1-1-48 0,-1-1-128 0,0 2 192 16,-1-4-64-16,0 1-128 0,-1 0 176 0,0 1-176 16,-2-1 176-16,2 1-176 0,-2-1 160 0,0 1-160 15,-1 0 0-15,-1 0 128 0,0-4-128 0,-2 4 0 16,0 2 0-16,0 1 0 0,1-2 0 0,-2-2 0 16,0 0 0-16,2 2 0 0,-2 1 0 0,1 0 0 15,0-4 0-15,-1 2 0 0,1 0 0 0,2 2 0 16,-1 2 0-16,2-2 0 0,-3-2 0 0,3 1 0 15,1 3 0-15,0-2 0 0,1-2 0 0,-1 1 0 16,0-3 0-16,0 2 0 0,0 0 0 0,1-1 0 0,-1 1 0 16,-1 1 0-16,0-1 0 0,0 0 0 0,1 0 0 0,0-1 0 15,0 0 0-15,-1 1 0 0,-2 1 0 0,3 0 0 16,-1-1 0-16,-1 1 0 0,-1 0 0 0,0-1 0 16,-2 0 0-16,2 0 0 0,1-3 0 0,-1 3 0 15,0-1 0-15,-1 1 0 0,0 0 0 0,2 0 0 16,-2-1 0-16,1 1 0 0,-1-1 0 0,1 5 0 15,-1-3 0-15,0 0 0 0,0-1 0 0,2 1 0 16,-2 2 0-16,1-1 0 0,1-1 0 0,0 0 0 16,0 1 0-16,-1 0 0 0,-2 0 0 0,2 1 0 15,2 1 0-15,1-2 0 0,-5 0 0 0,2-1 0 16,-1 4 0-16,2-3 0 0,-2 0 0 0,1-1 0 0,-2 0 0 16,1 1 0-16,-2-1 0 0,1 0 0 0,-2 0 0 15,2-1 0-15,1 0 0 0,-3 0 0 0,0-3 0 0,0 2 0 16,1 0 0-16,0 1 0 0,-1-3 0 0,-1 1 0 15,0 3 0-15,2-1 0 0,0-2 0 0,1 2 0 16,-5-1 0-16,3 0 0 0,-1-1 0 0,1 0 0 16,-1 1 0-16,2 0 0 0,-1 0 0 0,1 1 0 15,-3 0 0-15,1-1 0 0,2 0 0 0,1 2 0 16,-4 0 0-16,0 0 0 0,2-1 0 0,2 0 0 16,-1-2 128-16,-1 2-128 0,0 1 0 0,1-1 0 15,0-4 0-15,-1 3 0 0,0 1 0 0,1 0 0 16,1 0 0-16,-1 0 0 0,3-2 0 0,0 2 0 15,-3-1 0-15,-1 1 0 0,0 0 0 0,1 0 0 0,1-1 0 16,-2-1 0-16,1 1 0 0,0 1 0 0,1 0 0 16,1-2 0-16,-3 0 0 0,1 1 0 0,-3 1 0 0,3-1 0 15,1 0 0-15,0 0 0 0,1 0 0 0,-2 1 0 16,1 0 0-16,1-1 0 0,-3-2 0 0,2 3 0 16,0-1 0-16,1 2 0 0,1 0 0 0,0-1 0 15,-2 0 0-15,1 2 0 0,-1 5 0 0,1-3 0 16,0-2 0-16,1 0 0 0,0 0 0 0,2-1 0 15,-3 2 0-15,2-1 0 0,0-1 0 0,1-3 0 16,3 1 0-16,-4 1 0 0,-1 1 0 0,0-1 0 16,4-2 0-16,-1 2 0 0,-2 3 0 0,0-2 0 15,1-2 0-15,-1-2 0 0,-1 3 0 0,-1 0 0 16,1 0 0-16,0 0 0 0,1-3 0 0,-2 1 0 16,0 2 0-16,0 0 0 0,1-2 0 0,-1 0 0 15,0-2 0-15,0 2 0 0,-1 1 0 0,0-1 0 0,1 2 0 0,0-1 0 16,0 1 0-16,1 1 0 0,0 1 0 0,-1-2 0 15,1-1 0-15,1 0 0 0,-1 2 0 0,0 0 0 16,-3 0 0-16,3-1 0 0,1-3 0 0,1 2 0 16,-4 3 0-16,2-1 0 0,1-1 0 0,1 0 0 15,-1 0 0-15,2 0 0 0,-1 1 0 0,2-1 0 16,0-2 0-16,0 1 0 0,-4 2 0 0,2-1 0 16,2-1 192-16,-3 0-48 0,-1 0-16 0,1 2 0 15,0 0-128-15,-2-2-144 0,1-1 144 0,0 2-208 16,1 0 208-16,0 0 0 0,-2 1 0 0,1-2 0 15,1-2 0-15,0 2 0 0,2 2 0 0,0-1 0 16,0-1 0-16,1 0 0 0,-1-1 0 0,1 2 0 0,-1 1 0 16,0 0 0-16,1 0 0 0,-1-1 0 0,1 1 0 0,-2 0 0 15,-1-1 0-15,2 0 0 0,0-1 0 16,-2 1 0-16,-1 1 0 0,1-1 160 0,2 0-160 0,-1-2 0 16,0 1 0-16,-3 1-176 0,1 2 176 0,0-1 0 15,0-2 0-15,-1 1 0 0,0 0 0 0,2-1 0 16,0-1 0-16,0 1 0 0,-2 1 0 0,1-2 0 15,1 1 128-15,0-2-128 0,1 0 0 0,2-1 0 16,0 3 0-16,0-2-128 0,1-1 128 0,-1 1 0 16,1 1 0-16,-1 1 0 0,1-1 0 0,-2 2 0 15,0-2 0-15,3 1 0 0,1-2 0 0,-1 1 0 16,1 1 0-16,-2-1 0 0,-3-2 0 0,0 3 0 16,2-1 0-16,-1 1 0 0,1-2 0 0,-1 2 0 0,-1 0 0 15,-1 1 0-15,-1 0 0 0,2 0 0 0,-1-2 0 16,0 3 0-16,0-1 0 0,1 3-128 0,2 2 128 0,-1-4 0 15,2-2 0-15,-2 0 0 0,1 5 0 0,-1-2 0 16,-1-1 0-16,-2 1 0 0,0 0 0 0,3 2 0 16,1 1 0-16,0-1 0 0,-3 0 0 0,1-1 0 15,2 1 0-15,-1-2 0 0,0 1 0 0,1-2 0 16,-2 0 0-16,0 1 0 0,1 1 0 0,-2 0 0 16,-2-3 0-16,1 1 0 0,0 1 0 0,1 0 0 15,-2 1 0-15,1-2 0 0,2 0 0 0,-1 1 0 16,-1-2 0-16,2-2 0 0,-1 4 0 0,2-2 0 15,-2-1 0-15,1 0 0 0,2 0 0 0,-1-2 0 16,0 3 0-16,3 0 0 0,2-1 0 0,-3 1 0 0,-1 1 0 16,-1-1 0-16,-1-2 0 0,2 0 0 0,0 0 0 0,0 3 0 15,-1-2 0-15,1 0 0 0,-1-1 128 0,0 1-128 16,-3-2 128-16,2-1-128 0,-1 3 0 0,0 0 0 16,-1-2 0-16,1 0 0 0,-2 2 0 0,3-2 0 15,-1-2 0-15,0 2 0 0,0-1 0 0,1 1 0 16,2 0 0-16,-1-2 0 0,0 1 0 0,1 0 0 15,1 1 0-15,-1-2 0 0,-2 2 0 0,2-2 0 16,0 2 0-16,2 0 0 0,-1-1 0 0,1 1 0 16,-1-1 0-16,-1 1 0 0,3-1 0 0,-3-1 0 15,0-1 0-15,0 1 0 0,0-1 0 0,0 2 0 16,-1-1 0-16,0 1 128 0,0-1-128 0,-1 2 0 16,0-2 0-16,1 3 0 0,-1-1 0 0,2-1 0 15,-2 0 0-15,1-2 128 0,0 2-128 0,0-1 0 0,2 2 0 16,-1 0 128-16,1-2-128 0,1 0 0 0,0 0 0 0,1 0 0 15,-2 2 0-15,0 1 0 0,-1-1 0 0,1 1 128 16,0-3-128-16,1 0 0 0,-3-1 128 0,3 2-128 16,-3-1 0-16,1 1 0 0,-1-2 0 0,-1 1 0 15,0-3 0-15,-1 1 0 0,-1 0 0 0,1 1 0 16,0-2 0-16,1 1 0 0,-5-1 0 0,5 3 128 16,-1 0-128-16,1 0 0 0,0-2 128 0,1 0-128 15,-1 1 0-15,1-1 0 0,1-1 0 0,-1 0 128 16,-4 2-128-16,2-3 0 0,3 1 0 0,-1 0 128 15,1 0-128-15,-2 2 0 0,-1 0 0 0,1 0 0 16,2 0 0-16,-2 0 0 0,-1 0 0 0,2 0 0 16,-3-2 0-16,1-1 0 0,-1 3 0 0,0 0 128 0,1-1-128 0,2-1 0 15,-4 0 0-15,0 2 0 0,0-1 0 16,0-1 144-16,-1 2-144 0,1-1 0 0,1-1 0 0,-2 2 0 16,1-1 0-16,1-1 0 0,-1-1 0 0,1 0 0 15,0-1 128-15,1 2-128 0,0-1 0 0,2 0 0 16,1 1 128-16,-1-1-128 0,-2 0 0 0,1 1 0 15,1-1 128-15,1 3-128 0,-1-1 0 0,0 0 0 16,1 0 128-16,0-1-128 0,0 1 0 0,-1-2 0 16,0 2 0-16,0-1 0 0,-1-2 0 0,1 0 0 15,-2 0 0-15,0 1 0 0,-1 0 160 0,0 2-160 16,0-2 128-16,1 2-128 0,1-2 0 0,-1 1 0 16,1-1 0-16,-1 2 0 0,-1-1 0 0,2 0 0 15,-1-1 0-15,0 2 0 0,-1-1 0 0,2-1 0 16,-1 0 0-16,0 0 0 0,0 0 0 0,1 1 0 0,1-1 0 15,-2 1 0-15,0 1 0 0,-1-1 0 0,0 0 0 0,-1-1 0 16,1-1 0-16,-1 1 0 0,1 1 0 0,-1 1 0 16,0-3 0-16,-1 0 0 0,0-1 0 0,2 2 0 15,-3 1 0-15,1-1 0 0,1-1 0 0,-1 3 0 16,0-2 0-16,1 0 0 0,-1 1 0 0,1-1 0 16,0 1 192-16,1 0-64 0,-1-1 0 0,-1 0 0 15,0-1-128-15,1 1 0 0,1 0 0 0,0 2 0 16,-2-1 0-16,2 0 0 0,0-2 0 0,1 1 0 15,0 1 128-15,-1-1 0 0,3-1 0 0,-2 2 0 16,-2-1-128-16,2 1 0 0,2 1 0 0,0-2 0 16,-6-2 128-16,2 1 0 0,2 1 0 0,1 1 0 15,0 0-128-15,-3-1 0 0,0-1 0 0,1 1 0 0,2 0 128 0,-4 1 0 16,-1-1 0-16,2 0 0 0,0 0-128 0,0 3 0 16,-1-3-192-16,-1-1 192 0,1 0 0 0,1 0 0 15,-2 0 0-15,1 0 0 0,1-1 0 0,-2 0 0 16,0-2 0-16,4 3 0 0,-2 0 0 0,2 0 0 15,0 0 0-15,0-1 0 0,0 0 0 0,3 1 0 16,-1 0 0-16,1 0 0 0,-1-1 0 0,-1 1 0 16,-2 0 144-16,2 1-144 0,-2-1 0 0,0 0 0 15,1-2 0-15,-1 3 0 0,3 1 0 0,0-1 0 16,-2 3 0-16,1-3 0 0,1 0 0 0,-2 1 0 16,-1 1 0-16,1 1 0 0,-2-3 0 0,1 1 0 15,-1 1 0-15,1-1-128 0,-1-2 128 0,0 0 0 16,0 0 0-16,-1 2 0 0,0 0 0 0,1 0 0 0,-2-2 128 15,1 2-128-15,-3 0 0 0,2 1 0 0,1 0 0 0,-1-1-128 16,1 0 128-16,0 2 0 0,0-1 128 0,1 0-128 16,2-1 0-16,-2 1 0 0,0-1-192 0,-1 0 64 31,-3 3-320-31,-7-5-48 0,8 3-16 0,-8-3-11728 0,0 0-2352 0</inkml:trace>
  <inkml:trace contextRef="#ctx0" brushRef="#br3" timeOffset="58507.59">16415 5853 6447 0,'0'0'272'0,"0"0"80"15,-9 0-352-15,9 0 0 0,-7 0 0 0,7 0 0 16,-8 0 1568-16,8 0 240 0,-11 3 48 0,2-3 16 16,1-2-1488-16,8 2-384 0,-9-2 0 0,9 2 0 0,-7 0 240 0,7 0-32 15,-10-1 0-15,-1 0 0 0,2 1 544 0,1-1 96 16,-1-3 32-16,2 3 0 0,0 1 0 0,-1 0 0 16,8 0 0-16,-8-2 0 0,-1 1-64 0,9 1-16 15,-7-7 0-15,7 7 0 0,-5-8 0 0,1-1 0 16,0 2 0-16,4-2 0 0,0 9-192 0,5-8-32 15,2 0-16-15,2-1 0 0,1-1-48 0,3 0 0 16,1 0 0-16,3 3 0 0,0-3-256 0,3 1-64 16,-1-1-16-16,2 2 0 0,2 2-176 0,-3-2 128 15,1-2-128-15,-1 1 128 0,-1 8-128 0,1-2 0 16,-1 0 0-16,0-2 128 0,1 2-128 0,1 1 0 16,0 2 0-16,-2 0 0 0,-2-2 0 0,2 1 0 15,3 1 0-15,-4 2 0 0,-2 1 0 0,3 6 0 0,0-3 0 16,-4 5 0-16,-4-1 0 0,0 4 0 0,-1 1 0 0,-2 1 0 15,-3 0 0-15,-1 1 0 0,0 2 0 0,-1 0 0 16,-3 2 0-16,0 0 0 0,-1 1 0 0,-1-3 0 16,-3-2 0-16,0-4 0 0,-2-3 0 0,-2 1 0 15,0 1 144-15,1-2 0 0,1-4 0 0,-3-1 0 16,-4 1 160-16,0 0 16 0,-2-3 16 0,1 0 0 16,-2-3 16-16,2-3 0 0,0 0 0 0,0-3 0 15,1-1 144-15,1-5 16 0,1-4 16 0,1 2 0 16,1 1-144-16,2-2-16 0,-1-2-16 0,4 1 0 15,-1-1-128-15,3 2-32 0,1 0 0 0,2-1 0 16,0-2-192-16,3 2 128 0,0-1-128 0,3 3 0 0,1 0 160 16,1-2-160-16,3 0 160 0,1 0-160 0,3 5 128 15,1 0-128-15,5 0 0 0,0 1 144 0,1 1-144 0,1 1 0 16,0 2 0-16,1 3 0 0,4 0-128 0,-3 3 128 16,2 3 0-16,-2 3 0 0,-5 2 0 0,-2 1 0 15,0 2-144-15,-3 1 144 0,-2 0 0 0,-2 3-128 16,-3 1 128-16,-2 3 0 0,-3 3 0 0,-2 2-128 15,-1 0 128-15,-3 0 0 0,-3 2 0 0,0 0 0 16,-3 1 0-16,0-4 0 0,-1-6 0 0,-2-1 0 16,-3-4 0-16,-3 1 144 0,-3-1-144 0,0-2 160 15,-4 0-160-15,-2-1 160 0,-4-5-160 0,1 2 128 16,0-1-128-16,4-3 128 0,-4-5 32 0,3-3 0 16,0 0 0-16,3-2 0 0,0-2 16 0,4-1 0 0,3-1 0 15,1-1 0-15,1-2-176 0,1-1 160 16,3 1-160-16,4-2 160 0,1 0-160 0,3 0 0 0,2 2 0 0,3-1 128 15,5 1-128-15,1 0 0 0,1-2 0 0,5 3 0 16,-1 2 0-16,4-2 0 0,0 3 0 0,-1 0 0 16,4 2 0-16,0 1 0 0,2 0 0 0,0 3 0 15,3 0 0-15,1 3 0 0,0 2 0 0,2 3 0 16,0 3-176-16,0 2 176 0,-3 1-128 0,-2 4 128 16,-8-1 0-16,-1 1-128 0,-2 1 128 0,-2 3 0 15,-3 0 0-15,-1 2 0 0,-6 0 0 0,-2 0-128 16,-4 2 128-16,0 0 0 0,-2-2 0 0,-2-4 0 15,-4 0 0-15,-3-4 0 0,-4-3 128 0,1-1-128 16,0-3 144-16,-1 1-144 0,0-2 192 0,1-2-192 16,-4-1 272-16,2-2-48 0,0-3-16 0,2-2 0 15,1-2-16-15,3-3-16 0,0-3 0 0,2-2 0 0,2 0-48 16,2 0 0-16,1 1 0 0,3-1 0 0,0 1-128 16,3-1 0-16,1 2 144 0,2 0-144 0,1 2 0 0,2 1 0 15,3-2 0-15,1 2 0 0,2-2 0 0,2 3 0 16,2 2-128-16,3-1 128 0,-1-1 0 0,3 2-160 15,1 1 160-15,3 4 0 0,0 2-144 0,2 2 144 16,0 2 0-16,-1 3-144 0,-2 3 144 0,-1 4-128 16,-2 1 128-16,-1 3-128 0,-2 1 128 0,-5 2 0 15,-1 1-144-15,-5 3 144 0,-3 1 0 0,-3 2-176 16,-3 2 176-16,-4-4-128 0,-4-4 128 0,-2-1 0 16,-1-4 0-16,-3-1-128 0,-2-2 128 0,-1-1 0 15,-2-2 0-15,1-3 128 0,-1-1-128 0,1-1 192 16,0-3-64-16,1-2 0 0,0-3 0 0,2-2 16 15,-2-4 0-15,2-3 0 0,1-1-16 0,4 0-128 0,-1 0 192 16,4-1-64-16,4 0-128 0,2 1 160 0,2 1-160 0,4-2 160 16,3-1-160-16,2 0 0 0,3 3 0 0,4-2 0 15,0-1 0-15,4 2-176 0,0 3 176 0,4-2-128 16,0-3 128-16,5 4-128 0,-1 2 128 0,4 2-128 16,0 0 128-16,2 4 0 0,0 1 0 0,-3 3-128 15,3 1 128-15,-2 4 0 0,-4 3 0 0,-3 1-128 16,-5 2 128-16,-5 3 0 0,-3 1 0 0,-6 2 0 15,-6 0 0-15,-5 4-240 0,-7 2 48 0,-4 2 0 16,-5-3 192-16,-2-1 0 0,0-5 0 0,-1 0 0 16,-3 1 0-16,1-7 0 0,3-5 0 0,-2 2 0 15,2-2 176-15,-2-1 16 0,-2-2 16 0,-1-4 0 0,-2-5-16 16,1-2 0-16,1 0 0 0,2-1 0 0,5-2 112 16,3 0 16-16,5-3 0 0,3 1 0 0,0 0-128 0,7 0 0 15,2-2-16-15,4 0 0 0,1 4-176 0,3 1 0 16,3 0 0-16,3-1 0 0,5-1 0 0,3 1-176 15,0 1 176-15,5 1-192 0,0 1-144 0,1 2-48 16,-3 3 0-16,0 3 0 16,-1 1-2176-16,-4 2-448 0</inkml:trace>
  <inkml:trace contextRef="#ctx0" brushRef="#br3" timeOffset="65900.92">16966 2049 5519 0,'0'0'496'0,"-8"0"-496"16,8 0 0-16,-8 0 0 0,2-3 1920 0,6 3 272 15,-7-3 64-15,7 3 16 0,0 0-880 0,0 0-176 16,-5-4-48-16,5 4 0 0,0 0-336 0,0 0-80 16,0 0-16-16,0 0 0 0,0 0-416 0,0 0-64 15,12 3-32-15,0-3 0 0,-2-4 80 0,2 1 16 16,1 0 0-16,3-1 0 0,0 1 48 0,3-2 16 16,1-3 0-16,2 0 0 0,1-1 32 0,3 0 16 15,0-4 0-15,5 4 0 0,2-1-112 0,2 3 0 0,4 3-16 0,-3-4 0 16,1 0-96-16,-1-2-16 0,-2-3 0 0,2-1 0 15,1 3-32-15,1 0-16 0,5-1 0 0,2 1 0 16,2 1-144-16,1 1 192 0,-1-1-192 0,-2-1 192 16,-1 0-192-16,-2-1 192 0,0 3-192 0,2 0 192 15,1 2-192-15,2-2 0 0,3 2 144 0,-2 0-144 16,-1 1 0-16,-3 0 0 0,-4-1 0 0,-3 3 0 16,2 0 0-16,-2 1 0 0,4 0 0 0,0-3 0 15,-1 0 0-15,3 1 0 0,-2 2 0 0,0 2 0 16,-3 2 0-16,-3 1 0 0,-4 0 0 0,-2 2 0 15,-3-2 0-15,-2 2 0 0,-2-2 0 0,0 3 0 16,-2 0 0-16,-2 1 0 0,-3-3 0 0,-1 0 0 16,-2 0 0-16,1 1 0 0,-5-2 0 0,-8-2 0 0,0 0 0 15,0 0 144-15,0 0-144 0,0 0 0 0,0 0 144 0,-7 5-144 16,-5-4 0-16,-3 0 144 0,-2 1-144 0,-2-1 0 16,-4-2 144-16,1 0-144 0,-5 0 0 0,-1 0 144 15,-5 0-144-15,-3-1 0 0,-5-1 128 0,-4 1-128 16,-5-2 0-16,1 0 0 0,-4 2 128 0,-3-1-128 15,-6 1 0-15,1-4 0 0,-3 3 0 0,-3-1 0 16,0 1 128-16,-3-1-128 0,-1 0 0 0,0 1 0 16,3 0 0-16,0 0 0 0,1-3 0 0,2 1 0 15,2-1 0-15,6 3 0 0,5-1 128 0,2-1-128 16,-4-2 0-16,2 1 0 0,2 0 0 0,2 1 0 16,4-1 0-16,3 2 0 0,6 1 128 0,5-2-128 15,3 2 0-15,6 0 0 0,3-1 0 0,1 0 0 16,3-1 0-16,3 2 0 0,3 0 0 0,8 3 128 15,-4-5-128-15,4 5 0 0,0 0 144 0,0 0-144 0,10-3 0 0,0 1 144 16,2 0-144-16,4 0 0 0,4-2 0 0,4 1 0 16,4 0 0-16,8 0 0 0,7 1 0 0,6 2 0 15,7 2 0-15,-2 1 0 0,1-1 0 0,-3 0 0 16,3 0 0-16,8 0 0 0,6 0-128 0,6 0 128 16,3 4 0-16,-4 0 0 0,-5-3 0 0,4 2 0 15,6-2 0-15,-1 3 0 0,-3 4 0 0,-6-1 0 16,-6-3 0-16,3-2 0 0,1-1 0 0,3 2 0 15,-2 1 0-15,-5 2 0 0,-8 0 0 0,-5-1 0 16,-2 0 0-16,-1-1 0 0,-1 1 0 0,0-1 0 16,-4-1 0-16,-3 0 0 0,-5-1 0 0,-6-1 0 15,-5 0 0-15,-6-1 0 0,-1 0 0 0,-5 0 0 16,-11-2 0-16,0 0 0 0,0 0 0 0,0 0 0 0,0 0 0 16,-10-4 0-16,-5 2 128 0,-4-2-128 0,-8 1 0 0,-5 1-144 15,-7 1 144-15,-2-2-208 0,-3 0 208 0,0 0 0 16,-1-2 0-16,-6 1-144 0,-7-1 144 0,-6 2 0 15,-7 2 0-15,0 0 0 0,3 0 0 0,0 0 144 16,-2-2-144-16,-4 2 0 0,-11 1 192 0,7 0-192 16,7 0 192-16,-1 0-192 0,-2 0 128 0,0 1-128 15,-2 0 0-15,6 1 0 0,7 1 128 0,6 1-128 16,7-1 0-16,4 0 0 0,2-1 128 0,4 1-128 16,3-1 0-16,5 2 0 0,3-2 0 0,6 1 0 15,2-1 0-15,10-1 0 0,11-1 0 0,0 0 0 16,0 0-128-16,0 0 128 0,10 1-256 0,9 0 64 0,6-1 0 0,7 0 0 15,6 0 192-15,2-1 0 0,2-1-160 16,5 0 160-16,7-1 0 0,12 2 0 0,6 0-144 16,2 1 144-16,-1-2 0 0,3 1 0 0,0-1 0 15,5 2 0-15,7 2 0 0,-6 1 0 0,-5-1 0 0,3 2 0 16,3-3 0-16,3 1 0 0,3 1 0 0,-8 2 0 16,-8 1 0-16,4 2 0 0,1-3 0 0,4 2 0 15,-1-1 0-15,-6-1 0 0,-9-1 0 0,2 3 0 16,0 0 0-16,3-1 0 0,-4 1 0 0,-4 1 0 15,-7-6 0-15,-5 2 0 0,-1 1 0 0,3 0 0 16,1 2 0-16,1-1 0 0,1-1 0 0,-1 1 0 16,-2-1 0-16,-3 1 0 0,-6 0 0 0,0-3 0 15,-2 3 0-15,1-1 0 0,-5-1 0 0,3 2 0 0,0-2 0 16,-3 1 0-16,1 0 0 0,-3 0 0 0,-1-1 0 16,-1-2 0-16,-2 3 0 0,-1-2 0 0,0 1 0 0,2 0 0 15,2-4 0-15,1 3 0 0,4-3 0 0,-4 2 0 16,-2 0 0-16,2 3 0 0,0 1 0 0,-2 1 0 15,-3 1 0-15,0-5 0 0,-1 0 0 0,2-2 0 16,0-2 0-16,5 1 0 0,3 2 0 0,2 3 0 16,1-1 0-16,1 4 0 0,2 1 0 0,-1-2 0 15,-4 0 0-15,0-1 0 0,-4-2 0 0,5-1 0 16,4-1 0-16,1 2 0 0,4 0 128 0,0 3-128 16,-2 0 0-16,-4 2 0 0,-3 0 128 0,-1-3-128 15,-1-2 0-15,5-1 144 0,5-1-144 0,1 2 0 16,0 2 0-16,0-1 0 0,-1-3 0 0,-3 0 0 15,-7 3 0-15,1-3 128 0,1-1-128 0,0 0 0 0,3 1 0 16,1-1 0-16,1-1 0 0,-1 1 0 0,2 2 0 16,-6-1 0-16,-6 0 128 0,-1 0-128 0,-2-1 128 0,-1-1-128 15,0-1 160-15,1 0-160 0,2 0 192 0,2 0-192 16,2 2 144-16,-2 0-144 0,-4 0 0 0,-1 0 144 16,-1 0-144-16,-2 0 0 0,-6-1 144 0,1 0-144 15,-3 0 160-15,0 2-32 0,0-1-128 0,-5-1 192 16,1-3-192-16,-1 2 0 0,0-1 0 0,-1 0 0 15,-2 0 0-15,1 0 0 0,-1 2 0 0,-1-3-160 16,-2 0 160-16,1 1 0 0,-3 0 0 0,0 1 128 16,-8 1-128-16,0 0 0 0,0 0 0 0,0 0 0 15,7-5 0-15,-7 5 0 0,0 0 0 0,0 0 0 16,0 0 0-16,-8-3 128 0,-4-2-128 0,1 3 176 16,-2 0-176-16,-3 1 0 0,-4-1 0 0,1 2 0 0,-4 0-128 0,-1 2 128 15,-1-2 0-15,-2-2 0 0,-3 1-160 0,-6-3 160 16,-6 0-208-16,-4 2 80 0,-5 2 0 0,-1 0 0 15,-3-1 0-15,1-3 0 0,1 1 128 0,-9-2-128 16,-8-1 128-16,-6-1-128 0,-4 3 128 0,2 0 0 16,2-4-144-16,-6 0 144 0,-9-2 0 0,2 5 0 15,-1-2 0-15,4-2 0 0,-1-5 0 0,-5 1 0 16,-4 2 0-16,1-1 0 0,6-1 0 0,-9 3 0 16,-7-2 0-16,3 1 0 0,8-3 0 0,-7 7 0 15,-4-1 144-15,0 1-144 0,4-1 0 0,-2 0 0 16,-5-2 0-16,1 2 128 0,1 2-128 0,-2 0 0 15,-3 1 0-15,1-1 0 0,2 0 0 0,1 0 128 0,1 0-128 16,1 0 0-16,-3 1 0 0,8-1 0 0,3 1 0 16,-2 0 128-16,-5 2-128 0,7 0 144 0,9-1-144 0,0 1 160 15,-5-1-160-15,3 1 160 0,2 3-160 0,8-1 160 16,7 0-160-16,-3 1 0 0,-4 0 144 0,2 0-144 16,4-1 0-16,6 0 144 0,7 0-144 0,-1 0 0 15,0 1 128-15,1 1-128 0,-1 0 0 0,6 0 0 16,5 0 128-16,9-1-128 0,5-1 0 0,6 1 0 15,4 1 128-15,4 1-128 0,0 1 0 0,4-3 0 16,4-2 144-16,1 1-144 0,3-1 0 0,5 2 144 16,6 0-144-16,0 0 0 0,0 0 0 0,0 0 0 15,0 0 0-15,0 0 0 0,11 3 0 0,0 0 0 16,2 0 0-16,4-3 0 0,1-2 0 0,2 1 0 16,3 1 0-16,5 0 0 0,2 0 0 0,11 0 0 15,5-3 0-15,8 1 0 0,3 0 0 0,3 1 0 0,-4 1 0 0,3 0 0 16,5 0 0-16,8-1 0 0,6 0 0 0,-2 0 0 15,-4 1 0-15,2 0 0 0,7 1 0 0,3 0 0 16,5 1 0-16,-3-1 0 0,-3 0 0 0,5-1 0 16,9 0 0-16,-3 2 0 0,-3 2 0 0,3-1 0 15,-1-1 0-15,5 0 0 0,3 0 0 0,-6 0 0 16,-7-1 0-16,10 1 0 0,8 1 0 0,-4 2 0 16,-7-2 0-16,4 0 0 0,3 0 0 0,-3-1 0 15,-5-1 0-15,2 0 0 0,2-1 0 0,0 2 0 16,-5 0 0-16,-4-1 0 0,-2-1-144 0,4-1 144 15,7 0 0-15,-4 1 0 0,-7 0 0 0,0 1 0 16,-3 0 0-16,4 1 0 0,0-1 0 0,-7 0 0 0,-12 0 0 16,4 2 0-16,2 2 0 0,-2 0-128 0,-1 2 128 15,-6-3 0-15,-6 0 0 0,-4 1 0 0,-4 3 0 0,1-3 0 16,-1-1 0-16,0 1 0 0,-1 0 0 0,-4-1 0 16,-5 1 0-16,-4-3-160 0,-6-1 160 0,-3 2-128 15,-6-1 128-15,-1 0-208 0,-6 2 80 0,-2 0 128 16,-7-2-176-16,-7-2 176 0,0 0-128 0,0 0 128 15,0 0-240-15,0 0 48 0,0 0 0 0,-5 2 0 16,-7-1 0-16,-3-1 0 0,-2-1 0 0,-6 1 0 16,-3 0 192-16,-7 0-176 0,-6-2 176 0,-5 1-160 15,-5 0 160-15,0 1-192 0,-1-1 192 0,-1-3-192 16,-1-2 192-16,-7-1 0 0,-7 2-144 0,-7 0 144 16,-5 0 0-16,2-1-144 0,5 0 144 0,-12-1 0 15,-9-1 0-15,-1 2-128 0,4 0 128 0,-7 2 0 16,-3 1 0-16,-3 0 0 0,-2 1 0 0,-1-2 0 0,3-2 0 0,-5 1 0 15,-3 0 0-15,0 1 0 0,2-3 0 0,-3 3 0 16,-3-3 0-16,-3 3 0 0,3-3 0 0,-5 3 0 16,-1 0 0-16,4 0 0 0,-1-2 0 0,2 1 0 15,0 4 0-15,2-3 0 0,2-2 0 0,1 4 0 16,-3 0 0-16,9-1 144 0,3 0-144 0,-1 1 192 16,-2 1-192-16,9 0 192 0,6 1-192 0,-1 1 160 15,-6-2-160-15,7 1 160 0,7 2-160 0,5-1 0 16,4-1 0-16,2 0 0 0,-4-1 0 0,8 2 128 15,7 1-128-15,5 0 0 0,6 1 0 0,7 1 0 16,5-2 128-16,4 1-128 0,-1-1 0 0,3 1 0 16,4-3 144-16,3 1-144 0,4-1 0 0,4 1 0 15,3 0 0-15,3 1 0 0,3-2 0 0,7 0 0 0,0 0 0 0,0 0-128 16,12 0 128-16,1 0 0 0,8-2 0 0,2 2 0 16,3 0 0-16,1 0 0 0,4 0 0 0,2-1 128 15,4-1-128-15,10 0 0 0,8 0 0 0,6 1 0 16,7 1 0-16,2 0 0 0,-3 0 0 0,8-1-128 15,7-2 128-15,4 2 0 0,1 0 0 0,1 2-128 16,-1 0 128-16,6 0 0 0,8 1 0 0,2 0 0 16,-4 0 0-16,7 0 0 0,8-1 0 0,-3 1 0 15,-9 1 0-15,8-2 0 0,7 1 0 0,-6-1 0 16,-7-1 0-16,8 0 0 0,6 0 0 0,-2 1 0 16,-6 4 0-16,5-4 0 0,3 0 0 0,-5 0 0 15,-10 0 0-15,4-1 0 0,7-1 0 0,-10 1 0 16,-6 3 0-16,-3-1 0 0,2-1 0 0,0 1 0 0,1-1 0 15,-9 0 0-15,-7-1 0 0,-1 2 0 0,4 1 0 0,-6 2 0 16,-10-1 0-16,-6-1 0 0,-7 0 176 0,-3 0-48 16,1-1 0-16,-2 1 0 0,-1 2-128 0,-3-4 0 15,-5 3-160-15,-5-2 160 0,-6-3 0 0,-6 0 0 16,-4-1 0-16,-4 0 0 0,-4 3 0 0,-1 0 0 16,-5-2 0-16,-8 1 160 0,0 0-160 0,0 0 0 15,0 0 0-15,0 0 0 0,0 0-224 0,0 0 32 16,0 0 0-16,0 0 0 15,-6-6-224-15,-3 1-32 0,0-2-16 0,-5 3 0 0,-2 2 176 0,1 0 32 16,-3-2 16-16,-3 1 0 16,0-3-256-16,-1 4-48 0,-2 0-16 0,1 0 0 15,0 0-208-15,2 1-64 0,-3 1 0 0,2 0-5936 0,-1 0-1184 0</inkml:trace>
  <inkml:trace contextRef="#ctx0" brushRef="#br3" timeOffset="66709.42">16987 1691 13823 0,'0'0'1216'0,"0"0"-960"0,-8-5-256 0,8 5 0 15,-7 0 272-15,7 0 16 0,0 0 0 0,0 0 0 16,0 0-288-16,0 0 0 0,-8 5 128 0,8-5-128 16,0 0 0-16,0 0 128 0,0 0-128 0,0 0 0 15,7 5 416-15,1 0-32 0,2-3 0 0,2 0 0 16,-1 1-384-16,4 1 0 0,3-1 0 0,3-2 0 16,2-3 0-16,5 1 0 0,1 0 128 0,8 0-128 15,3 1 256-15,4 0 32 0,1-3 0 0,3 2 0 16,-3 0 144-16,1-1 16 0,0-1 16 0,5-1 0 0,8 2-64 15,3 0-16-15,3 1 0 0,0 0 0 0,-2 0-64 0,4 0-32 16,1-2 0-16,7 2 0 0,7-1-48 0,-4 1-16 16,-5 1 0-16,4-1 0 0,5 0-224 0,5 2 0 15,3 1-144-15,-2-1 144 0,-1 0 0 0,8 0 0 16,5 2 0-16,-3 1 160 0,-5-1-160 0,1-1 0 16,6 0 0-16,-1 1 0 0,-1 0 0 0,-3 2 0 15,0-5 0-15,5 2 0 0,4 0 0 0,-4 0 0 16,-5-1 0-16,4 1 0 0,1 1 0 0,-2 0 0 15,-6-1 0-15,1 0-176 0,0-1 176 0,0 2 0 16,1 0 128-16,-5-1-128 0,-6 0 0 0,4-1 0 16,1 1 0-16,-2 0 0 0,-4-1 0 0,-5 0 0 15,-5 0 0-15,0 0 0 0,3 1 0 0,-5 3 0 0,-5-1 0 0,-7 1 0 16,-8-1 0-16,-2 0 144 0,-3 1-16 0,-2 0-128 16,0 0 144-16,-3 0-144 0,-4 1 0 0,-5-1 144 15,-6 1-400-15,-5-2-64 0,-5 0-32 0,-4 3 0 16</inkml:trace>
  <inkml:trace contextRef="#ctx0" brushRef="#br3" timeOffset="69716.37">16504 5816 11679 0,'0'0'512'0,"0"0"128"15,-8 5-512-15,4 1-128 0,-3-1 0 0,7-5 0 0,0 0 784 0,-5 5 144 16,5-5 32-16,0 0 0 0,-5 4-272 0,5-4-48 16,-5 8-16-16,5-8 0 0,0 0-208 0,-5 7-32 15,2 2-16-15,3-9 0 0,0 0-112 0,0 0 0 16,0 0-16-16,0 0 0 0,-4 7 112 0,4-7 32 16,-3 6 0-16,3-6 0 0,0 0 96 0,0 0 32 15,0 0 0-15,0 0 0 0,0 8-48 0,0-8 0 16,0 10 0-16,0-10 0 0,0 0-80 0,0 0-32 15,0 0 0-15,0 0 0 0,0 0 0 0,0 0 0 16,0 0 0-16,10-4 0 0,0-3 160 0,-4-1 16 16,-1 0 16-16,2-1 0 0,-1-2-48 0,2 0-16 15,-2 1 0-15,0-2 0 0,1-3-288 0,1 2-48 16,0 0-16-16,0 0 0 0,0 0-128 0,1 1 0 16,-1 1 0-16,2-3 128 0,-2-1-128 0,1-2 0 0,1 1 144 0,0 1-144 15,1-1 0-15,-4 0 144 0,4-4-144 0,0 1 0 16,-3 2 160-16,2-4-160 0,0-2 128 0,0-1-128 15,0 1 192-15,-1-2-64 0,1-1 0 0,0 3 0 16,-1 2 16-16,1 1 0 0,2-1 0 0,-3 0 0 16,-1-1-144-16,0 0 160 0,0 0-160 0,0 0 160 15,-2 1-160-15,1 0 0 0,2-1 0 0,-3 0 0 16,2-1 0-16,-2 2 0 0,1 3 144 0,0-3-144 16,-3-2 144-16,3 1-144 0,-2 2 192 0,2 0-192 15,-2 0 160-15,2 0-160 0,1 2 128 0,-3-1-128 16,2-1 0-16,-2 0 128 0,-1 2-128 0,0-2 0 15,3 1 0-15,-4-1 128 0,-1-1-128 0,1 1 0 16,2-2 0-16,-3 0 0 0,1 0 128 0,1-2-128 0,-2 0 0 16,0 1 0-16,1 2 144 0,-2 0-144 0,1 0 128 15,-1 2-128-15,0 0 160 0,0-1-160 0,0 4 128 0,0-3-128 16,0-1 0-16,-1 3 144 0,0 0-144 0,0 1 0 16,0-1 0-16,0-4 0 0,-1 0 0 0,1-1 128 15,0 2-128-15,0 1 0 0,0-1 0 0,0-3 0 16,-1-1 0-16,-1-1 0 0,1 4 0 0,0 1 0 15,1-2 128-15,-2 2-128 0,2 2 0 0,-1 2 0 16,1 0 0-16,1 2 0 0,-1 1 0 0,0 1 0 16,0 1 0-16,0 0 0 0,0-1 0 0,0-1 0 15,0 4 0-15,0 0 0 0,2 1 0 0,-1 0 0 16,-1 1 0-16,0-1 0 0,0 1 0 0,0 2 0 16,1 0 0-16,-1 5 0 0,0 0 0 0,0-7 0 15,0 7 0-15,0 0 0 0,1-8 0 0,0 1 0 0,-1 7 0 0,0 0 0 16,2-6-128-16,-2 6 128 0,0 0 0 0,0 0 0 15,0 0 0-15,3-6 0 0,1 1 0 0,-4 5 0 16,0 0 0-16,0 0 0 0,0 0 0 0,0 0 0 16,0 0-144-16,0 0 144 0,0 0 0 0,0 0 0 15,0 0 0-15,0 0-128 0,0 0 128 0,0 0 0 16,0 0 0-16,0 0 0 0,0 0-128 0,3 9 128 16,0-2 0-16,0 3 0 0,-2 0 0 0,3 2 0 15,-3 4 0-15,0 1 0 0,-1 3 0 0,0 1 0 16,-2 1 0-16,-2 2-128 0,0 3 128 0,1 7 0 15,1 6 0-15,0 1 0 0,-3 0-128 0,1-1 128 16,-1 0 0-16,3-1 0 0,-2-2 0 0,2-1 0 16,-3-2 0-16,3 2 0 0,-2-2 0 0,-1 3 0 0,1 2 0 0,2-2 0 15,-3-2 0-15,2-2 0 0,-1-1 0 0,0-3 0 16,-1-1 0-16,1 1 0 0,0-2 0 0,1 1 0 16,-4 0 0-16,1-2 0 0,-1 0 0 0,0 1 128 15,0-2-128-15,0 1 0 0,2 3 0 0,-3-1 0 16,0 2 0-16,2-5 0 0,0 0 0 0,-1-1 0 15,0-1 128-15,-1 0-128 0,1-1 0 0,2 0 0 16,-3 0 0-16,1-2 0 0,-3-3 0 0,0 0 0 16,1-2 0-16,0 2 0 0,0-3 128 0,-1 3-128 15,3 0 0-15,-4 0 0 0,1-5 128 0,1 2-128 16,-1-1 0-16,1 2 0 0,-2 0 128 0,1 0-128 16,3 1 0-16,-3-3 0 0,2-2 0 0,0-1 0 15,3 0 0-15,-3 1 0 0,2 1 0 0,-2 1 0 16,2-1 0-16,1 0 0 0,-1-4 0 0,2 1 0 0,-3 0 0 15,2-1 0-15,1 2 0 0,-1-1 0 0,0-1 0 0,1 2 0 16,-1-1 0-16,-1-2 0 0,2 0 0 0,1 1 0 16,-2-1 0-16,2 1 0 0,0 0 0 0,3-8 0 15,0 0 0-15,0 0 0 0,0 0 0 0,0 0 0 16,0 0 0-16,0 0 0 0,0 0 0 0,0 0 0 16,0 0 128-16,0 0-128 0,0 0 0 0,0 0 0 15,3-9 176-15,0 0-176 0,2-1 192 0,-2-2-192 16,2-2 144-16,2-1-144 0,-3 1 0 0,2-3 144 15,2-4-144-15,-1-1 0 0,1-1 0 0,0 1 128 16,-1-3-128-16,2 0 0 0,1-2 0 0,0-4 0 16,-1 0 0-16,2 2 0 0,1-1 128 0,1 0-128 15,-3 0 0-15,4-2 0 0,1-3 0 0,0 1 0 0,-1-3 0 0,1-1 0 16,-2 0 0-16,1-3 128 0,2-4-128 0,0 0 0 16,1 2 0-16,-2-1 0 0,1-1 0 0,0-1 0 15,-3-4 0-15,1 1 0 0,-4-2 0 0,2 1 0 16,0 3 0-16,1 4 0 0,-5 4 0 0,2 1 0 15,-1 1 0-15,0 2 0 0,0-2 0 0,-4 3 0 16,5 0 0-16,-3-1 0 0,-2-6 0 0,2 5 0 16,-1-1 0-16,2 4 0 0,-4 2 0 0,1 0 0 15,-2 0 0-15,0-1 0 0,1 1 0 0,-1 3-176 16,-1 1 176-16,-1 1-128 0,2-4 128 0,-1 3 0 16,-1 0 0-16,-1 3 0 0,0 1 0 0,0 2 0 15,-1 5 0-15,1 0 0 0,-2 1 0 0,2 1 0 0,0-1 0 16,0 3 0-16,0 5 0 0,0 7 0 0,2-8 0 0,-4 1 0 15,2 7 0-15,0 0 0 0,0 0 0 16,0 0-128-16,0 0 128 0,0 0 0 0,0 0-144 0,0 0 144 16,0 0 0-16,0 0-176 0,0 0 176 0,0 0-128 15,0 0 128-15,-6 10 0 0,3 1 0 0,-1 1-128 16,0 0 128-16,1 4-128 0,-1 5 128 0,0 3-128 16,-1 6 128-16,-1-2 0 0,2 2-144 0,-3 2 144 15,-1 3 0-15,1 2-176 0,-2 2 176 0,-1 0-128 16,-2 4 128-16,-1 7 0 0,-1 5 0 0,-3 3-128 15,-1 4 128-15,1-2 0 0,-2-1 0 0,0 0 0 16,2 0 0-16,-3 2 0 0,2 0 0 0,3 0 128 16,3-3-128-16,-1-4 0 0,-3-3 0 0,1-2 0 15,2-3 0-15,0 1 0 0,4-2 0 0,1-2 0 0,-1-3 0 0,1 0 144 16,1-5-144-16,-1-2 0 0,0-4 160 16,2-2-160-16,-2-1 128 0,1-3-128 0,0-2 0 0,0-2 128 15,3 0-128-15,-2 0 0 0,1-1 0 0,0-4 0 16,1-2 128-16,-1-1-128 0,0-2 0 0,1 2 0 15,1-2 144-15,3-9-144 0,0 0 0 0,0 0 128 16,-3 7-128-16,3-7 0 0,0 0 128 0,0 0-128 16,0 0 128-16,3-10-128 0,0 0 0 0,1 0 0 15,0 0 0-15,2 1 128 0,0-6-128 0,2 0 176 16,1-1-176-16,0-1 192 0,0-3-192 0,2-1 160 16,2-3-160-16,0-1 160 0,1-2-160 0,1-1 0 15,1-4 144-15,3-7-144 0,-2-1 0 0,0-3 0 16,0-1 0-16,0-1 128 0,1-2-128 0,-1-2 0 15,1-3 0-15,-2-4 0 0,0-3 0 0,-2 3 0 0,0 2 0 0,-1 2 128 16,0 4-128-16,-1 1 0 0,-5 1 0 0,1 0 0 16,-2 1 0-16,1-1 0 0,-1-2 0 0,0 2 0 15,0 0 0-15,0 4 0 0,1 3 0 0,-4-1 0 16,1-1 0-16,-1 2 0 0,-1-1 0 0,3 3-128 16,-3 5 128-16,1 0-208 0,0 0 80 0,0 2 128 15,-1 3-160-15,1 1 160 0,-3 6 0 0,1-1-144 16,0 4 144-16,0 3 0 0,0 1 0 0,-1 1 0 15,-1-1 0-15,1 2 0 0,0 0 0 0,0 5-128 16,0 6 128-16,0 0 0 0,-3-6 0 0,3 6-128 16,0 0 128-16,0 0 0 0,0 0 0 0,0 0-128 15,0 0 128-15,0 0-160 0,-5 8 160 0,-1 1-160 0,2 0 160 16,1 2-192-16,-1 3 192 0,1 5-192 0,-2 4 192 0,2 5-128 16,-2 9 128-16,-1 6-128 0,-1 2 128 0,1 6 0 15,0 2 0-15,-2 3 0 0,-2 5 0 0,0 6 0 16,-1 7 0-16,0-1 0 0,-1-1 0 0,-2-1 0 15,3-1 0-15,-1 0 0 0,0 0 0 0,0 1 0 16,0-3 0-16,0-3 0 0,0-1 0 0,-1-2 0 16,-1 1 0-16,-1-4 0 0,0-2 0 0,0-2 128 15,4-3-128-15,0-2 0 0,0-2 0 0,-1 1 128 16,-1-2-128-16,0-1 0 0,-1-2 0 0,1 0 128 16,1-1-128-16,-2-2 0 0,1-6 0 0,1-3 128 15,0-4-128-15,3 1 0 16,-2 0-272-16,2-3-128 0,0-3-32 0,2 0-14784 0</inkml:trace>
  <inkml:trace contextRef="#ctx0" brushRef="#br3" timeOffset="74723.14">16624 5660 9951 0,'0'0'448'0,"0"0"80"0,6-8-528 0,-2-1 0 0,0 0 0 0,-2 4 0 15,-2 5 576-15,0 0 0 0,6-7 0 0,-6 7 0 16,0 0-16-16,4-6 0 0,-4 6 0 0,0 0 0 15,2-7 16-15,-2 7 0 0,0 0 0 0,0 0 0 16,0-9-64-16,0 9-16 0,0 0 0 0,0 0 0 16,-1-6 0-16,1 6 0 0,0 0 0 0,0 0 0 15,0 0-80-15,0 0-16 0,0 0 0 0,0 0 0 16,0 0-128-16,0 0-16 0,0 0-16 0,0 0 0 16,0 0 32-16,0 0 16 0,0 0 0 0,-2 6 0 0,0 1-16 0,-3-1 0 15,5-6 0-15,-4 9 0 0,1-2-64 0,1 0-16 16,-3 1 0-16,5-8 0 0,-5 6-192 0,5-6 176 15,0 0-176-15,-5 6 160 0,2 2-160 0,-1-3 160 16,4-5-160-16,0 0 160 0,-6 9-16 0,2-2 0 16,-1 2 0-16,1-3 0 0,-1 2 32 0,2-1 0 15,-2 0 0-15,0 2 0 0,1 3 16 0,-3 0 16 16,1 1 0-16,-2 0 0 0,0-2-80 0,-1 3-128 16,1 2 176-16,-6 7-176 0,-1 6 128 0,-1 1-128 15,-1-2 0-15,1 2 0 0,-1 2 128 0,2-3-128 16,-3-4 144-16,5 0-144 0,-1-3 144 0,-1 0-144 15,4-2 128-15,0-1-128 0,1-3 192 0,-1 0-32 16,0-1-16-16,1 0 0 0,-1 1-144 0,2-1 192 0,-2 1-192 0,0-2 192 16,1-1-64-16,2 0 0 0,-2-4 0 0,2 3 0 15,-2 2 32-15,2 0 0 0,0-3 0 0,0 0 0 16,2-1-16-16,0-3 0 0,0 2 0 16,0 0 0-16,3 1-16 0,3-10-128 0,0 0 192 0,-7 3-64 15,2 4-128-15,5-7 192 0,0 0-192 0,0 0 192 16,0 0-192-16,0 0 192 0,0 0-192 0,0 0 192 15,0 0-192-15,0 0 160 0,0 0-160 0,0-8 160 16,2-1-160-16,1 1 0 0,2-1 144 0,-1-2-144 16,4-7 0-16,-1 1 144 0,1 3-144 0,1 1 0 15,0-1 128-15,1-2-128 0,2 0 0 0,1-2 0 16,-3-1 0-16,3 0 128 0,2-2-128 0,0 0 0 16,-4 0 128-16,3-1-128 0,0 0 0 0,-1-2 0 0,1-3 128 15,0 0-128-15,0-2 0 0,1 0 0 0,-1-2 0 0,-1 2 160 16,0-2-160-16,0 4 128 0,-2 5-128 0,0 1 128 15,0 0-128-15,-1 0 128 0,0-1-128 0,1 2-144 16,-4 2 144-16,2 2-208 0,-3 0 208 0,2 1 0 16,-4 2 0-16,2 0 0 0,-1 0 0 0,-1 1 0 15,0 0 0-15,-1 1 0 0,0 2 0 0,-3 9 0 16,0 0 0-16,0 0 0 0,0 0 0 0,0 0 0 16,0 0 0-16,0 0 0 0,0 0 0 0,-7 3 0 15,0 4-128-15,-1 3 128 0,0 2 0 0,-3 2 0 16,0 1 0-16,0 2 0 0,0 1 0 0,-5 0 0 15,0 5 0-15,-4 0 0 0,0 2 0 0,-1 1 0 16,-4 5 0-16,2 2 0 0,-2 1 0 0,1 2 0 0,-1 2 128 16,2-1-128-16,-1 2 0 0,1-1 160 0,0-2-160 0,0 0 128 15,1-2-128-15,0 1 0 0,1 1 144 0,-1-1-144 16,-3 1 0-16,-1-1 0 0,0-1 0 0,-1 0 128 16,0 0-128-16,-1-1 144 0,1-1-144 0,1-2 160 15,-1-3-160-15,3 1 160 0,-4-2-160 0,3 3 160 16,1-5-160-16,-2 0 192 0,1 2-192 0,2 1 192 15,0 0-192-15,1-1 0 0,-2-3 144 0,0 0-144 16,3 1 0-16,-1-1 144 0,1-2-144 0,2-1 0 16,1-4 144-16,-1 1-144 0,-2-2 0 0,3 0 144 15,2-3-144-15,3 0 0 0,4-3 0 0,1-2 0 16,0 0 0-16,8-7 128 0,0 0-128 0,0 0 128 16,0 0-128-16,0 0 192 0,0 0-192 0,0 0 192 0,0 0-192 15,5-10 0-15,1-1 0 0,5-2 128 0,-1-4-128 16,4 1 0-16,0-2 0 0,1 1 0 0,2-2-160 0,-2 0 160 15,-2-2 0-15,2-1-144 0,1 0 144 0,1-1 0 16,-2-2 0-16,2 2 0 0,-1 1 0 0,-1 1 0 16,1 0 0-16,0-1 0 0,0-2 0 0,0 1 0 15,1 2 0-15,0-2 0 0,1-3-208 0,0 2 32 16,1-4 16-16,1 0 0 0,2 1 160 0,-1-2-160 16,4-1 160-16,-4 1-160 0,0 0 160 0,1-1 0 15,2 2 0-15,-1 3 0 0,-2 5 0 0,0 1 0 16,-2 1-144-16,0 3 144 0,-2 2 0 0,0-2 0 15,-3 0 0-15,0 2 0 0,-2 2 0 0,2-1 0 16,-4-2 0-16,-1 1 0 0,2 3 0 0,-2 2 0 16,0 0 0-16,-1 1 0 0,-1 0-128 0,0 0 128 15,-1 0 0-15,-6 7 0 0,0 0 0 0,6-4 0 0,-6 4-144 0,0 0 144 16,0 0 0-16,0 0 0 0,0 0 0 16,0 0 0-16,-2 11 0 0,-1 2-128 0,-3 0 128 0,-2 1 0 15,0-2 0-15,-2 3 0 0,-3 4 0 0,-1 2 0 16,1 2 0-16,-3 2 0 0,-4 1 0 0,-2 7 0 15,-2 6 0-15,-2 1 0 0,-1-1 0 0,-2 4 0 16,-2 2 0-16,3 1 0 0,-5-1 0 0,1-1 0 16,-1 0 0-16,1 2 0 0,1 1 0 0,2-2 0 15,-1-1 0-15,2-4 0 0,-1-5 128 0,-2-1-128 16,0 0 0-16,-1-1 144 0,-2-2-144 0,0 0 128 16,-3-4 32-16,2 2 0 0,1-1 0 0,4 2 0 15,1 2-160-15,0-1 160 0,1-2-160 0,1 0 160 16,3-3-160-16,-4-1 0 0,0-3 0 0,2 0 0 0,0-2 0 0,0 1 0 15,1 0 128-15,0-2-128 0,1-4 0 0,2 1 0 16,1-1 0-16,3-1 128 0,1 1-128 0,3-2 0 16,1 0 0-16,3-3 128 0,-2-3-128 0,4-2 0 15,2 0 0-15,6-5 0 0,-5 4 0 0,5-4 0 16,0 0 0-16,0 0 0 0,0 0 0 0,0 0 0 16,0 0 0-16,0 0 0 0,0 0 0 0,13-10-144 15,-1-2 144-15,5 0 0 0,-1 1-176 0,5-1 176 16,1-3-160-16,3 0 160 0,3-4-240 0,-2 0 48 15,2-2 16-15,-2 0 0 0,3-2 48 0,-3 0 0 16,2-1 0-16,-1-1 0 0,1-3 128 0,-2-2 0 16,4-1 0-16,2 0-128 0,3-1 128 0,-1 2 0 15,2 0 0-15,1 1 0 0,-4 3 0 0,-3 4 0 16,1 0 0-16,-7 1 0 0,1 0 0 0,-4 1 0 0,-4 2 0 16,0 1 0-16,-2 3 0 0,-2 3 0 0,-2 2 0 0,0 1 0 15,-5 1 0-15,-1 2 0 0,-5 5 0 0,0 0 0 16,0 0 0-16,0 0 0 0,0 0 0 0,0 0 0 15,-4 9 0-15,-2 2 0 0,-1-1 0 0,-2 2 0 16,-4 1 0-16,-2 1 0 0,-2 3 0 0,-3 1 128 16,-2-2-128-16,-3 3 0 0,-4 1 0 0,-5 4 0 15,-2 2 0-15,-1 4 176 0,0 1-176 0,1 1 192 16,-1-1-192-16,-1 2 0 0,2 2 0 0,-4-1 0 16,1 0 160-16,-1-1-160 0,-3-1 192 0,1-2-192 15,-1-2 192-15,1-3-64 0,-2-2 0 0,4 2-128 16,-1-1 192-16,4 1-64 0,-5 0 0 0,2-2-128 15,-1-4 160-15,-1 1-160 0,0 0 128 0,2 0-128 0,-2 0 0 0,4 0 128 16,2-2-128-16,3-2 0 0,2 0 0 0,1-2 0 16,3-1 0-16,1-1 0 0,0 0 0 0,1 1 128 15,-1-2-128-15,2-3 0 0,1 2 0 0,0 0 0 16,2 0 128-16,-1 0-128 0,-1-1 0 0,3-2 0 16,0 1 0-16,3-1 0 0,0-1 0 0,2 0 0 15,0-3 0-15,4 2 0 0,3-3 0 0,0 0 0 16,0 0 0-16,8-2 0 0,0 0 0 0,-7-1 0 15,0 0 0-15,7 1 0 0,0 0 0 0,0 0 0 16,0 0 0-16,0 0 0 0,0 0-144 0,0 0 144 16,11-6 0-16,-2 2 0 0,1 0-144 0,3-1 144 15,4 1 0-15,1-2-144 0,3 0 144 0,1-1 0 16,1 1 0-16,2-1 0 0,3 0 0 0,-2-1 0 16,3-2 0-16,-2 1 0 0,1 2 0 0,-1 0 0 0,-1-2 0 15,0 1-128-15,2 0 128 0,-2 1 0 0,0-2 0 0,0 0-128 16,2-1 128-16,-2 1 0 0,-2 2 0 0,-1-1 0 15,-1 2 0-15,-5 1 0 0,1-2 0 0,-3 3 0 16,-1 0 0-16,-1 0 0 0,-4 1 0 0,-9 3 0 16,0 0 0-16,0 0 0 0,0 0 0 0,0 0 0 15,0 0 0-15,0 0 0 0,0 0 0 0,0 0 128 16,-6 8-128-16,-3-2 0 0,-2-2 0 0,-3 3 0 16,0 1 0-16,-3 3 0 0,-3-2 0 0,-2 1 0 15,-3-2 0-15,-1 2 0 0,-1 0 0 0,-1 1 0 16,0 0 0-16,3 0 144 0,-5-2-144 0,2 1 0 15,-2 0 128-15,-2 0-128 0,-2-1 0 0,-2 0 0 0,-4 2 160 16,0 2-160-16,1 2 128 0,-3-5-128 0,1-1 160 0,2 3-160 16,-2-1 192-16,1 1-192 0,-4 0 128 0,0 0-128 15,-3 1 0-15,3-1 0 0,2-1 128 0,3 0-128 16,2 0 0-16,2-1 0 0,2 0 0 0,2-1 0 16,3 1 0-16,3-2 0 0,-3-3 0 0,3-2 0 15,1 1 0-15,0-2 0 0,4-1 0 0,2 0 0 16,0 1 0-16,5-2 0 0,-1 0 0 0,4-3 0 15,3-1 0-15,1 1 0 0,0 1-128 0,6 2 128 16,0 0 0-16,0 0-144 0,0 0 144 0,6-6-128 16,4 0 128-16,2 2-128 0,-1 1 128 0,5-1-160 15,4 1 160-15,1-2-160 0,0 0 160 0,2-2 0 16,1 1 0-16,0-1 0 0,3-1 0 0,-1 1-128 0,3 0 128 16,0 0 0-16,3 3 0 0,0 0 0 0,-1-1 0 0,4 0-128 15,2-3 128-15,-1 1 0 0,-3 2 0 0,-1-1 0 16,-4 4 0-16,0-1 0 0,-3 2 0 0,-2-1 0 15,-1-1 0-15,-4 2 0 0,-2 0 0 0,0 1 0 16,-3 2 0-16,-1 1 0 0,-1 0 0 0,-1-1 0 16,-10-2 0-16,8 0 0 0,-8 0 0 0,0 0 0 15,0 0 0-15,0 0 0 0,-1 8 0 0,-6-2 128 16,-3-1-128-16,-2-1 0 0,-2 0 0 0,-1 3 0 16,-4 2 0-16,-2 1 128 0,-2 2-128 0,-3-2 0 15,0-5 0-15,-5 3 0 0,-5-1 0 0,-3 2 0 16,0 2 0-16,-2 3 128 0,2-2-128 0,-2 0 0 15,-1-1 0-15,2 0 0 0,2 1 0 0,-1-2 128 0,-5-1-128 0,0 0 0 16,-2 1 128-16,0-1-128 0,2 2 0 0,2 2 128 16,2-2-128-16,5 0 0 0,-2-3 0 0,3 0 0 15,1-1 0-15,0 0 0 0,2 0 0 0,-1 1 0 16,0-2 0-16,1 1 0 0,1-3 0 0,3 1 0 16,4-1 0-16,1-1 0 0,2 1 0 0,4-1 0 15,0-2 0-15,3 0 0 0,3-1 0 0,4 0 0 16,6 0 0-16,0 0 0 0,0 0 0 0,0 0 0 15,0 0 0-15,0 0-128 0,0 0 128 0,5-5-160 16,5 0 160-16,-1 1-160 0,3 1 160 0,3-3-128 16,3 1 128-16,4 0-128 0,-2 1 128 0,6 0 0 15,-2 1 0-15,5-1 0 0,0-3 0 0,-1-1-160 16,2 1 160-16,-3-1 0 0,3 1 0 0,1 2 0 16,1-2 0-16,3 1 0 0,0-3 0 0,0 1-128 0,-2-3 128 15,3 4 0-15,-1 1 0 0,0 1 0 0,-2 0 0 0,-3 0 0 16,-3-2-144-16,0 0 144 0,-3 1 0 0,-2 0-144 15,-4 3 144-15,0 0 0 0,-1-1 0 0,-2 2 0 16,-3 0 0-16,0 1 0 0,-3 0 0 0,-9 1 0 16,0 0 0-16,0 0 0 0,0 0 0 0,0 0 128 15,0 0-128-15,0 0 128 0,0 0-128 0,-9 1 128 16,-4-1-128-16,-1 2 0 0,-3 0 0 0,0 3 128 16,-5 0-128-16,-2 1 0 0,-1-2 0 0,-5-1 128 15,-3-1-128-15,-3 0 0 0,-2 0 0 0,-3 2 0 16,-4 2 0-16,1 0 0 0,2 2 0 0,-1-3 0 15,1-3 0-15,-3-1 0 0,-2 0 0 0,-4 0 128 16,0-1-128-16,1 1 128 0,1-1-128 0,2 2 128 0,5 3-128 0,1-2 0 16,0-3 128-16,2 0-128 0,-1 0 0 0,-3-1 0 15,1 0 0-15,2 1 0 0,0 2 0 0,4 0 0 16,-1 0 0-16,5 1 0 0,2-3 0 0,2 0 0 16,3-3 0-16,2 2 0 0,2 1 0 0,2 0 0 15,-1 0 0-15,4-1 0 0,0-1 0 0,4 0 0 16,-1-1 0-16,2 3-128 0,2 0 128 0,2 0 0 15,2 3-144-15,5-3 144 0,0 0 0 0,0 0 0 16,0 0-144-16,0 0 144 0,0 0-128 0,0 0 128 16,10 2-192-16,3-1 192 0,2-1-160 0,1-1 160 15,1-1-128-15,1 2 128 0,3 1 0 0,2 0-128 16,2 1 128-16,3-2 0 0,2-2 0 0,2-1-128 16,1-2 128-16,5 2 0 0,5 2 0 0,-1 0 0 15,-2-1 0-15,0-1-128 0,1 0 128 0,-1 1 0 16,-1-1 0-16,2-2 0 0,0 1 0 0,1-1 0 0,4 1 0 0,0 1 0 15,-2 1 0-15,-1 0 0 0,-3 2 0 0,-2-2-128 16,-2 0 128-16,-2 0 0 0,-2 0 0 0,0-1 0 16,1 1 0-16,-3 0 0 0,-4 0 0 0,3 1 0 15,-3 0 0-15,-3 1 0 0,-2 0 0 0,-3 2 128 16,-2 0-128-16,-3-1 0 0,-2-1 0 0,-2 0 0 16,-9 0 0-16,0 0 128 0,0 0-128 0,0 0 128 15,0 0-128-15,0 0 128 0,0 0-128 0,-11 0 128 16,-4-1-128-16,-2 1 128 0,0 1-128 0,-5 1 128 15,0 2-128-15,-3-2 0 0,1-2 0 0,-4 3 128 16,-5 3-128-16,-1-2 0 0,2-2 0 0,-1 2 0 16,-3 0 0-16,1-1 0 0,-4 1 0 0,-2-1 128 0,-1 0-128 0,3 0 0 15,-1 0 0-15,1 0 0 0,5 1 0 0,4 1 128 16,3-1-128-16,4-1 0 0,2 0 0 0,2-2 0 16,3-1 0-16,3 1 0 0,2-1 0 0,1 0 0 15,10 0 0-15,0 0 0 0,0 0 0 0,0 0-128 16,0 0 128-16,0 0 0 0,0 0-160 0,12-2 160 15,1-2-192-15,4 0 192 0,0 0-128 0,6-3 128 16,3-2 0-16,4 0 0 0,7 2-128 0,5-1 128 16,3-1 0-16,3-1 0 0,3-2 0 0,3-1-128 15,-5-1 128-15,4 2 0 0,3 1 0 0,3 0 0 16,3-3 0-16,1 1 0 0,-1-2 0 0,-1-1 0 16,-1 1 0-16,1 2 0 0,2 1 0 0,-1 0 0 15,3-1 0-15,-2 0 0 0,-6 0 0 0,-1 1 0 0,0-2 0 0,1-1 0 16,-3 1 0-16,2-1 0 0,-1-1 0 0,-2 1 0 15,-2-1 0-15,-2 0 0 0,1-2 0 0,2-1 0 16,-3-3 144-16,3-3-144 0,1 2 128 0,-5 3-128 16,0 2 0-16,-3 1 0 0,-2 2 128 0,-5-2-128 15,-3-1 0-15,2 0 0 0,-4-1 0 0,3 3 0 16,-2 0 128-16,-1 2-128 0,0-1 0 0,-1-1 128 16,-1 0-128-16,-1 0 0 0,-3 1 0 0,-2 0 128 15,0-2-128-15,-2 2 192 0,1-1-192 0,1-2 192 16,-2-1-16-16,1-1 0 0,1-2 0 0,2-1 0 15,-4-1-176-15,3 1 192 0,3-1-192 0,-4 0 192 16,0 2-64-16,2 2-128 0,-3 0 192 0,2-1-64 16,-3 0-128-16,-1-1 160 0,-1 2-160 0,1 1 160 0,-2 1-160 15,0-1 160-15,-1 0-160 0,0 0 160 0,0-3-160 0,1 0 160 16,2-3-160-16,-2 1 160 0,1 0-160 0,2 1 160 16,-1 1-160-16,2 0 160 0,-4-1-160 0,2 2 0 15,1-3 0-15,0 2 0 0,-2 0 0 0,1 0 0 16,0 0 0-16,-2 0 0 0,-2 0 0 0,1 2 0 15,-1-2 0-15,1-1 0 0,-2-3 0 0,1 1 0 16,-2-1 0-16,1-3 0 0,-1 1 0 0,-1-2 0 16,3 2 0-16,0 0 0 0,1-4 0 0,-1 1 128 15,1 1-128-15,-1 2 0 0,0 0 0 0,0 1 0 16,0-4 0-16,-1 1 0 0,-1-1 0 0,2 2 0 16,-2-1 0-16,1-2 0 0,-1-1 0 0,0 2 0 15,-3 2 0-15,0 1 0 0,2 0 0 0,-1 2 0 16,-3 0 0-16,1 2 0 0,-1-2-192 0,1-2 192 0,-2-3-160 0,2 2 160 15,-1 3-192-15,1 0 192 0,-1 0-208 0,0-2 80 16,0-4 0-16,0 2 0 0,1 5 0 0,0 3 0 16,0-5 128-16,1 4-160 0,-2 1 160 0,1 0-160 15,0 1 160-15,1 0-160 0,0-1 160 0,0-1-160 16,2 0 160-16,-1-1-208 0,-1-5 80 0,0 5 128 16,-1 0-192-16,3 2 192 0,0 1-192 0,-1-5 192 15,-4-2-192-15,2 2 192 0,2 3-192 0,-1 0 192 16,-3 2-128-16,1 1 128 0,0 1 0 0,1 1 0 15,-1-1 0-15,-1 0 0 0,-3-1 0 0,2 1 0 16,0-2 0-16,-1-1 0 0,2 1 0 0,-3 0 0 16,1-2 0-16,0 0 0 0,-1-4 0 0,1 3 0 15,0 2 0-15,1 2 0 0,-1 0 0 0,0-2 0 0,0 0 0 0,0 2 0 16,-1-1 0-16,2 0 0 0,1 0-160 0,-1 0 160 16,-3-1 0-16,3-1-144 0,0 0 144 0,0-1-160 15,0-3 160-15,-2 1-160 0,0-2 160 0,-1 1 0 16,-2-2-144-16,2 1 144 0,2 1-144 0,1 2 144 15,-4 0-192-15,1 0 192 0,-1-1-240 0,0 3 64 16,-1 2 16-16,-1 1 0 0,1 0 0 0,-1 2 0 16,-1-3 0-16,-2 1 0 0,-1 0-144 0,1 0-16 15,1-2-16-15,-1 3 0 0,-1-2 16 0,0 3 16 16,-2 0 0-16,-1 2 0 0,0-2-64 0,1 2-16 16,1 4 0-16,-2-1 0 15,2-3-128-15,-2 1-16 0,-1-1-16 0,0 3 0 16,0 4-224-16,1 1-64 0,-5-3 0 0,3 3 0 15,-3-2-1168-15,2 1-240 0</inkml:trace>
  <inkml:trace contextRef="#ctx0" brushRef="#br3" timeOffset="75923.65">17086 3468 11055 0,'0'0'976'0,"0"-7"-784"0,-1-1-192 0,1 8 0 0,0 0 1072 0,0 0 160 15,0-8 48-15,0 8 0 0,0 0-736 0,0 0-144 16,0 0-16-16,0 0-16 0,0 0-368 0,0 0 128 15,0 0-128-15,0 0 0 0,0 0 336 0,-3 11 0 0,1 1 0 16,1 2 0-16,-2 1 112 0,1 3 0 0,-2-1 16 0,1 3 0 16,0 1 16-16,-3 4 0 0,2 6 0 0,-1 3 0 15,-1 6-64-15,3 0-16 0,0 2 0 0,2-1 0 16,-1-2-80-16,2 3 0 0,0-4-16 0,0 0 0 16,-1 1 64-16,1-1 16 0,0 6 0 0,-2 2 0 15,0 5-112-15,-2-4-16 0,0-3 0 0,2-1 0 16,-4 0-64-16,2-1 0 0,-2 0-16 0,0 1 0 15,-1-1-48-15,0 1-128 0,0 1 192 0,1-3-64 16,-1 0 48-16,1-3 0 0,-3 1 0 0,3-3 0 16,-4-3 16-16,3-1 0 0,-4 0 0 0,1 0 0 15,1 4-48-15,-4-2 0 0,0 0 0 0,0 0 0 0,-1-1-144 16,-2-1 192-16,-1 1-192 0,-1-1 192 0,0-4-192 16,1-1 0-16,-1 2 144 0,-2-1-144 0,2 1 0 0,-1 3 144 15,1 1-144-15,2-1 0 0,-3-1 128 16,3-1-128-16,0 0 0 0,2-2 0 0,1-2 0 0,-2-4 0 15,0 0 128-15,0 0-128 0,-1 1 0 0,1 2 0 16,-1 1 128-16,1-3-128 0,0-2 0 0,-1 0 128 16,1 1-128-16,-1 1 0 0,2 0 128 0,0 0-128 15,1-2 0-15,-1-1 0 0,2-3 128 0,1 4-128 16,1-1 0-16,-1 3 0 0,-1-2 0 0,-1 1 0 16,-2 1 0-16,0 0 0 0,0 0 0 0,0 0 0 15,-1-1 0-15,2 0 0 0,0 1 0 0,-1 0 0 16,0 1 0-16,0 1 0 0,-1 1 0 0,1 2 0 15,-2-2 0-15,3 2 0 0,-1-4 0 0,-1-1 0 0,1-1 0 0,-1 0 0 16,1 0 0-16,-3 0 0 0,0-3 0 0,-2-2 0 16,2 0 0-16,-2-1 0 0,1 0 128 0,-1-1-128 15,-2 0 0-15,1 3 0 0,1 0 0 0,0-2 0 16,1 1 0-16,0-1 0 0,-2 1 0 0,2 2 0 16,-1 3 0-16,3-1 0 0,-3-2 0 0,2 0 0 15,1 1 0-15,-1-2 0 0,0-1 0 0,0-1 0 16,-3-1 0-16,2-2-144 0,2 2 144 0,-2-2-128 15,-4 1 128-15,2-5 0 0,-1 1 0 0,2 1-128 16,3-2 128-16,-1-1 0 0,0-2 0 0,2 2 0 16,-1-3 0-16,2 2 0 0,1 0 0 0,-2-2 128 15,2 0-128-15,0-1 0 0,-1 1 128 0,1 0-128 16,-1 2 0-16,0 0 128 0,0 1-128 0,-1 0 0 16,-2-2 0-16,-1 2 0 0,2-4 0 0,-5 5 0 0,0 1 0 15,-1 0 0-15,1 1 0 0,3-1 0 0,-1-1 0 0,1 1 0 16,-3 1 0-16,4 1 0 0,0 0 0 0,0 0 0 15,1-1 0-15,-1 1 0 0,0 0 0 0,1-2 0 16,-2-3 0-16,2 3 0 0,-3 2 0 0,0 0 0 16,-2 1 0-16,0-2 0 0,-1-1 0 0,-2 0 0 15,-1 0 0-15,2 1 0 0,-3 0 0 0,-1-1 0 16,2 2 0-16,1-2 0 0,-3-2 0 0,3 1 0 16,1-3 0-16,0 1 0 0,2 2 0 0,2 0 0 15,-1-1 0-15,0-1 0 0,-1-1 0 0,-1 4 0 16,-2-4 0-16,2 3 0 0,-1 1 0 0,0-1 0 15,-4-1 0-15,2 0 0 0,4 0 0 0,-1 0 0 16,-2-1 0-16,-1 1-192 0,5 1-48 0,-2-1-16 0,1-1 0 0,1-1 0 31,2-3-256-31,0 2-64 0,1 0-16 0,2 1 0 16,-3-1-368-16,2 1-64 0,-1-2 0 0,-1 3-16 16,-2 0-1584-16,-1 1-304 0</inkml:trace>
  <inkml:trace contextRef="#ctx0" brushRef="#br3" timeOffset="77154.38">12631 8158 19343 0,'0'0'1728'0,"-10"2"-1392"15,0 3-336-15,1 1 0 0,3 0 896 0,6-6 96 16,-2 9 32-16,2-9 0 16,0 0-1184-16,0 9-224 0,0-9-64 0,0 0 0 0,8 9 448 0,2-3-160 0,1 0 160 0,-2-2 0 15,-9-4 0-15,12 4 0 0,1-4 0 0,1 2 0 16,2 0 0-16,-1 0 0 0,0 2 0 0,1-3 0 16,3-4 256-16,-1 2 48 0,1 0 16 0,1-1 0 15,-1-1 208-15,2-1 48 0,2 0 16 0,-4 0 0 16,2 0-16-16,4-1 0 0,0-3 0 0,2 2 0 15,3 0-80-15,-1-1-32 0,-2-4 0 0,4 3 0 16,6-2-160-16,2 1-48 0,-3-1 0 0,-2 1 0 16,-1 0-96-16,1 1-32 0,-1-2 0 0,1 0 0 15,-3 2-128-15,2-1 0 0,2 2 0 0,3-2 0 16,-1-2 128-16,3 1-128 0,-4-1 0 0,2 1 128 16,-1 1-128-16,-3 2 160 0,-3-1-160 0,0 0 160 15,1-2-160-15,-3 0 160 0,0-1-160 0,3 0 160 16,2 1-16-16,-2 2 0 0,-5-2 0 0,2 0 0 0,3 0 80 0,0 0 16 15,-5-1 0-15,2 1 0 0,-3-1-48 0,2 0-16 16,-1 0 0-16,2-2 0 0,0-2 0 0,2-2 0 16,1-1 0-16,-1 4 0 0,0 2-176 0,1-1 0 15,0-3 0-15,1 1 128 0,0 1-128 0,-2-2 128 16,-1 2-128-16,-2 2 128 0,-1 1-128 0,-3 0 0 16,1-1 0-16,1 0 0 0,-2-3 0 0,3 2 0 15,-1-3 0-15,1 0 0 0,1 1 0 0,-2 0 0 16,1-1 0-16,0-3 0 0,1 4 0 0,-1-1 128 15,-1-2-128-15,-1 3 0 0,0-1 128 0,-2 2-128 16,3 0 0-16,-2-5 128 0,0-3-128 0,2 0 0 0,0 1 0 16,3 0 0-16,0-1 0 0,1 1 0 0,0-1 0 0,1 1 0 15,1-3 0-15,-1 3 0 0,-1-2 0 0,-2 2 0 16,-1 0 0-16,-2 1 128 0,0 0-128 0,-3-1 0 16,1 0 0-16,-2-2 128 0,1 0-128 0,0-1 0 15,0 1 0-15,0 0 128 0,-3-1-128 0,2 0 0 16,2-3 0-16,-4 2 0 0,-1-2 128 0,1 0-128 15,1 1 0-15,-1-1 0 0,-2 0 0 0,1-1 0 16,-1-1 0-16,1 0 128 0,-2 1-128 0,2-5 0 16,-3-4 0-16,1 2 0 0,-3 1 128 0,0 4-128 15,-1 4 0-15,2 1 192 0,-2-2-192 0,-2 2 192 16,-1-2-192-16,2 3 0 0,0 0 0 0,2-5 128 16,-1-4-128-16,-1-1 0 0,-1 2 0 0,3 2 128 15,2-2-128-15,-1 0 0 0,0-1 0 0,-1 0 0 0,1 0 0 16,2 0 0-16,-5-3 0 0,2 1 0 0,2 2 0 0,-2 0 0 15,1-2 0-15,-2-1 0 0,-1-4 0 0,1 3 0 16,-1 5 0-16,1 1 0 0,-1-1 0 0,0 5 0 16,-1 0 0-16,0 1 0 0,-2 2 0 0,3 0 0 15,-3-2 0-15,2 0 0 0,1 0 0 0,-1-2 0 16,0-2 0-16,1-2 0 0,-2-2 0 0,1 1 0 16,-1-1 0-16,1 1 0 0,0-2 0 0,0-1 0 15,-1 1 0-15,2 2 0 0,-1 1 0 0,0 0 0 16,1-5 0-16,-2 2 0 0,-1-1 0 0,2 1 0 15,-1 2 0-15,1 2 0 0,-2 0 0 0,2 4 0 16,1-1 0-16,-2 1 0 0,1-2 0 0,-1-1 0 16,-1 0 128-16,0-2-128 0,-2-1 0 0,0-1 0 0,-1-3 0 0,1 4 0 15,-1 4 0-15,1-2 0 0,-1 3 0 0,1 1 0 16,0-2 0-16,0 3 0 0,1 4 0 16,-1 1 0-16,-1 1 0 0,0 1 0 0,-2 0 144 0,-1 0-144 15,1-1 0-15,0 1 128 0,-1 1-128 0,0-1 0 16,0 0 0-16,0 2 144 0,-1 3-144 0,-1 0 0 15,0 0 0-15,2 1 0 0,0 1 0 0,0 2 0 16,-1 2 0-16,3 1 0 0,-1-1 0 0,-2 1 0 16,-1 7-320-16,0 0 0 0,0 0-16 0,0 0 0 15,0 0-1552 1,0 0-304-16,3 10-64 0</inkml:trace>
  <inkml:trace contextRef="#ctx0" brushRef="#br3" timeOffset="91115.31">18333 14638 4191 0,'0'0'192'0,"0"0"32"0,0 0-224 0,0 0 0 0,0 0 0 0,0 0 0 15,0 0 448-15,0 0 64 0,0 0 0 0,0 0 0 16,0 0 112-16,0 0 16 0,-6 4 16 0,6-4 0 16,0 0-96-16,0 0-32 0,0 0 0 0,0 0 0 0,0 0-208 0,0 0-64 15,-6 6 0-15,6-6 0 0,0 0-128 0,0 0-128 16,0 0 192-16,0 0-192 0,0 0 192 0,0 0-192 16,0 0 192-16,0 0-192 0,0 0 0 0,0 0 0 15,0 0 0-15,0 0 0 0,0 0 0 0,0 0 0 16,0 0 0-16,0 0 0 0,0 0 0 0,0 0 0 15,0 0-192-15,0 0 48 16,0 0-240-16,0 0-64 0,-4 1 0 0</inkml:trace>
  <inkml:trace contextRef="#ctx0" brushRef="#br3" timeOffset="94680.67">18100 14740 1839 0,'0'0'160'0,"0"0"-160"0,0 0 0 0,0 0 0 16,0 0 1888-16,0 0 352 0,0 0 64 0,0 0 0 15,0 0-1600-15,0 0-336 0,0 0-64 0,0 0-16 16,0 0 96-16,0 0 0 0,0 0 16 0,0 0 0 15,0 0 0-15,0 0 0 0,0 0 0 0,0 0 0 16,0 0 80-16,0 0 16 0,0 0 0 0,0 0 0 16,0 0-48-16,0 0 0 0,0 0 0 0,0 0 0 15,0 0-64-15,0 0 0 0,-3 8-16 0,3-8 0 16,0 0-16-16,0 0 0 0,0 0 0 0,0 0 0 0,0 0-48 0,0 0-16 16,0 0 0-16,0 0 0 0,0 0 32 0,0 0 0 15,0 0 0-15,0 0 0 0,0 0-48 0,0 0 0 16,0 0 0-16,0 0 0 0,0 0-16 0,0 0 0 15,0 0 0-15,0 0 0 0,0 0-16 0,0 0-16 16,0 0 0-16,0 0 0 0,0 0-16 0,0 0 0 16,0 0 0-16,0 0 0 0,0 0 32 0,5-5 0 15,-5 5 0-15,9-4 0 0,-2-1 16 0,-1 0 16 16,2 1 0-16,-8 4 0 0,5-4-64 0,4 1-16 16,-1-1 0-16,2-1 0 0,-10 5 0 0,7-7-16 15,1 0 0-15,-1 3 0 0,-7 4-48 0,10-7-128 16,0 2 192-16,-1 1-64 0,1-1 16 0,0-1 0 15,0 2 0-15,1-2 0 0,1 2 0 0,0 0 0 0,-1-1 0 0,1 1 0 16,2-2 16-16,-3 1 0 0,0-1 0 0,1 1 0 16,2-1 32-16,-1 1 16 0,-3-1 0 0,2 1 0 15,0 0-64-15,2 2-16 0,-2-1 0 0,0 0 0 16,0-1-128-16,1 0 192 0,0 1-192 0,2 0 192 16,-4-1-192-16,2 1 0 0,0-1 144 0,-1 1-144 15,0 1 0-15,-2-1 0 0,0 0 0 0,2 1 128 16,-1-2-128-16,2 3 0 0,0-3 128 0,3 0-128 15,0 0 128-15,1 0-128 0,-1 1 128 0,1-2-128 16,-1 2 128-16,1 0-128 0,-2-1 128 0,1 2-128 16,1-1 128-16,0 0-128 0,-1 0 160 0,0 1-160 15,-1-4 160-15,0 3-160 0,1-1 160 0,-1 1-160 16,1-1 128-16,-1 1-128 0,2 2 0 0,-1-2 144 16,-1-1-144-16,2 2 0 0,-1-1 0 0,0 2 0 0,-4 0 0 0,2 1 128 15,1-1-128-15,0-1 0 0,1 2 0 0,1 0 128 16,-2 0-128-16,2 0 0 0,0-2 0 0,0 2 0 15,-3 0 0-15,1-2 0 0,-2 1 0 0,-1 0 0 16,-1 1 128-16,0 0-128 0,0 0 0 0,-2 0 0 16,-1-2 0-16,1 2 128 0,0 0-128 0,-9 1 0 15,9 0 144-15,-1-2-144 0,-2-1 0 0,-6 3 0 16,0 0 0-16,8-1 128 0,-8 1-128 0,8-3 0 16,-8 3 128-16,0 0-128 0,0 0 0 0,0 0 128 15,0 0-128-15,0 0 0 0,0 0 128 0,0 0-128 16,0 0 128-16,0 0-128 0,0 0 0 0,0 0 128 15,0 0-128-15,-8 0 0 0,-1 3 0 0,1-3 0 0,0 0 0 16,0 2 0-16,-2 2 0 0,0-2 0 0,-1 2 0 16,-3-2 128-16,-1 0-128 0,-1 1 0 0,-2 0 0 0,-1-1 0 15,-2-2 0-15,0 4 0 0,-3 1 0 0,0-1 0 16,-1 0 0-16,1 1 0 0,-1 0 0 0,-1 2 0 16,2-1 0-16,-1 2 0 0,3-3 0 0,-2 2 0 15,2 1 0-15,-3 0 0 0,3-1 0 0,-3 0 0 16,1-2 0-16,0 3 0 0,-2 0 0 0,0 1 0 15,1-3 0-15,1 0 0 0,2-1 0 0,4 3 0 16,3 0 0-16,-1-2 0 0,0 0 0 0,0-1 0 16,2 1 0-16,1-1 0 0,2 2 0 0,3-3 0 15,-1 0 0-15,3-1 0 0,-3-1 0 0,9-2 0 16,0 0 0-16,0 0 0 0,0 0 0 0,0 0 0 16,-7 4 0-16,7-4 0 0,0 0 0 0,0 0 0 0,0 0 0 0,0 0 0 15,0 0 0-15,0 0 0 0,0 0 0 0,0 0 0 16,0 0 0-16,0 0 0 0,7-6 0 0,2-1 0 15,-4 1 0-15,5 0 0 0,-1 1 0 0,2-2 0 16,1 0 0-16,-1 1 0 0,3 0 0 0,1 1 0 16,-1-2 0-16,2 1 0 0,2 0 0 0,3-2 0 15,1 2 0-15,2-1-128 0,2-2 128 0,1 1 0 16,-1 0 0-16,3-2 0 0,-3 1 0 0,4-2 176 16,0-1-48-16,3 2 0 0,2 1 0 0,-1 3 0 15,-1-1 0-15,4 0 0 0,4-2-128 0,0 1 192 16,-5 1-192-16,-1 1 192 0,-2-3-192 0,1 1 192 15,-1 1-192-15,4 0 192 0,0 2-192 0,-1-2 0 16,1-2 144-16,0 4-144 0,-4 0 128 0,1 2-128 0,-1 1 128 16,-2 1-128-16,-4-4 0 0,0 3 144 0,-4 2-144 0,1-4 0 15,-3-1 128-15,0 1-128 0,0 2 0 0,-3-2 0 16,0 2 144-16,1 0-144 0,1-1 0 0,-3 0 144 16,1 1-144-16,-3 2 0 0,-2 0 0 0,-3 0 0 15,1-2 128-15,-1 2-128 0,-1 2 0 0,1-2 128 16,-10 0-128-16,9-2 0 0,-9 2 0 0,0 0 128 15,0 0-128-15,0 0 0 0,0 0 144 0,0 0-144 16,0 0 128-16,0 0-128 0,0 0 128 0,0 0-128 16,-9 0 0-16,-2 2 128 0,-2-1-128 0,-1 2 0 15,-1-3 0-15,-1 2 128 0,-4 0-128 0,-1 1 0 16,-1-1 0-16,0 1 0 0,2-3 0 0,-2 3 128 16,0 1-128-16,-1 2 0 0,-1 0 0 0,-4-1 0 0,-1-1 0 15,-4 2 0-15,-3 0 0 0,-1-1 0 0,0-1 0 16,-3 1 0-16,0-1 0 0,1 1 128 0,4 1-128 0,2-2 0 15,-3-1 0-15,2 1 0 0,-1 3 0 0,2-3 0 16,1 1 0-16,4 1 0 0,1 1 0 0,4-2 0 16,-3-1 0-16,4 0 0 0,0-4 0 0,4 3 0 15,4-1 0-15,3 0 0 0,1 0 0 0,10-2 0 16,0 0 0-16,0 0-128 0,0 0 128 0,0 0 0 16,0 0 0-16,0 0-128 0,0 0 128 0,13-3 0 15,-1 2 0-15,4-1-128 0,2-1 128 0,0-2 0 16,0 1 0-16,2-3-128 0,4 3 128 0,-1-3 0 15,3-1 0-15,3 0 0 0,0 2 0 0,-1 0 0 16,0-2 0-16,3 0-128 0,1 1 128 0,3 1 0 16,2 2 0-16,0-2-128 0,0-3 128 0,2 0 0 0,2 4 0 15,0 0 0-15,-3-1 0 0,-3 1 0 0,-3 0 0 0,-1 2 0 16,-2 0 0-16,2 0 0 0,1 0 0 0,3 0 0 16,1 1 0-16,-3-1 0 0,-3 1 0 0,-2 1 0 15,-3 0 0-15,-1 1 0 0,1-1 0 0,-6 1 128 16,0 0-128-16,-3-1 144 0,-3 0-144 0,-1 0 160 15,-4 1-160-15,-1 0 0 0,-7 0 0 0,0 0 0 16,0 0 0-16,0 0 0 0,0 0 0 0,0 0 128 16,0 0-128-16,0 0 160 0,0 0-160 0,0 0 160 15,0 0-160-15,-7 0 0 0,-2 0 0 0,-3 1 0 16,0 1 0-16,-3 0 128 0,0 0-128 0,-4 1 0 16,-1 0 0-16,-3-1 0 0,0 2 0 0,-5 2 0 0,-3-3 0 15,0 2 0-15,-1-1 128 0,0 0-128 16,1 1 0-16,0 0 0 0,1 0 0 0,-3 1 0 0,-4 0 0 0,0-2 0 15,-3 1 0-15,2-1 0 0,0-1 0 0,2 2 0 16,1 1 0-16,3-1 0 0,2-3 0 0,5 0 0 16,3 3 0-16,2-2 0 0,3-1 0 0,2-1 0 15,5 0 0-15,2-1 0 0,8 0 0 0,0 0 0 16,0 0 0-16,0 0 0 0,0 0 0 0,0 0 0 16,12-3 0-16,3-3 0 0,2 0 0 0,4 1 0 15,3 1 0-15,4-1 0 0,5-1 0 0,1 1 0 16,1-3 0-16,2 1 0 0,1 1 0 0,2 0 0 15,-3-2 0-15,1 1 0 0,-3 1 0 0,2-1 0 16,3-1 0-16,3 1 0 0,2 0 0 0,0 0 0 16,1 0 0-16,-2 2 0 0,-2-1 0 0,0 2 192 0,-5 1-192 15,0 0 192-15,-3 1-192 0,-1 0 0 0,-1-1 144 0,-4 1-144 16,1-1 0-16,-5 2 144 0,1 2-144 0,-3-1 0 16,-5 0 128-16,-3 0-128 0,-2 1 0 0,-4-1 0 15,-8 0 160-15,0 0-160 0,0 0 128 0,0 0-128 16,0 0 128-16,0 0-128 0,-9 6 0 0,-1-2 128 15,-5 1-128-15,-4-1 0 0,-2 1 144 0,-2-2-144 16,-1-1 0-16,-2 1 128 0,-1 1-128 0,0-1 0 16,-2 0 0-16,-2 1 0 0,1-1 0 0,-5 0 0 15,-1 2 0-15,-1-1 0 0,-4-1 0 0,5 1 0 16,-2-2 0-16,4 1 0 0,1 3 0 0,5-2 0 16,2-2 0-16,4 1 0 0,4 1 0 0,2-1 0 15,2 0 0-15,3 0 0 0,3-3 0 0,8 0 0 0,0 0 0 0,0 0 0 16,-7 3 0-16,7-3 0 0,0 0 0 0,0 0 0 15,0 0-144-15,8 0 144 0,2-2 0 0,3-2 0 16,2 3 0-16,2-2 0 0,5-3-144 0,3 2 144 16,2 0 0-16,3-1 0 0,1 0 0 0,3-1 0 15,4 2 0-15,0-3 0 0,2 2-128 0,-2 1 128 16,0 1 0-16,-2-1 0 0,1-2 0 0,0 2-128 16,2-1 128-16,0 2 0 0,0 0 0 0,-2 1 0 15,-1-2 0-15,1 2 0 0,-2 2 0 0,-3 0 0 16,-1 1 0-16,-6 0 0 0,-2-1 0 0,-1 1 0 15,-1 2 0-15,-5-3 0 0,1 0 128 0,-4-3-128 16,-3 6 0-16,2-3 0 0,-2-3 128 0,-2 3-128 16,-8 0 0-16,9 0 0 0,-9 0 144 0,0 0-144 15,0 0 128-15,0 0-128 0,0 0 128 0,0 0-128 0,0 0 0 0,0 0 128 16,0 0-128-16,0 0 160 0,0 0-160 0,-8 4 160 16,0-1-160-16,-2-1 0 0,3-2 144 0,-3 1-144 15,1 0 0-15,1-1 128 0,0 0-128 0,1-1 0 16,-2 5 0-16,0-2 0 0,0 0 0 0,1-2 128 15,-3-2-128-15,0 2 0 0,0 0 0 0,-2 0 0 16,-2-1 0-16,-1 0 0 0,-1 0 0 0,-1 1 0 16,1 1 0-16,-1 0 0 0,1 0 0 0,1-1 128 15,3 2-128-15,0-1 0 0,0 1 0 0,1-1 0 16,-1-1 0-16,1 2 0 0,1-1 0 0,1 2 0 16,1-1 0-16,1-3 0 0,-1 0 0 0,9 1 0 15,-7 0 0-15,7 0 0 0,0 0 0 0,0 0 0 16,0 0 0-16,0 0 0 0,0 0 0 0,10-2 0 15,1 0-144-15,3 0 144 0,2 1-160 0,-1 1 160 0,-2-2-176 0,2-1 176 16,1 1-192-16,1 1 192 0,1 1-192 0,0-3 64 16,1-1 128-16,2 2-208 0,-2 1 208 0,0 1 0 15,2-3-160-15,-3 2 160 0,-1-1 0 0,2 1-144 16,1 1 144-16,0-1 0 0,-3-1 0 0,2 0-128 16,0-2 128-16,-1 2 0 0,1 0 0 0,-3 0 0 15,-4-1 0-15,1 1 0 0,0 3 0 0,-3-1 0 16,-10 0 0-16,0 0 0 0,0 0 128 0,0 0-128 15,0 0 0-15,0 0 0 0,0 0 160 0,0 0-160 16,-9 3 160-16,-4-1-160 0,-6 0 128 0,-1 1-128 16,0 1 0-16,-4-1 144 0,-2 0-144 0,1 0 0 15,-5 1 144-15,0-1-144 0,0 0 0 0,-5 2 128 16,-3-1-128-16,-1 1 0 0,-2-1 0 0,-1-1 0 16,-1 1 0-16,1 0 128 0,0 0-128 0,-2 0 0 0,-1-2 0 0,-1 0 128 15,-3 1-128-15,-1 2 0 0,1 0 0 0,-3-1 0 16,2-1 0-16,5 1 128 0,6 1-128 0,1-2 0 15,4-2 0-15,1 1 0 0,0 0 0 0,2 1 128 16,3-1-128-16,3 0 0 0,5-4 0 0,3 4 0 16,4-1 0-16,3 0 0 0,10-1 0 0,0 0-128 15,0 0 128-15,0 0 0 0,0 0 0 0,11-2 0 16,5-2-128-16,2 0 128 0,3 0-128 0,0 1 128 16,4 0 0-16,-2-1-160 0,1-3 160 0,1 3 0 15,-1 3 0-15,2-1-128 0,1 0 128 0,1-2 0 16,3 0 0-16,-1 1 0 0,-2 0-128 0,0 2 128 0,-2-3 0 15,-2 1 0-15,-2 1 0 0,-5-1 0 16,-5 1 0-16,-12 2 0 0,7-4 0 0,-7 4 0 0,0 0 0 0,0 0 0 16,-15 2 0-16,0-1 0 0,-6 0 0 0,-2 1 0 15,-3 1 0-15,-4 1 0 0,-3-2 0 0,-1 0 0 16,0 1 0-16,-3 2 0 0,0-2 0 0,-4 2 0 16,-7-2 144-16,-3 1-144 0,-3 5 144 0,-2-1-144 15,-2-1 160-15,2 2-160 0,1 1 208 0,-5 3-48 16,-3 5-16-16,-2-3 0 0,1 0-144 0,0 0 0 15,5 0 0-15,0 1 0 0,3 0 0 0,1 1 0 16,0-3 0-16,6 3 0 0,4 1 0 0,4 0 0 16,4-2 0-16,4 0 0 0,5-2 0 0,6-2 0 15,0 1 0-15,6-3 0 0,4-3-240 0,2-2-16 16,1 0-16-16,3-1 0 16,6-4-1504-16,0 0-288 0,0 0-64 0,0 0-13872 0</inkml:trace>
  <inkml:trace contextRef="#ctx0" brushRef="#br3" timeOffset="95691.45">18852 14389 10479 0,'0'0'448'0,"0"0"128"0,0 0-576 0,0 0 0 16,0 0 0-16,0 0 0 0,8-3 432 0,-8 3-32 15,0 0 0-15,9-2 0 0,-9 2 272 0,0 0 48 16,0 0 16-16,0 0 0 0,6-5 128 0,-6 5 32 15,0 0 0-15,0 0 0 0,0 0-80 0,0 0-16 16,0 0 0-16,0 0 0 0,0 0-128 0,0 0-32 16,0 0 0-16,0 0 0 0,0 0 0 0,0 0 0 15,0 10 0-15,0-10 0 0,0 0 0 0,-8 6 0 16,1 0 0-16,0 0 0 0,1-1-64 0,-2 1 0 16,0-2-16-16,0 2 0 0,-2 0-128 0,-1 3-32 0,0-2 0 0,-1-2 0 15,-2-1-80-15,-1 1 0 0,-3 5-16 0,1-3 0 16,-3 1-32-16,-1-1 0 0,-2 2 0 0,1 0 0 15,0 3 0-15,-1 0 0 0,-3-1 0 0,-1 2 0 16,0 0-64-16,-2 3-16 0,3-2 0 0,-1-1 0 16,1-1 32-16,-3 0 0 0,0 6 0 0,-3-3 0 15,-2 1 32-15,2-1 16 0,-2 0 0 0,1 5 0 16,-2 3-96-16,4-2-32 0,0-4 0 0,1 3 0 16,1 4-16-16,1 1-128 0,-1-2 192 0,0 0-64 15,-2 0-128-15,0 2 0 0,-1-1 0 0,2 1 0 16,0-3 128-16,1-1-128 0,3 1 0 0,1-1 128 15,1-2-128-15,4-3 0 0,1-1 0 0,2 0 0 0,3-2 0 16,2-1 160-16,0 0-160 0,3-1 160 0,1-2-160 0,1-2 0 16,7-7 0-16,0 0 0 0,0 0 0 0,0 0 0 15,0 0 144-15,0 0-144 0,0 0 0 0,9-8 128 16,2-2-128-16,5-2 0 0,0-1 0 16,2-3 0-16,0 3 0 0,1 0 0 0,-1-5 0 0,3 3 0 15,1 2-144-15,1-2 144 0,1-1-320 0,1-1 16 16,-2 0 0-16,2 0 0 0,-2 1 48 0,1-2 0 15,0-2 0-15,-2 1 0 0,0 0 80 0,0 0 32 16,0-2 0-16,1 3 0 0,0 0 144 0,3 1 0 16,1 2-144-16,-4-1 144 0,-1-3 0 0,-1 2 0 15,1 3 0-15,1 1 0 0,0-3 0 0,-2 3 0 16,-5 0 0-16,-1 2 0 0,3 2 0 0,-4 0 0 0,0 0 0 16,-3 0 0-16,-1 1 0 0,-1 0 0 0,-1 2 0 0,0-1 0 15,-2-1 0-15,-1 4 0 0,-5 4 0 0,7-5 0 16,-7 5 0-16,0 0 0 0,5-6 0 0,-5 6 0 15,0 0 0-15,0 0 0 0,0 0 0 0,0 0 0 16,0 0 0-16,0 0 0 0,0 0 0 0,0 0 0 16,0 0 0-16,-6 9 0 0,-4-3 0 0,0 4 128 15,-1-1-128-15,-2 2 0 0,-3 0 144 0,-1 2-144 16,-4 3 176-16,-3 1-48 0,-3 3 0 0,-1 2 0 16,-2 1 96-16,-3 4 16 0,-4 1 0 0,-1 2 0 15,1 0 0-15,1 2 0 0,-3 1 0 0,-1 1 0 16,-4 0-32-16,-3 0 0 0,-6 1 0 0,3 1 0 15,0 3-80-15,3 0 0 0,1 3-128 0,3-1 192 16,2 2-192-16,0-4 144 0,0 0-144 0,1-3 128 0,0-2-128 16,5-1 0-16,1-2 0 0,3-1 0 0,3 0 0 15,-1-3 0-15,7-2 128 0,1 1-128 0,1-2 0 0,4-1 0 16,2-1 0-16,3-2 0 16,1-3-368-16,1 0-96 0,3-2-32 0,3-3-10880 15,1-3-2176-15</inkml:trace>
  <inkml:trace contextRef="#ctx0" brushRef="#br3" timeOffset="96621.49">17810 15013 2751 0,'0'0'256'0,"-8"-2"-256"0,-2-3 0 0,0 4 0 0,3 2 1888 0,-2 2 336 15,-2 0 64-15,1 1 16 0,-4 2-1152 0,2 1-208 16,-1 4-48-16,0 0-16 0,-1 2-128 0,-2 2-32 16,-1 1 0-16,-2 4 0 0,0 1-16 0,2 2-16 15,-4 4 0-15,1 3 0 0,-1 2-96 0,-1 6-16 16,-1 1 0-16,-2 3 0 0,-2 3-160 0,0 3-32 15,-4 1-16-15,-4 6 0 0,-3 3-224 0,0 3-144 16,0 0 192-16,2 3-192 0,-2 0 160 0,1-1-160 16,2-2 128-16,-1 3-128 0,0 5 0 0,-1-5 0 15,-3-2 128-15,0-1-128 0,-2 2 0 0,1 2 128 16,5 0-128-16,0-2 128 0,0-4-128 0,5-1 0 16,4-4 0-16,4-2 128 0,1-5-128 0,5-1 0 15,-2-4 0-15,1 1 0 0,2 2 0 0,2-2 0 16,0-2 144-16,3-5-144 0,1-3 0 0,2-3-192 0,0-5 32 0,-1-3 0 31,4-1-352-31,0-3-64 0,3-3 0 0,0-3-5968 0,1-2-1200 0</inkml:trace>
  <inkml:trace contextRef="#ctx0" brushRef="#br3" timeOffset="98316.56">17275 15871 8287 0,'0'0'736'0,"0"0"-592"16,0 0-144-16,-4-7 0 0,-1-1 1088 0,-1 1 192 15,0 3 48-15,6 4 0 0,0 0-368 0,-8 0-80 16,-3 1-16-16,1 4 0 0,3 4-96 0,-3 3 0 16,0 1-16-16,-3 4 0 0,-4 3 80 0,0 4 0 15,-1 3 16-15,-1 3 0 0,-3 2-144 0,0 5-16 16,0 7-16-16,-3 6 0 0,-1 1-288 0,-4 6-64 16,-2 1-16-16,-4 8 0 0,-5 6-176 0,0 3-128 15,-3 4 144-15,1 0-144 0,1 0 128 0,2 0-128 16,-3 0 0-16,1 0 144 0,0-1-144 0,-4-3 0 0,-3-5 0 0,1 0 128 15,3 0-128-15,4-4 0 0,-2-2 144 0,7-4-144 16,2-5 0-16,4-4 0 0,2-3 0 0,1-4 128 16,2-7-128-16,3-2 0 0,3-2 0 0,-1-2 128 15,1-2-128-15,4-4 0 0,4-4 0 0,2-4 0 16,1-2 0-16,5-5 0 0,3-10 0 0,0 0 0 16,0 0 0-16,6-9-192 0,1-6 64 0,4-4 0 15,2-8 0-15,0-1 0 0,3-5 0 0,4-1 0 16,-2-5 128-16,2-2-160 0,-1 0 160 0,1-6-160 15,-2-2 160-15,4-3-128 0,0 0 128 0,4-1-128 16,1-1 128-16,3-1 0 0,0 1 0 0,1-6-128 16,2 0 128-16,2-1 0 0,1-1 0 0,-2 0 0 15,-1 0 0-15,-1 4 0 0,-1 0 0 0,-2 3 0 0,0 3 208 0,0 3-16 16,1-1-16-16,0 8 0 0,-7 6-176 0,1 4 192 16,-3 2-192-16,-1 5 192 0,0 3-192 0,-5 2 0 15,-4 3 144-15,-1 1-144 0,-3 2 0 0,-2 4 144 16,-5 10-144-16,0 0 0 0,0-9 256 0,0 9-64 15,-4-4-16-15,-4 6 0 0,-1 5 208 0,-2 2 32 16,-7 2 16-16,-1 5 0 0,-2 7-192 0,-3 6-48 16,-1 3 0-16,-3 4 0 0,-1 5 48 0,-1 4 0 15,0 4 0-15,-2 2 0 0,-1 1 16 0,-2 3 0 16,-7 2 0-16,-2 4 0 0,-1 4-96 0,1 3-16 16,2 3 0-16,0-4 0 0,3-1-144 0,1 3 0 15,2 2 144-15,-2 2-144 0,0 1 0 0,-1-1 128 16,-2-4-128-16,0-1 0 0,5-1 0 0,-2 3 128 15,1 3-128-15,5-3 0 0,4-6 0 0,1-4 0 0,3-3 0 16,11-25 128-16,0 5-128 0,-1 2 0 0,0 0 0 0,1-2-128 16,1-3 128-16,1-3-160 0,1-4 160 0,-7 16-160 15,5-12 160-15,6-10-192 0,3-9 192 0,3-12-192 16,0 0-64-16,0 0 0 0,8-7-16 0,2-5 0 16,0-4-16-16,3-6 0 0,3-7 0 0,-8 9 0 15,4-8 288-15,1-6-192 0,2-2 192 0,3-2-160 16,0-3 160-16,3-5 0 0,3-4 0 0,21-49 0 15,-4 14 0-15,-1 7-128 0,0 7 128 0,-1 3 0 16,-3 0 0-16,-1-5 0 0,-2-1 0 0,-2-1 0 16,0 1 0-16,1 3 0 0,-3 1 0 0,1 3 0 15,3 2 0-15,-1 2 0 0,0 0 0 0,-1 6 0 16,-1 10 0-16,-4 5 0 0,-3 5 0 0,-3 3 0 0,-5 4 0 16,-1 6 0-16,-5 3 128 0,-1 5-128 0,-1 0 0 0,-5 5 144 15,-2 11-144-15,0 0 0 0,0 0 240 0,0 0-64 16,-8 2-16-16,-1 8 0 0,-3 7 16 0,-1 6 0 15,-6 4 0-15,0 5 0 0,-7 8-48 0,-1 7-128 16,-4 8 192-16,0 5-64 0,-1 2 48 0,0 6 0 16,1 5 0-16,-1 4 0 0,1 4-176 0,-1 3 192 15,-1 4-192-15,-1-3 192 0,-6-4-192 0,3 1 0 16,-4 0 0-16,3-1 0 0,1 0 128 0,3-6-128 16,3-8 0-16,15-29 128 0,-2 9-128 0,1 3 0 15,-3-2 0-15,2-1 128 0,2-3-128 0,0-4 0 16,1-2 0-16,-10 23 0 0,6-12 0 0,6-12 0 15,3-8 0-15,3-7 0 0,3-6 0 0,3-6 0 16,1-10-192-16,0 0 192 0,10-9-432 0,-1-6 48 0,2-6 0 0,2-5 0 16,1-5 64-16,3-6 32 0,1-3 0 0,-7 11 0 15,0-10 112-15,5-4 32 0,0-7 0 0,5 0 0 16,2-4 0-16,1-5 0 0,5-2 0 0,24-56 0 16,-6 24 144-16,-5 15-160 0,-6 10 160 0,-3 8-160 15,-4 4 160-15,-3 4 0 0,-2 2 0 0,-2 3 0 16,-4 4 0-16,-2 6 0 0,0 4 0 0,-2 2 0 15,0 7 0-15,-1 2 0 0,-8 6 0 0,1 2 0 16,-2 2 0-16,-2 5 0 0,-2 7 0 0,0 0 0 16,-6-2 0-16,-2 6 144 0,-1 2 0 0,-1 6 0 15,-5 5-144-15,0 5 192 0,0 5-192 0,-1 6 192 16,-4 5-64-16,-1 6-128 0,-1 3 192 0,-3 2-64 16,-2 3 64-16,-4 1 0 0,-3 0 0 0,1 6 0 0,0 7-64 15,-1 4 0-15,-1-1 0 0,3-2 0 0,2-4-128 16,15-26 160-16,-3 9-160 0,0 2 160 15,-1 0-160-15,1-1 160 0,-1-2-160 0,0-3 160 0,0-2-160 0,-12 27 160 16,8-15-160-16,5-9 160 0,3-7-160 0,6-8 0 16,3-4 144-16,3-9-144 0,0-5 0 0,3-10 0 15,6-6 0-15,3-6 0 0,2-8-208 0,4-5 32 16,0-5 16-16,1-4 0 0,3-3 160 0,0-6-160 16,3-6 160-16,-11 17-160 0,4-8 160 0,1-6 0 15,6-3 0-15,1-3-128 0,4-6 128 0,2 0 0 16,2-2 0-16,30-53 0 0,-7 21 0 0,-9 19-128 15,-7 12 128-15,-6 7 0 0,-2 6 0 0,-6 4 0 16,-2 4 0-16,-6 6 0 0,0 6 0 0,-5 6 0 16,-2 4 0-16,-4 4 0 0,0 6 0 0,-5 8 0 0,0 0 0 0,0 0 0 15,0 0 128-15,-11 10-128 0,0 3 128 0,-3 8-128 16,-2 4 0-16,-2 6 128 0,-2 2-128 0,-2 4 0 16,-2 4 0-16,-4 6 0 0,-5 5 0 0,0 4 0 15,-4 4 0-15,2 3 144 0,-2 2-144 0,4-4 0 16,0 0 128-16,16-27-128 0,-3 7 0 0,1 3 0 15,-2 1 0-15,0-1 0 16,1-2 128-16,1-4-128 0,-2-2 0 0,-10 21 128 0,7-15-128 0,7-12 0 16,4-8 0-16,4-6 0 0,6-6 0 0,3-10 0 15,0 0 0-15,0 0 0 0,9-9-240 0,1-5 80 16,2-6-224-16,3-6-64 16,0-7 0-16,3-7 0 0,0-8-80 0,-5 19-32 0,0-6 0 0</inkml:trace>
  <inkml:trace contextRef="#ctx0" brushRef="#br3" timeOffset="99107.5">15580 18859 21183 0,'-18'9'1888'0,"9"-2"-1504"0,9-7-384 0,0 0 0 0,0 0 208 0,0 0-16 0,-1-11-16 0,5-4 0 15,3-6-176-15,2-1 160 0,2-5-160 0,3 2 160 16,2-2 304-16,-1-4 64 0,1 0 16 0,0-5 0 16,2-4-208-16,-7 15-32 0,-1-9-16 0,3-4 0 15,1-4 160-15,2 0 48 0,-1-4 0 0,3-1 0 16,1-7 96-16,19-48 32 0,-6 16 0 0,-3 8 0 15,3 5-64-15,-2 3-16 0,-3 1 0 0,2-2 0 16,0-1-176-16,-1 1-48 0,1 3 0 0,-3 4 0 16,0 1-96-16,2-1-32 0,3 1 0 0,0-2 0 15,1-1 0-15,1 2 0 0,1 4 0 0,-1 0 0 16,-1 2-32-16,-3 3-16 0,1 2 0 0,-4 1 0 16,1-7-16-16,-3 6 0 0,1 3 0 0,0 1 0 15,-1 1 32-15,1 1 0 0,0-6 0 0,4 9 0 0,-3 4-160 0,4-1 192 16,1-6-192-16,2 3 192 0,-2 0-192 0,-2 3 160 15,1 2-160-15,-1 2 160 0,-3-2-32 0,-1 1 0 16,0-3 0-16,2 5 0 0,1 2 0 0,0-1 0 16,2 2 0-16,-2 2 0 0,2 1 0 0,2 3 0 15,2-1 0-15,0 1 0 0,0 2 0 0,-1 1-128 16,-2-1 192-16,-1-1-64 0,-2-1-128 0,-3 0 0 16,1 0 0-16,3 2 0 0,0-1 128 0,-2 0-128 15,-2 0 192-15,5-1-64 0,4 1-128 0,1 2 0 16,1-1 0-16,-2 2 0 0,2-3 0 0,-3 3 0 15,-3 0 0-15,0 0 128 0,-2-1-128 0,2-1 0 16,0-1 0-16,0 0 0 0,1 1 0 0,-1 2 0 16,0 1 0-16,1-1 0 0,-1 0 128 0,0 0-128 0,-2 0 0 15,-2 2 128-15,0 0-128 0,-2 3 0 0,-2 1 0 0,-2 1 128 16,-3 0-128-16,2-2 0 0,0 3 0 0,-2 0 0 16,2 1 0-16,2-1 128 0,1-1-128 0,-2 2 0 15,-1-1 0-15,0 1 0 0,-1 1 0 0,-2 1 0 16,0-1 0-16,0 4 0 0,1 0 0 0,-2-1 0 15,-1 1 0-15,-3 1 0 0,1 1 0 0,-2 4 0 16,-3 0 0-16,-7 3 0 0,7-5 128 0,-7 5-128 16,0 0 0-16,0 0 0 0,0 0 0 0,0 0 0 15,0 0-192-15,-13 8-32 0,0 0 0 0,-1 0 0 16,1 0-112-16,-4 2-32 0,-1 0 0 0,0 1 0 16,1 3-160-16,0 2-48 0,-10-1 0 0,1 2 0 15,2 2-192-15,-5 2-64 0,1 0 0 0,-1 0 0 16,-2 0-496-16,-1 1-96 0,-2 3-32 0,0 2 0 15,-8 0-1520-15,2 0-304 0</inkml:trace>
  <inkml:trace contextRef="#ctx0" brushRef="#br3" timeOffset="99724.54">17384 15453 5519 0,'-13'7'496'0,"4"-2"-496"15,0 1 0-15,0-1 0 0,-1 1 2336 0,4-2 368 16,-3-2 80-16,9-2 16 0,0 0-880 0,0 0-192 16,0 0-16-16,0 0-16 0,0 0-832 0,0 0-160 15,9-9-48-15,0 1 0 0,4-2-256 0,1-1-48 0,0-3-16 0,3 0 0 16,0-1 112-16,3-2 32 0,0 0 0 0,1-2 0 16,3 0 32-16,0-1 16 0,4 0 0 0,2-1 0 15,1 1-64-15,5 0-16 0,2-2 0 0,2 0 0 16,3 0-64-16,0 0 0 0,1 1-16 0,-5-1 0 15,0-2-64-15,2-4-16 0,7-1 0 0,1 0 0 16,-1 2-48-16,-2 0-16 0,2 3 0 0,-2 2 0 16,-1 2-64-16,-3 0-16 0,1 0 0 0,1-1 0 15,2-1 0-15,-1 2 0 0,-2 2 0 0,-1-3 0 16,3 3 48-16,-2-1 0 0,-3 0 0 0,-3 2 0 16,-1-1-48-16,2 0 0 0,-3-1 0 0,5-3 0 15,-2 0 0-15,1 0 0 0,-3 1 0 0,0 0 0 16,1 0-16-16,-2 2 0 0,-2 3 0 0,-1 0 0 0,-3 0 0 15,0 2 0-15,0-1 0 0,0 1 0 16,0 3 0-16,-1 0 0 0,3-1 0 0,-1 0 0 0,-3 0-128 0,2 2 192 16,2-1-192-16,0 2 192 0,1-1-192 0,-2 1 160 15,-1-2-160-15,0 2 160 0,-3 2-160 0,2-2 128 16,0-1-128-16,4-1 128 0,2 2-128 0,-1-1 128 16,1-2-128-16,-2 2 128 0,0 0-128 0,1 2 0 15,-2-1 0-15,-2 2 0 0,1 1 128 0,0 0-128 16,-5 1 128-16,2 0-128 0,-1 0 128 0,-2 0-128 15,-1 0 0-15,-1 0 128 0,-2 1-128 0,0 0 160 16,0-1-160-16,0 2 160 0,-1-1-160 0,-1 0 160 16,0 0-160-16,-4 3 160 0,-4-1-160 0,-1 0 192 15,2 1-192-15,-4-1 192 0,-7 2-192 0,10 0 192 0,-1 0-192 0,0 2 192 16,2 1-192-16,-2-2 0 0,-2-1 0 0,0 2 128 16,2 1-128-16,-2 0 0 0,1 1 0 0,-8-4 128 15,0 0-128-15,6 3-144 0,1 1 144 0,-7-4-208 31,0 0-1808-31,0 0-352 0,0 0-80 0,0 0-13088 0</inkml:trace>
  <inkml:trace contextRef="#ctx0" brushRef="#br3" timeOffset="100377.69">19896 14156 13071 0,'0'0'576'0,"-6"0"128"0,6 0-576 0,0 0-128 0,0 0 0 0,0 0 0 16,0 0 832-16,0 0 144 0,0 0 32 0,0 0 0 16,0 0 80-16,10 0 0 0,2 0 16 0,2-1 0 15,2 0-80-15,5 0 0 0,1-1-16 0,3 0 0 16,1 0-688-16,3 2-144 0,-2 0-32 0,2 0 0 16,-1-1 64-16,1 0 16 0,-2 1 0 0,3 0 0 15,-2-1 128-15,2 0 32 0,2 0 0 0,1 1 0 16,-4 1 32-16,1 0 16 0,-2-1 0 0,2 2 0 0,0 1 0 0,-2 2 0 15,1 0 0-15,-4 1 0 0,-2-2-16 16,-1 1 0-16,0-1 0 0,-3 2 0 0,0-2-96 0,-1-1-32 16,0-1 0-16,0 2 0 0,-3-1-32 0,1-1-16 15,-1-1 0-15,-2-1 0 0,1 4 32 0,-2-3 16 16,-2-2 0-16,-10 1 0 0,0 0-32 0,9 0-16 16,-2 0 0-16,-7 0 0 0,0 0-32 0,0 0 0 15,0 0 0-15,0 0 0 0,0 0-16 0,-7-6-16 16,-1 1 0-16,0 1 0 0,-1 2-176 0,-1 0-192 15,2 0 32-15,-3 0 16 16,-1-1-512-16,0 2-112 0,2-2 0 0,-3 1-16 16,-1 0-2192-16,-1-1-432 0</inkml:trace>
  <inkml:trace contextRef="#ctx0" brushRef="#br3" timeOffset="101559.92">20131 14047 1839 0,'-12'-6'0'0,"5"1"160"0,-2 0-160 0,3 1 0 0,-3 2 0 0,9 2 0 16,-8-6 3264-16,1 1 640 0,2 2 112 0,5 3 16 15,0 0-2464-15,0 0-496 0,-3-6-112 0,3 6 0 16,0 0-32-16,0 0 0 0,0 0 0 0,0 0 0 15,0 0-96-15,0 0-32 0,8 0 0 0,2 0 0 16,2 0 48-16,-1 0 16 0,2 1 0 0,1 1 0 0,2 0-304 16,2-2-64-16,0 0-16 0,1 0 0 0,1 2-192 0,3 0-32 15,1-1-16-15,3 0 0 0,-2 0 64 0,5 2 16 16,3 0 0-16,-1 0 0 0,-4-4 0 0,4 3 16 16,1 3 0-16,1 1 0 0,-2 2-64 0,-2-1-16 15,-3-3 0-15,1 3 0 0,-3-1-64 0,1 2-32 16,-1-3 0-16,0 1 0 0,-3-1-32 0,1 2 0 15,-2 3 0-15,1-2 0 0,-2-2 0 0,-2 1 0 16,-5-1 0-16,1 2 0 0,-3 0 32 0,0-2 0 16,0 0 0-16,-3-2 0 0,1 3 112 0,-2-2 32 15,-7-5 0-15,0 0 0 0,9 5-112 0,-2-1-32 16,-7-4 0-16,0 0 0 0,0 0 64 0,0 0 16 16,0 0 0-16,0 0 0 0,0 0-16 0,0 0 0 0,0 0 0 15,0 0 0-15,-5 9-80 0,1-2-16 0,-3-2 0 0,7-5 0 16,-9 6-128-16,0-1 192 0,-2 2-192 0,0-1 192 15,-5 0-192-15,1 0 0 0,-4 1 144 0,-1 0-144 16,-1 0 0-16,2 2 144 0,-5 1-144 0,4-1 0 16,-5 0 128-16,3-3-128 0,-2 0 0 0,1 3 0 15,-1 0 128-15,-1 1-128 0,-1 0 0 0,0-2 0 16,-2-1 0-16,3 0 0 0,1 2 128 0,0-1-128 16,-4-3 0-16,5 1 0 0,3 0 0 0,0 2 0 15,2 0 0-15,0-3 128 0,5 0-128 0,0 0 0 16,2-2 128-16,4 1-128 0,7-4 0 0,0 0 0 15,0 0 0-15,0 0 0 0,0 0 0 0,0 0 0 16,0 0 128-16,6-6-128 0,1 0 0 0,3 0 0 0,1 2 0 0,4-3 0 16,0-1 0-16,0 2 0 0,3 3 0 15,0-2 0-15,-2-1 0 0,2-3 0 0,0-3 0 0,3 2 0 16,1 2 0-16,1 0 0 0,-2-2 0 0,1 2 0 16,1 0 0-16,-1 1 0 0,0 3 0 0,0-3 0 15,1 0 0-15,-2-2 0 0,1 3 0 0,0 2 0 16,1 1 0-16,-1-3 0 0,2-2 0 0,-2 3 0 15,-6 2 0-15,-1-1 0 0,0 1 0 0,-3 1 0 16,0-4 0-16,-1 4 0 0,0 1 0 0,-11 1 0 16,0 0 0-16,5-4 0 0,-5 4 0 0,0 0 0 15,0 0 0-15,0 0 0 0,0 0 0 0,0 0 0 16,0 0 0-16,-6-5 0 0,-5 1-160 0,2 1 160 16,0 0-160-16,0 1 160 0,2 1 0 0,-2-3-144 15,-1 0 144-15,-1 0 0 0,-3 1 0 0,-2-3 0 0,0 2 0 16,-1-2 0-16,-4 0 0 0,3-2 0 0,-2 0 0 0,0-1 0 15,-2 0 0-15,0-2 0 0,0-3 0 0,-1 2 128 16,-2 2-128-16,-1-1 0 0,-2-2 0 0,1 3 0 16,5 3 0-16,-1 0 0 0,2 0 0 0,-2 3 0 15,0 1 0-15,1 0 0 0,1 2 0 0,2 0 0 16,3-2 0-16,1 1 0 0,2 1 0 0,2 1-128 16,0 0 128-16,2-1 0 0,2-3 0 0,7 4-128 15,0 0 128-15,0 0 0 0,0 0-144 0,0 0 144 16,0 0 0-16,0 0-176 0,0 0 176 0,10 4-128 15,2-3 128-15,2-1-160 0,2 0 160 0,3 1-160 16,0 1 160-16,3 0 0 0,1-1-144 0,1 3 144 0,-5-1 0 0,3 1-176 16,3 1 176-16,1-1-128 0,-1 0 128 0,2 1 0 15,-1 4 0-15,-3-1 0 0,1-1 0 0,-1 0-128 16,1-1 128-16,-2 2 0 0,1 0 0 16,-4-1-128-16,1-1 128 0,-2 2 0 0,-3-1 0 0,-2 1 0 15,0 0 0-15,-2-1 0 0,-6 0 0 0,-5-7 0 16,2 9 0-16,-2 1 0 0,0-10 0 0,-5 11 0 15,-3-3 0-15,-2 1 128 0,-5 0 0 0,-3-1 16 16,-2-5 0-16,-1 3 0 0,1 1 32 0,-5 0 0 16,0-1 0-16,-1 1 0 0,-2 0-48 0,0-1 0 15,-2 3 0-15,-1-2 0 0,0-3-128 0,4 3 0 16,5 0 144-16,-1 2-144 0,-2-1 0 0,6-2 0 16,0 0-160-16,4-2-12304 15,1 2-2448-15</inkml:trace>
  <inkml:trace contextRef="#ctx0" brushRef="#br3" timeOffset="102779.52">15651 18800 3679 0,'-11'15'160'0,"5"-6"32"0,-1 4-192 0,1-4 0 0,-1 1 0 0,3 0 0 16,-2-1 1680-16,6-9 304 0,-3 7 48 0,3-7 16 16,0 0-800-16,0 0-160 0,0 0-16 0,0 0-16 15,0 0 96-15,-1-8 32 0,1-3 0 0,2-1 0 0,0-1-240 0,4-2-48 16,-3 0-16-16,2-2 0 0,2 1-16 0,0-2 0 16,1 1 0-16,1-2 0 0,1-2-288 0,2-1-64 15,-3-1-16-15,3-2 0 0,0-3-176 0,2-5-16 16,-1-4-16-16,-6 14 0 0,4-5 96 0,-1-3 0 15,2-2 16-15,0 0 0 0,4-2 0 0,1-2 0 16,1-5 0-16,17-38 0 0,-6 6-64 0,-2 10-16 16,0 8 0-16,-2 3 0 0,2 2-96 0,-2-1-32 15,-4-1 0-15,-1 0 0 0,1-1-32 0,-1-2-16 16,-1-2 0-16,2 2 0 0,-3 1-144 0,1 2 160 16,2 3-160-16,1 3 160 0,1 1-160 0,-1 3 0 15,-1 3 144-15,3 0-144 0,-3 4 0 0,0 4 144 16,-3 3-144-16,-1 4 0 0,-1 5 128 0,-4 2-128 0,-2 4 0 15,-2 4 0-15,-3 0 0 0,-3 5 0 0,-1-1 0 0,-3 5 0 32,-1 3-320-32,-5 3-128 0,-2 4-32 0,-3 2 0 15,-4 4-1376-15,-2 5-256 0,-3 3-64 0,1 2-16 16,-5 4-400-16,4-3-80 0</inkml:trace>
  <inkml:trace contextRef="#ctx0" brushRef="#br3" timeOffset="105528.33">15676 18995 3679 0,'0'0'160'0,"0"0"32"0,0 0-192 0,0 0 0 16,-3 9 0-16,3-9 0 0,0 0 1856 0,-1 9 320 16,1-9 64-16,0 0 0 0,-3 9-1344 0,3-9-256 15,-2 8-64-15,2-8-16 0,0 0-48 0,0 0-16 16,-1 10 0-16,1-10 0 0,0 0-64 0,0 0-16 15,0 10 0-15,0-10 0 0,0 0 64 0,0 0 16 16,0 0 0-16,0 0 0 0,0 0 96 0,0 0 32 0,0 0 0 0,0 0 0 16,0 0 80-16,0 0 32 0,0 0 0 0,5-9 0 15,-3 0-192-15,1 1-32 0,-1-2-16 0,0 0 0 16,0-1-64-16,0 0-16 0,1-1 0 0,-1-2 0 16,-1 0-32-16,2-1-16 0,0-2 0 0,1 0 0 15,0-2-96-15,1-1-16 0,0 0 0 0,1 1 0 16,0-1-96-16,2 2-32 0,-4 2 0 0,2 0 0 15,0 1 0-15,0-2-128 0,2 0 192 0,-4 1-64 16,1 0 16-16,3-2 0 0,-1 0 0 0,2-2 0 16,-4 1 16-16,-1-4 0 0,2 0 0 0,1-5 0 15,1 0-32-15,-5 12-128 0,0-2 192 0,2-2-64 16,0 1 0-16,0-1-128 0,1-1 192 0,0-1-64 16,2 2-128-16,6-21 192 0,-4 6-192 0,-1 3 192 0,1 0-192 0,0 2 0 15,-5-2 144-15,4 0-144 0,-4 2 0 0,0 0 128 16,2 3-128-16,-2 1 0 0,1 2 144 0,-1 0-144 15,3-1 192-15,-2 1-192 0,0 1 240 0,2 0-64 16,-2 1-16-16,3-1 0 0,-2 1-160 0,3 0 128 16,-4-1-128-16,3 0 128 0,-1 0-128 0,0 0 0 15,1-3 0-15,0 3 0 0,0-2 0 0,1 1 0 16,0-1 128-16,-2 1-128 0,2 0 0 0,-2 4 0 16,1-1 0-16,-1 3 0 0,0 0 0 0,1-1 0 15,-4 3 0-15,-1-2 128 0,4 1-128 0,-4 0 128 16,0-2-128-16,2 3 128 0,-3-4-128 0,2 3 0 15,-1-2 0-15,2-1 128 0,-2 0-128 0,3 3 0 16,0 1 0-16,3-1 128 0,-4-1-128 0,0-1 0 0,2 1 0 16,-1-3 0-16,-1 3 0 0,2 1 0 0,0 0 0 0,1 1 0 15,2-1 0-15,-1 2 0 0,-2-2 0 0,2 2 0 16,-1 0 0-16,0 0 128 0,0 0-128 0,-1 0 0 16,2 2 0-16,-1-1 0 0,0-2 0 0,-1 1 0 15,1-1 0-15,1-1 128 0,-1-1-128 0,1 3 0 16,1 2 0-16,-2-3 0 0,1-1 0 0,2-1 0 15,-2 1 0-15,1-3 0 0,1 1 0 0,-4 2 0 16,1 0 0-16,1 1 0 0,1-2 0 0,-1 1 0 16,-1 0 128-16,0 4-128 0,1 1 0 0,-2-2 128 15,2 0-128-15,0 2 0 0,-1 0 0 0,2-2 0 16,-2 0 128-16,3 0-128 0,3-1 128 0,-3-2-128 16,-4 3 0-16,4-2 0 0,2-1 0 0,2-2 0 0,-2 2 0 15,2 1 128-15,0 2-128 0,1-2 0 0,0 2 0 0,0 2 128 16,-1 2-128-16,0-2 0 0,-1-2 0 0,-1-2 0 15,-1 2 128-15,1 1-128 0,-3-3 0 0,0 2 128 16,1 0-128-16,0-2 128 0,-1 0-128 0,-1 2 192 16,0 2-192-16,1-2 192 0,-3 0-192 0,3 0 128 15,0-1-128-15,-1 0 128 0,1 0-128 0,0-1 192 16,0 0-192-16,-1 0 192 0,0 1-192 0,0 0 192 16,1-2-192-16,1 2 192 0,1-2-64 0,1 3-128 15,-6 2 192-15,2 0-64 0,0-4-128 0,1 4 128 16,2 1-128-16,1-1 128 0,0-1-128 0,0-3 0 15,-3 1 0-15,2 3 0 0,1 2 0 0,-1 1 0 16,1-3 128-16,-1 1-128 0,2 0 0 0,-3 1 0 0,1 1 144 16,-1 1-144-16,1-2 0 0,-1 0 0 15,-3 1 0-15,3 0 0 0,-1 0 0 0,1 0 0 0,-2-2 0 0,1 1 128 16,1 0-128-16,-2 1 0 0,1-2 0 0,0 1 0 16,-1 0 0-16,2 0 0 0,2-2 0 0,0 1 0 15,-2-2 0-15,3 0 0 0,1 1 0 0,-2-2 128 16,-2 3-128-16,0-1 0 0,-1 0 0 0,3 0 0 15,2 2 0-15,-1 0 0 0,1 0 0 0,0 1 128 16,-1-2-128-16,2 1 0 0,-2 0 0 0,1-1 0 16,-1-1 0-16,-1 1 0 0,0 2 0 0,0-2 0 15,-2 0 0-15,0 0 0 0,0 1 0 0,-1 1 0 16,0 1 0-16,-1 1 0 0,1-1 0 0,1-1 0 16,-4 2 0-16,2 0 0 0,1 1 0 0,0-1 0 15,-1-2 0-15,1 1 0 0,2 2 0 0,-1-1 0 0,-1-1 0 0,1 1 0 16,-2-2 0-16,1 1 0 0,2 0 0 15,-1 1 0-15,-2-2 0 0,1 1 0 0,1-1 0 0,-2 1 0 16,1 1 0-16,0-1 0 0,2 0 0 0,0 0 0 16,-1 2 0-16,0 0 0 0,0-4 0 0,1 0 0 15,-2 1 0-15,0 1 0 0,0 2 0 0,-1-2 0 16,0-1 0-16,1-2 0 0,-1 4 0 0,-1 1 0 16,0 1 0-16,0-2 0 0,1-2 0 0,-2 0 0 15,-2 2 0-15,3-1 0 0,1-2 0 0,1 4 0 16,-4-3 0-16,3 4 0 0,-2-1 0 0,2-1 0 15,0-1 0-15,-2 1 0 0,2 0 0 0,-1 2 0 16,-1-2 0-16,2 0 0 0,1-1 0 0,1 1 0 16,-2 3 0-16,-1-1 0 0,1 1 0 0,-1-1 0 0,-3 1 0 15,1 0 0-15,2-1 0 0,0 1 0 0,-3-3 0 0,3 3 0 16,1-1 0-16,1 1 128 0,0 1-128 16,0-2 128-16,-1-1-128 0,2 0 0 0,-1 2-128 0,1 1 128 15,0-1 0-15,1 1 0 0,-2-3 0 0,3 2 0 16,-3 0 0-16,1 0 0 0,-1-1 0 0,1 2 0 15,0-2 0-15,1 1 0 0,1-1 0 0,2 1 0 16,-2-2 0-16,1 1 0 0,2-1 0 0,-1 0 0 16,3-1 0-16,0 1 0 0,2-2 0 0,0 1 0 15,1 2 0-15,-1 0-128 0,-6-1 128 0,1-2 0 16,3 3 0-16,1 0 0 0,1 1 0 0,-4-1 0 16,1 0 0-16,0 1 0 0,-2 1 0 0,0 0 0 15,-1 0 0-15,1-2 0 0,0 0 0 0,-1 0 0 0,1 1 0 16,-1 0 0-16,0-2 0 0,1 1 0 0,0-4 0 15,2 3 0-15,3 4 0 0,-2-2 0 0,-1-1 0 0,1 1 0 16,1 0 0-16,-3-1 0 0,-1 0 0 0,-1 1 0 16,-1 0 0-16,1 1 128 0,0 3-128 0,-3-1 0 15,0-3 0-15,2 1 128 0,-1 0-128 0,0-1 0 16,0 0 0-16,-2 0 0 0,1-3 0 0,-1 4 0 16,2 0 0-16,-3 0 128 0,1-1-128 0,0 0 0 15,-1 1 0-15,0 1 0 0,1-2 0 0,0 1 0 16,0-1 0-16,-1 2 0 0,0 0 0 0,0 0 0 15,1 1 0-15,0 1 0 0,0-2 0 0,1 2 0 16,1-1 0-16,2-1 128 0,0 0-128 0,-1-1 0 16,-2 0 0-16,3 2 0 0,0 1 0 0,-2 0 0 15,-2-3 0-15,2 1 0 0,3 0 0 0,-2 1 0 0,0 0 0 16,2-1 0-16,-4-1 0 0,1 1 0 0,1-1 0 0,0 3 0 16,-2-2 0-16,1 1 128 0,-1 0-128 0,0 0 0 15,-1 1 0-15,1 0 0 0,-2-2 0 0,1 2 0 16,0-1 0-16,2 1 0 0,-3 0 0 0,1 0 128 15,1 0-128-15,-2 0 0 0,1 0 0 0,1 0 0 16,-1-2 0-16,-2 1 0 0,0-1 0 0,1 1 0 16,0 2 0-16,1-1 0 0,-1-3 0 0,1 2 0 15,0 1 0-15,1 0 0 0,-3-1 0 0,0 1 128 16,1-1-128-16,0 1 0 0,0 0 0 0,-1-2 0 16,-9 2 0-16,10-2 0 0,3 0 0 0,-2 1 0 15,-2 0 0-15,1 0 0 0,-3 0 0 0,3-2 128 16,2 2-128-16,-3 1 0 0,1 4 0 0,0-4 0 15,-1-3 0-15,2 1 0 0,-2 3 0 0,1-1 0 0,-10 0 0 16,12-1 0-16,-4 0 0 0,1 1 0 0,0-1 0 0,-1 0 0 16,-1-2 0-16,1 3 128 0,1 0-128 0,0 0 0 15,-9 0 0-15,11 0 0 0,-1 0 0 0,-2 0 0 16,-1 1 0-16,1-1 0 0,-1-1 0 0,2 0 0 16,-9 1 0-16,11-2 128 0,-3 1-128 0,1 0 0 15,-9 1 0-15,9 0 128 0,0 0-128 0,1 1 0 16,-1-1 0-16,-9 0 0 0,9 1 0 0,0 1 0 15,0-1 0-15,-1-1 0 0,-8 0 0 0,12-1 0 16,-2-1 0-16,1 2 128 0,-2 2-128 0,0-2 0 16,-9 0 0-16,0 0 0 0,9 0 0 0,0 0 0 15,-9 0 0-15,7 0 128 0,2-2-128 0,0 4 128 0,-1 0-128 16,-2 0 128-16,-6-2-128 0,0 0 0 0,10-1 0 16,-10 1 0-16,10-2 0 0,-10 2 0 0,0 0 0 0,0 0 128 15,9 1-128-15,-9-1 0 0,0 0 128 0,0 0-128 16,0 0 128-16,7 0-128 0,-7 0 128 15,0 0-128-15,0 0 128 0,0 0-128 0,0 0 128 0,0 0-128 16,0 0 0-16,0 0 128 0,0 0-128 0,0 0 0 16,0 0 0-16,-12 6-240 0,-3 0 48 0,-2-1-11824 15,1 1-2352-15</inkml:trace>
  <inkml:trace contextRef="#ctx0" brushRef="#br3" timeOffset="107849.65">15658 18982 14735 0,'0'0'640'0,"0"0"160"15,0 0-640-15,0 0-160 0,0 0 0 0,0 0 0 16,0 0 384-16,-7-4 32 0,7 4 16 0,0 0 0 0,-2-7 432 0,2 7 96 16,-1-10 0-16,2 1 16 0,0 0-416 0,1 0-96 15,2 1-16-15,-2 0 0 0,0-1 0 0,1-1 0 16,0-1 0-16,0 0 0 0,0 0 112 0,-1 0 16 16,2-2 0-16,-1-1 0 0,3-1 0 0,-3 1 0 15,0 0 0-15,2 0 0 0,0-2-80 0,-2 2-16 16,2 0 0-16,1 0 0 0,-1-3-16 0,0 1 0 15,1 0 0-15,-3-2 0 0,3 1-48 0,0-2-16 16,-1-1 0-16,-2-3 0 0,5 0-80 0,-3-2-32 16,3-3 0-16,-4 12 0 0,1-4-48 0,-1-2-16 15,3 1 0-15,-3 0 0 0,3-1-48 0,0-2-16 16,1 0 0-16,6-23 0 0,-4 9 0 0,2-1 0 16,3 1 0-16,-3-1 0 0,0 2-16 0,-1 2 0 0,1 0 0 0,1 4 0 15,-1-1-16-15,0 2-128 0,-1 2 192 16,2 1-64-16,1 0-128 0,-2-1 128 0,-1 3-128 0,0-4 128 15,1 1-128-15,-3-2 0 0,-2 0 0 0,1-2 128 16,1 1-128-16,0 0 128 0,-2 0-128 0,1 1 128 16,0-1-128-16,-1 4 0 0,2-1 0 0,-1 1 0 15,1 1 0-15,2-2 128 0,-2 3-128 0,3-5 0 16,0 1 0-16,1 2 0 0,-2-4 0 0,3 3 0 16,3-2 0-16,0 1 0 0,3 1 0 0,-3-5 0 15,-1 2 0-15,2 2 0 0,0 1 0 0,0 0 0 16,0 2 0-16,-1-1 0 0,0-1 0 0,-2 2 0 15,2 1 0-15,-2-1 0 0,-4-4 0 0,2 3 0 16,0 0 0-16,0 0 0 0,0-4 0 0,1 0 0 16,-2 1 0-16,1 4 0 0,1 0 128 0,0-2-128 0,1-3 0 15,1 6 0-15,0-1 0 0,1-1 0 0,-1 1 0 0,2 0 0 16,-1-1 0-16,0 3 0 0,-1 1 0 0,4 2 0 16,1 1 0-16,0-1 0 0,-2-3 0 0,0 1 0 15,-1 0 0-15,0 1 0 0,1 1 0 0,-2-2 0 16,-2 4 0-16,1 0 0 0,-2 1 0 0,1-1 0 15,1-2 0-15,-1 1 0 0,0 1 0 0,0 2 0 16,3-2 0-16,-2-1 0 0,-2 1-128 0,2 0 128 16,2 0 0-16,0 2 0 0,-1-1 0 0,-1 1 0 15,2 0 0-15,3 1 0 0,-3 1 0 0,2-1 0 16,-2 0 0-16,1 1 0 0,-1-1 0 0,2 2 0 16,-3 1 0-16,1 0 0 0,-1-2 0 0,-2 1 0 15,0 1 0-15,2 0 0 0,-2-1 0 0,1 0 0 16,-1 0 0-16,4 0 0 0,-3-1 0 0,0-1 0 0,-1-1 0 0,4 1 0 15,2-1 0-15,1 1 0 0,-6-2 0 0,4 2 0 16,-1-1 0-16,4 0 0 0,-1 4 0 0,2 0 0 16,-1 0 0-16,0 0 0 0,0 0 0 0,0 1 0 15,-4-2 0-15,1 1 0 0,-3 0 0 0,1 1 0 16,0-1 128-16,-2 2-128 0,0-4 128 0,0 3-128 16,1-1 0-16,-2 1 128 0,0 0-128 0,3-1 0 15,-2-2 0-15,2 1 0 0,2-1 128 0,0-2-128 16,-2 3 0-16,1-2 0 0,-1 0 144 0,-1 2-144 15,3 0 0-15,0 3 0 0,-1 2 0 0,-2-4 0 16,0 2 0-16,-1 2 128 0,-2-1-128 0,2-1 0 16,-2 0 0-16,-2-1 144 0,0-1-144 0,2 1 0 0,-3 4 160 15,2-2-160-15,-1-1 128 0,0 1-128 0,2 0 0 0,-1 0 128 16,1-1-128-16,1 3 0 0,2-1 0 16,0 1 128-16,0-2-128 0,1 0 0 0,4-1 0 0,-4 1 0 15,-5 0 128-15,3 1-128 0,1 0 0 0,1 1 0 16,-1-2 0-16,1 0 0 0,1 3 0 0,0 1 0 15,1-2 0-15,-3 0 0 0,1-1 0 0,0 2 0 16,0 1 128-16,1 0-128 0,1-4 0 0,-2 0 0 16,1 0 0-16,0 1 128 0,1 0-128 0,-2-1 0 15,2-1 0-15,0 0 0 0,2 2 0 0,0 0 0 16,-3 0 0-16,2 0 0 0,1-1 0 0,0 3 128 16,-3 0-128-16,1 0 0 0,2-1 128 0,-4 0-128 15,0 2 0-15,1 2 128 0,-2 0-128 0,1-2 0 16,-2-1 0-16,3 2 128 0,-1 3-128 0,1-2 0 0,2-1 0 0,2-1 0 15,3 1 0-15,-1 2 128 0,0 2-128 0,-2-4 0 16,-1-4 0-16,-1 3 0 0,2 2 0 0,-2 1 0 16,1 1 0-16,-1-2 0 0,-1 1 128 0,0 0-128 15,1 0 0-15,-5-1 0 0,1 1 0 0,-1-1 0 16,1-2 0-16,0 1 0 0,2 3 128 0,0-2-128 16,-1 0 0-16,2-2 0 0,3 5 0 0,3-1 128 15,-1 0-128-15,-3 0 0 0,1-3 0 0,-2 3 0 16,4-1 0-16,-3 1 0 0,2-2 0 0,0 1 0 15,-1 0 0-15,-2 0 128 0,-1 1-128 0,0 0 0 16,-2-2 0-16,-1 1 0 0,1 1 128 0,0 2-128 16,-1 0 0-16,1-2 128 0,1 0-128 0,-2-1 128 15,2 0-128-15,0 1 0 0,0 1 0 0,2 1 128 0,-2-2-128 0,-1 2 0 16,-1-3 144-16,1 0-144 0,2 1 0 16,-4 1 0-16,2 0 0 0,-2 1 128 0,2 0-128 0,-2 0 0 15,1-1 0-15,-1 1 0 0,1 1 0 0,-2-1 128 16,-1 0-128-16,1 0 0 0,-1-1 0 0,-1 1 128 15,-1 0-128-15,3 0 0 0,-3-2 0 0,1 2 144 16,0 0-144-16,0 1 0 0,-1-1 144 0,3 0-144 16,1 0 0-16,-1 0 144 0,-2 1-144 0,0 1 0 15,2 1 0-15,3-2 0 0,-5-1 0 0,-1-1 0 16,-2 4 128-16,3-2-128 0,2-1 0 0,-4 0 0 16,-1-1 0-16,1 1 128 0,3 0-128 0,-3 0 128 15,-1-2-128-15,2 5 128 0,-2-1-128 0,1 0 0 16,0-1 0-16,1-1 128 0,-2 0-128 0,-1 0 0 15,-3 2 0-15,2-2 128 0,-2-1-128 0,-6 1 0 0,9 1 144 0,-9-1-144 16,8 1 0-16,-8-1 128 0,0 0-128 0,9 2 0 16,-9-2 0-16,7 2 144 0,-7-2-144 0,0 0 0 15,0 0 160-15,0 0-160 0,7 1 128 0,-7-1-128 16,0 0 0-16,0 0 0 0,0 0 128 0,0 0-128 16,0 0 0-16,0 0 0 0,0 0 0 0,0 0 0 31,0 0-464-31,0 0-80 0,0 0-16 0,0 0 0 0,-10 1-2128 15,4 0-448-15,-5 1-64 0</inkml:trace>
  <inkml:trace contextRef="#ctx0" brushRef="#br3" timeOffset="108499.75">20631 14092 6447 0,'0'0'272'0,"-8"-2"80"0,1 0-352 0,0 0 0 15,7 2 0-15,-8 0 0 0,8 0 2496 0,-6 0 416 16,6 0 96-16,0 0 0 0,0 0-1744 0,0 0-368 16,0 0-64-16,0 0 0 0,0 0-288 0,1 7-48 15,-1-7-16-15,0 0 0 0,10 7 80 0,-1-2 16 16,2 1 0-16,2-3 0 0,-1-1 80 0,1 1 32 15,1-2 0-15,3 1 0 0,1-1-64 0,1 1-16 0,-1 0 0 0,1 2 0 16,-1-1-160-16,4 1-16 0,0 0-16 0,0-1 0 16,-4 3-128-16,1-1-32 0,0 2 0 0,0-1 0 15,0 0-32-15,-3 1-16 16,-1 1 0-16,-2 0 0 0,0 0 0 0,-1-2 0 0,-1 1 0 0,-1 0 0 16,0 3 48-16,0-1 0 0,-5-1 0 0,3-2 0 15,-2 3-32-15,0-1 0 0,-6-8 0 0,7 9 0 16,-2 1 64-16,-5-10 16 0,5 7 0 0,-5-7 0 15,4 11 32-15,-4-11 16 0,0 0 0 0,2 12 0 16,-2-2-32-16,-1 0 0 0,1-10 0 0,-1 11 0 16,-4-3 64-16,0 1 0 0,0 0 0 0,-4-3 0 15,1-1 0-15,-3-1 16 0,-1 0 0 0,0 1 0 16,1 1-16-16,-4-1 0 0,-4-2 0 0,3 0 0 16,4 2-96-16,-2 0-32 0,-2 1 0 0,0-1 0 15,2 1-32-15,1-1-16 0,-2 1 0 0,1-1 0 0,-1 0 0 0,0 0 0 16,3 2 0-16,2-1 0 0,0-2-208 0,1 0 0 15,-1 0 128-15,1 2-128 0,1-1 0 0,-1 0 0 16,3-2 128-16,6-3-128 0,-8 5 0 0,8-5 0 16,-5 5 128-16,5-5-128 0,0 0 0 0,0 0 128 15,0 0-128-15,0 0 0 0,0 0 144 0,0 0-144 16,0 0 128-16,0 0-128 0,0 0 192 0,0 0-32 16,0 0-16-16,0 0 0 0,0 0-144 0,0 0 0 15,0 0 0-15,0 0 0 0,7-5 0 0,1 0 0 16,-8 5 0-16,12-3 0 0,-3-2 0 0,0 1-224 15,-1 1 48-15,1 1 16 16,-9 2-1568-16,12-3-320 0,3-1-64 0,-5 2-16 0</inkml:trace>
  <inkml:trace contextRef="#ctx0" brushRef="#br3" timeOffset="118823.91">10184 8766 3679 0,'0'0'320'0,"0"0"-320"0,0 0 0 16,0 0 0-16,0 0 1392 0,0 0 208 16,0 0 32-16,0 0 16 0,0 0-1056 0,0 0-208 0,0 0-32 15,0 0-16-15,0 0-80 0,0 0 0 0,0 0-16 0,0 0 0 16,0 0 160-16,11 0 48 0,-11 0 0 0,8 0 0 16,-8 0 64-16,0 0 32 0,10-1 0 0,-10 1 0 15,10 0-48-15,-10 0-16 0,10 0 0 0,0-2 0 16,-5-2-96-16,-5 4 0 0,10-1-16 0,-2-1 0 15,0 0-48-15,0-1-16 0,-1-1 0 0,-7 4 0 16,11-1-96-16,-1 0-16 0,0-2 0 0,-2 1 0 16,2 0-16-16,-1 1-16 0,-9 1 0 0,11-2 0 15,0 1 32-15,1-2 0 0,-3 1 0 0,2-1 0 16,1 2-64-16,-2 0 0 0,1-1 0 0,0 1 0 16,-1 1 64-16,1 0 0 0,0-1 0 0,1 2 0 15,-1 1-64-15,1 0 0 0,-1 0 0 0,2 0 0 16,-1-1-128-16,1 0 160 0,-1 0-160 0,0 1 160 0,1 0-160 0,-2 0 192 15,0-2-192-15,1 2 192 0,1-1-64 0,-2-1-128 16,2-1 192-16,1 1-64 0,-2 2 0 0,0 0 0 16,1-2 0-16,-1 1 0 0,1 1 0 0,1 0 0 15,-1 1 0-15,0 0 0 0,1-2-128 0,1 1 192 16,-2-1-192-16,0 2 192 0,0 0-192 0,0 0 0 16,-1-4 144-16,3 3-144 0,0 2 192 0,1-1-16 15,-3-1-16-15,0-1 0 0,2 1 0 0,0 2 0 16,-3-1 0-16,1 0 0 0,-1-1-16 0,1 0 0 15,-3 2 0-15,1-2 0 0,1-1-16 0,1 1-128 16,-2 2 192-16,2-2-64 0,-1 1-128 0,1-2 0 0,0 0 0 16,-1 1 0-16,0-1 0 0,1 1 128 0,1 1-128 0,-1-1 128 15,2-2 0-15,1 0 0 0,-1 0 0 0,0 3 0 16,-2-1-128-16,0 0 192 0,0-2-192 0,0 2 192 16,-1 1-192-16,3 0 192 0,-1-2-192 15,1 1 192-15,0 0-192 0,-2 1 128 0,0 2-128 0,2-3 128 16,2-2-128-16,-1 1 0 0,0 2 144 0,-2 0-144 15,-1-2 144-15,0 1-144 0,0 0 192 0,0 0-192 16,-1 1 192-16,0-1-192 0,0 1 192 0,0-1-192 16,1 0 192-16,-2 2-192 0,3 0 192 0,-1-2-192 15,0-1 160-15,0 2-160 0,1 0 128 0,0 0-128 16,-2-2 144-16,2-1-144 0,1-2 160 0,1 3-160 16,-3 4 128-16,0-2-128 0,0-1 0 0,3 1 144 15,0 1-144-15,1-1 0 0,-1 0 0 0,0-2 0 16,-2-2 128-16,0 2-128 0,1 3 0 0,-1-1 128 0,0 0-128 0,-3-3 0 15,1-2 144-15,0 4-144 0,2 2 0 0,-1 1 144 16,-2 2-144-16,1-2 0 0,0-1 0 0,1-1 0 16,3 0 0-16,-2 0 0 0,0 0 128 0,2 1-128 15,-1 2 0-15,0-1 0 0,-1-2 0 0,3 1 0 16,1-3 0-16,-1 2 0 0,-2 3 128 0,1-2-128 16,2-1 0-16,-1 2 0 0,2-1 144 0,1 0-144 15,-2 1 0-15,1 0 144 0,1 1-144 0,0-1 128 16,-2 1-128-16,-1-2 128 0,0-2-128 0,-1 3 128 15,0-3-128-15,-1 2 128 0,-1 3-128 0,2 0 0 16,-1-2 144-16,0 1-144 0,1-1 0 0,-1 1 0 16,2-1 0-16,0 0 128 0,0-2-128 0,0 2 0 15,1 1 0-15,1-1 128 0,-3 1-128 0,1 2 0 16,-1-1 0-16,2 1 0 0,1-1 0 0,-1-1 0 0,1 2 0 0,-1-2 128 16,-2 3-128-16,1 0 144 0,-2-2-144 0,0-2 160 15,2-2-160-15,-1 2 0 0,0 0 0 0,-1 0 128 16,2-2-128-16,-1 1 0 0,1 2 144 0,0-1-144 15,1-1 128-15,1 2-128 0,-3 0 160 0,1-1-160 16,-2 1 0-16,0 0 0 0,2 2 0 0,0 0 0 16,0-3 0-16,1 1 0 0,0 2 0 0,1-3 0 15,-3 1 0-15,1-1 0 0,1-2 0 0,-2 4 0 16,1 2 0-16,-2-2 0 0,-1-1 128 0,1-1-128 16,-1 3 0-16,0-2 0 0,2 0 128 0,-2 0-128 15,-1-1 0-15,1 3 0 0,1 0 128 0,0-1-128 16,0-1 0-16,2 4 0 0,-1-1 0 0,2-1 0 15,-3 0 0-15,1-2 0 0,0-5 0 0,0 5 0 0,-2 4 128 16,1 1-128-16,1 1 0 0,0-2 0 0,1-5 0 0,-2 0 128 16,1 5-128-16,-1 0 0 0,2 0 0 0,-3-2 0 15,-3-3 0-15,2 4 0 0,1 1 0 0,0 3 0 16,-2-4 0-16,1 2 0 0,-2-2 0 0,2 0 128 16,0 0-128-16,0 0 0 0,1-2 0 0,0 0 0 15,-3 2 0-15,3-1 0 0,1-2 160 0,-2 1-16 16,-1-1 0-16,3 0 0 0,2 3-144 0,-2-1 0 15,-3-1 0-15,-2 1-176 0,2 0 176 0,1 1 0 16,2-2 0-16,-2 0 0 0,-1-2 0 0,-1 3 0 16,1 1 0-16,-1-3 0 0,0 2 0 0,0-1 144 15,1-2-144-15,-1 3 0 0,0 1 128 0,0-2-128 16,0-2 0-16,1 0 0 0,-2 6 0 0,1-1 0 0,1 1 128 0,-2-2-128 16,1 0 0-16,0 0 0 0,-1-3 0 15,1 2 0-15,1 1 128 0,0-3-128 0,-1 0 0 0,1 0 0 16,1 2 0-16,-1-1 0 0,1-3 128 0,-2 4-128 15,2 2 0-15,-1 1 0 0,-1-5 128 0,-1 2-128 16,0 1 0-16,1-1 0 0,-2 1 0 0,1 1 0 16,-2-2 0-16,1 0 0 0,2-1 0 0,-2 2 0 15,0 0 0-15,0 0 0 0,-1-3 0 0,2 2 0 16,-1 3 128-16,0-3-128 0,0 1 0 0,0-1 0 16,0 0 128-16,-2 0-128 0,0 1 0 0,0-3 0 15,1 0 0-15,-1-1 0 0,-1 1 0 0,2 0 0 16,0 1 128-16,-2-2-128 0,-6-5 0 0,9 8 0 15,-1-1 160-15,-1 0-160 0,1 1 128 0,-2 0-128 0,-6-8 0 0,10 9 128 16,-4 2-128-16,3-3 0 0,-9-8 128 0,8 9-128 16,-1 0 0-16,0 2 128 0,1-2-128 0,-3 0 0 15,2-2 0-15,-1 2 0 0,1 1 0 0,0 0 0 16,-1-1 128-16,2 0-128 0,-3-2 0 0,2 1 0 16,0-1 144-16,-1 1-144 0,2 2 0 0,0 0 144 15,-2-2-144-15,3 0 0 0,0 3 192 0,0-2-192 16,-2 0 192-16,2 1-192 0,0 0 0 0,1 2 0 15,-3-1 0-15,2-1 0 0,-3 0 192 0,3 1-192 16,-1 0 192-16,1 0-192 0,-1-1 0 0,1 0 0 16,2-3 0-16,-4 3 0 0,3 1 144 0,-2-1-144 15,1-3 0-15,1 2 144 0,0 1-144 0,-1-1 0 16,0 0 0-16,0 0 128 0,0 0-128 0,0 1 128 0,-2 0-128 16,2 0 128-16,0-2-128 0,-2 2 0 0,-1 0 144 15,2 1-144-15,0-1 0 0,0 1 144 0,1-1-144 0,-1 2 0 16,2-1 160-16,-3 1-160 0,1-2 128 0,0 0-128 15,0-1 144-15,-2 1-144 0,2 1 160 0,-2 0-160 16,3-3 144-16,-1-2-144 0,1 1 128 0,-2 1-128 16,1 1 128-16,0-1-128 0,1-3 0 0,-2 1 128 15,0 4-128-15,1 0 160 0,-1-3-160 0,2 2 160 16,1-2-160-16,-1 0 0 0,0 1 0 0,1 1 128 16,-2-4-128-16,1 0 160 0,0 1-160 0,0 2 160 15,2-2-160-15,-2 0 128 0,-1 1-128 0,1 1 128 16,0-1-128-16,1 2 0 0,-2-1 0 0,1-2 128 15,-1 0-128-15,1-1 0 0,0 1 0 0,0 0 128 0,0 2-128 16,-1 0 0-16,1-3 144 0,-1 3-144 0,0 1 0 16,0-3 0-16,-8-6 0 0,10 9 128 0,0 1-128 0,-1 0 0 15,0-2 0-15,-3-1 0 0,4 0 0 0,-2 2 128 16,-1 4-128-16,0-4 0 0,2-5 0 0,-3 1 128 16,2 1-128-16,-1 2 0 0,2 1 0 0,-3-2 0 15,3-1 0-15,-1 1 128 0,0 1-128 0,-1 1 0 16,2 0 0-16,-1-1 128 0,0-2-128 0,-1 3 0 15,2 1 0-15,0-1 0 0,-1 0 0 0,1-1 0 16,0 1 0-16,1 1 0 0,-5 0 0 0,3 0 0 16,1-1 0-16,-3 1 128 0,0-1-128 0,2 1 0 15,0-1 0-15,1 0 0 0,-2 0 0 0,2 0 0 16,-1 2 0-16,2-3 0 0,-3-1 0 0,3 1 0 0,-4 0 0 16,3 1 0-16,0 0 0 0,1-1 0 15,0-2 0-15,-2 3 0 0,0 0 0 0,-1 1 0 0,2-1 0 0,0-1 0 16,-1 0 0-16,1 3 0 0,0 1 0 0,1-1 0 15,-4-1 0-15,4-1 128 0,-2 0-128 0,1 1 0 16,0 1 0-16,-1-1 0 0,0-7 0 0,0 7 0 16,0 0 0-16,0 1 0 0,1-1 0 0,0-1 128 15,0 1-128-15,-2 0 0 0,3 0 0 0,-2 0 0 16,1 0 0-16,0 0 0 0,1 1 0 0,1-1 0 16,-3 0 0-16,3-3 128 0,0 0-128 0,3 3 0 15,-3 2 0-15,1 0 0 0,0-2 0 0,0 0 128 16,-2-2-128-16,2 3 0 0,0 0 0 0,1-3 0 15,-2 1 0-15,2 0 0 0,3 0 0 0,-3 0 0 16,-1-1 0-16,1 0 128 0,-2-2-128 0,2 2 0 0,0 3 0 0,-1 0 128 16,1-2-128-16,-2 0 0 0,0 0 0 0,1 2 0 15,0 0 0-15,-1 0 128 0,0-4-128 0,0 4 0 16,1 0 0-16,-1 0 0 0,1-1 0 0,1 0 0 16,1-1 0-16,0 3 128 0,-1 0-128 0,3-1 0 15,1-1 0-15,-1 2 0 0,-1 0 0 0,0 2 0 16,1 0 0-16,-1-1 128 0,1-3-128 0,0 3 0 15,2 1 0-15,-1 0 0 0,0-2 0 0,0-1 144 16,1-2-144-16,1-1 0 0,-3 6 128 0,1-3-128 16,-2-3 0-16,0 3 0 0,0 1 0 0,0 1 0 15,-1-2 0-15,0-2 0 0,-1-1 128 0,2 2-128 16,1 2 0-16,0 0 0 0,4-1 0 0,-2-1 0 16,0 1 128-16,3 1-128 0,1 3 0 0,-1-4 0 15,-1-4 0-15,1 2 0 0,1 4 128 0,2 0-128 0,2 1 0 16,0-1 0-16,-2-1 128 0,-3 2-128 0,1 2 0 15,-1-1 0-15,-2-4 128 0,1-1-128 0,0 0 0 0,-1-1 0 16,1 4 128-16,0-2-128 0,2-1 0 0,2 1 0 16,-1 1 0-16,0 0 0 0,-1 0 0 0,2 0 0 15,1-4 128-15,3 1-128 0,-3 3 0 0,1-2 0 16,1-3 0-16,-2 0 0 0,-2-2 0 0,0 3 0 16,-1 2 128-16,1 0-128 0,-1-2 0 0,-2 2 0 15,1 1 128-15,0 0-128 0,0 0 0 0,1-3 0 16,0-4 0-16,0 3 0 0,0 7 0 0,1-5 0 15,0-3 0-15,0 1 0 0,0-4 0 0,0 5 0 16,1 1 128-16,-5-1-128 0,0-3 0 0,0 1 0 16,-1 4 0-16,0 0 0 0,-3 1 0 0,1-3 0 0,0-5 0 15,1 1 0-15,-1 4 0 0,2 0 0 0,1-3 0 0,2 1 0 16,-2-3 0-16,1 4 0 0,2 3 0 0,-4-3 0 16,-2-2 0-16,1 1 0 0,0 3 0 0,2 2 0 15,0-4 0-15,-1 1 0 0,-1-3 128 0,1 0-128 16,-2 1 0-16,1 0 0 0,-2 3 0 0,0-4 0 15,1-1 0-15,-2 0 0 0,0 4 0 0,1-2 0 16,-2-4 0-16,-1 1 0 0,1 2 128 0,0-1-128 16,1-1 0-16,1 3 0 0,0-4 0 0,0 2 0 15,-2 1 0-15,2 0 0 0,4 0 0 0,-1-2 0 16,-2-2 128-16,-1 0-128 0,-1 7 0 0,0-3 0 16,0-2 0-16,2 0 0 0,-1 1 0 0,2 2 0 15,-1-1 0-15,1 0 0 0,-2-2 0 0,0 0 0 0,0 2 0 16,-2-1 0-16,1-1 0 0,-2 1 0 0,3-3 0 0,-2 3 0 15,-1 1 0-15,0-2 0 0,1-1 0 0,-1 1 0 16,1 2 128-16,1 0-128 0,-1 1 0 0,2-2 0 16,1-1 0-16,0 2 0 0,1-1 0 0,0 2 0 15,2-2 0-15,0 1 0 0,-2-2 0 0,0 3 0 16,-2 3 128-16,2-4-128 0,0-8 0 0,2 7 0 16,1 3 0-16,-2 0 0 0,1-3 0 0,-1 0 0 15,-2-6 0-15,1 4 0 0,-2 2 0 0,1 2 0 16,-2-1 128-16,0-2-128 0,-1-1 0 0,3 1 0 15,-1 1 0-15,2 0 0 0,-1-7 0 0,2 3 0 16,-1 4 128-16,3 0-128 0,-2 3 0 0,1-4 0 16,-1-1 0-16,4 1 0 0,-3 3 128 0,1-3-128 15,-1 3 0-15,2-3 0 0,-2-1 0 0,0 3 0 0,0 2 0 16,-1-1 0-16,-2-4 0 0,-2 4 0 0,1-2 0 0,1 0 0 16,-3 0 0-16,1-1 0 0,2 1 0 15,-1 0 0-15,0-2 0 0,1 1 0 0,0-1 0 0,1-1 0 16,2-1 0-16,-2 3 0 0,-1 1 128 0,0-2-128 15,2 2 0-15,-1-2 0 0,-2 1 0 0,0 1 0 16,1 2 0-16,0-3 0 0,-3-1 0 0,2 2 0 16,2-1 0-16,-2 3 0 0,0-4 0 0,-2 0 0 15,1 0 0-15,-3 1 0 0,0 2 0 0,0-2 0 16,1-1 0-16,-1-1 0 0,0 4 0 0,0-2 0 16,0-1 0-16,-1 2 0 0,0-1 0 0,-1-1 0 15,1 1 0-15,1-3 0 0,-4 0 0 0,3 0 0 0,-2 2 0 16,1-1 0-16,0 0 128 0,-1 0-128 0,3-1 0 15,-3 0 0-15,1 1 0 0,-1 0 0 0,2 0 0 16,1 1 0-16,-4-1 128 0,4 1-128 0,-1 1 0 0,0-3 0 16,0 0 0-16,0 0 0 0,-1 0 128 0,-9 0-128 15,8 0 0-15,1 1 0 0,0-1 0 0,-2 2 0 16,3 0 128-16,-3 1-128 0,2-1 0 0,-9-2 0 16,8 2 0-16,-1 1 0 0,2-3 0 0,-9 0 0 15,9 0 128-15,-1 1-128 0,-8-1 0 0,7 1 0 16,-7-1 0-16,9 2 0 0,-9-2 128 0,9 1-128 15,-9-1 0-15,9 3 128 0,-9-3-128 0,6 2 0 16,-6-2 128-16,9 1-128 0,-9-1 0 0,0 0 0 16,6-1 144-16,-6 1-144 0,0 0 0 0,0 0 144 15,7 0-144-15,-7 0 0 0,0 0 0 0,0 0 128 0,0 0-128 0,0 0 0 16,0 0 0-16,0 0 0 0,0 0 0 0,0 0 0 16,0 0 128-16,0 0-128 0,0 0 0 0,0 0 0 15,0 0 0-15,0 0 128 0,0 0-128 0,0 0 0 16,0 0 0-16,0 0 0 0,0 0 128 0,0 0-128 15,0 0 0-15,0 0 128 0,0 0-128 0,0 0 0 16,0 0 0-16,0 0 128 0,0 0-128 0,0 0 0 16,0 0 0-16,0 0 0 0,0 0 0 0,0 0 128 15,0 0-128-15,0 0 0 0,0 0 0 0,0 0 0 16,0 0 128-16,0 0-128 0,0 0 0 0,0 0 0 16,0 0 0-16,0 0 0 0,0 0 0 0,0 0 0 15,0 0 128-15,0 0-128 0,0 0 0 0,0 0 0 16,0 0 0-16,0 0 0 0,0 0 0 0,0 0 0 15,0 0 0-15,0 0 0 0,0 0 0 0,0 0 0 0,0 0 128 16,0 0-128-16,0 0 0 0,0 0 0 0,0 0 0 0,0 0 0 16,0 0 0-16,0 0 0 0,-5-4 0 0,5 4 0 15,0 0 0-15,0 0 0 0,0 0 0 0,0 0 0 16,0 0 0-16,0 0 0 0,0 0 0 0,0 0 0 16,-7-5 0-16,7 5 0 0,0 0 0 0,0 0 0 15,0 0 0-15,0 0 0 0,0 0 0 0,-8-1 0 16,8 1 0-16,0 0 0 0,-8-3 0 0,8 3 0 15,0 0 0-15,0 0 0 0,0 0 0 0,0 0 0 16,0 0 0-16,0 0 0 0,-10-1 0 0,10 1 0 16,0 0 0-16,0 0 0 0,0 0 0 0,0 0 0 15,0 0 0-15,0 0 0 0,0 0 0 0,0 0 0 0,0 0 0 0,0 0 0 16,-10 1 0-16,10-1 0 0,0 0 0 16,0 0 0-16,0 0 0 0,0 0 0 0,0 0 0 0,0 0 0 15,0 0 0-15,0 0 0 0,-9 0 0 0,9 0 0 16,0 0 0-16,0 0 0 0,0 0 0 0,0 0 0 15,0 0 0-15,0 0 0 0,0 0 0 0,0 0 0 16,0 0 0-16,0 0 0 0,0 0 0 0,0 0 0 16,0 0 0-16,0 0 0 0,0 0 0 0,0 0 0 15,0 0 0-15,0 0 0 0,0 0 0 0,0 0 0 16,0 0 0-16,1 8 0 16,-1-8-1520-16,1 11-272 0,-1-4-64 0,0-7-17216 0</inkml:trace>
  <inkml:trace contextRef="#ctx0" brushRef="#br3" timeOffset="123095.25">10001 8781 2751 0,'0'0'256'0,"-8"6"-256"0,-2-2 0 0,1 2 0 15,0-3 800-15,2-1 112 0,7-2 32 0,-9 4 0 16,-2-1-304-16,4 0-64 0,7-3-16 0,-9 0 0 15,9 0 160-15,-6 1 48 0,6-1 0 0,-9-1 0 16,9 1 192-16,0 0 64 0,-7-2 0 0,7 2 0 16,-8-3-96-16,8 3-16 0,0 0 0 0,0 0 0 15,-6-6-208-15,6 6-64 0,0 0 0 0,0 0 0 16,0 0-128-16,0 0-16 0,3-9-16 0,-3 9 0 16,8-7-96-16,1 1 0 0,1 3-16 0,-1-2 0 0,2 1-32 15,2 0 0-15,-2 0 0 0,1 2 0 0,0 0-16 0,2 0-16 16,2-2 0-16,0 1 0 0,1 4-32 0,-1 1 0 15,0-2 0-15,0 0 0 0,1-2-80 0,0 4-32 16,0 1 0-16,0 0 0 0,0-2-32 0,-1 1 0 16,2 0 0-16,2 0 0 0,0-1 0 0,2-1 0 15,1 0 0-15,1 0 0 0,2 2 64 0,0 0 0 16,-1 0 0-16,5 0 0 0,3 1 0 0,0 1 0 16,-1 2 0-16,-1-3 0 0,0-2-32 0,0 1 0 15,0 0 0-15,1 1 0 0,0-1-160 0,0 0 192 16,1 0-192-16,1 1 192 0,-4 1-192 0,2-2 128 15,0 1-128-15,0 1 128 0,0-1-128 0,-1 1 128 16,-1 1-128-16,-2 0 128 0,2-3 0 0,-2-1 0 0,2 3 0 16,2-1 0-16,1-3-128 0,-1 2 192 0,0-1-192 0,0 3 192 15,3 0-192-15,0-1 160 0,0 0-160 0,-2 0 160 16,-1 1-160-16,0 2 192 0,-2 0-192 0,0-1 192 16,0-4-192-16,1 2 0 0,1-1 144 0,-1 2-144 15,1-1 0-15,1 0 0 0,0 1 0 0,0-2 128 16,0 3-128-16,-1 1 0 0,-3-3 128 0,0 0-128 15,-2 1 0-15,2 1 144 0,0 2-144 0,-2-2 0 16,2 1 128-16,-2-3-128 0,1 3 0 0,1-3 0 16,0 0 144-16,-1 0-144 0,0 5 0 0,1-3 144 15,-2-2-144-15,2-1 128 0,-4-1-128 0,0 4 128 16,-1 4-128-16,-1 0 0 0,-1 3 0 0,0-4 0 16,-1-5 0-16,2 2 0 0,-2 0 144 0,1 1-144 15,1-3 128-15,0 0-128 0,1-2 160 0,1 4-160 0,-2 1 144 16,2 2-144-16,-2 0 128 0,1 1-128 0,-1 2 0 0,0-1 0 15,-3 1 0-15,0-4 0 0,-2 0 192 0,2 2-64 16,-2 2 0-16,0-3 0 0,1-2-128 0,2 2 0 16,-1-2 0-16,0 2 0 0,-1 0 0 0,1-2 0 15,0 1 0-15,1 1 0 0,0-1 0 0,1 1 0 16,1-3 0-16,-2 3-176 0,0-1 176 0,0 3 0 16,0-2 0-16,-3 1 0 0,0-3 0 0,1-1 128 15,-2 0-128-15,-1 1 0 0,-1 3 0 0,-1-2 0 16,-2-4 0-16,3 2 0 0,-1 4 0 0,0 0 0 15,-1 0 0-15,1-1 0 0,1-1 176 0,2 1-48 16,-1 0 0-16,-1-2 0 0,-1-1-128 0,1 1 0 16,2 3 0-16,-1 0 0 0,-2-1 0 0,0-1 0 0,-1-1-144 0,1 3 144 15,3 0 0-15,-2 1 0 0,-3-1 0 0,1-1 0 16,0-1 0-16,1 1 0 0,-1 1 128 0,0 1-128 16,-3-1 0-16,1 2 0 0,0 0 0 0,0 1 0 15,1 1 0-15,-1-3 128 0,0-2-128 0,-1 2 0 16,1 3 0-16,0-1 0 0,-1-1 0 0,0 0 0 15,1 1 0-15,-1-1 0 0,2 0 128 0,-1-1-128 16,-1-1 0-16,1-2 0 0,1 2 0 0,0 0 0 16,1 0 0-16,-3-1 0 0,1-2 0 0,1 3 0 15,-2 1 0-15,1-1 128 0,-1 1-128 0,1-3 0 16,1 2 0-16,-1-1 0 0,-1 2 128 0,-2-3-128 16,1 0 0-16,0 1 0 0,1 2 0 0,1-1 0 15,-1 1 0-15,1-1 128 0,0-1-128 0,-1 3 0 0,0 2 0 16,1-2 0-16,-3-4 0 0,1 1 0 0,4 2 0 15,-5 1 0-15,1 1 0 0,1-1 0 0,0-1 128 0,0 0-128 16,-2-1 0-16,0 1 0 0,1 3 0 0,0-2 0 16,2-2 0-16,-2 1 0 0,0 0 0 0,-1 1 128 15,2-1-128-15,1-2 0 0,-3-1 0 0,2 1 0 16,0 2 0-16,0-3 0 0,0 0 128 0,1 0-128 16,-2-1 0-16,1 3 144 0,0-2-144 0,1-1 0 15,2 1 144-15,1-1-144 0,-4 1 0 0,-1 0 0 16,2 0 0-16,-1 0 128 0,1-2-128 0,0 1 128 15,1 0-128-15,-2 2 128 0,2-1-128 0,1 0 0 16,0 0 0-16,-2 0 128 0,1-1-128 0,-1 0 0 16,1-3 128-16,-2 3-128 0,1 1 0 0,0 2 144 15,0 0-144-15,0-1 0 0,-2-3 128 0,-1 4-128 0,0 2 0 0,1-2 0 16,0-3 128-16,2-1-128 0,-4 1 0 0,2 2 0 16,-3 1 0-16,3-2 0 0,-2-1 128 0,2 1-128 15,-3 2 0-15,2 0 0 0,0-1 0 0,2 0 0 16,-2-2 128-16,2 2-128 0,-2 1 0 0,1-2 0 15,2 1 0-15,-2 0 0 0,0 1 0 0,0-1 0 16,-1 2 128-16,2 0-128 0,-2-1 0 0,1 1 0 16,0 1 0-16,0-2 0 0,2-3 0 0,-2 2 0 15,0 3 128-15,1 0-128 0,0 0 0 0,1-1 0 16,-2-1 0-16,1 0 0 0,-1-2 0 0,-1 2 0 16,2 1 0-16,-2-1 0 0,2-3 0 0,1 2 0 15,-4 3 128-15,3-1-128 0,-3-2 0 0,2 0 0 16,-3 1 0-16,3 1 0 0,-3 0 0 0,2-1 0 15,-1-3 0-15,0 4 0 0,-1 1 0 0,1-1 0 0,0-1 128 0,0-2-128 16,-7-7 0-16,9 10 0 0,0 2 0 0,-1-1 0 16,0-1 0-16,1-1 0 0,-2 0 0 0,0 0 0 15,1 1 0-15,0 0 0 0,-2-1 0 0,2 1 0 16,0 1 0-16,-1 0 0 0,1 0 0 0,1-2 0 16,2-1 0-16,-3 2 0 0,-1 2 0 0,0-1 128 15,3-2-128-15,-3 1 0 0,2 0 0 0,1 0 0 16,0 1 0-16,0 0 0 0,-1-4 0 0,0 2 0 15,-1 1 0-15,2 0 0 0,0 0 0 0,-2 0 0 16,1-1 0-16,-2 0 0 0,3 1 0 0,-1 0 0 16,0 2 0-16,1-1 0 0,-1-1 0 0,0 1 0 15,0 1 0-15,0 0 0 0,1-3 0 0,-3 3 0 0,1-1 0 0,-1 0 0 16,1 0 0-16,-2 0 0 0,2 0 0 0,0 3 0 16,-1 0 0-16,1-1 0 0,-1-1 0 0,0 1 0 15,1 1 0-15,-1-1 0 0,-1 1 0 0,1 0 0 16,-1-3 0-16,2 1 0 0,-2 1 0 0,0-1 0 15,1 0 0-15,-1-1 0 0,2-2 0 0,0 0 0 16,1 2 0-16,-1 0 0 0,2-2 0 0,1 1 0 16,-2 0 0-16,1 1 0 0,1 0 0 0,-2 1 0 15,1-3 0-15,3 2 0 0,-3 1 0 0,0 1 0 16,-3-2 0-16,1 0 0 0,0-3 0 0,0 3 0 16,-1 0 0-16,1-1 0 0,0-1 0 0,0-1 0 15,2 1 0-15,-1 1 0 0,1 1 0 0,1-1 0 16,-2 0 0-16,2 0 0 0,0 1 0 0,-2 0 0 15,1 0 0-15,-1 0 0 0,0-3 0 0,2 1 0 0,0 2 0 0,0-1 0 16,-2-1 0-16,0 0 0 0,1 3 0 0,1-2 128 16,-4 0-128-16,2-1 0 0,0-2 0 0,0 1 0 15,0 1 0-15,1 0 0 0,-1-2 0 0,0 1 0 16,1-1 0-16,1 0 0 0,-2 2 128 0,1 0-128 16,2 0 0-16,-1-2 0 0,1 2 0 0,0 1 128 15,0-1-128-15,-1 0 0 0,2 0 128 0,2-1-128 16,-2 1 0-16,1 0 0 0,-1 0 128 0,1 0-128 15,-4-1 0-15,3 0 0 0,2-1 0 0,1 0 128 16,-3 1-128-16,0 1 0 0,1 0 128 0,-1-1-128 16,-3 2 0-16,1-1 0 0,1-2 0 0,-1 2 0 15,0 0 128-15,0 2-128 0,2-4 0 0,-4 2 0 16,2-4 128-16,0 3-128 0,0 0 0 0,2-1 0 0,-1-1 128 16,1 2-128-16,0 0 0 0,-1 1 128 0,2 0-128 15,2 0 0-15,-1-5 144 0,2 2-144 0,0-1 0 0,1 2 144 16,0-2-144-16,-2 2 0 0,-2-2 144 0,3 1-144 15,0 3 0-15,1-3 0 0,0 3 0 0,-2-2 128 16,1-1-128-16,1 2 0 0,-1-1 0 0,-2-2 0 16,0 0 0-16,-1 0 0 0,-2 1 0 0,2-2 128 15,-1 3-128-15,2-3 0 0,-1 0 0 0,0 3 0 16,1 0 0-16,0-1 0 0,0-1 0 0,1 0 0 16,-1 3 0-16,2 1 128 0,-1-1-128 0,2 1 0 15,-2-6 0-15,2 4 0 0,-2 2 0 0,0-1 0 16,-3-3 0-16,2 1 0 0,2-1 0 0,1 2 0 15,0 0 0-15,1 1 0 0,-1 1 0 0,-2 0 128 0,-2-2-128 16,0 2 0-16,0-1 0 0,-1 2 0 0,-1-1 0 16,0 0 0-16,0 4 0 0,0-2 0 0,-1-3 0 0,0 2 0 15,0 1 0-15,3 2 0 0,-4-2 0 0,2 2 0 16,0-1 0-16,0-1 0 0,-1-3 0 0,1 1 0 16,1-2 0-16,1-1 0 0,2 1 0 0,-2 2 0 15,-1 1 0-15,2-3 0 0,-1 1 0 0,-1-1 0 16,-1-2 0-16,3 2 0 0,1 1 0 0,1-1 0 15,-2 0 0-15,1-2 0 0,1 2 0 0,-1 1 0 16,2-1 0-16,-3 0 128 0,1-3-128 0,-3 2 0 16,2 0 0-16,-1 0 0 0,-1 2 0 0,0-2 0 15,0 0 0-15,2 0 0 0,-1 3 0 0,0 0 0 16,-1 0 0-16,3 2 128 0,-1-4-128 0,1 2 0 0,1 0 0 16,1-1 0-16,0-3 0 0,2 3 0 0,-1-1 0 0,1 1 0 15,-3 2 0-15,2-1 0 0,0 0 0 0,2 1 0 16,-2 2 0-16,0-1 0 0,-1 1 0 0,0 0 128 15,1-1-128-15,-2 0 0 0,-1-1 0 0,1 0 0 16,-1-2 0-16,2-2 0 0,-2 0 0 0,2 0 0 16,-1 3 0-16,3-2 0 0,2-2 0 0,1 1 128 15,-2 0-128-15,0-1 0 0,-3 1 0 0,3 0 0 16,3-1 0-16,0 1 0 0,-1 0 0 0,0 0 128 16,0 0-128-16,0-1 0 0,-2-1 0 0,1 2 128 15,-3 0-128-15,2 0 0 0,-2-3 0 0,2 4 0 16,-1 0 0-16,2 0 0 0,-2-4 0 0,2 3 0 0,0 2 0 15,1-3 0-15,2-2 0 0,-2 3 0 16,0-1 0-16,-2 0 0 0,0 0 0 0,-1 1 128 0,1-3-128 0,1 1 0 16,-2 1 0-16,0 0 0 0,-2 3 0 0,-2-1 0 15,1-2 0-15,-2 0 0 0,0-2 0 0,2 2 0 16,0 3 0-16,0-2 0 0,-1-2 0 0,1-1 0 16,2 2 0-16,0-1 0 0,3-1 0 0,-2 0 0 15,2 1 0-15,-1 0 0 0,-4 1 0 0,0-2 0 16,0 1 0-16,0 1 0 0,3 0 0 0,0 1 0 15,0-2 0-15,-2 1 0 0,-1-1 0 0,-1 0 0 16,1 2 0-16,-2-2 0 0,1 3 0 0,-2 1 0 16,0-4 0-16,2 0 0 0,-1 1 0 0,1-1 0 15,-2 1 0-15,2-2 0 0,2-2 0 0,2 3 0 16,-2 0 0-16,3 0 0 0,-1-2 0 0,0-1 0 0,-1 3 0 16,1 0 0-16,0 1 0 0,-2-2 0 15,0 2 0-15,0 0 0 0,1 0 0 0,-1 0 0 0,-1-1 0 0,1 2 0 16,-3-1 0-16,2 1 0 0,-2-2 0 0,1-1 0 15,-1-1 0-15,0 2 0 0,1 0 0 0,-1-1 0 16,1 0 0-16,0-1 0 0,1 0 0 0,-1 0 0 16,-1 0 0-16,2 1 0 0,1-1 0 0,-2 1 0 15,-2 0 0-15,2 1 0 0,0-1 0 0,1 1 0 16,-3-2 0-16,1 1 0 0,0 1 0 0,0 1 128 16,-1-3-128-16,2-2 0 0,-3 2 0 0,0 1 0 15,3 1 0-15,-3-2 0 0,-2-1 0 0,1 0 0 16,-1 2 0-16,0 1 0 0,0-1 0 0,0-1 0 15,1-2 0-15,-2 2 0 0,0 2 0 0,2-3 0 16,-1-1 0-16,2 1 0 0,-2 1 0 0,0 0 0 0,2 0 0 16,-2 1 0-16,1-2 0 0,1 2 0 0,0-2 0 0,-2 1 0 15,2 1 0-15,0-1 0 0,-1-1 0 0,0 0 0 16,3 0 0-16,-4 0 0 0,-1-1 0 0,-1 0 0 16,-1 0 0-16,2 1 0 0,0 0 0 0,0 2 0 15,1-3 0-15,-3 0 0 0,0 2 0 0,1 1 0 16,-9-3 0-16,10 2 0 0,1-2 0 0,-3 2 0 15,-8-2 0-15,10 4 0 0,-3-6 0 0,-7 2 0 16,9 0 128-16,-9 0-128 0,8 2 0 0,-8-2 0 16,9 0 0-16,-9 0 128 0,10 2-128 0,-10-2 0 15,7 3 0-15,-7-3 0 0,9-1 0 0,-9 1 128 16,8 2-128-16,-8-2 0 0,7-1 0 0,-7 1 128 0,0 0-128 0,9 0 0 16,-9 0 128-16,8 1-128 0,-8-1 128 15,0 0-128-15,8 3 0 0,-8-3 128 0,7 1-128 0,-7-1 0 16,8 1 0-16,-8-1 0 0,0 0 0 0,8 2 128 15,-8-2-128-15,0 0 0 0,9 0 0 0,-9 0 0 16,0 0 0-16,7 2 0 0,-7-2 0 0,0 0 0 16,0 0 0-16,8 5 0 0,-8-5 0 0,0 0 0 15,0 0 0-15,8 2 0 0,-8-2 0 0,0 0 0 16,0 0 0-16,0 0 0 0,0 0 0 0,0 0 0 16,0 0 0-16,0 0 128 0,0 0-128 0,0 0 0 15,0 0 0-15,0 0 0 0,0 0 0 0,0 0 0 16,0 0 0-16,0 0 0 0,0 0 0 0,0 0 0 15,0 0 0-15,0 0 0 0,0 0 0 0,0 0 0 16,0 0 0-16,0 0 0 0,6 0 0 0,-6 0 0 16,0 0 0-16,0 0 0 0,0 0 0 0,0 0 0 0,0 0 0 15,0 0 0-15,0 0 0 0,0 0 128 0,0 0-128 0,0 0 0 16,0 0 0-16,0 0 0 0,0 0 0 0,0 0 0 16,0 0 0-16,0 0 128 0,0 0-128 0,0 0 0 15,0 0 0-15,0 0 0 0,0 0 0 0,0 0 0 16,0 0 0-16,0 0 0 0,0 0 0 0,0 0 0 15,0 0 0-15,0 0 0 0,0 0 0 0,0 0 0 16,0 0 0-16,0 0 0 0,0 0 0 0,0 0 0 16,0 0 0-16,0 0 0 0,0 0 0 0,0 0-160 15,0 0 160-15,0 0 0 0,0 0-192 0,0 0 192 16,-7 3-192-16,7-3 192 0,0 0-368 0,0 0 48 0,-10 1 0 16,10-1 0-1,0 0-320-15,-7 5-48 0,7-5-16 0,-10 3 0 16,10-3-1600-16,-6 3-336 0,-4 2-64 0,1-2-11392 0</inkml:trace>
  <inkml:trace contextRef="#ctx0" brushRef="#br3" timeOffset="134402.9">12219 8284 11055 0,'0'0'976'16,"0"0"-784"-16,0 0-192 0,0 0 0 16,0 0 464-16,0 0 48 0,0 0 16 0,0 0 0 15,0 0-368-15,0 0-160 0,7-3 128 0,-7 3-128 16,9-5 256-16,-2 1-48 0,1 2 0 0,0-3 0 15,0 2 16-15,0 0 0 0,2 1 0 0,-2-1 0 0,1 0 144 0,1 0 16 16,1 0 16-16,0 0 0 0,1 0 0 0,-1 1 0 16,1 0 0-16,0-1 0 0,0 0 16 0,-1-2 0 15,1-2 0-15,1 2 0 0,1 5-16 0,0-3 0 16,0-1 0-16,2-2 0 0,-1 0-80 0,1 1 0 16,3 1-16-16,0-1 0 0,1-2-112 0,1 0 0 15,-1 0-16-15,2 0 0 0,-2 0 0 0,2 4 0 16,0-2 0-16,0-2 0 0,1 0-176 0,-1 2 0 15,0-1 0-15,-1 2 128 0,-1-1 32 0,0-1 0 16,1 2 0-16,-4 0 0 0,1 1 16 0,0 1 0 16,0 1 0-16,2-1 0 0,-2-2-16 0,0 1 0 15,2 0 0-15,1-1 0 0,-1 2-160 0,0 1 192 16,-2 0-192-16,4-1 192 0,0-3-16 0,3 0 0 0,-1-2 0 16,0 3 0-16,-1 1-48 0,1 0 0 0,-3 0 0 15,1 0 0-15,-2-2-128 0,0 0 192 0,1 0-192 0,-2 1 192 16,2 0-192-16,1-1 160 0,0 2-160 0,3-1 160 15,-3-3-160-15,2-1 192 0,1 1-192 0,1 0 192 16,1 3-192-16,-1-1 160 0,0 0-160 0,0-1 160 16,0 0-160-16,1 0 0 0,-3 1 144 0,-1-1-144 15,0-2 128-15,0 2-128 0,0-3 128 0,-2 5-128 16,0-4 144-16,2 0-144 0,0 0 192 0,3 0-192 16,0-2 208-16,-3 0-64 0,0-1-16 0,0 0 0 15,4 2 0-15,-1 1-128 0,-3 2 192 0,1 0-64 16,-3-4 0-16,1 3 0 0,-1 0 0 0,-1 0 0 0,0-2-128 15,1 1 192-15,0 0-192 0,0-2 192 0,-2-3-64 16,2 1-128-16,1 1 192 0,0 0-64 0,-1 1 112 0,1-1 16 16,-2-2 0-16,2 2 0 0,2 2-48 0,-1-1 0 15,-1-1 0-15,1 1 0 0,-1 1-16 0,0 1-16 16,1-1 0-16,-3 1 0 0,1-4-176 0,-1 2 128 16,-2-1-128-16,1 0 128 0,0 0-128 0,2-2 128 15,-2 0-128-15,3 0 128 0,2-1 0 0,-2 1-128 16,0 0 192-16,-2-2-64 0,2-4 48 0,0 0 0 15,-1 3 0-15,-2 1 0 0,2 2 16 0,0 1 0 16,0-1 0-16,-1 0 0 0,-1-2-16 0,-1 1 0 16,0-1 0-16,-1 1 0 0,0 2-176 0,1 1 128 15,-2-1-128-15,1-1 128 0,-1-2-128 0,1-1 192 16,-1 3-192-16,2 0 192 0,1-1 0 0,1-1 16 0,-2 1 0 16,2 0 0-16,1-1-208 0,-2 1 128 15,0-4-128-15,0 3 0 0,-1 0 208 0,2-1-48 0,-2 2-16 0,1-1 0 16,-2-1-16-16,1 0-128 0,-1-2 192 0,1 2-64 15,0 0-128-15,-1 0 128 0,0-4-128 0,-1 1 128 16,1 3-128-16,-2 0 160 0,2 1-160 0,-2-1 160 16,0 1-160-16,2 1 128 0,0 1-128 0,0-2 128 15,-2 0-128-15,2 3 0 0,-2-3 144 0,1 1-144 16,-3-1 128-16,0-2-128 0,-1-1 128 0,1 2-128 16,-2-1 192-16,1 0-48 0,-1-3 0 0,2 2 0 15,-4-1-144-15,4 0 128 0,-1 0-128 0,1 1 128 16,-3 1 0-16,2-1-128 0,-1-3 192 0,2 1-64 15,-3 0-128-15,1 0 0 0,0-2 144 0,0 4-144 16,-1 1 0-16,2-1 128 0,0-1-128 0,-2-2 0 0,0 0 0 0,2 0 0 16,-1 0 0-16,2-2 0 0,-1-2 0 0,0-1 144 15,2 0-144-15,-1 3 0 0,2 1 128 0,-2-1-128 16,-1-5 0-16,1 3 0 0,1 2 128 0,0 0-128 16,0-1 0-16,2 0 0 0,0 1 0 0,1 2 0 15,-2 2 0-15,1-2 0 0,-2-2 0 0,0 0 0 16,2-1 0-16,-2 2 0 0,-2 3 128 0,2-3-128 15,0-5 0-15,-1 0 0 0,0-2 0 0,0 1 0 16,-2 0 128-16,2 2-128 0,1 0 0 0,-1 3 0 16,0 1 0-16,0-1 0 0,3-1 0 0,-2 0 0 15,0 0 0-15,2-1 0 0,-3 0 128 0,2-1-128 16,3-2 0-16,-1 2 0 0,0 0 0 0,0 2 0 16,1-2 0-16,1-1 0 0,-1 0 128 0,1 2-128 15,-2-1 0-15,-1 2 0 0,0 0 0 0,-1 1 0 0,-1-1 0 0,2-1 0 16,-2-1 128-16,-2 0-128 0,1-3 0 0,-1 2 0 15,0-1 0-15,1 1 160 0,-4-2-160 0,2 0 128 16,0 2-128-16,0 0 0 0,0 2 144 0,2 1-144 16,0 2 128-16,-2 0-128 0,-2 0 160 0,2-1-160 15,2-1 144-15,-1-1-144 0,0-1 128 0,0 1-128 16,0 2 0-16,-1 0 128 0,-1-1-128 0,0 1 0 16,0 1 144-16,-1 3-144 0,2-3 160 0,-4 2-160 15,2 2 160-15,-3 2-160 0,-1 2 160 0,1 2-160 16,-1 0 160-16,0 0-160 0,-2 3 160 0,-1 2-160 15,-2 7 176-15,0 0-176 0,0 0 192 0,0 0-192 16,0 0 0-16,0 0 0 0,0 0-160 0,0 0 160 16,0 0-1792-16,-2 13-224 0,-4 6-48 15,3 0-15088-15</inkml:trace>
  <inkml:trace contextRef="#ctx0" brushRef="#br3" timeOffset="136460.54">15100 8089 9375 0,'0'0'416'0,"0"0"96"0,0 0-512 0,0 0 0 15,-7 3 0-15,7-3 0 0,-8 3 512 0,8-3 0 16,-7 5 0-16,7-5 0 0,-6 5-64 0,6-5 0 15,-8 4 0-15,8-4 0 0,0 0 160 0,0 0 32 16,-7 2 0-16,7-2 0 0,0 0-32 0,0 0 0 16,-3 8 0-16,3-8 0 0,0 0 16 0,0 0 0 15,0 0 0-15,0 0 0 0,0 0-48 0,8 6 0 16,-1-2 0-16,-7-4 0 0,0 0-16 0,10 0-16 16,1 0 0-16,0 2 0 0,-1-2 0 0,1-2 0 15,0 1 0-15,2 0 0 0,-2 0-96 0,3 1-32 16,0-4 0-16,1 1 0 0,1 0-64 0,-1 0-16 0,1-1 0 15,0 1 0-15,1 0-48 0,2-2-16 0,1 3 0 16,2-2 0-16,0-3-16 0,0 0-16 0,1-1 0 0,-1-1 0 16,2 2 16-16,-2 2 16 0,3-3 0 0,-3-1 0 15,2-1-48-15,-3-1-16 0,0 3 0 0,1-2 0 16,-3-1 0-16,2-1 0 0,1-2 0 0,-4 3 0 16,1-1 64-16,-1 1 16 0,4-1 0 0,-1-1 0 15,-2-2-80-15,2 1-16 0,0 0 0 0,-3 0 0 16,0-1-48-16,2 1-16 0,-1 0 0 0,0 0 0 15,1 1 16-15,1 2 0 0,-3-2 0 0,-1-1 0 16,1-3 0-16,-1 2 0 0,0 0 0 0,1 0 0 16,0 2-16-16,0 0-128 0,-2 0 192 0,2 1-64 15,-2 1-128-15,2 0 0 0,-1 0 144 0,0 0-144 0,2-3 0 0,-2 1 144 16,1 0-144-16,1 0 0 0,2 1 192 0,-3 1-64 16,0-1 0-16,1 0-128 0,-1-1 224 0,3 1-64 15,-2-3-16-15,1 2 0 0,-3 1-16 0,1 1-128 16,1-1 192-16,-3-1-64 0,1 1-128 0,-2 0 160 15,2-1-160-15,-1 0 160 0,1 0-32 0,-1-3-128 16,-1 1 192-16,2 1-64 0,1 3-128 0,-1-4 0 16,1-2 0-16,-1 1 0 0,-1 4 0 0,-1 1 0 15,1 0 0-15,0-1 128 0,1-2-128 0,0-1 192 16,0 2-192-16,-1 2 192 0,0 0-48 0,-1 0 0 16,0-1 0-16,1-1 0 0,0 1-16 0,0-1 0 15,-2-1 0-15,0 0 0 0,1 1-128 0,-1 0 160 16,1 0-160-16,-2-3 160 0,0 1-160 0,1-1 0 15,0 1 144-15,0 0-144 0,1-1 128 0,-1 1-128 0,0-1 160 0,2 2-160 16,-2-4 160-16,0 3-160 0,-3 0 160 0,4 1-160 16,1-1 128-16,3 0-128 0,-3-1 0 0,2 1 144 15,0 1-144-15,-2-1 0 0,-1 2 144 0,2-1-144 16,-2-3 0-16,1 0 144 0,-1-1-144 0,1 2 0 16,-1 1 144-16,-2 1-144 0,-1-1 0 0,1-2 144 15,-3 1-144-15,2-3 0 0,1-1 0 0,0 0 128 16,-4-1-128-16,2 2 0 0,1 1 0 0,-2 0 128 15,1 1-128-15,-2-1 0 0,1-1 0 0,1 3 128 16,0 1-128-16,3-1 128 0,-6 0-128 0,3 0 128 16,1 0-128-16,-3-1 0 0,-1 1 0 0,1-1 0 15,1 1 0-15,2-3 0 0,-3 0 0 0,0 1 0 16,1 0 0-16,-1 2 0 0,1-2 0 0,0-1 128 0,1-2-128 16,-1 0 192-16,-2 3-192 0,1-1 192 0,2 0-192 0,-3 3 0 15,1-2 0-15,-1 1 0 0,0-3 0 0,1 0 0 16,-2 0 0-16,2 3 0 0,-1 1 128 0,1 1 0 15,-1-1 0-15,0 1 0 0,0-1-128 0,2-1 0 16,-3-1-160-16,2 1 160 0,-3-3 0 0,3 2 0 16,-1-1 0-16,1-2 0 0,-2-1 0 0,1 2 0 15,2 2 0-15,-2-4 0 0,-1 0 0 0,1 0 0 16,0 0 0-16,-1 3 0 0,1 2 0 0,1 1 0 16,0-1 0-16,1-1 0 0,-2-1 128 0,3-1-128 15,-1 1 0-15,0 0 0 0,-3-1 192 0,3 2-64 16,0 0 0-16,1-1-128 0,-1-3 0 0,-1-2 0 15,0 0 0-15,1 3 0 0,-1 2 0 0,0-1 0 0,0-3 0 0,-1 2 0 16,0 0 0-16,0 1 0 0,-1-1 0 0,1 2 0 16,0-3 192-16,0 3-192 0,0-1 192 0,0 0-192 15,0 0 128-15,1 0-128 0,-2 1 0 0,2-2 0 16,0-1 0-16,-1-4 0 0,1 1 0 0,-2 0 0 16,1 2 0-16,-3-1 0 0,2-1 0 0,1 0 0 15,-2 0 0-15,1-3 0 0,-1 2 0 0,2 1 0 16,-1 3 128-16,0-3-128 0,-3 3 0 0,1-1 0 15,3-3 160-15,-2-1-160 0,2 0 128 0,-1-3-128 16,0-1 128-16,0 3-128 0,2-3 128 0,-1 1-128 16,1 2 128-16,-1-1-128 0,1 2 128 0,1-1-128 15,-2 0 0-15,0-1 128 0,2 0-128 0,0 2 0 0,-1-1 128 16,3 1-128-16,0-8 128 0,-1 3-128 0,-6 2 0 16,2 0 0-16,2 1 0 0,1-1 0 0,-1-1 128 15,1 4-128-15,0 1 128 0,-1 2-128 0,1 0 128 0,-2 0-128 16,0 3 128-16,-2-1-128 0,3 0 0 0,-2 1 0 15,2 1 0-15,-1 4 0 0,-1-2 0 0,-2 3 0 16,4-1 0-16,-2 1 0 0,2-3 0 0,-3 3 0 16,4 2 0-16,-3 2 0 0,2-1 0 0,-4 3 0 15,1 2 0-15,0 2 0 0,-6 5-144 0,7-6-16 16,-1 0 0-16,-6 6 0 16,0 0-320-16,0 0-64 0,7 4-16 0,-7-4 0 15,0 0-1360-15,5 11-256 0,-1 4-64 0,-3 3-9168 16,-1 2-1840-16</inkml:trace>
  <inkml:trace contextRef="#ctx0" brushRef="#br3" timeOffset="138387.11">16567 8177 2751 0,'0'0'128'0,"0"0"16"0,0 0-144 0,0 0 0 16,-8 5 0-16,8-5 0 0,-9 3 1440 0,9-3 256 0,-9 5 48 0,2-2 16 16,-1-1-1072-16,0 0-224 0,0 0-32 0,1 2-16 15,-1 1 128-15,1 0 32 0,1 0 0 0,6-5 0 16,-7 3-160-16,-2 1-32 0,3 0 0 0,-2 1 0 16,3-2-176-16,5-3-32 0,0 0-16 0,0 0 0 15,-9 2-160-15,9-2 192 0,-8 2-192 0,8-2 192 16,0 0 0-16,-8-1 0 0,8 1 0 0,-6 1 0 15,6-1 0-15,-9 0 16 0,2 2 0 0,7-2 0 16,-8-1 48-16,2-1 0 0,1-1 0 0,5 3 0 16,0 0 128-16,-8 2 16 0,4-4 16 0,4 2 0 15,0 0-32-15,0 0 0 0,-9 3 0 0,9-3 0 16,0 0-48-16,0 0-16 0,0 0 0 0,0 0 0 16,0 0 80-16,0 0 16 0,0 0 0 0,0 0 0 15,0 0 64-15,0 0 16 0,0 0 0 0,11 1 0 0,-1 1-96 0,0 1-16 16,-1-3 0-16,2 0 0 0,-1 0-64 0,0 0-32 15,0-3 0-15,1 2 0 0,1 1-32 0,0-1-16 16,-2-1 0-16,2 2 0 0,3 0-16 0,-2 0 0 16,0 1 0-16,1-2 0 0,-2-2-32 0,3 1 0 15,0-1 0-15,1 2 0 0,-2 1 16 0,2-1 0 16,2-1 0-16,2 0 0 0,-3-2 48 0,2 0 16 16,-1 1 0-16,0-1 0 0,3 0-64 0,1-3-16 15,0 1 0-15,-2-1 0 0,1 4 0 0,1-1-16 16,-1-3 0-16,-1-1 0 0,-3-1-16 0,3 1 0 15,-2-1 0-15,0 0 0 0,2 4 16 0,1-1 0 16,-3 1 0-16,3-3 0 0,2-3-32 0,-2 0 0 16,-2 1 0-16,4 0 0 0,2 1 32 0,0 0 0 0,1-2 0 15,0 0 0-15,1-1-48 0,0 0 0 0,0 1 0 0,-4 0 0 16,2 0-128-16,-1 1 160 0,-1 2-160 16,-2-3 160-16,2-3-32 0,-1 0-128 0,3-2 192 0,-1 0-64 15,1 3-128-15,1-2 128 0,-3-4-128 0,2 2 128 16,-1 1-128-16,4-1 160 0,0 2-160 0,1-3 160 15,-4-3-32-15,2 1 0 0,-1-1 0 0,-3 1 0 16,1 2 0-16,-3 1-128 0,2-2 192 0,-2 0-64 16,0-1 0-16,1 2 0 0,1-2 0 0,2 0 0 15,-1 0 16-15,1 1 0 0,1-1 0 0,-1 0 0 16,0 0-16-16,-1 0-128 0,-1-1 192 0,0-1-64 16,0-2-128-16,-1 1 160 0,0 1-160 0,0 0 160 15,0 1-160-15,-2 1 160 0,0 1-160 0,2 0 160 0,-1-3-160 16,1 0 0-16,1 3 0 0,0 1 128 0,0-2-128 0,0 0 128 15,-1 0-128-15,0-1 128 0,0-1-128 0,0-1 160 16,4-1-160-16,-4 2 160 0,1 3-160 0,-2-1 128 16,-2-2-128-16,3-1 128 0,-3-1-128 0,2 0 192 15,-1 1-192-15,0 0 192 0,1 0-192 0,-2 0 160 16,2-1-160-16,-1 1 160 0,5-1-160 0,-4 1 160 16,0-1-160-16,0 0 160 0,2-1-160 0,1-1 0 15,-1-4 144-15,1 5-144 0,-2 3 128 0,1-2-128 16,-2-6 128-16,-2 4-128 0,0-1 128 0,0 1-128 15,-1 1 128-15,-1-2-128 0,-1-1 128 0,1-1-128 16,-1-1 128-16,1 1-128 0,-1-1 0 0,4-1 144 16,-1 0-144-16,2 1 0 0,0-3 128 0,-3 2-128 15,-2 0 0-15,1-2 0 0,5 0 128 0,-1 1-128 0,-3 0 0 0,0 1 0 16,1-1 0-16,0 2 0 0,-2-2 128 0,0 0-128 16,1 0 0-16,-2-1 160 0,1 0-160 0,-1-4 128 15,0 1-128-15,0 2 0 0,0 2 0 0,0 2 0 16,-2-2 0-16,3 1 0 0,-1-2 128 0,2-1-128 15,0-4 0-15,1 1 0 0,0 0 0 0,1-1 128 16,-1 0-128-16,0 1 192 0,-1 2-192 0,3-1 192 16,-1 1-192-16,0-1 0 0,-3 1 0 0,2-1 0 15,1-4 0-15,-1 2 0 0,-1-2 0 0,-1 1 0 16,-1-2 0-16,2 1 0 0,-2 0 0 0,1 1 0 16,-1 3 0-16,0 0 0 0,-1-3 0 0,-1-1 0 15,2 1 0-15,0-1 128 0,1 3-128 0,-1-1 0 16,-2 0 0-16,3 1 128 0,1-1-128 0,-3 6 0 0,-4 1 128 0,0 0-128 15,1-2 0-15,-3 1 128 0,2 1-128 0,0 1 160 16,-2 0-160-16,1 2 160 0,-3 1-160 0,2 1 0 16,2 1 144-16,-4 2-144 0,-1 2 144 0,0-1-144 15,-1 3 192-15,3 0-192 0,-3 0 0 0,1 0 0 16,-1 2 0-16,2 2 0 0,-3 2 0 0,1 0 0 16,-2 2 0-16,2 0 0 0,-2 0 0 0,1 1 0 15,-3 0 0-15,3 2 0 0,0-1 0 0,2 3 0 16,-6 6 0-16,2-6 0 0,-2 6-160 0,3-5 160 15,0 0-160-15,-3 5 160 16,0 0-1248-16,0 0-160 0,8 0-16 0,-8 0-16 16,6 6-1744-16,-3 4-336 0</inkml:trace>
  <inkml:trace contextRef="#ctx0" brushRef="#br4" timeOffset="145268.79">6237 8471 11967 0,'-7'0'1072'0,"-2"0"-864"0,0-2-208 0,1 0 0 15,0 1 1920-15,8 1 320 0,-7 3 80 0,7-3 16 16,0 0-1456-16,0 0-304 0,0 0-48 0,-5 7-16 16,5-7-192-16,0 0-64 0,0 0 0 0,1 8 0 15,-1-8 128-15,7 10 32 0,3-2 0 0,0-1 0 16,3-3 96-16,2 1 32 0,-1 1 0 0,2-1 0 16,4-2 32-16,2 1 16 0,-4-1 0 0,4 1 0 15,1-2-32-15,0 0-16 0,2 2 0 0,3 0 0 16,-2-1-128-16,2-1-32 0,-1-2 0 0,2 2 0 0,2 2 0 0,1-2 0 15,2 0 0-15,2-1 0 0,2-1-48 0,1 0-16 16,-1 0 0-16,1-1 0 0,-1-1-96 0,0 1-32 16,0 0 0-16,-1 0 0 0,0-2-64 0,4 3 0 15,1 0-128-15,-2-2 192 0,0 0-192 0,2 0 144 16,-3 0-144-16,2-1 128 0,-3-1-128 0,0 3 0 16,-3 0 0-16,0 1 128 0,3 0 0 0,-3 1-128 15,1 0 192-15,2-2-64 0,0-1-128 0,1 0 192 16,0 2-192-16,1-2 192 0,-2 0-48 0,0 0 0 15,-3 0 0-15,1 0 0 0,2 1 80 0,-1-1 16 16,1 0 0-16,2-1 0 0,1 0 32 0,-2-1 16 16,0 0 0-16,2 0 0 0,-4-1-64 0,0 1-16 15,0 0 0-15,-1 2 0 0,2 2-80 0,0-1 0 0,3 0-128 16,-3 0 192-16,2 0-192 0,-1 0 0 0,0-1 128 0,-1-2-128 16,1 2 0-16,-2 0 0 0,1 0 0 0,-3-1 0 15,3 1 128-15,2 1-128 0,3-3 0 16,-1 2 0-16,0-1 128 0,0 1-128 0,1 0 0 0,-3 0 0 15,-1 2 160-15,-1 0-160 0,0-2 160 0,0 0-160 16,2 0 144-16,1 1-144 0,0 0 128 0,4 0-128 16,3 0 128-16,1 1-128 0,-5 0 128 0,0-1-128 15,0-3 0-15,-3 3 0 0,2-1 128 0,4 2-128 16,1-1 0-16,1 0 0 0,2 1 0 0,-5 1 0 16,0 0 0-16,0-1 0 0,-5-1 128 0,3 2-128 15,1 1 0-15,3 1 0 0,-3-2 0 0,1 1 128 16,0-2-128-16,1 0 0 0,-2 1 144 0,0 0-144 15,-1-1 0-15,3 1 0 0,0 0 0 0,4-1 128 0,0 0-128 0,1 0 0 16,-1 0 0-16,0 0 0 0,-3 0 0 0,-1 1 0 16,3 2 0-16,-2-1 128 0,4-1-128 0,0-1 0 15,-1 0 0-15,1 1 128 0,-1 1-128 0,-1 0 0 16,-4 1 0-16,3-1 0 0,0-1 0 0,3 0 128 16,1 1-128-16,1-2 0 0,0 1 0 0,-4 0 128 15,-1 0-128-15,-1 2 0 0,-1-1 0 0,4 0 0 16,1 4 0-16,1-6 0 0,2 0 0 0,-1-3 128 15,-2 6-128-15,-2-3 0 0,-3-4 0 0,2 3 0 16,4 1 0-16,1 0 128 0,3 1-128 0,-1 0 0 16,0 2 0-16,-1-3 0 0,-5-3 176 0,2 3-48 15,3 3 0-15,0-3 0 0,0-3-128 0,0 3 0 16,-1 3-160-16,-2-3 160 0,-1-3 0 0,-3 3 0 0,2 3 0 0,3-3 0 16,3 0 0-16,1 0 0 0,-3 0 0 0,1 1 0 15,-2-1 128-15,1 1-128 0,-3 0 0 0,2 0 0 16,-1 0 0-16,2 1 0 0,1-1 0 0,1-1 0 15,-2-1 0-15,-2 1 0 0,1 1 0 0,-2 0 0 16,3 1 128-16,1-2-128 0,3-2 0 0,-2 4 0 16,-1 2 0-16,-3-3 0 0,-3-1 0 0,3 1 0 15,0 0 192-15,3 1-192 0,2 0 192 0,0-1-192 16,-1-1 192-16,-4 0-192 0,-3 0 192 0,3 1-192 16,-2 1 144-16,1-1-144 0,4-2 0 0,-1 2 144 15,1 2-144-15,-2-2 0 0,-3-1 0 0,-2 0 0 16,0 2 0-16,1-1 128 0,1 0-128 0,1 1 0 15,-2-2 128-15,2 0-128 0,0-1 0 0,-2 1 128 16,-4 0-128-16,0 2 128 0,-1 0-128 0,3-1 128 0,1-1-128 0,3 1 128 16,4 2-128-16,-4-1 128 0,0-4-128 0,-2 2 128 15,-2 0-128-15,-1 0 128 0,0 3-128 0,1-2 0 16,1-1 0-16,2-1 0 0,2-2 144 0,0 3-144 16,-5 0 160-16,-1 0-160 0,-2 0 176 0,1 0-176 15,6 0 192-15,0 2-192 0,4 0 176 0,-3-1-176 16,0-1 160-16,-2-1-160 0,-3 0 128 0,-1 1-128 15,1 0 0-15,0 1 0 0,2 0 128 0,0-1-128 16,2 0 0-16,1 0 144 0,-4 0-144 0,-1 2 0 16,-2-1 0-16,2 1 128 0,-2-2-128 0,1 0 0 15,0 1 144-15,3-1-144 0,-1-1 0 0,0-1 144 16,-1 1-144-16,-2 2 0 0,-1 2 144 0,-3-2-144 0,5-1 0 16,-1-1 144-16,0 0-144 0,3-1 0 0,3 2 0 15,-3 0 0-15,-2-1 0 0,1 0 128 0,-2 0-128 16,1 0 0-16,0 1 0 0,1 0 128 0,3-1-128 0,-1 0 0 15,1-1 160-15,-2 1-160 0,-2-1 192 0,0 1-192 16,-5 0 0-16,3 0 0 0,4 0 0 0,-1-1 0 16,0 0 0-16,2-1 0 0,-1 2 128 0,-1-2-128 15,0 2 0-15,-5 0 0 0,-1 0 128 0,2 0-128 16,2-2 0-16,1 2 0 0,1 1 0 0,1-2 0 16,3 0 0-16,-3 0 0 0,-3 0 0 0,0-1 0 15,-3 2 0-15,1 0 0 0,0 0 0 0,3 0 0 16,-1-1 128-16,0 0-128 0,1-2 0 0,-2 2 0 15,-2 1 0-15,0-1 0 0,0 0 128 0,-3-1-128 16,2 1 0-16,4-1 0 0,1 1 0 0,1 1 0 16,-2-2 0-16,-2 1 0 0,-3 0 0 0,1 1 0 0,0 0 0 0,-2 1 0 15,0-2 0-15,3 0 0 0,2 0 0 0,-1 0 0 16,-2-1 0-16,2 1 0 0,1 0 0 0,0 1 0 16,-4-2 0-16,-2 1 0 0,0 1 0 0,-1-1 0 15,2-3 0-15,1 3 0 0,3 0 0 0,-1 0 0 16,3-1 0-16,-2 2 0 0,-2 0 0 0,-5 1 0 15,-1-1 0-15,0 0 0 0,-2 0 0 0,3 0 0 16,2-1 0-16,2-1 0 0,-4 1 128 0,3 1-128 16,2 0 0-16,-1 1 0 0,0-1 0 0,-5 0 0 15,-1-3 128-15,0 2-128 0,0-1 0 0,-1 2 128 16,1 0-128-16,1 0 0 0,4 1 0 0,-2-1 0 0,3-1 0 16,-2 1 0-16,2 0 0 0,-4 1 0 0,-1 2 0 15,-2-3 0-15,0-2 0 0,-4 0 160 0,2 1-160 0,3 0 128 16,1 1-128-16,0 0 0 0,-1 0 144 0,2 0-144 15,-1 0 0-15,0 2 144 0,-1 1-144 0,1-2 0 16,-2-1 128-16,-2 1-128 0,-1 1 0 0,0-2 0 16,1 0 0-16,0 0 0 0,1 0 0 0,3-1 0 15,3 1 128-15,-2-1-128 0,-1 1 0 0,-2 1 0 16,-1 0 0-16,-1 1 0 0,-2-2 128 0,-1 1-128 16,0 0 0-16,-3 1 128 0,1 1-128 0,2-1 0 15,0-2 128-15,-1 1-128 0,0 0 0 0,-2 1 0 16,-5 0 144-16,5-1-144 0,1-1 0 0,-2 1 144 15,-3 2-144-15,0-1 0 0,-3 0 0 0,0 0 128 16,-2 0-128-16,-1 0 128 0,-1 0-128 0,0 1 128 0,-1-2-128 16,-3 2 128-16,-1-1-128 0,-1 1 128 0,3 0-128 0,-1 0 0 15,-1 0 144-15,-1 0-144 0,-8-2 0 0,7 2 0 16,-7-2 0-16,8 2 0 0,-8-2 0 0,8 2 128 16,-8-2-128-16,8 3 0 0,-8-3 128 0,0 0-128 15,7 1 128-15,-7-1-128 0,0 0 0 0,0 0 0 16,0 0 0-16,0 0 0 0,0 0 0 0,0 0 0 15,0 0-144-15,0 0 144 0,0 0-352 0,0 0 0 16,-7 3 0-16,-3-1 0 16,-4-2-1424-16,-3 2-272 0,-6 1-64 0,-8-1-17760 0</inkml:trace>
  <inkml:trace contextRef="#ctx0" brushRef="#br4" timeOffset="147162.43">6411 8537 11967 0,'-11'-6'528'0,"11"6"112"0,-6-5-512 0,0 2-128 0,-2 0 0 0,8 3 0 16,0 0 1904-16,0 0 336 0,0 0 80 0,0 0 16 15,0 0-1440-15,0 0-304 0,0 0-48 0,0 0-16 16,0 0 16-16,0 0 0 0,14-2 0 0,-1 2 0 16,1 0 80-16,2 0 16 0,-1-1 0 0,4 1 0 0,2 0-144 0,3 0-32 15,0-2 0-15,5 0 0 0,4-1 48 16,4 0 16-16,4 2 0 0,4 0 0 0,3-2-64 0,3 0-16 16,-3-2 0-16,4 2 0 0,-2 1-160 0,3 0-32 15,1-3-16-15,3 3 0 0,2 0 48 0,1 1 16 16,0 1 0-16,-2 0 0 0,-2 0-48 0,2 0 0 15,4-1 0-15,3 2 0 0,2 0 0 0,1 1-16 16,-4 0 0-16,2-2 0 0,1-2-16 0,3 1 0 16,5-1 0-16,0 1 0 0,-5 1-16 0,3 1 0 15,-2-1 0-15,4 0 0 0,2 0-32 0,0 0-16 16,-2 1 0-16,0-1 0 0,1 0-32 0,3-1 0 16,3 0 0-16,1 1 0 0,-5 0 0 0,1 0 0 15,3-2 0-15,0 2 0 0,4 0 80 0,-4 0 16 16,-1 2 0-16,1-2 0 0,3-2-16 0,2 2 0 15,3 2 0-15,-5-1 0 0,-2 0-16 0,1 0-16 0,3-1 0 0,-2 0 0 16,-1 0-48-16,1 0 0 0,5 0 0 0,0 0 0 16,2 0 32-16,-4 1 0 0,-1-1 0 0,3 1 0 15,2-3-160-15,1 0 0 0,-2-1 0 0,-2 1 0 16,2-1 144-16,4 1-144 0,3 0 160 0,-4-1-160 16,-1 1 128-16,1 1-128 0,7 0 0 0,-4 0 144 15,-4 0-144-15,1-3 160 0,7 1-160 0,-1 1 160 16,-1 1-160-16,3-1 0 0,-3-1 144 0,3 0-144 15,-2-1 0-15,0-1 0 0,-1 1 0 0,4 0 128 16,6 0-128-16,-4 1 0 0,-4 0 0 0,4 2 0 16,2-4 0-16,-4 2 144 0,-2-2-144 0,4 0 0 0,1 2 128 15,-2 0-128-15,-1 1 0 0,2 1 0 0,3-1 0 0,-4 0 128 16,1 0-128-16,2-1 0 0,1-1 128 0,-1 1-128 16,-2 0 0-16,1 0 0 0,-1 1 144 0,0 0-144 15,1 1 0-15,-4 0 144 0,-3-2-144 16,4 1 160-16,5 2-160 0,-5 0 160 0,-6 0-160 0,4 0 160 15,6-1-160-15,-3 1 160 0,-7 1-160 0,4-1 0 16,2-1 0-16,2 1 0 0,-1 0 0 0,1-1 0 16,-4-2 128-16,2 0-128 0,4 3 0 0,-5-1 0 15,-1-1 0-15,2 1 0 0,1 0 128 0,-4 0-128 16,-5 0 0-16,4 0 128 0,3 1 32 0,-3 1 0 16,-4-3 0-16,2 2 0 0,1 0-160 0,-1 3 0 15,2 0 144-15,-4-1-144 0,0-2 0 0,1 1 128 16,5 2-128-16,-7 0 0 0,-7-1 0 0,4 0 128 15,5 1-128-15,1-1 0 0,-3 1 0 0,0 0 0 0,-3 0 0 0,2 0 128 16,-1 0-128-16,-4 2 0 0,0-1 0 0,0 0 0 16,0 0 0-16,-1-1 0 0,-3 2 0 0,-1 0 0 15,-2-2 0-15,2 2 0 0,4-2 0 0,0 0 0 16,-5 0 0-16,0 1 0 0,0-1 0 0,0 1 0 16,2 1 0-16,-4 0 128 0,-7-1-128 0,1-1 0 15,1-1 144-15,3 1-144 0,1 1 192 0,-4-2-192 16,-6 2 0-16,3 3 0 0,0 0 0 0,1-3 0 15,4-2 0-15,-3 0 0 0,-6 1 0 0,-1 0 0 16,1 1 0-16,1 1 0 0,0-1 0 0,0 2 0 16,-2-1 0-16,-3-1 0 0,-5 1 0 0,4-1 0 15,0 0 0-15,2-1 0 0,-1 0 0 0,-1 2 0 16,-2-1 144-16,-3 0-144 0,-1 2 0 0,3-2 144 0,0 1-144 0,-1-2 160 16,0 0-160-16,-4 3 160 0,-2 1-160 0,-2 0 0 15,-2-3 0-15,-1 1 128 0,4-1-128 0,-2 1 0 16,1-2 0-16,-4 0 128 0,-1 2-128 0,-5-1 0 15,-2 0 144-15,-5 1-144 0,-3-1 128 0,-2-3-128 16,0-2 128-16,-1 0-128 0,-3 4 128 0,-1-3-128 16,-2-1 160-16,-3 0-160 0,-3 1 0 0,-3-1-240 15,-3 1 32-15,-10 0 0 16,0 0-2032-16,0 0-416 0,-15 0-80 0</inkml:trace>
  <inkml:trace contextRef="#ctx0" brushRef="#br4" timeOffset="150330.36">6615 13928 24703 0,'0'0'1088'0,"0"0"240"0,0 0-1072 15,-2 11-256-15,0 0 0 0,4-1 0 0,-2-10 480 16,7 11 32-16,0 0 16 0,5-2 0 0,3-2 288 0,4-2 48 15,2 0 16-15,5-1 0 0,4-1-192 0,6 2-48 16,5-2 0-16,2 0 0 0,3-1-256 0,0 0-48 16,4-2-16-16,4-3 0 0,2 1-32 0,4-1-16 15,5 2 0-15,-1 0 0 0,-1 1 80 0,2 0 16 16,2 0 0-16,3-1 0 0,5-1 48 0,0 4 16 16,-2 0 0-16,1-1 0 0,-3-2-64 0,6 0-16 15,5 0 0-15,1-1 0 0,0 4-32 0,1-4-16 16,-3-1 0-16,5 2 0 0,2 4-96 0,-1 0-16 15,-5-5 0-15,6 2 0 0,1 2-16 0,1 1-16 16,-2 1 0-16,1 1 0 0,-4-5-160 0,5 1 128 16,1 2-128-16,-1 0 128 0,-6 1-128 0,5-2 160 0,5-2-160 0,1 3 160 15,0 2 0-15,-1-2 0 0,3-1 0 0,-2 0 0 16,-2 3-16-16,0-1 0 0,-2 0 0 0,3 0 0 16,1-1 16-16,1 0 0 0,-5 3 0 0,0-3 0 15,2-1-16-15,-1 2 0 0,2-1 0 0,-3 1 0 16,-6 0-144-16,6-1 128 0,2 0-128 0,0 3 128 15,-3-3-128-15,1 0 0 0,1 0 0 0,1 0 128 16,3 0-128-16,-5 0 0 0,-3 0 0 0,6 0 128 16,4 0-128-16,-3 2 160 0,-3-3-160 0,1 0 160 15,3 0-160-15,3 2 0 0,-4-1 0 0,-1 0 0 16,-3-1 0-16,5 1 0 0,4 0 0 0,-2 1 0 16,-6-3 0-16,3 2 0 0,2 0 128 0,-3-1-128 15,-2 0 0-15,3 0 0 0,3 1 0 0,-2 0 128 0,1 0-128 16,-3 1 0-16,-1-2 144 0,6 2-144 0,0-2 0 0,-2 1 0 15,-5-1 0-15,5 0 128 0,5 0-128 0,-4 1 0 16,-2-3 0-16,-2 2 128 0,1-1-128 0,3 0 0 16,-1 0 0-16,-2 0 0 0,-5-1 0 0,6 0 0 15,1 0 0-15,-1 1 0 0,-6-2 0 0,1 1 0 16,3 0 0-16,-1-1 128 0,1 0-128 0,-1 0 0 16,-2-2 0-16,4 3 0 0,3-2 0 0,-5 1 128 15,-6-1-128-15,2 0 0 0,4 1 0 0,0 0 0 16,0-1 0-16,-4 0 0 0,-1 0 0 0,2 0 0 15,2-1 0-15,-2 0 0 0,-10 0 0 0,3 1 0 16,3 0 0-16,0-3 128 0,-1 2-128 0,-3 0 0 0,-4-2 0 16,5 0 0-16,-1-1 0 0,3 2 0 0,0-1 0 0,-3 3 0 15,-4-2 0-15,5-1 0 0,2 0 0 0,-2-1 0 16,-1 0 0-16,0 0 0 0,-2 0 0 0,5-1 0 16,3 2 0-16,-1-2 0 0,-3-2 0 0,0 2 128 15,4-2-128-15,-4 2 0 0,0 2 0 0,-2-2 128 16,-4 0-128-16,4 1 0 0,0-2 0 0,1 2 0 15,-1-1 0-15,-2 1 0 0,-3-1 0 0,4 0 0 16,3-1 0-16,-1 4 0 0,-2 1 0 0,1-2 0 16,-2 1 0-16,2 0-128 0,4 0 128 0,-5 2 0 15,-6 0 0-15,2 1 0 0,4 1 0 0,0-1-128 16,1-4 128-16,-3 3 0 0,-6 1 0 0,2 0 0 16,2 1 0-16,1 0 0 0,0-1 0 0,-2 1 0 15,-4-1 0-15,0 1 0 0,-2 0 0 0,1 0-128 16,2-1 128-16,-3-1 0 0,-5 2 0 0,-2 2 0 0,-2-1 0 0,1 1 0 15,0 0 0-15,1-1 0 0,0 1 0 0,-5 2 0 16,-3-3 0-16,-4 1 0 0,-1 0 0 0,1 0 0 16,2 1 0-16,-3-1 0 0,-5 0 0 0,-2 0 0 15,1 1 0-15,-7 0-128 0,-3-3 128 0,-2 1 0 16,-1 1-144-16,-4-2 144 0,-1-2 0 0,-3 0-144 16,1-1 144-16,-3 1 0 0,-4 1 0 0,0 0 0 15,-2-1 0-15,-2 2 0 0,-3-1 0 0,0 0 0 16,-10 1 0-16,0 0-160 0,0 0 160 0,0 0-128 15,0 0 128-15,0 0-128 0,-10-2-48 0,-2 2 0 16,-2 2 0-16,-4-2 0 0,-1 0 0 0,-6 0 0 16,2-2 0-16,-5 0 0 0,-1 0 32 0,-5 0 0 15,-5-1 0-15,0-1 0 0,-6 1 144 0,-1 0-160 0,-1414-1 160 0,2815 2-160 16,-1408-1 160-16,-3 1 0 0,-1-2 0 0,-2 1-128 16,-7 0 128-16,-3-1 0 0,-2-1 0 0,0 1-128 15,0-1 128-15,-6 1 0 0,-6-1 0 0,-1 1-128 16,-1 0 128-16,-2 1 0 0,-1 1-144 0,-3 1 144 15,-5 0 0-15,3 0 0 0,1 0 0 0,-3-1 0 16,-5-1 0-16,2 0 0 0,4 1 0 0,-3 0 0 16,-3-1-144-16,-3 1 144 0,-2-1 0 0,0 3 0 15,-4 0 0-15,1 0 0 0,0 0 0 0,-1 0 0 16,-1 3 0-16,0-2 0 0,0-1 0 0,0 0 0 16,-1 3 0-16,-1-1 0 0,0-2 0 0,-1 1 0 15,0 0 0-15,-1-1 0 0,2 0 0 0,2 1 0 16,4-1 0-16,-4 0 0 0,-1 0 0 0,-1 0 0 0,3 0 0 0,-1-1 0 15,-5-2 0-15,3 2 0 0,0 2 0 0,-1-1 0 16,-2-1 0-16,2 1 0 0,3 0 0 0,-4 1 144 16,-4 0-144-16,-1-1 192 0,-2 0-192 0,0 0 0 15,-1 0-192-15,0 0 192 0,0 0 0 0,0 0 0 16,1-2 0-16,-2 0 0 0,-2 1 0 0,4 0 0 16,4-2 0-16,-3 2 0 0,-5 0 0 0,7 1 0 15,1 0 0-15,0 1 0 0,-4-3 0 0,4 3 0 16,1 1 0-16,-2 0 0 0,-3 0 0 0,6 1 0 15,5-5 0-15,-4 6 0 0,-3 1 0 0,7 0 0 16,3-3 0-16,-2 1 0 0,-4 2-144 0,4-1 144 16,5-2 0-16,-3 0 0 0,-1 1-128 0,3-1 128 15,1-1 0-15,0 1 0 0,-3-1 0 0,1-1 0 0,6 0 0 0,1 0 0 16,1 2 0-16,-3-1 0 0,-1-1 0 0,2 2 0 16,3-1 0-16,-4 2 0 0,-5 1 0 0,6 1 0 15,5-5 0-15,1 0 0 0,-4 3 0 0,2-1 0 16,1 0 0-16,-1 1 0 0,1-3 0 0,-2 2 0 15,-2 3 0-15,5-1 0 0,3-2 0 0,-2 0 0 16,0-2 0-16,-1 3 0 0,2 1 0 0,-1-3 0 16,1-3 0-16,-3 2 0 0,1 1 0 0,1-1 0 15,3-1 0-15,-2 1 0 0,-1-3 0 0,4 3 0 16,3 0 0-16,-5 0 0 0,-2-2 0 0,-1 2 0 16,3 2 0-16,4 1 0 0,3-3 0 0,0 0 0 15,-4 0 0-15,0 1 128 0,1 1-128 0,2 0 0 16,1 1 0-16,0 0 0 0,-3-3 0 0,3 4 0 0,4-2 0 15,2-1 0-15,-1-3 0 0,-3 1 0 0,2 1 0 0,2 0 0 16,2 0 0-16,0 0-160 0,-2-3 160 0,3 0-160 16,1 3 160-16,2 2-160 0,5 0 160 0,-2-2-160 15,1-1 160-15,3 0-160 0,-2 1 160 0,3 2-128 16,1 1 128-16,2-4-128 0,2-1 128 0,3 0-128 16,-3 0 128-16,4 1-128 0,1-4-64 0,1 3-16 15,-1 2 0-15,3 1 0 0,2 0 208 0,1-1-192 16,1-1 192-16,1 0-192 0,-3 0 192 0,4 1 0 15,2 1-160-15,2-1 160 0,-3 0-144 0,2 1 144 16,3 3-192-16,1-1 192 0,-1 0-256 0,1 0 48 16,0-2 16-16,0 2 0 0,0 1 32 0,3-1 16 15,1 1 0-15,0 0 0 0,-3 2 144 0,3 0-208 16,-1-3 80-16,7 0 128 0,-1-2-144 0,4 2 144 0,-1 0 0 16,2 0 0-16,2-3 0 0,2 2 0 0,0 0 0 0,2 0 0 15,4 0 0-15,2 0 0 0,1-2 0 0,3 1 0 16,8-1 0-16,0 0-128 0,0 0 128 0,0 0 0 15,0 0 0-15,0 0-128 0,14 1 128 0,4-1 0 16,0-2-144-16,5 0 144 0,2-1 0 0,5-1-144 16,3 2 144-16,6-6 0 0,3 1 0 0,4-1 0 15,5 4 0-15,3 0 0 0,5-1 0 0,3-2 0 16,-1-2 0-16,6 2 0 0,6 0 0 0,4-2 0 16,4-3 0-16,3 1 0 0,-3 1 0 0,7 2 0 15,6-2 0-15,-1 0 0 0,-3-1 0 0,5 1 128 16,3 2-128-16,2-1 0 0,3 1 0 0,0-2 0 0,-1 2 0 15,5 1 128-15,2 1-128 0,0-1 0 0,1 1 128 0,3 1-128 16,0 0 160-16,4 0-160 0,-4 0 128 0,6 0-128 16,1 1 0-16,3-2 144 0,0 2-144 0,2-1 0 15,-1-1 0-15,6 2 128 0,4 0-128 0,-1 2 0 16,-2 1 0-16,2-1 0 0,3 0 0 0,1-1 0 16,2 3 0-16,-5 0 0 0,-1 3 0 0,3-1 0 15,3-1 128-15,-4 1-128 0,-4 3 0 0,5-1 0 16,3 0 0-16,-1 2 0 0,-5 0 0 0,1 2 0 15,-1 1 0-15,3 0 128 0,3-3-128 0,-3 1 0 16,-3 1 0-16,-1-2 0 0,3 2 0 0,-2 0 0 16,-1-3 0-16,2 4 0 0,-2 0 0 0,1 1 0 15,0-3 0-15,-3 2 0 0,-4-1 0 0,3 1 0 16,3-2 0-16,-4 1 0 0,-5-1 0 0,2-2 0 16,3-2 0-16,-4 3 0 0,-2 1 0 0,2-1 0 15,1-1 0-15,3-1 0 0,-4-2 0 0,0 3 128 0,-2-1-128 0,-2-2 0 16,2 1 128-16,0 0-128 0,-1 0 0 0,0-3 128 15,3 0-128-15,-2 2 0 0,-5 1 0 0,7 0 0 16,2-3 0-16,-3 1 0 0,-4 0 0 0,3 0 0 16,5-1 0-16,-3 0 0 0,-4 0 0 0,2 0 0 15,2 2 0-15,-2 1 0 0,-5 0 128 0,1-1-128 16,3 0 0-16,-7 0 0 0,-3-1 0 0,5 4 128 16,0-1-128-16,-2-1 0 0,-9-3 0 0,6 3 128 15,1 2-128-15,-3-2 0 0,-9-1 0 0,5 0 0 16,5 0 0-16,-2 0 0 0,-4-1 0 0,2-1 0 15,1-1 0-15,-5 1 0 0,-2 5 128 0,0-3-128 16,1-3 0-16,-1 1 0 0,1-1 0 0,-2 1 128 0,0-3-128 16,1 1 0-16,2-1 0 0,-4 0 0 0,-4 1 0 15,4 0 0-15,6 1 128 0,-6-2-128 0,-9 0 144 0,3-2 0 16,4 1 0-16,2 0 0 0,-4 1 208 0,1-1 32 16,-4-1 16-16,2 2 0 0,3 4-80 0,-4-1 0 15,-6 0-16-15,3 0 0 0,2 0-144 0,-2 2-32 16,-3 1 0-16,-4-3 0 0,-4-5-128 0,3 3 0 15,2 1 0-15,-1 1 0 0,-10 0 0 0,-2 0 0 16,-5 0 128-16,-1 0-128 0,0 0 128 0,-2-1-128 16,-4 0 192-16,-6 1-64 0,-6 0-128 0,-3 0 0 15,-3-1 0-15,-6-2 0 0,-4 1 0 0,-2 1 0 16,-6 0 0-16,1 1 0 0,-4-3 0 0,-3 2 0 0,-3 2 0 16,-6-1 0-1,-7 0-384-15,0 0-64 0,0-5-16 0,0 5 0 16,-13 4-2032-16,-6 0-384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3:56.70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5290 9264 8639 0,'0'0'384'0,"0"0"64"0,0 0-448 0,0 0 0 16,-8 4 0-16,8-4 0 0,0 0 800 0,0 0 64 15,-7 3 16-15,7-3 0 0,-7-2-80 0,7 2-16 16,-5-1 0-16,5 1 0 0,0 0-160 0,0 0-48 16,-8-2 0-16,8 2 0 0,0 0-128 0,0 0-16 15,0 0-16-15,0 0 0 0,0 0 32 0,0 0 0 16,0 0 0-16,0 0 0 0,0 0 128 0,0 0 16 16,0 0 16-16,0 0 0 0,0 0 32 0,0 0 16 15,0 0 0-15,9 4 0 0,0-4-208 0,0-2-32 16,0-2-16-16,-1 2 0 0,0 1-176 0,0 1-32 15,-1 2-16-15,2-2 0 0,1-4 16 0,2 3 0 0,-2 1 0 16,1 0 0-16,0-3 16 0,-1 2 16 16,2 0 0-16,1 1 0 0,0 0 0 0,3 0 0 0,1 0 0 0,1-1 0 15,-2-2-64-15,1 2-16 0,1 3 0 0,-2-2 0 16,-1-1 0-16,3-2 0 0,-3-2 0 0,2 4 0 16,-1 2-16-16,2 0-128 0,1-1 192 0,-2 0-64 15,1-1 32-15,2 0 0 0,-2 0 0 0,3 0 0 16,2-1 32-16,-3-1 0 0,-1 0 0 0,4 2 0 15,1 1-48-15,0-2 0 0,0 1 0 0,0 0 0 16,0-2-144-16,0 2 128 0,-1 1-128 0,0 0 128 16,-2 0-128-16,1 1 160 0,-2 2-160 0,2-4 160 15,-1-3-160-15,1 2 192 0,1 1-192 0,0 0 192 16,1 1-64-16,-2 0 0 0,0-2 0 0,0 2 0 16,5 0 16-16,-2 0 0 0,0 0 0 0,2 0 0 0,-1 0-144 0,1 0 160 15,-3 0-160-15,-1 0 160 0,0-3-160 0,-1 6 160 16,1 0-160-16,0-3 160 0,2-3-160 0,0-3 192 15,1 4-192-15,0 1 192 0,-2 2-192 0,2 0 128 16,1 0-128-16,0-1 128 0,1-1-128 0,1 0 128 16,-1-2-128-16,-2 2 128 0,-3 1-128 0,1 0 192 15,-2 0-192-15,4 0 192 0,-4-2-192 0,3 1 160 16,-1 0-160-16,0 1 160 0,-1 0-160 0,2 0 192 16,0-4-192-16,0 2 192 0,2 2-192 0,1-1 128 15,-3-1-128-15,2 1 128 0,-1 0-128 0,2 0 0 16,-4 0 144-16,0-1-144 0,-1-3 0 0,1 3 144 15,1 0-144-15,-1 1 0 0,0-1 128 0,2-2-128 16,3 0 0-16,-3 1 0 0,-2 3 0 0,1 0 128 16,3-1-128-16,-1 0 0 0,-1-1 128 0,3 5-128 0,1 0 0 0,-2-2 0 15,-1-2 128-15,-1-1-128 0,0 0 0 0,3 0 0 16,-3 1 128-16,3-2-128 0,0-4 0 0,1 4 0 16,2 3 144-16,0 0-144 0,0-1 0 0,1 0 144 15,2-2-144-15,-3 3 0 0,0 1 0 0,-1-1 128 16,-1-4-128-16,1 2 128 0,1 0-128 0,0 0 128 15,1-3-128-15,-1 0 192 0,-1-3-192 0,2 2 192 16,1 3-192-16,1 1 0 0,-3 3 0 0,1-1 0 16,-1-2 0-16,0 0 0 0,-2 0 0 0,0-4 128 15,-1 2-128-15,2-1 0 0,1 1 0 0,0 1 0 16,-3 1 0-16,3-1 0 0,0 0 0 0,1 2 128 16,0 2-128-16,-1-3 0 0,-1-6 0 0,-1 5 0 15,-1 6 0-15,1-2 0 0,-1-3 128 0,1 0-128 16,0-1 0-16,1 0 0 0,-1 2 0 0,0-1 0 0,0-6 0 0,-1 5 0 15,0 1 0-15,2-1 128 0,1-1-128 0,-2 0 0 16,-2-3 0-16,0 5 0 0,-1 3 0 0,-1 0 0 16,-1-1 128-16,1 0-128 0,1-1 0 0,0 0 0 15,3 1 0-15,-3 0 0 0,-5-1 128 0,4 0-128 16,3-2 128-16,1 0-128 0,0 1 128 0,-4 0-128 16,2-2 0-16,-1 0 128 0,0 3-128 0,-1 1 0 15,-1 0 0-15,2-1 0 0,-3-1 0 0,2 0 0 16,1-2 128-16,-1 2-128 0,2-1 0 0,-2 0 0 15,-2 0 0-15,3 1 0 0,0-3 0 0,1 2 0 16,0 2 0-16,-1 0 0 0,-1-1 0 0,1 0 0 16,-2-1 128-16,0-1-128 0,3 1 0 0,-3 1 0 15,2 2 0-15,2 1 0 0,-3-2 0 0,1-3 0 0,-1 0 0 16,2 2 0-16,1 2 0 0,1-1 0 0,1-3 0 16,-2 2 128-16,-3 2-128 0,0-1 0 0,1 0 0 0,-2 0 0 15,-1-2 0-15,4 2 0 0,-5-1 0 0,3 1 0 16,3-1 0-16,1 1 0 0,-4 2 0 0,1-2 0 15,1-1 0-15,1 0 0 0,-1-2 0 0,0 3 0 16,0 5 0-16,0-3 0 0,-2 0 0 0,-3-2 0 16,1-3 0-16,1 2 0 0,-1 2 0 0,3 0 0 15,0 0 0-15,0 1 0 0,2 0 0 0,-1-1 0 16,1 0 0-16,2-1 0 0,-1-2 0 0,-2 3 0 16,2 3 0-16,0 1 0 0,-2-1 128 0,1-1-128 15,-1-2 0-15,2 0 0 0,0 2 0 0,-1 0 0 0,2-4 0 16,0 3 0-16,0 3 0 0,1-1 0 0,0-3 0 0,-2 0 0 15,2 1 0-15,0 1 0 0,1-1 0 0,-2 2 0 16,-1-1 0-16,-2-2 0 0,0-1 128 0,2 3-128 16,0 1 0-16,1 0 128 0,-1-1-128 0,3 0 0 15,3 0 0-15,2 0 128 0,-3-1-128 0,0 1 0 16,-1 2 0-16,0-2 0 0,1 0 0 0,1 0 0 16,-3-2 128-16,3 3-128 0,1 0 0 0,-2 0 0 15,2-3 0-15,0 1 0 0,-1-1 0 0,3-1 0 16,-2 1 0-16,-1 0 0 0,-2 0 0 0,0 2 128 15,-1 2-128-15,-1 0 0 0,0 2 0 0,2-3 0 16,2-1 0-16,0 0 0 0,-4-2 0 0,1 1 0 16,0 3 0-16,1-3 0 0,0-2 0 0,0 4 0 15,-2 0 0-15,-1 2 0 0,0-1 0 0,0-2 0 16,1 0 0-16,-2 2 0 0,0 2 0 0,1 0 0 0,0-3 128 16,1-2-128-16,-2 0 0 0,1-1 0 0,0 0 0 0,0 0 0 15,-4 0 0-15,1 1 0 0,-1-1 0 0,1 4 0 16,0-1 0-16,-1-3 0 0,-1-3 0 0,2 2 0 15,0 4 0-15,-1 1 0 0,-1 1 128 0,2-2-128 16,0-1 0-16,-1-2 0 0,2-2 0 0,-1 2 0 16,-2 2 0-16,0 0 0 0,-2 1 0 0,1-1 0 15,-3-1 0-15,3-1 128 0,-3-6-128 0,3 10 0 16,-2 3 0-16,2-3 0 0,0-5 0 0,1 1 0 16,-2 1 0-16,0 0 0 0,2 2 128 0,2-2-128 15,-3-3 0-15,0 2 0 0,1 3 0 0,-4 0 0 16,2-3 0-16,-2 1 0 0,0-1 128 0,1 2-128 15,-1 1 0-15,0 0 128 0,0-1-128 0,1-4 128 0,0-1-128 0,0 1 0 16,2 1 0-16,-2 1 128 0,-1 2-128 0,2 0 0 16,2-2 0-16,-2 2 0 0,-2-2 0 0,0 0 128 15,-1-2-128-15,1 6 0 0,-4-1 128 0,1 0-128 16,-2-2 0-16,1 0 128 0,-1 2-128 0,2-2 0 16,-1 2 144-16,-1-4-144 0,2-2 0 0,0 1 128 15,2 5-128-15,-3-3 0 0,2 0 0 0,-1 0 0 16,-2-1 0-16,2 1 128 0,0 5-128 0,0-1 0 15,-2 0 0-15,2-1 0 0,1 1 0 0,-3 0 0 16,1-2 0-16,-1 0 0 0,1-2 0 0,0 1 0 16,1 0 0-16,-2 3 0 0,1-2 0 0,0 0 0 15,1-2 0-15,2 1 128 0,-5 2-128 0,3-1 0 16,2-5 0-16,1 6 0 0,-2 2 0 0,1-2 0 16,1 1 0-16,1-2 128 0,-1-2-128 0,1 1 0 15,2 4 0-15,-1-2 0 0,1 0 0 0,-2 0 0 0,-1-1 0 0,0-2 0 16,0 0 0-16,-3 0 0 0,1 2 0 0,2 1 128 15,-1-2-128-15,1 1 0 0,1 0 0 0,0-1 0 16,0-2 0-16,1 1 0 0,0 1 0 0,1 3 0 16,-2-1 0-16,2 0 0 0,1 1 0 0,-2-2 128 15,-1 0-128-15,1 0 0 0,-2-1 0 0,0 3 0 16,0-2 0-16,0 0 0 0,-1-3 0 0,1 1 0 16,-1 0 0-16,1 1 0 0,1 1 0 0,1-2 0 15,3-1 0-15,0 1 0 0,-1 1 0 0,0 0 0 16,0 0 160-16,0-1-32 0,-1-1-128 0,0 1 192 15,-1 3-192-15,1 0 0 0,-2 0 0 0,-1-1 0 0,0-5 0 0,0 0 0 16,-5 2 0-16,4 1 0 0,3 0 0 16,0 1 0-16,0-1 0 0,-2 1 0 0,0-1 0 0,-1 0 0 15,2 0 0-15,0 2 0 0,0 1 0 0,-1 2 0 16,0-2 0-16,0-1 0 0,-1-2 0 0,0 0 0 16,0 2 0-16,-4-2 0 0,2 0 0 0,0 2 0 15,-2-1 0-15,2 1 0 0,-3 0 0 0,2-2 0 16,0-2 0-16,0 0 0 0,1 3 0 0,1 1 0 15,-1 1 0-15,0-2 0 0,1-1 128 0,0 0-128 16,-4-1 0-16,3 1 0 0,-1 2 144 0,0 0-144 16,1-4 128-16,-1 4-128 0,-3 0 0 0,2 0 0 15,-3-2 128-15,1 1-128 0,0 3 0 0,-3-1 0 16,0-1 0-16,0-2 0 0,0-1 0 0,-2 1 0 0,1 0 0 16,1 0 0-16,0 0 0 0,-2 0 192 0,1-1-64 15,0 0 0-15,0-3-128 0,-1 3 0 0,0 2 0 0,0 0 0 16,0-2 0-16,1 0 0 0,-1 0 0 0,-1 1 0 15,1 0 0-15,-2 1 0 0,3 0 0 0,-2 0 0 16,-9-1 0-16,10-2 0 0,1 1 0 0,-1 0 0 16,-10 1 0-16,11 2 0 0,-1-3 0 0,-2 1 0 15,-8 0 0-15,11 2 0 0,0-1 0 0,-2 2 0 16,-1 0 0-16,0 0 0 0,-2 4 0 0,-6-7 0 16,9-4 0-16,-9 4 0 0,10 3 0 0,-10-3 0 15,10 0 0-15,-10 0 0 0,0 0 176 0,9 3-176 16,-1 0 256-16,-8-3-32 0,0 0-16 0,8 4 0 15,-8-4-208-15,0 0 0 0,9 4 0 0,-9-4 0 0,0 0 144 16,0 0-16-16,9 0 0 0,-9 0 0 0,0 0-128 0,0 0 0 16,7-4 0-16,-7 4 0 0,0 0 0 15,0 0 0-15,8-2 0 0,-8 2 0 0,0 0 0 0,0 0 0 16,0 0 0-16,0 0 128 0,0 0-128 0,0 0 0 16,7-2 0-16,-7 2 0 0,0 0 0 0,0 0 128 15,0 0-128-15,0 0 128 0,0 0-128 0,0 0 0 16,0 0 0-16,0 0 0 0,0 0 0 0,0 0-176 15,0 0 176-15,0 0-128 0,0 0 128 0,0 0 0 16,0 0 0-16,0 0-128 0,0 0-80 0,0 0-16 16,0 0 0-16,-9 2 0 15,1 0-1120-15,-2 0-208 0,1-2-48 0,1 1-10528 16,-1 2-2096-16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00.25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18779 9320 10367 0,'0'0'448'0,"0"0"112"0,0 0-560 0,-7-3 0 0,7 3 0 16,-7-2 0-16,7 2 480 0,-8 0-16 0,8 0 0 0,0 0 0 15,0 0 144-15,0 0 32 0,0 0 0 0,0 0 0 16,-7-2 0-16,7 2 16 0,0 0 0 0,0 0 0 16,0 0-160-16,0 0-48 0,0 0 0 0,0 0 0 15,0 0 0-15,0 0 0 0,0 0 0 0,0 0 0 16,0 0 224-16,0 0 32 0,0 0 16 0,0 0 0 16,0 0-32-16,0 0-16 0,9 3 0 0,1-1 0 15,-1 0-80-15,-1 2-16 0,2-1 0 0,-1 0 0 16,0 1-192-16,2-2-32 0,0 1-16 0,0 1 0 15,0 2-80-15,0 3 0 0,1 2-16 0,2-2 0 16,1-3-32-16,1 2 0 0,2 3 0 0,-1 1 0 16,1-4 0-16,2 2 0 0,-1-2 0 0,0 3 0 15,-2 1 816-15,0 2 176 0,3 1 16 0,-1-2 16 16,2-2-1616-16,0 1-336 0,-4 1-64 0,1 0-16 0,-2 0 800 0,1 2 0 16,-2 1 0-16,1-3 144 0,-2-1 32 0,0-2 0 15,0-1 0-15,0 2 0 0,-2 1 64 0,1 1 16 16,-1-1 0-16,1-1 0 0,0-2 0 0,-2 2 0 15,2 1 0-15,0 0 0 0,0-1-256 0,1 0 0 16,2 0 128-16,-3 0-128 0,-1 1 128 0,2-1 0 16,3-2-128-16,-2 2 192 0,-3 2-48 0,0-1-16 15,2-2 0-15,1 1 0 0,1 1 0 0,0-1 0 16,-3-2 0-16,1 1 0 0,2 0 16 0,-2 1 0 16,-3 1 0-16,2-1 0 0,0-1 16 0,1 0 0 15,-2 0 0-15,0 1 0 0,0 0 0 0,0 1 0 16,-1-1 0-16,2 0 0 0,-3 0 0 0,1 0 0 0,1 0 0 0,-2-2 0 15,2-2-160-15,0 2 0 0,1 1 0 0,-4 0 0 16,2-1 0-16,1-2 0 0,2 1 128 16,0 0-128-16,-4 2 144 0,1-1-144 0,0-3 160 0,0 2-160 15,1 2 176-15,0-3-176 0,0 4 192 0,1-2-192 16,-3 0 160-16,2-1-160 0,-1-1 128 0,3 1-128 16,-7 1 0-16,3-1 0 0,0 0 128 0,0 1-128 15,0 1 0-15,-2 0 0 0,0-1 144 0,0 0-144 16,2 1 0-16,0-1 144 0,0 1-144 0,0 0 0 15,-1-2 160-15,0 2-160 0,2 1 128 0,-2-1-128 16,0-3 0-16,1 2 128 0,1 1-128 0,0 1 0 16,1 1 144-16,-1 0-144 0,1-2 160 0,0 1-160 15,0 2 128-15,-1 0-128 0,3-1 0 0,-1-2 0 16,-1 2 224-16,0-1-48 0,-1 0-16 0,2 0 0 0,3-4-160 16,-3 2 0-16,-1 0 0 0,0 0 0 0,2 1 0 0,-2 0 0 15,0-2 0-15,1 2 192 0,0 0-192 0,1 1 160 16,-1-1-160-16,-1 0 160 0,0-1-160 0,-1 1 128 15,2 1-128-15,-4 0 128 0,2-3-128 0,0 1 0 16,2 3 0-16,-2-1 128 0,-2 3-128 0,5-2 0 16,-4-7 0-16,1 5 0 0,-2 3 0 0,0 0 128 15,1-2-128-15,1 0 0 0,-4-1 128 0,2 1-128 16,-3 1 0-16,4 1 128 0,-1-4-128 0,1 2 0 16,-1 2 0-16,0-2 128 0,1 3-128 0,0-2 0 15,2 0 0-15,0-1 0 0,-1 1 0 0,0 0 0 16,3 0 0-16,-1-1 0 0,-1-1 0 0,-2 1 0 0,-4 0 128 0,3 1-128 15,2-3 0-15,0 2 0 16,0 1 0-16,-1 0 0 0,-1-1 0 0,1-1 0 0,1 1 0 0,0 2 0 16,0-2 0-16,-1 2 0 0,0-1 128 0,2-1-128 15,-3-1 0-15,-1 2 0 0,-1 1 0 0,2-1 0 16,0-2 0-16,-2 1 128 0,-1 2-128 0,1-2 0 16,1 1 0-16,0-1 128 0,-2-1-128 0,2 0 0 15,-2 0 0-15,0 0 0 0,3 1 0 0,-1-2 0 16,-1-2 0-16,1 2 0 0,-1 0 128 0,0 1-128 15,1-1 0-15,0-1 0 0,0 1 0 0,3 2 0 16,-2 1 0-16,2-1 0 0,2-1 128 0,-2 1-128 16,-2 0 0-16,2 1 0 0,2-1 0 0,-5 0 128 15,1-1-128-15,0 1 0 0,2 1 0 0,0 0 0 0,-1-3 0 16,0 2 0-16,0 1 0 0,-2 1 0 0,3 2 0 0,0-2 0 16,-1-3 128-16,0 0-128 0,2 1 0 0,-2 1 0 15,0 1 0-15,1-1 0 0,-3-1 0 0,1 1 128 16,-1-1-128-16,1 0 0 0,0 0 0 0,1 0 0 15,0 0 128-15,-1 1-128 0,-2 0 0 0,1 2 0 16,1-4 0-16,0 1 0 0,-1 2 0 0,2 0 0 16,-2 0 0-16,1 0 0 0,0-1 0 0,1 2 0 15,1 0 0-15,-3-1 0 0,1-5 0 0,1 2 0 16,2 1 0-16,0 1 0 0,0-1 0 0,-2 0 128 16,1 1-128-16,1-2 0 0,2 2 0 0,-1 0 0 15,-3 0 0-15,0 0 0 0,1 0 0 0,-2-1 0 16,5-1 128-16,-1-1-128 0,-1-2 0 0,2 3 0 15,-3 1 0-15,1 1 128 0,-1 0-128 0,1 0 0 0,-2 0 0 0,1 1 0 16,1 3 0-16,-1-2 0 16,-1-1 0-16,0 0 0 0,0-1 0 0,-1 0 0 0,-1 1 0 0,0-2 0 15,2 1 0-15,-2-1 0 0,1-1 0 0,-3 1 0 16,2 0 0-16,-1-2 0 0,-1-1 0 0,2 1 0 16,-1 0 144-16,0 0-144 0,0-1 160 0,1 2-160 15,-2-4 0-15,2 1 0 0,0 3 0 0,-2-1 0 16,1-2 0-16,1-1 0 0,-2 1 128 0,1-2-128 15,-2 2 0-15,2 2 0 0,1 1 0 0,-3-1 0 16,1-3 0-16,-1 1 0 0,2-1 0 0,-1 0 0 16,-6-6 128-16,8 6-128 0,1 1 0 0,-4 1 0 15,3-2 0-15,-4 2 0 0,2 1 0 0,0-3 0 16,-6-6 128-16,0 0-128 0,7 7 0 0,-7-7 0 0,3 10 128 0,3-2-128 16,-2-1 0-16,-4-7 0 0,5 7 128 15,1-2-128-15,1 0 0 0,-2 1 144 0,-5-6-144 0,6 8 0 16,-1 0 0-16,0-2 128 0,-5-6-128 0,4 8 0 15,-4-8 0-15,5 9 0 0,-1-2 128 0,1-1-128 16,-5-6 0-16,4 9 128 0,-4-9-128 0,4 10 0 16,-1-4 144-16,-3-6-144 0,0 0 0 0,6 7 144 15,-2-1-144-15,-4-6 0 0,0 0 144 0,0 0-144 16,0 0 0-16,7 8 144 0,-3 0-144 0,1-1 128 16,-5-7-128-16,0 0 128 0,0 0-128 0,5 7 160 15,1 1-160-15,-6-8 160 0,0 0-160 0,0 0 0 16,3 10 0-16,-3-10 128 0,0 0-128 0,0 0 0 15,0 0 0-15,7 8 0 0,-2-1 0 0,-5-7 0 16,0 0 0-16,3 9 0 0,-3-9 0 0,5 9 128 0,-2-1-128 0,-3-8 0 16,0 0 128-16,0 0-128 0,0 0 0 0,6 6 128 15,-6-6-128-15,0 0 0 0,0 0 0 0,6 9 128 16,-1-1-128-16,-5-8 0 0,0 0 0 0,0 0 0 16,4 11 0-16,-4-11 0 0,3 11 128 0,1-4-128 15,-4-7 0-15,0 0 0 0,0 0 0 0,4 7 0 16,0 2 0-16,-4-9 128 0,0 0-128 0,0 0 0 15,4 9 128-15,-4-9-128 0,0 0 0 0,5 7 128 16,-5-7-128-16,0 0 0 0,5 10 0 0,-3-2 0 16,-2-8 0-16,0 0 0 0,4 9 0 0,-4-9 0 15,0 0 0-15,5 7 0 0,-5-7 0 0,4 9 0 16,-2 0 0-16,-2-9 0 0,0 0 0 0,5 8 0 16,-5-8 0-16,3 7 128 0,0 2-128 0,-3-9 0 0,0 0 0 0,0 0 0 15,5 8 128-15,-5-8-128 0,0 0 0 0,0 0 0 16,0 0 0-16,0 0 128 0,0 0-128 0,0 0 0 15,0 0 0-15,0 0 128 0,0 0-128 0,0 0 0 16,0 0 0-16,0 0 0 0,0 0 0 0,0 0 0 16,0 0 144-16,4 5-144 0,-4-5 0 0,0 0 128 15,0 0-128-15,0 0 0 0,0 0 0 0,0 0 0 16,0 0 0-16,0 0 128 0,0 0-128 0,0 0 0 16,0 0 0-16,0 0 0 0,-1-5-400 0,-1-2 0 15,0 1 0-15,-4-1 0 16,-3-2-2096-16,-4-3-432 0,-3-3-80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09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5016 9177 13823 0,'0'0'1216'0,"0"0"-960"0,0 0-256 0,0 0 0 15,0 0 192-15,0 0-16 0,0 0 0 0,0 0 0 16,0 0 112-16,0 0 32 0,0 0 0 0,0 0 0 16,0 0-112-16,0 0-16 0,0 0 0 0,13 4 0 0,-5 2 0 0,1-1-16 15,-9-5 0-15,9 2 0 0,0 0 160 0,1 0 48 16,-3 0 0-16,3 0 0 0,0-2 128 0,0 2 16 15,1 0 16-15,-1 0 0 0,1-1 16 0,0 0 0 16,-1 0 0-16,2 2 0 0,1 0-48 0,3 0-16 16,-1 1 0-16,0-2 0 0,2-3-48 0,2 1-16 15,1 2 0-15,1 0 0 0,-1-5-48 0,2-1 0 16,2 2 0-16,3 0 0 0,0 1 16 0,3-1 0 16,-4-2 0-16,3 3 0 0,1 1-208 0,-1 0-64 15,0-1 0-15,0 0 0 0,0-1 16 0,1 0 0 16,1 0 0-16,1-1 0 0,0 0-144 0,1 1 192 15,1 1-192-15,2 0 192 0,0 0-32 0,1-1 0 16,-2 1 0-16,0 0 0 0,-2-1 32 0,1 1 16 16,1 0 0-16,3-2 0 0,1-2 16 0,1 2 0 0,-2 3 0 0,1-1 0 15,-1-3-32-15,2 1 0 0,0 2 0 0,-3-1 0 16,-2-1-64-16,1-1-128 0,3 0 176 0,-2 2-176 16,0 2 192-16,1-1-64 0,2-3 0 0,2 2-128 15,0 1 192-15,0 0-64 0,-1 2 0 0,-4-2-128 16,1-4 192-16,0 3-192 0,1 2 192 0,1-3-192 15,2-4 176-15,-1 3-176 0,2 3 160 0,0 1-160 16,0 0 192-16,-3-1-64 0,0-4-128 0,1 2 192 16,-1-1-192-16,1 3 144 0,0-1-144 0,1-1 128 15,0-2-128-15,2 0 160 0,-1 4-160 0,0 1 160 16,-2 1-32-16,-1-1-128 0,-3-2 192 0,1 1-64 16,3 1-128-16,0 0 192 0,-4-1-192 0,5 0 192 15,4-1-192-15,0 3 128 0,-5 2-128 0,0-1 128 0,0-3 0 16,-2 1-128-16,2 2 192 0,1-2-64 0,-1-1-128 15,0 1 160-15,-3 1-160 0,2 1 160 0,4-4-32 0,-3 6-128 16,1 0 192-16,0-2-64 0,-5 0 0 0,5-1-128 16,2 1 192-16,-2-1-64 0,-1-1-128 0,4 0 160 15,3 0-160-15,-2 3 160 0,-3-1-160 0,1 0 128 16,-2 1-128-16,2-1 128 0,-1 0-128 0,1-3 0 16,-2-4 144-16,2 4-144 0,3 5 128 0,-1-1-128 15,-1 0 160-15,-1-3-160 0,0-3 144 0,-1 2-144 16,0 3 128-16,0-3-128 0,3-3 128 0,0 0-128 15,-1 2 128-15,0 2-128 0,0 1 128 0,0-1-128 16,-1 0 0-16,0 0 128 0,-3-1-128 0,1 1 160 16,2-1-160-16,-1 0 160 0,-3-1-160 0,2 2 192 15,4 2-192-15,-2 0 192 0,-3 0-192 0,1-2 160 0,0-2-160 16,3 1 160-16,-1 1-160 0,2-3 0 0,2-2 144 0,-1 3-144 16,0 2 0-16,0 0 144 0,0 0-144 0,-1-1 0 15,-1-2 128-15,2 0-128 0,1 1 0 0,-1-1 0 16,-1-7 128-16,0 6-128 0,2 4 0 0,-1-1 0 15,-2-4 0-15,0 3 0 0,0 1 128 0,2-4-128 16,0 0 0-16,1 3 160 0,3 4-160 0,0-1 128 16,1-2-128-16,-1-2 128 0,-2-4-128 0,1 6 128 15,0 1-128-15,1 0 0 0,-1-2 0 0,3 0 128 16,1-2-128-16,1 1 160 0,-5-3-160 0,0 3 160 16,0 2-160-16,0 0 0 0,3 1 0 0,3-3 0 15,0-5 0-15,-1 2 0 0,0 3 0 0,0 2 0 0,-3 0 0 16,2 1 0-16,4-3 0 0,-3 0 0 0,0 0 0 15,-1 0 0-15,0 1 144 0,-1 1-144 0,-4-2 0 0,4 1 128 16,-1 1-128-16,3 1 0 0,-5-1 0 0,3-1 128 16,0 1-128-16,0 0 0 0,-3-1 0 0,2 0 128 15,1-1-128-15,1 1 0 0,-4 0 0 0,4 0 0 16,1 1 0-16,1-1 128 0,-5-1-128 0,1-2 0 16,-2 0 128-16,2 2-128 0,1-1 0 0,1 4 0 15,-7 0 0-15,3-2 128 0,0-1-128 0,0 0 128 16,-5 0-128-16,0 1 128 0,0 0-128 0,0-1 0 15,1-1 0-15,2 2 128 0,1 1-128 0,-1 1 0 16,1 0 0-16,-5-1 0 0,-1-2 0 0,0 2 144 16,0 1-144-16,-3-3 0 0,1 1 128 0,4-1-128 15,1-2 0-15,-1 4 0 0,-1 4 128 0,-4-1-128 16,0-1 0-16,-2-2 0 0,-1-1 0 0,-1 0 0 0,0 4 128 16,2-2-128-16,0-2 0 0,0 2 0 0,1 2 128 0,-1-1-128 15,-2-1 0-15,-2 1 0 0,-1 0 0 0,-1 0 0 16,-3 1 0-16,1-3 0 0,0-2 0 0,0 3 0 15,1 3 128-15,0 3-128 0,1-3 0 0,-1-2 0 16,1-3 128-16,0 1-128 0,-2 2 144 0,0 0-144 16,-2 0 0-16,-1 0 0 0,-3-1 0 0,0 2 0 15,0 2 128-15,-1 0-128 0,0-3 0 0,-1 2 144 16,0 1-16-16,2-2 0 0,-2-1 0 0,2 1 0 16,0 0-128-16,-1 2 0 0,-2 0 0 0,2-2 0 15,-1-3 0-15,3 0 0 0,-3 0 0 0,0 2 0 16,-1 0 0-16,-1 1 0 0,0 1 128 0,0-1-128 15,-3-1 0-15,1 1 0 0,1-1 0 0,0 0 0 0,-1-1 0 16,0 1 0-16,3 0 0 0,0 1 0 0,-1-1 0 0,0 1 0 16,4 1 0-16,-4-2 0 0,4 1 144 0,-2-3-144 15,-2-1 160-15,4 0-160 0,-2 4 0 0,2 1 0 16,-3 1 0-16,1-2 0 0,-1-2 0 0,-1 3 0 16,0 2 0-16,0-4 0 0,0-6 0 0,0 3 0 15,-2 2 0-15,4 2 0 0,1 2 0 0,1-1 0 16,-4-1 0-16,4-1 0 0,-2-2 128 0,2 1-128 15,1 2 0-15,0-1 0 0,2-2 0 0,-3 2 128 16,0 1-128-16,0-2 0 0,1 0 0 0,-2 1 144 16,-2 0-144-16,-1-2 128 0,0 1-128 0,0 0 0 15,0-1 0-15,1 2 0 0,0 2 0 0,-2-1 0 16,0-1 0-16,4 0 0 0,-1-1 0 0,4 3 0 16,-6-1 0-16,5-1 0 0,-2-2 0 0,1 1 0 0,-2 1 0 0,1-1 0 15,-1-2 0-15,0 1 0 0,-2-1 0 0,0 4 0 16,-1 0 0-16,2 1 0 0,-2 1 0 0,1 0 0 15,0-3 0-15,2-1 0 0,0-1 0 0,1 1 0 16,-1 1 0-16,1 0 0 0,-2-2 0 0,3 3 0 16,-2 2 0-16,3 1 0 0,-1-7 0 0,3 5 0 15,0 0 0-15,-4-2 0 0,1-5 0 0,-2 4 0 16,1 4 0-16,-1 4 0 0,0-1 0 0,1-4 0 16,-1-5 176-16,1 1-48 0,0 0-128 0,1 1 192 15,4 1-192-15,-3 0 0 0,0-1-192 0,3 3 192 16,-3 1 0-16,0 1 0 0,0-2 0 0,-3 0 0 0,1 0 0 15,-1-1 0-15,-1 4 0 0,1-3 0 0,-5-4 0 0,2 1 0 16,0 3 0-16,1 0 0 16,-1 2 0-16,4-2 0 0,-1-4 0 0,0 1 0 0,-2 1 0 0,1 1 0 15,1 1 128-15,-2 1-128 0,-3-2 0 0,1 0 0 16,-2 0 128-16,3 2-128 0,3-2 0 0,-2 1 0 16,-5 3 0-16,2-3 0 0,-1-2 0 0,0-2 128 15,-2-1-128-15,0 3 0 0,-3 4 0 0,3 0 0 16,0-2 0-16,-1-1 0 0,0-2 0 0,0 1 128 15,-1 4-128-15,0-3 0 0,0-2 0 0,1 0 128 16,1 0-128-16,1 0 0 0,-5 2 0 0,4-2 0 16,-2 0 0-16,0 0 0 0,1 1 0 0,1 0 0 15,-1-1 0-15,-1 1 0 0,-2 0 128 0,2 1-128 16,-2-1 0-16,0-1 0 0,2-3 128 0,-5 2-128 16,2 2 0-16,1 1 144 0,-1-2-144 0,-9 0 0 0,10-2 0 0,-3 1 0 15,-7 1 0-15,10 3 128 0,-1 0-128 0,-9-3 128 16,8-1-128-16,-8 1 0 0,10 2 0 0,-10-2 0 15,0 0 0-15,7-3 0 0,-7 3 0 0,10-1 0 16,-10 1 0-16,0 0 0 0,0 0 128 0,7-2-128 16,-7 2 0-16,0 0 0 0,9-1 0 0,-9 1 0 15,0 0 0-15,0 0 0 0,0 0 128 0,7 0-128 16,-7 0 0-16,0 0 0 0,0 0 0 0,7-3 0 16,-7 3 0-16,0 0 0 0,0 0 128 0,8-3-128 15,-8 3 0-15,0 0 0 0,0 0 0 0,0 0 0 16,7-5 0-16,-7 5 0 0,0 0 0 0,0 0 0 15,7-3 0-15,-7 3 0 0,0 0 0 0,0 0 128 16,0 0-128-16,8-2 0 0,-3-3 0 0,-5 5 0 0,0 0 0 16,0 0 0-16,8 0 0 0,-8 0 0 0,9 0 0 0,-9 0 0 15,0 0 0-15,8 0 0 0,0-1 0 0,-8 1 0 16,11-1 0-16,-4-1 0 0,-1-3 0 0,1-1 0 16,0 2 0-16,-7 4 0 0,8 1 0 0,1-2 0 15,-1-3 0-15,0 1 0 0,-2-1 0 0,3 1 0 16,0 0 0-16,2-1 0 0,-1-3 0 0,1 2 0 15,-1-1 0-15,-1 2 0 0,1 0 0 0,4-2 0 16,0-5 0-16,-1 5 0 0,-4 5 0 0,2-1 0 16,1-3 0-16,0-1 0 0,-1 2 0 0,2 0 0 15,4-1 0-15,-1-2 0 0,0-2 0 0,0 2 0 16,1 0 0-16,0 1 0 0,1-5 0 0,-2 1 0 16,1 0 0-16,-2 0 0 0,3 4 0 0,-1-1 0 0,1-3 0 15,1 1 0-15,2-1 0 0,-2 2 0 0,2 3 0 0,0-2 0 16,-3-2 0-16,1 1 0 0,0-1 0 0,0 0 0 15,1 0 0-15,1-1 0 0,2-2 0 0,-3 2 0 16,-1 0 0-16,3 2 0 0,-2-1 0 0,0-2 0 16,-1-2 0-16,-1 1 0 0,0 2 0 0,-1-1 0 15,1-1 0-15,1-1 0 0,0 1 0 0,0-2 0 16,0 1 0-16,2 0 0 0,2-1 0 0,-1 3 0 16,2 2 0-16,-2 0 0 0,-3-1 0 0,2-1 0 15,1 0 0-15,2 0 0 0,-1 0 0 0,1-2 0 16,0-2 0-16,-1 1 0 0,-1 4 0 0,1-1 0 15,-3 0 0-15,2-2 0 0,1 0 0 0,1 2 0 16,0 0 0-16,4-2 0 0,-3-2 0 0,2 2 0 16,2 0 0-16,0 1 0 0,-1 0 0 0,0-3 0 0,-2 2 0 0,-1-1 0 15,-2 0 0-15,1-1 0 0,-1 0 0 0,0-2 0 16,-1-1 0-16,1 0 0 0,-2 0 0 0,3 1 0 16,-1-2 0-16,2 2 0 0,2-1 0 0,-2 1 0 15,-1 0 0-15,-1 1 0 0,3 0 0 0,-1-1 0 16,0 1 0-16,1-1 0 0,-4 1 0 0,2-1 0 15,-3-3 0-15,1 2 0 0,-1 3 0 0,-1-1 0 16,0-1 0-16,0 0 0 0,1-2 0 0,1 0 0 16,0-1 0-16,1-1 0 0,3 0 0 0,0 0 0 15,-2 1 0-15,2-1 0 0,2 2 0 0,-1-1 0 16,-5 0 0-16,4-2 0 0,-1 1 0 0,-2 1 0 0,-2-1 0 16,2 2 0-16,-1 0 0 0,0 0 0 0,-1-1 0 15,0-1 0-15,-1-2 0 0,2-1 0 0,3-1 0 0,0-2 0 16,2 2 0-16,-3 1 0 0,-1 0 0 0,0-2 0 15,0 1 0-15,1 0 0 0,2 1 0 0,-1-1 0 16,-3 1 0-16,1 2 0 0,-3-1 0 0,1 1 0 16,0 0 0-16,-4 0 0 0,0 1 0 0,0-2 0 15,2-3 0-15,0-1 0 0,2 0 0 0,-4 3 0 16,1 1 0-16,2 1 0 0,1-3 0 0,-3 1 0 16,1 1 0-16,1 1 0 0,0 0 0 0,-2 0 0 15,1 0 0-15,0 1 0 0,-2 1 0 0,0 2 0 16,-3 0 0-16,0 2 0 0,1-4 0 0,-2 2 0 15,-1-1 0-15,1 0 0 0,-1-2 0 0,0 3 0 0,-1 3 0 0,1-1 0 16,-2 0 0-16,1-3 0 16,0-3 0-16,1 1 0 0,-3 6 0 0,1-1 0 0,0 0 0 0,1 1 0 15,0 0 0-15,1 3 0 0,-2 0 0 0,1-1 0 16,0-1 0-16,-2 1 0 0,-3 4 0 0,1-1 0 16,1 0 0-16,-2 2 0 0,4-1 0 0,-3 0 0 15,-2 3 0-15,3-3 0 0,2 1 0 0,-3 1 0 16,-1-1 0-16,1 2 0 0,-7 6 0 0,9-7 0 15,0-2 0-15,-1 2 0 0,-8 7 0 0,3-5 0 16,3-2 0-16,2 2 0 0,-3-1 0 0,-5 6 0 16,0 0 0-16,7-9 0 0,2 2 0 0,-3 1 0 15,-6 6 0-15,5-5 0 0,-1-2 0 0,0 1 0 16,2-1 0-16,-6 7 0 0,0 0 0 0,0 0 0 16,0 0 0-16,4-7 0 0,-4 7 0 0,4-6 0 0,-2-2 0 15,-2 8 0-15,4-5 0 0,-4 5 0 0,3-7 0 0,1 3 0 16,-3-3 0-16,1-1 0 0,4-2 0 0,-4 4 0 15,-2 6 0-15,0 0 0 0,0 0 0 0,1-8 0 16,-1 8 0-16,0 0 0 0,0 0 0 0,3-9 0 16,-1-2 0-16,-1 5 0 0,-1 6 0 0,0 0 0 15,4-8 0-15,-1 1 0 0,-2 1 0 0,-1 6 0 16,0 0 0-16,0 0 0 0,0 0 0 0,0 0 0 16,1-9 0-16,-1 9 0 0,0 0 0 0,0 0 0 15,4-9 0-15,-4 9 0 0,0 0 0 0,0 0 0 16,0 0 0-16,0 0 0 0,6-5 0 0,-6 5 0 15,0 0 0-15,0 0 0 0,0 0 0 0,0 0 0 16,0 0 0-16,0 0 0 0,0 0 0 0,0 0 0 0,7-5 0 16,-7 5 0-16,0 0 0 0,0 0 0 0,0 0 0 15,0 0 0-15,0 0 0 0,0 0 0 0,0 0 0 0,0 0 0 16,0 0 0-16,7 4 0 0,-7-4 0 0,0 0 0 16,5 8 0-16,-5-8 0 0,0 0 0 0,0 0 0 15,0 0 0-15,0 0 0 0,0 0 0 0,2 8 0 16,-2-8 0-16,0 0 0 0,0 0 0 0,0 0 0 15,0 0 0-15,0 0 0 0,-1 9-128 0,1 0 128 16,-3 2-160-16,3-11 160 0,0 0-304 0,0 0 48 16,-10 7 0-16,1 1 0 15,1-1-336-15,-3-2-64 0,-3 1-16 0,-3-1-12576 16,-1 4-2528-16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15.79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4558 9360 2751 0,'0'0'128'0,"0"0"16"0,0 0-144 0,0 0 0 16,0 0 0-16,0 0 0 0,0 0 1680 0,0 0 304 15,0 0 64-15,10 1 16 0,-10-1-1264 0,11-1-256 16,-5 0-48-16,-6 1-16 0,10-2-80 0,-10 2-16 16,8-6 0-16,0 2 0 0,-8 4 96 0,0 0 16 15,8-1 0-15,0-3 0 0,0 0 16 0,-1 2 0 16,-7 2 0-16,10-2 0 0,-10 2-48 0,10-4 0 15,0 2 0-15,-2-1 0 0,1-3 128 0,-2 3 32 16,3 1 0-16,2 1 0 0,-3-3 32 0,3 0 16 16,0-2 0-16,3 3 0 0,-1 1-224 0,2 1-32 15,1-2-16-15,3 0 0 0,2-3-48 0,1 1-16 16,-1 3 0-16,1 0 0 0,3-1-128 0,0-1-16 0,1 1-16 16,1 2 0-16,0 1-48 0,-1 0 0 0,0-2 0 0,1 2 0 15,-2-2 32-15,0-2 0 0,4 2 0 0,4 0 0 16,1 0 64-16,-2-1 16 0,0-3 0 0,3 1 0 15,2 3-16-15,0 0 0 0,-3-1 0 0,0-1 0 16,0 2-16-16,1 1 0 0,2 0 0 0,-1-1 0 16,2-4-32-16,-2 2-16 0,4 1 0 0,0 0 0 15,3 2 0-15,0 0 0 0,-2 1 0 0,-1-2 0 16,-1-1 0-16,0 1 0 0,-1 0 0 0,3 0 0 16,3-2-160-16,1 2 192 0,1-1-192 0,1 2 192 15,0 0-64-15,-1-1-128 0,0 0 192 0,1 1-64 16,3 0 0-16,0 0-128 0,3-3 192 0,0 3-64 15,0 1 0-15,0-1 0 0,-2-1 0 0,0 0 0 16,0-2 0-16,3 1-128 0,3-4 192 0,1 4-64 0,0 3 48 16,-1-1 0-16,0-1 0 0,0 0 0 0,0-2-16 15,3 1 0-15,-3 0 0 0,4-1 0 0,0 0-160 16,1 0 160-16,-1-2-160 0,0 1 160 0,2-3-160 0,0 2 0 16,3 3 144-16,-1-2-144 0,-2-4 0 0,0 4 144 15,-3 3-144-15,0 0 0 0,-1-2 208 0,2 0-64 16,4 1-16-16,-5 0 0 0,-3 1 0 0,0 0 0 15,0 2 0-15,3-1 0 0,0-2 0 0,2 1 0 16,1-4 0-16,-2 3 0 0,-1 2-128 0,1-2 192 16,1 2-192-16,1-1 192 0,-2 1-192 0,-1 0 160 15,1-1-160-15,-2 0 160 0,-1-1-32 0,2-1-128 16,0 4 192-16,2-2-64 0,0-1 0 0,0 2 0 16,-4 3 0-16,2-3 0 0,-2-3-128 0,3 2 160 15,-3 1-160-15,2 2 160 0,0 1-160 0,0 1 192 16,-3-3-192-16,3 2 192 0,-1 0-192 0,1-1 0 0,-1-2 0 0,2 1 128 15,0 1-128-15,-2 0 0 0,-3 4 0 0,2-3 128 16,0-3-128-16,-2-1 128 0,1-2-128 0,0 2 128 16,0 2-128-16,-4 0 192 0,-2-1-192 0,0 3 192 15,2 3-192-15,0-1 128 0,0-1-128 0,0-2 128 16,0-3-128-16,-1 0 128 0,-5 2-128 0,2 1 128 16,-1 1-128-16,2 3 0 0,-1 0 0 0,2-3 128 15,4-3-128-15,-5 2 128 0,-2 4-128 0,-2-3 128 16,0-2-128-16,-1 1 0 0,1 1 0 0,-1 2 128 15,2-4-128-15,-1 0 192 0,0 0-192 0,1 1 192 16,-2 2-192-16,-2-1 128 0,-1-2-128 0,0 1 128 16,1 6-128-16,-4-4 160 0,1-4-160 0,2 0 160 0,2 1-160 15,-3 2 0-15,0 1 0 0,-1 0 128 0,-2-1-128 0,-1 1 128 16,0 2-128-16,0-4 128 0,0-6-128 0,-1 3 128 16,-2 0-128-16,3 4 128 0,1 4 0 0,-1 1-128 15,0 1 192-15,-3-3-64 0,2-2 0 0,0 0-128 16,-2-2 192-16,4 1-64 0,-2 0-128 0,-1 0 128 15,-1-4-128-15,1 6 128 0,2 2-128 0,1 1 0 16,-1-4 0-16,1 3 0 0,-5-1 128 0,1 1-128 16,-1-3 0-16,3-1 128 0,-2 0-128 0,2 1 0 15,-1 0 0-15,1 2 128 0,-3-3-128 0,1 1 128 16,-1 2-128-16,-1-1 128 0,-2-2-128 0,-1 1 160 16,-2 0-160-16,-1 3 160 0,-1-1-160 0,3 0 192 15,-2-1-192-15,2 1 192 0,-1-3-48 0,1 2 0 16,-2 1 0-16,3-1 0 0,-1-2-144 0,0 2 0 15,2-1 0-15,-2 1 0 0,-4 2 0 0,0-2 0 0,0 1 0 0,-1-3 0 16,-1 2 0-16,0-2 128 0,0 1-128 0,0-1 0 16,0 1 128-16,2 0-128 0,1 2 0 0,0-2 128 15,2-1-128-15,-2-1 0 0,2 0 144 0,-4 1-144 16,0-2 144-16,0 3-144 0,1-1 192 0,0 0-192 16,-2 0 0-16,-1 0 0 0,0-2 0 0,-1 1 0 15,1 1 0-15,-2 1 0 0,-1 2 160 0,3-2-160 16,-1-2 0-16,1-1 0 0,0 0 0 0,0 1 0 15,0 1 0-15,-2-1 128 0,1 3-128 0,0-3 0 16,0 0 0-16,1 0 0 0,0 0 128 0,-1 1-128 16,0 2 0-16,-4-2 0 0,2 2 0 0,-1-2 0 0,-1 1 0 15,1-2 0-15,-2 1 128 0,3-1-128 0,-3-1 0 16,1 1 0-16,-2 0 0 0,1 4 0 0,-1-2 0 0,2 1 128 16,-2 2-128-16,0-4 0 0,2 0 0 0,-2 0 0 15,0 2 0-15,0-1 0 0,0 0 0 0,1 1 0 16,-1-2 128-16,0 0-128 0,-4 0 0 0,2-1 0 15,-1 0 144-15,0 2-144 0,-2-2 0 0,-1 2 0 16,1 1 0-16,-4-1 0 0,-6-3 0 0,11 4 0 16,-3-2 0-16,0 0 0 0,-1-2 0 0,-7 0 0 15,8 3 0-15,0-1 0 0,-8-2 0 0,8 1 0 16,-8-1 0-16,0 0 0 0,8 1 0 0,-8-1 0 16,8 2 0-16,-8-2 0 0,8 5 0 0,-8-5 0 15,6 5 0-15,-6-5 0 0,0 0 0 0,0 0 0 16,0 0 0-16,8 3 0 0,-8-3 0 0,0 0 0 15,6 7 0-15,-6-7 0 0,0 0 0 0,0 0 0 0,7 2 0 16,-7-2 0-16,6 7 0 0,-1-1 0 0,-2 2 0 16,-3-8 0-16,0 0 0 0,0 0 0 0,0 0 0 15,0 0 0-15,0 0 0 0,0 0 0 0,0 0 0 0,0 0 0 16,0 0 0-16,0 0 0 0,0 0 0 0,0 0 0 16,0 0 0-16,0 0 0 0,0 0 0 0,0 0 0 15,0 0 0-15,0 0 0 0,0 0 0 0,0 0 0 16,0 0 0-16,0 0 0 0,0 0 0 0,0 0 0 15,0 0 0-15,0 0 0 0,6-3 0 0,-6 3 0 16,0 0 0-16,0 0 0 0,0 0 0 0,0 0 128 16,0 0-128-16,0 0 0 0,5-5 0 0,-5 5 0 15,6-5 0-15,-6 5 0 0,0 0 0 0,0 0 0 0,0 0 0 0,0 0 0 16,8-4 0-16,-8 4 0 0,0 0 0 0,0 0 0 16,5-3 0-16,-5 3 0 0,6-5 0 0,-6 5 0 15,7 0 0-15,-7 0 0 0,6-5 0 0,0 2 0 16,0 1 0-16,-6 2 0 0,0 0 0 0,10 2 0 15,-5-3 0-15,-5 1 0 0,8 1 0 0,0 0 0 16,-2-1 0-16,1-1 0 0,-7 1 0 0,12-1 0 16,-3 2 0-16,0 0-128 0,-2-1 128 0,3 0 0 15,2-2 0-15,-3 3 0 0,1 3 0 0,-1 1 0 16,0-1 0-16,2 0 0 0,-2-2 0 0,4 2 0 16,0-1 0-16,0 3-128 0,0-3 128 0,1 2 0 15,-1-1 0-15,0-1 0 0,0 1 0 0,0-2 0 16,0 2 0-16,2 3 0 0,-2 2 0 0,0 0 0 0,2-3 0 15,3 0 0-15,-5 2 0 0,3 0 0 0,-1-3 0 0,0 1 0 16,0-1 0-16,1-1 0 0,4 5 0 16,-2-4 0-16,1-1 0 0,2 0 0 0,0 0 0 0,-2 3 0 15,-1 1 0-15,1 0 0 0,3 1 0 0,-1-1 0 16,-2-1 0-16,1 1 0 0,-2 2 0 0,1 1 0 16,-1-2 0-16,-1-1 0 0,0-1 0 0,2 2 0 15,-3-2 0-15,-1-1 0 0,2 2 0 0,-1 2 0 16,2 1 0-16,0-2 0 0,-2-3 0 0,1 3 0 15,-1 0 0-15,4 1 0 0,0-1 0 0,1 1 0 16,2-2 0-16,-5 1 0 0,0 0 0 0,1 1 0 16,2-1 0-16,-2 1 0 0,1-3 0 0,0 4 0 0,0 5 0 15,-3-2 0-15,2-2 0 0,-1 0 0 16,-1-1 0-16,2 1 0 0,-1 2 0 0,-2-1 0 0,2-1 0 0,-1 2 0 16,1 2 0-16,0-2 0 0,-2-3 0 0,4 1 0 15,0 1 0-15,-1 3 0 0,0-2 0 0,1 0 0 16,-2-1 0-16,0 2 0 0,1-1 0 0,2 0 0 15,-1 2 0-15,-1-2 0 0,0-2 0 0,1 3 0 16,-2 1 0-16,-1-1 0 0,1 0 0 0,-2-1 0 16,1-1 0-16,0 4 0 0,2 3 0 0,-1-3 0 15,-3-2 0-15,4 1 0 0,2 1 0 0,1 1 0 16,0-2 0-16,-1 1 0 0,-1-1 0 0,1 1 0 16,1 1 0-16,-1-1 0 0,0 1 0 0,1-2 0 15,0 0 0-15,1 0 0 0,-2 2 0 0,1-2 0 16,-1-3 0-16,-1 2 0 0,0-1 0 0,-1 1 0 0,0 1 0 15,1-3 0-15,0 1 0 0,1 2 0 0,-3 0 0 0,3 3 0 16,1-4 0-16,0 2 0 0,1-1 0 0,-2 2 0 16,0 0 0-16,1-3 0 0,-2-3 0 0,2 3 0 15,0 3 0-15,-1 0 0 0,-1 1 0 0,-1-2 0 16,-1-2 0-16,-1 3 0 0,-1-2 0 0,1 1 0 16,-1-3 0-16,-1 1 0 0,1 0 0 0,0-2 0 15,1 3 0-15,-1-1 0 0,1-1 0 0,0 1 0 16,-2-1 0-16,2 1 0 0,0 2 0 0,2-1 0 15,-2 1 0-15,-1-1 0 0,-4 0 0 0,2-1 0 16,0 0 0-16,1 3 0 0,-4-3 0 0,3 1 0 16,0-1 0-16,-1-3 0 0,-2 0 0 0,3-2 0 0,-3 1 0 15,1 0-160-15,-1-1 160 0,-1-2-160 16,-2-3-1792-16,2 0-352 0,-10-5-80 0,0 0-15744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17.3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16865 9381 16415 0,'0'0'720'0,"0"0"160"0,0 0-704 0,0 0-176 16,0 0 0-16,0 0 0 0,8 3 128 0,-8-3-128 16,0 0 192-16,0 0-64 0,9 3 288 0,-1 2 48 15,0 0 16-15,-1-1 0 0,1-2 0 0,1 0 0 16,0 5 0-16,2-1 0 0,-1 1 48 0,2 2 16 15,2 1 0-15,1 1 0 0,0 0-96 0,1 0-32 16,1 0 0-16,0 0 0 0,0 0-64 0,3 0-16 0,-3 0 0 0,3 1 0 16,0 0 96-16,2 0 16 0,0 3 0 0,2 3 0 15,-3 1 96-15,3 0 32 0,0 1 0 0,2 1 0 16,-1-3-192-16,0-1-48 0,0 1 0 0,1 2 0 16,0 1-144-16,-1-2-16 0,-1-2-16 0,1 4 0 15,0 2-160-15,3 2 192 0,-1-3-192 0,2 0 192 16,-1 1-192-16,-1 2 160 0,-1-1-160 0,1-2 160 15,0-1 0-15,-3 0 0 0,2 1 0 0,-2 0 0 16,-1-2 48-16,1 1 16 0,0-1 0 0,2 0 0 16,-4 0 0-16,2-2 0 0,0 0 0 0,0 3 0 15,0 1 0-15,1 1 0 0,-1 0 0 0,1 0 0 16,1-1-224-16,0-2 176 0,-1 2-176 0,0 1 160 16,-3 0-160-16,1-1 0 0,-2 0 0 0,0-1 128 0,1 2-128 0,-3-3 0 15,1-1 144-15,1-2-144 0,-2 3 0 0,3 0 144 16,0 2-144-16,0-4 0 0,2-1 224 0,1 3-64 15,3 4-16-15,-2-2 0 0,-6-4 32 0,0-2 0 16,5 1 0-16,0 3 0 0,-3 2-32 0,1 1 0 16,0-4 0-16,0 3 0 0,-1 2-144 0,-1-1 192 15,1-1-192-15,-3-1 192 0,1-2-192 0,2 1 160 16,-4-1-160-16,4 0 160 0,3-2-160 0,-2 0 0 16,1-1 0-16,0 4 128 0,-1 0-128 0,0 1 0 15,-1-2 0-15,0 2 0 0,1 0 0 0,-2 1 128 16,2 0-128-16,-2 2 0 0,0-2 128 0,0 0-128 15,-3 0 128-15,0-1-128 0,0 1 128 0,1-2-128 16,0-1 128-16,0 1-128 0,0 1 128 0,2-1-128 16,2 0 0-16,0 0 128 0,0-1-128 0,0 1 0 0,-2 2 0 15,-1-2 128-15,2-1-128 0,0 1 192 0,0 0-192 16,1 1 192-16,-2 0-192 0,-1-1 192 0,-3 2-192 0,2 0 192 16,-3 0-192-16,1-1 128 0,-2-3-128 0,1 1 128 15,-1 0-128-15,1 0 0 0,0-1 144 0,1-1-144 16,-2-1 0-16,3 4 128 0,1 0-128 0,1 0 0 15,-3-3 0-15,3 1 128 0,0 3-128 0,1-1 0 16,-4-3 128-16,-1-1-128 0,2 1 160 0,0 1-160 16,0 4 144-16,2-1-144 0,-2 0 128 0,-2 0-128 15,2-1 128-15,-2 1-128 0,1 1 0 0,-1-5 128 16,0-1-128-16,-1-1 0 0,-1 1 144 0,1-2-144 16,-1 0 0-16,0-1 144 0,1 1-144 0,-1 1 0 0,0 1 208 15,2 1-64-15,-3-2-16 0,1 3 0 16,1 0-128-16,1-3 0 0,-1 0 0 0,0 1-176 0,-3-1 176 0,0 2 0 15,1-1 0-15,-2 1 0 0,0-2 0 0,0-1 0 16,1-3 0-16,-2 3 0 0,1 4 0 0,1-2 0 16,-2-4 0-16,0 0 0 0,1-1 0 0,-3 1 0 15,0 1 0-15,0-3 128 0,-1-4-128 0,-1 0 0 16,1 1 0-16,-2-1 0 0,-5-6 0 0,7 7 128 16,-7-7-128-16,5 9 0 0,1 2 0 0,-6-11 0 15,0 0 0-15,4 6 0 16,-4-6-512-16,0 0-32 0,3 11 0 0,-3-11-11248 15,0 0-2256-15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21.17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6515 16338 11967 0,'0'0'1072'0,"0"0"-864"15,0 0-208-15,5-3 0 0,4 0 2624 0,-5 2 464 16,2-4 112-16,0 2 0 0,-6 3-1920 0,5-3-400 16,-5 3-80-16,0 0-16 0,2-7 176 0,-2 7 16 0,0 0 16 15,-4-5 0-15,0-1-272 0,-1 1-48 0,-3-1-16 0,-1 2 0 16,1-1-144-16,-2 0-48 0,-1-1 0 0,0 1 0 15,-5-1-80-15,0-2 0 0,-3-1-16 0,0-1 0 16,-2 2-32-16,1 0 0 0,-2 1 0 0,-4-1 0 16,0-1 112-16,-2 2 0 0,0 0 16 0,-1-1 0 15,-1 1-96-15,1 1-32 0,-2 2 0 0,-1 0 0 16,-2 0-80-16,-3 3-32 0,-4 1 0 0,2 0 0 16,1-2-32-16,-3 2-16 0,-2 2 0 0,-1-2 0 15,-1-2-48-15,1 4 0 0,0-1 0 0,-2 2 0 16,-4 1 0-16,1 0 0 0,-1 0 0 0,0 3 0 15,0 2-128-15,1-3 192 0,-2-3-192 0,0 2 192 16,-3 3-192-16,-2 2 0 0,-1 0 0 0,-3 2 128 16,-6 1-128-16,2 2 0 0,1 2 0 0,-3-2 0 0,-6-1 0 15,1 2 0-15,1 0 0 0,2 1 0 0,1-1 0 0,-1 2 0 16,-4 2 0-16,2-4 0 0,4 2 0 0,0-1 0 16,3 2 0-16,2-1 0 0,4-2 0 0,-4 2 0 15,-3 6 0-15,3 0 0 0,5-3 0 0,5 1 0 16,-2-2 0-16,3 1 0 0,1 3 0 0,-1-3 0 15,-1-3 0-15,-2 1 0 0,-2 4 0 0,3 1 0 16,5-2 0-16,3-2 0 0,4 0 0 0,-1 0 0 16,2-1 0-16,-2 2 0 0,-1 2 0 0,1 0 0 15,-1 0 0-15,0 2 0 0,6 1 0 0,-2-1 0 16,2 0 0-16,3-1 0 0,2-1 0 0,1 1 0 16,2 0 0-16,1-1 0 0,2-1 0 0,0 1 0 15,2 1 0-15,1-1 0 0,1 0 0 0,-1 2 0 16,1 1 0-16,2-2 0 0,-1 0-128 0,5 2 128 0,2-2 0 15,1 0 0-15,4-1 0 0,3-1 0 0,1 0-144 0,3 0 144 16,2-1 0-16,1 0-160 0,0-1 160 0,1 0-128 16,5-2 128-16,-1 1-128 0,2 0 128 0,2-1-128 15,1 0 128-15,2 0 0 0,1-2 0 0,1 1-128 16,3-1 128-16,2-2 0 0,1 0 0 0,2-2 0 16,1 0 0-16,2-1 0 0,0-1 0 0,3 1-128 15,4-1 128-15,1-1 0 0,4 0 0 0,1-2 0 16,7 1 0-16,-1-2 0 0,2 3 0 0,1-4 0 15,-4-2 0-15,3 0 0 0,2-4 0 0,4 2 0 16,4-1 0-16,0-1 0 0,2-1 0 0,-3 1 0 16,1 1 0-16,3-4 0 0,1-1 0 0,1-2 0 15,-3 1 0-15,3 1 0 0,0 0 0 0,-2-2 0 0,1 0 0 16,0 2 0-16,1-2 0 0,6 1 0 0,-2-2 0 16,0-1 0-16,-1-1 0 0,0 3 0 0,3-1 0 0,2 0 0 15,-2 1 0-15,0-4 0 0,-1 1 0 0,2 0 0 16,1 1 0-16,1 0 0 0,-1 0 0 0,-3-1 0 15,-2 1 0-15,1-4 0 0,-3 2 0 0,2 2 0 16,4-2 0-16,0 0 0 0,3-2 0 0,-7 1 0 16,-4-1 0-16,2 0 128 0,1-1-128 0,-1-2 0 15,0 1 0-15,-3-2 0 0,-3 2 0 0,-1-2 128 16,-5 0-128-16,0-1 0 0,-4 2 0 0,1-2 144 16,-1 1-144-16,1-1 0 0,-1-2 144 0,-2 1-144 15,-4 0 0-15,-2-1 144 0,-6 1-144 0,-1-1 160 16,-1 1-160-16,-2-2 160 0,1 0-32 0,-2-1-128 0,-4-2 192 15,-1 0-64-15,1-1 0 0,-6 0-128 0,-2-2 192 16,-1 0-64-16,1-3 16 0,-3 1 0 0,-2 1 0 16,0 1 0-16,-2 0-144 0,-1 0 192 0,-3-1-192 0,-2 2 192 15,-1 0-64-15,-4 1-128 0,-3-2 192 0,-2 1-64 16,1 0-128-16,-3 2 192 0,1-3-192 0,-2 0 192 16,-1-2-192-16,-2 0 128 0,-6-2-128 0,0 2 128 15,1 2-128-15,-3 0 192 0,-2 1-192 0,0 1 192 16,0 0-48-16,-3 3 0 0,-2 0 0 0,3 3 0 15,-2-1-144-15,-3 0 192 0,0 0-192 0,-1 1 192 16,-3-3-64-16,-3 2-128 0,-2 2 192 0,-1 0-64 16,5 4-128-16,-6 1 0 0,-4 0 0 0,2 2 128 15,-1 1-128-15,-1 0 0 0,-4 1 0 0,-1 2 0 16,-5 4 0-16,0 1 0 0,-4 1-128 0,0 1 128 0,-1 2-144 16,2 2 144-16,-3 3-192 0,-1 3 192 0,-3 1-320 0,1 4 32 15,-6 4 16-15,6-1 0 16,2 0-1184-16,0 4-224 0,-3 0-48 0,1 4-10560 15,1-1-2096-15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23.47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11004 16816 23039 0,'0'0'2048'0,"0"0"-1648"16,0 0-400-16,0 0 0 0,0 0 336 0,0 0-16 15,2-6 0-15,-2 6 0 0,0 0-32 0,0 0-16 16,0 0 0-16,-3-8 0 0,-1 1 192 0,-1 1 48 15,-1 0 0-15,2 0 0 0,-4 0-208 0,1-1-48 16,-5 1 0-16,-2-1 0 0,0-2 144 0,-2 0 32 0,-2-2 0 0,-1 3 0 16,-4-1-48-16,0-1 0 0,-2-1 0 0,-1 0 0 15,0 2 16-15,0-4 0 0,-1-7 0 0,-1 4 0 16,-3 6-16-16,0 0-16 0,-2-2 0 0,-1 1 0 16,-2 0-48-16,-2 3 0 0,0-1 0 0,-1 0 0 15,1-1-96-15,-2 2-32 0,0 0 0 0,1 0 0 16,-1 1-16-16,-5 0-16 0,-2 0 0 0,1 1 0 15,-1 0-16-15,1 0 0 0,0-3 0 0,-1 1 0 16,1 2 0-16,-1 0 0 0,1 1 0 0,-2 0 0 16,-9-3 0-16,3 3 0 0,2 3 0 0,0-3 0 15,-2 2 0-15,3 0 0 0,0-2 0 0,-4 0 0 16,-1 2-144-16,0 0 160 0,0 2-160 0,1 0 160 16,-2-1-160-16,5-2 128 0,0-1-128 0,0 4 128 0,1 1-128 15,-2 1 0-15,1 0 0 0,2 3 128 0,-5 0-128 0,4 1 0 16,4 0 0-16,-3-2 0 0,1 0 0 0,-5 0 0 15,-3 1 0-15,1 0 0 0,3 0 0 0,1 0 0 16,0 3 0-16,4-1 0 0,3 1 0 0,-4-3 0 16,-2-1 0-16,1 2 0 0,-1 2 0 0,2 0 0 15,2-2 0-15,1 0 0 0,-1 3 0 0,3 0 0 16,4-1 0-16,-4 1 0 0,-1 0 0 0,2-1 0 16,1 2 0-16,0 0 0 0,-3 0 0 0,3 0 0 15,4-2 0-15,-2 2 0 0,4-1 0 0,-4 2 0 16,4 1 0-16,0 1 0 0,-1 1 0 0,1 0 0 15,0 2 0-15,2-1 0 0,1 2 0 0,2-1 0 16,0-2 0-16,4 3 0 0,1 3 0 0,1-1 0 16,3-4 0-16,-1 1 0 0,1 3 0 0,0-2 0 0,1 1 0 15,1-2 0-15,-3 1 0 0,2 1 0 0,4 0 0 0,0 2 0 16,1-2 0-16,0 3 0 0,2 2 0 0,0 1 0 16,1 0 0-16,2 0-144 0,4-3 144 0,-2 1 0 15,2-1 0-15,2 1-128 0,2 0 128 0,-1-1 0 16,1 0 0-16,-1-1 0 0,1 0-128 0,3-1 128 15,3 0 0-15,0 1 0 0,-2-1 0 0,2 0 0 16,3 2 0-16,0 0-128 0,-1 0 128 0,1 1 0 16,3 0 0-16,2 1-128 0,-1 0 128 0,2 0 0 15,-2-1 0-15,4 1 0 0,3 0 0 0,0 0 0 16,1 1 0-16,2-1 0 0,1 0 0 0,0-3 0 16,1 0 0-16,1-1 0 0,0-1 0 0,4-1 0 15,1 0 0-15,2-1 0 0,0 2 0 0,3-2 0 0,3 0 0 16,2 0 0-16,2-2 0 0,-1 1 0 0,0 1 0 0,-1-2 0 15,1-4 0-15,-1 2 0 0,2 3 0 0,2-1 0 16,3-2 128-16,-3-1-128 0,-1-1 0 0,3 1 0 16,3 0 128-16,-2-2-128 0,-4-1 0 0,5-3 0 15,0 0 128-15,-1-2-128 0,-1 0 0 0,4-1 128 16,5 0-128-16,3 1 0 0,-3 1 128 0,1-1-128 16,-5-2 0-16,2 0 0 0,0-1 128 0,2 1-128 15,5 0 0-15,-2 0 144 0,1 1-144 0,-2-2 0 16,-3-3 0-16,2 0 128 0,1-3-128 0,0 2 0 15,-2-3 144-15,1 2-144 0,1 1 0 0,-2 3 128 16,-1-2-128-16,-3-1 0 0,3-4 0 0,2 3 144 16,-2 0-144-16,3 1 0 0,-3-3 128 0,1 0-128 15,-2 4 0-15,-4-1 0 0,-1-1 0 0,1 1 0 0,-1 1 128 16,1 0-128-16,-1-1 0 0,0-1 128 0,1-3-128 0,-4 2 0 16,-1 2 128-16,-2 1-128 0,-3-3 0 0,2 0 0 15,-3 2 128-15,2-3-128 0,0-1 0 0,3 3 0 16,-2-2 0-16,1 0 0 0,-5 0 0 0,2 1 0 15,-1-2 144-15,-2 3-144 0,-4-3 0 0,0 0 144 16,1-1-144-16,-1-1 0 0,-4-1 144 0,2-1-144 16,-2-3 128-16,2 1-128 0,3 0 128 0,-4 0-128 15,1 0 128-15,-1-4-128 0,0 0 128 0,-3 0-128 16,0-1 128-16,-1 0-128 0,-1 0 128 0,-1 0-128 16,0 0 0-16,0 0 128 0,-3 1-128 0,1 1 0 15,-1 1 0-15,0 0 0 0,0-2 0 0,-3 2 0 0,1-1 0 0,-1 1 0 16,-5-3 0-16,0 0 128 0,-2-1-128 0,-2-3 176 15,-1 2-176-15,-3-3 192 0,-2-2-32 0,-2-1 0 16,-2-4 0-16,0 1 0 0,-6 0 48 0,0 2 16 16,-1 0 0-16,-3 2 0 0,-1 0-16 0,-2-1 0 15,1-1 0-15,-4 4 0 0,0 2-208 0,0-2 0 16,-3-1 0-16,2 2 0 0,0 1-128 0,-4 1-32 16,1 0 0-16,-2-1 0 15,0 1-416-15,0 1-64 0,-1 4-32 0,0 2 0 16,1-1-2096-16,1 1-432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26.9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13417 17763 11055 0,'0'0'480'0,"0"0"112"0,0 0-464 0,0 0-128 0,0 0 0 0,0 0 0 16,0 0 752-16,0 0 128 0,0 0 16 0,0 0 16 15,0 0 304-15,0 0 64 0,0 0 16 0,0 0 0 16,0 0 48-16,0 0 16 0,0 0 0 0,0 0 0 15,0 0-304-15,0 0-64 0,0 0-16 0,0 0 0 16,0 0-240-16,0 0-48 0,0 0-16 0,0 0 0 16,0 0-96-16,0 0 0 0,0 0-16 0,0 0 0 15,0 0 80-15,11 0 0 0,-3 1 16 0,1 1 0 0,1-1 48 0,0 2 0 16,1-3 0-16,1 0 0 0,2 3-256 0,2-3-32 16,3-1-16-16,-1 0 0 0,2 1-48 0,4 1-16 15,1-2 0-15,3 1 0 0,-1 0-64 0,2 0-16 16,1-1 0-16,-2-2 0 0,-2 3-64 0,2 0-32 15,-1 3 0-15,4-3 0 0,0-3 16 0,1 2 0 16,2-1 0-16,0 1 0 0,-1 1 32 0,2 0 16 16,-2-1 0-16,2 0 0 0,0 0-96 0,-1 0-128 15,1-2 176-15,-2 1-176 0,0 0 224 0,1 0-64 16,2 1-16-16,1 0 0 0,-1-1-144 0,2 0 160 16,-2-1-160-16,0 1 160 0,-1 0-160 0,-2 2 160 15,-1-2-160-15,-1 1 160 0,-2 0-32 0,2 0-128 16,0-1 192-16,1 1-64 0,-1 0-128 0,1 1 192 0,-2-2-192 15,3-1 192-15,2 1-64 0,-1 1 0 0,-1 1 0 0,0 0 0 16,-5-2-128-16,2 0 128 0,-3-1-128 16,1 1 128-16,1 1-128 0,-3 0 128 0,1-2-128 0,2 2 128 15,0-3-128-15,0 2 128 0,3 1-128 0,0-1 128 16,-2 1-128-16,0 0 192 0,-1-3-192 0,0 4 192 16,-4 0-64-16,2 0 0 0,0-1 0 0,-3 0 0 15,0 0-128-15,1 1 0 0,0-2-160 0,1 1 160 16,-1-1 0-16,0-1 0 0,-1 3 0 0,2 0 0 15,2-1 0-15,-1 1 0 0,-1 0 0 0,-1 0 0 16,1-1 0-16,-2 1 0 0,-1 1 0 0,-2-1 0 16,-1 0 0-16,1 0 0 0,0 0 0 0,0 0 0 0,0 0 0 15,0-1 0-15,2-1 0 0,-3 2 0 0,1-1 0 16,1 1 0-16,0-2 0 0,2 1 0 0,1 1 0 0,-1 0 0 16,1 0 0-16,-2 2 0 0,-2 0 0 0,1 0 0 15,-4-2 0-15,2 0 0 0,1 0 0 0,-3 0 0 16,0 0 0-16,0 0 0 0,0-2 0 0,-1 2 0 15,3-2 0-15,-2 1 0 0,-3 0 0 0,3-2 0 16,-1 1 0-16,1 0 0 0,-2 0 128 0,2 0-128 16,1-1 0-16,-2 1 0 0,0 0 0 0,0 1 0 15,1 0 0-15,-2 0 0 0,0 0 128 0,-1-2-128 16,1 2 0-16,-2-1 0 0,-1 2 128 0,1 0-128 16,2-1 192-16,-2 0-192 0,-3 1 0 0,1 0 0 15,1 0 0-15,1 0 0 0,-2-1 0 0,2 1 0 16,-2 0 0-16,1 0 0 0,2-1 0 0,0 0 0 0,0-2 0 0,2 2 0 15,-1 0 0-15,1 1 0 0,2 0 0 0,-3 0 0 16,1 1 0-16,-2-1 0 0,0 0 0 0,1 1 0 16,1 0 0-16,1 1 0 0,-2-1 0 0,1 1 0 15,-2 0 0-15,2 0 0 0,-2-2 0 0,1 0 0 16,-2 0 144-16,0 0-144 0,-1 0 0 0,1 0 144 16,-1 0-144-16,-2 0 0 0,1-2 144 0,1 2-144 15,-1-3 128-15,-1 1-128 0,1 0 128 0,-1 1-128 16,-2-1 0-16,0 0 144 0,1 1-144 0,-2-2 0 15,0 1 176-15,-8 2-176 0,9-2 160 0,0 0-160 16,-9 2 160-16,8-2-160 0,-8 2 160 0,0 0-160 16,8-2 160-16,-8 2-160 0,8 0 160 0,-8 0-160 15,0 0 128-15,0 0-128 0,0 0 0 0,8 0 144 16,-8 0-144-16,0 0 0 0,0 0 144 0,0 0-144 16,8 0 0-16,-8 0 144 0,0 0-144 0,0 0 0 0,0 0 256 15,0 0-64-15,0 0-16 0,0 0 0 0,0 0-176 0,0 0 0 16,0 0 0-16,0 0 0 0,0 0 0 0,-8-3 0 15,8 3 0-15,-10 0 0 0,1 2-192 0,1-2-32 16,1-2 0-16,-2 2 0 16,-2 0-1008-16,-1 2-208 0,-1-1-32 0,-2 1-12112 15,0 1-2416-15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29.57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1639 1882 26719 0,'0'0'2368'0,"0"0"-1888"15,0 0-480-15,0 0 0 16,4 10-384-16,-4-10-192 0,0 0-16 0,5 8-16 0,-5-8 416 0,9 5 192 16,0 3-192-16,-1-4 192 0,-8-4-256 0,9 3 64 15,1 0 0-15,-10-3 16 0,9 4 176 0,0 0 0 16,1-2 0-16,1 0-128 0,-11-2 128 0,10 2 176 16,0 1-48-16,2 0 0 0,0-6 112 0,2 3 16 15,-1 3 0-15,3-3 0 0,0-4-32 0,2 2 0 16,-1 3 0-16,1-2 0 0,2-1 32 0,1 0 0 15,0 0 0-15,0-2 0 0,1 0 48 0,2-1 16 16,2 1 0-16,1-1 0 0,2-2-16 0,1-1 0 16,1 4 0-16,2-1 0 0,2-1 16 0,-2 4 0 0,3-1 0 0,2 0 0 15,-4-2-64-15,1 1 0 0,1 2 0 16,1 1 0-16,-1 0-64 0,3 0 0 0,1-1-16 0,4 1 0 16,2 1-176-16,0 0 192 0,0 0-192 0,-2-2 192 15,0 0-192-15,0 2 0 0,4 2 144 0,0 1-144 16,5-3 0-16,2 0 128 0,-2 1-128 0,2-2 0 15,-6-3 128-15,3 1-128 0,1 3 160 0,-2 0-160 16,1-1 208-16,3 1-48 0,5 3-16 0,-4-3 0 16,-1-3 96-16,0 1 16 0,-3 1 0 0,1 1 0 15,2 1 0-15,4 0 0 0,-1 0 0 0,3 0 0 16,-2-1-96-16,-1 0-16 0,2 0 0 0,-2 2 0 16,1 0-144-16,1 0 160 0,-1-4-160 0,2 2 160 15,-1 2-160-15,1-2 128 0,-1 0-128 0,0 1 128 0,1 0 0 16,1-1 0-16,-1-1 0 0,0 1 0 0,-2 0 0 0,1 1-128 15,-1 0 192-15,3 0-64 0,3-2-128 0,-1 0 160 16,-1-1-160-16,-2-1 160 0,-2 2-160 16,3 1 128-16,1 2-128 0,2-2 128 0,4-2-128 0,-6 0 0 15,-2 4 144-15,-1-4-144 0,2 0 0 0,1-1 144 16,2-1-144-16,-1 2 0 0,-1 0 160 0,-2 0-160 16,-3 2 128-16,2-3-128 0,3 0 128 0,0 0-128 15,2-2 128-15,-3 2-128 0,-2 4 160 0,-2-1-160 16,-4 0 192-16,4 0-192 0,4 4 192 0,0-4-64 15,-2-4 0-15,-1 4-128 0,-2-1 176 0,-2 2-176 16,-2-1 160-16,4 2-160 0,1 0 128 0,-1-2-128 16,0 0 0-16,0 0 144 0,0 1-144 0,-4-1 0 15,-1 0 0-15,2 0 128 0,1 0-128 0,0 0 0 0,2 0 0 0,-3-1 128 16,2-3-128-16,-3 4 0 0,-1 2 144 0,-1 1-144 16,1-3 128-16,2 1-128 0,-1 1 160 0,2-1-160 15,-3-1 160-15,-2 1-160 0,-1-1 160 0,-2 0-160 16,2-1 160-16,0 1-160 0,1 3 160 0,3-2-160 15,1-1 144-15,-2 0-144 0,-2 2 128 0,0-1-128 16,-3-1 0-16,-1 0 128 0,1 2-128 0,0 0 0 16,0 0 0-16,3-1 128 0,0-1-128 0,-1 0 0 15,-4 1 0-15,0-1 128 0,-1 0-128 0,0 0 0 16,0 0 0-16,3 0 128 0,2 2-128 0,0-2 0 16,-2-2 0-16,1 1 0 0,-2 0 128 0,-3 0-128 15,-1 0 0-15,-2 1 0 0,2 0 0 0,2 1 128 16,0 1-128-16,-2 1 192 0,-2-2-192 0,-1 1 192 0,-1 0-64 0,-1 0-128 15,-2 0 192-15,-1 1-64 0,-1-2-128 0,1 1 0 16,-1 0 144-16,4 0-144 0,-2-1 0 0,0 3 128 16,-2-2-128-16,1-2 0 0,-1-2 0 0,-1 2 144 15,-1 3-144-15,-1-1 0 0,-1-4 128 0,-1 2-128 16,0 1 0-16,2 0 0 0,-2-1 0 0,-1-1 0 16,3-1 0-16,-3 1 0 0,2 1 128 0,-1 0-128 15,0 0 0-15,1 1 0 0,-3 0 128 0,-1 0-128 16,1-1 0-16,-3 0 0 0,0 0 0 0,-1 2 0 15,-2 2 0-15,-1-2 0 0,0-4 128 0,1 1-128 16,0 2 0-16,-1 1 0 0,-1 0 144 0,1-1-144 16,-1-2 0-16,2 1 144 0,-3 2-144 0,-1 0 0 15,2 1 0-15,-1-2 0 0,-1-1 0 0,0 1 128 16,0 1-128-16,-1-2 0 0,-1-3 128 0,0 3-128 0,0 4 0 16,-3-3 128-16,1 3-128 0,-1-2 0 0,0 0 0 0,-2 0 128 15,0 0-128-15,-1-2 0 0,2-1 0 0,-1 0 128 16,-9 1-128-16,9 0 0 0,0-1 0 0,-9 1 128 15,6 0-128-15,-6 0 0 0,9 6 144 0,-9-6-144 16,7-2 0-16,-7 2 144 0,0 0-144 0,0 0 0 16,9 0 144-16,-9 0-144 0,0 0 0 0,0 0 144 15,0 0-144-15,0 0 0 0,0 0 144 0,5 5-144 16,-5-5 0-16,0 0 144 0,0 0-144 0,0 0 0 16,0 0 128-16,0 0-128 0,0 0 0 0,0 0 0 15,0 0 0-15,0 0 0 0,0 0 128 0,0 0-128 16,0 0 0-16,0 0 0 0,0 0 128 0,0 0-128 0,0 0 0 15,0 0 0-15,0 0 0 0,0 0 0 0,0 0 0 16,0 0 0-16,0 0 0 0,0 0 0 0,0 0 0 0,0 0 0 16,7 4 0-16,-7-4 0 0,0 0 0 15,0 0 0-15,0 0 0 0,0 0 0 0,0 0 0 0,0 0 0 16,0 0 0-16,0 0 0 0,0 0 0 0,0 0-352 16,0 0 48-16,0 0 16 15,0 0-1744-15,0 0-336 0,0 0-80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32.39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21552 1060 23039 0,'2'-14'1024'0,"-2"14"192"0,4-9-960 0,3 4-256 16,-3 0 0-16,-4 5 0 0,7-4-192 0,-7 4-64 15,7-5-32-15,-1-1 0 0,2 1 464 0,-4 0 80 16,-4 5 32-16,6-8 0 0,-1 2-16 0,-2-1 0 15,0 1 0-15,-1-1 0 0,-1 0 32 0,0-1 0 16,-1-4 0-16,0 1 0 0,-2 0 192 0,0 0 32 16,-1 0 16-16,-2-3 0 0,0-1-96 0,-2 1-32 15,-1 2 0-15,1-2 0 0,-4-1-32 0,0-3 0 16,-3 0 0-16,2-1 0 0,-2 0 128 0,0 1 32 16,-3-2 0-16,-3 0 0 0,1-1 32 0,7 9 0 15,-4-3 0-15,0-3 0 0,-1 1-64 0,-3 0 0 0,-1 1 0 16,-4-1 0-16,-1 0-192 0,-20-8-64 0,6 7 0 0,4 3 0 15,2 2-128-15,1 0-128 0,-2-2 192 0,1 3-192 16,-4 1 128-16,-1 1-128 0,-1 2 0 0,-1-1 0 16,0 0 0-16,2-2 0 0,0 0 0 0,-3-1 0 15,2 0 0-15,-2 0 0 0,-2-3 0 0,0 2 0 16,-1 1 128-16,-4 0-128 0,-2-1 0 0,-3 2 0 16,3 0 0-16,1 1 0 0,-4 0 0 0,0 3 0 15,-6-1 128-15,1 1-128 0,-2 0 0 0,4 3 0 16,3 0 0-16,0 0 0 0,0-1 128 0,-1 0-128 15,-1 1 0-15,-4 2 0 0,-3 1 0 0,3 0 0 16,2-2 0-16,1 1 0 0,0 1 0 0,0 0 0 16,-3 1 0-16,0 0 0 0,-2 0 0 0,2 2 0 15,3 0 0-15,-2 2 0 0,-2-3 0 0,0 1 0 0,1 0 0 0,-1 1 0 16,1 1 0-16,3-1 0 0,0 1 0 0,1 1 0 16,0 0 0-16,-5 2 0 0,-2-2 0 0,0 2 0 15,3 1 0-15,3 1 0 0,0-1 0 0,0 2 0 16,-2 0 0-16,1 0 0 0,0 0 0 0,2 1 0 15,2 2 0-15,4-2 0 0,1-1 0 0,1 1 0 16,0 1 0-16,-3-2 0 0,1 0 0 0,1 0 0 16,-2 1 0-16,3 1 0 0,2 1 0 0,1-1 0 15,3 1 0-15,0-3 0 0,0 0 0 0,-2 2 0 16,0 2 0-16,1 1 0 0,2 3 0 0,19-7 0 16,-4 4 0-16,0 1 0 0,-3 2 0 0,1 0 0 15,-1 0 0-15,0 1 0 0,0 2 0 0,-24 17 0 16,9-3 0-16,7-8 0 0,0-5 0 0,4 1 0 15,1-2-128-15,4 0 128 0,2-2 0 0,1 4 0 0,0-1 0 0,4 0 0 16,2 0 0-16,3 1-144 0,0 0 144 0,3 3 0 16,1 2 0-16,2-2-128 0,0-2 128 0,1 0 0 15,2 2 0-15,1 0 0 0,2 2 0 0,1-4-128 16,-1-2 128-16,3 1 0 0,-1 1-144 0,2 1 144 16,-1-1 0-16,4 0 0 0,0 0 0 0,2 3 0 15,-2 0 0-15,3 3 0 0,1-3 0 0,2 2 0 16,1-1 0-16,-1 0 0 0,2-2 0 0,-1 1 0 15,4-3 0-15,1-1 0 0,1 1 0 0,3-2 0 16,3 1 0-16,1-3 0 0,2 1 0 0,1-1 0 16,2 0 0-16,0 2 128 0,0 2-128 0,1 1 192 15,2-1-192-15,0 2 0 0,0-5 0 0,0-2 0 16,1-1 0-16,1 1 0 0,2-1 0 0,2 2 0 0,3-1 0 0,2 0 0 16,1-2 0-16,1 1 0 0,-4-4 0 0,2-2 0 15,1 2 0-15,1 0 0 0,1-2 0 0,2-1 0 16,2 0 0-16,3 2 128 0,1 0-128 0,-2-1 0 15,-3-2 0-15,1 1 0 0,-2 2 0 0,2 2 0 16,1 1 128-16,2-2-128 0,4-4 0 0,-2 1 0 16,2-1 0-16,-2 5 128 0,0 0-128 0,-1-3 0 15,3-4 0-15,2-1 0 0,2 1 128 0,0 1-128 16,-2-1 128-16,-1-2-128 0,-5-2 0 0,5-1 128 16,5 0-128-16,-1 0 0 0,-2 0 128 0,0 0-128 15,2 0 0-15,-2-1 128 0,0-2-128 0,2-1 128 16,2-2-128-16,-1 1 128 0,1 0-128 0,-2 1 0 0,-2-1 0 15,-1-1 128-15,1-3-128 0,0-2 128 0,1-1-128 16,2 2 128-16,0 2 0 0,-2-1-128 0,-2 0 192 16,-2-3-64-16,0-3-128 0,3 0 0 0,3 0 0 0,-1-3 0 15,1 0 192-15,-4 2-64 0,-1 2 0 0,-1 0 0 16,-2-2 0-16,1-1-128 0,3 2 192 0,-1 0-64 16,0-2-128-16,-3-1 0 0,-2 0 0 0,-5 1 0 15,0-1 0-15,3-1 192 0,2-1-64 0,-1-1 0 16,-4-1-128-16,0-1 0 0,-1 0 0 0,-3 0 0 15,-4 1 0-15,2-4 160 0,-4-2-160 0,4-1 160 16,-2-1-160-16,1-1 128 0,1 0-128 0,1 0 128 16,0 5-128-16,-3-2 192 0,-3 1-192 0,-3-4 192 15,-1-2-192-15,-1 0 192 0,-2-3-192 0,-3-1 192 0,-2-4-64 16,3-1 0-16,1-3 0 0,-5 2 0 0,-2 4 48 16,0 1 0-16,1-1 0 0,-1 1 0 0,-4 0 176 0,-4 2 32 15,-1 1 16-15,-3-2 0 0,-3-2 0 0,-2-1 0 16,-4 1 0-16,-3-1 0 0,-2 2-144 0,-4-1-16 15,-3 0-16-15,-2 3 0 0,-4 1-224 0,-4-1 144 16,-2 0-144-16,-5 1 128 0,-1 0-128 0,-2 3 0 16,-6 1 0-16,16 11 0 0,-5-4-256 0,-8-2 0 15,-7-2 16-15,-3 1 0 16,-3 3-160-16,0 1-48 0,0 4 0 0,-42-12 0 16,18 11-1280-16,5 7-272 0,0 4-48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26:20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4307 7002 18431 0,'0'0'816'0,"-7"-3"160"0,-3 0-784 0,5 0-192 0,-3 1 0 0,8 2 0 15,-6-2 640-15,6 2 64 0,0 0 32 0,0 0 0 16,0 0-256-16,0 0-48 0,0 0-16 0,0 0 0 16,0 0-96-16,0 0-32 0,0 0 0 0,0 0 0 15,10 2-128-15,2-2-32 0,-1 0 0 0,3 1 0 16,1 1 48-16,4-1 0 0,0-1 0 0,4 1 0 15,0 1 144-15,3-1 48 0,3-1 0 0,1 3 0 16,2 0 112-16,3 0 32 0,2 0 0 0,2 1 0 16,-1-2-16-16,3-1 0 0,2-1 0 0,4 0 0 15,3 1-32-15,1 1 0 0,2 3 0 0,1-3 0 16,1-1-128-16,0 0-16 0,1 1-16 0,2-2 0 16,3-2-112-16,2 1 0 0,1 1-16 0,1 0 0 15,-2-1-48-15,1 0 0 0,2-1 0 0,1-1 0 0,3 0 16 0,-1 1 0 16,-3-1 0-16,-3-1 0 0,0 0-144 0,0 0 0 15,1-3 144-15,0 4-144 0,2 2 0 0,-2-1 144 16,-3 1-144-16,-1-1 0 0,1-1 160 0,0 1-160 16,2 1 128-16,0 1-128 0,-3 1 160 0,-1 0-160 15,-9-1 192-15,3 1-192 0,1 2 160 0,-1-3-160 16,2 0 128-16,-3 2-128 0,3 2 208 0,-5-2-32 16,-4-2-16-16,-1 1 0 0,-1 1 32 0,-3-1 0 15,1-1 0-15,0 1 0 0,-3 2-48 0,2-1 0 16,0-1 0-16,-2 1 0 0,-1-1-16 0,-3 0-128 15,-1 0 192-15,-3 0-64 0,-3-2-128 0,2 1 128 16,-3-1-128-16,2 1 128 0,0-1-128 0,-3 0 128 16,-2 0-128-16,2 0 128 0,1 0-128 0,-4 1 128 0,-2 1-128 0,-4-1 128 15,0 0 32-15,-3 0 0 0,0 1 0 0,-6-1 0 16,1-1 32-16,-1 0 0 0,-8 1 0 0,0 0 0 16,0 0 0-16,0 0 0 0,0 0 0 0,0 0 0 15,0 0 0-15,0 0 16 0,0 0 0 0,-11-6 0 16,-4 2 80-16,-3 1 16 0,0-1 0 0,-3 1 0 15,-2-1-144-15,-1 0-32 0,-2 0 0 0,0 3 0 16,-2-1-128-16,-3 2 0 0,0 0 0 0,-1 0 0 16,-3-2 0-16,-4 2 0 0,-5 0 128 0,-2-1-128 15,1-1 0-15,-4 1 0 0,-6 0 0 0,1 2 128 16,0 2-128-16,-2 0 0 0,-3-3 0 0,-3 0 0 16,-2 2 0-16,-4-1 0 0,-2 1 0 0,-1 0 0 15,1-1 0-15,-4-1 0 0,-6 0 0 0,1 3 0 16,0 3 0-16,1-3 0 0,-5 0 128 0,0 0-128 15,1 0 0-15,-1 1 0 0,3-3 0 0,-1 3 0 0,-4 2 0 16,-1-1 0-16,-1 1 0 0,5-1 0 0,2-1 0 0,1 2 0 16,-4-1 0-16,1 1 0 0,2-2 0 0,4 2 0 15,3-1 0-15,4 2 0 0,-2 0 0 0,2-2 0 16,-1-1 0-16,5 1 0 0,4 1 0 0,1 1 0 16,4 1 0-16,1-2 0 0,1-2 0 0,4 2 0 15,3 2 0-15,6-1 0 0,0-5 0 0,5-1 0 16,4 1 0-16,5 1 0 0,1-2 0 0,6 4 0 15,-1-3 0-15,6-1 0 0,-1-1 0 0,8 0 0 16,2 0 128-16,6 0-128 0,0 0 0 0,0 0 0 16,0 0 0-16,0 0-176 0,13 0 176 0,4-2-208 15,3 1 80-15,0 0 128 0,7-3-160 0,5 2 160 0,3-2 0 0,5 1-144 16,1-1 144-16,10 1-128 16,1 0 128-16,6-2-128 0,2-1 128 0,6 2 0 0,8 1 0 0,1 0 0 15,5-3 0-15,-1 4-128 0,0-1 128 0,3 1 0 16,6 0 0-16,3 0 0 0,0 0 0 0,-1 0 0 15,2 0 0-15,3-1 0 0,3 1 0 0,-2 2-128 16,-2-2 128-16,2 1 0 0,5 0 0 0,-3 1 0 16,-3-2 0-16,0 1 0 0,2-4 0 0,-4 3 0 15,3 0 0-15,-4 0 0 0,-2 0 0 0,-1 0 0 16,0-1 0-16,-3 0 0 0,-8-1 0 0,-1 0 0 16,-1 0 0-16,-4-2 0 0,1 2 0 0,-2 0 128 15,-8 2-128-15,-7 1 0 0,-4-4 0 0,-6 1 0 16,-1 1 0-16,-5-1 128 0,-2-2-128 0,-6 3 0 0,-1 1 0 0,-8-1 144 15,-4 1-144-15,-5 1 0 0,-5 0 144 0,-9 1-144 16,0 0 0-16,0 0 144 0,0 0-144 0,-11-2 0 16,-2 0 0-16,-7 0 0 0,-6 2 0 0,-1 3 0 15,-7-1 128-15,-1 0-128 0,-3-1 0 0,-2 0 0 16,-6-2 0-16,-4 1 0 0,-7 0 0 0,-5 1 0 16,-4 3 0-16,0-1 0 0,-2 0 0 0,-4-1 0 15,-6-1 0-15,-5 2 0 0,-4 0 0 0,-2-1 0 16,2-2 0-16,-7 3 0 0,-5 3 0 0,0-1 0 15,2 0 0-15,-4-1 0 0,-5 2 0 0,1 1 0 16,3 3 0-16,-3-3 0 0,-3-5 0 0,2 0 0 16,-1 4 0-16,0-1 0 0,0 1 0 0,3 0 0 15,4 1 0-15,2 1 0 0,0-3 0 0,0 2 0 16,-1-1 0-16,4 1 0 0,1 2 0 0,4-3 0 0,2 1 0 16,1-1 0-16,5-1 0 0,3-1 0 0,7 2 0 0,4-3 0 15,-1-1 0-15,11-2 0 0,8-3 0 0,6 3 0 16,4 1 0-16,7 1 0 0,4-2 0 0,10-2 0 15,3 1 0-15,7 2 0 0,9-1 128 0,0 0-128 16,5-4 0-16,7-1 0 0,8 1 0 0,9-1 0 16,11 0-208-16,8 1 80 0,12-3 128 0,7 1-208 15,5-3 208-15,10 1-144 0,6 0 144 0,5 2-128 16,4 0 128-16,8 1 0 0,4 1 0 0,4-2-128 16,3 0 128-16,5 0 0 0,8-2 0 0,0 1-128 15,0 4 128-15,6-5 0 0,7 2 0 0,-1 0 0 16,-3 2 0-16,2 2 0 0,-2-3 0 0,2 0 128 0,3-2-128 15,-9 1 0-15,-4 0 0 0,0 1 0 0,3-2 0 16,-6 0 144-16,-10 0-144 0,0-1 0 0,-1 0 128 0,-11 0-128 16,-8-2 0-16,-8 0 0 0,-3 2 0 0,-7 0 160 15,-7 4-160-15,-9-2 128 0,-9 1-128 0,-7 2 0 16,-6-2 0-16,-7 0 0 0,-5-2 0 0,-7 1-144 16,-4 0 0-16,-8 2 0 15,-10 4-2096-15,0 0-400 0,-4-6-96 0</inkml:trace>
  <inkml:trace contextRef="#ctx0" brushRef="#br0" timeOffset="1929.06">1150 13596 8287 0,'-2'-5'736'0,"2"5"-592"15,0 0-144-15,0 0 0 0,-2-8 1376 0,2 8 240 16,-5-4 48-16,5 4 16 0,0 0-672 0,0 0-144 15,0 0-32-15,0 0 0 0,-1-7-192 0,0 0-64 16,1 7 0-16,0 0 0 0,-1-4-192 0,1 4-64 16,0 0 0-16,0 0 0 0,0-7 0 0,0 7 0 15,0 0 0-15,0 0 0 0,0 0 0 0,0 0 0 16,1-5 0-16,-1 5 0 0,0 0 208 0,0 0 48 16,0 0 0-16,9-1 0 0,-9 1 80 0,11 0 32 15,-4 0 0-15,3-1 0 0,-2 0-112 0,3 1 0 0,2-3-16 16,2 2 0-16,0 0-160 0,-1 1-16 0,-3 5-16 0,5-5 0 15,3-4-96-15,1 3-16 0,2 0 0 0,1 2 0 16,0 4-32-16,2-4-16 0,-1-5 0 0,0 7 0 16,2-1-48-16,1 0-16 0,-1-3 0 0,2 1 0 15,0 1 48-15,1-2 0 0,0-2 0 0,-1-1 0 16,0 1-64-16,2 1-128 0,5 1 192 0,-2 0-64 16,-3-1-128-16,2 1 160 0,0 0-160 0,-1 1 160 15,0 0-32-15,-2-1-128 0,1-4 192 0,0 1-64 16,1 2 16-16,-1 1 0 0,2 0 0 0,1 0 0 15,3 0 16-15,0-3 0 0,0 2 0 0,0 1 0 16,-4 0 0-16,0 0 0 0,-2 0 0 0,2 0 0 0,0-1-160 16,2-1 192-16,1 3-192 0,0 0 192 0,-3 0-192 0,1 0 128 15,2 0-128-15,2-4 128 0,-2 1-128 0,0 2 128 16,-1 3-128-16,-1-1 128 0,-2-1-128 0,1 0 0 16,0 0 0-16,2-1 128 0,-2-1-128 0,2-1 0 15,1 0 0-15,4 0 0 0,-2-2 0 0,1 2 0 16,-3 1 0-16,0 1 0 0,-1 3 0 0,-1 0 128 15,1-1-128-15,-2 0 0 0,0-1 0 0,0-1 0 16,2-1 0-16,0 1 0 0,2 4 0 0,-1 1 0 16,2 0 0-16,0-4 0 0,-4 0 0 0,1 0 0 15,-1 0 0-15,0 0 0 0,-1 0 0 0,1-2 0 16,3 1 0-16,-2 2 0 0,-1 2 0 0,3 1 0 16,1 2 0-16,2-2 0 0,-1-3 0 0,-1 3 0 15,-1 0 0-15,-1-1 0 0,0-1 0 0,0 0 0 16,-1-4 0-16,3 2 0 0,0 2 0 0,3-1 0 15,0 1 0-15,1 4 0 0,0 2 0 0,-2-3 0 0,1-6 0 0,1 2 0 16,2 3 0-16,2-2 0 0,-1-3 128 0,1 1-128 16,0 4 0-16,1-2 0 0,1 1 0 0,0 0 0 15,-2 0 0-15,-1-1 0 0,-3-2 0 0,5 0 0 16,1-2 0-16,2 0 0 0,2 1 0 0,1 2 0 16,2 2 0-16,-5 0 0 0,1-2 0 0,0-1 0 15,4-1 0-15,0 1 0 0,3 5 0 0,1-1 0 16,-4-4 0-16,1 0 128 0,-4 1-128 0,3 0 0 15,0-2 0-15,0 0 128 0,0-1-128 0,3 4 0 16,0 3 144-16,-1 2-144 0,-2-3 160 0,0-2-160 16,1 0 144-16,-1-1-144 0,-3-1 128 0,4 0-128 0,4 0 192 15,-6 0-64-15,-1-3 0 0,-2 1 0 0,-6 0 0 16,0 0 0-16,1-1 0 0,-2-1 0 0,-1 2 0 0,1 1-128 16,-1 1 192-16,-1 0-64 0,-3-1-128 0,-5 0 160 15,-3 1-160-15,-1 0 160 0,-4-1-160 0,-2 0 0 16,-3-3 144-16,-3 2-144 0,-3 1 0 0,-4-2 0 15,0 2 0-15,-10 1 0 16,0 0-1024-16,0 0-288 0,-4-6-48 0,-4 1-9712 16,-7-1-1920-16</inkml:trace>
  <inkml:trace contextRef="#ctx0" brushRef="#br0" timeOffset="2721.93">2649 13328 10591 0,'0'0'464'0,"-3"7"112"0,3-7-576 0,-8 7 0 0,1-4 0 0,7-3 0 15,0 0 432-15,0 0-32 0,-9 5 0 0,3-1 0 16,6-4-208-16,0 0-32 0,-7 3-16 0,7-3 0 15,-5 8 112-15,5-8 32 0,0 0 0 0,-4 6 0 16,-4-1 192-16,8-5 32 0,-2 8 16 0,2-8 0 16,-6 3 176-16,6-3 48 0,0 0 0 0,0 0 0 15,0 0 112-15,0 0 32 0,0 0 0 0,0 0 0 16,0 0 272-16,7-8 64 0,1-1 16 0,0-2 0 0,7-2-224 0,-3 0-32 16,0 0-16-16,-1-2 0 0,4-3-320 0,1 0-64 15,-3 1-16-15,2-2 0 0,1-1-96 0,-1 1-32 16,-1-2 0-16,1 3 0 0,-1 2-80 0,-1 0-32 15,0 3 0-15,-4 1 0 0,1-1-112 0,1 3-32 16,-3 2 0-16,1 0 0 0,-5 1-192 0,0 0 0 16,-4 7 0-16,0 0 0 0,6-5 0 0,-6 5 0 15,1-7-208-15,-1 7 64 16,0 0-1680-16,0 0-336 0,0 0-64 0,0 0-10912 0</inkml:trace>
  <inkml:trace contextRef="#ctx0" brushRef="#br0" timeOffset="3511.34">2584 13702 7359 0,'0'0'656'0,"0"0"-528"0,0 0-128 0,0 0 0 15,0 0 1152-15,0 0 208 0,0 0 48 16,0 0 0-16,-7 0-544 0,7 0-96 0,0 0-32 0,0 0 0 16,-8 0-80-16,8 0-16 0,0 0 0 0,0 0 0 15,0 0-16-15,0 0-16 0,0 0 0 0,0 0 0 16,0 0 96-16,0 0 32 0,0 0 0 0,3 6 0 16,-3-6 128-16,8 5 32 0,0-2 0 0,3 0 0 15,-1 1-112-15,1 0-16 0,0 0 0 0,0 0 0 16,-2 0-192-16,5 4-32 0,3-4-16 0,3 3 0 15,0-2 0-15,-1 3 0 0,0 1 0 0,2 1 0 16,1 1-80-16,-1 0-32 0,1-1 0 0,-2 2 0 16,-1 1-144-16,0 2-16 0,1 2-16 0,-2-2 0 15,2-3-64-15,-2 2-16 0,2-1 0 0,2 0 0 16,3 0-160-16,-4-2 192 0,-2-2-192 0,3 0 192 0,0 2-48 16,2 0 0-16,-3 0 0 0,2 0 0 15,-1 0 96-15,-1-1 16 0,-3-3 0 0,0 1 0 0,-1 0 16 0,-1-2 16 16,0 2 0-16,-4-2 0 0,0-3 32 0,-1-1 0 15,0 2 0-15,-2 0 0 0,-9-4-64 0,9 2-16 16,-9-2 0-16,7 3 0 0,-7-3 0 0,0 0 0 16,0 0 0-16,0 0 0 0,0 0-64 0,0 0-16 15,0 0 0-15,0 0 0 0,0 0-32 0,0 0 0 16,0 0 0-16,0 0 0 0,0 0-128 0,0 0 0 16,0 0 0-16,-6 7 0 0,6-7 0 0,0 0 0 15,-9 2-144-15,1 1 144 16,-1 1-2016-16,2-2-288 0,-1-3-64 0</inkml:trace>
  <inkml:trace contextRef="#ctx0" brushRef="#br0" timeOffset="10815.36">9108 13461 2751 0,'0'0'256'0,"0"0"-256"0,0 0 0 0,0 0 0 15,0 0 2032-15,0 0 352 0,0 0 80 0,0 0 16 16,0 0-1168-16,0 0-224 0,0 0-64 0,0 0 0 15,0 0-48-15,0 0-16 0,0 0 0 0,0 0 0 16,0 0-192-16,0 0-64 0,8-6 0 0,-8 6 0 16,11-2-16-16,-3 2-16 0,1-3 0 0,-2 0 0 15,1-2-32-15,1 3 0 0,1 2 0 0,2-1 0 0,-3-4-64 0,2 1-32 16,1 1 0-16,-1-1 0 0,1 1-80 0,1 2-16 16,1 1 0-16,2 0 0 0,-2-1-112 0,3 0-16 15,0 0-16-15,1 2 0 0,-1 0-80 0,3-1-16 16,0 0 0-16,3 1 0 0,0-2-16 0,2 0-16 15,-1-1 0-15,2-1 0 0,3 2 112 0,-2-1 32 16,2-2 0-16,-1 2 0 0,0-3-32 0,0 3 0 16,-2 1 0-16,1 0 0 0,1 0-32 0,1-3-16 15,2-2 0-15,-2 2 0 0,-3 4-112 0,2 2-128 16,1-2 176-16,1-2-176 0,0 0 192 0,-1-1-64 16,0 2 0-16,2 0-128 0,-6 0 192 0,-1 1-192 15,-1-1 192-15,1-1-192 0,0 1 208 0,0-1-64 16,0-1-16-16,-1 2 0 0,3 2 16 0,-1-1 0 15,-2-1 0-15,1 1 0 0,2 0-16 0,0-2 0 0,-1 0 0 0,3 1 0 16,-3-1-128-16,-1 1 0 0,-1 1 144 0,0 1-144 16,-1 0 128-16,2-1-128 0,0-2 128 0,-1 0-128 15,0 1 144-15,1 0-144 0,3 0 192 0,-1-1-192 16,3 1 192-16,-2 2-192 0,2 4 192 0,-1-4-192 16,0-4 160-16,0 0-160 0,-2 0 128 0,0 3-128 15,0 3 0-15,0 0 0 0,-2-4 128 0,1 1-128 16,-2 1 0-16,3 0 0 0,0-3 0 0,2 0 128 15,-1 2-128-15,2 0 0 0,-1 0 0 0,-1 4 0 16,0-2 0-16,3-2 0 0,0-1 128 0,-2 0-128 16,0 1 0-16,-3-1 0 0,-1-2 0 0,0 2 0 15,-1-1 128-15,2 2-128 0,-1 2 0 0,1-2 128 0,-3-2-128 0,2 2 0 16,-2 0 0-16,4 0 0 16,-3 0 0-16,3 2 0 0,1-4 128 0,-3 4-128 0,0 3 0 0,0-3 128 15,-2-2-128-15,0 1 128 0,0 1-128 0,-1-1 0 16,0-2 144-16,1 1-144 0,-1 0 128 0,0 2-128 15,1 0 128-15,1 1-128 0,-1-4 0 0,2 1 128 16,4 2-128-16,-3-1 0 0,-3 0 0 0,2-2 0 16,2-1 0-16,1 2 128 0,-2 3-128 0,2 0 0 15,-2-1 0-15,0-1 0 0,-3 0 0 0,2 1 144 16,-3 0-144-16,3-1 0 0,-3-1 144 0,2 0-144 16,1 0 0-16,2 1 144 0,0 0-144 0,3-1 0 15,0-1 0-15,0 2 0 0,0 3 176 0,1-2-48 16,0-2-128-16,-1 1 192 0,-3 0-192 0,1 0 0 15,-1-1 0-15,-2-1 0 0,2-2 0 0,1 2 0 0,0 3 0 16,1 0 0-16,0-3 0 0,-1 1 0 0,2 1 0 0,-2 1 0 16,4 1 176-16,1-2-176 0,-1-2 192 0,-3 1-192 15,0 1 0-15,-1 0 0 0,2-1 0 0,-3 2 0 16,0-2 0-16,0 2 0 0,0 0 0 0,2-1 0 16,2 1 0-16,-2-4 0 0,0 0 0 0,1 2 0 15,1 2 0-15,1-2 0 0,-2-3 0 0,0 3 0 16,-1 5 0-16,-3-3 0 0,-1-3 0 0,-1 1 0 15,0 1 128-15,1-1-128 0,-1 0 0 0,1 0 0 16,-1 2 0-16,1-2 0 0,3-2 0 0,-3 2 0 16,0 0 0-16,-1 2 0 0,0-2 0 0,2 0 0 15,0-2 144-15,-1 2-144 0,-3 3 0 0,1-2 144 16,-1-1-144-16,0 0 0 0,-1 1 144 0,1 1-144 0,0 0 0 16,0-2 0-16,0-2 0 0,1 5 128 0,2 2-128 15,0 1 0-15,0-6 0 0,-1 2 0 0,-1 0 0 0,1 1 0 16,0-3 0-16,1 0 128 0,1 0-128 0,1 0 0 15,-4-1 128-15,0 1-128 0,0 2 0 0,0 0 0 16,0 0 0-16,-3-1 128 0,1-1-128 0,2 2 0 16,-3 0 0-16,1 0 128 0,0-2-128 0,0 2 0 15,4 0 0-15,-1 2 0 0,0-3 0 0,1 1 0 16,0 0 0-16,0 1 0 0,-2 2 0 0,0-1 0 16,0-4 0-16,0 1 128 0,-2 2-128 0,1-2 0 15,-3-3 0-15,0 1 0 0,-1 1 0 0,0 1 0 16,0 0 0-16,-1-1 128 0,0-1-128 0,0 2 128 15,1 1-128-15,-1 0 128 0,0 0-128 0,0-2 128 0,1 0-128 16,-2 0 128-16,-1 2-128 0,2 0 0 0,1-2 0 0,0 0 128 16,-1 0-128-16,2 1 0 0,-3 3 0 0,1 0 0 15,-3-6 0-15,1-1 128 0,0 7-128 0,-1-2 0 16,0 0 0-16,-1-2 0 0,-3-2 0 0,1 4 128 16,0 5-128-16,-4-4 0 0,1-5 0 0,-7 2 128 15,8 3-128-15,-8-3 0 0,6 3 128 0,-6-3-128 16,0 0 144-16,0 0-144 0,0 0 192 0,0 0-192 15,0 0 176-15,0 0-176 0,0 0 160 0,0 0-160 16,0 0 128-16,0 0-128 0,-10-1 0 0,0 1 0 16,0 0 0-16,-1 0 0 0,-4 1 0 0,1-1 0 15,-2-1 0-15,0-1 0 0,-6-1 0 0,1 2 0 16,0 3 0-16,-3-2 0 0,-1-2 0 0,0 3 0 16,1 4 0-16,-1 1 0 0,-5-6 0 0,3 0 0 0,-1 1 0 15,0 1 0-15,-2 0 0 0,-2-2 0 0,-2-2 0 0,-1 0 0 16,-1 1 0-16,-2-1 0 0,1 2 0 0,-2 2 0 15,2-4 0-15,3 4 0 0,-2 1 0 0,3-1 0 16,0-1 0-16,-2-1 0 0,0-1 0 0,-1 0 0 16,-2 1 0-16,1 0 0 0,-2-3 0 0,1 2 0 15,-2 1 0-15,3 2 0 0,1 1 0 0,0-3 0 16,3-4 0-16,-1 3 0 0,1 3 160 0,0-2-160 16,-3-2 160-16,3 2-160 0,1 3 0 0,-1-2 0 15,0-3 0-15,1 0 0 0,0 0 0 0,1 0 0 16,2 1 0-16,0 1-160 0,2 3 160 0,-3-1 0 15,1-2 0-15,1 0 0 0,-3 0 0 0,-1 0 0 16,-3 1 0-16,3-1 0 0,1-1 0 0,0 1 0 0,1 0 0 16,-1 0 0-16,0-2 0 0,0 4 0 0,1-1 0 0,2 1 0 15,-2 0 0-15,0-3 0 0,0-3 0 0,-4 2 0 16,-4 5 0-16,3-2 0 0,3-3 0 16,-2 0 0-16,-1 4 0 0,-2 1 0 0,2 0 0 0,1 0 0 15,1-5 0-15,-2 2 0 0,0-1 160 0,-2 1-160 16,-2 1 0-16,0-1 0 0,-1-1 0 0,2 2 0 15,-2 4 0-15,3-2 0 0,2-3 0 0,1 2-160 16,0-1 160-16,1 2 0 0,-1 0 0 0,-1-1 0 16,-2-1 0-16,0 3 0 0,-6-2 0 0,4 2 0 15,4-2 0-15,0 1 0 0,-2-2 0 0,1 2 0 16,2 0 0-16,1-1 0 0,1-2 0 0,1 0 0 16,-1 2 0-16,-4-1 0 0,0-1 160 0,1 1-160 15,0 1 0-15,0 0 0 0,-2-1 0 0,4 3-160 0,0-3 160 16,0 0 0-16,2 0 0 0,1-1 0 0,-1-1 0 15,0 0 0-15,1 0 0 0,-4-3 0 0,0 4 0 0,1 0 0 16,1 0 0-16,0 2 0 0,-1 1 0 0,1-1 0 16,2 0 0-16,1 0 128 0,0 0-128 0,1 0 0 15,0-2 0-15,2 1 0 0,-2 3 0 0,1-2 0 16,-4-3 0-16,1 2 128 0,1 4-128 0,0-2 0 16,3-2 0-16,-4 3 0 0,0 0 0 0,2 0 0 15,0-1 0-15,2 1 0 0,-3-5 0 0,3 1 0 16,1 1 0-16,-1 0 0 0,-1-2 0 0,0 0 0 15,2-3 0-15,-2 1 0 0,-2 3 0 0,1 1 0 16,4-2 0-16,-2 0 0 0,-1-2 0 0,-1 3 0 16,0 4 0-16,1-2 0 0,3-3 0 0,0 0 0 0,1-1 0 15,0 2 0-15,0 1 0 0,0-1 0 0,-1-2 0 16,0 1 0-16,-3 0 0 0,1 1 0 0,-1-4 0 0,0 1 0 16,2 2 832-16,0 1 160 0,-2 0 32 0,-1 2 0 31,0-2-1664-31,1 2-320 0,3 2-64 0,-1-1 0 0,1-2 784 0,1 0 240 0,0 0 0 0,1-1 0 15,-2 0-128-15,1 0 128 0,-1 0 0 0,-1 0 0 16,0-1 0-16,-2 1 0 0,1 2-144 0,3-1 144 16,-2 0 0-16,3-1 0 0,-4 0 0 0,3 4 0 15,1-2-128-15,1-2 128 0,-3-1 0 0,3 0 0 16,-1 3-192-16,1-1 192 0,2-4-192 0,-2 2 192 16,2 1-192-16,0 1 64 0,1-1 128 0,1 0-208 15,-4-4 208-15,2 4 0 0,2 3 0 0,-1-2-144 0,1-2 144 16,2-2 0-16,2 3 0 0,0 0 0 0,-4 0 0 15,2 0 0-15,0 0 0 0,1 3-128 0,1-3 128 0,1 1 0 16,1 1-144-16,-2-1 144 0,1-1-128 0,1 0 128 16,0 0-160-16,1 0 160 0,0-1-176 0,1 0 176 15,0 1-192-15,0 2 192 0,1 0-144 0,1-1 144 16,-2-2 0-16,3 1-144 0,6 0 144 0,-8 1-128 16,0-1 128-16,8 0-128 0,-9-2 128 0,3 0 0 15,-3-1 0-15,2 0-128 0,1 3 128 0,6 0-128 16,-8-1 128-16,8 1-128 0,-9 0 128 0,9 0-192 15,-7-2 192-15,0 0-192 0,7 2 192 0,0 0 0 16,0 0-144-16,0 0 144 0,-8 0 0 0,8 0-144 16,0 0 144-16,0 0 0 0,0 0-160 0,0 0 160 15,0 0-128-15,0 0 128 0,0 0-160 0,0 0 160 0,0 0-192 0,13-1 192 16,-2 0-176-16,2 1 176 0,-1 0-160 0,1 1 160 16,2-1-128-16,2 0 128 0,-1-1 0 0,3 0-144 15,1 0 144-15,4-1 0 0,5 0 0 0,0 0-128 16,1-1 128-16,2 1 0 0,2-1 0 0,2 0 0 15,2-1 0-15,-1 3 0 0,2-2 128 0,-3 1-128 16,1-1 0-16,2-2 0 0,1 1 0 0,2-1-128 16,2-1 128-16,2 1 0 0,3-1 0 0,-2 2 0 15,-2 3 0-15,0-4 144 0,-1-1-144 0,1 1 0 16,2 1 0-16,2-2 0 0,2 1 0 0,0-2 0 16,-2 4 0-16,-2 1 0 0,0 2 0 0,-1-4 0 15,0-2 0-15,-1 2 0 0,-1 3 0 0,1 0 0 16,2 0 0-16,2-1 0 0,-1-1 0 0,-2 0 0 15,-1 1 0-15,-2 0 0 0,2 0 0 0,-2 0 0 0,2-3 0 0,1 2 0 16,1 1 0-16,-1 0 0 0,0-1 0 0,-2 2 0 16,-3 0 0-16,0-1 0 0,0 2 0 0,0 0 0 15,3-3 0-15,0 0 0 0,-1 1 128 0,2 1-128 16,1-2 0-16,-4 0 0 0,-1-2 144 0,0 3-16 16,-4 1-128-16,3-1 192 0,-4-2-192 0,6 0 0 15,3 1 0-15,-2-2-160 0,0 4 160 0,-1 0 0 16,1-2 0-16,-3 3 0 0,-3 0 0 0,1 0 0 15,-2 0 0-15,1 0 0 0,3 0 0 0,-3 0 0 16,0 0 0-16,1 2 0 0,2-4 0 0,-1 2 0 16,0-1 0-16,-2 0 0 0,-4 1 0 0,0-2 0 15,-1 2 0-15,1 2 0 0,-1-1 0 0,1-1 0 0,1-3 0 16,3 3 0-16,0 3 0 0,0-2 0 0,2-1 0 0,-1 2 0 16,-4-4 0-16,2 2 0 0,-2 2 0 15,1-4 0-15,-2 2 0 0,3 0 0 0,3 0 0 0,-3 0 0 16,1 3 0-16,2-2 0 0,4-1 0 0,-5 0 0 15,1-1 0-15,-4 0 0 0,0-1 0 0,2 2 0 16,-4 3 0-16,2-2 0 0,2-2 0 0,2 0 0 16,0 1 0-16,2 0 0 0,1-2 0 0,0 2 0 15,-3 4 0-15,1-2 0 0,-3-2 0 0,1 0 128 16,-2 0-128-16,1 1 0 0,3 2 0 0,1-2 0 16,-2-2 0-16,3 1 0 0,-4-1 0 0,2 1 0 15,-5 0 0-15,2 1 0 0,-1-1 0 0,-2 2 0 16,0 1 0-16,2 3 0 0,4-3 0 0,1-1 0 15,-4-3 0-15,3 2 128 0,-4 2-128 0,0-1 0 0,2-4 0 0,-5 1 144 16,-3 0-144-16,0 2 0 0,1 2 192 0,-1-3-192 16,-4 0 192-16,4 0-192 0,-1 7 176 0,2-3-176 15,-2-2 160-15,-1 0-160 0,1 1 160 0,0 1-160 16,-4-1 160-16,-1-3-160 0,-1-2 128 0,-2-1-128 16,-4 2 0-16,-1 1 144 0,-2-1-144 0,-1 0 192 15,-2-2-192-15,-2 1 192 0,0 4-192 0,-9-2 0 16,10 3 144-16,-10-3-144 0,0 0 0 0,0 0 128 15,10 3-128-15,-10-3 0 16,0 0-272-16,0 0-128 0,0 0-32 0,-3-6 0 16,-3-2-2800-16,-5-1-560 0</inkml:trace>
  <inkml:trace contextRef="#ctx0" brushRef="#br0" timeOffset="13428.19">13325 10166 2751 0,'0'0'256'0,"0"0"-256"16,11-3 0-16,-3 1 0 0,-8 2 1840 0,11-1 320 15,0-1 64-15,-4-1 16 0,3 3-1552 0,-2 0-304 16,1-1-64-16,-9 1-16 0,8-3 144 0,1 1 48 16,-9 2 0-16,12-1 0 0,-12 1 272 0,9-3 48 15,-2 0 16-15,-7 3 0 0,10-2-48 0,-10 2 0 16,8-6 0-16,-1 2 0 0,-7 4-16 0,6-7-16 15,-6 7 0-15,2-7 0 0,-2 7-32 0,2-8 0 16,-2 8 0-16,-1-10 0 0,-2 0-48 0,1 0-16 16,-3 5 0-16,2-2 0 0,-2 0-128 0,1 0-16 15,-2 1-16-15,1 0 0 0,-3 0-80 0,2 1-16 16,-1-1 0-16,0 2 0 0,1 0-48 0,-2-1-16 16,3 2 0-16,-4 1 0 0,1-2-48 0,-3 2-16 15,1-2 0-15,0 0 0 0,-3 2-96 0,1 1-32 0,0-1 0 0,0 2 0 16,-1 3-16-16,-1 1-128 0,0-2 192 15,0 0-64-15,-2 0-128 0,2 0 128 0,0 4-128 0,1-2 128 16,-2 1-128-16,5 0 0 0,2 1 0 0,-2-1 128 16,-2 3-128-16,-2-2 0 0,4 1 0 0,2 0 128 15,-4 1-128-15,2 1 0 0,-1 0 144 0,1 1-144 16,1-1 160-16,1 1-32 0,-3-2-128 0,1 3 192 16,2-1-64-16,0 0 0 0,0 0-128 0,0-1 192 15,2 1-192-15,-1 0 0 0,2 1 0 0,-1 0 0 16,1 2 144-16,0 0-144 0,3-1 128 0,0-1-128 15,0 2 128-15,-2 2-128 0,3 1 0 0,0 0 128 16,1-5-128-16,0 2 0 0,0-1 0 0,0 3 128 16,2 3-128-16,1-2 0 0,-2 1 0 0,-1-2 0 15,0 1 128-15,2-1-128 0,1 1 0 0,-2 0 128 0,-1-2-128 0,1 1 0 16,2-2 0-16,-2 2 0 0,0 0 0 0,1-3 128 16,-1 1-128-16,1-1 0 0,1 0 0 0,0 0 0 15,-1-3 128-15,0 1-128 0,2 0 0 0,-1 0 128 16,0 0-128-16,2-2 128 0,-5-8-128 0,6 11 128 15,1 0-128-15,-1-1 128 0,-1-1-128 0,1-1 128 16,-6-8-128-16,10 10 128 0,-3 0-128 0,2-3 128 16,2-2-128-16,-3 2 128 0,0 1-128 0,1 2 0 15,1-2 144-15,1-4-144 0,-1-1 0 0,-1 2 144 16,-9-5-144-16,12 3 0 0,-1-1 176 0,1 0-176 16,0 0 160-16,0 0-160 0,1 1 160 0,-2-3-160 15,-1-3 160-15,1 1-160 0,1 2 176 0,0 0-176 0,-1 0 192 16,1-3-192-16,2 0 160 0,-3 1-160 0,1 0 128 0,-1-2-128 15,-1 0 128-15,1 1-128 0,0-2 128 0,2 2-128 16,-3 0 128-16,1-4-128 0,-1-1 0 0,-1 3 128 16,1 0-128-16,1 1 0 0,0-1 144 0,0-2-144 15,-1-1 0-15,0 2 128 0,1 0-128 0,0 1 0 16,1-4 128-16,-3 0-128 0,0-1 160 0,-1 1-160 16,1 1 192-16,2-2-64 0,-3-1-128 0,1 1 192 15,-5 1-64-15,3 0 0 0,0-3-128 0,0 3 192 16,0-1-192-16,1-1 176 0,-1 0-176 0,2 0 160 15,-2-2-160-15,-2 0 128 0,0-1-128 0,0-1 128 16,-1 2-128-16,2-1 0 0,-1-2 0 0,-1 2 0 16,-1 2 0-16,1 0 0 0,1 0 128 0,-3 0-128 0,-3-1 0 15,1 0 0-15,1 0 0 0,-1-1 128 0,-1 0-128 0,0-3 0 16,-4 2 144-16,3 0-144 0,1 3 0 16,-1-1 0-16,-1-1 0 0,-2 2 128 0,1 1-128 15,1 0 0-15,-1 0 0 0,0 0 0 0,-6 0 0 0,1 0 0 16,0 2 0-16,2-2 0 0,0 0 0 0,-1 0 0 15,1 1 0-15,-1 0 128 0,-1 1-128 0,-1-2 0 16,-1 1 0-16,0 1 0 0,1 0 0 0,0 0 0 16,2 2 0-16,-2 1 0 0,0-1 0 0,-2 2 0 15,1-1 0-15,1 3 0 0,-1-2 0 0,0 1 0 16,-1 0 0-16,1 0 0 0,-2 2 0 0,0 0 0 16,-1-2 0-16,1 1 0 0,0 6 0 0,-2-3-128 15,1-3 128-15,-1 3 0 0,-3 3 0 0,2-2-160 16,-2 0 160-16,0 1 0 0,0 0 0 0,-2 0 0 0,0 1 0 0,4-1 0 15,4 2 0-15,-1-1-128 0,-1 3 128 0,-1 1 0 16,-2 0 0-16,2 1 0 0,-1 0 0 0,2-2 0 16,0 1 0-16,0 1-128 0,0 0 128 0,2 1 0 15,0-1 0-15,1 0 0 0,-1-2 0 0,1 2 0 16,1-2 0-16,-1 2 0 0,1-2 0 0,3 4 0 16,-3-1-128-16,3 1 128 0,-3-1 0 0,4 1 0 15,-2 1-128-15,2 0 128 0,1 1 0 0,-1 0 0 16,1 0-128-16,-2 3 128 0,2 0 0 0,1 2 0 15,-2-1-128-15,3 1 128 0,0-2 0 0,1-1 0 16,2-1-128-16,-1 1 128 0,1 2 0 0,1 1 0 16,0-1 0-16,1 1-128 0,2-1 128 0,-1 1 0 15,3-2 0-15,-2-1 0 0,1 0 0 0,2-3 0 0,0 2 0 16,0-2 0-16,2-1 0 0,0 0 0 16,0-1 0-16,0 1 0 0,0-2 0 0,0 1 0 0,1 1 0 0,2 0 0 15,-3 0 0-15,2-2 0 0,1-1 0 0,-1 1 0 16,1 2 0-16,0-3 0 0,0-2 0 0,3 1 0 15,0-1 0-15,1-1 0 0,-2 3 0 0,1-3 0 16,1 0 0-16,-4 1 0 0,0 0 0 0,1 0 0 16,1-2 0-16,3 0 0 0,0 0 0 0,1-1 0 15,-3 0 0-15,2-2 0 0,-1-1 0 0,1 0 0 16,-3-1 0-16,1-1 0 0,-2 1 0 0,0-1 128 16,0 2-128-16,0-1 0 0,2-2 0 0,-3 0 128 15,1-2-128-15,0 1 0 0,0-1 0 0,1 2 0 16,-1 0 0-16,1-2 0 0,-3 1 0 0,2-2 128 15,0 0-128-15,0 0 0 0,-1 1 0 0,-2 1 0 0,1-3 0 0,0 1 0 16,-4 1 128-16,2 0-128 0,-3-1 0 0,2-2 0 16,-1 0 128-16,3-1-128 0,-4 1 0 0,2-3 0 15,-3-1 128-15,-1-1-128 0,1-1 0 0,-1 1 144 16,0 0-144-16,-1-2 0 0,0 0 144 0,0 0-144 16,-2 4 0-16,0 0 0 0,-1 0 0 0,0 0 128 15,0-1-128-15,0 0 0 0,-1-2 0 0,-1 0 0 16,-4 1 0-16,2-1 0 0,1 1 0 0,-3 1 128 15,0 2-128-15,-2 0 0 0,0-3 0 0,3 1 128 16,-2 2-128-16,0 0 0 0,0 2 128 0,-1-2-128 16,-3-2 0-16,1 2 128 0,-1 0-128 0,-1 3 0 15,2-3 0-15,0 1 144 0,-4 0-144 0,3 1 0 16,0 2 128-16,1 0-128 0,-2-3 0 0,0 2 0 16,0 3 128-16,2-1-128 0,-2 0 0 0,1 0 0 15,-1 1 0-15,2 1 0 0,-1 3 0 0,0-1 0 0,-2 2 0 0,2 0 0 16,-3 0 0-16,2 2 0 0,-2 1 0 0,2 2-256 15,1 0 80-15,-2 2 16 16,1 0-528-16,1 1-96 0,1 1-32 0,1 0-10960 16,2 0-2208-16</inkml:trace>
  <inkml:trace contextRef="#ctx0" brushRef="#br0" timeOffset="14646.13">12057 9137 12895 0,'0'0'272'0,"0"0"64"0,0 0 16 0,0 0 32 0,-3-5-384 0,3 5 0 0,-2-4 0 0,2 4 0 16,0 0 896-16,0 0 96 0,-4-5 32 0,4 5 0 16,0 0-832-16,-6 3-192 0,6-3 0 0,-4 2 0 15,-1 1 864-15,1 3 128 0,1 2 32 0,-1 0 0 16,3 1-832-16,-2 0-192 0,1 1 0 0,0 1 0 16,-1 0 864-16,1 1 128 0,-1 3 32 0,0 4 0 0,-1 1-832 0,1 1-192 15,-1 2 0-15,1 0 0 16,-2-1 0-16,1 1 0 0,-1 2 0 0,-1 9 0 0,-1-5 512 0,3 1 48 15,-4-1 16-15,2-1 0 0,1-1-272 0,-2 0-48 16,2-4-16-16,-3-2 0 0,1 0 16 0,-1-2 16 16,0-1 0-16,-1-1 0 0,3-2-48 0,-2-1-16 15,2-3 0-15,1 2 0 0,2-2-64 0,0-1-16 16,3-10 0-16,-2 10 0 0,1 0-128 0,1-10 192 16,0 0-192-16,0 0 192 0,6 8-192 0,-6-8 128 15,8 5-128-15,-8-5 128 16,10-2-1280-16,-2-1-256 0,-8 3-48 0,9-3-10256 0</inkml:trace>
  <inkml:trace contextRef="#ctx0" brushRef="#br0" timeOffset="15004.39">11578 9539 12895 0,'0'0'272'0,"0"0"64"0,-7 12 16 0,7-12 32 0,0 0-384 0,0 0 0 0,0 0 0 0,0 0 0 16,0 0 896-16,0 0 96 0,0 0 32 0,0 0 0 16,0 0 0-16,6 4 0 0,2-3 0 0,2-2 0 0,1-1 0 0,3 0 0 15,0 1 0-15,3 0 0 16,-1-3-832-16,4 1-192 0,3-2 0 0,0 4 0 0,4 1 864 0,2-1 128 15,1-2 32-15,1 1 0 0,0 5-832 0,-1-2-192 16,-1-2 0-16,1 1 0 0,-2 1 864 0,0 0 128 16,-2 0 32-16,1-1 0 0,-3-1-832 0,-2 1-192 15,-1 1 0-15,-4 0 0 0,2 1 0 0,-4-2 0 16,-4 0 0-16,-1 3 0 0,1 0 0 0,-2 1 0 16,-1 0 0-16,2 0 0 15,-3 0-768-15,-7-4-208 0,7 5-48 0,-7-5-11872 0</inkml:trace>
  <inkml:trace contextRef="#ctx0" brushRef="#br0" timeOffset="15547.63">11628 8940 12895 0,'0'0'272'0,"-8"4"64"0,0-2 16 0,2-2 32 0,-2-1-384 0,-1 2 0 15,0 4 0-15,0-3 0 0,-2 0 0 0,0 0 0 16,-1 1 0-16,0 3 0 0,-1 2 896 0,-1 1 96 15,-1-1 32-15,-1 2 0 0,-2 0-832 0,1 5-192 16,-3 0 0-16,1 1 0 0,2 5 864 0,-1 4 128 16,2 3 32-16,-1 1 0 0,3-1-832 0,-2 2-192 15,1 2 0-15,1 0 0 0,0 1 0 0,3-1 0 16,3-1 0-16,0 2 0 0,4 2 0 0,1-2 0 0,3 0 0 16,4-1 0-16,0-1 0 0,4-4 0 0,2-3 0 0,2-1 0 15,1-1 0-15,1-2 0 0,2-2 0 0,0-2 0 16,2 0 864-16,2-1 128 0,2-4 32 0,11 6 0 31,-2-2-1648-31,-1-2-320 0,-1-2-64 0,-9-5-5472 0,0-2-1104 0</inkml:trace>
  <inkml:trace contextRef="#ctx0" brushRef="#br0" timeOffset="16551.87">12577 8972 12895 0,'0'0'576'0,"0"0"112"0,-3-6-560 0,1 0-128 0,1-2 0 0,-1 0 0 16,1 2 848-16,-2-1 144 0,1 0 32 0,-4 1 0 15,1-1-832-15,0 1-192 0,-3-1 0 0,1-1 0 0,-2-2 864 0,1 2 128 16,-4 0 32-16,1 0 0 0,-1-1 0 0,-1 1 0 16,-1-1 0-16,-5 1 0 0,-1 0-832 0,-2 1-192 15,-4 1 0-15,-2 0 0 0,-2-1 0 0,1 1 0 16,-1 2 0-16,-1 1 0 0,-2-1 0 0,-1 2 0 16,-1 0 0-16,-1 1 0 0,-2 1 0 0,-1 0 0 15,-2 0 0-15,-2 1 0 0,0 2 864 0,1 2 128 16,-3 1 32-16,2 3 0 0,3 0-832 0,0 0-192 15,0 1 0-15,3 0 0 0,-3-2 0 0,2 3 0 16,-1 3 0-16,2 0 0 0,3 0 0 0,-1 2 0 16,1 2 0-16,1 3 0 0,2 2 0 0,2 4 0 15,2 1 0-15,1 5 0 0,1 0 0 0,4 5 0 16,-1-3 0-16,4-1 0 0,0 0 0 0,4-1 0 0,2 0 0 16,2 1 0-16,1 2 0 0,3 1 0 15,3-1 0-15,2 4 0 0,2 3 0 0,2 0 0 0,3-5 0 0,3 1 0 16,-2-2 0-16,4-1 0 0,1-1 0 0,1 0 0 15,2-4 0-15,1-1 0 0,3-1 0 0,1-2 0 16,2 0 0-16,3-3 0 0,2-3 0 0,10 5 0 16,-1-1 304-16,2-4 16 0,1-3 0 0,1-4 0 15,1-1-128-15,-3-3 0 0,2-2-16 0,-1-4 0 16,3-2-16-16,3-4 0 0,3 1 0 0,3-3 0 16,4-2-16-16,1-2 0 0,-1-4 0 0,-1-3 0 15,0 0 64-15,0-4 16 0,0-4 0 0,4 2 0 16,4 1-48-16,-4 1-16 0,-3-2 0 0,-2-2 0 15,-2-3-32-15,-3 0-128 0,0 1 192 0,-11 6-64 0,3-2-320 0,2-3-64 16,-4-4 0-16,-1-1-16 0,-2-2 1040 16,-3-3 192-16,-3-5 64 0,-5 0 0 0,-1-3-832 0,-4 3-192 15,-3 4 0-15,-3 0 0 0,-4-2 864 0,-3 4 128 16,-4 3 32-16,-4 1 0 0,-5 0-832 0,-3 1-192 16,-3-1 0-16,-5 4 0 0,-3 4 864 0,-4-1 128 15,-6-1 32-15,-5 4 0 0,-4 4-832 0,1 4-192 16,-1 2 0-16,-14-2 0 15,6 2-768-15,6 5-208 0,3 7-48 0,2-2 0 16,3-4-816-16,2 2-160 0,0 2-48 0,13 3-8192 16,-1 4-1632-16</inkml:trace>
  <inkml:trace contextRef="#ctx0" brushRef="#br0" timeOffset="18236.84">10651 10585 9215 0,'-6'-2'400'0,"6"2"96"0,-4 0-496 0,1-1 0 16,-2-1 0-16,2 1 0 0,3 1 912 0,0 0 96 15,-2-2 16-15,-3 1 0 0,5 1 0 0,0 0 0 16,0 0 0-16,0 0 0 0,-1-10 0 0,0 2 0 16,1-1 0-16,2-1 0 0,3-3 0 0,-3 1 0 15,3-2 0-15,3-2 0 0,-4 0-832 0,5-2-192 16,2-2 0-16,0 1 0 0,1 0 864 0,0 1 128 16,3-3 32-16,1 2 0 0,4-2-832 0,-2 1-192 15,1 1 0-15,5 0 0 0,-2 1 0 0,3-1 0 0,-2 3 0 16,2 0 0-16,1 3 0 0,-2-1 0 0,-2 2 0 0,0 1 0 15,-1 2 0-15,-2 0 0 0,0 0 0 0,-1 1 0 16,-1 3 0-16,1-3 0 0,-2 3 0 0,1-1 0 16,-3 2 0-16,1 1 0 0,-2 0 0 0,0 2 0 15,0 2 0-15,-2 3 0 0,0 0 0 0,0-1 0 16,-1 6 0-16,0 0 0 0,0 0 0 0,1 2 0 16,1 0 0-16,-1 1 0 0,0 1 0 0,-2 0 0 15,2 0 0-15,2 0 0 0,-2-2 0 0,2 1 0 16,0 0 0-16,1-1 0 0,-2-2 0 0,2-1 0 15,-1 1 0-15,0-2 0 0,1-2 0 0,0-3 0 16,1-3 0-16,1 1 0 0,-1 0 0 0,0-2 0 16,1-1 864-16,-1-2 128 0,1 1 32 0,-1-1 0 0,-1-3-832 15,2 1-192-15,-1-2 0 0,1 1 0 0,-1-1 0 0,0 0 0 16,1-1 0-16,-2 1 0 0,3-4 0 0,-2 2 0 16,-1 1 0-16,1-2 0 0,-1-1 0 0,0 0 0 15,0-2 0-15,-1 2 0 0,-1 1 0 0,0-1 0 16,-1-2 0-16,0-1 0 0,-1 6 0 0,0-2 0 15,-1-1 0-15,1 0 0 0,1 0 0 0,-3 0 0 16,1 1 0-16,0-1 0 0,-2-2 0 0,0 0 0 16,0 3 0-16,-1 0 0 0,0 1 864 0,-1 0 128 15,1 0 32-15,0 1 0 0,-2 3-832 0,0 0-192 16,-1 0 0-16,-3 7 0 16,0 0-768-16,0 0-208 0,0 0-48 0,0 0 0 0,0 0 1648 0,0 0 320 15,6 3 64-15,-6-3 16 0,5 4-832 0,1 0-192 0,-6-4 0 0,7 11 0 31,0 4-768-31,0-2-208 0,-2-2-48 0,0-2 0 0,0 1 832 0,2-3 192 0,1-1 0 0,3 4 0 16,0-3 432-16,2 0 128 0,0-1 16 0,1-2 16 16,-1-1-464-16,-2-1-128 0,0 0 0 0,2 0 0 15,4 0 0-15,2-1 0 0,-2-2 0 0,2 0 128 16,1 0-128-16,1 0 0 0,0 0 0 0,-1 1 0 16,0 1 0-16,0-1 0 0,0-1 0 0,-3-2 0 15,1 2 0-15,1-2 0 0,-2-6 0 0,2 4 0 16,1 2 0-16,1-2 0 0,2-3 0 0,-1 2 0 15,2-1 160-15,-1 3-32 0,4-1-128 0,0 0 192 16,-3-3-192-16,4-1 0 0,0-2 0 0,1 2 0 16,-5 0 0-16,0 0 0 0,1-1 0 0,-2 1 0 0,-1 1 0 15,1 1 0-15,-2-1 0 0,0 0 0 0,-1 2 0 0,2 1 0 16,2 4 0-16,-4-1 0 0,-1 0 0 16,-1 1-128-16,-3 1 128 0,1 1 0 0,0-1 0 0,-1 2 0 15,1 1 0-15,-1 3 144 0,1 0-144 0,-1 0 0 16,-2-3 0-16,0 2 0 0,0 0 0 0,0 4 0 15,-3 2 0-15,1-2 0 0,0-2 0 0,-1 2 0 16,-2 1-192-16,2-1 192 0,-1-1 0 0,0-1 0 16,0 1 0-16,-2 0 0 0,-1 3 0 0,2-1 0 15,-3-4 0-15,3 2 0 0,-5 0 192 0,1-2-64 16,-4-6 0-16,6 7 0 0,-6-7 32 0,5 9 0 16,1-3 0-16,-6-6 0 0,0 0-16 0,4 8 0 15,-4-8 0-15,0 0 0 0,5 9 0 0,-5-9 0 16,0 0 0-16,3 7 0 0,-1 0 16 0,-2-7 0 0,0 0 0 15,0 0 0-15,0 0-16 0,0 0 0 0,0 0 0 0,0 0 0 16,0 0-16-16,0 0 0 0,0 0 0 0,0 0 0 16,0 0-128-16,0 0 160 0,0 0-160 0,0 0 160 15,0 0-160-15,0 0 0 0,0 0 144 0,0 0-144 32,0 0-1152-32,0 0-320 0,0 0-48 0,-6 4-13840 0</inkml:trace>
  <inkml:trace contextRef="#ctx0" brushRef="#br0" timeOffset="23261.79">13994 11163 2751 0,'0'0'256'0,"0"0"-256"0,8 0 0 0,-8 0 0 16,0 0 640-16,9 0 96 0,-2 1 16 0,2 0 0 16,2-3-608-16,-11 2-144 0,0 0 0 0,0 0 0 15,0 0 0-15,0 0 0 0,0 0 0 0,0 0 128 16</inkml:trace>
  <inkml:trace contextRef="#ctx0" brushRef="#br0" timeOffset="27588.41">9289 16106 5519 0,'0'0'240'0,"-6"4"64"0,-2-4-304 0,1 0 0 15,-3 0 0-15,3 0 0 0,-1 2 1216 0,1 0 176 16,-2 0 32-16,3 0 16 0,-3 1-720 0,9-3-144 16,-8 0-16-16,-1 0-16 0,9 0 112 0,-6 1 32 15,-3 0 0-15,9-1 0 0,0 0 112 0,0 0 32 16,-7 2 0-16,7-2 0 0,0 0-304 0,0 0-48 15,0 0-16-15,0 0 0 0,0 0-80 0,0 0 0 0,0 0-16 0,0 0 0 16,0 0 112-16,0 0 32 0,0 0 0 0,0 0 0 16,0 0 0-16,6-3 0 0,4 1 0 0,-3-1 0 15,3 0-16-15,0 1 0 0,2 0 0 0,0-1 0 16,2-1-64-16,0 1-16 0,1-2 0 0,2 4 0 16,0 1-80-16,2 1-16 0,0-2 0 0,3 1 0 15,3 0-32-15,0 0-16 0,1 0 0 0,1 1 0 16,7 0 784-16,-1-1 160 0,1-2 16 0,1 2 16 15,-2 1-1664 1,2 3-336-16,-2-4-64 0,1 0-16 0,-1 0 832 0,2 2 0 0,2 0 224 0,0 0-48 16,-1 0 16-16,1 0 16 0,5-1 0 0,-3 0 0 15,-2-1-32-15,-1 1-16 0,0 1 0 0,-2 0 0 16,1 0 16-16,-2 1 0 0,2-1 0 0,0 0 0 0,-1 0-48 16,2 0 0-16,0 1 0 0,0-1 0 0,2 0 0 0,-2 1 0 15,-2 1 0-15,0-1 0 0,-2 0-128 0,1 2 192 16,0 1-192-16,2-1 192 0,3 0-64 0,-3-2 0 15,-1 0 0-15,2 0 0 0,1 4-128 0,-2-1 160 16,-1-1-160-16,-1-1 160 0,1 1-160 0,-2-3 128 16,0 0-128-16,-1 1 128 0,-1 0-128 0,1 2 0 15,3-3 0-15,-1 0 0 0,-1 1 128 0,1 3-128 16,1 2 0-16,0-3 128 0,-2-4-128 0,-2 0 128 16,-1 2-128-16,-1 0 128 0,0 0-128 0,0-2 0 15,1-2 0-15,1 1 0 0,-2 1 128 0,1 0-128 16,1-1 0-16,0 0 128 0,2-1-128 0,-1 3 0 0,0 3 0 0,-3-4 0 15,0-1 128-15,-1-1-128 16,1 2 128-16,-4-3-128 0,0-3 128 0,2 3-128 0,-2 1 128 16,2-1-128-16,0-1 128 0,0 0-128 0,1 1 0 0,-1 0 128 15,-1 0-128-15,1-2 0 0,2 1 144 0,-1 1-144 16,1 2 0-16,-2-1 128 0,0-2-128 0,-2 0 0 16,1 2 0-16,-3 0 144 0,0 0-144 0,1-2 0 15,0-3 128-15,3 2-128 0,0 1 0 0,-1-3 0 16,1 1 160-16,0 0-160 0,3 4 128 0,-3-2-128 15,3-1 0-15,-1 2 128 0,1 0-128 0,-1-1 0 16,-3-4 0-16,-1 4 128 0,-1 1-128 0,0-1 0 16,-1-1 128-16,1 1-128 0,0-1 0 0,0 1 128 15,-1 0-128-15,3-2 0 0,-2 3 0 0,1 0 0 16,-2-1 0-16,2-1 0 0,0 1 0 0,3 1 0 0,-1 0 0 16,-2-2 0-16,-1 0 0 0,-2-1 0 0,0 3 0 15,0 2 0-15,0-3 0 0,-1 2 0 0,0 0 0 0,-2 1 0 16,3-3 0-16,1 0 0 0,-2 1 0 15,2 0 0-15,2 1 0 0,-4 1 0 0,-4-2 0 0,6 0 0 16,4 0 0-16,-1 1 0 0,-1 1 0 0,-2 0 0 16,0 0 0-16,0 0 0 0,0-3 0 0,-1 3 0 15,-3 0 0-15,0 0 0 0,3 2 0 0,0-1 0 16,-2-1 0-16,2 0 0 0,1-1 0 0,-2 1 0 16,-1-2 0-16,5 2 128 0,-1 0-128 0,0 2 0 15,-3-2 0-15,2-2 0 0,1 1 0 0,0-1 0 16,-1 0 0-16,1 0 0 0,0 0 0 0,0 0 0 15,-1-2 0-15,-1 3 0 0,0-1 0 0,0 2 0 16,-3 0 0-16,3-1 0 0,1-1 0 0,0 1 0 0,3 0 0 0,-1 0 0 16,-1-1 0-16,1 1 0 0,-1 2 0 0,2-1 0 15,2-3 0-15,-1 1 0 16,-2 2 0-16,3 0 0 0,-3 0 0 0,-1 0 0 0,0 0 0 0,-3-1 0 16,0 1 0-16,2 0 0 0,-3 0 0 0,0 0 0 15,0 1 0-15,2-1 0 0,-1 2 0 0,2-2 0 16,0 0 0-16,0 0 0 0,0 3 0 0,-1-3 0 15,1-1 0-15,-1 1 0 0,-3 1 0 0,1-1 0 16,0-1 0-16,0 1 0 0,-3 1 128 0,-1 1-128 16,1-1 0-16,-2 1 0 0,-3 0 0 0,0-1 0 15,-1-2 128-15,-1 1-128 0,-9 0 0 0,8 0 128 16,-8 0-128-16,9 1 0 0,-9-1 144 0,9-1-144 16,-9 1 144-16,0 0-144 0,0 0 192 0,0 0-192 0,0 0 192 0,0 0-64 15,0 0 0-15,0 0-128 0,0 0 176 16,0 0-176-16,0 0 160 0,0 0-160 0,0 0 128 0,0 0-128 15,0 0 0-15,0 0 0 0,0 0 144 0,0 0-144 16,0 0 128-16,0 0-128 0,0 0 128 0,0 0-128 16,0 0 0-16,0 0 128 0,-9-1-128 0,2 2 160 15,-3 2-160-15,0-2 160 0,-3-1-160 0,-2-1 128 16,-1-3-128-16,-2 3 128 0,-3 1-128 0,-2-1 0 16,-3-1 144-16,-1 0-144 0,1-1 0 0,-4 3 128 15,1 0-128-15,-2-2 0 0,-1 1 0 0,1-1 0 16,0 0 0-16,0 0 128 0,0 0-128 0,-5 1 0 15,-2-1 0-15,-3 1 0 0,-1-1 0 0,-3 1 0 16,1 1 0-16,-1-1 0 0,-1-2 0 0,-1 1 0 0,-2 0 0 16,1 0 0-16,-6 1 0 0,0 0 0 0,-4-2 0 0,2 3 128 15,3-1-128-15,2-1 0 0,0 0 0 0,-2 1 128 16,-3 0-128-16,1 0 0 0,-3-2 0 0,3 3 0 16,2 2 0-16,1-1 128 0,-1-2-128 0,1 2 0 15,-2-1 0-15,1-1 0 0,-4-1 0 0,2 1 128 16,-3 0-128-16,3 1 0 0,2 0 0 0,-2-2 0 15,-2 2 0-15,-2-1 0 0,-3 1 0 0,2 0 128 16,2-1-128-16,5 1 0 0,5 0 0 0,1 0 0 16,1-2 0-16,-2 1 0 0,-2-1 0 0,3 1 0 15,1 1 0-15,1 0 0 0,1-2 0 0,-1 2 0 16,3-1 0-16,1 0 0 0,0 0 0 0,-4-1 0 16,0 2 0-16,-1 0 0 0,-1 0 0 0,1 0 0 15,0-1 0-15,2 1 0 0,2 0 0 0,1-2 0 0,1 0 0 16,-2 0 0-16,-1 0 0 0,-2-1 0 0,3-1 0 15,1 2 0-15,0 1 0 0,2 0 128 0,3-1-128 0,1-1 0 16,-3 2 0-16,3 0 0 0,1-1 0 0,-5 1 0 16,1-2 0-16,-4 0 0 0,0 2 0 0,1 1 0 15,-5 0 0-15,5 1 0 0,0 1 0 0,1-1-128 16,3-2 128-16,-3 1 0 0,1 0 0 0,-4 1-160 16,-1-1 160-16,0 1 0 0,3-1-144 0,4 2 144 15,-1-2 0-15,3 0-144 0,0 1 144 0,2 1 0 16,-1-1 0-16,0-1 0 0,-3 0 0 0,2 1-128 15,-3 1 128-15,0 0-128 0,2 0 0 0,-3 0 0 16,2-1 0-16,1 1 0 0,2 0 128 0,1 0-160 16,1-1 160-16,1 1-160 0,0-2 160 0,0 2 0 15,-2-1-144-15,-2 2 144 0,-1-2 0 0,1 2-144 0,4-1 144 0,0 0 0 16,0 2-128-16,2-1 128 0,1-2 0 0,2 3 0 16,0 0-192-16,3-1 192 0,0-1-192 0,1 0 192 15,0 1-224-15,0-1 64 0,1 2 16 0,0 0 0 16,-3-3 144-16,1 1-160 0,-2 1 160 0,3 2-160 15,-2-2 160-15,4 1 0 0,3 2 0 0,0-1-128 16,-4 0-16-16,3 0 0 0,-1-4 0 0,4 3 0 16,1 0-32-16,1-1 0 0,-2-2 0 0,3 2 0 15,2-1 176-15,-1 2-208 0,2 2 80 0,2-4 128 16,-1 1-160-16,0-1 160 0,3-2 0 0,-2 0-144 16,7 0 144-16,-6 3 0 0,6-3 0 0,-7 3-128 15,7-3 128-15,0 0-208 0,0 0 80 0,0 0 128 16,0 0-176-16,0 0 176 0,0 0-128 0,0 0 128 15,0 0 0-15,0 0-160 0,11 5 160 0,1-1 0 0,1-4-128 0,3 1 128 16,-1 0 0-16,4-1 0 0,2-1 0 0,2 1-128 16,-1 0 128-16,5 0 0 0,3 0 0 0,3 0 0 15,1 1 0-15,4-1 0 0,-2-1 0 0,2-1 0 16,1 3 0-16,2-2 0 0,-3-1 0 0,6 0 0 16,2 0 0-16,5 0 0 0,4-1 128 0,0-1-128 15,-1 1 0-15,0-3 144 0,1 0-16 0,4 3-128 16,0 0 192-16,7 0-64 0,2-4-128 0,-2 1 128 15,-4 0-128-15,1 4 128 0,1-1-128 0,0 0 0 16,2-1 0-16,0 2 0 0,1-3 0 0,-3 1 128 16,-3 2-128-16,4 0 0 0,3-3 0 0,4 3 128 15,0-1-128-15,-5 1 0 0,-2 1 0 0,1-2 0 0,4 1 128 0,0 0-128 16,3 2 0-16,-3 0 0 16,-5-1 0-16,0 0 0 0,-2 1 0 0,3-1 0 0,3 0 0 0,-1 0 0 15,0-1 0-15,-5 2 0 0,-1 3 0 0,-4-2 128 16,2-1-128-16,3-1 0 0,2 0 0 0,-2 1 0 15,-7 1 0-15,-1-1 0 0,-5 1 0 0,4-1 128 16,0-1-128-16,2 0 0 0,-2-1 0 0,0 4 0 16,-2-2 0-16,-2-2 0 0,-3 1 128 0,-1 0-128 15,1-1 0-15,0 2 0 0,1-2 0 0,2 0 0 16,3 2 0-16,-1-1 0 0,-3-1 128 0,-4 1-128 16,-4 0 0-16,1 1 0 0,1 0 0 0,-1-1 0 15,-1-2 0-15,4 3 0 0,3 0 0 0,-1-2 0 16,0 2 0-16,-2-1 0 0,-2 1 0 0,0 0 128 15,-3-2-128-15,1 1 0 0,-1-1 0 0,3 2 0 0,2-1 0 16,-2 0 0-16,0 0 128 0,-2 1-128 0,-3-1 0 0,1 0 0 16,-2-4 0-16,3 5 0 0,0-1 0 0,0-1 128 15,-1 0-128-15,2 0 0 0,1 0 0 0,1 2 0 16,-2 0 128-16,-4 0-128 0,1-1 0 0,-5 0 0 16,0 1 0-16,1 0 0 0,2-2 0 0,-1 1 0 15,-1 1 0-15,3 0 0 0,1 1 0 0,-2-1 0 16,1 0 0-16,-3 2 0 0,-6 0 0 0,0 1 0 15,-1-1 128-15,-1-2-128 0,-4-1 0 0,1 2 0 16,-2 1 0-16,1 0 0 0,-1-2 0 0,-2 0 0 16,0-1 0-16,-1 1 128 0,-2 0-128 0,1 0 0 15,-2-1 0-15,-2 1 0 0,-3 0 128 0,2 0-128 16,-4 1 0-16,-8-1 128 0,0 0-128 0,0 0 192 16,8 0-192-16,-8 0 192 0,0 0-48 0,0 0 0 0,0 0 0 15,0 0 0-15,0 0-16 0,0 0-128 0,0 0 192 0,0 0-64 16,0 0-128-16,-10 0 0 0,0-1 0 15,0 1 128-15,-1-1-128 0,-1 1 0 0,-1 0 0 0,1 0 0 16,-4 0 0-16,1 0 0 0,-2 0 128 0,-1 1-128 16,-1 1 0-16,-1-2 0 0,1-1 0 0,-3 1 0 15,0 0 0-15,-1 0 0 0,-2 0 0 0,-4 0 0 16,-3-1 0-16,-2 0 0 0,-5 1 0 0,-2 0 0 16,-1 0 0-16,-1 1 0 0,0 1 0 0,1-2 0 15,0 2 0-15,-4 0 0 0,-6-2 0 0,-2 1 0 16,-4 0 0-16,-2 1 0 0,3 0 0 0,-1 0 0 15,1 1-128-15,-2-2 128 0,-1 2 0 0,-2-1 0 0,-2-1 0 16,3 1 0-16,-1 0 0 0,1 0 0 0,-1 0 0 16,-4-1 0-16,-4 1 0 0,-3 0 0 0,3 2 0 0,1-1 0 15,3-1 0-15,-5 0 0 0,-7 2 0 0,1 0 0 16,2-2 0-16,3 2 0 0,1-3 0 0,-4 0 0 16,-4 4 0-16,2-2 0 0,4-1 0 0,6 0 0 15,6 0 0-15,-1-1 0 0,-1 1 0 0,1 1 0 16,-1-3 0-16,2 0 0 0,2-3 0 0,4 3 0 15,-1 2 0-15,0-1 0 0,-2-2 0 0,-3 1 0 16,-2 1 0-16,3-1 0 0,-1-1 0 0,5-3 0 16,3 3 0-16,-4 0 0 0,-1 1 0 0,2-1 0 15,-2-2 0-15,1 0 0 0,1 2 0 0,2 0-144 0,5 0 144 0,1 0 0 16,-1-1 0-16,-1 1 0 0,-1 2 0 16,1-1 0-16,1-1 0 0,3-1-128 0,2 2 128 0,2 0 0 15,1 0 0-15,-3 0-128 0,-2-2 128 0,0 2 0 16,-1 0-128-16,0 2 128 0,3-1 0 0,0 1 0 15,-1-2 0-15,1 3 0 0,2-1 0 0,-2 1 0 16,-2-2 0-16,-1 1-128 0,-7-1 128 0,7 1 0 16,5-1 0-16,2 1 0 0,1-4 0 0,2 2 0 15,2 4 0-15,2-2 0 0,0-1 0 0,-1 0 0 16,-3-1 0-16,0 2 0 0,2 3 0 0,1-4 0 16,0 1 0-16,2 1 0 0,1 0 0 0,3 1 0 15,1-1 0-15,4 1 0 0,2-1 0 0,1-1 0 16,2 0 0-16,1 0 0 0,2-1 0 0,2 3 0 15,-1-3 0-15,3 0-128 0,2 0 128 0,1 1 0 16,1 0 0-16,7-2 0 0,-6 1-128 0,6-1 128 0,0 0-208 0,0 0 16 16,0 0 0-16,0 0 0 15,0 0-416-15,0 0-80 0,10 0-16 0,1-1-10496 16,0-1-2096-16</inkml:trace>
  <inkml:trace contextRef="#ctx0" brushRef="#br0" timeOffset="28898.51">12734 15181 7935 0,'0'0'352'0,"0"0"80"16,0 0-432-16,0 0 0 0,-5 7 0 0,5-7 0 0,0 0 768 0,0 0 80 15,0 0 16-15,0 0 0 0,0 0-96 0,0 0 0 16,0 0-16-16,0 0 0 0,0 0 112 0,0 0 32 16,0 0 0-16,0 0 0 0,0 0-32 0,0 0 0 15,0 0 0-15,0 0 0 0,0 0-112 0,0 0-32 16,0 0 0-16,5-6 0 0,-5 6 80 0,5-8 16 15,-2-2 0-15,0-1 0 0,0-1 128 0,1-1 16 16,-2 0 16-16,1-1 0 0,1 0-208 0,0-1-32 16,0 1-16-16,2 0 0 0,-1-2-352 0,1 1-80 15,-2 0-16-15,2-1 0 0,-3-1-144 0,0-1-128 16,0-1 192-16,2 4-192 0,-1 3 128 0,1 1-128 16,-2 0 0-16,2 0 0 0,-3 0 0 0,1 2 0 0,-3 9 0 0,0 0 0 15,3-9-256-15,-2 4-48 16,-1 5-16-16,0 0 0 15,0 0-1712-15,0 0-336 0,0 0-80 0</inkml:trace>
  <inkml:trace contextRef="#ctx0" brushRef="#br0" timeOffset="29545.75">12645 14950 9951 0,'0'0'448'0,"0"0"80"0,0 0-528 0,0 0 0 16,0 0 0-16,0 0 0 0,0 0 896 0,0 0 64 16,0 0 0-16,0 0 16 0,0 0-304 0,0 0-64 15,0 0-16-15,0 0 0 0,0 0 48 0,0 0 0 16,0 0 0-16,0 0 0 0,3-6 32 0,-3 6 16 0,8-8 0 0,-4 1 0 15,1 1 32-15,1-3 16 0,0-2 0 0,3 1 0 16,-2 0 112-16,2-1 32 0,0-2 0 0,1 3 0 16,2-2-224-16,-3-1-32 0,1-3-16 0,2 2 0 15,-2 1-208-15,1 0-32 0,0 1-16 0,-1-1 0 16,0 2 0-16,-1 2 0 0,-1 0 0 0,2 1 0 16,-1 1-32-16,-1 2 0 0,-2-1 0 0,-6 6 0 15,7-5-64-15,-7 5-32 0,6-6 0 0,-6 6 0 16,0 0-224-16,0 0 144 0,0 0-144 0,0 0 128 15,0 0-128-15,0 0 128 0,7 6-128 0,-7-6 128 16,0 0-128-16,2 9 160 0,-2-9-160 0,0 10 160 16,0-10-160-16,0 10 0 0,0-10 0 0,0 9 0 15,0-9 128-15,0 0-128 0,0 0 128 0,-2 10-128 0,-1-1 176 0,2 0-48 16,-1 0-128-16,2-9 192 0,-1 10-192 0,0-2 0 16,-1 3 128-16,1-1-128 0,1-10 0 0,-2 10 0 15,1 0 128-15,-3 0-128 0,2-1 0 0,2-9 0 16,0 0 0-16,-3 8 0 0,3-8 0 0,0 0 0 15,-5 8 0-15,5-8 0 16,0 0-1472-16,0 0-256 0,-2 7-32 0</inkml:trace>
  <inkml:trace contextRef="#ctx0" brushRef="#br0" timeOffset="31068.33">12768 16483 1839 0,'0'0'0'0,"0"0"160"0,0 0-160 0,0 0 0 0,0 0 0 0,0 0 0 15,0 0 2864-15,0 0 528 0,0 0 128 0,0 0 0 16,0 0-2368-16,0 0-496 0,0 0-80 0,0 0-32 16,0 0-16-16,5 12 0 0,0-1 0 0,-3 0 0 15,2 1 48-15,0 1 16 0,2 2 0 0,-3 3 0 16,1 1-224-16,4 0-48 0,-3 0-16 0,3 2 0 16,0 3-48-16,0-2-16 0,-1-1 0 0,1 0 0 0,-1 0-16 0,-1-2 0 15,2-2 0-15,-2 1 0 0,1-1-96 0,-3 1 0 16,1-5-128-16,0-1 192 0,0 0-192 0,-1 3 128 15,-1-3-128-15,2-1 0 0,-4-2 0 0,1-2-240 16,-2-7 32-16,1 9 0 16,-1 0-1824-16,0-9-352 0</inkml:trace>
  <inkml:trace contextRef="#ctx0" brushRef="#br0" timeOffset="31421.52">12748 16807 17503 0,'0'0'1552'0,"-6"6"-1232"0,6-6-320 0,-7 5 0 16,2 1 864-16,5-6 112 0,-2 11 32 0,2-2 0 15,1 1-704-15,3 1-144 0,0 3-32 0,3-2 0 16,1 0 448-16,1-1 64 0,-1 2 32 0,3 1 0 16,-1 1-16-16,1-2 0 0,-1 0 0 0,0-1 0 15,1 2-144-15,0-2-16 0,1-2-16 0,-2-1 0 16,0-2 32-16,2-2 0 0,-2 0 0 0,2-3 0 16,0-4-80-16,0-1-16 0,-1 1 0 0,1-3 0 15,2-4-64-15,0-3-16 0,1 0 0 0,1-1 0 0,-2-4-208 16,4-1-128-16,0-1 160 0,0-1-160 15,-2-1-352-15,3 0-160 0,0 0-48 0,-2 0-13520 16</inkml:trace>
  <inkml:trace contextRef="#ctx0" brushRef="#br0" timeOffset="37457.46">9140 13723 10079 0,'-21'-5'448'0,"7"3"80"0,-1-1-528 0,-2-1 0 0,3 1 0 0,-1 0 0 16,-1-5 1056-16,2 2 96 0,0-1 32 0,1 3 0 16,0 0-160-16,1 0-16 0,0-1-16 0,3 2 0 0,-1 2-288 15,10 1-48-15,-8-3-16 0,0 2 0 0,0-2-176 0,8 3-32 16,-8-4-16-16,8 4 0 0,0 0-32 0,0 0-16 16,0 0 0-16,0 0 0 0,0 0 128 0,0 0 16 15,-1-8 16-15,1 8 0 0,0 0-64 0,6-5-16 16,-6 5 0-16,11-5 0 0,1 1-80 0,-1 1-32 15,2-1 0-15,1 2 0 0,1-1-160 0,1-1-48 16,1-2 0-16,4 4 0 0,0-1-128 0,4-1 128 16,-2 2-128-16,3 1 128 0,3 0 16 0,-3-1 0 15,3-2 0-15,1 2 0 0,-1 1-144 0,4 1 192 16,3 0-192-16,0-2 192 0,1-3-192 0,3 1 160 16,4 3-160-16,-1 1 160 0,0-1-160 0,0 0 0 15,-2 1 144-15,-1 0-144 0,0-2 0 0,0 0 0 16,3 2 0-16,2-1 128 0,1-1-128 0,2 0 0 0,-1 0 0 0,0 2 128 15,0 0-128-15,-2-1 176 0,-1 0-176 0,2-2 192 16,2 1-16-16,3-2 0 0,1-4 0 0,-3 3 0 16,2 3-16-16,-1 1 0 0,1-5 0 0,0 0 0 15,1 1-160-15,1-2 192 0,2-2-192 0,-1 3 192 16,1 2-192-16,-1 3 0 0,-1 0 0 0,0 0 0 16,-4-1 128-16,2 0-128 0,1 2 0 0,0-2 128 15,1-3-128-15,0 3 0 0,-6 0 0 0,0 2 0 16,1 2 0-16,1 0 0 0,2 0 0 0,0-2 0 15,3-1 192-15,0 1-64 0,-1 1 0 0,-2 0 0 16,-4-2-128-16,0 1 0 0,-1 0-160 0,3 0 160 16,-2 0 0-16,3 0 0 0,1 0 0 0,2-1 0 0,-4 0 0 15,-2 0 0-15,-2-1 0 0,1 1 0 0,0-1 0 0,3-1 160 16,1 0-160-16,2 1 128 0,0 0-128 16,-1-1 0-16,-1 3 144 0,-2-1-144 0,-1-1 0 0,3-1 0 15,0 2 0-15,1 0 0 0,3-2 0 0,-1 0 0 16,1 0 0-16,-5 2 128 0,0 2-128 0,-1-1 0 15,0-3 0-15,1 3 128 0,3 0-128 0,-2 0 0 16,3 0 0-16,0 2 0 0,-2 0 0 0,-2-2 0 16,-2-1 0-16,4 1 0 0,-2 0 0 0,1 0 128 15,-2 1-128-15,0-1 0 0,-1 0 0 0,-1 2 0 16,-2 3 0-16,0-2 0 0,0-3 0 0,1-1 0 16,1-1 0-16,-2 2 0 0,0 3 0 0,-1 0 128 15,0-2-128-15,1 1 0 0,-5 2 0 0,-1-2 0 16,-5-2 0-16,4 1 0 0,2 5 0 0,-1-6 0 0,0 0 0 0,-1 0 0 15,1 0 128-15,0 2-128 0,0 0 128 0,-2-2-128 16,-4-2 0-16,-1 0 0 0,-2 2 0 0,-2 0 0 16,-1 0 0-16,0-3 0 0,-1-1 128 0,-1 2-128 15,1 2 0-15,0 2 144 0,1-1-144 0,3 0 0 16,-6-2 144-16,1 0-144 0,-1 1 0 0,0-2 144 16,-1-3-144-16,0 3 0 0,-4 2 0 0,-1 0 0 15,0-2 0-15,-2 2 0 0,-1 2 0 0,0 0 128 16,-2-1-128-16,-2-2 0 0,-2-1 144 0,-8 2-144 15,10 0 0-15,-10 0 128 0,9 3-128 0,-1-1 0 16,-8-2 144-16,0 0-144 0,0 0 192 0,0 0-192 16,0 0 208-16,0 0-64 0,4-7-16 0,-4 7 0 15,0 0 32-15,0 0 0 0,-5-4 0 0,5 4 0 16,-9-6 0-16,0 3 0 0,0 1 0 0,-3-2 0 0,0 0-160 0,-2 1 0 16,-2-2 144-16,-2 5-144 0,-2 0 0 0,-4 0 0 15,-4 0 0-15,2-1 0 0,-3 1 0 0,-3-2 0 16,-2-1 0-16,0-1 0 0,0 2 0 0,0-1 0 15,1 3 0-15,-2-2 0 0,-2-3 0 0,-1 3-128 16,-5 1 128-16,-2 0 0 0,-3-1 0 0,-1-1 0 16,-1 1 0-16,1 1 0 0,2 1 0 0,-2 0 0 15,-2 0 0-15,-3 0-128 0,-2 0 128 0,-4 3 0 16,0 0 0-16,0-2 0 0,2-2 0 0,2-2 0 16,-3 3 0-16,-1 0 0 0,-1 0 0 0,-2 3 0 15,-1-3 0-15,1 1 0 0,2 0 0 0,-2 0 0 16,-5-1 0-16,1 2 0 0,1 0 0 0,-1-1 0 0,4-2 0 15,-1 1 0-15,-1 0 0 0,-1 2 0 0,-3 1 0 0,1 0 0 16,2 0 0-16,0-2 0 0,4 0 0 0,-4 2 0 16,-1-1 0-16,-1 0 0 0,2-2 0 0,3 1 0 15,4 4 0-15,1-2 0 0,-1-1 0 0,-1 0 0 16,-1-2 0-16,1 0 0 0,-1 0 0 0,2 1 0 16,4-3 0-16,-5 0 0 0,3-2 0 0,-2 1 0 15,-3 3 0-15,2 0 0 0,-1-3 0 0,4 1 0 16,3 0 0-16,-1 1 0 0,-1-2 0 0,0 2 0 15,-1 0 0-15,1-1 0 0,-2-1 0 0,5 0 0 16,1 3 0-16,0 0 0 0,0-3 0 0,-1 2 0 16,-1 1 0-16,0 0 0 0,0 1 0 0,3 0 0 15,4 0 0-15,1-1 0 0,1 0 0 0,-3 1 0 16,3 2 0-16,1-2 0 0,0-1 0 0,0 2 0 0,0 1 0 16,2-1 0-16,-2-3 0 0,4 1 0 0,1 0 0 0,-2 0 0 15,0-2 0-15,0 0 0 0,-1 0 0 0,4 2 0 16,-3 0 0-16,1 0 0 0,1 3 0 0,2-1 0 15,3 0 0-15,2 0 0 0,2-1 0 0,0-1 0 16,0-3 0-16,3 6 0 0,-3 1 0 0,0-1-160 16,0-2 160-16,1 1 0 0,1 1 0 0,0 1-128 15,3 2 128-15,-3-4 0 0,1-2 0 0,-1 2-160 16,3 3 160-16,2-2-128 0,0 0 128 0,-1-3 0 16,2 0-144-16,0 2 144 0,2 7 0 0,-1-4-176 15,-5-5 176-15,4 1-128 0,-2 3 128 0,3-1 0 16,-2 0 0-16,2-2 0 0,-1 0 0 0,1 1 0 15,2 1 0-15,0-2 0 0,-2-1 0 0,2 0 0 16,2 0 0-16,0 0 0 0,2 0 0 0,0 0 0 0,0-1 0 16,2 0 0-16,2 0 0 0,1 3 0 0,-2 2 0 15,2-4 0-15,1-3 0 0,-2 4 0 0,2 3 0 0,2-2 0 16,-1-2 0-16,1-1 0 0,2-1 0 0,5 2 0 16,0 0 0-16,0 0 0 0,-7-1 0 0,7 1 0 15,0 0 0-15,0 0 0 0,0 0 0 0,0 0 0 16,0 0 0-16,0 0 0 0,0 0 0 0,10 3 0 15,-1 2 0-15,3-2-160 0,0-1 160 0,2 0 0 16,1-1-128-16,1-2 128 0,2-1 0 0,2 0 0 16,2 2-128-16,4 2 128 0,5 1 0 0,2-1 0 15,-1-3-128-15,1 1 128 0,4 3 0 0,2 1 0 16,-1-4-128-16,2 0 128 0,-4-5 0 0,5 5 0 16,1 5 0-16,0-5-128 0,1 0 128 0,4 0 0 15,2 3 0-15,1 1 0 0,0 2 0 0,-1-2 0 0,-3 1 0 0,4-3 0 16,3-3 0-16,2 4 0 0,1 2 0 0,-1-2 0 15,2 0 0-15,-2 3 0 0,-2 0 0 0,2-1 0 16,2-4 0-16,1 0 0 0,1 0 0 0,-1 1 0 16,3 3 0-16,-1-4 0 0,-1-2 0 0,3-1 0 15,2 0 0-15,3 0 0 0,2-2 0 0,-3 0 0 16,-3 2 0-16,1 0 0 0,2-1 0 0,-2-4 0 16,-1-4 0-16,0 8 0 0,2 6 0 0,-2-1 0 15,-4-3 0-15,1-1 0 0,0-4 0 0,3 3 0 16,2 3 0-16,-2 0 0 0,-3 0 0 0,0 0 0 15,-1-4 0-15,-2 0 0 0,1 1 0 0,3 1 0 16,1 0 0-16,-3 2 0 0,-1 2 0 0,-4 0 0 0,0-3 0 16,-2-1 0-16,2 1 0 0,3 1 0 0,6 3 0 15,-6-1 0-15,-2-3 0 0,-1-1 0 0,-3-2 0 0,3 1 0 16,1 1 0-16,0 0 0 0,-1-4 0 0,-1 5 0 16,-1 1 0-16,-2 0 128 0,-2 0-128 0,1-2 0 15,-1 1 0-15,3 1 0 0,1-2 0 0,1-1 0 16,-1-1 0-16,1 1 0 0,-3-4 0 0,-2 4 0 15,-1 0 0-15,2 2 0 0,1 1 0 0,1-1 0 16,-4-2 0-16,-1 3 0 0,2 0 0 0,-2-1 0 16,-2-1 0-16,-2 1 0 0,0 0 0 0,3 1 0 15,0 0 0-15,-1 0 0 0,-2-1 0 0,0 1 0 16,1-1 128-16,-1 1-128 0,-6-3 0 0,1 3 0 16,-2 2 0-16,-1-1 0 0,0-1 0 0,1 0 0 15,2 1 0-15,-3-2 128 0,-1-2-128 0,0 1 0 0,0 1 0 16,-1 1 0-16,-3-3 0 0,-1 1 0 0,-2 1 176 0,0 1-176 15,-2 0 192-15,-1 0-192 0,-2-2 0 0,-1 2 0 16,-1 0 0-16,2 2 0 0,0-1 192 0,-2-1-192 16,-2-3 192-16,2 2-192 0,-1 0 256 0,0 0-48 15,0-1-16-15,1 0 0 0,-2 0-48 0,0 2-16 16,-2 0 0-16,1 0 0 0,-1 0 0 0,3 0-128 16,-5-3 192-16,0 2-64 0,0 1 0 0,-1 0-128 15,0-2 192-15,-2 0-64 0,0-3-128 0,0 2 160 16,-2 3-160-16,0-2 160 0,-8 2-32 0,7-2-128 15,-7 2 192-15,10-2-64 0,-10 2-128 0,10 0 192 16,-10 0-192-16,0 0 192 0,9 0-192 0,-9 0 192 0,10 2-192 16,-10-2 192-16,0 0-192 0,0 0 192 0,7-4-192 0,-7 4 192 15,0 0-192-15,0 0 128 0,8-2-128 16,-8 2 128-16,0 0-128 0,0 0 128 0,0 0-128 0,0 0 128 16,9 2-128-16,-9-2 0 0,0 0 144 0,0 0-144 15,0 0 160-15,0 0-32 0,0 0-128 0,0 0 192 16,0 0-64-16,0 0-128 0,0 0 176 0,0 0-176 15,0 0 160-15,0 0-160 0,0 0 128 0,0 0-128 16,0 0 0-16,0 0 0 0,0 0 0 0,0 0 0 16,0 0 0-16,0 0 0 0,0 0 0 0,0 0 0 15,0 0 0-15,0 0 0 0,1-7 0 0,-1 7 0 16,0 0 0-16,0 0 0 0,0 0 0 0,0 0 0 16,0 0 0-16,0 0 0 0,0 0 0 0,0 0 0 15,0 0 0-15,0 0 0 0,0 0 128 0,0 0-128 0,0 0 0 16,0 0 0-16,1-8 0 0,-1 8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0-128 0,0 0 128 15,0 0 0-15,0 0 0 0,0 0 0 0,0 0 0 16,0 0 0-16,0 0 0 0,0 0 0 0,0 0 0 16,0 0 0-16,0 0 0 0,0 0 0 0,0 0 0 0,0 0 0 15,0 0 0-15,0 0 0 0,0 0 0 0,0 0 0 16,0 0 0-16,1 10-144 0,-1-10 144 0,1 8 0 0,-1-8 0 16,0 0-160-16,0 0 160 0,0 0-128 0,0 0 128 15,0 0-160-15,0 0 160 0,0 0-192 0,0 0 192 16,0 0-208-16,0 0 64 0,0 0 16 0,0 0 0 15,0 0-96-15,0 0-16 0,-2 10 0 0,2-10 0 32,0 0-208-32,0 0-32 0,0 0-16 0,0 0 0 15,0 0-464-15,0 0-112 0,0 0-16 0,0 0 0 0,-8 5-1824 0,8-5-368 16</inkml:trace>
  <inkml:trace contextRef="#ctx0" brushRef="#br0" timeOffset="38592.71">10680 13199 3679 0,'0'0'320'0,"0"0"-320"15,0 0 0-15,-4 7 0 0,-3-3 992 0,7-4 128 16,0 0 32-16,-7 4 0 0,0 3-800 0,7-7-160 15,-4 6-16-15,4-6-16 0,0 0-32 0,0 0 0 16,0 0 0-16,0 0 0 0,0 0 48 0,0 0 0 16,0 0 0-16,0 0 0 0,0 0 224 0,0 0 48 15,0 0 16-15,0 0 0 0,0 0 0 0,0 0 0 16,0 0 0-16,0 0 0 0,0 0 32 0,10-5 0 0,-3 0 0 16,3 0 0-16,1 1-32 0,-1-2 0 0,2-2 0 0,3-1 0 15,0 1 16-15,3-1 0 0,-1-2 0 0,3 2 0 16,1-2-160-16,1 0-48 0,1 5 0 0,1-3 0 15,0-2-64-15,3-1-16 0,-4 1 0 0,2 3 0 16,-3 3-64-16,1-3 0 0,-4-2-128 0,0 2 192 16,-3 5-192-16,0 0 0 0,-3 2 0 0,-1 1 0 15,-3 0-128-15,-9 0-80 0,10 2-16 0,-10-2-5600 16,0 0-1104-16</inkml:trace>
  <inkml:trace contextRef="#ctx0" brushRef="#br0" timeOffset="39027.83">10717 13023 10127 0,'0'0'896'0,"0"0"-704"16,0 7-192-16,0-7 0 0,0 0 208 0,0 0 16 15,0 0 0-15,9-1 0 0,0-1-16 0,-1 0 0 16,2-1 0-16,1 1 0 0,-1 2 368 0,3-2 80 16,4-3 16-16,-1 2 0 0,0 2 96 0,1-1 32 0,3-3 0 0,0 0 0 15,0-3-256-15,-1 2-48 0,1 3-16 0,-2-1 0 16,2-1-112-16,-2 2-32 0,-1 1 0 0,-1 1 0 15,0 1-144-15,-2 0-16 0,-1-1-16 0,-1 4 0 16,0 4-160-16,-2-1 192 0,0 1-192 0,0 2 192 16,-3-1 16-16,-1 4 16 0,0 3 0 0,-2-2 0 15,1-1-16-15,-2 0 0 0,-1 1 0 0,-3 2 0 16,-3 3-208-16,-1-1 0 0,0-4 128 0,-1 0-128 16,-2 2 0-16,1-3 0 0,-1-4 0 0,-1 1 0 15,0 1 0-15,1 0 0 0,0-3 0 0,-1-1-6720 16,3 1-1264-16</inkml:trace>
  <inkml:trace contextRef="#ctx0" brushRef="#br0" timeOffset="40400.99">10413 13936 5519 0,'0'0'496'0,"0"0"-496"16,0 0 0-16,10-1 0 0,-1-1 976 0,2-3 112 15,-4 1 0-15,5 0 16 0,1-1-592 0,0 1-112 16,-2-2-16-16,2 0-16 0,3-2 144 0,0 1 16 15,1 0 16-15,-1-1 0 0,-1 0-32 0,3 1-16 16,2-2 0-16,-3 2 0 0,4-1-48 0,2 1 0 16,-2-3 0-16,5 0 0 0,-2 1 32 0,2-1 0 15,2-1 0-15,0 2 0 0,1 1-176 0,-3 0-48 16,-1-1 0-16,-2 3 0 0,0 2-128 0,-6 2-128 16,0 0 144-16,-2 0-144 0,0-1 128 0,-2 2-128 15,-4 0 0-15,-1 1 0 0,-8 0 0 0,9 0-208 0,-9 0 16 0,0 0 0 31,8 5-1808-31,-8-5-368 0</inkml:trace>
  <inkml:trace contextRef="#ctx0" brushRef="#br0" timeOffset="40798.56">10715 13722 8287 0,'-6'-5'368'0,"6"5"80"0,0 0-448 0,0 0 0 16,0 0 0-16,0 0 0 0,0 0 912 0,0 0 112 15,0 0 0-15,0 0 16 0,0 0-816 0,7-6-224 16,-1-1 0-16,2 4 0 0,-8 3 640 0,12-5 64 15,1 2 0-15,0-1 0 0,2 0 0 0,-2 1 16 16,6-1 0-16,-3 0 0 0,1 1-208 0,2-1-32 16,2-2-16-16,1 2 0 0,1-1 48 0,1 3 16 15,-2-1 0-15,0 1 0 0,-3 0-64 0,0 2-16 16,-1 0 0-16,-3 3 0 0,-2 0-256 0,-1 0-48 16,-1-1-16-16,-2 3 0 0,-1 3 0 0,-2 0 0 15,-1 2 0-15,-1 0 0 0,-4 1 160 0,0 1 32 16,-2 1 0-16,-3 1 0 0,-3-2-144 0,0 1-32 15,0 1 0-15,-4-2 0 0,-1-1-144 0,-1 3 0 0,-2-1 0 0,0 1-7376 16,-2 0-1520 0</inkml:trace>
  <inkml:trace contextRef="#ctx0" brushRef="#br0" timeOffset="42034.15">10493 15110 2751 0,'0'0'256'0,"-7"5"-256"16,-4-1 0-16,2-1 0 0,2 1 1920 0,7-4 320 16,-7 6 80-16,7-6 16 0,0 0-1120 0,0 0-208 15,0 0-48-15,0 0-16 0,-8 0-176 0,8 0-16 16,0 0-16-16,0 0 0 0,0 0-160 0,2-8-48 16,2 0 0-16,3-2 0 0,-2 3-240 0,1-3-48 15,1-3-16-15,2 1 0 0,0 1 48 0,2-2 16 16,-3-2 0-16,2 0 0 0,2 0 0 0,-2-2 0 15,-1-4 0-15,1 0 0 0,-1 0 64 0,0-1 16 0,-1-1 0 16,1-1 0-16,0 0-32 0,1-1 0 0,-3 1 0 0,1 0 0 16,-1 0-144-16,0 1-16 0,2 1-16 0,0-1 0 15,-4-1-160-15,2 1 0 0,-3 2 144 0,2-1-144 16,-1-1 0-16,-2 1 128 0,0 3-128 0,0-1 0 16,-1 0 0-16,3 2 0 0,-4 1 0 0,1 1 0 15,-1407 3 0-15,2815 2-240 0,-1408 2 48 0,1 2 0 31,-1-3-320-31,-2 10-64 0,0 0-16 0,0 0 0 16,1-8-544-16,-1 8-96 0,0 0-32 0</inkml:trace>
  <inkml:trace contextRef="#ctx0" brushRef="#br0" timeOffset="42523.55">10400 14825 3679 0,'0'0'320'0,"0"0"-320"16,-8 3 0-16,2 2 0 0,1-5 1600 0,5 0 256 15,0 0 64-15,-4-6 0 0,1-1-1408 0,1 0-288 0,1-2-48 0,4 0-16 16,-1 0 64-16,0-2 16 16,1-1 0-16,0-2 0 0,3-1 272 0,3-2 48 0,1 1 16 0,0-2 0 15,-1 0 192-15,-1 1 64 0,0-4 0 0,1 2 0 16,1 0-224-16,2-1-32 0,-2-2-16 0,2 0 0 16,1 0-208-16,1 0-32 0,1 0-16 0,-1-2 0 15,1-2-48-15,1 2 0 0,-1 3 0 0,0 2 0 16,1 2-48-16,-2 2-16 0,-3 3 0 0,2 3 0 15,-2 1-192-15,1 2 128 0,-4 2-128 0,-8 4 0 16,0 0 0-16,11 0 0 0,-11 0 0 0,11 4 0 16,-11-4 128-16,6 11-128 0,-1-2 0 0,1 4 0 15,-3 3 128-15,0 3-128 0,-1 4 0 0,0 2 0 16,-1-2 0-16,-1 3 0 0,0-1 0 0,0 3 0 16,0-1 0-16,0 0 0 0,-1 0 0 0,-1-2 0 0,0-2 0 15,0-4 0-15,1 1 0 0,0 0 0 16,-1-1-640-16,2-1-32 0,-1 0 0 0,-1 0-8432 15</inkml:trace>
  <inkml:trace contextRef="#ctx0" brushRef="#br0" timeOffset="44863.66">13470 10178 7999 0,'0'0'352'0,"0"0"80"0,-4-7-432 0,-1-2 0 16,0-1 0-16,-1 2 0 0,2 2 144 0,-2-1-144 16,0-1 160-16,1 1-160 0,-1-2 288 0,0 2-32 15,2 3-16-15,-3-3 0 0,1 1 144 0,-1 0 48 16,7 6 0-16,-9-5 0 0,0-1-80 0,2 1-16 15,-4-1 0-15,0 2 0 0,-4-1-176 0,1 4-32 16,1 2-128-16,-5 1 192 0,1-2-48 0,-3 3-16 16,-1 1 0-16,-1 2 0 0,-1 1-128 0,2 1 0 15,1 0 0-15,2 2 0 0,-1 2 0 0,-4 1 0 16,0 1 0-16,-2 3 0 0,2 0 0 0,-1 4 0 16,-1-5 0-16,1 4 0 0,1 2 0 0,1 2 0 0,1 1 0 0,-1 1 0 15,2 1 0-15,2 0 0 0,3 1 0 0,3-1 0 16,3 0 0-16,3-1 0 0,3 2 0 0,2-1 0 15,4 1 0-15,3-3 0 0,-1-6 0 0,4 2 0 16,2 1 0-16,1-4 0 0,3 0 0 0,2-4 0 16,-1-4 0-16,2 0 0 0,3 0 144 0,1-5-144 15,1-2 208-15,3-3-16 0,1-2-16 0,3 1 0 16,1 0 112-16,-1-1 32 0,0-6 0 0,3 1 0 16,0 0 16-16,2 0 16 0,-1-2 0 0,2-2 0 15,-3-3 32-15,-3 1 16 0,1-1 0 0,0-2 0 16,-4-1 0-16,2-2 0 0,0-2 0 0,-4 0 0 15,-4 0 48-15,-1-3 16 0,-2-2 0 0,-2 2 0 0,-4 2-80 0,-1 1-32 16,-2 0 0-16,-7 0 0 0,-3 0-32 0,-1 1 0 16,-6 0 0-16,-1 4 0 0,-5-1-48 0,-3 2-16 15,-3 0 0-15,1 4 0 0,-1 3-448 0,-3 1-80 16,-1 2-32-16,-5 3-6592 16,-1 3-1312-16</inkml:trace>
  <inkml:trace contextRef="#ctx0" brushRef="#br0" timeOffset="51895.34">13549 11315 2751 0,'-10'-5'256'0,"0"2"-256"15,-1 1 0-15,2 0 0 0,-1-1 1472 0,1 2 240 16,-2 0 48-16,2 1 16 0,-1 0-960 0,1 0-192 15,3-1-48-15,-3 0 0 0,2-1-160 0,1 2-32 16,6 0-16-16,-8 0 0 0,8 0 48 0,-7-2 16 16,7 2 0-16,0 0 0 0,0 0 112 0,0 0 32 15,0 0 0-15,0 0 0 0,0 0-144 0,0 0-32 16,0 0 0-16,11-1 0 0,2 1-80 0,0-2 0 16,2 0-16-16,1 0 0 0,2 1-112 0,3 0-32 0,2 0 0 15,0 0 0-15,4 0 80 0,1-3 16 0,1 0 0 16,3 2 0-16,4 4-256 0,2-1 176 0,-1-4-176 0,3 2 160 15,0-1 0-15,4 2 0 0,2 2 0 0,0-1 0 16,-2-4-32-16,-3 1-128 0,3 0 192 0,1 1-64 16,-2 1-128-16,2 1 128 0,2 0-128 0,0 0 128 15,0-1-128-15,1 0 160 0,-1 0-160 0,-1 4 160 16,0 0-160-16,-2-1 0 0,-3-1 0 0,0 1 128 16,-1 0 0-16,-1-2-128 0,2-2 192 0,-1 1-64 15,0-1-128-15,-1 2 160 0,-2 2-160 0,-1 1 160 16,-1-2-160-16,-3-1 192 0,-5-1-192 0,-3 1 192 15,-2 1-192-15,0 0 0 0,-7 2 144 0,1-4-144 16,-2 0 192-16,-4 0-16 0,0 0-16 0,-10 0 0 0,7 0 96 0,-7 0 32 16,0 0 0-16,0 0 0 0,0 0 32 0,0 0 0 15,0 0 0-15,0 0 0 0,-1 7 64 0,-3 1 32 16,4-8 0-16,-11 7 0 0,1-1-192 0,-4 0-32 16,-1-2-16-16,0 1 0 0,-2-2-48 0,0-1-128 15,-3 0 192-15,-2 0-64 0,0 1-128 0,-3-1 160 16,-4-1-160-16,1 2 160 0,-1 1-160 0,-2 2 0 15,-4 0 0-15,1 0 0 0,1 0 0 0,1 0 128 16,1 1-128-16,-2-3 0 0,-3-1 0 0,1-2 0 16,-1 0 128-16,-1-1-128 0,0 0 0 0,-1-1 0 15,1-3 0-15,-1 3 128 0,-3 1-128 0,3 0 0 16,3-1 0-16,0-1 0 0,1-2 0 0,1-1 0 16,-2 1 0-16,0-2 0 0,1 0 0 0,0 0 0 15,-3 2 0-15,2 2 0 0,1 0 0 0,1 1 0 16,1 0 0-16,-1 1 0 0,3 1 0 0,-1 0 0 0,1-1 0 0,2-1 0 15,3 0 0-15,0 1-176 0,-1 1 48 0,3 0 0 16,0-1 128-16,3 0-128 0,0 0 128 0,4 3-128 16,0 0 128-16,3-1 0 0,2-3-144 0,1 2 144 15,2 1 0-15,8-2-144 0,0 0 144 0,0 0 0 16,0 0-192-16,0 0 192 0,0 0-192 0,10 4 192 16,4-7-208-16,2 2 64 0,4 0 16 0,4 1 0 15,5-3 128-15,3 2 0 0,2 0 0 0,2 0 0 16,1-2 0-16,6 1-128 0,0-3 0 0,4 0 0 15,4 1 128-15,-1 1 0 0,0 2 0 0,4-1 0 16,-1 1 0-16,3 0 0 0,1 0 0 0,1-1 0 16,2-4 0-16,-1 1 0 0,1 2 0 0,-5 0 0 0,0 3 0 0,-4-1 0 15,2-4 0-15,-3 0 0 0,-1 1 0 0,1 2 0 16,-3 1 0-16,-2 0 0 0,-3-4 0 0,-4 3 0 16,-2 1 0-16,-5 1 0 0,-3 0 0 0,-3-1 0 15,-1-2 0-15,-5 0 0 0,-2 4 0 0,-3-1 0 16,-1-2 0-16,-5 2 0 0,-8 0 0 0,0 0 144 15,0 0-144-15,0 0 0 0,0 0 272 0,0 0-48 16,-10 5-16-16,-5-2 0 0,-5-2-16 0,-1-1-16 16,0-1 0-16,-4 1 0 0,-2 2-176 0,-1 0 0 15,-4-2 144-15,-2 0-144 0,-3 0 0 0,0 1 144 16,0 2-144-16,1-3 0 0,-3-3 160 0,1 2-160 16,0 0 128-16,-1 1-128 0,-1-1 144 0,-1 0-144 15,-2-2 160-15,-1 1-160 0,-1 0 0 0,-1 2 0 16,0-1 0-16,0 2 0 0,2 2 0 0,5-3 128 0,-1-1-128 15,5-1 0-15,3 1 0 0,2 0 144 0,2-1-144 0,6 0 128 16,0 0-128-16,4-2 0 0,3 1 0 0,2 1 0 16,1 2 0-16,3-2 0 0,1 1 0 0,8 1 0 15,0 0 0-15,0 0 0 0,0 0 0 0,0 0 0 16,0 0 0-16,0 0 0 0,8-4-176 0,4 1 176 16,3-3-224-16,3 2 32 0,1 1 16 0,4 1 0 15,2-1 176-15,4 1-208 0,1-1 80 0,4 3 128 16,6 0-192-16,1 0 192 0,5-1-160 0,1 0 160 15,2-2 0-15,1 3 0 0,-1 3 0 0,0-2 0 16,-2-2 0-16,1 0 0 0,0-2-128 0,1 3 128 0,1 4 0 16,1-3 0-16,-1-2 0 0,2 1 0 0,-4 1 0 15,-1-1 0-15,-2-2 0 0,-3 0 0 0,-1 2 0 0,1 3 0 16,-4-1 0-16,0-2 0 0,-5 0 0 0,0-1 0 16,-3-1 0-16,-2 2 0 0,-5 0 0 0,-1 2 0 15,-4 1 0-15,-3-2 0 0,-4-2 128 0,-1 1-128 16,-10 0 0-16,0 0 0 0,0 0 192 0,0 0 0 15,0 0-16-15,0 0 0 0,-11 1 32 0,-3-1 16 16,-4-1 0-16,-2 1 0 0,-4 2-224 0,-2 0 0 16,-4 1 0-16,-2 0 0 0,-3 0 0 0,-1 2 0 15,-1-3 0-15,-3-1 0 0,-2 0 0 0,-2 1 0 16,-5 2 0-16,-2-3 0 0,-2 1 0 0,-5 0 128 16,-1 0-128-16,0 0 0 0,3 0 0 0,-5-2 0 15,-2 0 128-15,-3 3-128 0,1 1 0 0,1 2 0 16,3-1 0-16,2 0 0 0,3-2 0 0,-1-1 0 0,1-1 128 15,2 1-128-15,2 2 0 0,2 0-128 0,3 2-16 0,3 2 0 16,4-1 144-16,2-1-192 0,4-3 192 0,3-1-192 16,6 4 192-16,1-2 0 0,4-1-144 0,5-1 144 15,3 0-192-15,3 0 48 0,9-2 0 0,0 0 0 32,0 0-240-32,0 0-64 0,13 1 0 0,5 0 0 0,4-1 128 0,5 0 32 0,2 0 0 0,6-1 0 15,1-1 288-15,6-2-128 0,4-1 128 0,4 2 0 16,0 0 0-16,4 2 0 0,-1 0 0 0,3-1 0 15,4-4 0-15,1 0 0 0,3 1 0 0,2 0 0 16,1 2 0-16,-1-1 0 0,-3 1 0 0,-2 1 144 16,2 0-16-16,-1 1-128 0,-3 1 192 0,0 0-64 15,0 1-128-15,-4 1 0 0,-7 0 0 0,-1-1 0 0,0-1 0 16,-3-1 0-16,-5-2 0 0,0 2 0 0,-2 1 0 0,-4 0 0 16,-5 0 0-16,-2 0-176 0,-5 2 176 0,-3 1 0 15,-5-3 128-15,-3 1-128 0,-10-1 192 0,0 0-48 16,0 0 0-16,0 0 0 0,0 0-16 0,-15 4 0 15,-2-2 0-15,-5 1 0 0,-1 1-128 0,-3-2 0 16,0-4 0-16,-4 5 128 0,-4 1-128 0,0 0 0 16,-1 1 0-16,-1-2 0 0,-2-2 0 0,-3-1 128 15,-4 0-128-15,0-2 0 0,-3-2 0 0,-1 1 0 16,0 3 0-16,3 0 0 0,4 0 0 0,2-1-144 16,3-1 144-16,1 1 0 0,3 3 0 0,2-2 0 15,2-3 0-15,3 3 0 16,1 3-1664-16,4 1-208 0,7-1-48 0,0-2-16 0</inkml:trace>
  <inkml:trace contextRef="#ctx0" brushRef="#br0" timeOffset="53752.41">11156 15977 4607 0,'0'0'400'0,"0"0"-400"0,0 0 0 0,0 0 0 16,0 0 1536-16,0 0 208 0,0 0 48 0,0 0 16 15,0 0-960-15,0 0-192 0,0 0-32 0,0 0-16 16,0 0 32-16,0 0 0 0,0 0 0 0,0 0 0 16,0 0 0-16,0 0 0 0,0 0 0 0,0 0 0 15,0 0-160-15,0 0-32 0,0 0 0 0,7-4 0 16,1 2 112-16,-1-5 16 0,-1-4 0 0,0 2 0 16,1-5-32-16,1 0 0 0,3-2 0 0,-2-4 0 0,1-2-96 15,1 0 0-15,-2 1-16 0,-1-2 0 0,-1-4 0 0,2 3 0 16,-1 2 0-16,0 1 0 0,2 0-48 0,0 2 0 15,0-1 0-15,-2 2 0 0,1-1-224 0,-2 4-160 16,1 4 192-16,0-1-192 0,-1 1 224 0,-1 1-64 16,-1 0-16-16,1 1 0 0,-1 4-144 0,-5 5 0 15,5-9-160-15,-5 9 160 0,0 0 0 0,0 0 0 16,0 0 0-16,0 0 0 0,0 0-224 0,0 0 48 16,0 0 16-16,0 0 0 15,0 0-752-15,0 0-160 0,0 0-16 0,0 0-10288 0</inkml:trace>
  <inkml:trace contextRef="#ctx0" brushRef="#br0" timeOffset="54138.15">11035 15735 12095 0,'0'0'528'0,"-8"2"112"0,8-2-512 0,0 0-128 0,-8 0 0 0,8 0 0 15,0 0 768-15,0 0 112 0,0 0 16 0,0 0 16 16,4-12-544-16,1 1-112 0,3 0-32 0,3-3 0 16,0-1 80-16,0-1 16 0,2 0 0 0,1 2 0 0,2-2 16 15,0 2 16-15,2-1 0 0,0-1 0 16,4 1 112-16,-1 0 32 0,4-2 0 0,-3 2 0 0,0-1 16 0,1 2 0 15,2 3 0-15,-2 1 0 0,1 1-208 0,-3 3-48 16,0 2 0-16,0 3 0 0,-3 1-256 0,-1 2 128 16,0 3-128-16,-2 3 0 0,-1 1 0 0,1 1 0 15,-3 1 0-15,0 3 0 0,-2-1 128 0,0 0-128 16,-3 0 0-16,1 0 0 0,-1-1 0 0,-1 2 0 16,-4-1 0-16,2 0 0 0,-2 0 0 0,-1-1-352 15,-1-12 48-15,0 14-9824 0</inkml:trace>
  <inkml:trace contextRef="#ctx0" brushRef="#br0" timeOffset="55136.86">11145 16352 2751 0,'0'0'128'0,"0"0"16"0,0 0-144 0,0-6 0 15,0 6 0-15,-1-9 0 0,-1 3 2048 0,2 6 368 16,0-8 80-16,0 8 0 0,0 0-1536 0,3-8-320 16,-3 8-64-16,0 0-16 0,6-4-176 0,-6 4-16 0,10 4-16 0,-1 1 0 15,-9-5-16-15,9 9 0 0,1 0 0 0,1 4 0 16,-4-1-112-16,3 2-32 0,0 2 0 0,0 2 0 15,1 0 32-15,-1-2 0 0,0 2 0 0,1 0 0 16,-1 4 0-16,-1 0 0 0,-2 2 0 0,2-1 0 16,2 0-32-16,-2-2-16 0,1-3 0 0,1 1 0 15,-2 1-176-15,0-4 160 0,1 0-160 0,0-1 160 16,0-1-160-16,-1-1 0 0,0-2 144 0,-2-2-144 16,0 0 0-16,0-1 128 0,-1-1-128 0,-1-3 0 15,-5-4-1232-15,0 0-320 0</inkml:trace>
  <inkml:trace contextRef="#ctx0" brushRef="#br0" timeOffset="55436.39">11161 16513 21183 0,'0'0'1888'0,"-6"1"-1504"16,6-1-384-16,0 0 0 0,0 0 512 0,0 0 16 16,-2 10 16-16,4 1 0 0,-1 1-544 0,2 2 0 15,1 0-192-15,3 1 48 0,-2 1 144 0,4-1 0 16,0-1 0-16,1 2-128 0,0-2 128 0,2 2 0 16,1-3 0-16,1 0 0 0,2-1 0 0,-2-2 0 0,-1-1 0 0,3-2 0 15,1 1 0-15,2-1 0 0,0-2 0 0,1-1 0 16,-3-7 0-16,2 2 128 0,0 1 0 0,-1-1 0 15,1-3-128-15,-1-2 176 0,-3-1-176 0,3-1 192 16,-1-1-192-16,1-1 0 0,-1-3 0 0,0 0-6848 16,-2 0-1456-16</inkml:trace>
  <inkml:trace contextRef="#ctx0" brushRef="#br0" timeOffset="60967.05">22576 9125 10127 0,'0'0'448'0,"12"-6"96"0,2 6-544 0,2-3 0 16</inkml:trace>
  <inkml:trace contextRef="#ctx0" brushRef="#br0" timeOffset="62697.95">23301 9269 2751 0,'13'0'256'0,"-1"0"-256"15,1 1 0-15,1 1 0 0,-2 0 3008 0,0 0 576 16,-3-4 96-16,-1 7 32 0,0-1-2160 0,-8-4-416 16,0 0-96-16,0 0-16 0,0 0-320 0,7 7-80 0,-7-7-16 0,0 0 0 15,0 0 80-15,0 0 16 0,-11 7 0 0,0-1 0 16,-3-4 112-16,-2 2 16 0,-4-1 16 0,-2-2 0 15,-5-2-208-15,-3-1-64 0,-4 1 0 0,-4 0 0 16,-2 1 0-16,-1 0-16 0,3 0 0 0,-3-1 0 16,1-2-16-16,-2 0 0 0,-3-4 0 0,-2 1 0 15,-5 1-64-15,-4-2-16 0,-4-1 0 0,0 1 0 16,3 1-80-16,-4 1-32 0,-9-1 0 0,-5 0 0 16,-4-3-80-16,1 2-16 0,3 4 0 0,-3-1 0 15,-3-7-48-15,-5 5-16 0,0 2 0 0,3-1 0 16,5-1 48-16,-3-2 0 0,0 2 0 0,-3 1 0 15,3 4-64-15,2-1-16 0,2-4 0 0,0 3 0 0,-3-4-160 0,1 4 0 16,1 2 0-16,0 0 128 0,1-2-128 0,0-1 160 16,-1 1-160-16,0 3 160 0,0 2-160 0,-1-2 0 15,0-4 144-15,-1 2-144 0,-2 5 0 0,5 1 128 16,4 2-128-16,4-3 0 0,5-4 0 0,-4 1 144 16,-2 0-144-16,3 2 0 0,2 2 144 0,5 1-144 15,5-2 0-15,3 0 144 0,2-6-144 0,-1 2 0 16,0 0 144-16,1 2-144 0,1 0 0 0,3 3 0 15,2 0 0-15,3 0 128 0,5-2-128 0,1-1 0 16,0-1 0-16,-2 0 0 0,2-5 0 0,0 2 128 16,1 1-128-16,3 0 0 0,3-2 0 0,1 0 144 15,0-1-144-15,4 3 0 0,3 1 192 0,1-1-64 16,3 0 0-16,1 1-128 0,3-3 208 0,1 2-64 16,2-1-16-16,3 1 0 0,0-1 0 0,6 3 0 15,0 0 0-15,-7-1 0 0,2-2-128 0,5 3 128 0,0 0-128 0,0 0 128 16,0 0-128-16,0 0 0 0,0 0 0 0,0 0 0 15,0 0 0-15,-1 11 0 0,1 2-128 0,0-1 128 16,0 0-128-16,0 4 128 0,1 3-160 0,-1 3 160 16,0 1 0-16,-1 2-144 0,1 0 144 0,-2 7 0 15,-1 8 0-15,-1 4-128 0,-2 4 128 0,-1 5 0 16,0 6 0-16,0 4 0 0,-3 1 0 0,0 5-128 16,-1 10 128-16,0-2 0 0,-2-1 0 0,2-2-128 15,0-4 128-15,1 1 0 0,-2-3 0 0,1 0 0 16,2 4 0-16,1-5 0 0,1-2 0 0,0-5 0 15,0-3 0-15,5-2 0 0,-1-3 0 0,2-2 128 0,-1-4-128 16,2-2 144-16,3-6-144 0,0-2 160 0,2-5-160 0,-1-1 128 16,-1-8-128-16,2 0 128 0,-1-1-128 0,0-2 160 15,2-4-160-15,-2-2 160 0,3-1-160 0,-2 1 128 16,0-5-128-16,-1 0 128 0,-4-8-128 0,7 8 128 16,-7-8-128-16,6 6 128 0,3 2-128 0,-9-8 0 15,9 3 0-15,-9-3 128 0,12 5-128 0,-1-4 0 16,1-3 0-16,-2 3 0 0,2 3 0 0,0 2 0 15,0-3 0-15,-1 0 0 0,2 2 0 0,1-1 0 16,1 0 0-16,2 1 0 0,1-4 0 0,4 1 0 16,4 0 0-16,-2 2 0 0,-2-1 0 0,2-2 0 15,6-5 0-15,2 3 0 0,1 1 0 0,-1 2 0 16,1 0 0-16,2 1 0 0,0-3 0 0,0 0 0 16,3 0 0-16,2 1 0 0,4 2 0 0,4-1 0 15,1-3 0-15,-2 2 0 0,1 1 0 0,-2 0 0 0,-2-1 128 0,2 0-128 16,1 0 0-16,4 2 0 0,3-1 0 0,0 1 0 15,-1 2 0-15,-3 0 0 0,-2 1 0 0,-1-1 0 16,-1-1 0-16,4 1 0 0,1-2 0 0,4 2 0 16,1 1 0-16,-1 1 0 0,-2-2 0 0,0 0 0 15,0-2 0-15,1 1 0 0,1 1 0 0,0 0 0 16,0-1 0-16,1 1 0 0,-1 1 0 0,0 0 128 16,-6 0-128-16,3-2 0 0,3-1 0 0,-1 2-176 15,3 0 176-15,-3 4 0 0,-2-1 0 0,-4 1 0 16,-1-2 0-16,1 1 0 0,-2-1 0 0,1-1 0 15,2 2 0-15,0-2 0 0,3 1 0 0,-4 0 0 16,0 0 0-16,-3-1 0 0,-4-2 0 0,0 2 0 16,0-2 0-16,0-1 0 0,4 0 0 0,1-1 0 15,2-1 0-15,-2 1 0 0,-3-2 0 0,-2 0 128 0,-2 0-128 0,-2 0 0 16,-3 0 128-16,2 1-128 0,3-1 0 0,-4-1 128 16,1 1-128-16,3-2 0 0,2 0 0 0,-3 0 144 15,-1-1-144-15,0 1 0 0,-4 0 144 0,-1 1-144 16,-3 0 0-16,1-1 144 0,-4-1-144 0,3 1 0 15,1 0 0-15,-1-1 0 0,1-1 0 0,-1 2 128 16,-1-1-128-16,-1 1 0 0,-1-1 0 0,1 1 0 16,0-1 128-16,-5 1-128 0,-1 1 0 0,0 0 0 15,-2-1 0-15,0 2 0 0,-1 0 0 0,-2 0 0 16,2 0 128-16,-1 0-128 0,-1 0 0 0,1 2 0 16,-1-1 0-16,1 0 0 0,-1 2 0 0,2-1 0 0,-1 2 0 15,-1-1 0-15,-3 0 0 0,-1 0 0 16,1 2 128-16,-2-2-128 0,-2 0 0 0,2 1 192 0,-2-2-192 15,1 2 192-15,1-1-192 0,-3 0 0 0,0 0 0 0,-1 0 0 16,-7-3 192-16,9 4-64 0,-9-4 0 0,8 3 0 16,-8-3-128-16,0 0 192 0,8 3-192 0,-8-3 192 15,0 0-192-15,0 0 128 0,0 0-128 0,0 0 128 16,0 0 16-16,0 0 0 0,0 0 0 0,0 0 0 16,7-5 0-16,-7 5 0 0,3-7 0 0,1 1 0 15,-3-3-144-15,2 0 0 0,-1-1 0 0,-1 0 128 16,-2-3-128-16,1-2 192 0,2-3-192 0,-1-3 192 15,-2-3-64-15,0-4 0 0,-1-2 0 0,0-6 0 16,-1-2-128-16,2-4 0 0,-2-2 144 0,2-3-144 0,0-3 0 16,0-8 128-16,0-5-128 0,1-4 0 15,1-1 0-15,-1 0 0 0,0 1 0 0,1-3 0 0,0-1 0 16,-2-2 0-16,0 3 0 0,1 3 0 0,1 3 0 0,-2 2 0 16,-5 2 0-16,1 1 128 0,-2 2 0 0,2 1 16 15,-4 5 0-15,0 2 0 0,-4 3-144 0,0 2 0 16,3 4 0-16,1 1 128 0,-1-2-128 0,0 2 0 15,-1-1 0-15,-2 5 0 0,1 2 0 0,0 0 0 16,-2-4 0-16,2 9 0 0,0 1 0 0,3 3 0 16,2-1-144-16,-1 2 144 0,0 0 0 0,2 4 0 15,0 4 0-15,2-1 0 0,-4 1-128 0,3 0 128 16,0 3 0-16,1 0 0 0,2 0-128 0,-1 2 128 16,0 1 0-16,2 3 0 0,-1-1-128 0,2 7 128 15,-2-5 0-15,2 5 0 0,0 0-144 0,0 0 144 16,0 0 0-16,0 0-144 0,0 0 144 0,0 0-128 0,0 0 128 0,0 0-128 15,0 0 0-15,0 0 0 0,0 0 0 0,0 0 0 32,-4 13-496-32,2-2-80 0,0-1-32 0,0 0 0 15,1-1-2032-15,0 2-416 0,-4 1-80 0</inkml:trace>
  <inkml:trace contextRef="#ctx0" brushRef="#br0" timeOffset="71916.47">17827 13484 9503 0,'-10'-6'416'0,"10"6"96"0,-7 4-512 0,-1-2 0 0,-1-2 0 0,1 0 0 16,2 4 672-16,6-4 32 0,-8 3 16 0,-1-1 0 16,0 1-272-16,2 0-48 0,-1 0-16 0,8-3 0 15,-8 1-80-15,8-1-32 0,0 0 0 0,-7-1 0 16,7 1 240-16,0 0 64 0,0 0 0 0,0 0 0 15,0 0-160-15,0 0-32 0,0 0 0 0,0 0 0 16,0 0 80-16,0 0 16 0,0 0 0 0,0 0 0 16,0 0-160-16,0 0-48 0,0 0 0 0,0 0 0 15,8 4-112-15,-8-4-32 0,10 0 0 0,0 2 0 0,1 0 0 0,-1 3 0 16,-1-2 0-16,2-1 0 0,0-3 96 0,1 2 16 16,0 3 0-16,2-2 0 0,2-2 32 0,-1-2 16 15,0-2 0-15,0 4 0 0,0 4-64 0,1-4-16 16,-1-4 0-16,2 2 0 0,-2 3-64 0,2-1-16 15,0 0 0-15,3-1 0 0,1-1 0 0,1 1 0 16,2 1 0-16,-2 0 0 0,1-5 0 0,0 2 0 16,4 0 0-16,-2 2 0 0,-2 3 16 0,0-1 0 15,1-3 0-15,-1-2 0 0,1 4 112 0,-2 0 32 16,-2 0 0-16,2-1 0 0,3-2-160 0,-4 0-128 16,1-1 144-16,2 1-144 0,1 1 240 0,-2-4-48 15,0-1-16-15,-2 2 0 0,0 8-176 0,1-3 192 0,1-4-192 0,0 3 192 16,0 1-192-16,0 0 0 0,-1-1 144 0,0 0-144 15,-3-1 128-15,1 2-128 0,0 0 128 0,0 0-128 16,-3-1 128-16,2 1-128 0,1 0 160 0,2-1-160 16,-1-3 176-16,1 3-176 0,1-2 192 0,0 1-192 15,0 1 240-15,0-1-64 0,1 0-16 0,1 2 0 16,-1-2-16-16,0 1 0 0,-3 0 0 0,0 1 0 16,-2 0 48-16,-1-3 16 0,0-1 0 0,-1 3 0 15,1 2-208-15,-1-1 0 0,-1-2 0 0,0 2 0 16,3 1 0-16,0 0 128 0,2 1-128 0,2 0 0 15,-2-2 144-15,4-2-144 0,-1 1 128 0,-1 0-128 16,-4 0 128-16,2 0-128 0,1 0 128 0,0 2-128 16,1 1 128-16,-2-1-128 0,-1-2 128 0,-2 1-128 15,1 1 128-15,0 0-128 0,-2-1 0 0,0 0 128 0,-1 0-128 0,2 2 0 16,2 1 144-16,-3-1-144 0,2-1 0 0,3-2 128 16,1-2-128-16,0 1 0 0,-1 5 0 0,0-3 128 15,-2-3-128-15,1 3 0 0,0 3 128 0,1-1-128 16,-2 0 128-16,2-1-128 0,0-1 0 0,-1 1 144 15,-1 3-144-15,2-3 0 0,-1-2 144 0,1 0-144 16,-3 0 0-16,2 1 144 0,1 0-144 0,-1 1 0 16,1 1 0-16,1-1 0 0,0 1 128 0,0-1-128 15,1 4 0-15,1-3 128 0,0-2-128 0,-2 0 160 16,0 0-160-16,-2 0 160 0,2-2-160 0,-1 1 0 16,0 1 0-16,0 3 0 0,-4 1 0 0,1 0 0 15,1-2 0-15,1 1 0 0,-1 0 0 0,-1 0 0 16,2-3 128-16,-3 1-128 0,4-1 0 0,0 1 128 0,-3 1-128 0,1-2 128 15,-2-3-128-15,3 3 0 0,0 3 0 0,-1-1 128 16,1-3-128-16,-1 1 0 0,2 2 0 0,-1-2 0 16,-3 0 0-16,1 0 128 0,0-1-128 0,1 3 0 15,-4 3 128-15,3-1-128 0,-2-1 0 0,2-3 128 16,0-1-128-16,1 1 0 0,-1 3 0 0,2-3 128 16,0-2-128-16,-1 1 0 0,0-2 0 0,0 3 0 15,-3 1 0-15,2 1 0 0,0 1 0 0,1-2 128 16,2-1-128-16,0 0 0 0,0-1 0 0,-2 1 128 15,-1 0-128-15,0 0 0 0,-1 1 0 0,-1 0 0 16,-2 0 0-16,1 0 0 0,0-1 128 0,1 0-128 16,-2-1 0-16,2 2 0 0,0 1 0 0,1 0 0 15,-2-2 0-15,3 1 0 0,2 3 0 0,0-4 128 16,1 0-128-16,-2-4 0 0,-1 2 0 0,1 2 0 0,1 2 0 0,-1 0 0 16,-3-2 0-16,1 2 0 0,-1-1 0 0,-2 2 0 15,0-1 0-15,1-1 0 0,-2-1 0 0,3 2 0 16,-1 0 128-16,3-1-128 0,-3-6 0 0,3 2 0 15,2 1 0-15,1 1 128 0,1 2-128 0,1-1 0 16,0-2 0-16,-1 2 0 0,-2 0 0 0,1 1 0 16,-3 2 128-16,3 0-128 0,0 0 0 0,-1-2 0 15,2-2 0-15,-1 2 0 0,-1 1 0 0,0-2 0 16,-4-2 0-16,3 2 0 0,0 2 0 0,2-2 128 16,-3-4-128-16,3 2 0 0,1 6 0 0,1 0 0 15,1-4 128-15,1 0-128 0,-3 2 0 0,1-1 0 16,-2-2 0-16,2 2 0 0,0-1 0 0,1-1 0 15,-2-1 0-15,-1 2 0 0,-3-2 0 0,0 1 0 16,-1-4 0-16,3 4 0 0,-5 4 0 0,2-2 128 0,-2-1-128 0,2 0 0 16,1 0 0-16,1 0 0 0,0 1 128 0,2 0-128 15,1-1 0-15,-1 0 0 0,-1-2 0 0,-2-1 0 16,1 1 0-16,2 0 0 0,-1-1 0 0,2 1 0 16,-1 7 0-16,-1-3 0 0,-2-4 0 0,0 2 0 15,-1 2 0-15,-1 0 128 0,-1 1-128 0,-1-3 0 16,1-3 0-16,-1 2 0 0,0 0 0 0,2-1 0 15,-2-1 0-15,3-2 0 0,4 1 0 0,-3 2 0 16,-1 3 0-16,1 0 0 0,0-1 0 0,2 1 0 16,1 0 0-16,1 0 0 0,-4-1 128 0,2 0-128 15,1-1 0-15,-1 0 0 0,-1 0 0 0,1 0 0 16,-2-1 0-16,-1-1 0 0,0 2 0 0,0 1 0 16,0 3 0-16,0-3 0 0,-2-3 0 0,3 3 0 0,2 3 0 0,0-1 0 15,1 0 0-15,1 1 0 0,-1 1 0 0,-1-4 0 16,-1-2 0-16,-2 0 0 0,1 0 0 0,0 0 0 15,1 1 0-15,-3 0 0 0,-1 0 0 0,0 1 0 16,-1 2 0-16,0-1 0 0,-1-1 0 0,-2 1 0 16,4 2 0-16,-3-2 0 0,0-1 0 0,-1 0 0 15,0-1 0-15,-2 2 0 0,1 2 0 0,0-1 0 16,0-2 0-16,0 1 0 0,0 1 0 0,1-1 0 16,-3-3 0-16,2 2 0 0,0 2 0 0,-2-3 0 15,0-2 0-15,0 1 0 0,0 4 0 0,2-2 0 16,-3 0 0-16,-8 0 0 0,0 0 0 0,9 0 128 0,1 0-128 15,-10 0 0-15,0 0 0 0,0 0 0 0,7-4 128 0,-7 4-128 16,0 0 0-16,0 0 0 0,0 0 0 0,0 0 0 16,0 0 0-16,0 0 0 0,0 0 0 0,-8 2 0 15,-1 0 0-15,1-1 0 0,0 0 0 0,0 1 0 16,-5 1 0-16,2 0 0 0,-3-3 0 0,1 1 0 16,-1 5 0-16,-1-2 0 0,1-4 128 0,-1 2-128 15,-1 0 0-15,0 0 0 0,-2-2 0 0,-1-1 0 16,-1-2 0-16,-1 1 0 0,-2 1 0 0,-6 1 128 15,-3 0-128-15,0 1 0 0,1 0 0 0,-3 1 128 16,-2 0-128-16,1 0 0 0,1 1 0 0,-2-1 0 16,3-1 0-16,0-1 0 0,-1-1 0 0,-2 0 128 15,-4 0-128-15,0 1 128 0,-1-4-128 0,-3 4 128 16,1 4-128-16,2-3 0 0,2-2 0 0,0 3 0 0,2 2 0 16,-3-1 0-16,-1-3 0 0,-2 0-176 0,0 0 176 15,-2 0 0-15,-4-1 0 0,2 1 0 0,1 0 0 0,3 0 144 16,3-1-144-16,1 0 160 0,-3-1-160 0,0 1 0 15,-3 0 0-15,-2 1-176 0,-3 3 176 0,1-1 0 16,2-1 0-16,6 0 0 0,0-1 0 0,0-1 0 16,-1-1 0-16,0 0 0 0,-4 0 0 0,-1 0 0 15,-1-2 0-15,-1 3 0 0,2 6 0 0,1-4 0 16,5-2 0-16,0 1 128 0,2 2-128 0,-3-2 0 16,-3-2 0-16,-2-2 0 0,-3 3 0 0,3 2 0 15,2 3 0-15,3-4 0 0,1-5 0 0,1 3 0 16,-2 0 0-16,-1 2 0 0,-3-1 0 0,1 1 0 15,-2 0 0-15,2 2 0 0,1 1 0 0,2 2 0 16,3-3 0-16,-1 0 0 0,3-3 0 0,-3 0 0 0,-2 1 0 16,1-2 0-16,0-3 0 0,-1 2 0 0,0 3 0 0,-1 3 0 15,2 2 0-15,2-5 0 0,1-4 0 0,0 4 0 16,1 5 0-16,-1-2 0 0,1-3 0 0,-1 1 0 16,1-1 0-16,-2 2 0 0,-1 0 0 0,-1 0 0 15,4-1 0-15,0 0 0 0,1-1 0 0,3 2 0 16,-2-1 0-16,0 0 0 0,-1-2 0 0,0 1 0 15,-1 2 0-15,2 0 0 0,1 1 0 0,-1 1 0 16,0-2 0-16,5 2 0 0,1-2 0 0,3-1 0 16,-3-1 0-16,4-1 0 0,2 0 0 0,-4 0 128 15,1-1-128-15,-2 0 192 0,0-1-64 0,-3 2 0 16,1 5-128-16,0 2-160 0,0-4 160 0,-1 0-208 16,1-1 208-16,3 1 0 0,0 0 0 0,4-1 0 0,2-2 0 15,-1 1 0-15,1-2 0 0,-1 2 0 0,1 3 0 0,2-3 0 16,-4-4 0-16,-1 3 0 0,1 1 0 0,-1 1 160 15,-1-1-160-15,2 0 192 0,-1-1-192 0,-1 2 0 16,0 2-192-16,2-2 192 0,-1-2 0 0,1 1 0 16,1 1 0-16,2 1 0 0,-1 0 0 0,2-3 0 15,1-3 0-15,0 2 0 0,-3 5 0 0,0 0 0 16,2-3 128-16,-3 0-128 0,2 0 0 0,0 1 0 16,-2 1 0-16,1-1 0 0,0-2 0 0,0 1 0 15,6 1 0-15,-2 2 0 0,-3-1 0 0,3 0 0 16,-3-2 0-16,2 3 0 0,2 2-144 0,-1-2 144 15,0-1 0-15,1 0 0 0,2-1 0 0,1 2 0 16,-1 0 0-16,3-1 0 0,-2-3 0 0,2 1 0 0,-2 0 0 0,2 1 0 16,-2 0 0-16,1-2 0 0,-1-3 0 15,-2 3 0-15,1 2 0 0,0 0 0 0,-2-1 0 16,1 0 0-16,-3-1 0 0,3 1 0 0,1 1 0 0,-1-1 0 16,1-1 0-16,1 0 0 0,-2-2 0 0,-1 3 0 15,2-1 0-15,0-1 0 0,-2 1 0 0,1 2 0 16,0 2 0-16,2 0 0 0,1-6 0 0,0 3 0 15,1 0 0-15,-1 4 0 0,0-1 0 0,0-2 0 16,1-1 0-16,-1 0 0 0,-2-1 0 0,2 1 0 16,-1 0 0-16,1-1 0 0,-1-2 0 0,0 0 0 15,-1 6 0-15,1-3 0 0,-1-4 0 0,-1 2 0 16,-2 1 0-16,3 2 0 0,-1 0 0 0,1-1 0 16,0-1 0-16,2 0 0 0,-3 1 0 0,4 1 0 15,2 0 0-15,0-1-128 0,-1-1 128 0,2 2 0 0,-2 1 0 0,4-2 0 16,-3 0 0-16,9 0 0 0,0 0 0 0,-7 0 0 15,0 5 0-15,7-5 0 0,-6-2 0 0,6 2-128 16,0 0 128-16,0 0 0 0,0 0 0 0,0 0 0 16,0 0-128-16,0 0 128 0,0 0 0 0,12-4 0 15,-1-1-128-15,-1 0 128 0,2 1 0 0,2 2-128 16,3-1 128-16,4-1 0 0,3 1 0 0,0 0 0 16,3 3 0-16,1-1 0 0,2-2 0 0,0-1-128 15,-3-4 128-15,3 5 0 0,-2 0 0 0,4-3 0 16,2-2 0-16,3 2 0 0,-2 3 0 0,2-2 0 15,1 2 0-15,-1 0 0 0,1-2 0 0,-5 3 0 16,-2 2 0-16,1 0 0 0,1-2 0 0,1-3 0 16,4-1 0-16,-2 2 0 0,0 4 0 0,1-2 0 15,-1-2 0-15,4 1 0 0,-3 3 0 0,0 0 0 16,-1 1 0-16,-1-4 0 0,0-3-128 0,0 4 128 0,-1 3 0 0,3-2 0 16,1-4 0-16,0-1 0 0,2-2 0 0,0 6 0 15,1 4 0-15,-2-2 0 0,-1-2 0 0,-2 1 0 16,-2 1 0-16,1 3 0 0,-1 2 0 0,5-2 0 15,1-7 0-15,2 2 0 0,-5 0 0 0,2 2 0 16,0 1 0-16,0-2 0 0,-4-2 0 0,0 3 0 16,-3 4 0-16,0-1 0 0,4-3 0 0,0 1 0 15,6 2 0-15,-3 0 0 0,2 0 0 0,0-3 0 16,0-2 0-16,-1 1 0 0,0 1 0 0,-2 1 0 16,0-1 0-16,1 0 0 0,0-1 0 0,0 1 0 15,1 2 0-15,-1 1 0 0,-2-5 0 0,1 2 0 0,3 0 0 16,-2 2 0-16,-2 2 0 0,-1-4 0 0,-4-5 0 15,2 3 0-15,3 3 0 0,1-1 0 0,0-1 0 0,-1-1 0 16,-4-2 0-16,0 2 0 0,5 8 0 0,0-6 0 16,-5-4 0-16,0 0 0 0,-1 3 192 0,-1 2-48 15,-2 1-16-15,3-3 0 0,1-5-128 0,1 1 0 16,1 3-192-16,1-1 192 0,2-2 0 0,1 2 0 16,-1 0 0-16,0 2 128 0,-3 5-128 0,-1-4 0 15,-2-4 0-15,0 2 0 0,-2 0 0 0,5 1 0 16,-2 1 0-16,4-2-176 0,3 0 176 0,-5 0 0 15,-1 0 128-15,-1 0-128 0,0 1 0 0,-3-1 0 16,-3-2 0-16,-2 3 128 0,0 5-128 0,1-3 0 16,1-6 0-16,5 2 0 0,2 6 0 0,-1-1 0 0,-2-1-128 15,1-1 128-15,1-2 0 0,1 1 0 0,-2 0 0 16,0 1 0-16,-1 0 0 0,-1-2 0 0,-5-2 0 16,1 3 0-16,1 3 0 0,-1 0 0 0,3-2 0 0,0 0 0 15,2-2 0-15,0 5 0 0,0 2 0 0,1-3 0 16,0-5 0-16,-2 1 0 0,0 0 0 0,-1 4 0 15,-3-4 0-15,-1 2 0 0,-2 0 0 0,2 4 0 16,-2 1 0-16,2-1 0 0,-3-7 0 0,4 3 0 16,0 3 0-16,1-1 0 0,0 0 0 0,-3-1 0 15,-1-4 0-15,1 1 0 0,0 2 0 0,3 0 0 16,-1 0 0-16,-2-2 0 0,2-1 0 0,-5 2 0 16,-1 3 0-16,2-2 0 0,-4-1 0 0,1 1 0 15,-1 1 0-15,3 1 0 0,-1 0 0 0,2-2 0 16,1-3 0-16,-1 1 0 0,0 2 0 0,-1 0 0 0,1 0 0 0,0 0 0 15,-1-1 0-15,2 2 0 0,-1 2 0 0,0-1 0 16,-4-5 0-16,0 3 0 0,0 1 0 0,-1 1 0 16,-2 0 0-16,0-2 128 0,0-2-128 0,-1 0 0 15,-1 2 0-15,1 0 0 0,0 0 0 0,-2-1 0 16,2-2 0-16,-1 3 0 0,0 3 0 0,2 0 0 16,-1-5 0-16,0 2 0 0,1 4 0 0,0-1 0 15,2 1 0-15,-2-1 0 0,-2-6 0 0,-2 3 0 16,2 3 0-16,1-2 0 0,-3-1 0 0,0-2 0 15,-3-2 0-15,3 4 0 0,4 5 0 0,-4-3 0 16,0-4 0-16,0 1 0 0,1 2 0 0,-3 1 0 16,0 1 0-16,0-3 0 0,-1 0 0 0,1 0 0 0,0 0 0 15,-2 0 0-15,-7 0 0 0,10 0 0 16,-1-4 0-16,-9 4 0 0,9 4 0 0,0-4 0 0,-2-2 0 0,-7 2 0 16,9 2 0-16,-9-2 0 0,11 1 0 0,-4-2 0 15,-1-2 0-15,-6 3 0 0,7 3 0 0,-7-3 0 16,0 0 0-16,9-4 0 0,-5-2 0 0,-4 6 0 15,0 0 0-15,0 0 0 0,4-5 0 0,-4 5 0 16,0 0 0-16,0 0 0 0,0 0 0 0,0 0 128 16,0 0-128-16,0 0 0 0,0 0 0 0,0 0 0 15,0 0 0-15,0 0 0 0,0 0 0 0,0 0 0 16,0 0 0-16,0 0 0 0,-4-6 0 0,-3 3 0 16,7 3 0-16,-8 2 0 0,0-1 0 0,-1-1 0 15,-1-2 0-15,1 3 0 0,0 2 0 0,-2 1 0 16,0-4 0-16,-2 0 0 0,-1-2 0 0,-2 5 0 15,-4 1 0-15,-1-3 0 0,-1-6 0 0,-1 5 128 0,2 5-128 0,-3 0 0 16,-5-5 0-16,-2 1-128 0,-1 2 128 0,1 0 144 16,1 3-16-16,-1-3-128 0,-1 1 0 0,-1-3 0 15,-2-1-192-15,-6 1 48 0,-5 2 144 0,0-2 0 16,1-4 0-16,0 3 0 0,-2 3 0 0,5-1-128 16,-1-3 128-16,-1 1 0 0,-4 1 0 0,-1 3 0 15,-5 2 0-15,0-1-128 0,-2-5 128 0,2-1 0 16,1 1 0-16,0 2-128 0,0 1 128 0,-4 0 0 15,0-7 0-15,-4 3-128 0,-4 2 128 0,3-1 0 16,5-1 0-16,-1 1-128 0,-1 3 128 0,-2 3 0 16,-5-1 0-16,-1-3-128 0,0-3 128 0,5 0 0 15,5 0 0-15,-3 2 0 0,-3 1 0 0,-1-2 0 16,-1-3 0-16,3 2 0 0,3 2 0 0,2-1 0 16,1-2 0-16,-5 2 0 0,-1 1 0 0,2 1 0 15,-1 1 0-15,4 1 0 0,3-4 0 0,3 0-128 0,-1-2 128 0,0 2 0 16,-3 3 0-16,0-3-128 0,-2-3 128 0,1 1 0 15,1 6 0-15,2-2-128 0,1-3 128 0,1 0 0 16,-4 1-176-16,3 1 176 0,0 0-208 0,2 1 80 16,-1-1 128-16,3 0 0 0,-1 0-144 0,0 1 144 15,-1-4 0-15,2 1 0 0,0-2 0 0,-2 2 0 16,-1 2-176-16,3 0 176 0,2-2-128 0,4 2 128 16,0-1-192-16,1 3 64 0,1 2 0 0,-2-2 0 15,-1-3-32-15,-1 0 0 0,-1 2 0 0,2-1 0 16,-2 1-48-16,4-2-16 0,3-3 0 0,-1 2 0 0,2 0 224 15,-1 1-192-15,-1-4 192 0,-1 4-192 0,2 4 192 16,-4-3 0-16,1 1-160 0,2 1 160 0,1-1 0 0,4 1 0 16,2 2 0-16,1-4 0 0,1-1-192 0,-1-1 192 15,-2-3-160-15,1 3 160 0,-1 2-176 0,2-1 176 16,1-2-192-16,3 2 192 0,1 2-176 0,-1 3 176 16,-3 0-160-16,3 2 160 0,1-3-176 0,1 1 176 15,3-1-192-15,1-1 192 0,2 1-192 0,-2-3 192 16,1-2-192-16,0 2 192 0,1 1-160 0,-3-1 160 15,2-2-128-15,-1 2 128 0,-1 2 0 0,1-1 0 16,-2 0 0-16,0 1-128 0,-1 0 128 0,2 2-128 16,2-2 128-16,0 1-128 0,0-2 128 0,2 1 0 15,-1-2 0-15,1 0 0 0,0 3-144 0,2-2 144 16,0-2-160-16,1 0 160 0,-1 4-144 0,0-2 144 16,1 0-128-16,0 0 128 0,1-1-192 0,-1 1 32 15,-1 0 16-15,2-1 0 0,0 2-112 0,-1-2-32 0,2 0 0 0,0 2 0 31,1 0-304-31,0 1-64 0,0-4-16 0,3 5-7408 0,2-1-1488 0</inkml:trace>
  <inkml:trace contextRef="#ctx0" brushRef="#br0" timeOffset="83853.52">19270 12279 2751 0,'0'0'256'15,"0"0"-256"-15,0 0 0 0,0 0 0 16,0 0 1568-16,0 0 272 0,0 0 48 0,0 0 16 15,0 0-928-15,0 0-176 0,0 0-32 0,0 0-16 16,0 0-160-16,0 0-16 0,0 0-16 0,0 0 0 0,0 0-48 0,0 0 0 16,0 0 0-16,0 0 0 0,0 0 32 0,0 0 0 15,0 0 0-15,0 0 0 0,0 0-64 0,0 0-16 16,0 0 0-16,8 5 0 0,-8-5-112 0,9 1-32 16,-9-1 0-16,10 1 0 0,0-3-80 0,-10 2-32 15,10-1 0-15,1 0 0 0,0 0 16 0,-3-2 0 16,3-1 0-16,1 1 0 0,3-1 32 0,-1 1 0 15,1-2 0-15,0-1 0 0,0-1-64 0,4 2-16 16,0-1 0-16,-2 0 0 0,-1-2-16 0,0 0 0 16,3 0 0-16,2 1 0 0,-2 0 96 0,3-1 0 15,-1-3 16-15,-1 2 0 0,-1 4 0 0,-2 1 0 16,0-3 0-16,-2 2 0 0,-1-1-80 0,-1 2 0 16,-2 2-16-16,1-1 0 0,-2-2-176 0,0 1 0 0,-1-1 144 15,-1 3-144-15,-8 2 0 0,10-2 128 0,-4-2-128 0,-6 4 0 16,0 0 0-16,10 0 144 0,-10 0-144 15,0 0 0-15,0 0 144 0,0 0-144 0,0 0 0 0,0 0 144 16,0 0-144-16,0 0 0 0,0 0 0 0,0 0 0 31,0 0-400-31,0 0-16 0,0 0 0 0,0 0 0 16,-7 5-560-16,7-5-112 0,-8 7-32 0,-1-4-5984 0,9-3-1216 0</inkml:trace>
  <inkml:trace contextRef="#ctx0" brushRef="#br0" timeOffset="84389.79">19412 12107 3679 0,'0'0'160'0,"0"0"32"0,0 0-192 0,0 0 0 16,0 0 0-16,0 0 0 0,0 0 2112 0,0 0 368 15,0 0 80-15,0 0 0 0,0 0-1568 0,0 0-320 16,0 0-64-16,0 0-16 0,0 0-80 0,8-5-32 16,1 5 0-16,-2-1 0 0,1-1 16 0,1 0 0 15,0-1 0-15,-2 0 0 0,3 3-112 0,0-2 0 0,0 0-16 0,1 1 0 16,2 0-128-16,-2 0-32 0,3 0 0 0,1-2 0 15,1 0 112-15,1 0 32 0,-1-2 0 0,4 2 0 16,-1 0 48-16,1 1 16 0,-2-5 0 0,0 4 0 16,1 0-96-16,-2 1 0 0,0-1-16 0,-1 2 0 15,1 2-144-15,-1 1-32 0,1-1 0 0,-1 0 0 16,2-1-128-16,-2 3 0 0,0-1 144 0,-1 1-144 16,2-1 208-16,-3 2-16 0,-2-4-16 0,-2 4 0 15,-1 3 112-15,-1-1 32 0,-2 0 0 0,-6-6 0 16,7 8 0-16,-3 1 0 0,0-1 0 0,-3 2 0 15,-1-10 128-15,-4 11 16 0,0-2 16 0,-3 1 0 16,-1 1-48-16,0 0-16 0,0-2 0 0,-1 4 0 16,-1 1-32-16,-3-2 0 0,1-3 0 0,1 2 0 0,2 1-32 0,-2 0-16 15,1-1 0-15,2-1 0 0,-1-4-112 0,1 1-32 16,-1 2 0-16,3-1 0 0,-1-2-64 0,7-6 0 16,0 0-128-16,-4 7 192 0,4-7-192 0,0 0 0 15,0 0 0-15,10 5 0 16,-2 0-1504-16,4-2-400 0</inkml:trace>
  <inkml:trace contextRef="#ctx0" brushRef="#br0" timeOffset="86318.24">19277 14043 1839 0,'0'0'0'0,"0"0"160"0,0 0-160 0,0 0 0 0,-8-2 0 0,8 2 0 16,-6-4 2720-16,-1 2 512 0,2-2 96 0,5 4 32 16,0 0-2144-16,-5-4-416 0,0 2-96 0,5 2 0 15,0 0-16-15,0 0 0 0,0 0 0 0,-4-6 0 16,4 6-64-16,0 0-16 0,0 0 0 0,0 0 0 16,4-7-96-16,-4 7 0 0,5-7-16 0,-5 7 0 15,0 0-176-15,0 0-16 0,9-1-16 0,-9 1 0 16,10 0-96-16,-1 2-32 0,-9-2 0 0,11 5 0 15,-1 0-160-15,-1 1 192 0,1 0-192 0,1 3 192 16,-1 1-32-16,1 0 0 0,1 0 0 0,0 1 0 16,-1 1-160-16,2-1 192 0,0 0-192 0,1-1 192 15,-1 0-64-15,3 0 0 0,0 1 0 0,0-1 0 16,-1 0 64-16,-2-2 0 0,0 0 0 0,-1 0 0 16,3-2 16-16,-1 0 16 0,-1-1 0 0,3 1 0 0,-1 0-64 0,-2-1-16 15,-1-3 0-15,-2 0 0 0,1 3-144 0,-1-2 192 16,0-1-192-16,-10-2 192 0,9 2-192 0,-9-2 128 15,9 4-128-15,-2-2 128 0,-7-2-128 0,0 0 0 16,0 0 0-16,0 0 0 16,0 0-496-16,0 0-128 0,0 0-16 0,0 0-7504 15,0 0-1504-15</inkml:trace>
  <inkml:trace contextRef="#ctx0" brushRef="#br0" timeOffset="86887.59">19385 13940 8287 0,'0'0'736'16,"0"0"-592"-16,0 0-144 0,0 0 0 15,0 0 1312-15,0 0 224 0,0 0 64 0,0 0 0 16,0 0-848-16,0 0-176 0,0 0-16 0,0 0-16 16,0 0 320-16,9 2 64 0,0-2 16 0,5 0 0 15,-2 0-160-15,5 3-16 0,0 0-16 0,0-1 0 0,0 3-112 0,2-1 0 16,5 2-16-16,-1 0 0 0,3 2-112 0,2 0-32 15,-4 2 0-15,0 3 0 0,-1 2-48 0,-1-3-16 16,-1-1 0-16,-1 1 0 0,-2 3-416 0,0-2 0 16,-1-1 0-16,-2 0 0 0,1 1 288 0,-1-1-32 15,1 0 0-15,-2 2 0 0,-2-1-48 0,-1-1-16 16,-2-2 0-16,1 1 0 0,2 1 0 0,-4-2 0 16,-1-1 0-16,1-1 0 0,-4 1 32 0,1 0 0 15,-5-9 0-15,0 10 0 0,-4 0 144 0,0 0 16 16,0-4 16-16,-3 2 0 0,-2-2-48 0,-1-1-16 15,-2 2 0-15,-2-2 0 0,-4 2-16 0,1-1-16 16,-1 1 0-16,-2-2 0 0,0 1-48 0,1-1-16 16,-2-1 0-16,0-1 0 0,-1 0 80 0,0 1 32 0,-1-2 0 0,0 0 0 15,-2 0-144-15,-1-1-16 0,0-2-16 0,2 2 0 16,6 3-176-16,-3-4 0 0,1-5 0 0,2 4 0 16,3 3-128-16,2 1-128 0,2-2 0 0,2-1-16 31,9 0-2160-31,0 0-416 0,0 0-96 0,0 0 0 0</inkml:trace>
  <inkml:trace contextRef="#ctx0" brushRef="#br0" timeOffset="90042.93">4163 7051 26719 0,'0'0'2368'0,"5"-8"-1888"0,1 3-480 0,-6 5 0 31,10-3-560-31,1 1-208 0,1 4-32 0,0-2-16 0,2-2 640 0,2 1 176 0,-1 1 0 0,5 0 0 16,0 0 0-16,2-2 0 0,1 1 0 0,1 0 0 16,1 1 0-16,3 0 0 0,0 0 0 0,-1-1 0 15,0-1 0-15,3 1 0 0,2-1 0 0,-1 0 0 16,-2 0 0-16,3 1 0 0,0-3 0 0,2 0-176 16,1 1 176-16,3-1 0 0,3-3 0 0,-2 3 0 15,2 0 0-15,0 1 0 0,-2 0 0 0,3-1 128 16,-2 1 0-16,-2 1 0 0,-1 1 0 0,2-4 0 15,-3-1 0-15,6-1 0 0,0 2 0 0,2 1 0 16,0 1-128-16,0 2 144 0,-1-1-144 0,-1 1 160 16,-2 1-160-16,2 0 0 0,0-3 144 0,1 1-144 15,0-1 128-15,2 0-128 0,1-1 128 0,0 3-128 0,-1-2 0 0,0 1 144 16,0 0-144-16,-3 0 0 0,-1 1 144 0,1 0-144 16,-2 0 0-16,3-1 144 0,0-1-144 0,2 2 160 15,2 1-160-15,-1 1 160 0,-2 1-160 0,-2-1 128 16,-3-2-128-16,2 0 128 0,0-3 0 0,-1 2 0 15,1 0 0-15,2 2 0 0,2 3 96 0,-2 0 16 16,-2-1 0-16,-2 0 0 0,0-2-240 0,-1 0 176 16,0-3-176-16,0 0 160 0,-1 2-16 0,2 0 0 15,-1-1 0-15,1 1 0 0,-1 1 16 0,1 1 0 16,-4 0 0-16,0 1 0 0,1 1-160 0,-3-2 192 16,-3-1-192-16,2 0 192 0,0 0-192 0,1 0 0 15,1-1 0-15,-1 2 128 0,2 1-128 0,-2-1 0 0,-3 2 144 16,-1-2-144-16,0-1 128 0,0 3-128 15,-1 0 128-15,-2 0-128 0,-4 2 240 0,1-2-32 0,-2-1 0 0,1 0 0 16,-1 0 0-16,1 1 0 0,0-2 0 0,-3 3 0 16,-2-2-16-16,2 1 0 0,1-2 0 0,-2 0 0 15,-3 1 0-15,-2 0 0 0,1 0 0 0,0 1 0 16,1-1 16-16,-2-1 0 0,-2 0 0 0,-1 1 0 16,-1 1-16-16,-9-3-16 0,7 5 0 0,-7-5 0 15,9 3-176-15,-9-3 0 0,0 0 144 0,7 6-144 16,-7-6 0-16,0 0 0 0,0 0 0 0,4 7-128 15,-4-7-512-15,0 0-80 16,0 0-32-16,-2 11-8880 0,-4-1-1776 0</inkml:trace>
  <inkml:trace contextRef="#ctx0" brushRef="#br0" timeOffset="97372.16">9104 13416 6959 0,'0'0'304'0,"11"6"80"0,-1-2-384 0,0-1 0 16,0-1 0-16,0 1 0 0,0 3 784 0,1-2 96 0,0-3 16 0,2 3 0 15,1 1-256-15,1-1-32 0,0-6-16 0,-1 2 0 16,3 3-224-16,0 0-48 0,3 0-16 0,0 1 0 16,3-3-48-16,4-1 0 0,3 0 0 0,1 1 0 15,0-1 192-15,3 0 16 0,4-1 16 0,-1 0 0 16,-1-2-128-16,0 3-32 0,2 3 0 0,1-2 0 16,2 1-128-16,3 1-48 0,3-2 0 0,5 1 0 15,1 1-144-15,3-2 0 0,-2-2 144 0,1 4-144 16,-3-1 128-16,5 0-128 0,1-2 128 0,2 1-128 15,3 1 192-15,1 1-16 0,-4 3-16 0,4-2 0 16,1-4 112-16,2 2 32 0,4 1 0 0,1 1 0 0,-1-2 16 16,-1-1 0-16,-2-1 0 0,5-1 0 15,-1 1-64-15,4 2-16 0,1 3 0 0,-2-1 0 0,-3-5 16 0,2 0 16 16,6 2 0-16,-1 0 0 0,-2 1-48 0,-3 0-16 16,-3-4 0-16,3 0 0 0,2-3-48 0,1 5-16 15,-4 4 0-15,-1-3 0 0,-3-3-16 0,0 0-128 16,4 1 192-16,2 1-64 0,-3 0 16 0,0 0 0 15,-4-1 0-15,0 1 0 0,-1-1 96 0,2 2 16 16,0 3 0-16,-1-2 0 0,-2-2-32 0,-3 1 0 16,0 2 0-16,-2-1 0 0,4-2 16 0,0 1 0 15,1 1 0-15,-3 0 0 0,-4 0-240 0,0-1 0 16,1-2 128-16,-1 2-128 0,2 2 128 0,-5 0 0 16,0-2-128-16,-2 1 192 0,0 1-32 0,0-2-16 15,2-2 0-15,0 0 0 0,-3-1-16 0,3 2 0 16,-1 2 0-16,-1 1 0 0,-7-3-128 0,0-1 192 0,-1 0-192 0,1 0 192 15,2 1-48-15,0 0 0 0,-2-1 0 0,0 1 0 16,-2 0 16-16,-2 1 0 0,-1 1 0 0,-5-1 0 16,1-2-160-16,-1 1 192 0,1 0-192 0,-1 0 192 15,0-1-192-15,-1-1 128 0,-6-2-128 0,0 1 128 16,-2 6 16-16,-3-3 0 0,-4-5 0 0,-4 4 0 16,0 2 80-16,-5 0 16 0,-1-2 0 0,-3-1 0 15,-8 2 80-15,0 0 0 0,0 0 16 0,0 0 0 16,0 0 16-16,0 0 0 0,-8-6 0 0,-2 3 0 15,-3-3-96-15,-5 1-32 0,-4 2 0 0,-3 0 0 16,-7-2-32-16,-2 1-16 0,-3 0 0 0,-3 0 0 16,-1 0-32-16,2-2 0 0,-5 4 0 0,-1-1 0 15,-5 2-144-15,-3-3 160 0,-4-1-160 0,-3 3 160 16,-5-1-160-16,2 2 0 0,0-1 0 0,-6 1 128 16,-5 0-128-16,-4-2 0 0,-3-2 0 0,2 1 0 0,-4 3 128 0,-4 0-128 15,-4 1 128-15,-2 0-128 0,-1-4 0 0,-5 2 0 16,-3 3 0-16,-3-1 0 0,2-2 0 0,-3 1 0 15,-1 0 0-15,-4-1 0 0,-1 0 0 0,-3 1 0 16,-9 4 0-16,7-1 0 0,4 0 0 0,-2 0 0 16,-2 3 0-16,1 1 0 0,0-1 0 0,0-1 0 15,-2 0 0-15,0 3 0 0,7 4 0 0,0-3 0 16,-4-3 0-16,2 3 0 0,4 2-160 0,1 0 160 16,-2 0 0-16,3 1-144 0,2 2 16 0,5-2 0 15,0-4 0-15,4 4 0 0,3 4 128 0,4-2-192 16,4-3 192-16,1-1-192 0,1 3 192 0,3-1-208 15,3-1 80-15,5 2 128 0,5-3-176 0,3-1 176 16,0 1-128-16,4 1 128 0,5-2 0 0,3 1 0 0,5-2 0 16,3 1 0-16,5-3 0 0,6 0 0 0,3-1 0 0,4-2 0 15,2 2 0-15,4-2 0 0,4 0 0 0,1 0-128 16,3-1 128-16,4 2-128 0,8-3 128 0,0 0-128 16,0 0-64-16,0 0-16 0,0 0 0 0,0 0 0 15,9-5 0-15,5 2 0 0,2 0 0 0,3-2 0 16,3 1 48-16,1-1 16 0,6 1 0 0,2-3 0 15,5 0 144-15,5-1 0 0,6-1 0 0,3 3-128 16,3-2 128-16,1 1-208 0,1 2 80 0,4-4 128 16,5-2-144-16,7-1 144 0,3 0 0 0,3 1 0 15,0 5 0-15,4-4 0 0,3-5 0 0,1 3 0 16,5 1 0-16,3 1 0 0,0-1 0 0,8 0 0 0,3-3 0 16,0 3 0-16,0 1 0 0,4-1 0 0,3-2 0 0,0 2 0 15,-2 1 0-15,4 0 144 0,7 3-144 0,-1 1 128 16,-5-2-128-16,5 2 128 0,5 3-128 0,-2 1 128 15,-4-1-128-15,3-3 128 0,2 2-128 0,-1 0 128 16,-1 3-128-16,1 0 128 0,0 0-128 0,-2-1 0 16,-1-1 0-16,2 3 128 0,1 0-128 0,0-1 160 15,-4-3-160-15,-2 3 160 0,-3 1-160 0,2 1 192 16,0 1-192-16,-4 1 192 0,-3-2-192 0,-3 1 0 16,0 2 144-16,-3-1-144 0,-3-1 0 0,-4 1 128 15,-5 1-128-15,-2 2 0 0,3-1 0 0,-5 1 144 16,-5-2-144-16,-5 1 0 0,-3 1 144 0,-4 2-144 15,2-2 0-15,-7-3 144 0,-1 0-144 0,-5 2 160 0,-6 1-160 16,-3 0 160-16,-4-2 0 0,0-1 0 0,-2 1 0 0,-3 0 0 16,0 2-16-16,-3 0 0 0,0-4 0 0,-4 3 0 15,-3 0-16-15,-1 1-128 0,-5-4 192 0,0 0-64 16,-3 3-128-16,-3-4 160 0,-3 1-160 0,0-1 160 16,-3 1-160-16,-1-1 0 0,2 0 0 0,-5-1 128 15,-8 0-128-15,10-2 192 0,-5-2-192 0,-5 4 192 16,0 0-64-16,0 0-128 0,0 0 192 0,0 0-64 15,4-8 64-15,-4 8 0 0,0 0 0 0,0 0 0 16,-4-9-32-16,-1 0 0 0,-2 0 0 0,-1 1 0 16,1 5-160-16,-3-3 128 0,-1-3-128 0,-1 2 128 15,-2 0-128-15,0 3 0 0,-1-1 0 0,-3 1 0 16,-2 0 0-16,-1 1 0 0,-5 0 0 0,-3 1 0 16,-4-5 0-16,3 0 0 0,-1-1 0 0,-2 1 0 15,-2 3 0-15,-3 3 0 0,2-3 0 0,-2 1 0 0,0-1-128 0,-4 1 128 16,-3 3 0-16,-3-1 0 0,-4-1 0 0,-1 1 0 15,1 1 0-15,1-1 0 0,-1 0 0 0,-2-1 0 16,-3-1 0-16,-5 2 0 0,-4 1 0 0,0-2 0 16,1-3 0-16,1 2 0 0,0 3 0 0,-4-1 0 15,-7 0 0-15,-2-1 0 0,-1 0 0 0,1-2 0 16,2 1 0-16,-8 2 0 0,-5-1 0 0,0 1 0 16,3-1 0-16,-1 2 0 0,-1-3 0 0,-6 1 0 15,1-2 0-15,-1 2 0 0,-1 2 0 0,-4 0 0 16,-4 0 0-16,3 0 0 0,4 0 0 0,-4 0 0 15,-4 2 0-15,3-2 0 0,1 0 0 0,0-1 0 16,-4-3 0-16,3 2 0 0,1 1 0 0,4 1 0 0,1 1 128 16,-3-1-128-16,-5 2 0 0,4-1 0 0,5-1 0 15,-3 0 0-15,-5 2 0 0,5 0 0 0,4 0 0 16,-1 1 0-16,2-1 0 0,0 2 0 0,-2-1 0 0,6 0 0 16,3 1 0-16,0-1 0 0,-2 2 0 0,2 0 0 15,0-3 0-15,4 1 0 0,5 4 0 0,0-2 0 16,2 1 0-16,3 1 0 0,1-1 0 0,3 2 0 15,3-4 0-15,4 0 0 0,-2-1 0 0,-1 5 0 16,3 1 0-16,2 0 0 0,2-3 0 0,0 0 0 16,6 3-144-16,2 1 144 0,1 0 0 0,2-1 0 15,2-7-192-15,3 1 192 0,0 2-192 0,1 0 192 16,-2 2-352-16,5 2 32 0,3-4 16 0,4 3 0 16,2-1-224-16,3 1-48 0,2-2-16 0,-1 0-10288 15,1 1-2048-15</inkml:trace>
  <inkml:trace contextRef="#ctx0" brushRef="#br0" timeOffset="101506.13">1517 13481 2751 0,'-12'-6'128'0,"5"3"16"0,-2 1-144 0,0 1 0 15,0 2 0-15,0-1 0 0,1-4 2320 0,-5 2 432 16,2 1 96-16,2 1 16 0,0 1-2224 0,-2 0-432 15,-2 0-80-15,3 2-128 0,-1-2 0 0,1-1 0 16,-1-1 0-16,0 1 0 0,0 2 272 0,3-2-32 16,8 0-16-16,-11-1 0 0,-1 0 432 0,3 1 96 15,0 2 16-15,4-2 0 0,-6-1-128 0,4 0 0 16,7 1-16-16,-9 2 0 0,3-2-224 0,6 0-32 16,0 0-16-16,0 0 0 0,0 0-96 0,0 0 0 0,0 11-16 0,2-5 0 15,-2-6-96-15,11 8-16 0,-2 2 0 0,3-3 0 16,1-3-128-16,4 0 0 0,-2 2 144 0,5-2-144 15,1 1 192-15,3-1-48 0,3 2 0 0,-1-2 0 16,1 1-144-16,2 1 0 0,-1-4 0 0,2 1 0 16,1 0 0-16,1-1 0 0,4-2 0 0,3 1 0 15,-2 0 128-15,6 1-128 0,3 4 128 0,-1-2-128 16,0 1 192-16,-3-2-32 0,0 0-16 0,2-2 0 16,2-1-144-16,3 2 0 0,0 2 0 0,4-3 0 15,0-3 0-15,-2 1 0 0,0 1 0 0,-3-2 128 16,0-1 64-16,2-2 16 0,1-2 0 0,3 0 0 15,4 4 0-15,-3 0 0 0,0-2 0 0,-5 1 0 16,-1 3-64-16,2-3-16 0,3 1 0 0,1-1 0 16,1 0-128-16,0 1 160 0,-2 3-160 0,-2 3 160 0,-3-1-160 15,1-2 0-15,3-1 0 0,-1 0-176 0,-1 1 176 0,0 2 0 16,1 0 0-16,-3 0 0 0,1-2 0 0,-3-1 0 16,1 0 0-16,-2-1 0 0,1 0 0 0,-1-2 0 15,-2 3 0-15,4 0 0 0,2-1 128 0,0-1-128 16,-7-2 128-16,-1 0-128 0,0-1 128 0,1 2-128 15,-2-4 128-15,1 4-128 0,1 1 0 0,-2 0 0 16,0-1 0-16,1-3 128 0,-1-2-128 0,-1 3 0 16,1 0 0-16,-4 2 128 0,3-2-128 0,-2 2 0 15,3 0 0-15,1 0 0 0,0 1 0 0,-2-1 0 16,1 0 0-16,-2 0 0 0,-3-2 0 0,-2 4 0 16,0 4 0-16,-1-2 0 0,2-3 0 0,2 1 0 15,-1 1 0-15,2 1 0 0,0 0 0 0,-2 0 0 0,2-1 0 16,-1 0 0-16,-1-1 0 0,2 0 0 0,-5 0 0 0,1 1 0 15,-1 1 0-15,1 0 128 0,0 1-128 0,1-4 0 16,0-1 0-16,3 1 0 0,-1 1 0 0,-1 2 128 16,2-2-128-16,-5 0 0 0,0-1 128 0,-1 1-128 15,-1 1 0-15,0-1 128 0,0-3-128 0,1 2 0 16,0 1 0-16,2 1 144 0,-1 0-144 0,2 0 0 16,-1-2 128-16,2 1-128 0,-3 1 0 0,2 0 0 15,-4 0 144-15,-3 0-144 0,2-2 0 0,-1 3 144 16,0-2-144-16,1 2 0 0,1-3 0 0,-2 2 0 15,0 2 0-15,1 0 128 0,2 0-128 0,1-1 128 16,-5-1-128-16,2 0 0 0,-4 0 0 0,0 1 0 16,-2 0 0-16,-2 0 160 0,-1 0-160 0,0 2 160 0,-2 2-32 15,1-4-128-15,0 0 192 0,0 0-64 0,1 0-128 16,1 2 0-16,-2 1 0 0,-1-1 128 0,-1-1-128 16,-2-1 0-16,-1 1 0 0,0 1 0 0,3 0 0 0,0-1 128 15,-2-2-128-15,-2 1 0 0,-3 1 128 0,1 0-128 16,-2-2 0-16,0 1 128 0,-1 0-128 0,1 0 128 15,-4 1-128-15,-6-1 128 0,10 0-128 0,-10 0 0 16,8 2 0-16,-8-2 128 0,0 0-128 0,0 0 0 16,0 0 0-16,9 0 0 0,-9 0 0 0,0 0 0 15,0 0 0-15,0 0 0 0,0 0 0 0,0 0 0 16,0 0 144-16,0 0-144 0,0 0 160 0,0 0-32 16,0 0-128-16,0 0 192 0,0 0-192 0,-7-3 0 15,7 3 128-15,-9-2-128 0,-3 1 0 0,1 1 0 16,1 2 0-16,-3 0 0 0,-1-2-144 0,1 2 144 0,1-1-208 0,-2 1 80 15,-4 1 128-15,0-1 0 0,2 1-144 0,-1-1 144 16,-4-2 0-16,0 3 0 0,0-3 0 0,-1 0 0 16,-1-3 0-16,0 3 0 0,0 4 0 0,-1-2 0 15,-1-2 0-15,-3 2 0 0,-2 1 0 0,-2 2 0 16,-2-3 0-16,-1 0 0 0,-2-2 0 0,-1 1 0 16,-3 1 0-16,0 0 0 0,0-1-144 0,-1 1 144 15,2 1 0-15,-1 2 0 0,-4-3 0 0,-1-1 0 16,-2 1 0-16,-3 0 0 0,-2-2 0 0,1 1 0 15,-2 2 0-15,1 0 0 0,0 0 0 0,-4 0 0 16,-3 1-224-16,-2 0 64 0,1-4 16 0,-1 2 0 16,4-1 0-16,-2 1 0 0,-3-4 0 0,-2 2 0 0,0-1 144 0,-1 1-160 15,2 1 160-15,0-4-160 0,-1-2 160 0,-1 1 0 16,-4 4 0-16,0 0 0 0,-5-2 0 16,0-1 0-16,2 0 0 0,0 1 0 0,-1 4 0 0,-3-2 0 15,0 0 0-15,0 0 0 0,1 3 0 0,-2-1-128 16,-6-1 128-16,4 0-128 0,2-1-144 0,2-1-32 15,2-2 0-15,0 2 0 0,-8-1 128 0,3-1 32 16,1 0 0-16,1 1 0 0,2 2 144 0,-3 1 0 16,-6 1 0-16,5-2 0 0,4 1 0 0,3 1 0 15,0 2 0-15,-4-1 0 0,-2-1 0 0,1 0 0 16,0 1 0-16,2 2 0 0,2 2 0 0,-2 2 0 16,-3 2 0-16,3 0 0 0,1-3 0 0,3 1 0 15,4-2-144-15,-5 0 144 0,-1 1-176 0,2 1 48 0,4 0 0 16,3 2 0-16,4 1-64 0,0-3 0 15,-1-4 0-15,-3 1 0 0,0 2-48 0,6-1-16 0,2 1 0 16,4-3 0-16,0 0-16 0,4-1-16 0,-2-1 0 0,5 1 0 16,1-2 96-16,1 1 32 0,2 0 0 0,3 1 0 15,3-3 160-15,3 0 0 0,3 0 0 0,4 1 0 16,3-2 0-16,3 0-128 0,3-1 128 0,3 1 0 16,3 1-192-16,10-1 64 0,-8-4 0 0,8 4 0 31,0 0-1776-31,0 0-336 0</inkml:trace>
  <inkml:trace contextRef="#ctx0" brushRef="#br0" timeOffset="104651.17">22988 10897 11231 0,'0'0'496'0,"0"0"96"0,0 0-464 0,0 0-128 16,0 0 0-16,0 0 0 0,0 0 128 0,0 0 0 15,0 0 0-15,7 5 0 0,-7-5 32 0,7 7 16 16,-2-1 0-16,-5-6 0 0,0 0 336 0,0 0 64 16,0 0 0-16,0 0 16 0,0 0 352 0,0 0 64 15,0 0 16-15,0 0 0 0,0 0-48 0,0 0 0 16,0 0 0-16,3-7 0 0,-4 0-208 0,1 7-64 15,0 0 0-15,0 0 0 0,-3-10-96 0,-1 4-32 16,4 6 0-16,-5-9 0 0,-1 0-128 0,-1-1-16 0,0 1-16 0,1 2 0 16,-2 1-32-16,0 1-16 0,0-2 0 0,-1 0 0 15,0 0-96-15,-2-1-16 0,0 0 0 0,0 1 0 16,-2-2-48-16,0 1-16 0,-2-2 0 0,0 4 0 16,-3-1-64-16,1 0 0 0,-4 0-128 0,1-1 192 15,2 0-192-15,0 1 144 0,-4 0-144 0,1 0 128 16,0 1 0-16,-2 0-128 0,1 3 192 0,1-2-64 15,0-2 16-15,2 1 0 0,3 2 0 0,-4 0 0 16,1-1-144-16,1 0 192 0,-2-2-192 0,-1 3 192 16,-1-1-192-16,1 1 0 0,-5-3 0 0,0 3 0 15,1 2 0-15,1-2 0 0,3 0 0 0,-1 0 0 16,-2-1 0-16,1 2 0 0,0-1 0 0,-1-1 0 16,4 1 0-16,1-1 0 0,-2 1 0 0,3 1 0 15,1 0 0-15,-1 1 0 0,2-1 0 0,-2 0 0 0,2-1 0 16,-5 2 0-16,-1 1 0 0,-3 0 0 0,0-3 0 15,-3 2 0-15,0 1 0 0,-3 1 0 0,-2-1 0 0,1 1 0 16,2 2 0-16,-1 0 0 0,0 1 0 0,1-1 0 16,1-2 0-16,-2 1 0 0,-1 1 0 0,-1 2 0 15,-1-1 0-15,-3 0 0 0,0 1 0 0,3-1 0 16,-1 2 0-16,2 0 0 0,0-1 0 0,2 2 0 16,1-2 0-16,3 2 0 0,0-1 0 0,0 1 0 15,-2-3 0-15,2 1 0 0,0 2 0 0,-2-2 0 16,-2 4 0-16,0 0 0 0,2-5 0 0,1 2 0 15,-1 2 0-15,2 0 0 0,0-2 0 0,0 1 0 16,4-2 0-16,1 3 0 0,1 0 0 0,-1 0 0 0,0-4 0 16,1 4 0-16,0 2-144 0,1-1 144 0,0 0 0 15,0 1 0-15,-1 0 0 0,1 1 0 16,-1 1 0-16,3 0 0 0,3-2 0 0,1 0-128 0,-2-1 128 0,1 2 0 16,-1 2 0-16,2-1 0 0,0-3-128 0,3 3 128 15,-1 1 0-15,2 1 0 0,2 1 0 0,-1-1 0 16,4 0 0-16,2-1 0 0,-3 0 0 0,3 0 0 15,-1-1 0-15,3 0-128 0,1-1 128 0,0 1 0 16,-1 0 0-16,1 0 0 0,1-2-128 0,0 2 128 16,2 0 0-16,0 0 0 0,0-2 0 0,2 1 0 15,-3 1 0-15,3-2 0 0,3 2 0 0,0-2 0 16,1-1 0-16,-2 2 0 0,1-2 0 0,3 3 0 16,2-1 0-16,1 0 0 0,0-4 0 0,-1 2 0 15,-1 3 0-15,-1 0 0 0,2 2 0 0,3-4 0 0,0 0 0 0,2-1 0 16,1 2 0-16,-1-1 0 0,-1-1 0 15,1 1 0-15,2 0 0 0,1 0 0 0,-1 1 0 0,1-1 0 16,0-2 0-16,1 0 0 0,0-1 0 0,0 3 0 16,3-3 0-16,1 0 0 0,4-1 0 0,-3 1 0 15,-2 4 0-15,-1-2 0 0,4-1 0 0,0-1 0 16,-1 0 0-16,-1 1 144 0,0 1-144 0,2 1 0 16,-5-4 0-16,2 1-176 0,3 0 176 0,-1 0 0 15,4-3 0-15,1 1 0 0,-3-1 0 0,3 0 0 16,0 2 0-16,2-2 128 0,-2 0-128 0,1 0 0 15,-1 1 0-15,-2-1 0 0,-2 0 0 0,1 1 128 16,-3-2-128-16,2 0 0 0,-2-1 0 0,5 2 0 16,1 0 0-16,2-2 128 0,-1-1-128 0,0 0 0 15,0-1 0-15,-1 2 128 0,-1-1-128 0,-3 1 0 16,0-1 128-16,-3 1-128 0,-1 0 0 0,1-1 0 0,-1 0 0 0,2 0 0 16,2-1 0-16,0 1 0 0,2 0 0 0,-4 0 128 15,1 0-128-15,-1 0 0 0,3 0 0 0,-4 1 0 16,2-2 0-16,-1 0 0 0,-3-1 128 0,1 1-128 15,-3 1 0-15,0-2 0 0,-1-1 0 0,-3 1 0 16,1 1 0-16,-1 0 0 0,-2-1 0 0,1-2 128 16,2 1-128-16,1 0 0 0,-1-2 0 0,-1 1 0 15,1-2 0-15,-1 3 0 0,1-2 0 0,-2-2 0 16,0 3 0-16,-2-2 128 0,-1-2-128 0,0 3 0 16,3 0 0-16,-1 0 144 0,-1-2-144 0,1 1 0 15,-4 1 128-15,0 0-128 0,0-2 0 0,-1 1 0 16,0-1 0-16,-1-1 0 0,-3 1 0 0,2-1 0 0,-4 2 128 15,0 1-128-15,3-2 0 0,-3 2 0 0,2-1 128 0,-3 0-128 16,2-1 0-16,-3 1 0 0,1 0 0 0,-1-3 0 16,1 3 0-16,0-3 0 0,-1 2 0 0,-1-2 128 15,0 1-128-15,0-1 0 0,0-1 128 0,1 1-128 16,-2 1 0-16,-2-3 0 0,2 3 0 0,0-1 0 16,-1 1 128-16,0 0-128 0,0 1 0 0,0-1 0 15,1 0 128-15,0 0-128 0,-2-1 0 0,-1 0 160 16,0 0-160-16,2 0 128 0,-1 3-128 0,0-3 0 15,0 0 144-15,1 1-144 0,1 8 0 0,-4-9 0 16,2-1 0-16,0 2 128 0,2 8-128 0,-3-9 0 16,3 9 0-16,-3-10 0 0,1 0 0 0,-2 2 0 15,-1 0 0-15,5 8 128 0,-3-10-128 0,1 1 0 0,-5-1 0 16,3 3 0-16,-1 0 0 0,1 3 0 0,0-4 0 16,-1 1 0-16,1 1 0 0,-2-1 128 0,1-1-128 0,0 1 0 15,-1-1 0-15,1 0 0 0,2 2 0 0,-2 0 0 16,-1 1 0-16,2-1 0 0,-2 1 0 0,2 0 0 15,4 5 0-15,-6-5 0 0,-1-3 0 0,1 4 0 16,2-1 0-16,4 5 0 0,-9-3 0 0,5-1 0 16,-2-2 0-16,1 4 0 0,5 2 0 0,-9-1 0 15,9 1 0-15,-9-2 0 0,-2-2 0 0,4 3 0 16,7 1 0-16,0 0 0 0,0 0 0 0,-8-2-128 16,1 0 128-16,7 2 0 0,0 0 0 0,0 0 0 15,-11-2 0-15,4 0 0 0,7 2 0 0,-10-2-128 16,2-2-336-16,1 1-64 0,4-1-16 0,3 4-9312 15,0 0-1872-15</inkml:trace>
  <inkml:trace contextRef="#ctx0" brushRef="#br0" timeOffset="110840.2">18923 15956 8399 0,'0'0'368'0,"0"0"80"0,0 0-448 0,0 0 0 0,0 0 0 0,0 0 0 16,0 0 656-16,0 0 48 0,0 0 0 0,0 0 0 15,0 0-64-15,0 0-16 0,0 0 0 0,0 0 0 16,0 0-112-16,0 0 0 0,0 0-16 0,0 0 0 16,0 0-16-16,0 0 0 0,0 0 0 0,-4 8 0 15,-1-1 0-15,2 1 0 0,0 1 0 0,2 0 0 16,0 1-80-16,1 2-16 0,0 3 0 0,0 0 0 16,0 2-80-16,0 0-32 0,0 2 0 0,1 2 0 15,2 1-272-15,-1 0 128 0,1-1-128 0,1 1 0 16,-1 2 144-16,0-1-144 0,-1-1 0 0,0 0 144 0,1 0-144 0,0 1 0 15,-1-4 0-15,1 1 0 0,0-2 0 0,-1 2 0 16,0-2 0-16,0-1 128 0,0 0-128 0,-1-1 0 16,2 0 0-16,-1-2 128 0,-1-1-128 0,1 0 0 15,0-3 0-15,3 0 0 0,-3 1 0 0,0-2 0 16,-2-9 0-16,1 9 0 0,0 0 0 0,-1-9 160 16,0 0-160-16,0 0 160 0,0 0 128 0,0 0 32 15,0 0 0-15,0 0 0 0,0 0 320 0,0 0 64 16,0 0 0-16,-2-8 16 0,-1 1-272 0,2-1-48 15,1-5-16-15,-2 1 0 0,-2 0-240 0,1 2-144 16,1-1 160-16,1 0-160 0,-2-3 128 0,3 2-128 16,-1-2 0-16,1-2 0 0,-2 1 128 0,1-1-128 15,1 0 0-15,0-2 144 0,0 0-144 0,0-2 0 16,-1-1 0-16,0-1 0 0,3 0 0 0,-2 0 0 0,-1 3 0 0,0-1 0 16,0-2 0-16,0 0 128 0,-2 0-128 0,1 0 0 15,0-1 0-15,1 1 0 0,-5 0 128 0,3 3-128 16,0 0 0-16,1 2 0 0,1 2 0 0,-3 1 128 15,2 4-128-15,0 0 0 0,0 1 144 0,-1 1-144 16,3 8 128-16,-2-6-128 0,2 6 128 0,0 0-128 16,0 0 0-16,0 0 144 0,0 0-144 0,0 0 0 15,0 0 144-15,0 0-144 0,0 0 0 0,-5 7 144 16,0 3 48-16,2 2 0 0,1 2 0 0,1 3 0 16,0 3 0-16,-2 2 0 0,1 1 0 0,2 2 0 15,0 3-192-15,1 2 0 0,0 0 144 0,3 2-144 16,-3 1 0-16,1-1 128 0,0-3-128 0,0-2 0 15,0-1 0-15,0-1 0 0,1-1 0 0,-1-1 128 16,0-1-128-16,2-1 0 0,-2-2 0 0,1-3 128 16,2 0-128-16,-3-4 0 0,0-1 0 0,0-2 0 15,-2-9-704-15,4 10-64 0,-4-10-16 0,0 0-7696 16,0 0-1536-16</inkml:trace>
  <inkml:trace contextRef="#ctx0" brushRef="#br0" timeOffset="111797.27">18551 16102 2751 0,'0'0'256'0,"0"0"-256"16,0-9 0-16,0 1 0 0,-1 1 1728 0,1 7 320 15,1-8 48-15,-1 8 16 0,0-10-1152 0,0 2-240 0,0 8-32 0,1-7-16 16,-2 0-96-16,1 7 0 0,0 0-16 0,2-8 0 15,-2 8-16-15,0 0 0 0,0 0 0 0,0 0 0 16,0 0-64-16,0 0-16 0,0 0 0 0,0 0 0 16,0 0 32-16,0 0 0 0,-2 9 0 0,2 1 0 15,0 2-64-15,0 3-16 0,-1 1 0 0,0 4 0 16,-1 1-16-16,2 1 0 0,3-1 0 0,-3 2 0 16,0 3-144-16,0 3-48 0,1-1 0 0,0 1 0 15,2-2-64-15,2 0-16 0,0-2 0 0,-4-2 0 16,-2-2-128-16,-2 0 0 0,0-2 0 0,2-3 0 15,1-3 0-15,-2-2 0 0,1 2 0 0,1-4 0 16,0 2 0-16,0-11 0 0,0 0 0 0,0 0 0 16,0 0 0-16,0 0 160 0,0 0-160 0,0 0 160 15,0 0 336-15,0-12 64 0,-3-1 16 0,2-2 0 0,2-2-320 0,-2-1-48 16,-1-4-16-16,0 1 0 0,4 0-192 0,-1-2 0 16,-2-3 128-16,-1 1-128 0,-1-2 0 0,4 0 0 15,5 1 0-15,-4-1 0 0,-2 0 0 0,1 0 0 16,1 0 0-16,0 2 0 0,-2 0 0 0,0 3 0 15,0 2 0-15,0 1 0 0,-2 3 0 0,2 1 0 16,-1 4 0-16,0 2 0 0,0 2 0 0,1 7 0 16,0 0 0-16,0 0 0 0,0 0 128 0,0 0-128 15,0 0 0-15,0 0 0 0,0 12 192 0,-1 3-64 16,0 3-128-16,1 1 192 0,0 3-32 0,0 2-16 0,0-1 0 16,1 1 0-16,-1 0-144 0,2 0 0 0,0 0 144 15,1 0-144-15,-3-4 0 0,0 1 128 0,1 0-128 16,1-1 0-16,1-1 0 0,-2-4-240 0,-1 1 48 15,3-4 0 1,2-1-2384-16,1-1-480 0</inkml:trace>
  <inkml:trace contextRef="#ctx0" brushRef="#br0" timeOffset="112856.84">19447 15923 11167 0,'0'0'496'0,"0"0"96"0,0 0-464 0,-7-4-128 16,-1 1 0-16,0 1 0 0,8 2 640 0,0 0 96 16,-8-1 32-16,-1 1 0 0,9 0-64 0,-7 2-16 15,7-2 0-15,-9 5 0 0,4 1-64 0,-1 1-16 16,2-1 0-16,0 3 0 0,1 2-32 0,0 0 0 16,1 2 0-16,0 3 0 0,-1-1-192 0,1 4-64 15,0 0 0-15,2 3 0 0,-2 3-160 0,-1 3-32 0,0 5-128 0,2-4 192 16,0-1-192-16,0 2 176 15,0 1-176-15,0-1 160 0,0-3-160 0,0 0 160 0,1-2-160 0,-1-1 160 16,-1-2-160-16,0-2 0 0,0 1 144 0,1-4-144 16,1-2 128-16,-1-2-128 0,-1 0 160 0,1-3-160 15,1-1 304-15,0-9-48 0,0 0 0 0,0 0 0 16,0 0 256-16,0 0 64 0,0 0 0 0,0 0 0 16,-2-10 0-16,1-1 16 0,1-1 0 0,0-4 0 15,0-2-400-15,1-1-64 0,1 0-128 0,0-1 176 16,0 0-176-16,0-2 0 0,1 0 0 0,0-2 0 15,-3 1 0-15,2 1 0 0,0-1 0 0,-1-1 0 16,-1-1 0-16,2-2 0 0,2 1 0 0,0 1 0 0,0 0 0 16,-1 3 128-16,-4 0-128 0,1 3 0 0,1 1 0 0,-1 0 0 15,-1 3 0-15,-1 3 0 0,2 0 0 16,-1 2 0-16,-1 1 128 0,1 3-128 0,1 6 0 0,0 0 0 16,0 0 0-16,0 0 0 0,0 0 0 0,0 0 0 15,0 0 0-15,-7 8 128 0,3 2-128 0,0 5 128 16,-1 0-128-16,1 4 128 0,1 2 16 0,0 2 0 15,2 0 0-15,-1 4 0 0,-1 4-144 0,2 0 0 16,0-1 0-16,-1 0 128 0,1-1-128 0,0 1 0 16,0-3 0-16,1 0 0 0,2-3 0 0,-1-1 0 15,-2-2 0-15,2-1 0 0,2-4 0 0,1-3 0 16,-2-3 0-16,0 0 0 16,-2-10-1456-16,6 8-320 0,-6-8-64 0</inkml:trace>
  <inkml:trace contextRef="#ctx0" brushRef="#br0" timeOffset="113798.4">19779 15966 3679 0,'0'0'320'0,"-4"-5"-320"0,2-1 0 0,2 6 0 16,-4-7 1776-16,4 7 272 0,-4-9 64 0,2 3 16 16,2 6-1104-16,0 0-240 0,0-8-32 0,0 8-16 15,-1-7-96-15,1 7-32 0,0 0 0 0,0 0 0 16,0 0-32-16,0 0 0 0,0 0 0 0,0 0 0 15,0 0 80-15,0 0 16 0,0 0 0 0,-5 7 0 16,-2 2-96-16,4 3 0 0,2 1-16 0,-2 1 0 16,1 2 16-16,2 5 16 0,-3 2 0 0,2 0 0 15,0 1-464-15,0 2-128 0,-2 4 0 0,2-1 0 16,2-2 0-16,-1 1 144 0,-2-1-144 0,1 1 160 0,1-1-160 0,0 0 0 16,-1-2 144-16,0-2-144 0,0-1 176 15,1-2-48-15,-1 0 0 0,-2-6 0 0,2-2-128 0,0 0 0 16,-1-1 0-16,1-1 0 0,1-10 0 0,0 0 0 15,0 0 0-15,0 0 128 0,0 0 320 0,0 0 64 16,0 0 16-16,-1-10 0 0,0-4-16 0,0-3 0 16,-2-1 0-16,2-4 0 0,-2-5-288 0,1 0-64 15,-1-2-16-15,0 0 0 0,1 1-144 0,0-2 0 16,2-1 0-16,-1 3 0 0,1 0 0 0,0 3 0 16,-2 4 0-16,2-2 0 0,3 1 0 0,-3 2 0 15,0 1 0-15,1 2 0 0,0 0 0 0,0 2 0 16,-1 1 0-16,1 3 0 0,-1 1 0 0,0 0 0 15,0 0 0-15,0 2 128 0,0 8-128 0,0 0 0 16,-1-7 0-16,1 7-176 0,0 0 176 0,0 0 0 0,0 0 0 0,0 0 0 16,-3 8 0-16,0 3 0 0,-1 3 128 0,1 1-128 15,0 3 224-15,1 2-32 0,0 2 0 0,0 5 0 16,1 0-192-16,0 3 144 0,-1 1-144 0,1 1 128 16,1-1-128-16,0-2 0 0,0 1 0 0,2-4 0 15,0 0 0-15,1-3 0 0,0-2 0 0,0-2 0 16,0-1-224-16,2-3-80 0,-1-2-16 0,0-2 0 31,1 0-2016-31,-5-11-416 0,0 0-64 0,13 4-32 0</inkml:trace>
  <inkml:trace contextRef="#ctx0" brushRef="#br0" timeOffset="114650.12">20210 15961 2751 0,'0'0'256'0,"0"0"-256"0,-2-9 0 0,2 9 0 16,-1-7 1216-16,1 7 208 0,-2-9 48 0,2 9 0 15,0-8-448-15,0 8-96 0,-1-8-16 0,1 1 0 16,0 7-32-16,0-8-16 0,0 8 0 0,0-8 0 16,0 1 80-16,0 7 16 0,0-8 0 0,0 8 0 15,0 0-192-15,0 0-16 0,0 0-16 0,0 0 0 16,0 0-48-16,0 0-16 0,0 0 0 0,0 0 0 16,0 0-32-16,-7 4-16 0,1 3 0 0,2 3 0 15,0 1-112-15,1 3 0 0,0 2-16 0,1 0 0 0,-3 5-128 0,3 2-32 16,0 1 0-16,1 3 0 0,0-1-144 0,-2 3-48 15,1-2 0-15,1 2 0 0,-1 0-16 0,1 1 0 16,0 0 0-16,0 0 0 0,0-2-128 0,-1-1 128 16,1-4-128-16,0-2 128 0,0-2-128 0,0-1 192 15,1-3-192-15,0-1 192 0,0-2-192 0,0-1 0 16,0 0 0-16,0-11 128 0,0 0 0 0,0 0 0 16,0 0 0-16,0 0 0 0,0 0 416 0,0 0 80 15,0 0 16-15,0-10 0 0,0-1-256 0,-1-5-32 16,0-2-16-16,1-3 0 0,-2 0-336 0,-2-1 144 15,1-2-144-15,1-2 0 0,0-1 128 0,1 0-128 16,-1 1 0-16,2 0 0 0,0-2 160 0,0 0-160 16,2-1 128-16,0 4-128 0,-1-2 0 0,-1 4 0 0,0 0 0 0,0 0-176 15,0 1 176-15,-1 1 0 0,0 1 0 0,1 3 0 16,0 0 0-16,0 3 0 0,-1 1 0 0,-1 2 0 16,1 0 0-16,0 2 0 0,1 9 0 0,0 0 0 15,0 0 0-15,0 0 0 0,0 0 0 0,0 0 0 16,0 0 0-16,0 0 0 0,0 0 0 0,-5 11 0 15,1 3 0-15,2 3 0 0,0 1 0 0,1 4 0 16,0 0 0-16,-1 4 176 0,-1 0-176 0,1 4 192 16,1-2-192-16,0 2 0 0,-1 2 0 0,1-2 0 15,0-2 0-15,1 2 0 0,0 1 0 0,1-4 0 16,0-3 0-16,1 1 0 0,-1-2 0 0,1-2 128 16,2-4-128-16,0-1 0 0,-3-4 144 0,2 0-144 15,2-1-176-15,0-3-96 0,-5-8-32 0,8 3 0 16,2-4-2448-16,-1-1-480 0</inkml:trace>
  <inkml:trace contextRef="#ctx0" brushRef="#br0" timeOffset="115399.12">20586 16085 3679 0,'0'0'160'0,"-3"-6"32"0,-3-4-192 0,2 0 0 0,-1 0 0 0,2 1 0 16,0 1 1728-16,-2-1 288 0,0-2 64 0,1 0 16 15,1-1-1072-15,-1 1-224 0,0 1-32 0,0 1-16 16,2-2 208-16,-2 1 64 0,0 1 0 0,2 2 0 16,0 0-64-16,0 0 0 0,1 0 0 0,1 7 0 15,-7-6-160-15,7 6-32 0,0 0-16 0,0 0 0 16,0 0-96-16,0 0-16 0,-9 3 0 0,5 4 0 0,1 2-112 0,1 3-16 15,2 3-16-15,-1 4 0 0,-1 2-16 0,1 2 0 16,2 2 0-16,-1 3 0 0,0 0-224 0,1 1-64 16,1 2 0-16,1-4 0 0,1 0-64 0,-2-1 0 15,-1-1-128-15,2 0 192 0,-2-2-64 0,1-1-128 16,1-1 176-16,2-4-176 0,-5-2 128 0,1-3-128 16,-1-1 0-16,1-1 0 0,-1-3 224 0,0-7-64 15,0 0-16-15,0 0 0 0,0 0 256 0,0 0 48 16,0 0 16-16,2-10 0 0,-1-1-16 0,-1-6 0 15,0-4 0-15,-1-2 0 0,0-5-224 0,-1-1-48 16,1-3-16-16,-3 1 0 0,2 0-160 0,1 0 160 16,0 0-160-16,0 1 160 0,-1 0-160 0,-1 1 0 0,2 3 0 0,1 1 0 15,1 0 0-15,-1 5 0 0,0 1 0 16,1 2 0-16,2 2 0 0,-2 3 0 0,-2 2 0 16,1 2 0-16,0 8 0 0,0 0 0 0,0 0 0 0,0 0 128 15,0 0-128-15,0 0 128 0,0 0-128 0,0 15 128 16,-1 0-128-16,1 4 128 0,-2 2-128 0,1 1 128 15,0 0 0-15,0 1-128 0,0 4 192 0,-1 0-64 16,0-2-128-16,-1 1 160 0,1 2-160 0,0-4 160 16,0-2-160-16,0-1 160 0,-3 0-160 0,2 0 160 15,0 0-32-15,0-1 0 0,3-1 0 0,-1-2 0 16,-2-2-128-16,2-1 0 0,0-2 144 0,-1 1-144 16,2-6 0-16,0-7 128 0,0 9-128 0,0-9 0 15,0 0 0-15,0 0 0 0,0 0 0 0,0 0 0 16,0 0-1232-16,0 0-320 0,0 0-64 0,2-9-13696 15</inkml:trace>
  <inkml:trace contextRef="#ctx0" brushRef="#br0" timeOffset="119405.31">19109 17502 2751 0,'0'0'256'0,"0"0"-256"0,0 0 0 0,0 0 0 15,0 0 1696-15,0 0 288 0,-6 7 64 0,1-2 16 16,-1-1-1040-16,6-4-192 0,0 0-64 0,-4 5 0 16,4-5-48-16,0 0-16 0,0 0 0 0,0 0 0 15,-6 7-176-15,6-7-32 0,0 0-16 0,-4 7 0 16,-2-3 16-16,6-4 0 0,0 0 0 0,0 0 0 15,0 0 64-15,0 0 16 0,0 0 0 0,0 0 0 16,0 0-64-16,0 0-16 0,0 0 0 0,0 0 0 16,0 0-112-16,0 0 0 0,0 0-16 0,0 0 0 15,0 0-80-15,0 0-16 0,5-8 0 0,-2 0 0 0,3 1 96 0,0-2 16 16,1-1 0-16,0-2 0 0,-2-1-48 0,1-3 0 16,1 3 0-16,0-1 0 0,0-2 0 0,1 0 0 15,0-1 0-15,-2 2 0 0,3-3-48 0,-2 1-16 16,2-1 0-16,-2 2 0 0,1-1-80 0,0 2-32 15,-2-1 0-15,0 2 0 0,1 1 0 0,0-1 0 16,0-2 0-16,-1 3 0 0,0 2-16 0,1-1 0 16,-3-2 0-16,0 1 0 0,1 2-16 0,0 2 0 15,-1-2 0-15,1 1 0 0,-1 0 0 0,-2 1-128 16,1 2 192-16,0 0-64 0,0-1 0 0,2 0-128 16,-5 8 192-16,0 0-64 0,2-5-128 0,-2 5 192 15,2-10-192-15,-2 10 192 0,0 0-192 0,0 0 160 16,0-6-160-16,0 6 160 0,0 0-32 0,0 0-128 0,0 0 192 0,0 0-64 15,0 0 0-15,0 0-128 0,0 0 192 0,0 0-64 16,-7 8-128-16,2 0 160 0,5-8-160 0,-6 10 160 16,2-2-160-16,0 3 128 0,-1 0-128 0,2 3 128 15,-3-2-128-15,3 2 0 0,-1-1 144 0,0 2-144 16,-2-1 0-16,0 1 0 0,0 3 0 0,-1 1 128 16,2 0-128-16,-3 0 0 0,1-1 128 0,-1-1-128 15,0 1 0-15,-2-1 144 0,1 2-144 0,0-3 0 16,1-1 128-16,-1 0-128 0,0-1 0 0,1 1 0 15,-1 0 0-15,3-1 0 0,-4-2 0 0,3 0 0 16,1 0 128-16,0-1-128 0,-1-2 0 0,2-2 0 16,5-7 0-16,-3 8 0 0,3-8 128 0,0 0-128 15,-6 6 0-15,6-6 0 0,0 0 128 0,0 0-128 16,0 0 128-16,0 0-128 0,0 0 192 0,0 0-192 0,4-13 192 0,-2 4-192 16,1-2 192-16,0-2-192 0,1 0 192 0,0-2-64 15,1-1 0-15,0 1-128 0,2 1 128 0,0-4-128 16,1 2 0-16,1-2 0 0,2 0 144 0,0 0-144 15,1-2 0-15,-3 2 144 0,1 2-144 0,1-4 0 16,-1-1 0-16,-1 1 0 0,1 5 0 0,1-3 0 16,-2 0 0-16,0-2 0 0,0 0 0 0,-2-1 0 15,0 4 128-15,0 1-128 0,-1 2 0 0,-1 2 0 16,-1 0 0-16,0 2 0 0,1 1 0 0,-1 1 128 16,0 2-128-16,-4 6 0 0,2-7 0 0,-2 7 0 15,0 0 128-15,0 0-128 0,0 0 0 0,0 0 0 16,0 0 144-16,0 0-144 0,0 0 0 0,-4 9 128 15,1-1-128-15,0 1 0 0,1 2 0 0,-4 3 0 0,1 0 0 0,0 4 128 16,-1 0-128-16,-1 3 0 0,0 1 128 0,1 0-128 16,-2 0 0-16,0 1 128 0,0 0-128 0,-1 2 0 15,0-2 0-15,0 0 128 0,-2 0-128 0,0 0 0 16,1 0 0-16,-2 0 128 0,1-1-128 0,1-1 0 16,0 0 128-16,1-1-128 0,1-3 128 0,-3-1-128 15,2-2 128-15,1-2-128 0,1-4 160 0,1 1-160 16,6-9 128-16,-4 6-128 0,4-6 0 0,0 0 144 15,0 0-144-15,-5 6 128 0,5-6-128 0,0 0 128 16,0 0-128-16,0 0 192 0,0 0-192 0,-2-6 192 16,4-1-192-16,3-2 0 0,-3-2 0 0,1-1 0 15,1-2 0-15,1 0 0 0,1-1 128 0,2-1-128 16,-1 0 0-16,3-2 0 0,-2 1 0 0,0-1 128 16,2 2-128-16,0-3 0 0,0 1 0 0,-1 0 0 0,2-3 0 0,1 1 0 15,-4-1 0-15,0 0 0 0,1 0 0 0,0-2 0 16,0-3 0-16,-1 3 0 0,-2 2 0 0,0 1 0 15,-1 0 0-15,1 2 0 0,-2 4 0 0,0 2 0 16,0 1 0-16,-1 0 0 0,1 2 0 0,-2 2 0 16,-2 7 128-16,0 0-128 0,2-8 0 0,-2 8 0 15,0 0 0-15,0 0 0 0,0 0 0 0,0 0 0 16,0 0 0-16,-1 9 0 0,0 2 0 0,-1 2 0 16,0 3 0-16,-2 1 0 0,1-1 0 0,0 5 0 15,-1 3-144-15,-2 2 144 0,2 1 0 0,0-1 0 16,-2 0 0-16,0 0 0 0,0 0 0 0,-2-3 0 15,2-1 0-15,-1 0 0 0,1-4 128 0,-1 1-128 0,0 0 0 0,2-3 0 16,-1 0 144-16,2-3-144 0,0-1 128 0,-1-1-128 16,1-2 0-16,4-9 128 0,-5 6-128 0,5-6 0 15,0 0 144-15,0 0-144 0,0 0 160 0,0 0-160 16,0 0 176-16,0 0-176 0,-1-11 192 0,3-1-192 16,3-2 128-16,0-1-128 0,-2-2 0 0,2 0 0 15,2-2 0-15,0 0 0 0,1-3 0 0,0 1 0 16,-1 0 0-16,2-1 0 0,1-2 0 0,0 2 0 15,0 0 0-15,1 0 0 0,-2-1 0 0,2 1 0 16,1 1 0-16,-1 1 0 0,-2 2 0 0,2 1 0 16,-3 3 0-16,0 4 0 0,-2 0 0 0,-3 2 0 15,-3 8 0-15,0 0 0 0,0 0 0 0,0 0 0 16,0 0 0-16,0 0 0 0,0 0 0 0,0 0-144 16,-1 9 144-16,0 2 0 0,-1 1 0 0,-2 4-128 0,0 1 128 0,-4 3 0 15,0 2 0-15,-1 1 0 0,0 0 0 0,0 1 0 16,0 1 0-16,1 0 0 0,-3-1 0 0,0 0 0 15,2-1 0-15,-5-1 0 0,2 0 0 0,1-1 0 16,1 1 0-16,-1-4 0 0,-1 0 0 0,2-1 0 16,-1 1 0-16,3-4 0 0,0-3 0 0,1-2 0 15,1 0 0-15,1-3 0 0,5-6 0 0,0 0 0 16,0 0 0-16,0 0 0 0,0 0 0 0,0 0 0 16,0 0 0-16,-1-9 0 15,3 0-400-15,-1-1-48 0,-1-1-16 0,4-1 0 16,1-2-1632-16,1 2-320 0,-2 1-64 0,3 0-12400 0</inkml:trace>
  <inkml:trace contextRef="#ctx0" brushRef="#br0" timeOffset="119838.54">19067 17018 5519 0,'0'0'496'0,"0"0"-496"15,0 0 0-15,0 0 0 0,0 0 2544 0,0 0 400 16,0 0 96-16,0 0 16 0,11 1-1904 0,1-2-368 15,0-2-80-15,2 1 0 0,2 1 288 0,0-2 64 16,1-1 16-16,1 0 0 0,0-1-64 0,3 2-16 16,-2-1 0-16,3 0 0 0,-3 1-208 0,1 0-32 15,0 3-16-15,-2 0 0 0,-2 0-304 0,2 3-64 16,-3 0-16-16,1 2 0 0,-1-1-80 0,-3 5-16 16,0 1 0-16,-2 1 0 0,-1 1 128 0,-3 1 0 15,-1 1 16-15,-1 3 0 0,0 0 0 0,-6 0 0 16,-3-2 0-16,-1 1 0 0,2-1-80 0,-1 1 0 15,-2-1-16-15,1 0 0 0,-2 1-112 0,1-1-32 16,-3-1 0-16,2 0 0 0,-3-1-160 0,3-1-256 16,-1 0 64-16,3-2 16 15,1-3-1888-15,5-7-384 0,-5 5-80 0,5-5-16 0</inkml:trace>
  <inkml:trace contextRef="#ctx0" brushRef="#br0" timeOffset="121369.43">19111 14989 10943 0,'0'0'480'0,"0"0"96"0,0 0-448 0,0 0-128 16,-5-5 0-16,0 1 0 0,1 0 832 0,-1-1 128 15,1 0 48-15,4 5 0 0,0 0-48 0,-6-5 0 16,1 1 0-16,-1 1 0 0,6 3-128 0,0 0-48 16,-6-6 0-16,6 6 0 0,-8-5-80 0,2 1-32 15,6 4 0-15,0 0 0 0,0 0-48 0,-5-3-16 16,-3 1 0-16,8 2 0 0,0 0-144 0,0 0-16 16,0 0-16-16,0 0 0 0,0 0-160 0,0 0-16 15,0 0-16-15,0 0 0 0,0 0-80 0,2 10-16 16,2 0 0-16,-2-2 0 0,1 3-16 0,3 1-128 15,1 1 192-15,2 1-64 0,0 2 48 0,3 1 0 16,-2 3 0-16,3 1 0 0,2-2 16 0,-1 2 0 16,0 1 0-16,-1 0 0 0,1-2-64 0,-3 1-128 0,2 1 192 0,0-2-64 15,-1 0 16-15,0-3 0 0,-3-1 0 0,1 0 0 16,2 1 64-16,-2-2 16 0,0-2 0 0,1 0 0 16,-4-1 0-16,2 1 0 0,-2-4 0 0,2 1 0 15,-2-1-32-15,1-2 0 0,-8-7 0 0,6 9 0 16,-6-9 0-16,7 6-16 0,-7-6 0 0,0 0 0 15,0 0 16-15,0 0 16 0,0 0 0 0,0 0 0 16,0 0 48-16,0 0 16 0,0 0 0 0,0 0 0 16,0 0 32-16,0 0 0 0,0 0 0 0,-3-10 0 15,0 1-112-15,-2 1-32 0,1-1 0 0,-3 0 0 16,2-1-160-16,-1-1 192 0,1-1-192 0,-1 1 192 16,0 1-192-16,-2-1 0 0,-1-1 0 0,1 1 128 15,1 2-128-15,-1-3 0 0,-1-3 144 0,0-1-144 0,-2 0 0 16,2-1 128-16,0 1-128 0,-3-1 0 0,1 1 0 0,0 0 0 15,0 1 0-15,0 0 128 0,1 0-128 0,0 2 0 16,1 1 0-16,1 0 0 0,1 0 0 0,0 1 0 16,0 1 0-16,1 1 0 0,-2-1 0 0,3 1 0 15,-1 3 0-15,2-3-128 0,-1 4 128 0,1-1 0 16,-3 1 0-16,3 0-128 0,0 2 128 0,4 3 0 16,0 0 0-16,0 0-128 0,0 0 128 0,0 0-128 15,0 0 128-15,0 0-128 0,0 0 128 0,0 0-128 16,6 10 128-16,1-3-128 0,-1 2 128 0,3 1-192 15,-1 2 192-15,1 1-192 0,1 2 192 0,-1 0 0 16,2 2 0-16,2-1 0 0,-4 1 0 0,4 0-160 16,-1 1 160-16,1-1 0 0,-2 2 0 0,2 0 0 15,-1 0 0-15,0-3 0 0,1-2 0 0,-2 1 0 0,-1-3 0 0,1-1 0 16,-3 2 0-16,1-2 0 0,-3-2 0 0,3 0 0 16,-3-2 0-16,-6-7 0 0,10 7 0 15,-5 1 0-15,-5-8 0 0,0 0 0 0,0 0 128 0,0 0-128 16,10 5 0-16,-10-5 176 0,0 0-176 0,0 0 160 15,0 0-16-15,0 0 0 0,0 0 0 0,0 0 0 16,0-9 32-16,-2-1 0 0,-4-1 0 0,2 0 0 16,-2 0-48-16,-1-1 0 0,0-1 0 0,-3-2 0 15,4-4-128-15,-5 0 192 0,-1 2-192 0,-1-1 192 16,2 2-192-16,-3-1 0 0,0-1 144 0,1 2-144 16,-1-1 0-16,0 2 128 0,-1 0-128 0,-1-1 0 15,2 1 0-15,1 1 0 0,-1-1 0 0,3 3 0 16,-3 0 0-16,4 2 0 0,2 0 0 0,-3 3 0 15,2 0 0-15,2 1-128 0,4 1 128 0,-1-2 0 0,-1 4-128 16,5 3 128-16,0 0-128 0,0 0 128 0,0 0-128 0,0 0 128 16,0 0-128-16,0 0 128 0,0 0-160 0,0 0 160 15,5 10-192-15,1 1 192 0,1 0-144 0,-1 1 144 16,1-1 0-16,3 2-144 0,3 0 144 0,-2 2 0 16,1-1-144-16,2 0 144 0,3 0 0 0,-1 0 0 15,2 0 0-15,0 2 0 0,-1-2 0 0,0 1 0 16,-2-3 0-16,2 2 0 0,-2-1 0 0,0 0 0 15,-4-1 0-15,2 1 0 0,-2-2 0 0,1 0 0 16,-2-1 0-16,-1-1 0 0,1-2 0 0,-2-2 0 16,1-1 0-16,0 2 0 0,-9-6 0 0,8 7 0 15,1-2 0-15,-9-5 0 16,9 7-448-16,-9-7-160 0,10 4-32 0,-10-4-16 16,0 0-2784-16,0 0-544 0</inkml:trace>
  <inkml:trace contextRef="#ctx0" brushRef="#br0" timeOffset="121864.6">19105 15392 10127 0,'0'0'896'0,"-10"-1"-704"16,2-3-192-16,1 0 0 0,7 4 1488 0,-4-6 272 15,4 6 48-15,-6-5 16 0,2-3-896 0,4 8-176 16,0 0-48-16,2-10 0 0,0 3-48 0,-2 7-16 16,0-8 0-16,0 8 0 0,7-5-16 0,-7 5-16 15,0 0 0-15,0 0 0 0,7-3-144 0,2 2-16 16,-9 1-16-16,10 1 0 0,-10-1-128 0,11 5-32 15,0 5 0-15,1 0 0 0,-3-1-48 0,2 2-16 16,1 0 0-16,-1 1 0 0,1 2-16 0,0 0 0 16,0-2 0-16,2 0 0 0,-3 1 0 0,2-1 0 15,-2-1 0-15,2-1 0 0,-2-1 64 0,1-2 16 16,0-1 0-16,-1-1 0 0,0 0 48 0,0-3 16 16,0-2 0-16,1 0 0 0,-2 0 112 0,0-2 32 0,0-3 0 0,-1-1 0 15,4-3 112-15,-1 1 32 0,-1-3 0 0,0-3 0 16,-1-4 16-16,0 0 16 0,-1-2 0 0,0-2 0 15,-6-2-112-15,2 1-32 0,2 0 0 0,-3-1 0 16,2-1-144-16,0 1-48 0,-1 2 0 0,0 2 0 16,1 4-192-16,-3 1-128 0,2 3 128 0,-1 1-128 15,1 1 0-15,-1 3 0 0,-4 7 0 0,0 0 0 32,6-5-1216-32,-6 5-256 0,0 0-48 0,0 0-14752 0</inkml:trace>
  <inkml:trace contextRef="#ctx0" brushRef="#br0" timeOffset="122578.37">19029 17573 13295 0,'-8'5'576'0,"8"-5"144"0,0 0-576 0,0 0-144 16,-6 6 0-16,2-3 0 0,4-3 816 0,0 0 128 15,0 0 16-15,0 0 16 0,0 0-144 0,0 0-16 16,0 0-16-16,0 0 0 0,0 0 0 0,4-9 0 15,3 0 0-15,2-1 0 0,-3-1 0 0,3 0 0 16,0-3 0-16,3-1 0 0,2-2-128 0,0 0-32 16,0-3 0-16,1 1 0 0,3-1-96 0,-2 3-32 15,0-4 0-15,0 1 0 0,1 0 16 0,-2 2 0 16,0-1 0-16,0 0 0 0,-1 2-32 0,0-2-16 0,1 0 0 16,-1 2 0-16,1 1-176 0,-4 3-48 0,0 4 0 15,0-1 0-15,1-1-64 0,-3 1-32 0,0 2 0 0,-1 2 0 16,-8 6-16-16,6-5 0 0,-6 5 0 0,0 0 0 15,0 0-144-15,0 0 192 0,0 0-192 0,0 0 192 16,0 0-192-16,0 0 0 0,0 0 0 0,0 0 0 31,-4 6-1248-31,-1 2-224 0,0 0-64 0,2-1-8064 0,-3-2-1632 0</inkml:trace>
  <inkml:trace contextRef="#ctx0" brushRef="#br0" timeOffset="123030.42">19078 17084 20271 0,'0'0'448'0,"0"0"80"0,0 0 32 0,0 0 16 0,0 0-576 0,0 0 0 15,0 0 0-15,0 0 0 0,0 0 928 0,10-9 80 16,-4 8 16-16,1 0 0 0,2-4-832 0,2 0-192 16,-1 2 0-16,3-1 0 0,1-1 864 0,5 1 128 15,0-1 32-15,-1 2 0 0,-1-1-832 0,0 0-192 16,0 1 0-16,-1 0 0 0,1 1 864 0,-2 1 128 16,0-2 32-16,-1 2 0 0,-1 2-832 0,0 2-192 15,-2-2 0-15,0 1 0 0,0 3 0 0,-2 0 0 16,0 0 0-16,0 2 0 0,-3 1 0 0,1 3 0 0,-1 3 0 15,-2 1 0-15,0 0 864 0,1-2 128 0,-2-1 32 0,-3 7 0 16,0-1-704-16,-1 0-128 0,-4-2-16 0,3-5-16 16,0-2 560-16,-1 3 112 15,-3-1 32-15,-2 2 0 0,3 2-688 0,-3-1-176 0,2 0 0 0,-3 2 0 16,2-3 0-16,-2 1 0 0,3 1 0 0,-5 2 0 16,2-1 0-16,2-2 0 0,1 1 0 0,-2-3 0 15,4-2 0-15,0-1 0 0,-1-1 0 0,1-2 0 16,0 0-3248-1,4-6-672-15,0 0-144 0,0 0-32 0</inkml:trace>
  <inkml:trace contextRef="#ctx0" brushRef="#br0" timeOffset="123813.33">18973 17574 12895 0,'0'0'272'0,"0"0"64"0,0 0 16 0,0 0 32 0,-4 4-384 0,4-4 0 15,0 0 0-15,0 0 0 0,0 0 896 0,0 0 96 16,0 0 32-16,0 0 0 0,0 0 0 0,0 0 0 15,0 0 0-15,7-3 0 0,0-3 0 0,2-1 0 0,-1-2 0 0,1-1 0 16,2-1 0-16,1-2 0 0,2-4 0 0,0 0 0 16,1-2-832-16,0-1-192 0,0-1 0 0,1-1 0 15,0 1 864-15,1-1 128 0,-6 6 32 0,2-1 0 16,1 0-832-16,-1-2-192 16,1-1 0-16,-1 2 0 0,1 0 864 0,-2 1 128 0,0 1 32 0,2-6 0 15,-3-1-832-15,-2 3-192 0,0 4 0 0,0 2 0 16,-2 3 0-16,-3 4 0 0,2-1 0 0,-4 4 0 15,-2 4 0-15,0 0 0 0,0 0 0 0,0 0 0 16,0 0-1600-16,-1 8-352 16,-2 6-80-16,-1-2-7120 0,0-2-1408 0</inkml:trace>
  <inkml:trace contextRef="#ctx0" brushRef="#br0" timeOffset="124064.16">19221 17052 20271 0,'0'0'896'0,"0"0"192"0,0 0-880 0,0 0-208 15,1-5 0-15,-1 5 0 0,4-3 864 0,2-1 128 16,-1 4 32-16,4 0 0 0,-1 2-832 0,1 3-192 16,-1 0 0-16,1 5 0 0,0 6 0 0,0-1 0 15,0-2 0-15,-3 2 0 0,3 0 864 0,-2 0 128 16,1 0 32-16,-3-2 0 0,1-1-832 0,1 0-192 15,-1-1 0-15,-1 0 0 0,-1-1 0 0,0-1 0 0,-1-2 0 16,-1-1 0-16,0 2 0 0,2-3 0 0,-4-5 0 0,0 0-12240 16</inkml:trace>
  <inkml:trace contextRef="#ctx0" brushRef="#br0" timeOffset="124800.75">18974 14800 12895 0,'0'0'576'16,"0"0"112"-16,0 0-560 0,0 0-128 0,0 0 0 0,0 0 0 15,-5-3 848-15,5 3 144 0,-4-3 32 0,4 3 0 16,0 0 0-16,0 0 0 0,-6-1 0 0,6 1 0 16,0 0-832-16,0 0-192 0,0 0 0 0,0 0 0 0,0 0 864 0,0 0 128 15,0 0 32-15,0 0 0 0,0 0-832 0,3 9-192 16,3 0 0-16,-2-1 0 0,3 1 864 0,2 3 128 15,1-1 32-15,-1 4 0 0,4 2-832 0,0 2-192 16,1 2 0-16,1-1 0 0,2 0 0 0,2 2 0 16,2-1 0-16,-2 0 0 0,1-3 0 0,0 4 0 15,1-2 0-15,-2-1 0 0,-1-1 0 0,-1 0 0 16,-2-1 0-16,-1 2 0 0,0 0 0 0,-1-3 0 16,2-2 0-16,-5 1 0 0,0-2 864 0,1-1 128 15,-2-2 32-15,0 0 0 0,-2 0-832 0,-1-1-192 16,0-2 0-16,2 0 0 0,-3-2 0 0,-5-5 0 15,0 0 0-15,0 0 0 16,6 7-768-16,-6-7-208 0,0 0-48 0,0 0-7632 16,0 0-1536-16</inkml:trace>
  <inkml:trace contextRef="#ctx0" brushRef="#br0" timeOffset="125041.3">19175 15189 23951 0,'-14'3'512'0,"10"3"128"0,2 1 0 0,1 1 64 0,1 1-576 0,1 1-128 0,2 1 0 0,3 1 0 15,0 0 848-15,3 0 144 0,3 1 32 0,1 2 0 16,3-1-832-16,0 0-192 0,1-2 0 0,0 0 0 16,1 1 0-16,2-2 0 0,-2-2 0 0,3-1 0 15,1-1 864-15,-3-2 128 0,1 1 32 0,0-4 0 0,-1 1-832 0,-1-1-192 16,-3-2 0-16,0 0 0 0,0 0 0 0,-2-1 0 15,-2-1 0-15,-1 0-13888 16</inkml:trace>
  <inkml:trace contextRef="#ctx0" brushRef="#br0" timeOffset="126937.1">4311 8152 17503 0,'-7'-3'1552'0,"7"3"-1232"15,-8-1-320-15,8 1 0 0,0 0 1792 0,0 0 288 16,0 0 64-16,0 0 16 0,0 0-1648 0,0 0-336 16,0 0-176-16,0 0 192 0,0 0-16 0,9 5 0 15,0-1 0-15,2-1 0 0,0 0-176 0,1 2 160 16,2 1-160-16,-1-3 160 0,1 0-160 0,2 0 0 15,3 0 0-15,-2 2 0 0,2-1 0 0,3 2 0 16,4-1 0-16,2 1 0 0,-1-1 0 0,1 2 192 16,1-2-192-16,2 2 192 0,1 0 64 0,2 1 32 15,0 1 0-15,4-1 0 0,0-3-16 0,1 1 0 0,3-1 0 0,2 3 0 16,3 0-64-16,-1-1-16 16,-2 1 0-16,-3 1 0 0,1-3-32 0,0 1-16 0,-1-2 0 0,5-1 0 15,3 1 112-15,1 2 32 0,1-1 0 0,-2 2 0 16,-2-3 16-16,0 0 0 0,-1-1 0 0,3 1 0 15,1-1-96-15,1 0-16 0,3-1 0 0,0 0 0 16,-3-1-192-16,0 1 176 0,-2-1-176 0,0 0 160 16,0 0-160-16,2 0 128 0,2 1-128 0,-2-2 128 15,2 0-128-15,-1 1 128 0,-3 0-128 0,1-1 128 16,-2 0-128-16,5 2 0 0,-2 0 0 0,3-1 0 16,-1-2 0-16,0 0 128 0,-1-1-128 0,-3 1 0 15,0 4 0-15,0-3 128 0,3 1-128 0,-1 0 0 16,0 0 128-16,2 0-128 0,-2 0 0 0,-1-1 128 0,-1 1-128 0,-2-2 160 15,0 0-160-15,0 2 160 0,-1 0-32 0,1 0-128 16,3 0 192-16,-2-1-64 0,1-1-128 0,-1 0 128 16,-4 0-128-16,0 2 128 0,-4 1-128 0,3 0 128 15,0 0-128-15,2-1 128 0,3-2-128 0,-2 0 0 16,-2-2 0-16,-2 2 128 0,-3 0-128 0,0 2 0 16,-1-1 0-16,2-1 0 0,-1-1 0 0,2-2 128 15,-5 1-128-15,5 2 0 0,-1-2 128 0,0 1-128 16,0 0 0-16,-3-1 128 0,-1-1-128 0,-3 1 128 15,-1-1-128-15,-2 2 128 0,2-3-128 0,0 1 160 16,2 0-160-16,-3 1 160 0,-3 1-160 0,0-1 160 16,1 1-160-16,-2-1 160 0,1-2-32 0,-5-1 0 15,1 1 0-15,-3 0 0 0,-1 1-128 0,0 1 192 16,-3-1-192-16,-1 0 192 0,0 0-192 0,-1 0 0 0,0 0 144 16,-1-1-144-16,-2 1 0 0,1 0 144 0,1-2-144 0,-2 2 0 15,1 0 128-15,-2 0-128 0,0 1 0 0,0-1 0 16,1 0 128-16,-1-2-128 0,1 1 0 0,-1 1 0 15,-2-1 0-15,0 1 128 0,1-1-128 0,-3 2 0 16,-7 2 128-16,10-5-128 0,-1 0 0 0,0 1 0 16,-9 4 160-16,11-2-160 0,-4-1 128 0,-7 3-128 15,0 0 176-15,11-5-48 0,2 0-128 0,-6 2 192 16,-7 3-192-16,9-5 144 0,-1 1-144 0,-8 4 128 16,9-3-128-16,-9 3 0 0,0 0 0 0,7-5 0 15,-7 5 0-15,7-4 128 0,-7 4-128 0,0 0 0 16,0 0 128-16,0 0-128 0,0 0 0 0,0 0 128 0,2-7-128 0,-2 7 128 15,-2-5-128-15,2 5 128 0,0 0-320 0,-7-3-64 16,0 2 0-16,-1 1-16 16,-1-2-1824-16,-1 1-352 0,-1 0-80 0</inkml:trace>
  <inkml:trace contextRef="#ctx0" brushRef="#br0" timeOffset="128574.19">3612 9551 8287 0,'-10'-8'736'0,"1"1"-592"15,0 1-144-15,3 3 0 0,1-2 2352 0,5 5 432 16,-4-5 96-16,4 5 0 0,-6-5-2272 0,2 1-464 16,-3 2-144-16,7 2 0 0,0 0 0 0,0 0 0 15,0 0 0-15,0 0 0 0,0 0 0 0,-5-3 0 16,2-2 0-16,3 5 0 0,0 0-176 0,-9 3 48 15,2-1 0-15,7-2 0 0,0 0 128 0,0 0 128 16,-9-4-128-16,9 4 176 0,0 0 224 0,0 0 48 16,0 0 16-16,0 0 0 0,-5-5 176 0,5 5 48 15,0 0 0-15,0 0 0 0,-8-4-80 0,8 4-16 16,0 0 0-16,0 0 0 0,0 0-192 0,0 0-32 16,-5-7-16-16,5 7 0 0,0 0-224 0,0 0-128 15,0 0 160-15,0 0-160 0,0 0 0 0,0 0 128 0,0 0-128 0,0 0 0 16,7-1 0-16,-7 1 0 0,9 4 0 0,2-1 0 15,0-6 0-15,-3 1 0 0,-8 2 128 0,12 0-128 16,3 4 176-16,1-1-16 0,-1 1 0 0,2-3 0 16,0-3-32-16,2 1-128 0,1 2 192 0,1 0-64 15,1 0 96-15,1 1 16 0,-3-1 0 0,2 1 0 16,0 0 0-16,2-2 0 0,-1-2 0 0,5 3 0 16,2 3-64-16,-1 1-16 0,-1-1 0 0,4-2 0 15,5-1-160-15,-1 3 160 0,3 2-160 0,-2-1 160 16,0-1-160-16,-1 2 0 0,0-1 0 0,0-2 0 15,1-1 0-15,1 0 128 0,-3-2-128 0,3 2 0 0,5 2 0 16,1 1 0-16,-3-1 128 0,0-1-128 0,-2-3 144 16,1 4 0-16,2 1 0 0,-3-1 0 0,3-8 80 0,1 3 16 15,-2 2 0-15,1 0 0 0,-1 3 0 0,0-2 0 16,-1 0 0-16,-2 1 0 0,0 1-240 0,-1-3 176 16,1-1-176-16,0 0 160 0,1 0-160 0,1 0 128 15,-1 0-128-15,1 0 128 0,3 0-128 0,-1 0 128 16,-2 0-128-16,-2 0 128 0,-1-1-128 0,1-3 160 15,-3 0-160-15,2 0 160 0,3-1-32 0,1 2-128 16,-4 1 192-16,4 1-64 0,-3 1-128 0,2 0 192 16,-3 0-192-16,0-2 192 0,-2 0-192 0,-2-1 192 15,2 1-192-15,2 0 192 0,0-4-192 0,0-2 128 16,-1 2-128-16,1 2 128 0,0 3-128 0,1-1 0 16,-2 0 0-16,1 0 0 0,-3-1 0 0,0 1 0 0,-2-5 128 15,4 4-128-15,-2 0 0 0,-1 3 0 0,-1 0 144 0,2-2-144 16,3-5 0-16,0 3 0 0,0 3 0 0,-2 1 128 15,0 1-128-15,-4-1 0 0,0-1 0 0,0-1 128 16,-2-1-128-16,3 1 0 0,0-1 0 0,-1 2 128 16,-3-3-128-16,0 3 128 0,3 1-128 0,-2-1 128 15,0-3-128-15,0 1 128 0,-2-3-128 0,-3 3 128 16,1 2-128-16,-2 1 144 0,-1 0-144 0,-1 0 160 16,-3 1-160-16,2-2 160 0,-2-4-160 0,-1 4 160 15,0 2-160-15,0 1 128 0,0 1-128 0,0-4 128 16,3-3 32-16,-3 1 0 0,-6 0 0 0,1 3 0 15,0 1 16-15,0 0 0 0,0-1 0 0,0-1 0 16,-1 0-32-16,1 0 0 0,2-2 0 0,-5 3 0 16,1 2-16-16,-1-2 0 0,-9 0 0 0,9-2 0 0,0 1 0 0,-9 1-128 15,7-3 192-15,-7 3-64 0,0 0 0 0,10 0-128 16,-2 1 192-16,-8-1-64 0,0 0-128 0,0 0 160 16,7-5-160-16,-7 5 160 0,0 0-160 0,0 0 0 15,6 4 0-15,-6-4 128 0,0 0-128 0,0 0 0 16,0 0 0-16,0 0 128 0,0 0-128 0,0 0 0 15,0 0 0-15,0 0 0 0,0 0 0 0,0 0 0 16,0 0 0-16,0 0 0 16,0 0-304-16,0 0-144 0,0 0-16 0,9 4-16 15,-9-4-2592-15,0 0-528 0</inkml:trace>
  <inkml:trace contextRef="#ctx0" brushRef="#br0" timeOffset="130484.79">21200 7720 31327 0,'0'0'2784'0,"-6"-3"-2224"0,-2-3-560 0,8 6 0 15,0 0 0-15,0 0 0 0,0 0 0 0,0 0 0 16,0 0 0-16,0 0 0 0,0 0 128 0,0 0-128 16,0 0 528-16,0 0 0 0,0 0 0 0,0 0 0 15,2 9 80-15,0 2 16 0,2 0 0 0,0 1 0 16,2-1-176-16,2 2-48 0,-6-1 0 0,3 1 0 16,1 2-80-16,-3 0-32 0,0 2 0 0,-1-1 0 0,-3 0 64 0,-1-2 16 15,-1-1 0-15,1 1 0 0,-2 3-48 0,-1-3 0 16,-3-1 0-16,-1 1 0 0,-1-1-96 0,1-2-32 15,-2-2 0-15,-1 2 0 0,0 2-64 0,-2-6-128 16,-3-3 176-16,-1-1-176 0,1 0 0 0,-3-2 0 16,-3-2 0-16,1-2 0 15,2-1-1232-15,-1-4-368 0,1-2-64 0,2-1 0 16,0-1-1616-16,4-6-320 0</inkml:trace>
  <inkml:trace contextRef="#ctx0" brushRef="#br0" timeOffset="130716.03">21052 7311 22111 0,'-9'-9'1968'0,"3"6"-1584"0,-2 0-384 0,3 2 0 16,-3 1 1344-16,3 1 176 0,-4 3 32 0,1-1 16 15,-2-1-1056-15,4 0-224 0,-3 2-32 0,3-3-16 16,-1 2 80-16,7-3 0 0,0 0 16 0,0 0 0 16,0 0-336-16,0 0 128 0,0 0-128 0,0 0 0 15,4 10-256-15,3-2-128 0,1-5-32 0,2 1-8208 16,1 6-1632-16</inkml:trace>
  <inkml:trace contextRef="#ctx0" brushRef="#br0" timeOffset="131076.28">21382 7468 15663 0,'0'0'1392'0,"0"0"-1120"16,-2 10-272-16,2-10 0 0,-2 10 1920 0,4 2 320 15,0 1 64-15,1 1 0 0,-4-3-1344 0,1 4-288 16,1 1-48-16,1 1-16 0,0-2 208 0,1 0 32 15,2 1 16-15,-3 0 0 0,2 1-240 0,1-4-48 16,0-3-16-16,1 0 0 0,-1-1-112 0,2-2 0 0,1-1-16 0,0-3 0 16,2-1 80-16,-2-4 0 15,0-2 16-15,-2-1 0 0,3 1 112 0,-3-2 32 0,-1 1 0 0,2-4 0 16,-3-5-112-16,-1-3-32 0,1 0 0 0,-1-1 0 16,-3 2-192-16,1-1-32 0,-2-3-16 0,-2 3 0 15,-1-1 32-15,1 3 0 0,-1-2 0 0,3 2 0 16,-4-1-128-16,2 3-32 0,0 1 0 0,0 1 0 15,2 0-160-15,-1 2 0 0,-2 2 0 0,3-1 128 16,1 8-128-16,0 0 0 0,-4-4 0 0,4 4 0 31,0 0-1568-31,0 0-192 0,0 0-32 0,0 0-9520 0,0 0-1888 0</inkml:trace>
  <inkml:trace contextRef="#ctx0" brushRef="#br0" timeOffset="131660.87">21785 7230 26031 0,'0'0'1152'0,"-1"9"240"0,1 2-1120 0,0 5-272 15,-2 2 0-15,-2 2 0 0,3-3 272 0,0 0 0 16,-2 1 0-16,0 2 0 0,0-2 512 0,-1-1 112 15,-1-1 0-15,0 0 16 0,-1-2-48 0,1-1-16 16,1-2 0-16,2-2 0 0,-4-2-208 0,6-7-64 16,0 0 0-16,0 0 0 0,0 0-96 0,0 0-32 15,0 0 0-15,0 0 0 0,-5-7 160 0,2-2 32 0,2-4 0 0,0-1 0 16,-2-2-192-16,2-1-48 0,0-3 0 0,1 0 0 16,1 1-224-16,3 0-48 0,-1-2-128 0,1 1 192 15,-2 3-192-15,1 1 0 0,5 0 128 0,0 1-128 16,-2 0 0-16,1 0 0 0,1 1 0 0,-3 3 0 15,-1 4 0-15,-4 7 0 0,9-6 0 0,1 1 0 16,-10 5 0-16,11 0 0 0,1 4-128 0,-2 2 128 16,-10-6 0-16,9 10 0 0,-2 5-128 0,-2-2 128 15,-1-2 0-15,1 2 0 0,-4-1 0 0,1 0 0 16,-2 0 0-16,0-1 0 0,0-11 0 0,-1 12 0 16,0 3 128-16,0-5-128 0,1-10 0 0,0 0 0 15,0 0 0-15,0 0 128 0,0 0-128 0,0 0 0 16,6-9 128-16,0-2-128 0,-2-1 176 0,1-3-176 0,0-2 256 0,2-1-64 15,1 1-16-15,-1 0 0 0,1-1-176 0,0 3 0 16,-1 1 144-16,1 1-144 0,-1-1 0 0,1 6 0 16,0 0 0-16,1 3 0 0,-1 0 0 0,-1 2 0 15,-7 3 0-15,10 0 0 0,-1 2 0 0,1 1 0 16,-10-3 0-16,8 8-128 0,-1 1 128 0,-2 1 0 16,0 1 0-16,2 2 0 0,-4 2-256 0,2 2 48 15,1 0 0-15,-3-1 0 16,1-4-416-16,-1-1-80 0,0-1 0 0,3-2-16 15,-6-8-1456-15,8 9-304 0,-8-9-48 0,9 7-7456 16,2-4-1472-16</inkml:trace>
  <inkml:trace contextRef="#ctx0" brushRef="#br0" timeOffset="132161.29">22414 6831 20271 0,'-9'-7'896'0,"9"7"192"0,0 0-880 0,-4-1-208 0,4 1 0 0,0 0 0 16,-8 5 1552-16,4 1 272 0,2 3 48 0,-2 1 16 16,2 2-784-16,1 4-144 0,0 2-48 0,2 5 0 15,-1 2-160-15,1 1-48 0,0 4 0 0,3 0 0 16,-2 1 0-16,-1 2 0 0,1 1 0 0,0 4 0 0,-1 0-128 0,2-1-48 15,-2-4 0-15,-1-2 0 0,0-1-240 0,0-3-48 16,0-5-16-16,1-4 0 0,-1-1 32 0,0-6 0 16,0-1 0-16,0-10 0 0,0 0 96 0,0 0 32 15,0 0 0-15,-1-10 0 0,-1 0 176 0,0-6 32 16,1-4 16-16,0-1 0 0,0-6-288 0,0-1-64 16,1-3-16-16,0-4 0 0,0-2-240 0,0-1 144 15,0-1-144-15,2 1 128 0,0 3-128 0,3-2 0 16,-1 0 0-16,2 3 128 0,3 3-128 0,-2 2 0 15,2 4 0-15,0 2 0 0,1 1 0 0,1 3 0 16,-4 4-144-16,2 3 144 0,0 3 0 0,0 5 0 16,-1 1-128-16,0 3 128 0,-8 0 0 0,12 4 0 15,-3 1-128-15,0 4 128 0,-3 2 0 0,1 0 0 0,-2 0-128 16,-1 2 128-16,-1 4 0 0,0-1 0 0,-3 1 0 16,-3-1 0-16,1 1-128 0,-2-1 128 0,-3 1 0 0,-2-2 0 15,3-2-208-15,-3-2 64 0,-1-1 16 0,0-1 0 31,1-3-1088-31,2-3-224 0,-3-3-32 0,3 0-16 16,-3 1-1536-16,10-1-304 0</inkml:trace>
  <inkml:trace contextRef="#ctx0" brushRef="#br0" timeOffset="132913.26">22124 8209 12895 0,'0'0'1152'0,"0"0"-928"0,-3-8-224 0,0 0 0 16,2-2 1792-16,-2 2 320 0,-1 3 64 0,1-1 16 15,-1 0-160-15,4 6-48 0,-9-4 0 0,3 1 0 16,0-4-576-16,1 2-112 0,-4 1-16 0,2 1-16 16,-2 3-416-16,2 3-80 0,-3-2 0 0,1 1-16 15,-1 0-240-15,-1 2-64 0,0 5 0 0,1 2 0 16,-1 2-192-16,0 4-32 0,-2 2-16 0,1 0 0 16,0 0-208-16,1 1 176 0,0 2-176 0,2 0 160 15,2 2-160-15,3-3 0 0,0-2 0 0,2-2 0 16,4 0 0-16,1-4 0 0,2-2 0 0,3-1 0 15,3-3 0-15,1-3 0 0,0-2 0 0,1-2 0 16,2-3 0-16,-1-5 0 0,1-3 144 0,0 0-144 0,-1-3 176 0,-1-3-48 16,-2-5 0-16,1-1 0 0,-1-3 32 0,-1-2 0 15,-1-1 0-15,-2 0 0 0,0 2-160 0,0 1 128 16,-2 2-128-16,0-1 128 0,-2-2-128 0,-1 0 0 16,-2 2 0-16,-1-1 128 0,-2 1-128 0,-1-1 0 15,-2-3 144-15,-1 1-144 0,0 1 0 0,-1 2 128 16,-1-1-128-16,3 4 0 0,1 1 0 0,0 5 0 15,0 2 0-15,2 4 128 0,1 4-128 0,2 6 0 16,0 0 0-16,0 0 0 0,0 0 0 0,0 0 0 16,-8 9 0-16,5 3 0 0,2 6 0 0,2 3 0 15,1 1 0-15,2 1 0 0,1 0 0 0,0 2 0 16,4 3 0-16,-1 1 0 0,1 1 0 0,2 1 0 16,2-1 0-16,0-1 0 0,-1 0 0 0,1-3 128 0,2-3-128 0,0-1 0 15,0-1 0-15,-2-2 0 0,-7-4 0 0,5 0 0 31,0-2-624-31,0-3-32 0,0-3-16 0,-2-2 0 16,0-5-1632-16,2-2-336 0,-2-4-64 0</inkml:trace>
  <inkml:trace contextRef="#ctx0" brushRef="#br0" timeOffset="133162.38">22420 7943 31327 0,'-12'6'2784'0,"7"-1"-2224"0,1 4-560 0,1 0 0 0,-1-2 0 0,2 3 0 15,1 2-192-15,1 2 48 0,2-1 144 0,0 2 0 16,1 2 0-16,3-2 0 0,-1-4 192 0,1 0 32 16,-6-11 0-16,7 14 0 0,0 2-96 0,0-3 0 15,-1-4-128-15,-1-3 192 0,-5-6-192 0,7 7 0 16,-2-1 128-16,-5-6-128 15,0 0-544-15,9-6-160 0,-2 1-16 0,-2-4-12880 0</inkml:trace>
  <inkml:trace contextRef="#ctx0" brushRef="#br0" timeOffset="133582.65">22788 7550 24527 0,'0'0'1088'0,"0"0"224"0,-10-3-1056 0,2 1-256 0,-2 1 0 0,0 1 0 16,1 1 512-16,-3 0 64 0,1 1 0 0,0 3 0 15,2 1 704-15,-1 3 160 0,-2 3 32 0,2-2 0 16,-3-1-400-16,1 3-80 0,-1 2-16 0,1 3 0 15,1 0-320-15,1 1-64 0,3 0-16 0,0-2 0 16,3 2-224-16,3-6-48 0,3-2-16 0,3 0 0 0,0 4-128 16,4-4-32-16,2-1 0 0,3-3 0 0,0-1 0 0,1-1 0 15,-5 0 0-15,8 2 0 0,4 3-128 0,0-2 128 16,-2 0-128-16,-1 1 128 0,0-1-128 0,-3 2 0 16,-3 0 0-16,-1 1 0 0,0 1 0 0,-5 0 0 15,-1 0 128-15,-2-1-128 0,-4 0 0 0,-1 0 160 16,-2 1-160-16,-3-2 160 0,-3 0 0 0,-1-1 0 15,-2 0 0-15,-2-3 0 0,-1 0-32 0,-3-1 0 16,0-2 0-16,2 0 0 0,-1-2-128 0,2 0 0 16,-3 0 0-16,1-1 0 15,0 0-1072-15,2 0-288 0,1 0-64 0,1-3-9904 16,5-1-1984-16</inkml:trace>
  <inkml:trace contextRef="#ctx0" brushRef="#br0" timeOffset="134062.66">23186 7245 28271 0,'0'0'1248'0,"0"0"272"0,-11-1-1216 0,-1 2-304 16,2 3 0-16,3-1 0 0,1 4 128 0,0-2-128 15,-6 0 192-15,-2 1-192 0,0 4 928 0,-1 2 80 16,-2 3 16-16,2 0 0 0,-1 3-208 0,2 0-48 16,-1 2 0-16,4 1 0 0,-3 1-112 0,2 0-16 15,-1 0-16-15,5 1 0 0,1-2-192 0,1-2-48 16,0-2 0-16,3 1 0 0,3 0-208 0,3-2-48 16,0-5-128-16,0-2 192 0,2-2-192 0,1 0 0 15,0 1 128-15,5-3-128 0,-4-1 0 0,4-4 0 16,3-1 0-16,-3-2 0 0,2 0-176 0,1-1 32 0,2-1 0 0,-1-2 0 31,-1-4-720-31,2 2-144 0,-1-2-16 0,-2 2-16 16,-1-1-2352-16,3 0-448 0,8-5-112 0,0 1-16 0</inkml:trace>
  <inkml:trace contextRef="#ctx0" brushRef="#br0" timeOffset="134460.9">23501 7059 27183 0,'0'0'1200'0,"-10"4"256"0,-3-1-1168 0,3 3-288 15,1 1 0-15,-1 0 0 0,-2 5 288 0,-1 2 0 16,2-2 0-16,0 9 0 0,-2 2 400 0,2 3 80 15,-2 0 0-15,1 1 16 0,1-2-80 0,2-1-32 16,1-1 0-16,4-2 0 0,3-3-96 0,1-3-32 16,2-3 0-16,3-1 0 0,3-2-208 0,0-3-32 15,-8-6-16-15,12 1 0 0,1-2 32 0,-1-4 0 16,0-2 0-16,-1-5 0 0,2-4-64 0,-1 1 0 16,1-1 0-16,-1 1 0 0,-5-4-32 0,3 1-16 15,-2-3 0-15,0 1 0 0,-5 2-48 0,-1 1-16 16,-3-2 0-16,-2 2 0 0,-3 2 80 0,0 3 16 0,-1-1 0 0,-2 3 0 15,0 2-96-15,-2 3-16 0,-2 0 0 0,0 5 0 16,-1 0-128-16,-2 2 0 0,0 3 0 0,-1-1-176 31,2 1-1168-31,-3 1-224 0,1 3-48 0,2-1-9520 0,6-4-1920 0</inkml:trace>
  <inkml:trace contextRef="#ctx0" brushRef="#br0" timeOffset="134927.19">23680 6867 15663 0,'0'0'1392'0,"-7"3"-1120"16,-2-2-272-16,1 0 0 0,0 1 2576 0,8-2 464 15,-7 8 96-15,1 0 0 0,2 2-1888 0,-2 2-384 16,-1 1-80-16,1 0-16 0,4 2 64 0,-4 3 16 16,1 0 0-16,1 1 0 0,-3 1-176 0,0 0-32 15,1-4-16-15,-1 3 0 0,2-4-176 0,0-1-16 16,0-3-16-16,-1 0 0 0,0-3-64 0,0 2-16 16,3-3 0-16,3-7 0 0,0 0 48 0,0 0 16 15,0 0 0-15,-7-5 0 0,7 5 96 0,-2-12 16 16,4-2 0-16,2 0 0 0,-1-2-272 0,2 1-48 0,0-3-16 0,1 2 0 15,2-1-176-15,0 3 0 0,-2 0 0 0,3-1 128 16,0 1-128-16,0 1 0 0,-3 1 0 0,1 3 0 16,2 2 0-16,0 3 0 0,-2 0 0 0,3 0 0 15,1 8-176-15,-1 0 176 0,1 2-128 0,1 2 128 16,-1 4 0-16,-2 3-160 0,1 0 160 0,-1 2 0 16,-3-1 0-16,1 0 0 0,-1-1 0 0,-1 1 0 15,-2 1 0-15,0-1 0 0,2-1 0 0,-3-3 0 16,1-1-192-16,1 0 192 0,-1-2-192 0,-3-9 192 15,0 0-1200-15,0 0-128 16,0 0-16-16,9-3-16 0,-9 3-960 0,10-4-192 0,-5-4-48 16</inkml:trace>
  <inkml:trace contextRef="#ctx0" brushRef="#br0" timeOffset="135369.78">23953 6199 17903 0,'0'0'784'0,"0"0"176"0,-4-5-768 0,4 5-192 0,0 0 0 0,-5-5 0 15,-1-2 1008-15,6 7 144 0,-4-5 48 0,4 5 0 16,0 0 80-16,0 0 0 0,0 0 16 0,0 0 0 16,0 0-176-16,-5 7-32 0,3 2-16 0,0 4 0 15,-1 7-288-15,2 2-48 0,0 0-16 0,1 4 0 16,1 6-304-16,1 4-64 0,1 1-16 0,0 1 0 15,2 1 0-15,1-1 0 0,4 1 0 0,-2-1 0 16,0 0-128-16,2 0-16 0,0-1-16 0,1-3 0 16,0-7-176-16,0-1 0 0,-1-2 0 0,0-1 128 15,0-2-128-15,-1-1 0 0,-6-5 144 0,1-2-144 16,0-2 0-16,-4-11-320 0,0 0 64 0,0 0 16 16,0 0-800-16,7-5-176 0,1-5-16 0,-4-3-8624 15,-5-3-1728-15</inkml:trace>
  <inkml:trace contextRef="#ctx0" brushRef="#br0" timeOffset="135586.65">23764 6740 27647 0,'0'0'2448'0,"0"0"-1952"15,0 0-496-15,7-6 0 0,1-1 1088 0,0-1 112 16,2-1 16-16,2 2 16 0,-2 2-928 0,2-1-304 15,-1-1 160-15,4 0-160 0,1-2 352 0,-1-1-16 16,1-1 0-16,-1 3 0 0,2 1-80 0,-1 0-32 0,2 2 0 0,-3-1 0 16,0 2-224-16,2 0 0 0,-1-1 0 0,-2 2-160 31,-14 3-2032-31,12-4-416 0</inkml:trace>
  <inkml:trace contextRef="#ctx0" brushRef="#br0" timeOffset="136254.96">24280 6399 12895 0,'0'0'1152'16,"0"0"-928"-16,0 0-224 0,0 0 0 0,0 0 2512 0,0 0 464 15,-6 5 96-15,0 2 0 0,2 2-1632 0,1 2-336 16,1 1-64-16,1 2-16 0,1-1 0 0,0 3-16 16,-2 1 0-16,1 2 0 0,2-1-528 0,1-1-96 15,-1 0-32-15,0-1 0 0,1 0-224 0,2-2-128 16,0-1 160-16,0 0-160 0,-3-1 0 0,3 0 0 16,-1-1 0-16,0 2 0 15,1-2-864-15,-2-3-64 0,-2-8-16 0,5 8-8160 16,0 2-1648-16</inkml:trace>
  <inkml:trace contextRef="#ctx0" brushRef="#br0" timeOffset="136708.35">24428 6276 23951 0,'0'0'2128'0,"0"0"-1696"0,-4 9-432 0,1 0 0 15,-1 0 320-15,1 2-32 0,-1 3 0 0,0 2 0 16,1-1 336-16,1 1 64 0,1-3 16 0,0 3 0 16,-2 5-144-16,0-1-32 0,4-2 0 0,-1-2 0 15,-2-2-96-15,1 0-32 0,1-2 0 0,-1-1 0 0,0-3-144 0,-1 1-16 16,2-9-16-16,0 0 0 0,0 0-16 0,0 0 0 15,0 0 0-15,0 0 0 0,0 0 208 0,0 0 32 16,-3-9 16-16,3 0 0 0,0-4-144 0,1 0-48 16,1 1 0-16,-1-3 0 0,0 0-272 0,2 1 160 15,3-1-160-15,-3 0 128 0,1 1-128 0,4 4 0 16,-3 4 144-16,2-1-144 0,-3-1 0 0,2 2 0 16,3 0 0-16,-9 6 128 0,0 0-128 0,9-2 144 15,0 2-144-15,1 2 160 0,0 2-160 0,-1 0 192 16,0 3-192-16,-3-1 192 0,-6-6-192 0,4 14 0 15,-2 2 0-15,2-2 0 0,5-1 0 0,-3 2 0 16,-4 0 0-16,1 3 128 0,-2-1-128 0,1-1-192 16,1-3 32-16,-2-1 16 15,0-1-592-15,0-2-112 0,-1-9-32 0,0 0-9184 0,0 0-1840 0</inkml:trace>
  <inkml:trace contextRef="#ctx0" brushRef="#br0" timeOffset="137052.01">24647 6184 9215 0,'0'0'400'0,"0"0"96"0,0 0-496 0,0 0 0 16,0 0 0-16,0 0 0 0,-3 8 3328 0,-3-1 560 15,1-1 112-15,1 3 32 0,1 3-2144 0,1 1-416 16,1-1-96-16,1-1-16 0,0-1-576 0,1 2-112 16,0 3-32-16,3-1 0 0,-2-1-224 0,1 0-48 15,-2-1-16-15,0-1 0 0,3-1-112 0,0-1-32 16,-4-9 0-16,2 13 0 0,1-1-80 0,1-2-128 16,-4-10 176-16,3 10-176 0,-3-10 160 0,6 8-160 15,-6-8 128-15,0 0-128 0,0 0 0 0,0 0 128 16,0 0-128-16,0 0 0 0,0 0-144 0,0 0-112 15,0 0-32-15,5-7 0 16,-5 7-672-16,6-4-128 0,-6 4-16 0,4-8-7888 16,-1-1-1568-16</inkml:trace>
  <inkml:trace contextRef="#ctx0" brushRef="#br0" timeOffset="137529.07">24681 5613 13823 0,'0'0'1216'0,"0"0"-960"16,0 0-256-16,0 0 0 0,3-6 1264 0,-3 6 208 15,0 0 32-15,0 0 16 0,0 0-64 0,0 0-16 16,0 0 0-16,7 11 0 0,-3 0-208 0,-1 3-32 15,0 3-16-15,2 5 0 0,-3 4-368 0,-1 3-80 16,0 2-16-16,0 1 0 0,1-1-240 0,-1 1-48 16,-2 4-16-16,1 3 0 0,2 0-128 0,0 1-32 15,-2 1 0-15,1-5 0 0,1-2-256 0,1-2 160 16,-2-3-160-16,3-5 128 0,-1-2-128 0,0-3 0 0,2-3 0 0,-2-2 128 16,1-4-128-16,-4-10 0 0,0 0 0 0,0 0 128 31,8 7-512-31,-8-7-128 0,0 0 0 0,8-8-16 15,-2-2-1424-15,-4-1-288 0,2-1-48 0,-3 0-9760 0</inkml:trace>
  <inkml:trace contextRef="#ctx0" brushRef="#br0" timeOffset="137718.13">24599 6080 17503 0,'0'0'1552'0,"0"0"-1232"0,0 0-320 0,9-2 0 16,-1-2 1600-16,1 1 272 0,0-1 48 0,2 0 16 15,-1 1-1008-15,1 1-208 0,0 0-32 0,2-3-16 0,-1-1 32 0,0-1 0 16,-1 1 0-16,1 2 0 0,-3 1-400 0,1-2-80 16,-1-2-16-16,0 3 0 0,-9 4-208 0,11 0 0 15,-5-3 0-15,-6 3-160 16,10-2-1968-16,-10 2-400 0</inkml:trace>
  <inkml:trace contextRef="#ctx0" brushRef="#br0" timeOffset="137936.04">24884 5920 18431 0,'-6'10'816'0,"6"-10"160"0,-4 10-784 0,3 3-192 0,1 5 0 16,0 1 0-16,-1-1 1712 0,3 2 288 15,3 0 64-15,1 2 16 0,0 3-1056 0,0-3-224 0,5-3-32 0,-2 1-16 16,1-2-416-16,-2 0-80 0,0 1 0 0,0-4-16 15,0 0-112-15,-2 3-128 0,-1-6 176 0,-2 1-176 32,2 1-352-32,2-5-176 0,-7-9-48 0,4 8-12096 0</inkml:trace>
  <inkml:trace contextRef="#ctx0" brushRef="#br0" timeOffset="138178.91">25070 6017 19343 0,'-17'11'1728'0,"4"-1"-1392"15,-4 2-336-15,-1 6 0 0,-1 3 1936 0,3 4 320 16,2 2 64-16,0 5 16 0,-5 0-1520 0,1 0-304 16,2-1-64-16,3 4-16 0,-2 6 432 0,1-4 96 15,3 1 0-15,5-3 16 0,-2-1-528 0,3-2-96 16,-1 1-32-16,5-7 0 0,1-2-320 0,1-1 0 15,0 1 0-15,3-1-192 16,-2-1-1488-16,1-1-304 0,0-5-64 0,0-5-10880 0</inkml:trace>
  <inkml:trace contextRef="#ctx0" brushRef="#br0" timeOffset="138424.51">24383 5916 39039 0,'0'0'1728'0,"-10"0"368"0,3 1-1680 0,-2-2-416 0,4-2 0 0,5 3 0 15,-8 3 0-15,1 0 0 0,7-3 128 0,-8 3-128 16,8-3 0-16,0 0 0 0,0 0-192 0,0 0 192 15,0 0 0-15,-5 9 0 0,5-9 0 0,-1 12 192 16,3 3-2496-16,1-1-512 0,-1 0-80 0</inkml:trace>
  <inkml:trace contextRef="#ctx0" brushRef="#br0" timeOffset="138553.67">24061 6038 37775 0,'-20'4'3360'0,"-1"-1"-2688"16,5 0-544-16,1 2-11296 16,6 4-2272-16</inkml:trace>
  <inkml:trace contextRef="#ctx0" brushRef="#br1" timeOffset="157332.97">19258 14254 11807 0,'0'0'512'0,"0"0"128"0,0 0-512 0,0 0-128 0,0 0 0 0,0 0 0 15,0 0 816-15,0 0 144 0,0 0 16 0,0 0 16 0,-4-9-208 0,2 1-32 16,2 8-16-16,0 0 0 16,-3-8-192-16,3 8-32 0,-1-8-16 0,1 8 0 0,0 0-48 0,0 0 0 15,-1-10 0-15,1 3 0 0,0 7 96 0,0 0 16 16,0 0 0-16,0 0 0 0,2-8-16 0,-2 8 0 16,0 0 0-16,0 0 0 0,6-9-176 0,1 2-48 15,-3 2 0-15,-4 5 0 0,8-4-128 0,0 2-48 16,-8 2 0-16,11-2 0 0,-1 1-144 0,0 1 0 15,1 1 144-15,-2-1-144 0,1-1 0 0,1 1 128 16,-2 0-128-16,1 1 0 0,1 3 128 0,-4 0-128 16,-7-4 128-16,10 6-128 0,-4 2 0 0,1 0 0 15,-2-2 0-15,-3 2 0 0,-2 1 0 0,-2 1 0 16,0 0 0-16,-3 0 0 0,1-2 0 0,-2 1 0 16,0-1 0-16,-2-2 0 0,-1 2 160 0,0-1-32 15,1-1-128-15,0 0 192 0,-2-2 272 0,1 0 48 0,-1-4 16 0,0 1 0 16,2 0-64-16,-3 1-16 0,0-4 0 0,2 2 0 15,-1-1-32-15,2 1-16 0,8 0 0 0,-7-3 0 16,1-3 48-16,-1-1 0 0,7 7 0 0,-3-9 0 16,1-2 48-16,2 3 16 0,0 8 0 0,4-9 0 15,1 0-256-15,0-1-64 0,2 0 0 0,1 3 0 16,-2 1-192-16,4 2 0 0,-1-1 128 0,2 3-128 16,0-2 0-16,-1 1 0 0,1 2 0 0,0 1 0 15,1 3 0-15,-2-1 0 0,1 1-128 0,1 0 128 16,-1 2 0-16,1 0-128 0,-1 0 128 0,0 1 0 15,-3 1-160-15,-1 2 160 0,-2 1-128 0,-2-1 128 16,-3-9 0-16,1 14 0 0,-2 2 0 0,-2-3-128 16,3-13 128-16,-8 11 0 0,-1 3 0 0,0-3 0 0,1-4 0 0,-3-1 0 15,0-2 0-15,1 1 0 0,-5-3 0 0,2 1 0 16,-1-1 0-16,1-2 128 0,0-1-128 0,-1-1 176 16,2-1-176-16,-1-2 192 0,2 1 0 0,1-3 16 15,0-2 0-15,1 1 0 0,2-1 48 0,1-1 16 16,2-2 0-16,2 2 0 0,2 1 0 0,1-1 0 15,1-1 0-15,1 1 0 0,3 0-80 0,0 1-32 16,3 0 0-16,1 1 0 0,0 1-160 0,2 1 0 16,-2 0 0-16,3 2 0 0,0 1 0 0,2 0 0 15,-1 1 0-15,1 2 0 0,2 2 0 0,-1 1 0 16,0-1-144-16,-1 1 144 0,-1 3 0 0,0-1 0 16,-2 3-128-16,-3-2 128 0,-2 2 0 0,-1 0-192 15,-6-8 192-15,0 12-160 0,-2-1 160 0,-2-2-128 0,4-9 128 16,-7 7-128-16,-2 3 128 0,-2-1 0 0,0 0 0 0,-1-4 0 15,0-1 0-15,-3-1 0 0,0-3 0 0,1 0 0 16,-2 0 0-16,1-1 144 0,0-2-144 0,2-1 0 16,0 1 192-16,1-1-192 0,2-3 192 0,-1 2-192 15,1 1 256-15,1-2-64 0,2-3-16 0,1 1 0 16,2-1-16-16,3 2 0 0,1 7 0 0,1-9 0 16,1-4-32-16,2 2 0 0,4 0 0 0,0 1 0 15,2 1-128-15,0 1 0 0,2 1 0 0,1 1 128 16,0 2-128-16,2 0 0 0,1 2 0 0,0 2 0 15,1 1 0-15,0 3 0 0,1 0-128 0,0 0 128 16,1 1 0-16,-3 0-176 0,-1 2 176 0,-4 2-128 16,-1-4 128-16,-3 3 0 0,-7-8 0 0,4 11-128 0,-4 0 128 0,-1-2 0 15,-6-2-144-15,0 0 144 0,-2-2 0 16,-2 1 0-16,-1-1 0 0,-2-1 0 0,-3-3 0 16,2 0 0-16,-3 0 0 0,0-1 0 0,2-1 0 0,-1-1 0 15,1-4 0-15,1 3 0 0,0-1 0 0,2 0 128 16,2-2-128-16,-1-1 0 0,1-1 160 0,2 1-160 15,0-1 192-15,4-1-192 0,4-1 240 0,-3 0-64 16,2 2-16-16,2 2 0 0,2 1-160 0,2-2 0 16,0-1 0-16,2 2 0 0,0-1 0 0,2 2 0 15,0 0 0-15,0 2 0 0,2 1 0 0,4 1 0 16,0 1 0-16,0 1 0 0,2 1 0 0,-1 2 0 16,0 2 0-16,1 1 0 0,-1 3 0 0,-1 0 0 15,-1-1 0-15,-2 2 0 0,-2 1 0 0,-2 0 0 16,-4 1 0-16,-2-2 0 0,-2 2 0 0,-2-1 0 15,-2-1 0-15,-3-1 0 0,-1-1 0 0,-3-1 0 0,1-2 0 0,-1-1 0 16,0 1 0-16,-3-3 0 0,0-2 0 0,-5 0 0 16,4 0 144-16,0-2-144 0,2-4 160 0,5 1-160 15,0 1 0-15,1-1 0 0,-1-1 0 0,1 0-160 16,-2-2 160-16,4-1 0 0,-1 3 0 0,3-2 0 16,0 0 0-16,4 0 0 0,0-1 0 0,3 1 0 15,1 1 784-15,1 0 192 0,2-1 48 0,1 3 0 16,1 0-832-16,3 2-192 0,-2 0 0 0,2 1 0 31,1 0-768-31,1 1-208 0,2 2-48 0,-1 2 0 0,0 0 832 0,1 1 192 0,-1 1 0 0,1 0 0 16,-1 2 0-16,-1 1 0 0,-1-1 0 0,-4 1 0 15,-1 1 0-15,-4 1 0 0,-3-2 0 0,-2-1 0 16,-1-2 0-16,-1 2 0 0,-3 0 0 0,-1-1 0 16,-3-1 0-16,-1-2 0 0,-1-2 0 0,-10 3 0 0,2-1 336 0,10-3 112 15,0-1 32-15,-2 0 0 0,1 0-352 0,1-1-128 16,-1-1 0-16,1-1 144 0,1-2-16 0,-7-5-128 15,3-1 192-15,2 3-64 0,4-3 32 0,2 1 0 16,1-1 0-16,4 4 0 0,1 2 48 0,2-2 16 16,0-1 0-16,2 1 0 0,2-1-224 0,1-1 0 15,0 1 0-15,1 1 0 0,2-1 0 0,2-2 0 16,2 5 0-16,1-1 0 0,4 2 0 0,0 0 0 16,4 3 0-16,-2 2 0 0,1 2 0 0,0 0 0 15,-2 1 0-15,-1 2 0 0,-4 0 0 0,-3 2 0 16,-4 0 0-16,0 1 0 0,-5-1 0 0,-3 2 0 15,-2 1 0-15,-6 6 0 0,-4-6 0 0,3-3-208 0,-1-2 32 16,-4 1 16-16,-1-2 160 0,-1 1 0 16,-1-3 0-16,0 1 0 0,-2 0 0 0,-12 2 0 0,6 0 0 0,3-4 0 15,4-4 0-15,1 0 0 0,1-2 0 0,1-1 128 16,1-4-128-16,4 0 0 0,-1-1 128 0,2 2-128 16,1-1 128-16,4 0-128 0,-1-1 128 0,3 1-128 15,2-2 128-15,3 2-128 0,-2 0 160 0,5-1-160 16,2-1 144-16,-1 2-144 0,3 0 128 0,3 1-128 15,0 1 0-15,1 1 0 0,1 1 0 0,1 1 0 16,2 4 0-16,-6 1 0 0,4 1 0 0,0-1 0 16,2 4 0-16,1 2 0 0,-5 0 0 0,2 1 0 15,-1 1 0-15,10 7-176 0,-8 0 176 0,-8-3-128 16,-3-2 128-16,-3 0 0 0,-3 0 0 0,-1-11 0 0,-3 12 0 16,0-4 0-16,-6-3 0 0,1 3 0 0,-4-2 0 15,-1-2 0-15,-3-2 0 0,-1-2 0 0,-1-2 0 0,-2 0 128 16,3 0-128-16,0-3 128 0,2 0-128 0,1-1 176 15,0 1-176-15,3-1 192 0,-1-3-192 0,4 4 0 16,0-1 0-16,1 2 128 0,7 4-128 0,0 0-256 16,-6-4 64-16,6 4-13616 15,0 0-2720-15</inkml:trace>
  <inkml:trace contextRef="#ctx0" brushRef="#br1" timeOffset="159183.12">18695 14032 3679 0,'0'0'160'0,"0"0"32"0,0 0-192 0,0 0 0 0,-5-2 0 0,5 2 0 16,0 0 2064-16,0 0 368 0,-9 1 80 0,9-1 16 15,0 0-1216-15,0 0-240 0,-7-3-48 0,7 3-16 16,0 0-240-16,-6-3-32 0,6 3-16 0,-8 0 0 16,8 0-112-16,0 0-32 0,-8-3 0 0,8 3 0 15,0 0-192-15,0 0-32 0,0 0-16 0,0 0 0 0,0 0 112 0,0 0 32 16,0 0 0-16,0 0 0 0,0 0-32 15,0 0 0-15,0 0 0 0,0 0 0 0,0 0-96 0,0 0-32 16,0 0 0-16,0 0 0 0,0 0-64 0,10 1-32 16,-10-1 0-16,12 0 0 0,-3 2-32 0,0 1-16 15,-9-3 0-15,9 4 0 0,0-3-32 0,1 1 0 16,-2 1 0-16,2 2 0 0,0-5 48 0,0 2 16 16,-1 1 0-16,-1 1 0 0,1-2 80 0,0 1 16 15,0-2 0-15,2 0 0 0,-1 5-16 0,0-3 0 16,1-1 0-16,-3 2 0 0,2-1-96 0,2 0 0 15,-1 2-16-15,1-2 0 0,1 0-48 0,0 2 0 16,2-3 0-16,1 1 0 0,-2 1 0 0,2 1-128 0,2-3 192 16,2 0-64-16,2 3 64 0,-1 1 0 0,0 0 0 0,2-1 0 15,1 2-64-15,-1 1-128 0,-1 0 192 16,1 1-64-16,0-1-128 0,-1 0 192 0,-2-3-192 16,-1 3 192-16,-2 1-192 0,1-2 128 0,1 0-128 0,-3 1 128 15,2-1-128-15,0 1 128 0,1 0-128 0,0-1 128 16,-2-1-128-16,0 3 160 0,2-2-160 0,-3 3 160 15,-3-1-160-15,2 0 0 0,0 0 144 0,0 1-144 16,-1 2 0-16,-3 0 0 0,1-1 0 0,2-1 128 16,-1-3-128-16,0 3 0 0,2-1 0 0,-5-1 0 15,-1-2 0-15,0 3 128 0,-1 0-128 0,-1 0 0 16,-1-5 0-16,-6-4 0 0,7 3 0 0,-7-3 128 16,6 6-128-16,-6-6 0 0,0 0 128 0,0 0-128 15,7 7 128-15,-7-7-128 0,0 0 128 0,0 0-128 0,0 0 0 0,0 0 0 16,0 0 0-16,0 0 0 15,0 0-288-15,5-6-128 0,0-1-32 0,-5 7 0 16,0 0-1392-16,0 0-272 0,-5-8-64 0,0 1-6752 16,-2 2-1344-16</inkml:trace>
  <inkml:trace contextRef="#ctx0" brushRef="#br1" timeOffset="159803.67">18863 14074 11231 0,'0'0'496'0,"0"0"96"0,0 0-464 0,0 0-128 0,0 0 0 0,0 0 0 15,0 0 688-15,0 0 112 0,0 0 32 0,0 0 0 16,0 0-304-16,0 0-48 0,6-6-16 0,-6 6 0 16,0 0 112-16,9-2 0 0,-2 0 16 0,0-1 0 15,-7 3-80-15,10-1 0 0,-1 2-16 0,1 2 0 16,-2-1-112-16,2 0 0 0,2-1-16 0,-1 0 0 0,3 4-48 0,1-2-16 15,1-1 0-15,2 3 0 0,-1 1 16 0,1 2 0 16,0-2 0-16,3 2 0 0,1-1-48 0,-1 2 0 16,1 0 0-16,0 0 0 0,-1-1 96 0,-3 0 16 15,-1 2 0-15,-1-1 0 0,0 1-32 0,-1-1 0 16,0-2 0-16,0 2 0 0,-2 2-176 0,1 1-48 16,-1-1 0-16,2 0 0 0,-1 0-128 0,1 0 0 15,2 5 0-15,-1-2 0 0,2-1 192 0,0 1-32 16,3 5-16-16,-6-4 0 0,-4-3 112 0,2-1 32 15,1 1 0-15,2 4 0 0,-1 1-32 0,0 1 0 16,-1-1 0-16,-1 1 0 0,1 0-64 0,0-1-32 16,-3 2 0-16,2-4 0 0,-1 0 32 0,0-2 16 0,-3 0 0 15,0 1 0-15,-1-3-32 0,1-1-16 16,1-4 0-16,-3 2 0 0,2 1-160 0,-4 0 192 0,2-2-192 0,-2-2 192 16,-5-5-192-16,7 8 0 0,-3-2 144 0,-4-6-144 15,0 0 0-15,0 0 144 0,6 8-144 0,-6-8 0 16,0 0 128-16,0 0-128 0,0 0 0 0,0 0 0 31,0 0-384-31,0 0-128 0,0 0-16 0,0 0-16 16,0 0-1504-16,-8-5-320 0,0-1-48 0</inkml:trace>
  <inkml:trace contextRef="#ctx0" brushRef="#br1" timeOffset="160801.48">19076 14185 7359 0,'0'0'320'0,"0"0"80"0,0 0-400 0,0 0 0 16,0 0 0-16,0 0 0 0,-6-5 1232 0,6 5 176 16,-6-5 16-16,6 5 16 0,0 0-784 0,0 0-144 15,-2-7-48-15,2 7 0 0,0 0 48 0,0 0 16 16,0 0 0-16,0 0 0 0,0 0-176 0,9-1-32 16,1 2-16-16,0 0 0 0,-10-1 0 0,12 2 0 0,4 3 0 0,-1-1 0 15,-1 1 64-15,3 0 16 0,1 1 0 0,0 0 0 16,3 4-32-16,0 0 0 0,1-1 0 0,0 2 0 15,1 4 160-15,1 1 48 0,1 0 0 0,3 2 0 16,2 0-144-16,0 2-32 0,1-1 0 0,-1 2 0 16,-3-1 64-16,2 1 16 0,0-1 0 0,-1 5 0 15,0 1-96-15,-4-2-32 0,-3-2 0 0,-4 0 0 16,0-1 0-16,-2-1 0 0,0-4 0 0,-2 0 0 16,-3-3-48-16,1-1-16 0,0 0 0 0,-2-1 0 15,1-1-16-15,0 0 0 0,-1 0 0 0,1 0 0 16,-1 3 0-16,-1-3 0 0,-2-3 0 0,1-1 0 15,0 1-256-15,1-1 128 0,-2 0-128 0,0-2 0 0,-6-4 176 16,0 0-176-16,7 6 160 0,-7-6-160 0,0 0 192 0,0 0-64 16,0 0-128-16,0 0 192 0,0 0-192 0,0-7 176 15,-2-2-176-15,-3 3 160 0,0 0-288 0,-2 0-64 16,-3-3-16-16,0 0 0 16,0 0-416-16,-3 0-80 0,0 1 0 0,-2-2-16 15,-2-2-432-15,0-2-96 0,-1-1-16 0,-2 2 0 16,-1 0-368-16,-1-3-80 0,-2-1-16 0,0 0 0 15,-5 0-160-15,3 0-32 0,1-1-16 0,-1 4 0 16,-1-3 720-16,0 0 128 0,0 2 48 0,1 0 0 0,1 3 784 0,3-2 256 16,1-3 0-16,4 4-160 0,0 4 320 0,3 1 64 15,0-4 16-15,3 1 0 0,1 3 336 0,1 2 80 16,2 2 16-16,3-2 0 0,-4 0-96 0,4 0-32 16,4 6 0-16,0 0 0 0,-4-6-112 0,-2 1-32 0,2-1 0 0,4 6 0 15,0 0-64-15,-6-7-16 0,3-1 0 0,3 8 0 16,0 0-80-16,0 0-32 0,-6-4 0 0,6 4 0 15,-3-7 80-15,3 7 16 0,0 0 0 0,0 0 0 16,0 0 80-16,0 0 0 0,0 0 16 0,0 0 0 16,0 0-32-16,0 0-16 0,9-1 0 0,0 4 0 15,2 2 64-15,0 1 16 0,2 1 0 0,2 2 0 16,2 1 16-16,1 3 0 0,1 3 0 0,4-1 0 16,5-1 16-16,3 1 16 0,0 0 0 0,1 3 0 15,0 2 128-15,0 1 32 0,1-1 0 0,0 2 0 16,-2 1-64-16,-4-1 0 0,0 0 0 0,-2-2 0 15,-2-2-176-15,1 0-32 0,-3 2-16 0,2-2 0 16,-1-2-80-16,0 1-16 0,-2-1 0 0,-1 2 0 0,-1-3 704 0,-1 2 128 16,-1-1 16-16,-3 0 16 15,-2-2-1648-15,-1-1-336 0,-3-2-64 0,0-1-16 0,-1-1 816 16,-2 1 128-16,0 0 0 0,0-4 128 0,-4-6-288 0,4 8-48 16,-2-4-16-16,-2-4 0 0,2 11 432 0,-2-11 96 15,0 0 16-15,0 0 0 0,0 8-320 0,0-8 160 16,0 0-160-16,0 0 128 0,0 0-272 0,0 0-64 15,-8 3-16-15,0-4 0 16,2-2-832-16,-2-3-160 0,-1-3-48 0,-1 2-7440 16,-1-2-1472-16</inkml:trace>
  <inkml:trace contextRef="#ctx0" brushRef="#br1" timeOffset="161359.64">18956 14146 6447 0,'0'0'576'0,"1"-5"-576"16,-1 5 0-16,0 0 0 0,2-6 1216 0,-2 6 144 16,2-5 32-16,-2 5 0 0,0 0-528 0,0 0-96 15,9-3-32-15,0 3 0 0,-1 2-48 0,0 0-16 16,1-1 0-16,2 2 0 0,0 0-48 0,1 1-16 15,1 0 0-15,5 2 0 0,4-1 16 0,0 3 0 16,3 1 0-16,1 3 0 0,2 2-48 0,1 1 0 16,-2 0 0-16,2 1 0 0,-2 3-64 0,4 4 0 15,3 2-16-15,2 1 0 0,3-3 64 0,0 1 16 16,-2 0 0-16,-1 3 0 0,-2 1-80 0,-2 0-16 16,-1-1 0-16,-4-2 0 0,-5 2-80 0,-2-3-16 15,-1 0 0-15,-2-2 0 0,-2 1-96 0,-2-1-32 0,-2-1 0 0,0-1 0 16,0-1-112-16,-3-2-16 0,0 1-128 0,-1-3 192 15,1 1-192-15,-2-2 128 0,-1-2-128 0,0 0 0 16,-2 0 128-16,1-2-128 0,-1-1 0 0,1 1 144 16,-4-1-144-16,0 0 0 0,0-9 144 0,0 7-144 15,0-7 0-15,0 0 0 0,-1 9-160 0,1-9 160 32,0 0-1136-32,0 0-112 0,0 0-32 0,0 0-11440 0</inkml:trace>
  <inkml:trace contextRef="#ctx0" brushRef="#br1" timeOffset="161871.37">19115 14146 10127 0,'0'0'896'0,"0"0"-704"15,0 0-192-15,0 0 0 0,-4-9 848 0,4 9 144 16,0-6 32-16,0 6 0 0,0 0-272 0,0 0-48 16,8-2-16-16,0 2 0 0,2 1-128 0,-1 1-32 15,1 1 0-15,3 3 0 0,0-2 32 0,2 3 0 0,0 1 0 0,3 1 0 16,-2 0-224-16,2 1-32 0,-1 1-16 0,2 1 0 15,0-1 48-15,3 1 16 0,1 0 0 0,2 3 0 16,3 1 32-16,-1 3 0 0,4-1 0 0,0 1 0 16,-2 0-32-16,3 1 0 0,4-1 0 0,-6 3 0 15,1 2 32-15,-4 0 0 0,-2 0 0 0,-1 0 0 16,-4 1-96-16,1-1-16 0,1-2 0 0,-1 0 0 16,1 0-96-16,0 1-32 0,0-1 0 0,0 1 0 15,0 0-16-15,-2 1-128 0,-1 0 192 0,-1-1-64 16,2-2 16-16,-4 0 0 0,-1 0 0 0,0 0 0 15,0 1-16-15,1 0 0 0,-3-1 0 0,-1 0 0 16,-1 0-128-16,0 0 0 0,-1-3 144 0,0-1-144 0,-4-3 128 16,1-1-128-16,0 3 128 0,-4-4-128 0,1-1 128 15,-1-1-128-15,-3-10 160 0,2 10-160 0,-2-1-208 16,0 0-144-16,0-9-32 0,-1 10 0 16,1-10-736-16,-3 11-160 0,3-11-16 0</inkml:trace>
  <inkml:trace contextRef="#ctx0" brushRef="#br1" timeOffset="162302.18">19658 14605 4607 0,'16'6'400'0,"-5"4"-400"0,1 1 0 0,4 1 0 16,0 2 1872-16,2 0 304 0,-2 0 48 0,2 6 16 15,3 0-1104-15,-1 3-224 0,3 0-32 0,0-1-16 16,1 0 96-16,1 1 0 0,0 4 16 0,-1-1 0 16,-1 0-240-16,-2 2-48 0,1 0-16 0,0 1 0 15,0-3-176-15,0 1-48 0,-1-3 0 0,-3 0 0 16,0-1-160-16,1 2-32 0,-3-1-16 0,-1 1 0 0,1-2-112 0,-2 0-128 16,-3 0 176-16,-2-7-176 0,0 0 0 0,0 2-144 15,0-2-16-15,1 6 0 0,-1-3 352 0,-3-1 80 16,-1-2 16-16,-3-5 0 0,-1 0-464 0,2 0-80 15,-2-1-32-15,0 3 0 16,-1-1-672-16,-1-3-128 0,0 0-16 0,1-9-8432 0</inkml:trace>
  <inkml:trace contextRef="#ctx0" brushRef="#br1" timeOffset="162676.35">19926 14910 5519 0,'0'0'240'0,"9"2"64"0,0 2-304 0,1-1 0 0,-1 1 0 0,2 3 0 15,0 4 2160-15,2 2 368 0,1 2 80 0,0 0 16 16,0 3-1456-16,2 2-272 0,0 1-64 0,0 0-16 16,-2-1-128-16,0 2-32 0,1 0 0 0,-1 2 0 15,0-1-16-15,-3 3 0 0,1-1 0 0,-1 2 0 16,0-3-256-16,-3 2-48 0,0-1-16 0,-4-1 0 0,1-2-144 0,-1 0-48 16,0-2 0-16,-3-2 0 0,2 0-128 0,-1-3 192 15,0-3-192-15,-1 0 192 0,-1 1-64 0,-1-2-128 16,0-2 192-16,1 1-64 0,0-1-128 0,0-9 0 15,-1 10 0-15,1-10 0 16,0 0-576-16,0 0-208 0,1 9-48 0,-1-9-9440 0</inkml:trace>
  <inkml:trace contextRef="#ctx0" brushRef="#br1" timeOffset="163075.63">19947 14951 6447 0,'0'0'272'0,"0"0"80"0,0 0-352 0,11 8 0 0,-1-1 0 0,1 1 0 15,0 2 1936-15,0 0 320 0,-1 3 64 0,3 2 16 16,1-2-1088-16,2 2-224 0,1 3-32 0,2 1-16 16,-3-1-304-16,1 3-64 0,2 1-16 0,-2 4 0 15,1 2-16-15,-1 2-16 0,1 0 0 0,0 0 0 16,-2 4-176-16,0 1-48 0,-2-1 0 0,-1-1 0 0,-3-3-160 0,0-1-48 16,-1-1 0-16,1-3 0 0,-4-1-128 15,1-2 160-15,-2 0-160 0,0-1 160 0,-2 1-160 0,2-1 192 16,-2-2-192-16,-1-2 192 0,-1-3-192 0,0 2 160 15,-1-1-160-15,0 0 160 0,0-3-160 0,0-2 0 16,0-2 0-16,0 2 0 0,-1 0-192 0,0-1-128 16,1-9-32-16,0 0 0 15,0 9-1792-15,0-9-352 0</inkml:trace>
  <inkml:trace contextRef="#ctx0" brushRef="#br1" timeOffset="163481.14">20046 15136 1839 0,'0'0'160'0,"0"0"-160"0,8 5 0 0,0 0 0 16,2 4 2432-16,0-1 464 0,-2 0 96 0,2 3 16 15,2 1-1552-15,-1 4-304 0,0 1-64 0,1 3-16 16,1-2-256-16,-1 5-48 0,0 3-16 0,3 2 0 0,-1 2-96 0,0-2-16 16,2 1 0-16,-1 3 0 0,2 1-48 0,-1 1-16 15,1-1 0-15,-2 0 0 0,-1 0-256 0,0 0-48 16,-3 0-16-16,-3-1 0 0,-1-4-64 0,-3 0-32 15,3 0 0-15,-3 0 0 0,-3-1-32 0,2-1 0 16,0-3 0-16,-2-8 0 0,0 1 368 0,0-1 64 16,0-1 16-16,0 8 0 0,-1-3-752 0,0-3-144 15,4-2-16-15,-3-2-16 0,1-2 144 0,-1 0 16 16,0-1 16-16,3 2 0 16,1 0-1488-16,-3-2-288 0,-2-9-64 0</inkml:trace>
  <inkml:trace contextRef="#ctx0" brushRef="#br1" timeOffset="163939.37">20083 15270 10943 0,'0'0'480'0,"0"0"96"16,0 0-448-16,10 3-128 0,-1-1 0 0,2 2 0 15,-2 3 1168-15,2 3 224 0,1 0 32 0,1 3 16 0,-2 2-224 0,2 3-64 16,2 3 0-16,-2 2 0 0,-1 1-384 0,2 0-64 15,-2 0-32-15,-2-4 0 0,0 1-256 0,1 4-48 16,0 0-16-16,0 2 0 0,1 4 544 0,-2 0 96 16,1 2 32-16,0 0 0 0,-1 1-832 0,1 0-192 15,-2 1 0-15,-3-1 0 0,3-1 864 0,-2-1 128 16,-1-1 32-16,2-3 0 0,0 0-832 0,-3-2-192 16,-1 0 0-16,-1-2 0 0,0-1 0 0,1-1 0 15,-3-1 0-15,-1-5 0 0,-1 0 0 0,-3-2 0 16,3 1 0-16,-1-2 0 0,-1-1 0 0,-1-1 0 15,2-3 0-15,-3 3 0 16,-1-3-768-16,2 0-208 0,4-8-48 0,0 0 0 16,-10 1-1632-16,10-1-336 0,-12-8-64 0,2 1-16 0</inkml:trace>
  <inkml:trace contextRef="#ctx0" brushRef="#br1" timeOffset="165688.29">19779 14981 8287 0,'0'0'736'0,"0"0"-592"0,0 0-144 0,0 0 0 16,0 0 1152-16,0 0 192 0,0 0 32 0,0 0 16 15,0 0-480-15,0 0-80 0,0 0-32 0,0 0 0 16,0 0-192-16,0 0-32 0,0 0-16 0,0 0 0 16,9 0-64-16,0 3-16 0,-9-3 0 0,11 3 0 15,0 2 32-15,2 3 16 0,-3-1 0 0,5 2 0 16,0 0-64-16,2 2-16 0,1 3 0 0,2 0 0 16,0-2 0-16,2 5-16 0,0 2 0 0,0 1 0 15,1 0-64-15,-3 2-16 0,1-3 0 0,0 4 0 0,-6 2-32 0,2-2-16 16,-2 0 0-16,-5-4 0 0,0 1-176 0,0 4-128 15,0-1 144-15,1 1-144 0,-2 0 0 0,1 0 0 16,0-1 0-16,1 0 0 0,-2-1 0 0,1 0 0 16,1-2 0-16,-2 3 0 0,1 0 912 0,0 1 96 15,-2-1 16-15,2 0 0 0,-3 0-832 0,2 1-192 16,-4-1 0-16,2 1 0 0,-1-2 0 0,0-1 0 16,0 0 0-16,-2-1 0 0,0-1 0 0,1-2 0 15,-1 0 0-15,-1-2 0 0,1-1 0 0,-2 1 0 16,0-1 0-16,1-2 0 0,-2-1 0 0,-1 0 0 15,1 1 0-15,-1-2 0 0,-1-2 0 0,1 1 0 16,0-1 0-16,-1 1 0 0,-2-1 0 0,3-8 0 16,0 0 0-16,-3 7 0 0,0-1 0 0,3-6 0 15,0 0 0-15,0 0 0 0,0 0 864 0,0 0 128 16,0 0 32-16,0 0 0 0,-3-3-832 0,1-2-192 0,0 1 0 16,-3-1 0-16,1-3 0 0,2 0 0 0,1-1 0 0,0-1 0 15,-2 2 0-15,0-1 0 0,2 0 0 0,-1 0 0 16,0-2 0-16,0 1 0 0,-1-1 0 0,2 0 0 15,-4-2 0-15,1-1 0 0,0-2 0 0,2 0 0 16,-4-2 0-16,3 0 0 0,-2-3 0 0,3-1 0 16,-3 3 0-16,1-2 0 0,1-2 0 0,1 0 0 15,-2 2 0-15,-1 0 0 0,1 1 0 0,0 1 0 16,-1-2 0-16,-1 1 0 0,2 0 0 0,-3 0 0 16,1-1 0-16,-1 2 0 0,1-2 0 0,-2 0 0 15,0 0 0-15,1-1 0 0,-1 0 0 0,-1-1 0 16,0 1 0-16,-1 1 0 0,-2 0 0 0,1 1 0 15,-3 0 0-15,1 1 0 0,-2 0 0 0,0 1 0 0,0 1 0 16,-1 0 0-16,2 2 0 0,2 4 0 0,-4 1 0 0,1-2 0 16,0 2 0-16,0-1 0 0,3 3 0 0,-2-1 0 15,1 1 0-15,-3-2 0 0,5 1 0 0,4 1 0 16,-2 2 0-16,3 0 0 0,1-1 0 0,0 1 0 16,2 1 0-16,1 1 0 0,-4 0 0 0,6 4 0 15,-2-5 0-15,2 5 0 0,0 0 0 0,0 0 0 16,6-3 0-16,-2 1 0 0,3 2 0 0,0 1 0 15,0 0 0-15,1 2 0 16,-1-1-768-16,1 4-208 0,0-2-48 0,-1 4 0 0,0 1 832 0,4 3 192 16,6 1 0-16,-1 4 0 0,-1 1 0 0,2 3 0 15,-2 3 0-15,2 3 0 0,0 1 0 0,1 1 0 16,-2 3 0-16,-1 1 0 0,-2 0 0 0,0 0 0 16,-1-1 0-16,-2-1 0 0,-2-1 0 0,0-1 0 0,-2-3 0 0,1 3 0 15,-2 0 0-15,1-2 0 0,-1 2 0 0,1-2 0 16,-1-3 768-16,0 2 208 0,-1-1 48 0,-3-1 0 15,2-1-832-15,-2-1-192 0,0-2 0 0,0-1 0 16,-1 0 0-16,0-4 0 0,0-2 0 0,1 0 0 16,0-1 0-16,0 1 0 0,0-2 0 0,0-6 0 15,2 1 0-15,-2-1 0 0,-1-5 0 0,0 0 0 16,0 0 0-16,0 0 0 0,0 0 0 0,0 0 0 16,0 0 864-16,0 0 128 0,0 0 32 0,0 0 0 15,3-4-832-15,0-2-192 0,1 1 0 0,-2-2 0 16,0 0 0-16,-2 0 0 0,-2-1 0 0,1 0 0 15,0 1 0-15,-1-1 0 0,0 0 0 0,-1-1 0 16,3 9-2416-16,-2-6-528 16,-3-4-96-16,5 10-32 0</inkml:trace>
  <inkml:trace contextRef="#ctx0" brushRef="#br1" timeOffset="168803.5">20654 16157 9215 0,'0'0'816'0,"0"0"-656"0,0 0-160 0,0 0 0 16,5 8 992-16,-5-8 160 0,0 0 48 0,0 0 0 15,0 0-80-15,0 0-16 0,0 0 0 0,4 6 0 16,-4-6 80-16,0 0 16 0,0 0 0 0,0 0 0 16,2 7-128-16,-2-7-32 0,0 0 0 0,0 0 0 15,0 0-112-15,0 0-32 0,0 0 0 0,0 0 0 16,0 0-80-16,0 0-32 0,0 6 0 0,0-6 0 15,0 0-144-15,0 0-48 0,0 0 0 0,0 0 0 16,0 0-128-16,0 0-16 0,0 0-16 0,-7-2 0 16,-1-2-64-16,8 4-16 0,-8-6 0 0,2 1 0 0,6 5-80 0,-7-5-16 15,7 5 0-15,-8-2 0 0,-3-2-64 0,4-1-32 16,-1 3 0-16,1-2 0 0,1-1 0 0,-1 2 0 16,-3 0 0-16,2 1 0 0,1-1-160 0,-1 1 192 15,0 0-192-15,0-1 192 0,-2-2-192 0,1 3 160 16,9 2-160-16,-8 0 160 0,-2-1-160 0,1-2 160 15,0-2-160-15,0 3 160 0,9 2-160 0,-9-1 0 16,-4-1 0-16,3 2 128 0,2 1-128 0,-1 1 0 16,2 0 0-16,-2 2 0 0,0-3 0 0,1 2 0 15,8-3 128-15,-8 1-128 0,-1-2 0 0,1 2 128 16,8-1-128-16,-10 5 128 0,0-2-128 0,4 1 160 16,-2 2-160-16,1-1 160 0,7-5-160 0,-7 7 0 0,-1-1 0 15,2 1 128-15,0-1-128 0,1 1 0 0,0 4 0 0,1-2 0 16,4-9 0-16,-5 7 0 0,-1 1 128 0,1 1-128 15,2-3 0-15,3-6 160 0,-3 9-160 0,-3-1 160 16,3 2-160-16,1-1 192 0,2-9-192 0,-3 10 192 16,3 0-192-16,0 0 128 0,0-1-128 0,1-1 128 15,-1-8-128-15,4 9 192 0,-1 1-192 0,3-2 192 16,-2-1-192-16,1 1 160 0,3-2-160 0,-2 0 160 16,2 1-160-16,-1-2 160 0,-7-5-160 0,12 8 160 15,0 1-160-15,-2-1 160 0,1-3-160 0,1 3 160 16,1-6-160-16,-2 1 128 0,2 4-128 0,-1-4 128 15,1-1-128-15,0 1 0 0,-2-2 144 0,2 1-144 16,0 1 128-16,1 2-128 0,-1-5 128 0,0 3-128 16,-1-1 0-16,1 1 128 0,-1 0-128 0,1-1 0 0,0-1 0 15,-1 1 128-15,1-1-128 0,-1-1 0 0,-1 0 0 0,1 0 128 16,-1 0-128-16,0-1 0 0,-1-1 0 0,-2 0 144 16,2-1-144-16,0 1 0 0,-2 0 128 0,2 0-128 15,-10 2 0-15,9-3 0 0,0-4 128 0,0 4-128 16,0-1 0-16,-1 2 0 0,-1-4 144 0,-2 0-144 15,-5 6 0-15,8-8 144 0,-2 2-144 0,-1-2 0 16,0-2 0-16,-2 1 128 0,0 2-128 0,-3 7 0 16,3-11 0-16,2 1 128 0,-4 0-128 0,1-1 0 15,0 0 0-15,-1-1 128 0,-1 1-128 0,0 0 0 16,0-1 0-16,-1 2 128 0,-1 1-128 0,0 0 0 16,1-3 0-16,-4 1 0 0,1 1 0 0,1 4 0 0,3 6 0 15,-5-6 0-15,-5-7 0 0,2 3 0 0,0 2 0 16,-1 1 0-16,0-1 0 0,1-2 0 0,0-1 0 0,-2 3 0 15,1 4 0-15,-1-2 0 0,0 1 0 0,2-1 0 16,-3 1 0-16,1-1 0 0,0 1 0 0,-2-1 0 16,0 1 0-16,-1-1 0 0,2 0 0 0,-2 0 0 15,-2 1 0-15,1-1 0 0,0 1 0 0,0 0 0 16,-2 2 0-16,0 0 0 0,2-1 0 0,1 3 0 16,1-1 0-16,-1 1 0 0,-2 0 0 0,1 0 0 15,-2-1 0-15,3 1 0 0,0 1 0 0,1 1 0 16,0-1 0-16,1 1 0 0,0 0 0 0,1 0 0 15,0 1-128-15,0 0 128 0,0-1 0 0,1 2 0 16,1 0 0-16,-1 0 0 0,-1 1 0 0,2-1 0 16,-1 2 0-16,3 1 0 0,-4 0 0 0,1 0 0 15,1-3-128-15,2 2 128 0,-1 2 0 0,2 0 0 0,-3-3 0 16,2 3 0-16,0 1 0 0,0 0 0 0,1 1 0 0,0 1 0 16,1 1 0-16,1-1 0 0,2-1 0 0,0 0 0 15,-1 2 0-15,1-4 0 0,1-7 0 0,0 9 0 16,0-9 0-16,1 11 0 0,1-1 0 0,0 0 0 15,-2-10 0-15,3 12 0 0,1-1 0 0,1 0 0 16,-1-1 0-16,1 2 0 0,0 0 0 0,0-2 0 16,1-1 0-16,1 0 0 0,-1-1 0 0,2-1 0 15,-1 0 0-15,1-1 0 0,-1 1 0 0,2 1 0 16,-1-2 0-16,0 1 0 0,0-2 0 0,1 1 0 16,1 0 0-16,0 0 0 0,1-1 0 0,1 0 0 15,-3-2 0-15,2 1 0 0,2 0 0 0,0-2 0 16,-1 2 0-16,0 0 0 0,0-2 0 0,1-1 128 0,2 0-128 0,-1 1 0 15,-1 2 0-15,-1-4 0 0,-3 0 0 0,1 0 0 16,2 0 0-16,0 1 0 0,0-1 128 0,2 0-128 16,-5 0 0-16,5-1 0 0,0 1 0 0,-1 0 0 15,-1-4 0-15,1 3 0 0,-2-2 128 0,0 1-128 16,0-1 0-16,-1 2 0 0,0 0 0 0,1 0 0 16,-2-3 0-16,1 2 0 0,1-1 0 0,-3 0 0 15,-1 0 0-15,0-3 0 0,3 2 128 0,-5-2-128 16,0 0 0-16,1-2 0 0,-1-2 0 0,0 4 128 15,1-3-128-15,-3 2 0 0,-1-4 0 0,2 2 128 16,-2 1-128-16,0-2 0 0,-4-1 0 0,2 0 128 16,0-1-128-16,0-1 0 0,-1 1 0 0,-2-1 0 15,1 3 0-15,-1 0 0 0,1 2 0 0,-3-2 0 16,1-1 0-16,-2 0 0 0,0 1 0 0,-1 0 0 0,0-1 0 0,0 0 0 16,0-2 0-16,-1 2 0 0,-1 1 0 0,0 1 0 15,-1-1 0-15,1 1 0 0,-3 0 0 0,2 2 0 16,0-2 0-16,-2 2 0 0,-1 2 0 0,-1-1 0 15,-2 0 0-15,2 0 0 0,1 2 0 0,-1-1 0 16,-1 1 0-16,2 0 0 0,-2-1 0 0,0 2 0 16,2-1-144-16,-1-1 144 0,-3 2 0 0,2 0 0 15,0-1 0-15,-1 4 0 0,1-1 0 0,0 1 0 16,1 0 0-16,1 0 0 0,-1 0 0 0,2 1 0 16,1 1-144-16,-2 2 144 0,2-1 0 0,2 0 0 15,-2 0 0-15,1 1 0 0,1-1 0 0,-1 1 0 16,1-1-128-16,1 2 128 0,1 2 0 0,-1-2 0 15,0 2 0-15,1 0 0 0,1-1 0 0,-2 1 0 16,2 1-128-16,-2-1 128 0,0 0 0 0,3 1 0 0,-1-1 0 0,2 2 0 16,-1 0 0-16,0 0 0 0,2-1 0 0,1 1 0 15,-1 0 0-15,0 2 0 0,1 2 0 0,2-3 0 16,0-10 0-16,1 10 0 0,0 1 0 0,2 0 0 16,0-1 0-16,-2-1 0 0,-1-9-128 0,5 11 128 15,2 2 0-15,-3-1 0 0,1-2 0 0,1 2 0 16,0-1 0-16,1-1 0 0,0-1 0 0,1 0 0 15,-1-1 0-15,2 1 0 0,1 0 0 0,0-2 0 16,-2-1 0-16,1 0 0 0,0-2 0 0,1 0 0 16,1 2 0-16,0-3 0 0,-1 1 0 0,1-1 0 15,2 2 0-15,0-1 0 0,-1-2 0 0,0 0 0 0,-1-1 128 16,3 1-128-16,1 3 0 0,0-5 0 0,-3 0 0 16,2 0 0-16,2 0 0 0,-2-2 0 0,-2 0 0 15,0 1 0-15,1-1 0 0,-1 1 0 0,2 0 128 0,0 1-128 16,0 0 0-16,-1-1 0 0,1 0 0 0,0 0 0 15,-1 0 0-15,-2-1 0 0,0 1 0 0,0-1 0 16,0-1 0-16,-1 2 0 0,0-1 0 0,-1-1 0 16,-1-1 0-16,1 0 0 0,0 2 0 0,-9 2 0 15,11-2 0-15,-3-1 0 0,1 0 0 0,-1-1 0 16,-8 4 0-16,10-4 0 0,-3-3 0 0,-2 2 0 16,-5 5 0-16,7-8 0 0,-3-1 128 0,1 2-128 15,-1-2 0-15,-1 0 0 0,-3 9 128 0,4-10-128 16,-1 0 0-16,-2 0 0 0,0 0 0 0,-1 1 0 15,-1 0 0-15,-1-1 0 0,-1-2 0 0,-1 1 0 0,1 2 0 0,0 0 0 16,-2-1 0-16,1-2 0 0,-2-2 0 0,1 3 0 16,-1-1 0-16,1 3 0 0,-1 0 0 0,1 1 0 15,-1 0 0-15,1-1 0 0,1 0 0 0,-2 2 0 16,-1-1 0-16,1-3 0 0,-1 1 0 0,1 2 0 16,-2 0 0-16,0 1 0 0,-1-3 0 0,1 2 0 15,-1 3 0-15,0-1 0 0,-2-1 0 0,0 2 0 16,0 1 0-16,-2-2 0 0,1-1 0 0,-3 2 0 15,0-2 0-15,1 2 0 0,1-2 0 0,-2 3 0 16,1-2 0-16,-1 1 0 0,-1 0-128 0,0 2 128 16,-1 0 0-16,0 2 0 0,-1-1 0 0,-1 2 0 15,2 0 0-15,-2 2 0 0,4-2-128 0,-1 1 128 16,1 3 0-16,-1 2 0 0,1-1 0 0,2 3 0 0,0-1 0 0,0-1-144 16,0 0 144-16,1 2 0 0,1 1 0 15,-1 3-128-15,0-2 128 0,1-1 0 0,1 3-192 0,0 0 64 16,0 0 0-16,3 0 0 15,1 1-384-15,-1 1-80 0,3 2-16 0,1 1 0 16,-3 0-1584-16,4 1-320 0,2 0-64 0,0-1-13424 16</inkml:trace>
  <inkml:trace contextRef="#ctx0" brushRef="#br2" timeOffset="178787.34">20276 16499 4607 0,'0'0'400'0,"0"0"-400"16,0 0 0-16,0 0 0 15,0 0 1920-15,0 0 288 0,0 0 64 0,0 0 16 0,0 0-976 0,0 0-192 16,0 0-32-16,0 0-16 0,0 0-80 0,0 0-16 15,0 0 0-15,0 0 0 0,0 0-128 0,0 0-16 16,0 0-16-16,0 0 0 0,0 0-176 0,0 0-48 16,0 0 0-16,0 0 0 0,0 0-112 0,0 0-32 15,0 0 0-15,-3 9 0 0,-2 0 96 0,1-1 16 16,-1 0 0-16,1 0 0 0,0-2-96 0,-3 3-16 16,1 4 0-16,3 1 0 0,-2 1-48 0,0-1-16 15,1 0 0-15,-3 2 0 0,1-1-48 0,-1 3-16 16,-1-1 0-16,2 0 0 0,-1 3-64 0,2-2-32 15,-3 1 0-15,0 0 0 0,2 0-64 0,-2-3-16 16,0 0 0-16,1-1 0 0,-1 2 16 0,0-3 0 0,2-2 0 0,-2 1 0 16,0 3 16-16,0-3 0 0,0-3 0 0,0 2 0 15,0 3-48-15,2 1 0 0,-2-3 0 0,0-1 0 16,0-3-128-16,2 1 192 0,2 2-192 0,-4-1 192 16,0-1-192-16,0-1 0 0,3 0 144 0,-3 0-144 15,-2-1 0-15,4-2 144 0,6-6-144 0,-7 9 0 16,-3 1 160-16,2 0-160 0,0-1 128 0,1 1-128 15,-2-3 0-15,3 1 0 0,-4 0 128 0,3-1-128 16,0 0 0-16,0 0 0 0,-2 0 0 0,3 1 0 16,-2 0 128-16,1-1-128 0,1 0 0 0,-2-1 128 15,0 2-128-15,1-1 0 0,0-2 0 0,0 1 0 16,3-2 0-16,-3 3 0 0,1-2 128 0,-1 2-128 16,-1-1 0-16,4-2 0 0,4-4 0 0,-8 5 128 15,3 1-128-15,-1-1 0 0,1 0 0 0,5-5 0 0,-6 4 0 0,6-4 0 16,-5 6 0-16,5-6 0 0,0 0 0 0,0 0 0 15,-5 5 0-15,5-5 0 0,0 0 0 0,0 0 0 16,0 0 0-16,0 0 0 0,0 0 0 0,0 0 0 16,0 0 0-16,0 0 0 0,0 0 0 0,0 0 0 15,0 0 0-15,9-3 0 0,0-1 128 0,0-1-128 16,-3 1 0-16,2-3 128 0,0 1-128 0,-1-2 0 16,3-1 144-16,1 0-144 0,0-1 0 0,3 2 144 15,-3-3-144-15,3-2 0 0,1 1 160 0,1 0-160 16,-2-1 128-16,1 0-128 0,0-1 0 0,0-2 0 15,2 1 128-15,-2-1-128 0,-1 2 0 0,-1-4 0 16,2 1 0-16,-1-1 128 0,0 1-128 0,2 0 0 16,-2 2 144-16,-2-1-144 0,-1 0 0 0,0 0 0 0,1 3 0 0,-2 1 128 15,0 0-128-15,1-1 0 0,-4-1 0 0,2 1 0 16,-3 1 0-16,3 1 0 0,-4 0 0 0,2 0 0 16,0-1 0-16,-1 0 0 0,1 0 0 0,-1 1 0 15,2-1 0-15,-2 0 0 0,0-2 0 0,0 1 0 16,-1 4 0-16,1-1 0 0,-1-2 0 0,0-2 0 15,-1 4 0-15,2 1 0 0,-2 0 0 0,0 0 0 16,1 1 0-16,-3 1 0 0,1-1 0 0,2 1 0 16,-2 0 0-16,1-1 0 0,-1 1 0 0,-1 2 0 15,-2 5 0-15,2-8 0 0,0 0 0 0,-2 8 0 16,-2-6 0-16,2 6 0 0,0-6 0 0,0-3 0 16,-2 1 0-16,2 8 0 0,0 0 0 0,0 0 0 15,0 0 0-15,0 0 0 0,-1-7 0 0,1 7 128 0,0 0-128 0,0 0 0 16,0 0 128-16,0 0-128 0,0 0 0 0,0 0 128 15,0 0-128-15,0 0 0 0,-6-2 0 0,6 2 0 16,0 0 0-16,-8 3 0 0,8-3 0 0,0 0 0 16,-6 5 0-16,-2 0 0 0,2 4 0 0,-1 1 0 15,3 0 0-15,-1 0 0 0,-3 1 0 0,2 2 128 16,-2 1-128-16,0 4 0 0,0-1 144 0,-1 4-144 16,-1 2 192-16,0 3-192 0,-1-1 160 0,-1 0-160 15,0-1 128-15,0 2-128 0,1 0 128 0,-4-2-128 16,0-2 128-16,0 4-128 0,-2 2 0 0,1 3 128 15,-2-1-128-15,1-4 0 0,1-4 128 0,0 1-128 16,-1 1 128-16,2-1-128 0,-1-1 160 0,1-1-160 16,-5 1 192-16,2-2-192 0,2 0 192 0,1-2-192 0,-1-1 192 15,1 1-192-15,-1-3 144 0,2 1-144 0,1-2 0 16,0-1 144-16,-2 1-144 0,2-2 0 0,-1 1 0 0,-1 0 128 16,2 0-128-16,-1 1 0 0,-1-1 144 0,-1-2-144 15,1-1 0-15,-1-2 128 0,1-1-128 0,0-1 0 16,-2 0 0-16,3 0 128 0,1 0-128 0,3 0 0 15,1 1 0-15,0 0 128 0,1-1-128 0,-4 1 0 16,0-1 0-16,1 1 0 0,1-1 0 0,3-1 0 16,0-1 0-16,-1 1 0 0,-1 0 0 0,3 0 0 15,6-5 0-15,-7 3 0 0,1 0 0 0,6-3 0 16,-8 5 0-16,4-2 0 0,4-3 0 0,-8 4 0 16,8-4 0-16,-6 4 0 0,6-4 0 0,0 0 0 15,0 0 0-15,0 0 0 0,0 0 0 0,0 0 0 16,0 0 0-16,0 0 0 0,0 0 0 0,0 0 0 0,0 0 0 0,0 0 0 15,0 0 0-15,5-9 0 0,2 3 0 0,-1 0 0 16,1-2 0-16,1 0 0 0,3 1 0 0,-2-1 0 16,1-1 0-16,2 0 0 0,-1 0 0 0,2 0 0 15,-2-1 0-15,3 3 0 0,1 1 0 0,0-3 0 16,1-4 0-16,2 1 0 0,2 1 0 0,-1-2 0 16,0 0 0-16,-3 0 0 0,1-1 0 0,-1-1 0 15,1 3 0-15,-1-2 0 0,1-1 0 0,-1-1 0 16,0 1 0-16,0-1 0 0,1 0 0 0,-1-2 0 15,1 1 0-15,1-1 0 0,-2-1 0 0,0 1 0 16,1 0 0-16,-2 2 0 0,0 0 0 0,0 1 0 16,-3-1 0-16,2 2 0 0,-2 1 0 0,3-2 0 15,-2-2 0-15,0 2 0 0,0 1 0 0,-2-1 0 0,0 0 0 0,0-1 0 16,-1 2 0-16,0 0 0 0,-1-2 0 0,-3 3 0 16,3 3 0-16,-3-3 0 0,-2 0 0 0,2 1 0 15,-2 2 0-15,2 2 0 0,-2-1 0 0,0-1-128 16,0-2 128-16,-1 2-128 0,0 2 128 0,2-1-128 15,-4-2 128-15,1 1 0 0,0-2 0 0,1 1-128 16,1 1 128-16,-1 0 0 0,-2-2 0 0,1 0-128 16,1 4 128-16,-1 0 0 0,-2 8 0 0,3-12 0 15,1-3 0-15,-1 4 0 0,-3 11 0 0,3-6-128 16,0-4 128-16,-1 4-160 0,2-3 160 0,-3 4-160 16,-1 5 160-16,1-7-128 0,0-2 128 0,1 3-128 15,-2 6 128-15,0 0 0 0,0 0 0 0,0 0-128 16,2-9 128-16,-2 9 0 0,0 0 0 0,0 0-128 0,0 0 128 0,0 0 0 15,0 0-144-15,0 0 144 0,0 0 0 0,0 0 0 16,0 0-144-16,0 0 144 0,0 0 0 0,-5 12 0 16,1 1 0-16,-1-2 0 0,5-11 0 0,-5 15-128 15,-2 6 128-15,2 1 0 0,-1-3 0 0,-2 2 0 16,2 2 0-16,-2 2 0 0,-1 2 0 0,0 0 0 16,-2-1 0-16,0 0 0 0,-1 4 0 0,-1 2 0 15,-1-1 0-15,-2 2 0 0,-1-2 0 0,0 2 0 16,0-1 128-16,0-1-128 0,2 0 0 0,-2 0 128 15,2-3-128-15,-5 0 0 0,0-2 192 0,2 0-64 16,1 0-128-16,1-3 192 0,-2 0-64 0,1-1 0 16,3 0-128-16,0 1 192 0,0 0-192 0,0-2 144 15,0-3-144-15,1 1 128 0,0 3-128 0,2-1 0 16,-3-2 144-16,1 0-144 0,0 1 0 0,0-2 128 0,1 1-128 0,-1-3 0 16,-2-1 0-16,1-1 128 0,1 0-128 0,-2 0 0 15,1-1 0-15,0-2 128 0,0-1-128 0,3 1 0 16,1 0 0-16,0-3 144 0,1-2-144 0,-2 1 0 15,0-1 128-15,0 1-128 0,0-1 0 0,1 1 0 16,-1-3 128-16,1 1-128 0,-1-1 0 0,1-1 0 16,-1 1 128-16,1-2-128 0,0-1 0 0,2 2 0 15,-1 1 0-15,0-1 0 0,-2-2 0 0,2 0 0 16,0 1 0-16,1 2 0 0,0-1 0 0,0 0 0 16,2-1 0-16,-1 1 0 0,0 2 0 0,7-5 0 15,-6 3 0-15,-1 0 0 0,7-3 0 0,0 0 0 16,-5 4 0-16,5-4 0 0,-4-3 0 0,4 3 0 15,0 0 0-15,0 0 0 0,0 0 0 0,0 0 0 16,0 0 0-16,0 0 0 0,0 0 0 0,0 0-144 0,0 0 144 16,9-5 0-16,0-2 0 0,-2 2-128 0,1 1 128 15,1-2 0-15,-1-1 0 0,1-1-128 0,1 0 128 0,1 2 0 16,-1-1 0-16,2-1 0 0,1 0 0 0,2-1 0 16,1-3 0-16,0 2 0 0,1-3 0 0,4-2 0 15,3 0 0-15,-3-2 0 0,-5-1 0 0,4-2 0 16,0-1 0-16,4-1 0 0,0 0 0 0,0-2 0 15,-3 1 0-15,-1 1 0 0,1 2 0 0,-1 0 0 16,0-2 0-16,-2 0 0 0,2 0 0 0,-1 0 0 16,1 2 0-16,2-1 0 0,-3 0 0 0,2 1 0 15,0-1 0-15,-3 1 0 0,-1 0 0 0,1 0 0 0,-2-1 0 16,2 2 0-16,0-1 0 0,-3 2 0 16,-2-2 0-16,1 3 0 0,-1-1 0 0,-1 1 0 0,1 0 0 0,-4 2 0 15,2-4 0-15,1 1 0 0,-3-1 0 0,1 2 0 16,-2 2 0-16,0-1 0 0,-1 2 0 0,-1 0 0 15,1-2 0-15,1 2 0 0,-3 1 0 0,2 2 0 16,-2-2 0-16,1 0 0 0,-2 0 0 0,1 1 0 16,-1 1 0-16,0 0 0 0,2 0 0 0,-3 2 0 15,2-2 0-15,1 0-128 0,-4-1 128 0,2 1 0 16,-1 1 0-16,0 2-128 0,2 0 128 0,-2-1 0 16,0-1 0-16,1 0 0 0,-2 4 0 0,2-2-128 15,-2-1 128-15,2 1 0 0,-3 1 0 0,-1 7-128 16,0 0 128-16,4-7 0 0,1-1 0 0,-3 3 0 15,-2 5 0-15,0 0 0 0,0 0 0 0,0 0-128 0,2-8 128 0,-2 8 0 16,0 0 0-16,0 0 0 0,0 0 0 0,0 0-128 16,0 0 128-16,0 0 0 0,0 0 0 0,0 0 0 15,-4 9 0-15,-2 1-128 0,1 2 128 0,0-1 0 16,0 1-144-16,-1 2 144 0,1 3 0 0,-4 1 0 16,1 1-144-16,-1 2 144 0,1 2 0 0,-1-1 0 15,-1 3 0-15,0-3 0 0,-3 2 0 0,2 1 0 16,-2 1 0-16,0 2 0 0,1-1 0 0,-2 1 0 15,0-1 0-15,-2 1 0 0,1-1 0 0,-1 1 0 16,1-2 0-16,-1 3 0 0,-2-3 0 0,-1 0 0 16,3-2 0-16,-1 0 0 0,1 0 0 0,0-1 0 15,-2-1 0-15,0 0 0 0,2 0 0 0,-1-1 0 16,2-1 0-16,0-2 0 0,2 0 128 0,0 1-128 0,0 0 0 16,0 1 0-16,1-2 0 0,-3 1 128 0,2-1-128 0,0 0 0 15,0 2 0-15,-2-3 0 0,0 0 0 0,-1 0 0 16,1-1 0-16,0 0 128 0,-3-2-128 0,3 0 0 15,0 2 0-15,0-5 0 0,-2 1 0 0,3-1 0 16,2-1 0-16,-2-1 0 0,-2 0 128 0,1 0-128 16,2 1 0-16,-2 1 0 0,0-1 0 0,0 0 0 15,0-3 0-15,2 1 0 0,1 1 0 0,1 0 0 16,1-2 128-16,0 0-128 0,1 0 0 0,-2-1 0 16,2 1 0-16,1-3 128 0,-2 2-128 0,2 0 0 15,-2 1 0-15,5 0 0 0,-2-2 0 0,7-5 0 16,-6 6 0-16,-1-1 0 0,2-1 0 0,5-4 0 15,-5 5 0-15,5-5 0 0,0 0 0 0,-6 4 0 16,6-4 0-16,0 0 0 0,-6 2 0 0,6-2 0 16,0 0 0-16,0 0 0 0,0 0 0 0,0 0 0 0,0 0 0 0,0 0 0 15,0 0 0-15,0 0 0 0,0 0 0 0,11-4-128 16,-3 0 128-16,2 0 0 0,-2 0 0 0,3-2 0 16,0-1 0-16,0-1 0 0,2-1 0 0,0 0-128 15,1 0 128-15,1-2 0 0,1-2 0 0,1 1 0 16,2-1 0-16,2 0 0 0,1 0 0 0,-1 0-128 15,-2-4 128-15,0 1 0 0,5-2 0 0,1-1 0 16,0 1 0-16,-3-3 0 0,2 1 0 0,-2-1 0 16,-1 0 0-16,-1-1 0 0,-1-2 0 0,-2 0 0 15,0-1 0-15,0 1 0 0,3-2 0 0,-1 1 0 16,1-3 0-16,0 4 0 0,1-1 0 0,2-1 0 16,3 2 0-16,-2 1 0 0,-4-1 0 0,1 0 0 0,3-2 0 15,-3 3 0-15,0-1 0 0,0 0 0 0,-4 0 0 0,0 0 0 16,1 2 0-16,-1 0 0 0,-1 0 0 0,-2 0 0 15,0-1 0-15,-1 0 0 0,-1 1 0 0,1 0 0 16,-1-2-128-16,-1 3 128 0,1 2 0 0,-2 3 0 16,1 1 0-16,1-1-128 0,1-1 128 0,-3 0 0 15,1 3 0-15,1-1 0 0,-1 1 0 0,-2-1 0 16,0-1 0-16,-1 1-128 0,1 0 128 0,-2 1 0 16,-4 0 0-16,0 1 0 0,0-3 0 0,0 4 0 15,-1 0 0-15,0 1 0 0,-1-4 0 0,3 2 0 16,-3 2 0-16,0 1 0 0,1 1 0 0,1 0 0 15,0 0 0-15,-1 1 0 0,-2 0 0 0,0 0 0 16,0 0 0-16,0 0 0 0,-1-1 0 0,0 2 0 0,1 7 0 0,0 0 0 16,-4-10 0-16,3 5 0 0,1 5 0 15,0 0 0-15,0 0 0 0,0 0 0 0,0 0 0 0,0 0 0 16,0 0 0-16,0 0 0 0,0 0 0 0,0 0-128 16,0 0 128-16,0 0 0 0,0 0 0 0,-9 2 0 15,9-2-128-15,-8 4 128 0,1 4 0 0,1 0 0 16,2 3 0-16,-1 1 0 0,-1 1 0 0,1 4-128 15,-1 4 128-15,1-1 0 0,-2-2 0 0,-2 3 0 16,0 4-128-16,1 3 128 0,-2 3 0 0,2 2 0 16,-3-5-128-16,1 5 128 0,0 0 0 0,0 1 0 15,-1-2 0-15,1 2 0 0,-2 5 0 0,0-2 0 16,0-1 0-16,0-1 0 0,-2-4 0 0,-2 1 0 16,1-2 0-16,-1-2 0 0,2 2 0 0,-2-2 128 0,-1-3-128 0,-3 2 0 15,1-4 128-15,1 1-128 0,1 0 0 16,2 0 144-16,2 0-144 0,-4-3 160 0,-3-3-160 0,4 2 160 15,1 1-160-15,-2 0 160 0,-3-1-160 0,4 2 160 16,-1-3-160-16,1 1 160 0,0 0-160 0,1-3 160 16,-1 2-160-16,-1-2 0 0,-1-1 144 0,0 1-144 15,-4-1 0-15,1-1 128 0,-2 0-128 0,0-2 0 16,-3 0 0-16,2 0 144 0,-3 1-144 0,2-2 0 16,3-1 144-16,0 0-144 0,-1 0 0 0,0 1 144 15,1 0-144-15,1-1 0 0,0 1 0 0,2-2 128 16,0-1-128-16,1 2 0 0,1-3 0 0,-2 1 0 15,2 0 0-15,1-1 0 0,-3-2 0 0,2 1 0 16,-2-2 176-16,2 2-48 0,-2 0-128 0,2-1 192 0,1 0-192 16,0-1 0-16,1-3-144 0,3 3 144 15,1-1 0-15,0 1 0 0,-1-4-128 0,2 2 128 0,-3-1 0 0,2 0 0 16,1 0 0-16,1 0 0 0,0 1 0 0,0-2 0 16,0 0 0-16,3 1 0 0,6-2 0 0,-7 4 0 15,7-4 0-15,-6 2-144 0,6-2 144 0,0 0 0 16,-7 1-144-16,7-1 144 0,0 0-144 0,0 0 144 15,0 0-192-15,0 0 192 0,0 0-224 0,0 0 64 16,0 0 16-16,0 0 0 0,0 0 144 0,10-8-160 16,1 2 160-16,0 0-160 0,-2 2 160 0,1-2 0 15,2-1 0-15,0-1-128 0,-1 0 128 0,1 1 0 16,-1-2 0-16,4-1 0 0,3-1 0 0,0-1 0 16,1-3 0-16,3 2 0 0,0 1 0 0,1-2 0 15,1-4 0-15,-1 2 0 0,0 0 0 0,0 1 0 16,0-2 0-16,2 1 0 0,2-3 0 0,0 3 0 0,1 0 0 15,2-1 0-15,1-2 0 0,-1 0 0 0,-4 1 0 0,2-1 0 16,-1 0 0-16,2 1 0 0,-5-2 0 0,-1-1 0 16,-3 0 0-16,0-1 0 0,-3 0 0 0,2 0 0 15,-2-2 0-15,0 0 0 0,1-2 0 0,1 2 0 16,-1 0 0-16,2-1 128 0,1-1-128 0,0 2 0 16,1 1 0-16,-1 0 0 0,1-1 0 0,-2 1 128 15,-1-2-128-15,1 2 0 0,-1 0 0 0,-2 2 0 16,3 4 0-16,-2-3 0 0,-4-3 0 0,1 3 0 15,0 2 0-15,-1-1 0 0,-1-2-144 0,1 1 144 16,-3 2 0-16,1 0 0 0,-1-3-144 0,1 0 144 16,-1 0 0-16,0 0 0 0,-1 1 0 0,-3-1 0 0,2-1-160 15,1 0 160-15,0 1-128 0,0 4 128 0,-5 2-160 0,1 1 160 16,-2-2-192-16,0 1 192 0,0 3-192 0,2 2 192 16,-4 3-192-16,1-3 192 0,-1-2-192 0,0 3 64 15,0 1 128-15,-2 2-208 0,-2 0 208 0,2 1-192 16,2-3 192-16,-2 8-192 0,0 0 192 0,0 0 0 15,0-7 0-15,0 7-144 0,0 0 144 0,0 0 0 16,0 0 0-16,0 0-128 0,0 0 128 0,0 0-160 16,-6 11 160-16,3-1-160 0,-2 0 160 0,1-1 0 15,4-9-144-15,-6 12 144 0,1 7 0 0,-1-3-176 16,2 0 176-16,1 0-128 0,-5 2 128 0,3 1 0 16,-4 2 0-16,2 1 0 0,-1-2 0 0,1 2 0 15,-2 0 0-15,1 2 0 0,-2 3 0 0,0-1 0 16,-1-1 0-16,-2 4 0 0,1 4 0 0,-1-2 0 0,-1-3 0 15,-1 1 0-15,0-1 0 0,0-1 0 0,-3 2 0 0,-1-3 0 16,-1-2 0-16,1 2 0 0,-1 0 128 0,-1 1-128 16,0-2 0-16,-1 0 144 0,0 1-144 0,-3 1 0 15,-1 0 176-15,3 0-176 0,3-4 160 0,0 3-160 16,2 2 128-16,-1-2-128 0,2-2 0 0,0-1 0 16,1 0 0-16,-2 1 128 0,-1-4-128 0,1 1 0 15,-2-2 0-15,1 1 0 0,-3 0 128 0,0-2-128 16,0 0 128-16,1 0 0 0,3-2-128 0,-2-1 192 15,-1 0-192-15,0 0 0 0,-1-1 0 0,1 3 0 16,1 2 0-16,0-1 0 0,1 0 0 0,0-2 0 16,1-1 128-16,2-1-128 0,-2 1 0 0,-3 0 0 15,0-3 128-15,2-2-128 0,-6 0 0 0,3 1 0 16,-2 1 128-16,3 0-128 0,-2-4 0 0,3 1 144 0,3 4-144 0,0-4 0 16,2 0 0-16,2 0 0 0,2-2 0 0,2-1 0 15,-1 2 0-15,5-3 0 0,-2-1 0 0,7-4-192 16,0 0 32-16,0 0 16 15,0 0-1568-15,0 0-304 0,0 0-64 0</inkml:trace>
  <inkml:trace contextRef="#ctx0" brushRef="#br2" timeOffset="181078.35">20377 16660 5519 0,'3'-8'496'0,"-3"8"-496"16,0 0 0-16,6-7 0 0,-1 2 2048 0,-5 5 320 0,3-9 64 0,-1 5 16 0,-2 4-912 0,0 0-192 15,0 0-48-15,-4 3 0 0,0 1-112 0,-1 2-32 16,-1-3 0-16,3 6 0 0,-5 3-272 0,3 0-64 15,-4 1-16-15,2 5 0 0,-3 5-480 0,4 1-80 16,-4-1-32-16,3 3 0 0,-3 1 112 0,3 2 32 16,-2 2 0-16,0-1 0 0,0-2-16 0,-2 3 0 15,-1 4 0-15,0 1 0 0,0 3-96 0,-4-3-32 16,0 0 0-16,-3 2 0 0,3 0-80 0,-4-3 0 16,-3-2-128-16,-4 0 192 0,3-2-64 0,0 1-128 15,1-1 176-15,0-1-176 0,0-3 1040 0,0 1 112 16,-1 1 0-16,2 0 16 15,3-2-1616-15,-2 1-320 0,2-4-64 0,2 0 0 0,-1 0 832 0,1-2 160 0,-1 0 32 0,-1-1 16 16,0 0-32-16,-1-1-16 0,-3-1 0 0,0 1 0 16,-1-4-32-16,0-1-128 0,-5-1 192 0,4 1-64 15,3 0 0-15,-1 1-128 0,-5-3 192 0,2 1-64 16,-2 2-128-16,3-2 160 0,1 0-160 0,2 0 160 16,1-3-160-16,1 0 128 0,-2 0-128 0,1-3 128 15,-2 0-128-15,0-1 0 0,0-1 144 0,-1 3-144 16,-1-1 0-16,1 1 0 0,2-1 0 0,2 1 128 15,0 0-128-15,2-1 0 0,-1-1 0 0,3 1 0 16,1 1 0-16,-1-1 0 0,1-3 0 0,2 2 0 16,0 0 0-16,0 1 0 0,0-5 0 0,2 2 0 15,2-1 0-15,-2 1 0 0,1 0 0 0,2-2-128 16,0-2 128-16,-1 1-160 0,-1 2 160 0,4-2-160 0,-3-3 160 0,2 3 0 16,-3 0-144-16,5 1 144 0,-4-3 0 15,3 0-144-15,6 0 144 0,-8 1 0 0,1 1-128 0,2 0 128 16,-1-2 0-16,6 0 0 0,-5 2-144 0,5-2 144 15,0 0 0-15,-6 5-144 0,6-5 144 0,0 0 0 16,0 0-144-16,0 0 144 0,0 0 0 0,0 0-176 16,0 0 176-16,0 0-128 0,13 2 128 0,-1-2 0 15,0-1 0-15,-1 0 0 0,3-3 0 0,-2 2 0 16,0-1 0-16,2 1 0 0,0-3 0 0,2 1 0 16,-2 0 0-16,0 1 0 0,3-1 0 0,-1-3-128 15,3 0 128-15,0-1 0 0,1 0 0 0,2-2 0 16,0 0 0-16,1-1 0 0,1-1 0 0,0-1 0 15,0-1 0-15,2-2 0 0,-1-2 0 0,-3-1 0 16,2-1 0-16,-2-2 0 0,1-2 0 0,0-2 0 16,3-4 0-16,-3 2 128 0,1 3-128 0,3 1 0 0,1 2 0 15,-2 0 128-15,-1 0-128 0,-2 0 0 0,2-1 0 0,0 2 0 16,2 1 0-16,-2 0 0 0,-3 1 0 0,1-1 0 16,-4 0 0-16,-1-1 0 0,-2 0 0 0,0 0 0 15,1 1 0-15,-1 1 0 0,0 3 0 0,0-4 0 16,1 2 0-16,1-2 0 0,-1 0 0 0,0 0 0 15,0 2 0-15,1-1 0 0,-1 0 0 0,2 1 0 16,-1-1 0-16,0 0 0 0,-1 0 0 0,-1 2 128 16,3-1-128-16,-2 0 0 0,-3 2 0 0,0 0 0 15,-1-1 0-15,1 0 0 0,-3-3 0 0,0 2 0 16,0 5 0-16,-2-4 0 0,0-2 0 0,1-3 0 16,-2 2 0-16,1 0 0 0,-1 0 0 0,2 2 0 15,1 0 0-15,-3 0 0 0,1 5 0 0,0 0 0 0,-1-1 0 0,1-1 0 16,-1 1 0-16,0 2 0 0,-1 0 0 0,0 1-128 15,1-1 128-15,-2 1 0 0,1-1 0 16,-3 1 0-16,2 1 0 0,0 0 0 0,-2-1 0 0,1 1 0 16,1 0 0-16,-3-1 0 0,0 0 0 0,-1 0 0 15,1 1 0-15,0 1 0 0,-2 4 0 0,0-3 0 16,-1-2 0-16,0-1 0 0,0 11 0 0,1-5 0 16,-1 5 0-16,0 0 0 0,-1-8 0 0,1 1 0 15,0 7 0-15,0 0 0 0,0 0 0 0,-1-6 0 16,1-2 0-16,0 8 0 0,0 0 0 0,0 0 0 15,0 0 128-15,0 0-128 0,0 0 0 0,-10 8 0 16,1 0 0-16,2 3 128 0,1 1-128 0,-3 3 0 0,3-1 0 0,-3 7 0 16,0 0 0-16,0 2 0 0,1 1 0 0,-2 4 0 15,-4 2 0-15,2 0 128 0,-1 2-128 16,-1 5 0-16,-3 1 128 0,2 3-128 0,-3 0 128 0,0 3-128 16,-2 2 0-16,-2 0 128 0,1 1-128 0,-2-2 0 15,-1-3 0-15,-2 1 144 0,4 0-144 0,0-1 0 16,-2-2 160-16,1 1-160 0,0 1 128 0,1-1-128 15,0-3 160-15,2-2-160 0,-2-1 192 0,1-2-192 16,3-2 208-16,-4 0-64 0,-2-1-16 0,-2 0 0 16,-2 0 16-16,-1 6 0 0,-3-1 0 0,1-1 0 15,1-2-16-15,0-1 0 0,-3-1 0 0,-2 0 0 16,1-3-128-16,2-1 160 0,-1-3-160 0,-4 1 160 16,-1 0-160-16,-5 0 160 0,-1-2-160 0,21-10 160 15,-6 4-160-15,-2 2 0 0,0-2 0 0,1 2 128 16,-2-4-128-16,2 0 128 0,1 0-128 15,-21 4 128-15,7-4-128 0,8-6 0 0,2-2 0 0,5-3 0 0,4-1-176 0,3-1-112 16,3 2-32-16,4-3 0 16,1-3-1168-16,4 3-240 0,3 0-64 0</inkml:trace>
  <inkml:trace contextRef="#ctx0" brushRef="#br2" timeOffset="189383.1">19297 18079 12671 0,'0'0'560'0,"0"0"112"0,0 0-544 0,-4 10-128 15,4-10 0-15,-1 8 0 0,-2 1 1024 0,0-1 160 16,3-8 32-16,-6 6 16 0,2 1 0 0,-3 0 0 0,2-2 0 0,1 4 0 16,-2-5-128-16,-1 1-16 0,0-1-16 0,0 1 0 15,0-1-112-15,7-4 0 0,-7 4-16 0,-1 0 0 16,0-1-112-16,8-3-32 0,-7 1 0 0,7-1 0 15,0 0-32-15,0 0 0 0,-10-4 0 0,3-2 0 16,3 0 16-16,1-2 0 0,1-2 0 0,1 0 0 16,1-2-208-16,1-1-64 0,0-3 0 0,3 0 0 15,1-1-256-15,1 1-48 0,-2-4-16 0,0 2 0 16,4 1-192-16,1 1 144 0,0 2-144 0,1 0 128 16,-3-3-128-16,2 4 0 0,0 1 0 0,0 3 0 15,0-1 0-15,-1 0 0 0,2 2-144 0,-2 0 144 16,2 2 0-16,-2 3 0 0,-1 0-128 0,-7 3 128 15,9 0 0-15,0 2-160 0,0 1 160 0,-3 4-128 16,-6-7 128-16,8 8 0 0,-1 2 0 0,-2 1-128 0,-1 0 128 0,1 3 0 16,-4 1 0-16,-1 3 0 0,0 1 0 0,-1 1 0 15,0 2 0-15,-3 0 0 0,1-4 144 0,-1 1-144 16,-4-1 192-16,1 1-192 0,2-2 256 0,-4-2-64 16,-1-2-16-16,1 0 0 0,0 0 48 0,1-2 16 15,-3-3 0-15,2 1 0 0,0-1-32 0,0-3 0 16,1-1 0-16,8-4 0 0,-9-1 16 0,9 1 0 15,-8-3 0-15,0-2 0 0,4-4 96 0,2-1 32 16,1-4 0-16,0-2 0 0,1 0-48 0,1-2-16 16,0-1 0-16,2-2 0 0,3 0-160 0,0 1-128 15,2-2 144-15,0 4-144 0,0 2 0 0,2-1 0 16,0 1 0-16,0-1 0 0,2 2 0 0,0 4 0 16,0 5 0-16,-2 1 0 0,1-3 0 0,1 4 0 0,-1-1-128 15,2 7 128-15,-2 1 0 0,-2 1-128 0,-9-4 128 0,9 9 0 16,0 2-144-16,-5 2 144 0,0 0 0 0,-3 3-144 15,-2 0 144-15,-1 4 0 0,-2 2-144 0,-1 0 144 16,-4-1 0-16,-1 0 0 0,1-2 0 0,-3-2 0 16,1 0 0-16,-1-1 0 0,-1-1 0 0,0-2 0 15,-1-2 0-15,3 0 0 0,0-1 0 0,0-5 128 16,0 0-128-16,2-3 0 0,-1-2 0 0,1 0 128 16,1-2-128-16,-1-3 192 0,3-3-192 0,0-1 192 15,1-5-64-15,1 1 0 0,3 0 0 0,0-4 0 16,1 0 32-16,1-5 0 0,3 0 0 0,0 0 0 15,3-1-160-15,-1 0 0 0,4 0 0 0,-1 1 0 16,2 1 0-16,1 1 0 0,-1 0 0 0,1 5 0 16,0 3 0-16,0 1 0 0,0 1 0 0,-1 1 0 0,3 2 0 15,-1 4 0-15,-1 3 0 0,0 2 0 0,-3-1-176 0,0 3 176 16,-1 0-128-16,-1 4 128 0,-3 2 0 0,0 1-160 16,-4-11 160-16,0 17 0 0,-1 3-160 0,-3 1 160 15,-2 3-128-15,-3 0 128 0,-1-1 0 0,0 0 0 16,-2 1 0-16,0-4-128 0,-2 0 128 0,-1-1 0 15,1-3 0-15,-1 1 0 0,-1-2 0 0,1-3 0 16,-1-3 0-16,2-2 128 0,2-2-128 0,-1-1 0 16,1-1 128-16,2-5-128 0,0-2 128 0,2-3-128 15,2-4 160-15,0-1-160 0,1-3 192 0,2-1-64 16,5-4-128-16,1-1 192 0,2 0-64 0,1-1 0 16,5-2-128-16,0 2 192 0,2 0-192 0,1 4 0 15,2 1 0-15,-1 1 0 0,1 2 0 0,0 2 0 0,1 1 0 0,-1 2 0 16,1 3-128-16,-1 2 128 15,-1 0 0-15,1 4 0 0,-3 4-160 0,-1 1 160 0,-2 2-128 16,-1 2 128-16,-3 0 0 0,-1 2 0 0,-4 2 0 0,-3 4-128 16,-2 1 128-16,-5 2 0 0,-2 1 0 0,0 0 0 15,-4-1 0-15,1-3 0 0,-1-2 0 0,0-1 0 16,2 1 0-16,1-4 0 0,0-4 0 0,1-3-128 31,0 2-880-31,2-4-160 0,-2-2-48 0,2-2 0 0,3-2-1664 16,-2-2-320-16,1-1-80 0</inkml:trace>
  <inkml:trace contextRef="#ctx0" brushRef="#br2" timeOffset="191690.26">18564 18570 6447 0,'0'0'272'0,"0"0"80"0,0 0-352 0,0 0 0 0,0 0 0 0,0 0 0 16,0 0 1536-16,-8 5 256 0,8-5 32 0,0 0 16 15,0 0-816-15,-5 5-176 0,-3 1-16 0,8-6-16 16,0 0-32-16,-6 5 0 0,6-5 0 0,0 0 0 15,-6 7 16-15,6-7 0 0,-5 6 0 0,5-6 0 16,0 0-16-16,0 0 0 0,-6 5 0 0,6-5 0 16,0 0-16-16,0 0-16 0,0 0 0 0,0 0 0 0,0 0-224 15,0 0-32-15,0 0-16 0,0 0 0 0,0 0-96 0,0 0 0 16,0 0-16-16,0 0 0 0,0 0-48 16,6 6 0-16,-6-6 0 0,0 0 0 0,0 0-64 0,10 4 0 15,-1-2-16-15,0-1 0 0,-9-1-16 0,11-1 0 16,-3-1 0-16,2 2 0 0,0-2 0 0,1-1 0 15,0 0 0-15,-2 1 0 0,-9 2-32 0,9-3 0 16,2-2 0-16,2 2 0 0,-4-2 0 0,2 2 0 16,2-1 0-16,-2-1 0 0,0 0 16 0,1-1 0 15,1-1 0-15,1-1 0 0,0-1 48 0,-1-1 0 16,0 1 0-16,1-2 0 0,0 0 0 0,1 3 0 16,-3-3 0-16,0 1 0 0,-3-2-64 0,-2 8-16 15,-1-1 0-15,0-2 0 0,2 1-32 0,-1-3 0 16,0 3 0-16,1 0 0 0,1 0-144 0,6-5 160 15,0 1-160-15,-3 0 160 0,-3 1-160 0,2 1 128 0,0-1-128 0,-2 0 128 16,4 2-128-16,-2-3 192 0,2 1-192 0,-3 0 192 16,1 1-64-16,1 0-128 0,-1-1 192 0,2 0-64 15,1 1 0-15,1-2-128 0,-2 0 192 0,0 2-64 16,0-1-128-16,1 1 128 0,-1-1-128 0,-1 1 128 16,0-1-128-16,-1 0 0 0,0 0 144 0,0 0-144 15,0 1 0-15,1 0 144 0,-3-2-144 0,1 1 0 16,-2 0 128-16,1 1-128 0,1-2 0 0,-1 1 0 15,1 0 160-15,0-2-160 0,0 0 128 0,-1 0-128 16,1-1 128-16,1 0-128 0,0 2 128 0,1 0-128 16,-1-2 144-16,3 0-144 0,-1 0 160 0,1 0-160 15,-2 2 128-15,0 1-128 0,-3-3 0 0,2 4 144 16,0 3-16-16,1-3 0 0,-1 0 0 0,1 1 0 0,2-4-128 0,-2 2 0 16,1 1 0-16,-1 0 0 0,0 1 0 15,1-1 0-15,-3 0 0 0,1 2 0 0,0 0 176 0,-1-3-48 16,-1 3-128-16,2-4 192 0,-2 2-192 0,-1 2 0 15,0-1 0-15,0-2 0 0,0 3 0 0,-1-2 0 16,1 1 0-16,0 1 0 0,-1-2 0 0,1 0 0 16,0 1 0-16,1-1 0 0,-1 0 128 0,-1-1-128 15,-2 2 0-15,4-2 0 0,1-1 0 0,-1 2 128 16,-2 1-128-16,-1-2 0 0,1-1 0 0,2 0 0 16,-2-1 128-16,3 2-128 0,1 0 0 0,-3-1 0 15,0 2 0-15,-1-3 0 0,4 2 0 0,-2 0 0 16,-3 0 128-16,-1 2-128 0,4-1 0 0,-1 2 0 15,-8 6 0-15,8-5 0 0,-1-5 0 0,1 2 0 0,-3 2 0 16,2-1 0-16,-1 0 0 0,1 1 128 0,0-2-128 0,-2 0 0 16,3 0 0-16,-4-1 0 0,0 2 0 0,0-2 0 15,1 2 128-15,0-1-128 0,-5 8 0 0,4-9 144 16,3 0-144-16,-5 3 0 0,-2 6 0 0,3-9 0 16,1 1 0-16,0 1 0 0,-2-1 128 0,-1 1-128 15,-1 7 0-15,3-7 0 0,-1 1 0 0,0-2 0 16,-1 1 0-16,-1 7 0 0,6-8 0 0,-4 0 0 15,0-2 0-15,1 3 0 0,-3 7 0 0,5-10 0 16,-1-1 0-16,-2 1 0 0,2 0 0 0,0 0 0 16,1-1 0-16,-1 2 0 0,0 1 0 0,2-1 0 15,-3 0 0-15,1 1 0 0,0 1 0 0,1-1 0 16,-3 0 0-16,3 2 0 0,-5 6 0 0,4-8 0 0,2 0 0 16,-4 0 0-16,1 1 0 0,2-1 0 0,0 0 0 0,-2 0 0 15,0-5 0-15,0 2 0 0,0 2 0 0,0 1 0 16,1-2 0-16,-1 0 0 0,1-1 0 0,1 1 0 15,-3 1 0-15,1 1 0 0,1-3 0 0,-1 1 0 16,1 0 0-16,-1 0 0 0,1-1 0 0,0 2 0 16,0-1 0-16,-3 0 0 0,1 0 0 0,0 2 0 15,-1-1 128-15,0-1-128 0,0 0 0 0,1-1 0 16,0 0 0-16,0 0 0 0,-1-1 0 0,0 0 0 16,1-1 0-16,1-1 0 0,-1 0 0 0,0 2 0 15,0 0 0-15,1 2 0 0,-1 1 0 0,-1 1 0 16,0 0 0-16,0 1 0 0,0 2 0 0,-1 5 0 15,0 0 0-15,2-10 0 0,0-4 0 0,1 6 0 16,-3-1 0-16,2 3 0 0,-2 6 0 0,2-7 0 0,-1 1 0 16,1 1 0-16,-2 5 0 0,1-7 0 0,-1 7 0 0,0 0 0 15,1-7 0-15,-1 7 0 0,0 0 0 0,4-7 0 16,-3 0 0-16,-1 7 0 0,0 0 0 0,0 0 0 16,3-6-128-16,-3 6 128 0,0 0 0 0,0 0 0 15,0 0 0-15,0 0 0 0,0-7 0 0,0 7 0 16,0 0 0-16,0 0 0 0,0 0 0 0,0 0 0 15,0 0-144-15,0 0 144 0,0 0 0 0,0 0 0 16,0 0 0-16,0 0 0 0,0 0 0 0,0 0 0 16,1-6 0-16,-1 6 0 0,0 0 0 0,0 0 0 15,0 0 0-15,0 0 0 0,0 0 0 0,0 0 0 16,0 0-128-16,0 0 128 0,0 0 0 0,0 0 0 16,0 0 0-16,0 0 0 0,0 0 0 0,0 0 0 15,-4 9 0-15,4-9 0 0,0 0 0 0,0 0 0 0,-7 9 0 16,7-9 0-16,0 0 0 0,0 0 0 0,-4 9 0 0,4-9 0 15,-8 8 0-15,8-8 0 0,-5 9 0 0,2 2-128 16,-2 0 128-16,1-1 0 0,0 0 0 0,1 0 0 16,-1 3-128-16,-2 3 128 0,-2 1 0 0,1 2 0 15,-2 2 0-15,2 1 0 0,0 1-160 0,-2 1 160 16,-1-1-128-16,1 3 128 0,-4 1-144 0,2 3 144 16,-3 1-160-16,-1-1 160 0,1 3-144 0,-1-1 144 15,-2-2-128-15,-1-1 128 0,-1-2 0 0,1 1-160 16,2-1 160-16,0 0 0 0,2-3 0 0,-3 0 0 15,1-4 0-15,0 0 0 0,2-2 0 0,-1 1 0 16,0-4 0-16,2 3 0 0,-1 0 0 0,1-1 0 0,0 2 0 0,-1-2 0 16,2-1-160-16,-1 0 160 0,0 1-128 15,1 3 128-15,-2-2-192 0,0 1 32 0,2 0 16 0,-2-1 0 16,1 0-96-16,-2-1-16 0,-1-2 0 0,-1 0 0 16,1 1 64-16,-2-1 16 0,-3-1 0 0,3-1 0 15,-2 0-16-15,4 0 0 0,2 1 0 0,0-1 0 31,-4 0-224-31,2 0-48 0,1-3-16 0,1 1 0 16,-1-1-240-16,1-2-48 0,3-1-16 0,0 1 0 16,-1 2-1472-16,2-1-304 0,-1-2-48 0</inkml:trace>
  <inkml:trace contextRef="#ctx0" brushRef="#br2" timeOffset="193210.15">18672 18614 9215 0,'0'0'816'16,"0"0"-656"-16,0 0-160 0,0 0 0 0,0 0 1344 0,8-2 256 0,-8 2 32 0,11-3 16 16,-1 0-736-16,-1-1-144 0,0 1-16 0,-2-1-16 15,2-1-32-15,-1 0-16 0,3-3 0 0,2-1 0 16,-2-1 80-16,1-4 32 0,2 1 0 0,1-3 0 16,3-1-128-16,-8 6-32 0,1-4 0 0,1 1 0 15,1-2-160-15,4-1-32 0,-1-3-16 0,3 1 0 16,-2 0-64-16,23-16-16 0,-1 3 0 0,-8 3 0 0,-2 4 16 0,-4-2 0 15,2 0 0-15,-1-1 0 0,-1 3-144 0,1 1-32 16,-3-2 0-16,-2 0 0 0,0-2-192 0,-2 1 0 16,1 0 128-16,0-1-128 0,-1 2 0 0,3-2 0 15,-2 1 128-15,3-1-128 0,2 0 0 0,-1-2 128 16,-6-2-128-16,3-1 0 0,3 1 160 0,-1 0-160 16,1 0 160-16,0 3-160 0,-3 2 0 0,-2 0 0 15,0 0 0-15,0 3 0 0,-2-1 0 0,2 1 0 16,-6 2 0-16,2 0 0 0,1 0 0 0,-2 1 0 15,0-1 0-15,1 1 0 0,-2-1 0 0,2 0 0 16,-1 2 0-16,1-2 0 0,-1 3 0 0,1-1 0 16,2-4 128-16,-2 6-128 0,1 5 0 0,-1-4 144 0,1-3-144 15,-3 2 128-15,1 2-128 0,-2 2 0 0,0-2 144 16,0 1-144-16,-1 1 128 0,-2 1-128 0,-2-1 160 0,0 1-160 16,1 1 224-16,0 2-48 0,0 1-16 0,-4-1 0 15,2-1 48-15,-1 2 16 0,1-2 0 0,-1 1 0 16,-1-1 0-16,2-1 0 0,-1-1 0 0,1 2 0 15,-1 0-32-15,3-1-16 0,-2 0 0 0,0 0 0 16,2-1-48-16,-1 2 0 0,-2 1 0 0,1-1 0 16,-2-2 0-16,1 1-128 0,-2 2 192 0,0 0-64 15,1 0 0-15,1 0-128 0,-3-3 192 0,1 3-64 16,-3 10 48-16,5-11 0 0,-3-3 0 0,2 2 0 16,-2 2-16-16,1 0 0 0,-2-1 0 0,1 1 0 15,0 0-16-15,0 1 0 0,2 0 0 0,-3 1 0 16,1-2-144-16,1-2 160 0,-1 1-160 0,1 1 160 0,1 1-160 15,-2 2 128-15,3 1-128 0,-5 6 128 0,2-9-128 0,1 1 160 16,-3 8-160-16,5-7 160 0,-3-1-160 0,-2 8 0 16,3-7 0-16,-3 7 128 0,0 0-128 0,0 0 0 15,3-5 0-15,-3 5 0 0,0 0 0 0,0 0 128 16,0 0-128-16,0 0 0 0,0 0 0 0,0 0 128 16,1 9-128-16,-1 0 0 0,-1 1 0 0,0 4 0 15,-1 2 128-15,0 1-128 0,-1 0 0 0,0 4 0 16,-3 3 0-16,0-1 0 0,1 2 0 0,-1-5 0 15,1-2 0-15,0 0 0 0,1-3 0 0,0-1 0 16,1 0 0-16,1-2 0 0,-2-4 0 0,4-8 0 16,-2 10 0-16,2-10 128 0,0 0-128 0,0 0 0 15,0 0 144-15,0 0-144 0,0 0 256 0,0 0 0 0,3-7-16 16,2-1 0-16,0-1 128 0,0-2 16 0,1-1 16 0,-2-2 0 16,2-3-144-16,-1 1-16 0,1-3-16 0,-1 3 0 15,2-1-224-15,-2-2 144 0,2-2-144 0,-3 4 128 16,2 1-128-16,0 4 128 0,2 0-128 0,0 2 128 15,-4 0-128-15,2 3 0 0,1 0 0 0,-7 7 0 16,4-5 0-16,-4 5 0 0,0 0 0 0,0 0 0 16,0 0 0-16,0 0-176 0,0 0 176 0,2 12-128 15,-2 6 128-15,-2 1-128 0,-2-5 128 0,0 2-128 16,-5 1 128-16,3 0-128 0,-2-1 128 0,0-1-128 16,-2-3 128-16,1-1 0 0,0 0 0 0,1-3 0 15,0-1 0-15,8-7 0 0,-9 5 0 0,9-5 0 16,-6 5 0-16,6-5 144 0,0 0-144 0,-5-4 0 15,2-2 256-15,2-4-64 0,2 3-16 0,1-5 0 0,3-4 80 0,-3 2 32 16,2 1 0-16,1-3 0 0,0 0-96 0,1-3-32 16,-1-2 0-16,2 1 0 0,-1 5-160 0,1 0 160 15,1-2-160-15,-1 4 160 0,1 3-160 0,0 2 0 16,-8 8 0-16,4-5 0 0,-4 5 0 0,0 0 0 16,0 0 0-16,6 3 0 0,-6-3 0 0,3 9 0 15,-3-9-176-15,-2 13 176 0,-2 2 0 0,2 1 0 16,-1-2 0-16,0 2-128 0,-6-1 128 0,3 0 0 15,0 1 0-15,0-3 0 0,2-3 0 0,-3-1 0 16,3-2 0-16,4-7 0 0,-3 9 0 0,3-9 0 16,0 0 0-16,0 0 128 0,0 0-128 0,0 0 144 15,0-9-144-15,3 1 160 0,1-3 64 0,2 0 16 16,-3 0 0-16,5-2 0 0,-2 0-64 0,2-1-16 0,0 0 0 16,-1 0 0-16,1 2-160 0,0 1 0 0,1 3 144 0,-2-1-144 15,0 2 0-15,-7 7 0 0,0 0 0 0,0 0 0 16,0 0 0-16,0 0 0 0,0 0 0 0,4 6 0 15,-4-6 0-15,1 10 0 0,-2 1 0 0,-1 0-128 16,0-2 128-16,-2 1 0 0,0 0-144 0,0-1 144 31,-1 2-432-31,1-1-16 0,4-10 0 0,-2 12 0 16,1-1-1904-16,-1-2-384 0,2-9-80 0</inkml:trace>
  <inkml:trace contextRef="#ctx0" brushRef="#br2" timeOffset="196276.58">20322 16529 6447 0,'0'0'576'0,"0"0"-576"0,-1-6 0 0,1 6 0 15,0 0 1536-15,0 0 192 0,-2-4 32 0,2 4 16 16,0 0-688-16,0 0-128 0,0 0-16 0,0 0-16 16,0 0-352-16,0 0-80 0,0 0-16 0,0 0 0 15,0 0-224-15,0 0-64 0,0 0 0 0,0 0 0 16,0 0 0-16,0 0-16 0,6-6 0 0,-6 6 0 16,0 0-176-16,0 0 0 0,0 0 144 0,0 0-144 15,5-5 0-15,-5 5 128 0,0 0-128 0,0 0 0 16,0 0-352-16,0 0-144 15,0 0-16-15,0 0-7648 0</inkml:trace>
  <inkml:trace contextRef="#ctx0" brushRef="#br2" timeOffset="196539.9">20321 16578 7359 0,'0'0'320'0,"0"0"80"0,0 0-400 0,0 0 0 16,0 0 0-16,0 0 0 0,0 0 2224 0,0 0 352 16,0 0 80-16,0 0 16 0,0 0-1520 0,0 0-288 15,0 0-64-15,0 0-16 0,0 0-336 0,2-6-64 16,3-1 0-16,-5 7-16 0,0 0-176 0,0 0-16 16,0 0-16-16,0 0 0 0,0 0-160 0,0 0 128 15,0 0-128-15,0 0 128 0,0 0-128 0,0 0 0 16,0 0 0-16,0 0 0 0,0 0-192 0,0 0-64 15,0 0 0-15,0 0-16 16,0 0-688-16,0 0-128 0</inkml:trace>
  <inkml:trace contextRef="#ctx0" brushRef="#br2" timeOffset="199334.02">19199 14309 7359 0,'0'0'656'0,"0"0"-528"16,0 0-128-16,0 0 0 0,0 0 1072 0,0 0 176 15,0 0 32-15,0 0 16 0,0 0-592 0,0 0-128 16,0 0-32-16,0 0 0 0,-10 0 192 0,10 0 32 16,-6-2 16-16,6 2 0 0,0 0 128 0,0 0 32 15,-4-7 0-15,4 7 0 0,0 0-144 0,4-9-32 16,0-1 0-16,2 3 0 0,3-1-480 0,1 0-96 15,0 1-32-15,1 1 0 0,2 1-160 0,-2-2 128 16,2 0-128-16,1 1 128 0,0 0-128 0,1 3 0 16,1-2 0-16,-1 1 128 0,2 1-128 0,-2 1 0 15,0 1 0-15,0 1 0 0,-3 0 0 0,1 2 0 16,-3 1 0-16,1 3 0 0,0 0-144 0,-3 3 144 0,-1 1 0 0,-2 1 0 16,-4 0 0-16,-1 2 0 0,-2 3 0 0,-2 0 0 15,1-4 0-15,-4 1 144 0,-3 1-144 0,1-1 192 16,0 0 48-16,-2-3 16 0,-1-5 0 0,-3 2 0 15,3 2 272-15,-2-3 64 0,0-3 16 0,-1 0 0 16,2 0-96-16,1-1-32 0,-2-5 0 0,2 0 0 16,2-2-112-16,1 1-32 0,0 1 0 0,1-3 0 15,0-4 48-15,2 0 0 0,3 0 0 0,2-1 0 16,0-3 0-16,3 2 16 0,2-2 0 0,1 2 0 16,3-2-400-16,0 2 128 0,2-2-128 0,0 1 0 15,2 3 0-15,1-1 0 0,2 1 0 0,-1-1 0 16,1 1-128-16,1 2 128 0,0 3-160 0,1-2 160 0,0 2-176 15,1 2 176-15,-1 0-192 0,0 3 192 0,-4 3-160 16,-1 0 160-16,-2 0-128 0,1 4 128 0,0 3-160 0,-1 1 160 16,-4-3-192-16,-3 5 192 0,-2 1-224 0,-3 3 64 15,-4 4 16-15,1 2 0 16,-3-1-224-16,-2-1-32 0,-3-3-16 0,-5 0 0 0,2 0 48 0,-4 0 16 16,-1-3 0-16,0-3 0 0,-1-3 352 0,2-2 0 15,0-1 0-15,0-1 128 0,1-4 128 0,1-2 0 16,3-1 16-16,0-3 0 0,-1 2 32 0,3-4 0 15,-1-4 0-15,3 1 0 0,2 2-32 0,2-1 0 16,3-2 0-16,3 0 0 0,2-2 64 0,2-2 16 16,4 1 0-16,1 0 0 0,1-2-352 0,5 1 0 15,-3-2 0-15,2 4 0 0,1 3-160 0,3-2 0 16,-1 1 0-16,2 3 0 0,0 3-16 0,0 2 0 0,0-1 0 0,0 3 0 16,0 1 176-16,0 2-192 0,-2 5 192 0,-3 1-192 15,-5 1 192-15,-1 0-208 0,-3 2 80 0,-2 3 128 16,-6-3-224-16,-2 3 80 0,-3-1 16 0,-2 3 0 15,-3-1-32-15,0-2 0 0,-2-4 0 0,0 1 0 16,-1-1 160-16,0-2 0 0,-2-2 0 0,3 0 128 16,0-1-128-16,2-4 176 0,0-3-176 0,3 1 192 15,2 1-192-15,1-2-144 0,3-3 144 0</inkml:trace>
  <inkml:trace contextRef="#ctx0" brushRef="#br2" timeOffset="-199357.33">17909 13522 2751 0,'0'0'128'0,"0"0"16"0,0 0-144 0,0 0 0 15,0 0 0-15,0 0 0 0,-8-1 1392 0,8 1 240 16,-8-5 48-16,8 5 16 0,0 0-672 0,-6-1-144 16,2-5-32-16,4 6 0 0,0 0-272 0,0 0-64 15,0 0-16-15,0 0 0 0,0 0-144 0,0 0-32 16,0 0 0-16,0 0 0 0,0 0 0 0,0 0 0 16,0 0 0-16,0 0 0 0,8 6 224 0,2-3 32 15,-2-1 16-15,3 2 0 0,1 0-16 0,1-2 0 0,0-2 0 0,2 0 0 16,4 5-64-16,1-4 0 0,1-5-16 15,3 2 0-15,4-2-80 0,-1 0-16 0,3 1 0 0,1 1 0 16,0 0-144-16,1-2-48 0,0-1 0 0,-1 3 0 16,-1 3-64-16,-2-1-16 0,1-3 0 0,1 0 0 15,2 1-128-15,1 1 192 0,1 0-192 0,1 0 192 16,-3-1-192-16,3 1 160 0,1 1-160 0,2 0 160 16,-1-2-160-16,0 0 160 0,-2-1-160 0,1 3 160 15,-1 2-160-15,1-3 192 0,3-3-192 0,-1 1 192 16,1 3-64-16,-1 0 0 0,1 0 0 0,-1 2 0 15,-2-2 64-15,-2 0 0 0,-2-2 0 0,-3 1 0 16,1-1-192-16,0 0 0 0,-2 1 0 0,2 0 0 16,2-1 0-16,-1 2 0 0,-2 1 0 0,3-1 128 15,2-1-128-15,0 1 192 0,-1 0-192 0,-2 0 192 16,-1-3-192-16,-1 3 192 0,-2 0-192 0,2 3 192 0,-3-3-192 16,3 1 0-16,3-1 144 0,2 2-144 0,0 1 0 15,-1-2 144-15,-5-2-144 0,3 2 0 0,1 3 0 0,0 0 0 16,-2-2 0-16,-1 0 0 0,-2 1 0 0,-1 0 0 15,1 2 0-15,0-1 0 0,-2-3 128 0,2-1-128 16,0-4 0-16,-1 6 0 0,0 1 0 0,0 0 0 16,1-5 0-16,-1 2 0 0,1 2 0 0,0-1 0 15,0-1 128-15,-1 2-128 0,-1 2 0 0,1-4 0 16,-2 0 0-16,-1 1 0 0,0 1 0 0,1-2 0 16,0-2 0-16,2 1 0 0,-2 1 128 0,2 1-128 15,2-1 0-15,-3 1 0 0,-2 2 0 0,0 1 0 16,-1-1 0-16,1 0 0 0,0 0 128 0,1 3-128 15,-1 1 0-15,0-4 0 0,-1-2 0 0,-2 1 0 0,0 1 0 0,2 3 0 16,-2-4 0-16,2 0 0 0,0-2 0 0,0 1 0 16,1 1 0-16,2 0-144 0,1 0 144 0,-1-1-128 15,-4-2 128-15,2 2 0 0,1 1 0 0,2 4 0 16,0-3 0-16,-2 0 0 0,-1 0 0 0,1 0 0 16,-2 1 0-16,1 0 0 0,-2-2 0 0,1 0 0 15,-4-1-144-15,4 2 144 0,0-2-160 0,2 2 160 16,2-3-144-16,1 0 144 0,1-1-128 0,0 1 128 15,1 2 0-15,3 0-128 0,-1 1 128 0,-2-1 0 16,-1 4 0-16,-1-3 0 0,-4-3 0 0,3 2-128 16,-2 2 128-16,3-3 0 0,2-1 0 0,3 2 0 15,1-1 0-15,0 1 0 0,-4-1 0 0,1 2 0 16,3-2 0-16,0-1 0 0,-2 0 0 0,-1 2 0 0,0 1 0 16,-2-3 0-16,0 0 0 0,0-1 0 0,1 2 0 0,-1-1 0 15,3 0 0-15,3 0 0 0,-1-1 0 0,-1 1 0 16,0 1 0-16,1-1 0 0,-1 0 0 0,0 0 0 15,-1 2 0-15,-2 0 0 0,-2-2 0 0,1 0 0 16,-2-2 0-16,0 2 0 0,2 0 0 0,-2-2 0 16,3-1 0-16,0 1 0 0,2 1 0 0,-1 1 0 15,-3 0 0-15,4 0 0 0,1 0 0 0,-1 0 0 16,-3 1 0-16,2-1 0 0,-3 0 0 0,-1 0 0 16,0 0 0-16,2 0 0 0,-3 0 0 0,4-1 0 15,-1-2 0-15,3 2 0 0,-1 1 0 0,0 0 0 16,0-1 0-16,-1 1 0 0,-3-4 0 0,1 4 0 15,-1 0 0-15,-3 2 0 0,0-1 0 0,2 0 0 16,-2-1 0-16,-4 0 0 0,0 0 0 0,3 1 0 0,-1 0 0 16,3-1 128-16,-3 0-128 0,1 0 0 0,-1 0 128 15,1 0-128-15,2 0 0 0,-5 2 144 0,-4 0-144 0,2 0 0 16,0-1 192-16,1-1-64 0,-1-1 0 0,-1 2-128 16,-1 1 224-16,0-2-64 0,-3 2-16 0,1 1 0 15,0-1 64-15,-2 0 16 0,-2 0 0 0,0 0 0 16,-3-2-48-16,3 2-16 0,-1-1 0 0,-8-1 0 15,0 0 0-15,10 2 0 0,0-2 0 0,-10 0 0 16,6 4 48-16,-6-4 16 0,0 0 0 0,9 1 0 16,-9-1-224-16,0 0 128 0,0 0-128 0,0 0 0 15,0 0 176-15,0 0-176 0,0 0 192 0,0 0-192 16,0 0 160-16,0 0-160 0,0 0 128 0,0 0-128 16,0 0 0-16,0 0 128 0,0 0-128 0,0 0 0 0,0 0 0 15,0 0-320-15,-8 6 48 0,8-6 16 16,-8 2-1776-16,8-2-336 0,-10 6-80 0</inkml:trace>
  <inkml:trace contextRef="#ctx0" brushRef="#br2" timeOffset="-196763.81">20386 15882 3679 0,'0'0'320'0,"0"0"-320"0,0 0 0 0,0 0 0 0,0 0 1072 0,0 0 144 16,0 0 16-16,0 0 16 0,-5-4-544 0,5 4-128 16,0 0 0-16,0 0-16 0,0 0 208 0,0 0 64 15,0 0 0-15,0 0 0 0,0 0-256 0,0 0-32 16,0 0-16-16,0 0 0 0,0 0-176 0,0 0-32 16,4 11-16-16,-2 2 0 0,-2 1-16 0,0 1 0 15,0 0 0-15,-1 1 0 0,-1 2-48 0,1 2-16 16,1 2 0-16,1 1 0 0,-4 1 16 0,2 3 0 15,-1 2 0-15,1 0 0 0,0-2-48 0,1 2 0 16,0 0 0-16,0-1 0 0,-4-1-64 0,1-1 0 16,3 0-128-16,3-3 192 0,-1 0-192 0,-2-2 176 15,-4-4-176-15,4 0 160 0,4 0-160 0,-4-2 128 16,-2-3-128-16,-1-1 128 0,3-11-128 0,-1 10 160 16,1-10-160-16,0 0 160 0,0 10 64 0,0-10 16 15,0 0 0-15,0 0 0 0,0 0 16 0,0 0 0 0,0 0 0 0,0 0 0 16,0 0-48-16,0-8 0 0,2 0 0 0,-3-3 0 15,-3-3-16-15,3 1 0 0,5 1 0 0,-2-2 0 16,-3-3-192-16,2 1 176 0,3-1-176 0,-2 0 160 16,1-3-160-16,2 1 0 0,-2 2 0 0,1-2 0 15,-1-1-272-15,-1-1 64 0,0-2 16 0,0 7 0 32,1 2-192-32,1 0-16 0,-5-1-16 0,1 3-6288 0,1 3-1248 0</inkml:trace>
  <inkml:trace contextRef="#ctx0" brushRef="#br2" timeOffset="-195962.17">21070 15936 8399 0,'0'0'368'0,"0"0"80"15,0 0-448-15,0 0 0 0,0 0 0 0,0 0 0 16,0 0 752-16,0 0 48 0,0 0 16 0,0 0 0 0,0 0-48 0,0 0-16 16,0 0 0-16,1 11 0 0,-1-1-144 0,0 2-32 15,-1 3 0-15,-1 3 0 0,2-1-80 0,0 3-32 16,-2-2 0-16,1 4 0 0,1 2-80 0,0 2 0 16,-2 2-16-16,2-2 0 0,2-1-80 0,-1-1-16 15,-1 0 0-15,-1-2 0 0,-1-2-80 0,2 0-32 16,2-1 0-16,-2-1 0 0,0-5-32 0,0 0 0 15,0 1 0-15,0-3 0 0,0-3 32 0,0 1 0 16,0-9 0-16,0 8 0 0,0-8 48 0,0 0 16 16,0 8 0-16,0-8 0 0,0 0-16 0,0 0 0 15,0 0 0-15,0 0 0 0,0 0-48 0,2-10-16 16,-2 1 0-16,1 0 0 0,-1 9-16 0,3-11 0 16,-3-4 0-16,1-1 0 0,0 2-128 0,0-4 128 0,-1-4-128 0,0 0 128 15,3 0-128-15,-1-2 0 0,-1-2 0 16,1-2 0-16,1 0 0 0,0 0 0 0,-2 0-160 0,1 0 160 15,1 5-128-15,-1 0 128 0,0 1 0 0,1 1-144 16,-1 1 144-16,0 4 0 0,-2 0 0 0,1 4 0 16,0-1 0-16,-1 3 0 0,-1 2 0 0,1 8-128 15,0 0 128-15,-1-7 0 0,-1 1 0 0,2 6 0 16,0 0 0-16,0 0 0 0,-4 11 0 0,0 2 128 16,1 2-128-16,0 0 0 0,2 2 0 0,-2 0-128 15,0 0 128-15,2 5 0 0,1 1 0 0,-1 0-128 16,-1-2 0-16,0 3 0 0,-1 3 0 0,2 1 0 15,1 1-1536-15,0-1-288 0</inkml:trace>
  <inkml:trace contextRef="#ctx0" brushRef="#br2" timeOffset="-194817.58">20985 15429 5519 0,'0'0'240'0,"0"0"64"0,0 0-304 0,0 0 0 16,0 0 0-16,0 0 0 0,-3-7 1680 0,3 7 288 15,0-8 48-15,0 8 16 0,0 0-1136 0,0 0-208 16,0 0-48-16,0 0-16 0,0 0-80 0,0 0-16 15,0 0 0-15,0 0 0 0,-2-6-64 0,2 6-16 16,0 0 0-16,0 0 0 0,0 0-16 0,0 0-16 16,0 0 0-16,0 0 0 0,1 10-32 0,-1 0-16 15,0 0 0-15,1 1 0 0,1 1-80 0,0 1-16 16,0 1 0-16,1 2 0 0,1-2-16 0,2 1-16 16,-2 2 0-16,3-2 0 0,-2-2-16 0,3 1 0 15,-1-1 0-15,1 1 0 0,-2 1-48 0,0-1-16 16,2-4 0-16,0 3 0 0,-2 1 32 0,1 0 16 0,0 1 0 0,-2-4 0 15,1-4-80-15,-1 2 0 0,-2 2-128 0,1-1 192 16,-4-10-64-16,4 10 0 0,-1-2-128 0,-3-8 192 16,4 10-16-16,-4-10-16 0,0 0 0 0,0 0 0 15,0 0 80-15,0 0 16 0,-1 8 0 0,1-8 0 16,0 0 16-16,0 0 16 0,0 0 0 0,0 0 0 16,0 0-64-16,-8-4-16 0,1-3 0 0,3 2 0 15,4 5-48-15,-7-8-16 0,3-1 0 0,1 1 0 16,-4 1-144-16,2-2 160 0,0-1-160 0,1 0 160 15,0 0-160-15,0-2 0 0,0 1 0 0,-3 0 128 16,2-1-128-16,1 0 0 0,-1 0 0 0,0 0 128 16,1-1-128-16,-3 1 0 0,3-2 0 0,1 2 0 15,-3 0 0-15,3 1 0 0,-2 0 0 0,2 0 0 0,-1 0 0 0,0 2 0 16,1 3 0-16,0-2 0 0,-3-1 0 16,3 2 0-16,1-1 0 0,1 1 0 0,1 7 0 0,-1-6 0 15,1 6 0-15,-1-7 0 0,1 7 0 0,0 0 0 16,0 0 0-16,0 0 0 0,0 0-160 0,0 0 160 15,0 0 0-15,0 0-144 0,0 0 144 0,0 0 0 16,6 6 0-16,2 1 0 0,0 4 0 0,-1-2-160 16,-1 1 160-16,1 1 0 0,0 0-144 0,0 1 144 15,-2 1 0-15,2 2-144 0,0-1 144 0,2 2 0 16,-1 1 0-16,-1 2 0 0,-1-1 0 0,0 1 0 16,0-1 0-16,0-2 0 0,-1 2 0 0,2-3 0 15,-4-2 0-15,3-1 0 0,-2 1 0 0,0-2 0 16,0-3 0-16,-2 1 0 0,-2-9 0 0,0 0 0 15,0 0 128-15,0 0-128 0,0 0 192 0,0 0-48 0,0 0 0 0,0 0 0 16,0-9 176-16,0-3 48 0,-2-4 0 0,0 0 0 16,0 1-112-16,-2-2-32 0,0 0 0 15,-1-2 0-15,2 0-224 0,-4 2 176 0,2 0-176 0,-2 2 160 16,1 1-160-16,1-1 0 0,-1 1 0 0,0 2 128 16,2 0-128-16,-3 3 0 0,2-1 0 0,2 2 0 15,3 8 0-15,0 0 0 0,-2-7 0 0,2 7 0 16,0 0-128-16,0 0 128 0,0 0-160 0,0 0 160 15,0 0-624-15,0 0-16 16,0 0-16-16,6 7 0 0,1 1-1872 0,1 0-368 0</inkml:trace>
  <inkml:trace contextRef="#ctx0" brushRef="#br2" timeOffset="-193914.26">21016 17060 9087 0,'0'0'400'0,"0"0"96"0,0 0-496 0,0 0 0 15,-6 3 0-15,6-3 0 0,0 0 896 0,-9 3 64 16,9-3 32-16,0 0 0 0,0 0-144 0,0 0-16 15,-7-3-16-15,7 3 0 0,-6-4-48 0,6 4-16 16,-4-8 0-16,3 2 0 0,2-2-48 0,3-1-16 16,1-1 0-16,-2-1 0 0,2 0-96 0,-1 0-16 15,2-1 0-15,-1 0 0 0,5-1-160 0,-2 0-32 16,-1-2-16-16,1 0 0 0,0 0-80 0,1-3-16 16,-1-2 0-16,1 0 0 0,0 1 80 0,0-2 16 15,-4-2 0-15,3-1 0 0,0 4-176 0,-1-2-16 16,-1 2-16-16,1 1 0 0,0 5-32 0,-3 4-128 15,-1 1 192-15,-3 9-64 0,1-7 0 0,-1 7-128 16,0 0 192-16,0 0-64 0,0 0 64 0,0 0 16 0,-6 11 0 0,0 3 0 16,-2 2-208-16,0 5 176 0,1 1-176 0,-2 1 160 15,-1-1-160-15,-2 1 0 0,-1 0 144 0,1 0-144 16,2 1 0-16,-5-2 0 0,0-3 0 0,1 2 128 16,1 1-128-16,0-2 144 0,1-5-144 0,2 1 160 15,2 0-32-15,1-4-128 0,-2-1 192 0,5-4-64 16,4-7 64-16,0 0 0 0,0 0 0 0,0 0 0 15,2-8-32-15,4-2 0 0,2-1 0 0,2-2 0 16,-2-3-32-16,3-2-128 0,4 2 192 0,0-3-64 16,-1-2-128-16,-3 0 0 0,0 0 144 0,0-2-144 15,-1-1 0-15,0 1 0 0,-1 1 0 0,-4 2 128 16,4 0-128-16,-4 4 0 0,0 1 0 0,-1 6 0 16,-1 2 0-16,-3 7 0 0,0 0 0 0,0 0 128 15,0 0-128-15,0 0 0 0,0 0 128 0,-3 12-128 0,0 2 0 0,-3 2 128 16,-2 2-128-16,0 1 0 0,0 0 0 0,0 0 128 15,1 0-128-15,-1-1 0 0,-1 1 0 0,2-2 0 16,-1-1 0-16,1 0 128 0,4 1-128 0,-1-2 0 16,1-3 0-16,1 0 0 15,1-2-320-15,1-1-96 0,0-9-16 0,0 0-13504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4:36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13781 17706 6447 0,'-13'-5'576'0,"3"3"-576"0,-1 0 0 0,2 0 0 16,-2 1 1344-16,3 1 176 0,-1-4 16 0,2 3 16 0,7 1-448 0,0 0-80 15,-9-3-32-15,9 3 0 0,-7-2-32 0,7 2-16 16,-9-2 0-16,1-1 0 0,2 1 64 0,6 2 16 16,-8-3 0-16,8 3 0 0,0 0-64 0,-6-3-16 15,2-1 0-15,4 4 0 0,0 0-240 0,0 0-32 16,0 0-16-16,0 0 0 0,0 0-96 0,0 0-32 16,0 0 0-16,0 0 0 0,6-3-112 0,3 1-32 15,6 0 0-15,-2 2 0 0,2-2 80 0,4-1 16 16,1-1 0-16,3 0 0 0,1 2-32 0,3 2 0 15,1-3 0-15,4 2 0 0,2-2-96 0,4-1-32 16,-1 1 0-16,3 2 0 0,4-1-16 0,1 1-16 16,0-1 0-16,0 2 0 0,0 2-64 0,2-2-16 15,4-3 0-15,2 2 0 0,-1 1-48 0,3 0-16 16,2 1 0-16,-4 2 0 0,-4 0 0 0,0-3 0 0,3-2 0 0,2 2 0 16,0 0 32-16,2 0 0 0,-1 0 0 0,-2 2 0 15,-3 0 0-15,0-1 0 0,-2-2 0 0,3 0 0 16,-1 1-48-16,4-1 0 0,4 1 0 0,0-2 0 15,1-1 0-15,-2 1-128 0,-3-1 192 0,0 0-64 16,1-2-128-16,-2 1 0 0,-1 1 0 0,-4 1 128 16,3 2-128-16,-4 2 0 0,-3-1 0 0,0 0 0 15,0-2 0-15,1 0 0 0,1-1 128 0,1 1-128 16,-2 2 0-16,0 1 0 0,1-1 0 0,-4 1 128 16,-2 0-128-16,-2-1 0 0,0-1 0 0,0 0 0 15,1 0 0-15,0 0 0 0,2 0 128 0,-2 1-128 16,1 3 0-16,-2-2 0 0,0 0 0 0,-3 0 0 15,-2-1 0-15,0 0 0 0,-2-1 128 0,1 0-128 16,1 0 0-16,0 0 0 0,0 1 0 0,-2 1 0 0,4-2 0 0,-1 1 0 16,0 1 128-16,0-1-128 0,-2 1 0 0,-1 0 0 15,-6 1 0-15,1 0 0 0,1-1 0 0,-4 0 0 16,0-1 0-16,-2 2 0 0,0-2 0 0,1 0 0 16,1 0 0-16,-1 0 128 0,0 0-128 0,0 0 0 15,-5-2 0-15,2 1 128 0,2 1-128 0,0 1 0 16,-4-1 0-16,1-1 0 0,-3 0 0 0,1 0 128 15,0 0-128-15,-1 0 0 0,-2 0 0 0,1 0 0 16,-3 0 128-16,0 0-128 0,-1 0 0 0,0 2 0 16,-1-2 0-16,-9 0 0 0,11 0 0 0,-4 0 0 15,-7 0 128-15,9 0-128 0,-9 0 0 0,0 0 0 16,0 0 144-16,9 0-144 0,-9 0 128 0,0 0-128 16,0 0 128-16,0 0-128 0,0 0 192 0,0 0-16 0,0 0-16 15,-5-4 0-15,5 4-32 0,-10-3-128 0,0 0 192 0,-2-1-64 16,0 1-128-16,-2 0 0 0,-1-1 0 0,0 2 0 15,-5 0 0-15,0 0 0 0,-5-1 0 0,2-1 0 16,-3 1 128-16,-1 1-128 0,-4 0 0 0,0 2 128 16,-1-2-128-16,0 2 0 0,0 0-192 0,1 0 192 15,-4-2-128-15,-2 1 128 0,-4-1 0 0,-3 1 0 16,0-1 0-16,-2 1 0 0,-3 1 0 0,1 1 0 16,0 1 0-16,-3-1 0 0,2-1 0 0,-4 0 0 15,-3-1-144-15,-3 1 144 0,-5 1 0 0,1 0 0 16,0 3-128-16,-2-2 128 0,-3-1 0 0,-3 1 0 15,-4 0-144-15,2 1 144 0,4 1 0 0,2-1-144 16,0 0 144-16,0 1 0 0,-3-2 0 0,1 1 0 0,-1 0 0 16,3 2 0-16,3-2 0 0,-1 0-128 0,-4 0 128 0,-1-1 0 15,-2-1-144-15,2 1 144 0,3 0-144 0,-1-1 144 16,-2 0-192-16,-2 2 192 0,-3-1-240 0,3 1 64 16,5-1 16-16,4 1 0 0,-3-1-32 0,3-1 0 15,0-1 0-15,1-1 0 0,3 0 192 0,4 1-192 16,4 0 192-16,0-1-192 0,3-2 192 0,1 1 0 15,-1 0 0-15,0 0-128 0,1 0 128 0,3-1 0 16,3 1 0-16,2 1-128 0,2 1 128 0,2 0 0 16,2 0-144-16,1-1 144 0,0 0 0 0,0 0-176 15,0-1 176-15,1 2-128 0,1-2 128 0,1 1-160 16,2 0 160-16,1 2-160 0,2 0 160 0,5 1-128 16,5-2 128-16,1 0-128 0,0 3 128 0,2-1 0 0,1-1 0 0,2 1-128 15,1-1 128-15,7-1-128 0,-7 3 128 16,7-3-128-16,0 0 128 0,0 0-208 0,0 0 80 0,0 0 128 15,0 0-272-15,0 0 64 0,0 0 16 0,12 5 0 16,0 0 192-16,2 0-176 0,3-2 176 0,0 1-160 16,3-1 160-16,3-1 0 0,4-1-144 0,0 1 144 15,5 1 0-15,3-2 0 0,-1 1 0 0,3 0 0 16,0 0 0-16,0 1 0 0,4-1 0 0,4-1 0 16,3-1 0-16,-1 0 0 0,2 0 0 0,3 1 0 15,1-1 0-15,-3 0 0 0,1 0 128 0,3 0-128 16,3 0 0-16,1 0 0 0,2 2 0 0,-2-2 0 15,-3-1 0-15,0 1 128 0,0 1-128 0,1-1 0 16,3 0 0-16,1 0 0 0,2 0 0 0,-1 3 0 0,-1 0 0 16,-3-2 0-16,1-1 0 0,3 1 0 0,2-1 0 0,1 2 0 15,-1-1 0-15,-1-1 0 0,-4 0 0 0,-1 2 0 16,-2 1 128-16,1-3-128 0,2 2 0 0,-1 0 0 16,-2 0 0-16,-2 0 0 0,0 1 0 0,-3-1 0 15,-2-1 0-15,1 2 0 0,0-1 0 0,3 1 128 16,2-1-128-16,-2 0 0 0,-3-1 0 0,-2 1 128 15,-2-1-128-15,0 2 0 0,-3-1 144 0,3-1-144 16,3 0 160-16,-2-1-160 0,-3 0 128 0,1 0-128 16,0-1 0-16,-3 1 0 0,0-1 144 0,0 1-144 15,-2 0 128-15,3 0-128 0,1-1 160 0,2 0-160 16,0 1 192-16,2 0-192 0,-3 0 128 0,-2-3-128 16,-2 2 0-16,-1 0 0 0,-1 0 128 0,-1 0-128 0,3-1 0 0,-1 1 0 15,3 0 0-15,0-1 0 0,-3 1 0 0,0 0 0 16,-1 0 0-16,0 1 0 0,-3 0 128 0,0 0-128 15,-1 0 0-15,-2 0 0 0,-3-2 0 0,2 2 0 16,1 2 128-16,1-2-128 0,2-2 0 0,-4 2 0 16,-1 0 0-16,-3 0 0 0,1 0 0 0,-4 0 0 15,-2 0 0-15,0 0 128 0,-5 0-128 0,-1 0 0 16,-1-1 208-16,1 0-64 0,-3 0-16 0,-1 1 0 16,0 0 32-16,-1 0 0 0,1-1 0 0,-3-1 0 15,-9 2-16-15,10-1 0 0,-2 1 0 0,-8 0 0 16,8-1-16-16,-8 1-128 0,10-1 192 0,-10 1-64 15,8 0-128-15,-8 0 160 0,0 0-160 0,0 0 160 16,0 0-160-16,9-2 128 0,-9 2-128 0,0 0 128 16,0 0-128-16,0 0 128 0,0 0-128 0,0 0 128 0,0 0-128 0,0 0 0 15,0 0 0-15,0 0 128 0,0 0-128 0,0 0-224 16,0 0 48-16,0 0 16 16,0 0-1568-16,-8-2-320 0,-1 0-64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5:46.64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12615 4838 9215 0,'0'0'816'0,"0"0"-656"0,0 0-160 0,0 0 0 15,0 0 768-15,0 0 128 0,0 0 32 0,0 0 0 16,0 0-608-16,0 0-112 0,0 0-16 0,0 0-16 16,0 0-32-16,0 0 0 0,0 9 0 0,0-9 0 15,0 0 80-15,0 0 16 0,0 0 0 0,0 0 0 16,0 0 144-16,5-8 48 0,-4 0 0 0,-1 8 0 16,-1-9 112-16,0 1 32 0,0-1 0 0,-2 0 0 15,1-1 192-15,-1 1 32 0,-3 1 16 0,2-2 0 0,-2 0 0 0,2 0 0 16,-1 0 0-16,-1 0 0 0,-3 0-128 0,3 0-32 15,0 1 0-15,0 0 0 0,-2-2-160 0,0-2-48 16,3 0 0-16,-4 0 0 0,2 1-112 0,-3-1-16 16,3-3-16-16,-2 3 0 0,0 1-176 0,-1 1-128 15,0-1 192-15,0-1-192 0,0-2 304 0,-1 2-48 16,-1 0-16-16,-1 1 0 0,1 1-48 0,-2 0 0 16,-2 0 0-16,0 1 0 0,-1-1 0 0,-1 2-16 15,-2 2 0-15,0-1 0 0,2-2-48 0,-1 2-128 16,1 1 192-16,-2 1-64 0,0 1 0 0,0-1-128 15,0-1 192-15,-1 3-64 0,1 2-128 0,2 0 192 16,2-1-192-16,-1 2 192 0,1 1-192 0,-2 0 0 16,1-1 0-16,-1 2 0 0,2 3 0 0,-4-2 0 0,0 0 0 15,0 1 0-15,2 1 0 0,-4 0 0 0,0 0 0 0,0 2 0 16,0 2 0-16,-2 0 0 16,2 1 0-16,2 2 0 0,-2 2 0 0,2 2 0 0,0-2 0 0,-1 2 0 15,2 2-160-15,3 0 160 0,-1 2 0 0,2 1-144 16,-2 1 144-16,3 2 0 0,0 1 0 0,1 1 0 15,-1 3 0-15,2-2-160 0,-1 1 160 0,2 0 0 16,1 2-128-16,0 1 128 0,0-3 0 0,3 2 0 16,-3-1 0-16,4 2 0 0,1-1 0 0,3 0 0 15,-1 2 0-15,2-2 0 0,0 0 0 0,3 0 0 16,3-2 0-16,0 1 0 0,-1-1 0 0,2 0 0 16,3-1 0-16,0-2 0 0,0 1 0 0,2-2 0 15,-1-1 0-15,2 0 0 0,1-1 0 0,1-3 0 16,0-2 0-16,1 2 0 0,0 3 0 0,2-1 0 0,0-2 0 15,1-2 0-15,-1 1 0 0,3-2 0 0,1 1 0 0,1-1 0 16,1 0 128-16,0-3-128 0,5-2 0 0,-2-1 128 16,2 1-128-16,-1 0 0 0,2-3 128 0,-2 1-128 15,1 2 0-15,-3-3 0 0,3-4 144 0,-2 0-144 16,-1 1 128-16,3-3-128 0,2-2 176 0,-1 1-48 16,2 0-128-16,-1-1 192 0,-3-2-192 0,3 2 176 15,-1 1-176-15,0-1 160 0,0-2-160 0,-2 1 0 16,0 2 0-16,-4-4 128 0,0 0-128 0,0 0 128 15,0 0-128-15,0-4 128 0,0-1-128 0,2-1 0 16,-1 0 144-16,0 1-144 0,0-3 128 0,3-1-128 16,-2-1 160-16,1 1-160 0,0 4 224 0,-2-5-48 15,-1-2-16-15,0-1 0 0,0 2-32 0,-3 0 0 0,-1-3 0 16,-1 3 0-16,2 0 64 0,-3 0 16 0,-1-3 0 0,1 1 0 16,-3-3 64-16,0 1 16 0,-3 0 0 0,1 0 0 15,-1-1 16-15,1-1 0 0,-4-2 0 0,1-1 0 16,-6-2 0-16,2 1 0 0,-2-1 0 0,0-1 0 15,-4 1 16-15,-1-2 16 0,1 3 0 0,-1 1 0 16,-4 2-32-16,-1 0-16 0,0 0 0 0,-2 1 0 16,-2 0-16-16,0 1 0 0,-1 0 0 0,0 1 0 15,0-1 0-15,-3 1 0 0,0-2 0 0,0 4 0 16,-2 1-96-16,-3 1-32 0,-1-3 0 0,2 3 0 16,-2-1-144-16,-2 4 0 0,-2-1 0 0,0 3 0 15,-1 3 0-15,-1-1 0 0,-1 2 0 0,0 1 0 16,0-2-400-16,3 4-64 0,3 3-16 0,1-2 0 15,1 0-1040-15,1-1-208 0,0 1-32 0,4 3-15312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5:48.59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12729 13086 1839 0,'0'0'0'0,"10"0"160"0,-10 0-160 0,9-5 0 0,0-2 0 0,-1 2 0 16,-8 5 2624-16,10-3 480 0,-2-1 96 0,-2-1 32 15,1 0-1840-15,-7 5-368 0,0 0-80 0,6-5-16 16,-6 5 96-16,8-7 0 0,-5-2 16 0,-3 9 0 16,0 0-144-16,4-10-48 0,-2 0 0 0,-1 4 0 15,-1 6-128-15,0 0-16 0,-1-5-16 0,-2-1 0 16,3 6 48-16,-5-5 16 0,5 5 0 0,-5-10 0 15,-3 1-48-15,0 2-16 0,-1-3 0 0,1 1 0 16,-1 1-240-16,-1-3-64 0,-1 1 0 0,0 1 0 0,-3 3-96 0,0-3-32 16,2-3 0-16,-1 4 0 0,1 3-64 0,-1 0 0 15,-3-2-16-15,2 0 0 0,0 0-32 0,-2 2 0 16,2-1 0-16,-1 1 0 0,-1-1-144 0,0-1 192 16,-1 0-192-16,2 3 192 0,1 0-192 0,-1 0 0 15,-1 0 0-15,0-1 128 0,1 3-128 0,-1 0 0 16,-1 0 0-16,-2 1 0 0,1-2 0 0,-1 2 0 15,1-2 0-15,1 2 0 0,-4 0 0 0,4 1 0 16,4 1 0-16,-3 1 0 0,-5 0 0 0,1 2 0 16,2 0 0-16,0 0 0 0,-1 4 0 0,1-1 0 15,1-2 0-15,-1 1 0 0,2 2 0 0,-1 0 0 16,1 2 0-16,0-4 0 0,-1-2 0 0,1 3 0 16,0 1 0-16,-1 1 0 0,1-1 0 0,-1 2 0 0,0 2 0 15,-1 0 0-15,2 1-128 0,-1 0 128 0,1 3 0 16,-1 0 0-16,-3 3 0 0,3-3 0 0,0 3 0 0,1 2 0 15,-2 1 0-15,2 3-144 0,0 3 144 0,2-1 0 16,1-1-144-16,1-1 144 0,1-4 0 0,0 2-144 16,2 2 144-16,1-3 0 0,1 0 0 0,1-2 0 15,1-1 0-15,1-1 0 0,1 0 0 0,2 0 0 16,1-2 0-16,0 2 0 0,0-5 0 0,1 5 0 16,1 1 0-16,3 1 176 0,-2-3-48 0,2 0 0 15,3 2 16-15,-3-3 0 0,3 0 0 0,-2 0 0 16,1 2-144-16,2 3 192 0,1-1-192 0,-1 3 192 15,0-2-192-15,0 1 0 0,2 0 0 0,0 2 128 16,2-1-128-16,-2 0 0 0,1-2 0 0,0-1 128 16,0-3-128-16,2-1 0 0,-3-1 0 0,3 1 128 0,2-5 80 0,-1 0 16 15,1 0 0-15,-1 1 0 0,0-2 48 0,1-2 16 16,-1 0 0-16,1 1 0 0,-2 1-48 0,1-1-16 16,1-4 0-16,-1 2 0 0,1 3-96 0,-1-5 0 15,-1-2-128-15,3 1 192 0,-1-1-64 0,2-1 0 16,-1-1-128-16,3-1 192 0,0 0-192 0,1 0 176 15,0-2-176-15,-1 1 160 0,-1 0-160 0,5-1 192 16,0-1-192-16,0 1 192 0,0 0-192 0,-1 0 160 16,-1 2-160-16,0-1 160 0,1-4-160 0,-1 0 0 15,-1-3 144-15,1 2-144 0,-1 1 128 0,1-3-128 16,1 1 160-16,0-2-160 0,2 3 128 0,-1 0-128 16,-1-2 0-16,1 0 0 0,0 0 128 0,-1 0-128 15,2 0 0-15,-1-2 144 0,-2 0-144 0,0 2 160 0,-1 0-160 0,-3-2 160 16,1-1-160-16,-1 0 160 0,0-1-160 0,-1 1 160 15,-2 1-160-15,2 0 128 0,-2-3-128 0,1 1 128 16,-1 0 0-16,0 0-128 0,0-2 192 0,0 1-64 16,0-2 0-16,-1-1-128 0,-3-1 192 0,1-1-64 15,2-2 0-15,-1 0-128 0,-6-2 192 0,2 1-64 16,-4 1-128-16,1 0 160 0,-2-2-160 0,0 1 160 16,0 1-160-16,-1-1 192 0,1-2-192 0,-2 0 192 15,-2 0-64-15,0 3 0 0,0 1 0 0,-2 0 0 16,-3-1 112-16,-1 1 16 0,0 2 0 0,-2 0 0 15,3 0-64-15,-2-1 0 0,3 0 0 0,-3 1 0 16,-6 1-48-16,0 3-16 0,2-4 0 0,0 1 0 16,-1 1-128-16,-3 4 128 0,2 2-128 0,0-2 128 0,0-4-128 15,-1 1 0-15,0 3 0 0,-1 0 0 0,-2-2 0 0,0-1 0 16,-3 1 0-16,1 2-176 16,-4 3-752-16,0 0-160 0,-3 0-16 0,-3 3-16 15,-4 3-1888-15,-2 1-384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2:59.1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7909 16340 6447 0,'0'0'576'0,"0"0"-576"16,0 0 0-16,0 0 0 16,0 0 1408-16,0 0 192 0,0 0 16 0,0 0 16 0,0 0-832 0,0 0-160 15,0 0-48-15,0 0 0 0,-2-6 48 0,2 6 16 16,0 0 0-16,0 0 0 0,0 0-80 0,0 0 0 15,-9 0-16-15,9 0 0 0,-6 6-112 0,0 0 0 16,1-1-16-16,-1 1 0 0,1 3 0 0,-1 0 0 16,2 0 0-16,-3 2 0 0,1 2 16 0,-1-2 16 15,-1 3 0-15,1 0 0 0,0 2-32 0,2-2-16 16,-4 1 0-16,3 3 0 0,-1 1-48 0,0 1-16 16,2-1 0-16,0 0 0 0,1-1-32 0,2-1 0 15,0 1 0-15,1-2 0 0,-1 2-80 0,2-3-32 16,2 1 0-16,1-1 0 0,-2-1 16 0,1-1 0 15,1-4 0-15,2 1 0 0,0 1 96 0,2-2 32 16,0-3 0-16,2-1 0 0,-1 3 96 0,1-3 0 16,-2-1 16-16,4-2 0 0,-2 0-160 0,1-2-48 0,-1-2 0 0,0 0 0 15,-9 2-256-15,12-4 0 0,-3-3 128 0,-1 1-128 32,0 2-624-32,0-1-176 0,-2 0-32 0,1-1-8448 0,0-1-1696 0</inkml:trace>
  <inkml:trace contextRef="#ctx0" brushRef="#br0" timeOffset="310.66">7592 16569 8287 0,'0'0'368'0,"0"0"80"0,0 0-448 0,0 0 0 15,0 0 0-15,0 0 0 0,0 0 2000 0,0 0 320 16,9 0 64-16,2 0 16 0,-1-1-1184 0,0 1-224 16,1 3-48-16,-1-3-16 0,6-2-160 0,-1 2-48 15,3 3 0-15,0-4 0 0,3-3-176 0,0 0-32 16,0-2-16-16,-1 3 0 0,1 2-80 0,-2 1-16 15,-2 0 0-15,-1-1 0 0,-1 3-208 0,-1-1-64 16,-3 0 0-16,3-1-7936 16,-3-2-1584-16</inkml:trace>
  <inkml:trace contextRef="#ctx0" brushRef="#br0" timeOffset="1903.64">9928 16364 6447 0,'0'0'272'0,"0"0"80"0,0 0-352 0,-6-5 0 15,6 5 0-15,0 0 0 0,-8-4 1568 0,8 4 240 16,0 0 48-16,0 0 16 0,-10-2-848 0,2 1-160 16,0 0-32-16,8 1-16 0,0 0-272 0,0 0-48 15,-7 4-16-15,7-4 0 0,-5 8-224 0,1-2-32 16,2 2-16-16,-2 1 0 0,2 0-16 0,1 2 0 15,1 1 0-15,0-1 0 0,0-1 128 0,2 3 0 16,4 2 16-16,-3 2 0 0,1-2-32 0,1 0-16 16,0 3 0-16,2-3 0 0,1 1-96 0,-3-3-32 0,1-1 0 15,0-2 0-15,2-3 336 0,-1-1 64 0,-7-6 16 0,8 4 0 16,1-4 272-16,2-3 64 0,-1 0 16 16,2-1 0-16,2-3-240 0,0-2-48 0,-1-4-16 0,-2 1 0 15,2 2-240-15,-1-1-64 0,-1-2 0 0,-1 1 0 16,0 0-160-16,0 0-32 0,1-2-128 0,-3 1 192 15,-3-1-192-15,2 2 176 0,-3-1-176 0,2 0 160 16,-2 4-160-16,-2-1 0 0,1 0 0 0,-1 2 0 16,-2 8 0-16,0 0 0 0,0 0 0 0,0 0 0 15,0 0 0-15,0 0 0 0,0 0 0 0,3 9 0 16,-3-9-144-16,1 12 144 0,-1 0-192 0,0 1 192 16,0 2-160-16,-1 1 160 0,0 1-128 0,0 0 128 15,0 5 0-15,-2 2 0 0,1 4 0 0,-2 0-128 16,-1 2 128-16,1 2 0 0,0 1 0 0,-4-3 0 0,1 3 0 0,-3-5 128 15,2 1-128-15,-2-3 128 0,1-1-128 16,0-5 176-16,-4 0-176 0,0-1 192 0,-2-3 48 0,1 0 16 16,0-1 0-16,-1 1 0 0,0-3 64 0,0-2 32 15,-1 0 0-15,2-1 0 0,2-3-48 0,-1-1-16 16,-3-4 0-16,3-1 0 0,0 3-96 0,1-4-32 16,2-4 0-16,-1 1 0 0,1-4 32 0,2-3 0 15,3-2 0-15,0 1 0 0,2-2 112 0,3 0 16 16,2-1 16-16,4-1 0 0,0 1-16 0,4 1-16 15,2 1 0-15,4-1 0 0,0 0-304 0,4 2 0 16,-2-1 0-16,4 2 0 0,2 3 0 0,1 1 0 16,4 2 0-16,0 1-144 0,1 0 144 0,0 3 0 15,-3 1-144-15,0 4 144 0,-3-1 0 0,-2 2 0 16,-2 1 0-16,-4 1 0 0,1 0-128 0,-2-2 128 0,-3 1 0 16,-3 0 0-16,0 0 0 0,-3 2 0 0,-2-1 0 0,-4-8 0 15,0 0 0-15,4 9-224 0,-4-9 80 0,3 8-10992 16,-3-8-2208-16</inkml:trace>
  <inkml:trace contextRef="#ctx0" brushRef="#br0" timeOffset="3604.18">16821 8841 16575 0,'-23'9'368'0,"23"-9"80"0,0 0 0 0,-3-9 16 0,2 2-464 0,1 7 0 15,0 0 0-15,0 0 0 0,1-9 912 0,-1 4 96 16,0 5 16-16,0 0 0 0,0-8 0 0,0 8 0 0,0 0 0 0,0 0 0 15,0 0 0-15,0 0 0 0,0 0 0 0,0 0 0 16,-8 1 0-16,-1 4 0 0,2 0 0 0,2 4 0 16,0 2-832-16,1 2-192 0,-4 3 0 0,3 2 0 15,1 0 864-15,-1 4 128 0,-1 3 32 0,2 4 0 16,0 2-832-16,0 3-192 0,1 3 0 0,0 3 0 16,2 1 864-16,-2-1 128 0,0-1 32 0,2-2 0 15,0-2-832-15,0-2-192 0,1 2 0 0,0-4 0 16,1-2 0-16,0-4 0 0,0-1 0 0,-1-1 0 15,0 1 0-15,3-2 0 0,0-4 0 0,-2-1 0 16,0-3 0-16,0-1 0 0,-1-1 0 0,1-2 0 16,-1-10 0-16,2 9 0 0,-2-9 0 0,0 0 0 15,0 0-1600-15,0 0-352 0,0 0-80 0,0 0-13120 16</inkml:trace>
  <inkml:trace contextRef="#ctx0" brushRef="#br0" timeOffset="4176.67">16602 10514 23951 0,'0'0'512'0,"-8"2"128"0,8-2 0 0,-9 0 64 0,9 0-576 0,0 0-128 0,0 0 0 0,0 0 0 16,-9-8 0-16,9 8 0 0,2-12 0 0,2 2 0 15,3-1 848-15,5-2 144 0,3 0 32 0,3 1 0 16,0 1 0-16,4 2 0 0,1 1 0 0,-1 1 0 0,-1-2-832 0,2 6-192 16,5 7 0-16,-1-2 0 0,-1-2 0 0,-2 4 0 15,-2 3 0-15,-2 3 0 0,-4 7 864 0,-1-1 128 16,-4 2 32-16,-2 3 0 0,0 1-832 0,-5 1-192 15,-1-1 0-15,-3-6 0 0,-2 3 864 0,-1 2 128 16,-2 0 32-16,-1-1 0 0,1-2-832 0,-5 1-192 16,0-1 0-16,0-1 0 0,0 1 864 0,4-2 128 15,-5 0 32-15,2-1 0 0,0-2-832 0,1 0-192 16,3 0 0-16,3-2 0 0,1-3 0 0,4 0 0 16,4-1 0-16,0 0 0 0,2 0 0 0,2-2 0 15,3 0 0-15,2-2 0 0,0-1 0 0,4-2 0 16,2-3 0-16,11-5 0 15,0-2-1600-15,0-1-352 0,1-1-80 0,-12 2-9296 0,1-5-1856 0</inkml:trace>
  <inkml:trace contextRef="#ctx0" brushRef="#br0" timeOffset="6887.59">16777 9286 16575 0,'0'0'368'0,"0"0"80"0,0 0 0 0,0 0 16 0,0 0-464 0,-3 7 0 0,3-7 0 0,-3 6 0 15,-1 3 912-15,0-1 96 0,-1-1 16 0,-4 0 0 16,-1-1 0-16,-1-1 0 0,1 1 0 0,2-2 0 16,-3 2 0-16,2-3 0 0,0-1 0 0,0 1 0 15,0 2 0-15,1-3 0 0,1-2 0 0,-2-1 0 16,3 0 0-16,0-2 0 0,1-2 0 0,0-3 0 16,1 0 0-16,0-2 0 0,2-1 0 0,1-1 0 0,0-3-832 0,2-1-192 15,2-4 0-15,3-2 0 0,-3-1 864 16,4-1 128-16,1 0 32 0,1-3 0 0,1-3-832 0,4 4-192 15,2 2 0-15,2 1 0 0,1 0 0 0,-2 4 0 16,-4 0 0-16,3 5 0 0,0 1 0 0,2 0 0 16,0 3 0-16,1 3 0 0,-2 6 0 0,-1 1 0 15,1 2 0-15,-2 3 0 0,-3 1 0 0,0 5 0 16,-3 5 0-16,0 1 0 0,-2 3 0 0,0-1 0 16,-5 3 0-16,0 5 0 0,0 5 0 0,-2-1 0 15,-2-3 0-15,1 0 0 0,-1-1 0 0,-1 1 0 16,-5-5 0-16,2-1 0 0,-7-1 0 0,-1 0 0 15,-2 0 0-15,-2 1 0 0,-3-2 0 0,-2-2 0 16,-2-2 0-16,3-1 0 0,4 1 864 0,2-4 128 16,-3-4 32-16,1 0 0 0,0-2-832 0,0-3-192 0,2-4 0 0,1-4 0 15,2-3 0-15,2-3 0 0,0-4 0 0,1 0 0 16,1-2 0-16,3 0 0 0,0-3 0 0,3-1 0 16,1-1 0-16,2-1 0 15,2-3 0-15,2 4 0 0,3 0 0 0,2 0 0 0,2-3 0 0,1 2 0 16,1 1 0-16,1 2 0 0,1 4 0 0,1-1 0 15,2 1 0-15,-2 3 0 0,-3 3 0 0,2 2 0 16,1 0 0-16,0 4 0 0,-1 6 0 0,0 3 0 16,1 2 0-16,-1 4 0 0,-2 4 0 0,0 1 0 15,-5 1 0-15,1 2 0 0,0 3 0 0,-2 2 0 16,-4-1 0-16,-1 1 0 0,-2-2 0 0,-1 0 0 16,-3 0 0-16,-3-1 0 0,-3-3 0 0,-2 3 0 0,-2 2 0 15,-3-2 0-15,-3-1 0 0,2-1 0 0,0-1 0 16,0-2 0-16,0-1 0 0,-2-2 0 0,-1-5 0 0,2 1 0 15,2-4 0-15,1-3 0 0,2-2 864 0,2-2 128 16,1-6 32-16,0-2 0 0,1-3-832 0,1-3-192 16,2-1 0-16,0-6 0 0,1-5 0 0,3-1 0 15,1 0 0-15,2-3 0 0,2-4 0 0,5-1 0 16,-1 1 0-16,4 2 0 0,2 1 0 0,4 2 0 16,4 0 0-16,-2 6 0 0,3 3 0 0,2 3 0 15,3 5 0-15,-1 1 0 0,0 3 0 0,0 4 0 16,3 5 0-16,-1 2 0 0,1 0 0 0,-6 3 0 15,-1 5 0-15,-2 3 0 0,-4 3 0 0,-4 6 0 16,-1 4 0-16,-1 5 0 16,-6 4-768-16,0-1-208 0,-1-1-48 0,0-2 0 0,-5-3 832 0,-1 2 192 0,-3-4 0 0,-3-1 0 15,-3-2 768-15,-2 1 208 0,-1 2 48 0,-1-2 0 16,-6-2-832-16,0-4-192 0,-5-1 0 0,4-1 0 16,2 2 0-16,2-5 0 0,-3-5 0 0,4-3 0 15,0-4 0-15,2-1 0 0,-2-2 0 0,4-6 0 16,2-6 0-16,0-1 0 0,0-5 0 0,4-2 0 15,1-4 0-15,2-1 0 0,3-3 0 0,2 0 0 16,3 0 0-16,4 1 0 0,-1 0 0 0,5 0 0 16,4 0 0-16,2 2 0 0,1 0 0 0,1 4 0 15,2 3 0-15,0 6 0 0,-1 5 0 0,2 3 0 16,5 2 0-16,-3 1 0 0,0 2 0 0,0 4 0 16,0 6 0-16,-4 3 0 0,-3 4 0 0,0 3 0 15,-4 2 0-15,-2 4 0 0,-4 5 0 0,0 0 0 0,-2 1 0 16,-2-1 0-16,-4-1 0 0,-1-2 0 0,-3-3 0 15,-1-1 0-15,-3-1 0 0,-2-1 0 0,-3 4 0 16,-1-2 0-16,-3-3 0 0,-2 1 0 0,-2-2 0 0,3-3 0 16,2-3 0-16,-1-2 0 0,-3-4 0 0,3-2 0 15,0-5 0-15,3-4 0 0,-1-2 0 0,2-4 0 16,0-5 0-16,0-1 0 0,2-3 0 0,2-3 0 16,1-2 0-16,3-3 0 0,-2-3 0 0,4 1 0 15,4-1 0-15,1-2 0 0,0-1 0 0,5 0 0 16,5 2 0-16,-1 1 0 0,2-1 0 0,4 4 0 15,1 12 0-15,4 2 0 0,3 4 0 0,-2 1 0 16,-1 2 0-16,2 4 0 0,2 3 0 0,2 4 0 16,3 5 0-16,-1 2 0 0,-6 0 0 0,-2 7 0 15,0 4 0-15,-4 6 0 0,-5 2 0 0,-1-1 0 16,-2-2 0-16,-4 1 0 0,-3-1 0 0,-2-1 0 0,-2-4 0 0,-2 1 0 16,-4-1 0-16,-2-1 0 0,-2-2 0 0,-4 1 0 15,-1 0 0-15,-3-1 0 0,-6-2 0 0,2-4 0 16,1-4 0-16,0-1 0 0,1-3 0 0,-3-1 0 15,1-4 0-15,2-2 0 0,3-6 0 0,0-3 0 16,3-4 0-16,1-3 0 0,1-2 0 0,0-4 0 16,-1-6 0-16,3-1 0 0,3-2 0 0,1-1 0 15,4-1 0-15,4-3 0 0,2-1 0 0,4 3 0 16,4 5 0-16,3 2 0 0,2 4 0 0,3 3 0 16,2 2 0-16,0 5 0 0,7 4 0 0,-1 2 0 15,4 1 0-15,-1 4 0 0,1 2 0 0,4 4 0 16,4 3 0-16,-2 4 0 0,-4 2 0 0,-5 4 0 0,-3 1 0 15,-6 6 0-15,-2 4 0 0,-2 5 0 0,-6 3 0 16,2-2 0-16,-4-2 0 0,-3-5 0 0,-3-2 0 0,-3 0 0 16,0-1 0-16,-5-2 0 0,-2-2 0 0,-2-2 0 15,-3-1 0-15,-4 0 0 0,-3 2 0 0,-6-3 0 16,-2-2 0-16,0-2 0 0,2-2 0 0,-1-3 0 16,1-2 0-16,1-5 0 0,0-7 0 0,3-2 0 15,2-1 0-15,2-2 0 0,1-3 0 0,4-1 0 16,0-1 0-16,2-2 0 0,3-1 0 0,4 1 0 15,2-3 0-15,4 1 0 0,4 0 0 0,5 2 0 16,3 1 0-16,1 1 0 0,4 0 0 0,4 2 0 16,0 3 0-16,5 3 0 0,2 1 0 0,1 0 0 15,3 6 0-15,2 3 0 0,3 4 0 0,-1 2 0 0,-1 2 0 16,-2 4 0-16,-4 4 0 0,-1 6 0 0,-8 7 0 0,-1 0 0 16,-4 1 0-16,-2 1 0 0,-3-3 0 0,-3-2 0 15,-3-5 0-15,-3-1 0 16,-2 2 0-16,-2-2 0 0,-4-2 0 0,-3 1 0 0,-5-2 0 0,-4 4 0 15,-2 2 0-15,-4-3 0 0,-3-4 0 0,0-2 0 16,-4-3 0-16,1-2 0 0,1-5 0 0,2-3 0 16,2-3 0-16,3-4 0 0,0-1 0 0,4-7 0 15,2-3 0-15,3-6 0 0,0-3 0 0,2 1 0 16,4 2 0-16,3-1 0 0,3-3 0 0,3-1 0 16,4-3 0-16,5 3 0 0,1 4 0 0,4-1 0 15,2-3 0-15,5 5 0 0,0 2 0 0,2 3 0 16,3 6 0-16,-1 4 0 0,-1 4 0 0,3 1 0 0,0 0 0 15,3 7 0-15,-3 7 0 0,-1 3 0 0,-6 0 0 16,0 5 0-16,-4 9 0 0,-5-1 0 0,-3 0 0 0,-1 2 0 16,-1-2 0-16,-5 0 0 0,-4-1 0 0,-1-3 0 15,-4-3 0-15,-3-1 0 0,-3 2 0 0,-5 2 0 16,-2-2 0-16,-4-1 0 0,-3-4 0 0,0-1 0 16,2 4 0-16,-2-6 0 0,-2-5 0 0,3-4 0 15,3 0 0-15,1-3 0 0,3-4 0 0,3-4 0 16,1-3 0-16,3-3 0 0,1-5 0 0,3-2 0 15,-1-1 0-15,4-2 0 0,1-2 0 0,4-1 0 16,3 1 0-16,3 1 0 0,5-3 0 0,4 1 0 16,2 1 0-16,3 4 0 0,1 2 0 0,2 1 0 15,1-2 0-15,0 6 0 0,1 11 0 0,1 2 0 0,2 4 0 16,-1 2 0-16,0 3 0 0,-1 6 0 16,-3 7 0-16,-1 2 0 0,-6-1 0 0,-2 2 0 0,-6 3 0 15,-2 2 0-15,0-1 0 0,-5-1 0 0,-5-2 0 0,-2-1 0 16,-2 0 0-16,-2-1 0 0,-5-1 0 0,-5 1 0 15,-3 2 0-15,2-2 0 0,1-4 0 0,0-3 0 16,-3-1 0-16,1-2 0 16,-3 0 0-16,3-3 0 0,0-7 0 0,4-6 0 0,0-5 0 0,3-1 0 15,1 3 0-15,3-7 0 0,0-2 0 0,3-2 0 16,2-8 0-16,1 1 0 0,3 2 0 0,3-4 0 16,2-1 0-16,5 0 0 0,1 2 0 0,5 0 0 15,1-1 0-15,3 3 0 0,5 1 0 0,0 2 0 16,4 0 0-16,-4 3 0 0,2 3 0 0,2 5 0 15,2 5 0-15,2 5 0 0,0 5 0 0,-1 5 0 0,-6 3 0 16,-2 4 0-16,-3 1 0 0,-5 3 0 0,-3 2 0 0,-5-2 0 16,-2-1 0-16,-3 1 0 0,-3 1 0 0,-3-2 0 15,-4-3 0-15,-5 2 0 0,-1 0 0 0,-6 0 0 16,-2-2 0-16,-3 0 0 0,-2-4 0 0,3 0 0 16,5-1 0-16,2-3 0 0,0-6 0 0,2-3 0 15,2-5 0-15,1-2 0 0,-1-5 0 0,3-1 0 16,3-1 0-16,3-2 0 0,3-1 0 0,3-3 0 15,0 0 0-15,2-1 0 0,3 0 0 0,4 1 0 16,3 3 0-16,4-1 0 0,0 1 0 0,1 2 0 16,0 1 0-16,0 4 0 0,-2 3 0 0,3 4 0 15,1 3 0-15,2 5 0 0,-3 3 0 0,-2 3 0 16,0 4 0-16,-3-1 0 0,-5 1 0 0,-1 2 0 16,-3 0 0-16,-1 3 0 15,-2 1-1600-15,-2 1-352 0,-1 3-80 0,0 0-16 0</inkml:trace>
  <inkml:trace contextRef="#ctx0" brushRef="#br0" timeOffset="10019.18">16683 9317 8287 0,'-2'-10'736'0,"1"2"-592"0,1 8-144 0,0 0 0 15,1-9 688-15,-1 1 96 0,-1-1 32 0,0 4 0 16,1 5-16-16,-6-5 0 0,1 1 0 0,-1-1 0 16,-4 1-16-16,2 1 0 0,-2 0 0 0,-1 0 0 15,0-2-32-15,0-1-16 0,0 2 0 0,0-2 0 16,-1-3 16-16,1 1 0 0,1-1 0 0,2 0 0 15,-2 1-80-15,5-2-16 0,-2-4 0 0,5 2 0 16,1 1-80-16,3-1 0 0,2-2-16 0,3-2 0 16,4-1-176-16,0 0-16 0,3 2-16 0,4-1 0 0,3 1-176 15,1 0-48-15,3-1 0 0,1 5 0 0,0 1-128 0,1 1 0 16,2-3 0-16,0 5 0 0,-1 2 0 0,-2 3 0 16,0 1 0-16,-4 1 0 0,1 1 0 0,-6 6 0 15,0 3 0-15,-4 1 0 0,-4-2 128 0,-3 7-128 16,-1 4 0-16,-5 3 128 0,-3 0-128 0,-5 3 0 15,-5 3 144-15,-4 2-144 0,-3-1 192 0,-2 0-48 16,-6-2 0-16,-1-5 0 0,-2-3 0 0,2-3 0 16,1 1 0-16,2-5 0 0,-3-4 240 0,2-4 64 15,2-1 0-15,3-2 0 0,3-1 128 0,-2-3 16 16,1-3 16-16,3 0 0 0,3-2-160 0,2-2-48 16,3-1 0-16,0-2 0 0,4-1-32 0,4 0-16 15,1-1 0-15,2-2 0 0,2-1-352 0,5-1 0 0,-1 2 0 0,3-1 0 16,2-4 0-16,3 4 0 0,1 0 0 15,3 3 0-15,3 2 0 0,-1 2 0 0,3 1 0 16,0 1 0-16,0 4 0 0,-2 3 0 0,-3 2-144 0,-3 1 144 16,0 2-128-16,-2 5 128 0,0 3-160 0,-6 4 160 15,-4 2-128-15,-4 6 128 0,-3 0 0 0,-5 3-144 16,-3 3 144-16,-2-3 0 0,2-1 0 0,-4-4 0 16,-4-4 0-16,-1-1 0 0,-5-2 0 0,1-4 0 15,-1-2 0-15,0-2 128 0,-1-2-128 0,2-1 0 16,-2-6 272-16,1 1-16 0,-1-1 0 0,0-3 0 15,0-1 96-15,1-3 16 0,3-2 0 0,0-1 0 16,4-2-64-16,4-1-16 0,4-1 0 0,2-1 0 16,4-7-96-16,3 0 0 0,3-1-16 0,4 0 0 15,3-1-176-15,4 2 128 0,6 0-128 0,1 1 128 16,5-1-128-16,0-1 0 0,5 0 0 0,3 6 0 0,-1 6 0 0,4 4 0 16,2 2-128-16,-1 2 128 0,-2 1 0 0,-1 4 0 15,-3 5 0-15,-2 2 0 0,-4-3-176 0,-4 7 176 16,-4 6-128-16,-5 5 128 0,-4 0 0 0,-5 4 0 15,-5 2 0-15,-6-1-128 0,-1 0 128 0,-6-1 0 16,0 2 0-16,-2-6 0 0,-2-6 0 0,-3 0 0 16,0-3 0-16,-2-3 0 0,-2-4 0 0,0-1 0 15,0-3 0-15,1 0 0 0,3-1 0 0,0-2 0 16,3-4 128-16,2-4-128 0,2-2 176 0,3-2-48 16,2-3 0-16,6-3 0 0,0-3 64 0,6 0 0 15,0 0 0-15,5-1 0 0,3 0-192 0,4-1 160 16,3 0-160-16,5 4 160 0,0 7-160 0,3 0 0 0,2 1 0 0,3 2 0 15,-2 4 0-15,0 4 0 16,-1 5-144-16,-3 3 144 0,-3 3 0 0,-2 4 0 16,-4 3 0-16,-2 3 0 0,-4-1 0 0,-2 2-128 0,-4 2 128 0,0 4 0 15,-4 1 0-15,-1-3 0 0,-2-3 0 0,0-2 0 16,-2-5 0-16,-1 1 0 0,1 0 0 0,-3-2 0 16,0-3-192-16,-3 2-16 0,1 0-16 0,0-2-11728 15,-2-3-2336-15</inkml:trace>
  <inkml:trace contextRef="#ctx0" brushRef="#br0" timeOffset="16540.93">6259 9389 10127 0,'-8'3'896'16,"0"-1"-704"-16,8-2-192 0,-9 2 0 16,-2 2 768-16,3-2 128 0,8-2 32 0,0 0 0 0,0 0-224 0,0 0-64 15,-7 0 0-15,7 0 0 0,0 0-96 0,0 0-32 16,0 0 0-16,0 0 0 0,0 0 112 0,0 0 16 15,7-9 0-15,2 5 0 0,1 2-96 0,0 1-16 16,3-1 0-16,3-2 0 0,0-4-32 0,3 3-16 16,4 1 0-16,6-1 0 0,1-4-64 0,4 0-16 15,1 0 0-15,-2 3 0 0,4 0-48 0,-1 2-16 16,6-2 0-16,-1 0 0 0,4-1-80 0,2-1-32 16,4 2 0-16,-3-2 0 0,-1 4-32 0,1-1 0 15,-1 2 0-15,3 0 0 0,0-4-64 0,3 2-128 16,2-1 176-16,1 3-176 0,0-2 160 0,-2 1-160 15,0-5 128-15,-1 3-128 0,3 6 224 0,0-4-32 16,3-2-16-16,3 2 0 0,1 8-32 0,-3-3 0 16,-3-3 0-16,5-1 0 0,1 1-16 0,-1 2-128 0,3 2 192 0,-1 2-64 15,0-4-128-15,0 0 192 0,-2 1-192 0,3-2 192 16,0 0-192-16,1 2 0 0,1 2 144 0,-1 0-144 16,-4 1 128-16,2-3-128 0,3 0 128 0,3-1-128 15,-2-2 160-15,1 2-32 0,-3 2-128 0,2-2 192 16,2-1-192-16,2 1 176 0,-1 1-176 0,1 2 160 15,-4 2-32-15,0-4-128 0,0-4 192 0,2 3-64 16,-1 4-128-16,3-1 192 0,2-2-192 0,-1 0 192 16,-4 0-192-16,0 2 128 0,2 0-128 0,1 1 128 15,4 0-128-15,-1 0 192 0,-3 0-192 0,1-1 192 16,2-3-192-16,1 1 128 0,1 0-128 0,-2 1 128 16,-5-1-128-16,2 0 128 0,1 0-128 0,3 0 128 0,2 2-128 15,-4-1 160-15,-5 1-160 0,4-3 160 16,0-3-32-16,3-1-128 0,3 2 192 0,-4 2-64 0,-5 0 64 15,3-1 16-15,1-3 0 0,2 2 0 0,0-1-208 0,-3 2 0 16,-5 1 0-16,2-1 0 0,1-5 0 0,2 0 144 16,3-1-144-16,-2 4 128 0,-1 2-128 0,1-2 128 15,2-1-128-15,2 0 128 0,1 0-128 0,-2 1 128 16,-6 6-128-16,1-7 128 0,-2-2-128 0,3 0 0 16,-1 2 0-16,2 2 128 0,-2-1-128 0,2 1 0 15,-3 0 0-15,0 0 128 0,-2 2-128 0,1 0 0 16,-3 1 0-16,1 0 128 0,0-3-128 0,1-3 0 15,3 5 0-15,1-1 0 0,-3 1 0 0,-1 0 0 16,-6 0 0-16,2 0 0 0,1-1 0 0,3-1 128 16,2-2-128-16,-2 4 0 0,0 4 0 0,-1-1 0 15,-2-4 0-15,3 1 0 0,-1-2 0 0,0 4 128 0,2 3-128 16,-5-2 0-16,-2-3 128 0,2-1-128 0,1-1 0 16,1 2 128-16,-3 2-128 0,0-2 128 0,-4 0-128 15,1 1 128-15,-2 2-128 0,0 1 0 0,5-1 144 0,0 1-144 16,-1-3 160-16,-2 3-32 0,-4 0-128 0,1-1 192 15,1-3-192-15,0 4 0 0,2-3 0 0,-1 2-160 16,-1 1 160-16,-2 0 0 0,-2-1 0 0,-2-1 0 16,3 3 0-16,1 0 128 0,4 0-128 0,0-1 0 15,1-1 0-15,-5 3 128 0,-4 0-128 0,0 0 0 16,0-6 0-16,2 1 0 0,2 1 0 0,2 4 128 16,3-2-128-16,-4-1 0 0,-3-2 0 0,-2 1 0 15,-1 2 0-15,5-2 0 0,2 0 0 0,0-1 0 16,-1-1 0-16,-3 3 0 0,-5 0 0 0,4-1 128 0,0-4-128 0,3 2 0 15,0-2 0-15,1 1 128 0,1 0-128 0,-2 1 0 16,-2 0 0-16,-1 1 0 0,1 1 0 0,0-2 0 16,2-2 0-16,2 1 0 0,-1-1 0 0,-3 2 0 15,-5 3 0-15,1-2 0 0,0-1 0 0,-2 1 0 16,4 0 0-16,1-1 128 0,0-1-128 0,-4 1 0 16,-1 0 0-16,-6 1 0 0,-3 3 0 0,1-3 0 15,-3-2 0-15,1 1 0 0,-2 0 0 0,1 1 0 16,-1 1 0-16,-2-1 0 0,-1 0 0 0,-3 1 0 15,-1 0 0-15,-2 0 0 0,-2 1 0 0,-3-2 0 16,-1-1 0-16,-3 2 0 0,-2 2 0 0,0 0 0 16,-3-4 0-16,-2 1 0 0,-3 0 0 0,-9-1 128 15,8 2-128-15,-8-2 0 0,0 0 0 0,0 0 0 16,0 0 0-16,0 0 0 0,0 0 0 0,0 0 0 0,-11 2 0 16,-1 1 0-16,-3 3 0 0,-2-4 0 0,-3 1 0 0,-5-1 0 15,-3-2 0-15,-7 2 0 0,-4 1 0 0,-1-1 0 16,-6-3 0-16,-3 1 0 0,-1 1 0 0,0-1 128 15,-3-2-128-15,-2 0 0 0,-10-3 0 0,-5 2 0 16,-6 3 0-16,0 0 0 0,0-1 0 0,-4-1 0 16,-7-1 0-16,0 0 128 0,-5 1-128 0,-2-2 0 15,-7-2 0-15,1 4 128 0,-3 0-128 0,0-4 0 16,2 0 0-16,-3-1 144 0,-6 2-144 0,-3 0 0 16,0 4 128-16,-1-1-128 0,-2-2 0 0,0-2 0 15,1 1 0-15,-4 0 0 0,-2 4 0 0,3-3 0 0,1-4 128 16,-1 2-128-16,-1 3 0 0,1-2 0 15,-1-4 0-15,2 1 0 0,-2 3 0 0,2-1 0 0,-1 1 0 0,0 0 0 16,2 3 128-16,-5-2-128 0,-1-4 0 0,3 4 0 16,3 0 0-16,0 0 0 0,-3-2 0 0,2 3 0 15,4 1 128-15,-1-3-128 0,-5-1 0 0,1 0 0 16,0 3 0-16,2-2 0 0,0 0 128 0,2 3-128 16,2 2 0-16,1-1 0 0,-4-4 0 0,5 5 0 15,4 4 128-15,-1-4-128 0,-3-4 0 0,2 4 0 16,0 4 0-16,0-2 0 0,-2-3 128 0,5 0-128 15,4 0 0-15,-2 1 0 0,-1-3 0 0,-1 2 0 16,3 0 0-16,3 0 0 0,0 0 0 0,0 3 0 16,-2 3 0-16,4-3 0 0,5 0 128 0,-2-2-128 15,-2-2 0-15,3 3 0 0,1 3 0 0,1-1 0 16,0-6 0-16,0 1 0 0,-1 1 0 0,4 1 0 16,2 0 0-16,-2-1 0 0,-4-1 128 0,5 4-128 0,3 5 0 15,0-4 0-15,3-4 0 0,-1-1 0 0,-3 0 0 16,3 2 0-16,-3 3 0 0,4-2 0 0,2-3 0 0,1 2 0 15,-4 2 0-15,2-1 0 0,1 1 0 0,-1-2 0 16,3 0 128-16,-1 0-128 0,-1 0 0 0,3 0 0 16,4 1 0-16,0 1 0 0,-2-1 0 0,2-2 0 15,-3-2 0-15,2 3 0 0,0 0 0 0,0 0 0 16,2 0 0-16,-4-3 0 0,0-2 0 0,4 5 0 16,3 5 0-16,4-2 0 0,0-1 0 0,-2-2 0 15,-4-1 0-15,4 2 0 0,0 5 128 0,5-3-128 16,-1-2 0-16,4-2 0 0,-3-2 0 0,2 2 0 15,0 1 0-15,-2 0 0 0,0 0 0 0,2 1 0 0,4 2 0 16,1-1 0-16,2-3 0 0,-3 0 0 0,-3 0 0 16,1 3 0-16,2 3 0 0,5-2 0 0,1-3 0 0,3 1 0 15,0 0 0-15,0 0 0 0,-2-1 0 0,3 2 0 16,2 1 0-16,1 0 0 0,-3 1 0 0,2 0 0 16,5-2 0-16,2 0 0 0,3 1 0 0,1 2 0 15,1 0 0-15,0 1 0 0,3-6 0 0,-1 0 0 16,0-3 0-16,3 6 0 0,3-2 0 0,1 1 0 15,0-1 0-15,2 2 0 0,1 1 0 0,2 0 0 16,-3-3 0-16,3 2 0 0,2 2 0 0,4-1 0 16,-2 2 0-16,2-4 0 0,1-3 0 0,0 2 0 15,0 1 0-15,4 0 0 0,6-2 0 0,0 0 0 16,-6 3 0-16,6-3 0 0,0 0 0 0,0 0-144 16,-3 6 144-16,3-6 0 0,0 0-128 0,0 0 128 15,7 7-128-15,2-3 128 0,2-1-128 0,4 0 128 0,1-2-128 0,5-1 128 16,1 0 0-16,4-1-160 0,4-5 160 0,4 6 0 15,1 3-128-15,2-3 128 0,1-3 0 0,4 1 0 16,1 1-144-16,4 0 144 0,5-1 0 0,2-1-144 16,4-3 144-16,4 4 0 0,1 0 0 0,3-1-128 15,3-3 128-15,3-1 0 0,5-1 0 0,1 2 0 16,5 0 0-16,0 1 0 0,7-3 0 0,1 0 0 16,2-1 0-16,1 3 0 0,-1-3 0 0,4 0 0 15,3-1 0-15,0 2 0 0,2 1 0 0,-1-2 0 16,3-3 0-16,4 3 0 0,1 0 0 0,0 2 0 15,-4 1 0-15,3 1 0 0,0-1 0 0,1 1 0 0,0-2 0 16,1 4 0-16,1 2 0 0,2-4 0 0,1-3 0 0,-1 2 0 16,0 3 0-16,2-2 0 0,-4 0 0 0,2-2 0 15,0 1 0-15,-1 1 0 0,0 3 0 0,1 1 0 16,2 0 0-16,1 1 0 0,-1 0 0 0,1 2 0 16,1 0 0-16,-4 2 0 0,0-4 0 0,2 2 0 15,0 0 0-15,-1-1 0 0,-4-2 0 0,3-1 0 16,0-2 0-16,-3 4 0 0,-2 4 0 0,1 1 0 15,3 0 0-15,-3 0 0 0,-8-4 0 0,2 0 0 16,3 2 0-16,0-1 128 0,-3-2-128 0,1 3 0 16,1 3 0-16,-5-2 0 0,-4-2 0 0,1-1 0 15,0-2 0-15,2 4 0 0,0 7 0 0,-1-4 0 16,1-3 0-16,-2 2 128 0,1 1-128 0,0-1 0 16,0-3 0-16,1 2 0 0,1 1 0 0,-7-1 0 15,-7 0 0-15,4 0 128 0,3-4-128 0,0 2 0 16,0 0 0-16,-4 2 0 0,-2-1 0 0,2 0 0 0,2 1 0 0,-2 0 0 15,-4-2 0-15,1 0 0 0,0 0 0 0,0 2 0 16,2-1 0-16,-4-1 0 0,-5-1 0 0,4 0 0 16,-1-1 0-16,2 2 0 0,-2 3 0 0,-1-3 0 15,-2-2 0-15,2 1 0 0,3 0 0 0,-5 1 128 16,-2 3-128-16,2-2 0 0,-1 2 0 0,2-2 0 16,1-3 0-16,-3 0 0 0,-3 2 0 0,-1-1 128 15,-1-2-128-15,1-1 0 0,5 0 0 0,-2 2 0 16,-3 2 0-16,0-2 0 0,-3-2 0 0,3-1 128 15,2 1-128-15,-2 4 0 0,-2 3 0 0,-3-3 0 16,-2-6 0-16,0 1 0 0,5 2 0 0,-2 1 0 16,3 0 0-16,-5 0 0 0,-3 0 0 0,2-1 0 0,2-1 0 15,2 2 0-15,-2 1 0 0,-1 1 128 0,-6 1-128 0,0 0 0 16,-2-3 0-16,2-2 0 0,-2-2 0 0,4 4 0 16,-2 3 0-16,-7 0 0 0,-5-3 0 0,1 0 0 15,-3-2 0-15,3 2 0 0,0 2 0 0,0-1 0 16,-1-2 0-16,-2 4 0 0,-2 4 0 0,-3-1 0 15,-2 0 0-15,-5-3 0 0,-3-3 0 0,-1 0 128 16,-1 1-128-16,-3-1 0 0,0-2 0 0,-7 1 0 16,-4 1 0-16,-1-1 0 0,-5 0 0 0,-1 1 0 15,-3 1 0-15,-7-1 0 0,0 0 0 0,0 0 0 16,0 0 0-16,-7 3 0 0,-4-2 0 0,-5 1 0 16,-1 1 0-16,-7 0 0 0,-3 0 0 0,1-1 0 15,-5 0 0-15,-4-2-128 0,-3 0 128 0,-5-3 0 16,-6-1 0-16,-3 2 0 0,-3 3 0 0,-2 2 0 0,0 0 0 0,-3 0 0 15,3-6 0-15,-7 1-128 0,-6 1 128 0,-3 0 0 16,-4-1 0-16,0 0 0 0,3-1 0 0,-7 0 0 16,-7-2 0-16,0 1 0 0,0 3 0 0,-1-1 0 15,-5-3 0-15,-1 1 0 0,-2 3 0 0,3-2 0 16,0-6 0-16,-4 5 0 0,-6 3 0 0,4-1 0 16,-1-3 0-16,-1 1 0 0,-7-2 0 0,3 4 0 15,1 2 0-15,-2-3 0 0,-5-6 0 0,2 4 0 16,2 5 0-16,1-2 0 0,-3-2 0 0,-2 0 0 15,2 2 0-15,-2 0 0 0,-2 2 0 0,-1-2 0 16,5-4 0-16,-2-1 0 0,-2 0 0 0,-2 3 0 0,2 3 0 16,-3-4 0-16,-3-1 0 0,3 3 0 0,1 6 0 15,-1-3 0-15,-3-3 0 0,2 2 0 0,4 0 0 0,-3 2 0 16,-3 1 0-16,0-3 0 0,2-4 160 0,2 2-32 16,0-3-128-16,1 4 192 0,-1 3-192 0,1-1 0 15,-3-3 0-15,5 3 0 0,4 2 0 0,-3 0-128 16,-5-3 128-16,3-1-208 0,3-3 208 0,-5 3 128 15,-3 2 0-15,8 0-128 0,6-1 0 0,-5 0 0 16,-6-1 0-16,5 0 0 0,3-2 0 0,-1 1 0 16,-5 1 0-16,6 2-192 0,6 2 192 0,-3-1 0 15,-2-3 0-15,1 2 0 0,1 2 0 0,1-2 128 16,-4-3-128-16,4 2 160 0,-1 1-160 0,1 0 0 16,-4-1 0-16,6 1 0 0,1 1 0 0,1-2 0 15,0-6 0-15,-1 7 0 0,-4 5 0 0,6 1 0 16,2-2 0-16,-1-1 0 0,-2-1 0 0,-1 1 0 0,4 4 0 0,-1-5 0 15,-1-3 0-15,2 2 0 0,2 4 0 0,5 0 0 16,3-4 0-16,1-1 0 0,-3 3 0 0,1 2 0 16,2 1 0-16,-2-3 0 0,0-5 0 0,2 2 0 15,0 2 0-15,4 1 0 0,5 0 0 0,-1-2 0 16,-2-2 0-16,-1 2 0 0,4 3 0 0,3 2 0 16,3-2 0-16,2-3 0 0,-3-4 0 0,1 3 0 15,0 6 0-15,4 0 0 0,2 0 0 0,2-3 0 16,1-2 0-16,1 2 0 0,-3 2 0 0,3-2 0 15,3-5 0-15,2 2 0 0,3 1 0 0,3-1 0 16,-2-2-192-16,2 0 192 0,-1-1-160 0,1 1 160 16,5 0 0-16,1 0-144 0,0 0 144 0,2 2 0 0,1 2 0 15,0 0 0-15,3-1 0 0,3-1-128 0,-2-1 128 0,3 0 0 16,0 0 0-16,1 3 0 0,1 1 0 0,1 1 0 16,1-4 0-16,4 0 0 0,4 3-144 0,0 0 144 15,1-2-160-15,3 3 160 0,2 0-176 0,0 0 176 16,2 2-192-16,3-3 192 0,3-4-160 0,0 1 160 15,3 0-128-15,5 0 128 0,0 0-128 0,0 0 128 16,0 0-128-16,0 0 128 0,0 0-192 0,0 0 32 16,0 0 16-16,7 9 0 0,2-4 144 0,1 0-208 15,-1-2 80-15,2-2 128 0,6-2-224 0,2 1 80 16,2 1 16-16,2-1 0 0,1 0 128 0,2-2-128 16,3-2 128-16,4 3-128 0,3 2 128 0,2-1 0 15,-1 0-144-15,4 2 144 0,0-5 0 0,3 0 0 16,6 1-144-16,-1-3 144 0,4-4 0 0,3 4 0 0,5 5-128 0,-1-2 128 15,1-3 0-15,3-3 0 0,-1-2 0 0,6 5 0 16,2 7 0-16,3-1-128 0,-4-2 128 0,5-2 0 16,1-3 0-16,4 3 0 0,5 1 0 0,-4-1 0 15,0 0 0-15,4-1 0 0,2 3-128 0,4-2 128 16,1 0 0-16,1-2 0 0,2-4 0 0,2 3 0 16,0 8 0-16,-1-2 0 0,3-7 0 0,4 1 0 15,1 2 0-15,-4 3 0 0,-3 3 0 0,4-3 0 16,5-6 0-16,1 3 0 0,-4 3 0 0,4 0 0 15,2 0 0-15,-3 3 0 0,0 2 0 0,1-3 0 16,-1-3 0-16,2 1 0 0,1 1 0 0,0 1 0 16,-2 0 0-16,2 2 0 0,3 3 0 0,-1-5 0 0,2-8 0 15,-1 5 0-15,4 1 0 0,-2 1 0 0,-4 1 0 16,4 1 0-16,-1 1 0 0,-1-2 0 0,-3-2 0 0,1 2 0 16,1 1 0-16,0 0 0 0,-2 0 0 0,-1 2 128 15,0 1-128-15,-5 0 0 0,-5-3 0 0,3 1 0 16,6 3 128-16,-6-2-128 0,-1-2 0 0,-1 1 0 15,5-1 0-15,-6 1 0 0,-3 2 0 0,0-1 0 16,-2-1 0-16,5 0 0 0,2 3 0 0,0-3 0 16,-5-1 0-16,2 0 0 0,1 1 160 0,0 0-160 15,-5-1 160-15,4 0-160 0,1 1 0 0,-1 0 0 16,-7-1 0-16,1-1 0 0,-1-1 0 0,4 1 0 16,2 0 0-16,-3 2 0 0,-2 1 0 0,3-2 0 15,0-2 0-15,2 0 0 0,-5 3 0 0,0-3 128 16,-1 0-128-16,2 0 0 0,2-2 0 0,-3 2 0 15,-4 2 128-15,4-2-128 0,3 0 0 0,-2 2 0 16,-4-1 0-16,1-1 0 0,3 0 0 0,-1 1 0 0,0 2 0 16,-2-1 0-16,-4-4 0 0,3 1 128 0,4 1-128 0,0 0 0 15,-5 1 0-15,-2-1 0 0,0 0 0 0,3 0 0 16,3 2 0-16,-2-2 0 0,-7-2 128 0,1 1-128 16,3 1 0-16,-2 2 0 0,-1 3 0 0,-4-2 0 15,-2-3 0-15,-2-2 0 0,4 2 0 0,-1 0 0 16,-1 0 0-16,-5 2 0 0,-2-1 0 0,0 0 0 15,0-1 0-15,3 2 128 0,0-2-128 0,-4 2 0 16,-5 2 0-16,-2-1 0 0,0-1 0 0,0-2 0 16,-1 0 0-16,0 0 0 0,-1 4 128 0,-8-2-128 15,-5-1 0-15,1 0 0 0,-2-1 0 0,1 1 0 16,0-1 0-16,-2 0 128 0,-4 0-128 0,-1 2 0 0,-2 3 0 0,-4-3 0 16,-4-1 0-16,-1 0 0 0,-5-1 0 0,-3 1 0 15,-4 1 0-15,-1-2 0 0,-4-2 128 0,-2 1-128 16,-3 0 0-16,-7 1 0 0,0 0 128 0,0 0-128 15,0 0 0-15,0 0 0 0,0 0 160 0,0 0-160 16,-13-2 160-16,-2 1-160 0,-3-4 128 0,0 3-128 16,-4 1 0-16,-4-1 0 0,-7-2 0 0,-2 0 0 15,-2 0 0-15,-6 3 0 0,-2 1 0 0,-3-2 0 16,0-1 0-16,-2 1 0 0,-2 1 0 0,-5-1 0 16,-7-2 0-16,-4 1 0 0,-4 0 0 0,-1 1 0 15,2 0 0-15,-7-4 0 0,-6-2 0 0,-5 3-128 16,0 2 128-16,-6-1 0 0,-6-5 0 0,-1 3 0 15,-2 1-128-15,-2 1 128 0,-3-1 0 0,-2 1 0 16,-3 3 0-16,-6-3 0 0,-6-5 0 0,1 3 0 0,-3 6 0 16,-4 0 0-16,-6-9 0 0,1 3 0 0,2 0 0 0,-5 3 0 15,-3 2 0-15,-2-1 0 0,-3-3 0 0,2 3 0 16,0 3 0-16,-3 1 0 0,-3-2 0 0,-2-1 0 16,-1-6 0-16,0 2 0 0,1 5 0 0,-1-2 0 15,-1-5 0-15,0 4 0 0,-5 3 0 0,4 0 0 16,0 0 0-16,1 0 0 0,2 0 0 0,-1 1 0 15,-1 0 0-15,2-1 0 0,1-2 0 0,3 1 0 16,1 3 0-16,-3 2 128 0,-2-2-128 0,5-1 0 16,2-3 0-16,2 3 128 0,1 2-128 0,0 0 0 15,1-3 128-15,1-1-128 0,7-2 0 0,-3 2 0 0,1 3 0 16,1-2 128-16,4-2-128 0,2 1 0 0,1 3 0 16,1 1 128-16,-3 1-128 0,9-6 0 0,8-3 0 15,-4 2 128-15,-4 4-128 0,4 0 0 0,9-1 0 0,-2-2 128 16,-1-3-128-16,1 5 0 0,0 6 160 0,0 0-160 15,-5-2 160-15,4-2-160 0,3-1 0 0,-1 1 0 16,0 1 0-16,2 4 0 0,1 1 0 0,0-2 0 16,0 0 0-16,3 0 144 0,1 2-144 0,2-2 0 15,4-6 0-15,-2 2-176 0,0 6 176 0,5-1 0 16,4 1 0-16,-3 0 0 0,-1-6 0 0,1 3-128 16,3 4 128-16,4-1 0 0,-2-2-128 0,1 0 128 15,0 1-128-15,2 0 128 0,3 0 0 0,2-2-128 16,2-1 128-16,-3 0 0 0,6 3 0 0,0 1 0 0,4 1 0 15,3-1 0-15,4-1 0 0,-3 0 0 16,0 2 0-16,2 0-128 0,5 0 128 0,3-1 0 0,3 1 0 16,2-2 0-16,0-1-192 0,2 0 64 0,-1-2 0 0,5 4 0 15,3-1 128-15,0-2-192 0,3 1 192 0,4-2-192 16,1-1 192-16,4 1-160 0,5-2 160 0,3-1-160 16,0-2 160-16,4 0 0 0,2 3-144 0,4-2 144 15,0-1 0-15,3-1 0 0,2-2 128 0,5 2-128 16,3 2 0-16,0 0-224 0,0 0 32 0,0 0 0 15,0 0-128-15,14 2 0 0,3-2-16 0,-1-2 0 16,4-3 16-16,4 0 16 0,1 2 0 0,3-1 0 16,2-3 176-16,4 0 128 0,6 1-192 0,1 0 192 15,9 2 0-15,-2-2 0 0,3-2 0 0,1 1 0 16,0-2 0-16,7 1-160 0,0-3 160 0,7 2-192 0,0-1 192 16,2 1 0-16,-1 0 0 0,5-2-128 0,3-1 128 0,4 0 0 15,3 1 0-15,-2 0 0 0,-3 4 0 0,6-3 0 16,4-2 0-16,-1 1-128 0,2 2 128 15,1 0 0-15,0-2 0 0,2 2 0 0,4 3 0 0,0 1 0 16,-3-2 0-16,3 2 0 0,0-1 0 0,2 1 0 16,0-2 0-16,3 3 128 0,1-2-128 0,1 1 0 15,2-6 0-15,-1 3 0 0,3 2 0 0,-1 2 0 16,1-3 0-16,1 2-128 0,-2 1 128 0,1 0 0 16,3 2 0-16,0-3 0 0,1-3 0 0,0 0 0 15,0 0 0-15,-1 4 0 0,-3 4 0 0,4 0 0 16,4-1 0-16,-2-2 0 0,0-1 0 0,0 1 0 15,3 3 0-15,-1-1 128 0,-2-1-128 0,4 1 0 16,2 1 0-16,-2 0 0 0,-5-3 0 0,5 1 0 16,1-1 128-16,-1 3-128 0,-6 0 0 0,3 0 128 0,4 0-128 0,-2 0 0 15,-6 0 128-15,3-2-128 0,5 1 160 16,-7 1-160-16,-5 1 144 0,2 2-144 0,7 0 128 0,-5-3-128 16,-2-3 128-16,1 2-128 0,1 3 0 0,-2 1 128 15,-6 1-128-15,1-1 0 0,2 0 0 0,-1-3 0 16,-1 1 160-16,1 2-160 0,-2 1 192 0,2-2-192 15,-4-2 0-15,0 1 0 0,4 4 0 0,-3-4 0 16,-2-1 0-16,-3 0 0 0,-2 0 0 0,1 4 0 16,0 3 0-16,-2-1 0 0,-2 1 0 0,2 0 0 15,-1 0 128-15,1 2-128 0,-4 1 0 0,0-2 0 16,-2-3 0-16,-1 3 0 0,2 3 0 0,0-4 0 16,-2-5 0-16,0 0 0 0,-1 0 0 0,2 0 0 0,0-1 128 15,-1 6-128-15,-3 0 0 0,-3-5 0 0,2-3 128 0,1 2-128 16,1 4 0-16,-5 0 0 0,-3-2 0 0,0-1 0 15,5 3 0-15,-1-2 0 0,2 0 128 0,-3 2-128 16,-5-1 0-16,0 0 0 0,1 0 128 0,2-1-128 16,2 1 0-16,-3 0 0 0,-3-1 0 0,-1-1 0 15,0-2 0-15,3-1 0 0,-2-2 128 0,-2 2-128 16,-5 3 0-16,-3-2 0 0,0-6 128 0,-2 1-128 16,1-2 0-16,0 4 0 0,3 3 0 0,-4-1 0 15,-4-2 0-15,-2 3 0 0,0 0 208 0,-2-1-64 16,1-3-16-16,0 1 0 0,-4 0-128 0,-1 3 0 15,-2 3 0-15,-2-2 0 0,-7-3 0 0,3 0 0 16,-4-1 0-16,2 1 0 0,0 2 0 0,-2 0 0 0,-1-3 0 16,1 2 128-16,0 0-128 0,-1 2 0 0,-1 1 0 0,-1-2 0 15,-1-1 0-15,-3 2 0 0,-3 1 128 0,0 0-128 16,0-4 0-16,-2 1 0 0,1 2 0 0,-1-1 0 16,1-3 0-16,-2 1 160 0,-3 0-160 0,-2 0 160 15,-3 5-400-15,-2 1-80 0,-1 2 0 0,-1-3-10096 16,4-1-2000-16</inkml:trace>
  <inkml:trace contextRef="#ctx0" brushRef="#br0" timeOffset="17995.75">21125 8938 19807 0,'0'0'880'0,"0"0"176"0,-5-3-848 0,5 3-208 16,0 0 0-16,0 0 0 0,-9 4 448 0,1 1 64 0,0 5 0 0,2 2 0 15,0 1-112-15,1 1-16 0,-1-1 0 0,0 5 0 16,-1 7-48-16,4 1-16 0,-1-2 0 0,3 2 0 16,1-1-80-16,1-1-32 0,-1-2 0 0,5-3 0 15,-1-3-16-15,3-3 0 0,1-3 0 0,3-3 0 16,-2-3 64-16,4-1 16 0,0-5 0 0,2-1 0 15,3-5 144-15,3-1 32 0,1-6 0 0,2-1 0 16,2-1 0-16,0-4 0 0,-4-1 0 0,2 0 0 16,0-1-128-16,-1 1-32 0,-1 6 0 0,0-3 0 15,-4 0-64-15,-3 1-16 0,0 0 0 0,-5 6 0 16,-1 8 16-16,-9 4 0 0,7-6 0 0,-7 6 0 16,0 0 0-16,4 8 0 0,-3 3 0 0,-1 2 0 15,-1 3-32-15,-5 5-16 0,-2 6 0 0,-1 5 0 16,0 3-32-16,-4 3 0 0,-2 4 0 0,-2 4 0 0,2 3-16 15,-4 0 0-15,-2 1 0 0,5 3 0 0,2 7 0 0,0-4-128 16,-5-1 192-16,0-6-64 0,-2-8 16 0,0-1 0 16,0-5 0-16,1 0 0 0,0 0 336 0,2-4 64 15,0-3 16-15,3-3 0 0,-2-3-112 0,2-5-32 16,0-5 0-16,3-4 0 0,1-3-96 0,1-5-32 16,-1-3 0-16,3-5 0 0,1-4 16 0,3-6 0 15,-1-5 0-15,4-3 0 0,4-3-176 0,2 0-128 16,3-2 192-16,3 2-192 0,2 2 0 0,2 2 0 15,1 1 0-15,1 2 0 0,3 1 0 0,2 3 0 16,0 1 0-16,2 2 0 0,3 0 0 0,0 6 0 16,1 2-160-16,1 4 160 0,2 2 0 0,-1 2 0 15,-2 0 0-15,-2 3 0 0,-2 5-336 0,-2 0 48 16,-2-2 16-16,-4 1 0 16,-2 0-2096-16,-3 0-400 0,2-2-96 0</inkml:trace>
  <inkml:trace contextRef="#ctx0" brushRef="#br0" timeOffset="18304.48">21946 9011 28047 0,'0'0'1232'0,"0"0"272"0,0 0-1200 0,0 0-304 15,0 0 0-15,0 0 0 0,0 0 0 0,12-4 0 16,0 1 0-16,3-2 0 0,2 0 0 0,5-1 128 16,3 0 16-16,4-1 0 0,4-1 128 0,0 2 32 15,0 1 0-15,3 1 0 0,1 1-112 0,0-1 0 16,-4 1-16-16,-4 1 0 0,-1 4-176 0,-4 2 0 15,-5 1 0-15,-5-2 0 16,-3 0-912-16,-3 3-272 0,-3 2-48 0</inkml:trace>
  <inkml:trace contextRef="#ctx0" brushRef="#br0" timeOffset="18497.74">21979 9196 26719 0,'0'0'2368'0,"0"0"-1888"0,0 0-480 0,6 7 0 15,2-5 848-15,3 1 80 0,2 0 16 0,5 0 0 16,3-3-784-16,5-5-160 0,5 1 0 0,2-2 0 16,0 0 0-16,5-1 208 0,6-1-32 0,-2 5-16 15,1 4-160-15,-2-1 192 0,-5-2-192 0,-1-1 192 16,-2-1-384-16,0 4-80 0,-4 0-16 0,-1-3-13168 16</inkml:trace>
  <inkml:trace contextRef="#ctx0" brushRef="#br0" timeOffset="18996.52">23624 8580 23951 0,'0'0'2128'0,"1"-8"-1696"15,-1-2-432-15,1 1 0 0,2 0 512 0,-3 9 32 16,0 0 0-16,0 0 0 0,-8-5 544 0,-1 3 128 0,-2 2 0 16,-1 6 16-16,0 2-448 0,-6 6-80 0,-3-1-32 0,-1 7 0 15,2 2-224-15,-2 5-32 0,1 4-16 0,-4 4 0 16,1 4 32-16,1 0 0 0,0 2 0 0,3 1 0 15,0-2-128-15,3 1-32 0,3 1 0 0,5-2 0 16,4 0-144-16,6-2-128 0,5-9 144 0,5-1-144 16,3-2 224-16,4-3-48 0,2-3-16 0,4-4 0 15,2-7 176-15,5-1 48 0,1 1 0 0,6-6 0 16,6-4 64-16,3-2 0 0,-2-3 16 0,1-2 0 16,0-7-64-16,-3-1-16 0,-7-2 0 0,-3-2 0 15,-1-2 96-15,-3-3 16 0,-3-5 0 0,-3 2 0 16,-2 1 96-16,-5 1 32 0,-8-5 0 0,-2-1 0 15,-5-1-64-15,-5 2-16 0,-3 4 0 0,-5 2 0 0,-7 0-208 16,-1 5-32-16,0-2-16 0,-5 4 0 0,-3 6-144 16,-6-2-16-16,-5 1-128 0,-3 2 192 0,-4 3-192 0,-2-1 0 15,0 4 0-15,7 3 0 16,0-3-592-16,7 1-176 0,2 1-16 0,6 0-16 16,5 1-1296-16,1-2-256 0,3 1-48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6:07.5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15253 16037 11455 0,'0'0'512'0,"0"0"96"0,-3-11-480 0,1 2-128 0,-1 2 0 0,3 7 0 16,0-8 752-16,0 8 128 0,0-9 16 0,0 9 16 15,0 0-112-15,2-8-32 0,-2 8 0 0,0 0 0 16,0-7-144-16,0 7-48 0,0 0 0 0,0 0 0 16,0 0-128-16,0 0-16 0,0 0-16 0,0 0 0 0,6 11-96 0,-3 0-32 15,1 0 0-15,-2 3 0 0,0 2 32 0,0 4 16 16,3 3 0-16,-4 4 0 0,1 2-16 0,-1 3 0 15,0 2 0-15,-2 1 0 0,0 2-96 0,0 0-32 16,0 0 0-16,0-4 0 0,1-1 64 0,-1-3 0 16,-3-2 0-16,3-3 0 0,-1-1 256 0,0-1 64 15,0-1 16-15,-1 0 0 0,2-4 80 0,1-3 16 16,0-5 0-16,0 0 0 0,0-9-112 0,0 0-32 16,0 0 0-16,0 0 0 0,0 0 96 0,0 0 0 15,0 0 16-15,9-9 0 0,-2-2 48 0,-1-3 16 16,1-2 0-16,0-4 0 0,1-3-304 0,-1 0-64 15,0 0-16-15,0-3 0 0,1-1-176 0,0-2-32 16,-1-2-128-16,3-1 192 0,2-1-192 0,2-1 0 0,-3-1 128 16,3 1-128-16,2 1 0 0,3 1 0 0,-1-1 0 0,0 2 0 15,3 5 0-15,1 2 0 0,-2 3 0 0,2 1 0 16,-2 2 0-16,0 2-128 0,-1 1 128 0,-1 0 0 16,-1 4-128-16,0 1 128 0,-1 4 0 0,-3 2 0 15,0 3-144-15,-1 2 144 0,0 3 0 0,1 2-144 16,-3 4 144-16,0 2-192 0,0 5 192 0,-3 2-192 15,1 3 192-15,-1-2-160 0,1 2 160 0,-4 5-160 16,1 4 160-16,-3-2 0 0,-3-4 0 0,0 2-128 16,-1 3 128-16,1-1 0 0,0 0 0 0,-2-1 0 15,-1-5 0-15,0 0 0 0,2-5 0 0,-1-1 0 16,-1-4 0-16,0 0 0 0,4-13 0 0,0 8 0 16,0-8 0-16,0 0 0 0,0 0 0 0,0 0 0 0,0 0 272 15,6-5-16-15,0-4 0 0,3-3 0 0,-2-3 128 0,1-2 0 16,1-3 16-16,0-2 0 0,0-3-192 0,0-2-32 15,2 0-16-15,1 0 0 0,3 2-160 0,4 1 0 16,-3-4 0-16,4 3 128 0,1 1-128 0,0 3 0 16,0 1 0-16,0 5 0 0,-2 2 0 0,1 3 0 15,-1 2-128-15,-1 4 128 0,-2 0 0 0,-1 4-144 16,1 5 144-16,-2 2 0 0,-1 3-160 0,2 3 160 16,-1 6-128-16,-2 4 128 0,0 4 0 0,-4 0-128 15,1 3 128-15,-4 4 0 0,2 6 0 0,-3 0 0 16,-1 2 0-16,0-5 0 0,-2-2 0 0,0-5 0 15,0-2 0-15,-1-3 0 0,0-2 0 0,2-1 0 16,1-2 0-16,-1-1 0 0,0-1 0 0,0-2 0 16,-1-3 128-16,2 1-128 0,4 1 0 0,-4-4 0 0,-3-11 0 0,6 5 0 31,3 2-304-31,0-3-128 0,2-2-16 0,2-3-16 16,-1-2-2416-16,1-3-464 0,-4-1-112 0</inkml:trace>
  <inkml:trace contextRef="#ctx0" brushRef="#br0" timeOffset="312.49">16925 15871 26607 0,'-3'-11'1168'0,"3"11"256"0,4-7-1136 0,-4 7-288 15,5-7 0-15,-5 7 0 0,0 0 272 0,0 0 0 16,3 12 0-16,-3 2 0 0,-2 4 208 0,0 3 32 16,-2 1 16-16,0 2 0 0,-3 1-80 0,2 3 0 15,-3 0-16-15,1 3 0 0,1 1-64 0,1 0-16 16,2 0 0-16,0 1 0 0,-4 1-48 0,3 0-16 16,2-2 0-16,-4-1 0 0,1-5-80 0,1-2-16 15,2 0 0-15,1-4 0 0,-2-3-64 0,1-1-128 16,0 2 176-16,4-4-176 0,-1-3 240 0,3 0-64 15,-4-11-16-15,4 9 0 16,2-1-1312-16,2-5-272 0,-8-3-48 0,11 2-12592 0</inkml:trace>
  <inkml:trace contextRef="#ctx0" brushRef="#br0" timeOffset="827.95">17730 15821 12895 0,'16'-12'576'0,"-7"6"112"0,3 1-560 0,1 1-128 0,1-3 0 0,-1 4 0 15,2 1 1392-15,-8-1 240 0,-7 3 48 0,5-7 16 16,-5 7-1056-16,0 0-192 0,-5-9-64 0,-1 5 0 15,-6 2 416-15,-3 2 80 0,-2 0 16 0,-4 2 0 0,-4 1-192 0,0 3-16 16,2 1-16-16,-3 2 0 0,-5 2 80 0,1 0 16 16,3 1 0-16,0 1 0 0,-3 2 16 0,1-1 16 15,2 0 0-15,0 1 0 0,2 0-224 0,1 0-32 16,2 0-16-16,4 0 0 0,4-1-288 0,2 1-64 16,4-2-16-16,6 0 0 0,3 0 32 0,4 0 0 15,5 1 0-15,3 1 0 0,2 2 0 0,1-1 0 16,2 1 0-16,2 0 0 0,-3 2 0 0,1 0 16 15,-2-1 0-15,0 1 0 0,-1 1-208 0,-1-2 144 16,0 0-144-16,-2 0 128 0,-2 0-128 0,-2 1 0 16,-1-2 0-16,1-2 0 0,-5 0 128 0,0-1-128 15,-3-2 0-15,-1 0 128 0,-2-1 64 0,-3 0 16 0,-1-1 0 0,-3 0 0 16,-2-3 240-16,-1 0 64 0,-4-1 0 16,-1 0 0-16,1-3-160 0,-3 2-32 0,-1-3 0 0,-4 1 0 15,-2-3-96-15,1-1-32 0,-3-1 0 0,6-1 0 16,4-2-192-16,0 0 128 0,0-2-128 0,0-1 0 15,4 3-192-15,3-3-144 0,0-1-32 0,4 1 0 32,3-1-1616-32,1 0-320 0,4-1-64 0,4-1-8064 0,1-1-1600 0</inkml:trace>
  <inkml:trace contextRef="#ctx0" brushRef="#br0" timeOffset="1313.57">18774 15790 14735 0,'2'-20'1312'0,"0"11"-1056"16,-1 1-256-16,2 1 0 0,-2-2 1792 0,-1 1 288 15,-1-1 64-15,-5 4 16 0,1 1-1248 0,-5-2-240 16,-3-3-48-16,-4 4-16 0,-4 1-112 0,-2 3-32 15,-5 0 0-15,-1 1 0 0,2 0-80 0,-2 3 0 16,-2 2-16-16,2 0 0 0,0 1 144 0,3-1 16 16,-1 0 16-16,2 1 0 0,-2 3-80 0,3 0-16 15,2 0 0-15,0 1 0 0,4 2-128 0,1 2-16 16,2-1-16-16,4 3 0 0,3 0-96 0,6 1-32 0,2-1 0 16,4 2 0-16,4 0 0 0,2 0 0 0,2-3 0 0,3 3 0 15,3 1 80-15,1-2 16 0,-2 0 0 0,2-1 0 16,-3 2-112-16,1-1-16 0,-2 1 0 0,1 0 0 15,-1-1-128-15,-2 0 0 0,-3-2 0 0,0 1 0 16,0-1 0-16,-3-1 128 0,-3-1-128 0,-1 1 128 16,-2-2 80-16,-2 0 16 0,-3 0 0 0,-3-1 0 15,-2-3 144-15,-3 0 16 0,-2 1 16 0,-2-1 0 16,-2-3 112-16,-1 2 0 0,-1-4 16 0,-4 0 0 16,-2-2-256-16,-2-1-48 0,-4-1-16 0,3-1 0 15,-1 1-208-15,4 0 128 0,0-2-128 0,3 1 0 16,2-2 0-16,3 1-320 0,2 1 64 0,5-2 0 15,-1-2-2112-15,8-2-432 0,2 0-80 0,5-3-11648 16</inkml:trace>
  <inkml:trace contextRef="#ctx0" brushRef="#br0" timeOffset="1679.58">19436 15561 4607 0,'0'0'400'0,"4"-8"-400"0,-4 8 0 0,4-7 0 16,-4 7 3072-16,6-6 512 0,-3 1 128 0,-3 5 0 15,0 0-2656-15,0 0-544 0,0 0-96 0,0 0-32 16,0 0 144-16,0 0 32 0,-1 9 0 0,-1 1 0 15,-1 1 400-15,-2 3 96 0,-1 3 16 0,2 4 0 16,1 2-160-16,-2 2-16 0,0 3-16 0,-2 3 0 16,0 2-112-16,-2 5 0 0,-1 1-16 0,-3-1 0 15,-1-1-272-15,1 1-48 0,-1-1-16 0,0-3 0 16,0-2-128-16,1 2-32 0,-1-1 0 0,0-2 0 16,2-3-256-16,-1-5 0 0,0-1 0 0,3 1 0 15,-1-2 128-15,4-1-128 0,-1-4 192 0,4-2-192 16,-2-2 160-16,4-2-160 0,0-1 128 0,2-2-128 15,0-7-1776-15,0 0-432 0,0 0-96 0</inkml:trace>
  <inkml:trace contextRef="#ctx0" brushRef="#br0" timeOffset="2211.59">19836 15568 26719 0,'0'0'1184'0,"0"0"240"0,0 0-1136 0,0 0-288 16,0 0 0-16,5 11 0 0,-1 6 0 0,-4 2 0 0,-4 0 0 0,0 5 0 15,-1 2 0-15,-3 3 128 0,-3 2 0 0,0 4-128 16,-3 1 256-16,-1 0-48 0,0 0-16 0,-2 1 0 15,-4-2 0-15,0-3 0 0,2-1 0 0,-2-3 0 16,2-1 128-16,2-4 32 0,3-5 0 0,2-2 0 16,2-4 464-16,1-3 80 0,3-4 32 0,6-5 0 15,-6 8 144-15,6-8 16 0,0 0 16 0,0 0 0 16,8-4-96-16,4-5-32 0,2-6 0 0,2-1 0 16,0-2-464-16,1-3-112 0,1-3-16 0,1-2 0 15,0-1-256-15,1-3-128 0,-2-2 128 0,2-7-128 16,1-4 0-16,2 3 128 0,2 0-128 0,1 3 0 15,2-1 0-15,2 5 0 0,1 5 0 0,1 6 0 16,0 4 0-16,-1 5 0 0,-2 1 0 0,-1 5 0 0,-3 5 0 16,-2 3-176-16,-3 2 176 0,-2 3-128 0,-2 3 128 0,-3 4 0 15,-2 4-144-15,-1 4 144 0,-5 2 0 0,-2 6-176 16,-2 2 176-16,-1 3-128 0,-2 4 128 0,-2 2 0 16,1-3 0-16,-2 0-128 0,-1-3 128 0,3-1 0 15,-3-2 0-15,3-2 0 0,0 0 0 0,-1-3 0 16,1-1 0-16,1-3 0 0,0-3 0 0,1 0 0 15,0 1 0-15,1-4 0 0,0-4 0 0,0 1 0 16,1 0 0-16,1-2 0 16,0-1-336-16,2-3-144 0,-4-7-32 0,6 6 0 15,-6-6-2464-15,10 0-496 0,0-3-112 0</inkml:trace>
  <inkml:trace contextRef="#ctx0" brushRef="#br0" timeOffset="2962.06">21791 15632 31263 0,'0'0'1392'0,"9"-5"272"0,-1-1-1328 0,0 2-336 0,-8 4 0 0,0 0 0 16,0 0 256-16,0 0-32 0,-3-9 0 0,-8 2 0 15,-6 6 144-15,-2-2 16 0,-5 0 16 0,-2 1 0 16,-4 3-208-16,-1-1-32 0,-1 0-16 0,-3 2 0 0,-2 0-144 0,-7 2 0 16,-4 2-192-16,1 4 192 0,1 2 0 0,1 2 0 15,1 2 192-15,4 6-64 0,4 2 80 16,4 3 16-16,3 0 0 0,6 0 0 0,2 4-224 0,6-2 0 16,4-5 0-16,2-2 0 0,6-1 224 0,3-4 0 15,4 3 0-15,5-3 0 0,1-4 176 0,5-1 48 16,4-2 0-16,4-1 0 0,4-4-128 0,2-2 0 15,4 2-16-15,0-3 0 0,1-2-112 0,5-1-32 16,2-1 0-16,0-2 0 0,1-1-160 0,-5 1 128 16,-3-2-128-16,-1 1 128 0,-1-5-128 0,-1 2 0 15,0-1 0-15,0 0 128 0,-1 2-128 0,-1-1 128 16,0 1-128-16,-3 3 128 0,-2 3-128 0,-2 1 0 16,-2 1 0-16,-3 3 0 0,-4 2 0 0,-1 3 128 15,-1 3-128-15,-3 1 0 0,-4 1 0 0,0 4 0 0,-1 4 0 16,-3 4 0-16,-4 4 0 0,-3 2 0 0,-2 2 0 0,-3 6 0 15,-8 6 128-15,2 1-128 0,-2 0 0 0,-1 1 128 16,-2 0-128-16,1 3 0 0,-5 1 0 0,3-1 0 16,0-6 0-16,-1 1 128 0,3 2-128 0,-3-7 0 15,3-2 256-15,-3-4-48 0,0-4 0 0,-2-4 0 16,-1 0 96-16,-3-5 16 0,-3 1 0 0,-1-3 0 16,1-3-48-16,0-1 0 0,-2-2 0 0,0-3 0 15,3-2-16-15,1-3-16 0,0-6 0 0,1-3 0 16,1-2 32-16,-2-5 16 0,0-5 0 0,-2-2 0 15,-3-3 16-15,6-3 0 0,4-3 0 0,1-4 0 16,0-5-48-16,4-4-16 0,4-4 0 0,3-2 0 16,7-1-112-16,2 1 0 0,4 3-128 0,2 2 192 0,2 5-192 0,6 4 0 15,3 3 0-15,4 6 0 0,3 4 0 0,-1 3 0 16,0 1 0-16,4 3 0 0,5 6-192 0,3 3 192 16,-2 1-192-16,1 2 192 0,0 1-192 0,-2 3 192 15,-1 2-192-15,0 3 192 0,-3-3-128 0,3 2 128 16,-5-4 0-16,4 4 0 0,-1 2 0 0,-1-1-128 15,-1-3 128-15,-4 2 0 0,-1 0-144 0,-3 0 144 16,0-4-208-16,-2 0 80 16,0-3-368-16,-3 0-64 0,-8-2-16 0,0 0 0 15,0 0-1392-15,0 0-272 0,-3-9-64 0</inkml:trace>
  <inkml:trace contextRef="#ctx0" brushRef="#br0" timeOffset="3163.87">19680 14987 52527 0,'-40'-42'4672'0,"21"21"-3744"0,7 4-736 0,6 2-192 16,6 0 0-16,0 2 0 0,2 5 144 0,0 0-144 15,-2-1 0-15,1-2-240 0,1 0 48 0,-1 2 0 16,-1 9-2208-16,0-7-432 15,-1-1-96-15,-4-3-16 0</inkml:trace>
  <inkml:trace contextRef="#ctx0" brushRef="#br0" timeOffset="10574.68">5635 12803 11567 0,'0'0'512'0,"6"-5"112"0,1-1-496 0,-7 6-128 16,5-4 0-16,1-3 0 0,-6 7 896 0,8-4 144 16,-8 4 48-16,0 0 0 0,0 0-32 0,0 0 0 15,0 0 0-15,0 0 0 0,0 0-48 0,0 0-16 16,0 0 0-16,0 0 0 0,-8 1-352 0,0 2-80 16,-2 4-16-16,1-3 0 0,-3 2-224 0,0-1-32 15,-3-1-16-15,-2 2 0 0,-1 3-32 0,-2 0-16 16,-4-3 0-16,2 2 0 0,-5 0 96 0,3 1 32 15,0 5 0-15,-3-3 0 0,-1-4 32 0,-1 2 16 16,2 0 0-16,-2 0 0 0,2 0-32 0,-1-2-16 16,1 2 0-16,0 1 0 0,-1 2-80 0,0 1-16 0,1-1 0 0,0 0 0 15,-2 1-80-15,1-2-32 0,2 0 0 0,3 1 0 16,-1 2-144-16,2-1 0 0,-1 3 0 0,1-2 0 16,0 1 0-16,3-3 0 0,-1 0 0 0,2 1 0 15,2-1 0-15,0-1 0 0,1-3 0 0,3 1 0 16,0 0 0-16,3-1 0 0,-1 1 0 0,1-3 0 15,0 0 0-15,4-1 0 0,5-5 0 0,0 0 0 16,-6 9 0-16,6-9 0 0,0 0 0 0,-1 9 0 16,1-9 0-16,1 10 0 0,-1-10-160 0,8 11 160 15,0-6-160-15,2 3 160 0,-3 0-160 0,3-2 160 16,3 0-128-16,1 0 128 0,-1 3 0 0,4-1-144 16,1-1 144-16,1-1 0 0,2-4-144 0,1 3 144 0,1 2 0 0,1 0 0 15,-3-2 0-15,3 1 0 0,-1-1-192 0,4 2 192 16,0 1-160-16,-3-3 160 0,-1-5-336 0,0 0 16 15,1 3 16-15,-6 1 0 16,0-2-592-16,1-1-112 0,-1-1-16 0,0 1-16 16,-3 1-1712-16,-2-1-352 0</inkml:trace>
  <inkml:trace contextRef="#ctx0" brushRef="#br0" timeOffset="11982.41">4851 13295 23039 0,'0'0'1024'0,"0"0"192"0,0 0-960 0,8-6-256 0,0 2 0 0,4 2 0 16,2 2 208-16,2 0 0 0,-1 0 0 0,5 0 0 15,3 0-80-15,3 1 0 0,1-1-128 0,1 1 192 16,2 1-192-16,0-1 176 0,1 0-176 0,2 1 160 16,1 1-160-16,3-3 0 0,0-1 144 0,5-1-144 15,-2 4 192-15,2 1-48 0,3 1 0 0,-1 0 0 0,-1-2-144 0,-2 0 128 16,1 1-128-16,2-1 128 0,-2 0 16 0,4 0 0 15,5 0 0-15,-2-3 0 0,2 0 112 0,0 0 0 16,-1-4 16-16,1 3 0 0,-2 1 80 0,4 0 16 16,-1-1 0-16,5-1 0 0,-1 1-128 0,1 0-32 15,0-3 0-15,-3 2 0 0,2 2-208 0,2 0 176 16,0-2-176-16,4 2 160 0,1 1-160 0,0-1 0 16,-4-2 0-16,1 2 0 0,0 0 128 0,4 3-128 15,2 2 0-15,1-3 128 0,-1-2-128 0,0 0 0 16,-1-2 0-16,1 2 0 0,-1 0 0 0,4 1 0 15,4 1 0-15,0 0 128 0,-7-1-128 0,2 0 128 16,0 0-128-16,2 3 128 0,3-1-128 0,-2 1 160 16,-1 3-160-16,0-2 160 0,-2-2 0 0,4 2 0 0,-1-2 0 0,1 1 0 15,-3 3 16-15,-1-1 0 0,-2-1 0 0,5 3 0 16,0 0-48-16,3-3-128 0,-1-1 192 0,-2 4-64 16,-2 2-128-16,2-2 0 0,1-1 144 0,1 2-144 15,2-3 0-15,-5 0 144 0,1-1-144 0,-3 0 0 16,2 0 176-16,2 0-176 0,4 3 160 0,-3-4-160 15,-3-2 0-15,-1 0 0 0,0 4 0 0,3-2 0 16,0 0 0-16,1 0 0 0,-3-1 128 0,3-2-128 16,-2 2 0-16,2-1 128 0,0-1-128 0,-1 1 0 15,0-1 144-15,-1-1-144 0,-4-2 128 0,5 3-128 16,-1 2 128-16,4-4-128 0,0-2 128 0,-1 1-128 16,-6 4 128-16,4-2-128 0,7-2 0 0,-4-1 128 15,1 1-128-15,-3-1 0 0,-2-3 0 0,3 4 128 0,0 1-128 16,1 0 0-16,-1 0 0 0,-1-1 128 0,-4 2-128 0,1-2 0 15,1-3 0-15,2 1 0 0,-1 1 0 0,0 1 128 16,-4 1-128-16,4-2 0 0,-1-1 0 0,2 1 0 16,-2-1 128-16,-2 1-128 0,0-3 0 0,0 1 0 15,-1-1 0-15,3 1 0 0,-3 1 144 0,2 2-144 16,-3-2 160-16,1 1-160 0,1-1 0 0,-1 2 0 16,1 2 0-16,-1-1 0 0,-1 0 0 0,1-1 0 15,-2 0 0-15,2 1 0 0,2-1 0 0,3-1 0 16,-1 1 0-16,-1 0 0 0,-5-1 0 0,4 0 0 15,1-1 0-15,0 1 0 0,3 2 0 0,-4 0 0 16,-1-1 0-16,1 0 0 0,0 3 0 0,2 0 0 16,0 1 0-16,1 1 0 0,-1 1 0 0,-1-3 0 15,-3-3 0-15,2 1 0 0,4 4 0 0,-1 1 0 16,-1-2 0-16,0 0 0 0,-5 0 0 0,3 0 0 0,1-1 0 16,1 1 0-16,3-1 0 0,-4 0 144 0,-3 0-144 0,-1-1 128 15,1 0 32-15,4 1 0 0,0 1 0 0,0 1 0 16,-4 1-160-16,1-1 160 0,0-2-160 0,3 0 160 15,-1 0-160-15,-1 0 128 0,-3 0-128 0,-1 1 128 16,-2-1-128-16,-1 0 0 0,2 1 0 0,5-1 128 16,2 2-128-16,-5-2 0 0,-3 0 144 0,-1 0-144 15,0 2 128-15,1 0-128 0,4-4 128 0,-4 5-128 16,-1 1 144-16,-1 0-144 0,-4 0 192 0,3-1-192 16,1-3 176-16,1 0-176 0,3 1 160 0,-3 0-160 15,-4-1 160-15,2 0-160 0,0-1 160 0,2-1-160 16,0 0 128-16,-1 2-128 0,0 1 0 0,-3-1 144 0,-3-1-144 15,0 0 160-15,1 1-160 0,1-3 160 0,1 2-160 0,1 0 160 16,-3 0-160-16,-1 1 160 0,-2-1-160 0,0-1 160 16,-1-3-160-16,3 3 160 0,3 0-160 0,2 2 0 15,-2 2 0-15,-1-1 128 0,1 0-128 0,-2-1 0 16,-1-2 144-16,2 0-144 0,-2 1 128 0,2 1-128 16,0 1 160-16,-4 1-160 0,-1-4 128 0,-2 1-128 15,5 2 0-15,-2 1 144 0,2 0-16 0,-2 0-128 16,3-4 192-16,-3 5-64 0,-2 0-128 0,0-1 160 15,-1 0-160-15,4-1 160 0,2-1-160 0,-1 3 128 16,2-3-128-16,-1 2 128 0,-2-2-128 0,0-1 128 16,-4 2-128-16,0 0 128 0,3 0-128 0,1 0 0 15,-1 0 0-15,-2 1 128 0,-5 1-128 0,-1-1 160 16,-5 0-160-16,1-2 160 0,-2 0 0 0,2-2 0 0,4 2 0 16,-2 2 0-16,-8-5-32 0,5 1 0 0,-1 2 0 15,-1 1 0-15,-4 0-128 0,-1-1 128 0,-2-1-128 0,-3 1 128 16,-2 1-128-16,-1-1 0 0,0-1 144 0,-2 0-144 15,-1-1 0-15,-3 1 0 0,-3 0 0 0,0 0 128 16,-2-1-128-16,-1-1 0 0,-3-1-128 0,-3 2 128 31,-8 2-512-31,0 0 0 0,0 0-16 0,4-4 0 0,-4 4-1712 16,0 0-352-16,-5-6-64 0,0-4-7424 0,-5 2-1488 0</inkml:trace>
  <inkml:trace contextRef="#ctx0" brushRef="#br0" timeOffset="12430.95">22226 12695 18431 0,'-6'-12'1632'0,"3"4"-1312"16,1 1-320-16,2 7 0 0,0 0 2896 0,0 0 512 15,0 0 112-15,9 2 0 0,2 0-2816 0,1 3-560 16,-2 2-144-16,5 2 0 0,5-1 144 0,1 3 0 16,1 0 0-16,2 1 0 0,4 0-144 0,-3 0 0 15,3-2 0-15,-1 2 0 0,2 2 0 0,0 0 0 16,0-2 0-16,4-1 0 0,-1 1 0 0,2 1 0 16,0 0 176-16,-1 1-176 0,-1 2 208 0,0-2-48 0,-1 0-16 0,-4 3 0 15,-2 2-144-15,-1-1 0 0,-1 0 0 0,-6 2 0 16,1 0 144-16,-3 3 0 0,0 0 0 0,-3 0 0 15,-2-1 96-15,-2 0 16 0,-2-2 0 0,0 1 0 16,-2 2 32-16,-3-2 16 0,-3-3 0 0,-2 0 0 16,-3-2 32-16,-1 1 16 0,-4-2 0 0,-2 2 0 15,-3 0-32-15,-1 1 0 0,-4 1 0 0,-1-2 0 16,0-4-80-16,-1 0-32 0,-1 1 0 0,-3-1 0 16,-1 0-80-16,2-1 0 0,1-1-128 0,-1 0 192 15,1 1-192-15,0 1 128 0,2-2-128 0,4-4 0 16,0 1 0-16,3 1-336 0,0 1 48 0,2-4 16 15,3-1-2000-15,5 0-400 0,7-5-80 16,-5 7-11248-16</inkml:trace>
  <inkml:trace contextRef="#ctx0" brushRef="#br0" timeOffset="12952.36">24173 12286 23039 0,'-5'-8'2048'0,"-2"3"-1648"0,-1 0-400 0,8 5 0 15,-6-2 1760-15,-2 4 272 0,-2 5 48 0,1 1 16 16,-2-1-1744-16,1 4-352 0,1 4 0 0,-7 1 0 16,0 2 0-16,-1 3 0 0,0 1 144 0,0 3-16 15,-1 1 64-15,1 3 32 0,-1 4 0 0,2 2 0 16,-1 3 80-16,1 1 16 0,-1 4 0 0,1-1 0 15,1-2 16-15,1-1 16 0,0 1 0 0,2-2 0 16,4-1-80-16,-2-1-16 0,1 1 0 0,3 2 0 0,1-1-64 0,4 1 0 16,-2-3-16-16,3-2 0 0,3-2 16 0,1-3 16 15,2-2 0-15,2 1 0 0,0-2 80 0,0-3 16 16,2-4 0-16,1 0 0 0,0-4-48 0,2 3-16 16,1-5 0-16,-1 0 0 0,1-3 48 0,2 0 16 15,0 0 0-15,3-3 0 0,-2-3-144 0,2-1-32 16,1 0 0-16,2 1 0 0,2-4-128 0,-1 0 0 15,-4-6 0-15,2 2 0 16,1-2-512-16,0 0 0 0,0-3 16 0,-4-1 0 16,0-2-1152-16,-3-3-224 0,0 0-48 0,-2 0-8128 15,-2-1-1600-15</inkml:trace>
  <inkml:trace contextRef="#ctx0" brushRef="#br0" timeOffset="13214.01">23392 12515 40831 0,'10'-20'1808'0,"1"13"368"0,4 5-1728 0,6 2-448 0,6 0 0 0,8 2 0 15,7 2-144-15,5-1-112 0,4 0-32 0,3 0 0 16,4-1 288-16,1 1 0 0,5 0 176 0,3 0-176 15,6-3 144-15,-3 0-144 0,1 0 0 0,-2-3 144 16,0-1-144-16,0 2 0 0,4 1 0 0,1 0 0 16,-5-4-448-16,-2 5-128 15,-4 5-32-15,2-3-10976 0,0-3-2176 0</inkml:trace>
  <inkml:trace contextRef="#ctx0" brushRef="#br0" timeOffset="20768.24">16365 2814 17503 0,'6'-7'1552'16,"-1"0"-1232"-16,-1-3-320 0,0 1 0 0,-1 3 320 15,1 1 16-15,-2-1 0 0,0 0 0 0,1-2 208 0,-2 3 32 16,-1 5 16-16,0 0 0 0,1-10-272 0,-1 1-64 16,-1 0-16-16,0 2 0 0,1 7-240 0,-2-6 176 15,2 6-176-15,-5-9 160 0,-2 0 80 0,-2-1 16 16,-2-1 0-16,0 1 0 0,-3-1-16 0,-2-1 0 15,0-2 0-15,-1 1 0 0,-5 3 208 0,2-1 32 16,0-3 16-16,-3 0 0 0,0 1 16 0,-3-1 0 16,2 1 0-16,-2-2 0 0,-4 0-64 0,-1-3-16 15,-1-1 0-15,-3 1 0 0,-2 3-176 0,-3 0-16 16,0 0-16-16,0 0 0 0,-2-1-64 0,-1 1-16 16,2-2 0-16,-2 2 0 0,-2 3-144 0,0 0 0 15,-4 0 0-15,-2 2 128 0,-2 5-128 0,1 2 0 16,1-1 0-16,1-2 0 0,3 2 0 0,-3 0 0 0,-3 4 0 0,0 0 0 15,-4 4 0-15,2-1 0 0,1-1 0 0,3 5 0 16,0-1-144-16,-1 3 144 0,1-2 0 0,-3 0 0 16,0 4-128-16,1 2 128 0,-1-1 0 0,2 3 0 15,2 3 0-15,2-2-128 0,1 1 128 0,1 0 0 16,-1 2 0-16,2 1 0 0,0 1 0 0,2 3 0 16,3 0 0-16,2 0 0 0,2-1-128 0,3 2 128 15,2-1 0-15,2 0 0 0,2-2 0 0,3 2 0 16,2 4-128-16,0-2 128 0,0-1 0 0,3 3 0 15,1 3-144-15,4 1 144 0,1-1 0 0,4 4-144 16,4-1 144-16,0 1 0 0,1-3-144 0,4 0 144 16,3-3 0-16,3 3-144 0,1 1 144 0,5 1 0 15,3 0 0-15,1 3-128 0,2-2 128 0,3-1 0 0,3-1 0 16,2-1 0-16,2-1-128 0,2-5 128 0,1-3 0 16,4 0 0-16,0-1 0 0,1-1 0 0,4-2 0 0,-1-1 0 15,3-1 0-15,2 2 0 0,2 0 0 0,0-2 128 16,1-4-128-16,0 3 0 0,4-1 0 0,0-4 128 15,2 0-128-15,-2-1 0 0,0 0 0 0,1-2 128 16,-5-2-128-16,2-1 0 0,0-1 128 0,2-3-128 16,2-3 0-16,1 1 144 0,-1 1-144 0,-1-2 0 15,0-3 144-15,0-1-144 0,-2-4 0 0,3-1 144 16,2 1-144-16,1-1 0 0,-2-6 144 0,2 1-144 16,-5-2 0-16,-1 1 144 0,-1-2-144 0,0 1 128 15,0-1-128-15,-3-2 128 0,0-1-128 0,0 0 160 16,-3-4-160-16,-1 1 160 0,-3-5 0 0,-2 1 0 0,-4-2 0 15,-2-4 0-15,-2-3 96 0,-2 0 0 0,-4-1 16 0,-1 1 0 16,-4-2 48-16,-2-1 16 0,-4-1 0 0,-4-1 0 16,-1 0-16-16,-3 1-16 0,-7 1 0 0,-2 4 0 15,-5 3-80-15,-3 6-16 0,-4 4 0 0,-1 2 0 16,-5-1-464-16,-1 3-112 0,-3 3-16 0,-3 1 0 31,-2 1-1840-31,-4 2-368 0</inkml:trace>
  <inkml:trace contextRef="#ctx0" brushRef="#br0" timeOffset="21914.74">13537 2685 5519 0,'-1'-17'496'0,"3"9"-496"0,-2 8 0 0,6-8 0 15,-2-1 2832-15,2 3 480 0,-6 6 80 0,7-7 32 16,0 1-2720-16,-7 6-560 0,5-7-144 0,-5 7 0 0,0 0 0 0,3-11 160 16,-1 2-160-16,-3 1 128 0,1 8 0 0,-7-8 0 15,-1-2 0-15,0 1 0 0,-3 1 320 0,-4 1 64 16,-2-2 16-16,-3 0 0 0,-1 3 112 0,0 0 0 15,0-2 16-15,-3 2 0 0,-2-1-64 0,-1-1-16 16,-2-2 0-16,-3 3 0 0,-5 2-80 0,1 1-32 16,1-1 0-16,-5 2 0 0,2 0-144 0,-3 3-48 15,0 2 0-15,2-2 0 0,1 0-144 0,0-3-128 16,-3-2 192-16,2 5-192 0,-4 5 144 0,0-1-144 16,0-1 0-16,1 4 144 0,1 2-144 0,4 2 0 15,-2-2 0-15,2 2 0 0,0 0 0 0,-3-1 0 16,-2 2 0-16,2 0 0 0,0-1 0 0,0 3 0 15,0-1 0-15,1 0 0 0,2-2 0 0,4-1 0 0,1-1 0 16,2 1 0-16,-1 0 0 0,4 1 0 0,-1 1 0 0,2 0 0 16,0-1 0-16,0 0 0 0,4 1 0 0,-2 0 0 15,1 2 0-15,-1 0 0 0,2 0 0 0,-1 2 0 16,1-1-128-16,1-1 128 0,1-2 0 0,1 5 0 16,2 2 0-16,0 1 0 0,2-2 0 0,0 0 0 15,1-2 0-15,2 1 0 0,1-2-144 0,1 2 144 16,1-1 0-16,3 2 0 0,-3-4 0 0,2 1 0 15,2 1 0-15,2 0 0 0,-2 1 0 0,3-1 0 16,2 0-128-16,0-1 128 0,0-1 0 0,1 2 0 16,1-1 0-16,3 3 0 0,2 2 0 0,-1-2 0 15,0-1 0-15,3 0 0 0,1 2 0 0,0-1 0 16,-1 3 0-16,4-1 0 0,-2 2 0 0,3-3 0 16,2 1 0-16,0 0 0 0,4-2 0 0,-1-1 0 15,2-1 0-15,1 2 0 0,1 1 0 0,2-3 0 0,3-3 0 0,-2 2 0 16,3-1 0-16,0 0 0 0,0 1 0 0,1-1 0 15,-2 1 0-15,2 1 0 0,-2-1 0 0,3-2 0 16,2-1 0-16,0-1 0 0,2-1 0 0,2-2 128 16,-1 1-128-16,0 0 0 0,1-2 160 0,0-1-160 15,0-3 160-15,1-1-160 0,-5-1 176 0,3-3-176 16,4-2 192-16,-2-1-192 0,2 1 224 0,4 1-64 16,0-3-16-16,0 0 0 0,-1 0-144 0,-1 1 128 15,-2 1-128-15,1-4 128 0,0-7-128 0,-1 0 160 16,3-1-160-16,0 2 160 0,0-1-160 0,-1-1 0 15,1 0 0-15,-3-1 0 0,-1 2 144 0,-1 0-144 16,-3-3 160-16,-2-1-160 0,-2 1 192 0,-1-2-64 0,-1-2-128 16,-2 0 192-16,-5-4 192 0,-1 0 16 0,-1-1 16 0,-4-1 0 15,-1 1 48-15,-4-4 16 0,-2-2 0 0,-3-1 0 16,0 1-176-16,-5 2-48 0,-2 0 0 0,0 2 0 16,-4 3-16-16,1 3-16 0,-2 2 0 0,-1 2 0 15,-1 3-224-15,0-2 0 0,4 3 128 0,-1 4-128 16,-2 3-240-16,0 3-80 0,-1 0-32 0,1 0-9936 15,-2 1-1984-15</inkml:trace>
  <inkml:trace contextRef="#ctx0" brushRef="#br0" timeOffset="23428.41">13089 4345 11343 0,'0'0'496'0,"0"0"112"0,0 0-480 0,0 0-128 0,0 0 0 0,0 0 0 16,0 0 688-16,3 8 112 0,-3-8 32 0,0 0 0 15,0 0-128-15,0 0 0 0,0 0-16 0,0 0 0 16,8-6-48-16,1 0 0 0,1-4 0 0,-2 0 0 0,2-3-64 0,2-3-32 15,-3-2 0-15,1-1 0 0,4 1 32 0,-2-4 0 16,1 0 0-16,0-4 0 0,1-2-32 0,0 0 0 16,0 0 0-16,0 1 0 0,2-1-16 0,-2 2 0 15,-1-1 0-15,-2 2 0 0,1-2-112 0,-1 0-32 16,2 2 0-16,-5 3 0 0,2 1-112 0,0 5-16 16,-2 0-16-16,2 2 0 0,-3-2-64 0,2 5-16 15,-3-1 0-15,0 4 0 0,-6 8-160 0,0 0 192 16,0 0-192-16,10 0 192 0,-10 0-192 0,10 1 0 15,-10-1 0-15,9 8 0 0,0 5 0 0,0 2 0 16,-1 3 144-16,2 4-144 0,-4 2 160 0,1 3-32 16,2 2-128-16,1 2 192 0,-2 1-32 0,2 2-16 15,2 1 0-15,-2 0 0 0,0-1-144 0,2 0 192 16,0-1-192-16,1-1 192 0,0-1-192 0,2-2 0 0,-1-4 0 0,-1 0 128 16,0-2-128-16,-3 0 0 0,0 0 144 0,1-3-144 15,-3-2 0-15,1-2 144 0,-4-1-144 0,5-2 0 16,-3 0 0-16,1-3 0 0,-2-2 0 0,2-2 0 31,-1 0-1664-31,1-3-272 0,-8-3-64 0</inkml:trace>
  <inkml:trace contextRef="#ctx0" brushRef="#br0" timeOffset="25046.77">13415 3878 19343 0,'0'0'1728'0,"0"0"-1392"16,0 0-336-16,0 0 0 0,0 0 0 0,0 0 0 16,0 0 0-16,0 0 0 0,0 0 0 0,0 0 0 15,0 0 0-15,0 0-128 0,0 0 128 0,0 0 176 16,1 9-48-16,0 0 0 0,-1-9 400 0,2 12 80 16,1-1 16-16,-2 1 0 0,0 2 80 0,1 1 32 0,1 2 0 0,1 0 0 15,-1 0-96-15,0 1 0 0,-1 7-16 0,2 3 0 16,-3 5-16-16,1 2 0 0,0 2 0 0,0-1 0 15,2 0-112-15,0 2-32 0,-3-1 0 0,3 2 0 16,1 0-176-16,1 2-32 0,-1 0-16 0,1 0 0 16,-1 3-240-16,2 0 144 0,0-1-144 0,-1-1 128 15,-1-2-128-15,1-1 192 0,-1 1-192 0,0-1 192 16,0 1-64-16,-1 2 0 0,2 2 0 0,2 1 0 16,1-1 32-16,-2 1 0 0,0 0 0 0,0-1 0 15,-1 0-32-15,2-1 0 0,-4 1 0 0,2 2 0 16,-1-1-128-16,-1 6 192 0,0-2-192 0,1-1 192 15,1-4-64-15,-2-1 0 0,0 0 0 0,-1-1 0 16,-2-1 0-16,0 2-128 0,0 2 192 0,1 1-64 0,1-1 16 0,-1-1 0 16,-1-1 0-16,2-2 0 0,-2-2-144 0,0-3 192 15,-1 2-192-15,0 4 192 0,0 3-192 0,-2-1 0 16,-1 0 144-16,1 1-144 0,0 2 0 0,-2-2 144 16,2 0-144-16,-5 1 0 0,1-1 128 0,1 0-128 15,0-2 0-15,1 3 0 0,-1 2 144 0,-1-1-144 16,-1-1 0-16,4-1 144 0,-2-2-144 0,1 1 0 15,-2 1 0-15,0 4 0 0,2 2 128 0,1 0-128 16,1 2 128-16,-4-2-128 0,0-1 0 0,4 2 0 16,-1 0 128-16,-1 2-128 0,-1 1 0 0,0 0 0 15,-1 2 144-15,0 2-144 0,4-2 128 0,-4 1-128 16,1 1 128-16,-1 1-128 0,-2 4 128 0,1 0-128 16,1-3 160-16,1 1-160 0,-1-2 144 0,0 1-144 0,3 0 128 15,-2 1-128-15,0 0 128 0,-1-1-128 0,2-1 128 16,0-4-128-16,1 0 144 0,0 3-144 0,-2 2 160 0,3-2-160 15,-2-2 128-15,1-2-128 0,-1 0 0 0,2-1 0 16,1 1 0-16,-1 1 128 0,-2 3-128 0,3-3 0 16,-1-1 0-16,1-1 0 0,-1 1 128 0,0-1-128 15,-1 0 0-15,0-2 0 0,1 0 0 0,0 2 0 16,0 4 0-16,0-2 0 0,1-3 0 0,0 0 0 16,0-1 0-16,1-1 0 0,-1 1 0 0,0 3 0 15,-2 2 0-15,0-4 128 0,1-2-128 0,0-2 0 16,0-3 0-16,1 1 0 0,-1-1 0 0,-2 3 0 15,2 5 0-15,-1 0 128 0,-1-3-128 0,2-2 0 0,-3 1 0 16,1-2 0-16,1 2 0 0,0-2 0 0,-3 3 0 0,2 2 0 16,-2 2 128-16,0 0-128 0,-1-5 0 0,2-1 0 15,-2-1 0-15,3 0 0 0,-1 3 0 0,0 0 128 16,-1 2-128-16,1-2 0 0,0 1 0 0,1-3 0 16,2-1 0-16,-4 2 0 0,1-3 128 0,-1 3-128 15,0 1 0-15,1 1 0 0,2 0 0 0,0 1 128 16,-3-3-128-16,3 1 0 0,0-6 0 0,2 6 0 15,-5 0 0-15,3 1 0 0,-1 2 0 0,2-1 0 16,2-1 0-16,-3 0 0 0,0-1 0 0,2 0 0 16,-1 1 0-16,2 1 0 0,-1 1 0 0,0 2 0 15,2-3 0-15,2 0 0 0,-2-1 0 0,1 1 0 16,1 0 0-16,-2 1 0 0,-1 3 0 0,1-1 0 16,0-1 0-16,3 1 0 0,-1-1 0 0,0 0 0 15,1 1 0-15,-3 3 0 0,2-1 0 0,-1 0 0 0,-1-1 0 16,3-2 0-16,0-1 0 0,-2-1 0 0,0-1 0 0,1 3 0 15,-1 3 0-15,1 0 0 0,2-3 0 0,-2 0 0 16,-1 2 0-16,1-4 0 0,3 4 0 0,-4 0 0 16,0 0 0-16,2 1 128 0,-2-1-128 0,2 0 0 15,-2-2 0-15,2 0 0 0,-2-2 0 0,0 5 0 16,0 2 0-16,2-3 0 0,-2-1 0 0,-1-2 0 16,1 0 0-16,-1-1 0 0,-1 0 128 0,1 1-128 15,-1 2 0-15,1-1 0 0,2 1 0 0,-2-2 0 16,0-2 0-16,-1-1 0 0,-1 2 0 0,0-1 0 15,-1 2 128-15,1-2-128 0,0 5 0 0,1-5 0 16,0-5 0-16,-1 0 0 0,0 1 0 0,-1 1 0 16,0-3 0-16,-2 1 128 0,3 3-128 0,0-4 0 0,-1 3 0 15,0-4 0-15,1-2 128 0,0 1-128 0,-1-3 0 0,1 3 0 16,0 0 0-16,-2 2 0 0,1 2 0 0,0-3 0 16,-1-1 0-16,2-3 0 0,0 0 0 0,0-2 0 15,0-2 0-15,-3 0 0 0,2 0 0 0,2-1 0 16,-2 1 0-16,1 1 0 0,0 0 0 0,1 1 0 15,0-5 0-15,0-1 0 0,-1-1 0 0,2 1 0 16,1-2 0-16,-1-1 0 0,-1 0 0 0,1 2 0 16,3 1 0-16,-2-2 0 0,-2-3 0 0,1 4 128 15,0 4-128-15,0-1 0 0,0-1 0 0,0-2 0 16,1-4 0-16,-1 1 0 0,0 0 0 0,0 0 0 16,-1-1 0-16,1-1 0 0,-1-1 0 0,3 2 128 15,-2 2-128-15,0-11 0 0,1 0 0 0,-1 4 0 0,0 3 0 16,1-3 0-16,-1 2 0 0,1-2 0 0,-1-1 128 0,3 15-128 15,-3-8 0-15,2-2 0 0,-1-2 0 0,0-2 0 16,1-2 0-16,-2 3 0 0,2-3 0 0,-2 0 0 16,2-1 0-16,1 0 0 0,-2-1 0 0,3 1 0 15,-1-1 0-15,-1 0 0 0,0-4 0 0,2-2 0 16,-3 0-192-16,2-2 192 0,1-3-192 0,0 0 192 16,-5-8-384-16,5 4 16 0,-5-4 16 0,0 0 0 15,0 0-544 1,0 0-96-16,0 0-32 0,10-10 0 0,-6-3-448 15,0 0-80-15,-3-3-32 0,2 1 0 0,0-4-976 0,-2 2-208 0,-2-3-48 0</inkml:trace>
  <inkml:trace contextRef="#ctx0" brushRef="#br0" timeOffset="25535.25">12906 18402 27647 0,'-2'8'2448'0,"-3"-1"-1952"0,1 4-496 0,-2 0 0 31,1 0-576-31,0 2-192 0,1 0-64 0,2 0 0 0,-3 12 1056 0,3-3 208 0,2-2 32 0,5 0 16 16,-1 1 32-16,4 1 16 0,-1 0 0 0,2 2 0 16,2 0-224-16,1 0-48 0,0-1-16 0,4 1 0 15,-2-6-80-15,3 3-16 0,-2-3 0 0,3-1 0 16,-1 0-144-16,5-3 128 0,2-1-128 0,-2 1 128 15,-5-3-128-15,3-4 0 0,2-1 0 0,1-5 128 16,-5-6-128-16,4-1 192 0,2-5-192 0,-1-6 192 16,0-4 16-16,-1-4 16 0,2-3 0 0,0-3 0 0,-1-6-32 15,6 1 0-15,2 0 0 0,-1-5 0 16,-2-4-192-16,-12 16 176 0,5-8-176 0,5-7 160 0,1-1-160 16,3-1 0-16,-2-2 144 0,3-1-144 15,-1-6-1056-15,27-50-288 0,-14 13-48 0</inkml:trace>
  <inkml:trace contextRef="#ctx0" brushRef="#br0" timeOffset="27065.81">13779 3633 11055 0,'-4'-10'976'0,"4"10"-784"16,0 0-192-16,0 0 0 0,0 0 896 0,0 0 128 15,0 0 16-15,-5 7 16 0,-1 0-704 0,1 1-144 16,2 2-16-16,1 5-16 0,-4 3 176 0,3 3 32 16,-1 2 16-16,1 2 0 0,0 0 16 0,1 1 0 15,0 0 0-15,1-2 0 0,1 0-144 0,2-1-16 16,1-4-16-16,2-4 0 0,0-3-48 0,3-1-16 16,-2-1 0-16,4-4 0 0,-1-4 144 0,2-3 48 15,1-3 0-15,-1 0 0 0,1-1 192 0,1-3 32 16,1-3 16-16,0-1 0 0,0 0-240 0,1-3-48 15,0-1-16-15,0 0 0 0,0-3-304 0,-3-2 128 16,1-2-128-16,0 3 0 0,1 1 128 0,-1 3-128 0,-4-1 0 0,-2 2 0 16,-1 3 192-16,0 4-192 0,-3-1 192 0,-3 9-192 15,0 0 0-15,0 0 0 0,0 0 0 0,7 9 0 16,-1 0-144-16,-5 5 144 0,0 5-128 0,-1 4 128 16,-1 2 0-16,0 3 0 0,-4 1 0 0,2 3 0 15,-2 1 0-15,-1 2 0 0,-4 1 0 0,1 0 128 16,1 2-128-16,-3 0 0 0,-3 0 128 0,0 0-128 15,1-2 0-15,-1-3 144 0,1-2-144 0,-1-6 0 16,0-5 144-16,-1-1-144 0,1-8 0 0,0 0 144 16,1-3 64-16,-1-2 16 0,0-3 0 0,3-3 0 15,-1-3 80-15,2-5 16 0,0-1 0 0,0-3 0 16,1-2-112-16,3-4-16 0,1-2 0 0,2-4 0 16,2-2-192-16,4-1 128 0,1-1-128 0,3 1 0 0,3 2 0 0,2 3 0 15,3 3 0-15,0 1 0 0,2 3 0 0,1 1 0 16,3 2 0-16,1 5 0 0,0 2 0 0,6 4 0 15,1 2 0-15,3 1 0 0,-3 5 0 0,4 0 0 16,3-1 0-16,3 7-8416 16,-1 5-1584-16</inkml:trace>
  <inkml:trace contextRef="#ctx0" brushRef="#br0" timeOffset="29548.83">23227 16165 32015 0,'-10'-10'1408'0,"3"2"320"0,-3-1-1392 0,1 2-336 15,0 1 0-15,-1-1 0 0,-1-1 0 0,-4-1-160 16,-6 1 16-16,1-2 0 0,1-3 144 0,0-1 0 16,-5-2 0-16,2 0 0 0,2-2 208 0,-4 0-16 15,-1-1-16-15,0-2 0 0,-4-2 16 0,-3-2 0 16,-5-3 0-16,-3 1 0 0,-3-1 32 0,-1-2 16 16,0 0 0-16,0 1 0 0,2 1-80 0,-4 0-16 15,2-1 0-15,-4 2 0 0,-5-1-144 0,0 2 0 16,0-1 144-16,-1 1-144 0,-1 0 192 0,1-1-48 15,2-1 0-15,-4 0 0 0,-3 2-144 0,-5 2 128 16,-4 0-128-16,-1 2 128 0,6 0-128 0,-5 0 0 16,-6 0 0-16,-2 2 0 0,-2 0 0 0,1 1 0 0,2 0 0 15,-1 3 0-15,-2-1 0 0,-4 2 0 16,-4-2 0-16,0 2 0 0,2-1 0 0,-2 1 0 16,-2 1 0-16,-2 1 0 0,-2 1 128 0,-2-3-128 0,0-1 0 0,-3 3 128 15,-2 3-128-15,2 0 0 0,3 0 0 0,-2 1 0 16,-7 5 0-16,5-3 0 0,3-1 128 0,-3 2-128 15,-3-2 0-15,-1 4 0 0,3 3 0 0,2-2 0 16,-5-1 0-16,3 2 0 0,0 5 0 0,4-1 0 16,1-2 0-16,-2 3 0 0,0 1 0 0,-1 0 0 15,3 2 0-15,-1-1 0 0,-4 1 0 0,1 4 0 16,3 1 0-16,-3-1 0 0,0-4 0 0,-2 2 0 16,2 4 0-16,5 2 0 0,4 0 0 0,-3 0 0 15,-3 0 0-15,3 2 0 0,4 0 0 0,0 1 0 16,-2-2 0-16,3 1 0 0,2 0 0 0,1 3 0 0,6-2 0 0,-1 3 0 15,-5 3 0-15,5 0 0 0,-1 2-160 16,5 1 160-16,1 0 0 0,-1 1-144 0,-1-2 144 0,3 1-160 16,1 3 160-16,4-1-160 0,5 0 160 0,1-1 0 15,0 0-144-15,1 0 144 0,4 2 0 0,-2 2-144 16,1 0 144-16,7 2 0 0,3 1 0 0,4 0-128 16,1-1 128-16,0-1 0 0,0 0 0 0,5 2 0 15,3-1-128-15,4 0 128 0,1-1 0 0,1 2 0 16,4 1 0-16,3 2 0 0,3-2 0 0,-1 1 0 15,4 0 0-15,3 0-160 0,2-1 160 0,3 3-128 16,3-1 128-16,2 0-128 0,1-4 128 0,3 1-208 16,1 2 80-16,5 0 128 0,1 2-256 0,3-1 64 15,2 3 0-15,4-3 16 0,6 0 48 0,2 1 0 16,-2 1 0-16,4-2 0 0,4-3 128 0,2 1-192 0,2-3 192 16,4 2-192-16,-3 1 192 0,7 0 0 0,-1 4 0 15,7-6 0-15,3-2 0 0,6-2 0 0,3 1 0 0,1 0 0 16,0 0 0-16,2-4 0 0,4 1 0 0,7-1 0 15,4-2 0-15,0 0 0 0,-1-2 0 0,5 1 0 16,3 0 0-16,3-1 0 0,2 0 0 0,0-3 0 16,1 1 0-16,6-1 0 0,5-3 0 0,-1 1 0 15,-3 0 0-15,5-1 0 0,3-3 0 0,0 0 0 16,-3-1 0-16,6 1 0 0,4-2 0 0,-2 0 128 16,-7-1-128-16,7 1 0 0,4-2 0 0,0-1 0 15,-4-2 0-15,7 0 0 0,5-2 0 0,-5 1 0 16,-6-3 0-16,5-1 0 0,7-3 0 0,-1-2 0 15,-4 0 0-15,5-2 0 0,5 1 0 0,-4-2 0 0,-1-4 0 16,-1 3 128-16,-2-1-128 0,1-1 0 0,-3-4 128 0,2-1-128 16,-1 2 128-16,1-2-128 0,-1-3 0 0,-1 0 0 15,-4 1 0-15,0-1 0 0,-1 2 128 0,-2-3-128 16,-3-1 128-16,1-2-128 0,0 1 0 0,-1 0 0 16,-3 3 0-16,-1-5 0 0,-5 0 0 0,2-3 0 15,3 2 0-15,-8-1 128 0,-7-2-128 0,1 1 0 16,3 0 128-16,-5-2-128 0,-5-1 0 0,-2-1 0 15,0-4 0-15,-1 1 128 0,0-2 0 0,-10 2 0 16,-4-3 0-16,-6-3 0 0,0-4-128 0,-3-1 0 16,-6-1 128-16,1-5-128 0,-1-5 336 0,-5 4 0 15,-4 3 0-15,-4 2 0 0,-4 3 160 0,-5-1 16 16,-1-3 16-16,-6 3 0 0,-1 3-80 0,-3 0 0 16,-4-3-16-16,-4 0 0 0,-2 2-208 0,-3 1-32 0,-2-1-16 0,-5 0 0 15,-5 0-176-15,-4 0 0 0,-2 1 0 16,-4-1-176-1,-6-2-448-15,-4 1-80 0,-3 2-32 0,-6 3 0 16,-9 1-1920-16,-10 0-384 0</inkml:trace>
  <inkml:trace contextRef="#ctx0" brushRef="#br0" timeOffset="36552.99">20626 981 14735 0,'-3'-6'1312'0,"1"2"-1056"0,-1 1-256 0,-1 1 0 15,-2 0 320-15,1 2 0 0,5 0 0 0,0 0 0 16,0 0 256-16,-17 8 48 0,3 1 16 0,2 1 0 16,-2 2-256-16,3 3-32 0,2 2-16 0,0 1 0 15,3-1-144-15,1 3-48 0,-1 2 0 0,5 2 0 16,0 1-144-16,1 1 0 0,-2 0 144 0,4 2-144 16,0-2 128-16,2 1-128 0,-2-3 160 0,3-4-160 15,4-1 128-15,1-1-128 0,-3-3 0 0,2-2 144 16,0-2 80-16,2-2 16 0,0-2 0 0,4-1 0 15,-4-4 352-15,2-2 80 0,1-2 16 0,3-2 0 16,-2 0-112-16,0-4 0 0,1-3-16 0,0 0 0 0,2-1-256 16,-2-1-48-16,2-1-16 0,-3-2 0 0,1 1-112 0,-1 0 0 15,2 1-128-15,-3 0 192 0,-2 0-192 16,0-1 0-16,0 2 0 0,0 1 0 0,-3-3 128 0,0 2-128 16,-1 0 0-16,-2 2 144 0,0 1-144 0,-1 2 0 15,2-1 0-15,-2 4 128 0,-5 5-128 0,0 0 0 16,0 0 0-16,0 0 0 0,0 0 0 0,7 10 0 15,-5 0 0-15,0 6 0 0,-3 2 0 0,0 4 288 16,0 4-32-16,-1 2 0 0,-3 4-80 0,0 5-32 16,-1 4 0-16,-2 5 0 0,1 6-144 0,-2 3 160 15,0 3-160-15,1 0 160 0,-1-3-160 0,-1 2 0 16,-5-1 0-16,-1-1 0 0,-1 2 128 0,-2-4-128 16,0-7 0-16,0-2 128 0,1-2 16 0,-3-4 0 15,0-2 0-15,0-5 0 0,1-2 224 0,0-3 32 0,0 2 16 16,3-6 0-16,2-6 0 0,-1-5 0 0,4-5 0 15,1-3 0-15,1-1 96 0,0-4 0 0,3-4 16 0,1-6 0 16,0-7-32-16,0-3-16 0,4-5 0 0,1 0 0 16,1-5-336-16,4 0-144 0,5-2 128 0,3 1-128 15,1 0 0-15,3 3 0 0,1 3 0 0,3 2 0 16,0 1 0-16,2 5-176 0,0 2 176 0,3 1-192 16,2 0 192-16,-2 4-160 0,0 2 160 0,0 3-160 15,3-1 160-15,-4 5 0 0,-4 0-144 0,0 2 144 16,2 2-480-1,-6 0-32-15,0-1 0 0,-2 0 0 0,-2 0-2560 0,-1-1-528 0,-11 1-112 16,18-10 0-16</inkml:trace>
  <inkml:trace contextRef="#ctx0" brushRef="#br0" timeOffset="36905.08">21536 661 24879 0,'-1'-15'1088'0,"1"7"256"0,0 8-1088 0,0 0-256 15,0 0 0-15,0 0 0 0,0-9 0 0,0 9-176 16,0 0 32-16,0 0 0 0,0 0 752 0,0 0 160 0,0 0 16 15,-4 11 16-15,1 2-160 0,-2 3-16 0,2 1-16 0,-3 4 0 16,3 2-96-16,-1 2-32 0,0-1 0 0,0 0 0 16,1 1-48-16,-1-3-16 0,1 0 0 0,-1-1 0 15,0-1-64-15,2 0-16 0,0-3 0 0,0 2 0 16,0-2-336-16,-3-2 144 0,2-2-144 0,1 0 0 16,0-2 176-16,2-11-176 0,0 0 160 0,0 0-160 15,-2 10 0-15,2-10-256 0,0 0 16 0,0 0 16 31,0 0-2704-31,0 0-528 0</inkml:trace>
  <inkml:trace contextRef="#ctx0" brushRef="#br0" timeOffset="37342.28">21958 1220 11967 0,'0'0'1072'0,"0"0"-864"0,0 0-208 0,0 0 0 16,0 0 1520-16,0 0 256 0,0 0 48 0,0 0 16 15,0 0-496-15,0 0-80 0,7 5-32 0,3-2 0 16,1-6-160-16,4 0-48 0,0 0 0 0,0-3 0 15,3-1-512-15,3-2-128 0,3-1 0 0,3 1-16 16,0 1-240-16,-1 1-128 0,-2-2 128 0,0 1-128 16,1 3 0-16,-4 0 0 0,-1 5 0 0,-3 0 0 15,-1 0-1792-15,-5 4-368 0</inkml:trace>
  <inkml:trace contextRef="#ctx0" brushRef="#br0" timeOffset="37521.37">22006 1403 21183 0,'0'0'1888'0,"0"0"-1504"16,0 0-384-16,0 0 0 0,0 0 1152 0,0 0 144 16,6 8 48-16,1-1 0 0,4-2-1024 0,-1-1-320 15,1-4 160-15,4 1-160 0,2-1 528 0,4 0 32 16,2 0 0-16,5-1 0 0,-1 0-304 0,3 0-48 16,1-2-16-16,-1 2 0 0,0-1-192 0,-1 0 0 15,-3 0-192-15,-1-1 192 16,-1 1-1776-16,-5 0-240 0,-2 0-48 0</inkml:trace>
  <inkml:trace contextRef="#ctx0" brushRef="#br0" timeOffset="38190.21">23016 949 21183 0,'0'0'1888'0,"0"0"-1504"0,0 0-384 0,0 0 0 15,0 0-352-15,0 0-144 0,0 0-16 0,0 0-16 16,-8 1 1344-16,2 6 272 0,0 0 48 0,1 6 16 16,-4 6-560-16,2 4-96 0,0-1-32 0,0 2 0 0,0 0-144 0,3 4-16 15,0 2-16-15,1-1 0 0,-1-3-144 0,3 0-16 16,0-2-128-16,3-1 192 0,3-3-192 0,0-4 144 15,0-5-144-15,2 2 128 0,3-2 128 0,1-2 32 16,0-3 0-16,2-4 0 0,4-4 384 0,1-6 80 16,3-1 16-16,1-2 0 0,1-2-192 0,1-2-48 15,2-4 0-15,-3 0 0 0,-2 1-256 0,0-2-48 16,-5-1-16-16,0 0 0 0,-1 0-208 0,-3 1 144 16,0 0-144-16,-1 3 128 0,0 0-128 0,-3 6 0 15,0 4 144-15,-2 0-144 0,0 0 0 0,-6 7 0 16,0 0 0-16,0 0 0 0,0 0 0 0,0 0 0 15,0 0 0-15,4 13 0 0,-3 3 224 0,0 3-32 0,-1 2 0 0,1 2 0 16,-2 5-192-16,0 2 0 0,0 3 128 16,-1 2-128-16,-4 3 0 0,2 2 0 0,0 3 128 0,-1 3-128 15,0 4 0-15,-1-2 128 0,-3-1-128 0,2-2 0 16,-3-2 192-16,-1 1-48 0,-1-4-16 0,0 0 0 16,-2-2 128-16,0 0 0 0,-1-1 16 0,-1 1 0 15,1-2 16-15,1-3 0 0,-2-3 0 0,0-4 0 16,-3-4-48-16,-2-2-16 0,1-3 0 0,3-2 0 15,-1-5 16-15,0-2 0 0,-4-2 0 0,3-4 0 16,0-4-48-16,1-4 0 0,-1-1 0 0,2-3 0 16,-2-1-48-16,4-1-16 0,1-4 0 0,3 0 0 15,1-2-128-15,3 3 0 0,3-2 0 0,3 1 0 16,2-2 0-16,3 1 0 0,5-1 0 0,3-1 0 16,3-1 0-16,1 2-176 0,3 1 176 0,3 2-192 0,1-1 192 15,4 4-192-15,3 2 192 0,3-1-192 0,3-2 48 0,0 2 0 16,0 1 0-16,-1 0 0 15,1 2-352-15,-3 0-64 0,-5 1-16 0,-4 1 0 16,-3 0-1264-16,-4 2-256 0,-2 1-48 0,-3-3-7424 16,-1-2-1488-16</inkml:trace>
  <inkml:trace contextRef="#ctx0" brushRef="#br0" timeOffset="38557.18">23826 405 7359 0,'0'0'656'0,"0"0"-528"0,0 0-128 0,0 0 0 16,0 0 2592-16,-9-1 480 0,2 2 112 0,7-1 16 15,-9 4-1392-15,3 3-272 0,-1-1-48 0,2 4-16 16,-2 2-528-16,2 3-112 0,-1 2-32 0,5-5 0 16,-3 4-336-16,0 3-64 0,0 0-16 0,1 1 0 0,0 0-128 0,-2-1-16 15,0-2-16-15,-3 16 0 16,0-6-48-16,1-5-16 0,1-6 0 0,2 0 0 0,3-2-32 0,-1-2 0 15,-1-1 0-15,3-3 0 16,0-8-1920-16,0 0-400 0</inkml:trace>
  <inkml:trace contextRef="#ctx0" brushRef="#br0" timeOffset="39489.53">24247 320 6447 0,'0'0'576'16,"0"0"-576"-16,0 0 0 0,0 0 0 15,0 0 1104-15,0 0 112 0,0 0 32 0,0 0 0 16,0 0-592-16,0 0-112 0,0 0-32 0,0 0 0 0,0 0-112 0,0 0-16 15,0 0-16-15,0 0 0 0,0 0 208 0,0 0 64 16,0 0 0-16,0 0 0 0,0 0 176 0,0 0 32 16,0 0 16-16,0 0 0 0,0 0-80 0,0 0-16 15,0 0 0-15,0 0 0 0,0 0-112 0,0 0-16 16,0 0-16-16,0 0 0 0,-1 9-96 0,-1 0-16 16,-6 2 0-16,0-1 0 0,-1 2-32 0,-2 2-16 15,-1 1 0-15,-3 3 0 0,-6 1-16 0,11-4 0 16,-4 8 0-16,-1 3 0 0,-1 2-16 0,-1 4-16 15,-1 0 0-15,-1 1 0 0,0 1-128 0,-14 28-32 16,8-16 0-16,4-9 0 0,5-7-64 0,1-4-32 16,3-3 0-16,3-3 0 0,1-7-160 0,3 0 128 0,1-4-128 15,2 0 128-15,2-9-128 0,0 0 0 0,0 0 0 0,0 0 0 32,8-1-2048-32,5-3-304 0,-1-5-48 0</inkml:trace>
  <inkml:trace contextRef="#ctx0" brushRef="#br0" timeOffset="40000.19">24192 828 22575 0,'0'0'992'0,"0"0"224"0,0 0-976 0,0 0-240 16,0 0 0-16,0-6 0 0,4-3 400 0,1 2 48 16,2 3 0-16,3 0 0 0,1-4 176 0,4 1 32 15,-3 2 16-15,2 0 0 0,-1 1-256 0,0 0-48 16,1-2-16-16,0 4 0 0,0 3-48 0,0 1-16 16,-4-1 0-16,0 1 0 0,-10-2-32 0,11 6-16 15,-5 2 0-15,-2-1 0 0,-4-7 112 0,0 11 32 16,0 1 0-16,-2 2 0 0,-5-2 224 0,1 0 48 15,0-2 16-15,1 0 0 0,-5-2-368 0,3 3-80 16,0-2-16-16,1-2 0 0,6-7-80 0,-5 8 0 16,0 0-128-16,5-8 192 0,0 0-192 0,0 0 0 15,0 0 0-15,3 11 0 0,3-3 0 0,-2 1 128 0,-4-9-128 16,11 12 0-16,0 3 0 0,1 1 0 0,2-2 0 0,0 0 0 16,0 1 0-16,1 0 0 0,-1 0 0 0,-4 1 0 15,-3 0 0-15,-2 1 128 0,-2-1-128 0,-4 2 144 16,-6 0 448-16,-1 0 96 0,-2-1 16 0,-5-2 0 15,-1-1 160-15,-5 1 32 0,-1-1 16 0,-1-1 0 16,0-2-192-16,-2 0-32 0,-1 0-16 0,-3-1 0 16,-2-3-352-16,0-2-64 0,-1 0 0 0,2 0-16 15,4 1-240-15,0-2 144 0,0-1-144 0,3 0 128 16,6-3-288-16,1-2-64 0,-1405 0-16 0,2821 0 0 16,-1407-2-3408-16,7 4-672 15</inkml:trace>
  <inkml:trace contextRef="#ctx0" brushRef="#br0" timeOffset="43751.45">22872 2946 11967 0,'0'0'528'0,"0"0"112"0,-3-6-512 0,3 6-128 15,-4-6 0-15,4 6 0 0,-6-6 1056 0,6 6 176 16,0 0 48-16,0 0 0 0,0 0 0 0,-7 1 16 16,-1 3 0-16,3-1 0 0,0 4-480 0,-2 2-112 15,0 2 0-15,-1 0-16 0,3 3-240 0,-1 2-64 16,-1 2 0-16,-1 2 0 0,0 2 64 0,0 3 16 16,-2 1 0-16,-1 3 0 0,0 1 16 0,0 1 0 15,-4 2 0-15,5 0 0 0,4 2-176 0,-2-4-48 16,2 1 0-16,-3-1 0 0,2-2 32 0,2-3 0 15,1-3 0-15,3 0 0 0,-1-3-96 0,4-3-32 0,4-3 0 16,-1-1 0-16,-1-1-32 0,4-1 0 16,2-1 0-16,3-1 0 0,2-1 64 0,2-2 0 0,5 0 0 0,-1-3 0 15,0-2-192-15,1 1 0 0,-3 2-160 0,0-2 160 32,-1-2-608-32,0-1-32 0,2-1 0 0,-4-2-8432 0,1 1-1680 0</inkml:trace>
  <inkml:trace contextRef="#ctx0" brushRef="#br0" timeOffset="44119.1">22942 3409 2751 0,'0'0'256'0,"0"0"-256"15,0 0 0-15,0 0 0 0,0 0 3344 0,0 0 624 16,0 0 128-16,0 0 32 0,0 0-2496 0,0 0-496 16,0 0-112-16,2-8 0 0,3-1-32 0,0 3 0 15,-5 6 0-15,9-8 0 0,1 0-352 0,-1 2-80 16,1 0-16-16,2 1 0 0,-1-1-64 0,1 0-16 15,0-2 0-15,1 0 0 0,3 1-112 0,-1 3-32 16,0 1 0-16,-4 0 0 0,-2-3-160 0,1 4-32 16,-1 0-128-16,1 1 192 0,2-1-192 0,-3-2 128 15,1 3-128-15,-3 0 0 0,-7 1 0 0,10 0 0 0,-10 0 0 0,11 0 0 32,-4-2-1296-32,-7 2-304 0,0 0-64 0,8-5-10048 0</inkml:trace>
  <inkml:trace contextRef="#ctx0" brushRef="#br0" timeOffset="45083.54">23529 2913 12543 0,'0'0'560'0,"0"0"112"0,0 0-544 0,0 0-128 0,-8-5 0 0,8 5 0 15,0 0 480-15,-3-6 64 0,0 0 16 0,3 6 0 0,0 0 320 0,0 0 64 16,-5-5 16-16,5 5 0 0,0 0-256 0,0 0-32 15,0 0-16-15,0 0 0 0,-10 3 16 0,0 2 0 16,3 1 0-16,-1 3 0 0,1 2-224 0,-2 1-64 16,4 0 0-16,-4 4 0 0,2 0-128 0,0 2-16 15,2-1-16-15,1 1 0 0,-3 1-16 0,3 0 0 16,2 0 0-16,-1 0 0 0,3-1-16 0,3 1-16 16,-2-1 0-16,3-2 0 0,5 3-32 0,-4-3 0 15,4-2 0-15,-1 0 0 0,3 2 80 0,2 0 16 16,1-3 0-16,0 0 0 0,1 3-16 0,2-1 0 15,1 0 0-15,-2 3 0 0,-4-3-224 0,1-1 144 16,0 0-144-16,-3 0 128 0,-3 1-128 0,0-1 0 16,-2-1 144-16,-1 0-144 0,-3 0 208 0,-1 0-16 0,0-2-16 0,-2 0 0 15,-2 1 144-15,-2-1 16 0,-3 0 16 0,5-1 0 16,0-2 112-16,-4 1 32 0,-4 0 0 0,0-2 0 16,1-4-112-16,-5 1-32 0,1 1 0 0,-1-3 0 15,1-2-144-15,0-2-16 0,-1-3-16 0,1 2 0 16,2 0-48-16,2-5-128 0,2-1 192 0,-1-1-64 15,1 0-128-15,4 0 0 0,0-1 0 0,4-1 128 16,-2-1-128-16,5-1 0 0,2-3-160 0,3 1 160 16,0-2-176-16,3-2 176 0,3-3-192 0,2 0 192 15,1-1-128-15,0-1 128 0,1 1 0 0,3-3 0 16,1-1-128-16,-1 0 128 0,-3 3 0 0,2-2 0 16,0 0 0-16,-1-1 0 0,-4 0 0 0,-1-1 0 15,0 4 0-15,-5-2 0 0,-5 0 0 0,1 3 0 16,-4 2 128-16,-5 4-128 0,0 2 176 0,-1 2-176 0,-4 3 256 0,2 3-48 15,-2 2-16-15,-1 3 0 0,-2 0-192 0,4 3 0 16,0 2 0-16,0 2 0 16,-2 2-1232-16,0-1-352 0,0 0-64 0</inkml:trace>
  <inkml:trace contextRef="#ctx0" brushRef="#br0" timeOffset="45441.63">23656 2714 22111 0,'0'0'976'0,"0"0"208"0,0 0-944 0,0 0-240 0,0 0 0 0,0 0 0 16,0 0 272-16,0 0 16 0,0 0 0 0,9 7 0 15,2 1 288-15,2 1 48 0,3 4 16 0,1 1 0 16,1 1-192-16,2 1-48 0,-1 2 0 0,1 5 0 16,0 6 64-16,1 1 16 0,-2 1 0 0,0 2 0 15,-2 2-48-15,-2 2-16 0,0 0 0 0,-2 2 0 16,-1 0-64-16,-6 0-16 0,-1-1 0 0,0 2 0 16,1-2 48-16,-3 1 0 0,-2-3 0 0,-1-1 0 15,-2-2 0-15,1-1 16 0,-1-2 0 0,-3-3 0 16,-1-2-208-16,1-1-64 0,2-2 0 0,1 0 0 0,-6-2 0 0,4-4-128 15,0-4 192-15,2-2-64 0,-3 1-288 16,5-11-64-16,0 0-16 0,0 0-10000 16,0 0-1984-16</inkml:trace>
  <inkml:trace contextRef="#ctx0" brushRef="#br0" timeOffset="52100.22">24142 2138 2751 0,'0'0'128'0,"0"0"16"0,0 0-144 0,0 0 0 0,0 0 0 0,0 0 0 15,1-7 3376-15,-1 7 640 0,3-9 128 0,-3 9 16 16,0 0-2384-16,0 0-496 0,0 0-80 0,0 0-32 0,0 0-96 0,0 0-32 16,0 0 0-16,0 0 0 0,-9 4-304 0,2 3-64 15,1 2-16-15,1 0 0 0,-1-1-144 0,1 3-16 16,1 1-16-16,-1 2 0 0,2-1-32 0,1 2 0 16,-1 4 0-16,2-3 0 0,-4-2-48 0,1-2-16 15,-3 0 0-15,5 2 0 0,0-1-32 0,2-2-16 16,0-11 0-16,-1 11 0 0,-3-1-160 0,4-1-48 15,0-9 0-15,0 0 0 0,0 0-128 0,0 0 128 16,0 0-128-16,0 0 128 0,0 0-128 0,0 0 128 16,9-2-128-16,-2-3 128 15,0 1-512-15,-1-4-128 0,1-2 0 0,0 1-16 16,3-2-2400-16,-3-2-464 0</inkml:trace>
  <inkml:trace contextRef="#ctx0" brushRef="#br0" timeOffset="52459.32">24506 1943 12895 0,'0'0'576'0,"0"0"112"16,0 0-560-16,0 0-128 0,0 0 0 0,-6 12 0 0,-2 1 1328 0,-1 2 224 16,2 2 48-16,-4-1 16 0,0 1-336 0,1 2-80 15,-1 1-16-15,-1 2 0 0,-3 2-144 0,2-1-16 16,2 0-16-16,-3 3 0 0,0 1-128 0,-1 2-32 16,2 2 0-16,1 2 0 0,-1 4-352 0,2-1-80 15,-1-6-16-15,2 0 0 0,2-2-224 0,-1-3-48 16,2-3-128-16,0 0 192 0,0 0-192 0,3-2 128 15,-4-3-128-15,4 1 0 0,1-3 0 0,-2-1 128 16,1-3-128-16,2 0 0 0,0 0-144 0,2-11-80 16,-1 7-16-16,1-7 0 15,0 0-2064-15,0 0-432 0</inkml:trace>
  <inkml:trace contextRef="#ctx0" brushRef="#br0" timeOffset="53023.46">24545 2369 15663 0,'0'0'688'0,"0"0"144"0,0 0-656 0,0 0-176 15,0 0 0-15,4-5 0 0,-4 5 1120 16,0 0 192-16,7-6 32 0,0 2 16 0,0-4-208 0,2 4-64 16,1 2 0-16,1 0 0 0,-1-2-320 0,1 3-80 15,0 2-16-15,3-1 0 0,-1-2-128 0,-1 1-32 16,1 2 0-16,-2 3 0 0,1 2-272 0,-4 1-64 15,0 1-16-15,-1 2 0 0,0-1-32 0,-4 4 0 16,-1 0 0-16,0 2 0 0,0-2 48 0,-3 0 0 16,-1 4 0-16,-1-2 0 0,-3-1 16 0,1 1 16 15,-1-4 0-15,1 0 0 0,-2-1-16 0,4-2 0 16,-3 0 0-16,3 0 0 0,1-1-64 0,2-7 0 16,0 8-128-16,0-1 192 0,0-7-192 0,2 7 144 15,-2-7-144-15,4 7 128 0,3 0 0 0,0 0-128 16,-1 0 192-16,1 0-64 0,2 0 0 0,-2 1 0 0,1-1 0 0,-1 1 0 15,0 3 48-15,-2 0 0 0,-1 0 0 0,-2 0 0 16,0-2 144-16,-2 3 16 0,-1 3 16 0,-2-1 0 16,-1 1 240-16,-1-2 48 0,-5-2 16 0,0 3 0 15,-1 2 48-15,-3-3 0 0,0-2 0 0,-2 0 0 16,0 0-288-16,-1-1-48 0,-1 0-16 0,-1-1 0 16,-1-1-176-16,3-1-48 0,0-1 0 0,3-1 0 15,1-1-320-15,3-2-80 0,1-1-16 0,9-1-11936 16,-9 1-2400-16</inkml:trace>
  <inkml:trace contextRef="#ctx0" brushRef="#br0" timeOffset="53698.29">21829 3443 7359 0,'0'0'656'0,"0"0"-528"15,0 0-128-15,0 0 0 0,0 0 1696 0,0 0 304 16,10 0 64-16,0-2 16 0,1 1-1168 0,-1-1-224 16,2-1-48-16,2 1-16 0,2 0 272 0,-1 0 48 15,0 1 16-15,2-3 0 0,-1 1-224 0,2 0-32 16,0-2-16-16,0 4 0 0,0 1-336 0,-1 0-64 15,2-2-16-15,0 1 0 0,-2 0-272 0,0 1 0 16,-3 0 0-16,-1 1 0 16,-2 2-992-16,2-1-304 0,-2 3-64 0,-11-5-16 0</inkml:trace>
  <inkml:trace contextRef="#ctx0" brushRef="#br0" timeOffset="53872.01">21954 3616 24015 0,'0'0'1056'0,"0"0"224"0,0 0-1024 0,9 2-256 0,0-1 0 0,2 0 0 16,-1 0 176-16,2-2-32 0,2-2 0 0,4 0 0 15,2-3 240-15,3 2 32 0,4-4 16 0,2 2 0 16,5 0-240-16,-4 0-32 0,-5 2-16 0,4-3 0 16,1-1-1296-16,-1 1-272 0,-3 1-48 0</inkml:trace>
  <inkml:trace contextRef="#ctx0" brushRef="#br0" timeOffset="54581.32">20345 3782 15375 0,'0'0'672'0,"0"0"160"0,0 0-672 0,0 0-160 16,0 0 0-16,0 0 0 0,0 0 480 0,0 0 64 0,0 0 16 0,0 0 0 16,0 0 256-16,9 4 48 0,1 1 16 0,0-5 0 15,-10 0 80-15,11-4 0 0,0 1 16 0,1 0 0 16,2-2-16-16,0 1-16 0,-1-2 0 0,5 3 0 16,2-1-240-16,1-1-64 0,-2 1 0 0,0 1 0 15,2 2-192-15,-1-2-64 0,1 1 0 0,-4-3 0 16,-2 0-224-16,0 1-160 0,0-1 192 0,-1 4-192 15,-3 1 160-15,-1-3-160 0,0-2 128 0,-3 1-128 16,3 4 0-16,-10 0-176 0,10-3 16 0,-10 3 0 16,9-4-1792-16,-1 0-352 15,-1 2-80-15</inkml:trace>
  <inkml:trace contextRef="#ctx0" brushRef="#br0" timeOffset="55282.41">20984 3356 15135 0,'0'0'672'0,"0"0"144"0,0 0-656 0,0 0-160 0,-9 0 0 0,9 0 0 16,0 0 864-16,0 0 144 0,0 0 16 0,0 0 16 15,0 0-48-15,0 0-16 0,5-9 0 0,-2 2 0 16,3-2-272-16,1 1-64 0,3 2-16 0,1-2 0 15,0-1-192-15,2 1-48 0,3 1 0 0,-1-1 0 16,1 0-32-16,0 1-16 0,2-3 0 0,-1 2 0 16,0 0-32-16,-1 3-16 0,2 0 0 0,0 3 0 15,-1 0-96-15,0 2 0 0,-3 0-16 0,-1 4 0 16,0 3-176-16,-3 2 0 0,-10-9 144 0,8 12-144 16,0 3 144-16,-3 2-144 0,0-1 192 0,-3 3-192 0,1 1 208 0,-1 2-64 15,-2 2-16-15,-1-1 0 0,-2-1 64 0,1 1 0 16,-3 1 0-16,-1 1 0 0,-5-1 32 0,-1 0 16 15,1 1 0-15,-4 2 0 0,1 0-16 0,1 0 0 16,0-4 0-16,-1 0 0 0,3 0-32 0,-1 0 0 16,1 0 0-16,1-2 0 0,0-5-16 0,2 0-16 15,1-2 0-15,2-1 0 0,0-2 32 0,1-1 0 16,-1-3 0-16,5-7 0 0,-3 8 0 0,3-8 16 16,0 0 0-16,0 0 0 0,0 0 32 0,0 0 0 15,0 0 0-15,0 0 0 0,0 0 80 0,10 0 0 16,0-2 16-16,1 1 0 0,0 1-96 0,2 0-32 15,0-1 0-15,4 1 0 0,1 0-80 0,3 1 0 16,1-1-128-16,-1 0 192 0,-2-1 48 0,3 1 0 16,5 0 0-16,-1-1 0 0,0 0 16 0,2 0 0 0,-3-1 0 15,-1 0 0-15,-1 0-96 0,-1-2-16 0,-3 0 0 16,-1 0 0-16,-1 3-144 0,0-1 160 0,-2-3-160 0,-1 0 160 16,1 2-160-16,-2-2 0 0,0 1 0 0,-1-1 0 31,1-2-1152-31,-1 1-304 0,2 1-64 0,-2 1-15088 0</inkml:trace>
  <inkml:trace contextRef="#ctx0" brushRef="#br0" timeOffset="59943.35">13863 13899 12031 0,'0'0'528'0,"0"0"112"0,0 0-512 0,0 0-128 0,0 0 0 0,0 0 0 16,0 0 544-16,0 0 80 0,-9-1 16 0,9 1 0 15,0 0-192-15,0 0-48 0,0 0 0 0,0 0 0 16,-7-3 48-16,7 3 16 0,-2 7 0 0,2-7 0 15,0 0 32-15,0 0 0 0,0 0 0 0,0 0 0 16,0 0-112-16,0 0-32 0,0 0 0 0,0 0 0 16,9-2-144-16,1 4-16 0,0 0-16 0,1-1 0 15,2-1-16-15,1 4 0 0,2 1 0 0,1 1 0 16,3-4 48-16,1 1 16 0,-3 0 0 0,2 3 0 16,5 2 48-16,-3-2 16 0,2-1 0 0,-2 2 0 0,1 2 16 0,-2 1 0 15,0-2 0-15,0 0 0 0,-4 2 32 0,1 0 16 16,-2 0 0-16,1-4 0 0,-1 0-32 0,-2 0 0 15,-1-3 0-15,0 1 0 0,-4 1 0 0,0-2 0 16,-9-3 0-16,12 3 0 0,-5 2-16 0,2-2-16 16,-9-3 0-16,0 0 0 0,0 0 16 0,0 0 0 15,0 0 0-15,0 0 0 0,0 0 80 0,0 0 32 16,0 0 0-16,0 0 0 0,-6-4-96 0,-2-2 0 16,-1 1-16-16,-1 0 0 0,-3 2-48 0,-2-1 0 15,0-3 0-15,1-1 0 0,-3-2 48 0,1 1 0 16,-4-1 0-16,1 0 0 0,0-2-304 0,0 1 0 15,-1 2 0-15,0 1 0 0,1-1 128 0,0-1-128 0,2-1 0 16,2 3 0-16,1 1 0 0,-1 2 0 0,1-1 0 0,2 1 0 16,2-1 0-16,0 3 0 0,0 1 0 0,10 2 0 15,-6-4 0-15,0 1 0 0,1 0 0 16,5 3 0-16,0 0 0 0,0 0 0 0,0 0-144 0,0 0 144 16,0 0-144-16,8 6 144 0,-1-1-160 0,4-1 160 15,4-1-128-15,0 4 128 0,-4 0 0 0,4-2-144 16,4-1 144-16,1 3 0 0,2 2 0 0,0-4 0 15,-4 0 0-15,2-2 0 0,-1 1 0 0,1 4-128 16,-4-1-128-16,2 2 0 0,-2-3-16 0,1-1-9712 16,-3-1-1920-16</inkml:trace>
  <inkml:trace contextRef="#ctx0" brushRef="#br0" timeOffset="60489.09">14284 13794 12895 0,'0'0'576'0,"0"0"112"0,-9-4-560 0,3 0-128 0,6 4 0 0,0 0 0 16,-9-1 1216-16,9 1 192 0,-8-3 64 0,8 3 0 15,0 0-576-15,0 0-96 0,0 0-32 0,0 0 0 16,0 0-320-16,0 0-80 0,0 0-16 0,5 8 0 16,-5-8-32-16,8 6-16 0,7 3 0 0,-3-1 0 15,3-2 208-15,3 3 64 0,-1 0 0 0,4 2 0 16,1 3-96-16,1 4-16 0,3 0 0 0,-4-1 0 16,-1 1-176-16,-1 2-32 0,2 2-16 0,2 0 0 15,-6 0 0-15,1 0 0 0,-3 0 0 0,-1-3 0 0,-5 0 144 0,-2-4 16 16,-1 1 16-16,-3-2 0 0,1 0 32 0,-5 0 0 15,-1-3 0-15,-4 0 0 0,-1-4 80 0,-4 3 32 16,-3-1 0-16,-4 0 0 0,-2-3-80 0,0 2-16 16,-3 0 0-16,0 0 0 0,-7-3-208 0,0 2-64 15,0-3 0-15,-1 3 0 0,-1 0-384 0,0 0-96 16,1 0-16-16,-1-2-10256 16,1-2-2064-16</inkml:trace>
  <inkml:trace contextRef="#ctx0" brushRef="#br0" timeOffset="62603.06">23470 4907 7359 0,'0'0'656'0,"0"0"-528"15,0 0-128-15,0 0 0 0,0 0 1904 0,0 0 336 16,0 0 80-16,0 0 16 0,-11 0-624 0,5 1-128 15,6-1-32-15,-9 2 0 0,-1 3-432 0,2 1-96 16,4 0 0-16,-3 4-16 0,1-1-240 0,-2 2-32 16,0 1-16-16,2 3 0 0,-1 1-160 0,-1 1-48 15,0 1 0-15,0 3 0 0,2 2-64 0,1 1-32 16,-5 2 0-16,2 0 0 0,4 1-80 0,-3 0-16 16,-3-3 0-16,4 2 0 0,1 3-160 0,2-1-32 0,-1-1-128 0,0 1 192 15,4 0-192-15,0-1 128 0,3 0-128 0,0-1 0 16,1-4 128-16,2 1-128 0,-1 0 0 0,2-1 144 15,1-1-144-15,1-2 0 0,0 0 0 0,2-3 128 16,0-4-128-16,-1 1 0 0,2-2 144 0,0-1-144 16,3 0 0-16,-4-1-240 0,0-2 48 0,2-3 0 31,1-2-1408-31,0 0-288 0,0 1-48 0,0-4-10528 0</inkml:trace>
  <inkml:trace contextRef="#ctx0" brushRef="#br0" timeOffset="62909.55">23521 5400 12895 0,'0'0'1152'0,"0"0"-928"16,0 0-224-16,0 0 0 0,0 0 1552 0,0 0 272 16,0 0 48-16,8-7 16 0,1 1-720 0,4 0-144 15,0 2-16-15,2-4-16 0,2 0-160 0,0 2-48 16,1-2 0-16,3 2 0 0,2 1-304 0,0 1-64 16,-2-1-16-16,0 1 0 0,-3-2-272 0,0 4-128 15,0-1 128-15,-6 1-128 0,-1-2 0 0,0 3 128 0,1-1-128 0,-4 0 0 31,-8 2-1408-31,9-4-384 0,-1 0-64 0</inkml:trace>
  <inkml:trace contextRef="#ctx0" brushRef="#br0" timeOffset="63263.96">24047 4847 16575 0,'0'0'1472'0,"0"0"-1168"16,0 0-304-16,0 0 0 0,0 0 1184 0,0 0 176 16,0 0 48-16,-5 7 0 0,2 1-256 0,2 3-32 15,1 1-16-15,1 2 0 0,1 1-384 0,0 3-80 16,4 6 0-16,-3 1-16 0,-5 1-112 0,3 2-32 15,5 0 0-15,-2 4 0 0,3 3 32 0,-1 1 0 16,1-1 0-16,-1 0 0 0,-3-1-192 0,1 0-48 16,0 0 0-16,3-1 0 0,-4 0-112 0,1-4-32 15,-4-5 0-15,0 0 0 0,0 3-128 0,1-3 128 16,-2-3-128-16,1-2 128 0,1-3-128 0,-1 1 0 0,-3-2 0 16,2-3 128-1,1-12-704-15,0 0-128 0,0 0-48 0,0 0-8640 0,0 0-1728 0</inkml:trace>
  <inkml:trace contextRef="#ctx0" brushRef="#br0" timeOffset="63734.42">24018 4645 14735 0,'0'0'640'0,"0"0"160"0,0 0-640 0,0 0-160 16,0 0 0-16,0 0 0 0,0 0 1264 0,0 0 208 15,0 0 64-15,0 0 0 0,0 0-448 0,13 0-96 16,0 3-16-16,1 1 0 0,-4 3-240 0,4 2-48 16,3 4-16-16,4 0 0 0,0 2-160 0,5 2-16 15,-2 4-16-15,0 1 0 0,-2 1-16 0,0 3 0 16,-1 2 0-16,-2 1 0 0,-3 4-80 0,1 4 0 16,-1 1-16-16,-1 3 0 0,-4 1 80 0,-2 0 32 15,-1 1 0-15,-3-1 0 0,-2-4-32 0,-2-3 0 0,1-1 0 16,-2 0 0-16,-2 0-96 0,0 1-32 0,-3-1 0 0,1 0 0 15,-2-3-64-15,-1 1-32 0,1-1 0 0,3-1 0 16,-2-4-224-16,1-1 128 0,-2-2-128 0,0 1 0 16,0-4 0-16,2-2 128 0,-3-3-128 0,3 0 0 15,1-4-272-15,0-1-112 0,-1-3 0 0,4-7-16 32,0 0-2032-32,0 0-384 0,0 0-96 0</inkml:trace>
  <inkml:trace contextRef="#ctx0" brushRef="#br0" timeOffset="64922.1">24425 4241 2751 0,'0'0'256'0,"0"0"-256"16,0 0 0-16,0 0 0 0,0 0 2640 0,0 0 496 15,0 0 80-15,0 0 32 0,0 0-1536 0,0 0-304 16,0 0-64-16,0 0-16 0,0 0-304 0,0 0-48 15,0 0-16-15,0 0 0 0,0 0-80 0,3 12-32 0,-2 0 0 0,-1 0 0 16,-1 3-224-16,1 1-48 0,0 1-16 0,0-1 0 16,-1 0-112-16,1 1 0 0,0-1-16 0,-2 1 0 15,-1-3-64-15,1 0-16 0,0 1 0 0,0-2 0 16,0 1-128-16,2-2-32 0,-1-1 0 0,0 0 0 16,-2-1-64-16,3-10-128 0,1 11 176 0,2-3-176 15,-3-8 128-15,0 0-128 0,1 10 0 0,-1-10 0 16,0 0-1264-1,9-1-352-15,-9 1-80 0,8-7-10704 0</inkml:trace>
  <inkml:trace contextRef="#ctx0" brushRef="#br0" timeOffset="65223.96">24703 4028 11055 0,'0'0'976'0,"0"0"-784"15,0 0-192-15,0 0 0 0,4 8 1792 0,-4-8 304 16,0 0 64-16,-5 13 16 0,2 4-576 0,0 0-96 16,-1 2-32-16,0 3 0 0,0-1-384 0,-2 4-96 15,1 0-16-15,0 5 0 0,1 2-224 0,-3 0-48 16,-2-1-16-16,2-2 0 0,0 1-272 0,-1 1-48 15,0 0-16-15,3 0 0 0,1-1-224 0,0-1-128 0,0-2 160 0,2-2-160 16,-3-4 144-16,3-2-144 0,1 0 128 0,1-2-128 16,0-3-144-16,1-2-112 0,1-2-32 0,4-2 0 31,1-2-2272-31,1-5-448 0</inkml:trace>
  <inkml:trace contextRef="#ctx0" brushRef="#br0" timeOffset="65694.02">24765 4439 13823 0,'0'0'1216'0,"0"0"-960"0,1-6-256 0,-1 6 0 0,0 0 1728 0,6-7 288 16,-1 2 64-16,2 2 16 0,-7 3-624 0,8-7-128 15,2 3-32-15,0 0 0 0,1 1-336 0,1 2-64 16,0 1-16-16,-1 0 0 0,-2 0-432 0,2 1-80 16,4 1-32-16,-6 3 0 0,0 0-176 0,-3 2-48 15,-6-7 0-15,5 9 0 0,-3-1 80 0,-3 1 16 16,-3 0 0-16,0 0 0 0,-2 0 144 0,-1 0 16 16,0 2 16-16,-1-1 0 0,0-4-144 0,1 0-48 15,-1 1 0-15,2 0 0 0,6-7-80 0,-2 7-128 16,2-7 176-16,0 0-176 0,2 9 0 0,-2-9 0 15,5 8 0-15,0 0 0 0,5-3 0 0,0 3 0 0,4-3 0 16,1 2 0-16,-1-3 192 0,-1 3-192 0,-1 3 192 16,2 0-192-16,-3 1 208 0,1-3-64 0,-1 3-16 0,1 2 0 15,-5 1 176-15,1 0 16 0,-5-2 16 16,0 1 0-16,-4 1 320 0,-2-1 64 0,-3 2 16 0,-2 0 0 16,-1-2-96-16,-4 0 0 0,-5 1-16 0,4-1 0 15,4 1-80-15,-2-6-16 0,-4 1 0 0,0 1 0 16,4 1-528-16,1-2 0 0,1-4 0 0,-1-1 0 15,2-2 0-15,9-2 0 0,0 0-240 0,-7 0 80 32,1-3-2608-32,6 3-528 0,0-11-96 0,2-1-32 0</inkml:trace>
  <inkml:trace contextRef="#ctx0" brushRef="#br0" timeOffset="68922.85">13020 15546 8287 0,'0'0'736'0,"0"0"-592"0,-3-6-144 0,0 0 0 16,-1 1 976-16,4 5 176 0,-3-9 16 0,1 2 16 15,2 7-272-15,-4-8-48 0,1 0-16 0,3 8 0 16,-2-7 80-16,2 7 16 0,-3-8 0 0,0 1 0 16,3 7 16-16,0 0 16 0,-3-8 0 0,3 8 0 15,0 0-144-15,0 0-16 0,-3-6-16 0,3 6 0 16,0 0-160-16,0 0-16 0,0 0-16 0,0 0 0 15,0 0-80-15,0 0-16 0,0 0 0 0,0 0 0 0,0 0-16 0,0 0-16 16,12 0 0-16,-2 3 0 0,0 0-96 0,2 4 0 16,-1 1-16-16,2 0 0 0,0 2-80 0,2 2-16 15,-1 3 0-15,3 0 0 0,7 0 0 0,-2 2 0 16,2 1 0-16,-2-1 0 0,2 0 0 0,-2 2 0 16,2 2 0-16,-2 2 0 0,0 2-80 0,-1-1 0 15,-1-1-16-15,0 0 0 0,-1 0 0 0,0-1 0 16,1 0 0-16,1-3 0 0,0-2-32 0,0 2 0 15,1 0 0-15,-5 0 0 0,1-4 16 0,1 1 0 16,0 0 0-16,3-1 0 0,1 1-16 0,-1-1 0 16,-1-2 0-16,-1 3 0 0,0-1-144 0,-2 0 192 15,0 3-192-15,0-3 192 0,-2 1-192 0,-1-1 192 16,-2 1-192-16,0-1 192 0,1 2-192 0,0-4 192 0,-3-2-192 0,0 0 192 16,1 1-192-16,-2-1 192 0,-2-2-192 0,2-2 192 15,-2 3-64-15,1 0 0 0,-3-1 0 0,2-1 0 16,-8-8 32-16,6 5 0 0,0 0 0 0,-6-5 0 15,0 0 0-15,0 0 0 0,0 0 0 0,0 0 0 16,0 0 0-16,0 0 0 0,0 0 0 0,0 0 0 16,0 0 32-16,0 0 0 0,0 0 0 0,0 0 0 15,0 0-64-15,-8-5 0 0,-1 0 0 0,0-2 0 16,1 0 0-16,-1 0-128 0,-3-3 192 0,1 0-64 16,-1-1-128-16,0 1 128 0,-2-1-128 0,-2-1 128 15,0-2-128-15,-3-3 0 0,1-2 144 0,-1 1-144 16,-2 1 0-16,-3 0 144 0,-2-1-144 0,0-2 0 15,-2-1 128-15,4 0-128 0,2 1 0 0,-2-1 0 16,-1 1 0-16,-1-1 0 0,5 0 0 0,-1 1 0 0,2 0 0 0,0 2 0 16,0-2 0-16,0 0 0 0,0-2 0 0,1 2 0 15,-2 1 0-15,-1-1 0 0,-1-1 0 16,-2 0 0-16,-3 0 0 0,1 1 0 0,1 3 0 0,2-1 0 16,5 0 0-16,1 0 0 0,-2 2 0 0,0 2 0 15,1 1 0-15,4 0 0 0,-2-1 0 0,2 1 0 16,-1 1 0-16,4 0 0 0,-2 3 0 0,3-1 0 15,2-1 0-15,0 3 0 0,3 1 0 0,-1-1-144 16,2 3 144-16,1 0 0 0,4 5 0 0,-6-5-160 16,6 5 160-16,0 0 0 0,0 0-144 0,0 0 144 15,0 0 0-15,0 0-144 0,0 0 144 0,0 0-192 16,9 8 192-16,3-2-192 0,-1 3 192 0,2 1-128 16,2 1 128-16,3 1-128 0,3 2 128 0,-1 2 0 0,2-1 0 15,4 3 0-15,3-1 0 0,2 2 0 0,2 1 0 16,0 1-128-16,-2 1 128 0,0 1 0 0,0 0 0 0,-1 2 0 15,-2 2 0-15,2 0 0 0,0-3 0 0,-1 2 0 16,1-1 0-16,-5 0 0 0,-1 0 0 0,4-1 0 16,-2-4 0-16,2 2 0 0,-2 0 0 0,2-1 0 15,-4-2 0-15,-1-1 0 0,-3-2 0 0,-1 2 0 16,-2-1 0-16,-1 0 0 0,-2-3 0 0,0 2 0 16,0 0 0-16,-1-1 0 0,-5-4 0 0,2 0 128 15,0-4-128-15,-4 0 0 0,-6-7 0 0,0 0 128 16,0 0-128-16,0 0 176 0,0 0-176 0,0 0 192 15,0 0 16-15,0 0 16 0,0 0 0 0,-6-11 0 16,-4-4 32-16,-1 1 16 0,-3 0 0 0,-1-5 0 0,-2-3-80 16,-3-1 0-16,-1-1-16 0,-4-2 0 0,-1 1-176 0,-6-2 128 15,-6-2-128-15,4-1 128 0,3 0-128 0,1-2 0 16,-6-1 0-16,6 2 128 0,2 2-128 0,2 3 0 16,4 1 0-16,-1 1-176 0,2 4-144 0,4 2-48 15,2 4 0-15,1 2 0 16,3 1-1552-16,1 3-320 0,0 0-64 0,2 4-15200 0</inkml:trace>
  <inkml:trace contextRef="#ctx0" brushRef="#br0" timeOffset="70378.5">11042 15796 7359 0,'-6'-5'656'0,"1"-2"-528"15,-1-1-128-15,-2 3 0 0,-1 0 1024 0,2 1 160 16,-2-1 32-16,2 0 16 0,-3 2-192 0,0 0-32 15,0-2-16-15,1 0 0 0,0-1 176 0,-3 1 48 16,1 1 0-16,0-1 0 0,1-3-80 0,-2 0-16 16,1 0 0-16,3 2 0 0,-2 1-64 0,2 0-16 15,-5 1 0-15,3 1 0 0,10 3-208 0,-7-4-64 16,-2 1 0-16,3 0 0 0,6 3-208 0,0 0-48 16,0 0-16-16,0 0 0 0,-6-5-176 0,6 5-16 15,0 0-16-15,0 0 0 0,0 0-160 0,0 0-128 16,8 6 192-16,1 1-192 0,0 2 176 0,2 2-176 15,6 0 160-15,2 2-160 0,3 3 224 0,1 0-48 0,3 2-16 0,-1 1 0 16,1 2 16-16,1-1 0 0,-4 1 0 0,1 0 0 16,-1 1-48-16,1-2 0 0,-3-1 0 0,2 1 0 15,-1-2 0-15,0 1-128 0,2-1 192 0,-4-1-64 16,-1-1 48-16,0-1 0 0,1-1 0 0,-3 1 0 16,0-1 0-16,0-2 0 0,0-2 0 0,-1 0 0 15,0 1 80-15,-2 1 32 0,-2 1 0 0,-1-3 0 16,0-2-16-16,-2-2 0 0,0 4 0 0,-3-3 0 15,-6-7-64-15,9 4-16 0,-9-4 0 0,0 0 0 16,0 0 16-16,0 0 0 0,0 0 0 0,0 0 0 16,0 0 64-16,0 0 16 0,0 0 0 0,0 0 0 0,-6-8-32 15,-2 1-16-15,-2-2 0 0,-1-1 0 16,-1 1-112-16,-2-2 0 0,1 1-128 0,-1 0 192 0,-2-2-192 16,-2 1 144-16,2 4-144 0,-1-4 128 0,-2-3-128 0,4 1 0 15,0 2 0-15,-1 0 128 0,0 1-128 0,-1-2 0 16,1-1 0-16,-4 0 0 0,-4-3 0 0,2 3 0 15,1-1 128-15,-1 0-128 0,2-2 0 0,0 2 0 16,-2 0 0-16,1-1 0 0,3 0 0 0,-3 2 0 16,0 0 0-16,1-1 0 0,0 1 0 0,3 2 0 15,-1 0 0-15,4 1 0 0,0-1 0 0,3 1 0 16,-2 0 0-16,2 2 0 0,1 0 0 0,3 2-144 16,-2 2 144-16,3 1 0 0,6 3-128 0,-5-4 128 15,-2 1 0-15,7 3 0 0,0 0-144 0,0 0 144 16,0 0 0-16,0 0-144 0,0 0 144 0,10 6-192 0,2 0 192 15,-2 2-192-15,2 0 192 0,4 3-160 0,3 2 160 16,5 2-160-16,2 2 160 0,-1 0 0 16,3 0 0-16,-1 3-128 0,2 1 128 0,-5-1 0 0,0 1 0 0,-1-1 0 15,0-2 0-15,2 0 0 0,-3-1 0 0,-1 1 0 16,-2-2 0-16,2 1 0 0,1-2 0 0,-3 0 0 16,-5 0 0-16,1 0 0 0,0 0 0 0,1-2 0 15,0-4 0-15,-1 1 0 0,1-1 0 0,-1 0 128 16,-1-2-128-16,0-1 0 0,-3 0 0 0,0-1 128 15,-2 2-128-15,1-2 144 0,-4 0-144 0,-6-5 160 16,9 2-160-16,-9-2 160 0,0 0-160 0,0 0 160 16,0 0-160-16,0 0 192 0,0 0-192 0,0 0 192 15,0 0-64-15,0 0-128 0,0 0 192 0,0 0-64 16,-7-8-128-16,0 3 0 0,0 0 0 0,-2 0-176 16,0-3-2080-16,0 3-432 0,-4 1-64 0</inkml:trace>
  <inkml:trace contextRef="#ctx0" brushRef="#br0" timeOffset="71379.5">8921 15667 20383 0,'0'0'896'0,"-7"-2"192"0,7 2-864 0,-7-6-224 16,3-2 0-16,4 8 0 0,0 0 896 0,0 0 144 16,0 0 32-16,0 0 0 0,-1-9-432 0,1 9-64 15,0 0-32-15,0 0 0 0,0 0-64 0,5-5-16 16,-5 5 0-16,11 0 0 0,0 3-16 0,3 2 0 16,1 1 0-16,0 3 0 0,2 2-80 0,1 2-32 15,5 1 0-15,4 3 0 0,3-1 64 0,0 5 16 16,1 4 0-16,0 3 0 0,0-3-128 0,1 1-32 15,-3 0 0-15,3 0 0 0,0 0-32 0,1 0-16 0,-1-3 0 16,-2-2 0-16,-4 1 0 0,2-1 0 0,0 1 0 16,-2-1 0-16,-1-4 32 0,-2 1 0 0,0 0 0 0,-2-3 0 15,-3-3-16-15,-2 0 0 0,1 1 0 0,-4 0 0 16,-2-1 0-16,0 0 0 0,-1-2 0 0,-2-3 0 16,-1-1 32-16,-7-6 0 0,0 0 0 0,0 0 0 15,0 0 96-15,0 0 32 0,0 0 0 0,0 0 0 16,0 0 0-16,0 0 16 0,-8-10 0 0,0 1 0 15,-2 5-144-15,-5-5-16 0,0-4-16 0,0 0 0 16,-5-1-96-16,-1 1-128 0,-1-1 176 0,-5 0-176 16,0-3 144-16,4 1-144 0,1-2 0 0,-2 0 144 15,-5 1-144-15,2 1 0 0,0 2 0 0,2-1 0 16,0-2 0-16,1 1 0 0,2-1 0 0,0 2 0 16,-1-1 0-16,-1 1 0 0,0 0 128 0,0-2-128 15,-4 1 0-15,2-2 0 0,-3 1 0 0,5 1 0 0,-1-1 0 0,4 0 0 16,0 1 0-16,2 3 0 0,2 1 0 15,0-2 0-15,0-2 0 0,2 3 0 0,2 3 0 0,2-1 0 16,2-1 0-16,2 1 0 0,1 1 0 0,2 3 0 16,4 7 0-16,-7-7 0 0,4 2-144 0,3 5 144 15,-2-6 0-15,2 6 0 0,0 0-144 0,0 0 144 16,0 0 0-16,12 0-144 0,-2 4 144 0,3 5-160 16,1 1 160-16,3 2-160 0,0 4 160 0,2 1-128 15,1 3 128-15,3 1-128 0,2 0 128 0,4 2 0 16,0 4 0-16,0 2 0 0,1 0 0 0,0-2 0 15,-2-2 0-15,-1 1 0 0,1 0 0 0,-4 1 0 0,1-5 0 16,2 0 0-16,-3-2 0 0,4 2 0 0,-1 3 0 0,-3-7 0 16,-7-3 0-16,4 0 0 0,0 2 128 0,-1-2-128 15,0-1 0-15,-2-1 0 0,1 0 0 0,-2 0 128 16,0 0-128-16,-1-1 0 0,1-2 0 0,1 3 0 31,-2-1-1184-31,-1 1-304 0,1 1-64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57:49.26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12021 15301 2751 0,'0'0'256'0,"0"0"-256"16,0 0 0-16,0 0 0 0,-6 7 1808 0,6-7 320 0,-7 9 64 0,2-3 16 15,0 2-1104-15,1-2-208 16,1 1-64-16,-3 1 0 0,6-8 64 0,-4 11 0 0,-1-1 0 0,3-2 0 16,2-8 16-16,-4 9 16 0,0 0 0 0,4-9 0 15,-2 9-16-15,2-9 0 0,-2 10 0 0,2-10 0 16,0 0-48-16,-2 9-16 0,2-9 0 0,0 0 0 15,0 0-48-15,-1 8-16 0,1-8 0 0,0 0 0 16,0 0-128-16,0 0-16 0,0 0-16 0,0 0 0 16,0 0 32-16,0 0 16 0,0 0 0 0,2-8 0 15,1-3-112-15,2-2-32 0,1-1 0 0,-1-2 0 16,1-3-16-16,2-3 0 0,0-2 0 0,-1-2 0 16,1 0-128-16,2 0-16 0,0-1-16 0,1 2 0 15,1 2-128-15,2-4-32 0,2 1 0 0,-1 0 0 16,0-1-192-16,1-1 176 0,0-2-176 0,2-1 160 0,-1-1-32 15,-2 4-128-15,-5-1 192 0,1 0-64 0,4 0 32 0,0-2 0 16,1 5 0-16,-1-1 0 0,1 4-160 0,-2 1 160 16,-2 0-160-16,0 1 160 0,-2-1-32 0,2 3-128 15,-3 3 192-15,1 1-64 0,-2-4 0 0,-1 2 0 16,0 1 0-16,-1 2 0 0,-2 0 0 0,-1 1 0 16,0 1 0-16,2 2 0 0,-4 1 0 0,0 2-128 15,-1 7 192-15,0-6-64 0,0 6-128 0,0 0 192 16,0 0-192-16,0 0 192 0,0 0-192 0,0 0 0 15,0 0 144-15,0 0-144 0,-8 7 0 0,1 0 0 16,-1 1 0-16,0 2 128 0,0 1-128 0,1 3 0 16,-4 0 0-16,1 4 0 0,0 4 0 0,-4 2 0 15,-2 2 0-15,1 0 0 0,-3 2 0 0,-3 2 0 0,0 3 0 16,4 2 0-16,1-2 0 0,-1 2 0 0,-3 5 0 16,-1 1 0-16,0 3 0 0,-1-4 0 0,2-4 0 0,1 1 0 15,-1-1 0-15,1-1 0 0,2-2 0 0,-1 1 0 16,0-1 0-16,2-2 0 0,-1-4 0 0,2 0 0 15,-2-2 0-15,3-3 128 0,-1 0-128 0,4-1 0 16,1 0 0-16,1-3 0 0,-1-1 0 0,2-2 0 16,-1-3 0-16,2 1 0 0,1-2 0 0,2-3 128 15,1 0 0-15,1-1 0 0,2-7 0 0,0 0 0 16,0 0-128-16,0 0 176 0,0 0-176 0,0 0 192 16,0 0-16-16,5-8 0 0,3-3 0 0,2-3 0 15,1-1-48-15,2-2-128 0,-2-4 192 0,3-1-64 16,0-2-128-16,2-2 192 0,-1-1-192 0,1-1 192 15,-1 1-192-15,0-1 0 0,0-2 0 0,0-1 128 16,-1 0-128-16,1 0 0 0,-1 0 0 0,1-1 0 0,1-2 0 16,1-1 0-16,1-3 0 0,0 0 128 0,-1 2-128 0,-1-1 0 15,-3-1 0-15,1 3 0 0,3 1 0 0,-1 1 0 16,2 0 128-16,0 2-128 0,0 1 0 0,-1 2 0 16,-4 0 0-16,2 2 0 0,-1 1 0 0,-3 3 0 15,0 2 0-15,-1 2 0 0,-2 1 0 0,0 3 0 16,-4 4 0-16,2 2 0 0,-2-2 0 0,-2 3 0 15,0 1 0-15,-2 6 0 0,0 0 0 0,0 0 128 16,0 0-128-16,0 0 0 0,0 0 128 0,-2 8-128 16,2-8 0-16,-3 12 128 0,-4 3-128 0,1 0 0 15,-2 2 0-15,0 4 0 0,0 3 0 0,-1 2 0 16,-2 3 0-16,-1 0 0 0,-2 1 0 0,0 2 0 16,-1 1 0-16,-3 3 0 0,-1 2 0 0,4-3 0 0,3 0 0 0,-2 1 0 15,-4 3 0-15,0-2 0 0,1 1 128 0,-1-2-128 16,3 0 0-16,-1-2 0 0,1-2 0 0,0 0 0 15,-2-1 0-15,2 0 0 0,-1 0 0 0,1-1 0 16,0-1 0-16,-1-1 0 0,1-6 128 0,0 3-128 16,0-2 0-16,1 0 0 0,-1-3 0 0,1-1 0 15,1-4 0-15,2 0 0 0,1-5 128 0,0 1-128 16,1 0 0-16,-1-2 0 0,3-2 0 0,1-2 0 16,6-5 128-16,-5 5-128 0,5-5 128 0,0 0-128 15,0 0 0-15,0 0 0 0,0 0 0 0,0 0 0 16,2-9 0-16,2 0 0 0,3-1 0 0,0-2 128 15,2-2-128-15,0-2 0 0,1 0 144 0,2-4-144 16,-1-3 0-16,2-2 144 0,1-1-144 0,2-1 0 0,1-4 128 16,-1-1-128-16,1-3 0 0,0 0 0 0,2-2 0 15,1-1 0-15,-2-2 0 0,4 0 0 0,-3-6 128 0,3 0-128 16,1 1 192-16,-2 4-192 0,-2 4 0 0,2 1 0 16,0-1 0-16,4 4 0 0,-1 4 0 0,0 0 0 15,-2 2 0-15,0 1 0 0,-4 3 0 0,-2 1 0 16,-1 0 0-16,-1 2 0 0,-4 2 0 0,-1 0 0 15,0 2 0-15,-2 1 0 0,0 2 0 0,-2 2 0 16,1 0 0-16,-2 2 0 0,-4 9 0 0,6-7 0 16,-4-1 0-16,-2 8 0 0,3-8 0 0,-3 8 0 15,0 0 0-15,0 0 0 0,2-7 0 0,-2 7 0 16,0 0 0-16,0 0 0 0,0 0 0 0,0 0 0 16,0 0 0-16,0 0 0 0,0 0 128 0,0 0-128 15,0 0 0-15,0 0 0 0,0 0 0 0,-6 5 0 0,6-5 0 16,0 0 0-16,-8 4 0 0,8-4 0 0,0 0 0 15,0 0 0-15,0 0-256 0,0 0-96 0,0 0-32 0,0 0 0 32,0 0-1408-32,0 0-304 0,0 0-48 0,0 0-10448 0,0 0-2080 0</inkml:trace>
  <inkml:trace contextRef="#ctx0" brushRef="#br0" timeOffset="505.72">11901 14516 23951 0,'-25'-7'1056'0,"12"5"224"0,2 0-1024 0,-1-2-256 15,3 0 0-15,2 1 0 0,3-1 640 0,4 4 80 16,-5-5 16-16,5 5 0 0,-4-8-272 0,4 2-48 15,4-2-16-15,2 0 0 0,-1 1 288 0,6-1 48 16,0 0 16-16,4-1 0 0,4 1 64 0,-1-3 16 16,3-2 0-16,2-2 0 0,-1-1-112 0,4-1-16 15,0 2 0-15,4-1 0 0,2 0-80 0,2-2-32 16,-2 2 0-16,2 1 0 0,-1 0-80 0,2 1-32 16,1-1 0-16,-1 3 0 0,-2 1-64 0,-3 1-16 0,-2 2 0 15,-4 1 0-15,-1 3-144 0,-2-1-16 16,-4 3-16-16,1 1 0 0,1 2-48 0,-3 2-16 0,0 2 0 15,-1 1 0-15,0 4 32 0,0 2 16 0,-3 1 0 0,-2 5 0 16,-5 2 32-16,1 6 0 0,-1 1 0 0,-1 3 0 16,-1 0 16-16,-3 2 16 0,-2 2 0 0,-1 2 0 15,1 1 0-15,-4 0 0 0,-6-4 0 0,-2 0 0 16,0 1 64-16,0-2 16 0,-2-2 0 0,0 1 0 16,-1-1-48-16,2 0-16 0,1-2 0 0,0-1 0 15,1-3-96-15,1 1 0 0,-2-1-16 0,1-1 0 16,-1-2-176-16,3-3 0 0,2 0 0 0,0-1 128 15,1-2-128-15,-1-2 0 0,3 0-160 0,-2 1 160 16,2-1-1744-16,4-3-256 16,1 1-48-16,-2-3-17808 0</inkml:trace>
  <inkml:trace contextRef="#ctx0" brushRef="#br1" timeOffset="4793">12046 15080 12895 0,'-9'8'576'0,"4"-5"112"0,0 5-560 0,-1-2-128 15,1 1 0-15,-1 1 0 0,1 0 848 0,-3 1 144 0,2-1 32 0,-1 2 0 16,1 1 0-16,2-1 0 0,-3-3 0 0,3 1 0 16,1 2 816-16,-3-1 160 0,2 1 48 0,1-1 0 15,0-3-1648-15,3 1-400 0,-1-1 0 0,0 1 0 16,1-7 896-16,0 0 112 0,0 0 16 0,0 0 0 15,0 0 0-15,0 0 0 0,0 0 0 0,0 0 0 16,6-2 0-16,0-4 0 0,1-1 0 0,1-4 0 16,-1-2-832-16,1-2-192 0,0-5 0 0,-1-1 0 15,2 0 864-15,0-3 128 0,1 0 32 0,1-2 0 16,0-4-832-16,2-3-192 0,0-2 0 0,3-2 0 16,0 1 0-16,2-1 0 0,2-2 0 0,-4 3 0 15,-3 1 0-15,-1 1 0 0,5 0 0 0,-1 2 0 16,-1 1 0-16,0-1 0 0,0 1 0 0,6-8 0 15,-5 7 464-15,-1 4 48 0,-4 5 16 0,-1 0 0 0,0 2-336 0,-1 3-192 16,-2 2 192-16,-1 1-192 0,-2 0 208 0,1 4-64 16,-2 5-16-16,-3 6 0 0,2-9 48 0,-2 9 0 15,0 0 0-15,0 0 0 0,0 0-48 0,0 0-128 16,0 0 192-16,-4 5-64 0,-2 3-128 0,1 3 0 16,-2 1 144-16,-3 4-144 0,0 2 0 0,1 3 128 15,-5 3-128-15,1 2 0 0,-1 2 0 0,-2 5 0 16,0 2 0-16,1 3 0 0,-1-2 0 0,3 3 0 15,1 0 0-15,0 3 0 0,-4 1 0 0,-2 1 0 16,-1 0 0-16,0 0 0 0,2 0 0 0,0-1 0 16,1-4 0-16,2 3 128 0,0-3-128 0,0-2 0 15,1-2 0-15,-1-1 0 0,1-3 0 0,1-1 0 16,0-1 0-16,0-2 128 0,1-2-128 0,1 0 0 0,0-5 0 0,2-1 0 16,0-1 0-16,1-3 128 0,-2-3-128 0,5-4 0 15,-2 0 0-15,2-3-240 0,4-5 48 0,0 0 0 16,0 0 192-16,0 0 0 0,0 0 0 0,0 0 0 15,1-6 0-15,1-3 0 0,3-2 0 0,1-9 0 16,4-2 480-16,0-2 144 0,2-3 16 0,1 0 16 16,1-2-496-16,0-2-160 0,0 0 0 0,2-4 0 15,-2-1 128-15,1 0-128 0,1-2 0 0,0 2 0 16,1-5 0-16,1 0 0 0,1-7 0 0,1 3 0 16,1 1 128-16,-3 1-128 0,-2-1 0 0,1 4 0 15,2 1 0-15,1 2 0 0,-2-1 0 0,-1 3 0 16,1 3 128-16,-2 0-128 0,0-1 0 0,-2 6 0 15,-2 2 0-15,0 1 0 0,-3 1 0 0,0 5 0 0,-4 1 0 16,3 3 0-16,-4 2 0 0,2 2 0 0,-3 1 0 16,-3 9 0-16,0 0 0 0,0 0 0 0,0 0 0 0,0 0 0 15,0 0 0-15,-1 10 0 0,-1 1 0 0,-1 4 0 16,-2 3 0-16,0 2 0 0,-3 2 0 0,-1 5 0 16,-1 5 0-16,0-7 0 0,-1 5 224 0,0 3 32 15,-2 2 16-15,-3 4 0 0,-5 2-272 0,3 0 0 16,2 1 0-16,-1 0 0 0,-3 4 0 0,2-1 0 15,-3 0 0-15,1-1 0 0,1 0 0 0,2-2 0 16,-3 0 0-16,2-2 0 0,1-3 0 0,0 0 0 16,1 2 0-16,0-3 0 0,0-2 0 0,-1-2 0 15,2-2 0-15,-1-3 0 0,1 0 0 0,1-2 0 16,-1-5 0-16,2-1 0 0,1-3 0 0,2-3 0 16,-1-2 0-16,2-1 0 0,2-3 0 0,2-3 0 0,0-3 0 0,5-1 0 15,-3-4 0-15,0-3 0 0,3-2 0 0,3-2 0 16,1-4 0-16,3-1 0 15,1-6 0-15,3-3 0 0,3-2 0 0,1-4 0 0,1-1 0 0,2-4 0 16,1-5 0-16,2-1 0 0,-2-1 0 0,3-2 0 16,0-2 0-16,3-2 0 0,0-4 0 0,2 0 0 15,4 0 0-15,-2 1 0 0,-4 2 0 0,13-16 0 16,-7 11 160-16,0 6-32 0,-3 5 0 0,-8 15 0 16,-5-2-128-16,1 2-176 0,0 3 48 0,-2 1 0 15,0 0 128-15,-4 5 0 0,-1 1 0 0,-1 3 0 16,-2 4 0-16,0 2 0 0,-2 3 0 0,1 2 0 15,-5 5 0-15,0 0 0 0,0 0 0 0,0 0 0 16,-2 7 0-16,-3 2 0 0,2 2 0 0,-2 1 0 0,0 0 0 16,-2 2 0-16,1 1 0 0,-6 7 0 15,1-4-848-15,3-1-144 0,-1-3-32 0,4 0 0 16,-4-2-816-16,4-1-160 0,3-2-48 0,2-9-10368 16,0 0-2096-16</inkml:trace>
  <inkml:trace contextRef="#ctx0" brushRef="#br1" timeOffset="5494.43">11944 14509 31327 0,'-29'8'688'0,"12"-4"144"0,0-2 16 0,4 1 48 0,2-2-720 0,2 0-176 0,-1 1 0 0,1-1 0 16,1-1 0-16,3 1 0 0,5-1 0 0,0 0 0 16,0 0 0-16,0 0 0 0,0 0 0 0,0 0 0 15,6 0 848-15,3 0 144 0,1-2 32 0,1-1 0 16,0-2-832-16,2 0-192 0,0-3 0 0,2 0 0 16,0 0 864-16,2-2 128 0,0-3 32 0,1-1 0 15,0-1 0-15,0-3 0 0,2-1 0 0,1-1 0 16,1 0-832-16,1 0-192 0,-1-1 0 0,0 0 0 15,0-1 864-15,-1 3 128 0,4 0 32 0,-2 3 0 16,2-3-832-16,1 1-192 0,-2 3 0 0,-1-1 0 16,-2 2 0-16,-1 1 0 0,-2 1 0 0,0 1 0 0,-3 1 0 0,0 1 0 15,-2 1 0-15,0 3 0 0,0 1 0 0,1 1 0 16,-5 0 0-16,1 2 0 0,1 1 0 0,-3 2 0 16,0 1 0-16,-1 2 0 0,2 0 0 0,-1 1 0 15,-3 2 0-15,1 2 0 0,1 2 864 0,-2 2 128 16,1-1 32-16,-2 2 0 0,0 3-832 0,-3 2-192 15,-1-1 0-15,2 3 0 0,-2 3 0 0,0 1 0 16,-2 2 0-16,1 0 0 0,-3 3 0 0,0 1 0 16,-1 0 0-16,0 0 0 0,-2-2 0 0,3 1 0 15,-4-1 0-15,2 1 0 0,0-3 0 0,-2 1 0 16,0-2 0-16,2 2 0 0,0 2 0 0,-1-4 0 16,0 1 0-16,2-2 0 0,-2 0 0 0,3 1 0 15,-3-2 0-15,3 0 0 0,-1-2 864 0,0-1 128 0,0-1 32 16,1-2 0-16,2 0-832 0,-2-1-192 0,1-2 0 0,0 0 0 15,-1-3 0-15,3-1 0 0,-1 0 0 0,-1-2 0 16,1 1 0-16,1-2 0 16,-1-3 0-16,2-6 0 0,0 7 0 0,0-7 0 0,0 0 0 0,0 0 0 15,0 0 0-15,0 0 0 0,0 0 0 0,0 0 0 16,0 0 0-16,0 0 0 0,0 0 0 0,0 0 0 16,0 0 0-16,0 0 0 0,-5-5 0 0,5 5 0 15,-1-4 0-15,1 4 0 0,-5-4 0 0,5 4 0 16,0 0 0-16,-2-5 0 0,2 5 0 0,0 0 0 15,-2-5 0-15,1 0 0 0,1 5 0 0,0 0 0 16,0 0-2416-16,0 0-528 0,-1-7-96 16,1 2-17632-16</inkml:trace>
  <inkml:trace contextRef="#ctx0" brushRef="#br1" timeOffset="10090.79">2268 7587 12895 0,'0'0'576'0,"0"0"112"0,0 0-560 0,0 0-128 0,0 0 0 0,0 0 0 16,0 0 0-16,-5 6 0 0,1 0 0 0,-3 3 0 15,2 4 0-15,-2 0 0 0,-1 5 0 0,3 3 0 16,-3 4 848-16,2 12 144 0,-4 3 32 0,4 2 0 15,3-2-896-15,0 0-128 0,-1 2 0 0,4-4-160 16,4-1 384-16,-1-13 80 0,0 0 16 0,3-1 0 16,2 1-448-16,0-4-96 0,2-6-16 0,0 1 0 15,3-2 1008-15,0-2 208 0,1 0 48 0,5-7 0 16,0-5 16-16,1-2 16 0,-3-3 0 0,1-2 0 16,-1-6-336-16,-1-1-64 0,2-4-16 0,-2-2 0 15,0-1-272-15,-2-1-64 0,0-2-16 0,2 1 0 0,-4 0-160 0,0-1-128 16,1 1 192-16,-5 5-192 0,2-3 0 15,-1-2 0-15,1-3 0 0,1 1 0 0,4 1 0 0,-4 1 0 16,0 1 0-16,-1 3 0 0,-3 2 0 0,1 4 0 16,-1 2 0-16,1 2 0 0,0 5 0 0,0 1 0 15,-3 2 0-15,-5 2 0 0,0 0 0 0,6 10 0 16,-1 3 0-16,0 3 0 0,-3 2 0 0,-1 5 0 16,0 6 0-16,-1 4 0 0,-1 4 0 0,-3 5 0 15,-4 2 0-15,-4 24 0 0,4-2 0 0,0 3 0 16,-3-2 0-16,0-3 0 0,1-6 208 0,-2-2 48 15,1-2 0-15,-1-2 0 0,-2-5-256 0,1-3 0 16,-3 0 0-16,1-2 0 0,-4-2 208 0,3-3-48 16,-3-4-16-16,3-5 0 0,-2-1 176 0,-1-4 16 15,1-3 16-15,-2-1 0 0,-2-2 48 0,1-2 16 16,1-2 0-16,0-3 0 0,2-3 64 0,-3-4 16 16,2-4 0-16,1-1 0 0,1-2-192 0,0-5-48 0,3-4 0 0,1-2 0 15,0 0 64-15,3-3 16 0,2-3 0 0,1-3 0 16,0-3-48-16,3-1-16 0,3 1 0 0,5-1 0 15,-1 0-272-15,6-1 0 0,5 0 128 0,1 5-128 16,1 3 0-16,2 3 0 0,4-2-176 0,4 3 176 16,1 1-144-16,3 3 144 0,-3 2 0 0,2 1-144 15,0 1 144-15,-2 1 0 0,1 2 0 0,-4 0-128 16,4 3 128-16,-1-2 0 0,-2 3 0 0,0 0 0 16,1 1-192-16,-11 1 64 0,-1 0 0 0,4-1 0 15,-1-1-896-15,-3-1-160 16,-1 0-32-16,-2 0-16 0,1-2-1472 0,-1-2-304 0,1-9-48 15,-2 0-7792-15</inkml:trace>
  <inkml:trace contextRef="#ctx0" brushRef="#br1" timeOffset="10462.69">3306 6870 20271 0,'0'-9'448'0,"0"0"80"0,0-2 32 0,3 5 16 0,-1 2-576 0,-2 4 0 15,3-5 0-15,-3 5 0 0,0 0 0 0,0 0 0 0,0 0 0 0,0 0 0 16,0 0 928-16,0 0 80 0,-4 6 16 0,-2 5 0 15,0 6-832-15,0 2-192 0,-3 2 0 0,1 1 0 16,-1 5 864-16,2-1 128 16,-1 1 32-16,0-1 0 0,2-3-832 0,-1-1-192 0,0-2 0 0,2 2 0 15,-2-3 0-15,2 0 0 0,-2-2 0 0,2-2 0 16,-1 3 0-16,1-3 0 0,-1-6 0 0,1 2 0 16,-1 1 0-16,2-1 0 0,1 0 0 0,0-3 0 15,3-8 0-15,0 0 0 0,0 6 0 0,0-6 0 16,0 0-1600-16,0 0-352 0,0 0-80 15,0 0-16-15</inkml:trace>
  <inkml:trace contextRef="#ctx0" brushRef="#br1" timeOffset="10808.29">3627 7713 16575 0,'0'0'368'0,"0"0"80"0,0 0 0 0,0 0 16 0,0 0-464 0,0 0 0 0,0 0 0 0,8-3 0 15,-2 1 912-15,3 1 96 16,-2 0 16-16,4-1 0 0,2 1-832 0,0 0-192 0,2-1 0 0,0 0 0 16,0-3 864-16,2 0 128 0,0-4 32 0,1 5 0 15,-1 3-832-15,1 0-192 0,1-4 0 0,0 1 0 16,0-1 0-16,0 0 0 0,0-1 0 0,0 2 0 16,0-3 0-16,-1 3 0 0,-3 1 0 0,-1 0-10608 15</inkml:trace>
  <inkml:trace contextRef="#ctx0" brushRef="#br1" timeOffset="11028.2">3508 8077 27647 0,'0'0'608'0,"0"0"128"0,9 6 32 0,2-3 0 0,0-1-624 0,3 1-144 16,2-2 0-16,4 0 0 0,-1 0 0 0,6 1 0 15,0 0 0-15,2-2 0 0,2-2 0 0,1-1 0 16,-3-1 0-16,2 0 0 0,1 1 0 0,0-1 0 16,2 0 0-16,12-3 0 15,-3 0-784-15,-5-1-192 0,1 0-48 0,-12 4-10240 0</inkml:trace>
  <inkml:trace contextRef="#ctx0" brushRef="#br1" timeOffset="11898.42">5078 7466 16575 0,'0'0'368'0,"0"0"80"0,4-6 0 0,-4 1 16 0,2-2-464 0,-2-1 0 16,-2 0 0-16,1 0 0 0,0 1 912 0,1 7 96 15,0 0 16-15,0-4 0 0,-2 0 0 0,2 4 0 16,-3-4 0-16,3 4 0 0,0 0-832 0,-8 6-192 16,0 0 0-16,-2 5 0 0,2 4 0 0,-2 0 0 15,0 3 0-15,1 4 0 0,-2 4 0 0,1 3 0 16,1 1 0-16,-2 3 0 0,3 5 0 0,1 0 0 16,3 3 0-16,1-2 0 0,0-6 0 0,4-4 0 15,-1-3 0-15,5-4 0 0,-2-4 0 0,5-2 0 16,-1-4 0-16,4-3 0 0,0-4 864 0,4-2 128 0,0-5 32 0,1 0 0 15,2-1 0-15,1-4 0 0,-3-3 0 0,3-2 0 16,0-2-832-16,-2-3-192 0,1 0 0 0,-1-2 0 16,-3 0 0-16,1-1 0 0,0 0 0 15,1-4 0-15,-1 1 0 0,2 0 0 0,0-4 0 0,-1 1 0 16,-3 3 0-16,2 2 0 0,1 2 0 0,-3 0 0 16,-3 1 0-16,1 3 0 0,-2 2 0 0,-1 3 0 15,0 2 0-15,0 4 0 0,-2 2 0 0,-6 2 0 16,0 0 0-16,0 0 0 0,7 7 0 0,-5 5 0 15,0 0 0-15,-2 5 0 0,-2 5 0 0,-1 3 0 16,-4 3 0-16,1 5 0 0,-3 5 0 0,-2 5 0 16,-1 4 0-16,-2 1 0 0,-3-1 0 0,1 4 0 0,-3 3 0 15,1-2 0-15,1 1 0 0,0-2 0 0,1-4 0 0,-1-3 0 16,1-1 0-16,0-3 0 0,0-2 0 0,-1-2 0 16,1-3 0-16,-4 0 0 0,1-1 0 0,-1-1 0 15,1-3 0-15,-3-3 0 0,1-3 0 0,3-2 0 16,-2-2 0-16,2-2 0 0,-1-4 864 0,1-1 128 15,2 0 32-15,2-6 0 0,-1-4-832 0,2-3-192 16,0-2 0-16,3-6 0 0,-1-1 864 0,3-2 128 16,3-4 32-16,0-4 0 0,4-4-832 0,1-1-192 15,4-2 0-15,1 1 0 0,3 0 0 0,2 1 0 16,3-1 0-16,2 2 0 0,2 0 0 0,4 2 0 16,-3 1 0-16,4 2 0 0,1 5 0 0,2-1 0 15,1 2 0-15,0 1 0 0,-1 3 0 0,-1 2 0 0,0 0 0 16,-1 3 0-16,0-1 0 0,-1 2 0 0,-1 1 0 15,8-1 0 1,-4 3-768-16,-3-1-208 0,-4 2-48 0,-1 2 0 16,3 0-1632-16,-5 2-336 0,-6-1-64 0,-1-3-16 0</inkml:trace>
  <inkml:trace contextRef="#ctx0" brushRef="#br1" timeOffset="12661.03">6043 6599 12895 0,'0'0'272'0,"5"-7"64"0,-5 7 16 0,4-5 32 0,-2-2-384 0,1 1 0 16,-1 0 0-16,-2 6 0 0,2-6 896 0,2 0 96 15,-3 1 32-15,-1 5 0 0,0 0 0 0,0 0 0 16,0 0 0-16,0 0 0 0,0 0-832 0,0 0-192 16,0 0 0-16,0 0 0 0,-8 2 864 0,3 1 128 15,0 3 32-15,-1 0 0 0,0 3-832 0,1 1-192 16,-1-1 0-16,1 4 0 0,-2 4 0 0,2 1 0 16,0 3 0-16,-1 1 0 0,0 1 0 0,2 1 0 15,-4 2 0-15,1-1 0 0,-1-2 864 0,1 2 128 16,-2 2 32-16,3-2 0 0,-5-1-832 0,1-1-192 15,0-2 0-15,-1 1 0 0,1-3 0 0,1-3 0 0,-2-1 0 16,3-2 0-16,1 0 0 0,1-1 0 16,1-1 0-16,0-3 0 0,2-3 0 0,3-5 0 0,0 0 0 0,0 0 0 31,0 0-1600-31,0 0-352 0,0 0-80 0,13-8-16 0</inkml:trace>
  <inkml:trace contextRef="#ctx0" brushRef="#br1" timeOffset="13375.1">6680 6316 16575 0,'0'0'368'0,"0"0"80"0,0 0 0 0,0 0 16 0,0 0-464 0,0 0 0 15,-4 6 0-15,-1-1 0 0,-2 2 0 0,0 3 0 16,-2 3 0-16,-1 1 0 0,-1 3 912 0,-1 3 96 16,-1 3 16-16,0 2 0 0,-2 4-832 0,0 1-192 15,-3 2 0-15,0 2 0 0,-1 0 864 0,-2 3 128 16,-1 1 32-16,1 3 0 0,2-3-832 0,-1 2-192 16,2 2 0-16,1-4 0 0,3-2 0 0,0-3 0 15,-2-3 0-15,1 0 0 0,-2-2 0 0,2-4 0 16,-1-3 0-16,2-2 0 0,3 1 0 0,-1 0 0 15,1-5 0-15,3-2 0 0,1-4 0 0,2 0 0 16,3 0 0-16,-2 0 0 16,4-9-768-16,0 0-208 0,0 0-48 0,0 0 0 0</inkml:trace>
  <inkml:trace contextRef="#ctx0" brushRef="#br1" timeOffset="13887.93">6606 6921 23951 0,'-1'-9'512'0,"1"1"128"0,0-1 0 0,2 3 64 16,0 2-576-16,2 0-128 0,0-1 0 0,1 1 0 0,-1-1 0 0,1 1 0 15,2-2 0-15,1 1 0 0,-1 1 0 0,0-1 0 16,2 1 0-16,-1-2 0 0,3 4 0 15,2 0 0-15,0 2 0 0,-2 0 0 0,0 0 848 0,0 2 144 16,0-1 32-16,0 4 0 0,0 0-832 0,0 2-192 16,-4 0 0-16,1 3 0 0,-5 0 0 0,0 3 0 15,-3 1 0-15,1 0 0 0,-3 0 864 0,-1 0 128 16,-2 2 32-16,-1-2 0 0,2-3-832 0,-4 0-192 16,1 0 0-16,-2-1 0 0,2-1 0 0,1-1 0 15,-1-3 0-15,0 3 0 0,0 1 0 0,2 0 0 16,0-2 0-16,1 0 0 0,2-2 0 0,2 3 0 15,2 2 0-15,2-3 0 0,0 0 0 0,-1 0 0 16,3-2 0-16,2 2 0 0,-2 3 0 0,3-2 0 16,-1 3 0-16,1 2 0 0,-2 0 0 0,1 0 0 0,0-1 0 15,-1 2 0-15,-2 5 0 0,-2-1 0 0,0 0 0 0,0 1 0 16,-2-1 864-16,-5-1 128 16,0 0 32-16,-2-2 0 0,-1 3-832 0,-2-3-192 0,-4-2 0 0,-2 2 0 15,-1-3 864-15,-2 0 128 0,-3-1 32 0,-1-1 0 16,-2 0-832-16,0 0-192 0,0-4 0 0,0 1 0 15,-2-2 0-15,4 0 0 0,-2-1 0 16,2-1 0-16,-3 0 864 0,3-1 128 0,-3 1 32 0,-7 0 0 31,4 2-3280-31,5-5-656 0,0 0-128 0,9 0-32 0</inkml:trace>
  <inkml:trace contextRef="#ctx0" brushRef="#br1" timeOffset="14945.79">1855 9726 18015 0,'-9'-11'800'0,"9"11"160"0,0 0-768 0,0 0-192 15,0 0 0-15,0 0 0 0,0 0 320 0,0 0 0 16,0 0 16-16,-5 7 0 0,-6 0-112 0,3 2-32 15,1 7 0-15,3 3 0 0,-3 3 80 0,4 2 16 16,0 1 0-16,2 4 0 0,1 6-16 0,0 3 0 16,0 2 0-16,3 2 0 0,3 0-144 0,-1-4-128 15,-1-3 192-15,5-5-192 0,0-8 176 0,1-4-176 0,-1-5 160 0,0-2-160 16,2-2 560-16,-2-4 16 0,4-4 0 16,0-2 0-16,-1-1 288 0,2-1 64 0,-1-5 16 0,3-2 0 15,1-4-240-15,0-2-64 16,-1-2 0-16,0-2 0 0,-1-4-320 0,-1-1-80 0,1-2-16 0,-3 2 0 15,-1-2-96-15,2 3-128 0,-1-5 176 0,-1 4-176 16,-1 1 128-16,0 1-128 0,-2 1 0 0,2 3 0 16,2 3 0-16,-7 7 0 0,0-1 0 0,0 3 0 15,-2 1 0-15,2 1 0 0,-5 5 0 0,0 0-144 16,0 0 144-16,3 9 0 0,-2 0 0 0,0 8 0 16,-1 2 0-16,-1 3 0 0,-1 1 0 0,-2 17 0 15,1 4 0-15,1 3-128 0,-2 4 128 0,-3-1-128 16,-2 1 128-16,2 3 0 0,2 2 0 0,-4 2 0 0,0 2 0 15,1-2 0-15,0-4 0 0,0 0 0 0,0-1 0 0,-2-2 0 16,-2-1 0-16,1-3 128 0,1-2 64 0,-3 0 32 16,-1-2 0-16,2-5 0 0,1-8 144 0,1-1 16 15,-2-5 16-15,-1-2 0 0,-1-2 112 0,-1-5 32 16,0-4 0-16,0 0 0 0,-1-2-32 0,1-3-16 16,-1-2 0-16,1-3 0 0,1-3-112 0,-1-4-32 15,0-1 0-15,2-4 0 0,-3-5-80 0,4-3-16 16,5-2 0-16,-2-2 0 0,-2-3-128 0,4-3-128 15,1-6 144-15,3 2-144 0,5 4 0 0,0 0 0 16,1 2 0-16,6 1 0 0,2 3 0 0,4 1-160 16,2 4 32-16,3-1 0 0,4 1 128 0,0 4-208 15,2 2 80-15,2 4 128 0,-5 0-160 0,1 3 160 16,0 1 0-16,1 0-144 0,-1 4-176 0,-2 0-16 0,-2 1-16 0,2 2 0 31,-4-1-2336-31,1 0-448 0,-1 1-112 0,-5-3-10096 0</inkml:trace>
  <inkml:trace contextRef="#ctx0" brushRef="#br1" timeOffset="15328.66">2558 9864 23951 0,'0'0'512'0,"-6"0"128"0,6 0 0 0,0 0 64 0,0 0-576 0,0 0-128 16,0 0 0-16,0 0 0 0,6-2 0 0,5-2 0 15,-1 0 0-15,4 0 0 0,3-1 848 0,2 1 144 16,-1-1 32-16,3 0 0 0,3 0-832 0,0 0-192 16,2-2 0-16,0 1 0 0,-2-2 0 0,0 1 0 0,-2 3 0 0,7-3 0 31,-7 1-1600-31,-2 1-352 0,-5 2-80 0,-5 2-16 0</inkml:trace>
  <inkml:trace contextRef="#ctx0" brushRef="#br1" timeOffset="15511.98">2635 10098 23951 0,'0'0'1056'0,"0"0"224"15,0 0-1024-15,0 0-256 0,5 3 0 0,3 1 0 16,4 0 0-16,-1-2 0 0,4-2 0 0,1 0 0 15,4 0 880-15,0-3 112 0,3 0 32 0,1-1 0 0,2 1-832 0,-1-1-192 16,-1-2 0-16,0 0 0 0,0-1 0 0,0-2 0 16,1-3 0-16,0 3-12240 15</inkml:trace>
  <inkml:trace contextRef="#ctx0" brushRef="#br1" timeOffset="15935.26">3569 9790 16575 0,'-17'1'736'0,"11"1"160"0,-3 2-720 0,1-1-176 0,2-1 0 0,-1 0 0 16,2 1 1664-16,-2 0 320 0,7-3 48 0,0 0 16 16,0 0-1648-16,0 0-400 0,0 0 0 0,0 0 0 15,0 0 896-15,0 0 112 0,0 0 16 0,9-1 0 16,2 2 0-16,0-1 0 0,-1-4 0 0,3 0 0 15,1 2-832-15,3 1-192 0,0 0 0 0,3-2 0 16,1-3 0-16,1 1 0 0,0-3 0 0,0 1 0 16,-2 2 0-16,1-2 0 0,1-1 0 0,-4 1 0 0,3 0 864 0,-2 1 128 15,0-1 32-15,-3 0 0 0,2 1-832 0,-1-1-192 16,0 2 0-16,6-2 0 16,-7-1-1600-16,0 2-352 0,-4-1-80 0,-4 4-11472 15</inkml:trace>
  <inkml:trace contextRef="#ctx0" brushRef="#br1" timeOffset="16652.59">4548 9070 16575 0,'-7'-14'736'0,"7"9"160"0,2-1-720 0,1 1-176 0,-3 5 0 0,3-7 0 16,-1-2 848-16,0 4 144 0,-2 5 32 0,0 0 0 15,0-6 0-15,0 6 0 0,0 0 0 0,0 0 0 16,0 0 0-16,0 0 0 0,0 0 0 0,-4 8 0 16,-2 5-832-16,1 4-192 0,1 2 0 0,-2 1 0 15,3 2 0-15,1 5 0 0,-1 3 0 0,1 3 0 16,-3 1 864-16,0 3 128 0,0 4 32 0,0 2 0 16,2 2-832-16,0 0-192 0,-1-1 0 0,3 0 0 15,-1 0 864-15,-2-2 128 0,-1-6 32 0,2-2 0 16,2-1-832-16,-1-3-192 0,-3-2 0 0,3-1 0 15,0-3 0-15,-1-1 0 0,0-5 0 0,0 0 0 16,2 1 0-16,2-2 0 0,-1-3 0 0,2 0 0 16,-1-3 0-16,1 0 0 0,-2-3 0 0,2-1 0 15</inkml:trace>
  <inkml:trace contextRef="#ctx0" brushRef="#br1" timeOffset="17919.09">3700 11223 5519 0,'-1'-6'496'0,"2"-3"-496"0,1 2 0 0,-1-1 0 15,-2 1 2448-15,0 0 400 0,0 3 80 0,1 4 16 16,0 0-1280-16,0 0-256 0,-6-5-64 0,0 2 0 16,0 3-384-16,-3 3-96 0,-1 1-16 0,1-1 0 15,-2 4-224-15,0 2-48 0,-2 4-16 0,-2 1 0 16,-3 0 48-16,5 5 16 0,0 3 0 0,2 8 0 0,-2 5-192 0,1 5-48 16,-1-2 0-16,-2 5 0 0,0 2-128 0,1 2-48 15,1 4 0-15,4-1 0 0,0-1-208 0,1-1 128 16,0-1-128-16,3-6 0 0,2-2 128 0,0-4-128 15,2-5 0-15,1 0 144 0,0-1-144 0,2-1 0 16,2-7 144-16,1 1-144 0,0 1 128 0,2-2-128 16,2-3 128-16,2 1-128 0,-2-4 0 0,2-2 0 15,0-2 0-15,3-3 0 16,3-2-256-16,-1-2-128 0,2-2-32 0,-4 2-8560 16,-3-4-1712-16</inkml:trace>
  <inkml:trace contextRef="#ctx0" brushRef="#br1" timeOffset="18218.46">3758 11793 27871 0,'0'0'1232'0,"0"0"256"0,0 0-1184 0,7-5-304 0,-1 0 0 0,3 1 0 16,1 1 208-16,0-1-16 0,2 0 0 0,4 1 0 16,0-5 176-16,3 4 16 0,1-1 16 0,4-1 0 15,2-3-192-15,-7 4-32 0,-1 1-16 0,5-2 0 0,5 2 32 0,-2-1 16 16,2-1 0-16,-2-1 0 0,0 1-208 0,-2 0 0 16,-2 2 0-16,-1-2 0 0,-2 0 0 0,-2 0 0 15,-2 1 0-15,4-3 0 16,-2 2-2416-16,-4-3-528 0,-3 0-96 0,-5 3-32 0</inkml:trace>
  <inkml:trace contextRef="#ctx0" brushRef="#br1" timeOffset="18540.55">4645 11130 23951 0,'-3'-9'512'0,"1"1"128"0,2 8 0 0,1-6 64 0,0 0-576 0,3 2-128 0,-2 0 0 0,-2 4 0 15,0 0 0-15,0 0 0 0,0 0 0 0,2 9 0 16,0 6 848-16,2 1 144 0,-2 2 32 0,-1 3 0 16,1 4-832-16,1 5-192 0,1 3 0 0,0 3 0 15,-1 3 0-15,2 0 0 0,1 3 0 0,-1 1 0 16,-1 0 864-16,1 1 128 0,-1-2 32 0,0-1 0 15,1 4-832-15,0-3-192 0,-1-1 0 0,-1-4 0 16,-1-3 0-16,0-2 0 0,-1-3 0 0,2 0 0 16,-1-5 0-16,-1-3 0 0,1-4 0 0,0 0 0 15,1-3 0-15,-1-3 0 0,1-2 0 0,-3-9 0 16,2 6 0-16,-2-6 0 0,0 0 0 0,0 0-13888 16</inkml:trace>
  <inkml:trace contextRef="#ctx0" brushRef="#br1" timeOffset="19008.11">4788 10921 20271 0,'0'0'896'0,"0"0"192"0,0 0-880 0,0 0-208 0,5-2 0 0,3 1 0 16,3 0 0-16,-1 2 0 0,2 1 0 0,2 3 0 15,2 2 864-15,0 2 128 0,2 0 32 0,4 2 0 16,1 4-832-16,3 3-192 0,3-2 0 0,-2 4 0 15,3 1 864-15,0 3 128 0,-2 2 32 0,0 3 0 16,-1 1-832-16,-1 3-192 0,0 5 0 0,1 1 0 16,1 4 0-16,-5 1 0 0,-2 1 0 0,-1-1 0 15,3 1 0-15,-2 1 0 0,-5-1 0 0,0 0 0 16,-4 0 864-16,-1-1 128 0,-1-1 32 0,-3-2 0 16,-2-3-832-16,-3 0-192 0,-4-4 0 0,-4-1 0 15,0-1 864-15,-2-1 128 0,-1-3 32 0,-2 0 0 0,0-2-832 16,1-2-192-16,-3-2 0 0,1-1 0 0,0-1 0 15,-1 0 0-15,-2-4 0 0,3-3 0 0,0-3 0 0,1-2 0 16,0-2 0-16,-2-3 0 16,0-4-1600-16,3-5-352 0,3-5-80 0,3 0-16 0</inkml:trace>
  <inkml:trace contextRef="#ctx0" brushRef="#br1" timeOffset="19426.38">5565 10370 20271 0,'0'0'896'0,"-2"-7"192"0,-1 1-880 0,0 0-208 0,0 2 0 0,3 4 0 16,0 0 0-16,0 0 0 0,-4-2 0 0,4 2 0 15,-4 2 864-15,-1 2 128 0,3 4 32 0,-2 0 0 0,0 3 0 0,1 4 0 16,-1 4 0-16,-1 3 0 0,2-1-832 0,0 1-192 15,-2 1 0-15,1-1 0 0,-1-1 0 0,2-1 0 16,0-1 0-16,1 0 0 0,-1 2 0 0,1-6 0 16,-1 1 0-16,0-4 0 0,0 0 864 0,1 0 128 15,-2 0 32-15,2-2 0 0,0-4-832 0,2 1-192 16,0-3 0-16,0-4 0 16,0 0-1600-16,0 0-352 0,9-5-80 0,-1-3-16 0</inkml:trace>
  <inkml:trace contextRef="#ctx0" brushRef="#br1" timeOffset="19744.36">5965 9988 23951 0,'-9'-2'512'0,"9"2"128"0,-10-3 0 0,6 2 64 0,4 1-576 0,-7 3-128 0,-1 1 0 0,-2 5 0 16,-2 4 0-16,1 4 0 0,-3 3 0 0,1 2 0 15,-2 2 848-15,1 2 144 0,0 3 32 0,1 2 0 16,1-1-832-16,-1 6-192 0,2 1 0 0,2 5 0 16,-1 4 864-16,1 1 128 0,1-2 32 0,-2-1 0 15,4-3-832-15,-2-4-192 0,2 0 0 0,1-6 0 0,1-4 0 16,0-1 0-16,2 0 0 0,1-4 0 0,0-7 0 15,1-3 0-15,0-1 0 0,1 1 0 16,1-2-768-16,-2-10-208 0,0 0-48 0,0 0-11872 16</inkml:trace>
  <inkml:trace contextRef="#ctx0" brushRef="#br1" timeOffset="20242.22">5924 10576 27647 0,'0'0'608'0,"-6"-8"128"0,3 0 32 0,3 8 0 0,5-9-624 0,1 1-144 16,2-1 0-16,2 1 0 0,2-1 0 0,-1-1 0 0,2-1 0 0,1 4 0 15,2-1 0-15,0 2 0 0,2-1 0 0,-1 0 0 16,-1 2 0-16,-1 1 0 0,0 2 0 0,-2 1 0 16,-1 0 0-16,-1 3 0 0,-2 5 0 0,-3 0 0 15,0 2 0-15,-3 1 0 0,-2 1 0 0,-2 2 0 16,-1 3 0-16,-3 0 0 0,1 1 0 0,-5-1 0 16,0 0 848-16,0-2 144 0,-2-1 32 0,1-1 0 15,1-2-832-15,2 0-192 0,1-1 0 0,1 0 0 16,1-3 864-16,4-6 128 0,0 0 32 0,2 7 0 0,0-2-832 15,4-1-192-15,3-1 0 0,-1 1 0 0,3 0 0 0,1 1 0 16,2 1 0-16,-2-2 0 0,1 4 0 0,0-1 0 16,1 4 0-16,-1-1 0 0,-4 0 0 0,0 1 0 15,-1 1 0-15,0 6 0 0,-4-2 128 0,-2-2 0 16,-2-14-128-16,-4 15 192 0,-4 3 96 0,-4-2 16 16,-1 0 0-16,-3-2 0 0,-1-2 128 0,-1 2 16 15,-3-1 16-15,2-2 0 0,-1-2-224 0,1-1-48 16,-2 2-16-16,2-5 0 0,1 1-176 0,1-3 0 15,2-2 0-15,3 1 0 16,3 1-2160-16,9-3-464 0,0 0-80 0,-1-15-32 0</inkml:trace>
  <inkml:trace contextRef="#ctx0" brushRef="#br1" timeOffset="21062.99">6611 11171 23951 0,'0'0'512'0,"0"0"128"0,0 0 0 0,0 0 64 0,0 0-576 0,0 0-128 16,10-5 0-16,-2 2 0 0,1-1 0 0,2-1 0 16,3 1 0-16,3-1 0 0,2 1 848 0,2-2 144 15,5-1 32-15,1 0 0 0,2 1-832 0,0 0-192 16,2-1 0-16,-2 1 0 0,-1-1 0 0,1 2 0 0,-3-1 0 16,9 1 0-1,-10-2-1600-15,-3 3-352 0,1-3-80 0,-7 3-16 0</inkml:trace>
  <inkml:trace contextRef="#ctx0" brushRef="#br1" timeOffset="21263.32">6669 11432 27647 0,'0'0'1216'0,"0"0"256"0,0 0-1168 0,5 0-304 0,5 0 0 0,1 0 0 15,4-1 0-15,4-1 0 0,0-2 0 0,6-2 0 16,6 1 880-16,4-3 112 0,0-3 32 0,3 0 0 15,-1-1-832-15,3 0-192 0,3-1 0 0,-3-1 0 0,-1 0 0 16,0 2 0-16,4 0 0 0,-4 0-13888 16</inkml:trace>
  <inkml:trace contextRef="#ctx0" brushRef="#br1" timeOffset="21971.28">8017 10886 20271 0,'-4'4'448'0,"-5"-2"80"0,0-2 32 0,4 0 16 0,5 0-576 0,-7 3 0 0,-3 0 0 0,1-1 0 15,0-1 928-15,-1 1 80 0,-1 2 16 0,0 0 0 16,0 0 0-16,0-2 0 0,1 0 0 0,0 0 0 16,0 1 0-16,1 2 0 0,1-4 0 0,3 1 0 0,5-2-832 0,0 0-192 15,0 0 0-15,0 0 0 0,0 0 864 0,0 0 128 16,0 0 32-16,0 0 0 0,11-3 0 0,-2-3 0 16,3-2 0-16,0-1 0 0,2 1-832 0,1-1-192 15,0 0 0-15,0-1 0 0,1 0 0 0,0 4 0 16,1-2 0-16,0 0 0 0,2 1 864 0,-1-1 128 15,-3-1 32-15,5 0 0 0,1 1-832 0,0-1-192 16,-3-1 0-16,-2 3 0 0,-2 3 0 0,-2 0 0 16,-2 0 0-16,-2 1 0 0,-2 1 0 0,-6 2 0 15,0 0 0-15,0 0 0 0,0 0 0 0,-6 3 0 16,-4 3 0-16,-4 1 0 0,-3 1 0 0,-3 1 0 16,2-3 0-16,-3 3 0 0,-1 0 0 0,-1 0 0 15,-1 0 0-15,2 0 0 0,2 2 0 0,-2 2 0 0,1-4 0 16,1 0 0-16,-2-1 0 0,2 0 0 0,2-2 0 0,3 2 0 15,1-3 0-15,4 0 0 0,2-2 0 0,-1 0 0 16,3 1 0-16,6-4 0 16,0 0 0-16,0 0 0 0,6-2 0 0,4-2 0 0,5 0 0 0,-1-1 0 15,0-2 864-15,2-1 128 0,1 1 32 0,0 0 0 16,1-3-832-16,2 0-192 0,1-1 0 0,-2 1 0 16,2 3 0-16,-2 0 0 0,0-1 0 0,6-4 0 31,1 4-768-31,-3 1-208 0,-1-1-48 0,-1 0 0 0,-3 2-2448 0,-1 0-496 15,3-1-112-15,-5-1-16 0</inkml:trace>
  <inkml:trace contextRef="#ctx0" brushRef="#br1" timeOffset="22631.12">8835 10106 20271 0,'0'0'896'0,"1"-7"192"0,0-3-880 0,0-1-208 0,1-1 0 0,0 0 0 15,-1 0 864-15,2-2 128 0,-3-1 32 0,2 2 0 16,-1 2 0-16,0 0 0 0,-1-2 0 0,1 2 0 16,0 3 0-16,0 3 0 0,-1 5 0 0,1-8 0 15,-1 0 0-15,1 0 0 0,-1 1 0 0,0 7 0 0,0 0-832 0,0 0-192 16,0 0 0-16,0 0 0 0,0 0 0 0,0 8 0 16,0-1 0-16,0 4 0 0,0 4 0 0,0 5 0 15,-1 4 0-15,0 3 0 0,0 1 864 0,-1 4 128 16,1 2 32-16,-2 3 0 0,-1 4-832 0,1 3-192 15,0 2 0-15,-1 4 0 0,-1 2 0 0,2 1 0 16,-1-3 0-16,1 15 0 0,-4-12 240 0,3-3 0 16,2-5 0-16,0-3 0 0,-1-7 80 0,3-1 0 15,3-2 16-15,-6-2 0 0,1-3 16 0,1-3 0 16,1-5 0-16,0 0 0 0,0-3-16 0,0-5 0 16,-1 0 0-16,1-11 0 0,0 0 16 0,0 0 0 15,0 0 0-15,0 0 0 0,0 0-48 0,0 0-16 0,0 0 0 0,0-12 0 16,0 0-128-16,2-5-32 0,0-5 0 0,2 3 0 31,-2 6-1072-31,1-2-208 0,2-2-64 0,-1 6-18016 0</inkml:trace>
  <inkml:trace contextRef="#ctx0" brushRef="#br1" timeOffset="23833.63">1239 12315 6447 0,'0'0'576'0,"0"0"-576"0,0 0 0 0,0 0 0 15,-2-7 2352-15,0-2 352 16,2 9 80-16,0 0 16 0,-1-9-1936 0,-2 2-384 16,3 7-80-16,0 0-16 0,0 0 64 0,0 0 0 0,0 0 0 0,0 0 0 15,-4 12-64-15,1-1-16 0,-2 1 0 0,3 2 0 16,1 2 80-16,1 2 0 0,0 4 16 0,2 3 0 16,1-1-144-16,-1 2-16 0,2 3-16 0,1 4 0 15,3 2-160-15,1-2-128 0,0-3 192 0,2 0-192 16,-4 1 144-16,3-2-144 0,-1-4 0 0,2-4 144 15,3-4 224-15,1-4 32 0,-2-1 16 0,1-4 0 16,1-3 224-16,-1-5 64 0,-2-2 0 0,2-1 0 16,2-3-64-16,-1-3 0 0,0-4 0 0,0-1 0 15,-1-2-176-15,-1-1-32 0,-1-4-16 0,2-2 0 0,-5-3-208 16,1 4-32-16,4 4-16 0,-6-4 0 0,0-6-160 16,-1 1 128-16,-1 1-128 0,0 2 128 0,0 1-128 0,0 0 0 15,-1 0 0-15,3 2 128 0,-2 5-128 0,-1 1 0 16,1 3 0-16,-1 2 0 0,-1 3 0 0,-4 7 0 15,0 0 0-15,0 0 0 0,0 0 0 0,10 7 0 16,0 2 0-16,-3 4 0 0,-2 4-128 0,1 1 128 16,-1 1 0-16,0 6 0 0,-1 5 0 0,-1 3-144 15,1 5 144-15,-3 1 0 0,-1 3 0 0,1 4 0 16,1 6 0-16,-3-2 0 0,-2-1 0 0,-2-4 0 16,2 3 0-16,-1-14 0 0,0 3-320 0,-1 0 0 15,-3-3 0-15,-1 0 0 0,-1 0 1088 0,-1-3 192 16,0-2 64-16,-2-5 0 0,1-3 0 0,0-2 0 15,0-2 0-15,0-2 0 0,-2-4-832 0,0-2-192 16,0-4 0-16,0-1 0 0,-1-2 0 0,1-4 0 0,-2-4 0 0,0-2 0 16,1 0 0-16,1-3 0 0,-1-4 0 15,4-2 0-15,-1 0 864 0,4-1 128 0,4-1 32 0,2 2 0 16,2-1-832-16,3 1-192 0,3 0 0 16,5-7 0-1,0 2-768-15,3 2-208 0,2 3-48 0,2 1 0 0,-1 2 640 0,0 1 128 0,2-1 32 0,0 2 0 31,-2 4-3008-31,-1-1-608 0</inkml:trace>
  <inkml:trace contextRef="#ctx0" brushRef="#br1" timeOffset="24310.03">1936 11754 22111 0,'0'0'1968'0,"0"0"-1584"16,-1-10-384-16,0 5 0 0,1 5 0 0,0 0 0 15,0 0 0-15,0 0-176 0,-5 10 176 0,0 3 176 16,1 4-48-16,2 2 0 0,-2-4 256 0,2 4 64 15,-1 2 0-15,2 2 0 0,2 1 64 0,-1 3 0 16,-2-1 16-16,0 1 0 0,0 1 128 0,-1-2 32 0,1-2 0 0,1-1 0 16,0-3-48-16,1-2 0 0,0-3 0 0,-1-3 0 15,1-12 48-15,0 0 0 16,0 11 0-16,0-11 0 0,0 0 80 0,0 0 0 0,0 0 16 0,0 0 0 16,0 0-80-16,8-11 0 0,-1-8-16 0,2 1 0 15,-5 3-320-15,2-2-64 0,-1 1-16 0,1 0 0 16,-1-5-160-16,0 0-128 0,-2-1 144 15,0 0-144-15,1-2 128 0,1 2-128 0,-5-4 0 0,3 4 0 16,2 1 0-16,-1 2 0 0,1 2 0 0,-1 4 0 16,-1 5 0-16,-3 8 0 0,0 0 0 0,0 0 0 15,0 0 0-15,0 0 128 0,6 8-128 0,-4 2 0 16,-2 1 0-16,0 1-192 0,0-2 16 0,0 4 0 16,0 2-336-16,0 1-64 0,0-2 0 0,0 0-10704 15,1 0-2144-15</inkml:trace>
  <inkml:trace contextRef="#ctx0" brushRef="#br1" timeOffset="24730.38">2274 12237 8287 0,'-14'-3'736'0,"6"3"-592"0,-1 1-144 0,2 2 0 15,7-3 2560-15,-7 2 464 0,-3-2 112 0,10 0 0 16,0 0-1424-16,0 0-304 0,0 0-48 0,0 0-16 16,0 0-192-16,0 0-64 0,0 0 0 0,12-6 0 15,1-2-208-15,3-2-48 0,3-2-16 0,1 2 0 16,2-1-304-16,2 1-48 0,0-5-16 0,0 2 0 16,0 2-192-16,-1-1-64 0,0-1 0 0,0 0 0 15,2 2-192-15,0 0 0 0,-2 1 128 0,0 0-128 0,-4 1 0 0,-3-1 0 16,-4 1 128-16,-2 2-128 15,2 2-336-15,-2 1-112 0,-1 0-32 0,-9 4-9264 16,0 0-1856-16</inkml:trace>
  <inkml:trace contextRef="#ctx0" brushRef="#br1" timeOffset="24929.6">2207 12458 25791 0,'-14'2'1152'0,"14"-2"224"0,0 0-1104 0,0 0-272 15,0 0 0-15,5-7 0 0,8 3 1472 0,4 1 224 16,3-1 48-16,3-2 16 0,1-4-608 0,4 1-112 16,2 0-16-16,2-2-16 0,-1-3-128 0,2-2-32 0,0 1 0 0,3-1 0 15,2-1-416-15,-1-1-96 0,-1 0-16 0,0 0 0 16,2 6-320-16,-2 0 128 0,-3 0-128 0,-3 4 0 31,-2-1-2048-31,-7 3-464 0</inkml:trace>
  <inkml:trace contextRef="#ctx0" brushRef="#br1" timeOffset="26620.33">13661 14429 10127 0,'-13'-16'448'0,"6"8"96"0,-1-2-544 0,1 1 0 0,2 0 0 0,-2-1 0 16,-4-1 2448-16,2 0 384 0,4 1 80 0,-1 2 16 15,-4-1-1072-15,4 3-192 0,-2 0-64 0,3-2 0 16,-1 1-256-16,2 1-48 0,4 6-16 0,0 0 0 16,0 0-304-16,0 0-64 0,0 0-16 0,0 0 0 15,0 0-416-15,0 0-96 0,0 0 0 0,10 9-16 16,0 2-48-16,4 2-16 0,6 1 0 0,4 3 0 16,6 5 112-16,3 1 32 0,4 2 0 0,-1 4 0 15,2 0 32-15,2 2 16 0,3 2 0 0,1-3 0 0,-3-3-144 16,1 1-32-16,-2 0 0 0,-2 1 0 0,-1-2-112 0,-2 2-16 15,0 0-16-15,-4-4 0 0,-1 1-32 0,-1-1 0 16,-4 1 0-16,0-3 0 0,0-1 32 0,-6-1 0 16,1-3 0-16,-2-3 0 0,-2-2-48 0,-3 0 0 15,-2-1 0-15,-2-2 0 0,-2-2 0 0,-2-4-128 16,-5-4 192-16,0 0-64 0,0 0 64 0,0 0 0 16,0 0 0-16,-6 4 0 0,-3-8 80 0,0 2 32 15,-4-3 0-15,-1-4 0 0,-2-2-96 0,0-3-16 16,-3-2 0-16,-3 0 0 0,0-2-192 0,-1-4 176 15,-1-2-176-15,-5 0 160 0,-1 0-160 0,-1-1 0 16,-5-2 144-16,0-1-144 0,3 1 0 0,-1-1 128 16,-1 4-128-16,-3-1 0 0,1-4 0 0,3 3 0 15,-2-1 0-15,1 1 0 0,0-1 0 0,1-1 0 0,-3 1 0 0,3 3 0 16,3 4 0-16,3-1 0 0,4 1 0 0,2 1 0 16,3 2 0-16,5 1 0 0,3 6 0 0,1 0 0 15,-1-1 0-15,6 5 0 0,-1 1 0 0,6 5 0 16,0 0 0-16,0 0 0 0,0 0-144 0,0 0 144 15,0 0-144-15,11 9 144 0,1 2-192 0,3 2 192 16,1 2-176-16,7 1 176 0,6 4-160 0,4 2 160 16,4 2-128-16,2 3 128 0,0 2 0 0,0 3-144 15,0 0 144-15,1-1 0 0,1-1 0 0,1-2 0 16,-3 2 0-16,3-3 0 0,1 2 0 0,-4-2 0 16,0-1 0-16,-3-2 0 0,-1-1 0 0,-3-2 0 15,-3-2 0-15,-3-3 0 0,0 0 128 0,-5-3-128 16,-3-2 128-16,0 0-128 0,-3-6 128 0,-3 1-128 0,-2-1 128 15,-2 0-128-15,-8-5 128 0,9 2-128 16,-9-2-1232-16,0 0-320 0,9-1-64 0,-1-3-16 16</inkml:trace>
  <inkml:trace contextRef="#ctx0" brushRef="#br1" timeOffset="27567.2">15225 14417 14447 0,'-6'-18'640'16,"3"10"128"-16,-2 2-608 0,1-3-160 0,-4-3 0 0,1 1 0 15,-4-1 1520-15,1 1 272 0,0 2 48 0,-2-1 16 0,-2-1-320 0,1 0-64 16,-1 0-16-16,1 3 0 16,2 2-176-16,-2-1-48 0,2 0 0 0,1 2 0 0,1 4-368 0,9 1-80 15,-7-2-16-15,7 2 0 0,0 0-384 0,0 0-96 16,0 0-16-16,10 8 0 0,3 0-16 0,4 4-16 16,3 4 0-16,3 3 0 0,3 0 112 0,2 2 32 15,0 0 0-15,4 4 0 0,3 5 16 0,3 0 16 16,0 0 0-16,3 0 0 0,3 1-96 0,-1 1 0 15,-4-2-16-15,0-3 0 0,-6-1-48 0,-1-2 0 16,-1 1 0-16,-2-3 0 0,-2 0-64 0,-2 0 0 16,-1-1-16-16,-3-2 0 0,-1-3 16 0,-4-2 16 15,-1-1 0-15,-3-2 0 0,-1 0-16 0,-3-2 0 16,-2-2 0-16,-6-7 0 0,0 0 64 0,0 0 16 0,0 0 0 16,0 0 0-16,0 0 48 0,-10-1 0 0,1-5 0 0,-2 1 0 15,-3-2-80-15,-1 0-16 0,-1-7 0 0,-1 1 0 16,-5 0-224-16,0-2 176 0,-2-5-176 0,-1-1 160 15,-4-2-160-15,-3 0 160 0,-2 0-160 0,-6-3 160 16,-2-2-160-16,0-3 128 0,-2-2-128 0,3-1 128 16,3 1-128-16,1-1 0 0,3 0 0 0,0 2 0 15,1 2 0-15,-1 3 0 0,-1 0 128 0,2 3-128 16,2 1 0-16,2 4 0 0,5 2 0 0,1 1 0 16,3 3 0-16,4 3 0 0,3-1 0 0,4 4 0 15,4 3 0-15,5 4 0 0,0 0 0 0,0 0 0 16,9 0-144-16,5 3 144 0,4 4-192 0,5 2 192 15,6 2-192-15,6 3 192 0,3 3-192 0,3 2 192 0,1 3-144 16,3 1 144-16,3 4 0 0,5 1-144 16,-3 3 144-16,5 3 0 0,2 3-144 0,-1 0 144 0,-7 0 0 15,0-1 0-15,-7-3 0 0,-1-1 0 0,-1-3 0 0,-5 2 0 16,-3-5 0-16,-2 1 0 0,-3-2 0 0,-1-3 0 16,-1-2 0-16,-3-2 0 0,-6 0 0 0,0-1 0 15,-3-3 0-15,-6-3 0 0,-2-3 128 0,-5-8-128 16,0 0 192-16,0 0-64 0,0 0 160 0,-8 1 32 15,-3-1 0-15,-3-5 0 0,-3-4 0 0,-2-5 0 16,-6-1 0-16,1 1 0 0,1-1-160 0,-3-3-32 16,-5-8 0-16,-1 4 0 0,-2-1-128 0,1 1 0 15,-1 0 144-15,-1-1-144 0,-2-2 0 0,2 1 0 16,0 4 0-16,4-1-192 16,2 0-368-16,7 2-80 0,3 4 0 0,4 2-16 15,4 3-2160-15,5 1-448 0,4 1-64 0,6 3-32 0</inkml:trace>
  <inkml:trace contextRef="#ctx0" brushRef="#br1" timeOffset="28490.47">17183 14496 2751 0,'-8'-19'128'0,"6"5"16"0,-4-3-144 0,2 1 0 16,-2 1 0-16,-1-1 0 0,-1 1 2624 0,-1-2 512 16,2-3 80-16,-2 4 32 0,-1 1-1440 0,0 0-272 15,-1 2-64-15,-1-1-16 0,-2-1-128 0,2 2-32 0,-1 2 0 0,1 2 0 16,-1-3-16-16,2 2 0 0,0 2 0 0,1-2 0 15,0 4-320-15,2-1-64 0,4-1 0 0,-2 2-16 16,6 6-176-16,0 0-48 0,0 0 0 0,0 0 0 16,0 0-336-16,0 0-80 0,7 4-16 0,3 2 0 15,2 1 32-15,5 2 0 0,1 4 0 0,5 2 0 16,5 3-80-16,5 3-16 0,4 2 0 0,6 7 0 16,2 4-16-16,5 3 0 0,5 2 0 0,-5 1 0 15,-2 2 0-15,-4-1 0 0,-4-1 0 0,2-2 0 16,1-5 16-16,-1-1 0 0,-4 1 0 0,4 0 0 15,2 0 64-15,-5-4 16 0,-4-3 0 0,-2-2 0 16,-7 3 144-16,-2-3 48 0,-4-4 0 0,-3-2 0 16,-3-3-32-16,-2 0 0 0,-1-2 0 0,-4-4 0 0,-7-9-16 15,0 0 0-15,0 0 0 0,0 0 0 0,0 0 0 0,0 0 0 16,0 0 0-16,0 0 0 0,-10-7-16 0,-1-2-16 16,-3-1 0-16,-1-4 0 0,-1-2-160 0,-5-4-16 15,-4-1-16-15,-5-1 0 0,-3-1-160 0,-7-1 160 16,-3-4-160-16,3 1 160 0,2 0-160 0,0-4 0 15,-2-3 144-15,2 0-144 0,0 1 0 0,0-4 144 16,-3-4-144-16,-1 0 0 0,-3 3 128 0,2 3-128 16,6 2 0-16,2 2 0 0,2 3 0 0,4 3 0 15,5 5 0-15,2 4 0 0,5 2 0 0,4 3 0 16,3 1 0-16,1 3 0 0,9 7 0 0,0 0 0 16,0 0 0-16,0 0-144 0,9 2 16 0,7 5 0 15,5 4 0-15,6 4 0 0,7 5 0 0,9 4 0 0,8 4 0 0,5 4 0 16,0 4 128-16,2 4-160 0,2 2 160 0,4 5-160 15,8 0 160-15,1-1-128 0,-1-1 128 0,-6 1-128 16,-9 1 128-16,-1-2 0 0,-7-3 0 0,-3-3-128 16,-2-1 128-16,-3-4 0 0,-2-2 0 0,-3-6 0 15,-7-5 0-15,-3-2 0 0,-6-5 0 0,-4-2 0 16,-5-2 0-16,-3-4 144 0,-8-6-144 0,0 0 160 16,0 0 32-16,0 0 0 0,0 0 0 0,-8-4 0 15,-4-4 0-15,-3 0 16 0,-2-5 0 0,-3 0 0 16,-4-4-208-16,1-2 0 0,-4-1 0 0,4 0 0 15,-1 2-832 1,1-3-192-16,1-5-64 0,2 6 0 0,-2 1-1504 0,3 3-304 16,1 2-64-16</inkml:trace>
  <inkml:trace contextRef="#ctx0" brushRef="#br1" timeOffset="29461.89">18828 14167 10127 0,'0'0'896'0,"0"-8"-704"16,0 8-192-16,-1-8 0 0,-2-5 1424 0,-1 2 256 16,2 0 48-16,-1 3 16 0,0-4-64 0,-3 1-16 15,3-2 0-15,-2 2 0 0,0 0-144 0,-1 3-48 16,0-1 0-16,-1 1 0 0,2 2-336 0,1-1-80 16,-2 3-16-16,6 4 0 0,-2-7-464 0,2 7-112 15,0 0-16-15,0 0 0 0,0 0-208 0,12 9-48 16,0 2-16-16,3 3 0 0,3 1 144 0,2 3 16 0,1 0 16 0,4 3 0 15,3-1 112-15,5 2 32 0,5 2 0 16,4 0 0-16,4 0-48 0,4 5 0 0,4 4 0 0,2 4 0 16,1 0-208-16,4 3-48 0,5 3-16 0,0 1 0 15,-4 1-176-15,-5-3 0 0,-3-5 0 0,-6-3 128 16,-4-3-128-16,-2 0 0 0,-2 0 0 0,-1-5 0 16,-4-5 0-16,-6-1 128 0,-8-5-128 0,-2-4 128 15,-2 0 80-15,-3-4 16 0,-14-7 0 0,7 6 0 16,-7-6 160-16,0 0 48 0,0 0 0 0,-10-4 0 15,-3-2-64-15,-5 1-16 0,-4 1 0 0,-4-5 0 16,0-6-160-16,-1-3-48 0,-2-2 0 0,-2 1 0 16,0-1-144-16,-5 0 160 0,-3-4-160 0,-3 0 160 15,-3-1-160-15,-2-4 0 0,-1-1 0 0,2-1 128 16,2-1-128-16,4 1 128 0,-2 1-128 0,3 2 128 0,1-3-128 16,2 3 0-16,-4 3 0 0,5 4 0 0,3 4 0 0,4 1 0 15,8 1 0-15,1 5 0 0,5 4 0 0,4 2 0 16,3 2 0-16,7 2 0 0,0 0 0 0,6 9 0 15,1 2-176-15,8 0 176 0,3 4 0 0,10 4-128 16,7 6 128-16,3 3 0 0,4 3 0 0,0 5 0 16,3 1 0-16,8 4 0 0,4-2 192 0,3-1-48 15,-1-4 0-15,-2 2 0 0,-3-2-144 0,-6-2 192 16,-5-2-192-16,-2-5 192 0,-1-4-32 0,-3 0 0 16,-3 0 0-16,-2-2 0 0,-3-4-16 0,-4-4 0 15,-4-3 0-15,-4-1 0 0,-1 2-144 0,-4-2 128 0,-12-7-128 16,0 0 128-1,0 0-1792-15,0 0-384 0,-10 0-64 0</inkml:trace>
  <inkml:trace contextRef="#ctx0" brushRef="#br1" timeOffset="31016.82">11900 15351 10127 0,'-10'6'896'0,"5"-1"-704"0,-2 0-192 0,2 0 0 16,0-1 1664-16,5-4 288 0,0 0 64 0,0 0 16 16,0 0-560-16,0 0-128 0,0 0 0 0,0 0-16 15,0 0-368-15,0 0-64 0,13-9 0 0,-4-2-16 0,2-1-32 0,2-1 0 16,-4-5 0-16,5-3 0 0,0-2 32 0,0-2 0 15,1-3 0-15,0-2 0 0,1-1-144 0,3-2-32 16,-1-2 0-16,3-2 0 0,2-1-32 0,1-3-16 16,0-2 0-16,3-1 0 0,-2-1-80 0,5 2 0 15,0 3-16-15,1 0 0 0,-2-1-48 0,0-1-16 16,-1 2 0-16,-3-1 0 0,-1-1-112 0,-3 3 0 16,-2 0-16-16,-1 4 0 0,-2 2-80 0,-2 5-16 15,0 2 0-15,-2 2 0 0,-1 4-112 0,-1 4-32 16,0 1 0-16,-3 3 0 0,2 2-128 0,-5 3 160 15,-4 7-160-15,0 0 160 0,0 0-160 0,0 0 0 16,0 0 0-16,0 0 0 16,0 0-1024-16,-4 6-224 0,0 3-48 0,-2 3-16 15,0 2-2000-15,-5 4-400 0</inkml:trace>
  <inkml:trace contextRef="#ctx0" brushRef="#br1" timeOffset="34479.49">7527 15931 11055 0,'-3'-6'976'0,"3"6"-784"15,-3-6-192-15,3 6 0 0,0 0 2112 0,-2-6 384 16,-2-2 80-16,1 3 16 0,1-1-1664 0,2 6-336 16,0 0-64-16,-5-8-16 0,-2-2 0 0,2 2-16 0,0 0 0 0,0 1 0 15,-2 1-48-15,0-2 0 0,0-1 0 0,-2-1 0 16,-1 2-32-16,-2-2-16 0,-3-1 0 0,-2-1 0 15,-1-3 16-15,0 1 0 0,-5-3 0 0,0 1 0 16,-5-1-16-16,-1 2 0 0,-1 1 0 0,-2-1 0 16,-2 1 0-16,-5 0 0 0,1 1 0 0,-1-1 0 15,3 5-48-15,-4-1-16 0,0-1 0 0,-7 1 0 16,0 0-32-16,-5 2-16 0,2 2 0 0,-2-1 0 16,1-1-96-16,1-1 0 0,-3 1-16 0,-1 0 0 15,-2 0-48-15,-1 1-128 0,1-2 192 0,0 0-64 16,-2 0-128-16,1 0 128 0,-2-1-128 0,-1 1 128 15,-4 0-128-15,-1 0 0 0,-1 2 0 0,2 1 0 16,1-1 0-16,0-1 0 0,-5-1 0 0,1 0 128 0,1 2-128 16,-1 1 0-16,1-1 0 0,-1 0 0 0,0 2 0 0,0-3 0 15,-1 0 0-15,-2 3 0 0,1 2 0 0,0 0 0 16,2 0 0-16,-3-1 0 0,0-1 0 0,2 2 0 16,3 1 0-16,0 2 0 0,0 2 0 0,-1-1 0 15,-3-3 0-15,-1 3 0 0,0 2 0 0,4 2 0 16,2-1 0-16,3 1 0 0,0-1 0 0,-3 3 0 15,-5-1-144-15,4 3 144 0,3 0 0 0,2 1 0 16,1 1 0-16,-1 0 0 0,1-1 0 0,-4 1-128 16,-4 0 128-16,4 2 0 0,3-1 0 0,5 1 0 15,0 0-128-15,2 0 128 0,-1 1 0 0,-1 0 0 16,2 0 0-16,-1 2 0 0,-1 0-128 0,1 0 128 16,3-2 0-16,-2 2 0 0,1 3 0 0,-1 1 0 15,0-1 0-15,0 1 0 0,0 2-128 0,3 2 128 0,3-2 0 16,0 2 0-16,2 1-144 0,-3 0 144 0,-1 0 0 0,2 0-144 15,0-2 16-15,1 0 0 0,2 0 0 0,-1 1 0 16,4 1 128-16,3-2 0 0,-2-1-144 0,3 2 144 16,-5 2 0-16,0 1 0 0,-3-1 0 0,1 4 0 15,1 2-144-15,0 1 144 0,4-1 0 0,0-2 0 16,5 0-128-16,0-1 128 0,3-1 0 0,3 0 0 16,-1-1-128-16,2-1 128 0,1-3 0 0,1 3 0 15,1 7-160-15,2-4 160 0,-1-3-128 0,3-1 128 16,1 3-192-16,4 3 64 0,-1-5 0 0,3 2 0 15,3-4-32-15,1 0 0 0,-4 0 0 0,6 0 0 16,3 1-32-16,1-2 0 0,0-2 0 0,-2 2 0 16,3 3 32-16,3-2 0 0,4 3 0 0,-2-1 0 0,1-2 160 0,6 2-160 15,3-2 160-15,-2-1-160 0,-1-1 160 0,6-2-160 16,5 1 160-16,1 1-160 0,0-2 160 0,2 1-128 16,-1-1 128-16,3 0-128 0,4 0 128 0,1-3 0 15,-1 1-144-15,1 0 144 0,5-1 0 0,3 1-144 16,1-3 144-16,3 1 0 0,3-1-144 0,1-1 144 15,2 1 0-15,-1-3-144 0,0 3 144 0,4-1 0 16,2-2 0-16,2 1-128 0,2-4 128 0,1 4 0 16,2-4 0-16,0 2 0 0,-4-1 0 0,5 0 0 15,4-1 0-15,3 0 0 0,-2 0 0 0,1-1 0 16,-1 1 0-16,-1-1 0 0,-1-1 0 0,6-1 0 16,1 1 0-16,0 0 0 0,-2-1 0 0,-2 1 0 15,-1-2 0-15,4 1 0 0,4-2 0 0,1 0 0 16,-4 1 0-16,0-1 0 0,-3-1 0 0,4 2 0 0,4-2 0 0,-2-1 0 15,-1 1 0-15,0-1 0 0,-5-2 0 16,4 1 0-16,3 0 0 0,0 0 0 0,-1-1 0 0,-1 1 0 16,-3-1 0-16,0 0 0 0,2-1 0 0,0 0 0 15,2 1 0-15,-3 1 0 0,-3 0 0 0,-1 0 0 16,-2-1 0-16,3 0 0 0,6 1 0 0,-4 0 128 16,-5 1-128-16,-3 0 0 0,2-1 0 0,0 0 0 15,6-1 0-15,-5 1 0 0,-3-1 0 0,1-1 128 16,-4 0-128-16,1 1 0 0,3 0 0 0,0 0 0 15,4 0 0-15,-5 1 0 0,-4-2 0 0,-2 1 0 16,1 1 0-16,0 0 0 0,2 0 0 0,-1 0 0 16,1-1 0-16,-3 1 128 0,-2-1-128 0,-3 0 0 15,0 0 0-15,3-1 0 0,1-1 0 0,0-3 0 0,0-1 0 16,-2-1 0-16,-3 0 0 0,-3-2 128 0,-5-2-128 0,2-3 144 16,1-2-144-16,-1 0 160 0,-3-2-160 0,2-1 0 15,-1-1 144-15,0-4-144 0,-1-1 160 0,-2-2-32 16,-3-2-128-16,-1 0 192 0,1-4-32 0,-3 2-16 15,2-5 0-15,-2-1 0 0,1-2 48 0,-5-3 0 16,-6-5 0-16,2-4 0 0,3-4 192 0,-6-4 32 16,-4-2 16-16,-3-4 0 0,-2-4-48 0,-1-7-16 15,-5-7 0-15,-4 1 0 0,-3 2-48 0,-5 6 0 16,-2 0 0-16,-4 2 0 0,-7 1 400 0,-5 8 80 16,-1 3 16-16,0 6 0 0,-1 3 0 0,-7 7 0 15,-2 2 0-15,-2 4 0 0,2 1-496 0,0 1-112 16,-1 1-16-16,0 3 0 15,-2 3-688-15,-4 3-144 0,-5 3-16 0,0 2-16 16,1 3-2160-16,-4 0-432 0,-2 3-96 0</inkml:trace>
  <inkml:trace contextRef="#ctx0" brushRef="#br1" timeOffset="48304.64">6963 1642 6447 0,'0'0'576'0,"0"0"-576"16,0 0 0-16,0 0 0 0,0 0 1136 0,0 0 112 15,0 0 32-15,0 0 0 0,0 0-752 0,0 0-144 16,0 0-16-16,0 0-16 0,0 0-64 0,10 5-16 16,-2-2 0-16,-8-3 0 0,12 2 48 0,-2 0 0 15,0 1 0-15,2-2 0 0,-2-1-32 0,2 0 0 16,2 0 0-16,1 0 0 0,-2 0 32 0,2 0 16 15,2-2 0-15,0 0 0 0,0 2-32 0,0 0-16 16,1-1 0-16,2 1 0 0,-3 0-32 0,5 1-16 16,3 2 0-16,-1 0 0 0,-1-2-48 0,0 0 0 0,0-1 0 0,0 2 0 15,0-2-48-15,0 0-16 0,-1-2 0 0,2 2 0 16,0-1-128-16,0 0 0 0,1-1 0 0,3 1 0 16,1 0 128-16,0-1-128 0,-3 1 0 0,3 0 128 15,0 0-128-15,0 0 128 0,1 0-128 0,0 1 128 16,-4 1-128-16,2-1 0 0,-2-3 0 0,2 2 0 15,-2-2 176-15,3 0-48 0,-1-2-128 0,3 0 192 16,1 0-16-16,0 0-16 0,0 1 0 0,-2 2 0 16,1-3 0-16,0 2 0 0,0 2 0 0,0 0 0 15,-2 0-32-15,0-1 0 0,-2-2 0 0,2 1 0 16,-1-1 0-16,0-1-128 0,2-1 192 0,0 0-64 16,-2 2-128-16,2 0 0 0,1 1 144 0,1 0-144 15,-2-1 192-15,0 2-16 0,-1 0-16 0,-4 0 0 0,-1 0-160 0,0-3 0 16,1 3 0-16,1-2 0 0,-2 0 0 0,3 0 160 15,-1-3-160-15,0 2 160 0,2 0-160 0,-1 3 160 16,1-2-160-16,3 3 160 0,-2 0-160 0,0 0 0 16,1 4 144-16,-2-2-144 0,0-1 0 0,-1-1 0 15,1-1 0-15,-3-2 128 0,1 3-128 0,2 0 128 16,-3-1-128-16,3 1 128 0,0 1-128 0,1 0 0 16,2 0 128-16,-2 0-128 0,-2 0 0 0,0 2 144 15,0 0-144-15,0 0 0 0,-4-2 176 0,2 0-176 16,-1 0 160-16,0 2-160 0,0-1 160 0,0-1-160 15,2-1 160-15,-3-1-160 0,1 1 176 0,2 0-176 16,1 0 192-16,-2 1-192 0,-1 0 176 0,-1 1-176 16,2 0 160-16,-1 2-160 0,-1-2 128 0,0 1-128 15,-1 0 0-15,0 0 144 0,0-2-144 0,0 0 0 0,-4 0 144 0,1 0-144 16,1 2 0-16,1-2 0 0,-4-1 0 0,1 0 128 16,1 1-128-16,1-2 0 0,1 2 0 0,-2 0 0 15,-1-1 0-15,-1 1 0 0,-2-1 128 0,0 0-128 16,1 1 128-16,-2-1-128 0,-1 0 160 0,2-1-160 15,0 6 240-15,-1-3-48 0,1 0-16 0,-1 0 0 16,-3 1-176-16,0-2 0 0,0 2 0 0,-1-2 0 16,0-1 0-16,-1 1 128 0,-1 0-128 0,-8 0 128 15,10 0-128-15,-1-1 160 0,-9 1-160 0,8 0 160 16,-8 0-160-16,0 0 192 0,7-4-192 0,-7 4 192 16,0 0-64-16,0 0-128 0,0 0 192 0,0 0-64 0,0 0-128 0,0 0 192 15,0 0-192-15,0 0 192 0,0 0-48 16,0 0 0-16,0 0 0 0,0 0 0 0,0 0-144 0,-9-1 192 15,-2-3-192-15,0 3 192 0,0 1-192 16,-5 0 160-16,1 0-160 0,-3 0 160 0,-2-2-160 0,-1 1 0 16,-2 0 0-16,1 1 128 0,-3 0-128 0,0 1 0 15,-3-1 144-15,0 2-144 0,-4 2 0 0,0-1 128 16,-1 1-128-16,-1-3 0 0,-5 2 0 0,0 0 0 16,-7-3 0-16,1 2 128 0,-2 2-128 0,0 1 0 15,-3-1 0-15,3 3 128 0,-1-1-128 0,-2-1 0 16,-1-5 0-16,-4 2 0 0,-3 2 0 0,0 3 0 15,-3 1 0-15,2-2 0 0,1 0 0 0,-2-3 128 16,-1 0-128-16,-3 2 0 0,-3-1 0 0,2 2 0 16,-1 0 0-16,3 0 128 0,4-3-128 0,-3-1 0 15,-5-2 0-15,0 4 0 0,1 1 0 0,0 1 128 16,1-2-128-16,0-2 0 0,-1-1 0 0,-1 0 0 0,0 1 0 0,2 0 0 16,1 0 0-16,4 0 0 0,3-2 0 0,-3 0 128 15,-1-1-128-15,0 1 0 0,3 0 0 0,-1 1 0 16,4 1 0-16,5-1 0 0,3-2 0 0,-1 0 0 15,-1-1 0-15,3-1 0 0,-1 2 0 0,2 0 128 16,3-1-128-16,4 2 0 0,-1 0 0 0,5 0 0 16,4-1 0-16,2 0 0 0,2 0 0 0,3 0 0 15,3-1 0-15,-1-1 0 0,0-2 0 0,3 3 0 16,2 1 0-16,2 0 0 0,1-1 0 0,4-1 0 16,0-1-144-16,2 3 144 0,7 1-160 0,0 0 160 15,-9-2 0-15,9 2 0 0,0 0 0 0,0 0 0 16,0 0-192-16,8-3 48 0,2 1 16 0,2 0 0 0,2 1 0 0,2 0 0 15,0 1 0-15,4-1 0 0,2-1 128 0,2 2 0 16,3-3-144-16,3 1 144 0,2-2 0 0,6-1 0 16,1-1-144-16,6 2 144 0,4 2 0 0,0 1-160 15,-1 0 160-15,0 0-128 0,2-1 128 0,3 0 0 16,7-5 0-16,1 4-128 0,4 2 128 0,1 2 0 16,-1 1-144-16,2-1 144 0,3-5 0 0,4 2 0 15,5 0 0-15,0 2 0 0,0 2 0 0,3-2 0 16,-1-3 0-16,2 2 0 0,2 2 0 0,-2 2 0 15,-4-3 0-15,1 0 0 0,3-4 0 0,-2 4 0 16,4 2 0-16,-4 0 0 0,-4-2 0 0,-1-3 128 16,-1 0-128-16,1 1 128 0,-2 1-128 0,-3-1 192 15,-8 1-192-15,-2-2 192 0,-4-1-192 0,-1-2 0 16,-3 1 144-16,-2 1-144 0,-3 2 128 0,-4 1-128 0,-7-1 128 0,-6 1-128 31,-4-1-448-31,-5-1-176 0,-6 0-16 0</inkml:trace>
  <inkml:trace contextRef="#ctx0" brushRef="#br1" timeOffset="56686.45">7538 6194 9215 0,'-8'-4'816'0,"2"2"-656"0,2 0-160 0,-1 0 0 15,0-2 1472-15,1-2 256 0,-2 0 48 0,1 1 16 16,-1 1-1280-16,1 1-240 0,-1-4-48 0,1 3-16 16,-4-4-208-16,2 1 0 0,-3 2 128 0,-1-1-128 15,-2 1 0-15,0-3 0 0,-3-2 0 0,-5 3 0 16,0 1 192-16,-1-1-64 0,-2 0-128 0,-1-1 192 15,1 1 128-15,-3 0 32 0,-2-1 0 0,-1 1 0 16,-2 2 16-16,1 1 0 0,-1 0 0 0,0 0 0 16,-1-3 48-16,0 1 16 0,-2-3 0 0,-2 2 0 0,0 3 64 0,-3-1 16 15,2 1 0-15,-3 4 0 0,0 3-256 0,3 2-32 16,0 0-16-16,1 2 0 0,-3-2-208 0,1 1 128 16,-2-3-128-16,0 3 0 0,-4 0 0 0,2 2 0 15,2 1 0-15,0 3 0 0,-3 1 0 0,2-1 0 16,0-2 0-16,1 1 0 0,-6 0 0 0,2 0 0 15,-2 0 0-15,1 1 0 0,-2 1 0 0,2 2 0 16,0 0 0-16,2 0 0 0,1 1 0 0,0-1 0 16,-1-2 0-16,-2 5 0 0,-3 2 0 0,1 0 0 15,1-1 0-15,3 1 0 0,2 1 0 0,1 1 0 16,2 2 0-16,1-2 0 0,2 3 0 0,-1-3 0 16,-1 3-128-16,1 0 128 0,-2 0 0 0,4 1 0 15,0-1 0-15,1 1 0 0,1 2-128 0,1-2 128 0,1 0 0 0,2 2 0 16,0 4 0-16,1 2 0 15,2-3 0-15,-1 1 0 0,1 0-128 0,2 1 128 0,-3 1 0 0,2 0 0 16,2-2 0-16,3 0 0 0,-2-2 0 0,4 1 0 16,0 2 0-16,3 2 0 0,-2-4 0 0,4 4 0 15,2 1 0-15,2 1-128 0,-3 0 128 0,2-1 0 16,3-1 0-16,0-2 0 0,3-1 0 0,0-2 0 16,1-2 0-16,0 1 0 0,3 2-128 0,1-1 128 15,1 1 0-15,-2 2 0 0,-2 0 0 0,5 0 0 16,0-1 0-16,3 0 0 0,-1-1 0 0,1-1 0 15,4-1 0-15,-1-1 0 0,0-3 0 0,5 1 0 16,0 1 0-16,-2-1 0 0,0-2-128 0,4 1 128 16,3 1 0-16,1-1 0 0,-3 3 0 0,4-3 0 15,3 2 0-15,0-2 0 0,0 0 0 0,1-2 0 0,1-2 0 16,-1 0 0-16,1-1 0 0,1 0 0 0,0 1 0 0,2-2 0 16,1 0 128-16,-1 1-128 0,0 0 0 0,2-2 0 15,2 0 0-15,0-3 0 0,-1 0 0 0,2-2 0 16,-1 0 0-16,0-1 0 0,0-1 160 0,2-1-16 15,-2 0 0-15,4-2 0 0,3-4 96 0,1 0 16 16,-2 1 0-16,4 1 0 0,1 0-16 0,-2-3 0 16,0-1 0-16,1 0 0 0,1-2-80 0,0-4-16 15,2 0 0-15,1-2 0 0,-1 3-144 0,5-4 192 16,-3 1-192-16,2-3 192 0,-3-3-192 0,0 0 192 16,1-2-192-16,0-1 192 0,1 2-192 0,0-2 128 15,2-3-128-15,-1 0 128 0,2 2-128 0,-4-3 0 0,-1 3 144 16,0-2-144-16,-1-1 0 0,-1-1 144 0,-1-2-144 0,2 0 0 15,4 0 160-15,-4-2-160 16,-5 0 128-16,1 0-128 0,-1 1 192 0,-2-2-32 0,0-5-16 0,2 2 0 16,1 1 48-16,-1 1 0 0,-5-2 0 0,4-1 0 15,-4 0 16-15,1-1 16 0,0 0 0 0,-4 2 0 16,-5-2-16-16,0-1 0 0,-1-2 0 0,-2-1 0 16,0 0 0-16,-1 1 0 0,-2 2 0 0,0-2 0 15,-2 1 112-15,-4 0 0 0,-3 1 16 0,2-2 0 16,-1 0-16-16,-1 0 0 0,-2-2 0 0,2-1 0 15,2-2-64-15,-4-1 0 0,-4 2-16 0,0-4 0 16,1-1-96-16,-3 2-16 0,-3-2 0 0,1 1 0 16,-2 1-128-16,-2-1 160 0,-4-4-160 0,1-2 160 0,-3 1-160 15,2-1 128-15,-2 1-128 0,-2 2 128 16,-2-3 0-16,0 3-128 0,1 0 192 0,-3 0-64 0,1 0 32 0,-1 0 0 16,-3-1 0-16,0 4 0 0,-3-2 32 0,2 2 0 15,-3 5 0-15,1 2 0 0,-1-1 16 0,1 5 16 16,-3 2 0-16,0 2 0 0,0 2-64 0,-3 0-16 15,-2 1 0-15,-1 4 0 0,-1-1-144 0,-2 4 128 16,-3 3-128-16,1 1 128 0,1 3-128 0,0 3 0 16,-2 0 0-16,2 2 0 0,0-1 0 0,1 1 0 15,2 2 0-15,-2 2 0 0,0 0 0 0,0 2-224 16,0 0 80-16,-1 4 16 16,-4-1-576-16,1 4-128 0,0 0 0 0,0 3-16 15,-1 2-2240-15,2-1-448 0</inkml:trace>
  <inkml:trace contextRef="#ctx0" brushRef="#br1" timeOffset="60039.25">15560 2757 9215 0,'0'0'400'0,"0"0"96"0,0 0-496 0,0 0 0 0,0 0 0 0,0 0 0 16,0 0 912-16,0 0 96 0,0 0 16 0,0 0 0 15,0 0 0-15,0 0 0 0,0 0 0 0,0 0 0 16,0 0 0-16,0 0 0 0,0 0 0 0,0 0 0 15,0 0-832-15,0 0-192 0,0 0 0 0,0 0 0 0,0 0 864 0,0 0 128 16,-3 7 32-16,3-7 0 0,-6 6 0 0,2-2 0 16,-5 1 0-16,4-1 0 0,5-4-832 0,-9 3-192 15,2 0 0-15,-2 0 0 0,4 1 0 0,5-4 0 16,-10 4 0-16,3 0 0 0,-1 1 0 0,1 2 0 16,-3 0 0-16,3 0 0 0,-1 0 864 0,1 1 128 15,-2 0 32-15,3 2 0 0,-4 0-832 0,2 0-192 16,1 0 0-16,1 1 0 0,-4 2 0 0,1-1 0 15,0 0 0-15,2 2 0 0,-1 0 0 0,2 1 0 16,0 1 0-16,0-1 0 0,1 1 0 0,-1-1 0 16,1 0 0-16,-2 2 0 0,2-1 0 0,1 0 0 15,-1-1 0-15,1 2 0 0,0 0 0 0,2 1 0 16,-1-2 0-16,1 2 0 0,-1 1 0 0,1-1 0 0,-1-2 0 16,2 1 0-16,0 3 0 0,0 0 0 0,1-1 0 0,0-1 0 15,-3 0 864-15,3 0 128 0,3-2 32 0,-2-1 0 16,0 1-832-16,0-3-192 0,0-1 0 0,1 1 0 15,1 2 0-15,1-1 0 16,-1-1 0-16,0-1 0 0,0-1 0 0,1 1 0 0,1 2 0 0,0-3 0 16,0 0 0-16,2-2 0 0,1 4 0 0,0-4 0 15,2 1 0-15,0 1 0 0,0-3 0 0,-2 2 0 16,2 0 0-16,0 0 0 0,-2-1 0 0,2-1 0 16,0 0 864-16,1 1 128 0,2 0 32 0,1-1 0 15,-4-1-832-15,2 0-192 0,0 0 0 0,0 1 0 16,-2 0 0-16,0-2 0 0,1-1 0 0,-4-1 0 0,1 2 0 15,0-1 0-15,-1 2 0 0,0-2 0 16,-7-5 0-16,9 5 0 0,-1 2 0 0,-8-7 0 0,0 0 0 0,0 0 0 16,0 0 0-16,0 0 0 0,0 0 0 0,0 0 0 15,0 0 0-15,0 0 0 16,0 0-3232-16,0 0-688 0,0 0-144 0,-6-11-32 0</inkml:trace>
  <inkml:trace contextRef="#ctx0" brushRef="#br1" timeOffset="60925.13">16189 2779 16575 0,'0'0'368'0,"0"0"80"0,0 0 0 0,0 0 16 0,0 0-464 0,0 0 0 15,0 0 0-15,0 0 0 0,0 0 912 0,0 0 96 16,0 0 16-16,0 0 0 0,0 0 0 0,0 0 0 16,0 0 0-16,0 0 0 0,0 0 0 0,10 5 0 15,-10-5 0-15,0 0 0 0,0 0-832 0,0 0-192 16,0 0 0-16,0 0 0 0,0 0 864 0,0 0 128 16,0 0 32-16,0 0 0 0,2 7-832 0,-2-7-192 0,0 0 0 0,0 0 0 15,0 0 0-15,0 0 0 16,0 0 0-16,0 0 0 0,1 5 864 0,1 2 128 0,-2-1 32 0,0-6 0 15,0 0-832-15,0 8-192 0,0 0 0 0,1 0 0 16,0-1 0-16,0 1 0 0,-1 0 0 0,0 2 0 16,0 1 0-16,0 1 0 0,-1 1 0 0,1 2 0 15,0 1 0-15,0 1 0 0,0 2 0 0,-1 2 0 16,1-2 0-16,-1 1 0 0,-2-1 0 0,1 1 0 16,0 1 864-16,-1 1 128 0,0-1 32 0,1 1 0 15,-1 0-832-15,1 1-192 0,-4 0 0 0,3 0 0 16,-1 1 0-16,1 0 0 0,-1 1 0 0,1-2 0 15,0 0 864-15,1-1 128 0,0 1 32 0,1-3 0 16,-1-2-832-16,-2 1-192 0,2-1 0 0,1-2 0 16,0 0 0-16,0 0 0 0,0 1 0 0,0-1 0 0,0 0 0 0,1 1 0 15,-1-1 0-15,1-1 0 0,0-2 0 0,0 1 0 16,0 1 0-16,-2 5 0 0,2-5 864 0,0-4 128 16,0-1 32-16,0-1 0 0,0 2-832 0,0-3-192 15,0-8 0-15,0 8 0 0,0-8 0 0,-1 8 0 16,1 0 0-16,0-8 0 0,0 0 0 0,0 0 0 15,0 0 0-15,0 0 0 0,0 0 0 0,0 0 0 16,0 0 0-16,0 0 0 0,0 0 0 0,0 0 0 16,0 0 0-16,-4-6 0 0,4 6 0 0,-2-8 0 15,0 0 0-15,0 0 0 0,2 8 0 0,-1-10 0 16,0 0 0-16,1 2 0 16,0 0-1600-16,2-1-352 0,1-2-80 0,-1 3-16400 0</inkml:trace>
  <inkml:trace contextRef="#ctx0" brushRef="#br1" timeOffset="61904.17">16921 3446 12895 0,'0'0'272'0,"0"0"64"0,0 0 16 0,0 0 32 0,0 0-384 0,0 0 0 16,7 6 0-16,-7-6 0 0,11-1 1712 0,-11 1 272 15,8 0 48-15,-8 0 16 0,0 0-1648 0,11-1-400 16,-2-2 0-16,0 3 0 0,-9 0 896 0,10 6 112 16,-4-1 16-16,-6-5 0 0,10 6 0 0,-3 1 0 15,2-1 0-15,-4 2 0 0,1 1-832 0,-1 1-192 16,2 1 0-16,0 1 0 0,-2-1 864 0,0 1 128 15,2 0 32-15,-3 3 0 0,2 3-832 0,-1 1-192 0,0-1 0 16,-1 3 0-16,-2 1 0 0,2-1 0 0,-3-2 0 0,-1 1 0 16,0 0 864-16,-5 1 128 15,1-1 32-15,-1 0 0 0,0 1 0 0,-2-1 0 0,1-1 0 0,-4-1 0 16,0 0-832-16,0-2-192 0,-2 0 0 0,0-1 0 16,0 0 864-16,-3 1 128 0,0-1 32 0,0-1 0 15,-2-1-832-15,0-1-192 0,-3 0 0 0,1 0 0 16,3-1 0-16,-3-2 0 0,1-4 0 0,2 0 0 15,-1-1 0-15,4-1 0 0,3 1 0 0,0-4 0 16,-1-4 0-16,2 3 0 0,9 1 0 0,0 0 0 16,-6-9 0-16,3 2 0 0,3 7 0 0,2-8 0 15,3-1-2416-15,1 0-528 0,5-1-96 0,4-1-12720 16</inkml:trace>
  <inkml:trace contextRef="#ctx0" brushRef="#br1" timeOffset="62939.87">17918 3124 16575 0,'0'0'368'0,"0"0"80"0,0 0 0 0,0 0 16 0,0 0-464 0,0 0 0 16,2-8 0-16,-2 8 0 0,0 0 912 0,0 0 96 15,0 0 16-15,0 0 0 0,0 0 0 0,0 0 0 16,-6-2 0-16,6 2 0 0,-9 0-832 0,9 0-192 16,-6 6 0-16,-1 0 0 0,7-6 864 0,-5 10 128 15,-2-1 32-15,3 2 0 0,0 2-832 0,1 4-192 16,-5 1 0-16,3 4 0 0,-1 4 864 0,0 3 128 16,0 5 32-16,0 2 0 0,0-1-832 0,3-2-192 15,-4-1 0-15,5-3 0 0,1 0 0 0,1-4 0 16,1-3 0-16,3-3 0 0,4-2 0 0,1-2 0 15,1-3 0-15,1-2 0 0,1-5 0 0,0 0 0 16,3-2 0-16,1-3 0 0,-1-4 864 0,1-3 128 0,-1-2 32 16,1 1 0-16,1-2-832 0,2-2-192 0,-4-4 0 0,2 2 0 15,-2 0 0-15,0-2 0 0,1-1 0 0,-2-1 0 16,-3-1 864-16,1-1 128 16,-2 1 32-16,2-2 0 0,-2 0-832 0,0 0-192 0,-1 4 0 0,0 2 0 15,-1 1 0-15,-2 1 0 0,0 0 0 0,-1 5 0 16,-5 8 0-16,0 0 0 0,0 0 0 0,0 0 0 31,0 0-768-31,0 0-208 0,8 2-48 0,-8-2 0 0,0 0 832 0,3 10 192 0,1 2 0 0,-3 3 0 16,-1 3 0-16,-1 4 0 0,-3 1 0 0,-1 2 0 15,-1 3 0-15,-3 3 0 0,1 2 0 0,-3 4 0 16,-1 4 0-16,0 0 0 0,1 2 0 0,-2 2 0 16,-2 4 0-16,-1-3 0 0,-1 0 0 0,-2-2 0 0,1-3 0 0,2 2 0 15,0 0 0-15,1-1 0 0,0 2 768 0,0-4 208 16,0-1 48-16,-2-2 0 0,1-2-832 0,0-4-192 15,1-2 0-15,0-4 0 0,-3-3 0 0,2-1 0 16,0-2 0-16,1-4 0 0,-1-4 864 0,3-3 128 16,1-4 32-16,2-2 0 0,-2-3-832 0,1-3-192 15,-1-4 0-15,1-3 0 0,-2-2 0 0,4-5 0 16,2-1 0-16,4-8 0 0,-1-4 0 0,3-1 0 16,2-1 0-16,3 2 0 0,-2 2 0 0,7-2 0 15,4 0 0-15,4 2 0 0,4 2 0 0,-2 3 0 16,5 2 0-16,0 3 0 0,2 2 0 0,-2 2 0 15,3 2 0-15,-1 3 0 0,-4 3 0 0,3 1 0 16,-1 3 0-16,0 2 0 0,0 1 0 0,-1 3 0 0,-2 1 0 16,-1 3 0-16,-2 1 0 0,-1 2 0 0,-2-2 0 15,0 1 0-15,-1-1 0 0,-3 1 0 16,-2-2 0-16,-2 1 0 0,-1-1 0 0,-6-7 0 0,0 0 0 0,0 0 0 31,0 0-2416-31,0 0-528 0,0 0-96 0,10-5-32 0</inkml:trace>
  <inkml:trace contextRef="#ctx0" brushRef="#br1" timeOffset="63389.41">18800 2455 12895 0,'0'0'576'0,"0"0"112"0,0 0-560 0,0 0-128 16,0 0 0-16,0 0 0 0,0 0 848 0,0 0 144 0,0 0 32 16,0 0 0-16,0 0 0 0,2 10 0 15,-2-2 0-15,0 3 0 0,-1 0 0 0,0 4 0 0,-1 1 0 0,0 2 0 16,-2 0 0-16,-1 0 0 0,1-1 0 0,0 1 0 16,0 0 0-16,1 1 0 0,-4-1 0 0,0-3 0 15,0 4-832-15,2 1-192 16,-1 1 0-16,1-3 0 0,-3-1 864 0,2-2 128 0,2-1 32 0,1 0 0 15,-1-3-832-15,2-3-192 0,2-8 0 0,0 0 0 16,-2 10 0-16,2-10 0 0,0 0 0 0,0 0 0 16,0 0 0-16,0 0 0 0,10-5 0 0,-1-4-10336 15,1-1-2112-15</inkml:trace>
  <inkml:trace contextRef="#ctx0" brushRef="#br1" timeOffset="63725.1">19267 2321 20271 0,'0'0'448'0,"0"0"80"0,0 0 32 0,0 10 16 0,-3 1-576 0,-1 1 0 15,-2-1 0-15,-1 3 0 0,-2 5 928 0,1 1 80 16,-7 1 16-16,1 4 0 0,-2 5 816 0,-2 1 160 16,-4-1 48-16,1 4 0 0,-1 5-1648 0,-10 16-400 15,2-6 0-15,4 0 0 0,2 0 896 0,2-1 112 0,3-5 16 0,3-5 0 16,2-3-832-16,1-5-192 0,1 0 0 0,3-6 0 16,2-2 0-16,0-3 0 0,4-3 0 0,-1-1 0 15,2 0 0-15,2-5 0 0,0-3 0 0,0-7 0 31,0 0-1600-31,0 0-352 0,0 0-80 0,7-5-16 0</inkml:trace>
  <inkml:trace contextRef="#ctx0" brushRef="#br1" timeOffset="64250.26">19221 2862 23951 0,'0'0'512'0,"0"0"128"0,0 0 0 0,0 0 64 0,5-2-576 0,0-5-128 16,-3 4 0-16,2 0 0 0,2 0 848 0,2 0 144 15,1 0 32-15,-1 2 0 0,2-1-832 0,-1 1-192 16,2-2 0-16,1 2 0 0,1 0 864 0,-2 1 128 15,0 0 32-15,0 1 0 0,-1 2 0 0,-1-1 0 16,-3-2 0-16,-6 0 0 0,5 7-832 0,-3 0-192 16,-2-3 0-16,-2 5 0 0,-3 0 0 0,0 1 0 15,-1 0 0-15,-1 1 0 0,-1 1 0 0,0-2 0 0,1-1 0 0,-2-1 0 16,2 1 864-16,1 0 128 16,0 0 32-16,3-1 0 0,-2-2-832 0,3 1-192 0,1-2 0 0,1 2 0 15,0-7 0-15,2 6 0 0,3 2 0 0,-2 0 0 16,3 0 0-16,1-1 0 0,-1 1 0 0,3 1 0 15,-3 3 0-15,3 0 0 0,-2-1 0 0,-2 0 0 16,-1 2 0-16,0 0 0 0,-1 1 0 0,-3-2 0 16,-2 0 0-16,-1-1 0 0,-1 2 0 0,-3 0 0 15,-1-1 864-15,-3 0 128 0,-1-1 32 0,-1 0 0 16,-3 1-832-16,-1-2-192 0,-3-2 0 0,-1-1 0 16,-2-3 0-16,0-1 0 0,1 1 0 0,2-3 0 15,-1-3 0-15,3-1 0 0,4 1 0 0,2-1 0 16,-1 2 0-16,3-4 0 0,4-1 0 0,2 0 0 15,1 2-2416-15,3 4-528 0,3-9-96 0,6-3-12720 16</inkml:trace>
  <inkml:trace contextRef="#ctx0" brushRef="#br1" timeOffset="64979.55">19737 2121 16575 0,'0'0'368'0,"0"0"80"0,0 0 0 0,0-6 16 0,0 1-464 0,0 5 0 15,1-7 0-15,2 2 0 0,-2 0 912 0,-1 5 96 16,0 0 16-16,0 0 0 0,8-1-832 0,0 1-192 16,-3 1 0-16,4 2 0 0,-1 1 864 0,0 1 128 15,1 1 32-15,4 4 0 0,2 1-832 0,0 1-192 16,1 0 0-16,-4-1 0 0,1 2 864 0,3 3 128 15,2 2 32-15,1 5 0 0,1 3-832 0,0 2-192 16,1 4 0-16,2 6 0 0,-2 5 0 0,2 1 0 16,-3-3 0-16,-1 1 0 0,-1-1 0 0,-2 1 0 15,-1-1 0-15,-1 5 0 0,-1 0 864 0,0 3 128 16,-4-1 32-16,0-2 0 0,-2-1-832 0,0-1-192 0,0-3 0 16,-4 0 0-16,-2 1 864 0,-1 2 128 0,-2-1 32 0,-2 1 0 15,0 3 0-15,-4-2 0 16,0-3 0-16,-2 2 0 0,-2-4-832 0,-4 1-192 0,-1 0 0 0,-2 0 0 15,-1 0 864-15,-3-2 128 0,0 2 32 0,-2-1 0 16,4-1-832-16,-11 12-192 0,1-9 0 0,2-6 0 16,3-4 864-16,2-2 128 0,-3-3 32 0,5-2 0 15,1 0-832-15,0-3-192 0,1-3 0 0,0-1 0 16,1-2 0-16,0 1 0 0,0-4 0 0,-1-1 0 16,1-2 0-16,3-2 0 0,0-5 0 0,3 2 0 15,1-3 0-15,2-1 0 0,0-2 0 0,10 1 0 16,-8-2 0-16,8 2 0 0,0 0 0 0,0 0 0 15,-4-7-1600-15,4 7-352 0,0 0-80 0,0 0-10384 16,9-9-2096-16</inkml:trace>
  <inkml:trace contextRef="#ctx0" brushRef="#br1" timeOffset="68100.86">17617 4321 2751 0,'0'0'256'0,"0"0"-256"16,-8 0 0-16,1 0 0 0,7 0 384 0,-9 2 48 15,1 1 0-15,8-3 0 0,-8 3-432 0,8-3 0 16,-8 1 0-16,8-1 0 0,-8 2 0 0,8-2 0 16,0 0 0-16,-8 0 0 0,8 0 0 0,0 0 0 15,-9-1 0-15,9 1 0 0,-8-1 288 0,1 1-32 16,7 0 0-16,-10 0 0 0,1 0 656 0,2 0 128 16,7 0 32-16,-9-1 0 0,0 1 16 0,1-2 16 15,8 2 0-15,-8-1 0 0,0 1-16 0,8 0 0 0,-8-3 0 16,8 3 0-16,0 0-128 0,0 0-48 0,-6-2 0 0,6 2 0 15,0 0-16-15,0 0-16 0,5-6 0 0,4 3 0 16,2-1-224-16,3 1-32 0,4 0-16 0,3-1 0 16,1-2-160-16,6 2-48 0,3-1 0 0,4-1 0 15,7 0 96-15,0 1 16 0,4 0 0 0,0 3 0 16,-1 1-144-16,0 0-32 0,2-1 0 0,0 0 0 16,2 1-32-16,3 1-16 0,-1 0 0 0,0 1 0 15,1 0 16-15,-3-1 0 0,-2 0 0 0,2 0 0 16,2-1-96-16,1 0-16 0,-4-2 0 0,2 3 0 15,-1 3-16-15,-2-2-16 0,-3-1 0 0,-2 0 0 16,-1 0 16-16,-4-1 0 0,0-2 0 0,-3 0 0 16,-2 3 48-16,-3 0 16 0,-2 2 0 0,-2-1 0 15,-4 0-32-15,0 2 0 0,-1-1 0 0,-4 0 0 16,-1 2-48-16,0-1-16 0,-5-1 0 0,-2 1 0 0,-8-3-144 0,7 5 160 16,-7-5-160-16,0 0 160 0,0 0-160 0,0 0 128 15,1 7-128-15,-1-7 128 0,0 0-128 0,0 0-144 16,-10 2 144-16,0 1-208 15,-1-3-1344-15,-2-1-272 0,-4-1-48 0,-3 0-12416 16</inkml:trace>
  <inkml:trace contextRef="#ctx0" brushRef="#br1" timeOffset="68838.09">15117 4160 2751 0,'0'0'256'0,"0"0"-256"0,0 0 0 0,0 0 0 16,0 0 1328-16,11-2 208 0,-4 0 64 0,-7 2 0 15,10-1-896-15,-2-1-160 0,1 0-32 0,-9 2-16 16,10-2 16-16,0 0 16 0,1 0 0 0,-3 0 0 16,2 1 112-16,2-2 32 0,-2 0 0 0,2 1 0 15,2 1 128-15,0 1 32 0,0 1 0 0,3-1 0 16,1-2-64-16,2 1 0 0,1 1 0 0,0 0 0 15,3 2-32-15,0 0-16 0,2 2 0 0,2-4 0 16,2-3-32-16,2 3-16 0,0 3 0 0,0-2 0 16,2 1-96-16,2-2 0 0,3 0-16 0,-2 0 0 15,-3 0-16-15,4 0 0 0,4 0 0 0,-2 1 0 16,0 1-224-16,-5 0-32 0,-3-1-16 0,-3-1 0 0,-2-1-144 16,-3 1-128-16,-1 1 192 0,-3-1-192 0,-1 0 160 0,-4-1-160 15,-3-2 128-15,-1 2-128 0,0 1 0 0,-3 2 0 16,-8-2 0-16,0 0-9104 15,0 0-1872-15</inkml:trace>
  <inkml:trace contextRef="#ctx0" brushRef="#br1" timeOffset="71526.55">14474 4565 6447 0,'0'0'576'0,"0"0"-576"0,0 0 0 0,0 0 0 15,8 4 1136-15,-8-4 112 0,0 0 32 0,0 0 0 16,0 0-448-16,10 7-64 0,-1-3-32 0,-9-4 0 16,10 6 32-16,-2-2 16 0,5 0 0 0,-1-1 0 15,-4-1-48-15,5 3-16 0,1-2 0 0,1 0 0 16,1-4-96-16,1 1-32 0,2 1 0 0,2 1 0 16,1 1-112-16,2-2-32 0,0-1 0 0,5 0 0 15,-1-1-96-15,5 1-32 0,5 1 0 0,0-2 0 16,1-4 0-16,2 3-16 0,3 4 0 0,1-1 0 15,-1-2-48-15,2-1 0 0,0-2 0 0,2 0 0 16,4 1-64-16,3 0-32 0,-1-2 0 0,2 4 0 0,0 1 96 0,0 0 0 16,0-3 16-16,1 1 0 0,1-3-112 0,2 2-32 15,2 1 0-15,1-3 0 0,-3 2 64 0,1-2 0 16,-2-3 0-16,2 3 0 0,1 4-32 0,2 1 0 16,2 0 0-16,-2-1 0 0,-4-1 0 0,2 1 0 15,2-1 0-15,0 2 0 0,-2-4-160 0,0 2 0 16,-2 0 0-16,0 1 128 0,-2 0-128 0,1 1 192 15,4 0-192-15,2-1 192 0,2 0-192 0,-2 1 128 16,-4 2-128-16,-1 0 128 0,2-1-128 0,-1-1 160 16,1 0-160-16,3 1 160 0,1-2-160 0,-1 0 0 15,-3 3 144-15,2-1-144 0,0-2 128 0,1 2-128 16,2 3 160-16,-3-3-160 0,-2-1 176 0,1-1-176 0,-2-2 192 0,2 2-192 16,3 0 192-16,3 0-192 0,-3 0 192 0,0 0-192 15,-4-1 160-15,2 1-160 0,1 0 128 0,1-2-128 16,4 3 176-16,-1-2-48 0,-6-1-128 0,0 0 192 15,-1 0-16-15,0 2-16 0,1 0 0 0,2-1 0 16,0 1-32-16,-5-2 0 0,-2-1 0 0,-1 1 0 16,0-1 0-16,1 2-128 0,0-1 192 0,0 0-64 15,-3 0 0-15,-1 0-128 0,-4 1 192 0,-1 0-64 16,-3-1-128-16,1 0 0 0,0 0 0 0,-5 1 128 16,-2 0-128-16,-3 1 0 0,1-2 144 0,-3 2-144 15,-4 0 0-15,-4 1 144 0,-1 2-144 0,-4 1 0 16,-4-3 128-16,-1-3-128 0,-5 2 0 0,-1 0 0 15,-2 1 144-15,-9 0-144 0,0 0 0 0,0 0 144 16,0 0-144-16,0 0 0 0,0 0 0 0,0 0 0 16,0 0 0-16,0 0-256 0,-8 5 48 0,-5-2 0 15,-5-2-2160-15,-3-1-448 0,-13-1-64 16,-8-1-9568-16</inkml:trace>
  <inkml:trace contextRef="#ctx0" brushRef="#br1" timeOffset="77772.36">15621 5674 20271 0,'0'0'448'0,"0"0"80"0,0 0 32 0,0 0 16 0,0 0-576 0,0 0 0 15,0 6 0-15,0-6 0 0,0 0 0 0,0 0 0 0,0 0 0 0,5 4 0 16,3-3 928-16,1-1 80 0,0-5 16 0,1-1 0 15,1-3 0-15,4-3 0 0,0-1 0 0,2-5 0 16,-1-1-832-16,3-5-192 0,1-2 0 0,0 1 0 16,-2 1 0-16,2-1 0 0,1-2 0 0,1-3 0 15,0 2 864-15,0 0 128 0,-2-1 32 0,-1 1 0 16,2-2-832-16,-3 1-192 0,-2 0 0 0,0 1 0 16,-2-3 0-16,-1 4 0 0,-4 2 0 0,1-1 0 15,-1 0 0-15,-2 1 0 0,0 1 0 0,0 4 0 16,-3 0 0-16,0 1 0 0,-1 1 0 0,0 3 0 15,-3 1 0-15,0 2 0 0,-2 1 0 0,1 2 0 16,-2 1 0-16,0 2 0 0,-1 0 0 0,-1 3 0 16,0 3 0-16,-2 1 0 0,-2 1 0 0,2 2 0 0,-3 3 0 0,0 1 0 15,0 2 0-15,-3 3 0 0,1 3 0 0,-1 5 0 16,-1 1 0-16,2 6 0 0,-1 4 0 0,-1 4 0 16,-1 4 0-16,0 1 0 0,0 0 0 0,0 3 0 15,3 0 0-15,1-2 0 0,0-5 0 0,2-2 0 16,2-2 0-16,0-1 0 0,3-2 0 0,2-2 0 15,3-4 0-15,2-2 0 0,2-2 0 0,0-2 0 16,-1-3 0-16,5-4 0 0,1-4 0 0,4-1 0 16,2-2 0-16,2-4 0 15,5-3-768-15,1-4-208 0,1-3-48 0,1-2-11872 0</inkml:trace>
  <inkml:trace contextRef="#ctx0" brushRef="#br1" timeOffset="78208.19">16339 5350 23951 0,'-9'3'512'0,"1"-1"128"0,2 0 0 0,0 2 64 0,3 0-576 0,-1 1-128 0,0 2 0 0,3-2 0 15,1-5 0-15,3 7 0 0,3-3 0 0,2 1 0 16,2-1 848-16,2-1 144 0,-1-1 32 0,4-2 0 16,5 0-832-16,-3-3-192 0,2 0 0 0,1-1 0 0,1-1 0 15,-2-2 0-15,0-1 0 0,0-1 0 0,1-2 864 0,-3 0 128 16,1 0 32-16,-1 0 0 0,-3 0-832 0,-1 1-192 16,-1-1 0-16,-1 1 0 0,-2-1 0 0,-2 1 0 15,0 3 0-15,-2-1 0 0,-4-2 0 0,-1 2 0 16,-2 1 0-16,-1 1 0 0,-4 3 0 0,-1 2 0 15,-2 1 0-15,-1 3 0 0,0 1 0 0,-3 4 0 16,-1 1 0-16,1 3 0 0,0-2 864 0,-2 2 128 16,1 1 32-16,1 5 0 15,1-2-1648-15,0 4-320 0,4 3-64 0,0-2-16 0,2-3 1648 0,5-2 320 16,1 0 64-16,3-1 16 16,2 0-1648-16,5 0-320 0,0-2-64 0,4-2-16 0,2-3 832 0,1-2 192 15,3-1 0-15,3-4 0 16,1-6-2496-16,3-1-464 0,28-12-96 0,-11-1-16 0</inkml:trace>
  <inkml:trace contextRef="#ctx0" brushRef="#br1" timeOffset="78579.86">17128 5243 23951 0,'2'8'512'0,"-6"2"128"0,-4-1 0 0,-2 5 64 0,-2 2-576 0,1 0-128 0,0 4 0 0,1-1 0 16,-2-3 848-16,1 0 144 0,1-3 32 0,1-1 0 15,1 2-832-15,3-3-192 0,0 0 0 0,4-4 0 16,1-7 0-16,0 0 0 0,1-6 0 0,3-1 0 16,1-2 864-16,2-2 128 0,0 1 32 0,3-3 0 0,1-3-832 0,-1 0-192 15,2-2 0-15,3 0 0 0,0-2 0 0,0-1 0 16,1 0 0-16,1 1 0 0,3 2 0 0,0 0 0 15,-3 3 0-15,-2 1 0 0,1 3 0 0,2 4 0 16,0 1 0-16,-2 6 0 0,-2 2 0 0,0 6 0 16,-2 3 0-16,-2 3 0 0,-3 2 0 0,0 0 0 15,-2 3 0-15,-2 2 0 0,-3 2 0 0,-1 2 0 16,-4 1 0-16,1 0 0 0,-2-1 0 0,1-3 0 16,-1-2 0-16,2-1 0 0,2-1 0 0,-2-1 0 15,4-3 0-15,4-2 0 16,-1-2-768-16,2-4-208 0,3-4-48 0,0-4-11872 0</inkml:trace>
  <inkml:trace contextRef="#ctx0" brushRef="#br1" timeOffset="79047.11">18009 5275 20271 0,'2'-11'448'0,"-2"11"80"0,5-5 32 0,2 1 16 0,-7 4-576 0,4-5 0 0,1 1 0 0,-5 4 0 16,3-4 928-16,1-2 80 0,-2-1 16 0,-2 2 0 15,0 5-832-15,-5-6-192 0,1 0 0 0,-3 1 0 16,-1 1 864-16,0 2 128 0,-2 2 32 0,-1 0 0 0,-4-1 0 0,0 2 0 16,-3 2 0-16,0 3 0 0,-2 2-832 0,1 3-192 15,-2 2 0-15,0 1 0 0,2-1 0 0,-2 2 0 16,2 1 0-16,4-1 0 0,1 1 864 0,2 0 128 15,1 0 32-15,5-2 0 16,4-2-1648-16,2-1-320 0,1 0-64 0,5-3-16 0,3-3 832 0,4-3 192 16,0-2 0-16,4-2 0 0,3-1 0 0,1-2 0 15,-2 0 0-15,2-4 0 0,0-3 0 0,-3 0 0 16,-2 0 0-16,0 1 0 0,-2 2 0 0,-1 0 0 16,-2 4 0-16,-1 1 0 0,-2 1 0 0,-2 3 0 15,-6 0 0-15,6 7 0 0,-3 3 768 0,-2 3 208 16,-2 2 48-16,-2 3 0 0,-3 3-832 0,-1 3-192 15,-3 5 0-15,-2 2 0 0,-3 0 0 0,-1 0 0 16,-2 0 0-16,-3 0 0 0,-3 1 864 0,-2-3 128 0,-3 0 32 16,3-2 0-16,-3-1-832 0,3-3-192 15,-1-2 0-15,2 1 0 0,-2 0 0 0,2-3 0 0,2-3 0 0,5-4 0 32,-1-3-2416-32,4-4-528 0,-16 1-96 0,10-11-11088 0</inkml:trace>
  <inkml:trace contextRef="#ctx0" brushRef="#br1" timeOffset="79645.49">18758 4805 20271 0,'0'0'448'0,"0"0"80"0,-2-8 32 0,-1 3 16 0,3 5-576 0,0 0 0 0,-3-1 0 0,-4 1 0 16,2 2 928-16,-2 2 80 0,-1 4 16 0,-3 1 0 16,-2 4 0-16,1 3 0 0,-2 3 0 0,-1 2 0 15,0 5-832-15,1 2-192 0,2-1 0 0,0 6 0 0,-1 5 0 0,3 1 0 16,-1 2 0-16,4 0 0 0,-2-5 864 0,5-2 128 15,0-4 32-15,4-2 0 0,2 1-832 0,0-3-192 16,2-2 0-16,2-6 0 16,0-5-768-16,1-2-208 0,1-2-48 0,1-2 0 0,0-2 832 0,4-5 192 15,-4-4 0-15,2-3 0 0</inkml:trace>
  <inkml:trace contextRef="#ctx0" brushRef="#br1" timeOffset="80131.24">18399 5136 23951 0,'0'0'512'0,"0"0"128"0,8 7 0 0,1-3 64 0,2-1-576 0,2-1-128 0,2 0 0 0,5-2 0 16,4-2 0-16,4-2 0 0,1-3 0 0,6-1 0 16,4-4 0-16,3-2 0 0,-1-1 0 0,0-3 0 15,1 0 848-15,-1-3 144 0,-1 2 32 0,-2-2 0 16,-1-1-832-16,0-1-192 0,-1 0 0 0,-1 2 0 15,-3 0 0-15,-1 0 0 0,0 0 0 0,-5 0 0 16,-1-1 0-16,0 2 0 0,-7-4 0 0,1 2 0 16,-2-3 0-16,-2 1 0 0,-2-1 0 0,-1 5 0 15,-3 3 0-15,0 5 0 0,-3 2 0 0,1 4 0 16,-7 6 0-16,0 0 0 0,0 0 0 0,-2 11 0 16,-5 5 864-16,1 6 128 0,-2 4 32 0,-1 2 0 15,-4 4-832-15,0 2-192 0,-2 0 0 0,-2 4 0 0,-2 0 0 0,-4 4 0 16,0 2 0-16,-2 0 0 0,3 1 0 0,-3-3 0 15,3-3 0-15,2-3 0 0,1-6 864 0,2-3 128 16,3-4 32-16,2-4 0 0,4-4-832 0,3-2-192 16,1-2 0-16,6-3 0 0,-2-8 864 0,8-2 128 15,3-3 32-15,3 0 0 0,4-5 0 0,1-1 0 16,3-2 0-16,3-2 0 0,1 0-832 0,-3 0-192 16,2 1 0-16,-3 3 0 0,-1 4 0 0,0 2 0 15,-1 4 0-15,-1 2 0 0,1 3 0 0,-3 2 0 16,-1 4 0-16,0 2 0 0,-2 4 0 0,-1 1 0 15,-4 1 0-15,1 1 0 0,0 0 0 0,-3 1 0 16,0 1 0-16,1-1 0 16,2 3-2416-16,-1 0-528 0,1-1-96 0,1-3-32 0</inkml:trace>
  <inkml:trace contextRef="#ctx0" brushRef="#br1" timeOffset="88733.91">12088 12717 11167 0,'0'0'496'0,"0"0"96"0,0 0-464 0,0 0-128 0,0 0 0 0,0 0 0 15,0 0 816-15,0 0 144 0,0 0 16 0,0 0 16 0,0 0-160 16,0 0-16-16,0 0-16 0,9-6 0 16,-2-2-32-16,4-2 0 0,-1 0 0 0,3 1 0 0,-1 3-192 0,1-3-32 15,2-3-16-15,-3 2 0 0,-5 1-272 0,4 1-48 16,4 1-16-16,-3-1 0 0,0-1-16 0,0 2-16 16,-1 0 0-16,2 1 0 0,-3 1-32 0,-1-3 0 15,-5 2 0-15,-4 6 0 0,9-4 0 0,-9 4 0 16,0 0 0-16,0 0 0 0,0 0 128 0,0 0 0 15,0 0 16-15,0 0 0 0,0 0 112 0,0 0 0 16,-13 8 16-16,2-1 0 0,0-3-128 0,0 2-16 16,-5 2-16-16,2 0 0 0,1 2-16 0,1-1 0 15,1-3 0-15,1 1 0 0,2-2 32 0,-1 3 0 16,0-1 0-16,2-2 0 0,7-5-64 0,-9 5 0 16,4-1 0-16,5-4 0 0,0 0-64 0,0 0-128 0,0 0 176 0,0 0-176 15,0 0 160-15,0 0-160 0,0 0 128 0,10-4-128 16,1-1 272-16,0 1-16 0,-3 1-16 0,3-3 0 15,3-3-80-15,0-1-16 0,1 0 0 0,1 1 0 16,-2 0-16-16,0-2 0 0,2-4 0 0,-4 3 0 16,2 2-128-16,-1 2 160 0,-1 0-160 0,-1 2 160 15,-2 0-160-15,0 3 192 0,-1 1-192 0,-8 2 192 16,6-4-192-16,-6 4 0 0,0 0 0 0,0 0 128 16,0 0-128-16,0 0 0 0,0 0 144 0,0 0-144 15,0 0 0-15,-6 10 0 0,-2 0 0 0,-1 1-192 16,0 0-608-1,-2 0-128-15,1 1-32 0,1-3 0 0,0-3-2288 0,2-1-464 0,-5 6-80 16,12-11-32-16</inkml:trace>
  <inkml:trace contextRef="#ctx0" brushRef="#br1" timeOffset="89151.86">12200 12461 2751 0,'-10'-3'128'0,"1"0"16"0,0 2-144 0,1 1 0 16,8 0 0-16,-7 0 0 0,0-1 3824 0,7 1 720 15,0 0 160-15,0 0 32 0,0 0-3072 0,0 0-624 0,0 0-112 0,6-5-32 16,1 1-176-16,2 1-32 0,0-1-16 15,4-1 0-15,5-1-32 0,3 0-16 0,2 1 0 0,2-2 0 16,0-3-192-16,2 1-48 0,1 1 0 0,-2-1 0 16,-2-1 16-16,2 0 0 0,-4-1 0 0,0 2 0 15,-1 3 32-15,-1 1 0 0,-1 1 0 0,-2 2 0 16,-1 1-112-16,-2 2-32 0,-2 1 0 0,-2 2 0 16,-1 3 32-16,-3 2 16 0,-5 2 0 0,-1 3 0 15,-1 4 176-15,-3 0 16 0,-1 3 16 0,-1 2 0 16,-2 4-32-16,-1 0-16 0,-5-3 0 0,0-1 0 15,2 1-64-15,0-4-16 0,-2 0 0 0,3 1 0 16,0 1-112-16,0-2-32 0,-1-4 0 0,1 2 0 16,-1 0-128-16,1-4-16 0,2-4-128 0,1-1 192 15,2-3-896-15,6-6-176 0,-1 9-32 0,1-9-16368 16</inkml:trace>
  <inkml:trace contextRef="#ctx0" brushRef="#br1" timeOffset="91210.69">12084 8175 8287 0,'-8'13'736'0,"1"4"-592"15,-3 2-144-15,0 0 0 0,0 0 1232 0,1 1 224 16,0 1 32-16,1-2 16 0,0-2-832 0,-1 2-160 15,2-2-48-15,0 0 0 0,0-3 368 0,2-1 80 16,-2 0 16-16,3-2 0 0,-1 0 80 0,2-2 16 16,3-9 0-16,-4 8 0 0,4-8-16 0,0 0 0 15,0 0 0-15,0 0 0 0,0 0-272 0,-5-10-48 16,1-2-16-16,2-4 0 0,0-6-224 0,2-5-64 16,2-4 0-16,0-5 0 0,2-6 112 0,-1-4 16 15,3-6 0-15,2-4 0 0,-3-1-64 0,4-2 0 16,-1-4 0-16,3-5 0 0,2-6-16 0,-1-1-16 15,2-1 0-15,3-3 0 0,3-4-16 0,0-4 0 16,6-5 0-16,-1-1 0 0,3-4-80 0,3-1 0 0,4-2-16 0,2 1 0 16,1 1-112-16,1-1-32 0,-4-2 0 0,1 2 0 15,2 1-32-15,1-2-128 0,3-1 192 0,1 1-64 16,2 1-128-16,-1 0 128 0,-3 0-128 0,1 0 128 16,1 2-128-16,-6 2 160 0,2 2-160 0,-5-3 160 15,0-3-32-15,1 5-128 0,1 2 192 0,-4 1-64 16,-5 0 0-16,0 0-128 0,3 6 192 0,-1 1-64 15,0 5 0-15,0-1-128 0,-5-3 192 0,1 5-64 16,2 2-128-16,-5 3 192 0,-2 3-192 0,1-4 192 16,0 0-192-16,0 2 0 0,0 3 0 0,0 2 128 15,0 1-128-15,-1-1 0 0,-3 2 144 0,0 3-144 0,-1 5 0 16,2 3 128-16,1 0-128 0,1 3 0 16,-3 2 0-16,-1-1 0 0,-1 1 0 0,0 1 128 0,1 2-128 0,-2 2 0 15,1 3 0-15,-4 1 128 0,0 4-128 0,0-1 0 16,-1 4 0-16,0-1 128 15,0 2-128-15,-2 1 0 0,-1-1 0 0,1 1 0 0,0 1 0 0,-4 2 0 16,2-2 0-16,-1 3 0 0,-2 1 0 0,2 3 0 16,-3 2 0-16,-1 3 0 0,1 1 0 0,-1 6 0 15,-1 0 0-15,0 1 128 0,-1 1-128 0,-1 0 0 16,1 1 0-16,0-1 0 0,1 9 0 0,0 0-128 16,0 0 128-16,0 0-128 0,0 0 128 0,0 0-208 15,0 0 80-15,0 0 128 0,0 0-224 0,-9 6 80 16,0 2 16-16,3 5 0 0,-3 5 0 0,2 3 0 15,-1 4 0-15,1 4 0 0,-1 3 0 0,-1 3 0 16,-5 4 0-16,1 4 0 0,-1 1 128 0,-2 4 0 0,-2 1-144 16,0 5 144-16,-3 5 0 0,-1 4-176 0,-5 4 176 0,3 4-128 15,2 2 128-15,0 4 0 0,-4 1-144 0,0 6 144 16,-1 5 0-16,-2 1 0 0,1-1 0 0,-2 4 0 16,0-1 0-16,-3 1 0 0,-2-2 0 0,-3 2 0 15,-5 4 0-15,3-1 0 0,3 0 0 0,0 4 0 16,0 3 0-16,-1 0 0 0,0 0 0 0,0 3 0 15,-2 1 0-15,-4 3 0 0,-1 2 0 0,0 1 0 16,2 0 0-16,-1-1 0 0,0-1 0 0,0 0 0 16,4 0 0-16,2-2 0 0,0-4 0 0,-1-3 0 15,-4-1 0-15,1-1 0 0,0 2 0 0,0-2 0 16,1-4 0-16,1 1 0 0,0-1 128 0,3-1-128 16,0-1 0-16,1 0 0 0,-2 0 0 0,1-2 0 0,0-3 128 0,-3 1-128 15,3 1 128-15,-2-4-128 0,4-3 160 0,2-4-160 16,1-2 192-16,0-1-192 0,3-1 192 0,3-1-64 15,2-4 0-15,1-3-128 0,-1-3 160 0,0-2-160 16,0-4 128-16,2-1-128 0,1-3 0 0,-1-1 0 16,1-4 128-16,3-1-128 0,-3-5 0 0,3-2 0 15,2-2 0-15,4-6 128 0,4-1-128 0,0-5 0 16,-1-3 0-16,2-1 0 0,2-3 0 0,2-2 0 16,-1-6 0-16,1-5-176 15,3-8-384-15,0 0-80 0,0 0 0 0,10-3-16 16,-2-8-1392-16,2-5-288 0,3-9-48 0,1-7-7328 15,1-8-1456-15</inkml:trace>
  <inkml:trace contextRef="#ctx0" brushRef="#br1" timeOffset="91867.21">12527 3175 30351 0,'-21'8'1344'0,"9"-2"272"0,0 1-1296 0,2 0-320 15,3 2 0-15,7-9 0 0,0 0 0 0,0 0 0 16,0 0 0-16,0 0 0 0,13-1 0 0,4-6 0 15,5-6 0-15,9-6 128 0,4-6 192 0,8-6 32 16,7-5 16-16,3-5 0 0,4 0-128 0,1-9-32 16,2-6 0-16,2 0 0 0,3 2-64 0,1 3-16 15,3-1 0-15,-5-1 0 0,-2-2 16 0,-2-4 0 0,1 0 0 0,-3 0 0 16,3 1 0-16,-5 7 0 0,-3 2 0 0,-6 3 0 16,-4 0 112-16,-4 3 0 0,-2 1 16 0,-4 0 0 15,-4 0 240-15,0 5 32 0,-2 8 16 0,0 3 0 16,-3 6-128-16,0 7-32 0,-5 3 0 0,0 2 0 15,-2 0-176-15,0 5-32 0,-1 1-16 0,-1 6 0 16,-2 2-176-16,-1 5 128 0,1 5-128 0,-2 7 128 16,2 11-128-16,-2 8 0 0,-1 5 144 0,-2 7-144 15,2 3 192-15,-3 11-48 0,0 10 0 0,-1 8 0 16,-1 7 48-16,1 0 0 0,-3 0 0 0,-1 4 0 16,-1 4-192-16,-1-5 160 0,0-3-160 0,-2-3 160 15,-2 2-160-15,-1-3 160 0,-1-4-160 0,-1 0 160 0,-3 0-160 0,-1 1 160 16,-1 5-160-16,0-2 160 15,-4-2-160-15,1 3 0 0,0 3 0 0,-1 1 0 16,2-3-1984-16,1 3-496 0</inkml:trace>
  <inkml:trace contextRef="#ctx0" brushRef="#br1" timeOffset="129769.84">8694 4938 25791 0,'-15'-4'2304'0,"-1"0"-1856"0,-4 3-448 0,4 2 0 16,0 3 128-16,-2 0-128 0,-6 0 0 0,-3 2 0 15,-2 0 0-15,-1 1 0 0,-3 1 0 0,-5 1 0 16,-3 2 0-16,-4 0 0 0,-3-2 0 0,-7 1 0 16,-3 4 0-16,-1-1 0 0,-1 1-128 0,-2-1 128 15,-7-1 0-15,0 2 0 0,-3-2 0 0,-2 2 0 16,-3 0 0-16,-1-1 0 0,0 1 0 0,-3 0 0 15,-6 1 304-15,1 1 16 0,1-2 0 0,-3 0 0 16,-5-2 48-16,-4 2 16 0,0 0 0 0,-2 1 0 16,-4 2-96-16,-2 3-16 0,-2-2 0 0,-1 2 0 0,-1 0-128 15,-2 1-16-15,-5 1-128 0,1-1 192 0,-1 1-192 0,0 4 176 16,-1 6-176-16,-3-6 160 0,0-4-160 0,0 3 0 16,1 2 0-16,-4-3 0 0,-2-2 0 0,4-1 0 15,6 3 0-15,-1-2 0 0,-3-2 128 0,4-1-128 16,5 0 0-16,-4 3 128 0,0 2-128 0,2 2 0 15,-3 0 0-15,1-3 128 0,2-6-128 0,3 4 0 16,1 6 0-16,0-5 0 0,2-5 128 0,3 0-128 16,4-1 0-16,5 1 128 0,2-1-128 0,1 1 128 15,0-2-128-15,7 0 128 0,4 1 32 0,6-4 0 16,2-2 0-16,2 1 0 0,0 0-32 0,5 0-128 16,3-1 192-16,6-1-64 0,4-2-128 0,4 0 0 15,3-1 144-15,2 1-144 0,3 0 128 0,2-2-128 16,4-2 128-16,1 3-128 0,3 4 0 0,4 0 144 15,6-1-144-15,0 0 0 0,3 2 0 0,0 3 0 0,3-1 0 0,1 1 0 16,2 0 0-16,2 4 0 0,2 3 0 0,0 2 0 16,2 2 0-16,2 3 0 0,2 0 0 0,0 2 0 15,-1 1 0-15,2 3 0 0,0 2 0 0,2 7 0 16,-2 7 0-16,2 4 0 0,-1 2 0 0,-1 5 0 16,-1-1 0-16,0 4 0 0,0 4 0 0,-3 5 0 15,2 4 0-15,1-2 0 0,-1 0 0 0,0 2 0 16,-2 1 0-16,-2 2 0 0,0 3 0 0,2-5 0 15,-4-6 0-15,3 3 128 0,-4 4-128 0,2-1 0 16,-3-4 144-16,1-3-144 0,-2-6 0 0,1 1 144 16,0-2-144-16,-1-1 128 0,2 0-128 0,1-4 128 15,-2 2 0-15,4-6-128 0,-2-3 192 0,1-3-64 16,1 3-128-16,0-6 128 0,3-3-128 0,-2-1 128 16,2 2-128-16,1-4 0 0,-1-2 0 0,2-6 0 0,2-5 0 0,0 1 128 15,-1-2-128-15,2-2 0 0,3-4 0 0,-1-2 0 16,-2-1 128-16,3-1-128 0,0-4 0 0,3-1 0 15,-1-1 144-15,3-3-144 0,1-1 128 0,0-2-128 16,5 1 128-16,1-3-128 0,0-5 144 0,2-3-144 16,3-2 192-16,3 0-192 0,2-1 176 0,4 1-176 15,5-2 160-15,5 1-160 0,2 0 0 0,5 0 0 16,1 1 0-16,1-2 0 0,1 0 0 0,2 0 0 16,-1 0 0-16,6 1 0 0,7-1 0 0,0 1 0 15,3 2 0-15,-3-2 0 0,0-5 0 0,6 2 0 16,3-1 0-16,4 0 0 0,4-3 0 0,0 1 0 15,1-3 0-15,7 3 0 0,1 2 144 0,-1 1-144 16,-2-1 128-16,6-1-128 0,3-1 0 0,1-2 128 0,1 3-128 16,-3-4 0-16,-1-3 0 0,4 4 0 0,4 0 0 0,0 2 0 15,-5-3 128-15,6 1-128 0,2-1 128 0,-2 3-128 16,-3-3 128-16,4 2-128 0,-1-2 128 0,1 3-128 16,-3-2 144-16,0 1-144 0,4-2 160 0,-3 2-160 15,-4-1 176-15,1-3-176 0,1 0 192 0,2 2-192 16,0-1 176-16,-4 0-176 0,1-2 160 0,0 3-160 15,0 3 192-15,-2 0-48 0,-3-1-16 0,0-1 0 16,1 1-128-16,-1 1 192 0,-6 1-192 0,2 1 192 16,3 0-192-16,-1 0 160 0,0 1-160 0,-3-2 160 15,-4 1-160-15,1 1 160 0,1 1-160 0,-4 1 160 16,-2 1-160-16,-2-1 0 0,-5 2 144 0,4 0-144 16,1-1 0-16,-3 0 128 0,-4 2-128 0,-3 0 0 0,-1 0 0 15,-2 1 144-15,-2 2-144 0,1 2 0 0,0 0 128 0,-3 1-128 16,-7 0 0-16,-1 0 0 0,-2-2 128 0,-3 3-128 15,-5-2 0-15,1 1 0 0,-3 1 144 0,-1 0-144 16,-4 1 0-16,0 1 144 0,-6-1-144 0,-6 1 128 16,-2-1-128-16,-2 1 128 0,-2 2-128 0,-2-2 0 15,-2-2 144-15,-2 0-144 0,0-1 128 0,-7 0-128 16,-7 1 160-16,0 0-160 0,9-3 192 0,-9 3-64 16,6-4-128-16,-6 4 192 0,2-9 16 0,-2 0 0 15,-2-1 0-15,-2-2 0 0,1-5-16 0,-5-2-16 16,1-3 0-16,-3-1 0 0,1-3-48 0,-1-5-128 15,-2-4 192-15,1-3-64 0,-1-4-128 0,-1-5 160 16,-3-6-160-16,1-8 160 0,0-2-160 0,0-5 128 0,-1 0-128 0,0-3 128 16,0-3-128-16,-1-4 0 0,-3-5 0 0,5 2 128 15,0 0 64-15,-2-4 0 0,-2-3 0 0,4 0 0 16,4 2 96-16,1 1 32 0,-3 1 0 0,1 0 0 16,0-6-144-16,2 5-32 0,-3 3 0 0,3 1 0 15,1 0-144-15,-2 3 160 0,1-5-160 0,2 8 160 16,1 3-160-16,1 4 0 0,2 0 144 0,-3 3-144 15,2 0 0-15,-1 7 0 0,1 3 0 0,0 3 0 16,2 1 0-16,-2 7 0 0,2 4-128 0,0 3 128 31,0 3-432-31,-3 4 0 0,-1 3 0 0,1 4 0 0,-3 1-2048 0,0 5-400 16,-1 5-96-16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30:35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14250 1940 25791 0,'-20'-7'2304'0,"8"2"-1856"15,-1 1-448-15,2 0 0 0,3-2 0 0,-2 2 0 0,1 0 0 0,2 3 0 16,7 1-128-16,0 0 128 0,0 0 0 0,0 0 0 16,0 0-144-16,0 0 144 0,0 0 0 0,0 0-144 15,0 0 144-15,0 0 0 0,9 5 0 0,0 1 0 16,2 2 256-16,3-1 0 0,-2-2-16 0,3-1 0 15,3 1 128-15,-1-2 16 0,4 0 16 0,2-1 0 16,-1-4-112-16,6 2-32 0,2-1 0 0,0 2 0 16,2 2 0-16,2-1-16 0,3 0 0 0,1 2 0 15,1 2 32-15,-1-1 16 0,0-3 0 0,0 1 0 16,-2 0-32-16,5-1 0 0,0-3 0 0,3 1 0 16,1 1-96-16,1 3-32 0,0 2 0 0,0 0 0 15,0-3-128-15,-2 0 0 0,0-2 144 0,-2-1-144 16,4 0 0-16,1 3 0 0,0 0 0 0,0 0 128 0,3-1-128 15,-4 1 144-15,-3 0-144 0,-2 0 160 0,-2 1-32 0,-1-3-128 16,2-2 192-16,-1 1-64 0,1 0 64 0,-3 3 16 16,3 0 0-16,-2 0 0 0,1 0-16 0,-5-1 0 15,-1 0 0-15,-1 1 0 0,-3 1-192 0,1-1 128 16,-3-1-128-16,-1-2 0 0,-2 1 176 0,0-1-176 16,0 0 192-16,-2 0-192 0,-2 0 176 0,-1 0-176 15,0 0 160-15,-1 2-160 0,-1 2 192 0,-2-4-48 16,-2 0-16-16,-1 2 0 0,-1 0 48 0,-1 1 0 15,-1 2 0-15,-9-5 0 0,0 0-16 0,0 0 0 16,0 0 0-16,0 0 0 0,0 0 112 0,0 0 32 16,0 0 0-16,0 0 0 0,0 0 16 0,-8 0 0 15,-1-1 0-15,-5 1 0 0,-1-1-160 0,-3 1-32 16,0 1 0-16,-5 0 0 0,1-1-128 0,-6 1 160 0,-1 1-160 16,0 0 160-16,-1-2-160 0,-3-2 0 0,-3 1 144 0,-5-1-144 15,-4 1 0-15,-5 0 0 0,-2 0 0 0,-4 1 128 16,-1 0-128-16,1 0 0 0,0-2 0 0,-3 1 0 15,-4-5 0-15,-3 5 128 0,-1 0-128 0,0-1 0 16,4 1 0-16,1 0 0 0,-2-1 0 0,-3 1 0 16,-3 0 0-16,2 2 0 0,3 2 0 0,0-1 128 15,6 0-128-15,-5-4 0 0,0 0 0 0,3 2 0 16,0 2 0-16,5 2 0 0,4-1 0 0,8-1 128 16,3-2-128-16,7 0 0 0,3 0 0 0,3 0 0 15,7 0 0-15,3 0 0 0,3 0 0 0,5 0 0 16,10 0 0-16,0 0 0 0,0 0 0 0,0 0 0 0,0 0 0 15,14-5 0-15,1 1 0 0,3 1 0 0,3 1 0 0,5-1 0 16,4-1 0-16,6 0-128 0,5-2 128 0,4 0 0 16,5-1 0-16,6 4 0 0,2 2 0 15,1 0 0-15,2-3 0 0,6 0-128 0,4-1 128 0,5 3 0 16,2 7 0-16,0-2 0 0,-1-4 0 0,4 1 0 16,4 2 0-16,-1 4 0 0,2 1 0 0,-6 0 0 15,-2-3 0-15,2 1 0 0,3 0 0 0,-5 5 0 16,-5 1 0-16,-3-2-128 0,-6-5 128 0,1 1 0 15,0-2 0-15,-3 2 0 0,-1 0 0 0,-6 3 0 16,-7 1 0-16,-4-4 0 0,-6-4 0 0,-3 0 0 16,-3 0 0-16,-3-1 0 0,-2 4 0 0,-4-2 0 15,-7-1 0-15,-3 0 128 0,-1-2-128 0,-12 1 128 16,0 0-128-16,0 0 128 0,0 0 128 0,-8-2 16 0,-3 0 16 16,-3-1 0-16,-7 3-32 0,-5 0 0 0,-2 0 0 0,-5-2 0 15,-5-2-256-15,-7-2 0 0,-7 1 0 0,-7 1 0 16,-7 2 128-16,0 1-128 0,-1 0 0 0,-4-2 0 15,-7-5 0-15,-5 1 0 0,-7 3 0 0,0 0 0 16,-1-1 128-16,-5 0-128 0,-8-1 0 0,5 2 0 16,4 1 128-16,-2-2-128 0,-3 0 0 0,4 1 0 15,4 2 160-15,2-1-160 0,1-3 128 0,5 3-128 16,0 1 144-16,6 3-144 0,5 3 160 0,10-1-160 16,3-5 128-16,5 1-128 0,5-2 0 0,6 2 0 15,6 2 0-15,6 2 128 0,4 3-128 0,7-2 0 16,4 0 0-16,7-2 0 0,2-2 0 0,8 0 0 15,0 0 0-15,9 1 0 0,7-2 0 0,6 1 0 0,5 1-128 16,9 0 128-16,4-2-192 0,6-1 192 0,4-2-160 16,8-1 160-16,8-4-128 0,8 1 128 0,5 3 0 0,0 2 0 15,-3-1 0-15,5-2-128 0,3-2 128 0,2 4 0 16,3 4 0-16,0-2 0 0,-3-2 0 0,3 2 0 16,5 1 0-16,-4 2 0 0,-4 3 0 0,-1-2 0 15,2-2 0-15,-3 3 0 0,0 0 0 0,-6 1 0 16,-7 2 0-16,-3-2 0 0,-2-4 0 0,-1 0 0 15,-1 1 0-15,-5 5 0 0,-5 3 0 0,-7-1 0 16,-7-1 0-16,-5 0 0 0,-5-2 0 0,-5-3 0 16,-3 3 0-16,-4-3 0 0,-6 0 0 0,-2 0 0 15,-10-2 0-15,0 0 0 0,0 0 0 0,0 0 128 16,0 0-128-16,0 0 128 0,-11-1 32 0,-3 0 16 16,-4 1 0-16,-3-2 0 0,-4-1-176 0,-6-2 0 0,-5 0 144 0,-8-1-144 15,-7 1 0-15,-6 1 0 0,0 3 0 0,-4-1 0 16,-1-2 0-16,-9-3 0 0,-6-1 0 0,-4 3 0 15,1 2 0-15,0-2 0 0,2-1 0 0,-2-1 0 16,-3 2 0-16,1 0 0 0,4 3 0 0,3 0 0 16,4 0 0-16,-3-2 0 0,0-1 0 0,5 4 128 15,0 2-128-15,7 2 0 0,7-2 0 0,1-1 0 16,3-1 0-16,5-2 0 0,0 1 0 0,10-1 0 16,5 1 0-16,7 3 0 0,6 3 0 0,7-2 0 15,11-2 0-15,0 0 0 0,0 0 0 0,22 3 0 16,8-1-272-16,8 3-32 0,10-2 0 0,7-3 0 15,3-4 16-15,13 0 0 0,11 2 0 0,6 2 0 16,3 2 144-16,7 0 144 0,7-3-208 0,3 4 80 16,4 0 128-16,3-1 0 0,1-2 0 0,0 4-128 15,-3 2 128-15,1-1-128 0,0 0 128 0,-5-1-128 0,-8 3-64 0,-4-2 0 16,-8-1 0-16,-3 1 0 16,-2 1-272-16,-10 1-64 0,-9 2-16 0,-6 0 0 15,-6-2-1760-15,-5-2-368 0</inkml:trace>
  <inkml:trace contextRef="#ctx0" brushRef="#br0" timeOffset="2016.45">2640 3309 12431 0,'-13'1'544'0,"13"-1"128"0,0 0-544 0,-6 0-128 0,-4-1 0 0,2 1 0 16,8 0 944-16,0 0 144 0,-8-1 48 0,8 1 0 15,-7 0-272-15,7 0-48 0,0 0-16 0,0 0 0 16,0 0-288-16,0 0-64 0,0 0-16 0,0 0 0 16,12 3 64-16,2-2 16 0,1-1 0 0,3 0 0 15,4 2 32-15,2-1 16 0,5 1 0 0,2-1 0 0,2 2-48 16,2 0-16-16,0 1 0 0,2-3 0 0,-1-4-224 0,4 0-32 16,2 0-16-16,5 1 0 0,5 2-96 0,2 0-128 15,1 0 176-15,-2 0-176 0,2 0 176 0,0 0-176 16,5-1 160-16,2-2-160 0,2 1 128 0,1 1-128 15,1 0 0-15,-3-1 144 0,2-4-144 0,4 3 128 16,3-3-128-16,3 4 128 0,0 3 16 0,1-3 0 16,-5-3 0-16,4 1 0 0,0 3 80 0,0 2 16 15,0 3 0-15,2-3 0 0,-4-3-80 0,0-1-16 16,-1 1 0-16,3 1 0 0,-1 1-144 0,-3 0 128 16,-6-1-128-16,2 0 128 0,0-4-128 0,3 4 160 15,-1 0-160-15,-2 0 160 0,-5 0-160 0,-3-1 128 0,-1-1-128 16,2 0 128-16,-4 0-128 0,2 3 128 0,0 3-128 15,-3 1 128-15,-3-4 0 0,-3-1-128 0,-2-3 192 0,-1 2-64 16,-2 2 0-16,-1 0-128 0,-2-1 192 0,-1 1-64 16,4-1 0-16,-6-1 0 0,-3-2 0 0,-1 2 0 15,-1 2-128-15,-4 0 160 0,-2-1-160 0,1 1 160 16,-2-2-32-16,-1 1 0 0,1 1 0 0,-2 0 0 16,-2-2 0-16,-1 0-128 0,-5 1 192 0,4 1-64 15,0 1 0-15,-1-1-128 0,-3-1 192 0,1-1-64 16,-4 0-128-16,-2 1 160 0,-2 0-160 0,-2 0 160 15,-7 1 0-15,8-3 0 0,-8 3 0 0,0 0 0 16,0 0 192-16,0 0 32 0,0 0 16 0,0 0 0 16,-9-5-16-16,-1-1 0 0,-4 1 0 0,-1-1 0 15,-2 4-240-15,-1 2-144 0,0 1 160 0,-4-3-160 0,-4-3 0 16,-1 0 128-16,-2 0-128 0,0 1 0 0,-3 2 0 0,-3-1 0 16,-4-3 128-16,-2 3-128 0,-4 2 0 0,-3 1 144 15,-2 0-144-15,-2-1 128 0,-2-3-128 0,-4 0 0 16,2 3 0-16,-5 0 0 0,-7 0-128 0,-3 0 128 15,0 1 0-15,0 1 0 0,1 0 0 0,-4 1 0 16,-3 2 0-16,0-2 0 0,-1-4 0 0,2 4 0 16,2-1 0-16,-4 2 0 0,-4-1 0 0,-3 2 0 15,0 1 0-15,1 0 0 0,0 0 0 0,-1 1 0 16,-4 0 0-16,2 1 0 0,3-1 0 0,-1 1 0 16,0 0 0-16,2-1 0 0,1 3 0 0,5 0 0 15,7 0-144-15,-2 0 144 0,2 1 0 0,4 0 0 16,4-1 0-16,2 1 0 0,-1-2 0 0,8 2 0 0,4-2 0 15,5 0 0-15,2 0 0 0,5-3-128 16,4 0 128-16,2-1 0 0,1 0 0 0,6 1-128 0,4-1 128 0,5 0 0 16,3-2-176-16,5 0 176 0,7-2-160 15,0 0 160-15,0 0-240 0,0 0 48 0,12 4 16 0,7-1 0 16,2-5-16-16,5 1 0 0,5 0 0 0,4-1 0 16,4 0 192-16,4-3 0 0,3-2 0 0,8-1-128 15,9 0 128-15,5 3 0 0,3-1 0 0,1 0-128 16,-2-2 128-16,8 0 0 0,10 1 0 0,0-1-128 15,3 0 128-15,2-2 0 0,2-4 0 0,4 3 0 16,3 4 0-16,2 0 0 0,2-2 0 0,3 1 0 16,3-1 0-16,1 3 0 0,-3-1 0 0,4-2-128 15,3 0 128-15,1 0 0 0,1 4 0 0,1 1 0 16,2-5 0-16,-2 1 0 0,2 1 0 0,0 2 0 0,-2 3 0 16,4 0 0-16,4-2 0 0,-4 0 0 0,-5 1 0 0,3-1 0 15,3-1 0-15,-2 2 0 0,-6 2 0 0,2-1 0 16,4-1 0-16,-3 1 0 0,-8-1 0 0,4 0 0 15,0-1 0-15,-3 1 0 0,-8 3 0 0,3-2 0 16,0-2 0-16,-5 2 0 0,-9 1 0 0,-2 1 0 16,-1-2 0-16,-3-2 128 0,0 1-128 0,-7 1 128 15,-9 0-128-15,-2 0 128 0,-3-2-128 0,-3 1 0 16,-2 2 0-16,-2 0-128 0,-8 1 128 0,-4-1 0 16,-6-1 0-16,-4 1 128 0,-3 2-128 0,-5 0 0 15,-5 1 0-15,-2-1 0 16,-5 0-784-16,0-1-176 0,-5 0-48 0,-3 3-14096 0</inkml:trace>
  <inkml:trace contextRef="#ctx0" brushRef="#br0" timeOffset="3483.75">7179 5227 19807 0,'-15'-9'880'0,"3"6"176"0,-3 1-848 0,1 1-208 0,2 0 0 0,-1 1 0 15,-1-4 240-15,1 2 0 0,2 2 0 0,0-1 0 16,2 1 208-16,1 0 64 0,8 0 0 0,0 0 0 15,0 0 224-15,0 0 48 0,0 0 16 0,0 0 0 16,0 0-48-16,11-2-16 0,2-1 0 0,6-1 0 16,4 1-32-16,6 0 0 0,8-2 0 0,6 1 0 15,7-2 112-15,2 4 16 0,4-1 0 0,2-1 0 16,6-1-384-16,4 0-80 0,6 0-16 0,4 2 0 16,1 1 80-16,2-4 16 0,-1 1 0 0,3 0 0 15,4 3 48-15,-1 1 16 0,-1 2 0 0,0-3 0 0,0-5-208 0,2 3-48 16,1-2 0-16,-4 3 0 0,-5-1-112 0,5-1-16 15,-1 1-128-15,0 2 192 0,-2 2-64 0,-4-1 0 16,-3-2-128-16,-2 1 192 0,0 1-64 0,-7 3-128 16,-2 2 176-16,-5-1-176 0,-6-1 144 0,-4-1-144 15,-3 0 0-15,-4 2 144 0,-4-1-144 0,-4 0 0 16,-5-1 0-16,-4 1 128 16,-7 3-1312-16,-6-2-272 0,-11-3-48 0,0 0-9632 15,-6 7-1920-15</inkml:trace>
  <inkml:trace contextRef="#ctx0" brushRef="#br0" timeOffset="4419.5">1312 6646 13823 0,'0'0'1216'0,"8"-7"-960"0,3 0-256 0,-1 1 0 15,4 2 656-15,0 0 96 0,1-1 16 0,2 2 0 16,0 0-624-16,0 0-144 0,-3 1 0 0,3-1 0 15,-2-1 0-15,0-1 0 0,-1 2 0 0,1 1 0 16,0-2 0-16,2 1 0 0,-1-1 0 0,0 0 0 16,-2 0 0-16,3 1 0 0,2 0 176 0,0 1-176 15,-1-1 576-15,2 1 32 0,2-2 0 0,1 1 0 16,2 0 272-16,4 1 48 0,0-2 16 0,2 4 0 16,1 0-48-16,0-2 0 0,3-1 0 0,4 0 0 15,0-2-176-15,6-1-32 0,5-2-16 0,5 1 0 16,1 4-160-16,1 1-16 0,-1 0-16 0,4-3 0 15,3-1-176-15,3-2-48 0,3 0 0 0,1 3 0 0,4-1-64 0,-3 4 0 16,1-4-16-16,4 1 0 0,4-1-32 0,2 2 0 16,1 3 0-16,2-3 0 0,3-5 16 0,3 2 0 15,0 3 0-15,-2-2 0 0,-1-1 32 0,7 2 0 16,3 1 0-16,2-1 0 0,-1 0-64 0,1 0-128 16,3 2 192-16,1 1-64 0,-1 2 0 0,4 0 0 15,-2-3 0-15,4-2 0 0,1 1 0 0,-2-1-128 16,1 1 192-16,1 0-64 0,2-5 48 0,-1 2 0 15,-1 2 0-15,4-2 0 0,1-1 16 0,-2 1 16 16,0 1 0-16,-1 3 0 0,1 2-80 0,-1 1 0 16,-2 0-128-16,1-2 192 0,3 1-192 0,0-1 0 15,-2 2 128-15,2 0-128 0,-1 2 0 0,0 2 0 0,-2 5 0 16,4-4 0-16,1-1 0 0,0 0 0 0,-3 4 128 0,-1-4-128 16,-1 2 0-16,-1-1 0 0,-1 1 0 0,-1-1 0 15,-4 1 0-15,-7-1 128 0,-5 1-128 0,-2-1 0 16,0-1 0-16,-3 1 0 0,-4 0-144 0,-5-1 144 31,-4-3-464-31,-8 2 0 0,-4 1 0 0,1 0-10000 0,-1-2-2000 0</inkml:trace>
  <inkml:trace contextRef="#ctx0" brushRef="#br0" timeOffset="7685.08">17084 7229 14735 0,'0'0'1312'0,"0"0"-1056"16,0 0-256-16,0 0 0 0,0 0 576 0,0 0 64 16,0 0 16-16,0 0 0 0,-8 2-464 0,8-2-192 15,0 0 128-15,0 0-128 0,0 0 544 0,0 0 32 16,-8 5 0-16,8-5 0 0,-8-1 32 0,3 0 16 16,5 1 0-16,-6-4 0 0,6 4 128 0,0 0 16 15,-7-1 16-15,0-1 0 0,1-3 112 0,0 1 0 0,6 4 16 16,-4-6 0-16,-1-3-80 0,2-1 0 15,-1-1-16-15,1 1 0 0,2 0-304 0,1 0-48 0,0-4-16 0,1 2 0 16,2 0-96-16,0 0-32 0,0 1 0 0,3 1 0 16,-2-1-64-16,2-1 0 0,-1-2-16 0,2 3 0 15,1 0-96-15,0 3-16 0,0-2 0 0,-2 2 0 16,3 0-128-16,1 2 0 0,-1-1 144 0,2 3-144 16,-3-2 0-16,2 3 0 0,1 1 0 0,0 2 128 15,-3 1-128-15,2 2 0 0,0 0 0 0,0 3 0 16,-4-1 0-16,-1 3 0 0,-5-8 0 0,6 12 0 15,0 4 0-15,1-1 144 0,-5 0-144 0,0 4 0 16,-2-3 144-16,0-2-144 0,1 1 0 0,-3 1 144 16,0-2-144-16,-3 0 160 0,1-1-160 0,-1 1 160 15,-2-2 64-15,-2-2 16 0,-2-2 0 0,0 1 0 0,1-1 144 0,-3 1 16 16,-2-2 16-16,0 0 0 0,1-1-32 0,2-2 0 16,1-1 0-16,0-1 0 0,0-2-64 0,1-2-32 15,0 0 0-15,1-2 0 0,2-3-32 0,-2-2-16 16,3-1 0-16,3-2 0 0,-1-2-48 0,3 0 0 15,-1 0 0-15,2 2 0 0,0 1-192 0,3-3 0 16,2 3 128-16,1-1-128 0,0-2 0 0,3 0 0 16,1 2 0-16,0 0 0 0,1 0 0 0,1 0 0 15,-1 1 0-15,1 2 0 0,1 3 0 0,-1 1 0 16,2 0 0-16,-1 3 0 0,0 2-144 0,1 2 144 16,1 1 0-16,-4 1-144 0,-11-4 144 0,11 10 0 15,-2 1-144-15,4-1 144 0,-5 1 0 0,0 1-176 16,-1 2 176-16,-3-1-128 0,0 0 128 0,0 1 0 0,-1-2 0 0,-3 2 0 15,-2 0 0-15,-1-1 0 0,-4 0 0 0,-1-3 0 16,1-1 0-16,-2 0 0 0,0 0 160 0,-2 0-160 16,-1 1 224-16,-2-1-48 0,-3-4-16 0,1-1 0 15,-2-1 32-15,1-1 0 0,3-2 0 0,0-3 0 16,1-1 16-16,1-1 16 0,-1 0 0 0,4-4 0 16,0-2-48-16,2-1-16 0,2 2 0 0,0-3 0 15,3-5-32-15,1-2-128 0,1 3 192 0,2 0-64 16,3 3-128-16,-2 0 0 0,1-2 0 0,2 3 0 15,0 0 0-15,1 2 0 0,1 1 0 0,0 1 0 16,1-2 0-16,1 4 0 0,-1 0 0 0,1 3 0 16,0 1-160-16,0 6 160 0,1 1 0 0,1 3-144 15,-2-2 144-15,-2 3-160 0,-1 1 160 0,1 3-160 16,-3 2 160-16,1 2-128 0,-2 1 128 0,-1-1-128 0,0 2 128 0,-4-1 0 16,-2 0 0-16,1 0-128 0,-3-1 128 0,-1-2 0 15,2-3 0-15,-5-1 0 0,1 1 0 0,-3-1 0 16,-1-1 128-16,-1-3-128 0,2-1 160 0,-1 1-32 15,3-3-128-15,0-3 192 0,2-3-16 0,-1-2-16 16,0-1 0-16,3-2 0 0,2-1-32 0,-1-2 0 16,3-2 0-16,-1-1 0 0,1-2-128 0,1 2 160 15,1 1-160-15,1-3 160 0,0 1-160 0,3-3 0 16,1 3 0-16,2 1 0 0,0-1 0 0,-1 3 0 16,2 1 0-16,0 2 0 0,0-2 0 0,1 4 0 15,1-1 0-15,-2 5 0 0,0 2-160 0,2 2 160 16,-1 2 0-16,0 4-144 0,0 2 144 0,-2 4-192 15,0 0 192-15,-4 2-192 0,-4-2 192 0,-1 4-128 16,0 0 128-16,2 1-128 0,5 1 128 0,-5-3 0 16,-5 1 0-16,0-3 0 0,-3-2 0 0,0-2 0 0,-3-1 0 0,2 0 0 15,-3-1 0-15,1 1 0 0,1-2 128 0,-3-3-128 16,1-2 128-16,2-4-128 0,-1-2 128 0,4-2-128 16,-3 0 160-16,2-1-32 0,-1-1-128 0,2-1 192 15,0-7-64-15,2 1-128 0,1-2 176 0,2 2-176 16,1-2 128-16,1 2-128 0,2 0 0 0,0-1 0 15,3 0 0-15,-2 0 0 0,4 2 0 0,-2 1 0 16,1 1 0-16,2 1 0 0,0 2 0 0,-1 2 0 16,2 3 0-16,-10 4 0 0,8 1 0 0,1 3-144 15,-4 3 144-15,2 4-160 0,-2 0 160 0,-1 2-160 16,-3 3 160-16,-1 1-128 0,-2 1 128 0,-1-2-128 16,0 0 128-16,-3-2 0 0,-1-2 0 0,0-1 0 0,0 0 0 0,-2-1 0 15,0-1 160-15,-1-2-160 0,0 1 192 0,1-3-64 16,1-2-128-16,0-2 192 0,-1-3-192 0,1-2 144 15,2-1-144-15,0-1 128 0,3 0-128 0,-2-2 0 16,0-1-160-16,2-2 160 16,1-2-2080-16,2-1-320 0,2 1-64 0</inkml:trace>
  <inkml:trace contextRef="#ctx0" brushRef="#br0" timeOffset="9938.95">17130 7054 9215 0,'0'0'400'0,"0"0"96"0,0 0-496 0,0 0 0 0,0 0 0 0,-4-3 0 16,-1 0 912-16,5 3 96 0,0 0 16 0,0 0 0 16,-4-5-832-16,0 1-192 0,4 4 0 0,0 0 0 15,0 0 864-15,0 0 128 0,-1-7 32 0,1 7 0 16,0 0 0-16,0 0 0 0,0 0 0 0,0 0 0 15,0 0-832-15,0 0-192 0,0 0 0 0,0 0 0 0,0 0 864 0,0 0 128 16,0 0 32-16,0 0 0 0,0 0-832 0,5-2-192 16,-1-2 0-16,-4 4 0 0,0 0 256 0,0 0 16 15,8-4 0-15,-8 4 0 0,8-4 256 0,-8 4 48 16,9-3 16-16,-9 3 0 0,0 0 32 0,10-4 0 16,-10 4 0-16,0 0 0 0,0 0-144 0,0 0-32 15,8-4 0-15,-8 4 0 0,0 0-96 0,0 0-32 16,10-3 0-16,-10 3 0 0,0 0-16 0,7-1-16 15,-7 1 0-15,8 0 0 0,-8 0-48 0,0 0-16 16,8 1 0-16,-8-1 0 0,10 1-80 0,-10-1-16 16,0 0 0-16,0 0 0 0,6 5 32 0,-6-5 0 15,8 5 0-15,-8-5 0 0,9 5-160 0,-3 1 160 16,0-2-160-16,-6-4 160 0,0 0-160 0,9 7 128 0,-4-1-128 0,2 1 128 16,-1 1-128-16,1-3 128 0,-7-5-128 0,8 6 128 15,-2 1 0-15,-6-7 0 0,0 0 0 0,7 10 0 16,0-1 16-16,-2 0 0 0,-2-3 0 0,-3-6 0 15,0 0 16-15,6 8 0 0,-6-8 0 0,4 9 0 16,-4-9-160-16,0 0 0 0,0 0 0 0,0 0 0 16,6 12 0-16,-5-1 0 0,-1-11 0 0,0 0 128 15,0 0-128-15,0 10 0 0,-1 0 144 0,1-10-144 16,0 0 128-16,0 0-128 0,0 0 128 0,0 0-128 16,0 0 0-16,0 0 128 0,-5 8-128 0,5-8 0 15,0 0 128-15,0 0-128 0,0 0 128 0,0 0-128 16,0 0 0-16,-7 0 0 0,-2-5 0 0,2 2 0 15,3 0-672-15,-4 0-160 0,0 3-16 0,-3-1-16 16,0-3-2336-16,2-1-448 0,-12 1-112 0,2 3-16 0</inkml:trace>
  <inkml:trace contextRef="#ctx0" brushRef="#br0" timeOffset="12240.49">17104 7032 8287 0,'0'0'368'0,"0"0"80"16,0 0-448-16,0 0 0 0,0 0 0 0,0 0 0 15,-5-5 1008-15,5 5 112 0,0 0 32 0,0 0 0 16,0 0-896-16,0 0-256 0,0 0 0 0,0 0 128 0,0 0 192 0,0 0 64 16,-3-6 0-16,3 6 0 0,0 0 592 0,0 0 128 15,0 0 32-15,0 0 0 0,0 0-48 0,0 0 0 16,0 0 0-16,0 0 0 0,0 0-256 0,0 0-64 16,0 0-16-16,0 0 0 0,0 0-176 0,0 0-48 15,0 0 0-15,0 0 0 0,0 0-80 0,0 0-32 16,0 0 0-16,0 0 0 0,0 0-48 0,0 0-16 15,0 0 0-15,7 7 0 0,-7-7-32 0,8 7-16 16,-8-7 0-16,6 7 0 0,-1 1-96 0,1 0-16 16,-6-8 0-16,4 8 0 0,-4-8-64 0,4 13-128 15,2-5 176-15,-3 1-176 0,-3-9 192 0,7 10-64 16,-1-1 0-16,1 0-128 0,1-2 256 0,-4 1-64 0,-4-8-16 16,7 14 0-16,-1-3-16 0,1-2 0 0,1-2 0 15,-4 2 0-15,0-1-160 0,2 3 128 16,-4 3-128-16,1-6 128 0,-3-8 16 0,0 0 0 0,4 10 0 0,-1 0 0 15,1 1-144-15,1-1 192 0,-2-1-192 0,3 0 192 16,-2-1-192-16,1 1 192 0,-1 1-192 0,0-1 192 16,-2 1-192-16,2-1 128 0,1-1-128 0,0 1 128 15,-1-1-128-15,0-1 128 0,3 0-128 0,-4 1 128 16,-1 1-128-16,2 0 0 0,-4-9 0 0,6 11 128 16,-1-2-128-16,-1 1 0 0,-1 1 144 0,1-2-144 15,-2-2 0-15,2-1 144 0,0 1-144 0,1 0 0 16,-5-7 176-16,5 8-176 0,-1 1 160 0,-4-9-160 15,8 10 160-15,-5-1-160 0,-3-9 160 0,4 10-160 0,-4-10 160 16,7 11-160-16,-4-2 160 0,2-1-160 0,-5-8 144 0,3 11-144 16,1-2 128-16,-4-9-128 0,0 0 144 15,4 10-144-15,-4-10 160 0,4 11-160 0,0 1 128 0,1-1-128 16,-5-11 0-16,2 10 144 0,-2-10-144 0,3 11 128 16,1-2-128-16,0 0 128 0,-2 1-128 0,-1-1 160 15,3 0-160-15,-4-9 160 0,2 9-160 0,-2-9 128 16,0 0-128-16,3 11 128 0,2 0-128 0,-3 0 0 15,0 0 0-15,0-1 128 0,-2-10-128 0,2 11 0 16,1 0 144-16,0-1-144 0,-1-1 0 0,-2-1 128 16,1 1-128-16,0-1 0 0,-1-8 0 0,2 10 144 15,-2-10-144-15,3 11 0 0,-1-1 128 0,0 0-128 16,0 0 0-16,0-2 0 0,-2-8 128 0,2 9-128 16,0 0 0-16,0 0 0 0,0 0 128 0,0-1-128 0,2 1 0 15,-2 0 0-15,-2-9 128 0,1 9-128 0,-1-9 0 0,0 0 0 16,4 12 128-16,0-1-128 0,0-1 0 0,-4-10 0 15,3 9 0-15,-3-9 0 0,5 8 128 0,-2 2-128 16,-3-10 0-16,6 12 0 0,-5-2 128 0,3-1-128 16,-4-9 0-16,4 9 0 0,-4-9 0 0,0 0 0 15,7 12 0-15,0-1 0 0,-2-1 0 0,1 0 0 16,-6-10 128-16,7 9-128 0,-1-2 0 0,-1 1 0 16,1 1 128-16,-6-9-128 0,9 10 0 0,-3-2 0 15,0 1 0-15,-2-2 0 0,-4-7 0 0,11 10 0 16,-5-1 128-16,-1-1-128 0,-5-8 0 0,7 10 0 15,-1-2 0-15,1 1 0 0,-4 1 0 0,3-5 0 16,0 1 0-16,1-1 0 0,-3 3 0 0,2-2 0 0,0 2 128 0,0 0-128 16,-6-8 0-16,5 9 0 0,5-1 128 0,-3 0-128 15,-7-8 0-15,7 9 0 0,-1-2 0 0,1 0 0 16,2 2 0-16,-2-2 0 0,-7-7 128 0,10 5-128 16,0 0 0-16,-3 0 0 0,-1 2 0 0,1-2 0 15,-7-5 0-15,9 8 0 0,-1 0 128 0,2-3-128 16,-4 1 0-16,0-2 0 0,-6-4 0 0,9 7 0 15,1-2 0-15,-3 1 0 0,-7-6 128 0,10 4-128 16,-3-1 0-16,1 3 0 0,-1-1 0 0,-7-5 0 16,0 0 0-16,10 7 0 0,-2-1 0 0,-8-6 0 15,9 6 0-15,-9-6 0 0,11 4 0 0,-3 1 0 16,0 1 0-16,-8-6 0 0,0 0 128 0,7 6-128 16,2-1 0-16,-9-5 0 0,7 8 0 0,-7-8 0 15,8 6 0-15,1-1 0 0,-1 1 0 0,-1 0 0 0,-7-6 0 0,8 6 0 16,-8-6 0-16,10 5 0 0,-1 1 0 0,-1-1 0 15,-8-5 128-15,10 6-128 0,-2 0 0 0,-8-6 0 16,9 6 0-16,-9-6 0 0,12 3 0 0,-1 3 0 16,-5 0 0-16,2 0 0 0,-8-6 128 0,8 5-128 15,2 1 0-15,0 0 0 0,-2 2 0 0,0-5 0 16,-8-3 0-16,9-1 0 0,-9 1 0 0,10 3 0 16,0 2 0-16,-2-2 0 0,-8-3 0 0,9 6 0 15,-2 0 0-15,0 1 0 0,0-2 0 0,0 0 0 16,-7-5 128-16,11 3-128 0,0 1 0 0,-3 2 0 15,-8-6 0-15,11 7 0 0,1 0 0 0,-2-1 0 16,-10-6 0-16,11 4 0 0,-1-1 0 0,0 3 0 16,0 2 0-16,0-1 0 0,-4 0 0 0,3-3 0 15,-9-4 128-15,9 4-128 0,0-1 0 0,-1 2 0 0,1 0 0 0,-1 0 128 16,0 1-128-16,-2-2 0 0,-6-4 0 0,10 4 0 16,-10-4 0-16,11 4 0 0,-3 1 128 0,1 0-128 15,-2-2 0-15,1 0 0 0,-8-3 0 0,10 5 0 16,-1-4 0-16,-2 2 0 0,-7-3 0 0,11 5 0 15,0-2 0-15,-2 1 0 0,-9-4 0 0,11 3 0 16,0-2 0-16,-1 0 0 0,-2 3 0 0,2-1 0 16,-4 1 0-16,4-1 0 0,-3-1 0 0,2 0 0 15,-3 1 0-15,-6-3 0 0,10 3 128 0,-2 4-128 16,1-3 0-16,3-1 0 0,-3-2 0 0,-1-1 0 16,-8 0 0-16,11 4 0 0,0-1 0 0,-1 0 0 15,-1 1 0-15,1-2 0 0,1 1 0 0,-1-1 0 16,-10-2 0-16,11 5 0 0,-1-1 0 0,0 0 0 0,-2 1 0 0,1-2 0 15,-9-3 0-15,11 3 0 0,-1 1 0 0,-1-1 0 16,-9-3 0-16,10 2 0 0,1 0 0 0,-2 2 0 16,-9-4 0-16,11 5 0 0,-1-1 0 0,-3 0 0 15,2 0 0-15,-1 2 0 0,-1-1 0 0,1-1 0 16,-8-4 0-16,11 3 0 0,-11-3 0 0,12 3 0 16,-2 3 0-16,0-3 0 0,0 0 0 0,-1-3 0 15,1 3 0-15,-2 0 0 0,1 1 0 0,-9-4 0 16,11 6 0-16,-1-3 0 0,2 1 0 0,-1 0 0 15,-2-2 0-15,1 0 0 0,1 0 0 0,-1 2 0 16,1-2 0-16,0-2 0 0,-1 0 0 0,1 2 0 16,0 4 0-16,1-3 0 0,-3 0 0 0,2 0 0 15,1 1 0-15,1 0 0 0,-3 1 0 0,3-2 0 0,-2-2 128 16,0 1-128-16,0-1 0 0,-1 3 0 0,0-3 0 16,0 0 0-16,0 0 0 0,0 1 0 0,-2 0 0 0,3 3 0 15,-2-1 0-15,1-1 0 0,1-3 128 0,-2 1-128 16,0 2 0-16,1-1 0 0,-2-1 0 0,3 2 0 15,-2-1 0-15,1 0 0 0,1-4 128 0,-1 0-128 16,2-1 0-16,0 4 0 0,-1 3 0 0,0 0 0 16,0-4 0-16,1 0 0 0,-1 0 128 0,-1 2-128 15,0 1 0-15,-2 2 0 0,2-3 0 0,2 1 0 16,0 0 0-16,1 0 0 0,0-3 0 0,0 0 0 16,0 1 0-16,0 2 0 0,-2 1 0 0,0 1 0 15,0-2 0-15,-1-2 0 0,1 1 0 0,-1 0 0 16,1-2 0-16,-2 2 0 0,1 1 0 0,-2 1 0 15,2 1 0-15,-1-1 0 0,-2 0 128 0,1-3-128 0,0-6 0 0,-8 5 0 16,12 6 0-16,-2-3 0 0,0-1 0 0,0 0 0 16,-4 1 128-16,3-2-128 0,-9-1 0 0,9-1 0 15,1-2 0-15,0 5 0 0,-2 2 0 0,1-2 0 16,-9-2 0-16,8-2 0 0,2 0 0 0,-10 2 0 16,9 1 0-16,-9-1 0 0,0 0 0 0,0 0 0 15,0 0 0-15,7 2 0 0,-7-2 0 0,0 0 0 16,0 0 0-16,0 0 0 0,10 3 0 0,-10-3 0 15,0 0 128-15,0 0-128 0,0 0 0 0,0 0 0 16,0 0 0-16,0 0 0 0,0 0 0 0,0 0 0 16,0 0 0-16,0 0 0 0,0 0 0 0,0 0 0 15,0 0 0-15,0 0 0 0,0 0 0 0,0 0 0 0,-5-3-144 16,-1 0-48-16,-1-1 0 0,0 4 0 16,7 0-288-16,-11 3-64 0,0-3-16 0,1 1 0 15,-2 2-2336-15,-2-1-480 0,-2-2-80 0</inkml:trace>
  <inkml:trace contextRef="#ctx0" brushRef="#br0" timeOffset="12835.23">18343 8753 15375 0,'0'0'672'0,"0"0"160"0,0 0-672 0,0 0-160 0,0 0 0 0,0 0 0 16,7-6 304-16,-7 6 16 0,0 0 16 0,7-3 0 15,1 0-96-15,-8 3-32 0,10 0 0 0,0 1 0 16,1 1 176-16,-2 1 16 0,1 1 16 0,2-1 0 0,-1 0 160 0,3 2 48 16,2 0 0-16,3 2 0 0,-1 0-112 0,7 1-32 15,3 1 0-15,-2-1 0 0,-2-1-96 0,4 1-32 16,1 0 0-16,3 2 0 0,1 1 16 0,0 0 0 15,1 0 0-15,0-2 0 0,1 0 0 0,1-1 0 16,1-1 0-16,4-1 0 0,4 3 48 0,0-1 16 16,0 2 0-16,-1-4 0 0,-1-1-48 0,0-1 0 15,-3-1 0-15,1 3 0 0,3-1 16 0,2 0 0 16,-5-3 0-16,2 2 0 0,0 3-64 0,1 1-16 16,-4-1 0-16,-2 0 0 0,-4-7 64 0,-1 2 0 15,-1 0 0-15,1 3 0 0,2-3-48 0,-1 4 0 16,0 4 0-16,-4-3 0 0,-2-6-112 0,-2 2-32 15,-2 1 0-15,0 1 0 0,-1 3-192 0,-5-3 128 0,-2-2-128 0,-3 0 0 16,-1 1 0-16,-2 2 128 0,-4-1-128 0,-6-5 0 16,0 0-224-16,0 0-96 0,0 0 0 0,-11-2-10080 15,-6-3-2016-15</inkml:trace>
  <inkml:trace contextRef="#ctx0" brushRef="#br0" timeOffset="14131.64">17275 7323 6447 0,'0'0'576'0,"0"0"-576"15,0 0 0-15,0 0 0 0,0 0 1984 0,0 0 272 16,-7 4 64-16,7-4 16 0,-7 2-1440 0,7-2-272 16,-9-1-64-16,9 1-16 0,0 0-192 0,0 0-32 15,-10 4-16-15,2-2 0 0,-1-1-80 0,9-1-16 16,0 0 0-16,0 0 0 0,-6 2 32 0,6-2 0 16,-10 1 0-16,3-1 0 0,7 0 96 0,-8-1 32 15,8 1 0-15,0 0 0 0,0 0-80 0,-6-2-16 16,6 2 0-16,0 0 0 0,-8-5 48 0,8 5 0 15,-5-5 0-15,5 5 0 0,-2-9 192 0,-2 1 32 16,2 2 16-16,2-1 0 0,1 0-32 0,-1-1 0 16,-1 0 0-16,1 0 0 0,1 0-112 0,3-2-32 0,-2-5 0 0,-2 4 0 15,0 5-48-15,1-2-16 0,1 0 0 0,-1-1 0 16,0-5-80-16,-1 2-32 0,0 3 0 0,1 1 0 16,-1-4 0-16,3 2 0 0,1-2 0 0,-2 2 0 15,-1 1 16-15,1 0 0 0,2-2 0 0,-2 1 0 16,-2 10-16-16,4-10 0 0,-1 0 0 0,-3 10 0 15,0-11-80-15,1-1-128 0,0 3 176 0,1 1-176 16,0-1 160-16,-1-1-160 0,-2 0 128 0,0 1-128 16,-1 0 128-16,1 2-128 0,2-2 0 0,-1 0 128 15,-1 0-128-15,1-1 0 0,0-2 0 0,0 2 128 16,-1 2 16-16,1 0 0 0,0 0 0 0,0 1 0 16,-1-2-144-16,1 1 192 0,0-1-192 0,-2 2 192 0,1 0-192 0,-2-1 0 15,0-2 144-15,1 0-144 0,2 10 0 0,-3-8 0 16,1 0 0-16,-2-1 128 0,0-2-128 0,1 0 0 15,1 0 0-15,0 2 0 0,0 2 0 0,-3-1 144 16,2-1-144-16,0-1 160 0,0 3-160 0,1-3 128 16,-2 0-128-16,0 1 128 0,1 1-128 0,1 1 128 15,2 7-128-15,-4-10 128 0,0 1-128 0,1-1 0 16,-1 1 0-16,1 1 0 0,-1 1 0 0,1-2 0 16,-2 0 128-16,2-1-128 0,-3 5 0 0,3-4 0 15,0 0 0-15,0 0 0 0,-3 2 0 0,1-1 0 16,0-1 0-16,-1 0 128 0,0 2-128 0,1-1 0 15,-1-1 0-15,1 0 0 0,-2 2 0 0,1-3 0 16,1 1 0-16,-3 0 0 0,2 1 0 0,-2 0 0 0,1-1 0 16,0 0 0-16,-1-1 0 0,0 4 0 0,2 0 0 15,-2-2 0-15,-1 0 0 0,1 0 0 0,1 0 0 0,-1 0 0 16,-1 0 0-16,-1 1 0 0,4-1 0 0,-4 2 0 16,0-2 0-16,0 1 0 0,0 0 0 0,-1 1 0 15,0 2 0-15,-2-1 0 0,0 1 0 0,0 0 0 16,-2-2 0-16,3-2 0 0,2 2 0 0,-1 0 0 15,-2 2 0-15,0 1 0 0,2 0 0 0,-2 0 0 16,1-2 0-16,1-1 0 0,1 1 0 0,-1 0 0 16,0 1 0-16,2-2 0 0,-2 0 0 0,2 0 0 15,-1 2 0-15,1-1 0 0,2 0 0 0,-3-1 0 16,0 0 0-16,1-1 0 0,0 0 0 0,0 0 0 16,1 1 0-16,0 2 0 0,-1 0 0 0,4 0 0 15,5 4-592-15,0 0-48 0,-8-3-16 0,8 3-14384 16</inkml:trace>
  <inkml:trace contextRef="#ctx0" brushRef="#br0" timeOffset="16575.07">17104 7212 1839 0,'0'0'160'0,"0"0"-160"0,0 0 0 0,0 0 0 15,0 0 2464-15,0 0 464 0,0 0 80 0,0 0 32 16,0 0-2112-16,0 0-416 0,8 7-96 0,-8-7-16 0,0 0 32 0,0 0 0 15,0 0 0-15,0 0 0 0,0 0 304 0,0 0 64 16,0 0 16-16,0 0 0 0,0 0 80 0,0 0 0 16,0 0 16-16,0 0 0 0,1-10-128 0,0 2-16 15,-1 8-16-15,1-10 0 0,-1 0-112 0,2-1-32 16,-2 2 0-16,0-1 0 0,0-2-32 0,0 1-16 16,-2-1 0-16,1 1 0 0,2 2-80 0,-2-1-16 15,0-1 0-15,0 0 0 0,-1-1-80 0,-1 0-32 16,0-1 0-16,1 3 0 0,-1-4-64 0,0-1-16 15,-1 0 0-15,0 0 0 0,0-1-16 0,0 0 0 16,-2-1 0-16,0 3 0 0,2 2 0 0,-3 1-16 16,2-1 0-16,-1-3 0 0,0 1-48 0,1-1-16 15,1 0 0-15,-2 0 0 0,0 1-176 0,-1 0 192 0,-1 2-192 16,2 0 192-16,-2-1-64 0,0 1 0 0,2-1 0 0,0 1 0 16,-3-2 0-16,3 2 0 0,-3 0 0 0,4 0 0 15,-3 0 0-15,1-1 0 0,0 1 0 0,-1-1 0 16,0-3-128-16,0 1 160 0,1 0-160 0,-1 1 160 15,-4 2-160-15,1-1 128 0,-1 0-128 0,1-1 128 16,1 0-128-16,0 3 128 0,-2 0-128 0,-1 0 128 16,-2-2-128-16,3 2 0 0,1 1 0 0,0 0 0 15,0-3 0-15,0-1 0 0,1-2 0 0,-2 3 0 16,0 5 0-16,0 1 0 0,1-3 128 0,-1 0-128 16,1 0 0-16,0 0 0 0,0 0 0 0,0 0 0 15,1 0 0-15,0 2 128 0,-1 0-128 0,1 0 0 0,0 0 0 16,1 1 0-16,-2-1 0 0,1 1 0 0,0 1 0 0,0 3 0 15,0-4 0-15,0 0 0 0,1 1 0 0,-2-2 0 16,1 3 0-16,0-2 0 0,-3 0 0 0,2 1 0 16,-1-2 0-16,0 3 0 0,0-2 0 0,-3 0 0 15,0 1 0-15,1 0 0 0,2 1 0 0,0-2 0 16,0-1 0-16,0 2 0 0,-3 0 0 0,3 2 0 16,0 0 0-16,0-2 0 0,1-2 0 0,-1 1 0 15,0-1 0-15,1 1 0 0,0 1 0 0,1 0 0 16,-1 0 0-16,1-1 0 0,-1-2 0 0,0 0 0 15,0 0 0-15,-2 0 0 0,2 3 0 0,-1 2 0 16,-2 1 0-16,1-3 0 0,-1-4 0 0,0 0 0 16,-2 0 0-16,1 3 0 0,-1 0 0 0,1 2 0 15,-1 0 0-15,-1 2 0 0,-1-6 0 0,2 2 0 0,-1-1 0 16,2 1 0-16,-1 0 0 0,0 3 0 0,1 3 0 16,-1-2 0-16,0-2 0 0,0 1 0 0,1-1 0 0,1 3 0 15,-1-2 0-15,1 1 0 0,1 0 0 0,-1 1 128 16,-1-1-128-16,2-3 0 0,0 2 0 0,1 1-176 15,0-2 176-15,0 2 0 0,-2-1 0 0,1-1 0 16,0 0 0-16,0 0 0 0,0 2 0 0,1-3 0 16,-3 3 0-16,1-1 0 0,0-1 0 0,-1 2 0 15,1-1 0-15,-1-1 0 0,-1 1 0 0,2-1 0 16,2 0 0-16,1 1 0 0,-2-1 0 0,1 2 0 16,-1 1 0-16,2-1 0 0,2 2 0 0,-2 0 0 15,2-3 0-15,-1 3 0 0,1-1 0 0,1 0 0 16,1 1 0-16,-1 0 0 0,0-1 0 0,8 2 0 15,-7-3 0-15,0-1 0 0,0 0 0 0,2 2 0 0,5 2 0 0,-8 0 0 16,8 0 0-16,-6-1 0 0,6 1 0 0,-7-2 0 16,7 2 0-16,0 0 0 0,0 0 0 0,0 0 0 15,0 0 0-15,0 0 0 0,0 0 0 0,0 0 0 16,-8-3 0-16,8 3-128 0,0 0 128 0,0 0 0 16,0 0 0-16,0 0-128 0,0 0 128 0,0 0 0 15,2 9 0-15,-2-9 0 0,7 7 0 0,-7-7-160 16,0 0 160-16,11 5 0 0,-1 1-176 0,0-1 176 15,0 1-160-15,1-2 160 0,-4 1 0 0,3-1-144 16,2 0 144-16,-1 0 0 0,2 0 0 0,-1 0-160 16,0 2 160-16,2-1 0 0,-2-1-128 0,5 0 128 15,1-1 0-15,0 4 0 0,2 0-144 0,0-1 144 16,-1 1 0-16,0 1-144 0,0-1 144 0,1 0 0 16,0-2 0-16,-2 0 0 0,0 0 0 0,-1 1-160 0,1 1 160 0,-2 1 0 15,1 0 0-15,-2 0-128 0,1-3 128 0,-2 3 0 16,-1-2 0-16,0 1 0 0,2-2 0 0,-2 0 0 15,1-2 0-15,-3 2 0 0,1-1 0 0,-1-1 0 16,0-2 0-16,-3-1 0 0,-8 0 0 0,9-1 0 16,-9 1 0-16,0 0 0 0,0 0 0 0,0 0 0 15,0 0 0-15,5-5 0 0,-5 5 0 0,0 0 0 16,0-8 0-16,-2 1 128 0,-2 2-128 0,-5-1 0 16,0 0 0-16,-1 1 0 0,-1-2 0 0,-1 1 0 15,-2 1 0-15,-2-1 128 0,0 0-128 0,-1 0 0 16,1 0 0-16,-2 0 128 0,0 2-128 0,-1-2 0 15,-2-2 0-15,0 1 0 0,0-1 0 0,-3 1 0 16,-1 3 0-16,-1-4 0 0,1 1 0 0,-1-1 0 0,-2 1 0 0,-2 1 0 16,2 0 0-16,1 0 0 0,3-1 0 0,-1 3 128 15,1-1-128-15,1 4 0 0,0-2 0 0,2 0 0 16,0-2 0-16,1 2 0 0,0 1 0 0,0 2 0 16,2-1 0-16,1-2 0 0,2 0 0 0,-1 0 0 15,0-1 0-15,3 2 0 0,1 1 0 0,3 0 0 16,0-1 0-16,9 2 0 0,-7-2 0 0,7 2 0 15,-7-3 0-15,7 3 0 0,0 0 0 0,0 0 0 16,0 0 0-16,0 0 0 0,0 0 0 0,0 0-192 16,0 0 192-16,0 0-160 0,11-1 160 0,-4 0 0 15,3-1-144-15,-1 2 144 0,2 0 0 0,1 2-144 16,2-1 144-16,1 0 0 0,0 1 0 0,1 0-128 16,-1 2 128-16,1-1 0 0,3 2 0 0,0-2 0 0,0-1 0 15,3 1 0-15,-2 0-128 0,6 2 128 0,-3 1 0 0,3-2 0 16,2-2 0-16,3 2-128 0,0 0 128 0,1 1 0 15,-2-1 0-15,1 0 0 0,0 1 0 0,-1 1 0 16,-3 3 0-16,0-1 0 0,2-3 0 0,0 1 0 16,-1 0 0-16,2 1 0 0,1 1 0 0,-2-2 0 15,-2 3 0-15,1 0 0 0,0 2 0 0,0-1 0 16,-3-2 0-16,0-1 0 0,0 0 0 0,-2 1 0 16,2 1 0-16,-5 2 0 0,1-1 0 0,0 1 0 15,0 0 0-15,0-1 0 0,-1-2 0 0,-1 2 0 16,-1 0-128-16,3 2 128 0,0-1 0 0,-1 1 0 15,-3 1 0-15,2-1 0 0,1-1 0 0,-2 2 0 16,1 4 0-16,0-2 0 0,-1 0 0 0,0-1 0 0,-1 0 0 0,-1-2 0 16,0 0 0-16,-2 1 0 0,1-1 0 0,0 0 0 15,-4-1 0-15,3 1 0 0,-2-2 0 0,0 0 0 16,0-2 0-16,-2 1 0 0,1-1 0 0,0 0 0 16,-2-2-128-16,1 3 128 0,1-2 0 0,-3 1 0 15,0 3 0-15,0-1 0 0,1 0 0 0,-1-2 0 16,-1 1 0-16,-1 2 0 0,2 1 0 0,-3 0 0 15,2-3 0-15,-1-2 0 0,-6-7 0 0,8 8 0 16,-1-1 0-16,-1 2 0 0,2 2 0 0,-4 0 0 16,1-3 0-16,1 1 144 0,-1 0-144 0,1 0 0 15,1-3 144-15,-2 2-144 0,-5-8 128 0,5 10-128 16,-1-1 128-16,-4-9-128 0,0 0 128 0,5 9-128 16,-5-9 160-16,3 11-160 0,-2-4 160 0,0 2-160 0,-1-1 160 0,0-1-160 15,0-7 144-15,2 9-144 0,-2-9 128 0,4 10-128 16,-3-1 0-16,-1-9 128 0,1 9-128 0,1 0 0 15,0-3 0-15,-2-6 128 0,0 0-128 0,3 9 0 16,2 0 0-16,-4-2 128 0,-1-7-128 0,0 0 0 16,0 9 128-16,0-9-128 0,0 9 128 0,0 0-128 15,0-9 128-15,1 10-128 0,2 0 128 0,0-3-128 16,-3-7 0-16,0 0 128 0,0 0-128 0,2 11 0 16,1-1 128-16,0 1-128 0,-3-11 0 0,5 10 128 15,-5-10-128-15,4 9 0 0,-4-9 0 0,6 10 0 16,-6-10 0-16,4 12 0 0,2-2 0 0,0-1 0 15,-6-9 0-15,3 10 0 0,-3-10 0 0,6 9 0 16,-1 4 0-16,-1-4 0 0,-1 0 128 0,1-2-128 16,-4-7 0-16,6 9 0 0,-4-2 0 0,3 0 0 0,-5-7 0 0,5 10 0 15,1-1 0-15,-2-2 0 0,-4-7 0 0,5 9 0 16,1-1 0-16,-2 0 128 0,1 1-128 0,0 0 0 16,1 0 0-16,-2-1 0 0,-4-8 0 0,6 9 0 15,-3-1 0-15,1 1 0 0,0-1 0 0,0 2 0 16,-2-1 0-16,3-2 0 0,-1 0 0 0,-4-7 0 15,4 8 0-15,0 0 0 0,0 1 0 0,2 0 0 16,-6-9 0-16,3 10 0 16,1 0-1024-16,1 0-224 0,0-3-48 0,-1 2-9264 15,-4-9-1856-15</inkml:trace>
  <inkml:trace contextRef="#ctx0" brushRef="#br0" timeOffset="18035.87">17227 7444 18431 0,'-16'-6'816'0,"8"3"160"15,0 0-784-15,0-1-192 0,-3 2 0 0,0 1 0 0,-1-2 704 0,1-2 112 16,-2 0 16-16,2-1 0 0,1 2-576 0,0-2-128 16,0-3 0-16,1 1-128 0,-3-4 528 0,3 0 0 15,2-3 0-15,-1 0 0 0,0 2 400 0,2-2 80 16,-1-2 16-16,4 1 0 0,-3-2 32 0,4-2 16 15,1 0 0-15,2 1 0 0,1 4-368 0,3 1-80 16,-1-2-16-16,3 1 0 0,0-2-368 0,3 2-80 16,2 1-16-16,1 1 0 0,2 0-144 0,-1 2 0 15,0 3 0-15,4-1 128 0,1 1-128 0,-1 3 0 16,0-1 0-16,-2 2 0 0,1 4 0 0,-1 2 0 16,3 0 0-16,-1 1 0 0,-2 3-144 0,0-1 144 15,-3 5 0-15,-1 0 0 0,0 3 0 0,-4 3 0 0,-3 1 0 0,0 2 0 16,-5-2 0-16,-1 6 0 0,-6-2 0 0,-2 2 0 15,-6 2 0-15,-1-2 192 0,-3-2-48 0,-2-1-16 16,0-4 96-16,-2 0 16 0,0-4 0 0,-1-2 0 16,1-1 144-16,-1-3 48 0,2-1 0 0,-1-3 0 15,1-4 128-15,1-3 16 0,0-1 16 0,1-2 0 16,2-2-208-16,1-1-64 0,2 0 0 0,-1-4 0 16,2-7-16-16,0 0-16 0,3 0 0 0,1 1 0 15,1 1-32-15,1 0 0 0,3-2 0 0,2 3 0 16,3 0-80-16,1 0-32 0,2 0 0 0,3 4 0 15,0-1-144-15,7 2 0 0,-1 2 0 0,3 1 0 16,-1 2 0-16,3 0 0 0,-1 3 0 0,2 1 0 16,-3 3 0-16,0 2 0 0,0 2 0 0,0 3-176 15,-1-2 176-15,1 3-128 0,-2 1 128 0,-1 4-128 0,-1 6 128 0,-3 0-160 16,-1 0 160-16,-3 3-160 0,-4-1 160 0,-2 3 0 16,-6 2-144-16,0 1 144 0,-2 1 0 0,0 1-176 15,0-1 176-15,-1-5-128 0,-1-7 128 0,1-3 0 16,-2-2 0-16,1 0 0 0,0 0 0 0,0-6 128 15,1-1 0-15,-1-2 0 0,-1-1 144 0,0-1 48 16,2 0 0-16,-2-5 0 0,1-1-160 0,2-2-32 16,1-2 0-16,1-3 0 0,3-4 96 0,3-1 16 15,0 1 0-15,4 0 0 0,1 1 32 0,3 0 16 16,2-4 0-16,0 2 0 0,2 0-288 0,2 2 128 16,3 0-128-16,1 0 0 0,2 3 0 0,0-1 0 15,2 3 0-15,1 0 0 0,0 2 0 0,2 1 0 0,-1 0-144 16,2 5 144-16,-3 6 0 0,1 3-160 15,-1 3 160-15,-3 3 0 0,-3 2-160 0,-2 0 160 16,1 4-128-16,-5 2 128 0,0 2-128 0,-4 1 128 0,-5 1-128 0,-4 0 128 16,-1-1-144-16,-5 1 144 0,-4-2-160 0,-1-1 160 15,1 1-224-15,-1-5 48 0,-3-5 16 0,0-1 0 16,1-1 160-16,0-2 0 0,2-1 0 0,-3-4 128 16,1-4 64-16,-1-1 32 0,2 0 0 0,-2-2 0 15,0-1-48-15,2-1-16 0,-1 0 0 0,2-3 0 16,1-4 16-16,3-3 0 0,3-2 0 0,-1 3 0 15,3 0 32-15,-1 0 16 0,3 0 0 0,3-3 0 16,1-2-96-16,2 2 0 0,0 0-128 0,2 0 192 16,4 2-192-16,1 3 144 0,1 1-144 0,1 2 128 15,1 2-128-15,-1 2 0 0,1 2 0 0,0 2 0 0,0 3 0 0,-1 3 0 16,1 3 0-16,0 2 0 0,-1 3-160 0,-2 2 160 16,1 4 0-16,0 0-144 0,-2 4 144 0,-2 1 0 15,0 0-144-15,-3-1 144 0,-3-2 0 0,-1 0 0 16,0-4-144-16,-1 0 144 0,-5 2 0 0,0-4 0 15,0-2 0-15,-2-4 0 0,-2 1 0 0,-1-3 0 16,-1 0 0-16,1-1 0 0,-3 0 0 0,1 0 0 16,-3-3 0-16,1-2 144 0,-6-1-144 0,-1-2 128 15,-5-4-128-15,1 1 128 0,-1 3-128 0,2-4 160 16,0-1-160-16,4 0 160 0,-2-4-160 0,5-1 128 16,1 1-128-16,3 0 128 0,0 0-128 0,4-2 0 15,3 0 0-15,1-1 128 0,3 2-128 0,2-3 0 16,2-3 0-16,2-1 0 0,1 0 0 0,3-1-192 0,3 3 32 0,3 1 16 15,-1 1 0-15,1 5 0 0,2 3 0 0,0 1 0 16,-1 0 144-16,0 3-160 0,2 3 160 0,-4 5-160 16,-1 5 160-16,-1 4-192 0,-2 2 192 0,0 1-192 15,-3-1 192-15,-1 1-160 0,-3 2 160 0,-4 1-160 16,-5 2-64-16,1 1-16 0,-3-1 0 0,-2 0 0 16,-3-3-32-16,-1-4-16 0,0-2 0 0,0-2 0 15,1 1 288-15,0-3 0 0,1-3 0 0,1-1 0 16,-2 1 0-16,2-3 0 0,-2-2 160 0,2 0-32 15,1-1 0-15,2-1 0 0,2 1 0 0,4 0 0 16,1-5-128-16,2 2 192 0,2 6-64 0,2-11 0 16,4-2 64-16,-1 1 0 0,3-2 16 0,3 0 0 15,3 3-208-15,2 0 0 0,0 0 128 0,3 1-128 16,2 1 0-16,-4 1 0 0,2 1 0 0,0 2-160 16,2 3 160-16,-3 2 0 0,1 2-144 0,-3 3 144 0,-4 3 0 0,-1 2-176 15,-3 0 176-15,1 0-128 0,-5-1-96 0,-1 1-16 16,0 2 0-16,-3-1 0 15,-2 1-1600-15,-2 0-320 0,-4 0-64 0,-2 0-15296 16</inkml:trace>
  <inkml:trace contextRef="#ctx0" brushRef="#br0" timeOffset="21475">1770 13659 14111 0,'0'0'624'0,"0"0"128"0,0 0-608 15,0 0-144-15,0 0 0 0,0 0 0 0,12 1 480 0,1 0 64 16,-5 0 16-16,1-1 0 0,0-1 144 0,1 0 48 16,1 2 0-16,3 0 0 0,2 2-48 0,-1-1 0 15,1-2 0-15,2 0 0 0,2 1-160 0,3-2-32 16,-1-3-16-16,3 2 0 0,-2 0-112 0,7 0 0 16,4-1-16-16,4 1 0 0,1 2-32 0,3 0 0 15,3 0 0-15,-1 2 0 0,0 2-112 0,-1-2-32 16,0-2 0-16,4 0 0 0,4 0 80 0,2-1 16 15,0-1 0-15,4-1 0 0,1 1 96 0,-4 0 32 16,0 0 0-16,1-3 0 0,2-1-32 0,2 1 0 16,2-1 0-16,0 1 0 0,2 5-80 0,-2-2-32 15,-5-3 0-15,2 0 0 0,1 1-80 0,4 0-32 0,3 0 0 16,-1 3 0-16,-3 0-32 0,-1 0-128 0,1-2 192 0,0-1-64 16,0 1 0-16,3 1-128 0,1 1 192 0,-1 0-64 15,-5 1 0-15,1-3-128 0,-1-1 192 0,2 2-64 16,0 2 48-16,-1 1 0 0,0 1 0 0,-2-1 0 15,0-1 16-15,2-1 0 0,-4-1 0 0,4 2 0 16,4 3-16-16,-3-1 0 0,-2 0 0 0,-1-1 0 16,-2 0-16-16,3-1 0 0,-1-2 0 0,4 2 0 15,3 3 16-15,-1 0 0 0,-7-1 0 0,1-1 0 16,2-1-16-16,0 2 0 0,2-1 0 0,0 1 0 16,0-2 0-16,-2-2 0 0,-4 1 0 0,2-1 0 15,-2 1 48-15,1-1 16 0,0-1 0 0,2 2 0 16,0 1 32-16,-5 0 0 0,-1 0 0 0,1-1 0 15,1-4-64-15,2 5 0 0,-2 0 0 0,1 2 0 0,-1-4-64 0,-4 2 0 16,-2-1-128-16,1 1 192 0,2 0-64 0,-2 0-128 16,2 0 176-16,-1 1-176 0,2 3 176 0,-1-1-176 15,-5 1 160-15,-1-2-160 0,-1-2 160 0,2 0-160 16,0-1 160-16,-1 1-160 0,-1 1 192 0,0 2-64 16,2 0-128-16,-3-1 192 0,-2 0-48 0,-1-1-16 15,-1 1 0-15,-1-1 0 0,3-1 32 0,-2 1 0 16,1 0 0-16,2 0 0 0,1 0 32 0,-1 2 0 15,-2 1 0-15,-1-2 0 0,0-2-192 0,-3 1 0 16,1-2 0-16,2 1 0 0,3 0 0 0,-2 1 128 16,-1 0-128-16,0 2 128 0,2 2-128 0,-1-3 160 15,-5-2-160-15,3 1 160 0,-3 0-32 0,4-1-128 16,-3-2 192-16,2 1-64 0,0 0-128 0,1 1 160 16,6-1-160-16,-3 1 160 0,0 1-160 0,-4-1 160 15,1 0-160-15,1-1 160 0,-3-3-160 0,3 2 0 0,1 1 144 0,3 0-144 16,1 1 0-16,-2 1 128 0,-1 1-128 0,0-1 0 15,-3-3 0-15,2 2 0 0,-2-1 0 0,2 1 128 16,2-2-128-16,2-3 0 0,-2 1 0 0,1 4 128 16,-1 2-128-16,-1 0 176 0,-4 1-176 0,1-2 192 15,1-1-192-15,-3-1 0 0,3-2 0 0,1 2-176 16,-5 0 176-16,3 1 0 0,4 2 0 0,-3-2 0 16,-1 0 0-16,0 0 0 0,-4-2 0 0,3 0 0 15,-2 2 0-15,2-1 0 0,-2-1 0 0,2 0 128 16,0-1-128-16,-1 1 0 0,4 0 0 0,-6 1 0 15,2-1 0-15,-4 2 0 0,0 0 0 0,1-1 0 0,0-2 0 16,-1-1 0-16,2 0 0 0,0 0 128 0,-2 3-128 0,1 0 0 16,2-1 0-16,0 2 0 0,0 2 0 0,-1 0 128 15,-3-2-128-15,1-1 0 0,-3-1 0 0,1-1 0 16,1-3 0-16,0 2 0 0,0 0 0 0,2 3 0 16,-2 1 0-16,0-1 0 0,0-2 0 0,-1 1 0 15,1 0 0-15,-3-2 0 0,-1 3 0 0,-3 0 0 16,2 0 0-16,-1 0 0 0,2-2 0 0,-1 0 0 15,0 1 0-15,-2 0 0 0,-2 1 0 0,0-2 0 16,1 0 0-16,0 2 0 0,0 3 0 0,1 0 128 16,-3-4-128-16,-2 1 0 0,-1 0 0 0,-2 1 0 15,-2 0 0-15,1 0 0 0,-2-2 0 0,0 0 128 16,-2 1-128-16,-1-1 0 0,0 4 0 0,1-4 0 0,-2-3 0 16,-1 3 0-16,1 4 0 0,-1-2 144 0,1-2-144 0,-3 1 0 15,-1 1 160-15,2 2-160 0,1 2 128 0,-1-2-128 16,-10-2 144-16,7-4-144 0,1 4 160 0,-3 1-160 15,-5-1 144-15,7-3-144 0,-7 3 128 0,7-2-128 16,-7 2 128-16,10 0-128 0,-5-5 0 0,-5 5 128 16,11 4-128-16,-4-1 0 0,-7-3 0 0,10 0 0 15,-1-3 0-15,0 2 0 0,0 1 128 0,-2-1-128 16,0-2 0-16,1-1 0 0,-1 1 0 0,1 2 0 16,-8 1 0-16,9 0 0 0,0-2 0 0,-9 2 0 15,12 2 0-15,-2-4 0 0,-2 0 0 0,-8 2 0 16,10 0 0-16,-3-1 0 0,-7 1 0 0,10-2 0 15,-5 0 0-15,-5 2 128 0,7-2-128 0,-7 2 0 0,0 0 0 0,0 0 128 16,0 0-128-16,9 1 0 0,-9-1 128 0,0 0-128 16,5-6 0-16,-5 6 128 0,0 0-128 0,0 0 0 15,0 0 0-15,0 0 128 0,0 0-128 0,0 0-144 16,0 0 144-16,0 0-208 16,0 0-1712-16,-10 3-320 0,-4 3-80 0</inkml:trace>
  <inkml:trace contextRef="#ctx0" brushRef="#br0" timeOffset="22968.8">15249 13747 17215 0,'0'0'768'0,"0"0"144"0,0 0-720 0,0 0-192 0,-4-7 0 0,4 7 0 16,0 0 496-16,0 0 64 0,0 0 16 0,9-5 0 15,-1-1-64-15,2 2-16 0,2-1 0 0,0 1 0 16,5 2 96-16,2-3 32 0,1 1 0 0,3 0 0 16,3 0 144-16,2 1 48 0,3-1 0 0,1 0 0 15,2 1-176-15,3 2-48 0,1-2 0 0,2-1 0 16,2 0-144-16,3 1-48 0,3-1 0 0,3 1 0 16,1 0-112-16,3-1-32 0,-4 2 0 0,1 0 0 15,1 0-32-15,0-1-16 0,4-2 0 0,4 2 0 16,1 3 0-16,0-1 0 0,0-1 0 0,-5-1 0 15,0-1-32-15,5-2-16 0,3 4 0 0,2-1 0 16,-2 0-32-16,1 0 0 0,-2 1 0 0,5 0 0 0,-1-1 0 0,4 1-128 16,4 2 192-16,-2-2-64 15,-2 0 0-15,0-1-128 0,1-3 192 0,3 3-64 0,1 0 0 0,-1 1-128 16,-2-1 192-16,1 0-64 0,1-2 0 0,0 1 0 16,1 2 0-16,-6 2 0 0,0 2 0 0,3-2 0 15,-2-2 0-15,3 2 0 0,0 1-128 0,-2 1 192 16,-1 2-192-16,-1-1 192 0,1-1-192 0,-3 0 0 15,3 1 144-15,-1-1-144 0,-3 3 0 0,-2 1 128 16,-3 0-128-16,1-2 0 0,1-4 0 0,1 2 144 16,0 2-144-16,-3 1 0 0,-4-1 192 0,0-1-192 15,0-3 192-15,1 3-192 0,3-1 208 0,0 0-64 16,0 0-16-16,-1 0 0 0,-3 1 64 0,2-1 16 16,-2 2 0-16,0-2 0 0,-1 1-16 0,0 0-16 15,1 0 0-15,-4 2 0 0,-3-1-32 0,2-2 0 0,0-2 0 16,0 2 0-16,-3 1-16 0,0 2 0 0,1-2 0 0,-4 1 0 15,-2-1 0-15,-5 3-128 0,2-2 192 0,0-1-64 16,0-2 32-16,0 0 0 0,-1 2 0 0,1-1 0 16,0-1 32-16,-2 1 16 0,-1 0 0 0,-3 1 0 15,-1-1 48-15,-3 1 16 0,-2-2 0 0,1 1 0 16,-2-1-32-16,1 3-16 0,2-2 0 0,-2 0 0 16,-2 1-48-16,0-1-16 0,1 0 0 0,-4 1 0 15,-2-1-32-15,-1-1-128 0,-2-1 192 0,-2 0-64 16,-4 4 32-16,1-2 0 0,-2-1 0 0,-1-1 0 15,-2 0 0-15,0 1 0 0,0 1 0 0,0 0 0 16,-3 0-160-16,-8-2 192 0,10 3-192 0,-5-2 192 16,-5-1-192-16,0 0 0 0,0 0 0 0,0 0 128 15,0 0-128-15,0 0 0 0,0 0-192 0,0 0 192 16,0 0-1856-16,-5 8-240 0,-3-2-48 0,-2 1-15776 16</inkml:trace>
  <inkml:trace contextRef="#ctx0" brushRef="#br0" timeOffset="24875.63">4998 14947 20271 0,'-12'-8'896'0,"12"8"192"0,0 0-880 0,-6-3-208 15,-4-4 0-15,10 7 0 0,0 0 1056 0,0 0 160 16,0 0 48-16,0 0 0 0,0 0-576 0,0 0-112 16,0 0-32-16,0 0 0 0,7-5 32 0,2 2 16 15,3 0 0-15,1 1 0 0,1 0-304 0,4 0-64 16,-2 0-16-16,2 0 0 0,3 2 176 0,2-1 16 16,-2-2 16-16,3 0 0 0,0-1 0 0,5 2 0 15,3 1 0-15,2-1 0 0,3-5 0 0,2 3 0 16,0 2 0-16,2 1 0 0,2 2-32 0,0-1-16 0,0-1 0 0,0 1 0 15,0 0-112-15,2 0-32 0,3-1 0 16,2 1 0-16,0 0 16 0,-1 2 0 0,1 0 0 0,0-1 0 16,-3 0-112-16,4 0 0 0,0 1-128 0,0-2 192 15,-3 0 80-15,4 0 16 0,1 0 0 0,2 2 0 16,-5 2-128-16,2-3-32 0,0-2 0 0,-1 1 0 16,2 0 32-16,2 1 0 0,4 1 0 0,-6 0 0 15,1 2 64-15,-3-2 16 0,1-1 0 0,2-1 0 16,4-2-240-16,-3 1 0 0,0 2 0 0,-2 2 0 15,3 0 176-15,-5 1-176 0,-1-2 192 0,3-1-192 16,4 0 208-16,0 1-64 0,-1 3-16 0,1-3 0 16,0 0 0-16,-1 1-128 0,-5 2 192 0,3-2-64 15,0-5 32-15,3 1 0 0,1 0 0 0,0 2 0 16,-1 2-160-16,-2-1 0 0,-2-2 0 0,0 0 0 0,1-1 0 16,1 0 128-16,0 1-128 0,3 0 192 0,-1-2-192 0,-3 2 128 15,-2 2-128-15,-1-2 128 0,1 0-128 0,0-3 0 16,-1-3 144-16,4 4-144 0,4 1 0 0,-4 1 144 15,-4 0-144-15,1 0 0 0,-1-2 160 0,2 1-160 16,-1-4 128-16,4 3-128 0,-5 0 0 0,2 1 0 16,1 2 128-16,-3-1-128 0,-1 0 0 0,1-1 0 15,0-1 0-15,1-1 128 0,0 2-128 0,-2 1 0 16,3 0 0-16,-2 1 128 0,-2 3-128 0,-2-4 0 16,-1-2 0-16,1-1 128 0,3 0-128 0,0 1 0 15,-3 0 0-15,3 2 0 0,-1 0 128 0,-1 0-128 16,-3-3 128-16,1 2-128 0,1 1 0 0,-1-1 0 15,2-2 0-15,0 1 0 0,2 2 0 0,-2 2 0 0,-1 1 0 16,-2-1 0-16,-2-2 0 0,0 0 0 0,1 2 0 16,1-4 0-16,0-1 0 0,-1 2 0 0,-1 3 0 0,0-1 0 15,0-1 0-15,-2 0 0 0,0 0 0 0,-3 1 0 16,-1 2 0-16,2-3 0 0,-1-1 0 0,5-1 0 16,-2 2 0-16,0 3 0 0,1-1 0 0,-3 0 0 15,1-2 0-15,-3 1 0 0,-2-1 128 0,1 2-128 16,-3-1 0-16,3-2 0 0,1-2 0 0,-3 1 0 15,0 2 0-15,4 0 0 0,0-1 0 0,1 2 0 16,-2-3 0-16,0 2 0 0,-4 2 0 0,-2-1 0 16,0-2 0-16,0-1 0 0,0-2 0 0,0 3 0 15,-1 1 0-15,3-1 0 0,3-1 0 0,-2 2 0 16,0 2 144-16,0-1-144 0,-1-1 160 0,1 1-160 0,-3-2 0 0,-1 0 0 16,-3 0 0-16,2 0 0 0,-1 1 0 0,2-3 0 15,3-2 0-15,-2 3 0 0,-3 1 0 0,2 0 0 16,1-2 0-16,1 0 0 0,0 3 0 0,-3 0 0 15,0 3 0-15,-3-3 0 0,1-3 0 0,-2 3 0 16,3 0 0-16,-5 0 0 0,2-3 0 0,-1 0 0 16,3-1 0-16,-1 2 0 0,0-1 0 0,1 3 0 15,-2-2 0-15,-1 1 0 0,2 0 0 0,0 2 0 16,-3 1 0-16,2-2 0 0,-2-1 0 0,1 1 0 16,-6 1 0-16,2-1 0 0,-1 0 0 0,-1-1 0 15,-1 0 0-15,-1 1 0 0,2 2 0 0,0-1 0 16,-2-2 0-16,1 1 0 0,-1 0 0 0,2 1 0 15,-2 1 0-15,-3-2 0 0,-2-2 0 0,2 2 0 0,1 0 0 16,-3 0 0-16,-1-1 0 0,0 0 128 0,-2 0-128 0,2 2 0 16,2 1 0-16,-2-2 0 0,0-3 128 15,1 3-128-15,-3 2 0 0,2-1 0 0,-1 2 0 0,-2-3 0 16,-7 0 0-16,9-1 128 0,0 2-128 0,0 0 0 16,-9-1 0-16,6 0 0 0,-6 0 128 0,10-2-128 15,-2 2 0-15,-8 0 128 0,0 0-128 0,8-2 0 16,-8 2 176-16,0 0-176 0,7 2 192 0,-7-2-192 15,0 0 224-15,0 0-64 0,9 0-16 0,-9 0 0 16,0 0-16-16,7-3-128 0,-7 3 192 0,0 0-64 16,0 0-128-16,0 0 128 0,0 0-128 0,0 0 128 15,0 0-128-15,0 0 0 0,0 0 0 0,0 0 128 16,0 0-128-16,0 0 0 0,0 0 0 0,0 0 0 16,0 0-144-16,0 0-112 0,-2-7-32 0,2 7 0 15,0 0-2912-15,-10-1-576 0,-10-3-112 0,-3 0-16 0</inkml:trace>
  <inkml:trace contextRef="#ctx0" brushRef="#br0" timeOffset="28026.86">3011 15474 13823 0,'0'0'1216'0,"0"0"-960"16,0 0-256-16,9 6 0 0,-1 2 336 0,-2 0 32 15,-6-8 0-15,7 11 0 0,-5-1 288 0,1-3 64 16,0 3 16-16,-3-10 0 0,-6 10 144 0,3-1 16 16,-1-1 16-16,1-2 0 0,-6-2-144 0,3 2-16 15,-2 0-16-15,-2 0 0 0,-3 4-32 0,0-2-16 16,-2-4 0-16,0 4 0 0,-1 2-176 0,-3 0-16 16,-2 1-16-16,-1-3 0 0,-1-1-48 0,-4 2-16 15,-2 0 0-15,-2 0 0 0,-1-1-96 0,0 0 0 0,-2 3-16 0,1-3 0 16,1-4 16-16,0 1 16 0,-1-1 0 0,0 0 0 15,-1 0-16-15,1-2-16 0,-2-3 0 0,-2 0 0 16,-4 1-128-16,3-1-32 0,4 1 0 0,-3 0 0 16,-2-1-16-16,3-2-128 0,2 0 192 0,1 0-64 15,1-1 0-15,1-1-128 0,1-2 192 0,0 3-64 16,1 2-128-16,1-2 128 0,-1-2-128 0,-1 3 128 16,0 0-128-16,2 1 0 0,5-2 0 0,1-1 128 15,2 0-128-15,-2-1 0 0,1 1 0 0,3 0 0 16,2 1 0-16,1 0 0 0,-1-1 128 0,2 1-128 0,1-2 0 15,-1 1 0-15,0 0 0 0,3 1 0 0,3 0 0 0,-1-1 0 16,1 1 144-16,1-1-144 0,1 2 128 0,6 3-128 16,-8-2 128-16,8 2-128 0,-6-6 0 0,6 6 0 15,0 0 0-15,0 0 128 0,-6-2-128 0,6 2 0 16,0 0 128-16,0 0-128 0,0 0 0 0,0 0 0 16,-8 2 0-16,8-2 0 0,0 0 0 0,-2 9 0 15,0 0 0-15,1-1-128 0,1-8 128 0,0 12 0 16,0 0 0-16,1 2 0 0,1 2 0 0,-1 0-160 15,-1 3 160-15,1 2 0 0,0 3 0 0,-1 1-128 16,0 2 128-16,0 1 0 0,-1 4 0 0,0 0 0 16,0 0-128-16,-1 3 128 0,-1 0 0 0,-4 4 0 15,4 3 0-15,-1-1 0 0,2 1 0 0,2 3 0 16,-1 3 0-16,1-1 0 0,0-2 0 0,-2-2 0 0,-1-2 0 0,0 2 0 16,2 3 0-16,1 0 0 0,0 1 0 0,0 2 0 15,1-4 0-15,-1 0 0 0,-2-1 0 0,1-1 0 16,1-1 0-16,-1-1 0 0,-1-1 0 0,2 2 0 15,1 3 0-15,0-2 128 0,-1-5-128 0,0 2 0 16,-1-3 0-16,1 1 0 0,0-1 128 0,0-1-128 16,-1-2 0-16,0 4 0 0,1-2 0 0,1 0 0 15,-2 1 0-15,-3-3 0 0,3 0 0 0,0-1 0 16,0-1 144-16,0-2-144 0,-1-2 128 0,1 0-128 16,0-1 144-16,0 0-144 0,-1-2 160 0,0 0-160 15,-2-1 128-15,-1 2-128 0,1 0 0 0,2 0 144 16,-1-1-144-16,0-2 0 0,0-2 0 0,0-2 128 15,2 0-128-15,-2-1 128 0,0-1-128 0,1-1 128 0,1-2-128 0,-1 0 0 16,-3 1 144-16,1-2-144 0,2-1 0 0,1-1 144 16,-1-2-144-16,1 0 0 15,-1-3 128-15,2-6-128 0,-2 7 0 0,2-7 0 0,0 11 0 0,0-11 0 16,0 0 0-16,3 9 0 0,-3-9 128 0,0 0-128 16,7 5 0-16,-7-5 0 0,11 6 0 0,-2-4 0 15,-9-2 128-15,10 0-128 0,2 1 0 0,-1-1 0 16,-1-1 0-16,-1-1 0 0,1-2 0 0,4 3 0 15,-3 0 0-15,1-1 0 0,1-1 0 0,1 0 0 16,0 1 0-16,2 1 0 0,-1-1 0 0,3-1 0 16,1-1 0-16,0 2 0 0,2-1 0 0,2 2 0 15,3-2 0-15,1 2 0 0,0 0 0 0,1 0 0 16,2-2 0-16,0 1 0 0,-1 2 0 0,1-1 0 16,0-2 0-16,-1 1 0 0,1 1 0 0,1-1 0 0,-1 1 0 15,1 0 0-15,2 1 0 0,2-1 0 0,0-2 0 16,2 2 0-16,2 0 0 0,-2-1 0 0,-4 2 0 0,0 0 0 15,0-1 0-15,-1 1 0 0,-1 0 0 0,-2 0 0 16,1 0 128-16,3 0-128 0,3-1 0 0,0 0 0 16,-6 0 0-16,-1-1 128 0,4 0-128 0,-1 1 0 15,-2 0 176-15,-3 0-176 0,0-3 160 0,-2 1-160 16,-4 2 240-16,-1-1-48 0,-1 0-16 0,-2 0 0 16,-2-2 16-16,1 2 16 0,-4 0 0 0,0 0 0 15,0 0-16-15,-1-1 0 0,0 0 0 0,-1 1 0 16,-10 2-16-16,11-2-16 0,-11 2 0 0,10-4 0 15,-1 2-160-15,-9 2 0 0,0 0 144 0,9-3-144 16,-9 3 128-16,0 0-128 0,0 0 128 0,0 0-128 0,0 0 0 16,0 0 0-16,10-5 0 0,-10 5 128 0,0 0-128 15,0 0 0-15,0 0 0 0,0 0 128 0,0 0-128 16,0 0 0-16,0 0 0 0,0 0 0 0,7-5 0 0,-7 5 0 16,0 0 0-16,0 0 0 0,0 0 0 0,0 0-160 15,0 0 160-15,0 0-160 0,0 0-128 0,0 0-32 16,0-8 0-16,0 8 0 15,0 0-1088-15,0 0-240 0,0 0-32 0</inkml:trace>
  <inkml:trace contextRef="#ctx0" brushRef="#br0" timeOffset="30448.56">16295 16850 4607 0,'0'0'400'0,"0"0"-400"16,0 0 0-16,0 0 0 0,-10 0 2048 0,2 0 336 16,8 0 64-16,0 0 16 0,-7-2-720 0,7 2-144 15,-7 0-16-15,7 0-16 0,-8-2-192 0,8 2-32 16,0 0-16-16,0 0 0 0,0 0-144 0,-7-3-32 16,7 3 0-16,0 0 0 0,0 0-224 0,0 0-48 15,0 0-16-15,0 0 0 0,0 0-304 0,0 0-64 16,7-4-16-16,2 1 0 0,2 0-80 0,-2 1-16 15,2-1 0-15,2 1 0 0,4 2 0 0,0-2-16 0,2-1 0 16,4 2 0-16,0 1 32 0,2 0 16 0,0 0 0 0,-1-1 0 16,1-1-16-16,-3 0 0 0,0-2 0 0,0 1 0 15,-1 0-16-15,-1 1 0 0,0 1 0 0,-3-2 0 16,0 0-112-16,-1 0-16 0,0 3-16 0,-2 0 0 16,-2 0-240-16,-1 0 176 0,0 0-176 0,-2 0 160 15,-9 0-160-15,0 0 160 0,0 0-160 0,0 0 160 16,0 0-160-16,0 0 0 0,0 0 0 0,0 0 0 15,-7 9 176-15,-1-3-48 0,-4 0-128 0,-3-1 192 16,-3 0-16-16,0-1-16 0,-4 1 0 0,-1 1 0 16,-3-2 32-16,-1 1 0 0,-2-3 0 0,-4 1 0 15,-3 4-16-15,-2-3 0 0,-4 0 0 0,2 0 0 16,3-2 64-16,4 1 16 0,2 1 0 0,5-2 0 16,6 0-256-16,4 0 176 0,1 1-176 0,4-1 160 0,4 0-160 0,7-2 128 15,0 0-128-15,0 0 128 0,0 0-128 0,0 0 128 16,8-1-128-16,4 0 128 0,2-1-128 0,4-1 0 15,3 3 144-15,3-3-144 0,2-1 0 0,2-1 128 16,3 2-128-16,2-1 0 0,2 1 0 0,-4 0 0 16,-1-2 0-16,-1 1 0 0,-1 3 0 0,-2-2 0 15,-1-3 0-15,-2 4 0 0,-1-1 0 0,-3 1 0 16,-1-1 0-16,-5 1 128 0,-1 0-128 0,-12 2 0 16,0 0 0-16,0 0 0 0,0 0 0 0,0 0 0 15,0 0 0-15,0 0 0 0,-8 4 0 0,-3 1 0 16,-3 0 0-16,-3 0 0 0,-1-1 0 0,-1 2 0 15,-2 1 0-15,-4 0 0 0,-2-4 0 0,-1 1 128 16,-4-1-128-16,-2 2 0 0,-1 0 0 0,2-2 128 16,1-3-128-16,4 2 0 0,4 2 0 0,4-1 0 0,4 0 0 15,4-2 128-15,4-2-128 0,8 1 0 0,0 0 128 0,0 0-128 16,0 0 0-16,0 0 144 0,8-1-144 0,4 0 0 16,2-1 128-16,5 0-128 0,5-3 0 0,1 2 0 15,3 0 128-15,0 0-128 0,2-2 0 0,-1 2 0 16,0-1 0-16,-2 1 0 0,-2-1 0 0,0 0 0 15,-4 1 0-15,-1 2 0 0,-2 0 0 0,-3 0 0 16,-2 0 0-16,-3 1 0 0,-10 0 0 0,0 0 0 16,0 0 0-16,0 0 0 0,0 0 0 0,0 0 0 15,0 0 0-15,-8 5 0 0,-1 2 0 0,-4-2 0 16,-2-2 0-16,-1 2 0 0,-3 0-128 0,-1 0 128 16,-1-1 0-16,-1-1 0 0,-4 1 0 0,-2-1 0 0,-3 1 0 15,1 0 0-15,-1-3 0 0,2-1 0 0,3 0 128 16,2 1-128-16,4 2 144 0,4-2-144 0,5-3 192 0,5 2-48 15,6 0-16-15,0 0 0 0,0 0-128 0,0 0 128 16,0 0-128-16,11-5 128 0,2 1-128 0,4 1 0 16,3 0 0-16,2-3 128 0,4 3-128 0,0 1 0 15,2 0 0-15,0-1 0 0,1 0 0 0,-2 1 0 16,-2-1 0-16,-2 1 0 0,-2 0 0 0,-4-1 0 16,-3 3 0-16,-1 0 0 0,-2 2 0 0,-11-2 0 15,0 0 0-15,0 0 0 0,0 0 0 0,0 0 0 16,0 0 0-16,0 0 0 0,-8 6 0 0,0-2 0 15,-4-1 0-15,1 1 0 0,-3-1 0 0,-2-1-144 16,0-2 144-16,-1 2 0 16,1 3-1344-16,-1-4-176 0,2-1-16 0,1 1-11552 0,-1 0-2304 15</inkml:trace>
  <inkml:trace contextRef="#ctx0" brushRef="#br0" timeOffset="45091.59">18400 15715 1839 0,'0'0'160'0,"0"0"-160"16,6-8 0-16,-1 1 0 0,-1-1 2880 0,-1 0 528 15,0 0 112-15,0 1 32 0,1-2-1600 0,-1 1-320 16,-1-1-64-16,0 0-16 0,1 2-288 0,0-1-64 16,-2-1-16-16,-1 0 0 0,1 1-336 0,-1 0-64 0,0 8-16 0,0-10 0 15,-1-2-192-15,0 2-32 0,-2 1-16 0,0 0 0 16,-1 1-16-16,1-2-16 0,-3 1 0 0,1 0 0 15,-1 0-112-15,-1-1 0 0,0-1-16 0,0 3 0 16,0 0-144-16,-1 0-32 0,-1-1 0 0,0 1 0 16,1-1 16-16,-3 0 0 0,-2 1 0 0,1 0 0 15,1 1-48-15,-3-1-16 0,-1-2 0 0,0 2 0 16,2 3-144-16,-1 0 192 0,0-2-192 0,-1 2 192 16,1 0-192-16,0 1 0 0,3 0 144 0,-4 1-144 15,-1 2 0-15,0-1 0 0,1 1 0 0,0 0 0 16,-4-2 0-16,0 1 0 0,2 1 0 0,-1 1 0 15,-1 1 0-15,3 0 0 0,-1 0 0 0,1-1 128 16,-3 0-128-16,2 3 0 0,-1-1 128 0,0 0-128 0,1-1 0 16,-1 1 0-16,-3 1 0 0,1 0 128 0,2 0-128 0,-1 0 0 15,-2 2 128-15,4 0-128 0,0 1 128 0,1 2-128 16,-2-1 160-16,0 2-160 0,3 1 144 0,0 0-144 16,-2 1 128-16,2 1-128 0,-1 1 0 0,2-2 128 15,2 1-128-15,0 1 0 0,0-2 160 0,1 3-160 16,0 0 192-16,0 1-192 0,-3 1 176 0,2-1-176 15,-2 1 160-15,0 0-160 0,-2 5 176 0,1-1-176 16,-2-3 192-16,2 2-192 0,-5 2 160 0,3 1-160 16,-2 0 128-16,2 0-128 0,3-1 144 0,1 0-144 15,0 0 160-15,2 0-160 0,2-1 256 0,1 1-64 16,-4-1 0-16,3 1 0 0,1 1 0 0,-2-1-16 0,2 0 0 16,-1 0 0-16,3 0-176 0,-2 0 192 0,2-1-192 0,2 4 192 15,-2-1-192-15,2 1 0 0,3-1 0 0,-1 1 128 16,-3 1-128-16,4-1 0 0,1 0 0 0,-1-2 128 15,-1 0-128-15,1-1 128 0,2 0-128 0,0 1 128 16,0-3-128-16,1 2 128 0,-1 0-128 0,4-1 128 16,-3 0-128-16,1 0 128 0,0-2-128 0,1 1 128 15,3-5-128-15,-1 3 0 0,1 1 0 0,-1 0 128 16,3-3-128-16,1 1 160 0,0-1-160 0,1 0 160 16,-3-1-160-16,0 1 128 0,5 1-128 0,-2-2 128 15,3-2-128-15,0 0 0 0,-1 0 144 0,2 0-144 16,0 0 0-16,2-2 128 0,-1 0-128 0,1-2 0 15,-1-1 0-15,1-1 128 0,-2 1-128 0,1-2 0 0,0 1 128 16,0-3-128-16,0 3 160 0,1-3-160 0,2-2 128 16,1-1-128-16,0 2 0 0,1-2 144 0,-3-2-144 0,2 0 160 15,-1 0-160-15,2-2 160 0,0 1-32 0,-1 1-128 16,1-3 192-16,0 2-64 0,1 0 0 0,-1-2 0 16,-2-1 0-16,1 0 0 0,-1 1 0 0,-1 0 0 15,1-3 0-15,-2-1 0 0,1 0-128 0,0 1 192 16,0-3-192-16,0 2 192 0,-3 2-192 0,2-4 128 15,1 0-128-15,1-1 128 0,1 0-128 0,1 2 0 16,0-4 0-16,-1 3 128 0,-1-2-128 0,-2-1 0 16,3-1 0-16,-2-2 128 0,0 1-128 0,1-3 128 15,-3-1-128-15,0 0 128 0,0 2-128 0,1-2 0 16,-3-1 144-16,1 1-144 0,-2-1 0 0,-2-1 144 16,0-1-144-16,0-1 0 0,0-1 128 0,-1 0-128 15,0 3 0-15,-1-2 0 0,0-3 128 0,0 0-128 16,-2 1 0-16,0 1 0 0,0-1 128 0,-2 2-128 0,-1 0 0 0,0 1 0 15,-4-3 128-15,0 3-128 0,-4-1 0 0,2-1 0 16,-2-2 0-16,-1 1 0 0,-2-1 0 0,-1-3 0 16,-1-1 0-16,2 0 0 0,-4 2 0 0,2 0 0 15,-1-1 0-15,0 3 0 0,0 3 0 0,0 2-144 16,0 1 144-16,1 1 0 0,-2 0-144 0,3 1 144 16,-1 3 0-16,-1 0-144 0,0 1 144 0,0 0 0 15,1-1-128-15,1 2 128 0,-5-1 0 0,4 1 0 16,0 3-128-16,-3-2 128 0,0 1 0 0,1 2 0 15,1 1-176-15,-1 2 176 0,-1-2-160 0,1 2 160 16,-3 2-176-16,1 1 176 0,-1 1-192 0,-2 1 192 16,-1 0-144-16,0 1 144 0,0 1 0 0,-2 0-144 0,-1 1 144 0,0 1-128 15,2 0 128-15,-3 3-128 0,0 0 128 0,0 1 0 16,-3-1 0-16,-1 1-128 0,0-2 128 0,0 4 0 16,-2-1 0-16,1 1 0 0,0 2 0 0,4-2 0 15,0 0 0-15,-1 3-128 0,-5 2 128 0,3-1 0 16,2-1 0-16,0 1 0 0,1 2 0 0,2 0 0 15,-2 1 0-15,2-2-128 0,0 0 128 0,-1 1 0 16,1 2-144-16,0 0 144 0,-2 0 0 0,1 1 0 16,1 3 0-16,-2 1 0 0,0 0-128 0,1-1 128 15,1-1 0-15,3 0 0 0,1 3 0 0,2 0 0 16,-1 0-144-16,1 0 144 0,2 2 0 0,1 1 0 16,-3-1 0-16,2 0 0 0,1-3 0 0,1 0-128 15,-1 0 128-15,2 0 0 0,2-1 0 0,0 1 0 16,0-1-128-16,2 1 128 0,-3 3 0 0,3 0 0 0,1 2-128 0,-1 0 128 15,-1 2 0-15,3-2 0 0,-2-2 0 16,1-1 0-16,2 2-128 0,0-1 128 0,0-4 0 0,1 0 0 16,-1-2 0-16,0 2 0 0,1 1 0 0,1-3 0 15,0-1 0-15,1 1-128 0,1 0 128 0,1 1 0 16,0 1 0-16,1-2 0 0,3 2 0 0,-3 0 0 16,1 3 0-16,2-3-128 0,2-4 128 0,3 2 0 15,-1 1 0-15,0-3 0 0,-1-1-128 0,2-1 128 16,2 0 0-16,1 2 0 0,0-1 0 0,1-2 0 15,1 0 0-15,1-2 0 0,-2-1 0 0,3 1 0 16,3-1 0-16,1 0 0 0,0-2 0 0,0 1 0 16,-1-3 0-16,-1 2 0 0,1 0 0 0,0-1 0 15,0-1 0-15,0 0 0 0,-3-1 0 0,2-1 0 0,1-1 0 16,-2 2 0-16,-2-1 0 0,8 0 0 0,2-1 0 0,-3-3 0 16,-2-2 0-16,0 1 0 0,3-1 0 0,3 0 0 15,-4-1 0-15,0 0 0 0,2-2 0 0,-4 1 128 16,1-1-128-16,-3 2 0 0,2-1 0 0,-2-3 0 15,0 1 128-15,1-2-128 0,0 2 0 0,1-4 144 16,-1-1-144-16,3 2 128 0,-2-2 0 0,3 0-128 16,-2-3 192-16,-2 0-64 0,0-1 48 0,1-1 0 15,-1-1 0-15,1-4 0 0,-3-3 0 0,0-2 0 16,-1-1 0-16,1-3 0 0,-3-5 32 0,-1 0 16 16,1-2 0-16,-2 1 0 0,-1-4-48 0,1 1-16 15,-1-1 0-15,0 0 0 0,-2-3-32 0,1 2-128 16,-4 2 192-16,0 2-64 0,-3 2 48 0,-1 2 0 0,0 1 0 15,-1 2 0-15,-4 3-48 0,-1-1-128 0,-3 3 192 0,-2-3-64 16,-3 2-128-16,-2 1 192 0,0 1-192 0,0-1 192 16,1 3-192-16,-3 0 0 0,0-1 0 15,0 0 0 1,1 4-576-16,2 3-64 0,-2 1 0 0,2 0 0 16,1 1-2560-16,-2 3-512 0</inkml:trace>
  <inkml:trace contextRef="#ctx0" brushRef="#br0" timeOffset="48449.09">17618 10903 2751 0,'0'0'256'0,"0"0"-256"16,0 0 0-16,0 0 0 0,-9 6 2496 0,2-2 464 15,-1-2 96-15,8-2 16 0,-4 5-1856 16,-4-2-352-16,1 0-80 0,1 1-16 0,0-2 208 0,3 0 48 15,3-2 0-15,0 0 0 0,-9-1 160 0,9 1 32 16,-5-7 16-16,0 4 0 0,5 3-304 0,0 0-64 16,-1-11-16-16,2 5 0 0,2 0 112 0,0-3 32 15,0 0 0-15,2 0 0 0,2-4-800 0,1 4-192 16,-1 0 0-16,3-1 0 0,1-2 0 0,3 0 0 0,-2 1 0 0,2 1 0 16,-1 2 0-16,-1 0 0 0,0 0 0 0,0 2 0 15,2 3 0-15,-1 2 0 0,-3 0 0 0,1 2 0 16,0 1 0-16,0 1 0 0,-1 2 0 0,0 2 0 15,-2 4 0-15,-1-2 0 0,-2 0 0 0,-1 3 0 16,-2 4 0-16,-2 2 0 0,-2 0 0 0,0 0 0 16,-1-2 864-16,-1-1 128 0,-3 1 32 0,-1-3 0 15,-3-1-832-15,-2-2-192 0,0-1 0 0,1-2 0 16,-1 4 0-16,0-3 0 0,-2-3 0 0,1-1 0 16,0-1 864-16,0-2 128 0,-2 0 32 0,2-3 0 15,1-3-832-15,2-2-192 0,-3 0 0 0,5-1 0 0,1-3 864 16,0-3 128-16,3 1 32 0,2 0 0 15,0-1-832-15,3-2-192 0,0-1 0 0,3 1 0 0,-1 3 0 0,2 0 0 16,1-1 0-16,2 0 0 0,0 1 0 16,0 1 0-16,1 1 0 0,1 2 0 0,1 2 0 0,1-1 0 15,1 0 0-15,0 5 0 0,-4 3 0 0,-1 2 0 16,0 0 0-16,1 4 0 0,-2 1 0 0,2 3 0 16,-3 2 0-16,1 1 0 0,-2-1 0 0,-1 0 0 15,-3 3 0-15,-2 2 0 0,-2 0 0 0,0 1 0 16,0-2 0-16,2 1 0 0,-3-1 0 0,-3 0 0 15,-2-2 0-15,-2 0 0 0,0-3 0 0,-2 1 0 16,-1-2 0-16,2-3 0 0,0-2 0 0,0 0 0 16,-1-1 0-16,3-3 0 0,2-3 0 0,-1-2 0 15,1-3 0-15,2-1 0 0,2 1 0 0,0-3 0 16,3-3 0-16,1-1 0 0,2 0 0 0,0 0 0 0,3-3 0 0,1-1 0 16,3-2 0-16,1 2 0 0,0 3 0 0,2-1 0 15,2-2 0-15,-1 2 0 16,2 1 0-16,0 1 0 0,2 4 0 0,-2 1 0 0,-1 1 0 0,0 4 0 15,3 2 0-15,-2 2 0 0,-2 2 0 0,0 4 0 16,-1 1 0-16,0 3 0 0,-4 2 0 0,1 1 0 16,-4 0 0-16,-1 2 0 0,-3 1 0 0,-2 3 0 15,-1 3 0-15,-2-1 0 0,0-2 0 0,-1-1 0 16,0 1 0-16,-2-1 0 0,-1-2 0 0,2-3 0 16,-3-3 0-16,2-1 0 0,-3 0 0 0,2-3 0 15,0-3 0-15,2-3 0 0,0 0 0 0,2-3 0 16,0-1 0-16,2-2 0 0,0-5 0 0,1 0 0 15,1 2 0-15,2-4 0 0,2-2 0 0,1-1 0 16,0-2 0-16,2 1 0 0,1 2 0 0,0 0 0 0,-2-1 0 0,0 4 0 16,2 1 0-16,-2 1 0 0,3 3 864 15,-3 1 128-15,1 2 32 0,-6 4 0 16,10 4-1648-16,-2 2-320 0,-8-6-64 0,4 6-16 0,-1 4 832 0,-2 2 192 16,-2 2 0-16,-2 2 0 0,-1-2 0 0,-1 0 0 15,0 1 0-15,-1-1 0 0,1-1 0 0,-1-1 0 16,1-2 0-16,-1 0 0 0,2-1 0 0,-3-1 0 15,3-1 0-15,-1-1 0 0,1-3 0 0,4-3 0 16,0 0 0-16,0 0 0 0,0 0 0 0,0 0 0 16,-4-2 0-16,-1-4 0 15,5 6-1680-15,0-8-304 0,1-1-48 0,1 3-9296 16,3 1-1856-16</inkml:trace>
  <inkml:trace contextRef="#ctx0" brushRef="#br0" timeOffset="50572.01">17707 11329 9215 0,'0'0'192'0,"0"0"64"0,0 0 0 0,0 0 0 0,0 0-256 0,0 0 0 0,0 0 0 0,0 0 0 16,0 0 864-16,0 0 128 0,0 0 32 0,0 0 0 16,0 0 0-16,0 0 0 0,-5 4 0 0,5-4 0 15,-5 2 0-15,-1 0 0 0,0 0 0 0,3 0 0 16,3-2-832-16,0 0-192 0,0 0 0 0,0 0 0 16,0 0 864-16,-4 6 128 0,-1-2 32 0,5-4 0 15,0 0 0-15,0 0 0 0,0 0 0 0,-4 4 0 16,4-4-624-16,0 0-112 0,0 0-32 0,0 0 0 15,-2 5 192-15,2-5 16 0,0 0 16 0,0 0 0 16,0 0-96-16,0 0 0 0,0 0-16 0,0 0 0 16,0 0-64-16,0 0-16 0,0 0 0 0,0 0 0 15,0 0 0-15,0 0 0 0,-5-5 0 0,5 5 0 16,0 0-32-16,0 0 0 0,-1-5 0 0,0 1 0 0,1 4-16 16,0 0-16-16,-2-6 0 0,2 6 0 0,-1-5-32 0,1 5-16 15,0 0 0-15,4-7 0 0,-2-2 0 0,-2 9 0 16,0-9 0-16,0 9 0 0,-2-7-32 0,2 7 0 15,0-9 0-15,0 9 0 0,0 0 16 0,0 0 0 16,0 0 0-16,0 0 0 0,-3-9-16 0,3 9 0 16,0 0 0-16,0 0 0 0,-2-10-16 0,-1 4-128 15,3 6 192-15,-2-8-64 0,-1 1-128 0,3 7 192 16,0-7-192-16,0 7 192 0,-1-8-192 0,1 8 128 16,0 0-128-16,0 0 128 0,-1-9-128 0,1 9 192 15,-1-9-192-15,1 9 192 0,-3-9-192 0,2 2 160 0,1 7-160 0,-1-8 160 16,1 8-160-16,-2-9 160 0,2 0-160 15,0 9 160-15,0 0-160 0,-1-8 160 0,1 8-160 0,0-8 160 16,0 8-160-16,1-9 128 0,-1 9-128 0,0-10 128 16,2 1-128-16,-1 1 0 0,-2-1 144 0,1 9-144 15,1-8 128-15,0-1-128 0,0 2 128 0,1-1-128 16,-2 8 0-16,1-9 144 0,-1 9-144 0,1-10 0 16,-2 1 176-16,1 2-176 0,0 7 160 0,0-10-160 15,-1 0 128-15,3 1-128 0,3 0 0 0,-4 3 144 16,-1 1 32-16,0-1 0 0,0-2 0 0,0 1 0 15,1 1-176-15,2 0 0 0,-2 0 0 0,-1-1 0 16,0 1 0-16,0-2 0 0,-1 0 0 0,1 0 0 16,-3 1 0-16,5-1 0 0,0 0 0 0,0 2 0 15,1-1 0-15,1 2 0 0,-4-4 0 0,1 2 0 16,2 1 0-16,0 0 0 0,-1 1 0 0,1 0 0 0,1 1 0 0,-4 4 0 16,0 0 0-16,3-7 0 0,2 0 0 0,-2 1 0 15,-2-1 0-15,-1 3 0 0,0 4 0 0,2-7 0 16,1 0 0-16,-3 2 0 0,0 5 0 0,0 0 0 15,0 0 0-15,0 0 0 0,0-5 0 0,0 5 0 16,0-6 0-16,0 6 0 0,0 0 0 0,0 0 0 16,-2-4 0-16,2 4 0 0,-1-6 0 0,1 6 0 15,-3-4 0-15,3 4 0 0,0 0 0 0,-1-5 0 16,-2 0 0-16,3 5 0 0,0 0 0 0,0 0 0 16,0 0 0-16,0 0 0 0,-3-4 0 0,3 4 0 15,-1-6 0-15,0 1 0 0,0 0 0 0,0 1 0 16,-3-2 0-16,4 6 0 0,0 0 0 0,0 0 0 15,0 0 0-15,0 0 0 0,-1-6 0 0,-1 0 0 0,2 6 0 16,0-5 0-16,-1-1 0 0,0 1 0 0,1 5 0 0,-1-6 0 16,1 6 0-16,0-5 0 0,-1-1 0 0,1 6 0 15,0 0 0-15,2-5 0 0,-2-1 0 0,0 6 0 16,1-4 0-16,-1 4 0 16,0 0 0-16,4-8 0 0,-1 2 0 0,-2 0 0 0,-1 6 0 0,0-5 0 15,1-1 0-15,-1 1 0 0,1-2 0 0,0 2 0 16,-1 5 0-16,4-5 0 0,0 0 0 0,2 1 0 15,-3 0 0-15,-3 4 0 0,4-3 0 0,5-1 0 16,0 0-784-16,0 0-192 0,-9 4-48 16,11-4 0-16,-1 2-1632 0,1 0-336 0,-2-1-64 15,-2 3-16-15</inkml:trace>
  <inkml:trace contextRef="#ctx0" brushRef="#br0" timeOffset="51900.66">17613 11204 9215 0,'0'0'400'0,"0"0"96"16,0 0-496-16,0 0 0 0,0 6 0 0,0 1 0 0,0-7 912 0,0 0 96 16,0 0 16-16,0 0 0 0,2 6 0 0,1 0 0 15,-3-6 0-15,0 0 0 0,0 0 0 0,0 0 0 16,0 0 0-16,0 0 0 0,0 0 0 0,0 0 0 15,0 0 0-15,0 0 0 0,0 0 0 0,0 0 0 16,0 0 0-16,0 0 0 0,0 0-832 0,0 0-192 16,0 0 0-16,-1-6 0 0,1 6 864 0,0 0 128 15,-2-5 32-15,0-1 0 0,-1 0 0 0,1 0 0 16,2 6 0-16,-1-5 0 0,-1-2-832 0,-1 2-192 16,0-2 0-16,1 2 0 0,-1-1 0 0,1 1 0 15,2-2 0-15,-1 2 0 0,-3 0 0 0,4 5 0 16,-1-6 0-16,0-1 0 0,1-2 864 0,0 1 128 15,0 1 32-15,0-1 0 0,1-1-832 0,0 0-192 16,-1 1 0-16,3-1 0 0,-1 1 0 0,-1-3 0 0,1 1 0 0,-1 1 0 16,0 1 0-16,0-2 0 0,2 2 0 15,-2-1 0-15,-1-1 0 0,0 0 0 0,-1 1 0 0,1 1 0 16,2-3 864-16,0-1 128 0,-2 2 32 0,0 0 0 16,0 0-832-16,0-1-192 0,1-1 0 0,0 0 0 15,-1 3 0-15,1 1 0 0,-1 0 0 0,0-1 0 16,1-1 0-16,-1 1 0 0,1 1 0 0,1 0 0 15,-1-2 0-15,0 1 0 0,-1 0 0 0,0 0 0 16,0 0 0-16,0 1 0 0,-1-1 0 0,1 0 0 16,1 0 0-16,0 2 0 0,0 0 0 0,-1 0 0 15,-1 0 0-15,0-1 0 0,1 1 0 0,0 1 0 16,0-2 0-16,1 0 0 0,0 2 0 0,-1-1 0 16,0-1 0-16,0 2 0 0,0-1 0 0,0 1 0 15,0-2 0-15,0 1 0 0,1 1 0 0,0-1 0 0,1 1 0 0,-1-1 0 16,-1 1 0-16,2 1 0 0,-2-3 0 0,-2 1 0 15,2 1 0-15,2-1 0 0,-2 2 0 0,1-1 0 16,-1-1 0-16,2 1 0 0,1 1 0 0,-1-1 0 16,-2 0 0-16,0 0 0 0,3 0 0 0,-1 0 0 15,-2-1 0-15,1 1 0 0,0-3 0 0,1 0 0 16,-1 2 0-16,0 0 0 0,2 1 0 0,-1 0 0 16,0 0 0-16,0 1 0 0,-2 5 0 0,2-6 0 15,-2 6 0-15,0-6 0 0,0-1 0 0,1 2 0 16,-1 0 0-16,2-1 0 0,0-1 0 0,-1 2 0 15,0-1 0-15,1 1 0 0,0-1 0 0,1-1 0 16,-6 1 0-16,3 0 0 0,0 2 0 0,3-2 0 16,-2 2 0-16,0 0 0 0,-1-1 0 0,0 0 0 15,3-1 0-15,-1 0 0 0,0 1 0 0,1 0 0 0,-3 5 0 0,3-6 0 16,-2 0 0-16,0-1 0 0,-1 0 0 0,2 2 0 16,1-1 0-16,-2 1 0 0,-1-1 0 0,1 1 0 15,1-1 0-15,-1 1 0 0,-1-1 0 0,0 1 0 16,3-2 0-16,-2 2 0 0,1-2 0 0,-2 2 0 15,2-2 0-15,0 1 0 0,0-2 0 0,-1 1 0 16,1 2 0-16,0-2 0 0,0 1 0 0,0-1 0 16,-1 0 0-16,0 1 0 0,-1-1 0 0,2 1 0 15,2 0 0-15,-1-2 0 0,1 1 0 0,-1-2 0 16,0 0 0-16,0 1 0 0,3 1 0 0,-3-2 0 16,1 0 0-16,1 0 0 0,-1-1 0 0,2 3 0 0,-1-4 0 15,0 2 0-15,0 1 0 0,-1 0 0 0,2 1 0 0,-1-1 0 16,0-1 0-16,0 0 0 0,1 2 0 0,-2-1 0 15,2-1 0-15,-3 0 0 0,1 2 0 0,1-1 0 16,-1 0 0-16,0 1 0 0,0-1 0 0,-1 2 0 16,2-1 0-16,-2 0 0 0,-1-1 0 0,0 0 0 15,1-1 0-15,0 2 0 0,-2 1 0 0,0-1 0 16,-1-2 0-16,1 3 0 0,-1 6 0 0,0 0 0 16,2-6 0-16,-2 6 0 0,0 0 0 0,0 0 0 15,0 0 0-15,0-9 0 16,0 9-768-16,0 0-208 0,0 0-48 0,0 0 0 15,0 0-1632-15,0 0-336 0,0 0-64 0,0 0-6560 16,0 0-1328-16</inkml:trace>
  <inkml:trace contextRef="#ctx0" brushRef="#br0" timeOffset="52561.12">17639 10279 12895 0,'0'0'272'0,"0"0"64"0,0 0 16 0,0 0 32 0,0 0-384 0,0 0 0 16,-2 5 0-16,2-5 0 0,0 0 0 0,0 0 0 16,0 0 0-16,0 0 0 0,0 0 896 0,0 0 96 15,0 0 32-15,0 0 0 0,0 0-832 0,0 0-192 16,0 0 0-16,0 0 0 0,0 0 864 0,0 0 128 16,0 0 32-16,0 0 0 0,0 0 0 0,2-5 0 15,1-2 0-15,2 1 0 0,-1-1-832 0,-2-1-192 16,-2-3 0-16,0 2 0 0,4 0 864 0,-2 0 128 15,0-4 32-15,0 2 0 0,4-1 0 0,0 0 0 16,1-1 0-16,-3-1 0 0,2-2-832 0,-1 1-192 16,1 0 0-16,2-2 0 0,-1-2 0 0,3 2 0 15,-2-1 0-15,2 2 0 0,-3-1 0 0,3 0 0 0,-1 0 0 16,1 1 0-16,1 1 864 0,0 2 128 0,0-5 32 0,1 3 0 16,-1 2-832-16,-2-1-192 0,1 0 0 0,1 1 0 15,-2-1 0-15,1 0 0 0,2-2 0 0,-4 2 0 16,2 0 0-16,2 0 0 0,-3 1 0 0,1 1 0 15,2 1 0-15,-1 0 0 0,0-1 0 0,1 0 0 16,2-1 0-16,-3-1 0 0,1 1 0 0,0 0 0 16,0-1 0-16,2 1 0 0,-1-1 0 0,-1 3 0 15,-1 3 0-15,2-2 0 0,-4-4 0 0,2 5 0 16,0 2 0-16,2 0 0 0,-5 0 0 0,2-1 0 16,0 0 0-16,0 2 0 0,0-1 0 0,1-1 0 15,-2-2 0-15,-2 4 0 0,1-3 0 0,0 2 0 0,-2 0 0 0,1 1 0 16,-1 4 0-16,-6 2 0 0,4-6 0 0,-4 6 0 15,4-3 0-15,-4 3 0 16,0 0-1600-16,0 0-352 0,0 0-80 0,0 0-16 16,0 0-816-16,0 0-160 0,0 0-48 0,0 0 0 0</inkml:trace>
  <inkml:trace contextRef="#ctx0" brushRef="#br0" timeOffset="53080.23">17760 10032 16575 0,'0'0'368'0,"0"0"80"0,0 0 0 0,0 0 16 0,0 0-464 0,0 0 0 0,-4-6 0 0,4 1 0 15,0 5 912-15,1-6 96 0,0-2 16 0,2 0 0 16,2 0-832-16,-1 1-192 0,1-2 0 0,0 0 0 16,1-1 864-16,1 0 128 0,0-1 32 0,0-1 0 15,2 0-832-15,0-2-192 0,0-2 0 0,1 1 0 16,1-1 864-16,-3 0 128 0,3 3 32 0,2-4 0 0,1 0-832 0,0-2-192 15,0 0 0-15,0 2 0 0,0-2 0 0,1-1 0 16,2-1 0-16,2-1 0 0,-3-2 864 0,2 0 128 16,3 1 32-16,-3 2 0 0,-1 3-832 0,3 3-192 15,-1-4 0-15,2 3 0 0,0 0 0 0,-2 3 0 16,0 2 0-16,0 0 0 0,1-1 0 0,-1 1 0 16,-2 0 0-16,1 1 0 0,1-1 0 0,-1 2 0 15,0 1 0-15,-1-1 0 0,1 2 0 0,1 1 0 16,0-3 0-16,0 4 0 0,0 0 0 0,0-1 0 15,-2 4 0-15,0-2 0 0,-3-2 0 0,1 2 0 16,0 1 0-16,4 0 0 16,-5 2-768-16,-2-1-208 0,-1 0-48 0,-11 2 0 15,9 2-2448-15,-9-2-496 0,0 0-112 0,0 0-16 0</inkml:trace>
  <inkml:trace contextRef="#ctx0" brushRef="#br0" timeOffset="53577.03">17916 9748 12895 0,'0'0'272'0,"0"0"64"0,0 0 16 0,0 0 32 0,0 0-384 0,0 0 0 15,0 0 0-15,0 0 0 0,0 0 896 0,0 0 96 16,2-5 32-16,2-2 0 0,-1 2-832 0,3-2-192 16,-2-1 0-16,3 1 0 0,0-2 0 0,2 0 0 15,1-2 0-15,1-2 0 0,2 2 864 0,-1-2 128 16,3-3 32-16,0 0 0 0,0-3-832 0,3 0-192 15,1 3 0-15,-3 1 0 0,1-1 864 0,1-4 128 16,3 2 32-16,0-1 0 0,0 2 0 0,0 1 0 16,-1-1 0-16,0 2 0 0,-2 1-832 0,1-1-192 15,1 1 0-15,-3 1 0 0,2 1 0 0,0 0 0 16,-1 0 0-16,2 1 0 0,-2-2 0 0,1 2 0 16,-2 2 0-16,2-1 0 0,2 0 0 0,-3 1 0 0,-2-3 0 0,-4 3 0 15,1 2 0-15,-3 2 0 0,0-1 0 0,1 2 0 16,-3-1 0-16,2 0 0 0,-4 2 0 0,2 1 0 15,-8 2 0-15,0 0 0 0,3-5 0 0,-3 5 0 32,0 0-768-32,0 0-208 0,0 0-48 0,0 0 0 15,0 0-816-15,0 0-160 0,0 0-48 0,-9 9 0 0</inkml:trace>
  <inkml:trace contextRef="#ctx0" brushRef="#br0" timeOffset="54007.58">18001 9635 12895 0,'0'0'272'0,"0"0"64"0,0 0 16 0,0 0 32 0,-6-2-384 0,6 2 0 15,-2-6 0-15,2 1 0 0,0-1 896 0,2 0 96 16,3-3 32-16,-1-1 0 0,3 1 0 0,2-1 0 16,1-2 0-16,1-1 0 0,3 0-832 0,0 1-192 15,2 1 0-15,0-1 0 0,1-3 864 0,-1 1 128 16,2 1 32-16,1-2 0 0,3-1-832 0,-1 1-192 0,1-1 0 16,0 3 0-16,0 0 864 0,1 1 128 0,-2 0 32 0,2 1 0 15,-2 2-832-15,1-1-192 0,-1-1 0 0,0 1 0 16,-1-1 0-16,2 0 0 15,2-2 0-15,-2 4 0 0,-4-1 0 0,-1 0 0 0,2 0 0 0,0 1 0 16,1 2 0-16,-3-1 0 0,0 0 0 0,-2 3 0 16,0 0 0-16,0 2 0 0,-2 0 0 0,-1 0 0 15,-1 1 0-15,-1 0 0 0,-1 1 0 0,0 0 0 16,0 0 0-16,-3 1 0 0,-6 0 0 0,7 1 0 16,-7-1 0-16,6 2 0 0,-6-2 0 0,0 0 0 15,0 0-768-15,0 0-208 16,0 0-48-16,0 0-6544 0,0 0-1328 0</inkml:trace>
  <inkml:trace contextRef="#ctx0" brushRef="#br0" timeOffset="54392.48">18180 9391 12895 0,'0'0'576'0,"0"0"112"0,0 0-560 0,0 0-128 16,0 0 0-16,1-5 0 0,-1 5 0 0,5-4 0 15,1 1 0-15,-1-2 0 0,0 0 0 0,3-2 0 16,1 2 0-16,1-1 0 0,2 1 848 0,-1-2 144 0,2-1 32 0,1 2 0 15,2 0-832-15,-1 0-192 0,0-2 0 0,3 0 0 16,0 1 864-16,1 2 128 0,0-1 32 0,1-2 0 16,3-1-832-16,-2 1-192 0,1 2 0 0,0-1 0 15,0-2 0-15,0 2 0 0,-4 0 0 0,0 3 0 16,1-3 864-16,-1 4 128 0,-3-1 32 0,-1 2 0 16,1 0-832-16,-2 0-192 0,-2 1 0 0,0 1 0 15,-4 0 0-15,2 0 0 0,-3 0 0 0,-6 0 0 16,0 0-768-16,0 0-208 0,0 0-48 15,0 0-5456-15,0 0-1104 0</inkml:trace>
  <inkml:trace contextRef="#ctx0" brushRef="#br0" timeOffset="54678.18">18464 9305 16575 0,'0'0'368'0,"0"0"80"0,4-7 0 0,1 2 16 0,1-3-464 0,3 0 0 16,-1 1 0-16,4-2 0 0,2-2 912 0,2 0 96 15,-1 1 16-15,3-2 0 0,2 1-832 0,2-1-192 0,2 1 0 0,0 0 0 16,2 4 0-16,-3 0 0 0,3-1 0 0,-4 0 0 15,1 0 0-15,-4 3 0 0,-1 2 0 0,0-2 0 16,-3 2 0-16,0 1 0 0,10 1 0 16,-10 1 0-16</inkml:trace>
  <inkml:trace contextRef="#ctx0" brushRef="#br0" timeOffset="56959.59">17855 9873 12895 0,'0'0'272'0,"0"-8"64"0,0 8 16 0,0-4 32 0,0 4-384 0,-1-6 0 0,-1 1 0 0,2 5 0 16,0 0 896-16,0 0 96 0,0 0 32 0,0 0 0 15,0 0 0-15,-6 3 0 0,0 1 0 0,1 3 0 16,-2 2-832-16,2 1-192 0,-4 2 0 0,2 0 0 16,-1 2 0-16,1 3 0 0,-3 1 0 0,0 1 0 0,-1 6 864 0,0 1 128 15,1-1 32-15,-1 1 0 0,-3 2-832 0,1 1-192 16,-2 3 0-16,1 2 0 0,0 2 0 0,-2 1 0 15,1 0 0-15,-6 23 0 0,0-2 368 0,4-5 16 16,-1-4 16-16,3-2 0 0,1-2-224 0,1-1-48 16,1-1-128-16,0 0 192 0,2 1-16 0,1-2-16 15,-2-1 0-15,3-2 0 0,0-3 96 0,0-1 0 16,0-4 16-16,2-2 0 0,-1-3 48 0,3-2 16 16,-3-1 0-16,3-1 0 0,-1 0-96 0,3-1-32 15,-1-2 0-15,2-2 0 0,-1 4-80 0,1-3-128 16,-1-3 176-16,2-1-176 0,-1-5 192 0,1 0-192 15,0 0 192-15,0-9-192 0,0 0 128 0,0 0-128 0,0 0 0 16,0 0 0-16,0 0-144 0,0 0-144 0,0 0-32 16,0 0 0-1,7-10-240-15,-2 1-48 0,-5-2-16 0,3-1 0 16,-2-2-160-16,0 0-48 0,-1 0 0 0,0-1-6592 0,1-4-1312 0</inkml:trace>
  <inkml:trace contextRef="#ctx0" brushRef="#br0" timeOffset="57364.61">17733 10241 16575 0,'0'0'368'0,"0"0"80"0,0 0 0 0,-5 3 16 0,-3 0-464 0,3-1 0 15,-2 3 0-15,2 0 0 0,2-1 0 0,-4 3 0 16,0 2 0-16,3 0 0 0,-3 2 912 0,3 3 96 16,1 2 16-16,-3 3 0 0,1 1-832 0,-1 4-192 15,-4 4 0-15,3 1 0 0,-1 3 0 0,0 3 0 16,0 3 0-16,0 0 0 0,-1 3 0 0,0 3 0 15,0 4 0-15,-6 17 0 0,2-6 544 0,2-4 64 16,4-4 16-16,-3-3 0 0,1-1-496 0,2-4-128 0,0-3 0 0,-1 1 0 16,3-1 128-16,0-3-128 15,1-1 128-15,0-4-128 0,1-2 0 0,-1-6 0 0,2-1 0 0,0-2 128 16,1-3-384-16,-1-4-64 0,0-3 0 0,1-1-16 31,1-2-272-31,0-8-48 0,0 0-16 0,0 0-5344 0,0 0-1056 0</inkml:trace>
  <inkml:trace contextRef="#ctx0" brushRef="#br0" timeOffset="57674.88">17700 10446 16575 0,'0'0'368'0,"-11"2"80"0,-2 2 0 0,6 2 16 0,-2 2-464 0,2 1 0 16,-3 5 0-16,1 4 0 0,-2 4 912 0,-2 3 96 16,0 0 16-16,1 3 0 0,2 4 0 0,0 2 0 15,-1 3 0-15,1 5 0 0,-1 3-832 0,2 2-192 16,1 1 0-16,-3 18 0 0,3-7 0 0,-1-5 0 15,4-2 128-15,0-1-128 0,4-2 0 0,0-2 0 16,0-4-192-16,1-5 192 16,2-4-1936-16,2-4-288 0</inkml:trace>
  <inkml:trace contextRef="#ctx0" brushRef="#br0" timeOffset="61920.58">20105 16762 3679 0,'-14'5'160'0,"5"-1"32"0,-2-1-192 0,1 0 0 16,0 3 0-16,-3-1 0 0,1 0 1792 0,-1 0 320 15,1-1 64-15,3-1 16 0,5 0-880 0,4-3-176 16,-8 5-48-16,2-2 0 0,6-3 160 0,0 0 32 16,-5 4 0-16,5-4 0 0,0 0-224 0,0 0-32 15,0 0-16-15,0 0 0 0,0 0-160 0,0 0-16 16,0 0-16-16,10 2 0 0,1 2-144 0,3-4-32 16,3 0 0-16,1 0 0 0,5 0 48 0,2 0 0 15,1 0 0-15,0 0 0 0,3 0-128 0,1 0-32 0,1-4 0 0,2 2 0 16,2 0-112-16,0-1-32 0,5-2 0 0,2 1 0 15,5 2-64-15,1 0-32 0,0-1 0 0,2 1 0 16,-3 1-32-16,1 0 0 0,1-1 0 0,1 1 0 16,-1-2-64-16,3 2 0 0,-3 1-16 0,0 0 0 15,-4 0 48-15,-2 0 16 0,-3 3 0 0,2-1 0 16,1-2-240-16,2 3 128 0,0 0-128 0,3 1 0 16,1-1 160-16,-1 1-160 0,-1 3 160 0,-4 0-160 15,-3-1 0-15,5 2 128 0,3 1-128 0,1 1 0 16,0-2 0-16,0 1 0 0,1-1 0 0,-5-2 0 15,-4 1 0-15,-3 1 0 0,0 1 128 0,0-1-128 16,2 0 0-16,0-1 0 0,1-2 128 0,1 1-128 16,-5-2 0-16,1-1 128 0,-1 1-128 0,-4-2 0 0,-4-2 128 0,1 0-128 15,-2-1 0-15,-5 0 144 0,1 1-144 16,-2-1 0-16,0-2 144 0,1 1-144 0,0-1 128 0,0 2-128 16,0 0 128-16,0-3-128 0,4 0 128 0,-6 1-128 15,-1 0 160-15,2 1-160 0,-3 0 128 0,0-1-128 16,-2-1 0-16,-2 2 144 0,0 1-144 0,0 1 0 15,-2-2 144-15,0 0-144 0,0 0 0 0,-2-1 0 16,0 1 0-16,-2 0 128 0,-9 2-128 0,9-1 0 16,0 0 0-16,-9 1 128 0,0 0-128 0,0 0 0 15,8-4 128-15,-8 4-128 0,0 0 0 0,0 0 0 16,0 0 0-16,0 0 128 0,0 0-128 0,0 0 0 16,0 0 0-16,0 0 0 0,0 0 0 0,0 0 128 0,-9-1-128 15,-2 0 0-15,-2 0 0 0,-1 1 144 0,-2 0-144 0,-2-1 0 16,-1 1 144-16,-4 1-144 0,-4-3 0 0,-3 1 144 15,-1 1-144-15,0 2 0 0,1 0 0 0,-1-1 0 16,-2 0 0-16,1-2 0 0,1 0 128 16,0 0-128-16,-3 0 0 0,-3 0 0 0,-6 0 144 0,-1 1-144 15,-1 0 144-15,-4 0-144 0,-1 0 192 0,0 0-192 16,1-1 192-16,-2 0-192 0,-3 0 192 0,-7-1-192 16,-6 1 192-16,-3 1-64 0,4-2 0 0,3 1-128 15,0 1 192-15,-9-1-192 0,-8-1 192 0,4 1-192 16,6 0 208-16,5-1-64 0,3 1-16 0,1 0 0 15,-3 1-128-15,3 1 192 0,3 0-192 0,3 2 192 16,3-3-192-16,7 2 0 0,5 1 0 0,4 0 0 16,6 0 0-16,4 0 0 0,4 1 128 0,2 1-128 15,4-3 0-15,5 1 0 0,0-1 0 0,11-2 0 0,0 0 0 16,0 0 0-16,0 0 0 0,0 0 0 0,12 8-176 0,1-5 176 16,0 1-128-16,4-2 128 0,2 0 0 0,2-2 0 15,5-2 0-15,4 1-128 0,3 2 128 0,5-1 0 16,4-2 0-16,6 1-128 0,7 2 128 0,-2 1-128 15,-2-1 128-15,2 0-128 0,0-1 128 0,2 0 0 16,2-1 0-16,3 1 0 0,6 1 0 0,-4 0 0 16,-8 0 0-16,-1 0 0 0,-3 3 0 0,1-2 0 15,-2-1 0-15,-1-1 0 0,0-1 0 0,-6 0 0 16,-4 1 0-16,-5 0 128 0,-3 1-128 0,-7-1 0 16,-1 0 0-16,-5 1 128 0,-1 1-128 0,-3-2-128 15,-2-1 128-15,0 1-192 0,0 1-128 0,-11-1-48 16,0 0 0-16,9 2 0 15,-9-2-1168-15,0 0-256 0,0 0-32 0,0 0-16 16,0 0-944-16,-5 9-192 0,-3-1-32 0,-2-1-16 0</inkml:trace>
  <inkml:trace contextRef="#ctx0" brushRef="#br0" timeOffset="63603.41">11348 18064 4607 0,'0'0'192'0,"0"0"64"16,0 0-256-16,0 0 0 0,0 0 0 0,0 0 0 15,0 0 1696-15,0 0 288 0,9-5 64 0,-1 2 16 16,0-1-1232-16,2 1-240 0,2 0-48 0,2 0-16 16,1 2 256-16,2 0 48 0,0 0 16 0,4 1 0 0,-1 1-96 0,3-1-32 15,1 0 0-15,4-2 0 0,-2-2-240 0,5-1-48 16,4 2-16-16,1 0 0 0,5-1-16 0,2 1 0 15,6-2 0-15,-1 2 0 0,-2 2 64 0,0-1 16 16,-1-5 0-16,1 1 0 0,2 0-16 0,1 1 0 16,4-2 0-16,1 3 0 0,0 2-48 0,-2-1-16 15,-6 2 0-15,-1-1 0 0,1-2-112 0,5 0-32 16,-2 0 0-16,7 2 0 0,-1 1-48 0,1 1-16 16,-5 1 0-16,-2-2 0 0,-1-1 48 0,1-2 0 15,2 0 0-15,-2 2 0 0,0-1 80 0,0 2 0 16,3 0 16-16,-5 0 0 0,-4 1-80 0,0-1-32 15,-1-2 0-15,1-1 0 0,-3 8-16 0,6-5 0 0,0-5 0 0,1 3 0 16,3 2 48-16,-2 0 0 0,-5-3 0 16,0 1 0-16,-1 1 32 0,0 0 16 0,-2 1 0 0,3-1 0 15,3 0-112-15,0 0 0 0,1 0-16 0,-3 0 0 16,-3-1-176-16,0 1 128 0,-1 1-128 0,-2 1 128 16,2 0-128-16,-1 1 160 0,2-1-160 0,1 0 160 15,-3-1-32-15,3 2 0 0,1 1 0 0,-5 1 0 16,-3-4 16-16,1-2 0 0,-2 1 0 0,0 2 0 15,1 2 0-15,1-2 0 0,-1-2 0 0,2 0 0 16,4 1-144-16,1 2 192 0,-3-2-192 0,0 0 192 16,-4-1-64-16,-2 0-128 0,-1 1 192 0,-1 1-64 15,-2-2 0-15,2 2 0 0,1 2 0 0,1-1 0 16,1 1 48-16,1-1 0 0,1-4 0 0,-1 2 0 16,0 2-32-16,-2 2 0 0,-2-3 0 0,-1 0 0 0,-3-1-144 0,2 2 192 15,-2 2-192-15,2-1 192 0,-1-1-64 0,2-1 0 16,2-1 0-16,-1 1 0 0,0 2 48 0,-1-2 0 15,2-2 0-15,-1 2 0 0,-1 1-16 0,-3 0 0 16,1-1 0-16,-2-1 0 0,1-1-32 0,-4 1-128 16,2 2 192-16,1-1-64 0,1 0-128 0,-1 0 128 15,2 0-128-15,-1 0 128 0,4 1-128 0,1-2 0 16,1-2 144-16,0 1-144 0,-2-1 128 0,-1 3-128 16,-1 0 160-16,-4-2-160 0,0 1 176 0,-1 0-176 15,0 1 192-15,0 1-192 0,3 0 192 0,-2-2-192 16,-2-2 192-16,3 1-192 0,4 2 160 0,0-3-160 15,-1-1 128-15,2 2-128 0,0 2 128 0,0 0-128 16,-3 0 128-16,-2-1-128 0,0-3 128 0,1 2-128 0,-3 2 128 16,2 0-128-16,2 1 176 0,-2-1-48 0,4-1-128 0,1 1 192 15,-2 0-192-15,3-1 0 0,0-1 0 0,0 1 0 16,-1 0 128-16,-3 0-128 0,-1 1 176 0,-1-3-176 16,-4 1 256-16,1 1-48 0,-3 1-16 0,0 0 0 15,-3 0-192-15,4 0 0 0,0-1 0 0,-2 3 0 16,-4 0 0-16,2-2 144 0,0-1-144 0,0 0 128 15,-4 1-128-15,0 0 128 0,-2 0-128 0,3 1 128 16,-3-1-128-16,0 1 128 0,-2 2-128 0,0-3 128 16,0 0-128-16,-9 0 0 0,9 0 0 0,-9 0 0 15,8 1 0-15,-8-1 0 0,0 0 0 0,0 0 0 16,0 0-368-16,0 0-48 0,0 0-16 0,0 0 0 16,0 0-2784-16,-6 10-560 0</inkml:trace>
  <inkml:trace contextRef="#ctx0" brushRef="#br0" timeOffset="83060.67">16392 5436 9215 0,'0'0'192'0,"0"0"64"0,0 0 0 0,0 0 0 0,0 0-256 0,0 0 0 15,1 7 0-15,-1-7 0 0,0 0 864 0,0 0 128 16,0 0 32-16,0 0 0 0,0 0-832 0,0 0-192 16,0 0 0-16,0 0 0 0,0 0 864 0,0 0 128 15,0 0 32-15,7-1 0 0,-7 1 0 0,6 1 0 0,-1-1 0 0,2-1 0 16,0-1-832-16,0-1-192 0,0 2 0 0,1-1 0 16,-1-1 0-16,1-2 0 0,0 1 0 0,1-2 0 15,0 0 0-15,1-1 0 0,0 0 0 0,-1-1 0 16,1 0 0-16,2 0 0 0,-3 2 0 0,2-2 0 15,0-2 864-15,0 0 128 0,0 3 32 0,0-4 0 16,1 1-832-16,-2 0-192 0,1 0 0 0,1 0 0 16,-2-1 0-16,1-1 0 0,-1 0 0 0,0 0 0 15,1 2 0-15,-1 0 0 0,-2 0 0 0,1-1 0 16,-1 0 0-16,0 0 0 0,-2 1 0 0,3-1 0 16,2-1 0-16,-2 0 0 0,0 1 0 0,-3-2 0 15,3 2 0-15,-1 0 0 0,2 0 0 0,-1 0 0 16,1-1 0-16,1 0 0 0,1-2 0 0,-3-1 0 0,1 2 864 0,0-2 128 15,0 2 32-15,0 0 0 0,-1-1-832 0,1-1-192 16,1 1 0-16,-2 1 0 0,0 1 0 0,0-1 0 16,-1-1 0-16,2 0 0 0,-3 0 0 0,2-2 0 15,-3 1 0-15,0-1 0 0,1-4 0 0,-1 1 0 16,0-3 0-16,-2 1 0 0,2 4 0 0,0-2 0 16,-1 1 0-16,0-2 0 0,1-4 0 0,-3 1 0 15,2 1 0-15,-1 3 0 0,0 1 0 0,1 0 0 16,-1 1 0-16,2 0 0 0,-5-2 0 0,2 5 0 15,0-5 0-15,1 3 0 0,-1-1 0 0,-1 1 0 16,1-2 0-16,2 2 0 0,-2-1 0 0,2 0 0 16,-1-3 0-16,0 2 0 0,2-3 0 0,-3 0 0 15,2-1 0-15,-1 2 0 0,0 0 0 0,2-1 0 0,-1 0 0 16,1 1 0-16,-1 0 0 0,2 3 0 16,-3 0 0-16,0 1 0 0,-3-4 0 0,1 2 0 0,2 1 0 0,-1 0 0 15,-3 1 0-15,2-1 0 0,0 0 0 0,-1-1 0 16,-1 0 0-16,1 1 0 0,1-3 0 0,1 4 0 15,0-3 0-15,-2 0 0 0,-1 0 0 0,0 4 0 16,2 2 0-16,0-1 0 0,-2-2 0 0,3 2 0 16,0 1 0-16,0 1 0 0,-5-1 0 0,2 2 0 15,2-1 0-15,-2 1 0 0,0 0 0 0,0 3 0 16,1 0 0-16,-1 1 0 0,0 2 0 0,0-2 0 16,0 1 0-16,1 0 0 0,-1-1 0 0,1 2 0 15,2-2 0-15,-2 3 0 0,-1-3 0 0,0 3 0 16,0 4 0-16,0 0 0 0,3-6 0 0,-3 6 0 0,0 0 0 0,1-5 0 15,1-1 0-15,-2 6 0 0,0 0 0 16,0 0 0-16,0 0 0 0,0 0 0 0,0 0 0 0,0 0 0 16,0 0 0-16,0 0 0 0,0 0 0 0,0 0 0 15,0 0 0-15,0 0 0 0,5 6 0 0,-5-6 0 16,2 7 0-16,0 0 0 0,1 0 0 0,-1 1 0 16,-2-1 0-16,0 2 0 0,-2 2 0 0,2 2 0 15,0 0 0-15,0 3 0 0,0-1 0 0,2 1 0 16,-2-1 0-16,0 3 0 0,-3 0 0 0,2 1 0 15,1 2 0-15,0 1 0 0,0 2 0 0,-2-1 0 16,-1 3 0-16,2-1 0 0,0-2 0 0,-3 0 0 16,1 0 0-16,1 0 0 0,0 0 0 0,-2 2 0 15,-3-1 0-15,2 1 0 0,3-2 0 0,2 1 0 16,-1-3 0-16,-2 0 0 0,-2 1 0 0,1 1 0 16,0 1 0-16,-1 0 0 0,1-2 0 0,-2-2 0 0,-3 4 0 15,3-1 0-15,-5 0 0 0,2 2 0 0,1-4 0 0,4 1 0 16,-5-1 0-16,2 0 0 0,-1 0 0 0,1 1 0 15,-2 3 0-15,3 0 0 0,-2 1 0 0,1-1 0 16,0-1 0-16,-1-1 0 0,-1 0 0 0,2 0 0 16,-1 0 0-16,1-1 0 0,-3-1 0 0,2 1 0 15,-1-1 0-15,0-1 0 0,0 1 0 0,0 0 0 16,0 0 0-16,-3 0 0 0,1-2 0 0,0 1 0 16,0-1-768-16,-1-1-208 15,0-2-48-15,0 1 0 0,1-1 832 0,-2 1 192 0,1-2 0 0,-2 0 0 16,-2 1 0-16,3-1 0 0,3 1 0 0,0-2 0 15,2 0 0-15,-1-1 0 0,-2 2 0 0,2-2 0 16,-4 1 0-16,1 0 0 0,0 0 0 0,0-1 0 0,1-2 0 0,-1 1 0 16,1-2 0-16,2 0 0 0,-2 1 0 0,1 1 0 15,2-2 0-15,-1 0 0 16,0 1-864-16,0-5-128 0,0 3-32 0,1-2 0 0,-1 1 832 0,0 1 192 16,0 1 0-16,1-1 0 0,0-2 0 0,1-1 0 15,-2-1 0-15,3 2 0 0,-1 0 0 0,2-1 0 16,0 1 0-16,0-1 0 0,5-6 0 0,-5 3 0 15,1 0 0-15,2 3 0 0,-3 1 0 0,2 1 0 16,0 0 0-16,0-2 0 0,3-6 0 0,0 0 0 16,-5 0 0-16,5 0 0 0,0 0 0 0,0 0 0 15,-4 5 0-15,4-5 0 0,0 0 0 0,0 0 0 16,0 0 0-16,0 0 0 0,0 0 0 0,0 0 0 16,0 6 0-16,0-6 0 0,0 0 0 0,0 0 0 0,0 0 0 0,0 0 0 15,7-3 0-15,-1-2 0 0,0 1 0 0,1-1 0 16,1-2 0-16,-1 2 0 0,0 0 0 0,1-1 0 15,-1-4 0-15,1-1 0 0,1 0 0 0,0 0 0 16,-1 1 768-16,2-1 208 0,1 0 48 0,0-2 0 16,0-2-832-16,1 0-192 0,1-3 0 0,0 2 0 15,0 0 0-15,2-2 0 0,1-1 0 0,-2-1 0 16,-2-2 0-16,1 2 0 0,2 0 0 0,1 0 0 16,0-2 864-16,1 1 128 0,2 0 32 0,1 0 0 15,-3 0-832-15,0 0-192 0,0-1 0 0,1-1 0 16,0 1 0-16,-2-2 0 0,-1 0 0 0,1 0 0 15,-1 0 0-15,0 0 0 0,-3-2 0 0,0-2 0 16,1-4 0-16,-3 3 0 0,0-2 0 0,-1 3 0 16,2 1 0-16,0 1 0 0,0 0 0 0,-3 2 0 0,3 2 0 0,1 1 0 15,-1 0 0-15,2 3 0 0,-2-2 0 0,1 1 0 16,-4-2 0-16,0 1 0 0,-2 1 0 0,-1-2 0 16,3 2 0-16,-2-2 0 0,1-1 0 0,2-1 0 15,1 1 0-15,0 1 0 0,-2 1 0 0,2-1 0 16,-1-1 0-16,0 1 0 0,1 3 0 0,-4-1 0 15,3 0 0-15,-2 0 0 0,-2-2 0 0,1 1 0 16,-3 0 0-16,0-1 0 0,2 1 0 0,-1 1 0 16,-3-1 0-16,2 0 0 0,-1 0 0 0,0 0 0 15,-1-1 0-15,1 1 0 0,0-2 0 0,0 2 0 16,-1 0 0-16,-1 2 0 0,0 3 0 0,0 1 0 0,0-1 0 16,1 1 0-16,-1 0 0 0,0 1 0 15,0-1 0-15,0 2 0 0,-1 3 0 0,1 1 0 0,1 0 0 0,-1 0 0 16,0 2 0-16,0-2 0 0,-1 1 0 0,1 2 0 15,0-1 0-15,0 6 0 0,0 0 0 0,0 0 0 16,0-5 0-16,0 0 0 0,0 1 0 0,0 4 0 16,0 0 0-16,0 0 0 0,0 0 0 0,0 0 0 15,0 0 0-15,0 0 0 0,0 0 0 0,0 0 0 16,0 0 0-16,0 0 0 0,0 0 0 0,0 0 0 16,0 0 0-16,0 8 0 0,0-8 0 0,-3 10 0 15,-1 0 0-15,2 4 0 0,1 0 0 0,1 0 0 16,-2 1 0-16,-1 0 0 0,2 1 0 0,-1 3 0 15,-2 4 0-15,-1 2 0 0,0 4 0 0,-2 1 0 16,2 0 0-16,-2 1 0 0,2-1 0 0,-2 2 0 16,-2 1 0-16,1 2 0 0,-3 2 0 0,0-3 0 0,-1-3 0 15,4 2 0-15,3 1 0 0,-1 0 0 0,-3 0 0 0,-3-1 0 16,1-1 0-16,-3 0 0 0,1-1 0 0,1-1 0 16,-1 1 0-16,1 0 0 0,0 2 0 0,0-1 0 15,1-1 0-15,0 1 0 0,0 1 0 0,1 0 0 16,-2-2 0-16,2 0 0 0,-2-2 0 0,1-2 0 15,0 2 0-15,0-3 0 0,0 1 0 0,-3-2 0 16,0 0 0-16,1 1 0 0,-1-2 0 0,-1-1 0 16,0-2 0-16,0 0 0 0,-1 1 0 0,1 0 0 15,-2 0 0-15,1-1 0 0,-3-3 0 0,4 1 0 16,3 0 0-16,-1-2 0 0,-1 0 0 0,1-3 0 16,1-2 0-16,-2 3 0 15,0-2-768-15,2 0-208 0,0-1-48 0,2 0 0 0,-2-2 832 0,2 1 192 0,1 0 0 16,-2 0 0-16,0-1 0 0,3 1 0 0,-2 1 0 0,1-3 0 31,1 0-864-31,4-2-128 0,-5 0-32 0,4 0 0 0,0 0 832 0,1-1 192 0,0-1 0 0,2-1 0 16,2-4 0-16,0 0 0 0,-2 6 0 0,2-6 0 15,0 0 0-15,0 0 0 0,0 0 0 0,0 0 0 32,0 0-864-32,0 0-128 0,0 0-32 0,0 0 0 0,0 0 832 0,0 0 192 0,0 0 0 0,0 0 0 15,0 0 0-15,0 0 0 0,0 0 0 0,0 0 0 16,0 0 0-16,6-3 0 0,0-3 0 0,1 2 0 15,-1 2 0-15,1-4 0 0,0 0 0 0,0-2 0 16,1-2 768-16,0-1 208 0,0-2 48 0,2 0 0 16,2-3-832-16,-1-2-192 0,2-1 0 0,0 0 0 15,1-5 0-15,3 0 0 0,1 0 0 0,-2-3 0 16,-2-3 0-16,4 0 0 0,4-2 0 0,1 1 0 0,0 0 864 0,-3 0 128 16,3-2 32-16,0-1 0 0,-1-2-832 0,0-3-192 15,-1-3 0-15,-2-4 0 0,1 0 0 0,-4 0 0 16,1 0 0-16,1 1 0 0,-1 2 0 0,2 0 0 15,1 0 0-15,-1 0 0 0,0 0 0 0,0-2 0 16,-3-2 0-16,0 3 0 0,5 3 864 0,-1-1 128 16,-3 3 32-16,0-1 0 0,-2-2-832 0,0 2-192 15,-3-1 0-15,-1-1 0 0,-4-3 0 0,-1 1 0 16,-2 0 0-16,-2 4 0 0,1 5 0 0,-1 3 0 16,-2 2 0-16,0 0 0 0,-1 3 0 0,0 2 0 15,-2 2 0-15,1 1 0 0,-2 2 0 0,1 3 0 16,-3-1 0-16,3 3 0 0,-3-1 0 0,2 2 0 0,1 1 0 0,-1 2 0 15,-1 3 0-15,0 1 0 0,2 2 0 0,1-1 0 16,-1 2 0-16,0 1 0 0,3 3 0 0,0 0-8144 16,-2-4-1680-16</inkml:trace>
  <inkml:trace contextRef="#ctx0" brushRef="#br0" timeOffset="85380.89">16679 5174 9215 0,'0'0'400'0,"0"0"96"0,0 0-496 0,0 0 0 0,0 0 0 0,0 0 0 15,0 0 912-15,0 0 96 0,0 0 16 0,-1 10 0 16,-3-2 0-16,1-1 0 0,-2-1 0 0,0 1 0 15,-1 2-832-15,0-2-192 0,-1 0 0 0,0 2 0 16,-2-2 0-16,0 2 0 0,0-2 0 0,1 1 0 16,-5-1 864-16,1 1 128 0,0-1 32 0,-2 0 0 15,-1 0-832-15,-1 1-192 0,0-3 0 0,-2 3 0 16,-1 1 0-16,1-1 0 0,-5 1 0 0,1 0 0 16,-2 1 0-16,4-2 0 0,0-1 0 0,0 1 0 0,-3-3 864 0,4 1 128 15,2 2 32-15,-1-2 0 0,0-1-832 0,1 0-192 16,-1 0 0-16,2-1 0 0,-1-1 0 0,2-2 0 15,-1 0 0-15,1 1 0 0,0-1 0 0,-2 0 0 16,1 2 0-16,-1-1 0 0,2 2 0 0,-2-2 0 16,-2-1 0-16,2 0 0 0,0 0 0 0,0 0 0 15,0-2 0-15,2 2 0 0,-1 5 0 0,3-2 0 16,2 0 0-16,-1 0 0 0,-2-1 0 0,0 3 0 16,0 0 0-16,6 1 0 0,-1-2 0 0,0 0 0 15,0-1 0-15,-1 2 0 0,3-1 0 0,-3 2 0 16,2 0 0-16,1-1 0 0,2-2 0 0,-2 2 0 15,2-2 0-15,1 2 0 0,4-6 0 0,0 0 0 16,0 0 0-16,-4 5 0 0,4-5 0 0,0 0 0 0,-2 6 0 16,2-6 0-16,0 0 0 0,0 0 0 0,0 0 0 0,0 0 0 15,8 2 0-15,-2-1 0 0,3-1 0 0,-1 0 0 16,3 0 0-16,1 0 0 0,2 0 0 0,0-2 0 16,2-2 0-16,0 1 0 0,1 0 0 0,8-2 0 15,4 0 0-15,-1-1 0 0,1-1 0 0,-1 2 0 16,-2-1 0-16,0-1 0 0,1-1 0 0,-2 1 0 15,-1-2 0-15,1-2 0 0,-2 2 0 0,4-1 0 16,1-2 0-16,0 2 0 0,1-2 0 0,1 0 0 16,2 0 0-16,0 0 0 0,0 0 0 0,-1 0 0 15,-3-2 0-15,-1 3 0 0,-2-1 0 0,-3 2 0 16,-1 2 0-16,0-2 0 0,-2 1 0 0,-1 0 0 16,-1 0 0-16,-1 1 0 0,0 0 0 0,-1 0 0 0,-1-1 0 0,0 3 0 15,-4 0 0-15,-2 1 0 0,0-1 0 0,-1 3 0 16,0-1 0-16,-7 4 0 0,0 0 0 0,0 0 0 15,0 0 0-15,0 0 0 0,0 0 0 0,0 0 0 16,0 0 0-16,0 0 0 0,0 0 0 0,0 0 0 16,-11 4 0-16,0 1 0 0,0 2 0 0,-2 0 0 15,2-1 0-15,-1 1 0 0,0 3 0 0,0-1 0 16,-2-2 0-16,-2 1 0 0,0-3 0 0,-1 4 0 16,-3 0 0-16,1 0 0 0,-2-1 0 0,-5-1 0 15,0 1 0-15,0 0 0 0,-5-1 0 0,-1 2 0 16,-2 1 0-16,1 0 0 0,0 0 864 0,1 0 128 15,0 0 32-15,1 0 0 0,1-1-832 0,0 1-192 16,1-1 0-16,2-1 0 0,-1 0 0 0,1-1 0 16,-1-2 0-16,2 0 0 0,0 3 0 0,3-3 0 15,1 2 0-15,4-3 0 0,-2 0 0 0,2-1 0 0,2-1 0 0,0 0 0 16,3 1 0-16,2 1 0 0,-2 1 0 0,4-2 0 16,1-6 0-16,8 3 0 0,-8 4 0 0,8-4 0 15,0 0 0-15,0 0 0 0,0 0 0 0,0 0-8144 16,0 0-1680-16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32:21.9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18675 521 28559 0,'6'-8'2544'0,"-2"-1"-2032"0,1-1-512 0,-2 2 0 31,-3 8-1248-31,0 0-352 0,5-6-64 0,-5 6 0 0,8-6 1344 0,-8 6 320 0,0 0 0 0,0 0 0 16,0 0 160-16,0 0 64 0,0 0 16 0,0 0 0 15,0 0 144-15,0 0 48 0,-8-4 0 0,0 0 0 16,-2 1 0-16,0 2 0 0,-1 0 0 0,-1 1 0 15,1 0-16-15,-4 0 0 0,-1 1 0 0,-4 1 0 0,0-1-96 16,-3 3-32-16,0-3 0 0,-1 0 0 0,-1 1-32 0,-1-1 0 16,1 1 0-16,0-2 0 0,-4-1-32 0,-2 0-16 15,-7 0 0-15,-1 1 0 0,0 0-48 0,-2 1-16 16,-3 1 0-16,-1 2 0 0,1-2-16 0,-1 0 0 16,0-1 0-16,-4 0 0 0,-1-1 0 0,-5 2-128 15,0 0 192-15,-4 1-64 0,2 0 0 0,2 0 0 16,-1 2 0-16,-3-5 0 0,-5 0-128 0,-1 0 192 15,-2 2-192-15,1 1 192 0,1 1 0 0,0-2 0 16,0-2 0-16,-5 1 0 0,-4 2-48 0,1-1 0 16,1 2 0-16,0-2 0 0,2-1-144 0,-5 0 160 15,-5-1-160-15,2 1 160 0,0 4-160 0,1-5 0 16,0 0 144-16,-5 0-144 0,-1 0 144 0,0 0-144 0,2 2 192 0,-2-2-192 16,0-1 224-16,-5 1-64 0,-1 2-16 15,3 0 0-15,2-2-144 0,-1 0 160 0,-3 0-160 0,0 0 160 16,0 2-160-16,2 1 128 0,1-3-128 0,-6 0 128 15,-2 1-128-15,3 0 0 0,1-1 0 0,2 0 0 16,-3 0 128-16,0 1-128 0,-2 1 128 0,2-1-128 16,1-1 176-16,1 0-48 0,-3 1-128 0,4 1 192 15,3 1-192-15,-2-3 144 0,-1-1-144 0,-2 1 128 16,0 2-128-16,6-2 160 0,-2-1-160 0,0-2 160 16,-4 0-160-16,3 2 0 0,5-1 0 0,-3 0 128 15,0-3 0-15,-1 1-128 0,0 2 192 0,2 2-64 16,1-3 0-16,-1 2 0 0,-4-2 0 0,1 2 0 15,1 2 16-15,4 0 0 0,3-1 0 0,0 1 0 16,-2-1-144-16,0 2 128 0,0 2-128 0,2-2 128 0,3-1-128 0,-2-1 0 16,-2-1 0-16,1 1 0 0,1 2 0 0,2-1 0 15,0-2 0-15,0 0 0 0,3-1 0 0,-3 1 0 16,-1 1 128-16,2 0-128 0,4-1 0 0,-5-2 0 16,-1 1 0-16,-1 1 0 0,0 1 0 0,3 0 0 15,2 0 0-15,0-1 0 0,0-1 0 0,0 0 128 16,3 1-128-16,3 1 0 0,-1-2 0 0,0 1 0 15,0-2 0-15,-3 1 0 0,2 1 0 0,0 1 0 16,2 1 128-16,1 0-128 0,2-2 0 0,-1 0 0 16,1 0 0-16,-6 1 0 0,0 2 0 0,2 0 0 15,3 0 0-15,-1-2 0 0,0-2 0 0,1 1 0 16,0 0 0-16,1 2 0 0,3 2 0 0,0-3 0 0,4 0 0 0,1 0 0 16,-5-3 0-16,1 3 0 0,2 1 0 15,2 1 0-15,2 0 0 0,3 0 0 0,-1-1 128 0,3-1-128 16,-4 0 0-16,2 0 0 0,0 0 0 0,3 1 0 15,1 2 0-15,4 0 0 0,0-2 0 0,2 2 0 16,2-1 0-16,1-1 0 0,2-1 0 0,0 0 0 16,0 0 0-16,2 0 0 0,0-1 0 0,1 1 0 15,1 0 0-15,1 0 0 0,4-1 0 0,3 0 0 16,-1 1 0-16,4-3 128 0,2 2-128 0,2 0 0 16,0 0 0-16,1 0 0 0,2 0 128 0,2 0-128 15,-1 0 0-15,3 1 0 0,1 0 0 0,2 0 0 16,6 0 0-16,-8 0 0 0,0 1 0 0,8-1 0 15,-6 3 0-15,6-3 0 0,-6 6 0 0,2-2 0 16,-1 2 0-16,3-1 0 0,0 1-176 0,0 0 176 0,-1 1-128 16,1 3 128-16,0 3-128 0,-1 0 128 0,-1 1 0 0,-2 13-128 15,0-1 128-15,2 2 0 0,1-2 0 0,-1 2-160 16,0 0 160-16,0-1 0 0,-3 2 0 0,-1 1 0 16,1 2 0-16,-3 2 0 0,2 0 0 0,-3 1 0 15,-2 4 0-15,1-1 0 0,3 1 0 0,-5-1 0 16,-2 0 0-16,2-1 0 0,3 2 0 0,-1-2 0 15,-3 1 0-15,3 0 0 0,-2 3 0 0,0-2 0 16,2 1 0-16,-2-2 0 0,1 0 0 0,2-2 0 16,-1-1 0-16,1-2 144 0,0-2-144 0,1-1 0 15,0-2 0-15,3 4 128 0,-3 1-128 0,1 0 0 16,0-2 144-16,-1 1-144 0,3 1 128 0,-3-1-128 16,3-3 160-16,-2-1-160 0,4-4 0 0,-3 0 128 15,3-2-128-15,-1-1 0 0,2-1 0 0,0-2 128 0,1-2-128 0,1 0 0 16,-3-2 128-16,3 1-128 0,0 1 0 0,0-3 0 15,1-2 160-15,1-1-160 0,0 0 160 0,0 0-160 16,1-1 144-16,1 2-144 0,-1 2 128 0,2-4-128 16,-3-9 128-16,6 11-128 0,-2-1 128 0,3 0-128 15,1 1 0-15,-2-2 0 0,2-2 128 0,1 1-128 16,1 1 0-16,1 0 0 0,0 0 0 0,1-3 0 16,1-1 0-16,1-3 0 0,2 2 0 0,1 1 0 15,2-1 0-15,2 1 0 0,-2-2 128 0,4 1-128 16,1 1 0-16,3 0 0 0,0-1 0 0,1-1 128 15,1 0-128-15,3 3 0 0,-1-2 0 0,1 2 0 16,-2-3 0-16,3-2 0 0,4-1 0 0,-1 3 0 16,2 1 0-16,0-1 0 0,5-1 0 0,2 0 0 15,-2-1 0-15,1 3 0 0,-2-1 0 0,-1 0 0 0,1-1 0 0,1 2 0 16,2-1 0-16,2-1 0 0,2-3 0 0,3 1 0 16,-3 0 128-16,2 1-128 0,-2 3 0 0,1-2 0 15,-1-3 0-15,2 0 0 0,2-1 0 0,4 1 0 16,1-2 0-16,1 3 0 0,-2 0 0 0,0 2 0 15,0-2 0-15,5-1 0 0,0-1 0 0,2 0 0 16,4 1 128-16,-1 0-128 0,-3-2 0 0,4 0 0 16,4-2 0-16,-3 1 0 0,0 1 0 0,1 1 0 15,-2 0 0-15,-1-2 0 0,2-1 0 0,4-1 0 16,4 2 128-16,-2-1-128 0,-2 2 0 0,1-1 0 16,2-2 144-16,1 0-144 0,-1 1 0 0,-1 1 0 15,-3-4 0-15,4 2 0 0,2-1 0 0,-1 1 0 16,1 2 0-16,-1 0 128 0,-1-2-128 0,-1 1 0 0,4 0 0 15,-3-1 0-15,1-1 0 0,-1 3 0 16,-1 0 0-16,1 0 0 0,2-3 0 0,1 2 0 0,4 2 0 0,-4-1 0 16,-2 1 0-16,2-4 0 0,1 1 0 0,2 0 0 15,0 3 0-15,-2 0 0 0,-5-1 0 0,4 1 128 16,1 0-128-16,2-2 0 0,2 0 0 0,-3 0 0 16,-3 0 0-16,1 2 0 0,0-3 0 0,0 3 128 15,2 0-128-15,-1 1 0 0,-8 2 0 0,6-2 0 16,6-1 0-16,-2 0 0 0,-1 2 0 0,-1-1 0 15,0 1 0-15,1 0 0 0,1 2 0 0,-2-2 128 16,-3-3-128-16,0 3 0 0,-1 0 0 0,3-2 0 16,4-1 0-16,-5 2 0 0,-1 4 0 0,0-1 0 15,-3-2 0-15,2 0 0 0,2 0 0 0,-2 1 0 0,-2 2 0 16,0 0 0-16,1-1 0 0,1 3 0 0,2-2 0 0,-4-2 0 16,-3-1 0-16,1 0 0 0,-2 2 0 0,2 0 0 15,2 2 0-15,0-3 128 0,-1-1-128 0,-3 2 0 16,-4 2 0-16,7-1 0 0,0-4 0 0,0 2 0 15,-3 3 0-15,-5-1 0 0,0-2 0 0,1 1 0 16,2-1 0-16,-1 2 0 0,-2-1 0 0,-3 3 0 16,-4-2 0-16,-1-1 0 0,-2-1 0 0,4 1 0 15,1 2 0-15,3-1 128 0,-3 0-128 0,0-1 0 16,-4 3 0-16,-1-1 0 0,-2 1 0 0,2 0 0 16,3-1 0-16,-2 2 0 0,0-1 0 0,-2-1 0 15,-2 4 0-15,-3-3 0 0,0 0 0 0,1-1 0 0,4 0 0 0,-1 2 0 16,0-2 0-16,-3 1 0 0,2 4 0 0,-3 0 0 15,-5-3 0-15,1 1 0 0,0-2 0 16,0 1 0-16,-1-1 0 0,1 3 0 0,1-1 0 0,-1 1 128 16,-1-1-128-16,-1 1 0 0,-3 1 0 0,-2-2 0 15,-1 0 0-15,-4-2 0 0,1 4 0 0,0-3 0 16,0 0 0-16,1-1 0 0,-2 1 0 0,0 0 0 16,-1 2 0-16,-3-2 144 0,-2 0-144 0,-4-1 0 15,2-1 128-15,-4 3-128 0,0-2 0 0,-1 1 0 16,-2-1 0-16,-1 0 0 0,0 0 0 0,-1-2 0 15,-3 0 128-15,1-2-128 0,-1 0 0 0,-1 2 0 16,-1-1 128-16,-1-1-128 0,0-1 0 0,0 1 0 16,0 0 144-16,-3 1-144 0,-7-1 0 0,0 0 144 15,8 0-144-15,-8 0 128 0,8-1-128 0,-8 1 128 16,0 0-128-16,7-4 128 0,-2 0-128 0,-5 4 128 0,6-4-128 0,-6 4 128 16,3-7-128-16,-3 7 128 0,0 0-128 0,2-8 160 15,-2 8-160-15,1-9 160 0,1 0-160 0,-3 2 128 16,1 7-128-16,-2-10 128 0,2-4-128 0,-1 3 128 15,0 2-128-15,-3 0 128 0,0-1-128 0,2-1 128 16,2-2-128-16,-1 1 128 0,-2-1-128 0,2 1 0 16,-3 2 0-16,2-4 0 0,-1-1 0 0,2 0 128 15,-1 2-128-15,1-1 0 0,0-3 0 0,-3 3 128 16,0 1-128-16,2-1 0 0,1-1 128 0,-1 1-128 16,0 0 128-16,0 1-128 0,-2-3 128 0,2-1-128 15,-1-3 128-15,-1 0-128 0,2 0 0 0,-2-1 128 16,1-2-128-16,0 0 0 0,0-2 128 0,1-2-128 0,-4 0 0 15,2-2 128-15,-2-2-128 0,2 2 0 16,-1-1 144-16,0 3-144 0,-2-4 0 0,2-1 144 0,0 0-144 0,0-3 0 16,-1-2 144-16,2-1-144 0,0-2 0 0,-2-3 144 15,1-2-16-15,-1 2 0 0,1 2 0 0,0-1 0 16,-1 0 96-16,0 1 16 0,2 0 0 0,-3 0 0 16,2-1 32-16,1-4 16 0,0-5 0 0,1 4 0 15,-2 6-32-15,3 1-16 0,-2-2 0 0,1 1 0 16,1 1-32-16,1 2 0 0,0-3 0 0,1 18 0 15,-1-5-16-15,0 0 0 0,2-1 0 0,0 3 0 16,-1 1-192-16,1 1 0 0,0 3 0 0,1-12 0 16,0 8 0-16,2 6 0 0,-3 1 0 0,1 3 0 15,0 3-240-15,0 3 64 0,-2 9 16 0,1-8 0 16,-1 8-864-16,0 0-160 0,0 0-32 0,0 0-16 16,0 0-1520-16,0 0-288 0</inkml:trace>
  <inkml:trace contextRef="#ctx0" brushRef="#br0" timeOffset="2667.84">7608 9633 5519 0,'0'0'496'0,"0"0"-496"16,0 0 0-16,0 0 0 0,-5 5 1360 0,5-5 176 0,-8 3 48 0,8-3 0 15,-9 0-368-15,9 0-80 0,0 0-16 0,0 0 0 16,-7 0-96-16,7 0-32 0,0 0 0 0,0 0 0 16,0 0-32-16,0 0-16 0,0 0 0 0,0 0 0 15,0 0-224-15,0 0-32 0,0 0-16 0,0 0 0 16,0 0-176-16,0 0-48 0,0 0 0 0,11-5 0 15,4 1 80-15,0-1 16 0,2 1 0 0,-1 0 0 16,0 1-16-16,1 0 0 0,3 1 0 0,4 1 0 16,3 0-80-16,0 1-32 0,3 0 0 0,-2 0 0 15,0 1-112-15,2-1-32 0,-1-2 0 0,4 0 0 16,2 2-64-16,0-1-16 0,1-5 0 0,3 5 0 16,4 4 32-16,0-1 0 0,-1-2 0 0,1 1 0 15,-3 4-32-15,0-3 0 0,3 0 0 0,-1-1 0 0,2-1 0 16,-1 2-16-16,0-2 0 0,2 4 0 0,1-2-48 0,1 0-128 15,-3-1 192-15,-2-1-64 0,1 1 64 0,3-1 0 16,2 1 0-16,1-1 0 0,2-1 0 0,-3 0 0 16,2 1 0-16,-2 0 0 0,-2-1-16 0,1 1 0 15,2-1 0-15,-1 0 0 0,1 1-48 0,1 0 0 16,0 1 0-16,-2 1 0 0,-2-1 80 0,-1 0 16 16,-1 0 0-16,2-1 0 0,-5-1-224 0,2 0 0 15,-1 1 0-15,4 0 0 0,2 1 0 0,-2 2 0 16,-1 0 176-16,-1 0-176 0,-3 0 176 0,0 0-176 15,1-3 160-15,2 0-160 0,-2 0 160 0,0 0-160 16,-1 1 160-16,-2 1-160 0,4 1 144 0,0 1-144 16,-2-1 128-16,-3-1-128 0,0 0 128 0,1-1-128 15,0-1 128-15,0 3-128 0,2-3 0 0,0 1 128 0,-1-2-128 0,-1 3 0 16,-1 1 128-16,1 0-128 0,-1 2 0 0,-2-3 128 16,-1 0-128-16,-1-2 0 0,1-1 0 0,0 1 128 15,3 1-128-15,-2 1 0 0,-2-1 0 0,2 2 128 16,2 0-128-16,-5 1 0 0,-1-4 144 0,-2 3-144 15,0 0 0-15,0-1 0 0,0-2 0 0,-3 0 128 16,2 2-128-16,1 0 0 0,2 0 0 0,-2 0 128 16,-2-1-128-16,1 1 0 0,2 0 0 0,0 0 0 15,-1 1 0-15,-1-1 0 0,1-1 0 0,-4 1 0 16,2 0 0-16,-1-1 128 0,1 1-128 0,0 0 0 16,-1 0 0-16,4-1 128 0,1-2-128 0,-2 1 0 15,-1 0 0-15,0 2 0 0,0 0 0 0,2-1 128 16,0-1-128-16,-1 0 0 0,-3 0 0 0,-2 3 0 0,1-1 0 15,1-1 0-15,-4-3 0 0,4 1 128 16,0 1-128-16,0 0 0 0,1 0 0 0,1 1 0 0,-1 0 0 0,3 0 0 16,0 2 0-16,0-1 0 0,-3 1 0 0,2-2 0 15,-4-3 0-15,2 2 0 0,-2 2 0 0,3 1 0 16,1-1 0-16,-3 0 128 0,2 0-128 0,0-1 0 16,1 1 0-16,0 0 0 0,-3-1 0 0,3-1 144 15,1-1-144-15,0 1 0 0,-1 2 128 0,0 0-128 16,-3 0 0-16,-1-1 0 0,0 0 144 0,-1 0-144 15,-2-2 0-15,2 1 144 0,1 1-144 0,2-1 160 16,0 0-160-16,1 1 160 0,-1 0-160 0,1 0 0 16,1-1 144-16,1 2-144 0,-2 1 0 0,2-2 144 15,-1-2-144-15,-1 1 0 0,0 1 128 0,1 2-128 0,-4-4 0 0,3 1 0 16,1 3 144-16,-1-1-144 0,1-1 0 16,1 2 144-16,0-1-144 0,-2 0 0 0,0-2 0 15,1 3 128-15,-1 1-128 0,-2-2 128 0,-1-1-128 16,1 0 128-16,-1 1-128 0,-1 0 128 0,1-2-128 0,-2 4 128 15,1-2-128-15,1 0 128 0,-1 0-128 0,-1 3 128 16,0-4-128-16,-1 2 0 0,0 0 0 0,0 2 128 16,0-4-128-16,-1 2 0 0,-2 2 0 0,-2-1 0 15,-2-1 0-15,0 0 128 0,-3-2-128 0,0 2 0 16,0 1 0-16,-2 1 0 0,-2-2 0 0,1 0 0 16,-10-3 0-16,8 5 0 0,-8-5 0 0,7 5 0 15,-7-5-192-15,4 9-128 0,-2 0-32 0,-3 1 0 16,-2 1-2208-16,-6 1-448 0,-3 0-96 15,-9 2-16-15</inkml:trace>
  <inkml:trace contextRef="#ctx0" brushRef="#br0" timeOffset="11185.33">4957 5712 2751 0,'0'0'128'0,"0"0"16"0,0 0-144 0,0 0 0 15,0 0 0-15,0 0 0 0,0 0 1856 0,0 0 320 16,10-2 80-16,-10 2 16 0,9 1-1456 0,-9-1-304 0,9 0-48 0,-9 0-16 15,8-1 16-15,-8 1 0 0,9 2 0 0,1 1 0 16,-10-3 48-16,9-2 16 0,0 2 0 0,-1-1 0 16,-8 1 0-16,10-2 0 0,1 1 0 0,-3 1 0 15,-8 0-48-15,11 0-16 0,1-1 0 0,-3 1 0 16,0 0-64-16,0 2-16 0,0-1 0 0,2-1 0 16,-2-1-48-16,2 1-16 0,0 2 0 0,-1 1 0 15,1-5-80-15,2 2-32 0,1 0 0 0,1 2 0 16,4-1-80-16,-2-1-128 0,2 0 176 0,2 0-176 15,-1 0 128-15,2 0-128 0,1 0 0 0,1 2 0 16,1 0 144-16,2 0-144 0,1-1 0 0,-2 0 144 16,-1 2-144-16,1-1 160 0,-2 0-160 0,2 0 160 15,-2-1-32-15,1 2 0 0,2-1 0 0,2 0 0 0,2-1 32 0,1-1 0 16,4 0 0-16,1 0 0 0,-1 0-32 0,-2 1 0 16,1 0 0-16,-1 0 0 0,0-1 0 0,-1 1-128 15,0-1 192-15,2 0-64 0,0 0 32 0,1 0 0 16,1 0 0-16,3 3 0 0,1-2-16 0,1 1 0 15,-1 0 0-15,-2 0 0 0,-1-1-144 0,2-1 192 16,-2 0-192-16,4 0 192 0,-1 3-192 0,1-3 160 16,2-1-160-16,-2 2 160 0,-1 3-160 0,1-2 192 15,0 0-192-15,-1 2 192 0,-1-1-64 0,-1-1-128 16,2-2 192-16,1 0-64 0,-1 0 0 0,2 2 0 16,2 2 0-16,0-2 0 0,0-3 0 0,0 2-128 15,-4 1 192-15,2-1-64 0,-1-1 0 0,2-1 0 16,0 0 0-16,2 1 0 0,2 2-128 0,1-1 128 0,-1-2-128 0,0 0 128 15,-2 0-128-15,0 0 0 0,-1 0 0 0,1 0 128 16,0-1-128-16,5 0 128 0,2 2-128 0,-1 0 128 16,-2-3-128-16,1 2 0 0,-4 0 144 0,4 0-144 15,-2-2 128-15,3 0-128 0,-2 1 128 0,1 1-128 16,1-1 144-16,-2 0-144 0,-1-1 192 0,-1 1-192 16,-1 0 128-16,1 0-128 0,1 0 0 0,2-1 0 15,2 2 128-15,-4-1-128 0,1-1 0 0,-2 2 0 16,-2 1 128-16,2-1-128 0,0-3 0 0,0 1 0 15,0 3 160-15,2 0-160 0,0-1 128 0,0 0-128 16,-3-2 0-16,-1 1 128 0,0 2-128 0,-1-1 0 16,0-1 0-16,1 0 128 0,2-1-128 0,0 0 0 15,2 2 128-15,0 0-128 0,-4 0 0 0,-2 0 128 0,-1 0-128 16,0 0 128-16,2-1-128 0,0-1 128 0,-1 1-128 0,4 0 192 16,-2 0-192-16,0 1 192 0,0 1-192 0,-1-1 128 15,-3-2-128-15,3 1 128 0,-1 0-128 0,3 0 0 16,0 1 0-16,0 0 128 0,0 0-128 0,0-1 0 15,-3 2 0-15,-1-1 0 0,-1-1 128 0,0-1-128 16,2-2 0-16,0 3 128 0,-2 0-128 0,4 0 160 16,4 0-160-16,-3-1 160 0,-1 2-160 0,-1-2 0 15,-2 1 144-15,0-1-144 0,2-1 128 0,1 2-128 16,1 0 128-16,0 1-128 0,4-1 192 0,-4-1-48 16,-1 0 0-16,-3 0 0 0,0 1-144 0,0-1 0 15,0-1 0-15,3-2 0 0,0 1 0 0,0 2 0 16,0 2 0-16,1-2 128 0,-1 0-128 0,-3 0 0 15,-1 1 0-15,-2-4 0 0,1 1 128 0,1 0-128 16,1 0 0-16,2 1 128 0,1 1-128 0,-1 1 0 16,-3 1 0-16,0-1 128 0,-2 0-128 0,-2 0 0 0,1 0 0 0,-1-2 128 15,1-2-128-15,0 1 0 0,-1 0 144 0,0 3-144 16,1 1 128-16,-1-2-128 0,-2-2 128 0,0 2-128 16,-3 4 128-16,0-1-128 0,-3-3 128 0,2-2-128 15,0 2 0-15,0 1 128 0,0 1-128 0,0 0 0 16,-1-2 0-16,1 2 144 0,0 1-144 0,-1 1 0 15,-1 1 224-15,1-2-64 0,-3 0-16 0,-1 0 0 16,-3 0-144-16,0-3 0 0,0-3 144 0,-2 2-144 16,2 4 192-16,-3 0-48 0,0-2 0 0,1 1 0 15,-2 0 48-15,-1 2 16 0,-1 1 0 0,1-3 0 16,-4-3 0-16,1 3 0 0,-1 3 0 0,1-2 0 16,-4-4 16-16,0 0 0 0,-2 3 0 0,-1-2 0 0,-1 0-32 0,-8 3 0 15,8-2 0-15,-8 2 0 0,9-4-192 0,-9 4 144 16,0 0-144-16,0 0 128 0,0 0-128 0,0 0-192 15,0 0 32-15,0 0 16 16,0 0-2704-16,-16 4-544 0,-3 1-96 0</inkml:trace>
  <inkml:trace contextRef="#ctx0" brushRef="#br0" timeOffset="16414.8">4259 5992 19343 0,'-4'-13'1728'0,"4"13"-1392"0,0 0-336 0,0 0 0 16,0 0 144-16,0 0-144 0,0 0 192 0,0-5-192 15,0 5 0-15,0 0 0 0,0 0 0 0,0 0 0 16,0-5 128-16,0-1-128 0,0-2 0 0,0 8 0 16,0 0 240-16,-5-7-64 0,-1-3-16 0,2 1 0 15,-1 0 288-15,0 0 64 0,-2 0 16 0,0-1 0 16,0 1 224-16,-3 0 32 0,0 0 16 0,-1-2 0 16,-1-2-96-16,-1 0-32 0,0 0 0 0,-2-1 0 15,-1 1-352-15,-2 0-80 0,1 2-16 0,0-3 0 16,1-1 32-16,-2 1 0 0,-3-1 0 0,1 0 0 15,0 2-32-15,-1 0 0 0,0-1 0 0,0-1 0 16,-3 0-96-16,1 1 0 0,-2 1-128 0,0-3 192 16,0-4-192-16,-3 3 0 0,-1-1 0 0,-1 2 0 15,0 0 128-15,-1 1-128 0,-2-1 0 0,0 2 0 0,-1-1 0 0,1-1 0 16,-2 0 0-16,1 2 0 0,0 0 0 0,1 1 0 16,0 1 0-16,-2-1 0 0,-3 3 0 0,2 2 0 15,-3-3 0-15,2 2 0 0,0 1 0 0,0 0 0 16,2 0 0-16,-1 2 0 0,1 0 0 0,-1 1 0 15,0-1 0-15,-1 0 0 0,-1-2 0 0,-2 1 0 16,-2 3 0-16,1-1 0 0,-1 1 0 0,3 1 0 16,-1 1 0-16,3-2 0 0,-1 3 0 0,1 0 0 15,-2 0 0-15,2 0 0 0,-3-1 0 0,3 1 0 16,-4 1 0-16,4 1 0 0,-2 0 0 0,5 1 0 16,2 1 0-16,1 2 0 0,-2-2-128 0,1 1 128 15,0 2 0-15,-2-2 0 0,-3 0 0 0,1 0 0 0,-1 3 0 0,0-1 0 16,3 1 0-16,-1 0 0 0,2 1 0 0,2 1 0 15,2 1 0-15,1 1-128 0,-1-3 128 0,3 0 0 16,1-1 0-16,-1 2 0 0,0 1-128 16,1-2 128-16,1 0 0 0,-2 1 0 0,0-1 0 0,-2 3 0 15,5 1 0-15,-1 1 0 0,-2 1 0 0,1 1 0 16,3-2-128-16,2 2 128 0,-1 1 0 0,1-1 0 16,2 0 0-16,2 1-128 0,0 1 128 0,1 0 0 15,-2 0 0-15,1 1 0 0,1 0 0 0,-1-1 0 16,1 2 0-16,-1 0 0 0,0 0-128 0,2 0 128 15,-1-2 0-15,1-1 0 0,0 1 0 0,-1 0 0 16,2-1 0-16,-2 2 0 0,0 1 0 0,5 2 0 16,3-2 0-16,-1-1 0 0,-6 0 0 0,3 1 0 15,2-1-128-15,0 2 128 0,-1 0 0 0,3 2 0 0,-1 2 0 16,0-2 0-16,0 0 0 0,3-1 0 0,3 1 0 0,-3 0-128 16,3-1 128-16,-1 0 0 0,0-2 0 0,-1 0 0 15,3 1 0-15,1 1 0 0,1-1 0 0,3 1 0 16,-2 1 0-16,1 0 0 0,0 0 0 0,2 1 0 15,-1 3-128-15,2-2 128 0,1 0 0 0,0 0 0 16,0 2 0-16,1-1 0 0,4-1 0 0,-2-2 0 16,-3-2 0-16,2 2 0 0,0 0 0 0,3 0 0 15,0 0 0-15,2-2 0 0,1 1 0 0,2 1 0 16,0-1 0-16,1 0 144 0,1 0-144 0,2 0 0 16,0 1 144-16,0-1-144 0,0-2 0 0,-2 0 0 15,2-1 0-15,2 0 0 0,4 0 0 0,-1-1 0 16,2-2 0-16,0 0 128 0,2 1-128 0,1-1 0 0,0-3 0 0,0 3 0 15,2-3 0-15,0 0 144 0,-2-2-144 0,1 0 0 16,0 2 128-16,0 1-128 0,0-3 0 0,3 1 0 16,1 0 128-16,1-2-128 0,-2-2 0 0,1 2 0 15,5 2 0-15,-3 0 0 0,2-1 0 0,-3 0 0 16,3-1 128-16,-3-1-128 0,4 1 0 0,-1-2 0 16,-1-6 144-16,3 2-144 0,2 1 0 0,0 0 144 15,-1 0-144-15,0 1 0 0,-1-2 0 0,-1-1 0 16,0 0 0-16,0-2 128 0,0-3-128 0,0 1 0 15,0 1 128-15,2 0-128 0,2 1 0 0,0-1 128 16,-1-2-128-16,-1 1 0 0,-6-3 0 0,4-2 128 16,-3-1-128-16,3 0 0 0,0-1 144 0,0 1-144 15,1 3 0-15,-2-4 128 0,1-4-128 0,0 1 0 0,-4-1 128 16,3 4-128-16,-4-1 128 0,1-4-128 0,1-1 0 0,-3 0 144 16,1 0-144-16,2 1 0 0,2 1 176 0,1-1-176 15,1-4 160-15,-6 0-160 0,-2 1 128 0,-1-1-128 16,0 1 0-16,-1-2 0 0,0-3 176 0,0-1-176 15,1 0 192-15,0 1-192 0,-2 1 160 0,1-2-160 16,0-3 128-16,1 1-128 0,-2 2 144 0,-1 0-144 16,-2-1 160-16,-2 1-160 0,-1 1 176 0,-2 0-176 15,-2-4 192-15,-1 1-192 0,-1 0 192 0,-2-1-64 16,0 0 0-16,-2-2-128 0,0 0 176 0,-1 0-176 16,-3 2 160-16,-1 0-160 0,0-5 192 0,-3 0-64 15,2 0-128-15,-2 0 192 0,-4 5 0 0,-1-4-16 16,-4-3 0-16,1 1 0 0,0 2 32 0,-2-1 16 0,-2 0 0 15,-2-1 0-15,-2-1-16 0,-6-3 0 16,1 2 0-16,-1 0 0 0,-3 2-32 0,2 2-16 16,-4 2 0-16,0 2 0 0,-2-7-32 0,-1 4-128 0,-1 1 192 0,-4 0-64 15,0 1-128-15,-4-2 0 0,-3 2 0 0,-1 0 0 16,0 8-128-16,0 1 128 0,-3 1-160 0,2 1 160 16,1-3-400-16,-1 2 16 0,0 0 0 0,-1 3 0 31,1 5-1088-31,-3 0-224 0,1-2-32 0,-2 2-12512 0</inkml:trace>
  <inkml:trace contextRef="#ctx0" brushRef="#br0" timeOffset="23814.27">18287 9954 12895 0,'0'0'272'0,"0"0"64"0,-8 8 16 0,5-4 32 0,3-4-384 0,-4 5 0 16,-4 0 0-16,2 2 0 0,1-1 896 0,-1 1 96 16,1-2 32-16,-1 0 0 0,0-2 0 0,0 0 0 15,-1 0 0-15,0-1 0 0,-1-2 0 0,2 0 0 16,-1-1 0-16,0 0 0 0,2-1 0 0,-3-1 0 16,3-3 0-16,0-1 0 0,2 0-832 0,1 0-192 15,1-2 0-15,1 1 0 0,0 2 864 0,2-3 128 16,1-3 32-16,3-2 0 0,1 1-832 0,2 0-192 15,1 0 0-15,1-1 0 0,2 1 0 0,2 2 0 16,0 0 0-16,0 3 0 0,1-1 0 0,-2 1 0 16,0 2 0-16,2 0 0 0,-3 4 0 0,-1-1 0 0,0-1 0 15,-1 2 0-15,1 3 0 0,-3 1 0 0,0 3 0 16,-1 0 0-16,-2 1 0 0,1 1 0 0,-3 7 0 16,1-2 0-16,-5 1 0 0,0 1 0 0,-3 3 0 0,-1-1 0 15,-1 1 0-15,0-2 0 0,-4-2 0 0,2 1 0 16,-4-1 0-16,1-2 0 0,0-2 0 0,-1-2 0 15,0 0 864-15,0-2 128 0,0-1 32 0,0-3 0 16,-1-2 0-16,0-3 0 0,1 0 0 0,0-3 0 16,0 2-832-16,1-3-192 0,1-2 0 0,2 0 0 15,0-1 0-15,1 0 0 0,4-2 0 0,-2 0 0 16,2-1 0-16,4 0 0 0,2 1 0 0,0 1 0 16,3 0 0-16,2 0 0 0,2 0 0 0,-1 2 0 0,1 1 0 15,1 1 0-15,0 1 0 0,-2 1 0 0,1 4 0 16,1 2 0-16,-2 1 0 0,0 2 0 0,1 2 0 0,-4 1 0 15,1 2 0-15,0 3 0 0,-2-1 0 0,-2 5 0 16,-1 2 0-16,-1-1 0 0,-1 2 0 0,-1 0 0 16,-1-2 0-16,-1 1 0 0,-2-1 0 0,-2 0 0 15,-2-4 0-15,0 1 0 0,-2 0 0 0,-4-2 0 16,0-2 0-16,-1-1 0 0,-2-2 0 0,0 0 0 16,0-4 0-16,-3-1 0 0,2-2 864 0,0-1 128 15,3-3 32-15,-1-2 0 0,0-1-832 0,1-1-192 16,3-1 0-16,2 0 0 0,-2-1 0 0,6 0 0 15,2-1 0-15,3-2 0 0,2-2 0 0,5 1 0 16,1 0 0-16,4-1 0 0,0-1 0 0,4-1 0 16,5 3 0-16,-2 3 0 0,4-1 0 0,0 2 0 15,0 4 0-15,0-1 0 0,-3 5 0 0,1 1 0 16,-2 0 0-16,-2 5 0 0,-1 1 0 0,0 4 0 0,-4-1 0 16,0 6 0-16,-4 0 0 0,1 2 0 0,-7 2 0 0,-1 1 0 15,0 2 0-15,-4-1 0 0,-2 0 0 0,1-3 0 16,-4 3 0-16,0-4 0 0,-3-3 0 0,0-1 0 15,-1-1 0-15,-1 0 0 0,-2-4 0 0,1 0 0 16,-1-4 0-16,1-2 0 0,1 0 0 0,0-3 0 16,2-2 864-16,-1-3 128 0,1-4 32 0,4 0 0 15,0 0-832-15,3-1-192 0,-1 0 0 0,2-1 0 16,2-1 0-16,3-1 0 0,2 1 0 0,1 0 0 16,0 1 0-16,-1 1 0 0,3 1 0 0,1 2 0 15,-2 1 0-15,1 3 0 0,-1 1 0 0,1 2 0 0,-6 3 0 16,0 0 0-16,7 4 0 0,1 6 0 15,0 2-2416-15,-3 4-528 0,2 0-96 16,-2-2-14368-16</inkml:trace>
  <inkml:trace contextRef="#ctx0" brushRef="#br0" timeOffset="25884.13">22705 10016 7359 0,'0'0'320'0,"0"0"80"0,0 0-400 0,0 0 0 16,0 0 0-16,0 0 0 0,-3-7 2528 0,3 7 416 15,-4-8 96-15,1 4 16 0,-2-2-1072 0,3 0-224 16,0-3-32-16,0 1-16 0,0 2-368 0,-1 0-64 15,0-3 0-15,-1406 3-16 0,2816-2-480 0,-1407 0-80 16,0 0-32-16,2-1 0 0,2 1-176 0,1-1-48 16,3 1 0-16,-2-2 0 0,1-1-144 0,3 0-48 15,2-3 0-15,3 3 0 0,-2 0-96 0,3 3-32 16,0-3 0-16,1 3 0 0,-3 2-128 0,-1 2 192 0,2-1-192 16,-3 1 192-16,-1 3-64 0,0 1 0 0,-4 0 0 0,-7 0 0 15,0 0 48-15,10 5 0 0,-10-5 0 0,4 11 0 16,-1 1-32-16,-5 2 0 0,-3 0 0 0,-1 6 0 15,-3 4 16-15,-3-1 0 0,-1-1 0 0,-3-3 0 16,-1-4 0-16,-1 1 0 0,0-1 0 0,1-2 0 16,-6-3 160-16,3 0 48 0,4-1 0 0,2-1 0 15,-1-4 128-15,2-1 16 0,0 0 16 0,4-3 0 16,-4-3-112-16,6 0-32 0,1-2 0 0,2-3 0 16,1-2-128-16,3-1-16 0,3-1-16 0,1-1 0 15,3-2-32-15,3 1-16 0,1 0 0 0,3-2 0 16,0 1-176-16,2 0 0 0,0 0 0 0,3 2-176 15,3 3 176-15,0 1 0 0,-3 1 0 0,0 1 128 0,1 3-128 0,-1 1-128 16,-3 3 128-16,0 0-192 0,-5 4 192 16,0 0 0-16,-2 2 0 0,-2 1 0 0,0 3 0 0,-5 1-160 15,0 1 160-15,-2 4 0 0,-2 7 0 0,0-3-128 16,-6-6 128-16,2 0 0 0,-5 1 0 0,0-2 0 16,-3-4 0-16,1-1 0 0,-1 0 0 0,-3-1 0 15,-1-3 176-15,1-2-176 0,0-2 288 0,-1-3-48 16,-2-4-16-16,4 1 0 0,1 0 96 0,4-1 0 15,-1-3 16-15,1-2 0 0,-1-3-80 0,3 0 0 16,5-4-16-16,1 2 0 0,-3-1-64 0,5-1-16 16,3-1 0-16,3 1 0 0,0 2-160 0,5 0 0 15,1-3 0-15,0 2 128 0,2 5-128 0,2 1 0 16,0 0 0-16,3 3 0 0,0 3 0 0,1 3-144 16,-1 2 144-16,-2 3-208 15,0 4-1840-15,-1 0-352 0,-1 5-80 0</inkml:trace>
  <inkml:trace contextRef="#ctx0" brushRef="#br0" timeOffset="27705.2">19939 10768 2751 0,'0'0'128'0,"0"0"16"16,0 0-144-16,0 0 0 0,-9 2 0 0,2-2 0 15,0-2 3136-15,2 1 608 0,-4 0 112 0,1 1 32 0,8 0-2080 0,-11-1-400 16,2-3-96-16,2 2-16 0,7 2-144 16,-8-2-48-16,8 2 0 0,-8-5 0 0,3-3-48 0,0 1-16 15,1-2 0-15,2 2 0 0,1-5-96 0,1 0-32 16,1-2 0-16,0 0 0 0,1 1-208 0,1-1-64 15,4-3 0-15,-3 3 0 0,3 3-224 0,1 0-48 16,0-1-16-16,5 0 0 0,0-1-224 0,-1 2-128 16,-1 0 160-16,2 3-160 0,1 0 128 0,-1 1-128 15,-1 1 0-15,0 1 0 0,-4 5 128 0,2 0-128 16,-1 3 0-16,1 1 0 0,1 3 0 0,-2 4 128 16,0 1-128-16,-4 3 0 0,-3 0 0 0,-1 2 0 15,-2 2 128-15,-1 0-128 0,-2 0 0 0,-4 1 144 16,-2 1-144-16,-3-1 128 0,-4 1 0 0,1-5-128 0,1-4 192 0,-3 2-64 15,1 0 144-15,-1-1 32 0,0-4 0 0,2-2 0 16,-1-2 96-16,2-2 32 0,2-3 0 16,1-4 0-16,-1-5-32 0,2-1 0 0,3-2 0 0,-1-1 0 15,1-2-64-15,3 0-16 0,0-3 0 0,4 0 0 16,-2 0-144-16,3 2-48 0,0-2 0 0,4 0 0 16,-1 1-128-16,4-1 0 0,1 2 144 0,3-1-144 15,0 0 0-15,2 0 0 0,1 3 0 0,3 3 0 16,0 2 0-16,3 1 0 0,-2 1 0 0,-1 3-128 15,1 4 128-15,-2 5 0 0,1 1-144 0,-1 4 144 16,0 3 0-16,-2 4 0 0,-2 2-144 0,-1-1 144 16,-5 2 0-16,-2 1-160 0,-1 0 160 0,0-2-128 15,-6-2 128-15,0-1 0 0,-2-4 0 0,-3 1 0 16,-2 0 0-16,-2-1 0 0,-4-3 0 0,2-2 128 0,1-1 16 16,0 1 16-16,2-2 0 0,-5-3 0 0,-2-4 96 0,1-1 32 15,2-1 0-15,0-2 0 0,-1-2-48 0,4-2-16 16,-1-1 0-16,3 0 0 0,2 2-64 0,-1-1-16 15,5-2 0-15,0 1 0 0,0 0-144 0,3 0 0 16,2 3 0-16,-1 8 0 16,7-10-1424-16,-2 3-320 0,-5 7-64 0</inkml:trace>
  <inkml:trace contextRef="#ctx0" brushRef="#br0" timeOffset="29645.1">19758 10803 12895 0,'0'0'576'0,"0"0"112"0,0 0-560 0,0 0-128 16,0 0 0-16,0 0 0 0,0 0 0 0,-5 6 0 16,5-6 0-16,0 0 0 0,0 0 848 0,0 0 144 15,-4 5 32-15,4-5 0 0,0 0 0 0,0 0 0 16,0 0 0-16,0 7 0 0,0-7-832 0,0 0-192 15,0 0 0-15,0 0 0 0,0 0 864 0,0 0 128 16,0 0 32-16,0 0 0 0,0 0 0 0,0 0 0 16,0 0 0-16,7-3 0 0,-5-3 0 0,1-2 0 15,0-2 0-15,2 1 0 0,0-1-832 0,1 1-192 16,0-3 0-16,0 0 0 0,2-2 864 0,-1 2 128 0,1-1 32 0,0-1 0 16,-2-4-832-16,2 1-192 0,0-2 0 0,0 0 0 15,2-1 0-15,-1 0 0 16,1-8 0-16,2 3 0 0,-1 1 864 0,-1-2 128 0,-1-1 32 0,2-1 0 15,1 0-832-15,0-3-192 0,1 0 0 0,-2-2 0 16,2 0 0-16,1 0 0 0,-1-1 0 0,0-1 0 16,1-4 0-16,-2 1 0 0,2-1 0 0,-1 0 0 15,0-1 0-15,0 2 0 0,0-1 0 0,1 3 0 16,-3-1 864-16,0 3 128 0,0-1 32 0,1 0 0 16,-1 0-832-16,0 1-192 0,1 1 0 0,-2-1 0 15,1-4 0-15,0 2 0 0,-1 2 0 0,-2 2 0 16,2 1 0-16,-2 1 0 0,1 1 0 0,-3 0 0 0,3 0 0 0,-2 1 0 15,1 5 0-15,-4-2 0 0,0 0 0 0,1 2 0 16,-1 1 0-16,1 0 0 0,-3 2 0 0,1-2 0 16,3 0 0-16,-3 2 0 0,1 6 0 0,0 0 0 15,0 0 0-15,-3 3 0 0,0-2 0 0,2 4 0 16,0 0 0-16,-2 1 0 0,0 0 0 0,1 2 0 16,-2 6 0-16,0 0 0 15,0 0-1600-15,0 0-352 0,0 0-80 0,0 0-9296 16,6 11-1856-16</inkml:trace>
  <inkml:trace contextRef="#ctx0" brushRef="#br0" timeOffset="31096.27">22535 10337 9215 0,'0'0'400'0,"0"0"96"16,-2 8-496-16,0-2 0 0,-1 2 0 0,1-3 0 0,2-5 0 0,0 0 0 15,-2 7 0-15,-1-2 0 0,3-5 912 0,0 0 96 16,-3 5 16-16,3-5 0 0,-3 6 0 0,3-6 0 16,0 0 0-16,0 0 0 0,0 0 0 0,0 0 0 15,0 0 0-15,0 0 0 0,0 0-832 0,0 0-192 16,4-5 0-16,-1-2 0 0,1-1 864 0,0-2 128 15,1-1 32-15,2-3 0 0,-3 0-832 0,2-1-192 16,1-2 0-16,2 0 0 0,1-3 864 0,1 1 128 16,-1-3 32-16,1-1 0 0,1-1-832 0,0-3-192 15,-4-1 0-15,3 0 0 0,2 2 864 0,3-2 128 16,-2-2 32-16,1-3 0 0,2-3-832 0,-1 2-192 16,0 0 0-16,-1 0 0 0,0 0 0 0,1-1 0 15,-2 1 0-15,0-1 0 0,-3-1 0 0,2 1 0 16,-2 0 0-16,1 0 0 0,-4-1 864 0,2 1 128 0,2 1 32 0,-4 2 0 15,1 1-832-15,-1 1-192 0,0-2 0 0,1 0 0 16,-1 0 0-16,0 1 0 0,-2 1 0 0,2 1 0 16,1-1 0-16,0 0 0 0,-2 3 0 0,1 0 0 15,1 1 0-15,-2 1 0 0,1-1 0 0,-1 2 0 16,2 2 0-16,-2 0 0 0,0 0 0 0,-2-1 0 16,3 2 0-16,-4 1 0 0,2 0 0 0,-1 0 0 15,-3 1 864-15,0 0 128 0,0 2 32 0,0 0 0 16,-1 2-832-16,0 2-192 0,2-1 0 0,0 3 0 15,-1 3 0-15,0 0 0 0,-2 0 0 0,2-1 0 16,1 1-768-16,-3 8-208 0,0 0-48 0,7-4 0 16,1 1-816-16,1 3-160 0,-9 0-48 0</inkml:trace>
  <inkml:trace contextRef="#ctx0" brushRef="#br0" timeOffset="33008.26">18115 10418 8287 0,'0'0'736'0,"0"0"-592"15,0 9-144-15,0 0 0 0,0-9 1008 0,0 0 160 16,-3 5 48-16,1 3 0 0,1 1-192 0,0-3-48 16,1-6 0-16,-4 8 0 0,4-8-144 0,-1 8-48 15,1-8 0-15,0 0 0 0,-2 5-224 0,2-5-48 16,0 0-16-16,0 0 0 0,0 0 48 0,0 0 16 15,0 0 0-15,0 0 0 0,0 0 0 0,0 0 0 0,0 0 0 0,0 0 0 16,2-5-176-16,0-2-16 0,2 0-16 0,0-1 0 16,1 0 64-16,-1 2 16 0,0-2 0 0,3 0 0 15,-3 0-432-15,2-1 0 0,-1-1 0 0,1 0 0 16,2 0 0-16,-4-2 0 0,0-1 0 0,3 0 0 16,1 1 896-16,0-1 112 0,-2-1 16 0,1 0 0 15,1 0-832-15,1 1-192 0,-2-1 0 0,0-2 0 16,0 1 0-16,0-1 0 0,-1 0 0 0,1-1 0 15,1-3 0-15,-1 0 0 0,1-1 0 0,0-2 0 16,-1-2 0-16,0-3 0 0,2 3 0 0,-3-3 0 16,3 0 0-16,-1-1 0 0,1-1 0 0,-1 2 0 15,2 0 0-15,0 0 0 0,-3-1 0 0,3-1 0 0,-1 0 0 16,0-1 0-16,2 0 0 0,-2 0 0 0,2-1 0 0,0 0 0 16,-4-1 0-16,3 2 0 0,-3-3 864 0,2 4 128 15,0-1 32-15,0 0 0 0,0 1-832 0,-2 1-192 16,0-1 0-16,0 0 0 0,-1-1 0 0,1 4 0 15,-5 2 0-15,0-2 0 0,0-1 0 0,1 1 0 16,-3 6 0-16,1 0 0 0,0 1 0 0,1-1 0 16,1 0 0-16,-2 3 0 0,2-2 0 0,-2 2 0 15,-2-1 0-15,1-1 0 0,2 3 0 0,0-1 0 16,-3 0 0-16,1 2 0 0,2-2 0 0,-2 2 0 16,-2 0 0-16,1 2 0 0,2 0 0 0,0 2 0 15,-1 1 0-15,1 0 0 0,0 2 0 0,-1 2 0 16,-1 1 0-16,0-1 0 0,0 0 0 0,1 3 0 15,0 4 0-15,0 0 0 0,0 0 0 0,-2-3 0 16,2 3 0-16,0 0 0 0,0 0 0 0,0 0 0 0,0 0 0 16,0 0 0-16,0 0 0 0,-1 7 0 0,-2 1 0 0,2 0 0 15,-2 2 0-15,2 2 0 0,1 1 0 0,-1 2 0 16,0 3 0-16,-3 2 0 16,0 1 0-16,2 1 0 0,-4 2 0 0,2 2 0 0,-1 3 0 0,-2 1 0 15,0 4 0-15,-1 2 0 0,1 1 0 0,-1 4 0 16,-1 2 0-16,2 0 0 0,-1-1 0 0,-6 15 0 15,1-6-768 1,4-4-208-16,0-1-48 0,3-13 0 0,0 1 832 0,0 2 192 0,-3 1 0 0,3-1 0 16,-3 0 768-16,3-1 208 0,-2-4 48 0,1 1 0 15,-3-1-832-15,4 0-192 0,-4 0 0 0,0 0 0 16,0-2 0-16,1-1 0 0,0-3 0 0,-2 1 0 0,4 2 0 16,-3-2 0-16,-1 0 0 0,0-1 0 0,1 0 0 0,0-1 0 15,-2 2 0-15,1-4 0 0,-1 0 0 0,1 0 0 16,1-1 0-16,0-2 0 0,0 0 0 0,-4 6 0 15,6-3 0-15,-2-2 0 0,0-3-144 0,0-2-80 16,0-2-16-16,4 1 0 0,-2-2 240 0,1-2 0 16,0 1 0-16,-1 0 0 0,1 0 0 0,1 0 0 15,1-2 0-15,-2 0 0 0,-1-2 0 0,-1-1 0 16,4 0 0-16,-2 2 0 0,1-3 0 0,1 1 0 16,5-6 0-16,-8 5 0 0,2 1 0 0,6-6 0 15,0 0 0-15,-7 6 0 0,2-1-192 0,5-5 48 16,0 0 16-16,-5 4 0 0,5-4-32 0,0 0 0 15,0 0 0-15,0 0 0 0,0 0 32 0,0 0 0 16,0 0 0-16,0 0 0 0,0 0-16 0,0 0 0 0,0 0 0 0,0 0 0 16,6-10 144-16,0 0 0 0,1 0-144 0,0-2 144 15,1-2 0-15,2-1-144 0,1-2 144 16,4-1 0-16,1-1 0 0,2-6 0 0,2-2 0 0,-7 7 0 16,4-3-192-16,1-3 64 0,0-5 128 0,1-4-208 15,3-5 208-15,-1-4 0 0,2-4 0 0,2-5 0 16,0-3 0-16,-2-1 0 0,2-2 0 0,-2-1 0 15,2-3 0-15,0-2 0 0,0-2 0 0,2 2 0 16,-2 5 0-16,-3-1 0 0,-3 1 0 0,-2 2 0 16,-3 4 0-16,1 3 0 0,-3 3 0 0,-2 4 0 15,-1 3 0-15,-1 3 0 0,-3 5 0 0,0 2 0 16,1 3 0-16,-4 3 0 0,-2-2 0 0,0-4 0 16,1 8-864-16,0 3-128 0,-1 3-32 0,1 7-7632 15,3 1-1536-15</inkml:trace>
  <inkml:trace contextRef="#ctx0" brushRef="#br0" timeOffset="34674.76">16860 10672 12895 0,'0'0'272'0,"0"0"64"0,0 0 16 0,0 0 32 0,0 0-384 0,0 0 0 16,0 0 0-16,0 0 0 0,0 0 896 0,0 0 96 15,0 0 32-15,0 0 0 0,0 0 0 0,0 0 0 16,6-4 0-16,-2-5 0 0,1 3-832 0,0-5-192 0,1 0 0 0,-1-3 0 16,2-1 864-16,-1-3 128 0,2 0 32 0,0-2 0 15,-1-1 0-15,2-1 0 0,0-2 0 0,1-2 0 16,-2-1-832-16,1 1-192 15,0 0 0-15,1-2 0 0,1 0 0 0,-3 0 0 0,1-1 0 0,1-1 0 16,-1 1 0-16,2-3 0 0,-1-4 0 0,1 1 0 16,-1-1 864-16,1 2 128 0,0-4 32 0,0 1 0 15,-1-1-832-15,1 1-192 0,1 2 0 0,0-1 0 16,-5-3 0-16,2 2 0 0,0-1 0 0,-1 1 0 16,0-3 0-16,0 4 0 0,-1 2 0 0,1 1 0 15,1-1 0-15,-1 0 0 0,-1 1 0 0,0 1 0 0,0 2 0 0,-1 2 0 16,1 0 0-16,-2-1 0 0,1-1 864 0,-2 0 128 15,-1 2 32-15,2 0 0 0,-3-1-832 0,1 3-192 16,0 2 0-16,0 3 0 0,1 0 0 0,-3 2 0 16,0 3 0-16,1 0 0 0,-1 1 0 0,-1 3 0 15,1-1 0-15,-1 2 0 0,1 1 0 0,-1 1 0 16,0 1 0-16,0 2 0 0,-1 1 0 0,1 5 0 16,-1-6 0-16,1 6 0 15,0 0-768-15,0 0-208 0,0 0-48 0,0 0 0 16,0 0 0-16,0 0 0 0,0 9 0 0,0-9 0 15,0 0 0-15,3 10 0 0,0-1 0 0,-3-9-6544 16,0 0-1328-16</inkml:trace>
  <inkml:trace contextRef="#ctx0" brushRef="#br0" timeOffset="37302.69">13412 7798 12895 0,'0'0'576'0,"1"-6"112"0,0 0-560 0,1 0-128 0,1 1 0 0,1 0 0 15,-4 5 848-15,0 0 144 0,5-4 32 0,-5 4 0 16,0 0 0-16,0 0 0 0,0 0 0 0,0 0 0 16,0 0-832-16,0 0-192 0,0 0 0 0,0 9 0 15,-2 2 864-15,1 1 128 0,-1 2 32 0,0 3 0 16,-3 3-832-16,2 0-192 0,-4 2 0 0,2-1 0 15,0 6 864-15,-1 0 128 0,-1 4 32 0,1 0 0 16,-1 0-832-16,0 2-192 0,1 1 0 0,0-1 0 16,-1-1 864-16,1-2 128 0,1 0 32 0,0-1 0 0,1-3-832 15,0-3-192-15,-1-2 0 0,1-1 0 16,0-1 0-16,2-2 0 0,-2-1 0 0,0-3 0 0,1-1 0 16,1-1 0-16,1-1 0 0,-1-1 0 0,-2 1 0 0,4-4 0 15,0-6 0-15,4 9 0 0,-2-2 0 0,-2-7 0 16,2 5 0-16,-2-5 0 15,0 0-1600-15,0 0-352 0,0 0-80 0,0 0-9840 16</inkml:trace>
  <inkml:trace contextRef="#ctx0" brushRef="#br0" timeOffset="37617.41">12857 8274 23951 0,'-5'-7'512'0,"-1"-2"128"0,2 1 0 0,4 8 64 0,0 0-576 0,0 0-128 0,0 0 0 0,5-3 0 16,4-1 0-16,0 2 0 0,3 1 0 0,1 0 0 16,2-3 0-16,1 1 0 0,3 3 0 0,3 0 0 15,2-1 0-15,2-2 0 0,4-1 0 0,0-1 0 16,1 2 848-16,1 0 144 0,-1-1 32 0,2 3 0 15,0-2-832-15,-1 1-192 0,-2-2 0 0,0 1 0 16,-2-2 864-16,2 1 128 0,-5 1 32 0,1 1 0 16,-2-3-832-16,0 2-192 0,0 0 0 0,-4 1 0 15,-2 1 0-15,-2 1 0 0,1 0 0 0,-1 0 0 0,-2 1 0 0,-1-1 0 16,-2 0 0-16,-4 1-9232 16,2 2-1904-16</inkml:trace>
  <inkml:trace contextRef="#ctx0" brushRef="#br0" timeOffset="38459.58">14962 7817 16575 0,'0'0'736'0,"0"0"160"0,0 0-720 0,0 0-176 0,0 0 0 0,3 5 0 16,0 3 0-16,-2 0 0 0,-2-1 0 0,-1 1 0 15,2 3 848-15,-4 0 144 0,-4 1 32 0,-2 2 0 16,-4 3 0-16,-3 0 0 0,-4 2 0 0,-2 3 0 16,-1-3-832-16,-1 3-192 0,-4 1 0 0,1 1 0 15,-4 1 864-15,1-1 128 0,0-2 32 0,0 0 0 16,2-2-832-16,-1 0-192 0,1-2 0 0,1-2 0 0,-1 1 864 16,3-3 128-16,-3-1 32 0,3-2 0 0,-1-1-832 0,2-2-192 15,0-3 0-15,2 1 0 0,-1-2 0 0,2-1 0 16,0-3 0-16,3-3 0 0,0 1 864 0,1-2 128 15,2-3 32-15,0-1 0 0,2 0-832 0,2-2-192 16,1 0 0-16,2-2 0 0,-1-3 0 0,5 1 0 16,-3-1 0-16,5 0 0 0,1 2 0 0,2-1 0 15,2-3 0-15,1 2 0 0,4-1 0 0,-2-1 0 16,5 1 0-16,0-1 0 0,1 2 0 0,2 0 0 16,2 2 0-16,-1 0 0 0,1 0 0 0,1 2 0 15,-1 1 0-15,2 2 0 0,-1-1 0 0,1 3 0 16,-1 0 0-16,1 2 0 0,-2 1 0 0,0 0 0 0,1 3 0 15,0 4 0-15,2 0 0 0,-1 4 0 16,0-2 0-16,2 4 0 0,-3 1 0 0,2 2 0 0,-1 1 0 0,2 1 0 16,1 0 0-16,1 1 0 0,0-1 0 15,2 1 0-15,-1 0 0 0,3-2 0 0,-2-3 0 0,1 0 0 16,2 5 0-16,-1-3 0 0,1-2 0 0,1 0 0 16,0-2 0-16,1-1 0 0,-1-2 0 0,2 0 0 15,-3-2 0-15,3-1 0 0,1 1 0 0,-1-2 0 16,2 0 0-16,-1-2 0 0,-2-2 0 0,1 0 0 15,-3-3 0-15,1 0 0 0,-1-2 0 0,-1-2 0 16,1-3 0-16,0 0 0 0,-3 1 0 0,0-3 0 16,-1-2 0-16,1 0 0 0,-2-3 0 0,0-1 0 15,0-2 864-15,-4 3 128 0,-1-1 32 0,-2-1 0 16,1-1-832-16,-6 0-192 0,-2-1 0 0,-2 2 0 0,-2-2 864 0,-3 0 128 16,-3-1 32-16,-2 0 0 0,-2 4-832 15,-2 2-192-15,-6-1 0 0,0 4 0 0,-3 4 0 0,-2 2 0 16,-2-1 0-16,-3 2 0 0,0 3 0 0,-5 2 0 15,1 3 0-15,-2 2 0 0,-1 3 0 0,1 3 0 16,-2 1 0-16,-15 7 0 16,6 2-1600-16,6 2-352 0,3 0-80 0,11-1-14752 15</inkml:trace>
  <inkml:trace contextRef="#ctx0" brushRef="#br1" timeOffset="51965.2">15564 11331 10079 0,'-9'0'448'0,"3"0"80"0,-1 2-528 0,-1-2 0 15,-1-3 0-15,1 3 0 0,2 3 720 0,-2-1 48 16,-2 1 0-16,-1 0 0 0,2-1-288 0,0 1-48 16,2-2-16-16,-3 1 0 0,0 1-32 0,2-1-16 15,0 1 0-15,3-1 0 0,5-2 208 0,-6 2 32 16,0-2 16-16,6 0 0 0,-7 3 176 0,7-3 32 15,0 0 16-15,0 0 0 0,0 0-16 0,0 0-16 16,0 0 0-16,0 0 0 0,0 0-272 0,0 0-48 16,0 0-16-16,0 0 0 0,12-4 16 0,3 2 0 15,-3-1 0-15,3 3 0 0,2 3-32 0,1-1 0 16,-1 0 0-16,4 0 0 0,0-1-80 0,1 2-32 16,1-1 0-16,0 0 0 0,0-2 0 0,1 0 0 0,0 0 0 0,3 1 0 15,-1-2 16-15,4 0 0 0,4-2 0 0,-1 1 0 16,-1 4-48-16,3 0-16 0,2-1 0 0,1 2 0 15,-1 3-96-15,-3-1-16 0,0 0 0 0,1-2 0 16,-4-1-192-16,0-2 176 0,4 1-176 0,-2-1 160 16,3 0 0-16,0 1 0 0,1 0 0 0,0 2 0 15,2-1 80-15,-2 0 16 0,-6-1 0 0,0 0 0 16,-1 0 16-16,0-1 16 0,-1 0 0 0,2-1 0 16,1-1-64-16,0 1-16 0,1 0 0 0,2 0 0 15,3 0-48-15,-1-1-16 0,1 0 0 0,-3 0 0 16,-2 2 16-16,-3-3 0 0,0 1 0 0,0-1 0 15,-2 1-16-15,1 1 0 0,-4 0 0 0,1 0 0 16,-2 0-144-16,2 0 0 0,4 1 0 0,-2 2 128 16,1-1-128-16,1 1 0 0,-4 0 0 0,1-1 128 0,-2 3-128 0,-1-1 0 15,-1 1 0-15,0-1 0 0,0-3 128 0,0 0-128 16,2 0 128-16,0-1-128 0,-1-3 176 0,1 2-48 16,-3-3-128-16,6 2 192 0,2 1-32 0,0 0-16 15,1 0 0-15,-1 1 0 0,0 1-16 0,-4 0 0 16,0-3 0-16,0 2 0 0,-5-1-128 0,1 0 160 15,-1 0-160-15,-1 0 160 0,1-4-160 0,0 2 0 16,2-1 144-16,0 2-144 0,1 0 0 0,0-1 0 16,2 0 0-16,-1 1 128 0,3 0-128 0,-1 1 128 15,2-2-128-15,-4 1 128 0,1 0-128 0,-2 1 128 16,-1 1-128-16,-1-2 128 0,-1 1-128 0,0-1 0 16,0 0 128-16,0 0-128 0,-1-2 128 0,1 1-128 0,0-4 128 0,-2 4-128 15,0 3 0-15,-1 0 128 0,3-2-128 16,1 2 0-16,2 1 0 0,1 0 0 0,-2 0 0 0,0-1 128 15,0 0-128-15,-1 1 0 0,0 1 128 0,-3-1-128 16,-1-2 0-16,2-2 0 0,0 0 0 0,-4 2 128 16,2-1-128-16,2 1 0 0,2-1 128 0,-1 1-128 15,1 2 0-15,0-1 128 0,-1 1-128 0,2-2 0 16,-1-1 128-16,3-1-128 0,-1-1 160 0,2 2-160 16,-3-1 144-16,-1 1-144 0,-1-3 128 0,-3 3-128 15,2 0 0-15,-2 1 128 0,-2 1-128 0,2-1 0 16,-2 0 0-16,1 0 0 0,-2 4 128 0,3-4-128 15,0 1 0-15,3-1 0 0,0 0 0 0,3-1 0 16,0 0 0-16,-1 1 0 0,-5-1 0 0,4 0 0 16,3 2 0-16,1 0 0 0,-2-1 0 0,0 0 0 15,-1 1 0-15,1 1 0 0,-5 1 128 0,2-1-128 0,-1-2 0 16,-2-2 0-16,-1 4 0 0,2 0 0 0,0-2 0 0,2 0 0 16,-2-1 128-16,3 0-128 0,0 4 0 0,1-1 0 15,-1-2 0-15,2 2 0 0,0 0 0 0,1 2 0 16,0 0 0-16,2-2 0 0,-2-3 0 0,-1 2 0 15,-1 1 0-15,1 1 0 0,-1-4 0 0,-1 2 0 16,-1-2 0-16,1 2 0 0,-3 1 0 0,3 0 0 16,1 0 128-16,2 0-128 0,-1 0 0 0,-1 1 0 15,-1 0 0-15,1 1 0 0,2-4 0 0,3 1 0 16,-3 1 128-16,3 0-128 0,-2-1 0 0,2-2 0 16,-3 1 0-16,-1 2 0 0,-2 1 0 0,1-1 0 15,1-2 0-15,-1 0 0 0,1 2 0 0,-1 2 0 0,0 1 0 0,1-2 0 16,0-1 0-16,0 0 0 0,2 0 0 0,0-1 0 15,3-1 0-15,-1 1 0 0,0 0 0 0,-1 0 0 16,-3 0 0-16,1 0 0 0,-4 1 0 0,1 0 0 16,0 1 0-16,0 0 0 0,0-1 128 0,2-1-128 15,2 0 0-15,2 1 0 0,-1 1 0 0,1-1 0 16,2 0 0-16,3 0 0 0,0-1 0 0,-2 0 0 16,-2 1 0-16,-2 0 0 0,0-3 128 0,-1 3-128 15,-2 3 0-15,2-3 0 0,-2 1 0 0,2-1 0 16,1 0 0-16,1 0 0 0,0 2 0 0,1-1 0 15,3-2 0-15,-1 0 0 0,-2 0 0 0,-1 1 0 16,1 0 0-16,-2 0 0 0,-5-1 128 0,3 1-128 16,-4 1 0-16,2 0 0 0,-2 1 0 0,5-1 0 15,-1-2 0-15,3 2 0 0,-1 2 0 0,1-2 0 0,-6-2 0 16,4 0 0-16,4 0 128 0,-2 2-128 0,1 1 0 0,0-2 0 16,-2-1 0-16,0 1 0 0,-4 0 0 0,1 3 0 15,-3-1 0-15,2 0 0 0,-2-2 0 0,1 0 0 16,-1 1 0-16,3 0 0 0,2-2 0 0,1 1 0 15,-5 2 0-15,5 0 0 0,3-2 0 0,0-1 0 16,-4-1 0-16,1 3 0 0,0 1 0 0,-3 2 0 16,-1-1 0-16,0-1 0 0,-3-2 0 0,1 0 0 15,2 2 0-15,-2 1 0 0,0-2 0 0,1-1 0 16,2 0 0-16,2 1 0 0,3 0 0 0,-1 0 0 16,-5-1 128-16,3 1-128 0,4 0 0 0,-2-1 0 15,-1-1 0-15,-2 1 0 0,1-1 0 0,-4 1 0 0,0 1 0 16,0-1 0-16,0-1 0 0,0 0 0 0,0 1 0 0,3 0 0 15,-1 0 0-15,1 0 0 0,-1-1 0 0,3 0 0 16,-1 2 0-16,3 0 0 0,-1-3 0 0,-1 2 0 16,0 0 0-16,1 0 0 0,-1 0 0 0,-3 1 0 15,1 1 0-15,-4 0 0 0,2-1 0 0,-4 2 0 16,2-2 0-16,2 1 0 0,-1-1 0 0,3-1 0 16,-4 0 0-16,1 0 0 0,0 0 0 0,1 0 0 15,1 1 0-15,1 0 0 0,-3 0 0 0,0 0 0 16,-1-1 0-16,-1 1 0 0,-1 1 0 0,-2-2 0 15,-1-2 0-15,-1 1 0 0,-1 1 0 0,1-2 0 16,-1 1 0-16,0 1 0 0,0-2 0 0,2 0 0 16,-2 1 0-16,2-1 0 0,-1 2 0 0,-1 3 0 15,-1-3 0-15,1 0 0 0,1 0 0 0,-2 2 0 16,-3 0 0-16,0-2 0 0,-2-1 0 0,-1-2 0 0,-7 3-128 16,0 0 128-16,8 0 0 0,0 0 0 0,-8 0 0 0,0 0 0 15,0 0 0-15,0 0 0 0,0 0 0 0,0 0 0 16,0 0 0-16,0 0 0 0,0 0-128 0,0 0 128 15,0 0 0-15,0 0 0 0,-9-1 0 0,1 1 0 16,-3 1 0-16,1-1 0 0,-3 0 0 0,0 0 0 16,-1 0 0-16,-2 2 0 0,-3-1-128 0,1-1 128 15,0 0 0-15,0 1 0 0,-1 0 0 0,-2 0 0 16,-1-2 0-16,-1 1 0 0,-1 1 0 0,-3-1 0 16,-1-2 0-16,-2 1 0 0,-1 3 0 0,0 0 0 15,1-1 0-15,-2-1 0 0,-2 0 0 0,0 2 0 16,1 0 0-16,1 0 0 0,1-1 0 0,-5 1 0 15,-3 2 0-15,-2-2 0 0,-3 0 0 0,0 0 0 0,-1-1 0 0,0 1 0 16,3-2 0-16,4 0 0 0,-3 0 0 0,0 0 0 16,0 0 0-16,-6 0 0 0,-4 3 0 0,1-2 0 15,3-1 0-15,2 0 0 0,1-1 0 0,3-2 0 16,-1 1 0-16,1 1 0 0,0 1 0 0,-5 0 0 16,-4 0-128-16,2 0 128 0,-2 0 0 0,3 0 0 15,3 1 0-15,1 0 0 0,1-1 0 0,2 0 0 16,-2-1 0-16,-3 1 0 0,-6 1 0 0,2-1 0 15,1 1 0-15,2-1 0 0,0 0 0 0,2 0 0 16,5 0 0-16,0 0 0 0,1 0 0 0,-5 4 0 16,-2 0 0-16,-2-1 0 0,-2-3 0 0,1 0 0 15,3 0-128-15,1 3 128 0,3-1 0 0,1 0 0 16,-5 0 0-16,-4 2 0 0,-6-1 0 0,4-1 0 0,0 0-128 16,3-2 128-16,-1 2 0 0,3 1 0 0,2 0 0 15,-1-1 0-15,-2-1 0 0,-2 1 0 0,-1 1 0 0,0 1 0 16,3-3 0-16,1 0 0 0,-1 1 0 0,3 1 0 15,1-1 0-15,-1 0 0 0,-2 2 0 0,0 1 0 16,0-3 0-16,1 0 0 0,0 0 0 0,2 1 0 16,-1-1 0-16,2 0 0 0,-1 1 0 0,0 0 0 15,-2-3 0-15,-1 1 0 0,-5 0 0 0,4 2 0 16,4-1 0-16,-1 3 0 0,0 1 0 0,3-1 0 16,4-2 0-16,2-1 0 0,-3-1 0 0,0 0 0 15,-8 0 0-15,3 2 0 0,2-1 0 0,0 0 0 16,-4 0 0-16,3 3 0 0,3-1 0 0,1 2 0 15,2-3 0-15,-1 0 0 0,-1 0 0 0,-4 1 0 0,-3-2 0 16,1 0 0-16,3-1 0 0,-1 1 0 0,-1 3 0 16,3-2 0-16,2-1 0 0,0-1 0 0,1-2 0 0,-3 1 0 15,-4 3 0-15,-1-2 0 0,-3-2 0 0,4 3 0 16,5 1 0-16,-1-1 0 0,0-1 0 0,3 2 0 16,1-3 0-16,-1 0 0 0,-1 0 0 0,-3-3 0 15,-2 1 0-15,0 0 0 0,-2 1 0 0,2 1 0 16,0 2 0-16,5 0 0 0,-1-1 0 0,3-1 0 15,1 4 0-15,-6-3 0 0,-1-2 0 0,-3 2 0 16,-3 0 0-16,3 0 0 0,1-1 0 0,3 2 0 16,2 0-128-16,3 1 128 0,1-1 0 0,-3 0 0 15,2-1 0-15,-3-1 0 0,-4-1 0 0,-2 1 0 16,-2 2-144-16,3 1 144 0,0 0 0 0,1 0 0 0,3-1-128 16,-2 1 128-16,2 2 0 0,0-3 0 0,-4-2-128 0,-4 0 128 15,-4 0 0-15,3 1 0 0,5 1-144 0,2 1 144 16,1-3 0-16,1 4-144 0,3 0 144 0,-1 0 0 15,-3-2 0-15,1-2 0 0,-2 0 0 0,-2 0 0 16,1 1 0-16,2-1 0 0,4 0 0 0,2-1 0 16,0 0 0-16,2-1-128 0,1 3 128 0,1-2 0 15,-1-2 0-15,-2 0 0 0,-1 3 0 0,-3 0 0 16,2-2 0-16,3-1 0 0,3 3 0 0,2 0 0 16,0 0 0-16,3 2-128 0,0-2 128 0,4-2 0 15,-1 0 0-15,1 1-128 0,3-1 128 0,1 0 0 16,1-2 0-16,1 2-128 0,0 2 128 0,1 0 0 15,2-1 0-15,1-1-128 0,1 2 128 0,0-1 0 16,1 1 0-16,3 0-128 0,6 0 128 0,-6-1 0 16,6 1 0-16,0 0 0 0,0 0 0 0,0 0-160 0,0 0 160 0,0 0 0 15,0 0-176-15,11 2 176 0,3 0-160 0,1-2 160 16,1 0 0-16,3 0-144 0,1 0 144 0,3 0 0 16,1-2 0-16,5 0 0 0,1-1 0 0,3-1-128 15,3 1 128-15,5 0 0 0,4-2 0 0,1 4 0 16,0 3 0-16,-2-2 0 0,0-1 0 0,1-1 0 15,1-1 0-15,7 1 0 0,1 1 0 0,5-2 0 16,3 2 0-16,-1 0 0 0,-2-1 0 0,0 0 0 16,3-3 0-16,4 2 0 0,2-1 0 0,1 1 0 15,-3 3 0-15,-1-1 0 0,1-3 0 0,5 1 0 16,4-3 0-16,2 4 0 0,-4 1 0 0,0-1 0 16,-3-6 0-16,3 2 0 0,2 2 0 0,3 2 0 0,2-1 0 15,-3-2 0-15,-4-3 0 0,3 3 0 0,3 1 0 16,-2 0 0-16,-1-1 0 0,-3 1 0 0,-1 0 0 0,3 1 128 15,2-1-128-15,1 2 0 0,0 0 0 0,-1 0 0 16,-1-1 0-16,2-1 128 0,4 2-128 0,-2-1 0 16,-3-3 128-16,1 3-128 0,-2 4 0 0,2-1 0 15,2-2 0-15,-1 0 128 0,-4-1-128 0,0 2 0 16,-5 1 0-16,6-1 0 0,4-4 128 0,0-1-128 16,-1 6 160-16,-4-1-160 0,-2-3 0 0,0-1 0 15,1 0 0-15,-3 4 0 0,1-1 0 0,-3-1 0 16,0 1 0-16,-1 1 0 0,2 1 0 0,-2-1 128 15,3 1-128-15,-5-2 0 0,-3-2 128 0,1 2-128 16,0 0 0-16,5 0 144 0,7 0-144 0,-6-2 0 0,-3-1 144 16,-3 3-144-16,-1 2 0 0,4-1 0 0,3-3 0 0,-2 2 0 15,-4 2 0-15,-2 0 128 0,-5-1-128 0,2 0 0 16,-1-1 0-16,7-1 0 0,3 2 0 0,-2 0 0 16,-4 0 0-16,-3 0 0 0,-3 0 0 0,2 1 0 15,2-1 144-15,1 2-144 0,1-3 192 0,-4 2-192 16,-3 1 0-16,-2 0 0 0,0-1 0 0,-3 0-144 15,0 0 144-15,4 0 0 0,5 0 160 0,-2 0-160 16,-5 1 0-16,-2-1 0 0,-4-1 0 0,2 1 0 16,1 1 0-16,-1-2 0 0,4-1 0 0,3 1 0 15,-2 3 0-15,-1 0 0 0,-4 0 0 0,-1 0 0 16,0 1 0-16,1-1 0 0,1 1 0 0,1 2 0 16,-2-4 0-16,-1-1 0 0,1 0 0 0,-3 1 0 0,-5 1 0 15,-1-1 0-15,-2 1 0 0,2 0 0 0,3 2 0 16,-3 0 0-16,-6-1 0 0,1 1 0 0,1-2 0 0,2 0 0 15,-4 0 0-15,-2 1 0 0,-5-2 0 0,-1 0 0 16,-1-1 0-16,-4 1 0 0,0 1 0 0,-1 0 0 16,-1-2 0-16,-1 2 0 0,-1 1 0 0,-1-1 0 15,-4 1 0-15,1-2 0 0,0-1 0 0,0 0 0 16,-2 0 0-16,-1 0 0 0,-9 0 0 0,0 0 0 16,0 0 0-16,0 0 0 0,0 0 0 0,0 0 0 15,0 0 0-15,0 0 144 0,0 0-144 0,0 0 0 16,-11 0 0-16,-1-1 0 0,-2-2 0 0,-1 2 0 15,0-1-160-15,-4 0 160 0,0 0 0 0,-2 1 0 16,-1-2-128-16,-2 3 128 0,-3 0 0 0,-6 0 0 0,-7 0 0 16,-1 0 0-16,1 0 0 0,-4 0 0 0,-5 0 0 0,2 0 0 15,1-1-128-15,-3 1 128 0,-1 0 0 0,-6 0-144 16,-5 0 144-16,-3-1 0 0,-1-2 0 0,2 2-128 16,0-1 128-16,-7 1 0 0,-7 0 0 0,0-1-128 15,1 2 128-15,5 0 0 0,1-1 0 0,-5 1 0 16,-7 0 0-16,0 0 0 0,5-3 0 0,1 3 0 15,3 3 0-15,-6-2 0 0,-6-2 0 0,0 1 0 16,1 0 0-16,2 0 0 0,3 0 0 0,-4-3-128 16,-4 6 128-16,4-2 0 0,2-2 0 0,-1-2 0 15,2 3 0-15,-4 0 0 0,-5 0 0 0,6 0 0 16,4 0 0-16,-4 4 0 0,-9-3 0 0,4 1 0 16,4 0 0-16,2-1 0 0,4-1 0 0,-3 3 0 0,-1-1 0 15,1-1 0-15,-1 2 0 0,0-1 0 0,-1-2 0 0,2 3 0 16,-4 0 0-16,4 0 0 0,1-2 0 0,-3 4 0 15,-3-4 0-15,4 1-128 0,-1 0 128 0,6-2 0 16,7 0 0-16,-5 0 0 0,-3 2 0 0,0 1 0 16,0 0 0-16,4-3 0 0,4-2 0 0,-3 2 0 15,-3 3 0-15,0 1 0 0,1-1 0 0,3 0 0 16,4 1 0-16,1-2 0 0,-4 1 0 0,2-2 0 16,-3-2 0-16,6 1 0 0,-1 2 0 0,7 0 0 15,4 1 0-15,-2-2-128 0,-2-2 128 0,-1 2 0 16,1 4 0-16,3 0-128 0,2 0 128 0,3-1 0 15,4-1 0-15,-4 0 0 0,-3-2-144 0,-1-1 144 16,-1-1-160-16,3 1 160 0,3 4 0 0,3 0-144 0,-1 0 144 16,3-2 0-16,1-2 0 0,-4 2 0 0,-2 1 0 0,1 2 0 15,1-4 0-15,3 2 0 0,0 1 0 16,0-1-128-16,6 1 128 0,0-2-128 0,2-2 128 0,0 2-128 16,-2-2 128-16,-2 0-128 0,0-2 128 0,0 2-128 15,6 0 128-15,-2 2 0 0,2 1 0 0,3-1-128 16,0 0 128-16,0 0 0 0,2 1 0 0,1-2-128 15,-2 1 128-15,-1 1 0 0,0-3 0 0,-1 2 0 16,-1 2 0-16,2-1 0 0,4-1 0 0,-2 2-128 16,0 0 128-16,1 0-128 0,4 1 128 0,3-1-128 15,-1-1 128-15,2 1 0 0,-2 0-144 0,2-1 144 16,-3 0 0-16,2-2 0 0,-4 0 0 0,0 1 0 16,0 2-144-16,2 1 144 0,-2-2 0 0,3 0 0 15,0-1-128-15,0 2 128 0,-1 0 0 0,2 2 0 0,1-3-128 16,1-1 128-16,0 2 0 0,2-2 0 0,0 1 0 0,-1-1-128 15,3-3 128-15,-2 2 0 0,-1 2 0 0,0-1 0 16,0 1 0-16,1-2 0 0,-1-1 0 0,-2 1 0 16,0 1 0-16,-1 0 0 0,1-2 0 0,3 1 0 15,1-1 0-15,5 1 0 0,-1-1 0 0,0 0 0 16,2-2 0-16,1 2 0 0,2 1 0 0,-1-1 0 16,2 0 0-16,8 0 0 0,0 0 0 0,0 0 0 15,0 0 0-15,0 0 0 0,0 0 0 0,0 0-128 16,0 0 128-16,8-1 0 0,2-1 0 0,1 1-128 15,2-2 128-15,2 2 0 0,2 0 0 0,4 0 0 16,2 0 0-16,5 0 0 0,3-2 128 0,2 2-128 16,1 2 0-16,2-2 0 0,-2-2 128 0,3 0-128 0,4-2 0 15,3 1 144-15,0-2-144 0,5 2 160 16,6-2-160-16,1 3 160 0,2 0-160 0,-5 0 128 0,1-3-128 0,1 1 128 16,7-1-128-16,3 3 128 0,3 1-128 0,-3-1 128 15,-3 0-128-15,0-1 0 0,2-2 0 0,2 2 128 16,1 0-128-16,1 1 0 0,3 0 0 0,-5-2 128 15,-1 1-128-15,4 0 0 0,2-4 0 0,4 5 0 16,1 2 0-16,-2-1 0 0,-8 0 128 0,3 0-128 16,2-5 0-16,3 1 128 0,4 3-128 0,-3 1 128 15,-7-1-128-15,2 0 0 0,-3-2 0 0,7-2 128 16,0 2-128-16,-3 3 128 0,-6 1-128 0,2-2 128 16,-1-2-128-16,4 2 128 0,3 0-128 0,-2 2 128 15,-1-2-128-15,-2 1 0 0,-3-1 0 0,3 0 128 16,3 0-128-16,3 1 0 0,-2-1 0 0,-2-1 128 15,-3 0-128-15,2 2 0 0,0 0 0 0,3 0 0 0,4-1 0 0,-9 2 0 16,-5 0 128-16,3 0-128 0,5-1 0 0,-2 0 0 16,2 0 0-16,-3-2 128 0,0 3-128 0,-2 0 0 15,-1-1 0-15,-2 1 128 0,-1-1-128 0,1-1 0 16,2 0 0-16,-1 0 0 0,-3-1 128 0,1 2-128 16,-5 1 0-16,2 0 128 0,1-3-128 0,0 0 0 15,-1 1 0-15,-2 0 0 0,-4-2 0 0,0 1 128 16,1 1-128-16,2-1 0 0,-1 1 0 0,4-1 0 15,2 1 128-15,-5-1-128 0,-4 0 0 0,-4-1 0 16,-1 3 0-16,3 0 0 0,0 0 0 0,3-1 0 16,2 1 0-16,-2 1 0 0,-4-1 0 0,-2-1 0 15,-3-2 0-15,1 3 0 0,1 3 0 0,1-2 0 0,0-1 128 0,2 0-128 16,5 3 0-16,-2 0 0 0,-2-1 0 0,-4 0 0 16,-4-1 0-16,2 0 0 0,2 1 0 0,0-1 0 15,-1 1 0-15,2-4 0 0,6 1 0 0,-5 1 0 16,-3 0 0-16,-1 0 0 0,-4 0 128 0,2 1-128 15,1-1 0-15,-4 1 0 0,2 1 0 0,5 3 0 16,6-3 0-16,-2 0 0 0,-3 0 0 0,-2 0 0 16,-2 0 128-16,-4 0-128 0,-2-2 0 0,5 2 128 15,2 2-128-15,2-2 0 0,-4-4 0 0,5 4 0 16,0 2 0-16,-2 0 128 0,-4-1-128 0,0 1 0 16,-3 0 128-16,2-1-128 0,1 0 0 0,-3 0 128 15,-2 0-128-15,5-1 0 0,5-2 144 0,-2 2-144 16,-3 2 128-16,-2-1-128 0,-4-1 128 0,-1-1-128 15,-2 2 144-15,1-1-144 0,-2 1 192 0,3-1-192 0,0-1 192 0,-1 1-64 16,-2 0 0-16,2 0-128 0,3 0 144 16,-2 0-144-16,-2 0 0 0,-2 0 144 0,-5-1-144 0,-1 0 128 15,-4 1-128-15,-1-1 128 0,0 0-128 0,-3 0 160 16,-2-2-160-16,0 2 160 0,-1 1-160 0,-1 0 128 16,0 0-128-16,-1 0 128 0,-10 0-128 0,8 0 128 15,-8 0-128-15,0 0 128 0,0 0-128 0,0 0 0 16,0 0 144-16,0 0-144 0,0 0 0 0,0 0 0 15,0 0 0-15,0 0 0 0,0 0-192 0,0 0-128 16,-10 5 0-16,-1 0-16 16,2 0-1888-16,-2 0-368 0,-4 1-80 0</inkml:trace>
  <inkml:trace contextRef="#ctx0" brushRef="#br1" timeOffset="54104.2">2472 12640 22799 0,'0'0'1008'0,"0"0"208"0,5-9-960 0,-3 2-256 15,1-3 0-15,-1 4 0 0,-2 6 464 0,0 0 48 16,0 0 16-16,0-8 0 0,0 0 48 0,0 8 0 16,-1-8 0-16,1 8 0 0,-3-6-16 0,0-1 0 15,0-1 0-15,-2 1 0 0,0-1 48 0,1 2 16 16,-5 2 0-16,3 0 0 0,-1 0-48 0,-1 1 0 15,-2 1 0-15,1-2 0 0,-2 3-176 0,0 1-32 0,0 1-16 0,0 1 0 16,-4-2-160-16,0 4-16 0,1 4-16 0,-2-1 0 16,0-2-160-16,0 4 0 0,-1-2 0 0,1 4 128 15,2 1-128-15,1-2 0 0,1-4 0 0,3 4 128 16,2 3-128-16,1 3 192 0,-4 2-192 0,5 0 192 16,2-2-192-16,2 4 0 0,-1 3 0 0,2-2 0 15,0-2 0-15,0 0 0 0,1 0 0 0,-1 1 0 16,2-1 0-16,1-1 0 0,-2 0 0 0,1-2 0 15,0 0 0-15,2 0 0 0,4 1 0 0,-4-3 0 16,-2-3 0-16,1 0 128 0,-2 0-128 0,3-1 0 16,-4-10 0-16,5 10 0 0,-1 0-192 0,-4-10 192 15,7 6-1664-15,-7-6-192 0,0 0-64 0,0 0-7376 16,0 0-1488-16</inkml:trace>
  <inkml:trace contextRef="#ctx0" brushRef="#br1" timeOffset="54336.45">1931 12886 25791 0,'0'0'2304'0,"0"0"-1856"16,0 0-448-16,9-2 0 0,1-1 272 0,0 1-32 16,1 0-16-16,1 1 0 0,3-3 32 0,2 1 16 15,-1-2 0-15,5 2 0 0,2 0 96 0,2 0 16 16,3-1 0-16,-2 1 0 0,1 0-128 0,-1 1-32 0,4 1 0 15,-3-1 0-15,-1 1-224 0,-3 1 144 0,1 5-144 0,-4-4 128 16,-3-2-128-16,0 0 0 0,-2 1 0 0,-1 1 0 31,0 1-1792-31,-1-2-352 0,0-1-64 0</inkml:trace>
  <inkml:trace contextRef="#ctx0" brushRef="#br1" timeOffset="54703.08">2987 12470 25791 0,'0'0'1152'0,"0"0"224"0,-6-6-1104 0,6 6-272 15,0 0 0-15,0 0 0 0,0 0 160 0,-8-1-32 16,-2 1 0-16,1 3 0 0,-3 4 336 0,1 2 64 15,-1 3 16-15,1-1 0 0,-4 2-192 0,1 4-32 16,0 1-16-16,0 1 0 0,-2 1 144 0,1 0 16 16,0-2 16-16,2 3 0 0,1 6-64 0,2 0-16 15,1 0 0-15,3-2 0 0,-2-2-176 0,3 1-32 16,0 1-16-16,2-3 0 0,0-1-176 0,2 0 0 16,1 0 0-16,0-1 128 0,-2-2-128 0,5-2 0 15,-1-1 0-15,3 1 128 0,-1 0-128 0,1 0 0 16,2-5 0-16,-2-1 128 0,5-4-320 0,-2 2-80 0,2-4-16 0,2 0 0 31,-2-3-880-31,2-1-176 0,0-1-48 0,1-3-11632 0</inkml:trace>
  <inkml:trace contextRef="#ctx0" brushRef="#br1" timeOffset="54988.4">3283 12571 23039 0,'-7'-9'1024'16,"7"9"192"-16,0 0-960 0,0 0-256 0,-5-4 0 0,5 4 0 15,-7 6 768-15,-3 3 96 0,-2 1 32 0,2-1 0 16,-1-1 192-16,0 3 32 0,-3 2 16 0,1 3 0 0,1 1-624 0,0 1-112 16,1 4-16-16,3 2-16 0,1-1-64 0,3 0-16 15,2 0 0-15,1-1 0 0,-3 0-96 0,4-1 0 16,4 0-16-16,-1 0 0 0,1-1-176 0,3-1 128 15,-1 0-128-15,3-3 128 0,-1 2-128 0,1-5 128 16,-4-1-128-16,6-3 128 0,-1 0-128 0,1-1-192 16,-1-3 32-16,1 1 16 15,0-2-416-15,-1-2-80 0,-1-1 0 0,-9-1-16 16,9-3-1392-16,-9 3-288 0,5-4-48 0,-1-5-5344 16,-2-1-1056-16</inkml:trace>
  <inkml:trace contextRef="#ctx0" brushRef="#br1" timeOffset="55185.38">3022 12893 18431 0,'0'0'1632'0,"0"0"-1312"0,0 0-320 0,0 0 0 16,0 0 1280-16,0 0 192 0,0 0 48 0,0 0 0 15,0 0-576-15,11 7-112 0,0-2-32 0,3 0 0 16,3-2-352-16,1-1-64 0,-2-2 0 0,5 1-16 16,5 0-192-16,1-1-48 0,-1-2 0 0,-1 1 0 15,-4-1-128-15,2 2 128 0,-3 2-128 0,1-2 128 16,-3-2-128-16,-1 0 0 0,1 2 144 0,-6 0-144 15,-1-1-160-15,0-3-96 0,1-1-32 0,-4-1-12304 16</inkml:trace>
  <inkml:trace contextRef="#ctx0" brushRef="#br1" timeOffset="55520.95">3519 12399 29487 0,'0'0'2624'0,"0"0"-2112"15,0 0-512-15,0 0 0 0,4-7 512 0,-4 7 0 16,8-3 0-16,3 6 0 0,-2 1-512 0,1 3 0 16,-1 0 0-16,3 4 0 0,3 4 0 0,2 1 0 15,1 4 128-15,0 2-128 0,0-2 288 0,-2 3-48 16,1 3-16-16,-3 2 0 0,-2 1-32 0,-3 1 0 15,0-3 0-15,-4 2 0 0,1 3 80 0,-2-1 16 0,-4-5 0 0,0 3 0 16,-2 1-16-16,-2-2 0 16,-1-2 0-16,1-1 0 0,-5 0 32 0,1-1 0 0,-2-2 0 0,-1 0 0 15,0-5-80-15,-2-1-16 0,-1 0 0 0,1 0 0 16,1 1-208-16,0-2 176 0,1-4-176 0,-2 0 160 16,4-1-160-16,1-2 0 0,1-3 0 0,7-5 0 31,0 0-2640-31,-6-2-416 0</inkml:trace>
  <inkml:trace contextRef="#ctx0" brushRef="#br1" timeOffset="55874.34">4026 12752 23951 0,'0'0'2128'0,"0"0"-1696"16,-2-5-432-16,2 5 0 0,8-4 880 0,1 0 80 16,0 2 32-16,2 0 0 0,2 0-432 0,3 1-96 15,2-1-16-15,1 1 0 0,1-1-64 0,0 1-32 16,4-1 0-16,-3 2 0 0,1 0-96 0,-1-1 0 15,-4-4-16-15,1 1 0 0,1 1-112 0,-1 0-128 16,-3 3 176-16,1 0-176 0,-3-3 128 0,-1 2-128 0,-1 1 0 16,-2 1 0-16,-9-1 0 0,11 1-224 0,-1-1 32 0,-10 0 16 31,0 0-848-31,0 0-192 0,0 0-16 0,0 0-16 16,-4 9-1696-16,0 0-320 0,-3 3-80 0,-3-2-5104 0</inkml:trace>
  <inkml:trace contextRef="#ctx0" brushRef="#br1" timeOffset="56069.84">4298 12809 2751 0,'-12'5'256'0,"3"-1"-256"0,3-2 0 0,-3 2 0 15,3 3 2992-15,1-1 544 0,-2-1 112 0,7-5 32 16,-5 5-1696-16,5-5-320 0,-7 9-80 0,7-9-16 16,0 0-240-16,0 0-48 0,0 0-16 0,0 0 0 15,0 0-144-15,0 0-32 0,0 0 0 0,11 5 0 16,1 2-288-16,-3-3-64 0,0-1-16 0,2-3 0 16,-1-2-304-16,2 1-64 0,0 1-16 0,2-1 0 0,3-3-128 0,-2 1-16 15,1 0-16-15,-1 2 0 0,0-2-176 16,1-1 160-16,-1-4-160 0,1 1 160 0,-3 4-160 0,-1 0 0 15,0-2 144-15,1 1-144 16,3-1-864-16,0-1-240 0,-2 0-48 0,-2 0-13248 16</inkml:trace>
  <inkml:trace contextRef="#ctx0" brushRef="#br1" timeOffset="56706.04">4771 12446 29487 0,'-5'-6'2624'0,"2"-2"-2112"0,1 0-512 0,4 2 0 15,-2 6 672-15,5-5 32 0,1-3 0 0,3 2 0 16,3 2-544-16,-1 1-160 0,3-2 0 0,1 1 0 16,1-3 128-16,3 3-128 0,1 1 0 0,1 0 0 15,0 2 192-15,0 1-64 0,1 0 0 0,1 2-128 0,-3 4 320 0,-2 2-64 16,-1-1 0-16,-3 2 0 0,-2 0 32 0,-1 2 0 15,-4 2 0-15,-3 1 0 0,-4-3 112 0,-3 5 32 16,-4 3 0-16,-3 3 0 0,-5-3-32 0,-4 3 0 16,-4-1 0-16,1-1 0 0,1-2-192 0,-2-2-32 15,1 1-16-15,1-2 0 0,4-3 32 0,1 1 0 16,3 1 0-16,2-2 0 0,-1-5-192 0,4 2 128 16,4 2-128-16,2-4 128 0,2-7-128 0,0 0 128 15,4 7-128-15,3 1 128 0,1-1-128 0,6-1 0 16,2 1 0-16,3 2 0 0,2 0 0 0,0 0 0 15,3 4 0-15,0-2 128 0,4 1-128 0,-1 1 0 16,3 0 0-16,-7 2 128 0,-1-1-128 0,-3 0 0 16,-1 1 0-16,-1 3 0 0,-2 4 176 0,-1 0-48 0,-1-1-128 0,-4 0 192 15,-2 2-32-15,-3 2-16 0,-1 0 0 16,-4 0 0-16,-3-2 384 0,-1 1 80 0,-6 0 16 0,-2 1 0 16,-3-1 0-16,-1-1 0 0,-7-1 0 0,-3 1 0 15,-8 1-112-15,0 0-32 0,-4 0 0 0,-5 1 0 16,-3-1-160-16,-1 0-48 0,1 0 0 0,1-1 0 15,0-2-144-15,-2-1-128 0,-2-1 144 0,3-2-144 16,1-1-448 0,6-2-192-16,-1-1-48 0,6-1-13136 0,3-1-2624 0</inkml:trace>
  <inkml:trace contextRef="#ctx0" brushRef="#br1" timeOffset="58465.47">10046 10988 11167 0,'-12'0'496'0,"4"1"96"0,0 1-464 0,-1 2-128 0,-5-1 0 0,3-1 0 16,1 0 1008-16,1-1 176 0,-1-1 32 0,4 2 16 16,6-2-144-16,-9 1-16 0,2-1-16 0,7 0 0 15,0 0 112-15,0 0 32 0,-8 1 0 0,8-1 0 16,0 0-80-16,0 0-16 0,0 0 0 0,0 0 0 16,0 0-336-16,0 0-64 0,4-7 0 0,2-2-16 15,-1 3-112-15,5-3-32 0,3-1 0 0,4 0 0 16,2 1-96-16,6-1-32 0,0-2 0 0,4-1 0 0,1-2-160 15,1 3-48-15,0-2 0 0,2 0 0 0,1-3-16 0,2 1-16 16,-2 2 0-16,4 1 0 0,-1-1 80 0,3 1 0 16,2-1 16-16,0 5 0 0,-2 3-80 0,-1 1-32 15,-3 0 0-15,-2 2 0 0,1 3-160 0,-3 4 0 16,0 0 144-16,-2 1-144 0,-3-2 0 0,-1 7 0 16,-1 2 0-16,-3 1 0 0,1 1 0 0,-4 1 0 15,-3-3 0-15,0 3 0 0,-4 4 0 0,-1-2 0 16,-2-1 0-16,-3 0 0 0,-1 3 160 0,-2 2 16 15,-3 0 0-15,-2-2 0 0,-4-3 112 0,-3 1 32 16,-2-2 0-16,-3 0 0 0,-1 0-48 0,-5-1 0 16,-3 0 0-16,0 1 0 0,0 0 0 0,1-1 0 15,-5-4 0-15,2 3 0 0,0 2-64 0,-1-1-16 0,3-1 0 0,0-1 0 16,0-1-64-16,0 1 0 0,2-1-128 0,1-1 192 16,1 1-192-16,1-2 0 0,0 0 0 15,3 0 0-15,2-1 0 0,2 1 128 0,2 0-128 0,3 0 0 16,3 1 0-16,-1 2 128 0,0-4-128 0,4 0 0 15,5 2 0-15,0 0 0 0,4 1 0 0,2 1 0 16,3 0 0-16,2 0-128 0,-1 1 128 0,3 1 0 16,3 0 0-16,-1 2 0 0,1-4-128 0,4 1 128 15,-2 0 0-15,2-1 0 0,4 0 0 0,-2 3 0 16,4-3 0-16,-3 1 0 0,1 1 0 0,0-1 0 16,-2 1 0-16,0 0 0 0,-2 0 0 0,-1 0 0 15,-3 4 0-15,-2-3 0 0,-3-1 0 0,-2 2 0 16,-1 1 0-16,-2 1 0 0,-3 4 0 0,-1-1 0 15,-3-2 0-15,0 1 0 0,-3 1 0 0,-1 0 0 0,0-2 0 16,-4-1 0-16,-1 0 0 0,-4-1 0 0,-1 1 176 0,-2-2-16 16,-2 0 0-16,-3-1 0 0,0 3 160 0,-6 0 16 15,-3 4 16-15,0-3 0 0,-5-4 96 16,0 2 32-16,-1-2 0 0,-3 2 0 0,-1-1-208 0,0 0-32 16,0-2-16-16,0 0 0 0,-1 0 96 0,-4-5 0 15,-2-2 16-15,4 1 0 0,1-1-32 0,2-1-16 16,1-3 0-16,0 2 0 0,4-3-128 0,1-1-32 15,5-1 0-15,0-2 0 0,2-3-128 0,1 0 0 16,4-2 0-16,1 3 0 16,3-1-1104-16,1 1-256 0,2 0-48 0,1 3-12144 15,2 2-2416-15</inkml:trace>
  <inkml:trace contextRef="#ctx0" brushRef="#br1" timeOffset="60618.98">13283 10959 2751 0,'0'0'256'0,"-3"-4"-256"15,3 4 0-15,0 0 0 0,-6-1 1856 0,6 1 336 16,-7 0 64-16,7 0 16 0,0 0-1184 0,-7-1-224 16,7 1-48-16,-8-2-16 0,2 1 64 0,6 1 16 15,0 0 0-15,-7-2 0 0,2-1-16 0,5 3 0 0,0 0 0 0,0 0 0 16,-6-3 32-16,6 3 0 15,0-6 0-15,0 6 0 0,0 0-128 0,6-8 0 0,2-2-16 0,1 2 0 16,2 1-176-16,2 0-48 0,3-2 0 0,0-2 0 16,3-1-112-16,0 0-32 0,3 0 0 0,-1-1 0 15,3-1-144-15,1 2-48 0,3 1 0 0,-1 1 0 16,-1 0-192-16,5-2 176 0,4-2-176 0,1 4 160 16,0 2-32-16,0 3-128 0,-2 0 192 0,-2 2-64 15,-2 0 0-15,-1 3 0 0,-6 2 0 0,0 1 0 16,-1-1-128-16,-4 4 0 0,-1 2 0 0,-2 3 128 15,-1 4-128-15,-3 0 0 0,0 0 0 0,-6 0 0 16,-2 6 0-16,-3 0 0 0,-2 1 0 0,0 1 0 16,-2 1 0-16,-4 2 0 0,-3-1 144 0,0-2-144 15,-2-3 128-15,-3 1-128 0,-2-4 128 0,-4 1-128 0,1-1 192 0,-2-1-16 16,-3-3-16-16,1 0 0 0,1 0 32 0,-4 1 0 16,1-2 0-16,1-1 0 0,2-1 80 0,2 0 32 15,1-2 0-15,5 0 0 0,3-2-304 0,2-1 0 16,2-1 0-16,1 2 0 0,0-3 0 0,8-3 0 15,0 0 0-15,0 0 0 0,0 0 0 0,0 0 0 16,9 7 128-16,2-2-128 0,0-1 128 0,6-1-128 16,4 0 192-16,5 2-192 0,3-5 0 0,0 1 0 15,1 0 0-15,0 2 0 0,-2 3 0 0,2 1 0 16,-2-2 0-16,1 2 0 0,2 4 0 0,-2 2 0 16,-6-1 0-16,0 3 0 0,-1 3 0 0,1 0 0 15,-1 1 0-15,0 1 0 0,-4 0 0 0,-2-1 0 16,-1 2 0-16,-1-1 0 0,-6 1 0 0,0-1 0 15,-2-1 0-15,-2 0 0 0,-1 4 0 0,-3-1-144 0,-3 2 144 0,0-4 0 16,-2 1 0-16,1 1 0 0,-5 1 144 0,3 1-144 16,-5-1 288-16,-2 0-48 0,-1 1-16 0,-1-1 0 15,0-1 224-15,0-1 32 0,-3-1 16 0,-1-2 0 16,-3 2 48-16,-1-1 16 0,-2-1 0 0,0-3 0 16,-1-2-16-16,-2 1 0 0,0 0 0 0,-3-3 0 15,-3-1-96-15,-2-3-32 0,1 2 0 0,-3-2 0 16,0-3 16-16,2-1 0 0,2-3 0 0,0-3 0 15,0 1-48-15,2-3-16 0,0-3 0 0,1 0 0 16,1 1-128-16,1 1-32 0,-2 0 0 0,1 1 0 16,1-4-208-16,1 1 128 0,4 3-128 0,3 0 0 15,7-1 0-15,3 0 0 0,1 1 0 0,3 1 0 16,7 4-560-16,0 0-208 0,0 0-32 0,0 0-12448 16,0 0-2480-16</inkml:trace>
  <inkml:trace contextRef="#ctx0" brushRef="#br2" timeOffset="69859.89">18613 13350 16575 0,'0'0'368'0,"0"0"80"0,0 0 0 0,0 0 16 0,0 20-464 0,0-20 0 0,0 0 0 0,-8 3 0 16,0-2 912-16,8-1 96 0,0 0 16 0,0 0 0 16,-9-1 0-16,3-1 0 0,6 2 0 0,0 0 0 15,0 0 0-15,-6-6 0 0,3-2 0 0,2 1 0 16,1 7-832-16,2-9-192 0,1-2 0 0,2 1 0 0,0 0 864 0,0-1 128 15,-1 1 32-15,0-1 0 16,3 0-832-16,3-3-192 0,2 0 0 0,2-1 0 0,0 1 0 16,-1 0 0-16,2-1 0 0,1 4 0 15,-1 2 0-15,0-1 0 0,1-2 0 0,-1 3 0 0,-1 3 864 0,1 2 128 16,-2-1 32-16,-1 0 0 0,1-1-832 0,-2 2-192 16,0 2 0-16,-1 2 0 0,-1 2 0 0,0 1 0 15,-9-3 0-15,10 8 0 0,-6 6 0 0,0 1 0 16,0-1 0-16,-3 2 0 0,-3 2 0 0,-2 1 0 15,0 1 0-15,-2-1 0 0,0 2 0 0,-3-2 0 16,-1 1 0-16,-1-2 0 0,-2 1 0 0,0-3 0 16,-3-5 0-16,1 2 0 0,-3 2 0 0,0-2 0 15,-2-4 0-15,-2 4 0 0,-2-2 864 0,1-1 128 16,-1-1 32-16,2-3 0 0,3-6-832 0,-1 0-192 16,1 0 0-16,-1-5 0 0,3-1 864 0,1-4 128 0,2 0 32 15,2-1 0-15,2-2-832 0,2-2-192 0,2 0 0 0,2-3 0 16,4 0 0-16,0-2 0 0,3 1 0 0,2-4 0 15,4-3 0-15,5-2 0 0,1-1 0 0,1 4 0 16,5 2 0-16,-1 1 0 0,-3 0 0 0,3 4 0 16,1 6 0-16,2-1 0 0,-1 1 0 0,-5 7 0 15,1 0 0-15,1 2 0 0,0 1 0 16,-4 1 0-16,1-1 0 0,-1 6 0 0,-3 5 0 0,-1 0 0 16,-2 0 0-16,0 3 0 0,-3-3 0 0,0 7 0 15,-3 3 0-15,-1 2 0 0,-2-2 0 0,-1 1 0 16,-2 1 0-16,-3 1 0 0,-1-1 0 0,-2-2 0 15,-3-4 0-15,-1 0 0 0,-3-2 0 0,1 2 0 16,-3-6 0-16,-1 1 0 0,-3-1 0 0,2 0 0 16,0-1 0-16,2-3 0 0,-2-5 0 0,4 0 0 0,-2 0 0 0,2-2 0 15,0 0 0-15,3-4 0 0,1-3 864 0,2 1 128 16,2-2 32-16,3-2 0 0,3-5-832 0,2-2-192 16,2-1 0-16,3-2 0 0,3-3 0 0,5-1 0 15,3-3 0-15,0 4 0 0,2 1 0 0,4 4 0 16,2 4 0-16,4 0 0 0,-3 1 0 0,1 0 0 15,1 2 0-15,-3 4 0 0,0 3 0 0,-3 3 0 16,0 3 0-16,-1 4 0 0,-5 5 0 0,0 2 0 16,-1 0 0-16,-6 4 0 0,1 5 0 0,-4 3 0 15,-3 3 0-15,-2 2 0 0,-3 1 0 0,-2 1 0 16,-6 4 0-16,0-2 0 0,-2-4 0 0,-2-3 0 16,-3-2 0-16,-3-1 0 0,-2 0 0 0,-1-2 0 15,-2-3 0-15,2-3 0 0,-2-2 0 0,2-1 0 0,2-2 0 16,2-3 0-16,-2-5 0 0,3-2 0 0,2-3 0 0,1-3 0 15,2-1 0-15,4-5 0 0,3-4 0 0,5 1 0 16,2 2 0-16,5-6 0 0,1-2 0 0,4-2 0 16,3-1 0-16,4 0 0 0,1-3 0 0,6 2 0 15,-1 0 0-15,2 4 0 0,1 4 0 0,-1 2 0 16,-1 1 0-16,-1 5 0 0,-1 1 0 0,-5 7 0 16,0 4 0-16,-2 1 0 0,-1 5 0 0,-6 3 0 15,0 5 0-15,-5 0 0 0,0 2 0 0,-3 1 0 16,-3 0 0-16,0 1 0 0,-4 0 0 0,-4 5 0 15,-2-6 0-15,-2-3-128 0,-1-1 128 0,5-6-208 16,-1 2 208-16,-1-2 128 0,-1-2 0 0,1-2-128 0,-2 5 0 16,3-2 0-16,2-3 0 0,-1 2 0 15,1-1-704-15,6-1-256 0,4-5-64 0,0 0-18432 16</inkml:trace>
  <inkml:trace contextRef="#ctx0" brushRef="#br2" timeOffset="75549.14">18684 13146 11455 0,'1'-10'512'0,"-1"10"96"0,0 0-480 0,0 0-128 16,0 0 0-16,0 0 0 0,0 0 736 0,0 0 128 15,0 0 32-15,0 0 0 0,-1-7-208 0,1 7-48 16,0 0 0-16,0 0 0 0,0 0 0 0,0 0-16 15,0-8 0-15,0 2 0 0,0 6-112 0,0 0 0 0,0 0-16 0,0 0 0 16,0 0 16-16,0 0 16 0,0 0 0 0,0 0 0 16,0 0-160-16,0 0-48 0,-2-6 0 0,2 6 0 15,0 0 0-15,0 0 0 0,-3-6 0 0,3 6 0 16,0 0-128-16,0 0-48 0,0 0 0 0,0 0 0 16,0 0-16-16,0 0 0 0,0 0 0 0,0 0 0 15,0 0 0-15,0 0 0 0,0 0 0 0,0 0 0 16,0 0-128-16,0 0 0 0,-3-5 0 0,3 5 0 15,0 0 0-15,0 0 192 0,0 0-192 0,0 0 192 16,0 0-192-16,0 0 0 0,0 0 0 0,0 0 0 16,0 0 144-16,0 0 0 0,0 0 0 0,0 0 0 15,0 0 0-15,0 0 0 0,0 0 0 0,0 0 0 0,0 0-144 16,0 0 192-16,0 0-192 0,0 0 192 0,0 0-192 0,0 0 192 16,0 0-192-16,0 0 192 0,0 0-192 0,0 0 0 15,0 0 0-15,0 0 0 0,0 0 128 0,0 0-128 16,0 0 0-16,0 0 128 0,0 0-128 0,0 0 160 15,0 0-160-15,0 0 160 0,0 0-160 0,0 0 128 16,0 0-128-16,0 0 128 0,0 0-128 0,0 0 160 16,0 0-160-16,0 0 160 0,0 0-160 0,0 0 0 15,0 0 0-15,0 0 0 0,0 0 0 0,0 0 0 16,0 0 0-16,0 10 0 0,0-10 0 0,0 11 128 16,0-1-128-16,1-3 0 0,-1-7 128 0,2 9-128 15,-1 0 0-15,1 0 128 0,-1 0-128 0,-1-9 0 16,0 0 144-16,5 11-144 0,-1 2 128 0,-1-2-128 15,-3-11 160-15,4 9-160 0,2 2 192 0,-3-2-48 0,2-1-16 16,-5-8 0-16,0 0-128 0,3 9 160 16,1 0-160-16,0-2 160 0,-4-7-160 0,3 8 192 0,-3-8-192 0,0 0 192 15,3 11-192-15,2-1 128 0,-5-10-128 0,0 0 128 16,2 10-128-16,1 0 0 0,0 0 144 0,1-3-144 16,-4-7 128-16,0 0-128 0,4 8 128 0,1 0-128 15,-5-8 0-15,5 8 144 0,-5-8-144 0,0 0 0 16,6 12 128-16,-1-4-128 0,-5-8 0 0,6 9 0 15,-6-9 128-15,5 11-128 0,-3 1 0 0,2-3 0 16,-4-9 0-16,0 0 0 0,3 10 0 0,-3-10 0 16,0 0 128-16,6 8-128 0,-6-8 0 0,5 10 0 15,-2 2 128-15,-1-1-128 0,-2-11 0 0,0 0 0 16,5 10 0-16,-5-10 128 0,0 0-128 0,0 0 0 0,2 10 128 0,1-1-128 16,-3-9 0-16,5 10 0 0,-1 0 0 0,-4-10 0 15,0 0 0-15,2 10 0 0,0 2 0 0,2-3 0 16,-4-9 128-16,0 0-128 0,2 13 0 0,1-2 0 15,2 1 0-15,-4-4 0 0,-1-8 0 0,3 9 0 16,0 0 0-16,1-1 0 0,-1 0 128 0,-3-8-128 16,3 8 0-16,2 1 0 0,-2 2 0 0,1-3 0 15,-4-8 128-15,4 11-128 0,-2-2 0 0,0 0 0 16,0-2 0-16,-2-7 0 0,5 8 0 0,-3 1 0 16,-1 0 0-16,1-2 0 0,-2-7 0 0,0 0 0 15,0 0 0-15,3 11 0 0,0-1 128 0,-1-3-128 16,-2-7 0-16,3 10 0 0,-2-1 128 0,1 0-128 15,-2-9 0-15,5 9 0 0,-5-9 0 0,4 8 0 0,1 1 0 16,-5-9 0-16,0 0 128 0,5 9-128 16,0 0 0-16,-5-9 0 0,5 10 128 0,-3 0-128 0,-2-10 0 0,5 11 0 15,-2-2 0-15,1 0 0 0,-4-9 0 0,4 10 0 16,-4-10 144-16,5 11-144 0,0 3 0 0,-1-3 144 16,-4-11-144-16,5 8 192 0,-5-8-192 0,8 11 192 15,-3 0-192-15,0-1 0 0,2 0 0 0,-3-1 0 16,0 1 176-16,0 0-48 0,-1-2-128 0,1 2 192 15,1-1-192-15,0 0 0 0,-2 0 0 0,0-1 0 16,0 1 0-16,0 1 0 0,-3-10 0 0,6 10 144 16,-4 1-144-16,1 0 0 0,2-2 144 0,0 0-144 15,-4-1 128-15,3 1-128 0,0 0 128 0,2-2-128 16,-6-7 128-16,3 10-128 0,-1-2 128 0,3 2-128 16,1-1 128-16,0-2-128 0,-6-7 160 0,10 10-160 15,-5-1 160-15,1 0-160 0,-6-9 160 0,7 10-160 0,0 0 160 0,-1-1-160 16,1-3 160-16,1 1-160 0,-8-7 144 0,7 8-144 15,1 1 128-15,0-3-128 0,-8-6 128 0,9 8-128 16,-3-2 128-16,2 3-128 0,-3 0 144 0,2-2-144 16,-7-7 160-16,10 8-160 0,-2 1 160 0,-3-1-160 15,2 1 160-15,-2-3-160 0,-5-6 128 0,8 9-128 16,0 0 0-16,-3 0 144 0,1-3-144 0,-1 1 128 16,-5-7-128-16,8 11 128 0,-2 2-128 0,1-4 0 15,1-2 0-15,-4 1 128 0,2 2-128 0,0 0 0 16,-1-1 144-16,0 0-144 0,1-4 0 0,-1 2 128 15,0 3-128-15,0-4 0 0,-5-6 0 0,6 8 128 16,-1-1-128-16,1 0 0 0,-1 1 128 0,2-1-128 16,-7-7 128-16,6 8-128 0,1 2 0 0,-1-2 144 0,1 0-144 0,0-2 0 15,-1 1 128-15,2 0-128 0,-3-1 0 0,2 1 0 16,2-2 160-16,1 0-160 0,-3-1 128 0,2 2-128 16,-2 0 0-16,2 0 128 0,-2-3-128 0,2 1 0 15,-2 3 128-15,0 1-128 0,-1-2 128 0,1 0-128 16,-7-6 0-16,8 7 128 0,-1 2-128 0,1-2 0 15,-1-3 0-15,2 1 0 0,1-1 128 0,-1 0-128 16,-1 3 0-16,-3-1 0 0,-5-6 0 0,10 6 128 16,-3 3-128-16,1-4 0 0,-8-5 0 0,9 5 128 15,0-1-128-15,-1 3 0 0,-2 2 0 0,2-3 128 16,0-2-128-16,-8-4 128 0,0 0-128 0,8 6 128 16,0 0-128-16,0-2 0 0,-8-4 0 0,9 3 0 15,-9-3 0-15,8 6 128 0,2-1-128 0,-10-5 0 0,9 7 128 16,-3 0-128-16,0 1 0 0,0-2 128 0,-6-6-128 0,6 5 0 15,-6-5 0-15,8 7 0 0,-1-2 0 0,-7-5 0 16,8 4 128-16,-1 0-128 0,0 3 0 0,-2-1 0 16,-5-6 0-16,11 5 128 0,-3-1-128 0,1 1 0 15,-9-5 0-15,7 5 128 0,1-2-128 0,1 1 0 16,-1-1 0-16,-1 0 0 0,-7-3 0 0,10 4 0 16,-10-4 128-16,12 4-128 0,-2 3 0 0,0-4 0 15,-2 1 0-15,0 0 128 0,1-2-128 0,-9-2 0 16,7 5 0-16,2 0 0 0,-3-2 0 0,4 1 0 15,-3 0 0-15,-7-4 0 0,0 0 0 0,10 5 0 16,-4-4 0-16,3 3 0 0,-2 1 0 0,1 1 0 16,-8-6 0-16,7 4 0 0,2 1 0 0,-1 1 0 0,-1-2 0 15,-1 0 0-15,-6-4 0 0,10 4 0 0,-1-1 0 0,-2 1 0 16,1-2 0-16,-8-2 0 0,9 3 0 0,0 0 0 16,-2 2 0-16,-7-5 0 0,10 3 128 0,-3 0-128 15,2 1 0-15,-9-4 0 0,7 3 0 0,2 0 0 16,-9-3 0-16,9 4 0 0,0-1 0 0,-9-3 128 15,9 2-128-15,-1-1 0 0,0 0 0 0,-8-1 0 16,9 5 0-16,1-2 0 0,-10-3 0 0,9 2 0 16,-1 0 0-16,2 1 0 0,-10-3 0 0,10 1 0 15,-10-1 0-15,11 0 0 0,-3 0 0 0,1 1 0 16,-9-1 0-16,10 2 0 0,-1-3 0 0,1 2 0 16,-1 1 0-16,0 0 0 0,0 1 0 0,0-2 0 15,-9-1 0-15,11 2 0 0,0-1 128 0,0 1-128 16,-3-4 0-16,2 3 0 0,1 1 0 0,-1-1 0 0,-10-1 0 0,8 0 128 15,4 0-128-15,-2 3 128 0,-10-3-128 16,10 2 0-16,0-2 0 0,-2 2-176 0,-8-2 176 0,11 1 0 16,0-1 0-16,2 1 0 0,-5-1 0 0,1 0 0 15,-9 0 0-15,10 0 0 0,-1 0 0 0,1 0 0 16,-5 0 0-16,4 0 0 0,-1 2 0 0,2 1 0 16,-3-2 0-16,-7-1 0 0,0 0 0 0,11 2 0 15,0 0 0-15,-3 1 0 0,-8-3 0 0,9-2 0 16,0 4 0-16,-1-2 0 0,-8 0 0 0,10 0 0 15,-2 0 0-15,-8 0 0 0,10 3 0 0,-3-1 0 16,1-1 0-16,-8-1 0 0,8 3 0 0,2-1 0 16,-3 1 0-16,1-1 0 0,0 0 0 0,1 0 0 0,0-2 0 15,-1 0 0-15,2 1 0 0,-1 2 0 16,2-2 0-16,-2 1 0 0,0 0 0 0,1 0 0 0,-4 0 0 0,4 1 0 16,-1-1 0-16,1 0 0 0,-1 1 0 0,-1-2 0 15,1-3 0-15,-1 1 0 0,1 2 0 0,-9-1 0 16,7 0 0-16,-7 0 0 0,0 0 0 0,9 1 0 15,-9-1 0-15,10 4 0 0,-2-4 0 0,-8 0 0 16,9 2 0-16,-1 0 0 0,1 0 0 0,-2 0 0 16,2-2 0-16,-9 0 0 0,0 0 0 0,8 0 0 15,3 0 0-15,-2 0 0 0,-9 0 0 0,9 0 128 16,1 0-128-16,-2 2 0 0,0-1 0 0,-8-1 0 16,9 4 0-16,-1-2 0 0,-8-2 0 0,8 2 0 15,-8-2 0-15,7 2 0 0,-7-2 0 0,0 0 0 0,8-2 0 16,-8 2 0-16,0 0 0 0,0 0 0 0,0 0 0 15,8 3 0-15,-8-3 0 0,0 0 0 0,0 0 0 0,0 0 0 16,0 0 0-16,0 0 0 0,0 0 0 0,0 0 0 16,0 0 0-16,0 0 0 0,0 0 0 0,0 0 0 15,0 0 0-15,0 0 0 0,0 0 0 0,0 0 0 16,6-4 0-16,-6 4 0 0,0 0 0 0,0 0 0 16,0 0 0-16,0 0 0 0,0 0 0 0,0 0 0 15,-7-3 0-15,-2 1 0 0,2 0 0 0,-2-1 0 16,3 0 0-16,-3 1 0 0,0 1 0 0,-2-1 0 15,0-3 0-15,-1 1 0 0,-2 4 0 0,-2-1 0 16,0-1 0-16,2-1 0 0,2 0 0 0,-4 0 0 16,0-1 0-16,-3 2 0 0,0-2 0 0,2-1 0 0,-1-1 0 15,0 3 0-15,2 1 0 0,-1-2 0 0,1-3 0 0,-2 3 0 16,2 1 0-16,-1-1 0 16,1 0 0-16,-1-3 0 0,0 2 0 0,-1-2 0 0,-1 2 0 0,-1-3 0 15,-2-1 0-15,2 1 0 0,-1 0 0 0,3 1 0 16,1 1 0-16,0-1 0 0,2-1 0 0,-2 3 0 15,0 0 0-15,0 1 0 0,2 0 0 0,-2 0 0 16,1 1 0-16,-2 0 0 0,3 1 0 0,2-2 0 16,-2-1 0-16,1 0 0 0,1 0 0 0,1 0 0 15,0 2 0-15,1-1 0 0,-3-2 0 0,2 2 0 16,0 1 0-16,0-1 0 0,1 0 0 0,-2-2 0 16,0 0 0-16,-2-1 0 0,0 3 0 0,0-5 0 15,-1-3 0-15,1 2 0 0,-1 1 0 0,0 3 0 16,-3-1 0-16,3-1 0 0,-1-1 0 0,1 2 0 15,-3 2 0-15,1 0 0 0,-1-4 0 0,-1 0 0 0,-2-1 0 0,2-1 0 16,0 5 0-16,4-4 0 0,-3-2 0 0,1 0 0 16,2 0 0-16,-1-1-128 0,1 4 128 0,-1-5 0 15,0-2 0-15,-1 4 0 0,-2 2-128 0,0 0 128 16,0 0-128-16,1-3 128 0,-2-1-144 0,3-1 144 16,2 2-160-16,-1-2 160 0,1-1-176 0,0 3 176 15,1 0-192-15,2 1 192 0,1 0-176 0,1-2 176 16,-2 0-160-16,2 3 160 0,1 2-192 0,1 1 192 15,0-2-208-15,0 0 80 0,2-1 0 0,-1 1 0 16,0 0 0-16,2-3 0 0,-2-3-48 0,1 1 0 16,0 2 0-16,-1 0 0 0,0-3-32 0,-1 1-16 15,-1-3 0-15,2 2 0 0,-4 2 64 0,1 1 16 16,-2-2 0-16,0-1 0 0,0 1 144 0,-1 1-160 0,1 2 160 0,-1-4-160 16,-1-2 160-16,1 0 0 0,-1 3 0 0,2-1-128 15,0 2 128-15,2-2 0 0,0-2-144 0,1 3 144 16,2 6 0-16,1 0-176 0,-2-2 176 0,1 2-128 15,3-1 128-15,0 3-128 0,-1 3 128 0,6 4-128 16,-3-10 128-16,1 2 0 0,2 8 0 0,-1-7-128 16,1-1 128-16,0 0-160 0,1 0 160 0,1-1-160 15,-2 9 0-15,3-8 0 0,-2-2 0 0,0 1 0 16,-1 9 16-16,3-6 0 0,-3 6 0 0,2-10 0 16,-2-1 144-16,-2 1-192 0,2 10 192 0,-3-9-192 15,2 1 192-15,-1 0-128 0,-1-3 128 0,1 3-128 16,2 8 128-16,0 0 0 0,-2-10 0 0,0 0 0 15,-2 2 0-15,4 8 0 0,0 0 0 0,-2-11-128 0,1 0 128 0,0 2 0 16,1 0 0-16,0 9 0 0,-1-11 0 0,1 0 0 16,0 0 0-16,0 1 0 0,-1 1 0 0,0 0 0 15,0 2 0-15,0-1-128 0,1 0 128 0,0 8 0 16,-3-10 0-16,0 1 0 0,0 2 0 0,1-1 0 16,2 8 0-16,-3-8 0 0,0 0 0 0,0 0 0 15,-1 1 0-15,2 1 0 0,0-1 0 0,-1 2 0 16,1-1 0-16,-3 1 0 0,1-3 0 0,-1 1-128 15,0 1 128-15,2 0-128 0,-2 1 128 0,2-1 0 16,-3-2 0-16,2 3 0 0,4 5 0 0,-6-4 0 16,1-2 0-16,1 2-128 0,4 4 128 0,-5-6 0 15,2-3 0-15,3 9 0 0,0 0 0 0,0 0 0 16,-7-5 0-16,7 5-128 0,-3-7 128 0,3 7 0 16,0 0 0-16,0 0 0 0,0 0 0 0,0 0-128 0,0 0 128 15,0 0-128-15,-1 10 128 0,3-1-128 0,-2-9 128 0,7 13-128 16,-1 1 128-16,4 2 0 0,1-1 0 0,1 4 0 15,1-1 0-15,3 1 0 0,-1 2 0 0,2 1 0 16,0 1 0-16,0 0 0 0,-3 1 0 0,4 0 0 16,5 1 0-16,-3-2 0 0,-2-3 0 0,0 0-128 15,0 3 128-15,1 0 0 0,-2 4 0 0,-1-2 0 16,0-4 0-16,-1 2 0 0,1 2 0 0,-2-1 0 16,1 0 0-16,0-1 0 0,-3 1 0 0,1-2 0 15,-1 1 0-15,2-2 0 0,2-3 0 0,-2 0 0 16,0-1 0-16,2 2 0 0,-1 2 0 0,0-2 0 15,2-3 0-15,-1 3 0 0,0 3 0 0,0-2 0 0,1-3 0 16,-1 2 128-16,0-1-128 0,0 3 0 0,2 2 0 16,-2-1 0-16,0-3 0 0,-2 1 128 0,0 1-128 0,0-1 0 15,-2-1 0-15,0-3 128 0,0-4-128 0,0 1 0 16,-1 4 0-16,1-4 128 0,1-2-128 0,-2-1 128 16,1-1-128-16,1-1 128 0,0 1 0 0,0 0 16 15,-1-2 0-15,2-1 0 0,0 1-144 0,0 0 0 16,-1-1 0-16,1 1 0 0,2-2 0 0,-1 1 128 15,-2 0-128-15,4 1 128 0,-2-1-128 0,1-1 0 16,-2 2 0-16,2-3 128 0,0 3-128 0,-1-1 128 16,-2 1-128-16,0-2 128 0,0 4-128 0,0-2 128 15,-1 2-128-15,0-3 128 0,-2-1-128 0,1-1 0 16,0 1 144-16,0 1-144 0,0-2 0 0,-1 2 128 0,0-2-128 16,1 2 0-16,0 0 0 0,1 0 144 15,-1-4-144-15,1 1 0 0,-2 5 160 0,1 1-160 0,0-4 128 0,1 1-128 16,0-3 128-16,-1 2-128 0,1-1 0 0,0-1 128 15,0-1-128-15,2 2 0 0,-3 0 0 0,1 1 128 16,0 1-128-16,0 0 0 0,-1-3 0 0,0 1 128 16,0 3-128-16,1-2 0 0,-1 2 0 0,1 0 128 15,-1-3-128-15,1 2 0 0,-3 1 144 0,1 0-144 16,2-5 0-16,-2 4 0 0,1-3 0 0,0 1 128 16,-2 2-128-16,1-2 0 0,0-1 0 0,-1 1 0 15,0 0 0-15,0 1 144 0,0-1-144 0,0-1 0 16,-1-1 128-16,3 1-128 0,-3 0 0 0,2-1 0 15,-1 0 144-15,1-1-144 0,1 1 0 0,-2-1 144 16,-1 3-144-16,3-2 128 0,-1-1-128 0,2 2 128 0,0-1-128 16,2 1 128-16,-2 0-128 0,3 0 128 0,2-2-128 0,-3 2 0 15,-2 1 144-15,0 1-144 0,0-3 0 16,3 1 144-16,1-1-144 0,-2 2 0 0,-2-1 160 0,2 0-160 16,0 0 128-16,0-1-128 0,-1 0 128 0,1 1-128 15,-1 1 0-15,0-1 128 0,-1-1-128 0,0 1 0 16,0 0 0-16,-1 0 0 0,-2-2 0 0,1 0 128 15,-2 0-128-15,1 0 0 0,-2-1 0 0,-7 0 0 16,9-2 128-16,-1 2-128 0,-8 0 0 0,9 1 0 16,-9-1 0-16,9 0 0 0,-2-1 0 0,-7 1 0 15,0 0 128-15,10 0-128 0,-2-2 0 0,-8 2 0 16,7 0 0-16,-7 0 128 0,9 0-128 0,-9 0 0 16,8-3 0-16,-8 3 0 0,0 0 0 0,9-2 0 0,-1 2 0 0,-8 0 0 15,0 0 0-15,0 0 0 0,0 0 0 0,0 0 0 16,8 0 0-16,-8 0 0 0,0 0 0 0,0 0 0 15,9-1 0-15,-9 1 0 0,0 0 0 0,0 0 0 16,0 0 0-16,0 0 0 0,0 0 128 0,0 0-128 16,7-3 0-16,-7 3 0 0,0 0 0 0,0 0 0 15,0 0 0-15,0 0 0 0,0 0 0 0,0 0 0 16,0 0 0-16,0 0 0 0,0 0 0 0,0 0 0 16,-9 0 0-16,1 0 0 0,8 0 0 0,-10-1 0 15,-1-1 0-15,0 1 0 0,1 2 0 0,-2-1 0 16,1 0-1360-16,0 0-256 15,0 0-48-15,1 0-14000 0</inkml:trace>
  <inkml:trace contextRef="#ctx0" brushRef="#br2" timeOffset="75948.96">20999 14893 10127 0,'0'0'896'0,"0"0"-704"16,9-3-192-16,-9 3 0 0,0 0 1216 0,8 2 224 16,2-4 32-16,-1 2 16 0,2 2-272 0,0 2-64 15,0 4-16-15,1-1 0 0,0-1-368 0,0 3-80 0,-1 1-16 0,2 0 0 16,2 0-16-16,-1 1 0 0,0-4 0 0,2 3 0 15,0 0-16-15,0 1 0 0,-2 0 0 0,0 1 0 16,0 0-48-16,-1 1-16 0,-2 1 0 0,-4-2 0 16,-2-2-96-16,-3 2-32 0,-3 0 0 0,-1-1 0 15,-2-2-48-15,-1 1-16 0,-6 0 0 0,-1 1 0 16,-3 0 0-16,0 0 0 0,-3-6 0 0,0 2 0 16,-1-1 160-16,-3-1 32 0,0-2 0 0,1-1 0 15,0-2-112-15,0 0-16 0,-6 0 0 0,1-2 0 16,2-1-288-16,2-2-160 0,2 0 160 0,0 3-160 15,-5 2 144-15,0 0-144 0,0 0 128 0,1 0-128 16,0-1-1888-16,0-1-464 0</inkml:trace>
  <inkml:trace contextRef="#ctx0" brushRef="#br2" timeOffset="77239.41">15426 15384 12207 0,'0'0'528'0,"0"0"128"0,-9 3-528 0,9-3-128 0,-8 0 0 0,8 0 0 15,-8 2 736-15,8-2 112 0,0 0 32 0,0 0 0 16,-7 1 16-16,7-1 0 0,0 0 0 0,0 0 0 16,0 0-96-16,0 0-16 0,0 0 0 0,0 0 0 15,0 0-80-15,4-6 0 0,-4 6-16 0,7-5 0 16,2-2 16-16,3 0 16 0,1 1 0 0,2 1 0 0,2 1-144 0,1-1-48 16,2-1 0-16,5 2 0 0,-2 2 16 0,3-1 0 15,2-4 0-15,-1 5 0 0,2 1-48 0,2-1-16 16,0-4 0-16,4 2 0 0,-2-1-96 0,0 4-32 15,-4 1 0-15,1 1 0 0,-4-1-160 0,0-1-16 16,-2 1-16-16,-4 1 0 0,-4 3-160 0,-3-3 0 16,-1-1 144-16,-4 2-144 0,-8-2 0 0,0 0 0 15,0 0 0-15,0 0 0 16,0 0-1920-16,0 0-448 0,0 0-80 0,-17 9-32 0</inkml:trace>
  <inkml:trace contextRef="#ctx0" brushRef="#br2" timeOffset="80677.17">18763 17520 5519 0,'0'0'496'0,"0"0"-496"0,-5 8 0 0,5-8 0 16,-6 5 1824-16,0-1 272 0,-3 1 48 0,1-2 16 15,2 0-688-15,-2 2-128 0,-2-4-16 0,0 1-16 16,2 0-16-16,0 2 0 0,1-2 0 0,-2 0 0 15,0 0-96-15,2-2-32 0,1 0 0 0,6 0 0 16,-9 0-272-16,9 0-64 0,0 0-16 0,-4-6 0 16,2 0-64-16,-2 0-16 0,3-2 0 0,2-1 0 15,3-2-16-15,-2 0 0 0,3 0 0 0,5-1 0 16,-1-2-144-16,2-2-48 0,0 3 0 0,2-1 0 16,1-1-304-16,2 3-64 0,-1-1-16 0,1 2 0 15,-2 0-144-15,0 1 0 0,0 3 0 0,0-1 0 16,-1 1 0-16,0 2 0 0,-3-1 128 0,0 3-128 0,0 1 192 0,-2 2 0 15,-1 0 0-15,-1 1 0 0,-6-1 48 0,5 9 16 16,0 2 0-16,-3 1 0 0,-2 2 48 0,0 3 16 16,-2 0 0-16,-3 3 0 0,0 0-128 0,-2 1-32 15,-4 0 0-15,1-1 0 0,-1 1 32 0,-2-1 0 16,-2-2 0-16,-1-2 0 0,1-1 48 0,-1-3 16 16,0-1 0-16,1-1 0 0,-1-2 16 0,1-2 16 15,0-4 0-15,1 0 0 0,2-2 0 0,2-2 0 16,3-1 0-16,3-4 0 0,0-3 16 0,3-1 0 15,1-2 0-15,3-2 0 0,-1-4-144 0,6 2-32 16,1 2 0-16,3-1 0 0,1-3-128 0,3-1 0 16,-1 0 0-16,1 2 0 0,2 0 0 0,-1 3 0 15,-2 0 0-15,0 3 0 0,0 1 0 0,-2 3 0 16,-1 1 0-16,-1 1 0 0,0 3 0 0,-4 2 0 16,-7 1-144-16,8 3 144 0,-3 2 0 0,0 2 0 0,0 2-128 0,-3 1 128 15,-3 0 0-15,0 2 0 0,-4 0 0 0,2 3 0 16,-1 1 0-16,-2 1 0 0,-2 0 0 0,0-3 0 15,-1-2 0-15,-1-1 0 0,-1 0 0 0,-1 1 0 16,-1-3 192-16,-1 0-64 0,2-5-128 0,0 2 192 16,0-2-192-16,-1 0 0 0,1-3 0 0,1-2 0 15,2-3 160-15,1 0-160 0,2-2 160 0,-1-2-160 16,4-3 192-16,1 0-64 0,0 2-128 0,4-3 192 16,0-4-192-16,2 0 0 0,2-2 128 0,1 1-128 15,3-3 0-15,2 2 0 0,-1 2 0 0,1 0 0 16,1 2 0-16,-2 3 0 0,0 1 0 0,-2 4 0 0,0 0 0 15,-9 6 0-15,8-1 0 0,-8 1 0 16,8 4-144-16,-4 3 144 0,-1 2 0 0,1 2-144 0,-3 0 144 0,0 2 0 16,-2 1 0-16,-4 2 0 0,1 1 0 0,-3 0 0 15,0-2 0-15,-1-2 0 0,-1 2 0 0,-1-3 0 16,-1-5 128-16,0 1-128 0,1-2 128 0,0-2-128 16,-1-1 128-16,2 1-128 0,1-2 128 0,-3-2-128 15,3-3 128-15,0-1-128 0,1 0 0 0,-1-1 128 16,3 1-128-16,-2-4 0 15,1-2-912-15,5-2-256 0,1-2-48 0,0-1-12192 16,4-3-2432-16</inkml:trace>
  <inkml:trace contextRef="#ctx0" brushRef="#br2" timeOffset="82259.53">18782 17840 4607 0,'0'0'400'0,"0"0"-400"16,0 0 0-16,0 0 0 0,-7 7 1280 0,7-7 160 15,0 0 32-15,-4 6 16 0,4-6-592 0,0 0-112 16,-4 9-16-16,4-9-16 0,-6 7-32 0,6-7 0 16,-4 8 0-16,0-1 0 0,4-7-16 0,0 0-16 15,-2 7 0-15,2-7 0 0,0 0-64 0,-3 8-16 16,3-8 0-16,0 0 0 0,-5 7-64 0,5-7-16 16,-4 8 0-16,4-8 0 0,0 0 48 0,0 0 0 15,-3 8 0-15,-1 0 0 0,4-8-16 0,0 0 0 0,0 0 0 0,0 0 0 16,0 0-96-16,-4 6-16 0,4-6 0 0,0 0 0 15,0 0-48-15,-4 6-16 0,4-6 0 0,0 0 0 16,0 0-32-16,-5 5-16 0,5-5 0 0,0 0 0 16,0 0-80-16,0 0-32 0,0 0 0 0,0 0 0 15,0 0-48-15,0 0-16 0,0 0 0 0,0 0 0 16,0 0-160-16,0 0 192 0,-7 2-192 0,7-2 192 16,0 0-192-16,0 0 0 0,0 0 144 0,0 0-144 15,0 0 0-15,0 0 128 0,0 0-128 0,-7 2 0 16,7-2 128-16,0 0-128 0,-6 1 160 0,6-1-160 15,0 0 192-15,0 0-64 0,-6-1-128 0,6 1 192 16,-6-2-64-16,6 2 0 0,0 0-128 0,0 0 192 16,0 0-48-16,0 0-16 0,-6-1 0 0,6 1 0 15,0 0 0-15,0 0 0 0,0 0 0 0,0 0 0 0,0 0-128 0,0 0 160 16,-6-4-160-16,6 4 160 0,0 0-32 0,0 0-128 16,0 0 192-16,0 0-64 0,-6-6-128 0,6 6 192 15,-3-8-192-15,3 8 192 0,-3-8-64 0,3 8-128 16,-3-7 192-16,3 7-64 0,-1-8 48 0,1 8 0 15,-6-7 0-15,6 7 0 0,-3-8 16 0,0 0 0 16,-1 1 0-16,4 7 0 0,-1-10-64 0,-2 2 0 16,1-2 0-16,1 0 0 0,-2 2 0 0,2-2-128 15,-1 0 192-15,0 0-64 0,2 2-128 0,-2-2 192 16,-4 1-192-16,3 0 192 0,2-1-192 0,0 1 192 16,0 0-192-16,1 0 192 0,-1 0-192 0,1 0 192 15,0-1-192-15,-2-1 192 0,2-1-192 0,-1 0 160 16,-1-1-160-16,1 0 160 0,0-1-160 0,0 0 192 0,1 0-192 0,0 1 192 15,0 1-192-15,0 2 160 0,0 1-160 0,1 0 160 16,0-1-160-16,-1 0 128 0,0 0-128 0,0 0 128 16,0-1-128-16,0 2 0 0,-1-1 0 0,-1 0 128 15,2-1-128-15,0 1 128 0,0 0-128 0,0 0 128 16,-1-1-128-16,1 2 0 0,2-1 144 0,0 2-144 16,-1-1 128-16,-1 0-128 0,-1 0 128 0,1 0-128 15,1-1 0-15,2 2 128 0,-1-1-128 0,-1 0 0 16,-2 1 0-16,2-2 0 0,2 2 0 0,-1-1 128 15,-2 0-128-15,0 0 0 0,1 0 0 0,1 0 0 16,2 1 0-16,-2-2 0 0,-1 0 0 0,2-1 0 16,1 0 0-16,1-1 128 0,-2 1-128 0,2 1 0 15,-1 1 0-15,1-2 0 0,-3 1 0 0,2 0 0 0,1-2 0 0,0-1 0 16,0-3 0-16,-1 0 0 0,3 1 0 0,-3-1 0 16,3 0 0-16,0 1 0 0,-1-2 0 0,0 2 0 15,0 1 0-15,0 0 0 0,0-1 0 0,1-1 0 16,-1 0 0-16,-1 2 0 0,0-1 0 0,1 1 0 15,-1 0 0-15,-1-1 0 0,2 4 0 0,-2-2 0 16,1 1 0-16,0 0 128 0,-3 0-128 0,3 2 0 16,-1 2 0-16,1 1 0 0,-3-3 0 0,1 0 0 15,0 2 0-15,-3 8 0 0,0 0-288 0,0 0-32 16,7-8 0-16,-7 8 0 16,0 0-1424-16,0 0-304 0,0 0-48 0,0 0-16 15,0 0-608-15,0 0-128 0,0 10-32 0</inkml:trace>
  <inkml:trace contextRef="#ctx0" brushRef="#br2" timeOffset="82830.55">18536 17699 6447 0,'0'0'576'0,"0"0"-576"15,0 0 0-15,0 0 0 0,0 0 1552 0,0 0 208 16,0 0 32-16,0 0 16 0,0 0-992 0,5-6-208 16,-5-3-32-16,2 0-16 0,0 0 144 0,2 0 16 15,-6-1 16-15,4-1 0 0,-1-1 288 0,1 0 48 16,2-1 16-16,1 0 0 0,-2-1-128 0,-1 0 0 16,4 2-16-16,-2-2 0 0,0-1-240 0,-2-1-64 15,2 0 0-15,1-2 0 0,-1-1-192 0,-2 1-64 16,3-2 0-16,1 0 0 0,0 0-64 0,-1-1-32 15,2-2 0-15,-1-1 0 0,4-1-32 0,-2-2-16 0,1 0 0 0,-2-1 0 16,4-1-32-16,2-2 0 0,-4-3 0 0,2-1 0 16,3-2-16-16,-2 1-16 0,0 0 0 0,1-1 0 15,1 1-176-15,0-1 192 0,-1-3-192 0,0 2 192 16,1-1-192-16,2 1 0 0,-1-3 144 0,0 3-144 16,-1 3 0-16,-1 1 0 0,2 3 0 0,1 2 0 15,-3-2 0-15,3 6 0 0,2-1 0 0,-3 2 0 16,-3 3 0-16,-2 2 0 0,-1 3 0 0,0-1 0 15,2 3 0-15,-4 3-240 0,0 3 48 0,-1 2 0 16,4-3-544-16,-6 6-96 16,-4 3-32-16,8-2 0 0,-8 2-1888 0,0 0-384 15</inkml:trace>
  <inkml:trace contextRef="#ctx0" brushRef="#br2" timeOffset="83336.14">18663 17319 5519 0,'0'0'496'0,"0"0"-496"0,-5 6 0 0,5-6 0 15,0 0 2192-15,0 0 352 0,0 0 64 0,0 0 16 16,0 0-1296-16,-4-8-256 0,7 0-48 0,-1-3-16 16,0-3-432-16,2 0-96 0,1-2-16 0,0-2 0 15,2 0 208-15,1 0 32 0,-3-2 16 0,4 0 0 16,-3 0 32-16,3-1 0 0,-1-5 0 0,2 1 0 15,0-3-176-15,0 2-16 0,-2-3-16 0,0 2 0 16,3-1-128-16,-1-1-32 0,0-4 0 0,1 1 0 16,2 1-128-16,-3 0-48 0,2-2 0 0,2-1 0 15,2-1-48-15,-1-3-16 0,0 1 0 0,1 1 0 16,3 0-16-16,3 2-128 0,-1 0 192 0,1 0-64 16,1-1-128-16,3 0 160 0,2-3-160 0,0 4 160 0,2 1-160 0,-1 1 0 15,-1 0 0-15,1 2 0 0,-3 0 0 0,2 1 0 16,0 3 0-16,2 1 0 0,2-1 0 0,-2 2 0 15,-4-1 0-15,-1 2 0 0,3 0 0 0,-1 3-144 16,1 1 0-16,-5 4 0 16,-2 0-704-16,-1 6-144 0,-3 0-32 0,-1 2-7360 15,-3 2-1488-15</inkml:trace>
  <inkml:trace contextRef="#ctx0" brushRef="#br2" timeOffset="84001.56">18605 17382 6447 0,'-12'5'272'0,"6"-3"80"0,6-2-352 0,-5 0 0 16,-2 0 0-16,7 0 0 0,0 0 2192 0,0 0 368 15,-2-10 80-15,0 0 16 0,3-1-1440 0,1-2-272 16,1-2-64-16,2-1-16 0,-2 1 144 0,3-3 16 15,0-3 16-15,1 0 0 0,2 0-224 0,-1 1-48 16,1-2-16-16,0-2 0 0,1 0-160 0,2 0-16 16,1-5-16-16,3 0 0 0,-3-3-112 0,1 0-32 0,1-2 0 0,4 0 0 15,-3-4-64-15,0-1-16 0,-1-3 0 0,3 0 0 16,1 3-48-16,-2-3-16 0,-1-2 0 0,1 1 0 16,2 1-48-16,-1 2-16 0,0 2 0 0,1 1 0 15,-2-1-16-15,1 3-16 0,3 2 0 0,1 0 0 16,2-2-48-16,1 2-128 0,-1 0 192 0,0 0-64 15,1 1-128-15,-1 2 0 0,-4 3 144 0,0 2-144 16,2 3 0-16,-4 0 0 0,-1 0 0 0,1 2 128 16,-2 0-128-16,1 2 0 0,0 1 0 0,0 1 0 15,-2 1 0-15,1 2 0 0,-2 0 0 0,-1 4 0 16,0 0-192-16,-2 0-128 0,-5 1 0 0,3 3-16 16,-3 3-1792-16,-6 2-368 0,0 0-64 0</inkml:trace>
  <inkml:trace contextRef="#ctx0" brushRef="#br2" timeOffset="84449.43">18891 16527 11807 0,'0'0'512'0,"0"0"128"0,0 0-512 0,0 0-128 0,2-9 0 15,1 0 0-15,1-1 768 0,1 2 128 0,-3-3 16 0,5-1 16 16,1-1 32-16,0-2 0 0,1-2 0 0,3-4 0 16,0 1-32-16,2 0 0 0,-1-7 0 0,-1 2 0 15,0 0-128-15,2-1-32 0,3 1 0 0,2-1 0 16,3-4-144-16,0-1-48 0,-2 0 0 0,4 2 0 15,-2 0-160-15,1 0-32 0,-1 1-16 0,0 0 0 16,1 3-32-16,-1 0 0 0,1-1 0 0,0-1 0 16,3 0-80-16,2 1-32 0,3 1 0 0,-5 1 0 15,-1 3-48-15,2 1-16 0,4-3 0 0,-2 3 0 16,2 1-32-16,-3 2-128 0,-2 0 192 0,-1 2-64 16,-1 0-128-16,-2 3 0 0,1 0 0 0,0 1 0 15,-2 0 0-15,3 2 128 0,-4 0-128 0,2 0 0 0,0 0 0 0,-4 1 0 16,1 2 128-16,-2-2-128 0,0 2 0 0,-2 3-144 15,-1 1 144-15,-1 1-208 16,-1 0-672-16,-2 2-128 0,-10-1-16 0,0 0-7520 16,0 0-1504-16</inkml:trace>
  <inkml:trace contextRef="#ctx0" brushRef="#br2" timeOffset="84938.99">19061 16267 12895 0,'0'0'1152'0,"0"0"-928"0,0 0-224 0,3-8 0 15,0 1 0-15,2-1 0 0,2-1 0 0,2-1 0 16,0-2 720-16,2 1 208 0,0 2 32 0,6-4 16 16,0-7-16-16,-1 0-16 0,2 3 0 0,2-2 0 15,3 0-48-15,-2 0-16 0,2-2 0 0,1 1 0 16,2-1-192-16,1 0-48 0,0-3 0 0,3-1 0 15,0 0-64-15,0 2-32 0,2 0 0 0,0 0 0 0,0 1-176 0,0 2-48 16,0 4 0-16,-2-2 0 0,-3-2-64 0,2 3 0 16,-2-3-16-16,0 2 0 0,2 2-80 0,2-1-16 15,0 0 0-15,-1 1 0 0,-2 1-144 0,2 1 160 16,1-1-160-16,-2 1 160 0,1 1-160 0,0 0 160 16,-5-2-160-16,-1 4 160 0,-1 0 0 0,-1-1 0 15,-3-1 0-15,-2 3 0 0,-2 3-160 0,-1 0 0 16,-2 0 0-16,1 3 0 0,-5 1-288 0,-8 3-96 15,0 0 0-15,0 0-16 16,0 0-1744-16,0 0-352 0,0 0-64 0,-1 10-7920 0</inkml:trace>
  <inkml:trace contextRef="#ctx0" brushRef="#br2" timeOffset="85397.11">19427 15967 5519 0,'0'0'240'0,"0"0"64"15,6-8-304-15,-1-1 0 0,-3-2 0 0,5 0 0 0,1 1 1568 16,1-1 256-16,0-1 48 0,0-1 16 15,-2-1-880-15,3-1-176 0,2 1-48 0,4-1 0 0,0-2 256 0,2 1 48 16,0-1 16-16,3 2 0 0,-1 0-112 0,2 0-32 16,1-3 0-16,0 1 0 0,-1 1-160 0,2 1-32 15,0-1-16-15,1 0 0 0,2 2-192 0,2 1-48 16,1-1 0-16,1 2 0 0,-1 2-144 0,2 1-48 16,1-1 0-16,1 1 0 0,2 0-32 0,-3 1-16 15,0 1 0-15,-1-1 0 0,-3 1-80 0,1 2 0 16,1-2-16-16,-5 2 0 0,-1-2-176 0,3 3 128 15,1-1-128-15,-5 2 128 0,-3 0-128 0,-2-1 128 16,5 1-128-16,-4 1 128 0,0 0-128 0,-2 2 0 16,-2 0 0-16,0 0 128 0,-2 1-128 0,-2 1 128 15,-2 0-128-15,-3 2 128 0,-7-4-128 0,8 4 0 0,-8-4 0 16,0 0 128 0,0 0-432-16,0 0-80 0,0 0-32 0,0 0 0 15,-5 10-496-15,-3-2-112 0,-3-2 0 0,1 0-16 16,-1-2-1600-16,-3 0-320 0</inkml:trace>
  <inkml:trace contextRef="#ctx0" brushRef="#br2" timeOffset="85825.14">19664 15724 11919 0,'0'0'512'0,"0"0"128"0,0 0-512 0,0 0-128 16,0 0 0-16,0 0 0 0,0 0 1008 0,0-7 160 16,2-1 48-16,3 2 0 0,0-1-176 0,2 2-16 15,1 0-16-15,1 0 0 0,2-5-352 0,4 1-64 16,-3-1-16-16,7 1 0 0,-2-2 64 0,4 0 16 16,3 0 0-16,3 0 0 0,6 1-16 0,-1 0 0 15,-4 1 0-15,6-1 0 0,1-1-112 0,3 1-16 16,-2 1-16-16,-1 2 0 0,1-1 16 0,-3 0 16 15,-1 0 0-15,1 2 0 0,-2-2-128 0,1 0-16 16,0 2-16-16,-2 0 0 0,-5 2-96 0,2-1-16 16,-1 2 0-16,-1 1 0 0,0 1-64 0,-2 1 0 15,-1 1-16-15,-1-1 0 0,-3 0-176 0,2 2 128 16,-3 0-128-16,-1-2 128 0,-2-1 0 0,1-1 0 0,-4 0 0 0,0 1 0 16,0 1-128-16,-3 0 0 0,-8 0 0 0,0 0 0 15,10 0 0-15,-10 0 0 0,9 0 0 0,-9 0 128 16,0 0-320-16,0 0-64 0,0 0 0 0,0 0-16 31,0 0-624-31,0 0-128 0,0 0-32 0,0 0 0 16,0 0-2112-16,0 0-416 0,0 0-96 0,0 0-16 0</inkml:trace>
  <inkml:trace contextRef="#ctx0" brushRef="#br2" timeOffset="86429.39">20301 15411 8287 0,'0'0'368'0,"0"0"80"0,0 0-448 0,-6 1 0 15,6-1 0-15,-8-2 0 0,8 2 2016 0,0 0 320 16,0 0 64-16,0 0 16 0,0 0-1520 0,0 0-320 15,0 0-48-15,0 0-16 0,8-4-96 0,0 0-32 16,2-2 0-16,-3 1 0 0,3 3 208 0,0 0 48 16,3 0 0-16,0 0 0 0,0-2 16 0,0 3 16 15,2 1 0-15,0 0 0 0,1 0-48 0,1 1-16 16,4 0 0-16,3 2 0 0,0 1-208 0,1-2-32 16,-2 0-16-16,-1 2 0 0,0 0 32 0,1 0 0 0,-3 1 0 0,-2-2 0 15,1 0 32-15,0 1 16 0,-2 0 0 0,0 1 0 16,2-3 32-16,-1 2 16 0,0-2 0 0,2 2 0 15,-5-2-96-15,-1 1 0 0,-2-1-16 0,-1 1 0 16,0 0-96-16,3 0-16 0,-4 0 0 0,1 0 0 16,1 0 16-16,-4-2 0 0,0 2 0 0,1 0 0 15,1-2-16-15,0 1 0 0,-10-2 0 0,7 3 0 16,-7-3 0-16,9 3-16 0,-9-3 0 0,0 0 0 16,0 0-48-16,7 5 0 0,-7-5 0 0,0 0 0 15,0 0 48-15,0 9 0 0,-1-1 0 0,-1 1 0 16,-2-2 32-16,-3 2 16 0,-1 1 0 0,-4-1 0 15,0 0-32-15,-3 3 0 0,0-1 0 0,0 3 0 0,-3 0-16 16,0 0-16-16,-1-2 0 0,-5 3 0 16,1-1 16-16,0 1 0 0,1 2 0 0,0-5 0 0,0-2-16 0,2 2 0 15,-2-1 0-15,3 0 0 0,-1 0-48 0,-2-2-16 16,1-4 0-16,2 3 0 0,4 1-160 0,-1-3 128 16,2 0-128-16,3-1 128 0,1 1-128 0,3-2 0 15,7-4 0-15,0 0 0 16,0 0-640-16,0 0-176 0,0 0-16 0,0 0-16 15,9 8-2352-15,1-4-448 0,9 0-112 0,1-2-16 0</inkml:trace>
  <inkml:trace contextRef="#ctx0" brushRef="#br2" timeOffset="90721.8">15989 15344 3679 0,'0'0'320'0,"-8"0"-320"0,-2-2 0 0,2-1 0 15,0-1 2240-15,8 4 384 0,-8-3 80 0,8 3 16 16,-6-2-1184-16,6 2-256 0,-7-4-32 0,7 4-16 16,0 0-336-16,0 0-80 0,0 0-16 0,0 0 0 15,0 0-256-15,0 0-48 0,0 0-16 0,11 0 0 16,-1 0-16-16,2-1 0 0,-1-1 0 0,2 2 0 15,3-1-16-15,-1 1 0 0,0 0 0 0,2 1 0 16,1 2-80-16,0-1-32 0,1-4 0 0,2 2 0 16,2-1-144-16,1-1-16 0,4 1-16 0,0-1 0 15,2 0 32-15,2 1 0 0,1-1 0 0,2 2 0 16,2 0 64-16,-2 2 0 0,-1-1 16 0,-1-1 0 16,-1 0-16-16,-1 0 0 0,1-3 0 0,1 2 0 0,-1 1 0 15,-1 1 0-15,0 1 0 0,-4-1 0 0,2-2-16 0,0 2-16 16,-1 2 0-16,1-1 0 0,-1-2-16 0,-2 0 0 15,-2 0 0-15,-1 0 0 0,0 0 32 0,1 0 0 16,0 0 0-16,2-1 0 0,-3-1-16 0,3 0 0 16,2 1 0-16,-4-1 0 0,0 0-64 0,0 2-16 15,4 0 0-15,0 1 0 0,0 0-16 0,-1-1 0 16,0-1 0-16,-1 1 0 0,-2 3-128 0,1-3 160 16,0-2-160-16,-2 1 160 0,1 0-160 0,3 0 192 15,-1-1-192-15,3 0 192 0,0 0-192 0,1 0 128 16,0 1-128-16,1 2 128 0,2 1-128 0,1-2 0 15,0-2 0-15,-1 1 128 0,-2 1-128 0,-2-1 0 16,0-1 0-16,1 0 128 0,-1 0-128 0,1 1 0 0,0 1 0 16,-1-3 128-16,2 0-128 0,1 1 0 0,1 1 144 0,0 0-144 15,-2 0 128-15,-1-1-128 0,-3 0 128 0,2 1-128 16,-4-1 0-16,1 2 128 0,1-2-128 0,-1 1 0 16,3 0 0-16,-1 1 144 0,1 0-144 0,1 0 0 15,-1-2 128-15,1 1-128 0,0-1 0 0,1 1 0 16,0-1 144-16,-2-1-144 0,0 1 0 0,-1 1 144 15,-1 0-144-15,1 0 0 0,-5-2 0 0,3 1 0 16,0 1 128-16,-1 1-128 0,4 1 128 0,-2-2-128 16,-1-3 128-16,0 4-128 0,3 0 128 0,-2 0-128 15,2-2 128-15,-3 1-128 0,1 0 0 0,-2 1 128 16,-1 2-128-16,-1 0 0 0,0-4 0 0,0 4 128 16,1 0-128-16,0 0 0 0,3-5 0 0,0 3 0 15,2 1 0-15,-2-1 128 0,-3 0-128 0,1 0 0 0,2 0 128 0,1 3-128 16,-2-1 0-16,0-2 128 0,-1-1-128 0,-3 1 0 15,0 1 144-15,-1-1-144 0,0 0 128 0,-1 2-128 16,0 1 128-16,1 0-128 0,3-3 0 0,-1 2 144 16,1 1-144-16,1-1 0 0,2-3 144 0,-1 0-144 15,0 0 0-15,-1 2 144 0,1 1-144 0,-2 0 128 16,2-2-128-16,-1 2 128 0,-2-1-128 0,2 1 0 16,-3-1 144-16,2 1-144 0,-4-4 128 0,4 2-128 15,-2 2 160-15,1-1-160 0,-1-1 144 0,1 1-144 16,0 2 128-16,1-2-128 0,-2-1 128 0,1-1-128 15,0-2 0-15,0 3 128 0,0 3 0 0,2-1 0 16,-1-2 0-16,0 0 0 0,-1 0-128 0,0 1 0 16,0 1 0-16,0-1 0 0,2-3 0 0,-2 1 0 0,0 1 0 15,2 0 0-15,-2 0 0 0,3 0 0 0,2-1 144 16,-4 0-144-16,1 2 0 0,-2 0 128 0,3 0-128 0,2 2 0 16,-4-2 0-16,1-1 128 0,-1-1-128 0,0 2 0 15,2 2 128-15,-5-3-128 0,0 1 128 0,1 0-128 16,1-1 0-16,1 0 128 0,1-1-128 0,3 0 0 15,1-2 0-15,-1 3 128 0,-3 0-128 0,2 0 0 16,3 0 0-16,1 0 144 0,-1 3-144 0,0-2 0 16,-2-1 144-16,2-1-144 0,-3-2 0 0,-2 3 144 15,-1 3-144-15,0-3 0 0,1-3 0 0,2 2 128 16,-3 2-128-16,2-1 0 0,2 0 0 0,0 0 0 16,-2 0 0-16,1 0 128 0,0 3-128 0,0-2 0 15,-2-1 0-15,0 0 128 0,-6-4-128 0,2 7 0 0,-1-1 0 0,-2-2 0 16,-3-2 128-16,4-1-128 0,3 6 0 0,1-2 0 15,0-1 0-15,2-1 0 0,3-2 0 0,-3 6 0 16,0 0 128-16,2-2-128 0,-4-3 0 0,2 0 0 16,3-1 0-16,-4 2 0 0,0 1 0 0,-1-1 0 15,0-1 128-15,-2 1-128 0,0 4 0 0,0-1 0 16,-1-2 0-16,1 0 0 0,1 0 0 0,1 0 0 16,0 0 128-16,2 0-128 0,3-1 0 0,0 0 0 15,-2 0 0-15,-1 0 0 0,0 0 128 0,2 1-128 16,-3 0 0-16,0 0 128 0,-1 1-128 0,-1 1 0 15,-2-2 0-15,-1 0 0 0,-1 1 0 0,1-1 0 16,-3 0 0-16,0 0 128 0,-1-1-128 0,4 0 0 16,1 1 144-16,0 0-144 0,-2-1 0 0,3 0 144 15,1-2-144-15,-1 1 0 0,-3 2 128 0,-1 0-128 16,2-1 0-16,3 2 0 0,0-1 128 0,2 0-128 0,-2 0 0 0,1 0 0 16,-2 0 0-16,-1 0 0 0,-1-1 0 0,-1 0 0 15,-1 0 128-15,-2-1-128 0,2 0 0 0,0 1 0 16,0 1 0-16,0 0 0 0,2 0 0 0,1 0 0 15,-2 0 128-15,0 2-128 0,2-1 0 0,-1 1 0 16,1-4 0-16,-3 2 0 0,4-1 0 0,1 1 0 16,-3 0 128-16,1 0-128 0,-2-1 0 0,2 2 0 15,-2 0 0-15,-1-1 0 0,0 0 0 0,-2-1 0 16,-1 1 0-16,0 0 0 0,-1 1 0 0,0-1 0 16,0-2 128-16,0 1-128 0,1 0 0 0,-1 1 0 15,0 2 144-15,1-2-144 0,-2-2 0 0,3-1 144 16,-1 6-144-16,0-3 0 0,1-2 0 0,0 1 0 15,0 0 0-15,-1 1 0 0,-2 0 128 0,-1 0-128 0,0-2 0 0,1 1 128 16,0 0-128-16,-1 0 128 0,-1-1-128 16,1 2 0-16,2-2 0 0,-4 2 128 0,-1 0-128 0,-1-1 0 15,1-1 0-15,-8 2 0 0,8-1 0 0,-8 1 0 16,0 0 0-16,8 1 128 0,-8-1-128 0,9-1 0 16,-9 1 0-16,8-1 0 0,-8 1 0 0,0 0 0 15,7-3 0-15,-7 3 0 0,0 0 0 0,0 0 0 16,0 0 0-16,0 0 0 0,0 0 0 0,0 0 0 15,0 0 0-15,0 0 0 0,0 0-208 0,0 0 80 16,0 0 128-16,0 0-208 16,0 0-1008-16,0 0-208 0,-8 5-48 0,0 0 0 15,0 1-1056-15,0-1-224 0,-4-3-32 0</inkml:trace>
  <inkml:trace contextRef="#ctx0" brushRef="#br2" timeOffset="91281.52">23581 15060 2751 0,'-18'-15'128'0,"6"8"16"16,1-2-144-16,0 5 0 0,0 2 0 0,0-3 0 15,-2-2 3840-15,5 2 752 0,-1 3 144 0,2-1 16 0,-3-2-3104 0,10 5-624 16,0 0-128-16,0 0-32 0,0 0-48 0,0 0-16 16,0 0 0-16,0 0 0 0,0 0-192 0,12 4-32 15,2 0-16-15,4-2 0 0,3 1 208 0,3 0 32 16,2 1 16-16,2 2 0 0,5 0-112 0,3 1 0 16,-3-2-16-16,3 3 0 0,1 2-176 0,-2 0-48 15,0-2 0-15,3 2 0 0,-1-2-96 0,5 1-32 16,-1 2 0-16,-1-1 0 0,-4-2-160 0,0-1-48 15,-3 2 0-15,-2-1 0 0,-2-3 96 0,-5 1 16 16,0-1 0-16,-5 3 0 0,-2 1 0 0,1-1 0 16,-2-2 0-16,0 1 0 0,-4-1-48 0,-1 3-16 15,0 1 0-15,-1-3 0 0,-1-2-32 0,-3 0 0 16,2 3 0-16,-4 1 0 0,-4-9-144 0,0 0 192 16,0 0-192-16,0 13 192 0,-2 1-32 0,-7-2 0 0,0 0 0 0,-4 0 0 15,-2 1 128-15,-1 0 32 0,-4 2 0 0,-1-3 0 16,0-1 80-16,-6-1 32 0,-1 2 0 0,-4-3 0 15,-4-1-32-15,0 2 0 0,3-1 0 0,-3 1 0 16,-6 2-80-16,3-2 0 0,0-2-16 0,5-1 0 16,2 0-128-16,1 1-32 0,1-1 0 0,0 1 0 15,0-4-144-15,0 1 0 0,2 3 0 0,3-3 128 16,-2 1-128-16,6-1 0 0,0 1 0 0,6-1 0 16,2 2-848-1,2-1-208-15,1 2-32 0,3 0-16 0,0 0-2640 0,1 2-528 0</inkml:trace>
  <inkml:trace contextRef="#ctx0" brushRef="#br2" timeOffset="94168.82">13306 14565 1839 0,'-10'-4'160'0,"10"4"-160"0,-7-2 0 0,-3-1 0 16,1 1 2624-16,0 0 480 0,-1 0 96 0,1 2 32 15,-3 0-1600-15,1 0-320 0,0-1-64 0,0 1-16 0,0 3 48 0,2-1 0 16,1-1 0-16,8-1 0 0,-9 3-96 0,0-1-16 16,-3-1 0-16,2-1 0 0,1 0-80 0,3 0-32 15,6 0 0-15,0 0 0 0,0 0-240 0,0 0-48 16,0 0-16-16,0 0 0 0,0 0-272 0,0 0-48 15,8 1-16-15,6-1 0 0,-1-1 48 0,4 0 16 16,8 1 0-16,2-1 0 0,1-3-96 0,0 2 0 16,-1-1-16-16,0 2 0 0,0-1-144 0,1-2-32 15,-3-1 0-15,3-1 0 0,-1 3-16 0,1 0-16 16,-2-1 0-16,1 2 0 0,-2-3 0 0,-1 2 0 16,3 1 0-16,-3 1 0 0,-4-1-32 0,-3 1 0 15,-1 1 0-15,-4 0 0 0,-2 1-128 0,-10-1 192 16,0 0-192-16,0 0 192 0,0 0-192 0,0 0 0 0,0 0 0 15,0 0 128-15,-6 7-128 0,-5-1 160 0,-4-1-160 16,-5 0 160-16,-1-1-160 0,-3 3 160 0,2-1-160 0,-5 0 160 16,0 2-160-16,-2 0 160 0,0-3-160 0,-2 2 160 15,0 0-32-15,-1 1 0 0,0-2 0 0,0-1 0 16,-2-1 32-16,0 1 0 0,1-2 0 0,3 2 0 16,5-3-32-16,4-1 0 0,4 2 0 0,1-1 0 15,5 1-128-15,11-3 0 0,0 0 144 0,0 0-144 16,0 0 128-16,0 0-128 0,13-3 160 0,6 1-160 15,6-2 144-15,6 0-144 0,2 1 128 0,1 0-128 16,-1-2 0-16,0 1 0 0,0 0 0 0,1-1 0 16,-2 1 0-16,0-2 0 0,1-1 128 0,-2 1-128 15,0 2 0-15,-1-2 0 0,0 0 0 0,0 2 0 0,-4 2 0 16,-2-1 0-16,-6 3 0 0,-2-1 0 0,-4-1 0 16,-1 0 0-16,-11 2 0 0,0 0 0 0,0 0 0 0,0 0 0 15,0 0 0-15,0 0 0 0,-11 3 0 0,-2-1 128 16,-4 0-128-16,-3 0 0 0,-6 2 128 0,-1 0-128 15,2-1 0-15,-3 4 128 0,-1-4-128 0,-1 0 0 16,-1 2 0-16,2-1 128 0,0 1-128 0,3-2 0 16,-2-4 144-16,2 3-144 0,1 1 128 0,-1 0-128 15,1-2 128-15,3 0-128 0,-1-1 0 0,5 0 144 16,4 1-144-16,5-1 0 0,1-1 192 0,8 1-64 16,0 0 0-16,0 0-128 0,0 0 0 0,13-4 0 15,1-1 0-15,3 3 0 0,3 2-240 0,2 0-48 16,-2-1-16-16,3 1 0 15,0 1-2640-15,3 0-512 0,-3-1-128 0</inkml:trace>
  <inkml:trace contextRef="#ctx0" brushRef="#br2" timeOffset="95155.82">14173 14004 19343 0,'-2'-16'848'0,"2"5"192"0,1-1-832 0,-1 0-208 15,0 2 0-15,0 0 0 0,0-2 1648 0,0 2 272 16,0 1 64-16,0 0 16 0,0 9-656 0,0 0-128 16,-3-9-16-16,3 9-16 0,0 0-384 0,0 0-80 15,0 0-16-15,0 0 0 0,0 0-368 0,0 0-80 16,-7 12 0-16,3 2-16 0,-1-2-32 0,2 3 0 16,1 2 0-16,-1 6 0 0,1 4-32 0,0 3-16 15,0 2 0-15,-3 2 0 0,1 2 96 0,0 3 32 16,-2 1 0-16,2 2 0 0,0 2 96 0,0-1 32 15,-4-1 0-15,3 1 0 0,0 2-32 0,1-3-16 0,-3-4 0 16,1-4 0-16,-1-2-64 0,4-4-16 0,0-4 0 0,0-2 0 16,1-2 32-16,0-2 0 0,-1 0 0 0,2-3 0 15,1-1-48-15,0-2 0 0,-1-2 0 0,1-10 0 16,0 0 0-16,0 0 0 0,0 0 0 0,0 0 0 16,0 0 128-16,0 0 32 0,-4-8 0 0,2-1 0 15,-1 0-48-15,1-2-16 0,2-3 0 0,2-1 0 16,1-1-176-16,-1-1-16 0,-3-2-16 0,2-2 0 15,4-3-160-15,-2-3 0 0,0-1 144 0,1-2-144 16,1-1 0-16,-2 1 128 0,3-1-128 0,0 3 0 16,1 2 0-16,1 1 0 0,-4-2 0 0,4 1 0 15,0-1 0-15,-1 1 0 0,0 2 0 0,-1 1 0 16,1-2 0-16,-1 2 0 0,0 1 0 0,0 1 0 16,-2 2 0-16,2-1 0 0,-1 0 0 0,-1 4 0 15,0 1 0-15,0 3 0 0,-2 1 0 0,1 1 0 0,-2-1 0 0,1 1 0 16,-2 10 0-16,3-7 0 0,-1 0 0 0,-2 2 0 15,0-1 0-15,0 6 0 0,0 0-128 0,0 0 128 16,0 0-128-16,-3 13 128 0,1 3-144 0,-1 1 144 16,-1 3-160-16,1 2 160 0,0 2 0 0,-1 4-144 15,0 1 144-15,0 2 0 0,-4-1 0 0,2 1 0 16,0 1 0-16,-2 2-128 0,-2 0 128 0,2 0 0 16,1-1 0-16,1 0 0 0,-3-1 0 0,3-2 0 15,-3-2 0-15,5-4 0 0,1-3 0 0,1-1 0 16,-3-1 0-16,1-4 0 0,3-4 0 0,1-2 128 15,0-9-128-15,0 0 0 0,0 0 0 0,0 0 144 16,0 0-144-16,0 0 0 0,0 0 256 0,0 0-64 16,0 0-16-16,7-10 0 0,0-2 32 0,0-2 16 0,1-2 0 0,0-2 0 15,-2-6-96-15,1-1-128 0,2-3 176 0,-4-4-176 16,3-2 176-16,0-2-176 0,1 0 160 0,1 2-160 16,0 2 0-16,1 3 128 0,-3 4-128 0,1 2 0 15,-2 2 0-15,0 5 0 0,0 1 0 0,-2 3 0 16,0 1 0-16,-2 2 0 0,-3 9 0 0,0 0 0 15,0 0-128-15,0 0 128 0,0 0 0 0,0 0 0 16,-2 13-176-16,-1 2 176 0,-2 1-160 0,-1 3 160 16,1 2-128-16,-3-1 128 0,2 2 0 0,-2 0-144 15,0 1 144-15,1 0 0 0,-1 1 0 0,1-1 0 16,1-2 0-16,0 0 0 0,2 3 0 0,0 2 0 16,1-1 0-16,2 0-192 0,1-3 192 0,0-1-192 15,3 0-1808-15,1 0-368 0,-1-2-80 16</inkml:trace>
  <inkml:trace contextRef="#ctx0" brushRef="#br2" timeOffset="99291.79">13239 14653 4607 0,'0'0'400'0,"0"0"-400"16,0 0 0-16,0 0 0 0,0 0 2128 0,0 0 352 16,0 0 64-16,0 0 16 0,0 0-944 0,7-7-176 15,-1 0-32-15,-6 7-16 0,9-6-192 0,3 0-48 16,1 0 0-16,3 1 0 0,-2 0-112 0,6 1-16 15,0-1-16-15,2-1 0 0,1 1-144 0,1 0-32 0,1 0 0 0,3 1 0 16,1-1-320-16,1-2-64 0,-6 1 0 0,5 0-16 16,2 5-48-16,-3-1-16 0,0-1 0 0,-4 1 0 15,-2 4-112-15,-2 0-32 0,-3-1 0 0,-1-1 0 16,-4 2-96-16,0 0-128 0,-4 0 176 0,-8-2-176 16,0 0 160-16,0 0-160 0,9 6 128 0,-9-6-128 31,0 0-384-31,0 0-176 0,0 0-16 0,0 0-16 15,0 0-2544-15,0 0-496 0,0 0-96 0,0 0-32 0</inkml:trace>
  <inkml:trace contextRef="#ctx0" brushRef="#br2" timeOffset="99968.1">14183 13987 7359 0,'0'0'656'0,"-1"-8"-528"16,-3-3-128-16,1 1 0 0,0 1 1856 0,3 9 352 16,0 0 64-16,0 0 16 0,-7-7-576 0,3-1-112 15,-1 0-32-15,5 8 0 0,0 0-416 0,0 0-96 16,-4-5-16-16,4 5 0 0,0 0-272 0,0 0-48 15,0 0-16-15,0 0 0 0,0 0-256 0,0 8-48 16,-1 1-16-16,1 1 0 0,1 1 0 0,2 2 0 0,-2 4 0 0,-1 4 0 16,0 2-64-16,0 3-32 0,0 1 0 15,0 1 0-15,2 3-288 0,-2 2 0 0,-2 1 0 0,1 1 0 16,-3 2 0-16,0 2 0 0,-2 0 0 0,2-1 0 16,-1 2 880-16,0-1 112 0,-2 2 32 0,-1-6 0 15,0-1-832-15,1-4-192 0,3-3 0 0,-4-1 0 16,1-1 0-16,0-1 0 0,1-2 0 0,3-1 0 15,-3-1 640-15,3-2 96 0,-1-3 16 0,1-2 0 16,-1-2-368-16,1-1-64 0,-2-2 0 0,4 2-16 16,1-10-32-16,0 0 0 0,0 0 0 0,0 0 0 15,0 0 176-15,0 0 48 0,0 0 0 0,0 0 0 16,1-10 64-16,3 2 16 0,-4 8 0 0,4-15 0 16,2-5-272-16,-3-1-48 0,-1 0-16 0,1-1 0 15,0-5-80-15,2-1-16 0,2 0 0 0,-3-3 0 0,0-3-144 0,2-5 0 16,-1 0 144-16,3-3-144 0,2 1 256 0,-2-1 0 15,1 2-16-15,-2 0 0 0,2 2-240 0,0 2 0 16,-1 3 0-16,-1 4 0 0,1-2 0 0,-1 2 0 16,-3 2 0-16,0 4 0 0,1 3 0 0,-2 6 0 15,-1 0 0-15,2 4 0 0,-4 10 0 0,0 0 0 16,0 0 0-16,0 0 0 0,-5 10 0 0,1 6 0 16,-2 2 0-16,-1 7 0 0,0 1 0 0,-1 3 0 15,-1 1 0-15,0 5 0 0,-1 1 0 0,0 3 0 16,1 4 0-16,0 4 0 0,-3 1 0 0,2 0 0 15,1 1 0-15,1-5 0 0,2-4 0 0,1-2 0 16,-2-5 0-16,4 0 0 0,3 0 0 0,0-2 0 0,1-4 0 16,1 2 0-1,-2-2-768-15,0 1-208 0,-1-2-48 0,1 2-12016 0,2-1-2400 0</inkml:trace>
  <inkml:trace contextRef="#ctx0" brushRef="#br2" timeOffset="108525.63">3842 16443 2751 0,'0'0'256'16,"0"0"-256"-16,0 0 0 0,0 0 0 15,0 0 2480-15,0 0 448 0,0 0 80 0,0 0 32 16,0 0-1472-16,0 0-288 0,0 0-64 0,0 0-16 0,0 0-144 0,0 0-32 16,0 0 0-16,0 0 0 0,0 0-192 0,0 0-32 15,0 0-16-15,0 0 0 0,0 0-176 0,0 0-32 16,0 0-16-16,0 0 0 0,-4 10-112 0,0-2-32 16,0-3 0-16,-1 3 0 0,2 1-32 0,-3 0 0 15,1 4 0-15,-1 1 0 0,-2 2-16 0,0 2-16 16,-2-2 0-16,0 3 0 0,0 3-96 0,-4 1-32 15,1 3 0-15,-1 3 0 0,1-1-96 0,-2 3 0 16,-3-1-128-16,1 1 192 0,-1-2-64 0,2-1-128 16,-1 1 176-16,3 0-176 0,1 0 192 0,0 0-64 15,0-2 0-15,1 1-128 0,1-4 256 0,2-2-48 16,2-2-16-16,-3 2 0 0,1 4-32 0,2-3-16 16,3-1 0-16,3-1 0 0,-4-1-144 0,4-2 128 0,1-1-128 0,1-1 128 15,1-1-128-15,1-2 0 0,-2 0 0 0,3 1 0 16,2-1 128-16,0-1-128 0,3-3 0 0,-1 1 128 15,0 0-128-15,0-1 160 0,2 1-160 0,-2-2 160 16,2-1-32-16,-3-1-128 0,-7-6 192 0,11 7-64 16,3 1-128-16,1-4 160 0,1-1-160 0,-1 1 160 15,-1-2-160-15,1 0 128 0,-4-2-128 0,2 0 128 16,0-1-128-16,0-1 0 0,0-3 0 0,-2 2 0 16,0-3-128-16,-1 3-128 0,0 0 0 0,-1 0-16 15,0-3-1504 1,-4-1-288-16,2 3-64 0,-7 4-11120 0</inkml:trace>
  <inkml:trace contextRef="#ctx0" brushRef="#br2" timeOffset="108957.16">3388 17040 3679 0,'-9'-5'320'0,"9"5"-320"0,-7-2 0 0,-2-1 0 15,-1 0 2128-15,1 1 368 0,1 1 64 16,-1 0 0-16,1-2-896 0,2 1-176 0,6 2-32 0,-9-2-16 15,2 0-336-15,7 2-64 0,-5-5-16 0,5 5 0 16,0 0-128-16,0 0-16 0,0 0-16 0,0 0 0 16,0 0-144-16,13-2-16 0,-1-1-16 0,1 1 0 15,0 1-112-15,4-2 0 0,0-1-16 0,2 2 0 16,3-1-208-16,0 1-32 0,3 5-16 0,1-2 0 16,-1-3 48-16,3-1 16 0,-4 1 0 0,4 1 0 15,4 0-16-15,0 0 0 0,-2-1 0 0,-4 1 0 16,-3 2-96-16,-2-1-32 0,-2 2 0 0,-1 0 0 15,-3 0-96-15,-2 0 0 0,-1 0-128 0,-2 0 192 16,-10-2-192-16,0 0 0 0,0 0 128 0,0 0-128 16,10 6-1408-16,-10-6-320 15,0 0-64-15</inkml:trace>
  <inkml:trace contextRef="#ctx0" brushRef="#br2" timeOffset="109681.17">4403 17051 5519 0,'0'0'496'0,"-8"2"-496"15,-1-4 0-15,1 3 0 0,-1 3 1984 0,3-2 288 16,-3-4 64-16,9 2 16 0,-6 0-720 0,6 0-144 16,-7-4-16-16,7 4-16 0,0 0-272 0,0 0-48 15,0 0-16-15,0 0 0 0,0 0-128 0,0 0-32 16,0 0 0-16,7-7 0 0,-1 2-128 0,3 3-16 16,-9 2-16-16,14-1 0 0,0-1-304 0,3-2-64 15,2 1-16-15,4 0 0 0,0 2-160 0,5 0-16 0,-1 0-16 16,4-1 0-16,1 1 0 0,0-1 0 0,-2-2 0 0,1 0 0 15,0 3 144-15,2 0 16 0,-1-1 16 0,0 1 0 16,-1 1 80-16,-1-1 16 0,-2-5 0 0,5 3 0 16,2 2-112-16,0 0 0 0,-2-1-16 0,-3-1 0 15,-4-2-128-15,-1 2-32 0,-3 0 0 0,-3 1 0 16,-1-1-80-16,-1 2-128 0,-2 1 176 0,-3 0-176 16,-1 0 128-16,1-1-128 0,-2 0 0 0,0 0 0 15,-1-1 128-15,-9 2-128 0,10 3 0 0,-10-3 0 16,0 0-144-16,0 0-96 0,10-1-16 0,-10 1 0 15,0 0-2064-15,0 0-432 0,0 0-64 0,0 0-11056 16</inkml:trace>
  <inkml:trace contextRef="#ctx0" brushRef="#br2" timeOffset="110155.53">5048 16752 2751 0,'-12'-5'256'0,"6"3"-256"15,-2-1 0-15,1 0 0 0,1-2 3296 0,0 1 608 16,2-1 128-16,4 5 32 0,-6-4-2288 0,6 4-464 16,-4-5-96-16,4 5 0 0,0 0-256 0,0 0-64 15,0 0 0-15,0 0 0 0,10-4-160 0,3 2-32 16,0 1-16-16,5 2 0 0,-2 1-112 0,3 1 0 15,1-2-16-15,3 1 0 0,-2 1-208 0,1 2-32 0,0-1-16 16,0-1 0-16,0 1-48 0,0 0 0 0,2 2 0 0,-1-2 0 16,2-2 80-16,1 3 16 0,-3 1 0 0,2 2 0 15,-1 0 112-15,1 0 32 0,0 1 0 0,-1 1 0 16,-2 2-176-16,-1-1-16 0,-3 1-16 0,-3-1 0 16,-2 0-64-16,-3 0-16 0,-1 1 0 0,-1 0 0 15,-1-1 48-15,-1 2 16 0,-1-1 0 0,-3-1 0 16,0 0 112-16,-2-1 0 0,0-10 16 0,-2 12 0 15,-3 2-16-15,-1 0-16 0,1 2 0 0,-5-1 0 16,-1 0-64-16,0 1-16 0,-3-2 0 0,-5-2 0 16,-2-2-48-16,0 0-16 0,-1-1 0 0,0 3 0 15,1-1-16-15,-1 0 0 0,1-1 0 0,3 0 0 0,-2 0-80 0,1 0-128 16,3-2 176-16,1 0-176 0,3-2 160 0,2-1-160 16,-1-1 128-16,4 1-128 0,-1-4 0 0,8-1-192 15,0 0 0-15,0 0 16 16,0 0-2176-16,0 0-432 0,0 0-96 0</inkml:trace>
  <inkml:trace contextRef="#ctx0" brushRef="#br2" timeOffset="110831.59">6405 17119 3679 0,'-26'-8'160'0,"13"7"32"0,2 3-192 0,0-1 0 15,0-2 0-15,2 1 0 0,9 0 3408 0,-5-2 640 16,0-3 128-16,5 5 32 0,0 0-2144 0,0 0-416 15,0 0-96-15,0 0-16 0,0 0-320 0,0 0-64 16,0 0 0-16,9-6-16 0,3 1-80 0,2 0-16 0,1-2 0 0,3 4 0 16,4 2-160-16,0 0-48 0,3-1 0 0,0 1 0 15,2 0-128-15,0-1-16 0,2 1-16 0,-2 1 0 16,1 0-48-16,0 1-16 0,1 3 0 0,1-1 0 16,-1-2-96-16,2-1-32 0,1-2 0 0,-1 2 0 15,-2 3-192-15,-5-2-32 0,-2-2-16 0,-5 1 0 16,-1 2-112-16,-4 1-128 0,-1 2 176 0,-3-3-176 15,-8-2 128-15,10 1-128 0,-10-1 0 0,0 0 0 16,0 0-784-16,0 0-272 16,0 0-48-16,0 0-16 0,0 0-2080 0,0 0-400 15</inkml:trace>
  <inkml:trace contextRef="#ctx0" brushRef="#br2" timeOffset="111712.26">8539 16882 20271 0,'0'0'1792'0,"0"0"-1424"0,0 0-368 0,0 0 0 15,0 0 128-15,0 0-128 0,0 0 128 0,-8 2-128 16,1-1 832-16,-1 1 80 0,0 2 32 0,-3 0 0 16,1 2-64-16,1 0-16 0,-4 2 0 0,0 1 0 15,-3 5 0-15,0-1 0 0,-3-1 0 0,-1 3 0 16,-2 1-96-16,-3 4 0 0,-1-1-16 0,-4-1 0 15,-2-1-208-15,1-1-32 0,0 2-16 0,1-4 0 16,-1-2 16-16,0 0 0 0,1-1 0 0,1 0 0 16,-1 1-64-16,0-2 0 0,-1 0 0 0,1-2 0 15,-3-4-80-15,-1 1-32 0,-5-2 0 0,3 1 0 16,3-1-64-16,3-2-16 0,3-1 0 0,3 0 0 16,1 0-32-16,5-4-16 0,1-4 0 0,3 2 0 15,2 2-16-15,4-3 0 0,-1-3 0 0,5-1 0 0,-2-1-64 0,4 2 0 16,1-1-128-16,4 0 192 0,3-3-192 0,2-1 0 15,0-1 128-15,4 3-128 0,2 2 0 0,1 1 0 16,0 1 0-16,3 0 0 0,0 1-128 0,1 0 128 16,5 1-192-16,1 2 192 0,1 0-144 0,2 3 144 15,-3 0 0-15,-1 5-144 0,-2-2 144 0,0 2 0 16,-4 0-144-16,1 2 144 0,-2 3 0 0,0 0 0 16,-3-2-144-16,1 3 144 0,1 4 0 0,0 0 0 15,1-2 0-15,-2 1 0 0,-1-2 0 0,3 1-128 16,2 0 128-16,0 0 0 0,1-2 0 0,1 1 0 15,1 0 0-15,1 1 0 0,0-1 0 0,2-1 0 16,-1-2 0-16,0 0 0 0,-1 2 0 0,0 0 0 16,-1-4 0-16,1 1 0 0,-1-2 0 0,0 0 0 0,1-1 0 15,-1 0 0-15,3-3 176 0,-3 0-176 0,3-2 192 0,-3 0-192 16,1-2 224-16,-1 1-64 0,3 0-16 0,2-2 0 16,-2 1 16-16,0-1 0 0,-3-4 0 0,1 3 0 15,-3 1-16-15,-1-2 0 0,-2-1 0 0,-1 1 0 16,-2-2 16-16,-1-2 0 0,-1-3 0 0,2 2 0 15,-4 2 16-15,-1-1 0 0,-1-1 0 0,0-4 0 16,0 1-32-16,-2 0 0 0,-1 1 0 0,-2-1 0 16,-1-3 16-16,-2 1 0 0,-1 0 0 0,-1 1 0 15,-2-2 32-15,0 1 0 0,-1 2 0 0,-2 1 0 16,-2-2 0-16,-1 2 0 0,-1 0 0 0,-1 3 0 16,-2 2-192-16,-2 0 192 0,-1 0-192 0,-4 1 192 0,-2 2-192 15,-4 1 0-15,-3-1 0 0,-2 4 0 0,-6 3 0 0,3 2 0 16,1 3 0-16,-1 3 0 0,2-1 0 0,2 1 0 15,2 1 0-15,3 2 0 0,1-2 0 0,3 0 0 16,-1-1 0-16,3 2 0 16,2 1-704-16,4 1 0 0,3-1-16 0,4 1-12816 15,3-2-2560-15</inkml:trace>
  <inkml:trace contextRef="#ctx0" brushRef="#br2" timeOffset="116776.09">20676 15485 2751 0,'0'0'128'0,"0"0"16"0,0 0-144 0,0 0 0 15,0 0 0-15,0 0 0 0,0 0 1632 0,0 0 288 16,0 0 64-16,0 0 16 0,0 0-960 0,0 0-192 15,0 0-32-15,0 0-16 0,0 0-16 0,0 0 0 16,0 0 0-16,0 0 0 0,0 0 16 0,4-8 0 16,-4 8 0-16,1-8 0 0,-1 8 0 0,0 0 0 15,0-9 0-15,-1 0 0 0,1 9-112 0,0 0-32 16,-3-8 0-16,3 8 0 0,-3-9-128 0,3 9-16 16,-4-7-16-16,4 7 0 0,-5-9-80 0,1 2-16 15,-1 1 0-15,0 0 0 0,-2 1 64 0,2 0 16 0,-3 1 0 0,0 0 0 16,1 0-80-16,0 0-16 0,1-2 0 0,-2 2 0 15,-1-1 32-15,0 1 0 0,-1 3 0 0,-2-1 0 16,-1-1-16-16,2 2 0 0,-1 0 0 0,-2 1 0 16,-3 0-16-16,3 0-16 0,2 0 0 0,-1 1 0 15,-3 3-112-15,5-1 0 0,-1-1-16 0,0 1 0 16,-3 2-64-16,-1-1-16 0,1 0 0 0,0 1 0 16,0 1-32-16,1 1 0 0,-2 3 0 0,1-1 0 15,0 0 0-15,-2-2 0 0,1 2 0 0,-2 1 0 16,-1 1 16-16,1 1 0 0,-6 0 0 0,2 0 0 15,-1 1-144-15,0 1 192 0,-3 2-192 0,2 0 192 16,-1-1-192-16,1 1 160 0,-1-1-160 0,0 1 160 16,-1 1-16-16,1-1 0 0,0 0 0 0,0-1 0 0,2 2 48 15,2-1 0-15,-2 0 0 0,0 0 0 16,-1 4 0-16,-2-1 0 0,-2-1 0 0,-3 1 0 0,2 0-16 0,1 1 0 16,1 0 0-16,-1 1 0 0,1 0-176 0,-3 0 192 15,0 0-192-15,4 0 192 0,3 0-192 0,-3 1 0 16,2 1 0-16,0 2 0 0,1 2 0 0,1-1 128 15,-1-1-128-15,1 1 0 0,-2 0 128 0,2 3-128 16,2-1 128-16,1 1-128 0,-2-2 128 0,4 0-128 16,1-1 128-16,2-1-128 0,0-1 144 0,-1-1-144 15,2-1 160-15,1 0-160 0,-2-1 128 0,1 3-128 16,-2 1 0-16,4-1 144 0,1-3-144 0,-2 2 0 16,1 4 144-16,2 1-144 0,0 0 0 0,0-2 0 15,-1-2 0-15,1 2 0 0,2 1 0 0,0-4 0 16,0-3 0-16,1 1 128 0,-2 3-128 0,1-1 0 0,0-1 0 0,1 0 0 15,-4 0 0-15,5 1 0 0,-3 3 0 0,2-2 0 16,-2-2 0-16,1-1 0 0,-1-1 0 0,2 2 128 16,-1 1-128-16,2-2 0 0,-1-1 0 0,1 1 0 15,0 0 0-15,1 0 0 0,-1-1 0 0,1-1 128 16,0-1-128-16,0 2 0 0,0 0 0 0,0 0 0 16,-1-2 0-16,1 3 0 0,-3 0 0 0,3-1 0 15,0-1 0-15,0-1 0 0,0 4 0 0,0 2 0 16,3 0 0-16,0 1 0 0,1 0 0 0,-2 0 0 15,0 0 0-15,1-1 0 0,-2-1 0 0,1-1 128 16,-1-2-128-16,1 0 0 0,2-2 0 0,-2 1 0 16,-1-1 0-16,2 2 0 0,0-3 128 0,0 0-128 15,2 1 0-15,1-1 0 0,-2-2 0 0,3 1 0 16,-1-1 0-16,-2-1 128 0,-1-2-128 0,2 2 0 0,0-2 0 0,-1-1 0 16,-2-1 0-16,1 0 128 0,1-3-128 0,0-7 0 15,-3 9 128-15,3-1-128 0,0-8 128 0,0 0-128 16,0 0 128-16,0 0-128 0,-1 5 0 0,1-5 144 15,0 0-144-15,0 0 0 0,0 0 192 0,0 0-192 16,0 0 192-16,0 0-192 0,-4-6 144 0,2-1-144 16,-2-2 0-16,3-3 144 0,1 0-144 0,-1-3 0 15,1-3 144-15,1 3-144 0,0-1 0 0,-1 0 0 16,0-2 0-16,1-1 0 0,3 4 0 0,-1-5 0 16,-1-1 0-16,2-1 0 0,0-1 0 0,3 2 0 15,-1-5 0-15,-1-2 128 0,1 0-128 0,2-4 0 16,0-3 0-16,0-2 0 0,3-3 0 0,-2-1 0 15,2-3 0-15,1 3 0 0,-1-3 0 0,1 0 0 0,2 1 0 16,0-2 0-16,0 4 0 0,2-6-128 0,-1-2 128 16,-1 0 0-16,-1 2 0 0,3 2 0 0,-2 3 0 0,2 2 0 15,0 0 0-15,1-1 0 0,0 2 0 0,1 1 0 16,-1 0 0-16,2 0 0 0,0-3 0 0,-1 2 0 16,6 2 0-16,0 0-192 0,-1 1 64 0,0 1 0 15,1 3 128-15,-2 3-160 0,-1-5 160 0,1 2-160 16,-2-1 160-16,1 4-208 0,0 1 80 0,-2 3 128 15,2-3-224-15,2 2 80 0,-1 2 16 0,2 1 0 16,-5 2-32-16,3 1 0 0,-1 0 0 0,2 1 0 16,3 0 32-16,-2 1 0 0,-1 3 0 0,1-1 0 15,-1 0 128-15,-2 0-160 0,-1 2 160 0,-2 0-160 16,-3-2 160-16,0 2-128 0,-4 0 128 0,2 1-128 16,-1-1 128-16,0 1 0 0,-1 2-144 0,0-2 144 0,-1 2 0 0,0 0 0 15,-1 2-144-15,1 0 144 0,-3 2 0 0,1-1 0 16,-4 0 0-16,2 1 0 0,0-1 0 0,0-1 0 15,-3 2 0-15,1 1 0 0,-1 0 0 0,-3 6 0 16,2-5 0-16,-2 5 0 0,0 0 0 0,0 0 0 16,-4-8 0-16,-1 4 0 0,5 4 0 0,-6-4-128 15,6 4 128-15,-8-2 0 0,0 2 0 0,-1 0 0 16,0 0 0-16,2 1 0 0,-1 2 0 0,-2 0-128 16,2 1 128-16,-2 1 0 0,-1 0 0 0,-1 3 0 15,-1 0 0-15,-1 1 0 0,-1 2 0 0,-1 0 0 16,-3 2 0-16,-2 1 0 0,-2 2 0 0,-3 4 0 15,-3 4 0-15,2 3 0 0,1 1 0 0,-3 3 0 0,-2 2 0 0,1 1 0 16,1 4 0-16,0 1 0 0,-1 2 0 0,3 1 0 16,-3-2 0-16,1 4 0 0,-1 2 0 15,-1-2 0-15,0-2 0 0,-1 4 0 0,-3 2 0 0,5-1 0 16,5-2 0-16,1-1 0 0,-4 1 0 0,2 2 0 16,2-3 0-16,2-1 0 0,-1-5 0 0,1 4 0 15,0 0 0-15,0 2 128 0,1-1-128 0,0-1 0 16,-1 4 0-16,3-5 0 0,-2 0 128 0,2-1-128 15,1-1 0-15,1 1 0 0,2-2 0 0,2 1 0 16,1-2 0-16,-1 0 0 0,4-3 0 0,1-1 0 16,5 3 0-16,-2-1 0 0,-3-1 0 0,2-1 0 15,-1 0 128-15,1-3-128 0,0-3 0 0,-2 1 144 16,4-2-144-16,-1 0 0 0,-2-2 144 0,1 1-144 16,-1-2 0-16,2 1 128 0,3 3-128 0,1-1 0 15,-3 2 0-15,0-4 0 0,1-1 0 0,0-1 128 0,2 0-128 0,-3-2 0 16,0-3 0-16,2 1 128 0,0-3-128 0,0 0 128 15,2-2-128-15,0-1 128 0,-1-2-128 0,0 1 0 16,1-1 0-16,0-1 128 0,0-1-128 0,0-8 0 16,0 8 0-16,1 0 128 0,2 0-128 0,-3-8 0 15,0 0 0-15,0 0 0 0,3 8 0 0,-3-8 0 16,2 7 0-16,-2-7 0 0,0 0 0 0,0 0 0 16,0 0 0-16,0 0 0 0,0 0-320 0,0 0-16 15,0 0-16-15,0 0 0 16,0 0-1680-16,9-8-336 0,-1-3-64 0</inkml:trace>
  <inkml:trace contextRef="#ctx0" brushRef="#br2" timeOffset="119278.67">18967 14266 16575 0,'0'0'1472'0,"0"0"-1168"16,0 0-304-16,-9-1 0 0,3-3 880 0,6 4 112 16,0 0 32-16,0 0 0 0,-8-2-896 0,8 2-128 15,0 0 0-15,0 0-160 0,0 0 160 0,0 0 0 16,-7 0 0-16,7 0 0 0,0 0 128 0,0 0-128 16,0 0 160-16,0 0-160 0,0 0 384 0,0 0-32 15,-10-1 0-15,10 1 0 0,-5 1 96 0,5-1 0 16,-7-2 16-16,7 2 0 0,0 0 64 0,0 0 16 15,0 0 0-15,0 0 0 0,-8-2 144 0,8 2 16 16,0 0 16-16,0 0 0 0,-6-2-32 0,6 2-16 16,0 0 0-16,0 0 0 0,-4-9-240 0,4 9-48 0,0 0-16 0,2-10 0 15,-1-1-192-15,1 1-48 0,0 1 0 0,-1 1 0 16,-1-2 0-16,1 0-128 0,0 1 192 0,0-1-64 16,1-1 32-16,-2 0 0 0,0-1 0 0,0 0 0 15,0 0 128-15,0-1 32 0,-2 2 0 0,4-3 0 16,-1 0 32-16,1 0 16 0,0-3 0 0,0 4 0 15,0 1-144-15,0 0-32 0,-2-3 0 0,0-3 0 16,0 1-64-16,1 2-128 0,1 0 176 0,-1 0-176 16,-1 2 208-16,1-1-64 0,-1-2-16 0,1 3 0 15,0 1 64-15,-1 0 16 0,0-1 0 0,1 0 0 16,2 1-16-16,0-1-16 0,-2 1 0 0,0-1 0 16,1-2 16-16,0-1 0 0,-2 0 0 0,3 2 0 15,-1-1 0-15,-1 0 0 0,0-2 0 0,0 2 0 16,2 1 0-16,-3-2 0 0,0-2 0 0,0 1 0 0,0 3 16 0,0 3 16 15,0-2 0-15,0 0 0 0,-3-1-16 0,1 0 0 16,0 1 0-16,0-1 0 0,-1-1-32 0,1 1-16 16,0 1 0-16,-1-1 0 0,0 1-160 0,2 0 160 15,-2-1-160-15,1 2 160 0,0 1-160 0,-3 0 160 16,2 0-160-16,0-2 160 0,-1 0-160 0,2 0 0 16,-3-1 144-16,1 2-144 0,1 0 0 0,1-2 128 15,-4-1-128-15,3 0 0 0,0-1 0 0,-1 1 128 16,2 0-128-16,-2 0 0 0,1-3 0 0,-1 2 128 15,2-1-128-15,-2 3 0 0,0 1 0 0,1 2 128 16,-1 0-128-16,3-1 0 0,-4-4 0 0,2 2 144 16,1 0-144-16,-2 0 0 0,2 0 144 0,-2 1-144 15,-2-1 0-15,2 2 144 0,-1 0-144 0,1-2 128 16,-1 0-128-16,-1 0 128 0,1 0-128 0,-1-1 192 0,-3 0-192 0,2-1 192 16,-1-1-192-16,0-1 160 0,-1 1-160 0,-1 0 160 15,1 0-160-15,-1 0 160 0,-2 2-160 0,1-1 160 16,0-1-160-16,0 1 0 0,1 3 0 0,-4 0 0 15,1-1 0-15,2 0 0 0,4 6 0 0,-1-5 128 16,-2-1-128-16,-2 0 0 0,1 0 0 0,0 0 128 16,-1 2-128-16,-1-1 0 0,0-1 0 0,1 2 128 15,0 1-128-15,1 0 0 0,-2-3 0 0,2 2 128 16,0 1-128-16,0-1 0 0,0-1 0 0,0 0 0 16,2 2 0-16,-2-1 0 0,0 0 0 0,2-3 0 15,-3 3 0-15,2 0 0 0,1-1 0 0,-5 1 0 16,4 0 0-16,-2 0 0 0,0-2 0 0,-2 3 128 15,0 3-128-15,-1-1 0 0,1-2 0 0,0 1 128 0,-1 1-128 0,2 1 0 16,1 1 0-16,-1-2 0 0,-5-1 0 16,3 0 0-16,3-1 0 0,-2 2 0 0,-3 2 0 0,2-1 0 15,-1-1 0-15,1 1 0 0,-2 2 0 0,2-1 0 16,0 0 144-16,0-1-144 0,0 1 0 0,1 1 144 16,-2-1-144-16,1-1 0 0,-1 2 144 0,0-3-144 15,0 2 0-15,-1 1 144 0,-3-1-144 0,1 2 0 16,0-2 0-16,0 0 128 0,-3 0-128 0,1 1 0 15,-1-1 0-15,1-1 0 0,1 0 0 0,3 2 0 16,-4-2 0-16,1 2 0 0,0 1 0 0,-2-1 128 16,1 0-128-16,1 0 0 0,2 2 0 0,0-2 128 15,-2 0-128-15,2-1 0 0,-1 2 0 0,-2-2 0 16,0 0 0-16,1 1 0 0,-2-1 0 0,0 2 0 0,-1-1 0 0,0 2 0 16,0-2 128-16,2 1-128 0,1 0 0 15,1 2 128-15,-2-1-128 0,1 0 0 0,-1 2 0 0,2-1 0 16,1 0 0-16,0 0 0 0,0 2 0 0,2 0 0 15,0-3 0-15,1 4 0 0,0 0 0 0,-1 0 0 16,1-3 0-16,-1 1 0 0,1 2 0 0,0-1 0 16,-2-3 0-16,2 2 0 0,-1 1 0 0,1 1 0 15,-2 0 0-15,2 0 0 0,1 2 0 0,-2-2 0 16,0-2 0-16,2-1 0 0,1 3 0 0,4-1 0 16,-1-1-128-16,-1 2 128 0,1 2 0 0,1-2 0 15,-2-1 0-15,2 0 0 0,0 0 0 0,1 1 0 16,-1-1 0-16,1-1 0 0,0 0 0 0,1 2 0 0,0 1 0 15,7-1 0-15,-8-1 0 0,8 1 0 0,0 0 0 0,0 0 0 16,-7 2 0-16,7-2 0 0,0 0-128 0,0 0 128 16,0 0 0-16,0 0 0 0,0 0-128 0,0 0 128 15,0 0-160-15,0 0 160 0,0 0-176 0,10 2 176 16,1-1-192-16,-2 0 192 0,1-1-176 0,2 1 176 16,2 1-160-16,1 1 160 0,2-3-160 0,0 1 160 15,1 1-160-15,3 1 160 0,2 2-144 0,1-1 144 16,3-1-128-16,-1 2 128 0,-1 0-128 0,1 2 128 15,-1-3-128-15,-1 1 128 0,0-1 0 0,0 2-128 16,0-1 128-16,2 1 0 0,0 0 0 0,3 2-128 16,-2-2 128-16,3 3 0 0,-1 1 0 0,-1 0-128 15,2 2 128-15,0 0 0 0,-1-2 0 0,1 2-128 16,-4 1 128-16,1 1 0 0,-1-3 0 0,-1-1 0 16,0-1 0-16,1 1-128 0,-2 0 128 0,2 0 0 0,-2-1 0 0,2 0-128 15,-1 1 128-15,1 1 0 0,-2-4 0 0,1 2 0 16,-1 1 0-16,1 0-128 0,-1-1 128 0,-2 0 0 15,-3-5 0-15,-2 1 0 0,0 1 0 0,-3-1-128 16,-2 1 128-16,1-2 0 0,-4-1 0 0,1 0 0 16,0 2 0-16,-10-5 0 0,8 5 0 0,-8-5 0 15,0 0 0-15,8 6 0 0,-8-6 0 0,0 0 0 16,0 0 0-16,0 0 0 0,0 0 0 0,0 0 0 16,0 0 0-16,0 0 0 0,0 0 0 0,0 0 0 15,0 0 0-15,0 0 128 0,-8-4-128 0,1 0 0 16,-1-3 0-16,2 0 128 0,-4 4-128 0,-1 0 0 15,1-2 0-15,-3 1 0 0,-2-2 0 0,1 1 0 16,-1 1 0-16,-2-2 0 0,-2-2 0 0,3 2 128 0,-1-1-128 16,-3 1 0-16,-2-1 0 0,3 0 0 0,3 0 0 0,0-1 128 15,-6 1-128-15,2 2 0 0,0-4 0 0,-2 1 128 16,1 1-128-16,1-1 0 0,-2 1 0 0,1 0 144 16,-4-3-144-16,3 1 0 0,-2 1 128 0,0-2-128 15,-3 0 0-15,-2 2 0 0,-2-1 128 0,1-1-128 16,3 0 0-16,1 1 0 0,-4 0 0 0,1 2 0 15,1 0 0-15,2 2 0 0,2 1 0 0,-1-1 0 16,0-5 0-16,-1 3 0 0,0 3 128 0,-1 0-128 16,1-3 0-16,-4 3 0 0,0 0 128 0,-2 1-128 15,0 0 0-15,1-1 0 0,2-1 128 0,2 2-128 16,-1 1 0-16,2 0 0 0,-3 1 128 0,2-2-128 16,2-3 0-16,-1 3 0 0,2 1 0 0,2 1 0 0,-2-4 0 0,0 3 0 15,-4 2 144-15,3 1-144 16,2 0 0-16,-3-2 144 0,4-2-144 0,-1 2 0 0,5 1 0 0,-1 1 0 15,-3-1 0-15,3 0 0 0,2-1 128 0,1 1-128 16,2 3 128-16,1-1-128 0,2-3 192 0,0 2-64 16,1 3-128-16,2-2 0 0,-2 0-160 0,3-1 160 15,7-1 0-15,-7 1 0 0,7-1 0 0,0 0 0 16,0 0 0-16,0 0 0 0,-6 2 0 0,6-2 0 16,0 0-208-16,0 0 0 0,0 0 0 0,0 0 0 15,0 0-1456-15,10 0-304 16,4-3-48-16,2-2-10240 0,5-5-2048 0</inkml:trace>
  <inkml:trace contextRef="#ctx0" brushRef="#br2" timeOffset="121378.83">18629 8843 9215 0,'-5'-18'400'0,"1"8"96"0,1 1-496 0,1 0 0 0,2 0 0 0,0 0 0 16,-1 5 2624-16,1 4 416 0,0 0 96 0,0 0 0 15,0 0-2288-15,0 0-464 0,-3-7-80 0,3 7-32 16,0 0-48-16,0 0-16 0,0 0 0 0,-5 11 0 15,3 1 176-15,1 1 16 0,0 1 16 0,-2 0 0 16,0 0 32-16,-2 3 0 0,0 0 0 0,2 0 0 16,1-3-112-16,-3 6-16 0,0 4 0 0,0 3 0 15,-1-5-64-15,1 1 0 0,1-2-16 0,0 6 0 0,-3 5-16 16,1 1 0-16,-1 0 0 0,0 0 0 0,1-4-48 0,-1-1-16 16,0 1 0-16,1-1 0 0,-1 1 16 0,-1 2 0 15,2 1 0-15,-2 2 0 0,0-3 16 0,0 0 0 16,1 0 0-16,-2 1 0 0,2 1-64 0,-3-1 0 15,0-2 0-15,0-2 0 0,-3 0 0 0,1-1 0 16,-2-1 0-16,0-1 0 0,-1 4 0 0,-3-3 0 16,-2 0 0-16,2 3 0 0,-3 0 0 0,1 0-128 15,0 0 192-15,1 0-64 0,-2-2-128 0,2-2 192 16,0 1-192-16,-2-3 192 0,1 0-192 0,2 0 192 16,0 1-192-16,1-3 192 0,-1-2-192 0,0 2 160 15,1 1-160-15,-2 0 160 0,0-1-160 0,0-1 128 16,-1 1-128-16,-2 0 128 0,-3 0-128 0,2 0 0 0,-3 0 144 0,-1-1-144 15,2-3 0-15,-1 0 144 0,4 0-144 0,-2 0 0 16,-1-2 208-16,1 0-64 0,0-2-16 0,1 0 0 16,0 1-128-16,0-2 128 0,0-1-128 0,1 0 128 15,1 2-128-15,-4-4 0 0,-1 2 144 0,0 2-144 16,-4-1 128-16,-1 0-128 0,-3 1 160 0,2-1-160 16,0-1 192-16,1 1-64 0,0 0-128 0,0 1 192 15,-1 2-192-15,1-1 176 0,2 0-176 0,2 2 160 16,-3-1-160-16,1-2 128 0,-2-3-128 0,-1 0 128 15,0 0-128-15,-2-1 0 0,2 2 0 0,-1-1 0 16,-1 0 0-16,1 1 128 0,-1-1-128 0,2 1 0 16,0-4 0-16,-2 0 0 0,-1-2 128 0,-2 4-128 15,0-2 0-15,-2 2 0 0,-1-3 0 0,0 1 128 0,2 0-128 0,1 0 0 16,3 1 0-16,0-2 128 0,1 0-128 0,2-1 0 16,3 0 144-16,-1 0-144 0,-2 1 0 0,1-2 0 15,-2-1 0-15,1 2 0 0,-2 0 0 0,4-1 0 16,3 0 0-16,2-2 128 0,1 0-128 0,3 2 0 15,-1-1 0-15,3 1 0 0,2-2 176 0,3-4-48 16,2 2 0-16,1 0 0 0,0 0 16 0,3 0 0 16,7 0 0-16,-8 0 0 0,8 0-144 0,0 0 128 15,0 0-128-15,0 0 128 0,0 0-128 0,0 0 0 16,0 0 0-16,10-3 0 0,1-1 0 0,-1-1 0 16,1 1 0-16,2 0 0 0,2-2-128 0,1 1 128 15,4-2 0-15,1 1 0 0,-1 2 0 0,3-1 0 16,3-2 0-16,3 3 0 0,2-1 0 0,-1 0 0 15,0-2 0-15,-2 0 0 0,1 0-144 0,2 0 144 0,0 1 0 0,4-3 0 16,1 0 0-16,2-2 0 0,-2 0 0 0,4 1 0 16,4 1 0-16,0 0 0 0,-1 0 0 0,-2-2 0 15,0 0 0-15,1-2 0 0,2-1 0 0,-2 0 0 16,0-2 0-16,4 1-128 0,3-1 128 0,0-2 0 16,-3-1 0-16,-1 1 0 0,-1-1 0 0,0 1 0 15,0 1 0-15,1-1 0 0,-2-1 0 0,5 0 0 16,1 0 0-16,-2 1 0 0,-2 1 0 0,-4-2 0 15,0-1 0-15,-3-2 128 0,-2-1-128 0,2 0 0 16,0 0 0-16,0 0 0 0,-4-3 0 0,3 1 0 16,5 0 144-16,-1-2-144 0,-2-1 128 0,-4-1-128 15,1 2 128-15,-4 0-128 0,-2 0 128 0,1-1-128 0,0-2 128 16,0-6-128-16,0-1 128 0,-1-2-128 0,1 0 0 0,0-2 128 16,-1 0-128-16,-2 0 0 0,1 5 128 0,-3 0-128 15,0 0 0-15,-2-2 128 0,-4 2-128 0,-1-3 0 16,-1 0 0-16,2 1 0 0,-4-1 0 0,2 5 0 15,-2 6 128-15,1 1-128 0,-1-3 0 0,1 2 0 16,0 2 0-16,0 2 0 0,-1 0 0 0,-2 2 0 16,-4 0 0-16,1 2 0 0,-3 2 0 0,3 3 0 15,1 0 0-15,-2 0 0 0,0-1 0 0,0 0 0 16,-3 7 0-16,3-2 0 0,-5-3 0 0,1 0 0 16,-3 2-144-16,-1 2 144 0,-2 10 0 0,2-5 0 15,-2-2 0-15,0 7 0 0,0 0 0 0,0 0-128 16,0 0 128-16,0 0 0 0,0 0 0 0,0 0 0 0,-8 5 0 15,1 1 0-15,0-1-208 0,-1 5 64 0,-3 4 16 0,0 2 0 16,0 3 128-16,1 2 0 0,2 2-144 0,-5 2 144 16,-4 1 0-16,-3 3 0 0,2 2-144 15,-2 2 144-15,0 0 0 0,-2 4 0 0,0 4 0 0,0 0 0 16,0-1 0-16,1 2 0 0,-4 0 0 0,-1 0 0 16,-2-1 0-16,1 0 0 0,-4 0 0 0,1 1 0 15,-1 0 0-15,2-2 0 0,0 1 0 0,-2 0 0 16,-1-2 0-16,3-1 0 0,-1-3 0 0,1 0 0 15,1-2 0-15,-1-1 0 0,-4 0 0 0,-1 2 144 16,-3 1-144-16,-1 0 128 0,3-2-128 0,-2 0 128 16,-3 2-128-16,3-1 0 0,-2-1 144 0,3-1-144 15,2-3 160-15,-5 1-32 0,2 0-128 0,-5-2 192 16,-3 0-48-16,0 0-16 0,1-1 0 0,1 0 0 0,-2 1 64 16,0-3 0-16,2-6 0 0,-1 1 0 0,-2 3 64 0,-2-5 0 15,-1 0 16-15,-2 0 0 0,-1-2-64 0,3 1-16 16,1-1 0-16,0-1 0 0,2-1-64 0,-1-2 0 15,-3 0-128-15,2-1 192 0,-5-1-192 0,4-1 176 16,1-1-176-16,4 1 160 0,4 1-160 0,1-1 128 16,4-1-128-16,1-1 128 0,0 0-128 0,3-2 0 15,2 2 0-15,3-3 128 0,1-1-128 0,6-1 0 16,7-1-160-16,4-1 160 16,0 0-1888-16,8 0-288 0,9-3-48 0,7-3-14144 0</inkml:trace>
  <inkml:trace contextRef="#ctx0" brushRef="#br2" timeOffset="122871.53">18647 13186 30575 0,'0'0'1344'0,"0"0"304"0,0 0-1328 0,-5 6-320 15,5-6 0-15,-6 5 0 0,6-5 0 0,-6 5-192 16,0 1 32-16,6-6 0 0,0 0 160 0,0 0 192 16,0 0-32-16,0 0-16 0,0 0 112 0,0 0 0 15,0 0 16-15,0 0 0 0,0 0 80 0,4-9 16 16,-4-2 0-16,1 0 0 0,0-1 64 0,-1 1 16 15,-2-1 0-15,0 1 0 0,-2-5-32 0,2 2 0 16,0 2 0-16,0-3 0 0,1-4-32 0,1 0 0 0,0 3 0 16,-2-2 0-16,-7 2 16 0,3-2 0 0,4-2 0 15,-5-1 0-15,0 0-144 0,-2 2-16 0,-2-1-16 16,2 0 0-16,3-3-224 0,-2 3 144 0,-3 1-144 0,1 1 128 16,-1-1-128-16,0-1 0 0,0 0 144 0,0 3-144 15,-2-6 0-15,0 0 144 0,-2-2-144 0,0 3 0 16,-1 3 192-16,0-2-192 0,-1 0 192 0,0 2-192 15,-2 2 176-15,-2 1-176 0,-1 1 160 0,-1-1-160 16,-1-1 176-16,1 0-176 0,1 2 192 0,-2-2-192 16,-2-2 176-16,0 2-176 0,1-2 160 0,0 2-160 15,2 0 128-15,0-1-128 0,1 0 0 0,1 1 144 16,0 0-144-16,1 1 0 0,-4 0 0 0,2-1 0 16,0 1 0-16,-2 2 0 0,-1 4 0 0,-1-2 0 15,-2-2 0-15,3 2 0 0,3 1 0 0,-1 1 0 0,-3-1 0 0,3 2 0 16,-1-4 0-16,2 2 0 0,-2 2 0 0,2-1 0 15,-2-1 0-15,3 1 0 0,-1 0 0 0,1 0 0 16,0 1 0-16,-2 0 0 0,1 1 0 0,-1-1 0 16,0 0 0-16,-3 1 0 0,3-1 0 0,-1 2 0 15,2-2 0-15,-2 1 0 0,-1 1 0 0,-1-1 0 16,1 1 0-16,3 1 0 0,-2 1 0 0,2-1 0 16,0 0 0-16,0 1 0 0,0-2 0 0,0 0 0 15,1 1 0-15,-3 0 0 0,2 1 128 0,-5 0-128 16,-1 1 128-16,0 0-128 0,2-1 192 0,-1 1-64 15,4-2 0-15,0 2 0 0,-3 0-128 0,2 0 160 16,2 0-160-16,0 1 160 0,0 0 16 0,1 1 0 16,1-1 0-16,1 0 0 0,-3-1-48 0,1 2 0 15,1-1 0-15,-2-2 0 0,0-1-128 0,-2 2 160 0,0 3-160 0,-2-1 160 16,-1 0-160-16,4-1 0 0,0-2 0 0,1 2 128 16,-1 0 176-16,0-1 16 0,1 1 16 0,1 3 0 15,1-3-336-15,0-1-240 0,-2 2 48 0,4-1 0 16,0 0 192-16,2 0 0 0,-4 2 0 0,1 0 160 15,1 0-32-15,0 0-128 0,-1-1 192 0,-2 1-64 16,0 0 32-16,3 0 0 0,-2-1 0 0,2 4 0 16,2-2-16-16,1 0 0 0,2 0 0 0,-1-2 0 15,-3 0-144-15,3 4 192 0,2 1-192 0,1-2 192 16,1-2-192-16,0 1 192 0,1-1-192 0,2 1 192 16,-3 2-192-16,4-1 128 0,6-1-128 0,-9 1 128 15,4 1-128-15,5-2 128 0,-10 3-128 0,10-3 128 0,0 0-128 0,0 0 128 16,-5 5-128-16,5-5 128 0,0 0-128 0,0 0 0 15,0 0 0-15,-7 8 128 0,7-8-128 0,0 0 0 16,0 0 0-16,0 0 128 0,-4 5-128 0,4-5 0 16,-4 11 0-16,4-11 0 0,0 0 0 0,0 0 0 15,-1 9 0-15,1-9 0 0,0 9-256 0,0-9 0 16,1 7 16-16,-1-7 0 16,0 0-2256-16,0 0-464 0</inkml:trace>
  <inkml:trace contextRef="#ctx0" brushRef="#br2" timeOffset="128715.01">7752 2277 15663 0,'-25'-14'1392'15,"0"1"-1120"-15,-2 2-272 0,1 0 0 0,-1 1 336 16,2 0 16-16,1 1 0 0,2 2 0 0,-1 3 208 0,2 1 32 16,2-1 16-16,3 1 0 0,1 0-96 0,4 3-32 15,1 0 0-15,2-2 0 0,0-1 48 0,8 3 16 16,0 0 0-16,0 0 0 0,0 0 16 0,0 0 0 15,0 0 0-15,0 0 0 0,12-1-32 0,1 0 0 16,0-1 0-16,5 1 0 0,3 0-48 0,2 2-16 16,2 2 0-16,5-2 0 0,3-2 32 0,6 1 0 15,5 0 0-15,2 0 0 0,1 0 144 0,1 1 16 16,1 0 16-16,4 0 0 0,4-3-176 0,6 0-48 16,6 1 0-16,-1 1 0 0,2 3-128 0,2-1-48 15,2 0 0-15,4 0 0 0,2 0-96 0,0 0-32 16,2-1 0-16,-1 1 0 0,6 0-144 0,2-2 128 15,5-2-128-15,-1 1 128 0,0 0-128 0,3-1 0 0,4 0 0 0,2 1 128 16,-6-1-128-16,8 2 128 0,1-2-128 16,1 1 128-16,-4-1-128 0,4-1 160 0,1-2-160 0,1 1 160 15,-4-1-16-15,5-2 0 0,4-1 0 0,-2 5 0 16,-2 0 64-16,2-1 16 0,3 1 0 0,-2-1 0 16,-3-2-16-16,0 2 0 0,3-2 0 0,0 3 0 15,-1 1-16-15,2 0-16 0,0-2 0 0,-1 2 0 16,1 0-176-16,-1-3 160 0,3 0-160 0,0 2 160 15,0 2-160-15,0-2 0 0,-3 0 144 0,3 0-144 16,-1 3 0-16,-4-1 144 0,-3-5-144 0,2 3 0 16,2 3 128-16,0 0-128 0,-2-1 0 0,0 2 0 15,0 1 0-15,1 0 128 0,1-2-128 0,-2 2 0 16,-2 1 160-16,-1-2-160 0,-4-1 128 0,5 3-128 0,1 1 0 16,-1 0 128-16,-8-4-128 0,5 2 0 0,3 0 128 0,-5 4-128 15,-4-1 128-15,-1 0-128 0,3-5 0 0,-1 2 0 16,-6 0 128-16,-1 1-128 0,-3 2 0 0,1 0 0 15,2 2 0-15,-4-2 0 0,-4-1 0 0,0-2 0 16,1-2 0-16,-1 2 128 0,-5 1-128 0,-3 2 0 16,-3-2 144-16,-1-1-144 0,-1-1 0 0,-1 1 0 15,0 3 0-15,-5-2 128 0,-5 3-128 0,-6-1 0 16,-4 2 0-16,0-4 0 0,1 0 0 0,-3 1 144 16,-4-1-144-16,0 2 0 0,0 1 128 0,-5-2-128 15,-2 0 0-15,-4-1 0 0,-3 1 0 0,-3 1 128 16,-3-2-128-16,-2 0 0 0,-2 0 128 0,-5-2-128 15,1-2 0-15,-5 2 0 0,-1 1 0 0,-10-2 0 16,0 0 0-16,0 0 0 0,0 0 0 0,0 0 0 0,0 0 0 16,0 0 0-16,-9-3 192 0,-2 0-192 0,-2 2 192 15,-6 1-192-15,-3-2 128 0,-3 2-128 0,-6 1 0 0,-7-1 0 16,-1-1 0-16,-12 1 0 0,-5 0 0 0,-3 0 0 16,-3-1 0-16,-3 1 0 0,-2-2 0 0,-10 2 0 15,-10 2 0-15,-1-2 0 0,-1 0-192 0,-6 0 192 16,-5 0-144-16,-3 0 144 0,-3 0-128 0,-4 0 128 15,-5-2 0-15,-3 1-160 0,-1-2 160 0,-4 2 0 16,-7 1 0-16,1 1 0 0,-1 1 0 0,-7-2 0 16,-7-3 0-16,-2 3 0 0,-4 3 0 0,2-1 0 15,-1-2 0-15,-5 2-128 0,-3-1 128 0,-5 2 0 16,0 2 0-16,-1-2 0 0,2 0 0 0,-1 0 0 16,0 1 0-16,-4-1 0 0,-5-1 0 0,1 2 0 0,0 0 0 0,3 2 0 15,3 0 0-15,-2-1 0 0,2-3 0 0,-2-1 0 16,-3 2 0-16,2 3 0 0,8 0 0 0,-1 0 0 15,3-2 0-15,-1 1 0 0,-1-3 0 0,3 2 0 16,2 2 0-16,3-1 0 0,5 0 0 0,-1 0 0 16,-2 3 0-16,6-4 0 0,5 0 0 0,2 0 0 15,4 1 0-15,1 5 0 0,2-1 0 0,5 0 0 16,7-2 0-16,2-1 0 0,4 2 0 0,3-2 0 16,3 3 0-16,5-2 0 0,2-2 0 0,4 3 0 15,2 1 0-15,9-1 0 0,10-3 0 0,3-1 0 16,3-2 0-16,9 1 0 0,3 1 0 0,5 1 0 15,4-1 0-15,7-3 0 0,3-2 0 0,9 1 0 16,5 1 0-16,5 0 0 0,2-2 0 0,5 1 0 0,10 0 0 0,0 0-160 16,-5-3 160-16,5 3-128 0,0 0 128 0,14-5-128 15,2 2-32-15,5-1 0 0,6-4 0 0,6 0 0 16,4 1 160-16,8-1-192 0,7-1 192 0,3 1-192 16,4-1 192-16,6-1 0 0,6-2 0 0,7-3 0 15,13 1 0-15,3 1-160 0,0 2 160 0,8-2 0 16,10-2 0-16,-4 0-128 0,4 2 128 0,7-1 0 15,8 1 0-15,3 1 0 0,2 3 0 0,0-2 0 16,4 1 0-16,6 2 0 0,7-1 0 0,-2 1 0 16,-2-4 0-16,4 1-128 0,6 0 128 0,5 1 0 15,5 1 0-15,0 1 0 0,-1-5 0 0,-1 4 0 16,1 1 0-16,5 3 0 0,3 2 0 0,4-1 0 16,2-1 0-16,-2 1 0 0,-1 1 0 0,1 0 0 0,-1 0 0 15,-1 2 0-15,-3 1 0 0,4 3 0 16,2 3 0-16,2-1 0 0,-7-2 0 0,0-1 0 0,-3 0 0 0,-1 2 0 15,-5 2 0-15,4-1 0 0,-1 0 0 0,-2 1 0 16,-4 0 0-16,-6-1 0 0,-6 1 0 0,-1 0 0 16,-1 1 0-16,-5 0 0 0,-7-2 128 0,-3 3-128 15,-2-2 0-15,-5 3 0 0,-2 4 0 0,-6-3 128 16,-7-3-128-16,-5-2 0 0,-5-1 0 0,-2 2 0 16,-4 2 0-16,-9-2 0 0,-8-3 0 0,-7 1 128 15,-5 3-128-15,-7-2 0 0,-1-2 0 0,-3-3 0 16,-4-2 128-16,-7 4-128 0,-3 0 0 0,-7 0 144 15,-7 1-144-15,-3-4 128 0,-4-4-128 0,-3 1 0 16,-4 4 0-16,-11 0 128 0,6-3-128 0,-6 3 128 16,3-5-128-16,-3 5 128 0,0 0-128 0,-4-9 160 15,-1 0-160-15,-5 3 160 0,0 2-160 0,-4 3 0 0,-4-2 0 0,-2-1 0 16,-5 0 0-16,-1 0 0 0,-8 1 0 0,-2 1 0 16,-3 1 0-16,-6-1 0 0,0 0 0 0,-1-1-176 15,-1 1 176-15,-2 1 0 0,-9-2-144 0,-3 3 144 16,-5 0 0-16,-2 0-144 0,2 1 144 0,-1-1 0 15,-4-1 0-15,-6 1-128 0,-5 1 128 0,-2-1 0 16,1-1 0-16,-7 0 0 0,-7-1 0 0,-1 0 0 16,-6 2 0-16,-4 0 0 0,-6-1 0 0,-7-1 0 15,-2 2 0-15,-9-1 0 0,-8-1 0 0,-4 2 0 16,0 1 0-16,-7 1 0 0,-1 0 0 0,-7 2 0 16,-7-2 0-16,0-1 0 0,2 1 0 0,-4 1 0 0,-2 1 0 15,-1 1 0-15,-1 3 0 0,-4-1 0 0,-3-3 0 0,-5 0 0 16,0 2 144-16,0-1-144 0,0 1 0 0,-1 0 0 15,-1 3 128-15,0-2-128 0,-2-4 0 0,1 2 0 16,1 0 0-16,0-2 0 0,-1-3 128 0,4-2-128 16,6-2 128-16,3 3-128 0,3 3 192 0,4-2-64 15,3-2 0-15,4 3 0 0,0 2-128 0,7-2 160 16,6-2-160-16,2 0 160 0,4 1-160 0,5 0 160 16,4 1-160-16,10-2 160 0,10-2-160 0,5 0 0 15,6 1 144-15,8-1-144 0,6-3 0 0,10 1 144 16,10-2-144-16,11 3 0 0,8 0 176 0,8 1-176 15,8-1 160-15,6 0-160 0,7-3 0 0,7 4 0 16,5-1 0-16,7 4 0 0,0 0-192 0,13-3-144 16,3 3-32-16,8-1 0 15,3 1-2048-15,6-2-400 0</inkml:trace>
  <inkml:trace contextRef="#ctx0" brushRef="#br2" timeOffset="130264">10211 8870 28559 0,'0'0'2544'0,"0"0"-2032"0,0 0-512 0,5 0 0 16,5-3 256-16,-10 3-32 0,0 0-16 0,7 1 0 15,-7-1-208-15,8-3 0 0,-2-1 128 0,-6 4-128 16,7-3 0-16,-7 3 144 0,0 0-144 0,4-10 128 15,-3 1 96-15,-2-1 16 0,0 0 0 0,-5 0 0 16,1-2 336-16,-3 0 64 0,-1-3 0 0,-1 1 16 16,1 0-112-16,-5-1-32 0,-1 0 0 0,-2-3 0 15,1 0-16-15,-3-1-16 0,-1-3 0 0,-2 2 0 16,-2 0 0-16,0 2 0 0,-5 0 0 0,2 1 0 16,-3-1-64-16,-1 0-16 0,0 1 0 0,-1 0 0 15,-2 2-144-15,2-1-48 0,-4 1 0 0,0 2 0 16,-3-1-208-16,-3-1 0 0,-3 0 128 0,-2 1-128 15,-1-2 0-15,0 2 128 0,-4 1-128 0,2 1 0 0,1 1 0 0,-4 0 128 16,-2-2-128-16,0 2 0 0,-1-4 0 0,0 5 128 16,-1 2-128-16,1 2 0 0,2-1 160 15,-1 1-160-15,-4 2 160 0,0 1-160 0,-3-1 128 0,1 3-128 16,0 2 0-16,2 1 0 0,2 3 0 0,-5 0 128 16,1-2-128-16,-2 4 0 0,1 1 0 0,2 3 0 15,3 2 0-15,3-2 0 0,-1-3 0 0,1 1 0 16,-5 2 0-16,4 2 0 0,3 1 0 0,3-1 0 15,1 0 0-15,3 1 0 0,2 2 0 0,2-1 0 16,2 0 0-16,-3 1 0 0,1 0 0 0,4 3 0 16,3 0 0-16,-2 3 0 0,4 2 0 0,4 5 0 15,-1 2 0-15,2 2 0 0,1-1 0 0,3 0 0 16,2 1 0-16,3 0 0 0,0 2 0 0,4 1 0 16,1-2 0-16,3 0 0 0,1 0 0 0,2 3-128 0,3 3 128 0,4 1 0 15,4 2 0-15,0-3-128 0,3-2 128 0,4-3 0 16,3-2-128-16,1 1 128 0,1 1 0 0,5-2 0 15,4-5 0-15,2 1 0 0,5 3 0 0,2 2 0 16,1 2 0-16,4-5 0 0,3 1 0 0,2 0 0 16,1-2 0-16,1-2 0 0,0-3 0 0,7 0 0 15,0 2 0-15,5-3 0 0,4-2 0 0,-1 0 0 16,1-4 0-16,2-1 0 0,-1-3 0 0,7 2 0 16,3-2 0-16,3-2 0 0,0-5 0 0,2-1 0 15,0 1 0-15,2-3 0 0,2-4 0 0,-2 0 0 16,2-1 0-16,-1-2 128 0,2-2-128 0,-1 0 0 15,5-2 0-15,-3 0 128 0,-3 0-128 0,3-3 0 0,-1-4 0 16,3 1 128-16,-3-5-128 0,-3 2 0 16,-3-1 0-16,1-2 144 0,1 2-144 0,-1-4 128 0,-4-3 0 0,-3-2-128 15,-2 0 192-15,-2-4-64 0,-1-4 32 0,-6-3 0 16,-5-2 0-16,-2 0 0 0,-4-1 32 0,-4-1 0 16,-8-2 0-16,-3 2 0 0,-3 1 48 0,-4-1 16 15,-2-1 0-15,-8-2 0 0,-4 0 80 0,-5 2 32 16,-5-1 0-16,-4 1 0 0,-5 1 96 0,-6 2 32 15,-5 2 0-15,-2 1 0 0,-5 2-144 0,-5-5-32 16,-4 1 0-16,-5 2 0 0,-5 0-176 0,-5 4-144 16,-6 2 192-16,-2 2-192 0,-3 4 0 0,-1 0 0 15,-4 4 0-15,-5 2 0 0,-4 3-304 0,-2 4 48 16,2 2 0-16,-1 3 0 16,3-1-400-16,-4 4-80 0,0-1-16 0,3 7 0 15,3 1-2000-15,6 5-384 0,7 1-96 0</inkml:trace>
  <inkml:trace contextRef="#ctx0" brushRef="#br2" timeOffset="131809.41">10062 16830 31327 0,'1'-9'2784'0,"1"2"-2224"16,2 0-560-16,-1-1 0 0,0-2 192 0,2-2-64 16,-3 2 0-16,2 1-128 0,-3-2 320 0,1 2-32 15,-4-4-16-15,2 2 0 0,0-3 0 0,-3 2 0 16,1-3 0-16,-4-3 0 0,-1-4-272 0,-2 6 0 16,-4 1 0-16,0-1 0 0,-1-4 144 0,-1-1-144 15,-4 4 0-15,-2-2 144 16,-1 1-848-16,-3 2-192 0,-6-3-16 0,2 2-16 0,-2-2 1680 0,0 0 336 0,-2 0 64 0,-4 1 0 15,-3 0-768-15,-3-3-144 0,-3-3-48 0,-3 3 0 16,1 4-16-16,-5-1-16 0,-1 1 0 0,-1 0 0 16,0-3-160-16,-6 1 0 0,-3 2 144 0,-5-2-144 15,-2 0 0-15,-1 1 0 0,0 0 0 0,-4 2 0 16,-6 0 0-16,-4 1 0 0,-1-1 0 0,-2 1 0 16,-2 0 0-16,-6 0 144 0,-5 4-144 0,0-2 0 15,3-2 176-15,-4-1-176 0,-5 3 160 0,0 0-160 16,3 0 160-16,-5 1-160 0,-5-4 160 0,3 4-160 15,4 2 192-15,-3 1-64 0,-3 1-128 0,-2-1 192 16,5 2-192-16,-2 3 128 0,-5-1-128 0,4 2 0 16,-2-2 0-16,0 1 128 0,-7 3-128 0,3 1 0 0,2 0 0 15,-1 1 0-15,-4 1 0 0,3 1 0 0,1-2 0 0,2 2 0 16,-4 3 0-16,3-2 0 0,1 3 0 0,3 1 0 16,3 4 0-16,1 1 0 0,1-1 0 0,-1 1 0 15,-1 2 0-15,3 3 0 0,3-1 0 0,1 2 0 16,2-1-128-16,3 4 128 0,6 1 0 0,0 0 0 15,-3 0 0-15,4 2 0 0,1 1-128 0,8 1 128 16,4 3 0-16,-4-3 0 0,-3 4-144 0,7 1 144 16,9 2 0-16,4-3-144 0,2-5 144 0,1 4 0 15,-3 0 0-15,8 2 0 0,1 1 0 0,6 0 0 16,6 2 0-16,4 4 0 0,4 7 0 0,2-4 0 16,7-2 0-16,3-1 0 0,5-2-192 0,4 1 64 15,0-1 0-15,7 0 0 0,6 1 0 0,2 1 0 0,3 0 0 0,6-1 0 16,3-2-16-16,4 2 0 0,5 0 0 15,3-1 0-15,5-4 144 0,6-1-128 0,7-2 128 0,4-2-128 16,6-2 128-16,5 0 0 0,3-4 0 0,1 2 0 16,1-2 0-16,5 1 0 0,4 0 0 0,5 0 0 15,5 1 0-15,1-3 0 0,-2-2 0 0,7-2 0 16,4 2 0-16,0-2 0 0,0-1 0 0,4-2 0 16,0-1 0-16,6-2 0 0,5 4 0 0,-2-4 0 15,1-2 0-15,3 1 0 0,7-2 0 0,0 2 0 16,-2-2 0-16,3 1 0 0,1 0 0 0,1 1 0 15,0-2 0-15,2 1 0 0,0 0 0 0,4-2 0 16,2-2 0-16,-1 1 0 0,-1-2 0 0,7 0 0 16,2 1 0-16,-1-4 0 0,-5 0 0 0,4-2 128 15,3 0-128-15,-1-3 0 0,-3 0 0 0,3-1 128 0,1-2-128 16,2 0 0-16,-1-3 128 0,-4 1-128 0,-1-4 0 0,4 0 144 16,3 0-144-16,-3-2 0 0,-5-2 128 0,3 1-128 15,-1-2 0-15,1-2 0 0,-3-1 128 0,-5-1-128 16,-3 0 0-16,-6-2 0 0,-1 0 160 0,-2-4-160 15,1 2 128-15,-8-1-128 0,-3 0 224 0,0 1-32 16,-2-3-16-16,-8-1 0 0,-10-1 176 0,-3-5 32 16,0 0 16-16,-6-1 0 0,-10-2 112 0,-2-2 32 15,-12-3 0-15,-5-2 0 0,-7-1-32 0,-5 0 0 16,-5 0 0-16,-7 0 0 0,-3-7-96 0,-6 1-32 16,-6 0 0-16,-4 1 0 0,-7 5-144 0,-1 4-48 15,-8 3 0-15,-4 3 0 0,-3 0-192 0,-6 1-192 16,-7-2 48-16,-8 2 0 15,-4 3-1024-15,-8 1-208 0,-2 2-32 0,-4 2-10736 0,-3 2-2128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34:42.99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798 2385 26719 0,'0'0'1184'0,"-5"-8"240"0,5 8-1136 0,0 0-288 16,0 0 0-16,0 0 0 15,0 0-288-15,10 11-112 0,-1 1-32 0,0 1 0 0,-5 1 432 0,1 1 0 0,0 0 0 0,-1 3-128 16,1 3 128-16,2 2 0 0,-4-1 0 0,1 2-128 16,3 2 128-16,-5 1 0 0,-2-1 0 0,0 6 128 15,1 6 0-15,-1 1 0 0,-3 3 0 0,0 5 0 16,2 6 16-16,-1 1 16 0,0 0 0 0,0 0 0 15,0 0-32-15,1 2 0 0,0 3 0 0,-5-1 0 16,0 0-128-16,1-3 0 0,0-3 0 0,-1-1 0 16,-2-1 192-16,2-1-32 0,0 1-16 0,-2-1 0 15,-1 0 144-15,-2-2 32 0,0-1 0 0,0-2 0 16,0-1 0-16,-2 0 16 0,-1-1 0 0,1-3 0 16,1-1-16-16,1-1 0 0,-2 2 0 0,4-3 0 15,2-1 0-15,1-2 0 0,-3-1 0 0,2-3 0 0,3-3-96 16,1-4-32-16,-3-1 0 0,4-2 0 0,2-2-32 0,1 0-16 15,-1-4 0-15,3-3 0 0,-3-10 16 0,5 9 0 16,0 1 0-16,3-5 0 0,-8-5 16 0,9 4 0 16,1 0 0-16,2 0 0 0,-2 2 112 0,2-3 32 15,2-1 0-15,0-1 0 0,3-1-64 0,2-1 0 16,3-2 0-16,1 2 0 0,4 1-128 0,3 0-128 16,2-1 144-16,2-2-144 0,2-2 128 0,0-1-128 15,0 0 0-15,3 0 0 0,1 0 0 0,4-1 0 16,2-1 0-16,3 1 0 0,0 0 128 0,3-2-128 15,-2 2 0-15,1-2 144 0,-1 0-144 0,0 1 0 16,1 2 0-16,2 0 0 0,0-4 0 0,6 2 0 16,-3 0 0-16,-1 1 0 0,-2 1 0 0,1-1 0 0,1-1 0 15,2 1 0-15,2-1 0 0,2 1 0 16,0 1 128-16,1 0-128 0,-5 0 0 0,1-1 0 0,3 0 144 0,0 0-144 16,3-3 0-16,1 4 128 0,0 1-128 0,-3-2 0 15,-3 0 0-15,4-2 128 0,3-3-128 0,0 4 0 16,1 4 0-16,1-1 0 0,-5 0 0 0,2-1 128 15,0 1-128-15,3-2 0 0,1 2 0 0,1-1 0 16,-4 4 0-16,-1 0 0 0,-1 1 0 0,1-2 0 16,2 1 0-16,1 2 0 0,3 0 0 0,-3 0 0 15,-2 0 0-15,1-2 0 0,1 1 0 0,2 0 0 16,-3 1 0-16,1 1 128 0,-1 2-128 0,-1-3 0 16,2 0 0-16,0-2 0 0,1 2 0 0,1 2 128 15,0-2-128-15,0 1 0 0,-7-1 0 0,5 0 0 0,1 0 0 16,0 4 0-16,2 0 0 0,-5-1 128 0,-3 1-128 0,2-4 0 15,1-3 0-15,0 6 128 0,1 0-128 0,-2 2 0 16,-3 2 0-16,-2 0 0 0,1-1 0 0,-3-1 0 16,0-2 0-16,3 3 128 0,1 4-128 0,-4-2 0 15,-2 1 0-15,-2-3 0 0,-2 0 0 0,3-1 128 16,1 2-128-16,1-1 0 0,1-1 0 0,-1 3 0 16,-2-1 0-16,-2 2 128 0,1-2-128 0,-3-3 0 15,3 0 0-15,-1 0 128 0,1 4-128 0,-1-4 0 16,-2 0 0-16,-5 3 0 0,-3-1 0 0,-2-1 144 15,-1-1-144-15,1-1 0 0,-4 0 160 0,0-1-160 16,-2-1 128-16,-3 1-128 0,1 3 0 0,-4-2 128 16,0-1-128-16,-5-1 0 0,-1-2 160 0,-1-1-160 15,-2 0 192-15,-1 1-192 0,-3-2 224 0,0-1-64 16,-4-1-16-16,2-3 0 0,-1-2 48 0,-1-2 16 0,-2-2 0 0,-1-4 0 16,1-4 48-16,1-4 16 0,-3-5 0 0,2-2 0 15,-2-2-64-15,1 0-16 0,-1-2 0 0,1 1 0 16,1-1-16-16,-4-3-16 0,3-2 0 0,-2-3 0 15,3-3-160-15,-2-5 192 0,4 0-192 0,1 4 192 16,1-1-192-16,-1 1 192 0,-2-2-192 0,1-2 192 16,0 1-192-16,3-1 0 0,0-4-160 0,3-1 160 15,-1 1 0-15,1-1 0 0,-2 2 0 0,1-2 0 16,0 2 0-16,2 0 0 0,-2-2-128 0,2 2 128 16,2 0 0-16,1 2 0 0,0 3 0 0,1 2 0 15,-2-1-128-15,3 0 128 0,-2 0 0 0,0 5-144 16,-2 3 144-16,0 3 0 0,0 3 0 0,0 3-128 15,-3 3 128-15,2 1 0 0,-1 1 0 0,-1 4-128 0,-3-1 128 16,1 3 0-16,-2 1 0 0,0 3-128 0,-3 2 128 16,0-1 0-16,-1 2 0 0,-4 1 0 0,2-2 0 0,-2 2 0 15,0 0 0-15,-1 2-128 0,-2 2 128 0,2-1 0 16,-4 1 0-16,1-1 0 0,-1 0 0 0,-1 0 0 16,-3 3 0-16,2 4 0 0,2 4 0 0,0 0 0 15,-9-5 0-15,1 1 0 0,-1 0 0 0,-2-2 0 16,0-1 0-16,-1 4-128 0,-3 2 128 0,-1 1 0 15,-3 1 0-15,-2 1 0 0,-4-1 0 0,1 2 0 16,-4-2 0-16,-3 1-128 0,-2 2 128 0,-3 1 0 16,1 0 0-16,-2 1 0 0,-4-1 0 0,-2 0 0 15,-3-3 0-15,-3 7-128 0,-2 2 128 0,-4 0 0 16,0-1 0-16,-3-1 0 0,3 1 0 0,-3-1 0 0,-8-2 0 0,1-1 0 16,1 4 0-16,0 2 0 0,-4 3 0 0,-1-3 0 15,1-5 0-15,-4 1 0 0,-2 2 0 0,-2 0 0 16,0 2 0-16,2-1 0 0,-3 0 0 0,-2-2 0 15,-7 1 0-15,4-1 0 0,5 0 0 0,-5 0 0 16,-1-2 0-16,-1 2 0 0,-5 2 0 0,4-1 128 16,3-2-128-16,-2 1 0 0,-6-1 128 0,1 1-128 15,1 2 0-15,2-1 0 0,1-3 0 0,-2 2 128 16,-3-1-128-16,3 3 0 0,4-2 0 0,-2-1 0 16,-3 2 0-16,-1 1 0 0,0 0 0 0,4-1 0 15,0-2 0-15,1-2 128 0,-3 2-128 0,2 2 0 16,0 0 128-16,2 0-128 0,-1-1 128 0,-2 2-128 15,-2-1 176-15,5-1-48 0,5 1 0 0,-1 0 0 0,-4-2 64 0,2 3 0 16,-2 2 0-16,2 1 0 0,3 0-192 16,-2-2 0-16,-1-1 0 0,1 1 0 0,1 0 0 0,2 1 0 15,5-3 0-15,-2-2 0 0,1 1 0 0,-2-3 0 16,3 3 0-16,5-2 0 0,3 1 0 0,-2-1 0 16,4-3 0-16,-3 0 128 0,-2-1-128 0,4 0 128 15,0 1-128-15,5-1 128 0,3-1-128 0,1 0 128 16,1 0-128-16,-2 2 128 0,-3 0 0 0,3 2-128 15,2 1 192-15,5-3-64 0,3-1 0 0,0-1-128 16,1-1 192-16,2 3-64 0,-2 0-128 0,0 0 160 16,-2-1-160-16,3 0 160 0,4 2-160 0,-3 0 160 15,5-2-160-15,1 0 160 0,3 1-160 0,1 1 128 16,1 4-128-16,-1-5 128 0,0 1-128 0,1-1 0 0,0-1 0 16,2 2 0-16,2 0 0 0,2 1 0 0,-3-2 128 0,2 1-128 15,4-2 0-15,1 2 0 0,0 2 0 0,2 0 0 16,0-1 0-16,0 0 0 0,2-3-160 0,2 1 160 31,3 4-1200-31,0-2-144 0,2-4-16 0,1 2-11504 0,-2 3-2288 0</inkml:trace>
  <inkml:trace contextRef="#ctx0" brushRef="#br0" timeOffset="10299.02">6740 6252 12095 0,'0'0'528'0,"0"0"112"0,0 0-512 0,0 0-128 0,0 0 0 15,0 0 0-15,0 0 0 0,0 0 128 0,0 0-128 0,0 0 128 16,0 0-128-16,0 0 0 0,0 0 0 0,0 0 128 16,9 0-128-16,-9 0 0 0,11 0 0 0,-3 3 128 15,-8-3 112-15,11 1 16 0,1-2 0 0,0 1 0 16,4 2 256-16,2 0 64 0,0-2 16 0,0 0 0 15,4-3 48-15,0 2 0 0,1 1 0 0,4 0 0 16,1-1 0-16,3-1 0 0,1 1 0 0,3 1 0 16,5-1-128-16,1 0-32 0,4 0 0 0,0 0 0 15,0 0-16-15,0 1 0 0,0 0 0 0,3 0 0 16,3 0-32-16,1 0-16 0,-3 0 0 0,6 2 0 16,4 2-96-16,-1-1 0 0,0-6-16 0,-1 3 0 15,2 5-64-15,2-2-16 0,5-2 0 0,1 0 0 0,-1 2-48 16,-1-1-16-16,0 0 0 0,1-1 0 0,-2-1 48 0,1 0 16 15,0-2 0-15,-3 1 0 0,-1 1 128 0,-2 2 32 16,-1-1 0-16,0 0 0 0,2-1-80 0,2 1-16 16,-2 1 0-16,0-2 0 0,-4 0-80 0,-1 0-16 15,-2 0 0-15,0 3 0 0,0-1 0 0,-2-1-16 16,1-2 0-16,-3 1 0 0,1 1 80 0,-6 0 0 16,-2 0 16-16,-2-1 0 0,-1 0 0 0,0 0 0 15,1 0 0-15,-2 2 0 0,0 4-16 0,-1-3-16 16,-4-1 0-16,0 1 0 0,0-1-112 0,-3 0-128 15,-3 1 176-15,1-2-176 0,-5 0 160 0,2 2-160 16,-5-1 128-16,0 2-128 0,0 2 128 0,-4-1-128 16,-4-1 0-16,0-1 128 0,-1 0-128 0,0 2-192 0,-3-1 32 15,-8-4 16 1,0 0-1184-16,0 0-224 0,0 0-48 0,-5 11-7872 0,-4 2-1552 0</inkml:trace>
  <inkml:trace contextRef="#ctx0" brushRef="#br0" timeOffset="11404.66">7086 8344 8287 0,'-5'-9'368'0,"5"9"80"0,0 0-448 0,0 0 0 15,0 0 0-15,0 0 0 0,0 0 1088 0,0 0 144 16,0 0 32-16,0 0 0 0,-1-8-688 0,1 8-128 16,0 0-16-16,8-4-16 0,-8 4 96 0,13-4 32 0,-1 2 0 0,2-1 0 15,2-3 144-15,0 2 16 0,2 0 16 0,-1 0 0 16,4 2-176-16,5 0-32 0,-1 0-16 0,4-1 0 15,2 2-48-15,2-1 0 0,2 2 0 0,-1-1 0 16,2-4-32-16,5-1-16 0,3-2 0 0,0 2 0 16,2 0-80-16,4 1 0 0,1-1-16 0,2 4 0 15,-1 2 0-15,-3-3 0 0,-2-1 0 0,4 0 0 16,4 0-48-16,0-2-16 0,-1 3 0 0,-1 1 0 16,-1-1-32-16,-2 1 0 0,1-2 0 0,-3 2 0 15,1-1-208-15,1 2 144 0,-3 0-144 0,-1-1 128 16,2-2 48-16,-3 1 0 0,-3 3 0 0,-3 0 0 15,-1-2 48-15,-2 0 16 0,-1 0 0 0,1 0 0 0,2-1 0 0,-5 3 0 16,-5-2 0-16,2 2 0 0,0 0-48 16,-4-1-16-16,0-3 0 0,-4 0 0 0,0 6 48 0,-4-2 16 15,-1 0 0-15,-2 0 0 0,-2-2-16 0,1 2 0 16,-6 4 0-16,1-4 0 0,-9 0-32 0,9-5 0 16,-2-1 0-16,-7 6 0 0,0 0-16 0,0 0-16 15,0 0 0-15,0 0 0 0,0 0-160 0,0 0 192 16,0 0-192-16,0 0 192 0,0 0-192 0,0 0 0 15,0 0 0-15,0 0 0 0,0 0-272 0,-10 0-96 16,2 1-16-16,-1 2 0 16,9-3-1216-16,-9 2-240 0,-3 2-48 0,0 2-10720 0</inkml:trace>
  <inkml:trace contextRef="#ctx0" brushRef="#br0" timeOffset="14608.92">11328 6329 9215 0,'-4'-2'816'0,"-2"0"-656"0,1 1-160 0,1 0 0 15,-2 1 2384-15,6 0 448 0,-4-1 96 0,4 1 16 16,0 0-1792-16,0 0-336 0,0 0-80 0,0 0-16 16,0 0-96-16,0 0-32 0,0 0 0 0,0 0 0 15,0 0-16-15,13-4 0 0,1 0 0 0,3 2 0 16,0 0-80-16,4-3-32 0,2-2 0 0,1 2 0 15,3 3-16-15,1-1-16 0,0-4 0 0,3 4 0 16,1 2-64-16,1 0-16 0,4-4 0 0,3 3 0 16,-1 1 48-16,4 0 16 0,2-1 0 0,0 2 0 15,-2 3-48-15,2-2-16 0,0-3 0 0,2 2 0 16,1 3-80-16,2 1-16 0,1-2 0 0,4 0 0 0,4-2-48 16,-7 1-16-16,1 0 0 0,1 1 0 0,1 0-32 0,2 1-16 15,3 0 0-15,1-2 0 0,0 1-144 0,0 0 160 16,-1-2-160-16,0 3 160 0,3 1-160 0,0-1 128 15,-2-6-128-15,2 3 128 0,-1 3-128 0,-1-3 0 16,-1-2 144-16,-1 2-144 0,4 2 0 0,3-1 128 16,-1 0-128-16,-3 2 0 0,-2-1 0 0,0 0 144 15,0 0-144-15,-3 0 0 0,1 2 160 0,0 0-160 16,2 2 128-16,-4-1-128 0,-2 1 192 0,0 2-32 16,1 0-16-16,-3-1 0 0,-1-7-144 0,0 2 0 15,0 0 0-15,-1 3 0 0,-3 1 0 0,-2 2 0 16,-3-4 0-16,0 0 128 0,-6-2-128 0,4 1 128 15,-4 3-128-15,-1-3 128 0,-2-2-128 0,0-1 160 16,1 2-160-16,-4 0 160 0,-2 2 32 0,-3-1 16 0,-1 0 0 16,-4-2 0-16,-4 3-208 0,0-3 0 0,-3-1 0 0,-2 1 0 15,-2 1 0-15,-9-2 0 0,10-1 176 0,-10 1-176 16,0 0 208-16,0 0-64 0,0 0-16 0,0 0 0 16,0 0 32-16,-10-7 0 0,0 3 0 0,-1 2 0 15,-5 1-160-15,-3 0 0 0,-4-6 0 0,-4 6 128 16,-4 1-128-16,-2-1 0 0,-4-1 0 0,-6 2 0 15,-2 3 0-15,-1-2 0 0,-3-4 0 0,-3 0 0 16,-7 2 0-16,0 1 0 0,-5-4 0 0,-4 4 0 16,-5 3 0-16,-3-3 0 0,0-4 0 0,-4 3 0 15,-7 3 0-15,-1-1 0 0,0 0 0 0,-9-1 0 16,-3-2 0-16,0 3 0 0,0 5 0 0,-2-4 0 0,-5-3 0 16,2 2 0-16,-2 1 0 0,-2-2 0 0,0 0 0 0,1 0 0 15,2 4 0-15,2-1 0 0,2-5 128 0,2 4-128 16,-3 1 0-16,8 1 128 0,5 1-128 0,3-3 128 15,2-2-128-15,5 1 128 0,3 1-128 0,8-1 160 16,9 0-160-16,4-1 160 0,4-1-160 0,5-1 0 16,3-2 0-16,10 0 128 0,7 3-128 0,8-1 128 15,2 0-128-15,6 0 128 0,11 2-128 0,0 0 128 16,0 0-128-16,7-5 128 0,4 1-128 0,6-1 0 16,6 0 0-16,8 1-176 0,5 1 176 0,5-1-192 15,2-3 192-15,8 2-192 0,6-1 192 0,9 0 0 16,4 0-144-16,5 0 144 0,3-1 0 0,7 0 0 15,2 3-144-15,6-1 144 0,6 0 0 0,2 0 144 0,3-4-16 16,4 3 0-16,2 3-128 0,3 0 0 0,1-3 0 16,0 3 0-16,2 2 0 0,-4 1 0 0,1-2 0 15,1-1 0-15,3 1 0 0,-2 1 0 0,-2 1 144 0,-1 1-144 16,-5-1 0-16,-1 2 0 0,-4 3 0 0,-1-2 128 16,-2-1-128-16,-6-1 0 0,-8-1 128 0,-3 2-128 15,-1-1 0-15,-4 2 144 0,-4 1-144 0,-6 1 0 16,-7-5 144-16,-7 2-144 0,-5 3 0 0,-3-2 144 15,-9-7-144-15,-3 2 0 0,-4 1 144 0,-6 1-144 16,-4 1 128-16,-10-1-128 0,-9 0 160 0,0 0-160 16,0 0 160-16,0 0-160 0,-7-3 160 0,-9-2-160 15,-5-1 160-15,-6 1-160 0,-4 1 160 0,-7 2-160 16,-3-1 0-16,-12-1 128 0,-7-2-128 0,-6 1 0 16,-6 2 0-16,-2 0 0 0,-4-2 0 0,-10 3 0 0,-5 2 0 15,-6-2 0-15,-3-1 128 0,-4 3-128 0,-5 2 0 0,-4 1 0 16,-1-3 0-16,-5 1 0 0,-5 0 0 0,3-1 0 15,3 0 128-15,-2 0-128 0,-3 0 0 0,3 2 0 16,3 3 0-16,-1-2 0 0,0-2 0 0,8 1 0 16,5 2 0-16,4-2 0 0,-1 0 0 0,5 1 0 15,9 3 0-15,6-3 0 0,3-1 0 0,8 0 0 16,4-1 0-16,9 1 0 0,8 0 0 0,11 0 0 16,8-2 0-16,7 1 0 0,8 2 0 0,5-3 0 15,13 0 0-15,0 0 0 0,0 0-224 0,13 2 64 16,8-2 16-16,9 0 0 0,10 0 16 0,10-4 0 15,13-1 0-15,7-1 0 0,5 2 128 0,11-1 0 16,11-2-144-16,6 1 144 0,5-1 0 0,11 1 0 16,9 2-144-16,2-2 144 0,3 1 0 0,5 0 0 0,3 1 0 15,1 1 144-15,2-2 0 0,2 2 0 0,-2 2 0 16,2-1 0-16,1 0-16 0,-3 2 0 0,-3-2 0 0,-4 5 0 16,-3 0 0-16,-1-2 0 0,-1 2 0 0,-10 3 0 15,-8 4-128-15,-4-4 0 0,-5 0 0 0,-5-1 0 31,-9 1-960-31,-9 2-128 0,-6 1-32 0,-10 2-11120 0,-8 2-2224 0</inkml:trace>
  <inkml:trace contextRef="#ctx0" brushRef="#br0" timeOffset="16475.75">10402 8297 24879 0,'-26'-4'1088'0,"9"2"256"0,1 1-1088 0,2 1-256 16,5 2 0-16,0 1 0 0,2 0 832 0,-1 2 128 15,3-1 0-15,5-4 16 0,0 0-688 0,4 8-144 16,4 1-16-16,2-4-128 0,4 0 256 0,4-1-48 16,3-2-16-16,2 0 0 0,7 1 384 0,5-2 64 15,4-1 0-15,4 0 16 0,4 0-160 0,1 0-48 16,6-2 0-16,4-2 0 0,6 1 96 0,5 1 16 16,1 1 0-16,1 0 0 0,1-5 64 0,5 2 16 15,6-1 0-15,2 2 0 0,0 0-160 0,4-2-32 16,2 0 0-16,6 0 0 0,0 1-208 0,2-2-48 15,-4 0-16-15,6 1 0 0,4 3-176 0,-3 0 192 16,-4-2-192-16,6-1 192 0,1 1-64 0,-1 2-128 16,-4 1 192-16,0-1-64 0,-1 0 16 0,-1 1 0 15,-4 2 0-15,-1 1 0 0,-5-2-144 0,0 3 128 0,0-1-128 16,-4 0 128-16,-4 0-128 0,-7 0 0 0,-3-2 144 0,-4 0-144 16,1 0 128-16,-6 2-128 0,-6 1 160 0,-5 0-160 15,-5-1 128-15,-6-1-128 0,-2-1 0 0,-6 2 144 16,-5-1-144-16,-3 0 160 0,-2-1-160 0,-6 1 160 15,-4-1-160-15,-3 1 160 0,-8-1-160 0,0 0 160 16,0 0-160-16,0 0 160 0,-12-1-160 0,-5 2 160 16,-5 1-160-16,-1 0 160 0,-6-2-160 0,-3 0 160 15,-7 1-160-15,-5-1 0 0,-6 0 0 0,-8 3 0 16,-4 0 0-16,-5 0 0 0,-3 1 0 0,-9-2 0 16,-8-1 0-16,-3 2 0 0,-2 3 0 0,-4-3 0 15,-5-3 0-15,-5 2 0 0,-4 1 0 0,-4 1 0 16,-6-2 0-16,-2 0 0 0,0 0 0 0,-7 1 0 0,-3-1 0 15,-2 1 0-15,2 0 0 0,-2 2 0 0,-6-2 0 0,3 0 0 16,4 0 0-16,4 0 0 0,2 0 0 0,4-1 0 16,2-1 0-16,5 2 0 0,6 0 0 0,9-1 0 15,8 0 0-15,4 1 0 0,8-3 0 0,10 2 0 16,7 0 0-16,12 0 0 0,7-1 0 0,12 0 0 16,6 0 0-16,9-1 0 0,4 0 0 0,14 0 0 15,0 0 0-15,0 0 0 0,14 2-192 0,6-2 48 16,8-2 0-16,10 1 0 0,8 0 144 0,10 0-128 15,9-1 128-15,7-2-128 0,5-1 128 0,8 1 0 16,13-3 0-16,3 3 0 0,6-2 0 0,6-1 0 16,6-2 0-16,3 1-128 0,3 1 128 0,6 0 0 15,5-3 0-15,1 2 0 0,0 0 0 0,0 3 0 0,1 2 128 16,0-2-128-16,1-1 0 0,-4 1 144 0,-4 4-144 16,0 0 0-16,0 1 128 0,-4-1-128 0,-6 0 0 0,-3 2 0 15,1 2 144-15,-6-1-144 0,-5-2 0 0,-5 2 144 16,-7 1-144-16,-4-1 128 0,-5 1-128 0,-6 2 128 15,-4-5-128-15,-4 2 0 0,-10 0 144 0,-2 3-144 16,-9-2 128-16,-6 0-128 0,-10 0 128 0,-6 1-128 16,-7-1 144-16,-7-1-144 0,-4-2 192 0,-12 0-192 15,0 0 160-15,0 0-160 0,0 0 128 0,-15-3-128 16,-6-3 128-16,-5 2-128 0,-12 0 128 0,-7-2-128 16,-8 0 128-16,-6 2-128 0,-6 2 0 0,-6 0 128 15,-6-5-128-15,-8 3 0 0,-6-1 0 0,-4 3 0 16,-6 1 0-16,-7 0 0 0,-7 0 0 0,-3-1 0 0,-2-2 0 0,-4 3 0 15,-6 4 0-15,-4-3 0 0,-4-3 0 16,0 1 0-16,2 2 0 0,-5 1 0 0,-7 1 0 0,3-2 0 16,-4-2 0-16,6 3 0 0,2 5 0 0,3-2 0 15,-2-2 0-15,6 1 0 0,5 1 0 0,2 0 0 16,-1 2 0-16,11-3 0 0,9-2 0 0,3 2 0 16,9-1 0-16,9 1 0 0,10 1 0 0,11 0 0 15,10-4 0-15,8 1 0 0,6 1-192 0,9 0 192 16,9-1-160-16,7 0 160 0,7 1-192 0,10-2 48 15,7 4 16-15,8-1 0 0,10-3-128 0,7 1-32 16,8 2 0-16,10-2 0 0,11-2 160 0,14-1 128 16,9 1-192-16,9-1 192 0,10 2-128 0,7-2 128 15,12-2 0-15,4 1 0 0,6 0 0 0,6 1 0 16,3 2 0-16,7 0 0 0,6-1 0 0,4 0 0 16,3 0 0-16,-3 1 0 0,0 0 0 0,2 2 128 0,5 1-128 15,0 0 192-15,-3 0-16 0,-4-3-16 0,-4 0 0 0,-3 3 0 16,-2 2-160-16,-7 0 160 0,-6-3-160 0,-7 3 160 15,-8 0 16-15,-6-1 0 0,-5 0 0 0,-9 0 0 16,-8-1-176-16,-12-1 128 0,-9-2-128 0,-7 2 128 16,-8 0-128-16,-8-2 192 0,-5 0-192 0,-11 0 192 15,-5 0-192-15,-12-1 192 0,-6-2-192 0,-10 3 192 16,-6-4-64-16,-9-4 0 0,-6 0 0 0,-13 0 0 16,-9 0-128-16,-9 0 128 0,-6 0-128 0,-15-3 128 15,-12-3-128-15,-9 5 0 0,-8 1 0 0,-7-1 0 16,-8-1 128-16,-7 2-128 0,-7 2 0 0,-10-1 128 15,-9 1-128-15,-2-2 0 0,-1 2 0 0,-2 1 128 16,0 1-128-16,-3 0 0 0,-4 1 0 0,4 0 128 0,1 0-128 0,7 2 0 16,3 0 0-16,3 3 0 0,2 2 0 0,10-3 0 15,9-2 128-15,8 1-128 0,5 1 0 0,13 1 0 16,10 0 0-16,9 0 0 0,6-4 0 0,11 2 0 16,8 0 0-16,11 2 0 0,7 0 0 0,12-2 0 15,9-2-128-15,14 2 128 0,0 0-208 0,13 3 16 16,10-2 16-16,14-1 0 0,12-1 48 0,11 0 0 15,11-1 0-15,14 0 0 0,18-4 128 0,11 0-160 16,10 2 160-16,16-1-160 0,13 1 160 0,12-2 128 16,11 0-128-16,9 3 176 0,5 3-176 0,6 1 0 15,4 1-192-15,2-1 192 0,4-4 0 0,4 3 0 16,0 3 0-16,2 1 0 0,-2 0 0 0,-5 0 0 0,-4 2 0 16,-8 1 0-16,1 3 0 0,-9 0 0 15,-7-1 128-15,-10 1-128 16,-10 1-880-16,-9 1-256 0,-10 2-48 0,-9 2-17664 0</inkml:trace>
  <inkml:trace contextRef="#ctx0" brushRef="#br1" timeOffset="23638.68">8314 11551 2751 0,'-12'-1'256'0,"4"1"-256"16,0 0 0-16,0 0 0 0,-3-2 1456 0,1 1 240 16,0 0 48-16,-3 0 16 0,0 1-1136 0,0 2-240 15,-1 1-32-15,1-3-16 0,1 0 48 0,0 1 0 16,2 1 0-16,0 0 0 0,-3-2 160 0,2 0 32 16,1 0 16-16,0 0 0 0,0-3 192 0,1 1 48 15,-4-1 0-15,4 1 0 0,9 2-64 0,-6-1-16 16,-3-1 0-16,9 2 0 0,0 0-128 0,0 0-32 15,0 0 0-15,0 0 0 0,0 0-96 0,0 0-32 16,0 0 0-16,0 0 0 0,0 0-80 0,0 0 0 16,0 0-16-16,8-6 0 0,-1 1-16 0,6 2 0 15,0 0 0-15,1 1 0 0,1-1 80 0,2 2 16 0,3-1 0 0,2 0 0 16,2 0-64-16,2 0 0 0,4-1 0 0,-2 1 0 16,0 0-96-16,2 0-32 0,0 1 0 0,-1 0 0 15,2 1-32-15,1-2-16 0,0-1 0 0,0 1 0 16,-4 1-32-16,2 0-16 0,-1-1 0 0,0-1 0 15,3 2 80-15,-1 1 16 0,0 1 0 0,-1-1 0 16,-4-2-80-16,0 1-16 0,0 0 0 0,-1 1 0 16,0 0-160-16,2 0 160 0,-1 0-160 0,0 2 160 15,1 0-32-15,1-2-128 0,3 3 192 0,-1-1-64 16,-1-1-128-16,0 1 0 0,0 0 144 0,-2 0-144 16,0 0 176-16,-2-1-48 0,0 0 0 0,2-1 0 15,-3 0 48-15,1 0 0 0,3 0 0 0,-3 0 0 0,1 0-16 16,1 2 0-16,1-2 0 0,-2 1 0 0,-1 0-160 0,1 0 160 15,-2 0-160-15,1 0 160 0,-1-1-160 0,0 0 128 16,-1 2-128-16,0-2 128 0,1 0-128 0,-1 0 192 16,1-2-192-16,-1 2 192 0,-1 0-64 0,1 3 0 15,1-1 0-15,-1-2 0 0,-1-1-128 0,3 1 160 16,-1 2-160-16,3-1 160 0,0-1-160 0,0 0 160 16,-4 0-160-16,1 0 160 0,1 0-16 0,-1 0 0 15,-3 0 0-15,3 0 0 0,-2-1 48 0,2 1 0 16,-1 0 0-16,1-1 0 0,0 0-48 0,1 0 0 15,2 1 0-15,-2-1 0 0,-2-2-16 0,1 2-128 16,0 0 192-16,3 1-64 0,-2 1-128 0,0-2 192 16,-1-1-192-16,1 0 192 0,0 2-192 0,-3 0 192 15,2 0-192-15,0-1 192 0,0-2-64 0,0 2 0 0,2 2 0 16,1-1 0-16,-1-2-128 0,0-1 192 0,1 0-192 0,-1 2 192 16,0 2-192-16,2-1 0 0,-1-1 144 0,2 1-144 15,-3 2 128-15,1-1-128 0,-2 0 128 0,-2-1-128 16,1 0 0-16,-1 0 144 0,2-1-144 0,-1 0 0 15,1 0 128-15,3 0-128 0,-1-2 0 0,1 3 0 16,-2-1 0-16,2 0 160 0,0 0-160 0,-1 1 128 16,2 1-128-16,0 0 0 0,-1-1 144 0,0 0-144 15,-4 0 0-15,1 0 128 0,0 0-128 0,1 0 0 16,0-2 128-16,3 1-128 0,-3 1 160 0,3-1-160 16,0 1 128-16,0-1-128 0,2 0 0 0,0 0 144 15,-1 3-144-15,-2 0 0 0,2-3 0 0,-4 2 128 16,1-1-128-16,0 1 0 0,1 0 144 0,-2-1-144 0,1-2 0 15,0 1 128-15,3 0-128 0,-1 1 0 0,2-1 0 0,0 1 128 16,0-1-128-16,1 1 0 0,0 1 0 0,-3 0 128 16,1 0-128-16,-5 1 0 0,0-1 0 0,-1 0 128 15,0 0-128-15,-1-1 0 0,1-1 0 0,3 1 144 16,-3-1-144-16,2 1 0 0,2-1 128 0,0 1-128 16,-1-1 0-16,0 0 0 0,2 2 0 0,-1-1 0 15,1 1 128-15,-3-1-128 0,1 1 0 0,-1 1 0 16,-2 2 128-16,4-4-128 0,-2-1 0 0,3 1 0 15,-3 0 0-15,4 0 0 0,3 0 0 0,0 0 0 16,-5 0 0-16,1 0 0 0,1 0 128 0,0 1-128 16,-1 1 0-16,0-1 0 0,0-1 0 0,-4 1 0 15,0 0 128-15,2-1-128 0,-1-1 0 0,1 1 0 16,2 0 0-16,1 2 0 0,-2-2 0 0,2 0 0 16,1-1 0-16,0 1 0 0,-1 1 0 0,0 3 0 0,-2-3 0 0,0 0 0 15,0-1 0-15,-1 3 0 0,1-2 0 0,-3 0 0 16,3-1 128-16,-1 1-128 0,2 0 0 0,-2 1 0 15,3-2 0-15,-2 1 0 0,-1-1 128 0,1 2-128 16,1 0 0-16,-1-1 0 0,0-1 128 0,1 0-128 16,-2 2 0-16,1 1 0 0,-3-2 0 0,1 0 0 15,2-1 128-15,2 0-128 0,-2-1 0 0,3 1 0 16,-2-1 128-16,-1 1-128 0,1 0 0 0,1 0 0 16,-1 1 0-16,1 0 128 0,0-1-128 0,-4-1 0 15,0 1 0-15,1 0 0 0,-2 2 0 0,0-2 0 16,1-1 128-16,-2 0-128 0,2 0 0 0,2-1 0 15,0 1 128-15,-2-1-128 0,-1 2 0 0,4-2 0 16,1 2 128-16,0-1-128 0,-2-1 0 0,0 1 0 16,1-1 128-16,-2 2-128 0,1 2 0 0,-4-2 0 0,1-2 128 0,3 1-128 15,-3 0 0-15,3-1 0 0,0-1 128 0,1 2-128 16,1-3 0-16,0 2 0 0,2 1 0 0,0 0 0 16,-1 0 0-16,-1 1 0 0,-1 0 128 0,-1 0-128 15,0 0 0-15,0 0 0 0,-2-1 0 0,3 0 0 16,2 0 0-16,-3-2 0 0,1 1 0 0,0 0 0 15,-1 0 0-15,3 1 0 0,2 0 128 0,1 1-128 16,-1-2 0-16,0 2 0 0,-4 2 0 0,-1-2 0 16,1 0 0-16,-1-2 0 0,1 0 128 0,2-1-128 15,1 3 0-15,0-1 0 0,0-1 0 0,1-1 0 16,1 0 0-16,1 3 0 0,-2 1 128 0,-1 0-128 0,-3-3 0 16,1 2 0-16,-3 0 0 0,1 0 0 15,0 0 0-15,0-1 0 0,2-2 128 0,2 1-128 0,1 2 0 16,-1 0 0-16,-1 0 0 0,2-2 0 0,1 1 0 0,-1 2 0 15,0 1 0-15,-3 0 0 0,-1-4 0 0,0 2 0 16,-2 2 0-16,3-2 0 0,2 0 0 0,1-2 0 16,0 0 0-16,2 0 0 0,-2 2 0 0,2 0 0 15,1 1 0-15,1 0 0 0,-3-1 0 0,-2 2 0 16,-3-2 128-16,0 0-128 0,0-2 0 0,-3 0 0 16,3 1 0-16,0 0 0 0,2 1 0 0,1-1 0 15,0-1 0-15,1 0 0 0,0 4 0 0,2-1 0 16,-1-1 0-16,0 1 0 0,-2 0 0 0,-1 0 0 15,-1-1 0-15,-2 0 0 0,0-1 0 0,2 0 0 16,-4 2 0-16,4-1 0 0,2-1 0 0,1 1 0 0,0 0 0 16,0 1 0-16,-2 0 0 0,0 1 0 0,-1-1 128 15,-4-1-128-15,1-1 0 0,-2 1 0 0,-1 0 0 0,2 0 0 16,-1-2 0-16,0 0 0 0,4 1 0 0,0 0 0 16,1 1 0-16,0 0 0 0,0-1 0 0,-2 2 0 15,0 1 0-15,0-1 0 0,1-1 0 0,-2 1 0 16,1 1 0-16,-5-1 0 0,2-1 0 0,-4 0 0 15,2-1 0-15,-3 0 0 0,1 1 0 0,2 1 0 16,-2-1 0-16,1 0 0 0,1-1 0 0,-1 1 0 16,0 0 0-16,-1 0 0 0,-2-1 0 0,2 1 0 15,-2-1 0-15,2 1 0 0,-1 1 0 0,-3-1 0 16,-1-1 0-16,1 1 0 0,-2 2 0 0,-2-1 0 16,1-1 0-16,-3 0 0 0,2-1 128 0,-2 0-128 15,-2 0 0-15,0 0 0 0,0-3 0 0,-2-1 0 0,-7 5 0 16,10-1 0-16,-10 1 0 0,6-2 0 0,-6 2 0 0,0 0 0 15,0 0 0-15,0 0 0 0,0 0 0 0,0 0 0 16,0 0 0-16,0 0 0 0,0 0 0 0,0 0 0 16,0 0 0-16,0 0 0 0,-5-3 0 0,-5 1-144 15,2 4 144-15,-3-1 0 0,-1-4 0 0,-2 2-128 16,-2 1 128-16,-1-1 0 0,-4 0 0 0,-1-1-128 16,-4-1 128-16,-3 0 0 0,-2 3 0 0,-2-2 0 15,-2 0 0-15,0-1 0 0,-1 1 0 0,1-1 0 16,-1 3 0-16,-2 0 0 0,0-1 0 0,-5-1-128 15,-1-1 128-15,-2 1 0 0,-5 0 0 0,1 1 0 16,-1 0 0-16,3 0 0 0,-1 1 0 0,-1-1 0 16,-1-2 0-16,-2-1 0 0,-6 3 0 0,1 1-128 0,-3 1 128 15,3 1 0-15,2-2 0 0,-3-2-128 0,-3 1 128 0,-2 1 0 16,-4 1 0-16,3 2 0 0,1-1 0 0,1 0 0 16,2 1 0-16,-4-3 0 0,-3-2 0 0,-1 2 0 15,2 2 0-15,0 1 0 0,4-1 0 0,0-1 0 16,-2-2 0-16,0 0 0 0,-4 2 0 0,3 1 0 15,2 1 0-15,2-2 0 0,1 2 0 0,-2-3 0 16,-2 0 0-16,-2 2 0 0,0 0 0 0,4 1 0 16,3 1 0-16,-1-2 0 0,-2-2 0 0,0 0 0 15,-2 0 0-15,-2 0 0 0,1 5 0 0,2-3 0 16,1-3 0-16,-2 1-128 0,-3 0 128 0,0 3 0 16,1 1 0-16,1-2 0 0,4-2 0 0,-1 2 0 15,0-2 0-15,-1 0-128 0,0 0 128 0,0 3 0 16,0-1 0-16,3 1 0 0,0 0 0 0,0 0 0 0,-3-3 0 15,-2 3 0-15,2 1 0 0,2 1 0 0,2-2 0 0,1 0 0 16,-1-1 0-16,-1 1 0 0,0-2 0 0,-2 1-128 16,1 1 128-16,0 1 0 0,2-1 0 0,-1 0 0 15,-1-1 0-15,-1 1 0 0,-1-3 0 0,-2 2-128 16,2 1 128-16,4-1 0 0,2 0 0 0,-3 1 0 16,-6-1 0-16,3 0 0 0,2-1 0 0,1 4 0 15,0-2 0-15,3-1 0 0,-3-1 0 0,1 1 0 16,-2 1 0-16,1-1 0 0,1 0 0 0,4 0 0 15,3 0 0-15,2-1 0 0,-3 1 0 0,-1-2 0 16,-5 0 0-16,2 1 0 0,2 1 0 0,3-1 0 16,1-1 0-16,1 0 0 0,0-1 0 0,1 0 0 0,-3 1 0 15,-1-1 0-15,0-2 0 0,0 2 0 0,5 0 0 0,1 0 0 16,2 0 0-16,1 1 0 0,-1-3 0 0,0 1 0 16,-2 0 0-16,1 1 0 0,1 0 0 0,1 1 0 15,-2 0 0-15,2 0 0 0,2 0 0 0,1 0 0 16,-2-1 0-16,-2 0 0 0,1 1 0 0,-3 1 0 15,0-1 0-15,0 0 0 0,1 0 0 0,1 1 0 16,2 1 0-16,1-2 0 0,-2-1 0 0,-1 1 0 16,-3-1 0-16,1 1 0 0,-1 0 0 0,4 0 0 15,0-1 0-15,3 1 0 0,0 1 0 0,1-1 0 16,-1 0 0-16,-3-1 0 0,0 0 0 0,0 1 0 16,-1 0 0-16,4 0 0 0,-1-1 0 0,2 1 0 15,1 0 0-15,3-1 0 0,0 1 0 0,-2-1 0 16,-2 0 0-16,0 0 0 0,-2-1 0 0,1 1 0 0,2-1 0 0,0 2 0 15,1 2 0-15,2-1 0 0,0 1 0 0,2-2 0 16,1-2 0-16,-1 1 0 0,1-1 0 0,-3 2 0 16,1-1 0-16,1 1 0 0,1 0 0 0,0 0 0 15,1 1 0-15,0-1 0 0,2 2 0 0,2-1 0 16,2-1 0-16,-1 2 0 0,2 0 0 0,-2-1 0 16,1-1 0-16,-1 1 0 0,-1 1 0 0,-1 0 0 15,3 1 0-15,-1-1 0 0,2 1 0 0,-3-1 0 16,2 2 0-16,0-1 0 0,3 1 0 0,-4 0 0 15,3-3 0-15,2 2 0 0,0 0 0 0,1 1 0 16,-1-2 0-16,1 1 0 0,1 0 0 0,-2 1-128 16,2-1 128-16,0-2 0 0,-1 0 0 0,2 2 0 15,2 1 0-15,1-2 0 0,1 0 0 0,5 0 128 0,-2-2-128 16,4 0 0-16,0 1 0 0,-1 1 0 0,0-4 0 0,2 2 0 16,8 0 0-16,-6 0 0 0,6 0 0 0,-8-1 0 15,0 1 0-15,8 0 0 0,0 0 0 0,0 0 0 16,0 0 0-16,0 0 0 0,0 0 0 0,0 0 0 15,0 0-160-15,0 0 160 16,0 0-2112-16,12 3-320 0,0-3-64 0</inkml:trace>
  <inkml:trace contextRef="#ctx0" brushRef="#br1" timeOffset="26872.93">19952 11112 12671 0,'0'0'560'0,"0"0"112"0,-2-10-544 0,2 2-128 15,-1 0 0-15,1 8 0 0,-1-9 896 0,1 9 128 16,-2-10 48-16,2 10 0 0,-2-10-112 0,2 10 0 16,0 0-16-16,-2-8 0 0,-2 0-112 0,4 8-32 15,0 0 0-15,0 0 0 0,0 0-416 0,0 0-96 16,0 0-16-16,0 0 0 0,0 0-128 0,-5 9-16 16,5-9-128-16,-6 12 192 0,1 4 16 0,0 1 0 15,2-1 0-15,1 2 0 0,1 1-80 0,-3-1-128 16,0 2 176-16,2 2-176 0,1 0 176 0,2-2-176 15,1-5 160-15,1 1-160 0,3 0 208 0,-2-3-48 16,3-2-16-16,2 1 0 0,1 1 336 0,0-2 64 16,1-4 16-16,4 0 0 0,1-4 64 0,2-1 16 15,2-2 0-15,0-2 0 0,1-1-144 0,3-3-32 0,-4-1 0 16,2-2 0-16,-1-1-144 0,-1-3-48 0,0-3 0 0,0 0 0 16,-3-1-80-16,-1 1 0 0,0-3-16 0,0-1 0 15,-2-1-48-15,1 3 0 0,0 0 0 0,-3 1 0 16,0-1-128-16,-1 0 0 0,0 2 144 0,-2 3-144 15,-1 3 0-15,0 1 0 0,-1 0 0 0,-4 4 0 16,-3 5 0-16,0 0 0 0,9-4 0 0,-9 4 0 16,0 0-128-16,0 0 128 0,-1 9-128 0,-1 1 128 15,-2 1 0-15,1 3-128 0,1 3 128 0,-3 2 0 16,-1 3 0-16,0 2-160 0,0 2 160 0,-2 5 0 16,-2 2-144-16,0 4 144 0,0 4 0 0,0 0-144 15,-1-1 144-15,0 0 0 0,0-1 0 0,1-3 0 0,1-2 0 16,-1 0 0-16,-1-1 0 0,1 2 0 0,-2 3 0 15,0-3 0-15,-2-2 0 0,1 0 0 0,0 0 0 0,-1-1 0 16,-2-5 160-16,1 0-160 0,-1-6 192 0,0 1-64 16,-1-2-128-16,0-2 192 0,-2-4 0 0,4 0-16 15,3-1 0-15,0-2 0 0,-4-1 80 0,1-3 0 16,-1-2 16-16,2-1 0 0,0 2 64 0,1-4 16 16,-2-4 0-16,3-2 0 0,1 1-48 0,-1-4-16 15,1-1 0-15,1-4 0 0,0-4-32 0,1-4-16 16,2-1 0-16,-1-2 0 0,4-2-16 0,0-2 0 15,4-4 0-15,0 2 0 0,1 2-16 0,3 1 0 16,0 3 0-16,3 3 0 0,3 2-208 0,2 3 0 16,0 4 0-16,3 0 0 0,3 4 0 0,3-1-160 15,1 1 160-15,5 5-192 0,1 4 192 0,1 1 0 16,3-3 0-16,2 3-128 0,-1 5 128 0,-2 0 0 0,-1 3-144 0,-5-1 144 16,-2 0 0-16,-2 2 0 0,-1 2 0 0,-1-3 0 15,-6-3 0-15,0 1 0 0,-2 1 0 0,0 0 0 16,-3-1 0-16,0-2-144 0,-8-7 144 0,0 0 0 31,2 9-1472-31,1-2-192 0,-3-7-48 0,0 0-8992 0,0 0-1808 0</inkml:trace>
  <inkml:trace contextRef="#ctx0" brushRef="#br1" timeOffset="27249.54">20803 11139 17503 0,'0'0'1552'0,"0"0"-1232"15,-8-1-320-15,8 1 0 0,0 0 864 0,0 0 112 16,0 0 32-16,0 0 0 0,0 0 496 0,0 0 96 16,0 0 32-16,7-8 0 0,1 2-272 0,5 1-48 15,-2 1-16-15,4 0 0 0,3 3-544 0,1-2-112 16,0-2-32-16,4 1 0 0,4 1-224 0,1 1-32 0,1-2-16 0,0 1 0 16,1-1-64-16,-3 0-16 0,-1 0 0 0,-1 1 0 15,-2-2-96-15,2 2-32 0,-6-2 0 0,2 2 0 16,-1 1-128-16,-3 1 160 0,-6 0-160 0,-2 1 160 31,-9 0-1184-31,0 0-256 0,6 5-32 0,-6-5-8784 0,-6 8-1744 0</inkml:trace>
  <inkml:trace contextRef="#ctx0" brushRef="#br1" timeOffset="27484.3">20727 11395 23951 0,'1'-12'2128'0,"3"9"-1696"0,4-2-432 0,4 1 0 0,6-3 1536 0,4 0 240 16,-1 0 32-16,4 1 16 0,0 2-800 0,5 0-144 15,2-4-48-15,2 4 0 0,3 1-48 0,-1 0-16 16,-2 0 0-16,-1-2 0 0,-3-2-320 0,1 2-64 16,-1 2 0-16,-1 0-16 0,-1-2-208 0,-1 2-32 15,-4-1-128-15,-2 2 192 0,-6 2-192 0,-1 0-192 16,2-2 48-16,-3 2 0 15,-2 1-2240-15,-1 0-448 0,-10-1-96 0</inkml:trace>
  <inkml:trace contextRef="#ctx0" brushRef="#br1" timeOffset="28183.15">21906 10800 12895 0,'-11'-12'1152'0,"3"-1"-928"16,3 3-224-16,-1 0 0 0,1 2 2368 0,2-1 448 16,1-1 64-16,1 2 32 0,1 0-1392 0,3 0-288 15,0-1-48-15,3 1-16 0,3-1-112 0,1 1-32 16,2 0 0-16,1 0 0 0,3-1-256 0,0 1-64 16,1 0-16-16,-1 3 0 0,3 1-320 0,2-2-64 15,2-1-16-15,6 3 0 0,0 2-144 0,3 0-16 16,3-1-128-16,2 2 192 0,0 2-64 0,-3 3-128 15,1 2 176-15,-2 1-176 0,-3-2 176 0,-5 3-176 16,-5 0 160-16,-4 2-160 0,-5 1 0 0,-4 0 0 16,-7-11 0-16,1 17 0 0,-4-2 128 0,-3 3-128 15,-4 0 0-15,-5 1 0 0,-3 0 224 0,-7 1-48 16,-3-1-16-16,0-4 0 0,4-1-32 0,-1 0-128 16,-4-3 192-16,3 2-64 0,4 1-128 0,1 1 0 0,6-5 0 0,4 3 0 15,0 1 0-15,4 0 0 0,3-3 0 0,4 1 0 16,4 2 0-16,5 0 0 0,2 2 0 0,5 0 0 15,4-1 0-15,3 1 192 0,-1 0-192 0,5 3 192 16,1 2-192-16,-1 0 128 0,0-2-128 0,-1 3 128 16,0 5-128-16,-4 0 0 0,-1-1 0 0,-4 0 0 15,-1 2 0-15,-2 0 0 0,-2 2 0 0,-1-3 0 16,-2 0 160-16,-3-3-160 0,-1-2 192 0,-3 1-192 16,-1-2 256-16,-2-2-64 0,-1-2-16 0,-3-1 0 15,-1 2 192-15,-3-2 32 0,-1-3 16 0,-2 0 0 16,-1-1 160-16,-4-1 16 0,-4-2 16 0,-1-2 0 15,-5-3 0-15,-3-1 0 0,-2 1 0 0,0-1 0 16,1-2-240-16,-1-1-48 0,-5-2-16 0,4 0 0 0,3 4-160 0,2-2-16 16,2-3-128-16,0 0 192 0,3 2-192 0,-4 0 0 15,-2-1 0-15,-2-1 0 16,2-2-1712-16,-3 2-432 0,-1 1-96 0</inkml:trace>
  <inkml:trace contextRef="#ctx0" brushRef="#br2" timeOffset="37865.47">11676 11145 11679 0,'0'0'256'0,"0"0"48"0,0 0 16 0,0 0 16 0,0 0-336 0,0 0 0 16,0 0 0-16,0 0 0 0,0 0 1152 0,-7 6 176 15,7-6 16-15,0 0 16 0,0 0-272 0,-1 6-48 16,1-6-16-16,0 0 0 0,0 0-512 0,-6 6-96 0,0-1-32 16,6-5 0-16,-5 4 208 0,-1-2 48 15,1 0 0-15,0-1 0 0,-2 1 304 0,0 0 64 0,1-4 16 0,1 0 0 16,-1 2-832-16,6 0-192 0,-5-2 0 0,-2-1 0 16,7 3 832-16,-4-6 112 0,4 6 16 0,-4-5 16 15,1-2-736-15,2 1-240 0,0-3 128 0,1 2-128 16,1-2 0-16,1 3 0 0,3-4 0 0,-3 1 0 15,1 1 0-15,2 1 0 0,1-3 0 0,0 1 0 16,0 1 880-16,1 2 112 0,1-1 32 0,-1 0 0 16,2 0-832-16,0 0-192 0,2 3 0 0,-3-1 0 15,1 1 0-15,-1 0 0 0,1 0 0 0,1 2 0 16,-3 0 0-16,1 1 0 0,0 0 0 0,2 3 0 16,-10-2-768-16,7 6-208 0,-3 4-48 0,0-3 0 15,2 1 832-15,-2 0 192 0,-1 2 0 0,-1 1 0 0,-2 0 0 0,-2 1 0 16,-1 2 0-16,1-1 0 0,-1-1 0 15,0 1 0-15,-2-4 0 0,-1 1 0 0,-1 0 768 0,-2-1 208 16,3-2 48-16,-8 2 0 0,1-2-704 0,1-2-128 16,0-2-16-16,3 0-16 0,-1-1-160 0,1-1-224 15,-3-1 48-15,2-1 16 0,2 0 944 0,-3 1 192 16,1 0 48-16,2-2 0 0,-1-2-832 0,2 0-192 16,0-2 0-16,1 0 0 0,3-2 0 0,-1-1 0 15,0-1 0-15,2 2 0 0,1-2 0 0,1 2 0 16,2-3 0-16,2 2 0 0,0 0 0 0,-1 3 0 15,2-2 0-15,0 0 0 0,2 1 0 0,1-1 0 16,0 1 0-16,2 1 0 0,-2 0 0 0,2 2 0 16,-1-2 0-16,1 3 0 0,-1 4 0 0,0-1 0 15,0 0 0-15,0 3 0 0,-1 2 0 0,-1 0 0 16,1 1 0-16,0 0 0 0,-2 2 0 0,0 1 0 0,-3 0 0 0,1 1 0 16,-1-2 0-16,-3 2 0 0,0 0 0 0,-1 0 0 15,-1-3 0-15,-2 2 0 0,-1-4 0 0,0 2 0 16,-3-3 0-16,1 2 0 0,-4-1 0 0,1 1 0 15,1-4 0-15,-2 0 0 0,0-2 0 0,1 0 0 16,-1-1 0-16,1-1 0 0,1-3 0 0,-2 2 0 16,3-1 864-16,0-2 128 0,2-1 32 0,0 0 0 15,0 1-832-15,4 0-192 0,-2-3 0 0,3 0 0 16,0 1 0-16,2 1 0 0,1-1 0 0,2-1 0 16,1-1 0-16,0 0 0 0,1 3 0 0,0-2 0 15,3 0 0-15,-1 0 0 0,1 0 0 0,0 3 0 0,0 0 0 16,2 0 0-16,-2 2 0 0,1 1 0 15,1 0 0-15,-2 2 0 0,2 1 0 0,2 2 0 0,-3 3-224 0,-1 1-96 16,-1-2 0-16,-3 3-16 0,-1 2 528 0,-2 0 128 16,-2 3 0-16,-1 0 16 0,-1 0-336 0,0 1 0 15,-1 1 0-15,-3 0 0 0,1-5 0 0,-1 2 0 16,-3-1 0-16,2-1 0 0,-3-2 0 0,1-1 0 16,0 0 0-16,0-3 0 0,1 2 0 0,-2-2 0 15,0 0 0-15,1-1 0 0,-1-2 0 0,2 0 0 16,0-1 0-16,1-1 0 0,-1-2 0 0,3-1 0 15,-1 2 0-15,2-3 0 0,-1-1 0 0,3-1 0 16,1 0 0-16,0 1 0 0,1-2 0 0,1 0 0 16,1-2 0-16,2 1 0 0,0 1 0 0,2 1 0 15,0 0 0-15,3 0 0 0,-1-1 0 0,2 1 0 16,-1 1 0-16,2 0 0 0,0 1 0 0,3-1 0 0,-3 2 0 0,1 2 0 16,-1 3 0-16,1 3 0 0,-3-1 0 0,4 3 0 15,-2 3 0-15,-2 2 0 0,-5 3 0 0,-2-5 0 16,-1 2 0-16,-2 1 0 0,-1 1 0 0,-1 4 0 15,-2-1 0-15,-1-3 0 0,-4-1 0 0,3-5 0 16,0 2 0-16,-1-2 0 0,0-2 0 0,0-1 0 16,-4 3 0-16,2-4 0 0,2-1 0 0,-2-1 0 15,2-2 0-15,-2 0 0 0,1-3 0 0,3 3 0 16,0-5 0-16,0-1 0 0,1-1 0 0,3 0 0 16,0 0 0-16,0-1 0 0,1-1 0 0,2 0 0 15,2 0 0-15,-2 0 0 0,2 3 0 0,3-3 0 16,0-2 0-16,2 2 0 0,0 2 0 0,1-1 0 15,2-1 0-15,0 2 0 0,0 1 0 0,0 3 0 0,1 1 0 16,0 2 0-16,-2 2 0 0,4 5 0 0,-2 1 320 0,-2 4 0 16,-4 3 0-16,-2 0 0 0,0 0-320 0,-3 0 0 15,-1 0 0-15,0-4 0 0,0-2-224 0,-3 1-64 16,-2 0-16-16,-1 0 0 0,1-3 304 0,-1-1 0 16,1 0 0-16,-3-2 0 0,0 0 0 0,2 0 0 15,-1 1 0-15,3-1 0 0,-3-4 0 0,4-1 0 16,3 3 0-16,-4-5 0 15,0-3-1696-15,3 2-288 0,2-2-48 0,-1 8-16 0</inkml:trace>
  <inkml:trace contextRef="#ctx0" brushRef="#br2" timeOffset="40830.37">11609 11104 2751 0,'0'0'128'0,"0"0"16"16,-7-2-144-16,7 2 0 0,0 0 0 0,0 0 0 16,-10-1 2368-16,10 1 448 0,0 0 96 0,0 0 16 15,-5-3-1568-15,5 3-304 0,-6-7-64 0,6 7-16 16,0 0-288-16,0 0-64 0,0 0-16 0,0-8 0 0,-1-2-80 0,2 1-16 16,3 0 0-16,0 0 0 0,-1-2 0 0,2 1 0 15,0 1 0-15,0 0 0 0,1 0-112 0,1-1-16 16,1-2-16-16,0 4 0 0,1 3-176 0,0-1-48 15,-2 0 0-15,0 0 0 0,-7 6-16 0,9 0-128 16,-9 0 192-16,0 0-64 0,0 0-128 0,8 9 160 16,-4 2-160-16,-2 0 160 0,-3 2-160 0,-2 1 192 15,-3 3-192-15,-1-1 192 0,-2 1 64 0,-2 1 0 16,1-3 16-16,-1-2 0 0,-3 1 16 0,-2 1 0 16,1-2 0-16,0-2 0 0,-1-3 176 0,1-1 48 15,-2 1 0-15,2-2 0 0,-1-3-64 0,2-2 0 16,3-3 0-16,1 0 0 0,1-2 64 0,3 0 0 15,-1-6 0-15,5 1 0 0,1 3-64 0,3-3-16 0,-2 9 0 16,9-11 0-16,1-4-256 0,1 3-48 0,3 2-128 0,-3 1 192 16,2-2-192-16,1 1 0 0,-1 1 0 0,0 2 0 15,0 3 0-15,-2-1 0 0,0 2 0 0,-2 3 0 16,-9 0 0-16,9 5-128 0,-2 2 128 0,0 3 0 16,-3-1-160-16,0 2 160 0,-4 1-128 0,-1 2 128 15,-3 0 0-15,1-2-128 0,-1-1 128 0,-1 0 0 16,-2 3 0-16,0-5 0 0,-2-4 0 0,3 3 0 15,-3-1 0-15,2-3 192 0,-1-2 0 0,8-2-16 16,-7 0 160-16,-1-1 48 0,1-3 0 0,7 4 0 16,-5-7-32-16,2-2 0 0,0 3 0 0,2-2 0 15,1-1-160-15,3 0-16 0,-1 1-16 0,3-2 0 16,-1 0-160-16,1 0 0 0,3 4 0 0,-3 0 0 0,2-1 0 16,-1 3-320-16,-6 4 48 0,0 0-10880 15,9 0-2176-15</inkml:trace>
  <inkml:trace contextRef="#ctx0" brushRef="#br2" timeOffset="46146.02">11564 11109 9215 0,'0'0'400'0,"0"0"96"0,0 0-496 0,0 0 0 16,0 0 0-16,0 0 0 0,0 0 912 0,-2 6 96 16,-2-2 16-16,4-4 0 0,0 0 0 0,-2 4 0 15,-2 3 0-15,4-7 0 0,0 0-832 0,-5 3-192 0,5-3 0 16,-3 6 0-16,3-6 864 0,0 0 128 0,-2 4 32 0,2-4 0 15,-4 6-832-15,4-6-192 0,-2 6 0 0,2-6 0 16,0 0 864-16,0 0 128 0,0 0 32 0,0 0 0 16,0 0-832-16,0 0-192 0,0 0 0 0,0 0 0 15,0 0 864-15,7-1 128 0,-1-2 32 0,2 0 0 16,-2-1-832-16,0-1-192 0,2-2 0 0,0-3 0 16,-1 0 864-16,1 0 128 0,1-2 32 0,1-1 0 15,-1-2-832-15,0-3-192 0,2-1 0 0,0 0 0 16,3-2 0-16,-2-1 0 0,1 1 0 0,1-1 0 15,-1 0 0-15,-2 0 0 0,3 0 0 0,0-1 0 16,1 0 0-16,1-2 0 0,-1 1 0 0,1 2 0 16,-2-2 0-16,0 0 0 0,0 0 0 0,1-1 0 0,-1 2 0 15,-3 1 0-15,0-3 0 0,0 2 0 0,1 0 864 16,-3 2 128-16,0 1 32 0,5-10 0 16,-4 0-1648-16,0 3-320 0,-2 6-64 0,-3 7-16 0,2-2 832 0,0-1 192 15,-1-3 0-15,-1 4 0 0,0 0 768 0,0 1 208 16,1-3 48-16,-2 3 0 0,2 1-832 0,-1-1-192 15,1 1 0-15,-2 0 0 0,0 1 0 0,2-2 0 16,-4 3 0-16,3-1 0 0,-2 0 0 0,2-2 0 16,-1 2 0-16,0-7 0 15,-1 3-768-15,3 1-208 0,-2 2-48 0,0 5 0 0,-3 1 1648 0,1-1 320 16,1-2 64-16,-2 2 16 0,1 1-832 0,1 2-192 16,0-2 0-16,0 1 0 0,1 0 0 0,-3-1 0 15,-1-2 0-15,0 3 0 0,0 7 0 0,0 0 0 16,0-4 0-16,1 0 0 0,-1 4 0 0,1-6 0 0,-1 1 0 0,0 5 0 15,0 0 0-15,0 0 0 0,0 0 0 0,0 0 0 16,0 0 0-16,0 0 0 0,0 0 0 0,0 0 0 16,0 0 0-16,0 0 0 0,0 0 0 0,0 0 0 15,-3 4 0-15,-2 3 0 0,2 0 0 0,-3 7 0 32,1-1-768-32,0 1-208 0,1 0-48 0,2-2 0 0,-4 3 832 0,2 2 192 0,0 3 0 0,0 2 0 15,-1 2 0-15,-2 2 0 0,1-1 0 0,-2 2 0 16,0 3 0-16,-1 1 0 0,1 1 0 0,1 0 0 15,-2 0 0-15,1 0 0 0,1 1 0 0,-1-3 0 16,0-1 768-16,1-2 208 0,-1 0 48 0,-2 7 0 16,-1-5-1648-16,1-1-320 0,1-5-64 0,3-7-16 15,-2 0 1648-15,-1 1 320 0,0-2 64 0,-2 3 16 16,2-2-832-16,0 3-192 0,-3 1 0 0,1-1 0 0,1-2 0 0,-2 1 0 16,0-1 0-16,2 0 0 0,0-3 0 0,-1 0 0 15,1-1 0-15,1 1 0 0,2 1 0 0,0-1 0 16,-2 0 0-16,-1-1 0 0,0 2 0 0,0 1 0 15,1-2 0-15,1-1 0 0,-1-2 0 0,1 0 0 16,0 0 0-16,-1 1 0 0,1-3 0 0,-2-1 0 16,2-1 0-16,1 1 0 0,-2 0 0 0,1 1 0 15,0-3 0-15,1 2 0 0,-1 0 0 0,0-1 0 16,2 0 0-16,0 1 0 0,0-2 0 0,-2 0 0 16,1-1 0-16,1 2 0 0,-2-2 0 0,0 1 0 15,1-1 0-15,0 1 0 0,0-1 0 0,2 2 0 16,-3-1 0-16,3 0 0 0,-1-3 0 0,3 1 0 15,3-4 0-15,0 0 0 0,0 0 0 0,0 0 0 0,0 0 0 16,0 0 0-16,0 0 0 0,0 0 0 0,0 0 0 0,0 0 0 16,0 0 0-16,0 0 0 0,0 0 0 0,0 0 0 15,0 0 0-15,0 0 0 0,0 0 0 0,0 0 0 16,3-7 0-16,0 1 0 0,1 1 0 0,1-3 0 16,2 2 0-16,-2-2 0 0,1-2 0 0,2 0 0 15,0 0 864-15,2-2 128 0,0-2 32 0,1 0 0 16,0-1-832-16,1 0-192 0,1-3 0 0,1-3 0 15,-1-3 0-15,1 0 0 0,5 0 0 0,-2-2 0 16,1-2 0-16,1-3 0 0,-2-1 0 0,-1 0 0 16,0 0 0-16,2-1 0 0,2 0 0 0,-4 1 0 15,1 2 0-15,-2-1 0 0,0-1 0 0,1 0 0 16,-1 0 0-16,0 0 0 0,-1 0 0 0,-4 2 0 0,2-2 0 16,-1 1 0-16,1 0 0 0,-3 2 0 0,1 3 0 0,-2 0 0 15,0-1 0-15,1 1 0 0,-2 1 0 0,-1 0 0 16,1 1 0-16,-3 2 0 0,1-1 0 0,1 3 0 15,-3 2 0-15,2-2 0 0,-2 3 0 0,2 1 0 16,-3 0 0-16,0 2 0 0,0 1 0 0,-1 1 0 16,0 0 0-16,0 3 0 0,1 0 0 0,-1 1 0 15,1 0 0-15,-1 1 0 0,-1 1 0 0,0 6 0 16,1-4 0-16,-1 4 0 0,0 0 0 0,0 0 0 16,0 0 0-16,0 0 0 0,0 0 0 0,0 0 0 15,0 0 0-15,0 0 0 0,-2 8 0 0,-3 2 0 16,2 2 0-16,-1 3 0 0,0 2 0 0,-2 2 0 15,1 3 0-15,-1 4 0 0,-2 1 0 0,0 4 0 0,0 2 0 0,-2 2 0 16,1 2 0-16,-4-1 0 0,1 1 0 0,-2 4 0 16,-1 2 0-16,0 1 0 0,-1 0 0 0,1-1 0 15,-2-3 0-15,1 0 0 0,-2-3 0 0,1-1 0 16,0-3 0-16,1-3 0 0,0 0 0 0,2-1 0 16,-1-1 0-16,-1-2 0 0,1-4 0 0,-1-1 0 15,2 1 0-15,0-2 0 0,-1 0 0 0,3 0 0 16,2-5 0-16,1 0 0 0,-1 0 0 0,1-1 0 15,0-1 0-15,2-2 0 0,0-3 0 0,-1 6 0 16,3-1-768-16,2-2-208 16,2-2-48-16,1-3-15152 0</inkml:trace>
  <inkml:trace contextRef="#ctx0" brushRef="#br2" timeOffset="50001.73">24501 545 11967 0,'0'0'1072'0,"0"0"-864"0,0 0-208 0,0 0 0 16,0 0 368-16,9 2 16 0,-9-2 16 0,9 3 0 16,-9-3-208-16,0 0-32 0,8 0-16 0,-8 0 0 15,10 1 368-15,-10-1 80 0,0 0 16 0,0 0 0 16,0 0 128-16,0 0 32 0,0 0 0 0,0 0 0 15,0 0-96-15,0 0-16 0,5 3 0 0,-5-3 0 16,0 0-224-16,0 0-48 0,0 0-16 0,0 0 0 16,0 0-80-16,0 0-16 0,0 0 0 0,0 0 0 15,-12 4 240-15,1-2 32 0,-2-1 16 0,7 0 0 16,-3-2 16-16,-2 0 16 0,-1 0 0 0,-1 0 0 16,-3 0-112-16,0 0-32 0,-2-1 0 0,-17 0 0 15,3 1-128-15,1 0-16 0,1-2-16 0,-2 1 0 0,-2-1-144 0,-4 2-16 16,1-1-128-16,-5 0 192 0,-3 0-16 15,0 2-16-15,1-4 0 0,1 2 0 0,-1-1-16 0,-5-3 0 16,-3-1 0-16,-2 1 0 0,-2 1-144 0,0 1 0 16,-1 2 0-16,2 0 0 0,0 0 0 0,-2-2 128 15,-2-1-128-15,-4 2 0 0,-3 0 128 0,2 3-128 16,2 2 0-16,0-2 128 0,0-3-128 0,-5 1 0 16,-3-1 0-16,1 2 0 0,-1 2 0 0,4-1 0 15,0-1 0-15,-2-1 0 0,-2-2 0 0,-3 2 0 16,-1 1 176-16,4 0-176 0,3 2 0 0,-1-2 0 15,-5-1 0-15,-1-1 0 0,-1 2 0 0,3 1 0 16,2 1 0-16,0-1 0 0,-3-1 0 0,1 1 0 0,2 1 0 16,-1 3 0-16,4-1 0 0,3-1 0 15,0-2 0-15,0 0 0 0,-1-1 0 0,-2 2 0 0,-1 1 0 0,3 1 0 16,2-1 0-16,-2-2 0 0,-1-2 0 0,-2 2 0 16,1 1 0-16,1 0 0 0,-1 2 0 0,1-1 0 15,-1-2 0-15,-2 1 0 0,0 1 0 0,0 1 0 16,-1 1 0-16,6 1 0 0,2-1 0 0,-1-2 0 15,-6-2 0-15,0 0 0 0,0 2 0 0,3 1 0 16,3 0 0-16,-2-2 0 0,-1-2 0 0,-1 0 0 16,-2 1 0-16,0 1 0 0,2 1 0 0,2-1 0 15,2-1 144-15,-4-1-144 0,2 0 128 0,-2 1-128 16,-2 1 144-16,3 0-144 0,3-1 160 0,1-1-160 16,-3-2 128-16,-2 0-128 0,-3-1 0 0,4 2 144 15,-1 1-144-15,1 0 0 0,2-2 144 0,-2-1-144 16,-5-1 160-16,2 1-32 0,-3 3-128 0,7 0 192 0,4-3-192 15,-2 1 128-15,-3-4-128 0,-2 1 0 0,-3 5 144 0,3-1-144 16,4 0 128-16,3-1-128 0,-1-4 128 0,-3 4-128 16,-3-2 128-16,1 2-128 0,1 2 0 0,3 0 0 15,3-1 128-15,-1-1-128 0,-2-3 0 0,0-1 0 16,0 2 144-16,1 1-144 0,1 3 0 0,4 0 0 16,0-4 0-16,1-1 128 0,-1 0-128 0,0 1 0 15,1 0 0-15,-1 0 128 0,1 1-128 0,3-2 0 16,3 0 0-16,2-1 0 0,-4 1 0 0,0 0 0 15,1 0 0-15,-1 0 128 0,3 1-128 0,2-1 0 16,4 1 128-16,3-1-128 0,0 2 128 0,3 0-128 16,-1 2 128-16,1-1-128 0,2-2 128 0,-3 1-128 15,3 1 160-15,2 1-160 0,2-2 160 0,4 2-160 0,0 0 160 16,4 0-160-16,1-1 224 0,3 2-48 0,1-3-16 0,4 2 0 16,2 0-16-16,2 0 0 0,-1 2 0 0,2 0 0 15,1-1-144-15,-1 0 0 0,9 1 0 0,0 0 0 16,-7 2 0-16,7-2 0 0,0 0 0 0,-6 4 0 15,6-4 0-15,-4 6 0 0,4-6-144 0,-2 10 144 16,0 0 0-16,2 1-160 0,-1-1 160 0,2 1-128 16,1 0 128-16,0 3-128 0,0 3 128 0,0-1-128 15,3 0 128-15,-4-2 0 0,1 1-144 0,0 3 144 16,0 2 0-16,2 2 0 0,-2 3-144 0,-2-6 144 16,1 4 0-16,0 4-128 0,-1 2 128 0,0 2 0 15,1 3 0-15,0 0-128 0,0 0 128 0,0 31 0 16,-1-11 0-16,1-5 0 0,-1-2 0 0,0-2 0 0,0 0 0 0,2-1 0 15,-1-2 0-15,0-2 0 0,-1 0 0 0,0 0 0 16,0-4 0-16,0 0 0 0,-1 2 0 0,0 1 0 16,-1 4 0-16,-1-2 0 0,1-3 0 0,1 1 0 15,-5-2 0-15,3 1 0 0,0-2 0 0,-1 0 0 16,-1 2 0-16,1-2 0 0,0-3 0 0,2 2 0 16,-2 1 128-16,0 1-128 0,0 1 0 0,1-2 0 15,-1 0 0-15,1-2 0 0,0-5 0 0,-1 1 0 16,2-1 0-16,-2 0 0 0,-1 2 0 0,2-1 128 15,0-1-128-15,-2 0 0 0,0 0 0 0,2-1 128 16,0-1-128-16,-1 1 0 0,1-4 128 0,-1-2-128 16,1-2 0-16,1-2 144 0,-2 1-144 0,0-3 0 15,0 0 0-15,2-3 128 0,1-1-128 0,-3-1 128 16,1-1-128-16,1-2 128 0,2-8-128 0,-1 9 128 0,1-9-128 16,0 0 128-16,1 8-128 0,-1-8 128 0,0 0-128 0,0 0 128 15,0 0-128-15,0 0 0 0,9 7 0 0,-9-7 0 16,6 5 0-16,4 0 0 0,-2-3 128 0,1 0-128 15,0-2 0-15,4 0 0 0,0 0 144 0,2-1-144 16,2 0 0-16,0-1 0 0,4-3 0 0,-1 1 0 16,3-1 0-16,3 0 128 0,3-1-128 0,4 1 0 15,2-1 0-15,4 2 144 0,1-4-144 0,1 2 0 16,2-1 128-16,1-1-128 0,-1 1 0 0,2-1 0 16,2-1 144-16,5 0-144 0,5 1 0 0,2-2 144 15,-1-1-144-15,0 1 0 0,-1-3 0 0,3 1 0 16,1-1 0-16,3 1 0 0,4 2 128 0,1 2-128 15,-2 0 0-15,0-3 0 0,1-3 0 0,5 2 128 16,2 3-128-16,1 1 0 0,-1-1 0 0,-1 2 0 16,2-1 0-16,2 0 0 0,3-2 0 0,-3 3 0 0,0-1 0 0,2 5 0 15,-1-1 0-15,4 0 0 0,5-2 0 0,-1 2 0 16,-6 2 0-16,1-2 0 0,3-2 0 0,0 1 0 16,3 0 0-16,-3 1 0 0,-2 1 0 0,-1 0 0 15,6-1 0-15,-4 0 0 0,-4 4 0 0,-1 0 0 16,1 0 0-16,-1 0 0 0,2-2 0 0,1 1 0 15,-3 1 0-15,-1 0 0 0,-1 0 0 0,5 0 0 16,3 0 0-16,-1 0 0 0,-5 3 0 0,-1-3 0 16,1-3 0-16,4 3 0 0,1 3 0 0,-5-3 0 15,-6 1 0-15,4-1 0 0,5 0 0 0,0 2 0 0,1-1 0 16,-1 1 0-16,-5-1 0 0,1 1 0 0,0 1 0 16,3 1 0-16,0-2 0 0,-2-1 0 0,-3-1 0 0,2 0 0 15,2 0 0-15,-2 0 0 0,-1 0 0 0,-4 0 0 16,-3 0 0-16,-2 2 0 0,4 2 128 0,3-1-128 15,0 0 0-15,-2-1 0 0,-4 1 0 0,-2-1 0 16,5 0 0-16,-2 1 0 0,1-1 0 0,-2 3 0 16,-6-3 0-16,0 0 0 0,-1-1 0 0,4 0 0 15,-1-1 0-15,0 3 0 0,-3-1 0 0,-1 2 0 16,-4-3 0-16,-2 2 0 0,2 0 128 0,1 0-128 16,3 0 0-16,-4 2 0 0,-2 1 0 0,-2-1 0 15,-6-3 0-15,2 0 0 0,-1 0 0 0,0 3 0 16,1-1 0-16,0 1 0 0,1-1 0 0,-3-1 128 15,-3-2-128-15,-2 2 0 0,-1-2 0 0,-3 1 0 0,1 3 0 16,-2 0 0-16,-1-1 128 0,3 0-128 0,2-3 0 0,-3 1 0 16,-2 0 144-16,0 0-144 0,-1 3 0 0,-4 0 0 15,-4 3 0-15,1-4 0 0,-2 0 0 0,0-1 0 16,-3 1 0-16,2 1 128 0,-3-2-128 0,2 1 128 16,-3 1-128-16,0-3 128 0,-2-2 0 0,0 1 16 15,-1 0 0-15,-2 2 0 0,-3 1-16 0,2-1-128 16,1 1 192-16,0 1-64 0,-4-2-128 0,-1 0 160 15,0 0-160-15,-1 1 160 0,0 2-160 0,-2-2 128 16,1-1-128-16,-3 1 128 0,-6-4-128 0,11 1 0 16,-11-1 144-16,8 0-144 0,0 1 128 0,-8-1-128 15,0 0 160-15,0 0-160 0,0 0 192 0,8-4-48 16,-2-1-16-16,-6 5 0 0,0 0 16 0,5-6 0 16,-5 6 0-16,5-8 0 0,1-3 48 0,-3 0 0 0,3 0 0 15,-2-3 0-15,0-3-192 0,1-2 128 0,0-3-128 0,1 1 128 16,0-3 32-16,2 0 0 0,-2 0 0 0,2-3 0 15,-1 0-32-15,3-6 0 0,-2-6 0 0,3-5 0 16,1-6 16-16,-1-5 0 0,1-3 0 0,1-1 0 16,0-5-144-16,0 2 128 0,2-4-128 0,0-2 128 15,1 2-128-15,-4-2 192 0,-2 3-192 0,-1 4 192 16,2 0 0-16,-2 4 0 0,-1 1 0 0,0 5 0 16,-2 5 128-16,2 1 48 0,-1-1 0 0,-2 5 0 15,-3 8-192-15,2 3-48 0,-2 3 0 0,-1 2 0 16,-2 4-128-16,0 3 0 0,0 4-160 0,-3-2 160 15,1 3-1008-15,-3 3-96 16,6 10-32-16,-7-4 0 0,-2 2-1808 0,-4 2-352 0</inkml:trace>
  <inkml:trace contextRef="#ctx0" brushRef="#br2" timeOffset="63311.61">9089 11568 11567 0,'0'0'512'0,"0"0"112"16,0 0-496-16,0 0-128 0,-7-2 0 0,7 2 0 0,0 0 720 0,0 0 128 16,-8-3 32-16,8 3 0 0,-6-1-112 15,6 1-32-15,-8 0 0 0,8 0 0 0,-7 0-96 0,7 0-32 16,-7-3 0-16,2 1 0 0,5 2 112 0,0 0 32 16,-3-6 0-16,3 6 0 0,0 0 32 0,0 0 16 15,0 0 0-15,2-9 0 0,3-2-320 0,1 4-64 16,-6 7-16-16,9-9 0 0,2 0-144 0,1 0-48 15,1 3 0-15,1-2 0 0,1 0-208 0,0 1 144 16,1 0-144-16,-2 0 128 0,0 1 0 0,1 0-128 16,-1 2 192-16,-1 1-64 0,-1 3-128 0,0 2 0 15,-2 1 0-15,0 2 128 0,-1 0-128 0,-1 3 192 16,-2 2-192-16,0 1 192 0,-4 0-192 0,0 0 160 16,-2-11-160-16,1 14 160 0,-2-1 32 0,-1-1 0 15,-1-1 0-15,-4-1 0 0,-1-2 176 0,0 1 32 0,-1-2 16 16,-2 0 0-16,0-3 32 0,0 1 16 0,-1-1 0 0,-3-1 0 15,3 1 48-15,1-4 16 0,-1-5 0 0,1 3 0 16,0-1 0-16,1-2 0 0,0-2 0 0,2-1 0 16,1-1 16-16,1 2 0 0,1-4 0 0,3 0 0 15,2-2-288-15,1 1-48 0,1 0-16 0,2 1 0 16,2 1-192-16,1-1 0 0,0 1 0 0,2 1 0 16,1 0 0-16,1 2 0 0,-3 3 0 0,0 0 0 15,1 2 0-15,0 2 0 0,0 2-160 0,1 4 160 16,-1 1-128-16,-4 1 128 0,1 1-128 0,0 2 128 15,-1 2 0-15,0 2-128 0,-2 0 128 0,0 0 0 16,-3 0 0-16,-2-1 0 0,-2-2 0 0,0 0-128 16,-2 0 128-16,0-3 0 0,-3 1 0 0,-1 0 0 15,-1-2 0-15,-1-2 144 0,-3-2-144 0,0 0 0 0,0-1 256 16,0-1-48-16,0-2-16 0,1-2 0 0,2-2 80 16,-1-2 16-16,4 0 0 0,-1-4 0 0,4-2 32 0,0 0 0 15,0 1 0-15,5-4 0 0,3 0-128 0,0-2 0 16,-1 1-16-16,6-1 0 0,1 2-176 0,3 0 0 15,1-2 0-15,1 3 128 0,4 3-128 0,1 2 0 16,-2 0 0-16,-1 3 0 0,0 1 0 0,0 2 0 16,-2 4-144-16,0 2 144 0,-1 4 0 0,-1 1-192 15,-1 0 192-15,-1 5-160 0,-4 2 160 0,1 0 0 16,-5 1-144-16,-1 0 144 0,-1 1 0 0,-3-1 0 16,-2 1 0-16,-2-2 0 0,-3-2 0 0,-1-1 0 15,-2 3 0-15,-1-5 0 0,-3-3 0 0,-1 1 0 16,-2 1 0-16,2-4 128 0,0-1 0 0,0-3-128 0,3-1 192 15,0-2-64-15,1-3 64 0,3 1 0 0,0-2 0 0,3-3 0 16,0-3-48-16,5 0 0 0,1 0 0 0,3 0 0 16,2-1-144-16,1-1 192 0,5-3-192 0,0 2 192 15,3 0-192-15,0 1 0 0,5-1 0 0,0 1 0 16,3 5 0-16,-1 0 0 0,0 1 0 0,1 4 0 16,-1 3-160-16,-1 3 160 0,-1 2 0 0,-1 3-144 15,-2 2 144-15,-1 3-192 0,-2 2 192 0,-2 1-192 16,0 2 192-16,-5-2 0 0,-2 3 0 0,-1 1-128 15,-2-3 128-15,-2 2 0 0,-3-1 0 0,0 0 0 16,-3-3 0-16,3-1 0 0,-6-2 0 0,2 0 0 16,-1-4 0-16,1-2 128 0,-2 0-128 0,1-2 0 0,1 1 0 15,-1-5 144-15,0-4-144 0,-1-2 0 16,4 1 208-16,1-3-64 0,0-3-16 0,2-1 0 0,1-2 16 0,0 1 0 16,1 1 0-16,1-3 0 0,3-2-144 0,1 0 0 15,2 0 144-15,1 2-144 0,3-1 0 0,1 2 0 16,1 0 0-16,3 3 0 0,-2 1 0 0,1 3 0 15,0 0 0-15,-1 7 0 0,0 1-128 0,0 4 128 16,-3 4-128-16,1 2 128 0,-2 0-160 0,0 4 160 16,0 2-192-16,-4 2 192 0,-1 2-128 0,-2 0 128 15,-1-1 0-15,-4 0 0 0,1 2 0 0,-2-1-128 16,-4-3 128-16,-1-2 0 0,-2-3 0 0,-1-2 0 16,-2-2 0-16,2-3 0 0,-1-1 0 0,2-2 128 15,2-2-128-15,1-1 0 0,-2-2 160 0,1-2-160 16,-3-6 160-16,4-2-160 0,1-2 208 0,2-1-48 15,0-4-16-15,1 0 0 0,3 1-144 0,2-1 192 0,1 2-192 0,2-2 192 16,1 3-192-16,2 0 0 0,3 2 0 0,-3 2 0 16,2 1 0-16,-1 1 0 0,0 1 0 0,-1 4 0 15,-4 6 0-15,0 0 0 0,0 0 0 0,0 0 0 32,8 9-1136-32,-2 2-304 0,0 1-64 0,-2 0-17024 0</inkml:trace>
  <inkml:trace contextRef="#ctx0" brushRef="#br2" timeOffset="68364.3">11619 11115 3679 0,'0'0'320'16,"0"0"-320"-16,-7 3 0 0,7-3 0 0,-8 1 2160 0,8-1 352 15,-7-1 80-15,0 2 16 0,1 2-1216 0,-1 1-240 16,-1-2-64-16,2 0 0 0,6-2-16 0,-9 2-16 16,0 1 0-16,0 0 0 0,0-6-16 0,2 2 0 15,-1 0 0-15,0 1 0 0,1-1-224 0,-2 1-48 16,1-4-16-16,-1 2 0 0,3-1-144 0,6 3-32 15,-8-5 0-15,4-1 0 0,4 6 80 0,-3-7 16 16,3 7 0-16,2-11 0 0,1 0-192 0,5 0-32 16,0-1-16-16,3-1 0 0,3 0-240 0,0 1-64 15,1 2 0-15,1 0 0 0,0-1-128 0,0-1 0 16,0-1 144-16,2 2-144 0,-2 3 0 0,2 2 0 16,0-1 0-16,2 2 0 0,-2 0 0 0,-2 3 0 15,0 2 0-15,-2 1 0 0,-3 1 0 0,-1 3 0 16,0 2 0-16,-5 4 0 0,0 2 0 0,-3 2-128 0,-3 0 128 0,-4 4-128 15,-1 1 128-15,-4-1 0 0,0-1 128 0,-2 1-128 16,-5-4 192-16,-3 2-48 0,-2-1 0 0,1-2 0 16,0-5 192-16,1-1 48 0,1-3 0 0,-2 0 0 15,0 2 96-15,3-3 32 0,-3-4 0 0,3-2 0 16,1-1 64-16,0-4 0 0,2-3 16 0,2-1 0 16,2 0-32-16,3 1-16 0,2-2 0 0,3 0 0 15,3-5-272-15,4 1-48 0,0-2-16 0,3 1 0 16,3-1-208-16,1 3 128 0,4-3-128 0,-1 2 0 15,1 1 0-15,3 1 0 0,-2 0 0 0,2 2 0 16,0 0 0-16,0 3 0 0,0 4 0 0,2 1 0 16,-3 1-128-16,2 3 128 0,-1 0 0 0,-2 5 0 15,-3 5-160-15,-1 2 160 0,1 0-128 0,-7 5 128 0,-4 7-128 0,-3 1 128 16,-2 1-128-16,-1-2 128 0,-5-2 0 0,-1-1-128 16,-1-2 128-16,-5-1 0 0,1-3 0 0,-3-1 0 15,-1-4 0-15,1-1 0 0,0 0 0 0,1 0 0 16,-2-6 0-16,0 1 0 0,2-1 0 0,0-3 144 15,2-3-144-15,1-3 0 0,-1-2 192 0,4 1-192 16,0-2 192-16,3-3-192 0,0-2 224 0,5-3-64 16,0 1-16-16,3-2 0 0,0 0-144 0,3 0 128 15,3-3-128-15,4 2 128 0,2 0-128 0,1 4 0 16,3 0 0-16,-1-1 0 0,2 4 0 0,0 3 0 16,0 5 0-16,-2-1 0 0,1 1 0 0,-1 4 0 15,-1 4-176-15,-2 2 176 0,0 3-128 0,-1 4 128 16,0-1-128-16,-4 6 128 0,-1 3-128 0,-2 1 128 0,-3 0-128 0,-1 0 128 15,-5-4 0-15,-1 0 0 0,1-2 0 0,-5-1 0 16,-1-4 0-16,1-1 0 0,-3-1 0 0,0-1 0 16,1-1 0-16,0-3 0 0,0-3 0 0,2-1 128 15,1-1-128-15,1-3 128 0,0-5-128 0,1 0 128 16,2-1 48-16,-2-1 16 0,3-1 0 0,1-2 0 16,0-4 0-16,0 2 0 0,3 0 0 0,0 1 0 15,1-2-192-15,4 2 0 0,-4-1 144 0,3 3-144 16,0 5 0-16,-4 8 0 0,6-7 0 0,-6 7-192 31,0 0-2384-31,10 2-496 0</inkml:trace>
  <inkml:trace contextRef="#ctx0" brushRef="#br2" timeOffset="77425.86">11499 11099 6447 0,'0'0'576'0,"-6"5"-576"15,-1 0 0-15,1-1 0 0,6-4 864 0,-8 6 64 16,3-2 16-16,5-4 0 0,-4 5-512 0,4-5-112 16,0 0 0-16,0 0-16 0,0 0 272 0,-6 6 64 0,6-6 16 0,0 0 0 15,0 0 240-15,0 0 32 0,0 0 16 0,-3 9 0 16,3-9 32-16,-2 9 16 16,2-9 0-16,-4 9 0 0,4-9-48 0,-3 9-16 0,3-9 0 0,0 0 0 15,0 0-16-15,-3 7 0 0,3-7 0 0,0 0 0 16,0 0-16-16,0 0 0 0,0 0 0 0,0 0 0 15,0 0-192-15,0 0-64 0,0 0 0 0,0 0 0 16,0 0-112-16,0 0-16 0,0 0-16 0,0 0 0 16,8-4-160-16,0-1-16 0,-8 5-16 0,9-7 0 15,-1-2-48-15,-1-1 0 0,1 0 0 0,0-1 0 16,-1 0 48-16,1-1 0 0,0-2 0 0,0 1 0 16,0-3 16-16,1 1 16 0,1-3 0 0,-3 1 0 0,1-1-32 15,-1-1-16-15,3-1 0 0,-3 0 0 0,1-2-96 0,-1-2 0 16,2 1-16-16,-2 0 0 0,2 0-16 0,0 0 0 15,0-1 0-15,-4 6 0 0,2-3 224 0,-2 0 64 16,2-1 0-16,1-1 0 0,2-1-448 0,-3-1 0 16,2 0 0-16,-3-2 0 0,0 1 0 0,2-1 0 15,0 1 0-15,-1 2 0 0,1-3 0 0,0 2 0 16,-1-2 0-16,2 0 0 0,2 1 0 0,-2 0 0 16,-1 2 0-16,1 0 0 0,-1 0 0 0,1 1 0 15,0 1 0-15,1 0 0 0,-2 0 0 0,0 0 0 16,1 2 0-16,0-2 0 0,0 1 0 0,-2 0 0 15,1 0 0-15,0 0 0 0,-2-1 0 0,0 1 0 16,1 1 0-16,-1 0 0 0,-1 0 0 0,0 0 0 16,2-1 0-16,-3 3 0 0,0-1 0 0,2 1 0 15,-3 0 0-15,3-1 0 0,-2 0 0 0,2 2 0 16,-2-2 0-16,-1 1 0 0,4 1 0 0,-2-2 0 0,-1-2 0 16,2 1 0-16,-2 4 0 0,0 0 0 0,3 0 0 0,-4-3 0 15,1 2 0-15,0-1 0 0,1 0 0 0,0 1 0 16,-2-1 0-16,1 0 0 0,1 2 0 0,-1 1 0 15,-1-1 0-15,3 2 0 0,-3 0 0 0,2-1 0 16,-2 2 0-16,1 0 0 0,-2 0 0 0,2-2 0 16,-1 0 0-16,1 1 0 0,0 0 0 0,-3 0 0 15,1 0 0-15,0 0 0 0,0-1 0 0,2 1 0 16,0 0 0-16,-3 0 0 0,0 2 0 0,0 0 0 16,1 0 0-16,0 1 0 0,0 0 0 0,0 2 0 15,-2 2 0-15,0-2 0 0,1 1 0 0,1 2 0 0,-2 0 0 16,0 2 0-16,0 4 0 0,2-7 0 0,-1-1 0 0,-1 2 0 15,1 0 0-15,-1 6 0 0,0-4 0 0,0 4 0 16,0-6 0-16,0 6 0 0,0 0 0 0,0 0 0 16,0 0 0-16,0 0 0 0,0 0 0 0,0 0 0 15,0 0 0-15,0 0 0 0,0 0 0 0,4 8 0 16,2 2 0-16,-2 1 0 0,-4-1 0 0,1 1 0 16,4 1 0-16,-2 2 0 0,-2 5 0 0,2 2 0 15,1 1 0-15,-1 2 0 0,-1 2 0 0,0 3 0 16,3 2 0-16,-3 2 0 0,2-1 0 0,0 3 0 15,-2 3 0-15,-1 1 0 0,1-2 0 0,-1 1 0 16,-2-2 0-16,-1 0 0 0,1 1 0 0,2 0 0 16,-1-4 0-16,0 1 0 0,-1-1 0 0,-1 0 0 15,-3-1 0-15,2 0 0 0,-4-1 0 0,2-1 0 16,0 0 0-16,-1 2 0 0,-2 0 0 0,1-1 0 0,1-1 0 0,-2-1 0 16,-2 2 0-16,-1-1 0 0,2-3 0 0,0 2 0 15,-2-2 0-15,0 4 0 0,1 0 0 0,-2-1 0 16,1-2 0-16,1 1 0 0,-2 0 0 0,1-3 0 15,1-2 0-15,1-1 0 0,-2-2 0 0,2 0 0 16,-2 0 0-16,0-1 0 0,1-2 0 0,-2 0 0 16,2 1 0-16,1-3 0 0,-2 3 0 0,1-3 0 15,2-1 0-15,-4-1 0 0,1-1 0 0,0 0 0 16,0 1 0-16,1-2 0 0,-1-1 0 0,1 1 0 16,0 0 0-16,-2 0 0 0,1-2 0 0,-1 2 0 15,1-1 0-15,-1 2 0 0,-1 0 0 0,0 0 0 16,1-1 0-16,0 0 0 0,0-1 0 0,2 1 0 0,-2-2 0 0,1 0 0 15,1 0 0-15,-2-2 0 0,1 0 0 0,0 0 0 16,1-1 0-16,0 1 0 0,0 2 0 0,0-2 0 16,0 1 0-16,2-3 0 0,-2 3 0 0,1-2 0 15,0 2 0-15,0-1 0 0,1-3 0 0,1-1 0 16,0 0 0-16,1 1 0 0,-1 0 0 0,2 0 0 16,-2-2 0-16,3 0 0 0,0 1 0 0,-1-1 0 15,0 2 0-15,5-5 0 0,-4 3 0 0,4-3 0 16,-2 4 0-16,2-4 0 0,-6 3 0 0,6-3 0 15,0 0 0-15,0 0 0 0,0 0 0 0,0 0 0 16,0 0 0-16,0 0 0 0,0 0 0 0,0 0 0 16,0 0 0-16,0 0 0 0,0 0 0 0,0 0 0 15,0 0 0-15,0 0 0 0,0 0 0 0,9-2 0 16,2-1 0-16,-2-2 0 0,0 1 0 0,2 0 0 0,0-3 0 16,0 1 0-16,2-1 0 0,-1-1 0 15,1-1 0-15,0-1 0 0,0-2 0 0,1-1 0 0,1-1 0 0,2-3 0 16,-1 0 0-16,1-2 0 0,1-2 0 0,3 0 0 15,-3 0 0-15,2-1 0 0,-2-1 0 0,4 0 0 16,-1-3 0-16,0 0 0 0,0 1 0 0,0-1 0 16,-1-2 0-16,0 1 0 0,-3-1 0 0,1-2 0 15,-2-1 0-15,1-4 0 0,-1 0 0 0,0-1 0 16,-2-1 0-16,0-1 0 0,1 0 0 0,-2 1 0 16,0 2 0-16,-1-1 0 0,2 2 0 0,1-1 0 15,-2-3 0-15,1 0 0 0,2-1 0 0,-1 1 0 16,-1 0 0-16,0 1 0 0,0-1 0 0,-4 3 0 0,1 2 0 15,1 0 0-15,1 0 0 0,-2-1 0 0,0 2 0 16,-1-1 0-16,-1-1 0 0,-2 1 0 0,1 2 0 0,0 1 0 16,-2-1 0-16,1 0 0 0,-4 2 0 0,2 2 0 15,-1-1 0-15,1 5 0 0,-3-1 0 16,2 0 0-16,-2 1 0 0,1 0 0 0,-1 5 0 0,-1-2 0 16,0-2 0-16,-1 1 0 0,1 0 0 0,0 3 0 15,-1 1 0-15,0 1 0 0,0-4 0 0,0 2 0 16,-1 3 0-16,0 2 0 0,1-1 0 0,-1 2 0 15,0-1 0-15,-1 3 0 0,0 1 0 0,2 3 0 16,0 1 0-16,0 5 0 0,-2-5 0 0,2 5 0 16,0 0 0-16,0 0 0 0,0 0 0 0,0 0 0 15,0 0 0-15,0 0 0 0,-5 8 0 0,1-2 0 16,-1 1 0-16,1 2 0 0,-1 5 0 0,1 0 0 16,-2 2 0-16,1 1 0 0,0 6 0 0,0 3 0 0,-2 1 0 0,1 2 0 15,-2-1 0-15,0 4 0 0,1 3 0 0,-2 3 0 16,1 0 0-16,-2 2 0 0,1 0 0 0,1 2 0 15,2 5 0-15,-4 0 0 0,-1-2 0 0,-4 18 0 32,0-8-736-32,2-5-224 0,2-3-64 0,1-13 0 0,0 2 832 0,1 1 192 0,-1 1 0 0,2-2 0 15,-4 0 0-15,1 0 0 0,0-2 0 0,0-3 0 16,0-1 0-16,1-2 0 0,-1 0 0 0,-1 2 0 16,0 1 0-16,0-1 0 0,1-2 0 0,-3 1 0 15,1-1 0-15,0-1 0 0,-1-1 0 0,-1 1 0 16,2-2 0-16,-1-1 0 0,-1 0 0 0,1 1 0 15,1-1 0-15,-1 0 0 0,0-2 0 0,-1 0 0 0,5 0 0 16,0 0 0-16,-3-1 0 0,1-1 0 0,0-2 0 0,2 0 0 16,-2-2 0-16,1 0 0 0,0-2 0 0,0-1 0 15,-1-1 0-15,1 1 0 0,1-2 0 0,-1-2 0 16,1 0 0-16,2 0 0 0,-1 0 0 0,1-1 0 16,-2-2 0-16,2 1 0 0,1-2 0 0,1 1 0 15,-2 0 0-15,3 0 0 0,-1-2 0 0,1 2 0 16,-1-2 0-16,1 2 0 0,0-2 0 0,1 0 0 15,0 1 0-15,0-2 0 0,4-3 0 0,0 0 0 16,-2 7 0-16,2-7 0 0,0 0 0 0,0 0 0 16,0 0 0-16,0 0 0 0,0 0 0 0,0 0 0 15,0 0 0-15,0 0 0 0,9 1 0 0,-2-2 0 16,1-3 0-16,0 0 0 0,1-1 0 0,0-1 0 16,2-1 0-16,0 1 0 0,0-4 768 0,0-1 208 0,1-1 48 15,2 0 0-15,-1-3-832 0,3-1-192 0,0-1 0 16,0 1 0-16,0-2 0 0,3 0 0 15,-1-4 0-15,4 0 0 0,-1-3 0 0,0 1 0 0,1 0 0 0,0-2 0 16,0-2 0-16,-3 0 0 0,1-3 0 0,0-2 0 16,-1-4 0-16,0-1 0 0,0-5 0 0,-1 0 0 15,2 1 0-15,-1 1 0 0,2-1 0 0,-1 0 0 16,-1-1 0-16,-1 0 0 0,1-1 0 0,-2-1 0 16,-2-1 0-16,0 1 0 0,2 0 0 0,-1 2 0 15,-1 2 0-15,0 0 0 0,-3 0 0 0,-1 0 0 16,1-1 0-16,-2 4 0 0,0-4 0 0,-4 2 0 15,3 2 864-15,-2 1 128 0,0 2 32 0,-1 1 0 16,-1 1-832-16,2 1-192 0,-1 1 0 0,1 0 0 0,-2 0 0 16,-1-1 0-16,2 0 0 0,-3 2 0 0,-1 3 0 15,0 0 0-15,-1 0 0 0,0 4 0 0,-1-2 0 0,0 4 0 16,-1 2 0-16,0 1 0 0,0 2 0 0,0 0 0 16,-1 1 0-16,1 2 0 0,0 0 0 0,-3 1 0 15,2 1 0-15,0 1 0 0,1 3 0 0,-1 0 0 16,-1-2 0-16,2 4 0 0,1 5 0 0,0 0 0 15,0 0 0-15,-4-5 0 0,1 1 0 0,3 4 0 16,0 0 0-16,0 0 0 16,-8 1-768-16,8-1-208 0,-7 6-48 0,2 0 0 15,0 3-1632-15,5-9-336 0,0 0-64 0,-5 12-16 16,1 0 0-16,0 1 0 0,3 1 0 0,0-7 0 0</inkml:trace>
  <inkml:trace contextRef="#ctx0" brushRef="#br2" timeOffset="77898.38">11852 10022 1839 0,'0'0'0'0,"0"0"0"0,0 0 0 0,0 0 160 0,0 0-160 0,0 0 0 16,0 0 0-16,0 0 0 0,0 0 848 0,0 0 144 15,0 0 32-15,0 0 0 0,0 0 816 0,0 0 160 16,0 0 48-16,0 0 0 0,0 0-832 0,0 0-144 16,0 0-48-16,0 0 0 0,0 0 0 0,0 0 0 15,3-5 0-15,-1 0 0 0,-2 5-816 0,3-4-208 16,-3 4 0-16,0 0 0 0,0 0 864 0,3-7 128 16,-3 7 32-16,4-4 0 0,-4 4 0 0,3-6 0 15,-1 1 0-15,1-2 0 0,0 1-832 0,2 0-192 0,-1 1 0 0,1 0 0 16,-5 5 0-16,6-4 0 0,-1-2 0 0,0 1 0 15,1-3 0-15,-1 2 0 0,3 0 0 0,1 0 0 32,-1 0-1600-32,1-1-352 0,3-1-80 0,-12 8-16 0</inkml:trace>
  <inkml:trace contextRef="#ctx0" brushRef="#br2" timeOffset="78505.31">11577 10887 12895 0,'0'0'272'0,"0"11"64"0,0 1 16 0,1-2 32 0,-1 0-384 0,1 1 0 16,0 0 0-16,0 0 0 0,0-1 896 0,1 0 96 16,-1-2 32-16,1 3 0 0,0-2 0 0,-1-1 0 15,0-2 0-15,-1-6 0 0,4 7 0 0,-4-7 0 0,4 4 0 0,-4-4 0 16,0 0 0-16,8 0 0 0,-1-2 0 0,2-1 0 15,1-3 0-15,-1-2 0 16,2-6 0-16,1-1 0 0,0-4-832 0,2 0-192 0,2-5 0 0,0-1 0 16,3-3 864-16,0-3 128 0,2-2 32 0,1-1 0 15,-2-2-832-15,2-1-192 0,3-1 0 0,-2-3 0 16,-1-3 864-16,1-3 128 0,0-4 32 0,1-2 0 16,0-1-832-16,3-3-192 0,-4-3 0 0,2-4 0 15,0-4 0-15,1 0 0 0,-1 2 0 0,-2 2 0 16,0 1 864-16,-1 2 128 0,-1 2 32 0,-1 2 0 15,-1 2-832-15,-3 2-192 0,0 1 0 0,-3 5 0 16,0 5 0-16,-4 4 0 0,0-1 0 0,-2 5 0 16,-1 3 864-16,-2 3 128 0,-1 1 32 0,0 2 0 15,-2 0-832-15,-1 3-192 0,-1 3 0 0,1-2 0 0,-1 0 0 16,-1 3 0-16,0 4 0 0,0 1 0 0,1 0 0 16,-1 0 0-16,0 3 0 0,-3-2 0 15,3 2-768-15,0 4-208 0,2 6-48 0,0 0 0 0,-2-5 832 0,2 5 192 16,0 0 0-16,0 0 0 15,0 0-864-15,0 0-128 0,-8 3-32 0,8-3 0 16,-6 11-1632-16,2-1-336 0,4-10-64 0,-6 8-16 0</inkml:trace>
  <inkml:trace contextRef="#ctx0" brushRef="#br2" timeOffset="79052.78">11695 9514 23951 0,'0'0'1056'0,"-9"-1"224"0,2 0-1024 0,0-1-256 0,7 2 0 0,-5-6 0 16,3 0 880-16,-1-3 112 0,5 0 32 0,0-2 0 15,0-1-832-15,4-1-192 0,3-1 0 0,3-1 0 16,-1 1 864-16,2-2 128 0,3 2 32 0,1-4 0 16,2-3-832-16,1 1-192 0,2 0 0 0,4 0 0 15,-2-2 864-15,1 1 128 0,1-3 32 0,-3-1 0 16,2-3-832-16,2 3-192 0,-1 2 0 0,1-2 0 16,2-1 864-16,-1 0 128 0,1 3 32 0,-1 1 0 0,3-4-832 0,0 5-192 15,-1 2 0-15,-1 1 0 0,-3-1 0 0,0 3 0 16,-1 0 0-16,-2 2 0 0,-5 1 864 0,1 0 128 15,-1 1 32-15,-3 2 0 0,-1 2-832 0,0 1-192 16,-1 3 0-16,-1 0 0 0,-3-1 0 0,-1 3 0 16,0 2 0-16,0 2 0 0,-2 1 0 0,1 3 0 15,-3 1 0-15,1 2 0 0,-1 4 0 0,0 1 0 16,-3 2 0-16,-1 6 0 0,0 3 0 0,0 2 0 16,-3 4 0-16,0 3 0 0,0 1 0 0,0 3 0 15,-1 3 0-15,0 0 0 0,-2 2 0 0,2-2 0 16,-2 0 0-16,2-3 0 0,0-1 864 0,0 0 128 15,-1-3 32-15,0 0 0 0,1-1-832 0,2-1-192 16,-3-3 0-16,3-1 0 0,0-2 0 0,1-1 0 0,0-3 0 0,1-3 0 16,0 0 0-16,2-2 0 0,0-2 0 0,3 5 0 31,-1-7-2416-31,2 0-528 0,-1-3-96 0,-1-1-32 0</inkml:trace>
  <inkml:trace contextRef="#ctx0" brushRef="#br2" timeOffset="83771.12">11388 11798 3679 0,'0'0'320'0,"0"0"-320"16,0 0 0-16,0 0 0 0,0 0 2208 0,0 0 368 15,0 0 80-15,-7-4 16 0,1-2-1120 0,1 0-208 16,-3 1-64-16,8 5 0 0,0 0-144 0,0 0-48 0,-5-5 0 0,5 5 0 16,0 0-192-16,0 0-64 15,0 0 0-15,0 0 0 0,0 0-256 0,0 0-48 0,0 0-16 0,0 0 0 16,0 0 0-16,0 0-16 0,0 0 0 0,0 0 0 15,7 4 96-15,2-1 32 0,0-4 0 0,1 3 0 16,0 4-112-16,0-1-32 0,1 2 0 0,1-1 0 16,2 3-176-16,0 1-48 0,-1 0 0 0,1 1 0 15,1-2 0-15,0 1-16 0,-1 2 0 0,0-1 0 16,2 1-16-16,-1 1 0 0,-2 0 0 0,2 0 0 16,-1-1-48-16,0 2-16 0,-3 0 0 0,1-2 0 15,-1-1-32-15,1 3 0 0,-3-3 0 0,1 0 0 16,1-2 0-16,-2 0-128 0,1-1 192 0,-5 0-64 0,0 1 0 15,-1-1 0-15,-4-8 0 0,7 7 0 0,-7-7 48 0,6 7 0 16,-2 0 0-16,-4-7 0 0,0 0 32 0,0 0 16 16,4 6 0-16,-4-6 0 0,0 0-16 0,0 0 0 15,0 0 0-15,0 0 0 0,0 0 16 0,0 0 0 16,-8-3 0-16,1-1 0 0,1-2-80 0,0 0-16 16,-1 0 0-16,1-2 0 0,-3 0 16 0,0-2 0 15,-1-1 0-15,-1-1 0 0,-1 3-16 0,-1-2 0 16,0-5 0-16,0 3 0 0,-1 1-128 0,1 1 160 15,0-2-160-15,0-1 160 0,2-1-160 0,-1 2 0 16,1-1 0-16,0 2 128 0,1 0-128 0,1 1 0 16,-1 1 0-16,1 1 0 0,1 1 0 0,0 1 0 15,0-1 0-15,0 1 0 0,4 3 0 0,4 4 0 16,0 0 0-16,0 0 0 0,-8-5 0 0,8 5 0 0,0 0 0 16,0 0 0-16,0 0-176 0,0 0 176 0,0 0-128 0,0 0 128 15,0 0 0-15,10 9-128 0,-1-1 128 0,2 2 0 16,0 2 0-16,1 0 0 0,1 0 0 0,1 1-128 15,0 3 128-15,2 0 0 0,0 1 0 0,1-2 0 16,-1-1 0-16,1 2 0 0,2 0 0 0,-3 1 0 16,2-2 0-16,-1 1 0 0,-1-1 0 0,-1 0 0 15,-1 1 0-15,2-2 176 0,-1-2-176 0,-1 0 192 16,0 0-64-16,-2 1 0 0,-2-5 0 0,0 0 0 16,-3-2 0-16,1-1-128 0,-4 2 192 0,-4-7-64 15,0 0 32-15,0 0 0 0,6 8 0 0,-6-8 0 16,0 0 48-16,0 0 16 0,0 0 0 0,0 0 0 15,0 0 80-15,-8-4 16 0,-1-1 0 0,1-4 0 0,-3-3-144 16,-2 0-32-16,0-1 0 0,-1-1 0 0,2-3-144 16,-4-1 0-16,0 0 144 0,-4 1-144 0,1 0 0 0,0 1 128 15,-1-2-128-15,0 1 0 0,1-2 0 0,2 2 0 16,-1 1 0-16,2 0 128 0,0 0-128 0,2 2 0 16,1 3 0-16,0 0 0 0,0-1 0 0,4 2 0 15,-4 1 0-15,4 2 0 0,0 2 0 0,-1 0-160 16,3 2 160-16,0 0 0 0,7 3-144 0,0 0 144 15,-8-1 0-15,8 1-144 0,0 0 144 0,0 0 0 16,0 0 0-16,0 0-128 0,0 0 128 0,0 0 0 16,6 6 0-16,4 3-128 0,1 0 128 0,1 0 0 15,2-2-144-15,0 3 144 0,2 1 0 0,1 2 0 16,-1 1 0-16,2 1 0 0,0-2-128 0,1 3 128 16,0-2 0-16,2-1 0 0,1-1 0 0,-2 3 0 15,1 0 0-15,0 0 0 0,-4 0 0 0,0-1 0 0,-2-1 0 0,-1 1 0 16,1 0 0-16,-2-2 0 0,-4-1 0 0,0-1 0 15,-2-4 0-15,-7-6 0 0,7 9 0 0,-7-9 128 16,0 0 0-16,0 0 0 0,0 0 0 0,0 0 0 16,0 0-128-16,0 0 0 0,-9-7 144 0,-1 1-144 15,-2 0 208-15,-1-1-16 0,2-3-16 0,-2-1 0 16,-2-1-32-16,1-2 0 0,0 0 0 0,-1-1 0 16,-3-1-16-16,0 1-128 0,-1 0 192 0,2-1-64 15,-1-1-128-15,3 1 0 0,-1 2 0 0,1 1 128 16,2-3-128-16,1 5 0 0,1 2 0 0,2 2 0 15,2 0 0-15,2 2 0 0,-1 0 0 0,6 5 0 16,0 0-304-16,0 0 64 0,0 0 16 0,0 8 0 16,0-8-2032-16,6 12-416 0,4 0-80 15</inkml:trace>
  <inkml:trace contextRef="#ctx0" brushRef="#br2" timeOffset="86493.16">11414 11925 11567 0,'0'0'512'0,"0"0"112"0,0 0-496 0,0 0-128 15,0 0 0-15,0 0 0 0,-6-3 496 0,6 3 80 16,0 0 0-16,0 0 16 0,0 0-96 0,0 0-32 16,0 0 0-16,0 0 0 0,0 0 256 0,-5-3 48 15,0-2 16-15,5 5 0 0,0 0 144 0,0 0 32 16,0 0 0-16,0 0 0 0,0 0-48 0,0 0 0 16,0 0 0-16,0 0 0 0,0 0-256 0,0 0-48 15,0 0-16-15,0 0 0 0,0 0-176 0,0 0-32 16,4-7-16-16,-4 7 0 0,0 0-96 0,0 0-16 15,0 0 0-15,0 0 0 0,8 0 48 0,-8 0 0 0,10 0 0 0,-10 0 0 16,8-3 16-16,1 3 16 0,-9 0 0 16,10 0 0-16,-10 0-48 0,9 0-16 0,0 0 0 0,-9 0 0 15,10 6-112-15,-2-3-32 0,0-1 0 0,0 1 0 16,-8-3-128-16,11 4 128 0,-3 0-128 0,0 1 128 16,1-2-128-16,0 0 0 0,-9-3 144 0,12 4-144 15,-3-2 128-15,0 1-128 0,-1 0 128 0,1 1-128 16,0-1 176-16,0 1-48 0,0-1 0 0,-2 0 0 15,3 2 48-15,-1 0 0 0,1 0 0 0,1 1 0 16,-2-1-48-16,1 2-128 0,2 1 192 0,-2-1-64 16,0 1-128-16,2 0 0 0,-1-1 0 0,1 2 0 15,-1 1 0-15,1-1 0 0,0-4 0 0,1 5 0 16,0 5 0-16,1-2 0 0,-2-1 0 0,2 0 0 16,-1 0 0-16,-2 0 0 0,1 1 128 0,0 0-128 0,0-4 0 0,-2 2 0 15,1 0 0-15,0 4 0 0,3 0 0 0,-5-1 192 16,2-1-192-16,2 0 192 0,-5 0-192 0,2 0 0 15,1-1 0-15,-2 3 128 0,1-2-128 0,0 1 160 16,-1 0-160-16,2 0 160 0,-3-3-160 0,2 0 128 16,1 1-128-16,-2 0 128 0,1 0-128 0,2-1 0 15,-1-3 144-15,0 3-144 0,-1 4 0 0,0 0 128 16,0 1-128-16,1-4 0 0,0 1 128 0,-1 4-128 16,0 2 128-16,-3-3-128 0,1-10 128 0,1 2-128 15,0 6 128-15,3 1-128 0,-1-2 128 0,1 1-128 16,-2-1 160-16,0 2-160 0,0-2 144 0,1 2-144 15,0 2 128-15,0-2-128 0,-2-2 128 0,1 2-128 16,0 0 128-16,0-2-128 0,-3-1 128 0,2 0-128 0,-1 1 128 0,0-2-128 16,-1 1 144-16,0 0-144 0,-1-2 160 0,2 1-160 15,-3 1 128-15,2 1-128 0,-1 0 0 16,1-1 144-16,-1-2-144 0,-1 2 160 0,0 5-160 0,2-3 160 16,-3-3-160-16,3 1 160 0,-2-3-160 0,2 2 160 15,0 0-160-15,-2 1 160 0,2-1-160 0,-1 1 160 16,1 0-32-16,1 1-128 0,-3-2 192 0,3 0-64 15,-3 2 0-15,1-1-128 0,0 0 192 0,0-1-64 16,2 1-128-16,-4-1 128 0,0-2-128 0,3 1 128 16,-3 2-128-16,3 0 0 0,2-1 144 0,-3-1-144 15,1 2 128-15,-3 0-128 0,1 0 128 0,1-1-128 16,-1 0 0-16,0-1 128 0,1 0-128 0,-1 1 0 16,1 0 128-16,-1 1-128 0,2 1 128 0,1-2-128 0,-2-1 0 0,2-1 128 15,-3 0-128-15,3 2 0 0,0 4 0 0,-2 0 144 16,1-4-144-16,0 1 0 0,0 1 160 0,0-1-160 15,2 0 128-15,-3 1-128 0,2-1 128 0,-1 3-128 16,1 1 0-16,0-1 128 0,1 0-128 0,0-2 0 16,-3-1 144-16,2 1-144 0,0 1 0 0,-2 1 144 15,3-3-144-15,-2 0 0 0,0-1 128 0,0 0-128 16,2 0 0-16,-3 1 0 0,3 0 128 0,-2-1-128 16,2 1 0-16,-3 1 0 0,4 1 128 0,-2 0-128 15,0 0 0-15,0-1 0 0,1 3 0 0,0-1 128 16,0-1-128-16,1 1 0 0,-4-4 128 0,4 2-128 15,-2 2 0-15,1 1 0 0,-4-3 128 0,4 0-128 16,-2-1 0-16,0 3 0 0,-2-1 0 0,0 0 0 0,2-2 0 16,-2 0 0-16,2 2 128 0,1-2-128 0,-1-1 0 15,0 0 0-15,-3-1 128 0,3 2-128 0,-2-1 0 0,2-1 0 16,0-1 128-16,-2 1-128 0,-1 0 0 0,2 0 0 16,2-1 128-16,-2 1-128 0,1-2 0 0,-2 3 0 15,2 1 0-15,0 0 0 0,-1 0 0 0,2-1 0 16,-2-1 128-16,1 2-128 0,1 0 0 0,-3-1 0 15,1 0 0-15,0-1 0 0,-1-1 0 0,1 1 0 16,0 1 128-16,0-2-128 0,2-1 0 0,-3 1 0 16,-1 0 0-16,3 0 0 0,-4-2 0 0,1 1 0 15,0 0 128-15,0 0-128 0,1 2 0 0,0-3 0 16,-5-7 128-16,5 9-128 0,-5-9 0 0,6 6 0 16,-1 3 0-16,-5-9 0 0,6 6 128 0,-6-6-128 15,5 8 0-15,0 0 0 0,-5-8 0 0,0 0 0 0,0 0 0 0,0 0 0 16,0 0 0-16,0 0 0 15,0 0-720-15,0 0-256 0,0 0-48 0,-10-3-11360 16,-2-3-2272-16</inkml:trace>
  <inkml:trace contextRef="#ctx0" brushRef="#br2" timeOffset="90107.03">11799 12439 4607 0,'0'0'400'0,"0"0"-400"16,0 0 0-16,0 0 0 0,6-7 1824 0,-6 7 288 0,0 0 48 0,8-2 16 15,0 0-1232-15,1 1-240 16,0-1-64-16,0 3 0 0,-1 2-64 0,3 3-32 0,-2-1 0 0,1 1 0 16,1-1-32-16,-1 4 0 0,1 1 0 0,1 0 0 15,2-3-16-15,1 5-16 0,-1 6 0 0,-1-1 0 16,1-2-96-16,2 1-32 0,0 1 0 0,3 4 0 15,-2 3-32-15,-1 1 0 0,4 1 0 0,1 1 0 16,0-5 16-16,-2 1 0 0,1 3 0 0,1-3 0 16,-4-2 32-16,0 1 0 0,1 0 0 0,1-2 0 15,-1 1-144-15,1-1-32 0,-3-2 0 0,1 4 0 16,-2 6 32-16,1-3 0 0,-3-6 0 0,-1 2 0 16,0 0-32-16,0 2-16 0,0 1 0 0,-1 1 0 15,-1-3 16-15,1 0 0 0,0-1 0 0,0-1 0 0,0 0 32 0,1-1 16 16,-2-1 0-16,1-1 0 0,0 1 0 15,0-1 0-15,2 1 0 0,0 0 0 0,-2-2-32 0,1 2 0 16,-4 0 0-16,2 2 0 0,0-4-32 0,0 1-16 16,0 1 0-16,-2 0 0 0,1 2 832 0,-2 1 160 15,0-1 48-15,1 1 0 16,-1 1-1696-16,2-1-336 0,0-1-64 0,1-1 0 0,0 0 896 0,-2 0 0 16,1-1 160-16,0-1-16 0,1-3-16 0,0 2 0 15,0 0 0-15,0 0 0 0,-2 0-128 0,2-1 192 16,-2-1-192-16,2 2 192 0,-2 2-64 0,-1 0-128 15,0-2 192-15,2-1-64 0,-3 2-128 0,3 0 192 16,-4 3-192-16,3 0 192 0,-2-5-192 0,2 1 192 16,-2-1-192-16,2 1 192 0,-2-1-192 0,1 0 160 15,1-1-160-15,-3-1 160 0,2 3-160 0,-1-3 192 0,1 0-192 16,1-1 192-16,-2 0-192 0,2 0 192 0,0 0-192 0,-1 0 192 16,1 1-64-16,1-2-128 0,0 2 192 15,-2 2-64-15,1-3-128 0,2 0 192 0,0 0-192 0,-3 0 192 16,0 1-192-16,0 1 160 0,4-3-160 0,-3 1 160 15,0 0-160-15,1 2 192 0,0 1-192 0,1 1 192 16,-5 0-192-16,5 0 0 0,-1-1 144 0,2 2-144 16,1-2 128-16,-2 0-128 0,0 1 160 0,2-2-160 15,-3 0 128-15,1 1-128 0,-1-3 0 0,2 1 144 16,-2 0-144-16,1-1 128 0,-1-1-128 0,1-1 128 16,-2-1-128-16,1 1 160 0,-2 0-160 0,1 0 160 15,0 0-160-15,-1 0 128 0,0 1-128 0,1 0 128 0,-3 1-128 16,4-2 0-16,-4-2 0 0,3 3 128 15,-1 3-128-15,0-2 0 0,1 0 0 0,-1-1 128 0,-1-5-128 16,1 3 128-16,1 1-128 0,-2-1 128 0,1-1-128 0,-1-1 0 16,1 0 144-16,1 1-144 0,1 0 128 0,-1 0-128 15,0-1 160-15,0-1-160 0,-2 1 144 0,2 1-144 16,0 0 128-16,-1-1-128 0,0-3 144 0,1 2-144 16,1 2 160-16,-1-2-160 0,-1 1 144 0,-7-7-144 15,7 5 128-15,1 2-128 0,2-1 0 0,-1 1 128 16,-9-7-128-16,8 8 0 0,2-2 128 0,-2 0-128 15,2 3 128-15,1-4-128 0,-3 0 0 0,1-1 128 16,-3 1-128-16,3 0 0 0,1-1 0 0,-1 1 128 16,-9-5-128-16,11 4 0 0,-2 3 128 0,1-3-128 15,0-2 0-15,-2 0 128 0,1 4-128 0,-2-1 0 16,3 0 0-16,-3-1 0 0,2-2 0 0,-2 3 0 16,2-1 128-16,-3 2-128 0,3-3 0 0,-1 0 0 0,0-2 0 0,1 4 0 15,1-2 0-15,0 2 0 0,-3-2 0 16,3 1 0-16,-3 0 0 0,3 1 0 0,0 2 128 0,0-3-128 15,0-1 0-15,0 2 0 0,0 0 0 0,0 1 128 16,1-2-128-16,0 1 0 0,-2-2 0 0,1 1 0 16,0 3 0-16,1-4 0 0,-3 2 0 0,2-1 0 15,-1 0 0-15,1 3 0 0,-1 0 128 0,2-1-128 16,0-4 0-16,0 3 0 0,3 1 0 0,-3-1 0 16,0-2 0-16,-1 0 0 0,-1 0 0 0,2 1 0 15,0 3 0-15,2-2 0 0,-4-2 0 0,2 2 0 16,2 1 0-16,-2 1 0 0,0 0 128 0,0-1-128 15,2-1 0-15,-2-1 0 0,1 0 0 0,1 1 0 0,0-2 0 16,0 0 0-16,2 1 0 0,-2 0 0 0,0 2 0 0,1-2 0 16,1-3 0-16,0 2 0 0,-1 2 0 0,1-1 0 15,-2 1 128-15,0-2-128 0,1 0 0 16,2 0 0-16,-6 3 0 0,3-2 0 0,1 0 0 0,3-1 0 16,-2-1 0-16,1 0 0 0,-3 2 0 0,1-1 0 15,0-1 0-15,1 0 128 0,-1 2-128 0,0-1 0 16,-4-1 0-16,3 0 0 0,2-2 0 0,-2 1 0 15,0 1 0-15,0-1 0 0,-2-1 0 0,2-1 0 16,1-1 128-16,-1 2-128 0,0 2 0 0,1-2 0 16,1-2 0-16,0 2 0 0,0 0 0 0,1 2 0 15,-3-1 0-15,5 2 0 0,-3-2 0 0,-2 1 128 16,2 2-128-16,-1-3 128 0,-1 0-128 0,2 0 0 16,2 0 0-16,-1 0 0 0,-1 0 0 0,0 1 0 15,1-2 0-15,-1 1 0 0,-1 1 0 0,1-1 0 0,-2-1 0 0,0 0 0 16,1 0 0-16,-2 1 0 0,2 1 0 0,-1-1 0 15,0-1 0-15,0-1 0 0,0 0 0 0,2 1 0 16,-3 1 0-16,1-1 0 0,0-1 0 0,0 1 0 16,-1 1 0-16,3 0 0 0,-3 0 0 0,1 0 0 15,-1-1 0-15,-1 2 0 0,-1 1 0 0,0-3 0 16,0-1 0-16,-2 1 0 0,0 0 0 0,2 1 0 16,-10-1 0-16,10 0 0 0,0 0 0 0,-2-1 0 15,-8 1 0-15,10 1 0 0,-3-1 0 0,1 0 0 16,-8 0 0-16,9 0 0 0,-9 0 0 0,0 0 0 15,9-1 0-15,-9 1 0 0,0 0 0 0,10-2 0 16,-10 2 0-16,0 0 0 0,5-4 0 0,-5 4 0 0,0 0 0 16,0 0 0-16,0 0 0 0,0 0 0 0,0 0 0 0,0 0 0 15,0 0 0-15,0 0 0 0,0 0 0 0,-9-3-176 16,-1 1 48-16,-1 0 0 0,-1 2 128 0,-3 0 0 16,-3-1 0-16,0-1 0 0,-1 2 0 0,-3 2 0 15,-1-2 0-15,-1 0-128 0,-2 0 128 0,-1 0 0 16,-1 1 0-16,2-1 0 0,-1-1 0 0,0-1 0 15,1-1 0-15,-1-2 0 0,1 1 0 0,-1-3 0 16,1 0 0-16,1-1 0 0,-2 1 0 0,1 1 0 16,-3-1 0-16,2 2 0 0,-1-4 0 0,1 3 0 15,-1 3 0-15,3-3 0 0,-1-4 0 0,-1 1 0 16,1 0 0-16,-5 0 0 0,0 0 0 0,-2 0 0 16,0-1 0-16,0 1 0 0,1 1 0 0,-1 3 0 0,-1-2 0 15,1-1 0-15,-3 3 0 0,3-2 0 0,1 0 0 16,1-2 0-16,1-1 0 0,2 0 0 0,0 0 0 0,0 1 0 15,1 0 0-15,1 0 0 0,0-2 0 0,-2 1 0 16,2 0 0-16,-1 0 0 0,1-1 0 0,-3 0 0 16,1-1 0-16,0 1 0 0,3 0 0 0,-2 0 0 15,2-1 0-15,1-2 0 0,0 1 0 0,1 0 0 16,-3-1 0-16,1-2 0 0,-1-1 0 0,0-1 0 16,3 5 0-16,0-1 0 0,3-2 0 0,-1 3 0 15,-1 0 0-15,3 1 0 0,-1 1 0 0,2 0 0 16,0-1 0-16,0-2 0 0,0 0-160 0,1 1 160 15,1 0-192-15,1-3 64 0,0 1 128 0,-1 2-208 16,1 2 16-16,-1 0 16 0,2 1 0 0,0-2 0 16,-1 3 0-16,3 0 0 0,0 3 0 0,2-2 0 0,-2-1-16 0,1 0 0 15,-1 0 0-15,0 3 0 0,2 0-64 16,1 0 0-16,-1-2-16 0,3 0 0 0,-1 3 80 0,4-2 32 16,-1-2 0-16,0 5 0 0,-3-1-32 0,0-1-16 15,1 1 0-15,-2-1 0 0,1-1 64 0,2 2 16 16,1 1 0-16,-1 0 0 0,-2-1-16 0,2 1 0 15,6 4 0-15,0 0 0 0,-5-4 144 0,5 4-208 16,0 0 80-16,0 0 128 0,0 0-192 0,0 0 192 16,0 0-160-16,0 0 160 0,0 0-128 0,0 0 128 15,0 0 0-15,5 9-144 0,3-1 144 0,0 0-128 16,-1 0 128-16,4 2-128 0,-1 2 128 0,5 1 0 16,1-1-144-16,2 3 144 0,3 0 0 0,0 2 0 15,3 0 0-15,-1 1 0 0,2 0 0 0,-1 2 0 0,1-2 0 0,2 2 0 16,-2 1 0-16,3-2 0 0,0 0 0 0,2 0 0 15,1 2 176-15,1 1-48 0,0 0-128 0,2 1 192 16,1 1-48-16,0-1-16 0,-2 0 0 0,0-2 0 16,0-1 0-16,0-1-128 0,-1-2 192 0,1 1-64 15,-1 0 0-15,2-2-128 0,-1-1 192 0,-2 1-64 16,-2-1 0-16,-2 0-128 0,4-1 192 0,-1 0-64 16,-2-1 0-16,1-1-128 0,-1 0 192 0,1-1-64 15,1 3 64-15,-3-3 0 0,3 0 0 0,1-2 0 16,-1 0-32-16,1-1 0 0,-1 1 0 0,0 0 0 15,-2-2-32-15,1 1-128 0,-1-1 192 0,1 1-64 16,-3 0-128-16,2 1 160 0,-3 0-160 0,1-2 160 16,-2-1-160-16,0-1 160 0,-1 2-160 0,2-3 160 0,-3 0-160 15,4-1 0-15,-2 0 0 0,0 2 0 16,-2 0 0-16,2 0 128 0,-2-1-128 0,2 0 0 0,-3 3 0 0,2 0 0 16,-2-2 128-16,1 1-128 0,0-2 0 0,-1 0 0 15,-2 1 0-15,1-2 0 0,-4-1 0 0,2 0 0 16,-1 2 0-16,1-1 0 0,-1-1 0 0,-1 0 0 15,1-2 128-15,-1 2-128 0,-3 1 0 0,0-1 0 16,1 0 0-16,-2 0 0 0,-2 0 0 0,-2-1 0 16,-8-1 0-16,8 5 0 0,-8-5 0 0,0 0 0 15,0 0 0-15,0 0 0 0,0 0 0 0,0 0 0 16,0 0 0-16,0 0 0 0,0 0 0 0,-6-4 0 16,-2-2 0-16,0 4 0 0,-2-1 0 0,0-1 0 15,0 2 0-15,-2 0 0 0,-2-1 0 0,2-1 0 0,-1 0 0 16,-2 1 0-16,2-1 0 0,-1 0 0 0,0-1 0 0,-1-1 0 15,0 2 0-15,-3-2 0 0,0 0 0 0,-1-1 0 16,-4 0-144-16,1 1 144 0,0-1 0 0,0-1 0 16,0 0 0-16,0 0 0 0,0 1 0 0,-3 1 0 15,-2-2 0-15,2 0 0 0,-3 1 0 0,2 0 0 16,0 2 0-16,0-2 0 0,2-2 0 0,1 0 0 16,-2 2 0-16,2-1 0 0,-3-1 0 0,1 0 0 15,0-1 0-15,0 2 0 0,3-2 0 0,3 5 0 16,3 1 0-16,1 0-128 0,-1-3 128 0,3 3 0 15,0 2 0-15,2 1 0 0,11 1 0 0,-7 0 0 16,7 0 0-16,0 0 0 0,0 0 0 0,0 0 0 16,0 0 0-16,11 3 0 0,3 1 0 0,1 0 0 15,3 3 0-15,4-2 128 0,1 2-128 0,4 1 0 0,3 2 0 16,1 0 0-16,1 3 0 0,0-2 0 0,2-2 0 0,0 0 128 16,2 4-128-16,3-4 0 0,0 0 0 0,2 2 128 15,-2 0-128-15,2 0 0 0,-1 0 128 0,-2 0-128 16,-4-3 0-16,0 2 0 0,-2-1 128 0,0 2-128 15,-1-4 0-15,-1 1 0 0,-2 0 128 0,-1-1-128 16,-3 1 0-16,-2-2 144 0,-3-2-144 0,-1 2 0 16,-1-1 0-16,-4-1 0 0,-2-1 0 0,-2 0 0 15,-9-3 128-15,0 0-128 0,0 0 0 0,0 0 0 16,0 0 0-16,0 0 0 0,0 0 0 0,0 0 0 16,0 0 0-16,-9-1 0 0,-2-1 0 0,0-1 0 15,1 0-144-15,-1 1 144 16,2 1-1392-16,-1-1-160 0,-2-3-48 0,1 5 0 15,3 0-1360-15,-2 0-288 0</inkml:trace>
  <inkml:trace contextRef="#ctx0" brushRef="#br2" timeOffset="90683.48">15458 15145 8287 0,'0'0'368'0,"7"-3"80"0,-7 3-448 0,10-3 0 15,0 3 0-15,-10 0 0 0,8 0 2112 0,1 0 352 16,-9 0 64-16,7 4 16 0,2-1-1664 0,-1 0-336 16,-8-3-64-16,11 7-16 0,0-2-96 0,-3 2-32 15,0 0 0-15,3 1 0 0,0 2 240 0,2-1 32 16,0 1 16-16,1 0 0 0,1 1 64 0,1-1 16 16,1 2 0-16,1 0 0 0,0 0-192 0,0 1-48 15,2 1 0-15,-2 0 0 0,-1 0 0 0,1 0 0 16,0 0 0-16,-2-1 0 0,-2 1 0 0,1 0 0 15,-1 1 0-15,-2 0 0 0,-2-2-192 0,0-1-32 0,0 1-16 0,-5-1 0 16,0 1-48-16,-1-1-16 0,-3-1 0 0,-2 1 0 16,-3 0-160-16,-1 0 192 0,1 1-192 0,-4 0 192 15,-1-2-192-15,-2 1 160 0,1 0-160 0,-1-2 160 16,-3-2 32-16,-1 0 0 0,-4 2 0 0,0-2 0 16,0-3 80-16,-1-1 32 0,-2 0 0 0,0 0 0 15,0 1 0-15,0-1 0 0,1 1 0 0,-2-2 0 16,0-1 16-16,-2 0 0 0,2 0 0 0,-3 0 0 15,0-2-144-15,1 0-32 0,1-2 0 0,-1 1 0 16,-3-1 16-16,2-1 0 0,0-4 0 0,1 3 0 16,-2 2-160-16,2-2 0 0,0-1 0 0,0 0 0 15,2 1 0-15,-1 1 0 0,3-1 0 0,-1 1 0 16,2 0-400-16,0-2 32 0,0 3 16 0,2 1-10432 16,0 1-2080-16</inkml:trace>
  <inkml:trace contextRef="#ctx0" brushRef="#br2" timeOffset="93953.59">11496 12070 10591 0,'0'0'464'0,"0"0"112"0,0 0-576 0,-8-3 0 0,2-3 0 0,2 0 0 16,-5 5 1008-16,4-1 80 0,-4-4 32 0,3 2 0 16,6 4-256-16,-10-5-48 0,3 2-16 0,-1-1 0 15,3-2-176-15,5 6-48 0,0 0 0 0,0 0 0 16,-8-4 16-16,8 4 0 0,0 0 0 0,0 0 0 16,0 0-16-16,0 0-16 0,12-2 0 0,2 2 0 15,2 2-176-15,2 3-16 0,4 4-16 0,-1-2 0 0,2-3-16 0,4 4 0 16,0 5 0-16,2 0 0 0,1-1-80 0,0 0 0 15,2 1-16-15,0 3 0 0,0 6 0 0,2 1 0 16,2 0 0-16,1 4 0 0,-2 3 80 0,-2 1 0 16,-1-2 16-16,-1-1 0 0,-2-4 112 0,0 4 0 15,-2 4 16-15,0-2 0 0,-3-4-256 0,0 4-48 16,-3 2-16-16,-1 0 0 0,-2 2 0 0,-2-1 0 16,3-1 0-16,-3 1 0 0,2 2 16 0,-3-1 0 15,1-2 0-15,-2-2 0 0,-5-5 16 0,1 2 0 16,1 2 0-16,-4-2 0 0,2 0-16 0,-1 0 0 15,0-1 0-15,-2 1 0 0,2 2-16 0,-3-2 0 0,4 0 0 16,-2 0 0-16,-1 3 32 0,2-2 0 0,0 0 0 0,-2-3 0 16,1-2-32-16,1 2 0 0,-1-1 0 0,1-1 0 15,0-2-16-15,1 0 0 0,-1-2 0 0,1 3 0 16,1 4 0-16,-1-3 0 0,1-6 0 0,2 7 0 16,-1 2 32-16,1-1 0 0,1-1 0 0,1 0 0 15,1-2 32-15,0 0 0 0,1 0 0 0,-1-2 0 16,-1 0-32-16,2-1 0 0,-1-1 0 0,0 0 0 15,1 3-32-15,-1 0-128 0,1-1 192 0,-1 0-64 16,0 1 0-16,1 1 0 0,-2 0 0 0,-1 0 0 16,2-3-128-16,-1 2 160 0,-1 1-160 0,1-1 160 15,1 0-160-15,0-1 192 0,1-3-192 0,0 4 192 16,1 0-192-16,1 1 192 0,2-4-192 0,-1 1 192 16,-1 0-192-16,2 2 128 0,2-1-128 0,-4 1 128 0,-2-2 0 15,3 0 0-15,4 1 0 0,-1 0 0 0,2-1-128 0,-2-1 192 16,3 1-192-16,-3 1 192 0,-2 0-64 0,2 0-128 15,2-2 192-15,-2 1-64 0,-2-1-128 0,5 0 128 16,-3 1-128-16,3-1 128 0,-3-1-128 0,2 1 128 16,-3-2-128-16,3 0 128 0,-1-1-128 0,3 2 0 15,-2-2 144-15,1 1-144 0,2 2 0 0,-3 0 128 16,0-2-128-16,1 0 0 0,-1-1 0 0,3 1 144 16,-3 2-144-16,2-1 0 0,2-2 128 0,-4 0-128 15,0 2 0-15,1-2 0 0,-1 1 144 0,1-1-144 16,-3 0 0-16,2 1 144 0,-2 0-144 0,2 1 0 15,0-2 0-15,0 0 128 0,-3-1-128 0,4 0 0 16,-3-1 0-16,2-1 128 0,-2-1-128 0,3 0 0 16,-1 0 0-16,1 0 128 0,0-1-128 0,2 0 0 0,-1 0 0 0,1 1 0 15,-5 1 0-15,3 1 128 0,-4-4-128 0,2 1 0 16,1 0 128-16,0 0-128 0,-3 0 0 0,1-1 128 16,0-6-128-16,0 5 0 0,-2-1 0 0,0 2 128 15,0-2-128-15,0-2 0 0,1-1 144 0,0 1-144 16,0 3 0-16,0-2 144 0,2 0-144 0,-1-1 0 15,-1 1 128-15,0-1-128 0,1 1 0 0,0-1 0 16,1 1 128-16,0-1-128 0,0 2 0 0,-2-2 0 16,3 0 0-16,-3-3 0 0,0-2 0 0,0 1 0 15,1 1 0-15,-1-1 128 0,0-1-128 0,0 0 0 16,1 0 128-16,-2 3-128 0,2-1 0 0,0-1 0 16,-1 0 0-16,0 1 0 0,0 0 0 0,0 2 0 0,-2-1 0 15,1 1 0-15,-3 0 0 0,1 0 0 0,-1 1 0 16,0-1 0-16,-1-1 0 0,1 1 0 0,-2-1 0 0,1 0 0 15,-1 0 0-15,-1 1 0 0,0-2 0 0,0-1 0 16,-1 1 0-16,1-1 0 0,-3 0 0 0,1-1 0 16,-1-1 0-16,2 1 0 0,-5 0 0 0,1-1 0 15,-1-1 0-15,-2 2 0 0,-6 0 0 0,0 0 0 16,0 0 0-16,0 0 0 0,8 1 0 0,-8-1 0 16,0 0 0-16,0 0 0 0,0 0 0 0,0 0 0 15,0 0-160-15,-9 7 160 0,-3-1 0 0,0 1-144 16,-2-2 144-16,-2 1 0 0,-1-1 0 0,-1 1-128 15,-2-1 128-15,-3 0 0 0,-1-1 0 0,-4 1 0 16,-3 0 0-16,-1-2 0 0,0 1 0 0,-2-3 0 16,-1 1 0-16,-1 0 0 0,2 0 0 0,2-2 0 15,-2-1 0-15,2 0 0 0,1 3 0 0,-1-2 0 16,-1-2 0-16,-3-2 0 0,1 1 0 0,-1-2 0 0,1 1 0 0,1-1 0 16,-4-1 0-16,3-2 0 0,1 1 0 0,2-1 0 15,0 1 0-15,1-1 0 0,-4-3 0 0,1 0 0 16,-2-1 0-16,1 0 0 0,-3-3 0 0,2 2 0 15,-2-1 0-15,1 2 0 0,1-1 0 0,-3 1 0 16,3-1 0-16,2-2 0 0,-1-1 0 0,1-2 0 16,1 1 0-16,1-1 0 0,0-1 0 0,0 1 0 15,0 0 160-15,0-1-160 0,-3-1 160 0,2 0-160 16,0-1 0-16,0 3 0 0,0-2 0 0,1 0 0 16,1-5 0-16,-1 0 0 0,0-1 0 0,-3-3 0 15,0-2 0-15,2 3 0 0,2 1 0 0,0 2 0 16,-1-1 0-16,2 0 0 0,-1 1 0 0,1 1 0 0,3 1 0 0,1 0 0 15,-1-2 0-15,0 0 0 0,2 0 0 0,-2-2 0 16,-2 0 0-16,0-2 0 0,0 0 0 0,1-1 128 16,4 0-128-16,-1-1 0 0,-1 2 0 0,-1-1 0 15,2-1 0-15,2 0 0 0,-3 3 0 0,5 0 0 16,-2 2 0-16,3-3 0 0,2-2 0 0,-2 0 0 16,2-2 0-16,2 1 0 0,-1-4 0 0,1 6 128 15,-2 0-128-15,2 2 0 0,-1 2 0 0,1 1 0 16,-1-1 0-16,-1 3 0 0,0 2 0 0,1 2 0 15,1-2 0-15,1 0 0 0,-2-2 0 0,2 0 0 16,-2 0 0-16,2 1 0 0,0 1 0 0,2-4 0 16,2-3 0-16,-2 3 0 0,1 3 0 0,0-2 0 15,1 1 0-15,0-4 0 0,0 2 0 0,1-2 0 16,0 3 0-16,0 0 0 0,0 1 0 0,0 1 0 0,2-1 0 0,-1-1 0 16,0 1 0-16,2-2 128 0,-1-4-128 0,0 5 0 15,-3 2 0-15,1-1 0 0,1-3 0 0,-3 4 0 16,-2 2 0-16,1 2 0 0,0 1 0 0,2-2 0 15,-3-2 0-15,1 1 0 0,-1 2 0 0,4-1 0 16,1 1 0-16,-1 0 0 0,-2-2 128 0,1 1-128 16,-2 3 0-16,0-1 0 0,-2-2 0 0,1 1-160 15,0-2 160-15,-1 2 0 0,0 1 0 0,0-2 0 16,-3 0 0-16,0 1 0 0,0-2 0 0,-2-1 0 16,0-1 0-16,0 0 0 0,0 1 0 0,-3 1 0 15,0 3 0-15,-2-2 0 0,0-2 0 0,-1 2 0 16,1 6 0-16,3 0 0 0,-2-1 0 0,2 0-128 0,-3 1 128 15,1 1 0-15,1 1 0 0,4-1 0 0,1-2 0 0,-1-1 0 16,2 1 0-16,-1 1 0 0,-1 1 0 0,1-1 0 16,0-3 0-16,-3 1 0 0,0 3 0 0,1 0 0 15,-3 0 0-15,1-1 0 0,-1 0 0 0,1 3 0 16,4 3 0-16,0-2 0 0,5-1 0 0,0 0 0 16,-1 2 0-16,2 4 0 0,0 1 0 0,1-2 0 15,0 0 0-15,3 1-128 0,2 7 128 0,6-3 0 16,-6-1 0-16,6 1 0 0,0 0 0 0,0 0 0 15,-6 5 0-15,6-5-128 0,0 0 128 0,0 0 0 16,0 0 0-16,0 0 0 0,0 0 0 0,0 0 0 16,9 0 0-16,-9 0 0 0,11 8 0 0,-2-2 0 15,2 0 0-15,2-2 0 0,-5-5 0 0,2 1 0 16,0 3 160-16,1-1-160 0,2-4 0 0,3 4 0 0,1 2 0 16,2 1 0-16,2 1 0 0,-1-1 0 0,1 1 0 15,1 2-160-15,1 4 160 0,0-1 0 0,1-1 0 0,2 1-128 16,1 0 128-16,3 2 0 0,-1 2 0 0,2 1 0 15,-2-1 0-15,1 0 0 0,1 4 0 0,1 1 0 16,1 1 0-16,-2-2 0 0,-5-6 0 0,2 4-128 16,-2 4 128-16,-2 1 0 0,0 0 0 0,-2 2 0 15,1 2 0-15,-2 0 0 0,-2 1 0 0,2-2 0 16,0 0 0-16,0 2 0 0,-1 1 0 0,-1 2-128 16,-2 1 128-16,2-2 0 0,2-2 0 0,-1 1 0 15,0 1 0-15,2 2 0 0,-3-3 0 0,1 2 0 16,-2 2 0-16,-1 1 0 0,1 1 0 0,-3-1 0 15,2-1 0-15,-1-1 0 0,0-2 0 0,-2 1 0 0,-1 0 0 16,1-4 0-16,1 0 0 0,-1 1 0 0,-1 1 0 16,1 1 0-16,2-1 0 0,-1 0 0 0,1 1 0 15,-1 2 0-15,0 1 0 0,1-2 0 0,-1 1 0 0,2-1 0 16,3 0 0-16,0 0 0 0,-2 0 0 0,0 0 0 16,-2-5 0-16,1 3 0 0,0 0 0 0,0 3 0 15,-1 1 0-15,0-1 0 0,-1-4 0 0,0 3 0 16,1 2 0-16,-1-1 0 0,1-3 0 0,1 3 0 15,2-5 0-15,1 1 0 0,2-1 0 0,0 0 0 16,0-2 0-16,1 1 0 0,0 1 0 0,0 3 0 16,-2 0 0-16,3-4 0 0,0-1 0 0,3 1 128 15,0 3-128-15,-1-2 0 0,-1 0 0 0,2-2 0 16,-1-1 0-16,0-1 128 0,0 0-128 0,3-1 0 0,-1-1 0 0,0-1 0 16,1 2 0-16,0-1 0 0,0 1 0 0,0-3 0 15,0-1 0-15,-2 3 0 0,0 1 0 0,1 1 0 16,0-4 0-16,-1-1 128 0,-1 0-128 0,2 0 0 15,1 2 0-15,0-1 0 0,1-3 0 0,-3 3 0 16,3 1 0-16,-3 1 0 0,0 0 0 0,0-2 0 16,-1-2 0-16,0 2 0 0,0-2 0 0,-1 1 128 15,0-3-128-15,2 0 0 0,-1 1 0 0,0-1 0 16,2 1 0-16,1 0 0 0,3-1 0 0,-1 1 128 16,-4 2-128-16,3-1 0 0,1 1 0 0,0-2 0 15,1 1 0-15,1 0 0 0,-1 3 0 0,-2-1 128 16,-1-1-128-16,1 1 0 0,-2-3 0 0,3 0 0 15,1 1 0-15,0-1 0 0,3-2 0 0,-2 3 128 0,0 1-128 16,2 1 0-16,4-2 0 0,-4 1 0 0,-2-3 0 0,-1 1 0 16,-1-1 0-16,-2-1 128 0,0-2-128 0,1 1 0 15,-1 0 0-15,-2 1 0 0,0 1 128 0,0-2-128 16,0-2 160-16,-4 1-160 0,-1 1 0 0,-2-2 0 16,1-4 0-16,-2 0 0 0,0-1 0 0,-2 2 0 15,-2-3 128-15,0 1-128 0,-2-3 0 0,-3 0 0 16,-1 1 128-16,-2 1-128 0,-7-4 0 0,9 0 0 15,-9 0 0-15,7-4 0 0,-7 4 0 0,0 0 128 16,0 0-128-16,0 0 0 0,0 0 0 0,0 0 0 16,0 0 0-16,0 0 0 0,0 0 0 0,0 0-240 15,0 0 80-15,0 0 16 16,0 0-448-16,0-7-96 0,-3-1-16 0,3 8 0 16,0 0-1472-16,-3-7-320 0,0 1-48 0,-3 0-16 15,2 1-368-15,4 5-80 0,-4-7 0 0,1-1-8576 0</inkml:trace>
  <inkml:trace contextRef="#ctx0" brushRef="#br2" timeOffset="94524.58">15232 14907 22863 0,'-3'-13'1008'16,"3"13"208"-16,1-10-960 0,1 4-256 0,-2 6 0 0,0 0 0 0,0-8 512 0,0 8 64 16,0 0 16-16,0 0 0 0,0 0-192 15,9-2-32-15,1 0-16 0,-1 3 0 0,0 3 160 0,-2-1 16 16,3 1 16-16,3 1 0 0,-2 4 288 0,5 2 48 16,0 2 16-16,2 3 0 0,1 0-48 0,1 2 0 15,1 1 0-15,2 5 0 0,1-1-224 0,1 0-48 16,1 0-16-16,-2 1 0 0,1 2-80 0,0 1-16 15,0-1 0-15,1 2 0 0,-2 0-48 0,0 1-16 16,0 0 0-16,0-2 0 0,2-2-112 0,-4 2-32 16,1-2 0-16,-3 0 0 0,-2 0-64 0,0-5-32 15,-2 1 0-15,0 0 0 0,-3-1-16 0,0-2 0 16,-1-3 0-16,-2 0 0 0,-2 1 32 0,-2-3 0 16,1-1 0-16,-4-1 0 0,0-2 0 0,-5 1 0 15,-1 0 0-15,-2-1 0 0,5-9-48 0,-10 5-128 0,-2-1 192 0,-2 2-64 16,0 2-128-16,-5-4 192 0,-3-4-192 0,-5 2 192 15,-3 3-32-15,-1 0 0 0,-2 0 0 0,2-3 0 16,-2-2 48-16,-2 2 16 0,0 2 0 0,0 0 0 16,-2-5 32-16,-1-2 16 0,2 0 0 0,-3 1 0 15,1 3 32-15,-3-2 0 0,3-1 0 0,-2-1 0 16,4 3-80-16,-4-2-16 0,3-1 0 0,-3 0 0 16,3-1-16-16,-1 1-16 0,2 1 0 0,3 1 0 15,1-4-176-15,4 1 192 0,0 1-192 0,5-1 192 16,0 3-192-16,4-1 0 0,3-2 0 0,1 1 128 15,3 6-128-15,1-1 0 0,3 0 144 0,-1-2-144 0,1-2 0 16,8 2-128-16,-9 4 0 0,3 1 0 16,6-5-2432-16,-10 3-496 0</inkml:trace>
  <inkml:trace contextRef="#ctx0" brushRef="#br2" timeOffset="96190.41">11611 10930 4607 0,'0'0'400'0,"0"0"-400"0,-4 10 0 0,-1-3 0 0,-2-2 1664 0,7-5 240 15,0 0 48-15,-6 7 16 0,-2 0-640 0,8-7-128 16,0 0-32-16,-7 7 0 0,2-1 48 0,5-6 0 15,0 0 0-15,0 0 0 0,-4 8-240 0,4-8-32 16,0 0-16-16,0 0 0 0,0 0-160 0,0 0-48 16,0 0 0-16,0 0 0 0,0 0 80 0,0 0 16 15,0 0 0-15,10-2 0 0,-1-2-176 0,-1-1-16 16,2-4-16-16,-2-2 0 0,2-3-192 0,-1 0-32 16,3-3-16-16,1-1 0 0,1-1-16 0,2-1 0 15,1-4 0-15,1-1 0 0,-1 0 0 0,4-1 0 16,0-2 0-16,1 0 0 0,0-1 32 0,0-2 0 15,1 0 0-15,-2 1 0 0,2-4-32 0,-1 2 0 0,0-1 0 16,1-3 0-16,1-1-96 0,0 1-32 0,1-1 0 0,0 2 0 16,3 0-96-16,-8 9 0 0,1-4-128 0,-1-3 192 15,2-1-192-15,3-2 0 0,1-2-192 0,-2-1 192 16,0-2 0-16,2 0 0 0,-3 0 0 0,-1 2 0 16,-1-2 704-16,-4 2 256 0,1-1 64 0,0-1 0 15,-3 1-832-15,0-2-192 0,0 1 0 0,-2 1 0 16,1 4 0-16,0 2 0 0,1 0 0 0,-3 1 0 15,0 1 0-15,1 0 0 0,0-2 0 0,-1 1 0 16,-1 0 0-16,-1 1 0 0,0 1 0 0,-2-1 0 16,0-1 0-16,-2 0 0 0,2 3 0 0,-3 0 0 15,4 2 0-15,-3 1 0 0,-1 0 0 0,2 2 0 16,-3 0 0-16,1 2 0 0,-1-1 0 0,-2 0 0 0,0 1 0 0,2 2 0 16,-1 2 0-16,0-1 0 0,1-1 0 0,-2 2 0 15,0 1 0-15,0 2 0 0,2 3 0 0,-2-1 0 16,-2-2 0-16,0 3 0 0,3 2 0 0,-1 1 0 15,-1 0 0-15,0 1 0 0,-1 2 0 0,2-1 0 16,-1 3 0-16,-1-1 0 0,-1 1 0 0,1 5 0 16,0 0 0-16,0 0 0 0,0 0 0 0,0 0 0 15,-4-5 0-15,4 5 0 0,0 0 0 0,0 0 0 16,-7 5 0-16,-4 0 0 16,0-2-2416-16,2 5-528 0,-1 4-96 0,1-3-12720 0</inkml:trace>
  <inkml:trace contextRef="#ctx0" brushRef="#br2" timeOffset="96972.78">11699 9221 12543 0,'-18'8'560'0,"6"-2"112"0,0 0-544 0,1 1-128 0,0-1 0 0,-1 1 0 16,1 0 976-16,3-2 176 0,0-1 16 0,2 1 16 15,3 0-256-15,3-5-48 0,0 0-16 0,0 0 0 16,0 0-288-16,0 0-64 0,0 0-16 0,11-2 0 16,1-1 192-16,4-3 32 0,2 1 16 0,4-3 0 15,0-2-48-15,2-3-16 0,3-2 0 0,1-2 0 16,5 0-144-16,4-4-16 0,-2-2-16 0,2-3 0 15,1-1 0-15,-1-2 0 0,0-2 0 0,2 3 0 16,3-3 16-16,-12 9 16 0,5-4 0 0,4-1 0 16,2-1 192-16,2 0 48 0,1-4 0 0,-1-1 0 15,-6-2-624-15,5 2-144 0,3 2 0 0,1-1 0 16,1-3 0-16,0 3 0 0,-3 2 0 0,-4 4 0 16,0 3 848-16,-4-1 144 0,-4 2 32 0,-3 2 0 0,-3 3-832 0,-2 2-192 15,-2 1 0-15,-4 1 0 0,-2 4 864 0,0 1 128 16,-3 3 32-16,-2 0 0 0,-1 1-832 0,-1 4-192 15,-4 0 0-15,1 4 0 0,-3 3 0 0,-1 3 0 16,-2 4 0-16,-1 5 0 0,-3 6 0 0,-3 6 0 16,-1 4 0-16,-1 6 0 0,-2 7 0 0,0 4 0 15,0 2 0-15,1-2 0 0,-2-1 0 0,2 1 0 16,-2 4 0-16,2-2 0 0,2-3 0 0,-2 0 0 16,2 0 0-16,1-3 0 0,1-4 0 0,1-2 0 15,0-4 0-15,3 13 0 16,2-6-2416-16,4-2-528 0,3-3-96 0,-3-15-32 0</inkml:trace>
  <inkml:trace contextRef="#ctx0" brushRef="#br2" timeOffset="99331.8">11331 12063 2751 0,'0'0'256'15,"0"0"-256"-15,0 0 0 0,0 0 0 16,0 0 1408-16,0 0 224 0,-7-2 48 0,7 2 16 15,-8-6-224-15,8 6-64 0,0 0 0 0,0 0 0 0,-4-8 176 0,4 8 16 16,0 0 16-16,0 0 0 0,0 0-608 0,-1-8-128 16,1 8-32-16,0 0 0 0,0 0-160 0,0 0-48 15,0 0 0-15,6-8 0 0,3 2-64 0,-1 4 0 16,-8 2-16-16,11 0 0 0,1-1-176 0,2 2-16 16,3 1-16-16,-2 3 0 0,2 0-80 0,0 1-16 15,1-1 0-15,1 3 0 0,1 1-128 0,-1 1-128 16,0 1 192-16,2 0-192 0,0 1 128 0,1 0-128 15,1 2 0-15,-1 0 0 0,2 0 0 0,-1 0 0 16,2 1 0-16,-2 2 0 0,-1-1 0 0,-1 2 0 16,4 0 0-16,-3 2 0 0,0 4 0 0,0 0 0 0,0 1 0 0,0-2 0 15,-4-1 0-15,3 1 0 16,0 1 0-16,-2 0 0 0,1-1 0 0,0 0 0 0,2 1 0 0,0 1 0 16,0 1 128-16,2-1-128 0,1-2 0 0,-1 4 0 15,-1 4 0-15,-1-2 0 0,0 2 0 0,1-3 0 16,1 0 0-16,1-1 0 0,-3 1 0 0,-1-1 0 15,-2-5 0-15,1 4 0 0,-2 3 128 0,-2 0-128 16,1-2 0-16,-2 2 0 0,-1 0 0 0,1 1 0 16,-2 3 0-16,1-2 0 0,-2-6 0 0,3 4 0 15,-2 0 0-15,1-1 0 0,-1 0 0 0,1-2 0 16,0 3 144-16,-1-1-144 0,0 3 0 0,0-2 144 16,-2-4-144-16,3 1 0 0,1 2 144 0,-1 1-144 15,2 0 144-15,-2 1-144 0,1-1 192 0,0-2-192 16,0-1 256-16,1 1-64 0,-4-1-16 0,1-3 0 0,-1-1-16 0,0 4 0 15,0-2 0-15,-2 1 0 0,0 2-32 0,1-2-128 16,-1-1 192-16,0 4-64 0,2 0-128 0,-3 1 160 16,-1-3-160-16,2 1 160 0,0-3-160 0,1 1 0 15,0-1 0-15,1-1 0 0,0-2 128 0,3 1-128 16,-1 1 128-16,1 0-128 0,1 3 240 0,0-2-48 16,2-1 0-16,0 0 0 0,-2-1 0 0,1 1 0 15,-2 0 0-15,1 3 0 0,1-1-192 0,2 0 0 16,-3 2 128-16,4-3-128 0,0-2 128 0,0-1-128 15,-3-3 176-15,2 2-176 0,1 0 224 0,1 1-64 16,-2-1-16-16,2 0 0 0,-1-2 16 0,0 3 0 16,1 1 0-16,2-2 0 0,-1-5 0 0,2 2 0 15,-3 2 0-15,2 0 0 0,0 3-160 0,-1-1 192 16,0-1-192-16,1 1 192 0,-1-3-64 0,1 0 0 16,2 0 0-16,-2 1 0 0,0-4 0 0,-2 1-128 0,0 1 192 15,1-3-64-15,0-2 16 0,1 2 0 0,0 0 0 0,-1 1 0 16,0 1-16-16,-1-1 0 0,-2-1 0 0,1 2 0 15,0 0-128-15,1-1 0 0,-1-4 0 0,2 2 128 16,-1-1-128-16,0 2 128 0,-1 3-128 0,1-2 128 16,0-2-128-16,2 0 160 0,-2 1-160 0,1-2 160 15,0 1-160-15,2-2 128 0,1-2-128 0,1-2 128 16,-2 2-128-16,3 0 160 0,0-2-160 0,3-1 160 16,-5 2-160-16,3-4 160 0,-1 2-160 0,2-1 160 15,-3 3-160-15,1-1 160 0,-2-1-160 0,-3 1 160 16,1 1-160-16,-2-2 0 0,2 0 0 0,-1 1 0 0,1 1 0 15,-1 0 128-15,0-4-128 0,1 3 0 16,0 0 0-16,0 1 0 0,-1 1 128 0,1-1-128 0,-2-3 0 0,2 2 0 16,2-1 0-16,0 2 128 0,-3-1-128 0,1-2 0 15,-3 0 0-15,0 0 128 0,-2 1-128 0,0-2 0 16,1 1 0-16,-2 1 0 0,0-1 0 0,-1 2 128 16,2 0-128-16,-2-3 0 0,1 0 0 0,-2 0 128 15,1-1-128-15,-1-1 0 0,0-1 144 0,2-2-144 16,-3-1 160-16,1 0-160 0,-2 2 144 0,-1-1-144 15,-4-3 128-15,0 2-128 0,0 1 144 0,-8 1-144 16,9-1 160-16,-9 1-160 0,9-3 128 0,-3 2-128 16,-6 1 0-16,0 0 0 0,0 0 0 0,0 0 128 15,6-5-128-15,-6 5 0 0,0 0 0 0,0 0 0 16,0 0-144-16,-6-5 144 16,0 1-624-16,-3 2-16 0,-2 0-16 0,-2 0 0 15,-3 1-2032-15,0-1-384 0,-4-2-96 0</inkml:trace>
  <inkml:trace contextRef="#ctx0" brushRef="#br2" timeOffset="99748.64">15154 15100 15999 0,'14'5'704'0,"-3"0"160"0,3 1-688 0,-2 3-176 15,3 1 0-15,3 1 0 0,-1 1 432 0,1 0 48 16,2 1 16-16,2 3 0 0,-2 1 48 0,2-1 16 16,2 0 0-16,0 1 0 0,-2-2 384 0,0 1 80 15,0-1 0-15,-2 2 16 0,1-1-64 0,0 1-16 16,-5-3 0-16,2 1 0 0,-2 0-288 0,1 1-64 15,-2-2-16-15,-1 0 0 0,0-5-80 0,0 2 0 16,-3 2-16-16,-1-1 0 0,-1-1-96 0,-4 0-16 16,1-3 0-16,-1 3 0 0,-4 2-96 0,-1-2-32 15,0-11 0-15,-5 12 0 0,-1 2-96 0,1-2-32 16,-6-1 0-16,0-2 0 0,-1-3 96 0,-2 1 16 16,-3-1 0-16,-1-2 0 0,-2-5 240 0,-2 0 48 0,-5-3 16 15,-1 2 0-15,0-2-96 0,-2-3 0 0,-1-3-16 0,-1 3 0 16,-1 0-272-16,-1 0-160 0,0 0 192 0,-1-1-192 31,-2-1-1024-31,-5 0-304 0,-3 1-64 0,-7-6-16 0</inkml:trace>
  <inkml:trace contextRef="#ctx0" brushRef="#br2" timeOffset="102713.21">1646 11109 16575 0,'0'0'736'0,"-8"0"160"0,-2-1-720 0,10 1-176 16,-8-3 0-16,8 3 0 0,0 0 896 0,0 0 160 0,-8 3 32 0,8-3 0 15,0 0-608-15,-2 9-112 0,2-9-32 0,-5 9 0 16,5-9 112-16,-2 12 32 0,4 0 0 0,2 1 0 16,-2-2-32-16,1 3-16 0,2 2 0 0,1 1 0 15,-1 3 0-15,3 0 0 0,0-1 0 0,2 5 0 16,-2 5-48-16,2 3 0 0,-2 0 0 0,3 0 0 15,3 0-48-15,-3 2-16 0,-2-2 0 0,0-2 0 16,0-3-48-16,-1 1-16 0,-2-3 0 0,2-1 0 16,3-3 32-16,-3-2 0 0,1-2 0 0,-2-1 0 15,3-1 16-15,2 3 0 0,-2-2 0 0,2-1 0 16,0-5 48-16,2-1 16 0,-2 2 0 0,1-5 0 0,-1-2-48 16,1-1-16-16,0-3 0 0,2-3 0 0,-1-1 80 15,-1-4 0-15,1-4 16 0,1-2 0 0,-1-2 16 0,1-1 0 16,0-6 0-16,-1 1 0 0,0-1-32 0,1-2-16 15,-2-1 0-15,2-1 0 0,1-4-112 0,-2-1-32 16,-3-1 0-16,0 0 0 0,1-3-96 0,0 3 0 16,-1 0-128-16,-2 3 192 0,-2 6-192 0,0 3 0 15,2 3 128-15,0 3-128 0,-3 0 0 0,0 6 0 16,-1 0 0-16,0 2 0 0,-5 7 0 0,0 0-192 16,8-4 192-16,-8 4-208 15,0 0-1712-15,0 0-320 0,0 0-80 0,12 5-12976 0</inkml:trace>
  <inkml:trace contextRef="#ctx0" brushRef="#br2" timeOffset="103248.32">2912 11046 13823 0,'-10'-8'1216'0,"10"8"-960"0,0 0-256 0,0 0 0 16,-5-6 2816-16,5 6 512 0,0 0 96 0,0 0 32 15,0 0-2880-15,-4 10-576 0,-2 0 0 0,3 3-192 16,-1 4 192-16,2 2 0 0,-2 3 0 0,0 4 0 16,1 1 320-16,-1 7 112 0,-2 5 16 0,1 3 0 15,0 3 192-15,-4 2 64 0,2 2 0 0,-2 1 0 0,3-2-272 0,-1 0-48 16,0-3-16-16,2-5 0 0,0-5-112 0,2-6 0 15,1-1-16-15,1-7 0 0,-4-5 400 0,3-3 96 16,1-3 16-16,1-10 0 0,0 0 144 0,0 0 16 16,0 0 16-16,0 0 0 0,5-10-144 0,0-3-16 15,-1-4-16-15,3-4 0 0,-1-1-336 0,3-1-64 16,-3-3-16-16,5 0 0 0,-2-4-192 0,0 0-144 16,1 3 192-16,0-3-192 0,1-2 128 0,2 0-128 15,-2-1 0-15,4 2 0 0,0 1 0 0,1 3 0 16,-1 1 0-16,3 5 0 0,0 2 0 0,0 5 0 15,2 3 0-15,-3 1 0 0,-1 5 0 0,-3 4 0 16,-1 5 0-16,1 3-144 0,1 1 144 0,-1 5-128 16,-1 1 128-16,0 6-128 0,-1 6 128 0,-1 3 0 0,-4 0-144 15,1 4 144-15,1 1 0 0,-4 2 0 0,1-2-144 0,1 0 144 16,-3-1 0-16,2 0 0 0,-2 0 0 0,1-3 0 16,-3-3 0-16,2-3 0 0,-1 0 0 0,0 1 0 15,0-4 0-15,0-2 0 0,2-2 0 0,-3-3 0 16,1-1 0-16,0-2 0 0,0-3 0 0,-2-8 0 31,0 0-1248-31,0 0-240 0,9 2-48 0,0-3-9920 0,-1-3-1984 0</inkml:trace>
  <inkml:trace contextRef="#ctx0" brushRef="#br2" timeOffset="103716.13">4139 11215 23951 0,'0'0'1056'0,"-4"-9"224"0,0-1-1024 0,0 0-256 16,-1 0 0-16,0 2 0 0,-3 3 752 0,-1-2 80 15,-5 2 32-15,-2 2 0 0,0 3 0 0,-5 0 0 16,0 3 0-16,-3 1 0 0,-2 1-96 0,-2 1-32 15,1 3 0-15,-1 2 0 0,2 0-96 0,-2 2 0 16,3 0-16-16,3 3 0 0,2 4-176 0,1-2-16 16,5-2-16-16,4 4 0 0,2 2-224 0,5 1-64 0,3-1 0 0,3-1 0 15,4-1-128-15,2-1 0 0,3 0 144 16,4-3-144-16,1 0 0 0,2 0 128 0,0 0-128 0,0-1 0 16,1-1 128-16,0 1-128 0,-2-1 160 0,0 1-160 15,2 1 192-15,0 1-64 0,-1 1-128 0,-4-2 192 16,-8 0-64-16,3 0 0 0,0 2-128 0,-3-3 192 15,-4-1-16-15,-1 0-16 0,-2-1 0 0,-2 1 0 16,-2 2 112-16,-3-2 32 0,1-1 0 0,-4-1 0 16,-5 0 256-16,0 2 48 0,-2-3 16 0,0-1 0 15,-3-2-240-15,1 1-64 0,-3-2 0 0,3-4 0 16,0-2-112-16,-2-1-16 0,1 0-16 0,3-1 0 16,0-1-176-16,3-4 128 0,2 0-128 0,4 0 128 15,1 1-1264-15,5-2-256 0,3-2-48 16,6-2-10832-16,3-2-2160 0</inkml:trace>
  <inkml:trace contextRef="#ctx0" brushRef="#br2" timeOffset="104073.86">4718 10449 27695 0,'0'0'1216'0,"-4"-7"272"0,1 1-1184 0,3 6-304 0,-4-6 0 16,4 6 0-16,-8 6 0 0,-1-1 160 0,-1 4-160 0,-1 5 128 16,0 7 160-16,-2 4 32 0,-1 1 0 0,2 6 0 15,0 1 192-15,0 5 64 0,1 6 0 0,0 4 0 16,1-1 64-16,0 9 32 0,3 10 0 0,-1-1 0 15,1 2-304-15,0-2-64 0,1-2-16 0,0 0 0 16,2 5-288-16,3-7 160 0,0-6-160 0,3-4 128 16,2-8-128-16,1-3 0 0,-4 0 144 0,1-7-144 15,1-3 224-15,0-4-32 0,0-4 0 0,2 0 0 16,1-3-192-16,2-4 0 0,-3-3 0 0,1-2 0 16,-1-3-640-16,-5-7-32 0,0 0 0 0,0 0-9456 15,0 0-1904-15</inkml:trace>
  <inkml:trace contextRef="#ctx0" brushRef="#br2" timeOffset="104648.06">4300 11299 30175 0,'0'0'1344'0,"12"-5"256"0,7-2-1280 0,2 3-320 15,7 2 0-15,-2-1 0 0,0 1 0 0,4 0 0 16,3-2 0-16,6 1 0 0,0 2 192 0,2-1 128 15,-3-1 32-15,1 2 0 0,-2 3 160 0,1 1 16 16,-4 1 16-16,0-3 0 0,0 1-96 0,-2-1 0 16,-4-1-16-16,2 0 0 0,0-3-144 0,-3 3-32 15,-2 0 0-15,-2 0 0 0,-1-4-16 0,-1 0-16 16,-5 0 0-16,-1-1 0 0,0-1 192 0,-4 0 32 0,-1 2 16 16,0-2 0-16,-6 1-32 0,-4 5-16 0,0 0 0 0,3-9 0 15,-2-1 128-15,-2 3 32 0,1 7 0 0,0 0 0 16,-9-5-112-16,-3 2-16 0,0 1 0 0,-2 4 0 15,-3-1-288-15,-2 4-160 0,-2 1 160 0,-2 1-160 16,-3 2 0-16,2 3 128 0,-1 3-128 0,4-1 0 16,-3-1 0-16,2 5 0 0,-1 4 0 0,3 4 0 15,3-1 0-15,3 0 0 0,1-3 0 0,5 0 0 16,3-2 0-16,4-1 0 0,2-2 0 0,2-3 0 16,1-1 0-16,3-1 0 0,3-2 0 0,3-3 0 15,2-3 0-15,2-3 176 0,-1 1-32 0,2-3 0 16,-3-1-16-16,4-4 0 0,4-3 0 0,-2-1 0 15,0-1 48-15,0-2 0 0,-1-3 0 0,-2 0 0 0,-1-1-176 16,-2 0 160-16,0-3-160 0,-2 0 160 0,-1-2-160 0,0 2 128 16,-3 2-128-16,0 1 128 0,-5 4-128 0,2 1 0 15,-1 3 0-15,-5 9 0 0,0 0 0 0,0 0 0 16,0 0 0-16,0 0 0 0,0 0 0 0,2 14 0 16,0 4-192-16,1 1 192 0,-1-1-160 0,0 4 160 15,1 2 0-15,-2 2-144 0,3-3 144 0,-1 0 0 16,1 2 0-16,2-1-128 0,2 0-48 0,0-2 0 15,0-2 0-15,2-1 0 16,2 0-464-16,2 0-112 0,1-5-16 0,0-1 0 16,2-5-2064-16,-1-3-432 0,3 2-64 0,0-6-32 0</inkml:trace>
  <inkml:trace contextRef="#ctx0" brushRef="#br2" timeOffset="105191.94">5983 10288 27647 0,'-7'-11'2448'0,"7"11"-1952"0,0 0-496 0,0 0 0 15,0 0 336-15,0 0-16 0,6 7-16 0,0 4 0 16,-4 2-304-16,-1 4-256 0,0 1 64 0,0 4 0 15,0 9 192-15,-2 6 0 0,-1 4 0 0,-1 4 160 16,-5 3 176-16,-1 5 48 0,-5 6 0 0,-1 1 0 0,-1 3-32 0,-4 4 0 16,-1 4 0-16,1-4 0 0,-6-2-160 0,4-5-16 15,-1-5-16-15,2-3 0 0,4-2 304 0,1-8 64 16,1-7 16-16,1-4 0 0,3-7 400 0,3-5 80 16,0-3 0-16,3-4 16 0,-1-5-128 0,6-7-16 15,0 0-16-15,0 0 0 0,0 0-240 0,0 0-64 16,0 0 0-16,6-11 0 0,-1-2-160 0,5-1-32 15,0-3-16-15,4 0 0 0,3-2-208 0,3 3-32 16,-2-1-128-16,3 2 192 0,2-1-192 0,-3 3 0 16,2 3 0-16,1 2 0 0,1 4 0 0,-1 3 0 15,-1 4 0-15,0 1 0 0,-1 2 0 0,-3 4 0 16,-4 4 0-16,1 3 0 0,-2 0-144 0,-1 4 144 16,-2 4-208-16,-3-2 80 0,-1 0 128 0,-4 0 0 15,-3 0 0-15,-1-1 0 0,-1-1 0 0,-2-2 0 0,-5-3 0 0,-1-1 0 16,-2 3 128-16,-2-4 16 0,-5-3 0 0,-1 0 0 15,-1-1 112-15,-1-1 32 0,-4-1 0 0,3-5 0 16,-1-3-80-16,0-2-16 0,-1-1 0 0,1-2 0 16,3-3-64-16,0 0 0 0,2-3-128 0,5 1 192 15,2 0-192-15,2 0 0 0,0-2 128 0,2-1-128 32,2-3-1248-32,3 1-288 0,3-2-64 0,5-1-11200 0,2-4-2240 0</inkml:trace>
  <inkml:trace contextRef="#ctx0" brushRef="#br2" timeOffset="105560.43">6651 10176 2751 0,'-14'-9'128'0,"5"6"16"0,2 2-144 0,7 1 0 15,-8 4 0-15,2 4 0 0,-3 3 5888 0,2 5 1136 16,-4 3 224-16,0 6 48 0,1 1-5376 0,-1 8-1072 16,0 6-208-16,0 6-64 0,-1 7 192 0,-3 2 16 15,1 3 16-15,-3 7 0 0,0 5-160 0,-4 6-48 0,-2 0 0 16,2 1 0-16,2-1-272 0,3 0-64 0,-1-1-16 0,2-7 0 15,1-10-240-15,-1-4 144 0,1-2-144 0,3-6 128 16,0-6-128-16,2-6 192 0,0-5-192 0,2-1 192 16,0-2-32-16,2-2 0 0,-1-3 0 0,3-3 0 15,1-5-160-15,2-2 192 0,1-2-192 0,-1-9 192 16,0 0-1728 0,0 0-352-16,8-3-64 0,0-3-16 0</inkml:trace>
  <inkml:trace contextRef="#ctx0" brushRef="#br2" timeOffset="106085.86">6715 11285 23951 0,'0'0'2128'0,"0"0"-1696"16,0 0-432-16,0 0 0 0,0 0 1088 0,0 0 128 15,0 0 16-15,-6 3 16 0,6-3-176 0,0 0-48 16,-3 7 0-16,3-7 0 0,0 0-368 0,0 0-80 16,8 9 0-16,-3-3-16 0,3 2 16 0,2-4 16 15,2 1 0-15,3-1 0 0,3 2 0 0,3-1 0 0,3 2 0 0,2-6 0 16,-1 0-128-16,-1-1-16 0,0 0-16 0,1-4 0 15,2-4-80-15,-4-1-16 0,1 0 0 0,-2-1 0 16,0-2-48-16,-3 0-16 0,-2-3 0 0,1-1 0 16,0 2 96-16,-3 0 16 0,-3-4 0 0,-1 1 0 15,-4-1 0-15,-3 0 0 0,-1 0 0 0,-6 0 0 16,-5-2-64-16,-3 2 0 0,-4-1 0 0,-4 5 0 16,-2 2-64-16,-5 4-32 0,-2 0 0 0,-1 6 0 15,-2 4-224-15,-2 7 0 0,-3 2 0 0,-2 2 0 16,0 4 0-16,3 2 0 0,-1 3 0 0,6 3 0 15,1 0 0-15,5 2 0 0,4 2 0 0,3 2 0 16,4-1 0-16,4-2 0 0,5 0 0 0,4 0 0 16,4 0 0-16,5-2 0 0,4-2 0 0,4 1 0 15,3-3 128-15,4 0-128 0,3-2 0 0,5 0 0 0,6-3 0 16,-1-3 128-16,3 0-128 0,2-3 0 0,0 1-256 16,1-3-80-16,1-4-32 0,1-2 0 15,-4-1-2336-15,3-2-480 0,1-3-80 0,-3-4-32 0</inkml:trace>
  <inkml:trace contextRef="#ctx0" brushRef="#br2" timeOffset="107670.88">7953 10232 24879 0,'0'0'2208'0,"10"-1"-1760"15,0-2-448-15,0 1 0 0,-4 0 0 0,-6 2 0 16,10-3 0-16,-10 3 0 0,0 0 224 0,0 0 112 16,0 0 32-16,0 0 0 0,-4-11 272 0,-1 1 48 15,-2 3 16-15,-4-2 0 0,0 0-16 0,-1-1 0 16,-3 0 0-16,-3-2 0 0,-3-1 176 0,-1-2 32 16,-4-4 16-16,-3 0 0 0,-3 1-128 0,-2 0-16 15,1 1-16-15,-2 1 0 0,0-1-352 0,-2 1-64 16,-3-2-16-16,-1 2 0 0,-1 0-112 0,-3 1-16 0,-3 0-16 0,-8 0 0 15,-5 2-48-15,1 0-128 0,-2 1 192 0,-2 1-64 16,-2 4-128-16,-4-2 0 0,-6 3 144 0,-1 0-144 16,-1 1 0-16,0 2 0 0,-3 0 0 0,-1 1 128 15,-4 0-128-15,1-1 0 0,2-3 0 0,-2 3 0 16,-2 4 0-16,0-2 0 0,-3-2 0 0,2 3 0 16,2 3 0-16,-5-1 0 0,-6-1 0 0,3 1 0 15,2 2 0-15,-2 0 0 0,-5 0 0 0,2 0 0 16,0-3 0-16,4 0 0 0,-1 2 0 0,1 4 0 15,0 2 0-15,4-2 0 0,1-1 0 0,-1 2 0 16,-4-1 0-16,2 0 0 0,6-3 0 0,2 4 128 16,2 4-128-16,-2 0 0 0,0-1 0 0,-2 1 0 15,0 1 0-15,0 0 0 0,1 1 0 0,-2 2 0 0,-3 2 0 16,5 0 0-16,7-2 0 0,-1 2 0 0,-7-1 0 0,3 2 0 16,3 3 0-16,4-3-128 0,3-2 128 0,-1 0 0 15,-3-1 0-15,2 1 0 0,3 0 0 0,1 1-128 16,4-2 128-16,-2 5 0 0,2 0 0 0,1-1-128 15,-2 3 128-15,1 2 0 0,1 1 0 0,3 0-160 16,2-1 160-16,-1-1 0 0,-2-4-160 0,2 4 160 16,2 0-128-16,5 1 128 0,2-2 0 0,5-1-160 15,2-2 160-15,3 1 0 0,-2 2-128 0,0 0 128 16,-1-1 0-16,2 2 0 0,2 3-128 0,1-1 128 16,-1 2 0-16,2-1 0 0,3-2-128 0,-2 5 128 15,1 2 0-15,1-2 0 0,-2-4-128 0,-1-1 128 16,-1 3 0-16,6-1 0 0,4 1 0 0,-1-1-128 0,1-1 128 0,3 1 0 15,0 1 0-15,4 1 0 0,1 1-128 0,3-1 128 16,2-2 0-16,1 3 0 0,3 1 0 0,1-1 0 16,1-1 0-16,0 0-128 0,4-2 128 0,0 2 0 15,1-1 0-15,4 2 0 0,-2-1 0 0,5 1 0 16,2 3 0-16,0 0 0 0,3-2 0 0,2 0 0 16,0-2 0-16,4 0 0 0,3 2 0 0,2-1 0 15,4-2 0-15,2 1 0 0,5-1 0 0,-1 0 0 16,3 0-128-16,6-1 128 0,2 0 0 0,5-1 0 15,1 3 0-15,2-3 0 0,-2-2 0 0,3 0 0 16,2-4 0-16,6-1 0 0,3 2 0 0,3-1 0 16,3-2 0-16,1 2 0 0,1-5 0 0,-1 3 0 15,3-3 0-15,5 1 0 0,4-2 0 0,-2-1 0 16,-4 3 0-16,2-3 128 0,-1-1-128 0,5 1 0 0,3-1 0 16,-2-1 0-16,-3 3 128 0,0-5-128 0,5-1 0 0,1 2 0 15,0 1 0-15,2-1 0 0,-4-2 0 0,6 2 128 16,2-2-128-16,-1 1 0 0,-2-2 0 0,-1-1 0 15,0-3 0-15,4 2 0 0,8 1 128 0,-4-1-128 16,-4 2 0-16,-1-3 144 0,0-4-144 0,-1 2 0 16,0-2 144-16,2-2-144 0,-3-5 128 0,0 1-128 15,2-1 160-15,1 2-160 0,-3 0 160 0,-2 2-160 16,0-4 160-16,-2 2-160 0,2-5 128 0,-1 5-128 16,-3-3 0-16,-1 0 144 0,0-2-144 0,1 1 0 15,4 2 0-15,-5-2 128 0,-6-1-128 0,-2 1 0 16,0-1 144-16,3 3-144 0,3-1 0 0,-5 0 128 15,-2-2-128-15,-4-1 0 0,0 0 0 0,1 0 128 16,0 0-128-16,3 1 0 0,-3-3 0 0,-3 1 144 0,-1-1-144 0,-1-1 0 16,2-2 144-16,-1 0-144 0,-3-2 0 0,1 2 144 15,0 1-144-15,-3 0 160 0,-7-2-160 0,4-1 160 16,1-3-160-16,-2 2 128 0,0 3-128 0,-1-5 128 16,-2-3-128-16,-1-1 128 0,-3 3-128 0,0 0 128 15,0 0-128-15,0 0 160 0,1-2-160 0,-1-2 160 16,-2 0-160-16,1-1 0 0,-1 2 144 0,0-3-144 15,-4-2 128-15,-1 2-128 0,-4-1 128 0,1-2-128 16,-2 1 128-16,0-1-128 0,2 1 128 0,-5-1-128 16,-2 2 160-16,2-3-32 0,-1-2-128 0,2-3 192 15,-1 2 80-15,-1 1 16 0,-2-3 0 0,-2 0 0 16,-3 0-48-16,-1 3-16 0,-1 3 0 0,-1 0 0 0,-2-2-96 16,-1 0 0-16,-3 2-128 0,2 0 192 0,-1-2-64 15,-1-4 0-15,-4 0-128 0,1 2 192 0,-3 4 48 0,-2 0 0 16,0-1 0-16,-4 1 0 0,-1 1 80 0,-2 1 0 15,-7 3 16-15,1 1 0 0,-2 0-80 0,0 2 0 16,1 2-16-16,-6 1 0 0,2 2-240 0,-2-1 0 16,-3 1 0-16,0 3 0 15,-4 2-288-15,-1 2-160 0,-4-1-16 0,-1 2-13424 16,-1 3-2688-16</inkml:trace>
  <inkml:trace contextRef="#ctx0" brushRef="#br2" timeOffset="112891.59">14670 2312 13823 0,'-17'-15'608'0,"4"9"128"0,0 4-592 0,-1-1-144 16,4-3 0-16,-2 4 0 0,1 3 880 0,1-2 144 16,1-2 16-16,9 3 16 0,0 0-624 0,-7 2-128 15,7-2-32-15,0 0 0 0,0 0-272 0,0 0 160 16,0 0-160-16,0 0 128 0,0 0 0 0,0 0 0 15,0 0 0-15,0 0 0 0,4 8 272 0,-4-8 48 16,9 3 16-16,2 3 0 0,1 0 320 0,-1 0 64 16,2-3 16-16,2 0 0 0,3 2-96 0,2-3 0 15,1-3-16-15,1 1 0 0,1 0-192 0,4 0-48 16,3-1 0-16,2 4 0 0,1 4-64 0,4-2 0 16,4-1-16-16,4 1 0 0,2-1-128 0,1 1-32 15,0-1 0-15,2 0 0 0,-1-4-16 0,5 3-16 0,5-2 0 0,3 1 0 16,0 1-48-16,-1 1-16 0,1-1 0 0,1-3 0 15,0 0-48-15,2 0-128 0,0 2 192 0,2-1-64 16,-3-1 0-16,1 1 0 0,-2-1 0 0,2 0 0 16,1-4 32-16,2 3 0 0,0-1 0 0,-1 0 0 15,-3 2 32-15,-1 0 0 0,1 2 0 0,2 0 0 16,4-1 0-16,-4 2 16 0,0 3 0 0,-1-3 0 16,1-3-64-16,1 0-16 0,4-1 0 0,-1 2 0 15,0 1-128-15,-5 1 128 0,-2 1-128 0,1-3 128 16,4-3-128-16,1-1 160 0,3 1-160 0,-3 2 160 15,-3 2-160-15,2-2 128 0,-3-4-128 0,3 3 128 16,0 2-128-16,-1 1 160 0,-2 0-160 0,-3 1 160 16,-3 0-160-16,4-1 128 0,4-1-128 0,-1 0 128 15,-4-1-128-15,-2 4 0 0,-2 1 0 0,2-2 128 0,0-1-128 0,2 1 0 16,2 1 0-16,1-2 128 0,1 1-128 0,-3-1 0 16,-2 1 144-16,0 0-144 0,2 1 0 0,1-2 0 15,1-2 0-15,-2 3 128 0,-2 3-128 0,-1-2 0 16,-3-4 0-16,3 0 0 0,2-1 0 0,1 3 0 15,-1 3 0-15,1-2 0 0,-1-2 0 0,-2 1 0 16,-3 0 0-16,4 1 128 0,0 0-128 0,2-1 0 16,0 0 0-16,-2 1 0 0,-1 0 0 0,-2 0 0 15,0-1 0-15,5-1 0 0,0-1 0 0,0 4 0 16,-3-1 0-16,-1-1 0 0,-4 0 0 0,4 0 0 16,2-2 0-16,3 0 0 0,0 2 0 0,0-1 0 15,-2-1 0-15,0 1 0 0,-4 1 0 0,5 0 128 0,4-1-128 16,0 2 0-16,0-2 0 0,-4-1 0 0,-5-1 0 0,2 1 128 15,1 0-128-15,1 0 0 0,0-3 0 0,0 2 0 16,-1 1 0-16,-4-1 0 0,-5-1 0 0,-1 0 0 16,1-1 0-16,2 0 0 0,0 2 0 0,1 1 128 15,-2 1-128-15,-2 2 0 0,-4-1 0 0,-5-1 128 16,1-2-128-16,1 0 0 0,1-2 0 0,-2 2 0 16,-2 1 0-16,2 4 0 0,0 0 0 0,-1-1 0 15,-6-3 0-15,-2 0 0 0,-2-1 0 0,-2 2-128 16,-1 3 128-16,2-4 0 0,-2 1 0 0,0-1 0 15,2 2 0-15,-1-2 0 0,0-1 0 0,-1 1 0 16,-1 2 0-16,-1-1 0 0,-4-1 0 0,-3 2 0 16,-1 1 0-16,-3-1 0 0,-2 0 0 0,-1 1-128 15,-2-3 128-15,-3 0 0 0,0-1 0 0,-8 1 0 0,0 0 0 16,0 0 0-16,0 0 0 0,0 0 0 0,0 0 0 16,0 0 0-16,0 0 0 0,0 0 128 0,0 0-128 0,-14-2 128 15,-2 0-128-15,-1 1 128 0,-6 1-128 0,-6 0 0 16,-8-1 0-16,-4 1 0 0,-4 1 0 0,-2-1 0 15,-3 0 0-15,-2 0 0 0,-9 0 0 0,-2 0 0 16,-9 0 0-16,-3 0 0 0,-2-1 0 0,-6-1 0 16,-6 1 0-16,-4 0 0 0,-5-1 0 0,-4-2 0 15,0-2 0-15,-8 4 0 0,-5 2 0 0,1-1 0 16,-3-4 0-16,-4 1 0 0,-9 0 0 0,-3-1 0 16,-3 1 0-16,0-1 0 0,-2 2 0 0,-3 0 0 15,-9-2 0-15,1 2 0 0,-3 1 0 0,-3 1 0 0,-5 0 0 16,0 3 0-16,-2 1 0 0,0-1 0 0,1-5 0 0,2 3 0 15,4 3 0-15,1 1 0 0,0 1 0 0,1 0 0 16,-1-3 0-16,6 2 0 0,6 2 0 0,-5-1 0 16,1-5 0-16,-1 2 0 0,2 3 0 0,4 0 0 15,1 2 0-15,-4 0 0 0,-5-3 0 0,8 4 0 16,3-3 0-16,3 1 0 0,2-1 0 0,1 1 0 16,-1-3 0-16,7 0-128 0,10-1 128 0,-1 2 0 15,3 0 0-15,2 2 0 0,8-3 0 0,2-1 0 16,3-2 0-16,4 1 0 0,3 0 0 0,6 2 0 15,10-1 0-15,3-1 0 0,5 0 0 0,3 0 0 16,5 0 0-16,5 0 0 0,5 0 0 0,6 2 0 16,6 0 0-16,5 0 0 0,4-3 0 0,3 1 0 15,3 0-176-15,3 2 176 0,3-3-208 0,4-2 80 0,2 0-144 16,5 2-32-16,6 0 0 0,0 0 0 0,0 0 80 0,0 0 16 16,11 2 0-16,3 0 0 0,5-2 80 0,4-2 128 15,4 0-208-15,8-1 80 0,2 2 128 0,9-2 0 16,7-3 0-16,8 1 0 0,10-1 0 0,1 1 0 15,4-1 0-15,8-2 128 0,10-3-128 0,4 0 0 16,-1 5 0-16,6-4 0 0,9-2 0 0,-1 1 0 16,2 0 0-16,7 1 0 0,6-3 0 0,0 1 128 15,-2-3-128-15,7 4 0 0,4 4 0 0,4-1 0 16,2-1 0-16,2 1 0 0,-3 3 0 0,10-2 0 16,5 6 0-16,4-3 0 0,-4-6 0 0,2 7 0 15,0 1 0-15,3 2 0 0,1 2 0 0,2-4 0 16,1-2 0-16,-1 2 0 0,0 2 0 0,-4 2 0 15,1 1 0-15,0-2 0 0,7 1 0 0,-6 1 0 0,-3 1 0 0,-2 2 0 16,-1-3 0-16,-1 4 0 0,-2 0 0 0,-2-1 128 16,-4-3-128-16,-1 3 0 0,-4 1 0 0,2 1 0 15,1-1 0-15,-8 1 0 0,-6 2 0 0,-4-1 0 16,2 1 0-16,-7 0 0 0,-7-1 0 0,2 1 0 16,-1 1 0-16,-7-3 0 0,-8 2 0 0,-1 0 128 15,4 1-128-15,-10-1 0 0,-8-1 0 0,-4 1 128 16,-3 0-128-16,-3 1 0 0,-3-2 0 0,-4-2 0 15,-6 1 0-15,-5 0 0 0,-10-1 0 0,-4 1 0 16,-6 0-176-16,-4-1-48 0,-3 1-16 0,-6 0-10320 16,-5-3-2080-16</inkml:trace>
  <inkml:trace contextRef="#ctx0" brushRef="#br2" timeOffset="127842.67">11444 11071 9087 0,'0'0'400'0,"0"0"96"0,0 0-496 0,0 0 0 16,1 8 0-16,-1-8 0 0,0 0 640 0,0 0 48 16,0 11 0-16,0-2 0 0,0-9-176 0,0 0-16 15,-2 9-16-15,2-9 0 0,-2 9 80 0,2-9 16 16,0 0 0-16,0 0 0 0,-4 9 128 0,4-9 16 15,-3 8 16-15,3-8 0 0,0 0 64 0,-6 8 16 16,2-1 0-16,4-7 0 0,0 0-64 0,-5 3-16 16,5-3 0-16,0 0 0 0,0 0-176 0,0 0-48 15,0 0 0-15,0 0 0 0,0 0-160 0,0 0-32 16,0 0-16-16,0 0 0 0,0 0-32 0,0 0 0 16,0 0 0-16,0 0 0 0,0 0-16 0,0 0 0 15,-2-4 0-15,2 4 0 0,0 0-48 0,2-9-16 0,-2 9 0 16,2-7 0-16,-2 7-64 0,0 0-128 0,0 0 176 0,3-8-176 15,-3 8 192-15,0 0-192 0,0 0 192 0,0 0-192 16,4-7 128-16,-4 7-128 0,0 0 0 0,6-7 0 16,-6 7 128-16,0 0-128 0,5-8 0 0,-5 8 0 15,0 0 0-15,0 0 0 0,10-5 0 0,-4-1 0 16,-1 1 0-16,-5 5 0 0,8-4 128 0,-8 4-128 16,8-8 0-16,-1 2 0 0,0 2 0 0,0 0 0 15,-7 4-176-15,6-8-80 0,1 1-32 0,-3 0-8464 16,2 1-1680-16</inkml:trace>
  <inkml:trace contextRef="#ctx0" brushRef="#br2" timeOffset="129380.97">11420 11089 3679 0,'-10'9'160'0,"3"-3"32"0,1-1-192 0,0 3 0 0,1-5 0 0,-3 1 0 15,3 2 1904-15,0-2 336 0,2 1 64 0,-1 0 0 16,0-1-1120-16,4-4-224 0,0 0-64 0,0 0 0 15,-4 0 0-15,4 0 0 0,-5 2 0 0,5-2 0 16,0 0-352-16,0 0-80 0,0 0-16 0,0 0 0 16,0 0-64-16,0 0-32 0,0 0 0 0,0 0 0 15,0 0 208-15,8 6 32 0,-5 2 16 0,-3-8 0 0,0 0 80 0,0 0 16 16,0 0 0-16,9 6 0 0,-9-6-80 0,10 3-16 16,-10-3 0-16,10 3 0 0,-10-3-144 15,14 1-16-15,-4-1-16 0,1 0 0 0,0-1-32 0,-1-2 0 16,1 0 0-16,-1 0 0 0,0-1-64 0,0 0-16 15,1-2 0-15,0 2 0 0,-3-3-96 0,3-1-32 16,1 0 0-16,1-1 0 0,-2 1 0 0,0 0-16 16,1-2 0-16,0 1 0 0,-1-6 0 0,0 3 0 15,0-3 0-15,2-3 0 0,1-1 64 0,3-1 16 16,-1-5 0-16,0 3 0 0,-3 3-64 0,2-1 0 16,2-1 0-16,-1 0 0 0,2 0-16 0,2-1-16 15,-2-1 0-15,2 0 0 0,-1 1-160 0,1-1 192 16,-4 0-192-16,2 0 192 0,-3 1-192 0,1-4 0 15,-2 1 144-15,0 0-144 0,0-1 128 0,-1 0-128 0,0-3 128 16,-1 2-128-16,-1-2 0 0,0 2 144 0,0-1-144 0,1 2 0 16,-1-3 128-16,-1 2-128 0,1-2 0 0,0 2 0 15,0 0 144-15,-1 1-144 0,0-1 0 0,1 2 144 16,0-2-144-16,-5 8 128 0,-4-4-128 0,4-2 128 16,4 3 64-16,-1 1 0 0,1 1 0 0,2-2 0 15,-4-2-192-15,3-1 0 0,0 2 0 0,-1 0 0 16,0-1 0-16,1 0 0 0,-2 1 0 0,0 0 0 15,0 1 0-15,-2-1 0 0,1-2 0 0,-1 3 0 16,-1 4 0-16,2-2 0 0,-3-2 0 0,3-1 0 16,-2 2 0-16,0 1 0 0,1-1 0 0,1 1 0 15,-2-3 0-15,1 1 0 0,0 1 0 0,-1 1 0 0,-1 2 0 0,1-2 0 16,1-1 0-16,-1 0 0 16,-1 4 0-16,1-2 0 0,1-1 0 0,-3 1 0 0,2 0 0 0,-1-1 0 15,0 0 0-15,0-1 0 0,1 0 0 0,-3 0 0 16,2 1 0-16,2 1 0 0,-5-1 848 0,3-2 144 15,-1 3 32-15,0 2 0 0,0 0-832 0,-1-1-192 16,1 0 0-16,1 0 0 0,-4 3 0 0,2-1 0 16,0 2 0-16,1 0 0 0,-1-3 0 0,-1 1 0 15,-1 0 0-15,3-1 0 0,-1 1 0 0,0 3 0 16,1-1 0-16,-3 1 0 0,1-1 0 0,0 0 0 16,-2 1 0-16,1 1 0 0,0-1 0 0,0 1 0 15,0-2 0-15,-1 3 0 0,-1 1 0 0,0-2 0 16,0 2 0-16,0-1 0 0,-1-1 0 0,1-1 0 15,1 0 0-15,0 0 0 0,-1 1 0 0,1 1 0 16,-1-1 0-16,1-2 0 0,0 2 0 0,0 0 0 0,-2 0 0 0,-1 1 0 16,1-1 0-16,1 1 0 0,1 0 0 0,-1 1 0 15,-1 0 0-15,-1 0 0 0,2 0 0 0,-1 2 0 16,2-1 0-16,-2 2 0 0,1 1 0 0,-1 0 0 16,-1 1 0-16,3 5 0 0,0 0 0 0,0 0 0 15,0 0 0-15,0 0 0 0,0 0 0 0,0 0 0 16,-5 3 0-16,5-3 0 0,-7 5 0 0,-2 5 0 31,2 2-2416-31,0 3-528 0,4 0-96 0,-3-3-7664 0,2-1-1536 0</inkml:trace>
  <inkml:trace contextRef="#ctx0" brushRef="#br2" timeOffset="130013.06">11602 9371 8287 0,'0'0'368'0,"-11"7"80"0,4 1-448 0,-1 3 0 0,-1 0 0 0,4-4 0 16,5-7 1088-16,-6 7 144 0,-1-2 32 0,3 3 0 15,1 3-480-15,2-3-80 0,-2-1-32 0,3-7 0 16,-3 9 144-16,1 0 16 0,2-9 16 0,0 10 0 16,2-1-176-16,-2-9-32 0,0 0-16 0,0 0 0 15,7 3-176-15,0-3-48 0,2-2 0 0,2-2 0 16,-1-1 272-16,1-6 48 0,3-5 16 0,1 0 0 15,0-1 96-15,2 0 0 0,1-2 16 0,-1 4 0 16,3-3-688-16,2-2-160 0,1-1 0 0,3 0 0 16,3-4 816-16,2 1 160 0,-2-2 48 0,2-2 0 15,0 1-832-15,0-1-192 0,-1-1 0 0,2 1 0 16,0-2 0-16,1 0 0 0,-2 3 0 0,1-2 0 16,2 2 864-16,0 0 128 0,2 2 32 0,-4 0 0 0,-1 0-832 0,0 0-192 15,-2 1 0-15,-2 2 0 16,-2 1 0-16,1 1 0 0,-5 2 0 0,-1-1 0 0,1-1 0 15,-3 3 0-15,-2 3 0 0,2 3 0 0,-3 4 0 0,0 2 0 16,-2 3 0-16,-1 1 0 0,-3 1 864 0,0 2 128 16,-1 0 32-16,0 8 0 0,0 6-832 0,-2 6-192 15,-2 4 0-15,-1 6 0 0,-2 3 0 0,-1 4 0 16,0 1 0-16,1 2 0 0,-1 1 0 0,1 1 0 16,3 1 0-16,-2 0 0 0,-1 3 0 0,1-4 0 15,0-4 0-15,3-1 0 0,0-2 0 0,0 0 0 16,-1-3 0-16,3 0 0 0,-2-3 0 0,2-5 0 15,0-3 0-15,4 6 0 16,-1-6-1600-16,1-6-352 0,0-3-80 0,-3-9-16 0</inkml:trace>
  <inkml:trace contextRef="#ctx0" brushRef="#br2" timeOffset="131517.76">11148 11993 15599 0,'0'0'688'0,"0"0"144"16,0 0-656-16,0 0-176 0,0 0 0 0,0 0 0 15,0 0 688-15,0 0 96 0,8-3 32 0,-1 0 0 16,1-3-432-16,2 3-64 0,2 0-32 0,1-3 0 0,3-1-112 0,-2-2-32 15,1 1 0-15,1-2 0 0,-3 1-144 0,2 1 192 16,1-1-192-16,1 0 192 0,2 1-192 0,-1 2 0 16,-2-1 0-16,2 3 128 0,2-2 160 0,-4 4 32 15,1 1 0-15,-1 1 0 0,1 0 16 0,0 2 16 16,0 1 0-16,0 2 0 0,0 1-176 0,1 1-48 16,0 2 0-16,0 2 0 0,1 0 0 0,1 0 0 15,1 1 0-15,1 2 0 0,1 2-128 0,3 0 192 16,0 2-192-16,0 0 192 0,0 2-192 0,-2 1 128 15,-1 2-128-15,1 2 128 0,1 3-128 0,0-3 0 16,-1 2 0-16,-1 0 0 0,0 2 0 0,0-2 128 16,0-4-128-16,0 3 0 0,2-1 0 0,0 1 0 0,1 0 128 0,0 0-128 15,-3-3 0-15,2 1 0 0,2 1 0 0,1 0 0 16,-2-1 0-16,1 1 128 0,-5 0-128 0,1 1 128 16,-1 1-128-16,0 2 128 0,-5 1-128 0,2 1 128 15,0-1 0-15,-2 0 0 0,0 1 0 0,2-5 0 16,-3 0 64-16,1 1 16 0,-2 1 0 0,0 0 0 15,3 0-16-15,-3-1 0 0,1 0 0 0,-1 0 0 16,3 4 32-16,-1 0 0 0,-1 1 0 0,0-1 0 16,1 2-96-16,-2 0 0 0,1-1-128 0,-1 0 192 15,-3 0-64-15,1 1-128 0,1 0 176 0,-1 2-176 16,-3 3 176-16,2-1-176 0,-1 1 160 0,2-4-160 16,-2-2 176-16,1-2-176 0,0 1 192 0,1-2-192 0,-4-2 160 15,2 0-160-15,2 0 128 0,1 2-128 0,-5-1 224 0,2 1-32 16,0 2-16-16,3 0 0 0,-4-1-48 0,2 1 0 15,1-4 0-15,0 1 0 0,-3 0 32 0,0-1 0 16,-1-2 0-16,-1 1 0 0,5-1-32 0,0-2 0 16,0 0 0-16,-1 0 0 0,1 3-128 0,3-2 160 15,-1 1-160-15,2 3 160 0,-1-2-160 0,3 0 192 16,-2 0-192-16,-1-1 192 0,0-2-192 0,1-1 128 16,-1-1-128-16,2 0 128 0,-2-3-128 0,2-1 0 15,0 1 0-15,1-2 128 0,0 2-128 0,2 1 0 16,2-2 0-16,0 1 0 0,0-1 128 0,-2 1-128 15,3 1 0-15,1-2 128 0,1 0-128 0,1 1 0 16,-3 0 0-16,2 1 0 0,3 1 0 0,-3-2 0 16,-1 0 128-16,2-3-128 0,0 1 0 0,1-2 0 15,0 0 144-15,3 1-144 0,2-2 0 0,0 0 144 0,0-2-144 0,0 0 0 16,0-1 144-16,0 2-144 0,-1-2 0 0,-1-1 144 16,0-1-144-16,-1 2 0 0,2 1 0 0,0-1 0 15,-1 0 0-15,2 0 0 0,1 0 0 0,0 1 0 16,0 0 0-16,0 0 128 0,0-1-128 0,3 0 0 15,-4 1 0-15,1-1 0 0,-2 1 128 0,1 1-128 16,1 0 0-16,1 0 0 0,-1-1 0 0,1 1 0 16,-1-1 0-16,4 0 0 0,1 1 0 0,0 1 0 15,-2-1 0-15,1 1 0 0,-3-1 0 0,-1-1 0 16,-1-1 0-16,1 1 0 0,1-3 0 0,2 0 0 16,1 0 0-16,0-1 0 0,0 1 0 0,1 1 0 15,-2-1 0-15,-1-1 0 0,-4 1 0 0,0 0 0 16,0-1 128-16,0 0-128 0,-2-1 0 0,0-2 128 0,0-1-128 0,2 2 128 15,-3-1-128-15,2-1 128 0,2 1-128 0,0-1 160 16,-2-1-160-16,-1 1 160 0,-1 0-160 0,0-1 192 16,-3 1-192-16,-2-1 192 0,-1 2-192 0,0-1 128 15,0-1-128-15,1-1 128 0,2-1-128 0,-2 4 0 16,1-3 144-16,0 1-144 0,1-1 128 0,-1-1-128 16,0-1 128-16,1 1-128 0,-1 0 0 0,-2-1 144 15,1 0-144-15,-3 0 0 0,0-3 192 0,-1 4-192 16,-4 0 192-16,3 0-192 0,-3-2 128 0,-1 1-128 15,-3 0 0-15,-1 0 0 0,0-1 0 0,0-1 0 16,-1 2 0-16,-10 1 0 16,0 0-528-16,0 0-176 0,0 0-16 0,0 0-14544 0</inkml:trace>
  <inkml:trace contextRef="#ctx0" brushRef="#br2" timeOffset="133334.15">11233 11842 14735 0,'0'0'640'0,"0"0"160"0,0 0-640 0,0 0-160 15,0 0 0-15,0 0 0 0,0 0 448 0,7-5 48 16,-7 5 16-16,9-4 0 0,1 1-240 0,-1 1-32 16,-9 2-16-16,13 0 0 0,0-2 32 0,2 0 0 15,-4 2 0-15,4 1 0 0,1 2 0 0,3 0 16 16,-2-1 0-16,-1 2 0 0,1 3 32 0,1-3 0 15,1 2 0-15,2 1 0 0,-2 1-80 0,3 1-16 16,0 0 0-16,-3 2 0 0,2 0-80 0,2 0 0 16,-2 0-128-16,4 2 192 0,-3 1-192 0,4 3 0 15,1-1 128-15,-1 4-128 0,0 1 0 0,2 2 128 0,-2 1-128 16,2 0 0-16,-2 2 128 0,1 0-128 16,-1 2 0-16,1-3 144 0,-1-2-144 0,-2 2 0 0,0 2 0 15,0-2 128-15,-1 0-128 0,0 2 0 0,2-1 0 0,-2 1 128 16,-1-2-128-16,2 1 0 0,-1 2 0 0,1 0 0 15,0 0 128-15,1 2-128 0,-5-1 128 0,1 2-128 16,0 0 192-16,-3 1-32 0,1 2-16 0,-2-3 0 16,-1-4 48-16,0 2 16 0,-1-1 0 0,1 3 0 15,-2 1 32-15,0-1 0 0,1-1 0 0,-1 1 0 16,0 4-80-16,1-1-16 0,0-1 0 0,-1-1 0 16,2-2-144-16,-2 1 160 0,-1 0-160 0,3 0 160 15,2-3-160-15,-1 1 0 0,-3-2 144 0,-3 4-144 16,2 4 128-16,2-3-128 0,0-2 160 0,0-1-160 15,0-1 192-15,-1 0-48 0,0 0-16 0,0 0 0 0,-3-2 16 16,1 0 0-16,0-2 0 0,1 1 0 0,-1-1 32 0,-2 2 0 16,1-2 0-16,0 0 0 0,0 0-32 0,1 5 0 15,-1-3 0-15,2 2 0 0,2-1 0 0,-3 0 0 16,0-1 0-16,2-1 0 0,0-2-16 0,3 0-128 16,-1 2 192-16,0-1-64 0,-3-1-128 0,1-1 160 15,-2 0-160-15,2 1 160 0,-3 1-160 0,3 0 0 16,0 1 144-16,0 0-144 0,0-2 128 0,0 2-128 15,1 3 128-15,0-1-128 0,-2-2 176 0,-1-1-48 16,2 1 0-16,2-1 0 0,-4-1 0 0,1 0 0 16,1-2 0-16,1-2 0 0,-2 2-128 0,2-2 192 15,-1 0-192-15,2 1 192 0,-3-3-192 0,2 1 128 16,1 3-128-16,1 0 128 0,0-3-128 0,-1 2 0 16,4-1 144-16,-1 0-144 0,-3-1 0 0,2-2 128 15,1 0-128-15,1-1 0 0,3 2 0 0,-1 0 0 0,0 0 0 0,0-1 128 16,-4 0-128-16,2-1 0 0,0 0 0 0,0 2 128 15,-2-3-128-15,3-1 0 0,0-1 0 0,-2 2 0 16,0 0 0-16,2-2 0 0,1-1 0 0,1-2 128 16,-1 2 0-16,0-1 16 0,2 0 0 0,-3-2 0 15,2 1-144-15,-1-2 192 0,2 2-192 0,-1-2 192 16,1 3-192-16,-2-3 128 0,0-1-128 0,0-1 128 16,0 3-128-16,1-1 0 0,-2-1 0 0,2 0 0 15,1 1 128-15,0 0-128 0,0 1 0 0,1-1 128 16,2-2-128-16,-3 2 0 0,-1 2 0 0,1-1 0 15,3-3 0-15,0 2 0 0,-3 0 0 0,0-1 0 0,0-2 0 16,-1 2 0-16,-1 3 0 0,0-3 0 0,0 0 0 0,2-2 0 16,-3 2 0-16,4-2 0 0,-4 1 0 0,4 2 128 15,-2-4-128-15,4 2 0 0,0-1 0 0,-1 2 0 16,-2-1 0-16,4 0 0 0,0-3 0 0,-1 0 0 16,-1 0 128-16,0 0-128 0,-3-1 0 0,2-1 0 15,-3 2 0-15,4-2 0 0,-3 0 128 0,0 0-128 16,0-3 0-16,1 1 128 0,4-1-128 0,-3 2 0 15,0-1 0-15,4 0 128 0,-3 1-128 0,1 1 0 16,-2 0 0-16,-2 1 128 0,1 3 0 0,1-4-128 16,-2 1 192-16,0 0-64 0,-2 0 0 0,0 0 0 15,-1-1 0-15,2 0 0 0,3-1 0 0,-2 0-128 16,0 0 192-16,0 1-64 0,0 0-128 0,0 0 0 16,-1-1 144-16,0 1-144 0,-1 2 0 0,1-1 128 0,0-2-128 15,1 1 0-15,0 0 0 0,-2 1 0 0,-3 1 0 0,2-2 0 16,-3-1 0-16,2 0 128 0,-3 1-128 0,1 0 0 15,-2 0 0-15,1 0 0 0,-1-1 0 0,-1 2 0 16,0-1 0-16,0 0 128 0,1 0-128 0,0 0 0 16,-1 0 160-16,-2 0-32 0,0 0-128 0,0 0 192 15,0 0-32-15,0 0-16 0,-3 0 0 0,1 1 0 16,0 1 16-16,0-1 0 0,-10-1 0 0,12 2 0 16,-2-1-32-16,-1 0 0 0,-9-1 0 0,10 0 0 15,-10 0-128-15,8 1 192 0,-8-1-192 0,0 0 192 16,9 1-192-16,0 1 160 0,-9-2-160 0,9 0 160 15,-9 0-160-15,0 0 160 0,0 0-160 0,0 0 160 16,0 0-160-16,0 0 0 0,0 0 0 0,0 0 128 0,0 0 32 0,0 0 0 16,0 0 0-16,0 0 0 0,0 0-160 0,0 0 0 15,0 0 0-15,0 0 0 0,0 0 0 16,0 0 0-16,0 0 0 0,0 0 0 0,0 0-224 0,0 0-32 16,0 0 0-16,0 0 0 15,0 0-1600-15,0 0-336 0,0 0-64 0,0 0-12416 16</inkml:trace>
  <inkml:trace contextRef="#ctx0" brushRef="#br2" timeOffset="134785.46">11177 11995 18143 0,'0'0'800'0,"0"0"160"0,-7-4-768 0,7 4-192 0,0 0 0 0,0 0 0 16,0 0 144-16,0 0-16 0,0 0 0 0,0 0 0 15,7-4-128-15,2 1 160 0,2-1-160 0,0 1 160 16,0 1-32-16,3 0-128 0,0 2 192 0,2 1-64 16,2 1 16-16,0 1 0 0,-1 2 0 0,2 0 0 15,3 1 48-15,0 0 16 0,0 1 0 0,-1 2 0 0,2 0 32 0,1 0 0 16,0 1 0-16,-3 0 0 0,1 3-48 16,1 4 0-16,0-1 0 0,2 2 0 0,-1-1-48 0,2 2-16 15,1 1 0-15,0 1 0 0,-3 1-128 0,3 0 160 16,1 1-160-16,2 2 160 0,-2 2-160 0,-1 1 160 15,-1 0-160-15,1-1 160 0,-5 0-160 0,1 0 0 16,-1 1 144-16,-1 1-144 0,0 0 0 0,0 2 128 16,-2 2-128-16,3-4 0 0,-3 2 176 0,1 0-48 15,-1-2 0-15,-1-2 0 0,-1 0 112 0,2 0 16 16,0-1 0-16,1 2 0 0,-1-4-256 0,-3 0 176 16,3 2-176-16,-1-1 160 0,-2 4 16 0,1-2 0 15,-1 3 0-15,0-1 0 0,-2 1-32 0,-1-1 0 0,-1-3 0 16,1 2 0-16,3 0-16 0,-5 3 0 0,1-2 0 0,0-3 0 15,-1-2 0-15,1 2 0 0,0-1 0 0,2 3 0 16,0 1 16-16,-1 0 0 0,0-3 0 0,1 0 0 16,3 2 0-16,-2-1 0 0,-2 0 0 0,3 0 0 15,1 1-144-15,2-2 192 0,-1 1-192 0,0-1 192 16,-1 0-192-16,1 1 192 0,0 0-192 0,-1 2 192 16,0-2-192-16,3 2 128 0,2 2-128 0,-4 0 128 15,0-4-128-15,2 2 0 0,1-3 144 0,-2 2-144 16,0-3 144-16,1 0-144 0,2-1 192 0,0 1-192 15,2 1 128-15,-4-1-128 0,1 1 0 0,1-1 0 16,3 2 144-16,-1 2-144 0,-1-1 0 0,2 2 144 16,0 1-144-16,-1-1 128 0,0 0-128 0,-3-4 128 15,0-1 0-15,1-2-128 0,-2 0 192 0,4-1-64 0,-2-1 16 0,4-1 0 16,3 0 0-16,-3 0 0 0,-4 1 0 16,3 1 0-16,6-1 0 0,0 1 0 0,0 0-144 0,-2 2 160 15,2 0-160-15,-1-1 160 0,-2 0-160 0,1-1 0 16,0-1 144-16,0 2-144 0,1-3 192 0,-1 1-48 15,0-2 0-15,2-1 0 0,-1-1 0 0,0-1 0 16,-2 0 0-16,0-1 0 0,0 0 16 0,1 2 0 16,-2-3 0-16,1 1 0 0,-2 0 32 0,2 0 0 15,-4 0 0-15,2 0 0 0,3-2 0 0,-3 0 0 16,3-2 0-16,0 0 0 0,0-2 16 0,1 0 16 16,0 1 0-16,0-2 0 0,0-3 32 0,0 1 0 15,0-1 0-15,-4 1 0 0,0-2-80 0,0 0-16 16,-2-1 0-16,0-1 0 0,-2 0-160 0,1-1 192 15,-2 4-192-15,0-4 192 0,-1-1-192 0,0 1 0 0,-2 1 144 0,0-2-144 16,-3-1 128-16,0 0-128 0,-2 0 128 0,0 0-128 16,-1-1 128-16,-1 2-128 0,-1 3 160 0,-10-3-160 15,10 0 144-15,-10 0-144 0,0 0 128 0,10 0-128 16,-10 0 128-16,0 0-128 0,0 0 0 0,0 0 128 16,0 0-128-16,0 0 0 0,0 0 0 0,0 0 128 15,0 0-128-15,0 0 0 0,0 0 0 0,0 0 0 16,0 0 0-16,0 0 0 0,0 0 0 0,0 0 0 15,0 0 0-15,0 0 0 0,0 0 0 0,0 0 0 16,0 0-256-16,0 0 32 0,0 0 0 0,-7-6 0 16,7 6-176-16,0 0-48 0,-4-4 0 15,4 4 0-15,-7-7-1088 0,7 7-240 0,-5-10-32 0</inkml:trace>
  <inkml:trace contextRef="#ctx0" brushRef="#br2" timeOffset="137125.25">6905 6173 18143 0,'0'0'800'0,"0"0"160"0,0 0-768 0,0 0-192 0,0 0 0 0,-5 5 0 15,5-5 0-15,-9 2 0 0,9-2 0 0,-6 4 0 16,6-4 0-16,-6 6 128 0,6-6-128 0,-7 5 0 16,-1-1 208-16,8-4-48 0,-7 2-16 0,7-2 0 15,0 0 272-15,-9 3 48 0,0-1 16 0,9-2 0 16,0 0 320-16,-5 5 64 0,-1 1 16 0,6-6 0 0,0 0-48 16,0 0-16-16,0 0 0 0,0 0 0 15,0 0-304-15,0 0-48 0,12-3-16 0,3 2 0 0,-2 1 144 16,4 0 32-16,2-2 0 0,4 2 0 0,2-3-160 15,4 2-16-15,3 0-16 0,4 0 0 0,5 0-240 0,5 0-32 16,5 0-16-16,4 1 0 0,2-1-144 0,1 0 128 16,-1-2-128-16,5 3 128 0,3 3-128 0,2-1 0 15,2-1 0-15,1 1 0 0,-1 0 0 0,1 1 0 16,2-2 128-16,4 2-128 0,3 1 0 0,0 3 160 16,-1 0-160-16,1-3 160 0,4-2-32 0,-3 1-128 15,1 1 192-15,-2 0-64 0,-3 2-128 0,0-2 192 16,-2-1-192-16,2 2 192 0,2 0-16 0,-2 0 0 15,-4-2 0-15,-3 1 0 0,-2 2 16 0,2 0 0 16,-1 3 0-16,-6-2 0 0,-3-1-64 0,-6 1-128 0,-3-1 192 16,-2 0-64-16,-1 1-128 0,-7-2 128 0,-1-5-128 0,-2 5 128 15,2 1 0-15,-6 2 0 0,-5 0 0 16,-2-3 0-16,-2-2 48 0,-4 2 0 0,-5 1 0 0,-2 0 0 16,-4-3 80-16,-9-3 0 0,0 0 16 0,0 0 0 15,0 0 256-15,0 0 48 0,-9-2 16 0,-3 1 0 16,-4 2-80-16,-6-1-32 0,-8-2 0 0,-3-1 0 15,-6 3-304-15,-2-3-176 0,-8 1 192 0,-1 1-192 16,-3 0 128-16,-7 0-128 0,-6 0 0 0,-2 1 0 16,-3 0 160-16,-2-1-160 0,-4-3 128 0,-3 2-128 15,-9 2 128-15,0 0-128 0,-1-4 0 0,0-1 128 16,-1-1-128-16,-6 2 0 0,-4 1 144 0,0 1-144 16,0 0 0-16,-7 0 144 0,-2 0-144 0,1-3 0 15,2-3 128-15,-1 4-128 0,-4 3 0 0,7-3 0 0,1-1 128 16,4-1-128-16,0 2 0 0,4 1 0 0,5-1 0 0,8 2 0 15,3-4 0-15,8 0 0 0,2 1 0 0,10-1 0 16,6 0 0-16,9 0 0 0,6 3 0 0,7 1 0 16,7 0 0-16,4 0 0 0,6-2 0 0,6 1 0 15,9 3 0-15,0 0-144 0,0 0-48 0,14-2 0 16,5 0 0-16,8 1 0 0,9 0-80 0,7-2-32 16,7-2 0-16,8 2 0 0,7 0 144 0,8-3 32 15,1-1 0-15,8 1 0 0,6 2 128 0,3 1 0 16,2-1 0-16,7 0-128 0,7-1 128 0,-1 3 0 15,-1 1-144-15,7 1 144 0,4-1 0 0,-3 3 0 16,-4 0 0-16,2 3 0 0,-1-3 0 0,-2 0 0 16,-5-1 0-16,-1 4 0 0,-2 3 0 0,-2 0 0 15,-3-1 0-15,-4 0 0 0,-7 2 0 0,-4-1 0 0,-3-2 0 0,-4 1 0 16,-4 0 0-16,-8 0 0 0,-5 1 0 0,-6 0 0 16,-6-2 0-16,-4 0 0 0,-6-2 0 0,-5 2 0 15,-6 0 0-15,-6-2 0 0,-6-4 0 0,-11 0 128 16,0 0 48-16,0 0 0 0,0 0 0 0,-17 4 0 15,-9-4 208-15,-6-2 64 0,-4 0 0 0,-9 1 0 16,-7-1-320-16,-10 0-128 0,-10-2 128 0,-4-1-128 16,-3 1 128-16,-6 0-128 0,-7-1 0 0,-4 2 128 15,-2 2-128-15,0 1 0 0,-4 2 144 0,-5-2-144 16,-4-2 0-16,-1 1 144 0,-2 0-144 0,-2 2 0 16,0 1 128-16,1 1-128 0,3-3 0 0,1 2 0 15,-3 2 0-15,8-1 160 0,8-1-160 0,5-2 128 0,1-1-128 16,9 0 0-16,7 3 0 0,9-1-176 0,7-1 176 0,6 4 0 15,6-1 0-15,7 1 0 0,6 1-160 16,6-2 160-16,7-2-192 0,8 2 192 0,5 2-384 0,9-5 16 16,0 0 16-16,12 8 0 15,7 0-224-15,6 0-64 0,5-2 0 0,8-2 0 0,7-2 304 0,9 0 48 16,8 1 16-16,6 0 0 0,9 1 272 0,6 0-192 16,5-4 192-16,7 2-160 0,5 1 160 0,3 0 0 15,3-2 0-15,5 2 0 0,5 0 0 0,2 2 0 16,-2 2 0-16,2-4-128 0,2-4 128 0,-4 1 0 15,-6 1 0-15,1 2 0 0,0-1 0 0,-4 0 0 16,-6-1 0-16,-4-1 0 0,-5 0 0 0,-4 0 0 16,-3-3 0-16,-8 4 0 0,-8 3 0 0,-4 2 0 0,-6-6 0 15,-7 0 0-15,-7-1 0 0,-4-2 128 0,-8 2-128 0,-3 1 128 16,-10 3-128-16,-4-3 192 16,-5-2-64-16,-11 2 0 0,0 0 96 0,0 0 32 0,-17-1 0 0,-9 2 0 15,-8 3-64-15,-9 1 0 0,-7 0 0 0,-5-1 0 16,-6-4-192-16,-8 0 0 0,-10-1 0 0,-6 2-160 15,-6 2 160-15,-6 1 0 0,-8-2 0 0,-1 1 0 16,2 2 0-16,-4-1 0 0,-4-2 128 0,2 0-128 16,-1 2 0-16,2-2 144 0,2-2-144 0,1 1 0 15,1 1 272-15,6-2-48 0,7-2-16 0,5-1 0 16,1 0-80-16,8 1-128 0,7 0 176 0,9 1-176 16,8 0 128-16,8-4-128 0,6-2 0 0,7 0 0 15,8 3 128-15,7 0-128 0,9 0 0 0,9 4 0 16,4-7 0-16,9 3 0 0,9 1-128 0,12-3 128 15,8-3-656-15,16 1-48 0,15-2 0 0,11-3 0 16,16-4-848-16,10-1-176 0,11-4-48 0</inkml:trace>
  <inkml:trace contextRef="#ctx0" brushRef="#br0" timeOffset="145377.92">4877 7117 16415 0,'0'0'720'0,"2"-9"160"15,-2 9-704-15,0 0-176 0,0 0 0 0,10-5 0 0,-2-2 0 0,0 4 0 16,-8 3 0-16,7-5 128 16,1 0-128-16,-8 5 128 0,0 0-128 0,0 0 128 0,0 0 144 0,0 0 32 15,4-8 0-15,-4 8 0 0,0 0 144 0,0 0 16 16,0 0 16-16,-4-10 0 0,-2 0 112 0,-2 3 32 16,0-2 0-16,-1 0 0 0,-3-1-48 0,0 0 0 15,-2 3 0-15,0-3 0 0,0-1-64 0,-2 0-32 16,0-2 0-16,-2-1 0 0,-1 1-32 0,0 0-16 15,-4 2 0-15,0-4 0 0,-2-1-32 0,1 0 0 16,-3 1 0-16,-3 5 0 0,-3 2-80 0,3-2-32 16,4-3 0-16,-4 3 0 0,-3 1-128 0,0 0-32 15,0-2 0-15,0 1 0 0,1 1 32 0,-3 2 0 16,0-3 0-16,-1 0 0 0,-2-3 48 0,1 4 16 16,-2-1 0-16,1 0 0 0,-1 0-16 0,1 1 0 15,-1 1 0-15,2 0 0 0,1 2-208 0,-4-1 144 16,2 1-144-16,-6 0 128 0,-2 0-128 0,1 3 0 0,1-1 0 15,1 2 128-15,1-1-128 0,-1 1 0 0,1 2 0 0,0-1 128 16,0-3-128-16,-3 2 128 0,-2 1-128 0,1 2 128 16,-3 1-128-16,1 1 0 0,1-1 0 0,4 1 128 15,0 0-128-15,0 1 0 0,-1-4 0 0,-1 2 0 16,-1 0 0-16,-1 0 0 0,1 0 0 0,1 1 0 16,2 0 0-16,-1 0 0 0,2-2 0 0,1 2 0 15,0-2 0-15,0 1 0 0,-3 0 0 0,1 1 0 16,-2 2 0-16,1 0 0 0,3 1 0 0,2-2 0 15,-3-1 0-15,4 4 0 0,0 0 0 0,2 0 0 16,-6 0 0-16,1 1 0 0,1-1 0 0,-2 3 0 0,1 2 0 16,3-1 0-16,0-1 0 0,2 2 0 0,1 4-128 15,2 0 128-15,-2-1 0 0,2-1 0 0,0 0 0 0,0 2 0 16,-3-1 0-16,3 1 0 0,-1 0 0 0,1 0 0 16,2 3-144-16,1 0 144 0,0-1 0 0,2 1 0 15,0-1 0-15,1-1 0 0,4 3 0 0,-1 0-128 16,3-1 128-16,-2-1 0 0,2 1 0 0,0 0 0 15,2 2 0-15,-2 0 0 0,-2 1 0 0,2-2 0 16,1 0 0-16,2 2 0 0,-3 1 0 0,6 0 0 16,3-1 0-16,0 2 0 0,-3 1 0 0,0-2 0 15,2-1-128-15,3 1 128 0,2 0 0 0,2 0-128 16,-1-1 128-16,4 2 0 0,-3 2 0 0,3 0-128 16,0 1 128-16,0 0 0 0,2 1 0 0,1-2 0 15,0-2-128-15,2 4 128 0,0 2 0 0,0-1 0 16,1-4 0-16,0 3 0 0,2-1 0 0,0 0 0 0,4-3 0 0,-2 0 0 15,-2 0 0-15,6-1 0 0,5 1 0 0,-2 1 0 16,-2 3 0-16,2-1 0 0,3-5 0 0,0 3 0 16,2 5 0-16,4-3 0 0,-1 3 0 0,4-2 0 15,0-2 0-15,1-1 0 0,0-1 0 0,3 2 0 16,-1-4 0-16,3-1 0 0,1 0 0 0,5 1 0 16,1 1 0-16,3 0-128 0,-1 1 128 0,2-1 0 15,-2 0 0-15,4 1 0 0,-2 3 0 0,1-2 0 16,0-6 0-16,5 1 0 0,4-3 0 0,3 1 0 15,1-2 0-15,0 0 0 0,-1-3 0 0,0-1 0 16,1 0 0-16,2-2 0 0,3-1 0 0,4 0 144 16,2-3-144-16,-2-1 0 0,-3-4 144 0,4 2-144 0,1 2 128 15,2 1-128-15,1-2 160 0,0 0-160 0,-3-4 128 16,2 2-128-16,4 0 0 0,0-3 144 0,3-3-144 0,-2-2 128 16,-5-2-128-16,3 2 128 0,1-4-128 0,5-2 192 15,3-3-192-15,-4 1 192 0,-6-1-64 0,2-3 0 16,1-1 0-16,3-3 0 0,4-2-128 0,-4 0 160 15,-4 1-160-15,-3-2 160 0,1-4-160 0,0-1 128 16,1 0-128-16,-3 1 128 0,-2 3 16 0,-4-2 0 16,0-2 0-16,-1 1 0 0,-3-4 16 0,0 0 0 15,-7-1 0-15,1-3 0 0,-6-3 80 0,-3 0 16 16,-8-1 0-16,-1 3 0 0,0 1 96 0,-7 1 32 16,-3-1 0-16,-3 0 0 0,-6 2 32 0,0 2 16 15,-2 1 0-15,-3 0 0 0,-3-3-128 0,-1 3-32 16,-4 5 0-16,-3-1 0 0,-4 1-144 0,0 3-128 0,-4 2 144 15,-1 0-144 1,-3-3-288-16,-1 6-160 0,-2 1-16 0,-5 3-11296 0,-5 3-2256 0</inkml:trace>
  <inkml:trace contextRef="#ctx0" brushRef="#br0" timeOffset="150204.74">8536 15667 6447 0,'-9'-2'576'0,"-1"2"-576"0,-1 0 0 0,1-2 0 15,0 1 1952-15,2 0 288 0,-2 1 48 0,1 1 16 16,1-3-1232-16,-1 2-240 0,0 1-64 0,1 0 0 16,1-1-32-16,0 1-16 0,-1-4 0 0,8 3 0 15,-7 2 144-15,7-2 32 0,-8 3 0 0,8-3 0 16,-7 0-32-16,7 0 0 0,0 0 0 0,0 0 0 15,0 0-128-15,0 0-32 0,0 0 0 0,0 0 0 16,0 0-384-16,0 0-64 0,0 0-32 0,9 5 0 16,2-1 32-16,-1 3 16 0,1-2 0 0,3-2 0 15,3-3 80-15,2 2 16 0,3 0 0 0,0-1 0 16,3-1-32-16,-3 2 0 0,0-2 0 0,4 0 0 16,7 0-80-16,1-2-32 0,-2-3 0 0,0 3 0 0,-1 2-32 0,0 2 0 15,0 1 0-15,-1-2 0 0,2-2 0 0,2 0-16 16,3 1 0-16,0 0 0 0,-1-3 16 0,3 1 16 15,-3 1 0-15,2 0 0 0,-1 1-16 0,-4 0-16 16,0-1 0-16,0 1 0 0,0 1 16 0,1 2 0 16,1-2 0-16,-2 0 0 0,-4-1 0 0,2 0 0 15,3 2 0-15,0-2 0 0,-1-2 0 0,-1 1 16 16,-3 0 0-16,1 1 0 0,-1-1-16 0,-1 1 0 16,1 0 0-16,-3 0 0 0,2 0-32 0,-1 0-16 15,0-1 0-15,-1 1 0 0,1 0-16 0,-1 1-128 16,4 2 192-16,-4-1-64 0,3-5-128 0,-2 2 192 15,0-1-192-15,-2 2 192 0,-2 2-64 0,0-1 0 16,-2-2 0-16,1 1 0 0,1 2 48 0,-2 2 0 16,1-1 0-16,0-1 0 0,1-2-16 0,0 0 0 0,-2 0 0 0,3-1 0 15,-2 0 16-15,2-2 0 0,2 2 0 0,0 1 0 16,1 1-176-16,-2-1 0 0,-1-1 0 0,1 1 0 16,-3 0 0-16,3 0 128 0,-4-1-128 0,2-1 0 15,-1 1 128-15,0 1-128 0,1 1 0 0,1 1 128 16,1-6-128-16,1 3 160 0,-4 2-160 0,4-1 160 15,0-1-160-15,2-1 160 0,-3-1-160 0,3 0 160 16,-2 3-160-16,2 3 0 0,-4-2 144 0,0-1-144 16,-1 0 0-16,0 0 128 0,0 0-128 0,0 0 0 15,2 0 0-15,0 0 0 0,1 0 0 0,-2 0 128 16,-3 0-128-16,4 1 0 0,-1 0 0 0,2 0 128 16,3-1-128-16,-3 2 0 0,1 0 0 0,-2 0 0 15,-1-2 0-15,-1 0 128 0,0 0-128 0,-1 1 0 0,0 0 0 0,1-1 128 16,-3 1-128-16,2-1 0 0,0 0 0 0,1 0 144 15,0-1-144-15,0 0 0 0,1 5 192 0,0-1-64 16,1 0 0-16,1-3-128 0,-1-2 128 0,0 2-128 16,2 0 0-16,-3 2 0 0,-1-2 0 0,-2 0 0 15,1 0 0-15,0 1 0 0,-2 1 0 0,2-2 0 16,-1-1 0-16,2 1 0 0,2 1 0 0,-1 1 0 16,-3 0 128-16,4 0-128 0,1-4 0 0,3 2 128 15,2 2-128-15,-1-2 0 0,-1-2 144 0,0 1-144 16,-2 1 0-16,-4 0 144 0,2-1-144 0,-4 2 0 15,1-1 144-15,1 3-144 0,0 0 0 0,2-1 128 16,1-2-128-16,0 1 0 0,-3 0 0 0,4 1 144 16,1 0-144-16,0-2 0 0,-1-1 144 0,0 1-144 0,-1 1 0 0,-1-1 144 15,0-1-144-15,-3 0 0 0,1-2 0 0,-3 2 0 16,0 1 0-16,1 1 128 0,1 0-128 0,0 0 0 16,1 0 0-16,1 3 128 0,0 1-128 0,-1-3 0 15,-3-4 0-15,1 1 128 0,3 0-128 0,-1 1 0 16,3-3 0-16,-2 0 128 0,-1 1-128 0,-1 1 0 15,1 0 0-15,-3 2 128 0,1 1-128 0,0 0 0 16,-4 0 0-16,2-2 0 0,1-2 128 0,1 1-128 16,0 0 0-16,-2 1 0 0,2 0 0 0,-3-1 0 15,0-1 0-15,2 1 0 0,5 1 0 0,1 0 128 16,-3-1-128-16,2 0 0 0,-1 0 144 0,0-1-144 16,0 2 0-16,-1-2 0 0,-1 1 0 0,1 0 0 0,-1-2 0 15,0 2 0-15,-4 1 0 0,3 0 0 16,1-1 0-16,-1-1 0 0,-2 2 0 0,1 0 128 0,0 0-128 0,-2-1 0 15,0 0 0-15,3 1 0 0,1 1 0 0,1 0 0 16,-1-2 0-16,-1 0 0 0,1 0 0 0,0 1 0 16,0 2 0-16,-1-1 128 0,-1-2-128 0,0 1 0 15,2 0 0-15,-3 0 0 0,2 1 0 0,1 1 0 16,0-5 0-16,1 2 0 0,-2 1 0 0,1 1 0 16,1-2 0-16,1 1 128 0,-2 0-128 0,1 0 0 15,2-2 0-15,2 2 0 0,-1 0 0 0,0-2 0 16,-1-1 0-16,-1-1 128 0,0 5-128 0,-1-1 0 15,0-3 0-15,-1 3 0 0,2 0 0 0,-2 0 0 16,2 1 0-16,1-2 0 0,-1-1 0 0,1 1 0 16,1 1 0-16,2 0 128 0,-1 0-128 0,3-1 0 15,-2-3 0-15,-1 2 0 0,1 1 0 0,-2 1 0 0,-2-1 0 16,0 1 0-16,1 0 0 0,-1 0 0 0,1 1 0 0,-1 0 128 16,2-1-128-16,1 0 0 0,0 0 0 15,-1 1 0-15,0 0 0 0,2-2 0 0,-1-3 0 0,2 1 128 16,0-1-128-16,-2 4 0 0,-2-2 0 0,1 1 0 15,-1 0 0-15,-1 1 0 0,0 0 0 0,1 0 0 16,0-1 0-16,1 1 0 0,-3 2 0 0,4-1 128 16,-3-1-128-16,2-1 0 0,1-1 0 0,1 1 0 15,-1 1 0-15,1 0 0 0,0-1 0 0,-2-1 128 16,0 2-128-16,-2 0 0 0,0 2 0 0,-1-1 0 16,0 1 0-16,0-1 0 0,3-1 0 0,-1 1 0 15,2 1 0-15,1-2 128 0,-3-2-128 0,3 2 0 0,1 2 0 0,1-2 128 16,0 0-128-16,-1 0 0 0,0 0 0 0,0 0 128 15,-4 2-128-15,0 0 0 0,-1-4 0 0,2 2 0 16,-1-1 0-16,1 1 0 0,1 3 0 16,-1-1 128-16,3-4-128 0,-2 2 0 0,1 1 0 0,2-1 128 15,-1-3-128-15,1 3 0 0,0 2 0 0,-2-2 0 16,-1-2 0-16,-1 4 128 0,-2 0-128 0,2 0 0 16,-1-1 0-16,1 1 0 0,2 0 0 0,0 1 0 15,2-3 0-15,0 0 0 0,-1 0 0 0,1 0 0 16,1 0 0-16,2 0 128 0,0 0-128 0,-1 1 0 15,-4-1 0-15,0 0 0 0,-1 0 0 0,-1 2 0 16,-1 2 0-16,1 0 0 0,1-4 0 0,1 1 0 16,2-1 0-16,0 1 0 0,-2 1 0 0,2-1 0 15,3-1 0-15,0 0 0 0,-1 1 0 0,-1 1 0 0,-1 0 0 16,-2-1 0-16,1 0 0 0,-1 0 0 0,-2 2 0 0,2-3 128 16,3-1-128-16,-1 0 0 0,-2-1 0 0,3 1 0 15,1 1 0-15,0 0 0 0,-1-1 0 0,-2 1 128 16,0 1-128-16,-3 0 0 0,0-2 0 0,-2 1 0 15,-2 1 0-15,2 0 0 0,-2 2 0 0,3-3 0 16,0-1 0-16,1 0 0 0,0 0 0 0,0 1 0 16,-3-1 0-16,1 1 0 0,2-1 0 0,1 1 128 15,1 1-128-15,-3 0 0 0,-1-2 0 0,-1 1 0 16,0 0 0-16,-3 1 0 0,1 0 0 0,-1 0 0 16,-4 0 0-16,2-1 0 0,-2 0 0 0,2 0 0 15,-1 0 0-15,1 0 0 0,3-1 0 0,-5 0 128 0,1 2-128 0,-1 0 0 16,2 0 0-16,-2 1 0 0,-1 1 0 0,0-1 0 15,1-1 0-15,-2 0 0 0,-2 0 0 0,2-1 0 16,-2 0 0-16,-1 1 128 0,-2 1-128 0,0-3 0 16,0-2 0-16,-9 3 0 0,9 2 0 0,-9-2 0 15,0 0 0-15,6 4 128 0,-6-4-128 0,0 0 0 16,0 0 0-16,0 0 0 0,0 0 0 0,0 0 0 16,0 0 0-16,0 0 0 0,0 0 0 0,-12 3 0 15,-1-1 0-15,0 1 128 0,1 0-128 0,-4-2 0 16,-3-1 0-16,1 0 0 0,-2 1 0 0,0 0 0 15,-3 0 0-15,0 1 0 0,-3 0 0 0,-1-1 0 16,0-1 0-16,-1 3 0 0,-3-1 0 0,-3-1 0 16,-2-1 0-16,-3 1-128 0,-3 1 128 0,-2 0 0 15,-2-2 0-15,1 2 0 0,0 3 0 0,2-2 0 16,0 0 0-16,-3-2 0 0,0-1 0 0,-2 0 0 0,-6 1 0 16,0 0-128-16,-3-1 128 0,3 1 0 0,2 1 0 0,-1 0-128 15,-3-1 128-15,-4-1 0 0,-7-2 0 0,3 2 0 16,2 2 0-16,4 2 0 0,2-1 0 0,-1-1-128 15,-6-2 128-15,-2-1 0 0,0 0 0 0,-1 1 0 16,1 1 0-16,2 0 0 0,3-1 0 0,-3-1-128 16,-3 0 128-16,1-1 0 0,3-1 0 0,-1 3 0 15,0 2 0-15,2 0 0 0,-1-2 0 0,-2-1-128 16,-2-1 128-16,-1 1 0 0,1 1 0 0,5 0 0 16,2 0 0-16,-1-3 0 0,-5-1 0 0,1 3 0 15,2 1 0-15,1 0 0 0,-1 0 0 0,3 0 0 16,2-1 0-16,-5-1 0 0,-1-2 0 0,-2 2 0 0,4 1 0 15,3 0 0-15,1 1 0 0,4-1 0 0,-5-1 0 0,1-1 0 16,-2 0 0-16,0 1 128 0,1 1-128 16,3 0 0-16,3 0-128 0,3-2 128 0,-3 0 0 0,-2 2 0 15,-2 2 0-15,2-1-128 0,3-2 128 0,-3 1 0 16,0 1 0-16,2 0 0 0,3 0 0 0,-1 0 0 16,-3-1 0-16,3 0 0 0,0 1 0 0,2-2 0 15,-3 1 0-15,2 1 0 0,-1 0 0 0,2 0 0 16,-2 0 0-16,0 0 0 0,-4-1 0 0,3 1 0 15,1 0 0-15,0 0 0 0,-2-2 0 0,4 0 0 16,1 2 0-16,-1 0 0 0,-3 0 0 0,-1-2 0 16,0-1 0-16,1 2 0 0,0 1 0 0,3-1 0 15,-1-2 0-15,3 1 0 0,0 1 0 0,-1 1 0 16,-6 0 0-16,1 0 0 0,1-1 0 0,1-1 0 16,0 2 0-16,4-2 0 0,3 2 0 0,0-1 0 0,-1-2 0 0,-2 3 0 15,-3 2 0-15,-2 0 0 0,5 0 0 0,-1 0 0 16,-2-2 0-16,3 0 0 0,2-2 0 0,1 2 0 15,-2 0 0-15,-2 0 0 0,-4 0 0 0,2 3 0 16,0 0 0-16,3-2 0 0,0-2 0 0,1 1-128 16,2 0 128-16,1 1 0 0,-3 0 0 0,-1-1 0 15,-3-1 0-15,3-1 0 0,1 0 0 0,2 1 0 16,-1-1 0-16,2 2 0 0,0-3 0 0,1 2 0 16,-1 0 0-16,0-1 0 0,-4 0 0 0,1 0 0 15,-1 2 0-15,2 0 0 0,0-1 0 0,2-1 0 16,1 1 0-16,0-1 0 0,1 1 0 0,-1 1 0 15,-1 1 0-15,0 1 0 0,1-2 0 0,0 0 0 0,3-2 0 16,-1 1 0-16,0 0 0 0,1 0-128 0,0-1 128 0,2 1 0 16,-1 0 0-16,-2 1 0 0,-2 0 0 0,0 0 0 15,-2 1 0-15,3 0 0 0,6 1 0 0,-3-2 0 16,-2 0 0-16,4 0 0 0,2 2 0 0,0-3 0 16,0 0 0-16,0 2-128 0,-1 1 128 0,-2 1 0 15,-1-1 0-15,4 1 0 0,0-3 0 0,2 2 0 16,0 1 0-16,-1-1 0 0,1-2 0 0,1 0 0 15,0-1 0-15,1 2 0 0,0 1 0 0,1 1 0 16,-2-4 0-16,0 2-128 0,-1 0 128 0,-1 1 0 16,-1-1 0-16,4 0 0 0,1-2-128 0,2 2 128 15,-2 1-128-15,2 1 128 0,2-6 0 0,0 2 0 16,2 0 0-16,1 1-128 0,-2 1 128 0,3-1 0 0,-1 0 0 16,0 0-128-16,1 2 128 0,-3 1 0 0,0-1 0 15,-2-2-128-15,-2-5 128 0,3 4 0 0,1 4 0 16,3-2-128-16,4 1 128 0,-1-1 0 0,1 1 0 0,-4 1 0 15,-1 1 0-15,3-1-128 0,2-2 128 0,0 1 0 16,1 2 0-16,1-1-160 0,1-1 160 0,0 0 0 16,-1 1-160-16,3 0 160 0,-2 1-128 0,1 0 128 15,1-3 0-15,1 1-160 0,-2-1 160 0,3 1 0 16,-1 0-144-16,2-2 144 0,1-1 0 0,1 2-144 16,6-1 144-16,0 0-128 0,-6 3 128 0,6-3-128 15,0 0 128-15,0 0-128 0,0 0 128 0,0 0-128 16,0 0 128-16,0 0-160 0,0 0 160 0,12 2-160 15,-3 0 160-15,2-2 0 0,1-2-144 0,2 1 144 0,-1 2 0 16,0-1 0-16,3-1-144 0,0 0 144 0,3-2 0 0,-1 2 0 16,1 0 0-16,4-1 0 0,-1-2-128 15,0-1 128-15,-2 2 0 0,3 0 0 0,6 0 0 0,3 0 0 16,1-1 0-16,0 1 0 0,-1 5-128 0,-1-2 128 16,-1-3 0-16,1 1 0 0,-1 1-128 0,3 0 128 15,2-1 0-15,2 1 0 0,2-2 0 0,2 1 0 16,4 0 0-16,-1 1 0 0,-1 1 0 0,0-1 0 15,-4-5 0-15,3 4 0 0,2 3 0 0,-2-1 0 16,2-1 0-16,3 0 0 0,5-2 0 0,-2 1 0 16,2 0 0-16,0 2 0 0,-4-4 0 0,1 2-128 15,1 1 128-15,2 0 0 0,2-2 0 0,2 1 0 16,-3 0 0-16,1 2 0 0,-3 0 0 0,0 1 0 16,-2-1 0-16,3 1-160 0,-1 0 160 0,4 0 0 0,1 3 0 15,-1-4 0-15,-5-2 0 0,1 0 0 0,2 4 0 16,-3-1 0-16,2-1 0 0,4 0 0 0,4-1 0 0,-4 2 0 15,-1 2 0-15,-2 0 0 0,-1-1 0 0,1 1 0 16,3-1 0-16,-2 2 0 0,-1 1 0 0,0-2 0 16,4-2 0-16,-5 1 0 0,-3 2 0 0,3 0 0 15,0 0 0-15,1 0 0 0,1-2 0 0,1 4 0 16,0 4 0-16,-2-1 0 0,-2-2 0 0,-1-2 0 16,2 0 0-16,1 0 0 0,-4 2 0 0,9-3-128 15,1-2 0-15,-1 2 0 0,-3-1 0 0,-1-1 0 16,0-2-32-16,2 0 0 0,2-1 0 0,3 4 0 15,-1 3-16-15,0-1 0 0,-5-2 0 0,-1 2 0 16,0-2 176-16,-2 1-160 0,1-2 160 0,2 1-160 0,2 2 160 16,-2-1-192-16,-3 3 192 0,-1-4-192 0,-3 0 192 0,1-1-160 15,0-2 160-15,3 1-160 0,4 3 160 0,0 0-128 16,-3-2 128-16,2 1-128 0,-5-2 128 0,3 0 0 16,0-1 0-16,0 0-128 0,-2-1 128 0,3 1 0 15,2 2 0-15,-4 0 0 0,-1-1 0 0,2-1 0 16,-1-1 0-16,1 0-128 0,-1 0 128 0,3 0 0 15,2 1 0-15,-2 0 0 0,-5 0 0 0,-1 0 0 16,1 1 0-16,2-2 0 0,0-4 0 0,2 3 0 16,-1 1 0-16,0 1 0 0,-1 1 0 0,-2-1 0 15,-2-2 0-15,1 0 0 0,0 1 0 0,4-2 0 16,-1 0 0-16,3 1 0 0,0 1 0 0,0 1 0 16,-6 0 0-16,1-1 0 0,-1-1 0 0,2-3 0 0,-3 2 0 15,3 1 0-15,2-1 0 0,-1 2 0 16,-1-1 0-16,-2 2 0 0,-2-2 0 0,-1 0 0 0,2-4 0 0,3 1 128 15,-2 0-128-15,4 3 0 0,1 2 0 0,-1-1 0 16,-3-2 0-16,1-1 0 0,-4 1 0 0,3 0 0 16,-1 0 0-16,6-1 0 0,1 1 0 0,-1 3 0 15,-4 2 0-15,0-1 0 0,-1-3 0 0,3-1 128 16,-1 3-128-16,3 0 0 0,2 2 0 0,-1 0 0 16,-1 0 0-16,-3 1 0 0,-3 3 0 0,2-3 0 15,-4-3 0-15,0 0 0 0,1 0 0 0,1 3 128 16,1 2-128-16,-2 0 192 0,-3-2-64 0,-3 0 0 15,-5 0-128-15,-1 0 0 0,-4-3 0 0,-1 0 0 16,0-1 0-16,-1 1 0 0,1 0 128 0,-6 0-128 16,-1 0 0-16,-1 0 128 0,-1 0-128 0,-1 1 0 0,-2 0 0 0,0-1-128 15,-8-1 0-15,-1 1 0 16,-1 2-2176-16,-9-2-448 0,0 0-64 0,0 0-32 16</inkml:trace>
  <inkml:trace contextRef="#ctx0" brushRef="#br0" timeOffset="158209.51">14172 15170 4607 0,'0'0'400'0,"0"0"-400"16,0 0 0-16,0 0 0 0,0 0 1360 0,0 0 192 0,-8-2 48 0,8 2 0 15,0 0-704-15,0 0-144 16,0 0-32-16,0 0 0 0,-5-3-64 0,5 3-16 0,0 0 0 0,0 0 0 15,0 0 80-15,0 0 16 0,0 0 0 0,0 0 0 16,0 0-16-16,0 0 0 0,0 0 0 0,0 0 0 16,-4-7-16-16,4 7-16 0,0 0 0 0,0 0 0 15,0 0-48-15,-3-6 0 0,3 6 0 0,0 0 0 16,0 0-128-16,0 0-16 0,0 0-16 0,0 0 0 16,0 0-32-16,0 0 0 0,0 0 0 0,0 0 0 15,-2-7 16-15,2 7 0 0,0 0 0 0,0 0 0 16,-1-6-64-16,1 6-16 0,0 0 0 0,0 0 0 15,0 0-64-15,0 0-32 0,0 0 0 0,0 0 0 16,0 0-32-16,0 0 0 0,0 0 0 0,0 0 0 16,0 0-32-16,0 0-16 0,0 0 0 0,0 0 0 0,0 0-16 15,0 0-16-15,0-8 0 0,0 8 0 0,0 0-16 0,0 0 0 16,0 0 0-16,0 0 0 0,0 0 16 0,0 0 0 16,0 0 0-16,0 0 0 0,0 0-176 0,0 0 160 15,0 0-160-15,0 0 160 0,0 0-160 0,0 0 0 16,0 0 144-16,0 0-144 0,0 0 128 0,10 4-128 15,-2 2 160-15,-1-1-160 0,-7-5 144 0,8 6-144 16,-1-1 128-16,0 1-128 0,0-1 128 0,0 1-128 16,-7-6 0-16,11 6 128 0,0 1-128 0,-2 0 128 15,1 1-128-15,0 0 128 0,0-2-128 0,1 2 0 16,2 0 144-16,-2-2-144 0,1 1 128 0,0 0-128 16,1-2 128-16,2 2-128 0,0 0 144 0,2 1-144 15,-1-1 192-15,1-1-192 0,-1 0 192 0,1 0-192 16,-1 3 192-16,1-1-192 0,-1-1 176 0,3-1-176 0,1 4 160 0,-1-1-160 15,0-1 144-15,0-1-144 0,1 1 128 0,-2 1-128 16,0-2 160-16,0 1-160 0,-2-1 192 0,1 0-192 16,-2 0 160-16,0 0-160 0,1-2 128 0,-1 1-128 15,-2-1 128-15,1 2-128 0,-1-2 128 0,2 1-128 16,1-1 128-16,-1 0-128 0,0-2 0 0,1 1 128 16,0 2-128-16,0-2 0 0,-4 1 144 0,0-1-144 15,3 0 0-15,0 2 128 0,-1-2-128 0,0 0 0 16,0-2 0-16,0 1 144 0,-2 0-144 0,1 1 0 15,-3-2 128-15,1 0-128 0,0 0 0 0,-2 1 0 16,1-2 128-16,-2-1-128 0,-8 0 0 0,10 0 0 16,-1 2 144-16,-9-2-144 0,9 0 0 0,-9 0 144 0,10 3-144 15,-10-3 0-15,9 0 0 0,-9 0 128 16,0 0-128-16,0 0 0 0,0 0 0 0,8 0 0 0,-8 0 128 0,0 0-128 16,0 0 0-16,0 0 128 0,0 0-128 0,0 0 160 15,0 0-160-15,0 0 160 0,0 0-32 0,0 0-128 16,0 0 192-16,0 0-64 0,-11-4-128 0,1 0 0 15,-3 1 144-15,0 0-144 0,-2-2 0 0,-2 2 0 16,-2-2 0-16,0 0 128 0,-2 0-128 0,-1 0 0 16,-4 1 0-16,4 0 0 0,-1-3 0 0,1 1 0 15,-1 2 0-15,0 0 0 0,0-2 0 0,0 0 0 16,0-2 0-16,1 1 0 0,0 1 0 0,-1-2 0 16,1-1-128-16,0 0 128 0,0 1 0 0,-2-1-128 15,2 0 128-15,-5-2 0 0,0 0 0 0,4 0-128 16,-1 5 128-16,2-1 0 0,-2-4 0 0,1 2 0 0,-3 1 0 0,2 2-128 15,-1-1 128-15,3-1 0 0,1 0 0 0,1 0 0 16,-1 1 0-16,0 0 0 0,1 0 0 0,0-1-128 16,-1-1 128-16,1 3 0 0,2-1 0 0,-2 2 0 15,1-3 0-15,2-1 0 0,-1 2 0 0,3 0-128 16,0 1 128-16,2 1 0 0,0-2 0 0,3 2 0 16,0 2 0-16,1-1-128 0,-1 1 128 0,2 0 0 15,0-2 0-15,0 2 0 0,8 3 0 0,0 0-128 16,-7-6 128-16,7 6 0 0,-8-3 0 0,8 3 0 15,-8-2 0-15,8 2-128 0,-4-4 128 0,4 4 0 16,0 0 0-16,0 0 0 0,0 0 0 0,0 0-128 16,0 0 128-16,0 0 0 0,0 0 0 0,0 0 0 15,0 0 0-15,0 0-128 0,0 0 128 0,0 0 0 0,0 0 0 16,0 0-128-16,0 0 128 0,0 0 0 0,9 1 0 16,-9-1 0-16,9 4 0 0,-1 0-128 0,2 0 128 0,-1-1 0 15,1 1 0-15,1 1 0 0,-2-2 0 0,3 2 0 16,1-1 0-16,2 0 0 0,0 2 0 0,1-1 0 15,1 0 0-15,0-2-128 0,1 1 128 0,0 3 0 16,1-3 0-16,-1 3 0 0,0 1 0 0,1-1 0 16,-1 1 0-16,2-1 0 0,-3-2 0 0,2 1 0 15,0-1 0-15,0 1 0 0,2-1 0 0,-1 0 0 16,-1-4 0-16,2 1 0 0,-3 3 0 0,2 0 0 16,-2-1 0-16,3 1 128 0,0-1-128 0,1 2 0 15,-2-1 0-15,1-1 128 0,-2 0-128 0,0 0 0 16,-1 2 0-16,-2 0 128 0,-1 1-128 0,0-2 0 15,-3 0 0-15,1 0 0 0,1 1 0 0,0-1 0 0,-1 0 0 0,0-2 128 16,1 0-128-16,-2 1 0 0,1 0 128 0,1-1-128 16,0-1 0-16,1 1 144 0,1-1-144 0,-1 0 0 15,0 1 128-15,-1 1-128 0,-3-2 0 0,1 0 0 16,4 1 128-16,2 2-128 0,-2-2 0 0,1 1 0 16,-2-1 128-16,2 0-128 0,-1 0 0 0,0 2 0 15,-3-1 0-15,1 2 0 0,-3-4 0 0,1 1 0 16,-1 1 144-16,1 0-144 0,-2-2 0 0,0 1 144 15,2 1-144-15,-3-1 0 0,1-1 0 0,1 1 0 16,-4-2 0-16,2 2 128 0,-1-1-128 0,1 0 0 16,0-1 128-16,0 0-128 0,-1 0 0 0,2 0 128 15,0 1-128-15,0-2 0 0,-1-2 144 0,3 2-144 16,-3 2 0-16,2-2 0 0,0 0 0 0,-2 0 128 0,0 0-128 16,2 1 0-16,-1 1 0 0,1-1 0 0,0-1 0 0,0 0 0 15,0 1 0-15,0 1 128 0,1-2-128 0,-3 0 0 16,1-1 0-16,0 2 0 0,-1 0 0 0,-9-1 0 15,11 3 0-15,-1-1 0 0,-1 0 0 0,-9-2 0 16,9 1 0-16,-1 3 128 0,-8-4-128 0,10 0 0 16,-10 0 0-16,11 4 0 0,-2-3 0 0,-9-1 0 15,11-1 0-15,-11 1 128 0,9 2-128 0,-1-1 0 16,-8-1 0-16,13 0 0 0,-5 1 0 0,1 1 0 16,-9-2 0-16,9 1 0 0,-9-1 0 0,11-1 0 15,-1 1 0-15,0 0 0 0,-1 0 0 0,-1-1 0 16,1 0 0-16,-9 1 0 0,11 1 0 0,-3-1 0 15,2-1 0-15,-1 1 0 0,-2 0 0 0,1 1 0 0,1 0 0 16,1 0 128-16,-3-3-128 0,2 1 0 0,0 1 0 16,0 0 128-16,0 0-128 0,-9 0 0 0,11-2 0 0,-2 1 128 15,1 1-128-15,-1 0 0 0,-9 0 0 16,11 0 0-16,0 0 0 0,-1 1 0 0,0 0 0 0,-2-1 128 16,2-1-128-16,-1 0 0 0,1 0 0 0,0 1 128 15,0 0-128-15,0-1 0 0,1 0 0 0,-1-1 0 16,-1 2 0-16,2 0 144 0,-2-1-144 0,0 1 0 15,2 0 128-15,-3 1-128 0,2 1 0 0,-2-2 0 16,1-2 128-16,-1 2-128 0,-8 0 0 0,11-1 0 16,-1 1 128-16,0-1-128 0,-1-1 0 0,-9 2 0 15,11 0 128-15,-2 0-128 0,1 0 0 0,0-1 0 16,-1 2 128-16,1-1-128 0,-1 0 0 0,1 0 0 16,1-1 128-16,-2 1-128 0,1 0 0 0,1 0 0 0,-2 0 0 15,2 0 0-15,1-1 128 0,-4 1-128 0,5 1 0 16,-2-1 0-16,-3-1 128 0,3 1-128 0,0 0 0 0,1 1 160 15,2-1-160-15,-1 0 128 0,1 0-128 0,0 0 128 16,0 0-128-16,-1 0 128 0,1 0-128 0,-2 0 0 16,0 0 0-16,0 0 0 0,1 1 0 0,0-1 0 15,-2 0 144-15,0 0-144 0,0 0 128 0,1 0-128 16,-2 0 128-16,2 0-128 0,-1-1 128 0,-1 1-128 16,0 1 160-16,1 1-160 0,-1-4 128 0,-1 2-128 15,4-2 0-15,-4 2 0 0,1 1 128 0,1-1-128 16,0-1 0-16,-1 1 0 0,0 0 128 0,-2 1-128 15,1-1 0-15,1 1 144 0,-1-1-144 0,1 0 0 16,-10 0 0-16,10 2 128 0,1-1-128 0,0 0 0 16,0-1 0-16,0 2 128 0,1-1-128 0,0 0 0 0,2-3 0 0,-4 2 128 15,2 0-128-15,0 1 0 0,1 0 0 0,-2 0 128 16,-1-3-128-16,1 2 0 0,0 2 0 0,-1-2 128 16,0-1-128-16,-3 1 0 0,2 0 144 0,-9 0-144 15,9 0 0-15,0 0 144 0,-9 0-144 0,11-2 0 16,-11 2 144-16,9 0-144 0,-9 0 0 0,8 1 144 15,-8-1-144-15,0 0 0 0,9 1 0 0,-9-1 128 16,0 0-128-16,0 0 0 0,0 0 0 0,0 0 128 16,0 0-128-16,0 0 0 0,0 0 144 0,0 0-144 15,0 0 0-15,0 0 0 0,0 0-160 0,0 0 160 16,-8 0-1248-16,8 0-144 0,0 0-16 0,-11 3-16 16,0-2-1008-16,0 1-192 0,0-1-32 0,-1 3-13440 15</inkml:trace>
  <inkml:trace contextRef="#ctx0" brushRef="#br0" timeOffset="158661.92">16462 15308 9215 0,'0'0'816'0,"0"0"-656"15,0 0-160-15,-9-1 0 0,3-3 2176 0,6 4 384 16,-8-4 96-16,8 4 16 0,0 0-912 0,0 0-176 16,0 0-48-16,0 0 0 0,0 0-512 0,0 0-128 15,10 0 0-15,1 1-16 0,-1 1-112 0,3 0-32 0,2 0 0 0,1 0 0 16,-1-2-128-16,3 3-32 0,0-2 0 0,3 1 0 16,0 2-144-16,3-2-48 0,2-1 0 0,1 1 0 15,1 5 0-15,-1-3-16 0,0-1 0 0,0 2 0 16,2-1-64-16,-1 2-16 0,0-1 0 0,-4 2 0 15,0-2 0-15,-4 1 0 0,-1-1 0 0,-2 2 0 16,0-3-16-16,-3 1 0 0,-1-2 0 0,-1 1 0 16,-1 3 48-16,-1 1 16 0,-1-3 0 0,-2 2 0 15,-2-2 32-15,0 2 0 0,-2 2 0 0,0-2 0 16,1 1-64-16,-3 1-16 0,-1 1 0 0,-4-1 0 16,1 2 16-16,-1-1 0 0,-1-2 0 0,-5 2 0 15,-1 1 80-15,0 0 0 0,-3-1 16 0,-1 0 0 0,-1 0 16 0,0 1 0 16,-6-1 0-16,-1 0 0 0,-3-3-96 0,0 2-32 15,0 0 0-15,-3 0 0 0,0 0-144 0,3-2-16 16,4 1-128-16,0-1 192 0,-1-3-192 0,0 2 0 16,1 0 0-16,2 1 0 15,3-2-1792-15,-1 4-416 0,1 1-80 0</inkml:trace>
  <inkml:trace contextRef="#ctx0" brushRef="#br0" timeOffset="160681.32">13863 16952 1839 0,'0'0'0'0,"0"0"160"0,0 0-160 0,0 0 0 16,0 0 0-16,0 0 0 0,0 0 736 0,0 0 112 15,0 0 32-15,0 0 0 0,0 0-608 0,-1 9-112 16,1-9-32-16,0 0 0 0,0 0 64 0,0 0 0 15,-6 8 0-15,6-8 0 0,0 0-192 0,-3 7 128 16,3-7-128-16,0 0 128 0,0 0-128 0,0 0 0 16,0 0 0-16,0 0 0 0,-1 10 0 0,1-10 0 15,0 0 0-15,0 0 0 0,0 0 0 0,-2 8 0 16,2-8 0-16,0 0 0 0,0 0-144 0,0 0 144 16,0 0-192-16</inkml:trace>
  <inkml:trace contextRef="#ctx0" brushRef="#br0" timeOffset="161441.44">13758 17080 3679 0,'0'0'320'0,"0"0"-320"16,0 0 0-16,0 0 0 0,-2 9 1744 0,2-9 288 15,-2 7 48-15,2-7 16 0,0 0-960 0,0 0-192 16,0 0-48-16,0 0 0 0,0 0 32 0,-5 8 0 0,2-2 0 16,3-6 0-16,0 0-96 0,0 0-32 15,0 0 0-15,0 0 0 0,0 0-192 0,0 0-32 0,0 0-16 0,0 0 0 16,0 0-112-16,0 0 0 0,0 0-16 0,0 0 0 15,0 0 16-15,0 0 16 0,0 0 0 0,0-9 0 16,1 0-32-16,0 0-16 0,-1 0 0 0,0 9 0 16,3-8-112-16,0 0-32 0,-2-3 0 0,0 2 0 15,2 0-64-15,1 0-16 0,-2 2 0 0,2-2 0 16,0-1-64-16,0 0 0 0,0-1-128 0,1 1 192 16,0-1-64-16,1 0-128 0,-1 1 176 0,2-1-176 15,2-1 176-15,-2 0-176 0,0-1 160 0,0 2-160 16,1-2 128-16,-1 1-128 0,2 0 0 0,-3 1 144 15,3 0-144-15,-2-2 128 0,0 1-128 0,1 0 128 16,1-2-128-16,0 2 192 0,0-1-192 0,3 1 192 0,-2-1-192 0,1 1 0 16,-2 0 144-16,0 2-144 0,1-1 0 15,2 1 128-15,-2 1-128 0,0-1 0 0,1 1 0 16,-2-1 128-16,1 0-128 0,2-2 0 0,-2 1 0 0,0 1 0 16,1 1 0-16,-3 0 128 0,2 1-128 0,0 0 0 15,-1 0 128-15,0-1-128 0,-4 2 0 0,2 1 0 16,-7 6 0-16,8-4 0 0,-8 4 128 0,6-3-128 15,-6 3 128-15,0 0-128 0,0 0 0 0,0 0 128 16,0 0-128-16,0 0 0 0,0 0 128 0,0 0-128 16,0 0 128-16,0 0-128 0,0 0 0 0,0 0 0 15,0 0 0-15,0 0-128 16,0 0-352-16,-6 7-64 0,0-1-16 0,1-1 0 16,-2 1-528-16,0-1-128 0,0 1 0 0,-2-1-10816 0</inkml:trace>
  <inkml:trace contextRef="#ctx0" brushRef="#br0" timeOffset="162453.35">13718 17177 1839 0,'0'0'0'0,"0"0"160"0,0 0-160 0,0 0 0 16,0 0 0-16,0 0 0 0,0 0 2176 0,0 0 384 15,0 0 96-15,0 0 16 0,0 0-1456 0,0 0-272 16,0 0-64-16,0 0-16 0,0 0-192 0,0 0-32 0,0 0-16 15,0 0 0-15,0 0-176 0,0 0-16 0,0 0-16 0,0 0 0 16,0 0-32-16,0 0 0 0,0 0 0 0,0 0 0 16,0 0 48-16,0 0 0 0,0 0 0 0,0 0 0 15,0 0 16-15,0 0 0 0,0 0 0 0,0 0 0 16,0 0-64-16,0 0-16 0,0 0 0 0,0 0 0 16,0 0-96-16,0 0-16 0,0 0 0 0,0 0 0 15,4-7-48-15,-4 7-16 0,0 0 0 0,0 0 0 16,0 0 0-16,2-7-16 0,1 0 0 0,-3 7 0 15,0 0-16-15,0 0 0 0,5-6 0 0,-5 6 0 16,0 0-16-16,6-5 0 0,-2-1 0 0,-4 6 0 16,6-4-144-16,-6 4 128 0,6-9-128 0,-3 0 128 0,3-2-128 15,-1 1 0-15,-2 0 144 0,2-1-144 16,0-1 144-16,1 0-144 0,-2 0 192 0,1 0-192 0,0 1 192 0,-2-1-192 16,1 0 192-16,0-1-192 0,1 2 192 15,0-1-192-15,1-3 192 0,0 2-192 0,0 0 128 0,1 1-128 16,-2-4 0-16,1 2 0 0,3-1 128 0,0-1-128 15,-4 0 0-15,3 0 0 0,-1 2 0 0,2 0 0 16,-1-1 0-16,0 2 0 0,-2 2 0 0,2-2 0 16,1-1 0-16,2 3 0 0,-1-1 0 0,-1 2 0 15,-3 1 0-15,1-2 0 0,-1-2 0 0,-1-2 0 16,1 2 0-16,0 1 0 0,2-1 0 0,-2 0 0 16,3 1 0-16,-2 0 0 0,1-1 0 0,-2 2 0 15,3-1 128-15,-4 2-128 0,2 4 224 0,0-3-16 0,-2 2 0 0,3-1 0 16,-3 1-32-16,1 2-16 0,-2-1 0 15,2 1 0-15,-6 5-32 0,5-8 0 0,0 2 0 0,-5 6 0 16,5-5 0-16,-5 5-128 0,6-6 192 0,-6 6-64 16,5-6-128-16,0 0 160 0,-5 6-160 0,0 0 160 15,0 0-160-15,6-4 192 0,-6 4-192 0,0 0 192 16,0 0-192-16,0 0 128 0,0 0-128 0,0 0 128 16,5-5-128-16,-5 5 160 0,0 0-160 0,0 0 160 15,0 0-160-15,0 0 0 0,0 0 0 0,0 0 128 16,0 0-128-16,0 0 0 0,0 0 144 0,-5 9-144 15,5-9 0-15,-5 10 144 0,-2-1-144 0,-2 0 0 16,3-3 0-16,-1 1 0 0,-1 0 0 0,2 1 0 16,0 3-272-16,0 0-64 0,-6-2-16 0,2 3 0 15,-1 4-288-15,0-2-48 0,0 0-16 16,0-1 0-16,1 1-384 0,1-1-96 0,3 2-16 0,1-4 0 16,-3-2-80-16,4-1-32 0,-3-2 0 0,3 2-5264 15,1 2-1040-15</inkml:trace>
  <inkml:trace contextRef="#ctx0" brushRef="#br0" timeOffset="163392.1">13733 17209 4607 0,'0'0'400'0,"0"0"-400"16,-2 8 0-16,2-8 0 0,-2 9 1280 0,2-9 160 16,-4 8 32-16,4-8 16 0,-2 6-720 0,2-6-160 15,-5 7-32-15,5-7 0 0,-5 6 144 0,5-6 32 16,0 0 0-16,-5 6 0 0,5-6-32 0,-6 6 0 16,6-6 0-16,0 0 0 0,0 0 64 0,-5 4 16 15,5-4 0-15,0 0 0 0,0 0-96 0,0 0 0 16,0 0-16-16,0 0 0 0,0 0-80 0,0 0-16 15,0 0 0-15,0 0 0 0,0 0-144 0,0 0-48 16,0 0 0-16,3-9 0 0,0 2-96 0,2-1-32 0,-4 0 0 0,2 2 0 16,1-3 0-16,0 0 0 0,0-1 0 0,2 1 0 15,1-1-16-15,-2 0-16 0,0-1 0 0,2-1 0 16,-2 0-32-16,4 0 0 0,-1-1 0 0,2-1 0 16,-3-2-32-16,2 1-16 0,0-1 0 0,2 3 0 15,-1 2-160-15,-1 0 192 0,0-1-192 0,-1 0 192 16,2 3-192-16,0-2 160 0,-2-1-160 0,2 0 160 15,0 2-160-15,1 0 0 0,0-1 0 0,1 0 128 16,-3-1-128-16,0 0 192 0,4 0-192 0,-1 0 192 16,0 0-192-16,0 0 192 0,-1 0-192 0,2 1 192 15,-3-2-64-15,2 2-128 0,0-1 192 0,1-3-64 16,-2 2-128-16,1 0 192 0,3 2-192 0,0-2 192 16,2-1-192-16,-1 0 160 0,2 1-160 0,-2-5 160 0,0 3-160 15,-1 1 128-15,2 1-128 0,0 1 128 0,0-4-128 0,-1 0 192 16,2 2-192-16,0 1 192 0,2 0-64 0,1-1-128 15,-1 0 192-15,0 2-64 0,-3 1-128 0,3-2 192 16,2-2-192-16,2 2 192 0,-1 1-48 0,3-1 0 16,1 1 0-16,-4 1 0 0,2 1-16 0,-3-2 0 15,-2 2 0-15,0-1 0 0,-1 1-128 0,-1 1 128 16,-2 0-128-16,2 1 128 0,-3-2-128 0,0 0 0 16,0 1 0-16,0 0 128 0,1 0-128 0,-3 2 0 15,-2-1 0-15,1 3 0 0,0 0 0 0,-1 1 128 16,-3 0-128-16,-8 4 0 0,11-2 0 0,-1 1 0 15,-2-1 128-15,-8 2-128 0,10 0 0 0,-10 0-224 16,7-2 48-16,-7 2 16 16,0 0-704-16,0 0-144 0,0 0-16 0,0 0-8784 0,0 0-1760 0</inkml:trace>
  <inkml:trace contextRef="#ctx0" brushRef="#br0" timeOffset="164452.35">14186 16676 6447 0,'0'0'576'0,"0"0"-576"16,0 0 0-16,0 0 0 0,0 0 1472 0,0 0 176 16,0 0 32-16,0 0 16 0,6-5-672 0,-1-4-144 15,2-1-32-15,0-1 0 0,2-1-160 0,1 1-48 16,0 2 0-16,2-5 0 0,2-2 16 0,2 2 0 16,-1 1 0-16,2-1 0 0,0-3 96 0,5-1 16 15,4 1 0-15,-1-1 0 0,0 3 80 0,4-3 32 16,3-3 0-16,2 3 0 0,3 1-144 0,0 2-32 15,-2-1 0-15,-1 0 0 0,-2-3-128 0,1 2-16 16,1-3-16-16,0 0 0 0,2 0-112 0,-2 4-32 16,0 4 0-16,3-2 0 0,0 0-48 0,-1 0-16 0,3-1 0 0,-5 1 0 15,-1 0-80-15,-2 2 0 0,-3 2-16 16,2 1 0-16,-1-2-32 0,-1 3 0 0,2 1 0 0,0-1 0 16,-3 0-32-16,2 2-16 0,1-1 0 0,-1 3 0 15,1 0 16-15,-5 1 0 0,-1-1 0 0,-2 0 0 16,-1 2-48-16,-2 0-128 0,-1 1 192 0,-2-1-64 15,1-2-128-15,-2 3 128 0,-1 1-128 0,-2-2 128 16,1 1-128-16,-4-1 0 0,1 0 0 0,1 0 128 16,-11 2-128-16,9-1 0 0,0 0 144 0,-9 1-144 15,0 0 0-15,8 1 144 0,-8-1-144 0,0 0 0 16,0 0 128-16,0 0-128 0,0 0 0 0,7 4 0 16,-7-4 0-16,0 0 0 0,0 0-128 0,0 0 128 0,0 0-336 15,0 0 16-15,0 0 16 0,-6 6 0 16,-2 0-256-16,-1-1-48 0,2 1-16 0,-6-2 0 15,1-2-160-15,-1 2-48 0,-2 0 0 0,-1 0 0 16,-1-1-192-16,-2 0-64 0,-1 0 0 0,-3 3 0 16,-1-1 240-16,-2 0 32 0,-1-2 16 0,0 1 0 15,-2 0 272-15,0 0 48 0,2 4 16 0,1-5 0 0,0 0 112 0,-1 1 32 16,0 1 0-16,3 2 0 0,-2 0 0 0,0 1 16 16,1 0 0-16,-2 1 0 0,-1 3 304 0,0-2-128 15,-2-3 128-15,1 1 0 0,3 0 0 0,-2-2 0 16,2 1 0-16,2 0 0 0,-3-2 224 0,3 3 0 15,1 1 0-15,3-3 0 0,0 1-80 0,5-2-16 16,1 1 0-16,3-2 0 0,-1-1 64 0,3 0 0 0,0-3 0 16,9 0 0-16,0 0 240 0,0 0 48 15,0 0 16-15,0 0 0 0,-2-8 272 0,2 8 48 0,1-8 16 0,3 1 0 16,5-2-304-16,1-2-48 0,3 2-16 0,5 0 0 16,4 0-272-16,1-2-64 0,1-2-128 0,7 0 192 15,5 1-48-15,5-2-16 0,-1-1 0 0,0 2 0 16,2 0 192-16,-5 1 16 0,1 0 16 0,-1 3 0 15,1-1 176-15,1 1 48 0,4 0 0 0,0-1 0 16,2 4-128-16,-1-1-32 0,-3 1 0 0,-2 1 0 16,-1 1-80-16,-3 1-16 0,-2-3 0 0,0 1 0 15,-1-1-16-15,-1 3-16 0,-2-1 0 0,0 1 0 16,-3 1-48-16,1-2-16 0,-1 0 0 0,2 2 0 16,-3 0 32-16,-3 0 16 0,-1-3 0 0,-1 3 0 15,-4 1-16-15,-1 0 0 0,-4 0 0 0,1 0 0 16,0 0-64-16,0-1-32 0,-4 2 0 0,0 0 0 0,-8 0-160 0,10-2 128 15,-2 1-128-15,-8 1 128 0,8-2-128 0,-8 2 0 16,0 0 144-16,10-1-144 0,-10 1 0 0,0 0 144 16,0 0-144-16,0 0 0 0,0 0 0 0,0 0 0 15,0 0 0-15,0 0 0 0,0 0-144 0,0 0-144 16,0 0-32-16,0 0 0 16,0 0-672-16,0 0-144 0,0 0-16 0,0 0-16 15,-6 8-1648-15,-2-2-336 0,1 0-64 0</inkml:trace>
  <inkml:trace contextRef="#ctx0" brushRef="#br0" timeOffset="164953.26">15508 15894 8287 0,'0'0'368'0,"0"0"80"0,0 0-448 0,0 0 0 0,0 0 0 0,0 0 0 15,0 0 2288-15,11-4 368 0,1-1 80 0,1 3 16 16,3 2-1360-16,3 0-272 0,-2-1-48 0,3 1-16 16,2-2-320-16,2 1-64 0,3 0-16 0,1-1 0 15,3 0 80-15,1 0 16 0,-2-1 0 0,3 2 0 16,1 2 112-16,2 1 32 0,0-1 0 0,-3 2 0 16,-1 4-96-16,-1-3-16 0,-1 0 0 0,-5 0 0 15,-1 0-208-15,1 1-64 0,-1-1 0 0,1 2 0 16,-2-1-64-16,1 1 0 0,-2-1-16 0,3 1 0 0,-1-2-48 0,1 2-16 15,-1 0 0-15,-2 3 0 0,-1-2-48 0,-2-1-16 16,-2 1 0-16,-1-1 0 0,-3 2-64 0,0 0-16 16,-1 0 0-16,-1-1 0 0,-2 0-16 0,0-1 0 15,-2 1 0-15,0 2 0 0,-2 0 16 0,-5-9 0 16,2 7 0-16,0 2 0 0,-1 0 64 0,-2 1 16 16,-1 0 0-16,-3 1 0 0,1 1 16 0,-6 0 16 15,0 0 0-15,-2 1 0 0,-2-1 0 0,-4 0 0 16,-4-1 0-16,0 2 0 0,-3-1-48 0,0 2-16 15,-3 0 0-15,2-1 0 0,-2 1 0 0,4 0 0 16,-1 0 0-16,1-2 0 0,-1-1-80 0,6-1 0 16,-1 0-16-16,2-1 0 0,3-2-176 0,0-3 0 15,2 3 144-15,3-3-144 0,3-1 0 0,7-3 0 16,-7 1 0-16,7-1 128 16,0 0-704-16,0 0-128 0,0 0-16 0,0 0-16 15,12-1-1280-15,-1 0-256 0,1-1-48 0,1-1-15344 0</inkml:trace>
  <inkml:trace contextRef="#ctx0" brushRef="#br0" timeOffset="166875.09">11317 14822 10943 0,'0'0'480'0,"4"-7"96"0,-4 7-448 0,0 0-128 0,0 0 0 0,0 0 0 15,1-7 832-15,-1 7 128 0,3-5 48 0,-3 5 0 16,0 0 32-16,0 0 16 0,0 0 0 0,0 0 0 15,0 0-112-15,0 0-32 0,0 0 0 0,0 0 0 0,0 0-192 0,0 0-32 16,0 0-16-16,-7 5 0 0,7-5-240 0,0 0-48 16,0 0-16-16,0 0 0 0,3 11-32 0,1-2 0 15,-4-9 0-15,6 12 0 0,3-2-64 0,0 2-16 16,2 0 0-16,1 3 0 0,3-3 32 0,-1 2 0 16,2 1 0-16,0 2 0 0,-1-1-64 0,1 2-16 15,0 1 0-15,0-3 0 0,0 2 64 0,2-2 16 16,-2-1 0-16,1-1 0 0,-1 1 16 0,1 1 0 15,0-1 0-15,1-1 0 0,2 2 16 0,-3-3 16 16,2 2 0-16,1 1 0 0,0-1-16 0,-2 0 0 16,3-4 0-16,1 0 0 0,-2 0-96 0,1 2-32 15,1 0 0-15,-2 0 0 0,1-1 64 0,1 0 16 16,-3-1 0-16,0-1 0 0,0 0 0 0,-1 0 0 0,-1 0 0 16,1 1 0-16,-2-2-48 0,1 0-16 0,-1-1 0 15,2 0 0-15,-3 0 16 0,3-1 0 0,-1-1 0 0,2 1 0 16,-3-2 0-16,1 1 0 0,-3-1 0 0,3 1 0 15,1-1 16-15,1 1 0 0,-1 1 0 0,-1 1 0 16,2-3-80-16,-1 0-16 0,-1-3 0 0,0 5 0 16,-2-2 0-16,-2 1 0 0,1-2 0 0,-1 0 0 15,-2 0-16-15,1 0-128 0,-1 1 192 0,-2-2-64 16,-1-2 0-16,1 0 0 0,-1 1 0 0,-8-2 0 16,10 0 0-16,-10 0 0 0,9 4 0 0,-9-4 0 15,0 0-128-15,8 3 192 0,-8-3-192 0,0 0 192 16,0 0-64-16,9 3-128 0,-9-3 192 0,0 0-64 15,0 0-128-15,0 0 128 0,7 5-128 0,-7-5 128 16,0 0-128-16,0 0 0 0,0 0 144 0,0 0-144 0,0 0 144 0,0 0-144 16,0 0 192-16,0 0-192 0,0 0 192 0,0 0-192 15,-8-6 192-15,0 2-192 0,1-1 176 0,-2 1-176 16,0-1 160-16,-1 2-160 0,-2-1 0 0,-1-2 128 16,-1 0-128-16,-3-1 0 0,0 0 0 0,-5 1 0 15,-2-2 0-15,-1 0 0 0,-2 1 0 0,0-1 176 16,3 0-176-16,-2 0 160 0,-2-2-160 0,0 1 0 15,0 1-192-15,1-2 192 0,1 0 0 0,0 0 0 16,2-2 0-16,-1 1 0 0,1-2 0 0,-1 0 0 16,-4-2 0-16,2 1 0 0,-1-1 0 0,0 2 0 15,-2 1 0-15,4-2 0 0,1-1-128 0,3 1 128 16,-1 1 0-16,4-2 0 0,0 0 0 0,2-1 0 16,1 1 0-16,0 2 0 0,1 2 0 0,2-1 0 0,0-1 0 15,2 0 0-15,2 6-128 0,-2-2 128 0,1 0 0 16,1 1 0-16,0 2 0 0,3-1 0 0,-2 1 0 0,0-1 0 15,2 0 0-15,-1 2 0 0,1-2-144 0,-1 2 144 16,0 2 0-16,0-3 0 0,1 2 0 0,-2 0 0 16,8 4 0-16,-6-3 0 0,-1 1 0 0,7 2 0 15,-7-6 0-15,7 6 0 0,0 0 0 0,-8-1 0 16,1-1 0-16,7 2-128 0,0 0 128 0,0 0 0 16,0 0 0-16,0 0-128 0,0 0 128 0,0 0 0 15,0 0-144-15,4 11 144 0,0 0 0 0,5-1-144 16,2-1 144-16,-1 1-128 0,2 1 128 0,2 0-128 15,1-1 128-15,2 1 0 0,1 1 0 0,2 1-128 16,0 0 128-16,2 0 0 0,4-2 0 0,1 4 0 0,4 1 0 16,1-1 0-16,1 0 0 0,3 0 0 0,3 1 0 0,0 0 0 15,0-1 0-15,-1 1 0 0,1-3 128 16,-1 0-128-16,1 0 128 0,-3 0-128 0,2 1 192 0,1-1-16 16,4 0-16-16,1 2 0 0,-3 0-16 0,-2-1 0 15,-3-2 0-15,-1-1 0 0,-6 0 0 0,0 0 0 16,-1 0 0-16,1-3 0 0,0-1 32 0,-1 1 0 15,-2-1 0-15,2 3 0 0,2-5-32 0,-2 3 0 16,2-2 0-16,-1 0 0 0,-4 2 0 0,-2-3 0 16,-3 0 0-16,-1-2 0 0,-3 0-16 0,-2 2-128 15,-1-2 192-15,-2 0-64 0,-3 0-128 0,-8-3 192 16,10 2-192-16,-10-2 192 0,10 4-192 0,-10-4 192 16,0 0-192-16,0 0 192 0,0 0-192 0,0 0 128 15,0 0-128-15,0 0 128 0,0 0-128 0,0 0 0 16,0 0 0-16,0 0 0 0,0 0-208 0,0 0-80 0,0 0-16 0,0 0 0 31,0 0-1616-31,0 0-336 0,0 0-64 0,0 0-10192 0,0 0-2032 0</inkml:trace>
  <inkml:trace contextRef="#ctx0" brushRef="#br0" timeOffset="167296.23">12610 15295 12895 0,'0'0'1152'0,"0"0"-928"16,5-5-224-16,4 3 0 0,-9 2 1616 0,11 0 288 16,1 0 48-16,4 3 16 0,1 2-608 0,5 0-112 15,0 2-32-15,6 3 0 0,1-2-144 0,2 3-48 16,0 3 0-16,-1 0 0 0,1-3-144 0,-2 0-48 15,-1-1 0-15,1 0 0 0,0 1-64 0,-1-1 0 16,-2-2-16-16,-3 2 0 0,0 1-48 0,-1-1-16 16,2 0 0-16,-5 0 0 0,-2-3-96 0,-3 1-16 15,-1-1 0-15,-5 2 0 0,-4-4-48 0,-4-5-16 16,5 9 0-16,-5-9 0 0,0 10-16 0,-3-1-16 16,-4-3 0-16,-3 1 0 0,-2 0-80 0,-4 3-16 15,1-2 0-15,-2 2 0 0,1-4-160 0,-3 0-32 16,-2 2-16-16,0 0 0 0,-3-1-176 0,3 1 160 15,-3 0-160-15,2 0 160 0,0 1-160 0,2 1 0 0,0 0 0 16,4 0 0-16,-2 0 0 0,3-1-256 0,0 2 64 0,2-5 16 31,4 0-1552-31,2 2-304 0,3 0-64 0,4-8-15136 0</inkml:trace>
  <inkml:trace contextRef="#ctx0" brushRef="#br0" timeOffset="168205.21">11546 17162 14559 0,'0'0'640'0,"0"0"144"15,0 0-624-15,0 0-160 0,0 0 0 0,0 0 0 16,0 0 928-16,0 0 160 0,0 0 16 0,0 0 16 0,0 0-112 0,0 0-32 16,0 0 0-16,0 0 0 0,0 0-112 0,0 0-32 15,0 0 0-15,0 0 0 0,2-7 32 0,-1-1 0 16,1-1 0-16,0 1 0 0,-2 8 32 0,4-8 16 15,2 0 0-15,-2-2 0 0,2-4-144 0,-1 2-48 16,2 1 0-16,-1-3 0 0,2-1-144 0,2-1-48 16,1-1 0-16,-1 1 0 0,1-1-144 0,1-1-16 15,2 0-16-15,2-3 0 0,-1 1-32 0,1 0-16 16,1 2 0-16,3-6 0 0,3 1-32 0,-1-2 0 16,2 2 0-16,-2 0 0 0,1-4-32 0,-1 2-16 15,0-1 0-15,1 2 0 0,-1 0-32 0,0 2-16 0,-1 0 0 16,2 2 0-16,-2 0-176 0,2 1 192 15,3 0-192-15,0 3 192 0,-1-1-192 0,1 2 128 0,-1 1-128 0,-1-1 128 16,4 0 0-16,0 1-128 0,1 0 192 16,-1 1-64-16,-3 1 0 0,-1-1-128 0,-3 0 192 0,0 2-64 15,-2 2 0-15,-2 0-128 0,0 0 192 0,2 1-64 16,-2-1-128-16,0 0 160 0,0 0-160 0,1 3 160 16,0-2-160-16,0 0 0 0,-5-1 144 0,2 1-144 15,1 3 128-15,-1 0-128 0,0-2 128 0,1 0-128 16,-1 5 160-16,-4-1-32 0,0-3-128 0,0 2 192 15,-1 1-64-15,0 1 0 0,-1 0-128 0,-3 0 192 16,-6 2-192-16,0 0 0 0,6-5 0 0,-6 5 0 16,0 0 0-16,0 0 144 0,0 0-144 0,0 0 128 15,0 0-128-15,0 0 0 0,0 0 0 0,0 0 0 16,0 0 0-16,-8-1-320 0,1 2 48 0,-1 4 16 16,0 0-1456-16,-2-1-272 0,-3-1-64 0,0 4-16 15,1 5-1200-15,-3-3-256 0,2-1-32 0</inkml:trace>
  <inkml:trace contextRef="#ctx0" brushRef="#br0" timeOffset="168770.02">11626 17016 14223 0,'0'0'624'0,"-6"3"144"0,6-3-624 0,-9 4-144 0,9-4 0 0,0 0 0 16,-7 2 1472-16,7-2 256 0,0 0 48 0,0 0 16 15,0 0-320-15,0-9-48 0,0-1-16 0,3 0 0 16,2 0-688-16,3 0-144 0,-2-3-16 0,7 2-16 15,-1-4 112-15,3-1 32 0,3 0 0 0,0-2 0 16,1-1 48-16,3-1 16 0,2-1 0 0,4-2 0 16,0 0-32-16,3 1 0 0,0 1 0 0,2-2 0 15,0 0-32-15,0-4-16 0,-1 2 0 0,4-3 0 16,0 1-144-16,1 0-16 0,-1 2-16 0,0 1 0 16,6-1-96-16,0 3-16 0,-1 1 0 0,-2 1 0 0,-5-1-32 15,0 1-16-15,-2-1 0 0,1 2 0 0,4-1-64 0,-4 0-16 16,-1-1 0-16,2 2 0 0,2 4-80 0,0 0-32 15,1 0 0-15,-3 1 0 0,-1 0-16 0,-3 3-128 16,-2-1 192-16,-2 2-64 0,1-1-128 0,-3 1 192 16,0 2-192-16,-2 0 192 0,-2 1-64 0,2 0-128 15,1 0 192-15,-5 2-64 0,-8-1-128 0,1 2 160 16,3-1-160-16,-3 0 160 0,1 2-32 0,-2 0-128 16,-4 0 192-16,-6 3-64 0,0 0-128 0,7-3 128 15,-7 3-128-15,0 0 128 0,0 0-128 0,0 0 128 16,0 0-128-16,0 0 128 0,0 0-304 0,0 0-64 15,0 0-16-15,0 0 0 16,-10 4-1136-16,-1 1-224 0,1 0-48 0,0-1-16 16,10-4-784-16,-7 4-160 0,-5 2-16 0,1-3-7344 0,0-2-1456 0</inkml:trace>
  <inkml:trace contextRef="#ctx0" brushRef="#br0" timeOffset="169191.87">12526 16139 17503 0,'0'0'768'0,"-9"1"176"0,2-2-752 0,7 1-192 0,0 0 0 0,0 0 0 15,-7-3 960-15,7 3 144 0,0 0 48 0,0 0 0 16,0 0 64-16,6-9 0 0,1 2 16 0,5 1 0 16,4-1-320-16,4 1-64 0,-1-2-16 0,8-1 0 0,3 1-224 0,1-2-48 15,5 2-16-15,0-1 0 16,1 0 256-16,0 2 48 0,-2-1 16 0,1 0 0 0,-3 2 48 0,1-1 16 15,1 0 0-15,-2 3 0 0,-4 0-192 0,3 0-32 16,4 1-16-16,-2 1 0 0,0 0-176 0,-2 2-16 16,-2 0-16-16,-2 3 0 0,-4-1-128 0,-1 0-32 15,-3 2 0-15,-2-1 0 0,0 1-80 0,-6 3-32 16,0 0 0-16,-2 1 0 0,-2 2-16 0,-2 1-16 16,-2 0 0-16,-1 5 0 0,-3-1 32 0,-1 3 16 15,-2-3 0-15,-4 2 0 0,-3 3 48 0,-1 0 16 16,-2-2 0-16,-3-1 0 0,-2 0-32 0,-2 1-16 15,-4 1 0-15,-3-1 0 0,-1-4-80 0,-2 1-16 16,-1-1 0-16,2-1 0 0,2 2-16 0,1-1-128 0,0-2 192 16,0 0-64-16,1 0-128 0,2-1 0 0,1 0 0 0,3 0 0 15,0-3-240-15,4 0-16 16,1 1-16-16,3-1 0 16,3-3-2032-16,3 1-416 0,5-6-80 0</inkml:trace>
  <inkml:trace contextRef="#ctx0" brushRef="#br0" timeOffset="172926.79">9495 14990 3679 0,'0'0'160'0,"0"0"32"0,0 0-192 0,-3 10 0 0,3-10 0 0,-6 5 0 15,2 4 2224-15,-1-2 400 0,5-7 64 0,-6 6 32 16,0 1-1296-16,6-7-256 0,-6 6-48 0,1-1-16 16,-4-1 48-16,9-4 0 0,-7 5 0 0,-1-2 0 15,1 0-128-15,7-3-32 0,-11-2 0 0,4 2 0 16,7 0 16-16,0 0 0 0,-8-2 0 0,8 2 0 16,0 0-176-16,-5-7-48 0,5 7 0 0,0-9 0 15,4-2-304-15,1 0-64 0,4 0-16 0,4 0 0 16,0 0-208-16,0 0-32 0,2-3-16 0,1 2 0 15,0 2-16-15,1 0 0 0,1 0 0 0,1 2 0 16,-2-1-128-16,1 2 0 0,-1 3 0 0,0 0 0 0,-3 1 0 0,-1 1-144 16,-1 5 144-16,-1 2 0 0,-3 1 0 0,0 1-128 15,-8-7 128-15,3 11 0 0,0 5 0 0,-1 1 0 16,-5-2 0-16,-1 3 0 0,-4-1 0 16,1 1 224-16,-3 2-32 0,-2-4-16 0,-3 0 128 0,0-2 16 15,-2 0 16-15,-1 1 0 0,-3-4 144 0,0 0 32 16,1-3 0-16,1 2 0 0,1-1 0 0,1-2 16 15,-2-2 0-15,3-1 0 0,1-2-176 0,2-1-32 16,1-1-16-16,5-3 0 0,-3-4-32 0,4 0 0 16,6 7 0-16,-1-10 0 0,2-1-48 0,4-2-16 15,-1 0 0-15,5 1 0 0,2 0-208 0,3-2 0 16,4-2 128-16,-1 1-128 0,0 0 0 0,3 3 0 16,1-1 0-16,2 2 0 0,-4 0 0 0,2 1 0 15,1 5 0-15,-4 0 0 0,0 3 0 0,-3 0 0 0,-2 1 0 0,-2 3 0 16,-1 6 0-16,-1 1 0 0,-6 0-128 15,-1 4 128-15,-2 2 0 0,-2 1-128 0,-1 4 128 0,-5-2 0 16,0-3 0-16,-4 1 0 0,-1-2 0 0,-2-1 0 16,-3-1 0-16,-1 1 0 0,-3 1 0 0,0-2 0 15,-1-1 0-15,4-1 0 0,2-3 0 0,2 0 0 16,-2 0 176-16,2-3-176 0,0-2 192 0,4-3-192 16,2-3 208-16,0 1-64 0,2-1-16 0,2-1 0 15,4-8 32-15,1 2 0 0,2 0 0 0,2-1 0 16,4-1-160-16,2-2 0 0,3-3 144 0,1 1-144 15,3 0 0-15,-1 2 0 0,3-2 0 0,1 1 0 16,1-2 0-16,-2 6 0 0,2 1 0 0,-1 1 0 16,-1 1 0-16,-4 4 0 0,0 1 0 0,-4 4 0 15,-3 4 0-15,0 0 0 0,-8-4 0 0,6 11 0 16,-4 1 0-16,-1 1-160 0,-3 1 160 0,-2-1 0 0,-4-2 0 0,-1 2 0 16,-3 0 0-16,-2-2 0 0,-1-2 0 0,-1 0 0 15,-3-3 0-15,-2 3 0 0,3-2 0 0,3-2 144 16,4-1-144-16,1-2 192 0,-4-2-32 0,2 0 0 15,1 0 0-15,3-2 0 0,2-4-32 0,2 1-128 16,0-2 192-16,4 7-64 0,1-11-128 0,2-1 128 16,4 0-128-16,-2 0 128 0,5 1-128 0,-2 1-192 15,1 1 32-15,-1 1 16 16,2 3-2752-16,3 0-560 0,4 0-96 0,-3 2-32 0</inkml:trace>
  <inkml:trace contextRef="#ctx0" brushRef="#br0" timeOffset="173863.02">9509 16353 3679 0,'0'0'160'0,"0"0"32"0,-6 9-192 0,2-4 0 15,4-5 0-15,-7 10 0 0,1-3 3824 0,-2 1 720 16,-1-2 128-16,-1 2 48 0,0-1-2512 0,1 1-496 15,-1-1-112-15,1-1 0 0,-3 0-192 0,3-2-16 0,1-1-16 0,8-3 0 16,-9 3-240-16,9-3-48 0,-7-3-16 0,-1 1 0 16,8 2-208-16,0 0-32 0,0 0-16 0,-2-10 0 15,1-1-176-15,2 0-16 0,3-1-16 0,3-1 0 16,3-2-320-16,2-3-64 0,1-1-16 0,2 2 0 16,3 1-208-16,0 0 0 0,-4-1 128 0,4 3-128 15,2 1 0-15,-2 2 0 0,1 0 0 0,-2 3 0 16,1 1 0-16,-3 4 0 0,-1 2 0 0,-2 3 0 15,-1 2 0-15,-5 1 0 0,2 3 0 0,-4 3 0 16,0 1 0-16,-4 3-128 0,-1 3 128 0,-4 1 0 16,-1-2 0-16,-3 5 0 0,-1-1 0 0,-3 0 0 15,-2-2 192-15,-1-2-64 0,-2 2-128 0,1-4 192 16,0-3 64-16,1 1 0 0,0-2 0 0,2-3 0 0,0-1 64 16,2-2 32-16,2-1 0 0,-1-3 0 0,1-2-96 0,2-3-32 15,3-2 0-15,0-3 0 0,2-1 32 0,2 0 16 16,1-1 0-16,3-3 0 0,3-3-144 0,2 0-128 15,3-3 144-15,-1-1-144 0,2 0 144 0,0 0-144 16,2 0 128-16,-1 2-128 0,4 0 0 0,1 4 0 16,0 1 0-16,-1 2 0 0,1 2-128 0,-2 6 128 15,-2 3 0-15,-2 3 0 0,-1 1 0 0,-4 4-176 16,1 3 176-16,-4 3-128 0,1 4 128 0,-3 0 0 16,-2 1-144-16,-1 2 144 0,-3 2 0 0,-2 0 0 15,-2-3 0-15,0 2 0 0,-7-2 0 0,1 0 0 16,0-2 0-16,-3-1 128 0,-2-5-128 0,0 2 0 0,1-1 0 15,3-3 0-15,3-4 0 0,1-1 128 0,-3-4-128 16,2-2 128-16,0 0 64 0,3-2 0 0,1-5 0 0,2-2 0 16,-1 0 48-16,4-2 16 0,1-3 0 0,3-1 0 15,2-4-112-15,4 0-16 0,0 0 0 0,2 0 0 16,2 1-128-16,2 1 0 0,-2-2 0 0,1 5-176 16,-1 6 176-16,1 1-128 0,0-2 128 0,1 8-128 15,0 3 128-15,2 3 0 0,-6 3 0 0,1 3 0 31,-3 2-848-31,-2 2-144 0,0 3-32 0,-1 1-12400 0,0 2-2480 0</inkml:trace>
  <inkml:trace contextRef="#ctx0" brushRef="#br0" timeOffset="176522.68">9531 16695 9615 0,'0'0'416'0,"0"0"96"15,0 0-512-15,0 0 0 0,0 0 0 0,-6 8 0 0,1-3 688 0,5-5 16 16,-6 4 16-16,6-4 0 0,-7 6 80 0,7-6 16 15,-7 5 0-15,0 0 0 0,7-5-128 0,-6 3-32 16,6-3 0-16,-8 6 0 0,8-6 80 0,-6 5 16 16,6-5 0-16,-8 2 0 0,8-2 16 0,0 0 0 15,0 0 0-15,0 0 0 0,-8-1-80 0,8 1-16 16,0 0 0-16,0 0 0 0,0 0-224 0,-3-6-64 16,3 6 0-16,-1-8 0 0,0 0-128 0,-2 1-16 15,2-2-16-15,2-1 0 0,4-1 16 0,-4 0 0 16,-1-1 0-16,3 3 0 0,3 3-48 0,-2-2 0 15,-3-3 0-15,4 1 0 0,3 2 0 0,0-4-16 16,2-1 0-16,3 0 0 0,0-2-32 0,2 1 0 16,-3-1 0-16,2-1 0 0,0 1-16 0,3-1 0 15,3 0 0-15,1-1 0 0,-3 2 0 0,3-3-128 0,1 1 192 0,-2-2-64 16,0 0 16-16,2 0 0 0,-1-1 0 0,4 0 0 16,-1-2-16-16,0 2-128 0,-2 3 192 0,4-1-64 15,3 1 48-15,2-2 0 0,0-1 0 0,0 1 0 16,-1 0 0-16,-2 2 0 0,1 0 0 0,-1 3 0 15,0 2-32-15,-1 0 0 0,2 0 0 0,-4 1 0 16,2 1-144-16,-1 0 160 0,-3 0-160 0,2 1 160 16,2 2-160-16,0-1 0 0,1 1 144 0,-1 2-144 15,1-1 0-15,-3 3 128 0,-1-1-128 0,0 0 0 16,-1 1 144-16,-4 1-144 0,-1 1 192 0,0 0-192 16,-2-2 176-16,1 2-176 0,-2 1 160 0,-2 0-160 15,0 0 192-15,0 0-64 0,-1-1-128 0,-2 1 192 16,1 0-192-16,-2 0 144 0,-9 0-144 0,11 0 128 0,-1 0-128 0,-10 0 128 15,0 0-128-15,0 0 128 0,0 0-128 0,9-1 160 16,-9 1-160-16,0 0 160 0,0 0-16 0,0 0 0 16,0 0 0-16,0 0 0 0,0 0 0 0,0 0 0 15,0 0 0-15,-11 0 0 0,2 0-144 0,-1 2 192 16,-1 2-192-16,0-3 192 0,-3 2-192 0,0 1 0 16,-2 1 144-16,0-1-144 0,-4 1 0 0,-1 0 0 15,-1 1 0-15,-2 1 128 0,-2 2-128 0,-3 0 0 16,-4 0 0-16,-1 2 0 0,0 1 0 0,-1 1 128 15,1 1-128-15,-2 2 0 0,1 0 0 0,-3 1 0 16,0-1 0-16,-1 1 0 0,-3 0 0 0,-1 2 0 16,-3 0 0-16,1 0 0 0,-1 2 0 0,2 4 0 15,2 1 0-15,2 0 0 0,0-1 0 0,4 0 0 0,4-1 0 0,0-2 0 16,0-2 0-16,3 0 0 0,0-1 0 0,4 0 0 16,2-1 0-16,2-2 0 0,3 0 0 0,4-2 0 15,1-2 0-15,3 1 0 0,2-3 0 0,3 1-128 16,0-1 128-16,0-1 0 0,0-1 0 0,5-8 0 15,0 0 0-15,0 0 0 0,0 0 0 0,0 0 0 16,0 0 0-16,0 0 0 0,0 0 0 0,0 0 0 16,0 0 0-16,0 0 0 0,0 0 0 0,0 0 0 15,0 0 0-15,0 0 0 0,11-6 0 0,-2-1 0 16,0-1 0-16,0 0 0 0,-1 1 0 0,3-3 0 16,-1-2 0-16,2 0 0 0,3 0 0 0,1-2 0 15,1 1 0-15,3-2 0 0,0-1 0 0,2-2 0 0,2 3 0 16,1-3 0-16,1-2 0 0,3 1 0 0,-1-2 0 15,5-2 0-15,4-3 0 0,1 1 0 0,2-1 0 0,3 0 0 16,2 2 0-16,0 0 0 0,0-1 128 0,0-1-128 16,-1 2 160-16,-1 1-160 0,2 1 160 0,-1 1-160 15,-3 1 160-15,3 2-160 0,0 0 144 0,0 3-144 16,-2-1 128-16,-2 4-128 0,-4-2 0 0,-1 1 128 16,2 1-128-16,-3-1 0 0,2 1 128 0,-5 1-128 15,-2 0 0-15,0 3 128 0,0 1-128 0,0 1 0 16,-6 0 0-16,1 1 128 0,-4 2-128 0,0 1 0 15,-3 0 0-15,-1 0 0 0,-4-4 0 0,-1 3 128 16,-2 1-128-16,-2-1 128 0,-7 3-128 0,0 0 128 16,0 0-128-16,0 0 128 0,0 0 0 0,0 0-128 15,0 0 192-15,0 0-64 0,0 0 0 0,0 0-128 16,0 0 192-16,0 0-64 0,0 0-128 0,0 0 192 0,-8 6-192 0,-1-2 192 16,-2 0-192-16,-1 0 0 0,-1 1 0 0,-1 1 128 15,-3 1-128-15,-1 0 0 0,-3 1 0 0,1 1 0 16,-4-2 0-16,3 3 0 0,-2 1 0 0,0 0 0 15,-3 0-272-15,-1 3 16 0,2 1 0 0,-4-3 0 32,2 0-176-32,-1 1-16 0,0 1-16 0,0-1 0 15,-2 1-16-15,-1-1 0 0,0 2 0 0,0-2 0 0,0 0 32 16,3 1 0-16,2 1 0 0,2-1 0 0,-3 0 128 0,1 0 16 0,2 0 16 0,-2-2 0 16,0 0 128-16,2 0 32 0,2 1 0 0,-2 0 0 15,-1 1 128-15,-2-5-128 0,0-1 128 0,0 1-128 16,0 1 128-16,-1 0 0 0,2-1 0 0,0-1-128 15,4 1 128-15,0 0 0 0,2-1 0 0,1-1 0 0,0-1 0 0,4-1 144 16,3 0-144-16,1-2 160 0,2-1 128 0,9-2 32 16,0 0 0-16,0 0 0 0,0 0 128 0,0 0 48 15,0 0 0-15,5-7 0 0,1-1-176 0,6-2-48 16,5-1 0-16,1-3 0 0,4-5-272 0,5-1 128 16,8 1-128-16,2 2 0 0,5 0 160 0,-1-2-160 15,0-5 128-15,2 2-128 0,-3 3 208 0,4-2-32 16,0-1-16-16,1 1 0 0,0 1 48 0,3 1 16 15,0 4 0-15,-2 0 0 0,-3-1-32 0,1 3-16 16,-7 1 0-16,3 2 0 0,-3 0-48 0,-2 2-128 16,-4 2 192-16,-1 1-64 0,0 3-128 0,-1 0 0 15,-2 2 144-15,-3 0-144 0,0 0 128 0,-5 2-128 16,-2-1 128-16,-2 0-128 0,1-1 144 0,-4 0-144 0,-1 0 192 0,-1 0-192 16,-2 0 192-16,-8 0-192 0,9-1 192 0,-9 1-192 15,9 0 144-15,-9 0-144 0,7 0 0 0,-7 0 144 16,0 0-144-16,0 0 0 0,6-1 0 0,-6 1 128 15,0 0-256-15,0 0-64 0,0 0-16 0,0 0 0 32,0 0-1296-32,0 0-256 0,0 0-48 0,0 0-16 15,0 0-992-15,-10-2-208 0</inkml:trace>
  <inkml:trace contextRef="#ctx0" brushRef="#br0" timeOffset="176875.18">10738 15856 13695 0,'0'0'608'0,"0"0"128"0,0 0-592 0,-1-7-144 15,1 7 0-15,0-8 0 0,1-1 1296 0,1 2 240 16,3 0 32-16,3-1 16 0,2 1-480 0,2-2-80 16,2 0-32-16,4 0 0 0,4 3-208 0,0 0-32 15,3 2-16-15,3 1 0 0,3-3 64 0,-1 3 16 16,1 1 0-16,0-1 0 0,-1 1-96 0,-2 0-16 15,1 0 0-15,-2 3 0 0,1 2-224 0,-4 0-48 16,0 1-16-16,-2 1 0 0,-4 3-128 0,-1 1-32 16,2 1 0-16,-2 0 0 0,-1-1 48 0,0 4 0 15,-1-1 0-15,-2 1 0 0,-3 1 128 0,-1-2 16 16,-1 0 16-16,-2 2 0 0,-4 0 16 0,1-2 0 0,-2-2 0 16,-2 1 0-16,-1 1-96 0,-1-1 0 0,-1-2-16 0,-2-2 0 15,0-1-112-15,-2 2 0 0,1 0-16 0,0-1 0 16,-1-1-240-16,-1-3 144 0,9-3-144 0,-6 4 128 15,0 1-272-15,6-5-64 0,0 0-16 0,0 0-11616 16,0 0-2336-16</inkml:trace>
  <inkml:trace contextRef="#ctx0" brushRef="#br0" timeOffset="178308.17">9339 14839 2751 0,'0'0'128'0,"-3"-5"16"15,3 5-144-15,-4-8 0 0,0 0 0 0,0 3 0 16,4 5 2608-16,0 0 480 0,-3-7 112 0,3 7 0 16,0 0-1856-16,0 0-368 0,0 0-80 0,0 0 0 0,-4-6-144 0,4 6-32 15,0 0 0-15,0 0 0 0,0 0-32 0,0 0-16 16,0 0 0-16,0 0 0 0,0 0-64 0,0 0-16 16,0 0 0-16,0 0 0 0,0 0-128 0,0 0-16 15,4 6-16-15,2 1 0 0,-6-7-80 0,6 6-16 16,-6-6 0-16,12 8 0 0,-1 2 32 0,1-1 0 15,1-3 0-15,4 4 0 0,0 2 16 0,1 2 0 16,-2-3 0-16,4 1 0 0,-1 0 64 0,3 3 32 16,3-2 0-16,2 2 0 0,-4-3-48 0,2 1-16 15,0 1 0-15,1 1 0 0,-3-2 0 0,-2-1 0 16,1 1 0-16,0-1 0 0,-1 0-32 0,1 0 0 16,-3-2 0-16,2 1 0 0,2 2-128 0,-2 1-16 0,-1-1-16 15,2-3 0-15,-2 1-48 0,2 0-16 0,0-1 0 0,1 1 0 16,0 0 32-16,-1-1 16 0,1-1 0 0,-2 0 0 15,0 0 0-15,0 0 0 0,-2-1 0 0,-1-4 0 16,0 1-16-16,1 0 0 0,-2 0 0 0,-1 0 0 16,-1-2-32-16,0 0-16 0,1 1 0 0,-1-1 0 15,2-1-16-15,-2 1 0 0,-1 1 0 0,-3-1 0 16,-1 0 0-16,1 1 0 0,-3-2 0 0,1 0 0 16,-9-2 0-16,13 2-128 0,-3 0 192 0,0 0-64 15,1-2-128-15,-11 0 0 0,0 0 144 0,10 2-144 16,0-1 144-16,-10-1-144 0,0 0 192 0,0 0-192 15,11 1 176-15,-11-1-176 0,5 3 160 0,-5-3-160 16,0 0 176-16,0 0-176 0,0 0 192 0,0 0-192 16,0 0 192-16,0 0-64 0,0 0 0 0,0 0-128 15,0 0 192-15,-6-2-64 0,-4 0 0 0,0-1-128 0,1-1 224 0,-3 1-64 16,0 0-16-16,-2 0 0 0,5 2-144 0,-5-1 0 16,0 0 0-16,-4-1 0 0,-1-3 0 0,-1 2 128 15,0 0-128-15,1 1 0 0,-4-3 0 0,1-2 0 16,-1-2 128-16,0 1-128 0,-2-1 0 0,-3-1 0 15,-1-1 0-15,-2 0 0 0,1-1 0 0,-1 0 0 16,0 2 0-16,3-5 0 0,3 2 0 0,3 1 0 16,-3 1 0-16,3 1 0 0,1-3 0 0,2 5 0 15,2-1 0-15,2 2 0 0,-2 0 0 0,2 2 0 16,2 0 0-16,1 2 0 0,1-1 0 0,-3 2 0 16,3-1 0-16,1-1 0 0,2 1 0 0,0-1 0 15,0 5 0-15,8 0 0 0,-9-4-192 0,2 0 192 16,-1 0-160-16,1 1 160 0,7 3-128 0,-7-3 128 0,-1-1 0 0,3 2-144 15,5 2 144-15,-7-1 0 0,7 1 0 0,-7-2-128 16,0 0 128-16,7 2 0 0,0 0 0 0,0 0-128 16,-9-4 128-16,1 2 0 0,3-1 0 0,5 3 0 15,0 0 0-15,0 0 0 0,0 0 0 0,0 0 0 16,0 0 0-16,0 0-160 0,0 0 160 0,0 0 0 16,7 5-144-16,3 1 144 0,3 2 0 0,2-1-144 15,1 2 144-15,1-1-128 0,3 0 128 0,2 0-128 16,1 2 128-16,4 2 0 0,3-1 0 0,2 1 0 15,0-1 0-15,3 3-128 0,1-1 128 0,4 0 0 16,2 1 0-16,-2 1 0 0,1 0 0 0,1 3 0 16,-6-1 0-16,0 0 0 0,0-3 0 0,-2 1 0 15,1 1 0-15,-1-1 0 0,-1-3 0 0,1 2 0 0,-1 0 0 0,0 0 0 16,1-1 0-16,-2 1 0 0,-2-3 0 16,-2 0 0-16,1-2 0 0,-4-1 0 0,-2-2 0 0,2-1 0 15,-4 0 0-15,-1-1 128 0,-1-1-128 0,0 2 144 16,-3-3-144-16,-2 0 160 0,-1 1-160 0,-2 0 128 15,-1-1-128-15,-10-2 128 0,8 2-128 0,-8-2 0 16,7 3 144-16,-7-3-144 0,0 0 0 0,0 0 0 16,0 0 0-16,0 0 128 0,0 0-272 0,0 0-48 15,0 0-16-15,0 0 0 16,0 0-1808-16,0 0-352 0,-8-3-80 0,1 0-8784 16,-2-1-1760-16</inkml:trace>
  <inkml:trace contextRef="#ctx0" brushRef="#br0" timeOffset="178719.67">10399 15103 11055 0,'0'0'480'0,"-8"-5"112"0,-1-2-464 0,3 3-128 0,6 4 0 0,-5-7 0 15,5 7 2800-15,0 0 528 0,-5-7 128 0,5 7 0 16,0 0-1856-16,0 0-384 0,0 0-80 0,9-1-16 15,0 2-640-15,5 4-128 0,2 0-32 0,4 2 0 16,3 1 16-16,1-1 0 0,4 2 0 0,-1 1 0 16,0 2 128-16,1 1 32 0,2 1 0 0,2-1 0 15,2-1-96-15,1 3-16 0,2 4 0 0,-1-3 0 16,-2-1-160-16,0 0-32 0,2 2-16 0,-2 1 0 0,1 2 16 0,-9 0 0 16,-1 1 0-16,-3 0 0 0,-2 1 224 15,-5-1 48-15,-4-3 16 0,-1 0 0 0,0 0 160 0,-6-1 48 16,-2 0 0-16,-2-1 0 0,-2 0 64 0,-2-1 16 15,-5-1 0-15,-2 1 0 0,-4-3 32 0,-3 1 16 16,-4 0 0-16,-5 1 0 0,-5 1-192 0,-1-2-48 16,-3-1 0-16,-1 1 0 0,0 3-144 0,0-1-48 15,-1-2 0-15,3 3 0 0,-2-1-160 0,1-1-32 16,2-2-16-16,-2-2 0 0,2-3-176 0,2-1 0 16,1 0 0-16,4-2 128 0,2-1-128 0,3-3-192 15,7-3 32-15,5 2 16 16,10 1-1504-16,-7-3-288 0,2-6-64 0,6 0-17328 0</inkml:trace>
  <inkml:trace contextRef="#ctx0" brushRef="#br0" timeOffset="180745.12">10288 7151 24879 0,'1'-15'2208'0,"2"6"-1760"16,3-2-448-16,-1 3 0 0,-1 2 1344 0,-4 6 176 16,6-9 32-16,1 2 16 0,-7 7-1008 0,2-6-208 15,-2 6-32-15,0 0-16 0,-1-9 16 0,-2 1 16 16,-3 3 0-16,-2-1 0 0,-2-2-80 0,-1 1-32 16,-1-2 0-16,-3 2 0 0,-4 0-16 0,-1-1 0 15,-2-2 0-15,-4 0 0 0,-1-3 272 0,-2 1 48 16,-5-1 16-16,-3-1 0 0,0 0-128 0,-2 1-32 0,1 1 0 15,-3 0 0-15,-4-4 128 0,3 3 0 0,3 0 16 0,-5 1 0 16,-5 1-208-16,-1 1-64 0,-2 2 0 0,-1-1 0 16,-4-2-80-16,1 3-32 0,1 0 0 0,-6 1 0 15,-1 2-144-15,-1 0 128 0,-3 2-128 0,0 0 128 16,0-2-128-16,0 4 0 0,-2 5 0 0,0-4 0 16,-2-5 0-16,-1 2 0 0,-2 0 128 0,2 2-128 15,0 3 0-15,-1 0 0 0,-4 0 0 0,2 5 0 16,4 3 0-16,3 2 0 0,-2 1 0 0,0 0 0 15,-3 0 0-15,0 3 0 0,1 1 0 0,1 4 0 16,2 0 0-16,2 2 0 0,-2-3 0 0,3 1 0 16,2 4 0-16,4-2 0 0,2-1 0 0,4 0 0 15,4 0 0-15,3-1 0 0,2-3 0 0,1 5 0 16,3 2 0-16,0 3 0 0,6-1 0 0,1 0 0 16,1-3-128-16,1 3 128 0,4 3 0 0,6 1 0 0,-1 0 0 15,3-1 0-15,3 1 0 0,1 0 0 0,3 1-128 0,1-1 128 16,1-3 0-16,-1 3 0 0,6 3 0 0,-1 0 0 15,4 0 0-15,3 2 0 0,4 0 0 0,-1 0-144 16,4-3 144-16,5 0 0 0,1-3 0 0,5 0-128 16,3-1 128-16,5 0 0 0,2 0 0 0,5 0 0 15,1 2 0-15,5-1 0 0,2-3 0 0,2 1 0 16,1-1 0-16,2 1 0 0,2-1 0 0,0 1 0 16,4-4 0-16,3-2 0 0,7-2 0 0,-1-2 0 15,0-1 0-15,3-3 0 0,-1-1 0 0,2 2 0 16,2-3 0-16,3-3 0 0,2-3 0 0,-2 1 0 15,-1-2 0-15,5-1 0 0,3-3 0 0,0-2 0 16,0-2 0-16,0 2 0 0,-2-2 0 0,3 0 144 16,4-2-144-16,-2-1 128 0,-2-2-128 0,0-3 0 0,-1-3 144 0,4 1-144 15,0-1 128-15,0 1-128 0,-7-1 128 0,2-5-128 16,0-2 0-16,-2 0 144 0,0 0-144 0,-4-1 0 16,-6-2 128-16,-3 0-128 0,-2-1 0 0,-2 2 0 15,-5 0 144-15,0-1-144 0,-2 1 0 0,-2 0 144 16,-5-1-144-16,-5 0 128 0,-2 1-128 0,-6-3 128 15,-4 0-128-15,-2-3 192 0,-1-1-192 0,-5 0 192 16,-5 1-64-16,-3 2-128 0,-4 0 192 0,-3-3-64 16,-1-6 16-16,-5 3 0 0,-4 0 0 0,-3 3 0 15,-1 0 16-15,-4 1 0 0,-5 0 0 0,-2 0 0 16,-2 0-32-16,-4-1-128 0,-4 0 192 0,-2 0-64 16,-7 1-128-16,1 0 0 0,-5 1 0 0,0 0 128 15,-3 1-128-15,0 3 0 0,-1 0 0 0,-6 0 0 0,0 3-128 16,-3 1 128-16,-5 0 0 0,-1 3 0 0,0-1 0 0,-2 1 0 15,-3-2 0-15,-3 1 0 0,-5 2 0 0,-1-2 0 16,-2 5 0-16,1 0 0 0,1-2 0 0,-4 3 0 16,-3 1-192-16,1 3 192 0,-1 1-144 0,1 0 144 15,1 0 0-15,-1 2 0 0,3 5-144 0,3 5 144 16,1 2 0-16,1 1-144 0,-1-4 144 0,2 5 0 16,-3 4 0-16,1 3-128 0,4 1 128 0,3 1-128 15,0-1 128-15,1 0-128 0,4 2 128 0,-1 2 0 16,3 1 0-16,5-1 0 0,4 3 0 0,2 4-160 15,3 4 160-15,2-1-208 0,2-1 208 0,3 2 0 16,4 2 0-16,3 3 0 0,1 4 0 0,4 1-256 0,5-2 80 16,3 1 16-16,2-1 16 0,4 2 0 15,2 2 0-15,3 3 0 0,2 3-16 0,1 0 0 0,5-4 0 16,6-1 0-16,1-1 160 0,4-2-208 0,2-3 80 0,5-1 128 16,4-1-192-16,4-1 192 0,4-3-160 0,3 1 160 15,2 1 0-15,5-1-144 0,5-1 144 0,2-3 0 16,1-2 0-16,3-3 0 0,1-3 0 0,5-2 0 15,4 1 0-15,2-1 0 0,3-2 0 0,0-3 0 16,-3-2 0-16,4-1 0 0,5 1 0 0,1-4 0 16,5 2 0-16,0-1 0 0,-3-4 0 0,4-4 0 15,1-5 0-15,3-2 0 0,2-1 0 0,-1-2 0 16,-4-1 0-16,1-1 0 0,1-2 0 0,1-2 0 16,3-1 0-16,-6 0 0 0,-6-1 0 0,3-4 0 15,1 1 0-15,0-2 128 0,-1-1-128 0,-4-1 0 0,-4-3 0 0,-2-1 128 16,-1-3-128-16,-4-1 0 0,-2 3 0 0,-3 0 128 15,-3-3-128-15,-5 0 0 0,-8 0 144 0,0 1-144 16,-6-1 192-16,-1-1-192 0,-3-1 192 0,0-1-192 16,-6-1 192-16,-1 0-192 0,-7 1 160 0,-2 2-160 15,-5 2 128-15,-1-2-128 0,-2-5 176 0,-2 6-48 16,-6-2-128-16,-1 1 192 0,-4 0-64 0,0 0 0 16,-7-1-128-16,-2 1 192 0,-4 1 16 0,-2 1 0 15,-3 0 0-15,-1 1 0 0,-2 0-208 0,-2 3 176 16,-3-1-176-16,-2 2 160 0,-6 3-160 0,0 4 0 15,1-1 0-15,-6 4 0 0,-3 0 0 0,0 2 0 16,2 0 0-16,-3 1 0 0,-1 1-128 0,-5 0 128 16,0 1 0-16,-3 2 0 0,-2 5 0 0,2 0 0 15,0-1-144-15,-1 1 144 0,-4 0 0 0,-2 2 0 16,-2 2 0-16,1 2 0 0,1-1 0 0,-4 0-128 0,-3 2 128 0,1 0 0 16,-3 0 0-16,4 2 0 0,1 3 0 0,1-2 0 15,2 4-128-15,0 2 128 0,1-1 0 0,3 2 0 16,3 1-192-16,5 3 192 0,7 2-192 0,1 3 192 31,4 2-1808-31,4 3-256 0,0-3-48 0</inkml:trace>
  <inkml:trace contextRef="#ctx0" brushRef="#br0" timeOffset="181873.75">7203 15856 11967 0,'-20'-4'528'0,"9"4"112"0,2 1-512 0,-2-1-128 15,1-2 0-15,2 2 0 0,8 0 2176 0,-8 0 384 16,8 0 96-16,0 0 16 0,0 0-1008 0,0 0-208 16,0 0-48-16,9-6 0 0,4-1-416 0,3 1-96 15,5 1 0-15,4 1-16 0,6-1-288 0,2 3-48 16,4-2-16-16,2 1 0 0,1 3-112 0,0-1-32 15,-1-4 0-15,4 1 0 0,2 1 64 0,-3 1 0 16,-4 0 0-16,2 1 0 0,3 0-16 0,-4 3 0 16,-5 1 0-16,-4 1 0 0,-5 0-64 0,-3 1-16 15,-3 0 0-15,-6 0 0 0,-2 5-176 0,-2-1-48 16,-3-1 0-16,-1 0 0 0,-2 1-128 0,-2 1 0 0,-2 0 0 16,-2-2 128-16,0 0-128 0,-2 1 0 0,-3-1 144 0,-2 1-144 15,-1 1 0-15,-1 0 0 0,-2-5 0 0,-2 3-192 31,0 1-384-31,-1-2-96 0,1 3-16 0,-2-2 0 16,-1-2-2304-16,2 1-464 0,-9 2-80 0,8-3-32 0</inkml:trace>
  <inkml:trace contextRef="#ctx0" brushRef="#br0" timeOffset="182183.4">7835 15643 17503 0,'7'-9'768'0,"-2"3"176"0,2 1-752 0,3 1-192 16,1-4 0-16,-1 3 0 0,1 0 1152 0,1 3 192 15,2 3 32-15,-2-1 16 0,0-1-64 0,0 2-16 16,0 3 0-16,2-1 0 0,-1 1-416 0,-2 2-64 16,0 2-32-16,0 1 0 0,-2 1-128 0,0 2-32 15,-2 2 0-15,-2 0 0 0,-4 4-128 0,-1 2-48 16,0 4 0-16,-1 0 0 0,-5-2-32 0,-2 1-16 15,-2 1 0-15,0 0 0 0,-1-1 96 0,-1 0 32 16,-1-3 0-16,-3 0 0 0,0 0-176 0,-1-4-48 16,1-1 0-16,-2-1 0 0,1 0-160 0,-3 2-32 15,0 0-128-15,-1-2 192 0,-1-1-192 0,0 0 0 16,-1 1 0-16,1 1 0 16,2-4-1952-16,-2-1-384 0,1-2-80 0</inkml:trace>
  <inkml:trace contextRef="#ctx0" brushRef="#br0" timeOffset="183060.25">2224 15703 13823 0,'0'0'1216'0,"-4"-6"-960"0,2 1-256 0,2 5 0 16,0 0 960-16,-5-4 128 0,-2 1 48 0,-1 2 0 0,1 1 112 0,-6 3 32 16,-3 2 0-16,-2-1 0 0,0 0-512 0,-3 1-112 15,-2 1-16-15,-2 2 0 0,-3 3 32 0,-3 0 0 16,-2 0 0-16,-3 3 0 0,-3 2-128 0,1 0-32 16,-1 1 0-16,4 2 0 0,0 3-128 0,3 0-48 15,2-3 0-15,6-1 0 0,5-2-128 0,5 0-16 16,3-3-16-16,7-1 0 0,0-1-48 0,9-1-128 15,2 0 192-15,10 0-64 0,5-1-128 0,5 1 192 16,6 1-192-16,3-2 192 0,8 0-192 0,2 2 192 16,0 4-192-16,-1-1 192 0,-3 0-192 0,-1 2 160 15,-3-2-160-15,-2 2 160 0,-4 2-16 0,-3 0 0 16,-8-2 0-16,0 4 0 0,0 1 160 0,-6 0 16 16,-5-3 16-16,-5 0 0 0,-5-2-16 0,-4 1 0 0,-1 1 0 15,-6-3 0-15,-5 0 320 0,-3 1 64 0,1 2 16 0,-5-1 0 16,-4-3-144-16,0 1-48 0,-2-3 0 0,2 1 0 15,-1 0-224-15,0-2-48 0,-4-3-16 0,1-4 0 16,0-1-112-16,1 1-128 0,2-1 176 0,5-2-176 16,3-7 0-16,6-2 0 0,5 3 0 0,3-3 0 31,6-3-1920-31,0-4-304 0,-2-1-48 0,9-6-13520 0</inkml:trace>
  <inkml:trace contextRef="#ctx0" brushRef="#br0" timeOffset="183390.44">2877 15141 13823 0,'0'0'1216'0,"2"-9"-960"15,0-1-256-15,-2 10 0 0,0 0 1104 0,0 0 176 16,0 0 48-16,0 0 0 0,0 0 112 0,-4 5 32 16,-6 4 0-16,1 5 0 0,-1 6-448 0,-1 2-64 15,-2 6-32-15,0 6 0 0,-1 4 0 0,-2 7 0 16,-1 5 0-16,-1 2 0 0,-2 5-192 0,3 6-32 16,-1 4-16-16,0 3 0 0,2 4-384 0,2-2-80 15,3-5-16-15,0-4 0 0,1-3-208 0,2-7 0 0,0-5 128 16,1-2-128-16,-1-2 0 0,1-3 128 0,2-5-128 0,-1-4 0 15,3-5 0-15,1-1 0 0,2-5 0 0,0-4 0 32,-1-6-1472-32,1-2-272 0,0-9-64 0,0 0-11472 0</inkml:trace>
  <inkml:trace contextRef="#ctx0" brushRef="#br0" timeOffset="183939.35">2692 15941 10127 0,'18'-6'896'0,"-3"1"-704"0,4 1-192 0,5 0 0 15,1 0 1808-15,4 1 336 0,0-3 64 0,-1 2 16 0,2 1-432 16,2-2-64-16,0 0-32 0,2-1 0 0,2 0-592 0,3 0-112 16,0 3-32-16,0 0 0 0,-3 2-176 0,-2-3-32 15,-3 3-16-15,-3 1 0 0,-2 1-304 0,-3-1-64 16,-3-1-16-16,-5-1 0 0,0 2-32 0,-2 0-16 15,-4 0 0-15,-9 0 0 0,0 0 128 0,0 0 16 16,0 0 16-16,0 0 0 0,0 0 112 0,0 0 32 16,0 0 0-16,-6-3 0 0,-5-1-96 0,-3 2-32 15,-3-1 0-15,-3 3 0 0,-4 1-224 0,-5 1-64 16,-4 1 0-16,-2 3 0 0,-3 3-48 0,-1 2-16 16,2 3 0-16,-1 1 0 0,2 1-128 0,3-1 160 15,0 2-160-15,7-1 160 0,-2 0-160 0,7-1 0 0,0 0 144 16,6 0-144-16,2-2 0 0,5 0 0 0,5-2 0 0,3-1 128 15,3 0-128-15,7-1 0 0,0 0 0 0,5-4 0 16,4-3 128-16,4-2-128 0,5-1 160 0,-1-3-160 16,6-4 192-16,-1-2-64 0,0-2-128 0,-1 1 192 15,3-1-64-15,0 0-128 0,-3-1 176 0,-3-1-176 16,-1 5 128-16,-7 0-128 0,-3 0 0 0,-3 0 0 16,-1-1 0-16,-4 6 0 0,-1 1 128 0,-8 3-128 15,0 0 0-15,0 0 0 0,0 0 0 0,0 11 0 16,0 1 0-16,-2 3 0 0,0 4 0 0,-3 2 0 15,2 3 128-15,0 3-128 0,-1 2 0 0,4-2 0 16,2-2 144-16,1 0-144 0,1-1 0 0,3 0 144 16,-3-1-144-16,6-2 0 0,-2-2 0 0,2 0 0 15,1-4 0-15,1 1 0 0,1-7 0 0,2 0 0 16,3-1-960-16,3-4-240 0,-1-6-32 0,2-1-16 16,0-4-2096-16,2-3-432 0</inkml:trace>
  <inkml:trace contextRef="#ctx0" brushRef="#br0" timeOffset="184459.29">4152 14978 20271 0,'-9'-6'1792'0,"2"3"-1424"16,1-5-368-16,-3 4 0 0,2 1 832 0,-2 3 112 15,-2 3 16-15,-2 3 0 0,0 2 160 0,-1 5 32 0,1 4 16 0,1 5 0 16,0 0-368-16,-3 5-80 0,0 3-16 0,3 7 0 16,1 4-112-16,0 6-16 15,-1 3-16-15,1 9 0 0,-4 7 32 0,1 3 16 0,0 2 0 0,-1 6 0 16,0 2-288-16,1 2-48 0,-1-4-16 0,3-5 0 16,1-6-32-16,-2-4-16 0,1-4 0 0,1-7 0 15,2-5-16-15,-1-5 0 0,4-6 0 0,-1-6 0 16,3-4 272-16,2-4 48 0,0-4 16 0,4-4 0 15,-2-13-144-15,0 0-16 0,2 5-16 0,-2-5 0 16,11-5 48-16,-1-6 16 0,1-4 0 0,2-3 0 16,1-1-96-16,2-5 0 0,-1-2-16 0,3-1 0 15,0-2-304-15,3 1 128 0,1 1-128 0,2 2 0 16,2-2 0-16,0 4 0 0,3 3 0 0,-2 4 0 0,2 2 0 0,2 1 0 16,0 2 0-16,-2 7 0 0,-3 0 0 15,-2 4 0-15,-4 5-160 0,-1 4 160 0,-3 1 0 0,-4 5-176 16,-2 3 176-16,-2 3-128 0,0 4 128 0,-4 0 0 15,-5 2-144-15,-4 2 144 0,-1 4 0 0,-4 0 0 16,-4-4 0-16,-1 0 0 0,-2-1 0 0,-3-2 192 16,-2-4-192-16,-3-3 192 0,1 1 32 0,-1-2 16 15,-2-2 0-15,5-1 0 0,-1-4-64 0,1-4-16 16,-4 0 0-16,4-4 0 0,-1-3-160 0,4-2 0 16,2-5 144-16,3-1-144 15,1-5-816-15,1-1-224 0,2-2-48 0,-1-6-11376 16,4-4-2256-16</inkml:trace>
  <inkml:trace contextRef="#ctx0" brushRef="#br0" timeOffset="184843.16">5111 14935 22111 0,'0'0'1968'16,"-4"-7"-1584"-16,1 2-384 0,-2 0 0 0,5 5 1360 0,-8 5 192 15,1-1 48-15,-3 7 0 0,-5 6-176 0,1 5-16 16,-1 5-16-16,-2 4 0 0,2 3-512 0,-1 6-112 15,1 6 0-15,0 4-16 0,-1 7 64 0,-4 6 16 16,-3 4 0-16,-1 2 0 0,0-1-448 0,0 4-64 16,-1 4-32-16,2-1 0 0,0-2-160 0,1-6-128 15,1-4 192-15,3-5-192 0,0-2 128 0,3-7-128 16,1-6 0-16,2-2 0 0,2-2 128 0,2-5-128 16,-1-6 192-16,3-2-192 0,4-4-176 0,1-4-144 15,1-6-16-15,0-12-16 16,0 0-2784-16,8 3-576 0</inkml:trace>
  <inkml:trace contextRef="#ctx0" brushRef="#br0" timeOffset="185375.08">5157 15933 26895 0,'0'0'1184'0,"-9"3"256"15,3-1-1152-15,6-2-288 0,0 0 0 0,0 10 0 16,0-10 544-16,5 11 48 0,3-3 16 0,4-2 0 16,0 1 432-16,7-2 96 0,2-1 16 0,5 0 0 0,4-2-256 0,2 0-64 15,1 0 0-15,5-2 0 0,4-2-240 0,1 0-48 16,1-1-16-16,-3 0 0 0,-3-2-128 0,0 0-16 15,-4-3-16-15,1-2 0 0,-2-1-48 0,-1-1-16 16,-2-1 0-16,-2-1 0 0,-5-2-16 0,1 0 0 16,-2-2 0-16,-3-1 0 0,-3-2-48 0,-3-1-16 15,-3 0 0-15,-4-1 0 0,-2-3 0 0,-4 0 0 16,-4-3 0-16,-2 4 0 0,-4 3-48 0,-5 2-16 16,-1 2 0-16,-3 4 0 0,-1 3 48 0,-7 3 16 15,-5 6 0-15,-2 3 0 0,-5 4-224 0,0 2 0 16,-5 4 0-16,-7 5 0 0,-6 3 0 0,-3 6-128 15,-3 3 128-15,3 5-160 0,3 6 160 0,3 1 176 0,5 3-48 16,-2 1 0-16,5 1 0 0,5 2-128 0,6-2 192 0,9 0-64 16,6 0 0-16,8-4 0 0,4-4 0 0,8-2 0 15,8 0 96-15,7 0 16 0,6-2 0 0,9-2 0 16,6-1 16-16,5-3 0 0,3-4 0 0,4-1 0 16,11-5-96-16,5 0-16 0,11-3 0 0,3-3 0 15,2 0-16-15,2-4-128 0,4-4 192 0,6 1-64 16,2 1-128-16,-1-4 192 0,0-3-192 0,-2-2 192 31,2 0-944-31,-3 3-176 0,-2 0-32 0,-2 1-19680 0</inkml:trace>
  <inkml:trace contextRef="#ctx0" brushRef="#br0" timeOffset="188345.63">9258 15813 3679 0,'0'0'320'0,"0"0"-320"0,0 0 0 0,0 0 0 15,0 0 896-15,0 0 128 0,0 0 0 0,0 0 16 16,0 0-848-16</inkml:trace>
  <inkml:trace contextRef="#ctx0" brushRef="#br0" timeOffset="189938.31">9513 14958 13183 0,'0'0'576'0,"0"0"128"0,0 0-560 0,0 0-144 0,0 0 0 0,0 0 0 15,0 0 976-15,0 0 176 0,0 0 16 0,0 0 16 16,0 0-480-16,0 0-80 0,0 0-32 0,0 0 0 16,0 0-160-16,0 0-48 0,4 8 0 0,-4-8 0 15,0 0 16-15,0 0 0 0,2 8 0 0,-2-8 0 16,3 10-80-16,-3-10-32 0,0 0 0 0,0 0 0 0,2 9 0 0,0-1 0 16,-2-8 0-16,0 0 0 0,0 0-32 0,0 9 0 15,0-9 0-15,3 8 0 0,-3-8-16 0,0 0-16 16,2 8 0-16,-2-8 0 0,0 0 16 0,0 0 0 15,0 0 0-15,0 0 0 0,0 0 112 0,0 0 32 16,0 0 0-16,0 0 0 0,0 0 16 0,4 7 16 16,-4-7 0-16,0 0 0 0,0 0-112 0,0 0-32 15,0 0 0-15,0 0 0 0,0 0-32 0,0 0-16 16,0 0 0-16,0 0 0 0,0 0-16 0,0 0 0 16,0 0 0-16,0 0 0 0,0 0-32 0,0 0-16 15,6 5 0-15,-6-5 0 0,0 0-16 0,0 0 0 16,0 0 0-16,0 0 0 0,0 0-144 0,0 0 128 0,0 0-128 0,0 0 128 15,0 0-128-15,0 0 160 0,0 0-160 0,0 0 160 16,0 0-160-16,0 0 160 0,0 0-160 0,0 0 160 16,0 0-160-16,0 0 0 0,0 0 144 0,0 0-144 15,0 0 0-15,0 0 0 0,0 0 0 0,0 0 0 16,0 0 0-16,-1 9-256 0,1-9 32 0,-5 10-9888 16,1 0-1984-16</inkml:trace>
  <inkml:trace contextRef="#ctx0" brushRef="#br0" timeOffset="190671.9">9508 16775 5519 0,'0'0'496'0,"0"0"-496"16,0 0 0-16,0 0 0 0,0 0 3184 0,0 0 528 15,0 0 128-15,0 0 0 0,0 0-1536 0,0 0-320 16,0 0-64-16,0 0-16 0,0 0-560 0,0 0-128 15,0 0 0-15,0 0-16 0,0 0-176 0,0 0-48 16,0 0 0-16,0 0 0 0,0 0-208 0,0 0-32 16,7 7-16-16,-7-7 0 0,0 0-192 0,0 0-32 15,0 0-16-15,0 0 0 0,0 0-96 0,0 0 0 16,0 0-16-16,0 0 0 0,0 0-48 0,0 0-16 16,0 0 0-16,0 0 0 0,0 0-48 0,0 0-16 15,0 0 0-15,0 0 0 0,0 0-48 0,0 0-16 16,0 0 0-16,0 0 0 0,0 0-176 0,0 0 192 15,0 0-192-15,0 0 192 0,0 0-192 0,0 0 0 16,0 0 0-16,0 0 128 0,0 0-128 0,0 0 0 0,0 0 0 0,0 0 0 16,0 0 0-16,0 0 0 0,0 0-192 0,0 0 192 31,-8 2-1472-31,0 0-160 0,-2-2-32 0,1 2-9920 0,9-2-1968 0</inkml:trace>
  <inkml:trace contextRef="#ctx0" brushRef="#br0" timeOffset="192501.05">9368 17101 11055 0,'0'0'480'0,"0"0"112"0,-2 7-464 0,2-7-128 15,0 0 0-15,-2 8 0 0,2-8 688 0,0 0 112 16,-3 9 32-16,2-1 0 0,0-1 96 0,-2 3 32 15,1-1 0-15,2-9 0 0,0 0-128 0,-4 7 0 16,1-1-16-16,3-6 0 0,-2 6-160 0,2-6-16 16,0 0-16-16,-6 6 0 0,6-6 80 0,0 0 0 0,0 0 16 0,0 0 0 15,0 0 48-15,-5 5 0 0,5-5 0 16,-4 4 0-16,4-4-192 0,0 0-48 0,0 0 0 0,0 0 0 16,-9 0-48-16,9 0-16 0,0 0 0 0,0 0 0 15,0 0-144-15,0 0-16 0,0 0-16 0,0 0 0 16,-7-6-32-16,7 6-16 0,0 0 0 0,0 0 0 15,-2-11 0-15,0 2 0 0,2 9 0 0,3-10 0 16,-2 1-64-16,2 0-16 0,1-1 0 0,-1 2 0 16,1-1-32-16,0 1 0 0,-4 8 0 0,5-11 0 15,2-1 16-15,-3 1 0 0,2 3 0 0,0-2 0 16,-1-2-144-16,0 1 192 0,1-3-192 0,-2 3 192 16,3 1-192-16,0 1 160 0,2-4-160 0,1 0 160 15,0 0-160-15,-1-1 0 0,-3 1 144 0,1 0-144 16,2-1 0-16,-3-1 144 0,3 2-144 0,-1-2 0 15,1-3 128-15,3 1-128 0,0-4 0 0,2 3 0 0,-1-1 0 0,2 3 0 16,-2-1 128-16,1 0-128 0,1 0 0 0,-1 2 0 16,1 0 0-16,0-1 0 0,-3-3 0 0,2 4 0 15,-1 0 0-15,0-1 0 0,1-2 0 0,-1 1 0 16,1 2 0-16,-2 0 0 0,1 1 0 0,2-1 0 16,-1-1 0-16,1 1 0 0,0 1 0 0,2-2 0 15,1-3 0-15,-2 3 0 0,0-1 0 0,-1 2 0 16,2 1 0-16,2-1 0 0,-1 0 0 0,2 0 0 15,3-3 0-15,-2 4 0 0,1 3 0 0,0-1 0 16,0-4 0-16,0 2 0 0,0 1 0 0,1 0 0 16,-2 3 0-16,0-5 0 0,1 1 0 0,-2 1 0 15,2 3 0-15,0 0 0 0,1-3 0 0,-1 3 160 0,-3 0-160 0,6 2 128 16,1-2 0-16,2 2-128 0,-3-2 192 0,1 2-64 16,2 1 0-16,-1 1-128 0,0-1 192 0,-2 1-64 15,-1-1 48-15,-1 0 0 0,0 2 0 0,2-2 0 16,-3 0-32-16,1 0 0 0,1 0 0 0,1 2 0 15,-2-1-16-15,3 1 0 0,-3 1 0 0,3-1 0 16,3 2 0-16,-4 1-128 0,1 1 192 0,0-1-64 16,-3 0-128-16,0 1 192 0,-1 1-192 0,1-2 192 15,-2 1-192-15,0-1 160 0,1-2-160 0,-2 1 160 16,1 0-32-16,-1-1-128 0,0 1 192 0,-1 0-64 16,-1 1 16-16,1-2 0 0,1 1 0 0,2 1 0 15,0 0 32-15,0 1 0 0,-2-1 0 0,0 1 0 16,-4 0-48-16,2 0-128 0,-1 1 192 0,-1 0-64 15,-2 1-128-15,-1 0 128 0,1 0-128 0,-5 2 128 0,4-1-128 0,-4 0 128 16,0 1-128-16,0-2 128 0,0 1-128 0,-1 0 0 16,-1-1 0-16,-7-1 128 0,8 0-128 0,-8 0 0 15,10 0 0-15,-10 0 0 0,0 0 128 0,0 0-128 16,5-1 0-16,-5 1 128 0,0 0-128 0,0 0 0 16,0 0 144-16,0 0-144 0,0 0 0 0,0 0 0 15,0 0 0-15,0 0 0 0,0 0-128 0,0 0-112 16,0 0-16-16,0 0 0 15,-8 5-1296-15,0 1-272 0,-1-4-48 0,0 2-16 16,-1 1-736-16,-1 1-128 0,-1 1-48 0</inkml:trace>
  <inkml:trace contextRef="#ctx0" brushRef="#br0" timeOffset="192933.69">10629 15858 5519 0,'0'0'240'0,"0"0"64"0,0 0-304 0,0 0 0 0,10-2 0 0,1-1 0 15,1 1 2592-15,2-1 464 0,1 1 80 0,1-1 32 16,1 1-1760-16,5-1-368 0,6-1-64 0,1 1-16 15,-1 1 80-15,5 0 16 0,3-1 0 0,3 0 0 0,-3 6 32 0,1-1 0 16,-2-2 0-16,0 0 0 0,0 0-176 16,1 2-16-16,-3 0-16 0,2 0 0 0,-2 0-224 0,1 2-32 15,2 0-16-15,-2 5 0 0,-1-1-96 0,-2 2 0 16,-3 0-16-16,0 1 0 0,-7 1-128 0,-2 1-32 16,-4 0 0-16,-3-2 0 0,0 1-16 0,-4 0 0 15,0 2 0-15,-5-2 0 0,-2 0 48 0,-1 0 0 16,-2 1 0-16,-2 0 0 0,-4-2 16 0,-1 4 16 15,-2 0 0-15,-2 0 0 0,-3 1-160 0,1-2-48 16,-4-1 0-16,-2 2 0 0,-1-1-192 0,1-1 176 16,-3-1-176-16,3-2 160 15,-2-1-1024-15,4 1-208 0,4 1-32 0,0 0-10480 16,-2-2-2080-16</inkml:trace>
  <inkml:trace contextRef="#ctx0" brushRef="#br0" timeOffset="193960.27">9267 14772 8287 0,'0'0'736'0,"0"0"-592"0,0 0-144 0,0 0 0 16,0 0 1264-16,0 0 208 0,0 0 64 0,0 0 0 16,-10-4-864-16,10 4-160 0,0 0-48 0,0 0 0 15,-7 0-32-15,7 0-16 0,0 0 0 0,0 0 0 16,0 0 272-16,0 0 48 0,0 0 16 0,0 0 0 15,0 0-224-15,0 0-32 0,0 0-16 0,0 0 0 16,0 0-80-16,0 0-16 0,4 8 0 0,-4-8 0 0,0 0 144 0,13 5 32 16,-3 0 0-16,2 1 0 0,0-1 80 0,1-1 0 15,1-4 16-15,0 2 0 0,1 6-128 0,4-2-16 16,1 0-16-16,0 2 0 0,2 0-176 0,-1 2-48 16,4 0 0-16,-2-1 0 0,1-3-80 0,1 4 0 15,2 1-16-15,-2 1 0 0,0-1 64 0,-1 0 16 16,-2 0 0-16,0 3 0 0,-1 1 0 0,2-2 16 15,-1 0 0-15,3 1 0 0,-2-2 32 0,1 0 0 16,-3 0 0-16,2 1 0 0,1-1-64 0,2 0-16 16,-1 1 0-16,2 1 0 0,2-2-96 0,-1 0-128 15,1-1 176-15,-3 0-176 0,0 0 272 0,-1 1-48 16,-1-1-16-16,0 1 0 0,-2-1 48 0,3 0 0 0,-3 0 0 0,2 2 0 16,0-2-64-16,-1-1-16 0,-1-3 0 0,2 2 0 15,3-1 16-15,0 4 0 0,1-2 0 0,-1-1 0 16,3 3 0-16,-3-2 0 0,0-1 0 0,-1 1 0 15,-2 1 0-15,3-1 0 0,0-3 0 0,1 0 0 16,-3-1 0-16,4 1 0 0,-2 1 0 0,0-1 0 16,-1-1-16-16,2-1 0 0,1 1 0 0,0 1 0 15,-2-2-32-15,-1 0 0 0,-1-1 0 0,-2 0 0 16,-1 1-16-16,-1 0-128 0,0-2 192 0,-4 1-64 16,2 0-128-16,0 0 192 0,1-2-192 0,-1 0 192 15,-1 0-192-15,1 0 0 0,-1 1 144 0,0-2-144 16,1-1 128-16,-3 0-128 0,-4-1 160 0,3 2-160 15,0 0 128-15,-2 0-128 0,-1 0 0 0,2-1 0 16,-2 0 128-16,-2 0-128 0,-1 0 0 0,2 0 0 0,-3 0 0 0,-8 0 128 16,9-2-128-16,-9 2 0 0,8 0 0 0,-8 0 0 15,0 0 128-15,0 0-128 0,0 0-176 16,0 0-80-16,0 0 0 0,0 0-16 16,0 0-1568-16,0 0-304 0,0 0-64 0,-3 8-8784 15,3-8-1744-15</inkml:trace>
  <inkml:trace contextRef="#ctx0" brushRef="#br0" timeOffset="194434.23">10718 15130 10127 0,'-19'-10'896'0,"9"4"-704"0,-1 3-192 0,1-2 0 16,2 1 1248-16,-2 0 224 0,10 4 32 0,-7-4 16 16,7 4-400-16,0 0-80 0,0 0-16 0,0 0 0 15,0 0-96-15,8 1-32 0,6 3 0 0,4 0 0 16,4-1-16-16,2 6-16 0,4 0 0 0,5 1 0 16,6 0-224-16,1 1-64 0,2 1 0 0,2 1 0 15,2 0 32-15,-4 2 0 0,-1-2 0 0,0 2 0 16,-3 2-160-16,1-2-48 0,-1 1 0 0,-2-1 0 15,-3 1-32-15,-3 3-16 0,1 0 0 0,-4 2 0 16,-2-1 16-16,-2-1 0 0,-2 1 0 0,-2 0 0 16,-3-4-96-16,-1 1-16 0,0-2 0 0,-3 1 0 0,-2 0 0 0,0 0 0 15,0-2 0-15,-6-1 0 0,-1 0 96 16,-1-1 16-16,0 3 0 0,-4-3 0 0,-1-2 64 0,-2 0 16 16,-3 0 0-16,-1 1 0 0,-4 1 16 0,-2-4 16 15,-4 0 0-15,-5 0 0 0,-3 3-32 0,-4 0-16 16,-2-7 0-16,-1 4 0 0,1 2-32 0,-1 1 0 15,-5-1 0-15,1-3 0 0,-1 2 16 0,0-1 0 16,-2 0 0-16,0-3 0 0,-2-3-160 0,-1 1-16 16,2 0-16-16,1 2 0 0,1 3-224 0,1 0 0 15,4-3 128-15,4 1-128 0,4 1 0 0,5 1-240 16,1 2 48-16,2 0-13280 16,2-3-2656-16</inkml:trace>
  <inkml:trace contextRef="#ctx0" brushRef="#br2" timeOffset="199575.31">11423 10882 9215 0,'0'0'400'0,"0"0"96"0,3-6-496 0,1-1 0 0,0 1 0 0,-2 0 0 16,1 1 0-16,2-1 0 0,0 0 0 0,-1 1 0 15</inkml:trace>
  <inkml:trace contextRef="#ctx0" brushRef="#br2" timeOffset="200210.89">11411 10976 12895 0,'0'0'272'0,"-3"8"64"0,-2-1 16 0,5-7 32 0,0 0-384 0,-1 7 0 15,0 0 0-15,-1-2 0 0,2-5 896 0,-1 7 96 16,1-7 32-16,0 5 0 0,1 3 0 0,2-2 0 16,-1 1 0-16,-2-7 0 0,6 6 0 0,1-2 0 15,0-1 0-15,2 1 0 0,-3-2-832 0,4-1-192 16,-1 0 0-16,1-1 0 0,1-2 864 0,-2 0 128 15,1-1 32-15,2 1 0 0,-2-2 0 0,2-1 0 0,-1-1 0 0,2-1 0 16,-2 1-832-16,2-2-192 0,0-2 0 0,2-2 0 16,-1-1 0-16,1-3 0 0,2 0 0 0,1-2 0 15,-1-1 864-15,1 0 128 0,0-2 32 0,0 0 0 16,3-3-832-16,1 2-192 0,-2-3 0 0,2 1 0 16,1 0 864-16,-2-1 128 0,1-2 32 0,-2 0 0 15,-2-1-832-15,1 0-192 0,0-2 0 0,-2 0 0 16,1-4 864-16,-2 1 128 0,0-1 32 0,-1 2 0 15,2 3-832-15,-3 0-192 0,-2 3 0 0,0 1 0 16,0 4 0-16,-1 2 0 0,-1-1 0 0,-1 0 0 16,-1 2 0-16,0 2 0 0,2-1 0 0,-3 2 0 0,-3 0 0 15,2-1 0-15,-3 2 0 0,2 0 0 0,1-1 0 16,-1 3 0-16,-1 0 0 0,3 2 0 0,-3 1 0 16,1 1 0-16,1 2 0 0,-3 0 0 0,3-1 0 0,-2-1 0 15,-1 1 0-15,0 0 0 0,-3 7 0 0,0 0 0 16,2-4 0-16,-2 4 0 0,0 0 0 0,0 0 0 15,0-5 0-15,0 5 0 0,0 0 0 0,0 0 0 16,0 0 0-16,0 0 0 0,0 0 0 0,0 0 0 16,0 0 0-16,0 0 0 0,0 0 0 0,0 0 0 15,0 0 0-15,0 0 0 0,0 0 0 0,0 0 0 16,-6 2 0-16,-4 4 0 16,3 0-2416-16,-3 2-528 0,-2-1-96 0,5-2-7664 15,-3 1-1536-15</inkml:trace>
  <inkml:trace contextRef="#ctx0" brushRef="#br2" timeOffset="200524.26">11760 10264 20271 0,'0'0'448'0,"0"0"80"0,0 0 32 0,8 2 16 0,-2-5-576 0,0-1 0 0,3-2 0 0,0 0 0 16,2-2 928-16,2-1 80 0,2-3 16 0,2 2 0 15,3-2 0-15,2-1 0 0,-1-1 0 0,4-1 0 16,-1 0 0-16,3-2 0 0,1 0 0 0,3-2 0 16,0 0 0-16,1 2 0 0,0-1 0 0,2 3 0 15,2 2-832-15,0-1-192 0,-4 1 0 0,-1 5 0 16,-1 4 0-16,-6 3 0 0,-1 3 0 0,-3 1 0 0,-1 3 864 16,-3 1 128-16,-2 1 32 0,0 3 0 0,-3 5-832 0,-3-1-192 15,0 4 0-15,0 1 0 0,-3-1 0 0,-2 0 0 16,-2-1 0-16,-1-1 0 0,-1 1 0 0,-2-2 0 15,-2 1 0-15,-1-1 0 0,1 1 864 0,-4-1 128 16,0 1 32-16,-3 6 0 16,-1-3-1648-16,2-3-320 0,0-1-64 0,3-5-10928 15,-1 0-2192-15</inkml:trace>
  <inkml:trace contextRef="#ctx0" brushRef="#br2" timeOffset="201964.73">11125 11968 12895 0,'-11'-5'1152'0,"11"5"-928"0,0 0-224 0,0 0 0 16,-5-4 1664-16,5 4 304 0,-4-6 48 0,4 6 16 15,0 0-832-15,0 0-176 0,4-7-16 0,2 3-16 16,-6 4-160-16,10-5-48 0,0 1 0 0,1 1 0 16,1-2-16-16,1 3 0 0,1 1 0 0,2-1 0 15,0 2-208-15,1 0-48 0,1 0-16 0,1 2 0 16,-1 1-32-16,3 3 0 0,-2 0 0 0,5 3 0 15,2 1 64-15,0 0 16 0,2 2 0 0,-4 0 0 16,0 1 0-16,2 3 0 0,0 0 0 0,0 1 0 16,0 0-80-16,0 3-16 0,2 1 0 0,-1 3 0 15,3 3-128-15,-1 0-48 0,-1 1 0 0,2 2 0 16,0 5-64-16,0-1-16 0,0 1 0 0,-2-1 0 0,0-1-32 16,-4-1-16-16,1 0 0 0,0 1 0 0,-2-2 32 0,0-2 0 15,-1-1 0-15,0-2 0 0,0 3 80 0,0-1 32 16,1-2 0-16,-4-1 0 0,-4-1 96 0,2 1 32 15,-1407 1 0-15,2816-3 0 0,-1410-3-224 0,1-1-32 16,2 0-16-16,-3 1 0 0,-2 1 16 0,0-1 0 16,-1-3 0-16,-1 2 0 0,-1-1 32 0,1-2 16 15,-4 1 0-15,2-2 0 0,-4-1-208 0,3 2 0 16,-5-3 128-16,2-1-128 0,-1-3 192 0,-5-9-16 16,4 6 0-16,-4-6 0 0,0 0 0 0,0 0 0 15,0 0 0-15,0 0 0 0,0 0 0 0,0 0 0 16,0 0 0-16,0 0 0 0,0 0 16 0,-3-7 0 15,1-3 0-15,-2 0 0 0,-1 0-192 0,0-1 192 16,-3-4-192-16,1-1 192 0,-1 0-192 0,0-2 0 0,-4-3 144 0,0 0-144 16,-2 0 0-16,-1 0 0 0,0 1 0 0,0-1 128 15,-3 0-128-15,-1 0 0 0,-1 2 0 0,4-2 0 16,-3-1 0-16,1 0 0 0,-3 0 0 0,1-1 0 16,-1-3 0-16,1 2 0 0,0 0 0 0,-1 1 0 15,1-2 0-15,0-1 0 0,-4-4 0 0,2 2 0 16,-4 4 0-16,1-1-160 0,-1 1 160 0,-4-2 0 15,-2-1-192-15,1 2 192 0,1-1-192 0,1 1 192 16,-3-4-208-16,2 2 64 0,3 1 16 0,0 1 0 16,1 6 128-16,1-2-208 0,1 0 80 0,-2 3 128 15,2 3-144-15,1 2 144 0,0-1 0 0,0 2 0 16,1 0-128-16,0 2 128 0,1 1 0 0,0 2 0 16,3-1-144-16,4 1 144 0,2 0 0 0,2 1-144 15,0 3 144-15,2-1 0 0,2-1-144 0,6 5 144 0,0 0 0 0,0 0-176 16,-9-1 176-16,9 1-128 0,0 0 128 0,0 0-128 15,0 0 128-15,0 0-128 0,0 0 128 0,0 0-192 16,10-1 192-16,0 1-192 0,0 2 192 0,-1 1-160 16,7 1 160-16,5 1-160 0,2 3 160 0,3 1-128 15,2 0 128-15,-2 2-128 0,2 2 128 0,0 2 0 16,2 4-144-16,2 2 144 0,0-1 0 0,3 0 0 16,2 0 0-16,1 3 0 0,2 4 0 0,3 2 0 15,0 0 0-15,0 2 0 0,-1 0 0 0,-4-1 0 16,0 2 0-16,-3-1 0 0,0 2 0 0,3 0 0 15,-3 1 0-15,-3-2 0 0,-4-4 0 0,2 1 0 16,-2 1 0-16,-2-2 0 0,-2-3 0 0,-4 0 0 0,0-2 0 0,-4-1 0 16,0 1 0-16,-3-2 0 0,0-2 0 0,-2-1 0 15,-2-2 0-15,0 3 0 0,-2 3 0 0,2-5 128 16,-2-3-128-16,-1 1 0 0,0 3 144 0,-2-1-144 16,1 1 0-16,-1-2 128 0,-3 0-128 0,1 0 0 15,1 2 0-15,0-3 0 0,-3-4 0 0,1-1 128 16,-1-1-128-16,0 0 0 0,0-2 128 0,0-7-128 15,0 0 128-15,0 0-128 0,0 0 128 0,0 0-128 16,0 0 0-16,0 0 144 0,0 0-144 0,0 0 0 16,-4-6 0-16,0-1 0 0,4 7 0 0,-4-12 0 15,1 2-400-15,-2-1-48 16,2-1 0-16,-2 1 0 0,2-2-480 0,-2 2-96 0,0 1-32 0,1 0 0 16,1 0-1440-16,-4 1-304 0,0 1-48 0,-3-1-12448 15</inkml:trace>
  <inkml:trace contextRef="#ctx0" brushRef="#br2" timeOffset="202480.33">12153 12212 14735 0,'0'0'640'0,"0"0"160"0,0 0-640 0,0 0-160 0,0 0 0 0,8-5 0 15,-4-2 1728-15,-4 7 320 0,10-4 64 0,-1 5 16 16,2 3-944-16,-1 3-192 0,-10-7-32 0,9 12-16 16,4 5-32-16,4 1 0 0,1 5 0 0,4-1 0 15,-1 1-48-15,4 2-16 0,0 1 0 0,0-1 0 16,-1 4-224-16,0 2-48 0,1-2-16 0,-3 8 0 16,1-1-208-16,-1 1-32 0,-3 2-16 0,0-3 0 15,1-1-48-15,-4 0 0 0,0-2 0 0,-3-4 0 16,-3 0 208-16,0-3 48 0,-1 3 0 0,-4-3 0 0,-2 0 64 15,2-2 0-15,0 0 16 0,-4-3 0 0,-1 0-64 16,0 0-16-16,-2-2 0 0,-1 1 0 0,0 0-64 16,-2 1-32-16,-2-2 0 0,-2-2 0 0,-1 0 32 0,-2-3 0 15,-3-3 0-15,2 1 0 0,-2 2 0 0,-3-3 16 16,0-2 0-16,-2 0 0 0,-1 0-192 0,-3-3-32 16,-2-1-16-16,0-1 0 0,-5-2-224 0,-2 2 144 15,-3-1-144-15,2-1 128 0,2 0-384 0,0 1-96 16,-1-1-16-16,0 1 0 15,-2 0-3152-15,1 1-640 0</inkml:trace>
  <inkml:trace contextRef="#ctx0" brushRef="#br3" timeOffset="209107.92">19265 18109 17503 0,'0'0'768'0,"-8"3"176"0,8-3-752 0,-8 2-192 16,1 0 0-16,7-2 0 0,-7-4 1264 0,7 4 208 16,-5-3 64-16,-1-3 0 0,2-3-704 0,0-2-144 15,2-3-32-15,-2-3 0 0,-1 0-80 0,2-4 0 16,1-2-16-16,-4-3 0 0,1-1 80 0,-1 2 0 16,-2-2 16-16,1 1 0 0,-2-3 64 0,3-1 16 15,-6-1 0-15,3-5 0 0,0-2-80 0,-4-2-16 16,-2-2 0-16,2-4 0 0,1-4 0 0,-2-3-16 15,-2-1 0-15,5 0 0 0,0 0-48 0,3-3-16 0,-2-1 0 16,2-4 0-16,3-2-64 0,0 3-16 16,-3 2 0-16,2 1 0 0,1 0-96 0,2-4-32 0,1-2 0 0,0 4 0 15,1 0-96-15,0 1-32 0,-1 0 0 0,2-2 0 16,-1 0-64-16,-1 0-16 0,1-2 0 0,-1 2 0 16,0-1-144-16,-1-1 160 0,1 0-160 0,1-1 160 15,0-1-160-15,2-1 128 0,2-1-128 0,1 4 128 16,-1 3-128-16,0-1 128 0,1 0-128 0,2 0 128 15,1-1-128-15,-2 2 0 0,-2 1 0 0,1 1 128 16,3 2-128-16,-3-3 0 0,-2 2 0 0,-2-1 0 16,-1 1 0-16,0-1 0 0,0 0 128 0,-1-1-128 15,-4 0 0-15,2 1 160 0,2 0-160 0,-1 0 160 16,-1-1-160-16,2 2 0 0,-2 0 0 0,2 1 0 16,-1 0 0-16,1 1 0 0,1-1 0 0,-2 2 0 15,3 0 0-15,-3 2 0 0,0 1 0 0,0 0 0 0,0 3 0 0,1-3 0 16,1 2 0-16,0 2 0 0,-3 0 0 0,0 2 0 15,1 0 0-15,0 3 0 0,-2 2 0 0,0 1 0 16,-1 0 0-16,1 0 0 0,-1 2 0 0,2-2 0 16,-2-4 0-16,3 7 0 0,0 4 0 0,-1 0 0 15,3 0 0-15,0 3 0 0,-1 0 0 0,1 1 0 16,-2 5 0-16,-1 1 0 0,2 3 0 0,1-3 0 16,-1-2 0-16,-1 4-176 0,1 1 176 0,1 2 0 15,-1 1 0-15,1-2 0 0,0 1 0 0,0 0 0 16,1 2 0-16,0-1 0 0,-1 1 0 0,1 0 0 15,2-1 0-15,0 3-128 0,0 1 128 0,1 0 0 16,0 3 0-16,-1-1-128 0,1-1 128 0,2 1 0 0,-2 5 0 16,1-1-128-16,2-3 128 0,2 1-128 0,-2 1 128 15,3 0-128-15,-1 0 128 0,2 1-160 0,3 2 160 0,-2-2-160 16,1 0 160-16,1-3-128 0,-1 1 128 0,-1 3-128 16,-1 2 128-16,0 0-160 0,1 1 160 0,3 1-160 15,4 0 160-15,1 1-128 0,-7 3 128 0,3-1-128 16,3-2 128-16,-1 0-160 0,0 1 160 0,2 0-160 15,0 2 160-15,3-2 0 0,-3-1-144 0,3 0 144 16,1 2 0-16,1 0 0 0,4-1-144 0,0 1 144 16,4 1 0-16,1-1 0 0,0 1-128 0,5-1 128 15,2 1 0-15,2-2-128 0,1 1 128 0,0 1 0 16,-2-1 0-16,3-1 0 0,3-2 0 0,4 2 0 16,3 3-128-16,4-2 128 0,4 0 0 0,-5 0 0 15,-1-2 0-15,3 3-128 0,2-1 128 0,1-1 0 16,1-2 0-16,2 1 0 0,1 2 0 0,0-1 0 0,-2-1 0 15,1-2-128-15,-1 0 128 0,2 2 0 0,2 0 0 0,-3 0 0 16,-4-1 0-16,2-1 0 0,3 1 0 0,3-1 0 16,1 0 0-16,1 0 0 0,-2-2 0 0,1 2 0 15,-3 0 0-15,4-1 0 0,0-2 0 0,0 1 0 16,0-4 0-16,-3 3 0 0,-2 1 0 0,1 1 0 16,2-1 0-16,6-1 0 0,2 0 0 0,-4 0 0 15,-5 0 0-15,3 1 0 0,3-2-144 0,1 3 144 16,-2-1 0-16,-1 1-144 0,-5 0 144 0,0-3 0 15,0 1-144-15,-1-2 144 0,0 3-160 0,-3-1 160 16,-3-1-208-16,-1 1 80 0,-9 2 128 0,2 0-160 16,1-2 160-16,0 0-160 0,-5-2 160 0,2 2 0 15,0 0 0-15,-4 0 0 0,-2-1 0 0,-3-1 0 0,0 1 0 0,-3 1-128 16,-1-1 128-16,0 1 0 0,3-1 0 0,-5 2 0 16,-3 2 0-16,0-1 0 0,1 1 0 0,-4-1 0 15,-1 1 0-15,-4 1 0 0,-3 0 0 0,-1-1 0 16,-3-1 0-16,0 1 0 0,-2 1 0 0,-1-1 0 15,0 2 0-15,-2 2 0 0,0-4 0 0,-1 2 0 16,0 2 0-16,1 0 0 0,1-1 0 0,-3 1 0 16,2-1 0-16,0 2 0 0,3-1 0 0,-1 0 0 15,-3 1 0-15,0 1 0 0,-1 0 0 0,0 3 0 16,-2-3 0-16,2 3 0 0,-3 0 0 0,3 3 0 16,-2 1 0-16,-1 2 0 0,-1 3 0 0,0 0 0 15,4 2 0-15,-2 2-160 0,-5 4 160 0,4 1-160 16,1 3 160-16,-2 5 0 0,1 1 0 0,-3 4 0 15,2 4 0-15,1 3 0 0,0 4 0 0,1-1-128 16,-3-1 128-16,4 3 0 0,-4-1 0 0,5 6 0 0,-1 6 0 0,1-1 0 16,0 0 0-16,-1-2 0 0,1-1 0 0,-4-1 0 15,3-1 0-15,-2 6 0 0,-1 4 0 0,2 0 0 16,2-2 0-16,-5 1 0 0,0 0 0 0,-3 2 0 16,-1 6 0-16,2-1 0 0,-2-2 0 0,2 2 0 15,-6-2 0-15,3 3 0 0,3 2 0 0,0-2 0 16,-1-3 0-16,0-1 0 0,2-3 0 0,-2 2 0 15,1 2 0-15,0-1 0 0,1 2 0 0,-1 1 0 16,-1-4 0-16,-1 1 0 0,2 1 0 0,-1 3 0 16,1 0 0-16,-2 0 128 0,-1-3-128 0,1-1 0 15,4 0 0-15,-4 1 0 0,-1-1 0 0,1-2 0 16,1-2 0-16,2-1 0 0,1-2 0 0,-3 1 0 0,0 1 0 16,0-1 0-16,1-5 0 0,-2 0 128 0,-1-2-128 0,2-2 0 15,2-3 0-15,-1 1 0 0,-2-1 0 0,1 2 0 16,0-4 0-16,0-1 0 0,-1-3 0 0,3-1 0 15,-2-2 0-15,0-3 0 0,0-1 0 0,2-3 128 16,-2 0-128-16,-1 1 0 0,-2-1 0 0,0-2 0 16,0-2 0-16,1 1 0 0,1-1 0 0,0-1 0 15,-1-3 0-15,1-3 0 0,1-1 0 0,0-1 128 16,-1-1-128-16,0-2 0 0,1-1 0 0,0-1 0 16,0-1 0-16,0-1 128 0,-2 1-128 0,0-3 0 15,3-2 0-15,0-1 0 0,-3-1 0 0,1 1 128 16,-1-9-128-16,0 10 0 0,1-1 0 0,-1-9 0 0,0 8 0 15,0-8 144-15,0 7-144 0,1 2 0 0,-1-9 176 0,2 7-176 16,-2-7 160-16,0 0-160 0,1 8 128 0,-1-8-128 16,0 0 0-16,1 7 0 0,-3 1 128 0,2-8-128 15,0 0 0-15,-3 6 144 0,1 0-144 0,2-6 0 16,-9 6 0-16,2-1 128 0,7-5-128 0,-10 3 128 16,-1 0-128-16,1 2 128 0,2-1-128 0,-3 0 160 15,-3-2-160-15,-3 1 160 0,0 3-160 0,-2-1 0 16,-3-1 0-16,-6 1 0 0,-2-1 0 0,-5 1 0 15,-9-1 0-15,-2-1 0 0,-4 1 0 0,0 0 0 16,-3-1 0-16,-5 1 128 0,-6 0-128 0,-6-1 0 16,-7 4 0-16,-7 0 128 0,-5-1 0 0,-7 2-128 15,-6 0 192-15,-5 1-64 0,2 2 0 0,-7-1 0 16,-4-1 0-16,0 1 0 0,-1 0-128 0,-5-1 0 0,-7-3 0 0,3 2 128 16,5 0-128-16,-4-2 0 0,-7 0 0 0,7-1 0 15,8 0-320-15,-5-1 48 0,-5-1 16 0,4-1 0 31,4 0-1328-31,5-2-256 0,-1-2-48 0,7-3-15008 0</inkml:trace>
  <inkml:trace contextRef="#ctx0" brushRef="#br3" timeOffset="209963.34">19775 12963 15663 0,'0'0'1392'16,"-3"-9"-1120"-16,-5-6-272 0,4 3 0 0,1 6 832 0,3 6 96 16,-9-6 32-16,2 1 0 0,-2-5 288 0,2 3 64 15,-5 4 16-15,1 1 0 0,-2-3-448 0,0 1-96 16,-1 1-16-16,-4 3 0 0,0 3-336 0,-2 1-80 15,0 1-16-15,-1 1 0 0,0 3-144 0,3 3-48 16,-3 1 0-16,4 0 0 0,1-1-144 0,1 1 0 16,1 2 144-16,4-2-144 0,5-3 0 0,0-2 0 15,5-8 0-15,1 12 0 0,3 1 0 0,2 1 0 16,4-6 0-16,6 2 0 0,2 0 128 0,3 0-128 16,0 2 128-16,3-2-128 0,4 2 0 0,-2 1 144 0,-2 5-144 15,-2-4 0-15,-2-2 0 0,-3 0 0 0,-3-2 0 0,-4 1 0 16,0 0 0-16,-4 1 0 0,-6-12 0 0,5 10 0 15,-4 4 128-15,-2-3-128 0,0-2 0 0,-6 0 0 16,-1-2 384-16,-3 1-16 0,-1 1-16 0,-5-1 0 16,-4-1-32-16,-3-2 0 0,-1 1 0 0,0-3 0 15,2-3-112-15,-1 1-16 0,-2-1-16 0,3 0 0 16,2 0-176-16,3-1 192 0,0-3-192 0,8-1 192 16,3 2-416-16,-1-1-80 0,1 0-16 15,2-5 0-15,0 0-2192 0,5-1-448 16,6-5-96-16,2 3-16 0</inkml:trace>
  <inkml:trace contextRef="#ctx0" brushRef="#br3" timeOffset="210332.96">19863 13121 20271 0,'0'0'448'0,"0"0"80"0,0 0 32 0,0 0 16 0,0 0-576 0,0 0 0 16,7 2 0-16,2-1 0 0,-2-2 928 0,5-1 80 16,2-1 16-16,4-4 0 0,-1 3-832 0,0-3-192 15,3-1 0-15,1 2 0 0,-3-1 864 0,1 1 128 16,-2-1 32-16,-2-1 0 0,-1 3-832 0,-4 3-192 16,-4-3 0-16,2 0 0 0,-4-1 0 0,0-3 0 15,-3 3 0-15,-2 0 0 0,-3 0 0 0,-1 0 0 0,-4 1 0 0,-1-1 0 16,-1 1 864-16,-3 1 128 0,-2 3 32 0,1 2 0 15,-1 3-832-15,-9 3-192 0,3 4 0 0,7-3 0 16,-4 0 0-16,2 2 0 0,-2 1 0 0,2 2 0 16,3 1 0-16,2 0 0 0,2 2 0 0,0-1 0 15,5 1 0-15,0-3 0 0,4 1 0 0,2-2 0 16,3-1 0-16,0-2 0 0,6 2 0 0,1-1 0 16,4-2 0-16,8-1 0 0,-1-3 0 0,5-2-9232 15,3-2-1904-15</inkml:trace>
  <inkml:trace contextRef="#ctx0" brushRef="#br3" timeOffset="210864.97">20332 13043 20271 0,'0'0'448'0,"-8"1"80"0,1 1 32 0,7-2 16 0,-9 8-576 0,1 2 0 16,-1-1 0-16,2 2 0 0,-1 1 928 0,0 2 80 15,0-1 16-15,1 0 0 0,0 1 0 0,2-1 0 16,0 0 0-16,-1-1 0 0,1 1-832 0,2-3-192 16,2-2 0-16,1-8 0 0,-3 10 0 0,3-10 0 15,0 0 0-15,0 0 0 0,0 0 864 0,0 0 128 16,0 0 32-16,9 2 0 0,1-4-832 0,-2-4-192 16,1-3 0-16,1-2 0 0,0-1 0 0,0-2 0 15,-5-2 0-15,4-1 0 0,0-1 0 0,1 2 0 16,1-2 0-16,-2 3 0 0,2 1 0 0,-1 5 0 15,-1 0 0-15,1 1 0 0,-1 2 0 0,-1 1 0 0,-2 2 0 0,1 2 0 16,0 2 0-16,-7-1 0 0,8 7 0 0,-3 1 0 16,-2 2 0-16,0 4 0 0,2 0 0 0,-3 1 0 15,-4 2 0-15,2 0 0 0,-2 0 0 0,0 2 0 16,-1-4 0-16,0-3 0 0,-2-1 0 0,3-1 0 16,-2 0 0-16,3-1 0 0,1-9 0 0,0 0 0 15,0 0 0-15,0 0 0 0,8-3 0 0,-1 0 0 16,-7 3 864-16,7-10 128 0,-3-4 32 0,4 0 0 15,2-2-832-15,-1 2-192 0,2 0 0 0,2-1 0 16,-1 1 0-16,1 1 0 0,2 2 0 0,0 1 0 16,-1 1 0-16,0 0 0 0,-3 1 0 0,0 3 0 0,0 7 0 15,-1 2 0-15,-1-2 0 0,1 2 0 0,-5 4 0 16,1 2 0-16,-1 6 0 0,0 1 0 0,-2-2 0 0,-1 2 0 16,0-1 0-16,1 5 0 0,-3-2 0 0,0-2 0 15,0-1 0-15,0-1 0 0,1 0 0 0,-1-3 0 16,0-1 0-16,2-3 0 15,0 2-768-15,0 0-208 0,2 0-48 0,-4-10-13504 16</inkml:trace>
  <inkml:trace contextRef="#ctx0" brushRef="#br3" timeOffset="211120.66">20995 13058 23951 0,'-5'-7'512'0,"5"7"128"0,-6-6 0 0,6 6 64 0,0 0-576 0,0 0-128 0,-9-5 0 0,2 5 0 15,2 5 848-15,-1 2 144 0,1 0 32 0,2 3 0 16,-1 2 0-16,-1-1 0 0,1 6 0 0,1-1 0 16,-1 1-832-16,1 0-192 0,-4 0 0 0,5-2 0 15,2 4 864-15,-1-4 128 0,-2 0 32 0,1-2 0 16,0 1-832-16,2-2-192 0,2-1 0 0,-1-2 0 15,-1-9-1600-15,0 0-352 16,2 11-80-16,-2-11-16 0</inkml:trace>
  <inkml:trace contextRef="#ctx0" brushRef="#br3" timeOffset="211348.06">20909 12788 35007 0,'0'0'768'0,"0"0"176"0,0 0 16 0,0 0 16 0,-2-4-784 0,0 0-192 16,2 4 0-16,0 0 0 0,2-6 864 0,-2 6 128 16,0 0 32-16,0 0 0 0,9-1-832 0,-2 0-192 15,1-2 0-15,3 4 0 16,0 3-1600-16,2 2-352 0,5 2-80 0,-2-3-13120 0</inkml:trace>
  <inkml:trace contextRef="#ctx0" brushRef="#br3" timeOffset="211784.41">21403 13159 23951 0,'0'0'512'0,"0"0"128"0,-6-6 0 0,2 0 64 0,4 6-576 0,0 0-128 15,4-7 0-15,1 0 0 0,5 0 848 0,-1 3 144 16,2 2 32-16,3 0 0 0,4-2 0 0,1-1 0 15,-1-3 0-15,2 3 0 0,0 4-832 0,0-2-192 0,1 1 0 0,-4 0 0 16,1 1 0-16,-1 0 0 0,2 0 0 0,0 0 0 31,-2 1-2416-31,0-2-528 0,2 1-96 0,-3-1-32 0</inkml:trace>
  <inkml:trace contextRef="#ctx0" brushRef="#br3" timeOffset="212127.94">22080 12985 23951 0,'-11'-3'1056'0,"6"1"224"16,1-2-1024-16,-4-1-256 0,2 1 0 0,-4 2 0 0,0 1 880 0,0-2 112 16,-1 0 32-16,-1 1 0 0,0 5 0 0,1 2 0 15,0-1 0-15,2-1 0 0,0 0-832 0,3 1-192 16,1 3 0-16,4-1 0 0,1-6 0 0,2 8 0 15,2 0 0-15,3 7 0 0,4 3 0 0,-2-3 0 16,1-4 0-16,2 2 0 0,-2 3 0 0,1-1 0 16,-1 0 0-16,-2 2 0 0,0-2 0 0,-1 1 0 15,-3 1 0-15,1 0 0 0,-4-3 0 0,0 1 0 16,-2-2 0-16,0-2 0 0,-4 0 0 0,0-3 0 16,-2-1 0-16,-4 0 0 0,-1-1 640 0,-1 1 96 15,-1-2 16-15,-3-1 0 0,-3-2-304 0,3 0-64 16,0 1-16-16,2-4 0 0,2-3-368 0,3 0 0 15,0-2-160-15,3 0 160 16,3 1-1744-16,4-5-240 0,4-4-64 0,5-3 0 0</inkml:trace>
  <inkml:trace contextRef="#ctx0" brushRef="#br3" timeOffset="212352.44">22536 12606 23951 0,'0'0'1056'16,"0"0"224"-16,-5-1-1024 0,0 2-256 0,-1 2 0 0,-1 4 0 15,0 1 880-15,-2 2 112 0,0 2 32 0,1 3 0 16,-1 4-832-16,3 0-192 0,-3 1 0 0,2 2 0 16,-1 2 864-16,1 1 128 0,0 1 32 0,-1 11 0 0,-2-3-1024 15,3-1-368-15,-1 0 16 0,3 0 0 16,-1 1-256-16,2 0-48 0,0-1-16 0,0-2 0 0</inkml:trace>
  <inkml:trace contextRef="#ctx0" brushRef="#br3" timeOffset="213613.28">22356 13010 23951 0,'8'-8'1056'0,"-2"5"224"0,1 0-1024 0,3-1-256 15,0-5 0-15,2 3 0 0,2 0 880 0,1 1 112 16,2-2 32-16,2 1 0 0,0 0-832 0,-1 2-192 0,0 0 0 0,-2 2 0 16,1-4 0-16,-2 0 0 0,-2 4 0 0,0 0 0 15,-4 0 0-15,-1 0 0 0,-1 1 0 0,-7 1 0 16,0 0 0-16,1 8 0 0,-2 0 0 0,-3 1 0 16,-1 0 864-16,-5 4 128 0,0 0 32 0,-5 7 0 15,-1-4-832-15,2-1-192 0,3 0 0 0,-1 0 0 16,2 1 304-16,2-4 16 0,2-4 0 0,1 1 0 15,3 0-192-15,2 2-128 0,1-4 192 0,-1-7-192 16,0 0 272-16,11 0-48 0,-3 1-16 0,2-5 0 16,3-1 16-16,-2-3 0 0,1-2 0 0,0 2 0 15,0 0-32-15,1-3-16 0,-2-5 0 0,-2 8 0 16,-1 0-176-16,0 0 0 0,-2-1 0 0,1 2 0 16,-3-2 0-16,2 2 0 0,-1 1 0 0,-5 6 0 15,2-5 0-15,-2 5 0 0,4-6 0 0,-4 6 0 0,0 0 0 0,0 0 0 16,0 0 0-16,0 0 0 0,0 0 0 0,2 6 0 15,0 1 0-15,2 0 0 0,-4-7 0 0,5 6 0 16,1 2 0-16,3 1 0 0,1-3 0 0,-1-2 0 16,2-6 0-16,2 2-176 0,1 4 176 0,2-2 0 15,-1-5 0-15,-4 2 0 0,2-2 0 0,2 2 0 16,-1-3 128-16,1-1-128 0,1 0 0 0,-1-1 0 16,1 2 0-16,0-4 0 0,-2-2 0 0,2-1 0 15,0-1 0-15,0-1 0 0,-2-1 0 0,1-5 0 16,2 0 0-16,7-9 0 0,-6 1 320 0,-1-1 0 15,1-4 0-15,-6 7 0 0,0-5-512 0,-4 0-96 16,1-1-32-16,-2-3 0 0,4-4 320 0,0 2 0 16,-5 1 0-16,0 5 0 0,1 2 0 0,-1 4 0 0,-2 3 0 0,-1 5 0 15,-3 2 0-15,-3 8 0 0,0 0 0 0,-3 3 0 16,-2 2 0-16,0 6 0 0,-2 5 0 0,-1 2 0 16,-1 0 0-16,-3 4 0 0,2 1 0 0,-7 16 0 15,-4 4-160-15,5-2 32 0,5-2 0 0,0 4 0 16,1 8 128-16,2 3 0 0,2-3 0 0,4-3 0 15,0-5 0-15,3 0 0 0,1 2 0 0,2-3 0 16,2-6 0-16,3-4 0 0,-2 0 0 0,4-1 0 16,2 0 0-16,1-3 0 0,2-5 0 0,0-3 128 15,5-2 16-15,-2-2 16 0,3-7 0 0,-3-3 0 16,-1-3-32-16,0-2 0 0,3-3 0 0,0-3 0 16,-1-1 16-16,-1-5 0 0,1-1 0 0,-3 2 0 15,-1 4-144-15,-2-4 128 0,-2-8-128 0,0 2 128 0,0 3-128 16,-3-1 128-16,3-2-128 0,-3 1 128 15,-1 1-128-15,1 3 0 0,-2-1 0 0,0 3 0 0,0-2 0 0,-1 3 0 16,-2 4 0-16,-1 1 0 0,0 9 0 0,0-9 0 16,0 0 0-16,0 9 0 0,0 0 0 0,0 0 0 15,0 0 0-15,0 0 0 0,0 0-160 0,0 0 160 16,-5 6 0-16,5-6-144 0,0 0 144 0,0 9 0 16,3 0-144-16,-1 0 144 0,1 0 0 0,3-1 0 15,-6-8 0-15,9 8 0 0,2 0 0 0,-3 0 0 16,2-1 0-16,4-3 0 0,0-1 0 0,-1 1 0 15,1-2 0-15,5-3 0 0,1-2 0 0,3-1 0 16,0 2 0-16,1-1 0 0,2-5 0 0,0-2 0 0,-1-1 0 16,3 0 0-16,1 1 0 0,2-1 0 0,-3-1 0 15,0-1 128-15,-2-4-128 0,-1 1 0 0,-3-1 0 16,-1-2 128-16,-1-6-128 0,-1 1 0 0,1 3 144 16,-3-1-144-16,-2 0 0 0,-1 0 0 0,-3-1 0 0,-1 2 128 15,-3 6-128-15,-2 1 0 0,0 2 0 0,-3 1 0 16,-3 1 0-16,1 10 0 0,0 0-144 0,-7-8 144 15,-3 0-128-15,2 4 128 0,-3 1-160 0,-1 6 160 16,-1-1-160-16,0 1 160 0,-1 0-160 0,0 1 160 16,-2 4-144-16,1 2 144 0,-2 1-128 0,1 3 128 15,0 2 0-15,2 4 0 0,0 1 0 0,2-1 0 16,0-4 0-16,2 5 0 0,1 6 0 0,1 1 0 16,3 2 0-16,3-1 0 0,2-3 0 0,2 1-128 15,1 1 128-15,1-2 0 0,3-1 0 0,3-3 0 16,2-2 0-16,1 1 0 0,0-1 0 0,3-2 128 0,0-6-128 0,2-2 0 15,1 2 128-15,3-3-128 0,2-3 192 0,0-2-48 16,0-2 0-16,2-4 0 0,0-1-16 0,-2 1 0 16,-2-2 0-16,-2-1 0 0,1 0-128 0,0 3 160 15,-3 1-160-15,-1-3 160 0,-4-1-32 0,0 3-128 16,-4 3 192-16,0 2-64 0,-9-3 64 0,0 0 16 16,5 9 0-16,-1 1 0 0,-2 2-208 0,-1-2 176 15,-1-10-176-15,-1 15 160 0,-2 3-160 0,0 0 0 16,1 2 0-16,-1 0 0 15,0 1-1664-15,-4 0-432 0,-1 10-80 0,3-7 0 0</inkml:trace>
  <inkml:trace contextRef="#ctx0" brushRef="#br3" timeOffset="-212406.01">19468 14869 7359 0,'0'0'656'0,"0"0"-528"0,0 0-128 0,0 0 0 16,0 0 1280-16,0 0 208 0,-5 8 48 0,5-8 16 15,-8 2-320-15,8-2-64 0,-8 0-16 0,8 0 0 16,-8 4-96-16,8-4-32 0,-7 1 0 0,7-1 0 15,0 0-16-15,0 0-16 0,0 0 0 0,0 0 0 16,0 0-256-16,0 0-48 0,0 0-16 0,9 0 0 16,3-2-128-16,2-1-32 0,2-2 0 0,1 1 0 0,1 3-96 0,4-2-32 15,1-4 0-15,4 6 0 0,2 1-144 16,1-1-48-16,1-1 0 0,-1-2 0 0,1-1 0 0,3-1-16 16,4 1 0-16,-1-2 0 0,2 5 112 0,2-1 32 15,5 0 0-15,-1 1 0 0,1 1-64 0,-4 0-16 16,-1 0 0-16,0 1 0 0,-2 2-80 0,-1 0-16 15,-2-2 0-15,3 3 0 0,-3-1-144 0,1-1 0 16,-3-2 144-16,-1 3-144 0,-3 3 0 0,-2 0 0 16,-2-2 0-16,0 2 128 0,-7 0-128 0,0-1 128 15,-1-4-128-15,-3 0 128 0,-3-1-128 0,-1 2 128 16,-1 3-128-16,-1-4 128 0,1-4-128 0,-10 4 192 16,0 0-64-16,8-1 0 0,-8 1-128 0,0 0 176 0,0 0-176 15,0 0 192-15,0 0-16 0,0 0 0 0,7-3 0 0,-7 3 0 16,0 0 80-16,0 0 32 0,0 0 0 0,0 0 0 15,0 0-96-15,-12 1-32 0,0 1 0 0,0-1 0 16,1-1-160-16,-4 0 192 0,-4 0-192 0,-1 0 192 16,-1 0-192-16,-3 2 160 0,-4-1-160 0,0 0 160 15,-5-5-160-15,0 3 128 0,-3 0-128 0,-3 3 128 16,-2 2-128-16,0-2 0 0,-2-2 0 0,-2 0 128 16,-4 0-128-16,0-1 0 0,-4-2 144 0,4-1-144 15,1 2 0-15,5 1 128 0,0 1-128 0,7 0 0 16,2-2 128-16,6 0-128 0,1 2 128 0,4 0-128 15,0-4 128-15,1 0-128 0,1-4 160 0,1 6-160 16,3 3 0-16,2 0 128 0,0-1-128 0,4 0 0 16,1-1 0-16,2 2 0 0,8-1 0 0,0 0 0 15,-9-3 0-15,9 3 0 0,0 0 0 0,-8-2 0 0,8 2 128 16,0 0-128-16,0 0 0 0,0 0 144 0,-7 1-144 0,-1 0 0 16,8-1 0-16,0 0 0 0,0 0 0 0,0 0 0 15,0 0 0-15,0 0 0 0,0 0 0 0,0 0 0 16,0 0 0-16,9 1 0 0,3 0 0 0,3-1 0 15,2-3 0-15,6 2 0 0,1 1 0 0,3 0 0 16,0 0 0-16,3 1 0 0,1 0 0 0,3 1 0 16,5 1 0-16,6-2 0 0,4-4 0 0,3 3 0 15,2-1 128-15,2 0-128 0,-4 1 0 0,1-3 0 16,0-3 0-16,0 2 0 0,-5 4 192 0,4-1-64 16,4-3 0-16,-3 2 0 0,-3 1-128 0,-2 2 128 15,-5 1-128-15,-2-2 128 0,-3-1-128 0,-2 1 0 0,-3 2 144 16,-3 1-144-16,-5-2 0 0,-3-1 0 0,-2-2 0 0,-3 2 128 15,-1 2-128-15,-2 1 0 0,-2-4 0 0,-1 1 0 16,-4 0 144-16,-7 0-144 0,0 0 192 0,0 0-192 16,0 0 272-16,0 0-48 0,0 0-16 0,0 0 0 15,-11-2-208-15,2 1 144 0,-2 0-144 0,-1 3 128 16,-5 1 32-16,0-1 0 0,-3-3 0 0,-5 0 0 16,-5 1-160-16,-2 2 0 0,-1 3 0 0,-2-2 0 15,-2-3 0-15,-5 1 128 0,-10 0-128 0,-1-1 0 16,0 0 0-16,0 0 128 0,-5-2-128 0,1 2 0 15,-2 2 0-15,-4-2 128 0,0 0-128 0,2 0 0 16,0 0 0-16,4 0 128 0,5 0-128 0,5-1 0 16,3-1 0-16,5 1 0 0,3 2 128 0,1-1-128 15,0-1 0-15,4 0 0 0,6 0 0 0,3 2 0 16,3 2 0-16,4-2 0 0,2-4 0 0,13 3 0 0,0 0 0 0,0 0 0 16,-6 4 0-16,6-4 0 0,0 0 0 0,0 0 0 15,0 0-128-15,12 2 128 0,1-2 0 0,0-3 0 16,2-5 0-16,1 2 0 0,4 6 0 0,1-1 0 15,3-5 0-15,-2 3-176 0,2 5 176 0,-1 0 0 16,4-3 0-16,2 0 0 0,6-1 0 0,3 0 0 16,4 2 0-16,4-1-128 0,3-2 128 0,2 2 0 15,-1 0 0-15,0 0 0 0,0 4 0 0,4-3 0 16,0-2 0-16,1 0 0 0,-1 5 0 0,-1-2 0 16,1 3 0-16,-2-2 0 0,-6-1 0 0,-3 2 0 15,-1 2 0-15,0-1 0 0,-5-2 0 0,-4 0 0 16,-4-2 0-16,-3 2 0 0,-2-1 0 0,-3-1 0 0,-3 0 0 0,-4 2 0 15,-2 0 0-15,-4 1 0 0,-8-3 0 0,0 0 128 16,0 0-128-16,0 0 128 0,0 0-128 0,0 0 128 16,-7-2-128-16,-4 2 144 0,-2-1-144 0,-1 0 160 15,-2 1-160-15,-1 0 128 0,-4 0-128 0,-7 1 128 16,-2 0-128-16,-2-1 0 0,-1 2 0 0,-4-1 128 16,-1-1-128-16,-6 0 0 0,-6-1 0 0,-2 2 0 15,-4 3 0-15,-2-2 128 0,-1-1-128 0,0 0 0 16,-1 1 0-16,-5-1 0 0,-3-2 128 0,2 2-128 15,3 4 0-15,4 1 0 0,8 2 0 0,5-3 0 16,3-3 0-16,6 0 0 0,0 1 0 0,4-2 0 16,2 3 0-16,4-3 0 0,6 0 0 0,6 1 0 15,4 2 0-15,4-1 0 0,7-3 0 0,0 0 0 16,0 0 0-16,0 0 0 0,0 0 0 0,11-3-176 0,5 1 176 16,2-1-128-16,0-1 128 0,4-1-128 0,2 2 128 0,-1 0 0 15,1-2 0-15,3 1 0 0,1-2 0 0,8 1-128 16,1 0 128-16,8 2 0 0,5 1 0 0,5 0 0 15,2 1 0-15,1-1-128 0,1-1 128 0,1 3 0 16,1 0 0-16,-2-2 0 0,-5-2 0 0,3 0 0 16,2 2 0-16,-5-1 0 0,-4 1 0 0,-5-1 0 15,-4 1 0-15,-4 1 0 0,-5 4 0 0,-3-2 0 16,-5-2 128-16,-6 1-128 0,-4 0 0 0,-3 1 0 16,-3 3 0-16,-8-4 128 0,0 0-128 0,0 0-240 15,0 0 64-15,-8 5 16 16,-2 0-2144-16,-3 0-448 0,-4 1-64 0</inkml:trace>
  <inkml:trace contextRef="#ctx0" brushRef="#br3" timeOffset="-211011.91">19618 14592 10127 0,'0'0'896'0,"0"0"-704"0,0 0-192 0,0 0 0 16,0 0 544-16,0 0 80 0,0 0 16 0,0 0 0 15,0 0 320-15,0 0 64 0,0 0 0 0,0 0 16 16,0 0-144-16,0 0-16 0,0 0-16 0,0 0 0 0,0 0-320 16,0 0-64-16,0 0-16 0,0 0 0 15,7 4 176-15,1-1 48 0,0 0 0 0,1 0 0 0,-9-3-224 0,12 2-32 16,-2 0-16-16,0-2 0 0,-1-1 96 0,0 0 32 15,1-1 0-15,0-1 0 0,-1-1-16 0,2 1 0 16,-1 1 0-16,1 0 0 0,1-1 0 0,1 0 0 16,-1-1 0-16,2 0 0 0,-1-1-64 0,2-2-16 15,2 3 0-15,1-3 0 0,3 1-96 0,-1-2-32 16,-3-1 0-16,1 1 0 0,3 1-16 0,0-2-16 16,1-1 0-16,1 0 0 0,0 1-64 0,0 1-16 15,1-1 0-15,-2 0 0 0,-2 0-32 0,1 0-16 16,-2 3 0-16,0-5 0 0,-2-1-32 0,1 2 0 15,-2 2 0-15,1-1 0 0,-1-3 0 0,1 1 0 0,1 0 0 16,-2 0 0-16,1 2 16 0,-2-1 0 0,3 1 0 0,-4 0 0 16,-3 1 16-16,2-1 0 0,4 0 0 0,1 1 0 15,-1-1 0-15,-2 0 0 0,1 0 0 0,-1 0 0 16,1 2-160-16,0-1 128 0,-5-1-128 0,1 3 128 16,0-3-128-16,0 2 0 0,0 0 144 0,-1 0-144 15,-2-1 128-15,0 2-128 0,-1 0 128 0,-1-2-128 16,1 0 128-16,0 0-128 0,-2 1 128 0,1 0-128 15,1-2 144-15,-1-1-144 0,1 0 192 0,-4 1-192 16,2 2 128-16,-1-1-128 0,0 1 0 0,-1 1 0 16,-2-1 144-16,-2 7-144 0,0 0 0 0,5-8 144 15,-3 3-144-15,-2 5 0 0,3-8 0 0,-3 8 0 16,0 0 0-16,0 0 0 0,2-4 128 0,-2 4-128 16,0 0 0-16,0 0 0 0,0 0 0 0,0 0 0 0,0 0-224 15,0 0-32-15,-5 6 0 0,1 1 0 16,4-7-560-16,-9 10-112 0,2-1-32 0,-2-1 0 15,3 0-2192-15,-5-1-448 0</inkml:trace>
  <inkml:trace contextRef="#ctx0" brushRef="#br3" timeOffset="-210313.11">20290 14129 8287 0,'0'0'736'0,"0"0"-592"0,-3-6-144 0,3 6 0 16,0 0 1376-16,0 0 240 0,0 0 48 0,0 0 16 16,0 0-608-16,0 0-128 0,0 0-32 0,0 0 0 15,4-8-144-15,3 3-48 0,-7 5 0 0,8-7 0 16,1 0-48-16,4-1-16 0,-1 1 0 0,0 2 0 15,0-1 16-15,2 0 0 0,3-3 0 0,-1 0 0 16,-2 4-32-16,2-2-16 0,-1 1 0 0,3 0 0 16,3-2-48-16,0 0-16 0,0 1 0 0,-2-1 0 15,2 0 0-15,-3 1 0 0,1-2 0 0,-2 1 0 16,1 2-176-16,-2-2-48 0,1-2 0 0,-2 2 0 16,1 2 48-16,-1 0 0 0,0 1 0 0,-1-2 0 0,-1 0-128 15,0 2 0-15,-1 1-16 0,0-2 0 0,-4-1-64 16,2 2-16-16,-1-1 0 0,-3 3 0 0,-6 3-32 0,9-3 0 15,1 0 0-15,-10 3 0 0,0 0-128 0,0 0 0 16,9 0 144-16,-9 0-144 0,0 0 0 0,0 0 0 16,0 0 0-16,7 4 128 0,3-3-128 0,-10-1 0 15,0 0 0-15,8 6 0 0,2-2 0 0,-4 0 0 16,-6-4 0-16,0 0 0 0,8 11 0 0,-5 0 0 16,1-4 0-16,-4-7 0 0,0 0 0 0,2 10 0 15,1 1 0-15,-3-3 0 0,0-8 160 0,0 0-32 16,0 0-128-16,-1 9 192 0,-1 1-64 0,1-1-128 15,1-9 176-15,0 0-176 0,-3 14 208 0,0 0-64 16,1-2-16-16,1-1 0 0,-3-2 48 0,-1-1 0 16,2 2 0-16,1 0 0 0,3 1 0 0,-2-2 0 15,-4 0 0-15,4 0 0 0,6-1-32 0,-4 0 0 0,-7 2 0 0,2-1 0 16,-1 0-144-16,3-1 160 0,-3 2-160 0,0-1 160 16,1 0-160-16,-3 0 160 0,2-2-160 0,2 2 160 15,3-9-160-15,-6 9 0 0,6-9 0 0,-5 10 128 16,0-1-128-16,5-9 0 0,0 0 144 0,-5 6-144 15,-1 1 128-15,6-7-128 0,0 0 128 0,-4 5-128 16,4-5 128-16,0 0-128 0,-5 7 160 0,5-7-160 16,0 0 176-16,0 0-176 0,0 0 192 0,0 0-192 15,0 0 144-15,0 0-144 0,4-8 0 0,-2 2 144 16,-2 6-304-16,4-7-64 0,-4 7-16 0,2-8-11744 16,-2 0-2352-16</inkml:trace>
  <inkml:trace contextRef="#ctx0" brushRef="#br3" timeOffset="-208521.3">19705 15871 7359 0,'0'0'656'0,"0"0"-528"16,0 0-128-16,0 0 0 0,0 0 1328 0,0 0 224 15,0 0 48-15,-5 9 16 0,1-2-624 0,4-7-128 16,-5 6-32-16,5-6 0 0,0 0 64 0,-6 7 0 0,1-2 0 0,5-5 0 16,0 0 0-16,0 0 16 0,0 0 0 0,0 0 0 15,0 0 144-15,0 0 32 0,0 0 0 0,0 0 0 16,0 0-96-16,0 0-16 0,-2-8 0 0,2-2 0 15,2 1-256-15,-1-1-48 0,2 0-16 0,1-2 0 16,2-4-80-16,-3 1-32 0,2-1 0 0,0 1 0 16,2-1-144-16,0-2-16 0,1 0-16 0,0 1 0 15,-1-1-80-15,2 2-16 0,1 0 0 0,0-2 0 16,0 0-48-16,1 1-16 0,2 1 0 0,3-1 0 16,-1 1-80-16,0-1-128 0,1 2 176 0,0-3-176 15,2 1 144-15,2 0-144 0,1-2 0 0,-1 1 144 16,4 1-144-16,-5 2 0 0,3 1 0 0,1-1 0 15,1 0 0-15,-1 1 0 0,-2 1 128 0,1 0-128 16,-4 1 0-16,1 1 0 0,-1 0 144 0,-2 1-144 0,1 2 0 16,-1-2 128-16,0-3-128 0,-1 3 0 0,0 1 128 0,1 1-128 15,-1 0 128-15,2 0-128 0,-2 2 0 0,0 2 144 16,1 0-144-16,-2 0 0 0,-1 0 160 0,1-2-160 16,1 4 128-16,-1-1-128 0,1-1 128 0,0 1-128 15,0 0 128-15,0 1-128 0,-7 2 128 0,3 0-128 16,0 0 0-16,-1-2 128 0,-2 2-128 0,0 2 128 15,-1 0-128-15,-7-2 128 0,8 3-128 0,-8-3 0 16,0 0 0-16,9 4 0 0,-9-4 128 0,0 0-128 16,0 0 0-16,0 0 128 0,10 3-128 0,-10-3 0 15,0 0 0-15,0 0 128 0,0 0-128 0,0 0 0 16,0 0 144-16,0 0-144 0,0 0 0 0,0 0 128 16,0 0-128-16,0 0 0 0,0 0-144 0,0 0-112 0,0 0 0 0,0 0-16 31,0 0-624-31,0 0-128 0,-5-5-32 0,5 5 0 15,-8 0-1904-15,-1 0-384 0,-2 0-80 0</inkml:trace>
  <inkml:trace contextRef="#ctx0" brushRef="#br3" timeOffset="-208048.28">20199 15099 17391 0,'0'0'768'0,"0"0"160"16,0 0-736-16,0 0-192 0,0 0 0 0,0 0 0 0,0 0 864 0,8-5 144 15,-8 5 16-15,11-4 16 0,2 0-272 0,0-1-64 16,-1 0-16-16,3 2 0 0,2 0-16 0,3-1 0 16,2-2 0-16,0 2 0 0,2-1 32 0,-2 1 16 15,2-3 0-15,0 3 0 0,5 1 0 0,0-1 0 16,-2 1 0-16,2 0 0 0,-5 1-160 0,0 1-48 15,-3-1 0-15,-1 2 0 0,0 0-176 0,-4 4-32 16,-1-2-16-16,-2 0 0 0,-2 0-160 0,0 2-128 16,0-1 144-16,-3 1-144 0,1 2 128 0,-2 0-128 15,-3 2 0-15,1 0 144 0,-5-8-144 0,4 11 160 16,-2-1-160-16,1 0 160 0,-1-2-32 0,-2 3 0 16,-2-2 0-16,0 2 0 0,0 0 48 0,0 1 0 0,1 2 0 15,-1-1 0-15,-5 1 0 0,1-2 0 0,2 1 0 0,-5-1 0 16,-1 2 32-16,0 0 16 0,1 2 0 0,-2 0 0 15,0-2 48-15,1-3 16 0,0 2 0 0,-1-1 0 16,-2 3 0-16,0-3 0 0,2-2 0 0,2 0 0 16,0 0-96-16,1-2-32 0,-1 0 0 0,4-1 0 15,-1-2-160-15,6-5 0 0,-2 8 144 0,2-8-144 16,0 0 0-16,0 0 128 0,-3 8-128 0,3-8 0 31,0 0-1024-31,0 0-256 0,0 0-64 0,0 0-15232 0</inkml:trace>
  <inkml:trace contextRef="#ctx0" brushRef="#br3" timeOffset="-204918.88">22784 14932 3679 0,'-10'-4'160'0,"1"4"32"16,1 1-192-16,-3-1 0 0,-1 0 0 0,4-1 0 15,0 0 2208-15,2 0 400 0,-2-2 80 0,1 1 0 0,-3 0-1392 16,2 1-272-16,-2-1-64 0,2 1-16 0,-1 1-64 16,0 0-16-16,1 0 0 0,-3 0 0 0,1 0-144 0,1 0-16 15,0 0-16-15,1-1 0 0,-3 0-16 0,3 0 0 16,2-4 0-16,0 5 0 0,-1 1-48 0,0-1-16 15,-1-3 0-15,3 1 0 0,5 2-64 0,0 0-16 16,-8-1 0-16,8 1 0 0,-5-5-48 0,5 5-16 16,-6-3 0-16,6 3 0 0,-7-5-48 0,7 5-16 15,-1-7 0-15,1 7 0 0,0 0-16 0,0 0-16 16,8-5 0-16,-2 0 0 0,-6 5 64 0,13-4 16 16,1-2 0-16,1 1 0 0,1-2-80 0,3-1-16 15,3 1 0-15,1 0 0 0,2 5-48 0,0-2-16 16,2-2 0-16,3 3 0 0,5 1-48 0,-1-3-16 15,-1-4 0-15,0 6 0 0,-5 1-32 0,2 0 0 16,0 1 0-16,3-3 0 0,2-1-32 0,-1 0-16 0,-1 2 0 0,0-1 0 16,0-3-16-16,2-1-128 0,-2 0 192 0,0 2-64 15,-3 4 0-15,0-3-128 0,-4-1 192 0,-2 3-64 16,-1 1-128-16,-1-1 192 0,0 1-192 0,0-1 192 16,-1-2-192-16,1 3 192 0,1-1-192 0,-2 1 192 15,-3-3-192-15,-1 0 0 0,0-1 144 0,-2 3-144 16,-4 2 128-16,0-1-128 0,-1-2 128 0,-1 2-128 15,-9 2 0-15,0 0 128 0,9-1-128 0,-9 1 0 16,0 0 128-16,0 0-128 0,0 0 128 0,0 0-128 16,0 0 128-16,-10-2-128 0,0 1 128 0,-1 1-128 15,0 0 0-15,-1 2 0 0,-5-1 0 0,0 2 128 16,-4 2-128-16,0-2 0 0,0-1 0 0,-1 0 0 16,-4-2 0-16,-1 4 0 0,1-2 0 0,-5 1 0 0,-5-1 0 15,-4 2 128-15,-6 0-128 0,-1-1 0 0,0 2 0 0,2-2 0 16,2-3 0-16,4 4 0 0,1 2 0 0,4 2 0 15,2-3 0-15,-1 0 128 0,-3-2-128 0,2 1 0 16,-1 0 0-16,3-1 0 0,3-2 0 0,2 0 0 16,0-1 0-16,4 2 0 0,5 5 0 0,1-2 0 15,2-4 0-15,0 3 0 0,3 0 0 0,4 1 0 16,0-1 0-16,8-4 0 0,-9 0 0 0,9 0 0 16,0 0 0-16,0 0 0 0,0 0 0 0,0 0 0 15,0 0 0-15,0 0 0 0,0 0 0 0,0 0 0 16,0 0 0-16,0 0 0 0,0 0 0 0,11-4 0 15,0-1 0-15,0 2 0 0,3 0 0 0,3-2 0 0,4 0 0 0,0 0 0 16,3 1 0-16,2 1 0 0,6 0 0 0,3 2-128 16,3-6 128-16,-2 2 0 0,-1 2 0 0,2 0 0 15,-2-1 0-15,5 0 0 0,7-4 0 0,-1 4 0 16,-2 2 0-16,2-2 0 0,1-1 0 0,-2 0 0 16,-4 2 0-16,-3 2 0 0,-3-2 0 0,3-2 0 15,0-1 0-15,-1 1 0 0,-2 0 0 0,2 0 0 16,-1 1 0-16,-1 0 128 0,-5-2-128 0,-3 2 0 15,0-1 0-15,-5 5 0 0,-4-3 0 0,-2 1 128 16,-4 0-128-16,-2-1 0 0,-10 3 0 0,9-3 128 16,-9 3-128-16,0 0 0 0,0 0 0 0,0 0 0 15,0 0 0-15,0 0 0 0,-10-4 0 0,0 3 128 16,-1 1-128-16,-5 1 0 0,-2-1 0 0,-4 1 0 16,-4 0 0-16,-1 3 144 0,-8 2-144 0,-1-2 0 15,0 1 0-15,-1-1 0 0,-3 1 0 0,1 1 0 16,0-2 144-16,-5 1-144 0,-4 0 0 0,-1 0 144 0,-4 1-144 0,2 1 0 15,-2-2 0-15,3 1 0 0,6 2 0 0,3-1 0 16,0 1 0-16,-1 0 0 0,-1-2 0 0,0 2 0 16,4 1 0-16,4-2 0 0,4-1 0 0,5-1 0 15,6 1 0-15,1-1 0 0,2 2 0 0,4-4 0 16,5-3 0-16,8 0 0 0,0 0 0 0,0 0 0 16,-4 6 0-16,4-6 0 0,0 0 0 0,0 0 0 15,10 3 0-15,3-3 0 0,-1-4 0 0,4-1 0 16,2 0 0-16,2 0 0 0,4 2 0 0,5-1 0 15,2-4 0-15,2 1 0 0,2 1-128 0,-1 1 128 16,2 1 0-16,3-1 0 0,-1-3 0 0,6 2 0 0,4 4 0 16,2-2 0-16,4-3 0 0,-2 1 0 0,-5 0-144 0,-3 1 144 15,-3 2 0-15,0 0 0 0,-1-1 176 0,2-3-176 16,0 2 0-16,0 1 0 0,-2-1 0 0,1 1 0 16,-2 0 0-16,-5 2 0 0,-5 2 0 0,-2 0 0 15,-4-5 0-15,-3 3 0 0,-5 1 0 0,-2 0 0 16,-2 0 0-16,-11 1 0 0,7-3 0 0,-7 3 0 15,0 0 0-15,0 0 0 0,0 0 0 0,0 0 0 16,-9 3 128-16,-2 1-128 0,-2 2 0 0,-3-2 0 16,-2-2 0-16,-4 2 128 0,-8-1-128 0,-4 0 0 15,-8 2 128-15,0-2-128 0,3-1 0 0,-4 3 0 16,0-1 0-16,2 0 128 0,3 0-128 0,-4-1 0 16,-4-1 0-16,-3 3 0 0,1 0 0 0,0 0 0 15,-1-2 0-15,3 1 0 0,2 1 0 0,4-1 0 16,5 0 0-16,3 0 0 0,4-3 0 0,0 3 0 0,3 2 0 15,1-2 0-15,4-2 0 0,4-1 0 0,4 2 0 0,5-2 0 16,7-1 0-16,0 0 0 0,0 0 0 0,0 0 0 16,0 0 0-16,8 0 0 0,3-4 0 0,3 1 0 15,1-1 0-15,4 0 0 0,2 2 0 0,2-1 0 16,0-1 0-16,4-1 0 0,5 2 0 0,3-2 0 16,3 3 0-16,3-1 0 0,1-3 0 0,4 0 0 15,1 3 0-15,-2-2 0 0,-3 1 0 0,1-2 0 16,-5 0 0-16,4 1 0 0,1 2 0 0,0-1 0 15,-1 0 0-15,0 0 0 0,2-2 0 0,-6 2 0 16,-3 1 0-16,-3-1 0 0,-5-2 0 0,-2 0 0 16,-3 4 0-16,-4-1 0 0,-1-2 0 0,-4 0 0 0,-1 2 0 15,-2 0 0-15,-10 3 0 0,0 0 0 0,9-2 0 16,-9 2 0-16,0 0 128 0,0 0-128 0,0 0 0 16,0 0 0-16,0 0 0 0,-9 2 0 0,-2 1 0 0,1 0 0 15,0 0 0-15,0-1 0 0,0-1 0 0,2 2 0 16,-3 0 0-16,0 0 0 0,-1-1 0 0,-2 1 0 15,3-1 0-15,0 0 0 0,0 0 0 0,-1-1 0 16,1-1 0-16,2 0 0 0,-2 0 0 0,3 1 0 16,-1 2 0-16,9-3 160 0,-8-3-160 0,8 3 192 15,0 0-192-15,0 0 0 0,0 0-160 0,0 0 160 16,0 0-240-16,11-1 48 0,1 4 16 0,3-3 0 16,-4-3-1408-16,2 3-272 0,-1 1-64 15,0 1-9568-15,0 1-1904 0</inkml:trace>
  <inkml:trace contextRef="#ctx0" brushRef="#br3" timeOffset="-202818.31">19592 14609 11167 0,'0'0'496'0,"0"0"96"0,0 0-464 0,0 0-128 16,0 0 0-16,0 0 0 0,0 0 752 0,0 0 128 15,0 0 16-15,0 0 16 0,0 0 48 0,8 2 0 16,-8-2 0-16,8 3 0 0,2-6-128 0,0 3-32 16,1 0 0-16,1-1 0 0,1 0 32 0,3 0 0 15,-2-2 0-15,1 1 0 0,1 2-128 0,-1-3 0 0,1-1-16 16,1 1 0-16,3-3-64 0,2 0-16 16,2-1 0-16,1-3 0 0,0-2-16 0,1 0 0 0,1 1 0 15,3-2 0-15,-2-2-16 0,2 0 0 0,1 0 0 0,0 0 0 16,0 2-128-16,-1-1-16 0,-3 0-16 0,0-1 0 15,-3 2-96-15,-1 0 0 0,0-1-16 0,-1 0 0 16,-4 1-112-16,-1 1-32 0,0 0 0 0,1 1 0 16,3 1 0-16,-4-1 0 0,-3-1 0 0,-1 2 0 15,6 3-32-15,-3-1-128 0,2-4 192 0,1 2-64 16,-1 1 0-16,4 1-128 0,-2-1 192 0,0-1-64 16,-2 1-128-16,1-1 160 0,0-1-160 0,1 0 160 15,-4-1-160-15,1-1 128 0,-1 1-128 0,1 0 128 16,-2 1-128-16,0-2 160 0,-2-2-160 0,0 3 160 15,0 1-160-15,0 1 192 0,2 1-192 0,-5-1 192 16,-2 0-192-16,2 1 192 0,-2 3-192 0,-1-2 192 0,-3-2-48 0,-1 0 0 16,0 0 0-16,0 3 0 0,2 0 16 0,-4-2 0 15,-3 3 0-15,0-3 0 0,5 2-32 0,-3 7-128 16,0 0 192-16,-3-9-64 0,1 2-128 0,2 7 128 16,0 0-128-16,-2-8 128 0,-1 0-128 0,3 8 0 15,-1-7 0-15,1 7 0 0,0 0 0 0,0 0 0 16,0 0 0-16,0 0 0 0,0 0 0 0,0 0 0 15,0 0 0-15,0 0 0 0,0 0 0 0,0 0 0 16,0 0 0-16,0 7 0 0,0-7-160 0,0 0-16 16,0 0 0-16,0 0 0 15,1 13-512-15,2-3-96 0,-3-10-32 0,1 12 0 16,-1-2-1504-16,0-1-304 0,0 1-64 0,0-10-6592 16,0 0-1328-16</inkml:trace>
  <inkml:trace contextRef="#ctx0" brushRef="#br3" timeOffset="-202146.47">20365 14068 2751 0,'0'0'128'0,"-9"2"16"16,-1 2-144-16,3-2 0 0,-1 0 0 0,0 1 0 16,0 2 2928-16,8-5 544 0,0 0 112 0,-7 3 32 0,7-3-2048 0,-6 4-416 15,6-4-64-15,0 0-32 0,0 0-96 0,0 0 0 16,0 0-16-16,0 0 0 0,8-5-32 0,2-1 0 16,1 1 0-16,2-2 0 0,-2 0-208 0,4-2-64 15,3-1 0-15,-3 0 0 0,1 1-192 0,1-1-64 16,1-1 0-16,3 1 0 0,4-4 0 0,-2 3 0 15,2 0 0-15,-1 1 0 0,-2-2 80 0,0 0 16 16,0-1 0-16,-4 1 0 0,1 1-48 0,-1-1-16 16,-2-3 0-16,2 4 0 0,1 2-128 0,-3 2-32 15,-4 0 0-15,2-1 0 0,1 1-80 0,-2-1-32 16,-2 3 0-16,0-1 0 0,-4 2-144 0,4 0 160 16,-2 1-160-16,-9 3 160 0,0 0-160 0,0 0 160 0,10-1-160 15,0 0 160-15,-10 1-160 0,0 0 128 0,0 0-128 0,8 2 128 16,-8-2-128-16,9 4 0 0,-3 3 0 15,-1 0 128-15,-5-7-128 0,0 0 0 0,4 7 0 0,-1 0 0 16,2 1 0-16,-5-8 0 0,0 0 128 0,-1 12-128 16,3 0 0-16,-2-1 0 0,-2 0 144 0,0-1-144 15,-1-1 160-15,2 0-32 0,0 1-128 0,-2-1 192 16,3-9-16-16,-3 9-16 0,3-9 0 0,-5 9 0 16,2 0-32-16,3-9 0 0,0 0 0 0,-1 11 0 15,-4 0-128-15,3-2 160 0,2-9-160 0,-1 10 160 16,1-10-160-16,-1 11 0 0,1-11 0 0,-1 9 128 15,1-9-128-15,0 0 128 0,-1 10-128 0,1-2 128 16,0-8-128-16,0 0 0 0,0 0 144 0,0 0-144 16,0 0 144-16,0 0-144 0,0 0 192 0,0 0-192 15,0 0 176-15,0 0-176 0,0 0 160 0,0 0-160 0,0 0 160 0,0 0-160 16,0 0 160-16,0 0-160 0,0 0 0 0,0 0 128 16,0 0-128-16,0 0 0 0,0 0 0 0,0 0 0 15,-2-7 0-15,2 7 0 16,-2-9-928-16,2 9-224 0,0 0-64 0,7-5-10032 15,1-1-2000-15</inkml:trace>
  <inkml:trace contextRef="#ctx0" brushRef="#br3" timeOffset="-200811.05">22361 13845 8287 0,'0'0'368'0,"0"0"80"15,0 0-448-15,-5-5 0 0,-3-2 0 0,8 7 0 0,0 0 1344 0,-7-5 176 16,-3-1 32-16,4 0 16 0,6 6-672 0,0 0-128 16,-10 0-16-16,10 0-16 0,-6-4 112 0,6 4 32 15,0 0 0-15,0 0 0 0,-9-5-96 0,9 5-16 16,-6-4 0-16,6 4 0 0,0 0-64 0,0 0 0 15,0 0-16-15,0 0 0 0,0 0-16 0,0 0 0 16,0 0 0-16,0 0 0 0,0 0-112 0,0 0-32 16,0 0 0-16,0 0 0 0,0 0-112 0,0 0-32 15,0 0 0-15,0 0 0 0,0 0-32 0,0 0-16 16,0 0 0-16,10 0 0 0,-1 2-64 0,0 0-16 16,0 2 0-16,-1-1 0 0,-8-3-48 0,11 5-16 15,3 3 0-15,-2-2 0 0,0-4 0 0,-1 1-16 16,1 3 0-16,1 0 0 0,-1 1 16 0,1-2 0 0,1 2 0 0,-2 2 0 15,1 1-32-15,0 1 0 0,0 1 0 0,1-1 0 16,0 0-160-16,1-2 192 0,1 3-192 0,-1-2 192 16,-1-2-192-16,3 2 160 0,0 0-160 0,2 0 160 15,-1 1-32-15,-1-1 0 0,0-1 0 0,3 1 0 16,-1 1 64-16,2 0 0 0,0-1 0 0,-3 2 0 16,-1-1-192-16,1 0 160 0,-1-3-160 0,-2 5 160 15,-1-6-160-15,-1 1 192 0,2 0-192 0,-1-1 192 16,-1 0-48-16,-1 0 0 0,0-4 0 0,2 2 0 15,-1 2-16-15,0 1 0 0,1-4 0 0,-2 0 0 16,1 0 16-16,0 0 0 0,1 2 0 0,0-3 0 16,0-2-144-16,1 1 192 0,0 2-192 0,0 0 192 15,-7 0-192-15,5 2 160 0,1-6-160 0,1 3 160 16,2 2-160-16,-1-1 128 0,1-1-128 0,-1 1 128 16,0-2-128-16,-2 2 160 0,0 2-160 0,-1-2 160 0,0-4-160 0,-1 0 192 15,-1 2-192-15,-1 2 192 0,-1-6-192 0,1 2 128 16,0 0-128-16,1 3 128 0,0 1-128 0,0-2 0 15,1-2 144-15,-2 0-144 0,1 0 0 0,1 4 128 16,3 1-128-16,-2-3 0 0,-3-4 128 0,4 2-128 16,3 2 160-16,-3-1-160 0,-3-2 128 0,1-1-128 15,-2 1 0-15,2 2 144 0,0 2-144 0,1 0 0 16,-1-6 144-16,0 3-144 0,-1-1 0 0,2 1 144 16,-5 1-144-16,2 2 0 0,0-6 144 0,-2 3-144 15,-8 0 0-15,11-2 144 0,-1 0-144 0,-3-1 128 16,-1-2-128-16,1 1 128 0,-7 4-128 0,8 2 0 15,-8-2 0-15,8-4 128 0,-8 4-128 0,0 0 0 0,0 0 0 0,0 0 0 16,0 0 0-16,0 0 0 0,0 0 0 0,0 0 0 16,0 0 0-16,0 0 0 0,0 0 0 0,0 0 0 15,0 0-192-15,0 0-64 0,0 0 0 0,0 0-16 32,0 0-1392-32,0 0-256 0,0 0-64 0,0 0-9168 0,0 0-1840 0</inkml:trace>
  <inkml:trace contextRef="#ctx0" brushRef="#br3" timeOffset="-200089.06">23494 14142 9215 0,'0'0'816'0,"0"0"-656"15,-7-4-160-15,7 4 0 0,-8-3 1456 0,8 3 256 16,-8-1 48-16,8 1 16 0,-5-5-608 0,5 5-112 16,-7-5-32-16,7 5 0 0,0 0-160 0,0 0-32 15,0 0-16-15,0 0 0 0,0 0-112 0,0 0 0 16,0 0-16-16,0 0 0 0,0 0 16 0,0 0 0 15,9 3 0-15,-1 1 0 0,2-1-80 0,4 0-16 0,1 2 0 0,2 0 0 16,-2 1-80-16,5-1-16 0,2 0 0 0,1 2 0 16,0 0 0-16,3 0 0 0,0-1 0 0,-2 1 0 15,-2-2-16-15,-1 2-16 0,-3-1 0 0,-1 0 0 16,1-1-176-16,-3 1-48 0,-2 1 0 0,0-1 0 16,-1 0-16-16,0-2-16 0,-3-1 0 0,-1 2 0 15,0-1-16-15,-8-4 0 0,8 6 0 0,-8-6 0 16,5 8-48-16,-5-8-16 0,5 10 0 0,-5-10 0 15,0 0-16-15,0 11 0 0,-1-1 0 0,-3-1 0 16,4-9 0-16,-7 10 0 0,-2-2 0 0,1-1 0 16,-3 4 64-16,1-2 0 0,0-4 0 0,-3 0 0 15,0 1 0-15,-3 0 0 0,1 1 0 0,-4-2 0 16,-2-1-32-16,1-1 0 0,-1 2 0 0,-2-1 0 16,2 0-32-16,0 0 0 0,-1 0 0 0,3 0 0 0,4 1-128 0,-1-2 128 15,1-4-128-15,1 2 128 0,-1 2-128 16,4-1 128-16,2-1-128 0,9-1 128 0,-9 2-128 0,9-2 0 15,-7 1 0-15,7-1 128 0,0 0-128 0,0 0 0 16,0 0 0-16,0 0 128 0,0 0-128 0,0 0 0 16,0 0 144-16,0 0-144 0,0 0 0 0,0 0 0 15,0 0 0-15,0 0 128 0,0 0-128 0,0 0 0 16,0 0 0-16,0 0 0 0,0 0 0 0,1-8 0 16,-1 8 0-16,0 0 0 0,0 0 0 0,0 0 0 15,2-8 0-15,-2 8 128 0,0 0-128 0,0 0 0 16,0 0 0-16,5-5 128 0,-5 5-128 0,0 0 0 15,0 0 0-15,0 0 0 0,0 0 0 0,8-5 0 16,0 3 0-16,-8 2 0 16,0 0-640-16,8 0-160 0,1 0-32 0,-1 0 0 15,-8 0-2352-15,10 3-464 0,4 2-112 0,-3-3-16 0</inkml:trace>
  <inkml:trace contextRef="#ctx0" brushRef="#br3" timeOffset="-198468.27">22487 15088 8287 0,'0'0'736'0,"0"0"-592"0,0 0-144 0,0 0 0 16,0 0 864-16,0 0 144 0,0 0 16 0,0 0 16 15,0 0-144-15,0 0-16 0,-7-1-16 0,7 1 0 16,0 0 128-16,0 0 32 0,-9-3 0 0,9 3 0 16,0 0 0-16,0 0 16 0,0 0 0 0,0 0 0 15,-6-2-16-15,6 2-16 0,0 0 0 0,-10-2 0 16,4-2-16-16,6 4 0 0,0 0 0 0,-7-3 0 0,7 3-208 0,0 0-32 15,-7-4-16-15,7 4 0 0,0 0-128 0,0 0-32 16,0 0 0-16,0 0 0 0,0 0-160 0,0 0-32 16,0 0-16-16,0 0 0 0,2-9-48 0,3 2-16 15,1-1 0-15,1 5 0 0,3-2-112 0,-1 2 0 16,1 1-16-16,2-2 0 0,1 2-16 0,-1 1 0 16,2 0 0-16,2 1 0 0,0-2 0 0,4 1 0 15,-1 0 0-15,2-1 0 0,1 2-32 0,-2 3-128 16,2-2 192-16,0 1-64 0,0-1-128 0,2 1 128 15,0 0-128-15,-1 3 128 0,0-1-128 0,-1 1 160 16,-3-3-160-16,-1 1 160 0,0 0-160 0,-2 1 192 16,-1 0-192-16,0-1 192 0,1 0-64 0,0-1-128 15,-1 0 192-15,1 1-64 0,0 1-128 0,1-2 192 0,2-1-192 0,-3 2 192 16,2 1-192-16,0-1 128 0,0 1-128 0,1 0 128 16,2-1-128-16,-1 0 128 0,6 0-128 0,-4 2 128 15,2-2-128-15,-2 0 0 0,-1 2 144 0,0-1-144 16,-3 2 0-16,1-1 0 0,-1-1 0 0,0 0 128 15,0 1-128-15,-1 1 0 0,0 1 128 0,2 0-128 16,0 1 0-16,0 0 128 0,-2-1-128 0,4 2 0 16,3 0 0-16,-4 0 128 0,-2 0-128 0,2-1 0 15,2 2 0-15,-1-1 144 0,-2-1-144 0,2 1 0 16,-3-1 128-16,1 3-128 0,-1 1 0 0,-2-1 0 16,1-1 128-16,-2 1-128 0,-1 1 0 0,0-1 0 15,-2-1 0-15,2 0 128 0,-1 0-128 0,-2 1 0 16,1-1 176-16,2 0-176 0,-1-1 160 0,0 0-160 0,1-1 144 15,1 2-144-15,-2 0 128 0,1 0-128 0,0-1 128 0,0-1-128 16,-1-1 128-16,-1 1-128 0,0-1 128 0,-4-1-128 16,-1 1 128-16,1-1-128 0,2 0 144 0,-3 2-144 15,-7-8 160-15,8 7-160 0,1 3 192 0,-1-1-48 16,-4-1-16-16,4-2 0 0,-8-6-128 0,7 8 0 16,-1 0 0-16,1 0 0 0,-2 0 0 0,-5-8 128 15,8 6-128-15,-1 2 0 0,-3 1 0 0,0-1 128 16,-4-8-128-16,7 9 0 0,0 0 0 0,-2-1 128 15,-5-8-128-15,6 9 0 0,-6-9 0 0,5 10 128 16,-2-1-128-16,1-3 0 0,-4-6 128 0,0 0-128 16,0 0 0-16,0 0 128 0,0 0-128 0,6 5 128 15,-6-5-128-15,0 0 128 0,0 0-128 0,0 0 160 0,0 0-160 0,0 0 160 16,0 0-160-16,0 0 160 0,0 0-160 0,0 0 160 16,0 0-160-16,0 0 160 0,0 0-160 0,0 0 160 15,0 0-160-15,0 0 0 0,2-5 144 0,-2 5-144 16,0 0 0-16,0 0 0 0,0 0 0 0,-4-8 0 31,1 2-256-31,3 6-128 0,0 0-32 0,0 0 0 16,-2-11-1456-16,0 2-304 0,2 3-48 0,0 6-16 15,0-8-1024-15,2 3-192 0,-1-1-64 0,1 1 0 0</inkml:trace>
  <inkml:trace contextRef="#ctx0" brushRef="#br3" timeOffset="-197899.28">24115 15331 11055 0,'0'0'480'0,"0"0"112"0,-8-9-464 0,5 1-128 16,3 8 0-16,-6-6 0 0,1-1 1840 0,0 2 336 15,-2 0 80-15,7 5 16 0,-7-3-848 0,7 3-160 16,0 0-48-16,-8-3 0 0,8 3-192 0,0 0-64 15,0 0 0-15,0 0 0 0,0 0-96 0,0 0-32 16,0 0 0-16,0 0 0 0,0 0-128 0,0 0-48 16,0 0 0-16,9 3 0 0,0 1-80 0,0 5-32 15,-1-2 0-15,1 2 0 0,4-3-112 0,0 5-32 0,-3 1 0 16,0-1 0-16,1-1-48 0,-3 1-16 16,2 2 0-16,0-1 0 0,-3 1-48 0,2-1-16 0,-3-1 0 0,3 1 0 15,-4 2-64-15,1 0-16 0,1-2 0 0,-3 3 0 16,0-1-64-16,3 1 0 0,-4 0-128 0,2 1 192 15,-1-1-192-15,0-1 176 0,0 1-176 0,0 1 160 16,2-1-160-16,-3 0 160 0,0-1-160 0,1 0 160 16,-2-1-32-16,1 1 0 0,-2-1 0 0,0 0 0 15,-1-1 32-15,0-1 0 0,-1 0 0 0,0-1 0 16,-4-1 16-16,1-2 0 0,4-7 0 0,-5 8 0 16,-4-3 80-16,1 0 0 0,-2-2 16 0,0 0 0 15,1 2 0-15,-5-2 0 0,-1-1 0 0,-3 1 0 16,-1-1-64-16,-1-1-16 0,-1-1 0 0,2 0 0 15,-2 0 0-15,0-1 0 0,-2-1 0 0,0 0 0 16,-1 0 16-16,1 0 0 0,0-1 0 0,1-1 0 0,3 1-32 16,1 0-16-16,0 0 0 0,1-1 0 0,1 1-160 15,0 0 192-15,2-2-192 0,3 1 192 0,-2-2-192 0,2 4 0 16,0 1 0-16,2-1 128 0,9 2-128 0,0 0 0 16,-7-2 0-16,7 2 0 0,0 0-240 0,0 0-80 15,0 0 0-15,13 6-16 16,1 4-2336-16,3 0-464 0,5 1-80 0,2-2-32 0</inkml:trace>
  <inkml:trace contextRef="#ctx0" brushRef="#br3" timeOffset="-192486.88">19623 14761 6447 0,'0'0'576'0,"0"0"-576"0,-11-3 0 0,3 2 0 16,8 1 1632-16,-10 0 224 0,-3-1 32 0,-1 1 16 15,2 0-1008-15,0 1-208 0,2 3-48 0,1-1 0 16,-3 1 0-16,0-2 0 0,0 1 0 0,-1 0 0 16,0 0-208-16,-2-2-48 0,3-2-16 0,1 3 0 15,3 3 16-15,-2 0 16 0,1-2 0 0,9-3 0 0,-7 3 112 0,7-3 0 16,-5 7 16-16,5-7 0 0,0 0 144 0,0 0 32 15,-5 7 0-15,5-7 0 0,0 0-128 0,0 0-32 16,0 0 0-16,8-3 0 0,3 6-96 0,0-5-32 16,3-1 0-16,4 0 0 0,4 4-64 0,1-1-16 15,0-1 0-15,7 0 0 0,2-1 16 0,4-2 0 16,0 1 0-16,2 1 0 0,0 2-96 0,2-1-32 16,2-2 0-16,4 0 0 0,3 0-32 0,3 0-16 15,0 0 0-15,-1 1 0 0,2 1 0 0,-2-1 0 16,-3 0 0-16,0-2 0 0,-1 1 16 0,-1 1 16 15,-4 1 0-15,1 1 0 0,0-1-16 0,-1 1-16 16,-5 2 0-16,-3-1 0 0,-2-1-176 0,-3 1 192 16,-3 1-192-16,-2 0 192 0,-2 1-64 0,-1-1-128 0,0 0 192 15,-3 0-64-15,-2-1-128 0,-1 2 192 0,0 0-192 0,-2-2 192 16,-4-1-16-16,1 0 0 0,-2 0 0 0,-8 0 0 16,0 0-16-16,0 0 0 0,6-4 0 0,-6 4 0 15,0 0 32-15,0 0 16 0,0 0 0 0,0 0 0 16,0 0-16-16,0 0-16 0,-10 0 0 0,-1 0 0 15,1-2-176-15,-3 5 192 0,-1 0-192 0,-1 0 192 16,0-6-192-16,-2 1 160 0,-1 2-160 0,-3 0 160 16,-1 1-160-16,-1 0 160 0,-4-1-160 0,-3 0 160 15,-3 0-32-15,-5 0 0 0,0 0 0 0,-3 0 0 16,-1 0-128-16,0 0 0 0,-3 0 0 0,1 3 0 16,-1-1 0-16,-1 0 0 0,-2-2 0 0,-1 1 128 15,2 0-128-15,1-1 0 0,4-1 0 0,2 0 0 16,2-1 0-16,3 2 0 0,4 3 128 0,2-1-128 0,4-1 0 0,3 1 0 15,3 0 0-15,0-2 128 0,3 0-128 0,3 4 0 16,2 0 0-16,3-1 0 0,8-3 0 0,0 0 0 16,0 0 0-16,0 0 0 0,0 0 0 0,0 0 0 15,0 0 0-15,10-2 0 0,2 1 0 0,0 1 0 16,3 2 0-16,4-3 0 0,-1-2 0 0,5 1 0 16,5-2 0-16,7 3 0 0,4-3 0 0,5-2 0 15,4 0 0-15,3 2 0 0,4 3 0 0,0 0 0 16,-1-1 0-16,3 1-176 0,2 0 176 0,-2-1 0 15,0-2 0-15,-3 1 0 0,2 0 0 0,-5 2 0 16,-4 3 0-16,-2-2 0 0,-2-2 0 0,-1-1 0 16,-2 1 0-16,-3 2 0 0,-8 0 0 0,-1 0 0 15,-3 0 0-15,-4 2 0 0,-4 1 0 0,-5-1 0 0,-2-1 0 0,-10-1 0 16,0 0 0-16,0 0 0 0,0 0 0 0,-6 8 0 16,-2-5 192-16,-5-1-16 0,-4-2-16 0,-1 3 0 15,-3 3-32-15,-3 1-128 0,-4-3 192 0,-2 0-64 16,-3 3-128-16,0 0 160 0,-4-1-160 0,-1-1 160 15,-5-4-160-15,-2 2 0 0,-1 1 0 0,-3 1 128 16,-2-1-128-16,0-1 0 0,0-1 0 0,2 2 128 16,-1 0-128-16,0-3 0 0,-2-3 0 0,3 1 0 15,2 4 0-15,2 2 0 0,1-1 128 0,6-2-128 16,0-2 0-16,8 2 0 0,5 0 0 0,3-1 128 16,5-2-128-16,2 0 0 0,7 0 0 0,0-1 0 15,8 2 0-15,0 0 0 0,0 0 0 0,0 0 128 16,9-3-128-16,4 0 0 0,2 0 144 0,6-1-144 0,7-1 0 0,3 0 0 15,6 1 0-15,4 0 0 0,3-1 0 0,2 1 0 16,2-2 0-16,0 3 0 0,-1 1 0 0,0 0 0 16,3-5 0-16,-3 3 0 0,-1 0 0 0,1 1 0 15,1-1 0-15,-3-1 0 0,-4 1 0 0,-3 0 0 16,-3 2 0-16,-5 0 0 0,-4-2 0 0,-3 1 0 16,-4 2 0-16,-3 0 0 0,-3 1 0 0,-6-1 0 15,-7 1 0-15,0 0 0 0,0 0 128 0,0 0-128 16,-7 6 160-16,-4-5-160 0,-2-1 224 0,-4 2-48 15,-4 2-16-15,-5 0 0 0,-5-2-160 0,-5 1 160 16,-6 0-160-16,-3 3 160 0,-1 3-160 0,-3-5 0 16,-1-2 0-16,-4 3 128 0,-1 1-128 0,-6-2 0 15,-2-2 0-15,0 0 128 0,-1-1-128 0,5 4 0 0,3-2 0 0,6 0 128 16,2-1-128-16,3-1 0 0,0-2 0 16,5 1 0-16,2 3 0 0,6-3 160 0,6 0-160 0,5 0 160 15,4 0-160-15,4 3 0 0,7-1 0 0,6-2-176 16,0 0 176-16,10-1 0 0,5 4 0 0,7-3 0 15,4-3 0-15,7-1-128 0,6-3 128 0,2 3 0 16,-1 5 0-16,7-2-128 0,3-4 128 0,5 3 0 16,4 0 0-16,2-2 0 0,1-3 0 0,-3 5 0 15,-1-2 0-15,0 2 0 0,-3-1 0 0,-2-2-192 16,-1-1 192-16,0 0 0 0,-4 3 0 0,-3 1 0 16,-5 1 0-16,-4 0 0 0,-6-3 0 0,-4 3 0 15,-3 1 0-15,-5 1 0 0,-4 1 0 0,-4 0 0 16,-10-2 0-16,0 0 0 0,0 0 0 0,0 0 0 0,-9 0 192 15,-3 1-48-15,-4 1 0 0,-5-1 0 0,-7 1-16 0,-2-2 0 16,-6-2 0-16,-5 5 0 0,-4 2 0 0,-5-1-128 16,-5 2 192-16,0-2-64 0,-3-4-128 0,-3 3 0 15,-4 2 0-15,2-2 0 0,-2-3 0 0,3-2 0 16,3 2 0-16,4 0 128 0,7 2-128 0,3-2 0 16,1-2 0-16,5 2 0 0,0 0 0 0,7 2 0 15,5-2 0-15,4 0 0 0,5-2 0 0,4 2 0 16,2-1 0-16,3-3 0 0,3 0 0 0,6 4 0 15,6-7 0-15,0 3 0 0,-6 4-288 0,14-3 64 16,2-2 16-16,4 2-12832 16,4 3-2560-16</inkml:trace>
  <inkml:trace contextRef="#ctx0" brushRef="#br3" timeOffset="-190345.29">22486 14706 12319 0,'-8'2'544'0,"0"-1"112"0,3-1-528 0,-6 3-128 15,1-1 0-15,0 2 0 0,-4-1 944 0,-1 0 144 16,-1-3 48-16,-2 2 0 0,-3 1 32 0,2 2 16 15,-1-2 0-15,3 0 0 0,2 0 16 0,1 1 0 16,-2 1 0-16,2-1 0 0,2-2-128 0,1 0-32 16,1 0 0-16,1-1 0 0,9-1-272 0,0 0-48 15,-6-2-16-15,6 2 0 0,0 0-96 0,9-1-32 16,5-2 0-16,2-1 0 0,4 1 32 0,3 0 0 16,7-1 0-16,2 0 0 0,4-1-208 0,1 0-32 0,2 3-16 0,2-2 0 15,1-3-128-15,5 0-32 0,4 1 0 0,7 0 0 16,1 2-192-16,-1-1 176 0,-3 1-176 0,4 0 160 15,-3-1-16-15,2 1 0 0,1-1 0 0,2 1 0 16,0-3 48-16,-3 3 0 0,-7 2 0 0,-1 0 0 16,-3 1-16-16,-1-3 0 0,-1 2 0 0,-1 0 0 15,2 2-48-15,-8 0-128 0,-4 0 192 0,-3 1-64 16,-4 1 0-16,-3 1 0 0,-9-1 0 0,-1-1 0 16,-4 0-128-16,-1 1 0 0,-9-2 144 0,0 0-144 15,0 0 128-15,0 0-128 0,0 0 160 0,0 0-160 16,0 0 224-16,-8 8-48 0,-3-2-16 0,-6 0 0 15,-3-1-32-15,-4 0 0 0,-6-1 0 0,-2-1 0 16,-3 1-128-16,-3 0 160 0,-2 2-160 0,0-1 160 16,1-3-160-16,-2 2 160 0,-4-1-160 0,-8 3 160 0,-6 0-160 15,-1-2 128-15,-1-1-128 0,0 0 128 0,3 1-128 0,-3 2 128 16,-3-1-128-16,1 0 128 0,-2-2-128 0,1 0 192 16,6 3-192-16,4-3 192 0,8-1-192 0,5 2 192 15,2-1-192-15,6 0 192 0,3-1-192 0,5-2 0 16,7-4 144-16,6 4-144 0,4 5 128 0,8-5-128 15,0 0 128-15,12-2-128 0,6-1 128 0,6 3-128 16,4 0 128-16,5-2-128 0,6-3 0 0,6 2 128 16,4 1-128-16,9 0 0 0,2-5 0 0,0 2 0 15,-1-2 0-15,-1 4 0 0,-1 0 0 0,3 0 0 16,-1 0 0-16,4-3 0 0,3 1 0 0,-6 2 0 16,-5 1 0-16,-2-1 0 0,-5 0 0 0,-1-2 0 15,2 1 0-15,-2 0 128 0,-3 3-128 0,-5-2 0 0,-1 0 0 0,-8 1 128 16,-4 3-128-16,-5-1 0 0,-7 0 0 15,-6 0 128-15,-8 0-128 0,0 0 0 0,0 0 0 0,0 0 128 16,0 0-128-16,-17 0 128 0,-4 1-128 0,-5 1 128 16,-3 2-128-16,-6-2 128 0,-6 1-128 0,1-1 128 15,-6 3-128-15,1-1 0 0,-1 0 0 0,-7 0 0 16,-7-2 0-16,-4 2 0 0,-2 4 0 0,2-2 128 16,4-3-128-16,0 1 0 0,4 1 0 0,-4 1 0 15,-2 1 0-15,5-3 0 0,5-2 0 0,6 3 0 16,3 3 0-16,8-1 0 0,4-1 0 0,5-2 0 15,7-1 0-15,4 1 0 0,4-2 0 0,11-2 0 16,0 0 0-16,0 0 0 0,0 0 0 0,13 1 0 0,6-2 0 16,6-1-128-16,6-2 128 0,8 1-128 0,7 0 128 0,8 1-128 15,4-2 128-15,-1 3-128 0,-1-3 128 0,3 1 0 16,3-2 0-16,2 1-128 0,1-4 128 0,-1 4 0 16,-1-3 0-16,-6 2 128 0,-5-2-128 0,2 0 0 15,0 2 0-15,0-3-128 0,-5 3 128 0,-1 2 0 16,-4-1 0-16,-6 2 0 0,-4 0 0 0,-6 2 0 15,-6 1 0-15,-6-1 0 0,-5-2 0 0,-11 2 0 16,0 0 0-16,0 0 0 0,0 0 0 0,0 0 128 16,-9-3-128-16,-5 6 0 0,-5 1 128 0,-9 1-128 15,-6-1 160-15,-8 1-160 0,-2 2 128 0,-5 1-128 16,-1 1 0-16,-3-1 0 0,-1-1 0 0,-6 0 128 16,-10 3-128-16,0 0 0 0,0-2 0 0,5-3 0 15,4-1 0-15,2 1 0 0,-2 3 0 0,2-3 128 16,-1-1-128-16,5 0 0 0,4 3 0 0,6-2 128 0,5 0-128 0,8-2 0 15,7-1 0-15,4-2 0 0,6-2 0 0,6 2 0 16,9 0 0-16,0 0 0 0,0 0 0 0,14-4 0 16,4-3 128-16,10 0-128 0,9 3 0 0,5 0 0 15,8-1 128-15,6 3-128 0,2 0 0 0,2-2 0 16,-1-3 0-16,4 1 0 0,6 0 0 0,4 0 0 16,5 0 0-16,-6-2 0 0,-6-2 0 0,2 4 0 15,-1 3 0-15,2-1 0 0,1-2 0 0,-5 0 0 16,-4 2 0-16,-6 1 0 0,-7 1 0 0,-2-1 0 15,-1 0 0-15,-3 1 0 0,-3-1 0 0,-7 2 0 16,-7 0 0-16,-7 0 0 0,-4-3 0 0,-5 3 0 16,-9 1 0-16,0 0 128 0,0 0-128 0,0 0 0 15,-14 1 0-15,-3-1 176 0,-7 0-176 0,-6 2 160 0,-6-4-160 16,-2 6 0-16,-1 1 144 0,-3-1-144 0,-5 1 0 0,-7-2 0 16,-6 0 0-16,-2 3 128 0,-4 4-128 0,4-1 0 15,5-6 0-15,-2 5 0 0,-5 0 0 0,-1 1 0 16,-1 0 0-16,3-1 0 0,4-2 0 0,6 0 0 15,1-4 0-15,3 1 0 0,-1 1 0 0,4-2 0 16,1-2 0-16,10 2 0 0,7 0 0 0,7-1 0 16,2-3 0-16,10 1 0 0,9 1 0 0,0 0 0 15,8 2 0-15,8-3 0 0,6-4 0 0,6 2 0 16,9 3-128-16,6 0 128 0,-2-3-160 0,10 2 160 16,1 0-192-16,6 0 192 0,5-1-144 0,3-2 144 15,4-4 0-15,-5 2-144 0,-3 5 144 0,1 1 0 0,3-2 0 16,0-3 0-16,0 0 0 0,-4-2 0 15,-5 2 0-15,-5 1 0 0,-5 1 0 0,-4 0 0 0,-7 1 0 0,-3-3 0 16,-4 3 0-16,-7 0 0 0,-7 0 0 0,-3-1 0 16,-3 2 0-16,-9 1 0 0,0 0 128 0,-10 0-128 15,-6-1 160-15,-4-1-32 0,-7 1-128 0,-4 0 192 16,-3 0-64-16,-8 0-128 0,-3 0 176 0,-8 1-176 16,-8 0 160-16,0 0-160 0,-2 0 128 0,3 2-128 15,4 1 0-15,-6 0 0 0,-5 2 128 0,2-2-128 16,1-1 0-16,3 3 0 0,0-2 0 0,6 0 0 15,7-3 0-15,1 1 0 0,0 2 0 0,5 0 0 16,3 1 0-16,7 1 0 0,2-2 0 0,6 1 0 16,4 2-1728-16,8 2-288 0,7 0-48 0,5-8-16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39:01.75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21061 4157 10943 0,'-5'10'480'0,"5"-10"96"0,0 0-448 0,-7 8-128 15,2-3 0-15,5-5 0 0,-5 6 576 0,5-6 80 16,-7 4 32-16,7-4 0 0,0 0 208 0,0 0 32 15,0 0 16-15,0 0 0 0,0 0-32 0,0 0 0 16,0 0 0-16,8-10 0 0,-1 0-272 0,2-3-64 16,-4 0-16-16,4 1 0 0,-1 0 48 0,1-3 16 15,-3-1 0-15,4 0 0 0,-1 3 0 0,1-2 0 0,-1-1 0 0,-1 0 0 16,2 0-64-16,-2 0-16 0,2-2 0 0,-1 1 0 16,-1-2-48-16,2 1-16 0,-1 2 0 0,0-1 0 15,-1 2-32-15,-1 1 0 0,-3-2 0 0,2 5 0 16,2 1-32-16,-1 3-16 0,-1 0 0 0,-6 7 0 15,6-4-144-15,-6 4-48 0,0 0 0 0,0 0 0 16,11 3-208-16,-5 4 176 0,0 3-176 0,-1 2 160 16,6 1-32-16,-1 2-128 0,2 1 192 0,1 1-64 15,1 5 16-15,0 0 0 0,-2 0 0 0,1 1 0 16,0 2-16-16,0 0-128 0,-1 1 192 0,-2 0-64 16,2-2-128-16,-1 0 128 0,0-3-128 0,-4 2 128 15,2 1-128-15,-3-1 128 0,0-2-128 0,1-1 128 0,-2 0-128 16,1-2 0-16,-4 0 0 0,2-1 0 0,0-3-272 15,-2-1-96-15,1-1-16 0,-2-1 0 16,-1-3-1536-16,0-8-320 0,0 8-64 0,0-8-6608 16,0 0-1328-16</inkml:trace>
  <inkml:trace contextRef="#ctx0" brushRef="#br0" timeOffset="1066.69">21266 4134 4607 0,'0'0'400'0,"0"0"-400"0,0 0 0 0,-2-7 0 16,2 7 1856-16,0 0 272 0,0 0 64 0,-4-9 16 15,2 2-912-15,2 7-176 0,0 0-32 0,0 0-16 16,0-9-16-16,0 9 0 0,-1-8 0 0,1 8 0 16,0 0-96-16,0 0-32 0,0 0 0 0,0 0 0 15,0 0-112-15,0 0-32 0,0 0 0 0,-3 11 0 16,1-1-96-16,-1 1-32 0,1 0 0 0,0 1 0 16,1 3-112-16,0 2-32 0,1 3 0 0,0 2 0 15,-1 1-64-15,0 1-32 0,-4 2 0 0,4 1 0 16,1 3-64-16,0 2-16 0,2-2 0 0,-1 2 0 15,2 1-48-15,-2 1-16 0,-2 2 0 0,1 2 0 0,0-2-16 16,2 3 0-16,-1-3 0 0,1 1 0 0,1-2-64 0,1-1 0 16,-1-3-16-16,-1 1 0 0,-1 1 16 0,3 0 16 15,-1 1 0-15,0 0 0 0,0-1-16 0,-1 3 0 16,-4-2 0-16,4 1 0 0,-1-1 32 0,1 2 0 16,-2-3 0-16,1 2 0 0,0 0 32 0,-1 0 0 15,-1 0 0-15,1 0 0 0,1-1-48 0,0 3 0 16,-4 3 0-16,2 0 0 0,1 1-80 0,-1-1 0 15,0-2-128-15,-1 2 192 0,1-1-64 0,-1 2-128 16,0 0 176-16,0 2-176 0,-2 0 192 0,2-2-64 16,2 1 0-16,-1 0-128 0,-1 0 192 0,-4-3-64 15,2-1 0-15,1 0-128 0,2 4 192 0,-3-3-64 16,2-1 0-16,1-2-128 0,0 2 192 0,0 0-192 16,-1 0 192-16,-1 0-192 0,2 0 176 0,1-1-176 0,-2-2 160 15,0 1-160-15,1 2 192 0,0-1-64 0,-3 0-128 0,3 0 192 16,0 0-192-16,0 1 144 0,-1 0-144 0,0-1 128 15,0-1-128-15,0-1 128 0,0 0-128 0,0 2 128 16,0 2-128-16,0-1 0 0,1-2 0 0,-1 1 128 16,1 1-128-16,1-1 0 0,-2 2 0 0,1-1 0 15,-1-1 0-15,0 0 128 0,-1-3-128 0,1 2 0 16,0 3 0-16,-2-2 128 0,0 0-128 0,2 1 0 16,0-1 128-16,-1 1-128 0,-1-4 0 0,2-1 128 15,0 3-128-15,0-2 0 0,-2 0 0 0,2 0 128 16,1 0-128-16,-2 1 0 0,-2 0 144 0,2 1-144 15,1 0 0-15,1 2 128 0,-2-2-128 0,0-3 0 16,0-1 0-16,0 0 0 0,-1-1 0 0,1 1 128 0,0-3-128 0,0 1 0 16,-2 0 0-16,3 0 128 15,-2 3-128-15,0-1 0 0,0 0 0 0,1 0 0 0,-1-2 0 0,2 0 0 16,-1-3 0-16,2-6 0 0,1 0 448 0,-1 1 0 16,-2 1 16-16,2 0 0 0,0 1-464 0,-2 2 0 15,0 1 0-15,0-1 0 0,2 1 0 0,-1 0 0 16,0 1 0-16,1-1 0 0,-3-1 0 0,2 0 0 15,0 3 0-15,0-4 0 0,0 0 0 0,-1 2 0 16,3-5 0-16,-2 1 0 0,0 1 0 0,2 0 0 16,2-1 0-16,0 11 0 0,-2-1 0 0,2-3 0 15,-2-3 0-15,1-2 0 0,0-2 0 0,1 3 0 16,0-3 0-16,0 2 0 0,2-2 0 0,-3 0 0 16,-2 0 0-16,2-1 0 0,0 0 0 0,-1-1 0 15,0 0 0-15,0-3 0 0,1 1 0 0,1-2 0 0,-1-3 0 16,1-1 0-16,0-1 0 0,0 0 0 0,1-3 0 0,-1 1 0 15,-2-1 0-15,2 1 0 0,1-1 0 0,-1 0 0 16,-1 1 0-16,0-1 0 0,1 0 0 0,2 1 0 16,-3 3 0-16,-1-2 0 0,0-1 0 0,1 1 0 31,1 0-720-31,0 1-240 0,-2-12-64 0,1 9 0 0,3 0 832 0,-4-9 192 0,0 0 0 0,0 0 0 31,0 0-2496-31,0 0-464 0,0 0-96 0,0 0-7648 0,0 0-1536 0</inkml:trace>
  <inkml:trace contextRef="#ctx0" brushRef="#br0" timeOffset="1437.89">20708 9711 35935 0,'-9'5'3200'0,"1"3"-2560"16,8-8-512-16,-4 10-128 16,2 1-704-16,2 2-176 0,1 2-16 0,1 0-16 0,1 1 608 0,1 2 128 15,1 1 32-15,3 2 0 0,1 1 352 0,-2 0 80 16,1 0 16-16,6-1 0 0,1-3 16 0,0 0 0 16,-1-2 0-16,1 0 0 0,-1-1 0 0,5-2 0 0,-1-2 0 0,2 0 0 15,2-1-64-15,0-2 0 0,5-3 0 0,-4 1 0 16,2-2 0-16,1 0 0 0,-2-3 0 0,1-1 0 15,-2-2 32-15,2-3 0 0,2-3 0 0,0-1 0 16,4-4 0-16,-3-2 0 0,-5-6 0 0,4 2 0 16,5-1-16-16,-1-5 0 0,1-4 0 0,-1 0 0 15,-2-2-112-15,-1 2-32 0,-3-2 0 0,-4 2 0 16,-1 3-128-16,0 0 0 0,-5 7 0 0,0-2-176 31,-1 1-2160-31,-2 1-432 0</inkml:trace>
  <inkml:trace contextRef="#ctx0" brushRef="#br0" timeOffset="2411.3">20797 6686 2751 0,'0'0'256'0,"0"0"-256"0,-5-2 0 0,5 2 0 16,0 0 2496-16,0 0 464 0,0 0 96 0,0 0 16 15,0 0-1264-15,0 0-240 0,0 0-48 0,0 0-16 16,0 0-528-16,0 0-96 0,0 0-32 0,0 0 0 16,9-1 32-16,2 2 0 0,2 3 0 0,0-3 0 15,-4-3 32-15,6 2 16 0,8 0 0 0,0 1 0 0,4-1-64 0,2 0-16 16,3 0 0-16,1 0 0 0,0 1-144 0,0 0-48 16,1 1 0-16,3 0 0 0,1-6-128 0,1 4-16 15,-5 0-16-15,4 0 0 0,6 0-16 0,-1 0 0 16,-2 0 0-16,-6 0 0 0,-3 0-160 0,-2 0-16 15,-3 0-16-15,-5 0 0 0,-1 0-128 0,-2 4-32 16,-7-2 0-16,0 1 0 0,-2-1-128 0,-10-2 128 16,0 0-128-16,0 0 128 15,0 0-880-15,0 0-176 0,0 0-32 0,0 0-16 16,-4 10-2128-16,-7-1-416 0</inkml:trace>
  <inkml:trace contextRef="#ctx0" brushRef="#br0" timeOffset="3399.73">19981 6303 17327 0,'0'0'768'0,"0"0"160"0,-8-3-736 0,8 3-192 0,0 0 0 0,0 0 0 16,-10 5 896-16,10-5 160 0,0 0 32 0,-5 9 0 15,1 5-256-15,-1-2-64 0,1-1 0 0,1 2 0 16,-1 4-192-16,1 5-32 0,1 2-16 0,1 4 0 16,-1-2 48-16,2 2 16 0,-1 1 0 0,1 1 0 15,0-2-240-15,1-1-48 0,-1 0-16 0,3-3 0 16,0-3-160-16,0-2-128 0,0 0 192 0,0-1-192 15,-3-3 192-15,1-2-64 0,1 2 0 0,-1-7-128 16,-1-8 0-16,0 0-144 0,0 0-16 0,0 0 0 16,0 0-1568-16,0 0-320 15,0 0-64-15,-3-6-16 0</inkml:trace>
  <inkml:trace contextRef="#ctx0" brushRef="#br0" timeOffset="3590.49">19751 6629 11055 0,'0'0'480'0,"0"0"112"0,0 0-464 0,0 0-128 16,0 0 0-16,0 0 0 0,11 4 2224 0,0-2 416 16,0 0 96-16,3-2 16 0,6 0-1472 0,0-1-304 15,3 1-48-15,2-2-16 0,3-3-272 0,2 1-64 16,2 0-16-16,0 0 0 0,3 0-208 0,-2 2-32 16,-5 0-16-16,0 1 0 0,-4 0-176 0,-2-2-128 15,-2 0 192-15,-3 1-192 0,-1 3 0 0,-4 1 0 16,-2-1-240-16,-1 0-7888 15,-9-1-1600-15</inkml:trace>
  <inkml:trace contextRef="#ctx0" brushRef="#br0" timeOffset="4043.56">20221 6318 23951 0,'0'0'2128'0,"-7"-3"-1696"0,1-7-432 0,3 3 0 16,3 7 384-16,0 0-16 0,0 0 0 0,0 0 0 15,7-8 160-15,3 2 48 0,3 3 0 0,-1-2 0 16,4-3-224-16,2 2-32 0,2 4-16 0,2 1 0 16,0 1-112-16,0 1 0 0,-2-1-16 0,0 5 0 15,-5 4-176-15,1-1 0 0,-2 0 144 0,-4 2-144 0,-3 3 0 0,-1 2 144 16,-1 1-144-16,0-4 0 0,-5-12 192 0,0 13-64 15,-1-1 0-15,-5 4-128 0,0-2 256 0,-1-1-48 16,0-2-16-16,1 2 0 0,-5 2 96 0,4-4 16 16,3 0 0-16,1-2 0 0,-2 1-32 0,4 2 0 15,-1-2 0-15,5-1 0 0,-1-1-272 0,4 2 160 16,2-3-160-16,1 4 128 0,2-1-128 0,0 1 0 16,3 0 0-16,-6-1 128 0,1 0 64 0,-3 0 0 15,1 1 0-15,-3 0 0 0,-2 0 128 0,-2 1 48 16,-3 0 0-16,-3 1 0 0,-3 2 144 0,-1 0 48 15,-1 2 0-15,-1 0 0 0,-3 1-112 0,-2 1-32 16,-2-2 0-16,-1 1 0 0,-1 0-160 0,3-1-48 16,0-2 0-16,1-1 0 0,2-5-208 0,4-1 144 15,-1-2-144-15,4-1 128 16,8-5-1504-16,0 0-304 0,0 0-64 0,0 0-14032 0</inkml:trace>
  <inkml:trace contextRef="#ctx0" brushRef="#br0" timeOffset="4752.68">20609 8781 14735 0,'0'0'1312'0,"0"0"-1056"16,0 0-256-16,0 0 0 0,0 0 1568 0,0 0 256 15,0 0 48-15,0 0 16 0,0 0-672 0,0 0-144 16,12-2-32-16,-2 1 0 0,1 1-96 0,3-1-32 16,3 0 0-16,1 0 0 0,2-1-80 0,4-1-32 15,0 0 0-15,3 1 0 0,2-3-96 0,4 2-32 16,4 1 0-16,2 0 0 0,3 1-80 0,-4-2-16 16,-1 1 0-16,-1 1 0 0,1-1-128 0,-1 0-48 15,1 0 0-15,-3 2 0 0,-2 1-176 0,-6-1-32 16,-6 0-16-16,0 2 0 0,-4 2-176 0,1-2 160 15,-3-2-160-15,-5 2 160 0,-9-2-160 0,0 0 0 16,0 0 0-16,0 0 0 16,0 0-1856-16,0 0-240 0,-7-2-48 0</inkml:trace>
  <inkml:trace contextRef="#ctx0" brushRef="#br0" timeOffset="5220.38">19215 8932 5519 0,'-11'7'240'0,"11"-7"64"0,-8-1-304 0,8 1 0 16,0 0 0-16,-8 1 0 0,8-1 2688 0,0 0 464 15,0 0 112-15,0 0 0 0,0 0-1600 0,0 0-336 16,3-8-64-16,5 4-16 0,0 0-192 0,1 1-32 15,2-5-16-15,2 4 0 0,0-2-144 0,2 2-32 16,3-2 0-16,0 0 0 0,2-4-64 0,2 1 0 16,2 0-16-16,5 1 0 0,1-1-112 0,-1 1-32 15,-2 0 0-15,1 3 0 0,4 2-304 0,-1 0-64 16,-2 2-16-16,-2 2 0 0,-5 2-224 0,0 0 144 0,-2 2-144 16,-3 1 128-16,-3-1-128 0,-3 2 128 0,-2 0-128 0,0-1 128 15,-4 3-128-15,-1 0-144 0,-4-9 144 0,4 11-208 31,-4-11-1712-31,3 10-352 0,-4 0-64 0</inkml:trace>
  <inkml:trace contextRef="#ctx0" brushRef="#br0" timeOffset="5572.31">20092 8440 27647 0,'0'0'1216'0,"-8"0"256"0,8 0-1168 0,0 0-304 16,0 0 0-16,0 0 0 0,-4 6 272 0,0 2 0 16,1 0 0-16,2 3 0 0,0 4 368 0,0 1 80 15,0 1 16-15,1 4 0 0,0 2 32 0,0 3 16 16,0 3 0-16,1 3 0 0,1 1 48 0,0 2 0 15,0 0 0-15,-1-1 0 0,2 0-80 0,-2-1-16 16,0 2 0-16,1-3 0 0,2-4-192 0,-1 0-32 16,-2 1-16-16,4-3 0 0,-3-3-224 0,2 3-32 15,-1-5-16-15,2 1 0 0,-3-4-96 0,1 1-128 16,1-1 176-16,-1-4-176 0,1-3 128 0,-3-2-128 0,-1-9 0 16,0 0 0-1,0 0-1168-15,0 0-304 0,0 0-48 0,2-9-10208 0,-2-2-2048 16</inkml:trace>
  <inkml:trace contextRef="#ctx0" brushRef="#br0" timeOffset="7226.33">21919 3399 11055 0,'0'0'976'0,"0"0"-784"0,0 0-192 0,0 0 0 15,0 0 640-15,0 0 96 0,0 0 16 0,-6 6 0 16,1-1 112-16,0 2 32 0,5-7 0 0,-7 11 0 15,3 2-320-15,-1 1-48 0,2 0-16 0,0 3 0 0,-2-1-96 0,4 3-32 16,-2 3 0-16,1-1 0 0,0-4 0 0,-1 2-16 16,1 1 0-16,3-2 0 0,3-2-144 0,-1-4-32 15,-3-12 0-15,6 11 0 0,2 0-16 0,0-2-16 16,0-3 0-16,0-3 0 0,1-2 160 0,1-1 16 16,1-1 16-16,-2-5 0 0,1-1 64 0,1-2 16 15,-4 0 0-15,3-4 0 0,0-1-176 0,-1-2-16 16,-2 1-16-16,0-1 0 0,1 1-80 0,-1 1-16 15,-2-1 0-15,1 2 0 0,-4 1-128 0,1 2 0 16,-1 1 144-16,-2 9-144 0,0-9 0 0,0 9 144 16,0 0-144-16,0 0 0 0,0 0 192 0,0 0-192 15,0 0 192-15,-4 12-192 0,1 2 288 0,-3 2-48 16,2 3-16-16,0 3 0 0,-1 5-48 0,-1 0-16 16,1 4 0-16,-2 3 0 0,4 2-160 0,0 2 192 15,-3-1-192-15,1-1 192 0,-1 0-192 0,0-2 0 0,-3-4 144 0,0-2-144 16,-2-2 192-16,0 0-48 0,-1-2 0 0,0-2 0 15,0-2 96-15,1-3 16 0,0-2 0 0,1-3 0 16,1 0-64-16,1-5 0 0,1-1 0 0,7-6 0 16,0 0 0-16,-9-2-16 0,0-4 0 0,-1 1 0 15,6-3 32-15,2-2 16 0,-2-2 0 0,4 0 0 16,4 1-224-16,-2 0 128 0,0 1-128 0,1-1 0 16,2-1 0-16,0 1 0 0,1 1-176 0,2 1 176 15,-1 0-336-15,3 2 48 0,-2 0 16 0,0 1 0 16,1 2-544-1,0 0-96-15,0-4-32 0,0 4-7920 0,-1-2-1584 0</inkml:trace>
  <inkml:trace contextRef="#ctx0" brushRef="#br0" timeOffset="7612.18">22223 3198 9839 0,'0'0'432'0,"0"0"96"0,0 0-528 0,0 0 0 0,0 0 0 0,0 0 0 15,0 0 1312-15,0 0 160 0,0 0 16 0,0 0 16 16,0 0-192-16,0 0-32 0,0 0-16 0,0 0 0 16,0 0-32-16,0 13 0 0,-1-1 0 0,0 1 0 15,-2 3-256-15,2 0-48 0,-4 2-16 0,-1 0 0 16,1 1-384-16,-3 0-80 0,2 0 0 0,-1-2-16 16,0 0-176-16,3 0-48 0,-5-4 0 0,4 1 0 15,-3-3-80-15,4-1-128 0,0-4 176 0,4-6-176 16,-4 10 0-16,4-10 0 0,0 0 0 0,0 0 0 15,0 0-2128-15,0 0-544 0,14-7-96 16,-1 0-32-16</inkml:trace>
  <inkml:trace contextRef="#ctx0" brushRef="#br0" timeOffset="7905.16">22393 3545 11967 0,'0'0'528'0,"0"0"112"0,0 0-512 0,0 0-128 0,0 0 0 0,0 0 0 15,0 0 1568-15,0 0 288 0,10 5 48 0,-1-2 16 16,2-2-1344-16,0-2-256 0,-1-2-48 0,1 3-16 16,3 0-112-16,-2-1-16 0,0-2-128 0,-2 2 192 15,0 1-192-15,-1 1 0 0,0 2 0 0</inkml:trace>
  <inkml:trace contextRef="#ctx0" brushRef="#br0" timeOffset="8061.96">22397 3766 20271 0,'0'0'1792'16,"0"0"-1424"-16,0 0-368 0,0 0 0 16,10 5 672-16,1-2 64 0,-3-1 16 0,4-2 0 15,2-1-48-15,1-2-16 0,2-3 0 0,1 0 0 0,1-5-256 16,4 0-48-16,5-2-16 0,-2 3 0 0,3 2-192 0,-2-1-48 16,-1-2 0-16,-4 1-12160 15</inkml:trace>
  <inkml:trace contextRef="#ctx0" brushRef="#br0" timeOffset="8591.2">23115 3198 6447 0,'0'0'272'0,"0"0"80"0,-4-7-352 0,4 7 0 15,0 0 0-15,-7-5 0 0,1 0 2000 0,6 5 336 16,0 0 64-16,0 0 16 0,-12 6-816 0,2 0-144 15,1 3-48-15,-4 3 0 0,1 3-304 0,-1 3-64 16,0 3-16-16,3 6 0 0,-3 2-432 0,1 3-80 16,0-1-32-16,2 0 0 0,-5 0-80 0,6-2-16 15,1 0 0-15,-1-2 0 0,4-1-208 0,-1-3-48 16,2-3-128-16,3 0 192 0,1 1-64 0,1-1 0 16,1-2-128-16,0-1 192 0,4 0-192 0,-3-2 0 15,2-3 0-15,3-4-160 16,-1-1-864-16,1-2-160 0,-2 2-32 0,4-6-9824 0</inkml:trace>
  <inkml:trace contextRef="#ctx0" brushRef="#br0" timeOffset="9451.52">23168 3412 16575 0,'-15'0'736'0,"15"0"160"0,0 0-720 0,-5 7-176 0,-2-1 0 0,3 4 0 16,3 1 704-16,-2 1 96 0,-2 4 32 0,0-2 0 15,1 4 0-15,0 0 0 0,-2 1 0 0,2 2 0 16,1 1-336-16,1-1-64 0,2-1-16 0,-2 1 0 0,2 2-192 16,0-1-32-16,2-2-16 0,1-3 0 0,0-1-176 0,4-2 160 15,-5-2-160-15,1-2 160 0,-1-1-32 0,-2-9 0 16,0 0 0-16,6 5 0 0,-6-5 224 0,0 0 32 15,0 0 16-15,4-5 0 0,2-4 240 0,-2 1 32 16,0-3 16-16,-2-1 0 0,-2 3-368 0,2-2-80 16,0-1-16-16,1 1 0 0,0 1-224 0,0 3 176 15,-1-3-176-15,-1 4 160 0,-1 6-160 0,5-8 0 16,-1 2 0-16,-4 6 0 0,0 0 0 0,6-7 0 16,-6 7 0-16,6-5 0 0,-6 5-144 0,0 0 144 15,9 1 0-15,-9-1 0 0,9 1-144 0,-9-1 144 16,0 0 0-16,0 0-144 0,10 5 144 0,-4 2 0 15,-6-7 0-15,7 8 0 0,-7-8 0 0,8 4 0 16,-8-4 0-16,6 7 0 0,-6-7 0 0,5 11-128 0,-1-2 128 16,0-1 0-16,-4-8 0 0,1 11 0 0,1-2 0 0,-2 0 0 15,-2-1 0-15,1-1 0 0,1-7 128 0,-3 11-128 16,1 0 128-16,0-1-128 0,-1 0 160 0,0 0-160 16,2 1 192-16,-2-1-48 0,-1-1-16 0,2 1 0 15,1-3-128-15,0 2 160 0,-2-1-160 0,3-8 160 16,0 9-160-16,0-9 0 0,0 0 0 0,-2 8 128 15,2-8-128-15,0 0 128 0,0 8-128 0,0-8 128 16,0 0-128-16,0 0 0 0,0 0 144 0,0 0-144 16,0 0 128-16,0 0-128 0,0 0 128 0,0 0-128 15,0 0 0-15,0 0 144 0,0 0-144 0,0 0 0 16,0 0 128-16,0 0-128 0,0 0 0 0,0 0 0 0,0 0 0 16,0 0 0-16,0 0 0 0,0 0 0 0,0 0 0 0,-7 6 0 15,1 0 0-15,6-6-144 0,0 0 144 0,-3 6 0 16,-5-2 0-16,8-4 0 0,-3 8 0 0,3-8-128 15,-4 6 128-15,4-6 0 0,0 0 0 0,-5 9 0 16,1-2 0-16,4-7 0 0,-2 8 0 0,2-8-128 16,-2 11 128-16,-1-3 0 0,-3-1 0 0,1 0-128 15,5-7 128-15,-3 9 0 0,-4 0 0 0,3-1 0 16,1 2 0-16,3-10 0 0,-2 10 0 0,-3-1 0 16,1-1 0-16,-1 1-128 0,0-2 128 0,-1-1 0 15,1 2 0-15,-3-1 0 0,0-1 0 0,1 2 0 16,0-4 0-16,1 3 0 0,-1 1 0 0,-1-1 0 15,1-3 0-15,-1 1 0 0,1 1 0 0,2-1 0 16,5-5 0-16,-9 5 128 0,2-3-128 0,7-2 0 16,0 0 0-16,0 0 128 0,-8-5-128 0,8 5 0 0,0 0 0 0,0 0 128 15,-5-4-384-15,5 4-80 0,0 0-16 0,2-7 0 32,1-1-1248-32,1 1-256 0,1-1-64 0,-1 1 0 0</inkml:trace>
  <inkml:trace contextRef="#ctx0" brushRef="#br0" timeOffset="9736.57">23414 3559 19343 0,'0'0'1728'0,"0"0"-1392"16,0 0-336-16,0 0 0 0,0 0 560 0,0 0 32 16,0 0 16-16,0 0 0 0,0 0 176 0,0 0 48 15,0 0 0-15,10 5 0 0,1-1-32 0,0-1 0 16,0-1 0-16,3-1 0 0,3-2-224 0,-1 1-64 16,1 0 0-16,-1-1 0 0,0-1-240 0,-1-3-48 15,-2 3-16-15,2 0 0 0,0 1-208 0,-1-2 176 16,-4 0-176-16,0-1 160 0,1 4-160 0,-3 0 0 15,-8 0 0-15,0 0 0 16,9 4-2416-16,-9-4-352 0</inkml:trace>
  <inkml:trace contextRef="#ctx0" brushRef="#br0" timeOffset="10196.91">23717 3324 19519 0,'0'0'864'0,"0"0"176"0,0 0-832 0,0 0-208 0,1-9 0 0,-1 9 0 0,7-5 496 15,1-1 48-15,-1-1 16 0,2 2 0 16,-1 4 112-16,2 1 32 0,1 0 0 0,-2 1 0 0,1-1-240 0,2 3-32 15,-2 1-16-15,0 3 0 0,-2-1-256 0,0 2-160 16,2 1 192-16,-5 1-192 0,-2 3 224 0,-1 1-64 16,-1-2-16-16,-2 4 0 0,-2-1 176 0,-2 0 48 15,1 1 0-15,-1-3 0 0,-1 0-144 0,2-1-32 16,-2 0 0-16,2-1 0 0,2-2-192 0,2-9 176 16,-5 9-176-16,5-9 160 0,3 9-160 0,-3-9 0 15,0 0 0-15,6 10 0 0,2 0 0 0,0-3 0 16,2-1 144-16,-2 0-144 0,0 1 0 0,-2 2 144 15,4 0-144-15,-5 0 0 0,-2 1 176 0,0 2-176 16,2 2 160-16,-5-1-160 0,-6 0 288 0,1 2-32 0,0 1-16 0,-5 1 0 16,-1 2 128-16,1 0 16 0,-4-2 16 15,0-1 0-15,-3-1-176 0,1 1-32 0,-1-1-16 16,2-3 0-16,-2-5-32 0,1-3 0 0,1-1 0 0,1 0 0 16,1-3-416-16,2-4-96 0,-1-3-16 0,2-3-9104 15,2-1-1840-15</inkml:trace>
  <inkml:trace contextRef="#ctx0" brushRef="#br0" timeOffset="10563.1">23864 3089 18303 0,'0'0'816'0,"0"0"160"0,0 0-784 0,3 9-192 15,3-1 0-15,-2 2 0 0,2 0 128 0,0 3 0 16,2 4-128-16,2-1 192 0,1 1 160 0,-1 1 32 16,0 1 0-16,2 4 0 0,-3 4 256 0,1 1 64 15,1 3 16-15,-4 3 0 0,3 3-144 0,-2-2-16 16,-3 0-16-16,-4-2 0 0,-4-3-112 0,1 1-32 15,-1-1 0-15,-4 0 0 0,-5-2 16 0,0-3 0 16,-1-2 0-16,3 1 0 0,-2 0-32 0,1-2-16 16,0-3 0-16,0-2 0 0,1-3-240 0,4-3-128 15,-3-2 128-15,4-6-128 16,5-3-1152-16,0 0-320 0,-8-3-48 0,4-6-16 0</inkml:trace>
  <inkml:trace contextRef="#ctx0" brushRef="#br0" timeOffset="10882.42">24293 3106 11967 0,'0'0'1072'0,"0"0"-864"15,0 0-208-15,0 0 0 0,0 0 1536 0,0 0 272 16,0 0 48-16,-8 7 16 0,1 1-528 0,-1 2-128 16,0 1 0-16,1 2-16 0,-2 2-320 0,-1 3-64 15,1 3-16-15,-3 1 0 0,-1 2-208 0,0 2-32 16,-1 3-16-16,1 1 0 0,2 0-80 0,0-1-16 16,1 0 0-16,1-4 0 0,3 0-224 0,0-2-48 15,2 0-16-15,3-4 0 0,0-2-160 0,2-3 0 16,0-2 0-16,2-2 0 0,2 2 176 0,1-5-48 15,-6-7-128-15,9 3 192 16,2-2-512-16,1-3-96 0,1-4-32 0,-1-1 0 16,3-2-608-16,0-1-128 0,1-1-32 0</inkml:trace>
  <inkml:trace contextRef="#ctx0" brushRef="#br0" timeOffset="11382.1">24370 3333 14735 0,'0'0'1312'0,"-8"9"-1056"0,0 1-256 0,0 1 0 15,0 1 1216-15,0 1 192 0,2 2 48 0,-2 0 0 16,2-2-304-16,1 0-48 0,-1-1-16 0,1 0 0 16,2 0-448-16,2 1-80 0,1-4-32 0,1 0 0 15,-1-9-208-15,6 8-64 0,-6-8 0 0,10 4 0 16,-1-1 208-16,1-6 48 0,1-2 0 0,0-3 0 15,-1-1 64-15,2-2 0 0,1-2 16 0,-2 0 0 0,-2-1-288 0,0 0-64 16,-4 0-16-16,5 2 0 0,-2 1-224 0,-3 1 144 16,-1 2-144-16,-4 8 128 0,0 0-128 0,0 0 0 15,0 0 0-15,0 0 0 0,0 0 0 0,0 0 208 16,2 14-48-16,-1 1-16 0,-2 3 48 0,-1-1 0 16,-6 3 0-16,4 3 0 0,1 4-32 0,-2 1 0 15,-2 2 0-15,-1 3 0 0,-2 2 16 0,1 4 0 16,1 2 0-16,-4 0 0 0,-1 1-32 0,1-3 0 15,0-2 0-15,1-3 0 0,-4-2-144 0,2-3 192 16,0-5-192-16,0-1 192 0,1-6-192 0,0-2 192 16,-2-3-192-16,3-5 192 0,0-4-48 0,1-1 0 15,1-4 0-15,1-4 0 0,-1-4 48 0,2-2 16 16,-2-2 0-16,3-3 0 0,1-1-208 0,1-1 0 0,1-1 0 0,4 0 0 16,3 3-384-16,4-3 48 0,-2 1 0 15,4 2 0-15,-2-1 144 0,4 4 16 0,3 0 16 16,-2 3 0-16,0-2-32 0,-1 4 0 0,3 1 0 0,-1 2 0 15,0 2-160-15,2 0-32 0,-1 2-16 0,3 0 0 32,1 1-688-32,0 0-144 0,2-1-32 0,2-2-11920 0</inkml:trace>
  <inkml:trace contextRef="#ctx0" brushRef="#br0" timeOffset="11644.37">24788 3331 7359 0,'0'0'320'0,"0"0"80"0,0 0-400 0,0 0 0 15,-9 1 0-15,9-1 0 0,-7 7 3760 0,0 2 656 16,1 4 144-16,1 0 32 0,-3 0-2816 0,1 1-560 16,-1 3-128-16,0 0 0 0,0 2-304 0,2-1-48 15,-1-2-16-15,2 5 0 0,0 0-224 0,1-1-48 16,0 1-16-16,0-2 0 0,2 2-240 0,1-1-32 15,0 0-16-15,0-1 0 0,-1-3-144 0,2 2 0 16,0-1 144-16,3-2-144 0,-2-3-192 0,0-2-96 16,-1-2-32-16,0-8 0 15,0 0-2656-15,0 0-544 0</inkml:trace>
  <inkml:trace contextRef="#ctx0" brushRef="#br0" timeOffset="11839.34">24547 3542 22863 0,'0'0'1008'0,"0"0"208"0,0 0-960 0,0 0-256 0,0 0 0 0,0 0 0 15,0 0 416-15,11-1 32 0,-2-1 16 0,0 0 0 16,3-1 384-16,2 3 80 0,2 0 16 0,0 0 0 16,1 0-384-16,0-1-80 0,1 0-16 0,-1-1 0 15,-1-1-320-15,0 0-144 0,2 1 128 0,-2-1-128 16,0 2-416-16,-2-1-160 0,-2-1-48 0</inkml:trace>
  <inkml:trace contextRef="#ctx0" brushRef="#br0" timeOffset="12200.33">25113 3224 19343 0,'0'0'1728'0,"-5"9"-1392"0,-5 0-336 0,3 0 0 0,-1 2 576 0,-1 3 64 0,-1 3 0 0,-1 3 0 16,1 0 496-16,0 4 96 0,-1 0 32 0,3 3 0 16,0-1-368-16,0 1-80 0,-2-3-16 0,4 1 0 15,2-1-352-15,1 4-64 0,0-5 0 0,1 0-16 16,-3 0-192-16,4-2-48 0,3-1 0 0,-2-1 0 16,-1-4-128-16,1-4 0 0,2 1 0 0,1 0 0 15,-3-2-960 1,0-10-128-16,0 0-32 0</inkml:trace>
  <inkml:trace contextRef="#ctx0" brushRef="#br0" timeOffset="12614.9">25010 3002 16575 0,'0'0'1472'0,"0"0"-1168"0,0 0-304 0,11 3 0 15,1 1 528-15,-3 0 48 0,-2 3 16 0,0 1 0 16,2 2 608-16,-1 2 112 0,-1 2 32 0,-3 2 0 16,3 3-192-16,-2 3-16 0,-1 4-16 0,1 3 0 15,-1 0-112-15,-3 3-32 0,-1 1 0 0,0 1 0 16,0 2-160-16,-2-1-48 0,-2-2 0 0,-1 0 0 16,1 0-240-16,-2-5-48 0,1 1-16 0,1-1 0 15,-3-1-208-15,0 1-64 0,0-4 0 0,0-1 0 16,3-2-192-16,-3 0 144 0,0 0-144 0,1-4 128 15,0-4-768-15,1-1-144 0,-3-3-48 16,3-2-14528-16</inkml:trace>
  <inkml:trace contextRef="#ctx0" brushRef="#br0" timeOffset="14316.09">22064 5721 9215 0,'0'0'816'0,"-1"10"-656"16,-1-2-160-16,2-8 0 0,-5 7 1312 0,0 1 224 16,5-8 64-16,-4 7 0 0,-3 0-336 0,7-7-64 15,0 0-16-15,0 0 0 0,-3 7-304 0,3-7-64 16,0 0-16-16,0 0 0 0,0 0-32 0,0 0-16 16,0 0 0-16,0 0 0 0,0 0 32 0,11-5 16 15,-2-4 0-15,2-2 0 0,1-2-208 0,1-3-32 16,2-1-16-16,1-3 0 0,1-1-80 0,2-1-16 0,-1-2 0 0,0-2 0 15,4-2-128-15,3 0-16 0,-1 2-16 0,3-3 0 16,0-3-32-16,-1 2 0 0,-1-1 0 0,2-1 0 16,0-1-64-16,-1-3 0 0,0-3-16 0,-1-1 0 15,3 0-176-15,-1 2 192 0,2 4-192 0,-4 2 192 16,-1-1-192-16,-3 4 0 0,1 1 144 0,-4 5-144 16,0 0 0-16,-3 4 144 0,-2 1-144 0,-4 2 0 15,0 2 144-15,-2 3-144 0,0 0 0 0,-1 2 144 16,-1 1-144-16,-5 8 160 0,3-6-160 0,-3 6 160 15,0 0-160-15,0 0 160 0,0 0-160 0,0 0 160 16,0 0-32-16,0 0 0 0,-10 5 0 0,1 2 0 16,-1 2 0-16,0 2 0 0,-1 0 0 0,0 1 0 15,0 2-128-15,0 3 0 0,0 1 144 0,-2 2-144 0,0 1 0 0,-2 2 128 16,-4 0-128-16,0 5 0 0,-2 4 128 0,0 1-128 16,1 2 160-16,0 0-160 0,-1 0 128 0,1 0-128 15,-3-2 0-15,2 0 144 0,-2 0-144 0,0 0 0 16,-2 1 0-16,2-2 128 0,-2-2-128 0,1 0 0 15,1-2 144-15,4 0-144 0,1 0 0 0,3 0 0 16,1-5 0-16,2-1 128 0,-1-3-128 0,2-3 0 16,1-1 0-16,-1-3 0 0,1-1 0 0,3-1 0 15,-1-2 0-15,2 0 0 0,6-8 0 0,0 0 144 16,-6 7-144-16,6-7 0 0,0 0 160 0,0 0-160 16,0 0 128-16,0 0-128 0,-8-4 160 0,8 4-160 15,-2-10 192-15,2 3-192 0,1-2 192 0,3-1-192 16,2-1 192-16,3 0-192 0,2-2 160 0,1-3-160 0,-3 1 128 15,3 1-128-15,2-5 0 0,-1-1 128 0,-1 0-128 0,4 0 0 16,1-1 0-16,4 1 0 0,2-1 0 0,0-1 0 16,4-2 0-16,0 0 0 0,-3-1 0 0,1 1 0 15,-1-3 0-15,0-1 128 0,0 0-128 0,-1-3 0 16,-1-2 0-16,4 0 0 0,1-1 0 0,-2 1 0 16,-4-1 0-16,1 4 0 0,3 3 128 0,-2 2-128 15,0 1 0-15,-3 2 0 0,-3 1 0 0,0 2 0 16,-1 3 0-16,-2 2 0 0,-3 0 0 0,-2 2 0 15,0 0 0-15,-2 3 0 0,-3 2 128 0,-4 7-128 16,0 0 0-16,0 0 0 0,0 0 0 0,0 0 128 16,0 0-128-16,0 0 192 0,0 0-192 0,-11 5 192 15,0 4-192-15,0 2 192 0,-2 2-192 0,-1 3 192 16,-2-1-192-16,0 5 128 0,-1 2-128 0,-3 0 128 0,2 0-128 16,-2 3 192-16,1 4-192 0,-3 0 192 0,1 2-192 0,1 1 192 15,-4 0-192-15,2 1 192 0,1-1-192 0,-1-1 128 16,1-2-128-16,-1-1 128 0,2-3-128 0,-1 2 0 15,-1-1 0-15,2-1 0 0,-2-2 0 0,2-1 128 16,0-1-128-16,4-2 0 0,1-1 0 0,3-4 0 16,-1-1 0-16,5-1 0 0,1-2-192 0,3-2-64 15,4-8 0-15,0 0-16 16,0 0-1168-16,0 0-224 0,3-8-64 0,1 0 0 16,3 0-256-16,0-3-64 0,2-5-16 0,2 1-6768 15,-1-1-1360-15</inkml:trace>
  <inkml:trace contextRef="#ctx0" brushRef="#br0" timeOffset="15066.95">22333 4987 4607 0,'-9'14'400'0,"1"-8"-400"15,2 1 0-15,-3-2 0 0,2 0 1936 0,-3-1 304 16,-1 1 64-16,3-1 16 0,0-1-1008 0,1 2-208 15,1-2-32-15,6-3-16 0,-8 4 32 0,8-4 0 16,0 0 0-16,0 0 0 0,0 0-288 0,0 0-48 16,0 0-16-16,0 0 0 0,0 0 32 0,0 0 0 15,0 0 0-15,12-2 0 0,-2-2-144 0,1-2-32 16,1 0 0-16,1-2 0 0,2 0-128 0,-2-2-16 16,2-1-16-16,1 0 0 0,1 3-48 0,0-5 0 15,-1-1 0-15,1 1 0 0,0 0 48 0,2 1 0 16,0-3 0-16,2 1 0 0,0-1-48 0,3-1 0 15,0 0 0-15,2-1 0 0,2-1-48 0,-2 0-16 16,2-1 0-16,-1 2 0 0,1 1-96 0,0 3-32 0,-1-2 0 16,-2 1 0-16,-3 1-32 0,-1 2-16 0,-3 2 0 0,-2 2 0 15,-1-4 32-15,0 1 0 0,-5 1 0 0,1 4 0 16,-1 1 64-16,-2 1 16 0,-8 3 0 0,7-4 0 16,-7 4-32-16,7-5 0 0,-7 5 0 0,0 0 0 15,0 0 16-15,0 0 0 0,7 5 0 0,-7-5 0 16,0 0-48-16,0 0 0 0,6 11 0 0,-3 0 0 15,-1 0 16-15,0 2 0 0,-2-1 0 0,0 3 0 16,-3 3 0-16,2 2 0 0,-1 1 0 0,-1 3 0 16,-1 0 64-16,-1 0 16 0,-2 1 0 0,3 2 0 15,-4-1 32-15,1 1 16 0,1-1 0 0,0 2 0 16,2-1-80-16,-3-2 0 0,1 0-16 0,2 0 0 16,-1 1 16-16,1-2 0 0,0-3 0 0,0-1 0 0,2-2-64 15,1-2 0-15,-2 0 0 0,2-5 0 0,0 0-48 16,0-3-16-16,1-8 0 0,-1 8 0 0,1-8-128 0,0 0 128 15,0 0-128-15,0 0 128 0,0 0-128 0,0 0 192 16,0 0-192-16,0 0 192 0,3-8-64 0,1 1-128 16,-1-1 192-16,1-1-64 0,-3 0-128 0,-1 9 128 15,3-7-128-15,0-1 128 16,-1 0-464-16,-2 8-112 0,1-7 0 0,-1 7-16 16,0 0-1360-16,0 0-272 0,1-8-48 0,-1 8-10368 15,0 0-2080-15</inkml:trace>
  <inkml:trace contextRef="#ctx0" brushRef="#br0" timeOffset="16704.84">22037 7258 8287 0,'0'0'736'0,"0"0"-592"15,-2-8-144-15,0 3 0 0,2 5 1584 0,-2-8 272 16,0 1 64-16,2 7 16 0,0 0-592 0,0 0-112 16,0 0-16-16,0 0-16 0,-4-8-176 0,2 2-16 15,2 6-16-15,0 0 0 0,0 0-144 0,-5-5-16 16,5 5-16-16,0 0 0 0,0 0-112 0,0 0 0 15,-2-7-16-15,2 7 0 0,0 0-176 0,0 0-16 16,0 0-16-16,0 0 0 0,0 0-160 0,0 0-48 16,1 9 0-16,1-2 0 0,-2-7 48 0,6 11 16 0,0 0 0 15,3 2 0-15,0 0-48 0,3 2-16 16,-1 1 0-16,3 2 0 0,3 5-32 0,3 2-16 0,-2 0 0 0,3 0 0 16,1 0-32-16,-4 1 0 0,-3-2 0 0,3 0 0 15,0 0 32-15,-1 1 0 0,1-2 0 0,-1 1 0 16,2-1 32-16,-2 0 16 0,-2-2 0 0,-1 1 0 15,-1 0-80-15,1 1 0 0,-3-2-16 0,0 0 0 16,0-2 16-16,-3 0 0 0,2-1 0 0,-3-2 0 16,2 1 32-16,-5-2 16 0,1-3 0 0,0 1 0 15,1-1 0-15,-2-1 0 0,-1-1 0 0,2-1 0 16,-3 1-48-16,1-1 0 0,0-3 0 0,-3-6 0 16,3 10 0-16,-3-10-16 0,4 8 0 0,-4-8 0 15,0 0-48-15,0 0 0 0,0 0 0 0,0 0 0 0,0 0 64 16,0 0 16-16,0 0 0 0,0 0 0 0,0 0-64 15,0 0-16-15,0 0 0 0,0 0 0 0,-9-7 0 0,3-1 0 16,-2 2 0-16,2 0 0 0,3-3-128 0,-3 0 0 16,0 0 0-16,-1 1 0 0,0 0 128 0,1-1-128 15,-3-2 192-15,4 0-64 0,-4-1-128 0,3-1 0 16,-4-3 0-16,1 1-176 0,-1-1 176 0,0-1 0 16,1 1 160-16,-3-1-160 0,0-1 0 0,-1 3 0 15,2 0 0-15,-1-1 0 0,0 2 0 0,-2 0 0 16,-1-2 0-16,3-1 0 0,3-1 0 0,-2 5 0 15,2 0 0-15,1-1 0 0,-1 1 0 0,-2 1 0 16,-2 1 0-16,0-1 0 0,5 0 0 0,-1 0 0 16,-1 0 0-16,2 1 0 0,-2 0 0 0,4 0 0 15,-4 0 0-15,2 0 0 0,4 2 0 0,-1 1 0 0,1 1 0 16,-2-1 0-16,3-2 0 0,0 3 0 0,3 7 0 16,-3-6 0-16,-1-2 0 0,1 1 0 0,0 1 0 0,3 6 0 15,-3-8 0-15,1-1 0 0,1-2 0 0,-3 4 0 16,4 7 0-16,-2-6 0 0,-1-3 0 0,3 9 0 15,-2-5 0-15,2 5 0 0,-4-6 0 0,4 6 0 16,-4-10 0-16,3 3 0 0,1 7 0 0,-3-6 0 16,0-1 0-16,1 0 0 0,0-1 0 0,2 8 0 15,0 0 0-15,0 0 0 0,-6-4 0 0,1-1 0 16,3-3 0-16,0 2 0 0,2 6 0 0,-2-5 0 16,2 5 0-16,-5-6 0 0,5 6 0 0,0 0 0 15,0 0 0-15,0 0 0 0,-3-8 0 0,3 8 0 16,0 0 0-16,0 0-128 0,0 0 128 0,0 0 0 15,0 0 0-15,3 9 0 0,2 2-128 0,-2-2 128 0,-3-9 0 0,10 13 0 16,1 3-128-16,1 0 128 0,1 1 0 0,4 0-128 16,3 3 128-16,3 3 0 0,-1 2 0 0,0 1-128 15,-1 1 128-15,0 1 0 0,2-1 0 0,0 2 0 16,1-1 0-16,-2 1 0 0,2-3 0 0,-2 0 0 16,1-4 0-16,-3 3 0 0,-1 1 0 0,1 1 0 15,-2-3 0-15,-1 1 0 0,-3 1 0 0,-2-3 0 16,0-1 0-16,1-2 0 0,1-1 0 0,-1 0 128 15,-4-1-128-15,1-2 0 0,1-2 128 0,-4 0-128 16,2-2 0-16,-2 0 144 0,1-1-144 0,-4-1 128 16,-4-10-128-16,0 0 128 0,0 0-128 0,0 0 128 15,0 0-128-15,0 0 128 0,0 0-128 0,0 0 160 16,0 0-160-16,0 0 160 0,-2-7-304 0,-1 1-64 0,3 6-16 16,-3-9 0-1,0 1-1376-15,-1 0-256 0,0 1-64 0,3 0-16 16,-2 2-1104-16,-1 0-224 0,1-3-32 0</inkml:trace>
  <inkml:trace contextRef="#ctx0" brushRef="#br0" timeOffset="17207.34">22171 7920 20271 0,'-10'-3'1792'0,"0"-3"-1424"16,0-1-368-16,3 0 0 0,0 0 768 16,4 2 96-16,0-2 16 0,3 7 0 0,3-7 320 0,-3 7 64 15,1-8 16-15,2 1 0 0,2 1-576 0,-5 6-96 16,7-6-32-16,1 3 0 0,-8 3 48 0,11-1 0 16,1 2 0-16,-3 2 0 0,0 2-160 0,0 0-16 15,0 1-16-15,2 3 0 0,4 2-48 0,0 2-16 16,2-1 0-16,1 3 0 0,3-1-48 0,0 2 0 15,-2-1 0-15,2 2 0 0,2-2-48 0,-2 2-16 16,-1-1 0-16,0 2 0 0,0-1-48 0,2 3-16 16,-2-2 0-16,0-1 0 0,0-1 0 0,2-1 0 15,-1 0 0-15,-1 0 0 0,0-2 48 0,-2 1 0 16,-2-2 0-16,2-1 0 0,0-3-16 0,-2-1 0 0,-1-3 0 0,0 0 0 16,-2-1 48-16,0-4 16 0,-1-4 0 0,-2-1 0 15,0-3 144-15,-1-3 16 0,-1-6 16 16,-2-1 0-16,1 0 16 0,-2-5 0 0,-1 0 0 0,-1-1 0 15,-2-3-160-15,-1 0-16 0,0-3-16 0,0 2 0 16,0 3-32-16,0 1-16 0,0-1 0 0,0 4 0 16,0 2-64-16,1 2-16 0,-1 1 0 0,1 2 0 15,1-1-160-15,1 2 192 0,-2 3-192 0,0 3 192 16,0-1-192-16,0 2 0 0,-1 7 0 0,0 0 0 16,0 0 0-16,3-6 0 0,-3 6 0 0,0 0-176 15,0 0-1552-15,0 0-320 16,0 0-64-16,0 0-10656 0,5 9-2128 0</inkml:trace>
  <inkml:trace contextRef="#ctx0" brushRef="#br0" timeOffset="18688.48">22096 10045 13407 0,'0'0'592'0,"-1"10"128"0,-1-2-576 0,2-8-144 0,-1 9 0 0,-2 0 0 16,-1-1 1008-16,1 0 160 0,3-8 48 0,-3 9 0 15,3-9 80-15,-2 8 32 0,2-8 0 0,0 0 0 16,0 0-176-16,0 0-16 0,0 0-16 0,0 0 0 0,0 0-96 16,3-8-32-16,0-1 0 0,3-2 0 0,0-3-240 0,2-1-48 15,-1 0-16-15,2 0 0 0,5-3-48 0,1-2 0 16,0-2 0-16,0-1 0 0,-2-2-112 0,5 1-16 16,4-3-16-16,0 2 0 0,2-5-48 0,-1 2 0 15,2-1 0-15,-1-2 0 0,1-1-80 0,-3-2-32 16,0-2 0-16,-3 0 0 0,1-1-128 0,1 3-16 15,-3 3-16-15,-2 2 0 0,1 0-32 0,-2 4 0 16,-1 2 0-16,1 1 0 0,-4 1-144 0,0 4 128 16,-3 3-128-16,1 4 128 0,-2-1-128 0,-1 1 192 15,-1 0-192-15,-1 4 192 0,-4 6-192 0,0 0 160 16,0 0-160-16,0 0 160 0,0 0-32 0,0 0-128 16,0 0 192-16,0 0-64 0,-4 10 0 0,-1 1 0 15,-1 2 0-15,-2-1 0 0,0-1 0 0,1 3-128 16,-1 3 192-16,-3 1-64 0,1 2-128 0,0 2 0 0,-4-2 0 0,0 4 128 15,0 5-128-15,0 3 0 0,0 1 0 0,-2 2 128 16,-1 2-128-16,-2-3 128 0,3 2-128 0,-5-1 128 16,0 0-128-16,-1 1 0 0,-3 2 0 0,0-2 0 15,2 1 0-15,3-1 0 0,-2-4 128 0,7 1-128 16,2-3 0-16,1-1 0 0,-1-4 0 0,-1-2 0 16,4-4 0-16,3-1 0 0,0-5 0 0,4-3 0 15,3-10 0-15,0 0 0 0,0 0 128 0,0 0-128 16,0 0 0-16,10-5 160 0,-4-3-160 0,4-8 160 15,2-1 32-15,-1-4 16 0,0-2 0 0,1-3 0 16,3-1-80-16,0-1 0 0,3-1-128 0,0 0 192 16,2-2-192-16,2-1 0 0,0-3 0 0,1 1 0 0,-3 2 0 15,1-2 128-15,0-5-128 0,-1 2 0 0,1-3 0 0,1 1 0 16,-4-1 0-16,3 1 0 0,1 0 0 0,-2 4 0 16,0 4 0-16,-1 1 0 0,-2 3 0 0,-5 4 128 15,-1 3-128-15,-1 2 0 0,0 2 0 0,-2 3 0 16,-4 3 0-16,1 3 0 0,-5 7 0 0,0 0 0 15,0 0 0-15,0 0 0 0,0 0 0 0,-4 9 0 16,0 2 128-16,-2 2-128 0,-5 5 0 0,-1 0 0 16,-2 3 128-16,-3 5-128 0,-1 2 0 0,-1 2 0 15,-1 1 128-15,0 5-128 0,1 4 0 0,0 3 0 16,-1-4 128-16,0 1-128 0,1-2 0 0,1 0 0 16,-2-4 128-16,0 3-128 0,-1 0 0 0,2-1 144 15,-1-4-144-15,2-1 128 0,2-4-128 0,0-3 0 16,3-3 0-16,4-1 128 0,2-2-128 0,1-3 0 0,2-4 0 0,-1-3 0 15,5-8 0-15,0 0 128 0,0 0-128 0,0 0 0 16,0 0 144-16,0 0-144 0,0-9 160 0,0 0-160 16,1-1 0-16,1-1 0 0,2-2 0 0,-2 1 0 15,1 1-176-15,2 1-80 0,0-1 0 0,-1 1-16 32,1 1-1344-32,3 0-272 0,-3 3-48 0,5-5-16 15,-1-1-1360-15,1-1-272 0</inkml:trace>
  <inkml:trace contextRef="#ctx0" brushRef="#br0" timeOffset="19424.14">22365 9229 6447 0,'-9'2'576'0,"-2"2"-576"0,-1 0 0 0,0 1 0 16,1-1 2144-16,0 1 320 0,0 1 64 0,2 0 16 16,-1-1-624-16,3-2-128 0,0 0-32 0,7-3 0 15,0 0-352-15,-6 6-80 0,6-6-16 0,0 0 0 16,0 0-192-16,0 0-32 0,0 0-16 0,0 0 0 15,9-3-240-15,0-2-32 0,1-1-16 0,0-1 0 16,2 0-96-16,2 0-32 0,1-3 0 0,3 2 0 16,1-1-112-16,-1 0-32 0,2-4 0 0,1-1 0 15,3 3-32-15,-2 0-16 0,4-2 0 0,0-2 0 0,5 0-80 16,0 0-32-16,-3 3 0 0,4-2 0 0,1 2-48 0,1 1-16 16,-2 1 0-16,-1 2 0 0,-5-2-80 0,-1 3-16 15,-3-2 0-15,-3 5 0 0,-2 1-16 0,-4 1-16 16,-1 2 0-16,-1 0 0 0,-2 0 64 0,-9 0 16 15,9 2 0-15,-2 0 0 0,-7-2-96 0,0 0-16 16,0 0 0-16,7 4 0 0,-3 4 48 0,-4-8 0 16,0 0 0-16,5 11 0 0,-5 2 32 0,0 2 16 15,-1 1 0-15,0 3 0 0,-3-2-80 0,1 4-16 16,-4 2 0-16,2 2 0 0,1 3 0 0,-2 1 0 16,-4-1 0-16,2 3 0 0,-3 1 64 0,0 2 16 15,-2-1 0-15,2 0 0 0,-2 2 16 0,2-3 0 0,-1 2 0 16,3-3 0-16,-2-1-32 0,2-1-16 0,1 1 0 0,0-5 0 15,0-3-48-15,2-2-128 0,-1-1 192 0,3-3-64 16,-1 2-128-16,3-5 0 0,1-3 0 0,1-1 128 16,2 1-128-16,-2-10 0 0,0 0 0 15,0 0 0-15,0 0-288 0,9 3-96 0,-1-5 0 0,0-1-16 32,0-4-2288-32,0-1-448 0,-3-3-80 0</inkml:trace>
  <inkml:trace contextRef="#ctx0" brushRef="#br1" timeOffset="26215.39">22138 5768 4607 0,'0'0'400'0,"0"0"-400"0,0 0 0 0,-8 6 0 16,8-6 1824-16,-5 7 288 0,1-2 48 0,4-5 16 16,-9 6-1184-16,2 0-224 0,3 3-64 0,-1-2 0 15,5-7-64-15,-6 8 0 0,-1-1-16 0,2 1 0 16,-2-1 80-16,0 1 0 0,0-1 16 0,0 0 0 16,2 1 48-16,-3 1 0 0,2 0 0 0,1-2 0 15,-1 0 64-15,6-7 0 0,-5 9 16 0,-1-2 0 16,2 0-256-16,4-7-48 0,-4 9-16 0,-1-1 0 15,5-8-32-15,0 0-16 0,0 0 0 0,0 0 0 16,0 0-96-16,0 0 0 0,0 0-16 0,0 0 0 16,0 0 0-16,0 0 0 0,0 0 0 0,0 0 0 15,10-10 16-15,0 0 0 0,-1-1 0 0,2-2 0 0,2-4-128 16,2 1 0-16,2 0-16 0,3 0 0 0,3-3-48 16,-1-1 0-16,-1-1 0 0,2-2 0 0,4-2-16 0,2-4-16 15,0 3 0-15,2-4 0 0,2-2-160 0,-1-2 192 16,-1-2-192-16,0 1 192 0,-1 1-64 0,-2-2-128 15,2 3 192-15,1-1-64 0,1 0-128 0,-2-1 128 16,0 1-128-16,-1 1 128 0,-2 0-128 0,1 3 192 16,-4 2-192-16,-2 1 192 0,-2 1-64 0,-3 4 0 15,0 0 0-15,-3 3 0 0,-2 1 0 0,0 2-128 16,-4-1 192-16,1 4-64 0,-4 2 16 0,1 1 0 16,-1 3 0-16,1-1 0 0,-2 1-16 0,-4 7-128 15,0 0 192-15,0 0-64 0,0 0 16 0,0 0 0 16,-1-6 0-16,1 6 0 0,0 0 32 0,0 0 0 15,0 0 0-15,-10 3 0 0,0 0-48 0,0 4 0 0,1 3 0 0,-4 1 0 16,0-1 0-16,-2 3-128 0,-2 1 192 0,0 2-64 16,-3-2-128-16,-2 2 160 0,-2 1-160 0,1 6 160 15,0 6-160-15,-3 3 160 0,-3-1-160 0,0 2 160 16,3 0-160-16,-3 2 128 0,1 1-128 0,0-2 128 16,-1 0-128-16,1 2 0 0,-1 2 0 0,-1-2 0 15,0 0 0-15,-1 1 128 0,1-1-128 0,5 1 0 16,5-1 0-16,1-2 128 0,-4-2-128 0,3-2 0 15,3-2 0-15,-3-4 128 0,1-2-128 0,4 0 0 16,2 0 0-16,2-3 128 0,-1-4-128 0,6-2 0 16,-1-2 0-16,2 0 128 0,-1-4-128 0,6-7 0 15,0 0 128-15,0 0-128 0,0 0 0 0,0 0 128 0,0 0 0 16,0 0-128-16,6-7 192 0,3-4-64 0,1 0 64 16,3-5 0-16,2-4 0 0,5-2 0 0,4-4-192 0,-1-1 160 15,2-2-160-15,4-2 160 0,3-3-160 0,1 1 0 16,1-3 0-16,0-1 0 0,0-3 0 0,2 2 0 15,-4-2 128-15,1 0-128 0,-3-3 0 0,4 0 0 16,5-1 0-16,-4 1 0 0,-2 0 0 0,0 0 0 16,1 1 0-16,0 5 0 0,-2 4 0 0,-3 2 0 15,-5 0 0-15,-2 6 0 0,-2 0 0 0,-5 4 0 16,0 2 0-16,-4 3 0 0,0 1 0 0,-3 4 0 16,-4 1 128-16,1 4-128 0,-5 6 0 0,0 0 0 15,0 0 0-15,0 0 0 0,0 0 144 0,-6 6-144 16,-3 3 160-16,-1 2-160 0,-3 0 144 0,-2 5-144 15,0 2 128-15,-3 5-128 0,-4-1 0 0,-2 4 128 0,-4-1-128 16,-4 6 0-16,-1 4 0 0,-3 4 0 0,1 0 128 0,-1 3-128 16,-3 0 0-16,1 0 0 0,1-1 0 0,-2 2 128 15,-3-1-128-15,-2 2 0 0,-3 0 0 0,3 0 0 16,4-1 0-16,2-1 128 0,-1-2-128 0,5-1 0 16,2-3 128-16,4-1-128 0,4-2 0 0,4-3 128 15,4-3-128-15,3-5 0 0,2-5 0 0,3 0 128 16,4-1-128-16,0-3 0 0,1-3 0 0,3-10 0 15,0 0 0-15,0 0 0 0,5 6 0 0,-5-6 0 16,9-5 128-16,-1-3-128 0,-1-2 0 0,5-5 128 16,4-1-128-16,1-5 160 0,3-4-160 0,4-2 160 15,6-1-160-15,0-1 0 0,-4 0 0 0,6-1 0 16,4-4 0-16,-1-2 0 0,2 2 0 0,-1-2 0 16,-1-6 0-16,-2 3 0 0,-2-1 128 0,0 0-128 0,0 1 0 0,-1-1 0 15,1-2 0-15,1 1 0 0,0-1 0 0,-2 2 0 16,-3 3 0-16,-3 2 0 0,1 2 0 0,-3 2 0 15,-3 7 0-15,-2 3 0 0,-3 2 0 0,-4 4 0 16,-1 4 0-16,-4 3 0 0,-5 8 0 0,0 0 0 16,0 0 128-16,0 0-128 0,0 0 0 0,-10 9 128 15,-4 1-128-15,-1 4 128 0,-2 1-128 0,-5 6 0 16,-3 6 0-16,-3 6 128 0,1 2-128 0,-3 4 0 16,-3 3 0-16,1 1 0 0,2 0 0 0,-1-1 0 15,-1-2 128-15,0 3-128 0,0 1 0 0,1-1 0 16,-2 0 0-16,-2-3 0 0,1-4 0 0,4 0 0 15,7 1 0-15,-2-4 0 0,0-3 0 0,0 0 0 16,3-2 128-16,4-4-128 0,3-5 0 0,4-2 0 0,-1-1 0 16,7-1 0-16,3-4 0 0,2-11 0 15,0 0 128-15,0 0-128 0,0 0 0 0,0 0 0 0,13-6 0 16,2-6 0-16,2-6 144 0,4-2-144 0,-2-7 160 0,2 1-160 16,0-1 128-16,0-3-128 0,5-3 0 0,1-1 0 15,3-3 0-15,-1-1 128 0,0-4-128 0,-1-1 0 16,1-1 0-16,1 0 0 0,-1 0 0 0,0 2 0 15,2-4 0-15,1-2 0 0,1 2 0 0,-1 2 0 16,-2 3 0-16,1 5 0 0,0 4 0 0,-5 3 0 16,1 3 0-16,-2 2 0 0,-6 5 0 0,-3 2 0 15,-1 2 0-15,-2 4 0 0,-5 3 0 0,-1 2 0 16,-2 0 0-16,-5 6 0 0,0 0 0 0,0 0 0 16,0 0 0-16,0 0 0 0,0 0 0 0,-5 10 0 0,0 0 0 15,-1 1 0-15,1 2 0 0,-4 3 0 0,1 0 128 0,-3-1-128 16,0 0 0-16,0 0 0 0,-1 1 0 0,-3 0 128 15,-1 2-128-15,0-1 0 0,-3 0 0 0,2 0 0 16,-2 1 0-16,3 0 0 0,3-2 0 0,1-1 0 16,1-2 0-16,0-2 0 0,5-3 0 0,6-8 0 15,0 0 0-15,0 0 0 0,0 0 0 0,0 0 0 16,0 0 0-16,4-12 0 16,5-2-304-16,2-1-144 0,3-3-48 0,1 0 0 15,1 0-1232-15,-2 1-256 0,-2 1-64 0,1 0 0 16,-2 2-704-16,-1 3-160 0,1 1-32 0</inkml:trace>
  <inkml:trace contextRef="#ctx0" brushRef="#br1" timeOffset="26984.8">22234 4975 9215 0,'-12'7'816'0,"2"-2"-656"0,-4-1-160 16,-2 1 0-16,1 1 832 0,2 0 144 0,-2 0 32 0,4-1 0 15,-1 2 288-15,1-2 64 0,1-1 16 0,3 1 0 0,0-1-288 16,-1 1-64-16,-1 2-16 0,5-1 0 0,4-6-112 0,0 0-32 15,-7 6 0-15,7-6 0 0,0 0 16 0,0 0 0 16,0 0 0-16,-1 9 0 0,1-9-112 0,0 0 0 16,0 0-16-16,11 1 0 0,0-4-112 0,3 0 0 15,0-1-16-15,3-5 0 0,4-2-112 0,2 0-32 16,1 0 0-16,4-2 0 0,3-2-32 0,2 0-16 16,1-1 0-16,2-1 0 0,-2 1-32 0,1-2 0 15,-4 0 0-15,0 2 0 0,1 0-16 0,0-1-16 16,1-1 0-16,-1 1 0 0,-1-1-48 0,2 2-16 15,2 0 0-15,0 1 0 0,-4 2-80 0,-1 0-16 16,-7 4 0-16,1 0 0 0,-5-1-16 0,-2 4 0 16,-1 0 0-16,-2 0 0 0,-1 2 0 0,-3-1-16 15,-2 2 0-15,-8 3 0 0,11 0 16 0,-11 0 16 0,0 0 0 0,0 0 0 16,0 0-64-16,6 2-16 0,-6-2 0 0,0 0 0 16,4 9 0-16,-3 0 0 0,0 1 0 0,-1-10 0 15,-5 8-128-15,2-1 192 0,0 4-192 0,-2-2 192 16,0 1-192-16,-1 0 192 0,1 0-192 0,-1 2 192 15,-2 0-192-15,-1 1 0 0,-1-1 144 0,-2 3-144 16,1 0 0-16,0 1 144 0,-2 1-144 0,-2-1 0 16,1 0 128-16,0 0-128 0,-3 3 0 0,2 2 0 15,-1 1 128-15,2-3-128 0,1-2 0 0,0 2 0 16,0 2 0-16,3 0 0 0,2 1 0 0,0 0 0 16,1 1 0-16,1-1 0 0,1-1 0 0,0 0 0 15,-1-2 0-15,0 0 0 0,1 0 0 0,-2-2 0 16,3 1 0-16,0 0 0 0,-1-1 0 0,-1 0 0 0,1-2 0 0,-3 2 0 15,3-2 0-15,-1 0 0 0,-2-1 128 0,1-1-128 16,0 0 0-16,2-1 0 0,-2-3 0 0,1-2 0 16,0 0 0-16,6-7 0 0,-6 8 128 0,1-3-128 15,5-5 0-15,0 0 0 0,0 0 144 0,0 0-144 16,0 0 0-16,-8 2 144 0,8-2-144 0,0 0 0 16,0 0 0-16,0 0 0 0,-2-8 0 0,2 8 0 15,2-9 0-15,-2 9 0 16,6-5-480-16,-2-1 32 0,3-2 0 0,1 2 0 15,0-1-1600-15,2-1-320 0,2-4-64 0,1 2-8960 16,-3-2-1792-16</inkml:trace>
  <inkml:trace contextRef="#ctx0" brushRef="#br1" timeOffset="27753.2">22173 4987 11967 0,'-11'4'1072'16,"0"-1"-864"-16,0 0-208 0,1 2 0 0,3-1 656 0,-2 2 96 15,3-2 16-15,-1-1 0 0,0 3 320 0,7-6 80 16,-1 9 16-16,1-9 0 0,0 0-320 0,0 0-64 16,0 0-16-16,3 7 0 0,-3-7 112 0,11 4 32 15,0-4 0-15,4-1 0 0,0-1-96 0,2 0-32 16,-1-3 0-16,5-1 0 0,3-4-96 0,4-3 0 16,1-2-16-16,3 0 0 0,1 0-48 0,-1 0 0 15,0-4 0-15,-1 2 0 0,-3 0-80 0,3-1-32 16,1 1 0-16,0-1 0 0,1-1-48 0,-1 1-16 15,-3-2 0-15,1 0 0 0,2 0-80 0,0 3 0 16,-1 0-16-16,-4 3 0 0,-2 1-80 0,-3 2-16 16,-4 2 0-16,-1 1 0 0,0 0-16 0,-4 3 0 15,-4 1 0-15,2 2 0 0,-1 4-32 0,0-1-16 0,-10-1 0 16,10 4 0-16,-4 4 0 0,-1-1 0 16,0 4 0-16,-4 2 0 0,0 0 32 0,1 2 0 0,0 2 0 0,-2 1 0 15,-1 3-16-15,-1 0 0 0,0 2 0 0,-1 0 0 16,-1 4 16-16,-1 0 0 0,-1 1 0 0,-3 0 0 15,4 5-80-15,-4 0-16 0,1 3 0 0,-2 0 0 16,0 0 48-16,2 2 16 0,-4-2 0 0,1-2 0 16,2-2 48-16,-3-1 16 0,0-3 0 0,2-2 0 15,1-2 0-15,0 1 0 0,1 0 0 0,2-3 0 16,-1-3-96-16,3 0-32 0,-3 1 0 0,3-3 0 16,-1-1-16-16,2-1-128 0,1 0 192 0,0-3-64 15,-2-3-128-15,4-9 128 0,-2 10-128 0,2 0 128 16,0 0-128-16,0-10 0 0,0 0 144 0,0 8-144 0,0-8 128 15,0 0-128-15,0 0 128 0,0 0-128 0,0 0 128 0,0 0-128 16,0 0 128-16,0 0-128 0,0 0 128 0,0 0-128 16,0 0 160-16,0 0-160 0,2-8 0 0,-2 8 0 15,0 0 0-15,3-7 0 0,-3 7 0 0,0 0 0 16,1-7 0-16,-1 7 0 0,0 0 0 0,0 0 0 16,0 0 0-16,0 0 0 0,-1-9 0 0,1 9 0 15,0 0-176-15,0 0 176 16,1-7-624-16,-1 7 0 0,-3-6 0 0,3 6 0 15,0 0-1104-15,0 0-208 0,0 0-48 0,0 0-16 16,-2-8-1312-16,-1 1-256 0,3 7-48 0,-2-8-16 0</inkml:trace>
  <inkml:trace contextRef="#ctx0" brushRef="#br1" timeOffset="31333.87">22151 7398 12431 0,'0'0'544'0,"-7"-4"128"0,-2-1-544 0,0 0-128 0,0 2 0 0,0-2 0 16,0-4 912-16,0 1 160 0,0 3 16 0,1-1 16 15,1-2 128-15,1 0 32 0,-2-2 0 0,3 2 0 16,-3 1-96-16,0 0-16 0,2-2 0 0,-1 0 0 16,3 0-256-16,-3 0-64 0,1 1-16 0,-2-1 0 15,1-1-128-15,2 0-32 0,-3-1 0 0,3 2 0 0,-2 3-80 0,2-1 0 16,-2-2-16-16,1 4 0 0,6 5-32 0,-4-5 0 16,4 5 0-16,0 0 0 0,-9-3-64 0,9 3-16 15,0 0 0-15,0 0 0 0,0 0-128 0,0 0-16 16,0 0-16-16,0 0 0 0,0 0-112 0,5 8-32 15,0-1 0-15,4 3 0 0,1 1 64 0,2 3 16 16,2 1 0-16,1 3 0 0,-1 0 48 0,1 4 16 16,4 0 0-16,4 4 0 0,5 0 32 0,0 1 16 15,1 2 0-15,-4 2 0 0,0 0-80 0,2-1-32 16,-1 1 0-16,2-1 0 0,1-3-16 0,-1 1 0 16,-2 1 0-16,-3-2 0 0,2-1-32 0,-6 3-16 15,1-1 0-15,-2-2 0 0,-3-4 0 0,4 0 0 16,-3-1 0-16,1-2 0 0,-2 0-32 0,1 0-128 15,-2-2 192-15,-1-2-64 0,1-1-128 0,-1 1 192 0,-2-2-192 0,0-2 192 16,-5-4-192-16,1 0 128 0,-2 0-128 0,-5-7 128 16,5 8-128-16,-5-8 160 0,0 0-160 0,3 8 160 15,-3-8-160-15,0 0 192 0,0 0-192 0,0 0 192 16,0 0-64-16,0 0 0 0,0 0 0 0,0 0 0 16,0 0 0-16,-9-3 0 0,-2-2 0 0,0 0 0 15,-2-2-128-15,1-1 160 0,-4-1-160 0,2 0 160 16,-1-1-160-16,-1-2 128 0,0-1-128 0,0-3 128 15,1-1-128-15,0-3 0 0,-5-4 144 0,0-3-144 16,-1-3 128-16,-2-2-128 0,-1 0 128 0,-5-5-128 16,2-5 0-16,-3 0 144 0,-3 2-144 0,2 2 0 15,6-1 128-15,-1 1-128 0,-4-2 0 0,2 5 0 16,4 5 0-16,2 4 0 0,1 0 0 0,5 2 0 16,0-1 0-16,2 2 0 0,1 2 0 0,1 2 0 0,1-3 0 0,1 5 0 15,0 1 0-15,2 1 0 0,-1-3 0 0,3 4 0 16,-3 2 0-16,4 1 0 0,-2 3 0 0,4 3 0 15,3 5 0-15,0 0 0 0,-4-6 0 0,4 6 0 16,0 0 0-16,0 0 0 0,0 0 0 0,0 0 0 16,4 13-208-16,0 1 80 0,3-2 128 0,-1 2 0 15,3 1-144-15,1 7 144 0,2 3 0 0,1 1-144 16,0 1 144-16,6 4 0 0,6 2 0 0,4 1 0 16,0 4 0-16,0-2 0 0,0 0 0 0,2 1 0 15,2 4 0-15,2 0 0 0,-2 0 0 0,-2-2 0 16,0 0 0-16,-5 2 0 0,-1-2 0 0,-1 0 0 0,-4-5 0 15,0-3 0-15,-2-6 0 0,-3 0 0 16,-3-2 0-16,1-3 0 0,1-1 0 0,-1-3 0 0,-6-4 128 0,2-2-128 16,-2-3 0-16,-7-7 176 0,0 0-176 0,0 0 160 15,0 0-16-15,0 0 0 0,0 0 0 0,0 0 0 16,-1-11 48-16,-1 0 16 0,-2-2 0 0,-3 0 0 16,-1-4-64-16,-2-1-16 0,2 0 0 0,-4-2 0 15,-3-2-128-15,-1-2 0 0,0-3 144 0,-4 1-144 16,0-2 0-16,-2 2 144 0,-1 0-144 0,-1-1 0 15,-2-1 128-15,-2-1-128 0,-1-1 0 0,4-3 0 16,0-1 0-16,-2 1 0 0,-4 0 0 0,1-1 0 16,2-1 0-16,1 1 0 0,4 0 0 0,3 4 0 15,1 4 0-15,2 3 0 0,1 2 0 0,1 0 0 16,2 0 0-16,-1 3 0 0,0 6 0 0,1-2 0 0,0-3 0 16,2 4 0-16,2 3 0 0,2 3 0 0,2 2 0 15,-1 2 0-15,2-3 0 0,4 6 0 0,0 0 0 0,0 0 0 16,0 0 0-16,0 0 0 0,0 0-128 0,3 8 128 15,2 1 0-15,1 0-144 0,2 1 144 0,1 3 0 16,1 2-144-16,2 4 144 0,1 1 0 0,1 4 0 16,2 0-144-16,2 2 144 0,5 4 0 0,3 1 0 15,5 1-128-15,6 2 128 0,4 4 0 0,2 0 0 16,1 1 0-16,1 2 0 0,0-1 0 0,-5-2 0 16,-2 0 0-16,-6-2 0 0,-3-2 0 0,-2-1 0 15,0-1 0-15,-1 0 0 0,-4-1 0 0,0-3 0 16,-3-1 0-16,2-4 0 0,1-2 0 0,-6 0 0 15,-6-5 0-15,1 2 0 0,0-3 128 0,-3-1-128 16,-2-2 0-16,-1-1 144 0,3-2-144 0,-8-9 0 16,0 0 0-16,0 0 128 0,6 6-128 0,-6-6 128 0,0 0-128 0,0 0 128 15,0 0-128-15,0 0 0 0,0 0 0 0,0 0 128 16,-1-10-128-16,-2 1 160 0,2 1-160 0,-3 1 160 31,-1 0-496-31,0-1-112 0,-1 2 0 0,1-2-16 16,1 3-1456-16,-3 0-272 0,1 2-64 0,3-2-10480 0,-2 0-2080 0</inkml:trace>
  <inkml:trace contextRef="#ctx0" brushRef="#br1" timeOffset="32446.79">22066 7877 26719 0,'-10'1'2368'0,"-4"-2"-1888"16,1-1-480-16,0 0 0 0,3 1 288 0,2 0-32 15,8 1-16-15,0 0 0 0,-7-5 464 0,7 5 112 16,-4-8 16-16,4 8 0 0,0 0-256 0,0 0-64 16,0 0 0-16,0 0 0 0,9-5 32 0,-1 2 0 15,-8 3 0-15,11 0 0 0,-1 3-80 0,2 4-16 16,0 1 0-16,1 2 0 0,2 0 32 0,1 1 0 15,3 0 0-15,3 3 0 0,0 3-96 0,1 3-32 16,1 0 0-16,5-1 0 0,3 1-32 0,-2 0 0 16,1 0 0-16,-3 1 0 0,0 1 0 0,1-3 0 0,-3-1 0 0,-2-4 0 15,0-3 0-15,3-1 0 0,-2-1 0 0,3 1 0 16,-1-1 0-16,0 1 0 0,-7 1 0 0,2-4 0 16,1 1-48-16,0-4-16 0,1 1 0 0,-2 3 0 15,-1 0-48-15,-5 0-16 0,0-1 0 0,-1-3 0 16,-4-1 32-16,-1-3 0 0,0-2 0 0,-3 1 0 15,-7 1 16-15,5-4 0 0,-5 4 0 0,6-9 0 16,-2-1 32-16,-1-1 16 0,-1-1 0 0,1-1 0 16,-2-5-80-16,-1 0-16 0,-4-2 0 0,2-1 0 15,0 0-16-15,-1-1-16 0,-1 0 0 0,-2-4 0 16,-1-3-32-16,0-2-128 0,-1-1 192 0,-1-1-64 16,0-1-128-16,-1 0 0 0,3-2 0 0,-2 4 128 15,0 4-128-15,1 1 0 0,3-2 0 0,-3 0 0 0,2 1 0 0,-2 3 0 16,1 3 128-16,4 2-128 0,0 1 0 0,0 3 0 15,-1 0 0-15,2 3 0 0,2 0 0 0,-1 3 0 16,-1 1 0-16,-1 2 0 0,3 7 0 0,0 0 0 16,0 0 0-16,0 0 0 0,0 0 0 0,0 0 0 15,0 0 0-15,0 0 0 0,-5 7 0 0,5-7 0 16,0 12 0-16,0 2 0 0,-1 3 0 0,2 1 0 16,2 0 0-16,4 3 0 0,-3 2 0 0,2 3 0 15,-1 2 0-15,4 2 0 0,1 1-128 0,2-1 128 16,2 3 0-16,-2 2 0 0,-1-2 0 0,1 0 0 15,2-5 0-15,-3 2 0 0,0 1 0 0,-1-1 0 16,-1 1 0-16,1-1 0 0,0-1 0 0,0-3 0 16,-2-3 0-16,-2 0 0 0,1-2 0 0,-1-3 0 15,-2-3 0-15,0-1 0 0,-3-2 0 0,2-2 0 0,0-2 0 16,-3-8 0-16,0 0 0 0,0 0 0 0,0 0 0 0,0 0 0 16,0 0 0-16,-6 7 0 0,6-7 0 0,0 0 128 15,-6 4-128-15,-2-1 0 0,-1 0 0 0,9-3 128 16,-8 2-128-16,-5-2 0 0,2 0 0 0,0 1 0 15,0 2 0-15,-1-2 0 0,-2-1 0 0,0 0 128 16,-2-2-128-16,-1-2 0 0,-3-4 0 0,-1 1 0 16,-1 2 0-16,-1-3 128 0,1 0-128 0,-3-5 0 15,-6-3 0-15,1-1 0 0,3-3 128 0,-4-4-128 16,0-7 0-16,-2-4 0 0,-4 0 0 0,-1 1 0 16,-6 1 0-16,1 3 0 0,2 2 0 0,3 2 0 15,3 7 0-15,4 2 0 0,1 3 0 0,5 2 0 16,2 1 0-16,2 1 0 0,5 1 0 0,2 3 0 15,3 3 0-15,4 1 0 0,7 2 0 0,-7-2 0 0,7 2 0 0,0 0 0 16,0 0 0-16,0 0 0 0,0 0-160 0,0 0 160 16,0 0 0-16,7 9-144 0,3-3 144 0,2 2-128 15,-1 0 128-15,4 3-128 0,5 3 128 0,2 0 0 16,5 3 0-16,3 0-128 0,-1 2 128 0,4-1 0 16,7 1-144-16,2 2 144 0,-1 2 0 0,-1 0 0 15,-3 2-144-15,-3-1 144 0,1-1 0 0,-2-2 0 16,-2-4 0-16,1 2 0 0,-1 2 0 0,-2-2 0 15,-1-3 0-15,-2-1 0 0,1-3 0 0,-3-2 0 16,-2-2 0-16,-2 0 0 0,-5 1 0 0,-1-4 0 16,-4 0 0-16,-2-3 0 0,-8-2 0 0,6-3 144 0,-6 3-144 15,3-8 128-15,-3 8-128 0,1-10 160 0,-2 0-160 16,-2 2 160-16,-3 0-160 0,-1 2 0 0,0 1 0 0,-2 0 128 31,0 0-1264-31,-2 4-256 0,0 1-48 0,2-3-12512 0,-1 1-2512 0</inkml:trace>
  <inkml:trace contextRef="#ctx0" brushRef="#br1" timeOffset="33414.04">22418 6618 5519 0,'0'0'240'0,"-6"-7"64"0,4 0-304 0,-3 2 0 16,1-4 0-16,-3 4 0 0,7 5 2048 0,0 0 336 15,-3-8 80-15,0 1 16 0,1 1-1008 0,2 6-208 16,-5-8-48-16,5 8 0 0,-2-7-112 0,2 7-16 16,-3-5-16-16,3 5 0 0,0 0-112 0,-2-7-32 15,-1 1 0-15,3 6 0 0,0 0-96 0,0 0-32 0,-4 9 0 0,0-1 0 16,-1 1-192-16,2 2-32 0,-3 0-16 0,3 3 0 16,0 2-80-16,1 1-16 0,-2 1 0 0,2 2 0 15,0 1-64-15,1 0-16 0,1 5 0 0,0 0 0 16,1 1-16-16,2-1-16 0,2-2 0 0,-1 1 0 15,3-3-80-15,0-1-16 0,2-3 0 0,0-2 0 16,1-4-32-16,-1-3-16 0,0-4 0 0,2 1 0 16,-2-1 48-16,1-3 0 0,2-3 0 0,-1-2 0 15,2-4 128-15,1-3 16 0,-2-3 16 0,2-3 0 16,0-3-64-16,1 0-16 0,-5 1 0 0,2-3 0 16,1-5-144-16,0 1-48 0,-3 1 0 0,0 1 0 15,0 2-144-15,-3-1 128 0,2-1-128 0,-3 1 128 16,-2 1-128-16,1 1 160 0,-3 2-160 0,1 2 160 15,0 2-160-15,1 0 0 0,-1 2 0 0,-3 1 0 0,-3-3 0 0,3 2 128 16,4 3-128-16,-3 3 0 0,-1 6 0 0,0 0 0 16,0-5 0-16,0 5 0 0,0 0-240 0,0 0-128 15,0 0-16-15,0 0-16 16,0 0-2144-16,0 0-416 0,0 0-96 0</inkml:trace>
  <inkml:trace contextRef="#ctx0" brushRef="#br1" timeOffset="33897.3">22909 6338 14735 0,'-10'-2'640'0,"10"2"160"0,0 0-640 0,0 0-160 0,0 0 0 0,0 0 0 16,-3 8 1840-16,0 3 336 0,1 0 64 0,0 2 0 15,1 1-896-15,1 3-176 0,0 0-32 0,0 6-16 16,0 1-208-16,0 2-32 0,0 0-16 0,0 3 0 16,1 1-96-16,-1-2-32 0,0-1 0 0,2-1 0 15,0-2-256-15,1 0-48 0,-2-2-16 0,0-2 0 16,0-7-96-16,0 0 0 0,-1-2-16 0,2-3 0 16,-2-8 48-16,0 0 16 0,0 0 0 0,0 0 0 15,0 0 64-15,6-5 16 0,-1-5 0 0,-3-2 0 16,1-5 0-16,0 1 0 0,1 0 0 0,0-3 0 15,-2-4-240-15,3-1-32 0,-1 1-16 0,0 0 0 0,0 2-160 16,1-2 0-16,3-2 0 0,0 1 128 0,0 0-128 0,1 0 0 16,2 0 0-16,0 3 0 0,1 6 0 0,-1 2 0 15,3 4 0-15,0 0 0 0,1 1 0 0,-2 4 0 16,-2 3 0-16,-1 3 0 0,-10-2-144 0,9 7 144 16,-9-7 0-16,7 16 0 0,2 5 0 0,-2 1-128 15,1 0 128-15,-3 6 0 0,1 0 0 0,-4 0 0 16,0-2 0-16,1-2 0 0,-3-1 0 0,1-1 0 15,1 0 0-15,-2-3 0 0,-2-2 0 0,2-6 0 16,1 0 0-16,-1-11 0 0,-1 11 0 0,1-11-336 16,0 0 48-16,0 0 16 15,0 0-2400-15,0 0-464 0,5-7-112 0</inkml:trace>
  <inkml:trace contextRef="#ctx0" brushRef="#br1" timeOffset="34396.53">23537 6247 10127 0,'0'0'448'15,"0"0"96"-15,0 0-544 0,9-7 0 0,-4 1 0 0,-5 6 0 16,0 0 1216-16,6-6 128 0,-6 6 16 0,0 0 16 16,0 0-144-16,0 0-16 0,0 0-16 0,0 0 0 0,0 0 32 0,0 0 16 15,0 0 0-15,0 0 0 0,0 0-272 16,-10 10-48-16,-1-2-16 0,0 2 0 0,2 3-96 0,-4-1-32 16,0 0 0-16,-1 4 0 0,-1 1-208 0,1 1-64 15,1-2 0-15,3 1 0 0,0-1-128 0,4 1-48 16,-1-1 0-16,3-1 0 0,1-2-112 0,3-2-32 15,3-4 0-15,0 2 0 0,1-1 0 0,3-1-16 16,4-3 0-16,1 3 0 0,0-2 64 0,1 3 16 16,3-1 0-16,0 1 0 0,2-1-64 0,-2 0-16 15,1 2 0-15,-2 1 0 0,-2 0-176 0,-3 1 192 16,-5 1-192-16,-1 0 192 0,0-1 64 0,-4 0 0 16,-4 1 16-16,-1 0 0 0,-2 4 128 0,-5-1 32 0,-2 3 0 15,-2-5 0-15,1-4-144 0,-2 1-32 0,1 0 0 16,-1 0 0-16,1-1-128 0,-1-1-128 0,2-3 144 0,2-4-144 15,-3-4 0-15,4 0 0 0,1-2 0 0,3-1 0 32,-1 1-976-32,3-1-304 0,2 0-48 0,1-4-16 15,2-4-1920-15,4-1-400 0</inkml:trace>
  <inkml:trace contextRef="#ctx0" brushRef="#br1" timeOffset="34718.51">23857 5820 16575 0,'0'0'736'0,"0"0"160"0,-9-4-720 0,2 0-176 16,7 4 0-16,0 0 0 0,-10 6 1200 0,3 2 208 15,1-2 32-15,0 4 16 0,1 2-368 0,-1 3-64 16,0 1 0-16,-1 4-16 0,1 4-192 0,-1 5-48 16,0 5 0-16,3 1 0 0,1 1 64 0,-1 1 16 15,1 0 0-15,0 1 0 0,1 3-352 0,0 0-80 16,-2-3-16-16,3 4 0 0,3 2-272 0,0-1-128 16,-4-4 128-16,4-5-128 0,1-4 0 0,0-4 128 15,-1-5-128-15,1-3 0 0,1 0 0 0,0-5 0 0,0-3-224 16,-4-10 80-1,0 0-2624-15,0 0-528 0</inkml:trace>
  <inkml:trace contextRef="#ctx0" brushRef="#br1" timeOffset="35298.86">23610 6262 23727 0,'0'0'1040'0,"-6"-3"240"0,1 0-1024 0,5 3-256 0,0 0 0 0,0 0 0 16,10-8 496-16,0 1 48 0,3 2 16 0,3 1 0 0,5-3 144 15,-1 0 16-15,2 0 16 0,3 1 0 0,3 4-224 0,-3-1-64 16,1-2 0-16,0 1 0 0,-2-2-176 0,1 1-32 16,4 2-16-16,-5 0 0 0,0 2-224 0,1 1 144 15,0 1-144-15,-5 3 128 0,-7-2-128 0,0-2 0 16,0 0 0-16,-2 0 128 0,-11 0-128 0,0 0 0 15,8 0 144-15,-8 0-144 0,0 0 256 0,0 0-32 16,0 0 0-16,0 0 0 0,0 0 304 0,0 0 64 16,-10 3 16-16,2 2 0 0,0-1-240 0,-1 1-48 15,-1 1-16-15,1 2 0 0,-1 2-48 0,0-1-16 16,0 0 0-16,-3 3 0 0,0 5-96 0,1 2-16 16,0 1 0-16,2-2 0 0,0-4-128 0,3 2 160 15,0-1-160-15,0 2 160 0,2 0-160 0,4-1 0 0,2-5 144 16,2-1-144-16,-2-2 144 0,-1-8-144 0,0 0 192 15,10 0-192-15,1 0 256 0,0-3-64 0,2-5-16 0,1-3 0 16,3-4 208-16,-1 2 64 0,-1-5 0 0,-5 5 0 16,-4 1-240-16,1 1-32 0,1-6-16 0,-3 4 0 15,2 3-160-15,-2-1 0 0,-2 2 144 0,-3 9-144 16,0 0 0-16,0 0 0 0,0 0 0 0,0 0 0 16,0 0 0-16,7 9 0 0,-1 2 0 0,-4-1 0 15,-3 2 0-15,3-1 128 0,1-1-128 0,0 1 0 16,1 0 0-16,-2-1 0 0,-2-10 0 0,5 11 128 15,-1 2-128-15,1-2 0 0,0-3 0 0,-5-8 0 16,0 0 0-16,0 0 0 0,10 4-176 0,-3-1 176 16,3-8-1648-16,-3 0-224 15,-1-3-48-15,-1 0-16 0,0-1-1216 0,3-2-240 0,0-11-64 0,-1 3 0 16</inkml:trace>
  <inkml:trace contextRef="#ctx0" brushRef="#br1" timeOffset="35733.21">24418 5682 12895 0,'0'0'576'0,"-1"-8"112"0,1 8-560 0,-2-8-128 15,0 2 0-15,2 6 0 0,0 0 2512 0,0 0 480 16,0 0 80-16,-8 7 32 0,3 4-1440 0,1 4-272 16,-1 1-64-16,-2 4-16 0,0-3-368 0,1 7-80 15,2-1-16-15,-3 5 0 0,1 5-160 0,2 5-48 16,0 1 0-16,1 3 0 0,-3 1-128 0,2 2-48 15,1-1 0-15,-1-2 0 0,0-3-48 0,-2-2-16 0,2-4 0 0,0-5 0 16,2-5-144-16,1-3-16 0,-2-4-16 0,2-4 0 16,0-1 48-16,1-11 16 0,0 0 0 0,0 0 0 15,0 0 80-15,0 0 16 0,5-13 0 0,-2-3 0 16,2 0 0-16,1 0 0 0,0 1 0 0,2-5 0 16,0-1-208-16,3 2-48 0,0 3 0 0,-1 1 0 15,0-1-128-15,1 2 0 0,5 1 0 0,-3 3 0 16,-3 4 0-16,2 2 0 0,2 1 0 0,-3 3 0 15,0 4 0-15,-4 3 0 0,-4 2 0 0,-1 2 0 16,2 0 0-16,-2 3-176 0,-1 1 48 0,0 3 0 16,0 1 128-16,-3 2 0 0,-5-4 0 0,-4 3 0 15,-3 3 0-15,-1-2 176 0,-3-5-48 0,0 1 0 16,0-1-128-16,1 2 0 0,1-2 0 0,-2-1 0 0,2-6 0 0,1-2 128 16,3-3-128-16,1-1 128 0,-1-3-128 0,3-4 0 15,0-2 0-15,3 0 0 16,-3 1-304-16,9 5-80 0,-3-8-32 0,2-4 0 15,3-5-2464-15,3 0-512 0,3 0-80 0,2-1-32 0</inkml:trace>
  <inkml:trace contextRef="#ctx0" brushRef="#br1" timeOffset="36030.01">24739 5624 11967 0,'-11'-10'528'0,"6"7"112"0,5 3-512 0,-10 0-128 0,4 1 0 0,6-1 0 15,-7 6 3456-15,3 5 640 16,0 5 144-16,0 0 32 0,1-3-2416 0,0 2-496 0,1 3-80 0,1 4-32 16,1 2-416-16,0 2-96 0,1 2-16 0,0 2 0 15,2 0-192-15,-3 5-32 0,-2 2-16 0,2 3 0 16,0 2-192-16,-1 1-32 0,-1-1-16 0,0-2 0 15,1-4-240-15,-2-1 128 0,0-2-128 0,1 0 0 16,-1 0 0-16,1-4 0 0,1-5 0 0,1 0 0 16,1-1-1328-16,1-2-256 0,-2-3-48 15,3-7-8368-15,-3-11-1680 0</inkml:trace>
  <inkml:trace contextRef="#ctx0" brushRef="#br1" timeOffset="36480.18">24799 6226 24703 0,'0'0'1088'0,"0"0"240"0,0 0-1072 0,0 0-256 15,0 0 0-15,0 0 0 0,10 2 1088 0,1-2 144 16,1-2 48-16,2-3 0 0,3-5-320 0,0 0-64 15,0 0-16-15,3-1 0 0,3-1-256 0,-3 0-48 16,-2 1-16-16,2 0 0 0,1 0-176 0,-2 0-48 0,-3 0 0 0,-3 1 0 16,0 0-144-16,-6-1-48 0,0 0 0 0,-5 0 0 15,-1 1 80-15,-2 2 16 0,-1 1 0 0,-5-2 0 16,1-1 80-16,-3 3 32 0,-3 2 0 0,1 4 0 16,-5 4 16-16,0 4 0 0,-5 1 0 0,1 8 0 15,0 4-112-15,2 3-32 0,-3 0 0 0,1 2 0 16,1 0-48-16,4 2-16 0,-2 0 0 0,3 2 0 15,3-1-16-15,2 2 0 0,3 0 0 0,3-2 0 16,5 0 32-16,2-3 0 0,3-1 0 0,0-2 0 16,5-3 0-16,4-1 0 0,0-3 0 0,3-6 0 15,2-2 80-15,-1-6 0 0,1-2 16 0,4-3 0 16,3-1 64-16,4-4 16 0,1-3 0 0,1-2 0 0,1-1-144 16,-2-2-16-16,1-3-16 0,-2 4 0 0,2 2-176 15,2 2 0-15,2-2 0 0,4 1 0 0,2-1-240 0,2 2-128 16,2 2-16-16,-1 4-16 15,0 1-3040-15,5 3-592 0</inkml:trace>
  <inkml:trace contextRef="#ctx0" brushRef="#br2" timeOffset="44538.98">21769 7512 8287 0,'0'0'368'0,"0"0"80"0,0 0-448 0,0 0 0 16,0 0 0-16,0 0 0 0,-9-3 1600 0,9 3 224 0,0 0 48 0,0 0 16 15,-7-3-672-15,7 3-144 0,-8-2-32 0,2 0 0 16,6 2-80-16,0 0 0 0,0 0-16 0,0 0 0 16,-8-3-80-16,8 3-16 0,-6-5 0 0,6 5 0 15,0 0-128-15,-7-1-16 0,7 1-16 0,0 0 0 16,0 0-96-16,0 0-16 0,0 0 0 0,0 0 0 15,0 0-96-15,0 0-32 0,0 0 0 0,0 0 0 16,0 0-80-16,0 0-32 0,0 0 0 0,0 0 0 16,0 0-32-16,0 0-16 0,10 4 0 0,-10-4 0 15,8 7-32-15,-1 1 0 0,3 0 0 0,0 0 0 16,-1 2 48-16,2 1 0 0,0 0 0 0,2 1 0 16,2 1-16-16,1 0 0 0,-2 1 0 0,2 0 0 15,-1 0-16-15,0-2 0 0,0 0 0 0,-1 1 0 16,-1 3-32-16,0 0-16 0,-3-4 0 0,1 2 0 0,0 4 32 0,0-2 0 15,-1 0 0-15,0-1 0 0,1-2 0 0,-1 2 0 16,0 0 0-16,1-1 0 0,1-3-64 0,-1 0 0 16,0 0 0-16,-2 1 0 0,2 2-32 0,1-2-16 15,-3 0 0-15,3 0 0 0,0-1-16 0,1 2 0 16,-2 3 0-16,2-3 0 0,-1-2 0 0,-3 1-128 16,-4 1 192-16,2-2-64 0,4 1 0 0,0-2 0 15,-1-2 0-15,1 1 0 0,0-2-128 0,0 3 192 16,-3-4-192-16,2 2 192 0,0 3-192 0,0-2 192 15,-1-4-192-15,-1 1 192 0,0 3-192 0,-8-9 160 16,8 6-160-16,-8-6 160 0,9 9-160 0,-2-1 192 16,-7-8-192-16,0 0 192 0,9 8-192 0,-9-8 160 15,0 0-160-15,5 8 160 0,-5-8-160 0,0 0 128 0,6 7-128 16,-6-7 128-16,0 0-128 0,0 0 192 0,0 0-192 0,0 0 192 16,0 0-192-16,0 0 0 0,0 0 0 0,0 0 128 15,-7-2 80-15,1-1 16 0,-4-2 0 0,1 0 0 16,-1-1-224-16,-1 1 0 0,-2-2 0 0,0 2 0 15,-1 0 0-15,1 0 0 0,-3 0 0 0,1-2 0 16,2-2 0-16,0 1 0 0,-2 1 128 0,0-3-128 16,-1-6 0-16,-3 5 0 0,-1 1 0 0,1-2 0 15,0-2 0-15,1 1 128 0,1-2-128 0,1 1 0 16,1-3 0-16,-1-2 0 0,1 1 0 0,2 0 0 16,-1-1 128-16,0-2-128 0,-1 1 0 0,2 0 0 15,1 2 0-15,0-2 0 0,-3 0 0 0,1 2 0 0,3 3 0 16,0 0 0-16,0-3 0 0,-3 5 0 15,2 2 0-15,2 0 0 0,2-5 128 0,0 1-128 0,-1-3 0 0,3 3 0 16,1 0 0-16,0 1 0 0,-5 1 0 0,3 0 0 16,1 0 0-16,0 0 0 0,0 3 0 0,-1 2 0 15,1 0 0-15,-1 1 0 0,3-1 0 0,-1 2-128 16,-1 1 128-16,6 5 0 0,-7-4 0 0,3-3 0 16,-1 3 0-16,5 4 0 0,0 0 0 0,0 0 0 15,-5-4-128-15,5 4 128 0,0 0 0 0,0 0 0 16,0 0-128-16,0 0 128 0,0 0 0 0,0 11 0 15,3-1-128-15,1 0 128 0,3-1 0 0,0 1 0 16,2 1-128-16,1-1 128 0,0-3 0 0,2 2 0 16,2 1 0-16,1 1 0 0,3 4 0 0,0 2 0 15,2-1 0-15,0 0 0 0,-3-2 0 0,3 2 0 16,0 0 0-16,1 4-160 0,-5 1 160 0,1 0 0 0,-1 0 0 16,2 1-128-16,-1 1 128 0,1-1 0 0,3 0 0 15,-1-3 128-15,1 0-128 0,1-1 0 0,0-3 0 0,1 1 0 16,-2 1 0-16,0-1 0 0,-5-1 0 0,4 0 0 15,-3 1 0-15,1-3 0 0,1-1 0 0,0 2 0 16,-2 2 0-16,1-3 0 0,-6-3 0 0,1 1 0 16,-1 3 128-16,-1 0-128 0,-1 1 128 0,0-1-128 15,0-1 0-15,-3 3 0 0,0-1 0 0,-1-2 0 16,-1 0 0-16,2-3 0 0,-2-1 0 0,1 1 0 16,-2-1 0-16,0-1 0 0,-4-8 0 0,0 0 0 15,3 8 0-15,0-1 128 0,-3-7-128 0,0 0 0 16,0 0 128-16,0 0-128 0,0 0 160 0,0 0-160 15,0 0 144-15,0 0-144 0,-4-7 128 0,4 7-128 0,-6-8 0 16,2-1-272-16,-2 1 32 0,2 0 16 16,1 0-1248-16,-3 0-256 0,3 3-64 0,0-2 0 15,0-1-1232-15,0-2-256 0,2 0-48 0,-1 3-10848 16</inkml:trace>
  <inkml:trace contextRef="#ctx0" brushRef="#br2" timeOffset="45630.35">22266 7831 14735 0,'-10'-1'1312'0,"2"0"-1056"0,-2-1-256 0,10 2 0 15,0 0 1888-15,0 0 320 0,0 0 64 0,0 0 16 16,-4-5-1120-16,4 5-208 0,0 0-64 0,0 0 0 16,0 0-112-16,0 0-16 0,0 0-16 0,0 0 0 15,0 0-160-15,0 0-16 0,0 0-16 0,0 0 0 16,0 0 32-16,0 0 16 0,-1 10 0 0,1-10 0 16,4 11-64-16,2 0-16 0,-1 0 0 0,3 0 0 15,2 0-48-15,2 1-16 0,-2 0 0 0,3 3 0 16,1-2-48-16,1 2-16 0,0 3 0 0,-1-2 0 15,2-1-64-15,-1-1-16 0,-1 0 0 0,1 3 0 0,-1 1-64 16,-3-1 0-16,0 0-16 0,0 0 0 0,1-1 16 16,-2 1 0-16,1 1 0 0,1-1 0 0,-3 0 0 0,0-1 0 15,-2 1 0-15,2-1 0 0,-1 1-32 0,-2-2 0 16,0-3 0-16,1 1 0 0,-3 3-32 0,1-3-16 16,1-2 0-16,-4-1 0 0,0-2 32 0,2-1 16 15,-2 0 0-15,-1 2 0 0,-1-9-16 0,-1 10 0 16,1-3 0-16,-1 1 0 0,-3-1 0 0,4-7 0 15,-2 8 0-15,2-8 0 0,-5 9-16 0,0-1-16 16,0-3 0-16,5-5 0 0,-8 5-32 0,8-5 0 16,-8 1 0-16,8-1 0 0,-8 1 0 0,0 1 0 15,0 1 0-15,8-3 0 0,-7-2-16 0,7 2 0 16,-10-2 0-16,2 1 0 0,-1 0-128 0,3 0 192 0,-3-1-192 16,2 0 192-16,-3 1-192 0,1 0 128 15,1-1-128-15,-1 1 128 0,0 1-128 0,-3 0 0 0,-1 0 0 16,-2-1 128-16,0-2-128 0,-1 0 0 0,-3-2 144 0,0 2-144 15,-4 0 0-15,1 0 128 0,0-2-128 0,3-2 0 16,3 3 0-16,-1-4 0 0,-2 1 0 0,-1 0 128 16,0-1-128-16,1 0 0 0,2 0 0 0,0 1 0 15,1-2 0-15,1 0 0 0,1 4 0 0,2-2 0 16,1-2 0-16,1 2 0 0,0-2 0 0,4 3 0 16,-2 2 0-16,2 1 0 0,1-2 0 0,5 5 0 15,-6-2 0-15,6 2 0 0,0 0 0 0,0 0 0 16,0 0 0-16,0 0 0 0,0 0 0 0,0 0 0 15,0 0 0-15,0 0-160 0,0 0 160 0,12 7 0 16,2 1 0-16,-3 0-128 0,2-1 128 0,1-2 0 0,2-2 0 0,2 2 0 16,4-1-128-16,4 1 128 0,2 0 0 15,-1 1 0-15,-3-1 0 0,1 1 0 0,4-2 0 16,0 0 0-16,1 1 0 0,-1 0 0 0,-3 1 0 0,-2 0 0 16,-2 0 0-16,-2 1 0 0,-2-2 0 0,-2 1 0 15,-2-2 0-15,0 0 0 0,-3 0 0 0,1 0 0 16,-1 2 0-16,0-1 0 0,-5 1 0 0,3-1 0 15,-1 1 0-15,1-2 0 0,-9-4 0 0,7 4 0 16,2 0 0-16,-9-4 0 0,9 5 0 0,-9-5 0 16,5 6 0-16,-5-6 0 0,0 0 0 0,9 3 0 15,-9-3 0-15,0 0 0 0,0 0 0 0,0 0 0 16,0 0 0-16,0 0 0 0,0 0 0 0,0 0 128 16,0 0-128-16,0 0 0 0,0 0 0 0,0 0 0 0,0 0 128 15,0 0-128-15,0 0 0 0,0 0 0 0,0 0 128 0,-7-2-128 16,-3-2 0-16,3 1 0 0,4-6 0 0,-2 4 0 15,-2 2 0-15,1-3 0 0,1-2 0 0,0 0 0 16,-1-2 0-16,0 0 128 0,3-1-128 0,-4-2 0 16,2-4 0-16,-1-3 144 0,-4-3-144 0,2-1 128 15,-1-2-128-15,0-4 0 0,1-3 0 0,-1 3 128 16,2 3-128-16,-2 1 0 0,3 3 0 0,0 5 128 16,0 3-128-16,2 2 0 0,-3 4 0 0,2 0 0 15,2 2 0-15,-2 1 0 0,5 6 0 0,0 0 0 16,-3-6 0-16,3 6 0 0,0 0 0 0,0 0 0 15,0 0-384-15,0 0 32 0,0 0 16 0,0 0 0 16,4 13-2032-16,1 0-416 0,0 1-80 16,3 0-15632-16</inkml:trace>
  <inkml:trace contextRef="#ctx0" brushRef="#br2" timeOffset="48798.88">21942 9841 3679 0,'0'0'320'0,"0"0"-320"16,-3 9 0-16,-1-1 0 0,-1-1 1936 0,1 0 320 15,4-7 64-15,-7 8 16 0,1 1-1168 0,0-1-224 16,-3 0-48-16,4-1-16 0,-1-1 144 0,2 1 48 16,1 2 0-16,3-9 0 0,-8 7-48 0,8-7 0 15,0 0 0-15,0 0 0 0,-6 4-144 0,6-4-48 16,0 0 0-16,0 0 0 0,0 0-48 0,0 0-16 15,5-7 0-15,0-2 0 0,3-1 0 0,0-1-16 16,-1-2 0-16,3-2 0 0,0 1-176 0,1-1-16 0,0-3-16 16,1 0 0-16,-2-1-128 0,1-1-32 0,0-2 0 0,0 2 0 15,1-1-48-15,2-1-16 0,-1-5 0 0,1 0 0 16,3 1-32-16,-1-2-16 0,1 0 0 0,0 2 0 16,3 2-48-16,0 0-16 0,-5-1 0 0,1 2 0 15,-5 2-80-15,1 2 0 0,-1 0-128 0,1 3 192 16,-3 0-48-16,-1 4-16 0,-1 0 0 0,0 2 0 15,-2 4 0-15,-1 0 0 0,1 0 0 0,-5 6 0 16,0 0 32-16,0 0 0 0,0 0 0 0,0 0 0 16,0 0-32-16,0 0-128 0,-8 2 192 0,3 2-64 15,-2 2-128-15,-1 2 0 0,0 2 144 0,1 2-144 16,3-1 0-16,-5 4 0 0,-3 1 0 0,-2 2 128 16,0-1-128-16,-1 4 0 0,-3 0 0 0,2 2 0 0,-1 3 0 15,1 2 128-15,-3 0-128 0,2 3 0 0,2 1 0 0,1-2 144 16,-2-1-144-16,2 2 0 0,1-2 144 0,-1 0-144 15,-2-3 0-15,2 2 144 0,0 1-144 0,1-2 128 16,0-1-128-16,0-4 128 0,2-2-128 0,2-3 0 16,-1-6 144-16,6 0-144 0,-2-1 128 0,3-3-128 15,3-7 160-15,0 0-160 0,0 0 192 0,0 0-64 16,0 0-128-16,0 0 192 0,6-6 0 0,1-5 0 16,4-2 0-16,-1-2 0 0,2-8 0 0,3 0-16 15,0-1 0-15,0 0 0 0,2 1-48 0,-1-3-128 16,1-2 192-16,2 1-64 0,-1 1-128 0,0-3 0 15,2-2 144-15,1-2-144 0,1-2 0 0,1-1 128 16,3 5-128-16,-1-2 0 0,-5-3 0 0,-1-1 128 0,1 6-128 16,0 0 0-16,0 2 0 0,1 3 128 15,-1-1-128-15,-2 4 0 0,-4 3 0 0,0 3 0 0,-2 0 0 16,-1 2 0-16,-2 1 0 0,0 2 0 0,-2 1 0 0,-2 3 0 16,0-2 0-16,-5 10 128 0,0 0-128 0,0 0 0 15,0 0 0-15,0 0 144 0,3-8-144 0,-3 8 0 16,0 0 128-16,0 0-128 0,-7 7 0 0,2 3 0 15,-3 2 0-15,-1 3 0 0,-1 2 0 0,-1 0 0 16,-3 2 0-16,-4 3 0 0,-1 4 0 0,-3 2 0 16,-6 3 0-16,5 2 0 0,1 0 0 0,-2 3 0 15,-4 0 128-15,0 3-128 0,-3 1 0 0,6-1 0 16,3 1 0-16,1-5 0 0,2-1 0 0,0-4 0 16,3-4 144-16,0 1-144 0,2-1 0 0,1-2 144 15,0-2-144-15,3-2 0 0,0-1 144 0,4-4-144 0,1-4 0 16,2 0 0-16,0-2 0 0,3-9 128 0,0 9-128 0,0-9 0 15,0 0 0-15,0 0 0 0,0 0 0 0,0 0 0 16,9-5 0-16,-2 1 0 0,-7 4 0 0,9-8-320 16,-4-2 64-16,2 0 16 15,0 0-1408-15,-2 2-272 0,0-1-64 0,1 0-16 16,0-2-1408-16,1 0-288 0</inkml:trace>
  <inkml:trace contextRef="#ctx0" brushRef="#br2" timeOffset="50125.58">22148 9218 10079 0,'0'0'448'0,"-9"2"80"0,0-2-528 0,0 4 0 0,-2 2 0 0,1-1 0 16,3-2 1536-16,-2 1 208 0,-1 3 48 0,2-2 0 16,-2-1-416-16,1 0-80 0,0 2-16 0,2-1 0 15,-1 2-128-15,2-1-48 0,-2 0 0 0,3-1 0 16,2 2 16-16,3-7 0 0,-8 6 0 0,8-6 0 0,0 0-112 0,0 0-32 15,-4 7 0-15,4-7 0 0,0 0-288 0,0 0-64 16,0 0-16-16,0 0 0 0,9-4 32 0,-1-4 16 16,2 0 0-16,0-1 0 0,3 1-112 0,4-3-32 15,-1-3 0-15,5-1 0 0,3-1-96 0,3-1-32 16,0 2 0-16,-3-3 0 0,-2-3-80 0,0 1-32 16,4 1 0-16,2 3 0 0,-1 3-32 0,0 0-16 15,-2-2 0-15,0 2 0 0,-3 1-64 0,-1 2-16 16,-3 1 0-16,0 1 0 0,-1 0-144 0,-3 0 160 15,-3 3-160-15,0 0 160 0,1 1-160 0,-5 2 160 16,-7 2-160-16,0 0 160 0,9-1-160 0,-9 1 160 16,0 0-160-16,0 0 160 0,0 0-160 0,5 6 160 0,-5-6-160 15,0 0 160-15,0 0-160 0,0 15 192 0,-1 0-192 16,-1-1 192-16,0-2-192 0,-1-1 128 0,-1-1-128 0,-3 2 128 16,4 4-128-16,-5 1 0 0,1 1 144 0,-1 3-144 15,0 1 128-15,-2 2-128 0,0 2 128 0,1 1-128 16,-1-3 128-16,0 1-128 0,1 2 128 0,-2-2-128 15,0-1 0-15,1 3 144 0,0 1-144 0,0-2 0 16,0-4 160-16,0-2-160 0,1 0 128 0,-2 3-128 16,2 1 160-16,1-4-160 0,-1-1 192 0,1-2-192 15,-2-2 192-15,5-1-192 0,-2 0 192 0,3-2-192 16,-1-2 176-16,1-3-176 0,4-7 160 0,-4 7-160 16,4-7 144-16,0 0-144 0,0 0 128 0,0 0-128 15,0 0 176-15,0 0-48 0,0 0-128 0,0 0 192 16,2-10-64-16,2-1-128 0,-2-1 176 0,3-2-176 0,1-3 128 15,2 1-128-15,-1-1 0 0,1-1 0 0,5-2 0 0,-5 3 0 16,2 2 0-16,1-3 0 0,-1-3 128 0,1 0-128 16,1 0 0-16,-1 0 0 0,1 2 0 0,0-3 0 15,1 3 0-15,-1-1 0 0,-4-1 0 0,3 1 0 16,3-1 0-16,-4 1 0 0,1-2 0 0,0-2 0 16,-2-2 0-16,1 3 0 0,0 3 0 0,-1 1 0 15,-2 0 0-15,0 0 0 0,1 2 0 0,-1 6 0 16,-3 4 0-16,0-1 0 0,1-2 0 0,-2 1 0 15,0 2 0-15,1-1 0 0,-3-2 0 0,0 3 0 16,-1 7 0-16,0 0 0 0,0 0 0 0,0 0 0 16,0 0 0-16,0 0-144 0,-8-3 144 0,8 3 0 15,0 0 0-15,-10 1 0 0,-2 0 0 0,1 2 0 16,1 1 0-16,0 0-128 0,-1 1 128 0,-1-1 0 0,0-1 0 16,-1 3 0-16,-2 2 0 0,-1 0 0 0,-1 3 0 0,-3-2 0 15,-2-2 0-15,-5 1 0 0,-2 0 0 0,-3 1 0 16,-3-1 0-16,2 3 0 0,2 2 0 0,-1 1 0 15,0 0 0-15,0-2 0 0,1 0 0 0,4 0 0 16,4-4 0-16,2 1 0 0,1 2 0 0,4-1 0 16,0-2 0-16,2-1 0 0,0-1 0 0,3 0 0 15,4-4 0-15,7-2 0 0,-8 7 0 0,8-7 0 16,0 0 0-16,0 0 0 0,0 0 0 0,0 0-128 16,0 0 128-16,11-4 0 0,1-1 0 0,-1-2 0 15,3-1 0-15,1 1 0 0,3-2 0 0,1-2 0 16,0-2 0-16,5-4 0 0,4 1 0 0,3-1 0 15,2 1 0-15,-4-1 0 0,-5 1 0 0,5 0 0 0,3 4 0 0,-1-1 0 16,-2-1 0-16,-1-1 0 0,-1 1 0 0,0 2 0 16,-4 1 0-16,-1 1 0 0,-3-1 0 0,-1-1 0 15,3 2 0-15,-4 1 0 0,-5 3 0 0,1 0 0 16,0 0 0-16,-1 3 0 0,-3 5 0 0,-9-2 0 16,0 0 0-16,9 2 0 0,-9-2 0 0,7 5 0 15,-3 4 0-15,-1 1 0 0,-3-10 0 0,2 15 0 16,-3 2 0-16,-1 0 0 0,-1 2 0 0,-3 1 0 15,-1 3 0-15,-2 3 0 0,0 3 0 0,-4 2 0 16,1 0 0-16,-1-1 0 0,-2 2 128 0,1 0-128 16,-1-2 160-16,-1-1-160 0,1-2 192 0,-1 4-64 15,0 1-128-15,-1-3 192 0,1-1-192 0,-1-3 176 16,1-3-176-16,0 0 160 0,1 4-160 0,1-3 0 16,-1-2 144-16,4-2-144 0,3 0 0 0,-1-3 128 0,1-1-128 0,5-4 0 15,0-1 0-15,3-10 0 0,3 10 0 0,-3-10 0 16,0 0 0-16,6 5-320 0,-6-5 64 0,15 1 16 31,0-2-1856-31,-1-3-368 0,1-4-80 0,0 0-16080 0</inkml:trace>
  <inkml:trace contextRef="#ctx0" brushRef="#br2" timeOffset="51590.08">23459 8460 1839 0,'0'0'160'0,"0"0"-160"0,0 0 0 0,11 1 0 16,-3-1 2624-16,-8 0 480 0,0 0 96 0,9-3 32 16,-9 3-1440-16,0 0-304 0,9-1-48 0,-9 1-16 15,0 0-16-15,0 0-16 0,0 0 0 0,0 0 0 16,0 0-176-16,0 0-16 0,0 0-16 0,-8-3 0 16,-1 1-176-16,0 4-48 0,-4 0 0 0,-1 1 0 15,-3 1-272-15,0 4-64 0,-1-1-16 0,-4 2 0 16,0-2-192-16,-4 2-32 0,-2-1-16 0,3 3 0 15,-3 4-80-15,5-1-16 0,2 0 0 0,6-3 0 16,4-4 0-16,2 2 0 0,-1 2 0 0,5-1 0 0,3 0-96 16,-1 0-32-16,6-1 0 0,-1 1 0 0,3-2-16 15,5 1-128-15,4-1 192 0,3 1-64 0,4 1-128 0,4-1 192 16,-1-2-192-16,3 1 192 0,-1 1-64 0,-1-1-128 16,0-1 192-16,-3 3-64 0,-3 1 16 0,-1-2 0 15,-3-1 0-15,-1 0 0 0,-3 0 16 0,-1 1 0 16,-1 3 0-16,-4-1 0 0,-2 0-16 0,-1 0 0 15,-1-2 0-15,-2 2 0 0,-3 1 48 0,0 0 16 16,-5-1 0-16,1 0 0 0,-4 0 16 0,1 1 0 16,0-1 0-16,1-2 0 0,-4-4-48 0,1 2-16 15,-3 2 0-15,1-3 0 0,-2-1-160 0,1-1 128 16,-2 0-128-16,3 0 128 0,0-4-128 0,3 0 128 16,2 0-128-16,1-3 128 0,0-1-128 0,4-1-272 0,5 5 64 15,0-10 16 1,3-1-1776-16,1-1-336 0,4-2-80 0,3 1-8624 15,3 0-1712-15</inkml:trace>
  <inkml:trace contextRef="#ctx0" brushRef="#br2" timeOffset="51933.64">23915 8121 20271 0,'0'0'1792'0,"-3"-7"-1424"0,3 7-368 0,0 0 0 0,0 0 672 0,0 0 64 16,0 0 16-16,0 0 0 0,-7 6 416 0,1 3 96 16,2 3 16-16,-2 4 0 0,0 1-208 0,1 4-48 15,1 4 0-15,1 3 0 0,-4 0-176 0,3 2-32 16,-1 1-16-16,-1 3 0 0,0 0-224 0,0 2-32 15,-2 4-16-15,1 3 0 0,-2 3-144 0,0 0-48 16,-1 1 0-16,0-6 0 0,1-2-208 0,0-4-128 16,0-3 160-16,2-3-160 0,0-6 128 0,2-1-128 15,0-4 0-15,0 0 144 0,2-3-144 0,1 1 0 16,1-3 0-16,1-3 0 16,0-10-1504-16,0 0-224 0,0 0-64 0,0 0-8272 15,0 0-1664-15</inkml:trace>
  <inkml:trace contextRef="#ctx0" brushRef="#br2" timeOffset="52473.01">23541 8639 11967 0,'0'0'528'0,"0"0"112"0,0 0-512 0,0 0-128 0,0 0 0 0,0 0 0 16,5-5 2560-16,3 1 464 0,4-2 112 0,1 5 0 15,0 1-1520-15,4-2-304 0,3-3-64 0,6 0-16 16,0 0-96-16,3 2-32 0,1 0 0 0,-1 0 0 15,0-2-400-15,1 2-96 0,-1 1-16 0,0-1 0 16,-3-3-272-16,1 4-48 0,-3-2-16 0,-3 2 0 16,0 1-64-16,-5 0 0 0,-2 0-16 0,-5 1 0 15,-9 0 96-15,9 0 32 0,-9 0 0 0,0 0 0 0,0 0 48 0,0 0 16 16,0 0 0-16,0 0 0 0,0 0-16 0,0 0 0 16,0 0 0-16,-9 4 0 0,-4 2-96 0,2 0-32 15,-1 1 0-15,-1 2 0 0,-2 1-224 0,-2 2 176 16,-2 2-176-16,2 3 160 0,0 1-160 0,2 2 160 15,-1 1-160-15,3 0 160 0,4-1-160 0,0-1 0 16,1 0 0-16,2-2 0 0,4-3 0 0,1-1 0 16,1-2 0-16,3-1 0 0,4-1 0 0,0-3 128 15,1-1-128-15,0-1 128 0,1-2-128 0,2-2 192 16,1-2-192-16,1-1 192 0,-1-3-64 0,1 0 0 16,3-3 0-16,-2-1 0 0,-3-1 80 0,1-2 16 15,0-1 0-15,-1 0 0 0,-5 2-224 0,2 1 0 16,-2 1 0-16,3 2 0 0,-2 0 144 0,-7 8-16 0,0 0 0 15,0 0 0-15,0 0-128 0,0 0 0 0,0 0 0 0,8 8 0 16,-1 0 0-16,-3 2 0 0,0-1 0 0,0 3 0 16,-2 0 0-16,2 0 0 0,-1 2 0 0,2-3 0 15,1-3 0-15,0 0 0 0,0 2 0 0,-1-1 0 16,-5-9 0-16,10 6 0 0,-2-3 0 0,-8-3 0 16,10 5 0-16,-1-3 0 0,1-4 0 0,0-1 0 15,-10 3-272-15,7-5-96 0,3-1-16 0,-1-1 0 31,-2-5-1696-31,-1 6-352 0,1 1-64 0,-1-4-13392 0</inkml:trace>
  <inkml:trace contextRef="#ctx0" brushRef="#br2" timeOffset="52959.23">24366 8194 12895 0,'0'0'576'0,"-5"-8"112"0,3-3-560 0,1 0-128 15,0 2 0-15,1 9 0 0,0 0 2368 0,0 0 448 16,0 0 96-16,0 0 16 0,0 0-1344 0,1 9-272 16,-1 1-48-16,0 3-16 0,-1 3-336 0,1 2-64 15,0 4-16-15,0 0 0 0,-3 0-208 0,1 3-48 16,0 1-16-16,-2 3 0 0,-3 0-32 0,3 1 0 16,-4-2 0-16,3 5 0 0,-4 2-80 0,2-1-32 15,2-3 0-15,-1-3 0 0,1-1-208 0,0-3-32 16,2-2-16-16,1-6 0 0,1-1 0 0,2-2 0 15,-1-3 0-15,1-3 0 0,-1-7 128 0,0 0 32 0,0 0 0 16,0 0 0-16,8-7-64 0,-3-1 0 0,2-3 0 0,-1-1 0 16,1-2-96-16,1-1-32 15,-1 1 0-15,2 1 0 0,0 1-128 0,2 1 0 0,1 0 0 16,0 2 0-16,-3 1 0 0,4 3 0 0,3 1 0 0,-3 4 0 16,-3 5 0-16,-2 3 0 0,5 0-128 0,-5 4 128 15,-2 3 0-15,-2 2 0 0,0 5 0 0,0 1 0 16,-3 1 0-16,-1 0 0 0,-3 0 0 0,-2-1 0 15,-2-3 0-15,-2 1 0 0,-2 1 192 0,0-5-64 16,-3-2 64-16,-1-4 16 0,-1-1 0 0,-1 2 0 16,2 3 48-16,-2-1 0 0,2-3 0 0,0-2 0 15,-1-4-128-15,2-3-128 0,1-3 176 0,1 0-176 16,-2-4 240-16,2 0-64 0,1-4-16 0,1 0 0 16,3-1-384-16,0-1-80 0,4-2-16 0,3-1 0 15,3 2-2112-15,3-1-448 0,-2 0-64 0,4-2-32 16</inkml:trace>
  <inkml:trace contextRef="#ctx0" brushRef="#br2" timeOffset="53292.32">24696 8083 21183 0,'0'0'1888'0,"0"0"-1504"0,-1 10-384 0,-2 1 0 15,-1-1 768-15,0 3 96 0,-3 0 16 0,1 6 0 16,2 5 544-16,-1 5 112 0,-2 2 32 0,3 6 0 16,-1 0-288-16,1 2-48 0,-3 0-16 0,1 3 0 15,-5 2-224-15,0 2-48 0,-2 2-16 0,4 0 0 16,-4 1-336-16,1-2-64 0,-2-4-16 0,5-4 0 15,4-5-512-15,0-3 0 0,0-2 0 0,-1-3 0 16,4-2 128-16,0-2-128 0,1-3 144 0,-1-4-144 16,1-5 0-16,2-1 0 0,2-2 0 0,-3-7 0 15,0 0-1824-15,3-6-256 16,1-4-48-16,-1 0-13312 0</inkml:trace>
  <inkml:trace contextRef="#ctx0" brushRef="#br2" timeOffset="53725.36">24761 8806 24239 0,'0'0'1072'0,"0"0"224"0,0 0-1040 0,0 0-256 15,0 0 0-15,11 1 0 0,-2 1 752 0,1-2 80 16,1-2 32-16,3-3 0 0,0 0 192 0,1-3 32 0,3-2 16 0,2 1 0 16,2-2-144-16,1-2-48 0,-1-1 0 15,0 1 0-15,0-3-80 0,1 1-32 0,-1-1 0 0,-2 3 0 16,-1 1-224-16,-2 0-32 0,-4-2-16 0,-4 2 0 16,0 3-112-16,-6 0-32 0,-1 0 0 0,-2 0 0 15,-3 1-64-15,-1 0-32 0,-6 0 0 0,-1 5 0 16,-5 2-112-16,-2 3-32 0,-3 4 0 0,-4 1 0 15,3 5-144-15,-5 4 0 0,-2 2 0 0,0 4 0 16,-2 4 0-16,3 1 0 0,3 3 0 0,2 0 0 16,2-2 160-16,5 0-160 0,1-1 192 0,6 0-192 15,2-1 208-15,5-2-64 0,0-3-16 0,5-1 0 16,2 0-128-16,5-4 0 0,3-4 144 0,4-1-144 16,3-1 160-16,7-1-32 0,3-6-128 0,4-4 192 15,5-3-64-15,7-3-128 0,4-2 176 0,0-3-176 16,-1-2-704-16,2-2-240 0,0-1-48 0,6-1-11472 15,6 3-2288-15</inkml:trace>
  <inkml:trace contextRef="#ctx0" brushRef="#br3" timeOffset="66571.95">18149 15319 8287 0,'0'0'736'0,"-7"-1"-592"0,7 1-144 0,0 0 0 15,0 0 2432-15,0 0 464 0,-6-7 96 0,6 7 16 16,0 0-1792-16,0 0-336 0,-3-9-80 0,3 9-16 16,0 0-80-16,0 0-32 0,4-7 0 0,-4 7 0 15,0 0-32-15,0 0-16 0,10-8 0 0,-1 3 0 16,1 0 64-16,2 4 16 0,-1-1 0 0,2-1 0 0,2 2 0 0,1-1 16 16,2 1 0-16,1 0 0 0,0-1-64 0,2 2-16 15,1-2 0-15,-1 0 0 0,1 2-192 0,0-1-64 16,1 0 0-16,2 1 0 0,3 0 48 0,3 1 0 15,-1 2 0-15,3-3 0 0,0-2-48 0,3 1-16 16,2 0 0-16,0 1 0 0,0 0-112 0,-2-1-32 16,1 0 0-16,0 1 0 0,-3 2-64 0,4 0-16 15,2-3 0-15,1 1 0 0,-4 1-16 0,6-1 0 16,5 0 0-16,-3-1 0 0,-5-1 32 0,1 2 0 16,-1 1 0-16,-2 0 0 0,3-2-32 0,1 1 0 15,1 0 0-15,3 0 0 0,2 1 16 0,-1-1 0 16,-1 0 0-16,-4 1 0 0,-1 1-16 0,1 1 0 15,2 0 0-15,2-1 0 0,0-2-128 0,4 0 192 0,3 0-192 0,-2 0 192 16,0 3-192-16,0-2 160 0,-4-2-160 16,1 1 160-16,1 2-160 0,0 0 128 0,0 0-128 0,2-1 128 15,0-1-128-15,1 1 128 0,-2 0-128 0,-2 1 128 16,-2-5-128-16,0 4 128 0,0 4-128 0,1-3 128 16,2-2-128-16,0 0 128 0,1 0-128 0,-3 1 128 15,-3 1-128-15,0-2 192 0,0 3-192 0,2-3 192 16,1 0-48-16,2 1 0 0,4 1 0 0,0-1 0 15,-4-2-144-15,-2 1 0 0,-3 1 0 0,3-1 0 16,0 0 192-16,0-1-32 0,1 0-16 0,1 1 0 16,4 3-144-16,-5-1 0 0,-2-1 0 0,-4-1 0 15,0 0 0-15,1 0 0 0,2 0 0 0,-1 1 0 16,-3-1 0-16,3 2 0 0,3-1 0 0,-2 0 0 16,-2 2 0-16,0-2 128 0,-6-1-128 0,4 0 128 15,-1 2-128-15,1-1 0 0,2-1 144 0,-2 0-144 0,2 0 160 16,-1 2-32-16,-2 0-128 0,0 0 192 0,-3-2-192 0,0 0 0 15,-4 0 0-15,2 0 0 0,3-1 0 0,-1 0 0 16,0-3 0-16,-2 3 144 0,-1 1-144 0,-1 0 0 16,0-1 0-16,-1 0 128 0,-1 1-128 0,-2 0 0 15,-2 1 0-15,0 0 0 0,-5-3 0 0,2 0 0 16,-1 3 128-16,1-4-128 0,-5 1 0 0,3-1 0 16,1 2 0-16,-2 0 128 0,-2 1-128 0,-2 0 0 15,1-1 0-15,-2 0 128 0,1 1-128 0,-3 0 0 16,-2 1 144-16,2 0-144 0,0-2 0 0,-3 1 0 15,-11 0 0-15,10 0 0 0,-4 2 0 0,-6-2 128 16,0 0-128-16,0 0 0 0,0 0 128 0,0 0-128 0,0 0 128 0,0 0-128 16,0 0 128-16,0 0-128 0,0 0 160 0,-6-3-160 15,-4-4 144-15,1 6-144 0,0 0 128 0,-3 0-128 16,-6-1 0-16,1 0 0 0,1-1 128 0,-5 2-128 16,-1 0 0-16,-1 1 0 0,-2-3 0 0,0 1 128 15,-3 0-128-15,2 2 0 0,-6-2 0 0,-4 0 0 16,-4-1 0-16,-5 1 0 0,-6 0 0 0,-4-1 0 15,0 0 0-15,-1 0 0 0,0-1 0 0,-3 2 0 16,-4 2 0-16,-5-3 0 0,-5 0 0 0,4 0 0 16,-1 2 0-16,-1 1 0 0,-5-1 0 0,0 0 0 15,-2 0 0-15,0 1 0 0,2 1 0 0,-1-1 0 16,0-1 0-16,-3 1 0 0,-8 1 0 0,4-1 0 16,2-1 0-16,-4 1 0 0,-6 1 0 0,3-2 0 0,7 0 0 15,3 0 0-15,-1 1 0 0,-1-2 0 0,-1 2 0 0,2 0 0 16,-2-3 0-16,1 2 0 0,-1 1 0 0,2-1 0 15,2 0 0-15,0 1 0 0,0 0 0 0,-1 1 0 16,-2 1 0-16,2 0 0 0,1-2 0 0,3 1 0 16,5 1 0-16,3 0 0 0,1-1 0 0,0 2 0 15,0 3 0-15,-3-2 0 0,1-1 0 0,5 0 0 16,5 1 0-16,0 0 0 0,-2 2 0 0,1-1 0 16,1-2 0-16,2 0 0 0,2-1 0 0,2 3 0 15,5 1 0-15,1-1 0 0,-1-2 0 0,-2-1 0 16,-2-1 0-16,5 0 0 0,4 2-128 0,2-2 128 15,-2 2 0-15,1-1 0 0,5 2 0 0,4-2 0 16,3-2 0-16,3 1 0 0,-1 1 0 0,4-1 0 16,4 2 0-16,-2-3 0 0,1-3 0 0,4 3 0 15,3 2 0-15,1 1 0 0,1-5 0 0,0 1 0 0,6-1-144 0,5 2 144 16,0 0 0-16,0 0-160 0,0 0 160 0,0 0-128 16,0 0 128-16,0 0-208 0,7 7 80 0,4-3 128 15,3-1-176-15,1-1 176 0,1 2-128 0,5-3 128 16,0-1 0-16,2 0-160 0,4-1 160 0,-1 1 0 15,4 0-128-15,4-2 128 0,3-4 0 0,5 3 0 16,0 1 0-16,5 0-128 0,5 0 128 0,0-1 0 16,-2 0 0-16,5 0 0 0,-1-1 0 0,7-1 0 15,2 0 0-15,5 2 0 0,-1 2 0 0,-1 0 0 16,-3-1 0-16,3-2 0 0,-1 0 0 0,8 1 0 16,4 0 0-16,-4 2 0 0,-5 0 0 0,3 2 0 15,5 0 0-15,3-1 0 0,5-2 0 0,-6 1 0 0,-2 1 0 16,-3 0 0-16,-1-2 0 0,4 2 0 0,4-1 0 15,-4 0 0-15,-4-1 0 0,-1 0 0 0,1 4 0 0,2-2 128 16,-3 0-128-16,-1 0 0 0,-4 0 0 0,4 0 0 16,-2 0 0-16,5 0 0 0,0-5 0 0,0 3 128 15,-2 0-128-15,-1 2 0 0,-3-2 0 0,1-1 0 16,6 1 128-16,-3 1-128 0,-3 0 0 0,-3 0 0 16,-3 0 0-16,1 1 0 0,-1 2 0 0,4-2 0 15,1-1 0-15,-3 1 0 0,-3 1 0 0,-4-1 0 16,-2-1 0-16,2 2 0 0,-1 1 0 0,2-2 0 15,1-1 0-15,-5 1 0 0,-4 0 0 0,-2 0 0 16,-6 0 0-16,1 0 0 0,0 0 0 0,0 1 128 16,-1 1-128-16,3-1 0 0,1 1 0 0,-3-2 0 15,-4 0 0-15,-6 0 0 0,-3 0 0 0,0 3 0 0,-3 0 0 16,-2-1 0-16,-1-2 128 0,-3 0-128 0,1 0 0 0,-1 0 144 16,-5 3-144-16,1-2 0 0,-4-1 0 0,-3 2 0 15,2-1 0-15,-12-1 0 0,0 0 0 0,0 0 0 16,0 0 0-16,0 0 0 0,0 0 0 0,0 0 128 15,0 0-128-15,0 0 0 0,-10 3 0 0,-2-3 0 16,-1-3 0-16,-3 3 0 0,-1 0 0 0,-6 0 0 16,0-1 0-16,-4 1 0 0,1 0 0 0,-3 1 0 15,-4-1 0-15,-4 0 0 0,-7-1 0 0,-2 0 0 16,-3 1 0-16,0-1 0 0,-5-2 0 0,1 2 0 16,-1 1 0-16,-6-1 0 0,-11-1 0 0,1 2 0 15,-2 0-144-15,0 0 144 0,-2 1 0 0,-6 1 0 16,-4 1-128-16,-6-2 128 0,-2-1 0 0,-1 0 0 15,0 0 0-15,-3 0-128 0,-6 0 128 0,3 0 0 0,-1-1 0 0,-5 1 0 16,-5 1 0-16,6-1 0 0,1-1 0 0,-1 1 0 16,-4 1 0-16,2 0 0 0,3 0 0 0,0 0 0 15,-2 2 0-15,5-1 0 0,4-2 0 0,-2 0 0 16,-1 2 0-16,4-1 0 0,0 2 0 0,7 0 0 16,8 2 0-16,3-2 0 0,-1 0 0 0,1-1 0 15,0 1 0-15,5-2 0 0,8-1 0 0,-1 0 0 16,-2-1 0-16,3 1 0 0,3 1 0 0,5-1 0 15,0 0 0-15,5 0 0 0,4 0 0 0,3 3 0 16,1-1 0-16,0 0 0 0,2-2 0 0,3 0 0 16,-1 0 0-16,7 0 0 0,4-1 0 0,1 1 0 15,3-1 0-15,0 2 0 0,2 2 0 0,0-1 0 16,2-1 0-16,1 1 0 0,3 1 0 0,-1 1 0 0,0-1-128 16,1-1 128-16,1-2 0 0,0 0 0 0,-2 0 0 0,2 0 0 15,-2-1-144-15,0 0 144 0,-3 1 0 0,2 1-144 16,2 0 144-16,0 0 0 0,1-1 0 0,1 0 0 15,3 0 0-15,3 0 0 0,-1 1 0 0,4 0 0 16,-4-2 0-16,9 1 0 0,0 0 0 0,0 0-128 16,0 0 128-16,0 0 0 0,0 0 0 0,0 0 0 15,0 0-128-15,13 0 128 0,5-1-128 0,1 1 128 16,2-1 0-16,4 1-128 0,2-1 128 0,4 0 0 16,1-1-160-16,0-2 160 0,1 0-192 0,6 1 192 15,7-1-144-15,5 1 144 0,3-2 0 0,4 1-144 16,6 3 144-16,2-1 0 0,2 0 0 0,4-1-128 0,4-1 128 15,5 1-160-15,7 1 160 0,-1-2-160 0,4-1 160 0,6 2 0 16,3 2 0-16,0-2 0 0,-2 1 0 16,9 0 0-16,5-2 0 0,2 1 0 0,-1 1 0 15,2 1 0-15,5 1 0 0,-3 0-128 0,-1-1 128 0,3 1 0 16,1 0 0-16,-1 1 0 0,-1-1 0 0,1 1 0 16,5-1 0-16,-2 1 0 0,-3-1 0 0,-2 0 0 15,0-2 160-15,-4 1-160 0,-4 0 0 0,2 0 0 16,4-1 0-16,-7 0 0 0,-3 2 0 0,-4 0 0 15,0-1 128-15,-8 0-128 0,-12 1 0 0,-1-2 128 16,-1 2-128-16,-2-1 0 0,-2 0 0 0,-6 0 176 16,-10 1-176-16,-6 1 160 0,-6 3-160 0,-2-3 0 15,-2 0 0-15,-4 2 0 0,-6-1-352 0,-4 1 48 16,-1 0 16-16,-6 1 0 16,-5-1-3120-16,-6 0-624 0</inkml:trace>
  <inkml:trace contextRef="#ctx0" brushRef="#br3" timeOffset="75954.84">4659 17345 2751 0,'0'0'256'0,"0"0"-256"0,0 0 0 0,-6-3 0 16,1-1 2176-16,-1 2 384 0,6 2 64 0,-6 0 32 15,-1 0-1392-15,3 0-288 0,-4-2-48 0,8 2-16 16,-6-1-32-16,0 1-16 0,1 0 0 0,0 0 0 16,5 0-64-16,0 0-16 0,-9 3 0 0,9-3 0 15,0 0-16-15,-6-2-16 0,-1 2 0 0,7 0 0 16,0 0-48-16,0 0 0 0,0 0 0 0,0 0 0 15,0 0-256-15,0 0-64 0,0 0-16 0,11-2 0 16,2 1-80-16,4 0-16 0,0-1 0 0,3 2 0 16,2-1 32-16,0 0 0 0,6 0 0 0,-1 0 0 15,0-1-112-15,2 1-32 0,1-1 0 0,1 2 0 16,1 0-160-16,-1 0 192 0,-2-2-192 0,1 2 192 0,0 0-32 0,-1 0 0 16,-1 0 0-16,-2 0 0 0,0 0 32 0,-2 0 16 15,-3-2 0-15,0 1 0 0,-1-1 32 0,-2 1 0 16,-1-1 0-16,-2 1 0 0,-1-1 80 0,1 1 0 15,-6-2 16-15,1 1 0 0,-10 2-96 0,10-1-32 16,-2 0 0-16,-8 1 0 0,0 0 48 0,0 0 16 16,0 0 0-16,0 0 0 0,0 0 80 0,0 0 16 15,-8 0 0-15,1 2 0 0,7-2-16 0,-11 3 0 16,-3 0 0-16,0 1 0 0,-1-1-80 0,0-1-16 16,-1 0 0-16,-1 2 0 0,-2-3-48 0,-2 1-16 15,-1 0 0-15,-5 2 0 0,0-1-64 0,-4 1 0 16,-5 0-128-16,2 1 192 0,-2 2-192 0,1 0 144 15,-1 1-144-15,-2-1 128 0,2-2-128 0,2 2 0 0,2-1 0 0,1 0 128 16,1-3-128-16,0 0 0 0,1 1 0 0,4-1 0 16,3 3 0-16,4-4 0 0,3 0 128 15,3-1-128-15,1-1 0 0,3 0 0 0,8 0 0 0,0 0 0 16,0 0 0-16,0 0 0 0,0 0 0 0,11-5 0 16,5 1 0-16,3 0 0 0,2-2 0 0,6 2 0 15,3-2 0-15,1 1 0 0,2-2 0 0,1 1 0 16,4-2 0-16,-1 1 0 0,2 0 0 0,-1 0 0 15,-2-1 0-15,2 2 0 0,-5 1 0 0,0 2 0 16,-3 0 0-16,-2 2 0 0,-5-3 0 0,-3 3 0 16,-2 0 0-16,-3 1 0 0,-4 0 0 0,-1 1 0 15,-10-1 0-15,0 0 0 0,0 0 0 0,0 0 0 16,0 0 0-16,0 0 128 0,0 0-128 0,0 0 128 16,0 0-128-16,-9 5 192 0,-1-2-192 0,-5 0 192 0,-2 2 0 0,-4-1 16 15,-2 1 0-15,-3-2 0 0,-3 0-80 0,-3 2 0 16,1-2-128-16,-5 1 192 0,1 1-192 0,-2-2 176 15,0 4-176-15,3-2 160 0,-2-2-160 0,3 2 0 16,-1-1 0-16,3 1 128 0,0 0-128 0,4 1 0 16,4-4 0-16,2 1 0 0,4 3 0 0,6-2 0 15,1-1 0-15,10-3 0 0,-5 2 0 0,5-2 0 16,0 0 0-16,0 0 0 0,9 0 0 0,6 0 0 16,4-1 0-16,3 0 128 0,2 0-128 0,4-1 0 15,1-1-160-15,3-2 160 0,2 1 0 0,3-1 0 16,-3 1 0-16,0 1 0 0,0-6 0 0,-2 2 0 15,-4 2 0-15,1 0 0 0,-3 1 0 0,-4 1 0 16,-1-1 0-16,-2 2 0 0,-5 1 0 0,-4 0 0 0,-1-1 0 0,-9 2 0 16,9-1 0-16,-9 1 0 0,0 0 0 0,0 0 0 15,0 0 0-15,0 0 0 0,0 0 0 0,-11 3 0 16,-6-1 160-16,-1 2-160 0,-3-2 128 0,0 1-128 16,-5 1 160-16,0 1-160 0,0 0 192 0,-4-1-192 15,-1 1 144-15,-1 2-144 0,-2-1 0 0,1 1 144 16,0-2-144-16,1 3 0 0,0 0 0 0,2 0 128 15,1-2-128-15,5-1 0 0,0-1 0 0,5-1 0 16,5 3 0-16,4-3 160 0,1-1-160 0,9-2 160 16,-7 2-160-16,7-2 0 0,0 0 0 0,0 0 0 15,11-3 0-15,5 0 0 0,5 0 0 0,2-2 0 16,3 0-128-16,3-2 128 0,4-1-160 0,0-2 160 16,1 5 0-16,2-5 0 0,1 1 0 0,0-1 0 0,2 2 0 0,-5-1 0 15,-2 1 0-15,0 0 0 0,-1 0 0 0,-3 0 0 16,-4 2 0-16,-1 1 160 0,-6 0-160 0,-2 1 0 15,-3 1-160-15,-4-1 160 0,-8 4 0 0,0 0 0 16,0 0 0-16,0 0 0 0,0 0 0 0,0 0 0 16,-8 2 0-16,-4 0 0 0,-3 0 144 0,-2 1-144 15,-5 2 0-15,-1 0 144 0,-4-2-16 0,1 1 0 16,0 1 0-16,-4 2 0 0,-2 2-128 0,0-1 0 16,-2 0 0-16,2 0 0 0,1 0 0 0,0 0 0 15,1 0 0-15,1 2 0 0,0-1 0 0,3 0 0 16,1-1 0-16,2 1 0 0,1-3 0 0,4-1 0 15,6 0 0-15,1-1 0 0,3-1 0 0,8-3 0 16,0 0 0-16,0 0 0 0,0 0-144 0,0 0 144 0,16-1 0 16,2-1 0-16,0-2-160 0,5-2 160 0,2 2-128 0,5-3 128 15,0-1 0-15,1 1-128 0,-1-1 128 0,1 0 0 16,-2 2 0-16,0-2 0 0,0 0 0 0,-1 1-128 16,-2 0 128-16,-2 0 0 0,-1 1 0 0,-3-1 0 15,-5 2 0-15,-1 0 0 0,-2 1 0 0,-5 1 0 16,-7 3 0-16,0 0 0 0,0 0 0 0,0 0 0 15,0 0 0-15,0 0 128 0,0 0-128 0,-7-3 0 16,-2 2 128-16,0 2-128 0,-3 2 128 0,0-2-128 16,-2 0 0-16,-1 1 0 0,0 1 0 0,0 1 0 15,-2-2 0-15,2 0 0 0,-1 1 0 0,1 1 0 16,-1-1-192-16,2-1 64 0,0 1 0 0,4-2 0 16,0 2-400-16,3-1-80 0,0 0-16 15,7-2 0-15,0 0-1744 0,0 0-336 16,0 0-80-16,0 0-7968 0,0 0-1600 0</inkml:trace>
  <inkml:trace contextRef="#ctx0" brushRef="#br3" timeOffset="76555.53">4465 17446 11231 0,'0'0'496'0,"0"0"96"0,0 0-464 0,0 0-128 0,0 0 0 0,0 0 0 15,0 0 800-15,9 1 144 0,0-1 16 0,0 0 16 16,-9 0 32-16,11-1 0 0,-1 1 0 0,2 0 0 16,2-1-80-16,1-1-16 0,0 2 0 0,-1 0 0 0,0-1 160 15,2-1 16-15,-2-1 16 0,1 2 0 0,1 0-208 16,0 0-64-16,0-1 0 0,-1 1 0 0,-1 0-224 0,1-2-48 15,0 3-16-15,1-2 0 0,-1 0-176 0,1 0-48 16,2-1 0-16,-1-1 0 0,-2 0-32 0,0-1-16 16,2 0 0-16,-2 1 0 0,-3-1-16 0,3 2-16 15,-1-2 0-15,-2 1 0 0,-1 0-16 0,-1 0 0 16,-1 1 0-16,-2 0 0 0,-7 3-32 0,9-2 0 16,-9 2 0-16,0 0 0 0,0 0 0 0,0 0 0 15,0 0 0-15,0 0 0 0,0 0 64 0,0 0 16 16,-9-3 0-16,2 2 0 0,7 1-32 0,-11 4-16 15,-5 0 0-15,2-2 0 0,2 1-96 0,1 1-128 16,0 0 176-16,0-1-176 0,-4 0 144 0,-1-1-144 16,3 0 0-16,0 1 144 0,1 2-144 0,2-4 0 0,-2 0 0 15,1 1 128-15,0 1-128 0,0 1 0 0,0-2 144 0,2 1-144 16,9-3-160-16,-8 5-96 0,3-1-32 0,5-4-10912 16,0 0-2176-16</inkml:trace>
  <inkml:trace contextRef="#ctx0" brushRef="#br3" timeOffset="78287.37">13450 17358 2751 0,'0'0'256'0,"-6"0"-256"15,6 0 0-15,-10-1 0 0,1 0 2896 0,2-1 544 16,7 2 96-16,-6-2 32 0,-3-1-1408 0,9 3-288 15,-7-3-48-15,7 3-16 0,-7-2-384 0,7 2-80 16,0 0 0-16,0 0-16 0,-6-5-304 0,6 5-64 16,0 0-16-16,0 0 0 0,0 0-272 0,0 0-48 15,0 0-16-15,0 0 0 0,9-5-160 0,3 2-16 0,1-1-16 0,4 2 0 16,3 0-48-16,3 0-16 0,1 2 0 0,4-2 0 16,4 2-32-16,1 2 0 0,1-2 0 0,-1 0 0 15,-1 0 16-15,-1 0 0 0,-2 0 0 0,-4 0 0 16,0 2-16-16,-2-2-16 0,-2-1 0 0,-1 0 0 15,-1 1-48-15,-3-2-16 0,-2 2 0 0,-2 0 0 16,-1-3-16-16,-11 3 0 0,6-1 0 0,-6 1 0 16,0 0 0-16,0 0 0 0,0 0 0 0,0 0 0 15,0 0 32-15,0 0 16 0,0 0 0 0,-9-2 0 16,-2 1 16-16,-2 1 0 0,-2 0 0 0,-3 0 0 16,1-1-128-16,-4 1-32 0,-1 0 0 0,-4 0 0 15,1 1-128-15,-3-1 128 0,-3 1-128 0,-1 0 128 16,1 1-128-16,0 1 0 0,4-1 0 0,4-2 128 0,3 2-128 0,3-1 0 15,5 0 0-15,3 0 0 0,0 1 0 0,9-2 0 16,0 0 128-16,0 0-128 0,0 0 0 0,0 0 0 16,0 0 0-16,12 4 0 0,3-4 0 15,6 1 0-15,3 2 0 0,5-3 128 0,-2 0-128 0,6 1 0 16,0 0 144-16,1 0-144 0,0 1 0 0,-1-2 0 16,-2 0 0-16,1-3 128 0,-1 2-128 0,-1 0 0 15,-2 1 0-15,-1-2 0 0,-3 0 0 0,-2 1 0 16,-2 2 0-16,-3-1 128 0,-4-1-128 0,-2 0 0 15,-11 1 128-15,0 0-128 0,0 0 128 0,0 0-128 16,0 0 160-16,-7-2-160 0,-2 2 208 0,-6 3-48 16,-7-2-16-16,-2 1 0 0,-2 0-16 0,-4-1 0 15,-2 3 0-15,-1-2 0 0,0 0-128 0,-1 0 0 0,-3 0 0 16,-2 2 128-16,-3-1-128 0,2 0 0 0,0 1 0 16,4 0 128-16,1-2-128 0,5 1 0 0,6-1 0 0,5 0 0 15,6 1 0-15,2 0 0 0,11-3 0 0,0 0 0 16,0 0 0-16,0 0 0 0,0 0 0 0,0 0 0 15,13 0 0-15,6-2 128 0,6 1-128 0,-1-1 0 16,6 1 128-16,2 1-128 0,2-2 0 0,2 0 128 16,2 1-128-16,-2 1 0 0,-2 0 0 0,-2-1 0 15,-1-1 0-15,0 1 0 0,-2-2 0 0,-2 0 0 16,-3 1 0-16,-2 0 0 0,-4-1 0 0,-4 1 0 16,-3-1 0-16,-11 3 128 0,0 0-128 0,0 0 0 15,0 0 128-15,0 0-128 0,0 0 0 0,-10 0 128 16,-2 0-128-16,-5 3 160 0,-5-2-160 0,-1 2 160 15,-2 0-160-15,-4-1 0 0,-1-2 144 0,-3 3-144 16,-3 0 0-16,-3 1 144 0,-2 1-144 0,-4-1 0 0,1 1 0 0,2-1 0 16,4 1 0-16,1-1 0 0,8-2 0 0,5 0 0 15,5 1 0-15,3 0 0 0,3-2 0 0,6 0 0 16,7-1 0-16,0 0 0 0,0 0 0 0,0 0 0 16,0 0 0-16,14 0 0 0,5 0 0 0,3-1 0 15,5 0 0-15,2 0 0 0,5-2 0 0,-1 1 0 16,1 0 0-16,2 0 0 0,2-3 0 0,-2 1 0 15,-2 1 0-15,-2 0 0 0,-2 2 0 0,-4-2 0 16,-1 1 0-16,-4 0 0 0,-1-1 0 0,-5 2 0 16,-4 0 0-16,-1 0 0 0,-10 1 0 0,0 0 0 15,0 0 0-15,0 0 0 0,0 0 0 0,-10-1 0 16,-1 0 0-16,-3 2 0 0,-2 1 128 0,-4 0-128 0,-2-2 0 0,-4 3 0 16,0 0 128-16,-4 1-128 0,-2 1 0 15,-1-1 0-15,-1-1 0 0,0 2 0 0,-2-2 0 0,3 0 0 16,2 0 128-16,6-1-128 0,1-1 0 0,4 0 0 15,3 2 0-15,4 0 0 0,3-2 0 0,4 0 0 16,6-1 0-16,0 0 0 0,0 0 0 0,0 0 0 16,0 0 0-16,0 0 0 0,13 0 0 0,2 0 0 15,2-2 0-15,0-1 0 0,4 0 0 0,3 2 0 16,0-2 128-16,0 0-128 0,0 0 0 0,2 1 0 16,3 1 0-16,-2 0 0 0,-1 1 0 0,-3-4 0 15,-1 1 128-15,-1 1-128 0,-5 1 0 0,-1 0 0 16,-6-1 0-16,0 0 0 0,-9 2 128 0,0 0-128 15,0 0 0-15,0 0 0 0,0 0 128 0,0 0-128 16,0 0 0-16,0 0 0 0,0 0 0 0,-7 5 0 0,-2-1 0 16,0 2 0-16,1-1 0 0,-3 2 0 15,0-2-1472-15,1 2-240 0,-1-2-48 0,0 5-17888 16</inkml:trace>
  <inkml:trace contextRef="#ctx0" brushRef="#br3" timeOffset="80537.34">20324 16176 5519 0,'0'0'496'0,"0"0"-496"0,9 1 0 0,-1-1 0 15,-8 0 1824-15,10-1 272 0,-10 1 48 0,10 0 16 16,-10 0-816-16,0 0-176 0,7-5-16 0,-7 5-16 15,0 0-48-15,0 0-16 0,0 0 0 0,0 0 0 16,0 0 96-16,0 0 32 0,0 0 0 0,0 0 0 16,0 0-64-16,0 0-16 0,0 0 0 0,0 0 0 0,-5-11-304 0,-2 1-64 15,-1 5-16-15,-1-3 0 0,-1 0-240 0,-4 1-48 16,2 1-16-16,-2 1 0 0,-1-3-96 0,-2 0-16 16,-2 2 0-16,1-2 0 0,-5 0-64 0,0 1 0 15,-5 0-16-15,1 0 0 0,-4 0-48 0,-1 0 0 16,-3-1 0-16,-1 1 0 0,0 1-64 0,1 0 0 15,1-1-128-15,-2 0 192 0,0 2-64 0,2-2 0 16,-2 0-128-16,-5-1 192 0,-4 0-64 0,-1 3 0 16,-1-2-128-16,0 2 192 0,1-1-192 0,1 1 128 15,2-1-128-15,-1 1 0 0,-2-1 128 0,-4 2-128 16,-3-2 0-16,-1 1 144 0,0 0-144 0,1 2 0 16,2 1 0-16,2-1 0 0,0-4 0 0,-7 0 0 15,-4 2 128-15,0-2-128 0,4 1 0 0,0 1 0 16,3 1 144-16,1-1-144 0,2 1 0 0,-2-1 0 0,-5-1 0 15,0 1 128-15,0 0-128 0,0 5 0 0,5 0 0 0,-3 2 0 16,3-4 0-16,-6 1 0 0,-6 2 0 0,0-1 128 16,3 0-128-16,0 3 0 0,4 0 0 0,4 1 0 15,0-1 0-15,-3 0 0 0,-9-3 0 0,4 4 0 16,1 1 0-16,2 4 0 0,3 2 0 0,2-2 0 16,3-2 0-16,-4 0 0 0,-1 1 0 0,-2 2 0 15,-1-1 0-15,5 0 0 0,0-1 0 0,3 1 0 16,4 4 0-16,-2-2 0 0,-3-2 0 0,-3 1 0 15,0-1 0-15,1 1 0 0,2 0 0 0,3 1 0 16,4 0 0-16,4 0 0 0,0-3 0 0,-1 2 0 16,-1 0 0-16,-1 3 0 0,-4 3 0 0,3-1-128 0,4-2 128 15,1 3 0-15,1 0 0 0,1 1 0 0,3-3 0 16,-3 2 0-16,3-1 0 0,0 1 0 0,0-3 0 0,2 2 0 16,-2 3 0-16,2-3 0 0,0 1 0 0,5 1 0 15,1-1 0-15,3 2 0 0,2-1 0 0,2 0 0 16,2 2 0-16,0 0 0 0,2-2 0 0,1 1 0 15,0-1 0-15,3 1 0 0,-1 0 0 0,2-1 0 16,-1 0 0-16,3 1 0 0,-1 4 0 0,1-3 0 16,3-4 0-16,-1 3 0 0,-1 4 0 0,2 0 0 15,2-3 0-15,-3 1 0 0,3-3 0 0,1 2 0 16,1 2 0-16,-2-3 0 0,2-1 0 0,1-2 0 16,0 2 0-16,2-1 0 0,1 1 0 0,-1-2 0 15,-1 1 0-15,2 1 0 0,2 2 0 0,-2 2 0 16,1 1 0-16,3 0 0 0,-3 3 0 0,4 0 0 15,-1 1 0-15,0-4 0 0,2-4 0 0,2 2 0 0,-1 1 0 0,3 0 0 16,2-2 0-16,1-2 0 0,2-1 0 0,0 0 0 16,3 1 0-16,5 0 0 0,1-1 0 0,3-1 0 15,1-2 0-15,-1 3 0 0,0-2 0 0,1 1 128 16,-1 1-128-16,-1-1 0 0,0 1 128 0,3-1-128 16,-1 0 0-16,-1 0 128 0,4-2-128 0,2 1 0 15,2 1 0-15,1-1 128 0,4 1-128 0,-1 2 0 16,2 1 0-16,-4 0 128 0,0-3-128 0,0 1 0 15,2-3 0-15,0 1 144 0,4 1-144 0,1-2 0 16,6 0 144-16,0-1-144 0,-5 2 0 0,-1 0 144 16,-1-2-144-16,0-1 0 0,1-2 144 0,5 0-144 15,3 2 0-15,-1-1 144 0,2-2-144 0,-4 0 0 16,-2 1 160-16,2-2-160 0,1 0 128 0,3-1-128 0,3 0 128 16,2 1-128-16,3-1 128 0,-5 0-128 0,-4-1 144 0,2-2-144 15,-1-1 160-15,6 1-160 0,2 1 160 0,2-2-160 16,-1-3 160-16,-3 1-160 0,-2 3 160 0,0-1-160 15,2-2 160-15,2 0-160 0,2 0 128 0,-4-1-128 16,-2-2 0-16,-1 1 144 0,2 1-144 0,-1-2 0 16,3-3 0-16,1 1 128 0,4-1-128 0,-3 0 160 15,-5-2-160-15,4 0 160 0,2 0-160 0,2-2 192 16,4 0-192-16,-5-3 192 0,-2-3-192 0,0 1 128 16,0-1-128-16,-2 0 128 0,4-2-128 0,1 0 128 15,-2-2-128-15,-5-1 128 0,-6-2 0 0,1-3 0 16,3-2 0-16,-1 0 0 0,4 3 48 0,-2-1 0 15,-2-3 0-15,-3-2 0 0,-6 3 16 0,-2-3 16 0,-2 1 0 16,-3 0 0-16,-2 0-16 0,0-2-16 0,-3-3 0 16,-3 4 0-16,-5 0 64 0,-2 5 16 0,-3-1 0 0,-4 0 0 15,-6-4 16-15,-3 2 16 0,-1 2 0 0,-3 1 0 16,-3 2-32-16,-4-1 0 0,-4-1 0 0,-3-1 0 16,-1 2-80-16,-3-2-32 0,-4-1 0 0,-3 0 0 15,-3 1-144-15,0-1 160 0,-1 3-160 0,0 2 160 16,2 0-160-16,-5 2 0 0,2-2 0 0,-2 3 128 15,1 1-128-15,1 1 0 0,0-2 0 0,-1 1 0 16,5 3 0-16,-4 0 0 0,2 3 0 0,0 0 0 16,0 3-768-16,0 0-128 15,0 0-16-15,1 2-16 0,0 1-2576 0,2 0-512 0</inkml:trace>
  <inkml:trace contextRef="#ctx0" brushRef="#br3" timeOffset="81661.19">10660 15238 6447 0,'0'0'576'0,"0"0"-576"0,0 0 0 0,0 0 0 15,0 0 1632-15,0 0 224 0,0 0 32 0,0 0 16 16,0 0-480-16,0 0-80 0,0 0-32 0,0 0 0 16,0 0-208-16,0 0-32 0,0 0-16 0,0 0 0 0,0 0-160 0,0 0-16 15,0 0-16-15,0 0 0 0,0 0 0 0,0 0 0 16,0 0 0-16,0 0 0 0,7 2 64 0,4-4 16 15,2-1 0-15,3 1 0 0,0 1-304 0,3-1-64 16,2-3-16-16,2 3 0 0,2 1-240 0,2 1-64 16,-3-1 0-16,2-1 0 0,2-1-64 0,-2 0-32 15,1 2 0-15,-4 0 0 0,0-2-160 0,-4 0 0 16,-2 1 0-16,-1 1 0 0,-3 1 0 0,0-1 0 16,-4-2 0-16,0 1 128 0,-9 2-128 0,0 0 128 15,0 0-128-15,0 0 128 0,0 0 0 0,0 0 0 16,0 0 0-16,0 0 0 0,0 0 256 0,-13-2 32 15,-2 2 16-15,-5 2 0 0,-2 0-224 0,-2 1-32 16,-3-3-16-16,-4 0 0 0,-2 2-160 0,1 0 128 0,3 3-128 0,2-3 128 16,0-2 48-16,3 2 0 15,1 4 0-15,3-3 0 0,3-3-32 0,2 2 0 0,2 3 0 0,4-2 0 16,1-3-144-16,8 0 192 0,0 0-192 0,0 0 192 16,0 0-192-16,0 0 0 0,0 0 144 0,0 0-144 15,9 1 320-15,5-1-16 0,2-1 0 0,3 0 0 16,3-2 16-16,2 1 0 0,0 1 0 0,5-1 0 15,4-1-192-15,1-2-128 0,-2 1 144 0,-1 0-144 16,-2 0 128-16,-3 2-128 0,-3 1 0 0,-6-2 0 16,-1 2 128-16,-3 0-128 0,-5 1 0 0,-8 0 0 15,0 0-496-15,8 0-192 0,-8 0-32 16,0 0-11440-16,0 0-2304 0</inkml:trace>
  <inkml:trace contextRef="#ctx0" brushRef="#br3" timeOffset="82340.67">13894 15321 17503 0,'0'0'1552'0,"0"0"-1232"15,-5-4-320-15,5 4 0 0,0 0 768 0,0 0 80 16,0 0 32-16,9-2 0 0,1 0 176 0,0 1 32 16,4 1 16-16,3-2 0 0,1-5-192 0,2 3-32 15,1-3-16-15,2 6 0 0,-2 1-192 0,5-2-32 16,1-3-16-16,0 1 0 0,1 3-96 0,-1-1-16 16,-4 1 0-16,0-2 0 0,-3-1-32 0,-1 1-16 15,-3 1 0-15,-2 0 0 0,-4-1-128 0,-10 3-16 16,6-3-16-16,-6 3 0 0,0 0 80 0,0 0 0 15,0 0 16-15,-8 0 0 0,-6 1 192 0,-6-1 48 16,-2-1 0-16,-4 1 0 0,-3 0-384 0,1 2-64 16,-3 2 0-16,0-2-16 0,1-4-176 0,4 2 192 15,1 0-192-15,3 0 192 0,3 0 0 0,1-2 0 0,3 1 0 0,2 1 0 16,4 0-192-16,9 0 192 0,0 0-192 0,0 0 192 16,0 0-192-16,0 0 160 0,0 0-160 0,0 0 160 15,10-1-160-15,3 1 0 0,4 0 0 0,2 0-12016 16,6 1-2432-16</inkml:trace>
  <inkml:trace contextRef="#ctx0" brushRef="#br3" timeOffset="86713.15">18357 15301 15663 0,'-8'-9'1392'0,"1"7"-1120"16,7 2-272-16,-8-3 0 0,3 0 608 0,-1-4 64 15,1 5 16-15,5 2 0 0,-7-5 144 0,2 0 16 16,0-1 16-16,0 2 0 0,5 4-96 0,0 0-32 16,0 0 0-16,-4-6 0 0,4 6 112 0,0 0 32 15,0 0 0-15,0 0 0 0,3-9-288 0,3 2-48 16,-6 7-16-16,11-4 0 0,1-2-96 0,3 3-32 0,1 2 0 0,3 0 0 15,1-1-16-15,1 0-16 0,4 1 0 0,3 0 0 16,8 0 16-16,-2 1 0 0,0 1 0 0,5-1 0 16,2-2-32-16,2 2 0 0,1 2 0 0,1 0 0 15,0-4-32-15,4 2 0 0,2 2 0 0,4 0 0 16,3 1-80-16,0 0-32 0,0 1 0 0,0 2 0 16,0-4-48-16,5 4-16 0,5-2 0 0,0-1 0 15,0-1 0-15,-3 3 0 0,0 3 0 0,4-1 0 16,-1-3 64-16,7-1 16 0,4 1 0 0,2 3 0 15,-2 1-224-15,1-2 176 0,4-1-176 0,-2-1 160 16,0 1-160-16,-1 3 192 0,-4-2-192 0,3-3 192 16,2-2-192-16,-1 1 192 0,-1 2-192 0,-1 0 192 0,-4-1-192 15,4 1 160-15,1 0-160 0,1 0 160 0,2 2-160 0,-3 2 160 16,-5-3-160-16,1 2 160 0,2-3-160 0,-3 5 0 16,-4 1 0-16,-4-1 0 0,-4-3 0 0,4 1 0 15,0-1 128-15,-2 2-128 0,-4-2 0 0,-4 0 0 16,-3 1 0-16,-4-1 128 0,-4 0-128 0,4-1 0 15,-2 0 0-15,2-1 128 0,-3 2-128 0,0-1 0 16,0 2 0-16,-4-4 0 0,-4 3 0 0,-3-3 0 16,0-1 128-16,-2 0-128 0,-1 0 0 0,-1 1 0 15,-2-3 144-15,1 0-144 0,0 0 0 0,-3 1 128 16,-5-1-128-16,-2 0 0 0,3 0 0 0,-7 0 128 16,-3-1-128-16,-5-2 0 0,2 2 144 0,-1 0-144 15,-3 0 192-15,-7 1-192 0,0 0 176 0,5-5-176 16,-5 5 160-16,0 0-160 0,-1-8 128 0,-3 1-128 0,-3 0 0 0,-4 2 0 15,-2 1 0-15,-2-1 0 0,-1 0 0 0,-2 1 0 16,-3-1 0-16,-3 1 0 0,-4 0-160 0,-1 0 160 16,-1-1-144-16,-3-1 144 0,0-1-160 0,-3 2 160 15,-3-2-176-15,-8 1 176 0,-6-6-192 0,-3 4 192 16,-2 2-144-16,1 2 144 0,-2-1 0 0,-1-2-144 16,-3-1 144-16,-6 2 0 0,-4-2 0 0,-1 4-128 15,0 0 128-15,2-1 0 0,0-2 0 0,-6 2 0 16,-7-1 0-16,2 2 0 0,3-2 0 0,-7 1 0 15,-4-2 0-15,1 2 0 0,2-1 0 0,2 2 0 16,3-1 0-16,-1 0 0 0,-2-1 0 0,1 1 0 16,-1-1 0-16,0 1 0 0,0-1 0 0,0 2 0 15,1 2 0-15,-2-2 0 0,3 0 0 0,-3 0 0 0,-1 1 0 16,2 1 0-16,3 0 0 0,4 0 0 0,4 0 0 0,1 1 0 16,-3 1 0-16,0 0 0 0,-1-5 0 0,3 2 0 15,6 1 0-15,1 1 0 0,-2 1 0 0,3 0 0 16,2-2 0-16,6 2 0 0,6 0 0 0,1 0 0 15,4-1 0-15,4 0 0 0,2 2 0 0,0 2 0 16,3 0 0-16,5-1 0 0,3-3 0 0,2 0 0 16,1 0 0-16,5 0 0 0,4 1 0 0,2 0 0 15,5-1 0-15,4 1 0 0,1 2 0 0,7-2 0 16,0 0 0-16,0 0 0 0,0 0 0 0,16-1-128 16,5 1 128-16,4 0-128 0,1 0 128 0,8-1 0 15,11-2 0-15,2 2 0 0,5-1 0 0,6 2 0 16,5-3 0-16,8 1 0 0,6-1 0 0,4 1 0 15,-1-1 0-15,5 1 0 0,6-2 0 0,4 2 0 0,3 1 0 0,2 0 0 16,1 0 0-16,5-1 144 0,5-1-144 0,1 2 0 16,2 2 128-16,2-1-128 0,-1 0 0 0,2 3 0 15,1-1 128-15,-2 0-128 0,-2 0 0 0,0 3 0 16,-2-1 128-16,2 2-128 0,-3-1 0 0,-4-2 0 16,-3 2 0-16,1 2 0 0,1 1 0 0,-7 0 0 15,-8-2 224-15,2 3-64 0,1-1-16 0,-3 1 0 16,-5 0-144-16,-4-2 0 0,-3-1 0 0,-1-1 0 15,-2 1 0-15,-3 1 128 0,-8 1-128 0,-5-1 128 16,-5-4-128-16,-3 0 0 0,-5 0 144 0,-1-2-144 16,-4 0 0-16,-6-2 144 0,-6-2-144 0,-5 2 0 15,0-1 128-15,-8 2-128 0,-6-2 0 0,-2 1 0 16,-9 1 0-16,0 0 0 0,0 0 0 0,0 0 0 0,-10-2 128 16,-4-1-128-16,-4 2 0 0,-6 1 0 0,-2 0 0 15,-6 0 0-15,-6 0 0 0,-1 0 0 0,-3 1 0 0,-7 2 0 16,-4 0 0-16,-8-1 0 0,-7-2 0 0,-7 3 0 15,-1 0 0-15,-4-3 0 0,-8-3 0 0,-6 2 0 16,-7 1 0-16,-2 0 0 0,-2-2 0 0,-5 1 0 16,-9-1 0-16,-4 0 0 0,-2-1 128 0,-1 3-128 15,1 2 0-15,-1-2 0 0,-1-3 128 0,-1 2-128 16,2 1 0-16,-4 0 0 0,-4-1 0 0,1 1 0 16,1 0 0-16,0 1 0 0,-1 0 128 0,5-1-128 15,2-3 0-15,7 2 0 0,0 1 128 0,8 0-128 16,4-2 0-16,4 2 0 0,3 0 0 0,7-1 0 15,7-3 0-15,6 1 0 0,3 1 0 0,8 1 0 0,1 2 0 0,8-1 0 16,7-2 128-16,8-2-128 0,7 2 0 0,5 0 0 16,6 3 0-16,5 0 0 0,4-4 0 0,3 2 0 15,7 1-160-15,8 0 16 0,0 0 0 0,0 0 0 16,0 0 0-16,13-4 0 0,7 3 0 0,4-1 0 16,7-2 144-16,9-1-192 0,11 0 192 0,8-1-192 15,7 1 192-15,6-1 0 0,4 0 0 0,6-1 0 16,7 4 0-16,7-2 0 0,6 0 0 0,2-1 0 15,1 2 0-15,4 1 0 0,5-1 0 0,-1 2 0 16,2 0 0-16,3 0 0 0,2-1 0 0,2 0 0 16,-2 3 0-16,1 1 0 0,-2 1 0 0,2-1 0 15,3 3 128-15,-6-1-128 0,-4 1 128 0,5 0-128 16,4 2 0-16,-2-1 144 0,-4-1-144 0,-2 2 0 16,4 1 128-16,-7 0-128 0,-8 0 0 0,0 1 0 0,1 3 0 15,-3-4 0-15,-4-1 0 0,-5-1 0 0,-3 0 144 0,-4-1-144 16,-3-1 0-16,-7 2 144 0,-8-1-144 0,-6 1 0 15,-6-1 0-15,-5-2 0 0,1-2 128 0,-11-1-128 16,-8-1 0-16,-2 2 128 0,-3 2-128 0,-6-2 0 16,-11-1 0-16,-3 0 0 0,-8 1 0 0,0 0 128 15,-4-5-128-15,-9 1 0 0,-1-1 0 0,-9 0 0 16,-9 1 128-16,-4-1-128 0,-7 1 0 0,-3-2 0 16,-4 0 0-16,-7 0-176 0,-11 1 176 0,-6-1 0 15,-5 0 0-15,-2-2-128 0,-3 1 128 0,-5 1 0 16,-11 0 0-16,0 1-128 0,-4-2 128 0,-6 1 0 15,-7 0-144-15,-6 1 144 0,0-1 0 0,-5 1 0 0,-7 0 0 16,1 2 0-16,1 0 0 0,-1-1 0 16,-3 1 0-16,-2 1 0 0,-4 1-128 0,1 1 128 0,2 2 0 15,2 1 0-15,0-3 0 0,6 1 0 0,7 3 0 0,4-1 0 16,5-1-128-16,12 0 128 0,5 3 0 0,7-1 0 16,6-2 0-16,13 2 0 0,9-3 0 0,13 2 0 15,10 0-128-15,11 2 128 0,10-1 0 0,6 1 0 16,14-5-192-16,0 0 16 0,10 7 16 0,12 0 0 15,11-5 0-15,15 1 0 0,14 1 0 0,12-2 0 16,11-2 160-16,13-1 0 0,10-1 0 0,7-1 128 16,9 3 0-16,12-1 0 0,14-1 0 0,4 1 0 15,3 1 64-15,6 0 0 0,1 0 16 0,3 0 0 16,-2-1 0-16,6 1 0 0,7 0 0 0,-2 1 0 16,-2 1-208-16,-3 4 144 0,-5 1-144 0,-3 1 128 0,-1 1-128 15,-3 0-176-15,-4 1 48 0,-9 2-18544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0:47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14860 1081 22111 0,'-3'-1'1968'16,"3"1"-1584"-16,0 0-384 0,0 0 0 15,0 0 0-15,0 0 128 0,1 10-128 0,1 2 0 16,1 1 0-16,-3 3 0 0,-1 0 0 0,1 3-176 15,1 3 176-15,-1 0-128 0,-4 1 128 0,3 1-128 0,0 3 128 0,0-1 0 16,-2 2 0-16,2 2 0 0,-5 5 160 0,3 2-32 16,-3 1-128-16,-1 2 192 0,-1-1-16 0,1-3-16 15,1-4 0-15,-1-3 0 0,3-3 32 0,0-5 16 16,2-6 0-16,0 0 0 0,-2 1 176 0,1-5 48 16,2-3 0-16,1-8 0 0,0 0 192 0,0 0 32 15,0 0 16-15,0 0 0 0,1-9 96 0,3-2 32 16,-1-2 0-16,-1-3 0 0,2 0-368 0,-1-4-80 15,0-2-16-15,3-3 0 0,-2-2-208 0,4 0-128 16,-2-4 160-16,4-1-160 0,-1-3 144 0,3 2-144 16,1-1 128-16,2 3-128 0,0 3 0 0,2 1 0 15,2-1 0-15,4 2 0 0,2 1-160 0,0 4 160 16,-1 0 0-16,1 2-144 0,2 3 144 0,-4 2 0 0,-3 6 0 0,-2 4 0 16,-1 3 0-16,-2 3-208 0,1 2 80 0,-3 7 128 15,-2 5-208-15,0 3 80 0,0 0 128 0,0 3-208 16,0 2 208-16,-2 3 0 0,-2 4-160 0,1 3 160 15,-2 1 0-15,-1 4 0 0,1 2 0 0,-2 2 0 16,-2 2 0-16,2-4 0 0,-1-3 0 0,-2-4 0 16,1-3 0-16,0-3 0 0,1-1 0 0,-2-3 0 15,-1 0-208-15,1-1 16 0,1-3 16 0,2 0-8832 16,-3-5-1760-16</inkml:trace>
  <inkml:trace contextRef="#ctx0" brushRef="#br0" timeOffset="472.21">16168 1229 30351 0,'-8'-8'1344'0,"8"8"272"0,-7-4-1296 0,-1 3-320 15,-1 1 0-15,1 4 0 0,-3 0-160 0,0 5-96 16,-5 4-32-16,1 1 0 0,-5 3 64 0,-2 1 16 16,-2 3 0-16,-3 1 0 0,-1 4 208 0,1-1 0 0,1 1-160 0,1 2 160 15,1 5 0-15,2 1-144 0,3 0 144 0,0-3 0 16,6-3-128-16,2-4 128 0,4-4 0 0,3-2 0 15,0-3 0-15,2-4 0 0,2-11 0 0,5 9 0 16,0-1 0-16,4-3 272 0,3-4-16 0,3-2-16 16,-2-1 160-16,1-4 48 0,4-3 0 0,0-2 0 15,7-3-192-15,1 0-48 0,0-5 0 0,2-1 0 16,-3-2-80-16,-1 1 0 0,-3-1-128 0,-2-1 192 16,-5 2-192-16,-2-1 176 0,-2 2-176 0,-4 2 160 15,-2 1 0-15,-2 2 0 0,-2 1 0 0,-2 1 0 16,-3 4-16-16,-3-1 0 0,-1-2 0 0,-2 4 0 15,-1 3-304-15,0 2-64 0,-2 0-16 0,-2 1 0 16,0 2-2288-16,-1 0-464 0,-11 0-80 16,11 0-32-16</inkml:trace>
  <inkml:trace contextRef="#ctx0" brushRef="#br0" timeOffset="975.04">16613 1166 20271 0,'0'0'896'0,"-9"1"192"0,1-1-880 0,2 5-208 0,6-5 0 0,-8 9 0 15,2 4 1824-15,1 2 320 0,-2 1 64 0,2 2 16 16,0 1-1904-16,1-1-320 0,-1 4-160 0,-1 0 16 16,-1-2 144-16,1 3 0 0,-2 3-144 0,0-4 144 15,1 1 0-15,0-1 0 0,2 0 0 0,-2-1 0 16,2-3 0-16,1-2 0 0,-1-5 0 0,1-2 0 16,4-9 160-16,0 0 96 0,0 0 32 0,0 0 0 15,0 0 448-15,5-8 96 0,1-5 0 0,0-4 16 16,4 1-144-16,-1-2-48 0,1-2 0 0,2-2 0 15,-2-1-416-15,1 0-96 0,0 0-16 0,2 0 0 16,-3 1-128-16,2 1 0 0,1-1 0 0,1 0 0 16,1 0 0-16,-1 2 0 0,2 1 0 0,0 5 0 0,-1 3 0 15,2 2-176-15,-1 4 176 0,-2 4-128 0,-1 4 128 16,-1 5-160-16,4 4 160 0,1 4-160 16,0 4 160-16,-1 0-160 0,-1 1 160 0,-2 3-160 0,-2 2 160 0,0 3 0 15,1 3 0-15,-4 1 0 0,-1 1 0 0,-4-1 0 16,2 2 0-16,0-1 0 0,-1-1 0 0,-3-2 0 15,2-3 0-15,-2-3 0 0,-1-2 0 0,0-2 0 16,0-5 0-16,2 1 0 16,1-2-1264-16,3 0-208 0,-3-2-64 0,4-5-11840 0</inkml:trace>
  <inkml:trace contextRef="#ctx0" brushRef="#br0" timeOffset="1334.55">17373 1425 3679 0,'-12'-2'320'0,"1"0"-320"16,1 1 0-16,1 1 0 0,1 0 6240 0,8 0 1184 16,0 0 224-16,0 0 48 0,0 0-6304 0,0 0-1264 15,10 0-256-15,2 2-64 0,3 1 192 0,0-2-128 16,2-1 128-16,0-1-128 0,2-1 128 0,0 2 0 15,1-1 0-15,0 0 0 0,1-2 0 0,1 0 0 16,0 2 160-16,2-3-160 16,2 0-1024-16,-2 1-320 0,-3-1-48 0,2 2-10896 0</inkml:trace>
  <inkml:trace contextRef="#ctx0" brushRef="#br0" timeOffset="1833.94">18538 1262 28799 0,'-7'-8'1280'0,"7"8"256"0,-5-5-1232 0,-1-2-304 0,0-1 0 0,-2 5 0 15,-1 0 0-15,0 0 0 0,0 1 0 0,0 1-144 16,-4 1 144-16,0 1 0 0,-1 1 0 0,-3 2-128 16,0 0 128-16,-1 4-128 0,-3 2 128 0,2 2-128 15,-1 0 128-15,-3 2-192 0,0 2 192 0,-1 0-192 16,1 4 192-16,2 0 0 0,4 1-144 0,1 1 144 0,1 0 0 0,5 0-144 16,1 1 144-16,5-3 0 0,-2-5 0 15,4-2 0-15,3-2 0 0,4-1 0 0,-1-2 176 0,-4-8 80 16,9 2 32-16,3-3 0 0,6-4 112 0,1-1 32 15,-1-3 0-15,3-2 0 0,2-3-160 0,-3-2-16 16,-1-1-16-16,-2 0 0 0,0-1-240 0,-2 2 176 16,-1 2-176-16,-2 0 160 0,-1-2-160 0,-1 1 0 15,0-1 0-15,-1 4 128 0,-5 3-128 0,-4 9 128 16,7-6-128-16,-7 6 128 0,0 0-128 0,0 0 0 16,0 0 0-16,7 8 0 0,-6 1-224 0,0 5 80 15,-2 1 16-15,1 4 0 0,-1 2 128 0,1 0-192 0,0-2 192 16,0 3-192-16,0 4 192 0,2 0 0 0,0-2 0 15,1-3 0-15,3-4 0 0,-3-2 0 0,2 2 0 0,2-4 128 32,1-2-464-32,2-2-96 0,0-4-16 0,2-1-8432 0,2-1-1680 0</inkml:trace>
  <inkml:trace contextRef="#ctx0" brushRef="#br0" timeOffset="2222.08">18767 1240 31327 0,'-13'-9'1392'0,"13"9"272"0,-7 0-1328 16,7 0-336-16,-8 1 0 0,8-1 0 0,-8 10 224 0,2 3-32 15,0 5 0-15,1-1 0 0,1 1-192 0,0 1-288 16,-1 2 64-16,1-1 16 0,4 6 208 0,-1-5 0 16,-1-2 0-16,2 1 0 0,1 4 0 0,2-3 0 15,3-2-160-15,-1-2 160 0,3-2 0 0,1-3 0 16,1-4 0-16,-1-2 0 0,0-2 176 0,4-3-48 16,1-3-128-16,-2-3 192 0,1-4 64 0,4-4 16 15,-1-4 0-15,0-2 0 0,-1 2-16 0,-1 0 0 16,-1-2 0-16,0-3 0 0,-1 0-256 0,1 2 160 0,-3 5-160 15,2-3 128-15,0-5-128 0,1 2 160 0,-3 3-160 16,1 0 160-16,1 3-160 0,1-1 0 0,-3 1-160 0,2 0 160 31,0 2-1520-31,3-1-208 0,-1 2-32 0,0 2-11488 0</inkml:trace>
  <inkml:trace contextRef="#ctx0" brushRef="#br0" timeOffset="2530.81">19670 641 27647 0,'0'0'1216'0,"0"0"256"0,-6-4-1168 0,6 4-304 15,-10 4 0-15,3 8 0 0,-3 7 432 0,0 8 16 16,-3 0 16-16,-1 5 0 0,0 3-464 0,0 3-288 16,-1-1 32-16,1 5 16 0,-1 2 240 0,-2 2-144 15,0 3 144-15,-2 2-128 0,0 3 128 0,2-1 0 16,-1-2-144-16,3 0 144 0,-1-3 0 0,3-4 0 16,1-4 0-16,2-3 0 0,0-2 0 0,4-6 0 15,-2-3 0-15,3-9 0 16,2-1-528-16,-1-7-192 0,2-3-48 0</inkml:trace>
  <inkml:trace contextRef="#ctx0" brushRef="#br0" timeOffset="3001.48">19197 1217 34095 0,'0'0'1504'0,"0"0"320"0,10-4-1456 0,-1 3-368 0,1 2 0 0,2 2 0 15,2-1 0-15,1 0-256 0,2 0 32 0,1 0 16 16,4 1 208-16,0-3 0 0,4-3 0 0,3 1 160 16,2 0-160-16,2-1 0 0,1-2 0 0,-1 2 0 15,0 0-256-15,0-1-64 0,0 2-32 0,-5 0 0 16,-4 1-672-16,-2 0-128 16,-5 1-16-16,-1 0-16 0,-3 0-400 0,-2 1-80 0,0 0 0 0,-3 1-16 15,-1 0 192-15,-7-2 32 0,0 0 16 0,9 4 0 0,-9-4 976 0,0 0 192 16,0 0 32-16,6 6 16 0,-6-6 560 0,1 11 112 15,-1-1 32-15,-1 1 0 0,-2 0 368 0,-1 0 80 16,1 0 16-16,-2 2 0 0,1 3-208 0,-1-1-32 16,-1 1-16-16,2-1 0 0,-2 1-112 0,3 2 0 15,1 0-16-15,1-3 0 0,0-2-16 0,3-3 0 16,-2-10 0-16,4 13 0 0,5-1 192 0,0-1 32 16,1-5 16-16,3-3 0 0,1-2 176 0,1-4 48 15,2-4 0-15,0 0 0 0,1 2-432 0,0-2-96 16,-1-3-16-16,0-3 0 0,-1-3-80 0,-4 1 0 15,-3 0-16-15,-1 1 0 0,-1 0 240 0,-4 0 48 16,-2-1 16-16,-1 1 0 0,-1 0-32 0,-1 2 0 16,-4 1 0-16,3 2 0 0,0 2-480 0,3 7-160 15,-8-4 0-15,-1-1 0 16,-2 3-272-16,-1 1-176 0,1 1-16 0,-3 1-16 16,-2 2-2400-16,3 1-496 0,1-3-80 0</inkml:trace>
  <inkml:trace contextRef="#ctx0" brushRef="#br0" timeOffset="3552.67">20425 1113 15663 0,'0'0'688'0,"-4"-4"144"0,-6 3-656 0,10 1-176 16,-8 1 0-16,8-1 0 0,-8 2 1632 0,0 2 288 15,1 2 64-15,3-1 16 0,4-5-1616 0,-8 8-384 16,3 3 0-16,1-1 0 0,-2 0 384 0,0 0 48 15,3 0 0-15,-1 3 0 0,0 5 240 0,1-2 48 16,0 1 16-16,1 0 0 0,-3 1-160 0,2 0-16 16,0 1-16-16,0-2 0 0,3-4-128 0,-1-1-32 0,1-2 0 0,0-10 0 15,1 10 112-15,-1-10 16 0,4 9 0 0,-4-9 0 16,0 0 192-16,10-2 64 0,-2-4 0 0,2-1 0 16,2-3-80-16,-1-1-16 0,1-2 0 0,4-1 0 15,0-3-352-15,0 1-80 0,-3 0-16 0,1 0 0 16,3-2-96-16,-1-1 0 0,1 0-128 0,-1 2 192 15,1 1-192-15,0 0 0 0,2 2 0 0,-2 3-160 16,-2 1 160-16,0 5-128 0,-3 0 128 0,1 4-128 16,-4 2 128-16,1 5-192 0,0 4 192 0,-1 3-192 15,-3 1 0-15,-1 4 0 0,1 1 0 0,-2 3 0 16,-1 1 192-16,1 0-208 0,0 1 80 0,-3 0 128 16,-2 1-192-16,1 2 192 0,0 0-160 0,0-2 160 15,0-5 0-15,0 1-144 0,1 0 144 0,1-1 0 0,0-2-352 16,1-3 16-16,-1-2 0 0,2 0 0 15,0-3-1840-15,0-1-384 0,3-2-64 0</inkml:trace>
  <inkml:trace contextRef="#ctx0" brushRef="#br0" timeOffset="4050.88">21513 1239 4607 0,'0'0'400'0,"-3"-7"-400"0,0-1 0 0,3 8 0 16,-4-5 3344-16,-2 2 592 0,-1-2 112 0,-2 1 32 15,3-1-3264-15,-2 1-656 0,-1 2-160 0,-2-4 0 16,0-1 128-16,-2 1 0 0,-2 1 0 0,-2 0 0 16,1 4 272-16,-1 1 48 0,1 0 16 0,0 3 0 15,0 3 80-15,-2 2 16 0,0 0 0 0,-2 3 0 16,1 3-112-16,1 1-32 0,0 0 0 0,0 4 0 16,2-2-160-16,-3 2-16 0,1 1-16 0,2 1 0 15,0 0-80-15,2 0-16 0,0-2 0 0,3-1 0 16,3 0-128-16,3-3 192 0,2-2-192 0,3-2 192 15,2 2 144-15,2-5 48 0,4-1 0 0,-1-3 0 0,3 0 176 0,3-4 32 16,0-3 16-16,2-1 0 0,0-4-192 0,2 0-32 16,-1-2-16-16,3-2 0 0,0-2-192 0,1 1-48 15,-1-1 0-15,1 0 0 0,0-2-128 0,-1 1 192 16,-3 0-192-16,-4-1 192 0,-2-2 128 0,-2 2 48 16,0 2 0-16,-2-1 0 0,-1 1-96 0,-1 1-16 15,-2 1 0-15,1 3 0 0,-3 9-256 0,0 0 0 16,0 0 0-16,0 0 0 15,-5-5-608-15,5 5-80 0,-9-2-16 0,1 2-13872 0</inkml:trace>
  <inkml:trace contextRef="#ctx0" brushRef="#br0" timeOffset="5350.06">21737 1090 28559 0,'-10'-9'1264'0,"5"2"272"0,0-4-1232 0,-1 4-304 0,6 7 0 0,0 0 0 15,-6-2 784-15,6 2 112 0,-10-2 0 0,10 2 16 16,-8 4-912-16,2 0 0 0,6-4-160 0,-7 4 16 15,-2-2 144-15,9-2 0 0,-6 3-144 0,6-3 144 0,-10 4 0 0,10-4 0 16,-8 3 0-16,8-3 0 0,-8 1 0 0,8-1 0 16,0 0 0-16,0 0 0 0,-7 3 0 0,7-3 0 15,0 0 0-15,0 0 0 0,0 0 0 0,0 0 0 16,0 0 144-16,0 0-144 0,0 0 176 0,0 0-48 16,0 0 0-16,0 0 0 0,0 0 0 0,0 0-128 15,0 0 192-15,0 0-64 0,-5 7-128 0,3 2 0 16,1-1 0-16,0 2 0 0,0 0-144 0,0 2 144 15,-1 0 0-15,1 3 0 0,-1-2-128 0,1 0 128 16,0 1 0-16,-1 0 0 0,0 0 0 0,0-2 0 16,1-2 0-16,0 1 0 0,-1 2 0 0,2-2 0 15,0-1 0-15,0 0 0 0,0-10 0 0,0 9 0 16,0 1 0-16,0-2 0 0,0-8 0 0,0 0 0 0,2 11 0 0,-2-11 0 16,2 9 0-16,-2-9 128 15,0 0-128-15,4 10 0 0,-2 2 144 0,2-2-144 0,-4-10 128 0,0 0-128 16,0 0 128-16,4 9-128 0,-4-9 128 0,3 9-128 15,-3-9 160-15,0 0-160 0,0 0 192 0,7 5-192 16,-7-5 304-16,0 0-48 0,6-1-16 16,-6 1 0-16,0 0-240 0,9 2 144 0,-9-2-144 0,0 0 128 15,0 0-128-15,8-1 128 0,-8 1-128 0,0 0 128 16,0 0-128-16,0 0 0 0,0 0 0 0,0 0 0 16,0 0 0-16,0 0 0 0,0 0 0 0,0 0 0 15,0 0 0-15,0 0 0 0,0 0 0 0,0 0 0 16,0 0 0-16,0 0 0 0,0 0-144 0,0 0 144 15,0 0 0-15,0 0 0 0,-4 9 0 0,4-9 0 16,-4 10 0-16,4-10 0 0,0 0 0 0,0 0 144 16,-7 9-144-16,3 1 0 0,4-10-192 0,0 0 192 0,-7 4-144 0,7-4 144 15,-5 9 0-15,5-9 0 0,-5 6 0 0,5-6 0 16,-6 11 0-16,1-4 0 0,5-7 0 0,0 0 0 16,0 0 0-16,-5 7 0 0,-2-1 0 0,3 1 0 15,4-7 0-15,-3 6 0 0,3-6 0 0,0 0 0 16,0 0 0-16,-9 5 0 0,9-5 0 0,0 0 0 15,0 0 0-15,-7 3 0 0,7-3 0 0,0 0 0 16,-6-4 0-16,6 4 0 0,-6-6 128 0,6 6-128 16,-3-9 0-16,2 0 0 0,0-4 128 0,1 2-128 15,1 3 0-15,-1-3 144 0,0-4-144 0,1 1 160 16,-1 0-160-16,0-1 160 0,2 1-160 0,0-2 160 16,-1-3-160-16,3 0 160 0,1 3-32 0,-2-3-128 0,3-2 192 0,2 1-64 15,-2 3-128-15,3-2 0 0,0 0 144 0,1-2-144 16,1-1 0-16,-1 3 0 0,1 0 0 0,1 2 0 15,1 1 0-15,-1 1 0 0,1-1 0 0,2 2 0 16,-2 4 0-16,0 0 0 0,1 0 0 0,1 1 0 16,-2 2 0-16,-2 2-128 0,1 5 128 0,-1-2 0 15,0-2 0-15,-1 0-128 0,-1 4 128 0,-2 3 0 16,-7-3-160-16,9 3 160 0,-9-3-192 0,8 6 192 16,-1 1-176-16,0 3 176 0,-3 0-160 0,1 1 160 15,0 0-192-15,0 3 192 0,-1 4-208 0,-3 0 80 16,0 1 128-16,0 1-128 0,-1 3 128 0,-1 0-128 15,0 1 128-15,-3 1 0 0,1-6 0 0,-1 2-128 16,0-2 128-16,-1-1 0 0,1-3 0 0,0-1 0 16,0-2 0-16,-1 0 0 0,2 1 0 0,0-4 0 0,3-9 0 0,0 0 0 15,0 0 128-15,0 0-128 0,0 0 192 0,0 0-48 16,0 0 0-16,0 0 0 0,7-5 96 0,0-3 16 16,-1-2 0-16,2-1 0 0,0-1-16 0,0 0 0 15,1 0 0-15,0-2 0 0,-1-3-96 0,0 1-16 16,2-1 0-16,-2 0 0 0,1-4-128 0,0 0 192 15,2-2-192-15,1 4 192 0,0 1-192 0,-2 2 0 16,1 1 0-16,1-1 0 0,1 0 0 0,-1 1 0 16,0 5 0-16,0 2 0 0,0 0 0 0,1 4 0 15,-2 1 0-15,1 3 128 0,1 0-128 0,1 1-224 16,-3 1 48-16,0 2 16 0,-1 3 160 0,2 1 0 0,-1 2 0 16,-1 2 0-16,-3 2-144 0,-2 2 0 0,-2 4 0 15,2 2 0-15,1 2 144 0,-3 2-128 0,-4 0 128 0,1-2-128 16,-2-1 128-16,1 0 0 0,1-2 0 0,0 0 0 15,-3-2 0-15,1-1 0 0,-1 1 0 0,4-1 0 16,3-2 0-16,0 0 0 0,-4-1 0 0,-1-2 0 31,1-13-384-31,-2 13-64 0,0 1 0 0,1-5 0 16,1-9-2512-16,0 0-512 0</inkml:trace>
  <inkml:trace contextRef="#ctx0" brushRef="#br0" timeOffset="5794.62">22843 1030 22111 0,'-1'-14'1968'0,"1"2"-1584"15,0 4-384-15,0 8 0 0,0 0 1968 0,0 0 304 16,0 0 64-16,0 0 16 0,0 0-2032 0,-6 3-320 15,6-3-256-15,-14 8 64 0,0 3 48 0,-1 3 16 16,-2 1 0-16,1 3 0 0,-1-2 128 0,1 5-128 16,-1 3 128-16,0 2-128 0,1 0 128 0,0-1-128 15,-2 1 128-15,4-1-128 0,3-1 128 0,0-2 0 16,1-2 128-16,3-2-128 0,4-3 128 0,0-2-128 16,3-2 128-16,1-1-128 0,2-1 528 0,-3-9 48 0,9 7 0 0,1-3 0 15,-1-3 176-15,2-2 32 0,1-2 16 0,3-2 0 16,0 1-224-16,4-3-64 0,3 0 0 0,-1-2 0 15,0-2-208-15,2 0-48 0,0-1-16 0,0 0 0 16,-1-2-80-16,-2 1-16 0,-2 1 0 0,-3-1 0 16,0 1 48-16,-4-3 16 0,-1 3 0 0,-2 0 0 15,-2 0 32-15,-2-1 0 0,-2 2 0 0,-1 1 0 16,-2 2-112-16,-1 1 0 0,-1-1-128 0,-1 0 192 16,-2-2-192-16,-2 4-128 0,0-3 128 0,0 5-208 15,-6-1-496 1,3 2-112-16,0 0-16 0,1-2 0 0,-2-1-1472 0,4 0-320 15,1 1-48-15,3 0-6448 0,4 5-1296 0</inkml:trace>
  <inkml:trace contextRef="#ctx0" brushRef="#br0" timeOffset="6299.19">23372 966 25167 0,'0'0'1104'0,"0"0"240"0,-4-5-1072 0,4 5-272 0,-2-7 0 0,2 7 0 16,0 0 0-16,0 0 0 0,0 0 0 0,0 0 0 15,-4-6 0-15,4 6 0 0,0 0 128 0,0 0-128 16,0 0 128-16,-6 8-128 0,-1 1 192 0,3 2-192 16,-3 3 384-16,2 3-16 0,1-1-16 0,-1 2 0 15,-1-1-144-15,3 5-16 0,-1 0-16 0,0 1 0 16,1 2-32-16,2-2 0 0,1 0 0 0,2-3 0 16,0-5 16-16,3 0 0 0,-1-4 0 0,2 1 0 15,1-2 256-15,0-3 48 0,3-3 16 0,-2 1 0 16,2-2 80-16,-1-1 16 0,2-3 0 0,0-1 0 15,2-1-128-15,-2-2-32 0,0 2 0 0,1-4 0 16,1-1-64-16,0-1-16 0,-3-2 0 0,2 0 0 16,0-2-80-16,1-1 0 0,-4-1-16 0,3 0 0 15,1-2-16-15,1-1 0 0,-6-1 0 0,3-1 0 0,2-2-224 16,-2 3 176-16,-3 3-176 0,2 0 160 0,-1 0-160 0,1 0 0 16,-1 2 0-16,-2 2 0 15,0 2-320-15,-1-1-112 0,-1 2-16 0,-2 3 0 16,-3 6-2000-16,0 0-416 0,3-7-80 0,-3 7 0 0</inkml:trace>
  <inkml:trace contextRef="#ctx0" brushRef="#br0" timeOffset="6739.93">24301 836 32015 0,'0'0'1408'0,"-8"-1"320"0,0 0-1392 0,0 2-336 0,-3 2 0 0,-2 2 0 16,-2 1-256-16,-3 2-112 0,0 0-16 0,-3 0-16 16,-6 3 272-16,4-1 128 0,4-2-128 0,-2 3 128 15,-4 2 0-15,3 2-128 0,5 0 128 0,-2-1 0 16,0-3 0-16,4 4-128 0,4 3 128 0,1-1 0 15,2-3 0-15,3-3 0 0,1 0 0 0,4 1 0 16,2-1 0-16,2 0 0 0,2-3 0 0,0 1 0 16,5 1 0-16,0-2 0 0,4 4 0 0,-1 1 0 0,0 1 0 15,2 1 0-15,-2-2 0 0,1 2 128 0,1 0-128 0,-1 1 128 16,0-1-128-16,1-1 128 0,0 1 48 0,1 0 16 16,-3-4 0-16,-3 2 0 0,-3 0 64 0,-2-1 0 15,0-2 16-15,-3 0 0 0,-6 2 160 0,-4-2 16 16,-3 2 16-16,-3 0 0 0,-4 2 128 0,-4-3 32 15,-2-3 0-15,-3 2 0 0,-3 2-96 0,-2 4-16 16,-3-3 0-16,2 0 0 0,-1-2-320 0,0-1-192 16,-2-1 192-16,2 0-192 15,-3-2-1280-15,2 0-384 0,-2-1-64 0</inkml:trace>
  <inkml:trace contextRef="#ctx0" brushRef="#br0" timeOffset="9099.2">21863 3169 13823 0,'0'0'1216'0,"0"0"-960"16,-9 3-256-16,1 2 0 0,0-1 0 15,8-4-192-15,-8-1 48 0,8 1 0 0,-8 2 928 0,8-2 192 16,0 0 48-16,0 0 0 0,0 0 0 0,-6 6 0 15,0-1 0-15,6-5 0 0,0 0-208 0,0 0-48 16,0 0 0-16,0 0 0 0,0 0-128 0,0 0-16 16,0 0-16-16,0 0 0 0,0 0-48 0,7-4-16 15,3-4 0-15,3 3 0 0,4 0-32 0,2 1 0 16,1-2 0-16,2 0 0 0,0-3-16 0,0 1-16 16,0 4 0-16,-3-3 0 0,0 1-48 0,-2 1-16 15,1 1 0-15,-1 0 0 0,2 0-144 0,-4 1-16 16,1 0-16-16,-2 0 0 0,-3 2 0 0,-2 0 0 15,-9 1 0-15,0 0 0 0,0 0-96 0,0 0-16 0,0 0 0 0,0 0 0 16,0 0 128-16,0 0 0 0,-10 7 16 0,-2-1 0 16,-1 1 32-16,-3-1 0 0,-2-2 0 15,-1 1 0-15,-1 1-64 0,0-3-16 0,-4 2 0 0,-1 0 0 16,-2 1-16-16,-2 2 0 0,-2 2 0 0,0-3 0 16,1-4-32-16,2-1-16 0,1-2 0 0,3 3 0 15,3 1-160-15,5-1 128 0,5-3-128 0,1 0 128 16,10 0-128-16,0 0 0 0,0 0 0 0,0 0 128 15,0 0 64-15,0 0 0 0,11-3 0 0,2-1 0 16,5-4-64-16,3 1-128 0,4 3 192 0,0-2-64 16,3 0-128-16,-1 0 0 0,1 0 0 0,-2 1 0 15,-2 1 176-15,-2 0-48 0,-1-1-128 0,-2 1 192 16,0-1-192-16,-1 2 0 0,-1 1-144 0,-2 1 144 16,0 0 0-16,-3 0 0 0,-2-2 0 0,-10 3 0 0,8-1 0 0,-8 1 0 15,0 0 0-15,0 0 0 0,0 0 0 0,0 0 0 16,-10 9 0-16,-2-2 0 0,0-2 0 0,-2 2 192 15,-1 0-64-15,-2 3-128 0,-1-1 160 0,0 2-160 16,-1 0 128-16,-3-3-128 0,0 0 160 0,-3-2-160 16,-2 0 192-16,4 1-192 0,5 1 128 0,1 1-128 15,-3 1 0-15,8-6 0 0,3-2 208 0,9-2-64 16,0 0-16-16,0 0 0 0,0 0-128 0,0 0 0 16,12 0 0-16,4-2 0 0,-1-2 0 0,5-6 0 15,5-3 0-15,-2 2 0 0,2 2 0 0,-1 0 0 16,-1 1 0-16,-1 0 0 0,1-3 0 0,-2 1 0 15,2 2 0-15,-2 0 0 0,0 1 128 0,1-1 0 16,-3 1 0-16,-3 3 0 0,-3-1-128 0,-3 2 0 16,-10 3 0-16,0 0 0 0,0 0 0 0,0 0 0 15,0 0 0-15,0 0 0 0,-9 5 0 0,-4 0 0 0,-4 3 0 0,-2-2 0 16,-1 1 128-16,-1 0 0 0,-1 2 0 0,-3 1 0 16,1 4-128-16,-3-1 0 0,-1 0 0 0,-3 0 0 15,-3 1 0-15,2-3 0 0,-1-1 0 0,4 0 0 16,0 3 0-16,7-2 0 0,4-1 0 0,4-2 0 15,2-2 0-15,5-3 0 0,7-3 0 0,0 0 0 16,0 0 0-16,0 0 0 0,11-3 0 0,4-3 0 16,1-1 0-16,2-1 128 0,4-3-128 0,3 2 128 15,-1 0-128-15,1 1 128 0,2-3-128 0,-3 0 128 16,-2-3-128-16,-1 1 0 0,-3 2 0 0,2 1 128 16,-3 1-128-16,-2 1 0 0,-2 2 0 0,-2 0 0 15,-1 2 0-15,0-2 0 0,-10 6 0 0,0 0 0 0,0 0 0 16,0 0 0-16,0 0 0 0,0 0 0 0,0 0 0 0,-7 10 0 15,0-1 0-15,-4 1 0 0,1-1 128 0,-1 2-128 16,-3 0 192-16,-1 1-64 0,0-2-128 0,-2 0 0 16,-2-3 144-16,0 1-144 0,0 0 128 0,0-2-128 15,3 0 128-15,-1-1-128 0,-1 3 0 0,2-2 144 16,5-2-144-16,0-1 0 0,3 0 128 0,8-3-128 16,0 0 0-16,0 0 0 0,0 0 144 0,0 0-144 15,0 0 0-15,4-9 144 0,0-1-144 0,6 2 128 16,0 2-128-16,2-1 128 0,0-1-128 0,2-1 0 15,0 0 0-15,-1 0 0 0,1 0-128 0,0-1 128 16,-2 0-160-16,-1 2 160 16,-3 5-1248-16,1-1-160 0,-2-2-16 0,-1 2-11024 15,-6 4-2208-15</inkml:trace>
  <inkml:trace contextRef="#ctx0" brushRef="#br0" timeOffset="10014.79">23997 3293 12895 0,'-16'-6'1152'0,"6"4"-928"0,-1 2-224 0,0 2 0 15,-2 6 1904-15,2-3 336 0,-2-3 64 0,4 4 0 16,-4-1-1392-16,5 0-272 0,-1-3-64 0,9-2-16 16,0 0 272-16,0 0 64 0,0 0 16 0,0 0 0 15,0 0-16-15,0 0 0 0,6-8 0 0,5-2 0 16,3 4-240-16,2-3-48 0,5-3-16 0,4 1 0 16,5 1-176-16,0-2-32 0,1-6-16 0,-1 3 0 15,-1 2-16-15,2 0 0 0,0 4 0 0,-3 0 0 16,-1-6 32-16,-2 4 16 0,-4 0 0 0,-1 3 0 15,-3 1-16-15,-4 3 0 0,-2-2 0 0,-1 2 0 0,-10 4-64 0,0 0-32 16,0 0 0-16,0 0 0 0,0 0-32 0,-4 7 0 16,-4 3 0-16,-3-1 0 0,-4-3-16 0,-3 1-16 15,-2 2 0-15,-6 3 0 0,-5 1-48 0,0 2-16 16,-1-1 0-16,-1 1 0 0,2-1-32 0,-1-2-128 16,1-5 192-16,2 3-64 0,5 1-128 0,4 0 0 15,4-1 0-15,4-1 0 0,5-2 0 0,7-7 0 16,0 0 0-16,0 0 0 0,0 0 0 0,0 0 0 15,11-3 0-15,7-1 128 0,0-3 128 0,5-1 32 16,3-6 0-16,1 3 0 0,1-1-144 0,3 1-16 16,2 0-128-16,-2-2 192 0,0-2-192 0,-3 0 128 0,-2 4-128 15,-2 2 0-15,-4-1 0 0,-1 1 128 16,-3 1-128-16,-2 4 0 0,-5 3 0 0,-9 1 144 0,8-3-144 0,-8 3 128 16,0 0 0-16,0 0-128 0,0 0 192 0,-9 6-64 15,-4-3 48-15,-1 3 0 0,-3 3 0 0,-1-1 0 16,-7 0-176-16,-1 0 192 0,-1 1-192 0,-3 2 192 15,-1 4-192-15,1-2 0 0,0-2 144 0,-1-1-144 16,-1-1 0-16,3 1 0 0,4 0 0 0,4 1 0 16,2-1 0-16,5-3 0 0,3 1 0 0,4-3 0 15,7-5 0-15,0 0 0 0,0 0 0 0,0 0 0 16,0 0-384-16,14-3-32 16,5-1-16-16,2-4 0 0,5-3-1888 0,0 2-384 0,3 0-80 15,3 4-13520-15</inkml:trace>
  <inkml:trace contextRef="#ctx0" brushRef="#br0" timeOffset="29448.64">21753 3271 1839 0,'-12'7'0'0,"4"-4"160"0,1 1-160 0,-1 1 0 0,-1 2 0 0,3-2 0 16,6-5 2976-16,-6 5 560 0,6-5 112 0,-5 4 32 15,5-4-2016-15,0 0-416 0,0 0-80 0,0 0-16 16,0 0 224-16,0 0 32 0,0 0 16 0,1-10 0 0,2 1-160 0,1 1-48 16,3-1 0-16,1-2 0 0,2-2-448 0,3-2-112 15,2 2-16-15,3-1 0 0,-1 1 464 0,5-3 96 16,5 1 16-16,0 0 0 16,1 2-1728-16,-1 0-352 0,-1 1-64 0,-1 1-16 0,-2 2 944 0,1 1 0 15,-1 2 0-15,1 0 0 0,0 2 240 0,0 1-32 16,-1 2 0-16,-2 4 0 0,-4 3-208 0,-1 2 176 15,-4 0-176-15,-6 2 160 0,0 1 0 0,-4 2 0 16,-5 2 0-16,-3 2 0 0,-2 0 288 0,-3 3 48 16,-5 2 16-16,1-2 0 0,-6-3 0 0,-1 0 0 15,-2 1 0-15,1 0 0 0,3 0-256 0,-3-1-64 16,0-4 0-16,-5 1 0 0,-1-2 0 0,0-1 0 16,-2-2 0-16,1-2 0 0,2-2 80 0,2-2 16 15,4-3 0-15,4-1 0 0,2-4 48 0,4-3 16 0,3-3 0 0,5-2 0 16,4-3 160-16,4-3 48 0,4-7 0 15,2 3 0-15,2 2-272 0,5-1-48 0,2-3-16 0,6 2 0 16,-2 1-224-16,3 1 0 0,3 2 0 0,-4 3 0 16,-2 2 0-16,-1 3 0 0,-3 2 0 0,1 2 0 15,-4 4 0-15,1 2 0 0,-3 1 0 0,0 3-160 16,-2 5 160-16,-1 2 0 0,-2 2 0 0,-6 2 0 16,0 3 0-16,-6 2-128 0,-1 4 128 0,-5 3 0 15,-1 0 0-15,-1 2-128 0,-3 0 128 0,0 2 0 16,-2-3 0-16,-1 2 0 0,-3-4 0 0,-1-2 0 15,-2-1 0-15,-6-3 0 0,-3-1 128 0,2-3-128 16,-2-1 144-16,2-1-144 0,-1-5 192 0,4 1-192 16,1-4 192-16,5-4-64 0,5-2 0 0,2-4-128 0,3-4 320 15,3 1-64-15,2-6 0 0,4-1 0 0,2-3 128 0,4-3 0 16,0-4 16-16,6-5 0 0,3-3-256 16,4 2-144-16,3 0 160 0,4 1-160 0,3 0 0 0,1 3 0 15,0 2 0-15,0 5 0 0,0 5 0 0,0 6 0 16,-3 1 0-16,-4 6 0 0,-3 3 0 0,-4 5 0 15,-3 2 0-15,-1 3-160 0,-4 2 160 0,0 4 0 16,-3 1-144-16,-2 3 144 0,-3 1 0 0,-1 4-144 16,-3 0 144-16,-4 0 0 0,-1 0-128 0,0-3 128 15,-5-2 0-15,-4 0 0 0,-1-4 0 0,0-1 0 16,-3-2 0-16,2-3 0 0,-1-2 0 0,1-3 0 16,0-1 144-16,3-3-144 0,4-2 0 0,2-2 128 15,1-2-128-15,3-3 0 0,4-4 144 0,1-2-144 0,3-3 160 16,2 1-160-16,1-2 0 0,4 1 0 0,1-1 0 15,2 2 0 1,0-1-736-16,2 2-240 0,2 2-48 0,1 2-16 16,1 2-1840-16,1 4-384 0</inkml:trace>
  <inkml:trace contextRef="#ctx0" brushRef="#br0" timeOffset="31377.58">21802 4534 13823 0,'-16'4'608'0,"8"0"128"0,1 3-592 0,0 1-144 15,2 3 0-15,-1-2 0 0,0-2 1216 0,0-1 192 16,3 3 64-16,-2-1 0 0,0-2-384 0,2 2-80 0,1 0-16 0,2-8 0 16,-2 9 80-16,1-1 16 0,2 1 0 0,-1-9 0 15,-1 10-96-15,-1-1-16 0,0-2 0 0,2-7 0 16,0 0-32-16,0 0-16 0,0 0 0 0,0 0 0 16,0 0-128-16,0 0-32 0,0 0 0 0,0 0 0 15,0 0 32-15,0 0 0 0,0 0 0 0,0 0 0 16,2-9-96-16,2-2 0 0,-1 0-16 0,0-5 0 15,-1 1-160-15,1 0-16 0,3-1-16 0,-2-1 0 16,0-3-112-16,2-1-32 0,1 0 0 0,2-1 0 16,-4-2-96-16,3-3 0 0,-2 0-16 0,4-3 0 15,-3-3-32-15,3-2 0 0,-3-2 0 0,2 0 0 16,1 3-80-16,-1-1 0 0,1-1-128 0,-2 0 192 0,0 2-192 16,-1 1 144-16,-2 3-144 0,1 1 128 0,-2 3-128 0,1 0 128 15,0 1-128-15,-1 3 128 0,-2 1-128 0,0 1 128 16,0 3-128-16,-1-1 128 0,-1 3-128 0,0 0 0 15,0 1 144-15,0 2-144 0,-1 0 0 0,0 2 0 16,1 0 0-16,0 2 128 0,-1 1-128 0,1 7 0 16,-2-7 0-16,2 7 128 0,0-8-128 0,0 8 0 15,0 0 0-15,0 0 0 0,0 0 0 0,-2-5 0 16,2 5 0-16,0 0 0 0,-4-6 0 0,4 6 0 16,0 0 0-16,0 0 0 0,0 0 0 0,0 0 0 15,0 0 0-15,-6 5 0 0,6-5 0 0,-7 9 0 16,3-1 0-16,-2 1 0 0,-2 1 0 0,2 0 0 15,0 0 0-15,-1 2 0 0,-3 3 0 0,2 2 0 16,1-1 0-16,-1 3 0 0,-4 2 0 0,-2 1-128 0,1 1 128 16,-1 0 0-16,-3-1 0 0,1 0 0 0,-1 0 0 0,1 0 0 15,-3-1 0-15,3 1 0 0,0-1 0 0,1 1 0 16,1 0 0-16,0-1 0 0,0-2 0 0,1-1 0 16,0 0 0-16,1 1 0 0,2-4 0 0,-2-3 0 15,2-1 0-15,2 0 0 0,-1-2 0 0,4-1 0 16,-1-1 0-16,6-7 0 0,-5 7 0 0,5-7 0 15,0 0 0-15,0 0 144 0,0 0-144 0,0 0 160 16,0 0-160-16,0 0 0 0,-5-8 0 0,4-1 0 16,1 1 0-16,1-2 0 0,0 2 0 0,3-3 128 15,-1-3-128-15,2 2 0 0,-1-2 0 0,1 2 0 16,2-1 0-16,-2-2 0 0,2-1 0 0,1 1 0 16,-1-1 0-16,2 1 0 0,2-1 0 0,-3 0 0 0,1 1 0 15,-1 0 0-15,2 1 0 0,1-2 0 0,-1-2 0 0,2-1 0 16,0 1 0-16,2-4 0 0,-3-1 0 0,2-2 0 15,1 0 0-15,0 0 0 0,-1 1 0 0,0-1 0 16,2 3 0-16,-4 4 0 0,0 0 0 0,-1 2 0 16,0-2 0-16,0 3 0 0,0 0 0 0,0 2 0 15,0 1 0-15,1 1 0 0,-3 0 128 0,1 1-128 16,-2 0 128-16,-1 2-128 0,2 1 0 0,-1 2 0 16,-4-1 0-16,-3 6 0 0,7-5 0 0,-7 5 0 15,7-4 0-15,-7 4 0 0,8-3-128 0,-8 3 128 16,8-1 0-16,-8 1 0 0,0 0 0 0,10 3 0 15,-3 0-144-15,1 3 144 0,-1 0 0 0,-1 2 0 16,1 1 0-16,-2 0 0 0,2 2 0 0,-1 2-128 16,1 0 128-16,0 2 0 0,-2 3 0 0,3 2 0 0,-2 0-128 15,1 2 128-15,-1 0 0 0,0 1 0 0,2 1 0 0,0 0 0 16,3-1 0-16,0 0 0 0,-5-1 0 0,4-1 0 16,-2 0 0-16,1-1 0 0,-1-3 0 0,1 2 0 15,-1 0 0-15,0-2 0 0,-2 0 0 0,1-2 0 16,0-1 0-16,1-2 0 0,-3 0 0 0,0 0 0 15,1-1 0-15,-4 0 0 0,1-2 0 0,0-2 0 16,-3-7 0-16,0 0 0 0,0 0 128 0,6 8-128 16,-6-8 0-16,0 0 0 0,0 0 128 0,0 0-128 15,0 0 128-15,0 0-128 0,-6-4 176 0,1-4-176 16,-1-2 192-16,-2 0-192 0,-1 0 192 0,0 0-192 16,0-1 160-16,0 1-160 0,-2-1 128 0,3-1-128 15,-1 2 0-15,0-2 0 0,-1 0 128 0,2 0-128 0,1 0 0 0,-1 0 0 16,0 1 0-16,1-2 0 0,1-2 0 0,2 2 0 15,-4-2 0-15,2-1 0 0,1 1 0 0,-1 0 0 16,1-4 0-16,-2 1 0 0,3 0 0 0,1-1 0 16,-3 2 0-16,2 2 0 0,-1 0 0 0,3 0 0 15,-3 1 0-15,0 1 0 0,1-1 0 0,-1-1 0 16,1 2 0-16,1 2 0 0,1 2 0 0,-1 2 0 16,-2-3 0-16,-1 2 0 0,2 0 0 0,-3 3 0 15,7 5 0-15,-7-5 0 0,-3 2 0 0,2 2 0 16,-1 2 0-16,-1 2 0 0,-2 2-160 0,-2 1 160 15,2 3 0-15,-2 3-144 0,-3 3 144 0,1 0-128 16,-2 3 128-16,0 1-128 0,-3 0 128 0,2 3 0 0,0 2-144 16,-3 3 144-16,1 0 0 0,1 0-144 0,-2-1 144 0,2-2 0 15,1-1 0-15,-1-1 0 0,0-1 0 0,1 0 0 16,1-2 0-16,-3-1 0 0,1-2 0 0,1 0 0 16,2 0 0-16,0-1 0 0,1-1 0 0,2-1 0 15,6-1 0-15,0-2 0 0,0-4 0 0,8-6 0 16,-4 7 0-16,4-7 0 0,0 0 0 0,0 0 0 15,0 0 0-15,0 0 0 0,1-9 0 0,2-1 0 16,2-2 0-16,1 1 0 0,3-1 0 0,3 0 144 16,4-3-144-16,-1 0 0 0,0-1 0 0,2-1 0 15,0-1 0-15,2 1 0 0,-2-2 0 0,0 0 0 16,1 2 0-16,2-3 0 0,1-1 0 0,-3-1 0 16,2-1 0-16,1-1 0 0,2-3 0 0,-1 7 0 15,-1 2 0-15,0 0 0 0,4 0 0 0,-3 1 0 16,0-3 0-16,-3 3 0 0,-2 1 0 0,1 3 0 0,-1 3 0 15,-2 0 0-15,-2 0 0 0,-1 3 0 0,-1 0 0 0,-1 3 0 16,0 0 0-16,-3 2 0 0,-7 2 0 0,10 1 0 16,-3 4 0-16,0-1 0 0,-7-4 0 0,10 7 0 15,-1 2 0-15,-2 4 0 0,0-1-144 0,-2 4 144 16,2 6 0-16,0-1 0 0,2 2 0 0,0 0 0 16,2 2 0-16,0 1 0 0,1 2 0 0,0-1 0 15,-1 2 0-15,0-4 0 0,0-1 0 0,-1 0 0 16,-1-2 0-16,-2 1 0 0,2-2 0 0,-2 0 0 15,3-2 0-15,-2-3 0 0,0 0 0 0,-2-2 0 16,2-1 0-16,-3-1 0 0,4-2 0 0,-3 0 0 16,-2-1 0-16,-4-9 0 0,0 0 0 0,0 0 0 15,0 0-192-15,0 0 192 16,0 0-1344-16,0 0-176 0,-1-8-16 0,-2 1-16 16,-2-2-992-16,-4 1-192 0,2-3-32 0,-5 2-13232 0</inkml:trace>
  <inkml:trace contextRef="#ctx0" brushRef="#br0" timeOffset="32034.08">21932 3862 24479 0,'-5'-15'1088'0,"2"4"208"0,-3-4-1040 16,2 3-256-16,0 2 0 0,2-1 0 0,-2-1 528 0,3 2 48 16,0 2 16-16,1 8 0 0,-1-8 320 0,1 8 64 15,-5-8 16-15,5 8 0 0,0 0-320 0,0 0-64 16,0 0-16-16,-2 9 0 0,1 1-208 0,0 3-64 16,1 3 0-16,-5 2 0 0,0 4 32 0,0 4 0 15,3 0 0-15,-3 3 0 0,-1 1 96 0,0 3 0 16,-1 3 16-16,0 3 0 0,-1 5 0 0,1 0 0 15,-1 2 0-15,2 1 0 0,-1-1-96 0,-1-1-32 16,0-1 0-16,0-3 0 0,2-3-16 0,1-1 0 16,-1-1 0-16,-1-4 0 0,0-4 64 0,-1 0 16 15,1-2 0-15,0-1 0 0,1 1-16 0,-1-5-16 0,1-4 0 0,2-1 0 16,2-4-48-16,-3-4-16 0,3 2 0 0,2-10 0 16,0 0 96-16,0 0 32 0,0 0 0 0,1-13 0 15,2-2 0-15,1-4 0 0,0-3 0 0,2-1 0 16,-1-1-240-16,2-4-32 0,3-1-16 0,2-2 0 15,-2-2-144-15,1-2 0 0,0-2 0 0,0 0 128 16,2-3-128-16,-2 1 0 0,0-4 0 0,-1 1 0 16,2 1 0-16,0-1 0 0,1-2 128 0,-2 4-128 15,1 2 0-15,-1 3 0 0,0 0 0 0,-3 3 0 16,1 2 0-16,-2 4 0 0,-2 1 0 0,-1 3 0 16,0-1 0-16,-1 4 0 0,-1 5 0 0,-1 4 0 15,0 2 0-15,-1 8 0 0,0 0-144 0,0 0 144 16,0 0 0-16,-5 10-160 0,-1 5 160 0,-1 6-128 15,-1 3 128-15,-1 5-160 0,-3 2 160 0,1 3-160 16,-3 1 160-16,-2 5 0 0,-1 4-144 0,-3 1 144 0,1 0 0 0,0 1 0 16,-1-1-144-16,-1-1 144 0,1 1 0 0,2-4 0 15,3-5 0-15,2-2 0 0,1-3 0 0,1-2 0 16,1-3 0-16,3-3 0 0,2-4-320 0,0 0 0 16,3-2 0-16,-1-4 0 15,1-4-1616-15,2-9-336 0,0 0-64 0,0 0-16 16,0 0-1040-16,5-11-192 0</inkml:trace>
  <inkml:trace contextRef="#ctx0" brushRef="#br0" timeOffset="32481.58">21468 4010 19343 0,'-9'-2'1728'0,"1"2"-1392"0,0 0-336 0,8 0 0 15,0 0 768-15,0 0 96 0,-9 3 16 0,9-3 0 16,0 0 384-16,0 0 80 0,0 0 0 0,6-8 16 16,1 0-272-16,5-2-48 0,-1-2-16 0,5-1 0 15,-1 0-288-15,4-3-64 0,0-2-16 0,0-3 0 16,1-2-48-16,2-4-16 0,2-2 0 0,2-2 0 0,0 2 64 15,1 1 16-15,0-1 0 0,-1 0 0 0,1 0-96 0,-4 5-32 16,1 4 0-16,-2 2 0 0,1 2-224 0,-4 1-32 16,-3 2-16-16,0 7 0 0,-3 2-112 0,-2 4-32 15,-1 2 0-15,0 5 0 0,-1 4-128 0,-2 4 192 16,-1 5-192-16,0 6 192 0,-1 7-64 0,-1 3 0 16,0 3 0-16,0 4 0 0,-1 2 64 0,1 2 0 15,-2-7 0-15,1 2 0 0,1-2-16 0,-2 0 0 16,-1-3 0-16,2-1 0 0,0-3-48 0,3-1 0 15,-3-2 0-15,5-3 0 0,1-2-128 0,2-1 0 16,-4-5 144-16,2-1-144 0,-1-3 0 0,1-1 144 16,2-3-144-16,-2-3 0 0,1 0 0 0,1-4-176 15,0-2 0-15,0-5 0 16,1-1-2832-16,-1-4-560 0</inkml:trace>
  <inkml:trace contextRef="#ctx0" brushRef="#br0" timeOffset="65062.87">5048 4978 11055 0,'0'0'976'0,"-8"3"-784"15,1 1-192-15,7-4 0 0,-10 2 704 0,2 3 112 16,1 1 16-16,0 0 0 0,7-6-672 0,-8 7-160 15,-2-3 0-15,4 0 0 0,6-4 0 0,-7 6 0 16,0-2 0-16,-1 1 0 0,0 0 128 0,8-5-128 16,0 0 128-16,-4 7-128 0,4-7 512 0,-7 4 32 15,7-4 0-15,-4 7 0 0,4-7 192 0,0 0 32 16,-6 6 16-16,6-6 0 0,0 0 0 0,0 0 0 16,0 0 0-16,0 0 0 0,0 0 16 0,0 0 0 15,0 0 0-15,0 0 0 0,0 0-80 0,0 0-16 16,0 0 0-16,0 0 0 0,0 0-48 0,2-8-16 15,-2-1 0-15,0-2 0 0,4-5-16 0,-1 1-16 16,-3 0 0-16,1-3 0 0,0-2-96 0,3 0-32 0,0 2 0 16,1-7 0-16,-1-1-128 0,2-3-32 0,1 1 0 0,-2-5 0 15,3-1-32-15,-2-3-16 0,-1-1 0 0,2 1 0 16,-1-1-48-16,3 2-16 0,-4-2 0 0,1 0 0 16,0 2 0-16,0-1 0 0,1 2 0 0,-4-3 0 15,-1-5-48-15,1 0-16 0,0 2 0 0,2 0 0 16,-1 1-144-16,0 0 160 0,0 3-160 0,0 2 160 15,-3 0-160-15,0 2 0 0,-1 0 144 0,-1 2-144 16,0 1 176-16,-3 0-48 0,2-1 0 0,0 4 0 16,-1 0-128-16,1 2 192 0,-1 1-192 0,-1 2 192 15,-2 1-192-15,2 1 0 0,0-2 0 0,-1 4 128 16,1 2-128-16,1 1 0 0,-3-1 0 0,2 1 128 16,-1 0-128-16,3-1 0 0,-2 4 0 0,0 0 0 0,0-1 0 15,2 2 0-15,0 2 0 0,-1-1 0 0,1 1 0 0,0-2 0 16,-1 1 0-16,0 3 0 0,3 7 0 0,0-8 0 15,-1 0 0-15,1 3 0 0,0 5 0 0,0 0 0 16,4-7-144-16,-4 7 144 0,3-8 0 0,-3 8 0 16,9-2 0-16,0 0 0 0,-9 2-160 0,9-2 160 15,4 1-128-15,-2 1 128 0,2 1 0 0,0 0-160 16,1-1 160-16,2 2 0 0,0 1-128 0,1 1 128 16,-1-2 0-16,3 1 0 0,2 2 0 0,1-1-128 15,1 0 128-15,0 0 0 0,2-2 0 0,4 0 0 16,-2 1 0-16,6 0 0 0,0 0 0 0,3 1 0 15,-2 2 0-15,1-2 0 0,0 2-128 0,1-1 128 16,0 0 0-16,2-1 0 0,1-1 0 0,0 1 0 0,1-1 0 0,3 1 0 16,2 1 0-16,0-1 0 0,-1 1 0 0,0 0 0 15,0 2 0-15,-2-3-128 0,1-2 128 0,2 2 0 16,1-1 0-16,1-1 0 0,2 2 0 0,3 0 0 16,-2-3 0-16,0 1 0 0,-1 1 0 0,1 0 0 15,5-3 0-15,3 0-128 0,-1 0 128 0,1 2 0 16,0 0 0-16,1-1 0 0,-6-1 0 0,3 0 0 15,3 0 0-15,3 1 0 0,1 0 0 0,0 0 0 16,-1-1 0-16,-2-1 0 0,-1-1 0 0,1 0 0 16,2-1 0-16,4-2 0 0,2 3 0 0,-2 0 0 15,-5 1 0-15,0-2 0 0,-1 0 0 0,2 0 0 16,3 1 0-16,-1-1 0 0,0 1 0 0,-3 0 0 16,-1 1 0-16,0 0 0 0,2-1 0 0,0-1 0 0,0 1 0 15,2 1 0-15,-3 1 0 0,0 0 0 0,-3-1 0 0,2-1 0 16,0 0 0-16,4 1 0 0,2 2 0 0,-2 0 0 15,-2 0 0-15,-1 0 0 0,-1-2 0 0,2 1 0 16,0-1 0-16,-1 1 0 0,1 0 0 0,-2-1 0 16,0 0 0-16,0-2 0 0,2 0 0 0,0 0 0 15,2-1 0-15,0 3 0 0,0 2 0 0,-4 1 0 16,-2-2 0-16,1-2 0 0,0-1 128 0,2 1-128 16,-3 0 0-16,2 2 0 0,-2 0 0 0,-3-1 0 15,0-2 0-15,4 0 0 0,-1-2 0 0,0 0 128 16,-1-1-128-16,1 2 0 0,-2 2 0 0,-2-1 0 15,-2-3 0-15,0 0 0 0,1-2 0 0,0 1 0 16,1 3 128-16,0-3-128 0,-1 2 0 0,-5-1 0 16,-1 4 0-16,-2-2 0 0,1-2 0 0,0 0 0 15,1-3 0-15,1 2 0 0,-1 2 128 0,-2 2-128 0,1-3 0 0,-2 3 0 16,-3-1 0-16,1 1 0 0,0-1 0 0,-4-1 0 16,3 1 0-16,-3-2 0 0,0 2 0 0,-1-1 0 15,4-1 0-15,-3 4 0 0,-4-1 0 0,1-2 0 16,-7-1 0-16,1 0 128 0,-2 2-128 0,-1 0 0 15,-3 0 0-15,0 0 0 0,0 1 0 0,-1 2 0 16,-5-1 0-16,1 1 128 0,1 1-128 0,-5 0 0 16,-3 0 0-16,-1-2 0 0,-1 0 128 0,-2 2-128 15,-7 0 0-15,0 0 0 0,7 4 0 0,-7-4 0 16,0 0 0-16,0 0 0 0,8 8-128 0,-3-1 128 16,-5-7 0-16,0 0 0 0,-1 9 0 0,1-9 0 15,0 0-128-15,-1 10 128 0,-2-1 0 0,1 1 0 16,0 1 0-16,0 1-128 0,0 0 128 0,0 1 0 0,-4 0 0 15,3 2 0-15,0 0 0 0,-1 3 0 0,-2 0-128 0,-1 3 128 16,3-1 0-16,-5 2 0 0,2 2-128 0,-1 2 128 16,-1-1 0-16,0 3 0 0,-1 3 0 0,2 3-128 15,-1 4 128-15,1-4 0 0,-3 0 0 0,2 2 0 16,1 2 0-16,2-3 0 0,-2-2 0 0,1 0 0 16,2 0 0-16,-1-2 0 0,1-1 0 0,1 2 0 15,-2 2 0-15,2 2 0 0,0 0 0 0,0 0 0 16,1-1 0-16,0 1 0 0,-2-3 0 0,2 0 0 15,2 2 0-15,-3-2 0 0,2-1 0 0,-2 0 0 16,1 0 0-16,1 4 0 0,0 6 0 0,0-3 128 16,1-1-128-16,1-2 0 0,0-1 0 0,0-2 0 0,1-1 0 0,0-1 0 15,-1-3 0-15,2 1 0 0,0 2 0 16,2-4 0-16,0 1 0 0,0 0 0 0,1 2 0 0,-1-1 0 16,2-1 0-16,-2-2 0 0,1-2 0 0,0 0 0 15,1-1 0-15,-2-1 128 0,0 0-128 16,1-2 0-16,-2-1 0 0,0-1 0 0,2-1 0 0,-2 0 0 15,0-1 0-15,1-3 0 0,0 0 0 0,-2-1 0 16,0-1 128-16,1-1-128 0,-1 0 0 0,-2 0 0 16,-1-1 128-16,1-9-128 0,0 9 0 0,-1-1 0 15,-3 1 128-15,2-1-128 0,2-8 0 0,-6 7 144 16,6-7-144-16,-9 6 0 0,-1 0 0 0,1-2 128 16,0-3-128-16,-1 1 128 0,-2 2-128 0,0-3 128 15,-3-1 0-15,-2 0-128 0,-3 0 192 0,-2 3-64 16,-2-1 0-16,-3 3 0 0,-6-2 0 0,1-2 0 0,0-3 0 0,-3 2-128 15,-6 2 192-15,0-2-64 0,1-2 16 0,-2 3 0 16,-2 3 0-16,-7-3 0 0,-3-4-144 0,-1 1 128 16,-1-2-128-16,-2 1 128 0,0 2-128 0,-2-2 128 15,-1 1-128-15,-3-3 128 0,-3 0-128 0,-3-1 0 16,-1 3 0-16,2-2 0 0,2-2 0 0,-4 1 128 16,-3 2-128-16,-3-1 0 0,-1-4 128 0,2 3-128 15,2 0 0-15,-2 1 128 0,-1 2-128 0,-2-1 160 16,-1-2-160-16,1 1 160 0,1-2-160 0,-3 3 0 15,-2 0 144-15,2 0-144 0,1-2 0 0,1 1 128 16,3 3-128-16,-4-5 0 0,-1 0 0 0,0 1 0 16,3-1 0-16,2 1 0 0,2 0 144 0,-5 1-144 15,-2-1 192-15,3 3-192 0,2 0 0 0,1-2 0 16,2 0 0-16,-2 0 0 0,0 1 0 0,0-1-144 0,1 4 144 16,3-1 0-16,1-1 0 0,-2 0 0 0,-2-3 0 15,4 4 0-15,4-3 0 0,0 2 0 0,2 0 0 16,0-2 0-16,-2 0 0 0,3-1 128 0,-5 3-128 0,5 0 128 15,0-2-128-15,2 1 0 0,1-1-128 0,1-1 128 16,-5 2 0-16,2 0 0 0,1 2 0 0,1 1 0 16,1-1 0-16,0-1 0 0,1-4 0 0,-1 4 0 15,-1 0 0-15,1 1 0 0,2 0 0 0,3 0 0 16,-1-1 0-16,2-2 0 0,-1 1 0 0,1 0 0 16,1 1 0-16,-1 2 0 0,0 0 0 0,1 3 0 15,1 0 0-15,1-2 0 0,-1 0 0 0,1 0 0 16,-3 0 0-16,-2 0 0 0,2 0 0 0,-1 3 0 15,3-1 0-15,2 0 0 0,3 0 0 0,-1-1 0 0,-3-2 128 16,1 1 16-16,-1 0 0 0,2 0 0 0,1 2 48 0,0 1 0 16,3-1 0-16,4 0 0 0,1 0 32 0,3 0 16 15,-3-1 0-15,3 1 0 0,-2-2-48 0,2 1 0 16,2 1 0-16,2 1 0 0,2 2-192 0,1-1 0 16,3 0 0-16,4 2 0 0,0 0-128 0,4-1 128 15,3 1 0-15,2 0 0 16,2-3-896-16,3 4-64 0,3-2 0 0,5-5-11840 15,0 0-2352-15</inkml:trace>
  <inkml:trace contextRef="#ctx0" brushRef="#br0" timeOffset="69518.45">7997 8703 15663 0,'0'0'1392'0,"0"0"-1120"16,0 0-272-16,0 0 0 0,0 0 608 0,0 0 64 16,0 0 16-16,0 0 0 0,0 0-240 0,-6 7-64 15,6-7 0-15,-7 5 0 0,7-5 240 0,0 0 32 16,-9 5 16-16,2-2 0 0,-2-1 96 0,1 2 0 15,-1 1 16-15,0-2 0 0,-2 0-128 0,-2-2-16 0,0-1-16 0,-1 2 0 16,-1 1-80-16,-3 0-16 0,-2-3 0 0,-2 0 0 16,0 0-112-16,-3 0-32 0,-4 0 0 0,3 2 0 15,2-1-32-15,-3-1-16 0,-1 0 0 0,-3 1 0 16,-2 1 48-16,0 1 0 0,0 2 0 0,-2-3 0 16,-3-4-64-16,-2 2 0 0,-3-1 0 0,0 1 0 15,1 1-144-15,-3 1-48 0,-1-2 0 0,1 1 0 16,2 1 64-16,-1 0 0 0,-1-2 0 0,-2-1 0 15,-1-1-48-15,1 2 0 0,-1 2 0 0,1-1 0 16,-1-2 0-16,1 0 0 0,5-1 0 0,-4 2 0 16,2 2-144-16,-2-1 160 0,-3-3-160 0,3 1 160 15,2 2-160-15,2 1 0 0,-2-1 0 0,4-1 0 0,4-1 0 0,2 1 128 16,-3 0-128-16,3 0 0 0,1-2 0 16,-1 1 0-16,0 0 128 0,1 1-128 0,7-2 0 15,-2 1 0-15,3-2 0 0,0 4 0 0,-3 4 128 0,2-3-128 16,3 0 128-16,1 0-128 0,1-2 144 0,2 0-144 15,3-1 160-15,-4 0-160 0,1 1 144 0,0-2-144 16,1 0 128-16,0-1-128 0,-1 1 128 0,1 0-128 16,-3-2 128-16,3 2-128 0,1 1 128 0,-5-1-128 15,-2 2 128-15,4 0-128 0,5-4 192 0,0 3-32 16,-3 2-16-16,2-1 0 0,0-2-16 0,1 1 0 16,0 0 0-16,0 1 0 0,2 0-128 0,-1 0 128 15,2-1-128-15,-2 2 128 0,3 2-128 0,3 0 0 16,-2-1 0-16,1 1 0 0,-1-2 0 0,1 1 0 15,2-1 128-15,-3 0-128 0,1 1 0 0,2-1 0 0,3-1 0 0,-3 5 0 16,1-2 0-16,6-3 0 0,-8 3 128 0,8-3-128 16,-7 7 0-16,2 1 0 0,-1 1 0 15,2-2 128-15,4-7-128 0,0 0 0 0,-3 10 0 0,0 0 0 16,3-10 0-16,-3 12 0 0,1 1 0 0,1 1 0 16,1-3 0-16,0 3 0 0,0 1 0 0,0 2 0 15,0 1 0-15,1 4 0 0,-1 3 0 0,1 1 0 16,-2 0 0-16,1 5 0 0,1 3 0 0,0 3 0 15,-1-7 0-15,0 3 0 0,1 0 0 0,-1 0 0 16,-2 2 0-16,1-2 0 0,0-3 0 0,0 3 0 16,0 4 0-16,1 1 0 0,0 2 0 0,0-2 0 15,0 1 0-15,0-2 0 0,0 1 0 0,0-2 0 0,0 0 0 16,-1 2 0-16,-2 0 0 0,2 1 0 0,1-2 0 16,0 0 0-16,0-4 0 0,-1 3 0 0,2-2 0 0,-1 0 0 15,1-4 0-15,-1-3 0 0,0-3 0 0,0 2 0 16,3-3 0-16,-1-1 0 0,1-3 0 0,-1 0 0 15,2-2 0-15,-3-2 0 0,2-2 0 0,0 3 0 16,-1 0 0-16,1-2 0 0,0-1 0 0,-1-2 0 16,1-3 0-16,-3-8 0 0,5 10 0 0,0 1 0 15,-1-1 0-15,0 0 0 0,-4-10-128 0,9 6 128 16,-9-6 0-16,9 5 0 0,-1 1 0 0,3-2 0 16,-3-3 0-16,2 1 0 0,-1 2-128 0,1-3 128 15,2-2 0-15,1-1 0 0,1 0 0 0,4 1 0 16,-2 0 0-16,3-1 0 0,1-4 0 0,2 3 0 15,-1 2 0-15,5 0 0 0,2-1 0 0,1-1 0 16,1 3 0-16,2-2 0 0,1 0 0 0,1 1 0 0,-2 0 0 0,1-1 0 16,2-2 0-16,5 1 0 0,1 0 0 0,3 1 0 15,0-1 0-15,1 2 0 0,1-1 0 0,0 1 0 16,-2 1 0-16,2 2 0 0,-1 0 0 0,3-2 0 16,1-1 0-16,1 1 0 0,-2 1 0 0,0-1 0 15,2 0 0-15,-3 1 0 0,-1 3 0 0,1-4 0 16,0-2 0-16,-2-1 0 0,-2 2 0 0,3 1 0 15,3 1 0-15,-1 0 0 0,-4-1 0 0,-1 0 0 16,-1 2 0-16,1-1 0 0,-4 0 0 0,2-1 0 16,1-2 0-16,-4 0 0 0,2 2 0 0,-3 2 0 15,5 1 0-15,-5-1 0 0,1-1 0 0,-4 2 0 16,-1 3 0-16,-1-1 0 0,-1-3 0 0,0 1 0 16,2 2 0-16,-1 1 0 0,-1 0 0 0,-2 1 0 0,-3-3 0 15,1 4 0-15,0 2 0 0,1 0 0 0,-2-1 0 16,-1-3 0-16,-3 3 128 0,-1 0-128 0,-2 1 0 0,0-4 0 15,-3-1 0-15,1 0 128 0,-2 2-128 0,-1 0 0 16,-3-3 0-16,1 4 128 0,0-5-128 0,1 1 0 16,-5 0 0-16,2-1 128 0,1 0-128 0,-3-2 0 15,-8-1 144-15,10 3-144 0,-2-1 0 0,-8-2 144 16,0 0-144-16,9 0 0 0,0 0 192 0,-9 0-64 16,10-1 0-16,-10 1-128 0,0 0 224 0,6-6-64 15,-6 6-16-15,4-6 0 0,0-3 64 0,0 0 16 16,-2-1 0-16,-1 0 0 0,-1-1 32 0,0 0 0 15,0-6 0-15,0-1 0 0,0-1-64 0,-1 1-16 16,0-2 0-16,0-3 0 0,1-4-48 0,-1-2-128 16,-2 1 192-16,3-3-64 0,3-2 32 0,-3-3 0 15,-3-4 0-15,3 0 0 0,4-4 0 0,-3-1 0 0,-2-5 0 16,1 4 0-16,3 0-32 0,1-1 0 0,-4 1 0 0,0-1 0 16,0-3 64-16,2 0 0 0,-2 0 0 0,0-1 0 15,1-4-16-15,1 2 0 0,-1 3 0 0,0 3 0 16,-1 1-32-16,2 0 0 0,0-2 0 0,2 2 0 15,-3 0-144-15,0 3 160 0,0 2-160 0,-1 2 160 16,-1 1-160-16,0 4 128 0,1 6-128 0,1-3 128 16,2 0-128-16,-1 2 0 0,-3 3 0 0,1 1 0 15,3 0 0-15,-1 3 0 0,-1 0 0 0,2 6 0 16,-1 5-192-16,1 2 0 0,-3 0-16 0,0 4 0 16,0 5-1024-16,0 0-208 15,0 0-32-15,0 0-16 0,0 0-2016 0,0 0-400 0</inkml:trace>
  <inkml:trace contextRef="#ctx0" brushRef="#br0" timeOffset="75162.94">7170 8782 9215 0,'0'0'816'0,"0"0"-656"16,0 0-160-16,0 0 0 0,-4 7 528 0,4-7 80 15,0 0 16-15,0 0 0 0,0 0-256 0,0 0-48 16,0 0-16-16,0 0 0 0,6 6 16 0,-6-6 0 16,0 0 0-16,0 0 0 0,0 0-96 0,11 0-16 15,-11 0 0-15,11 0 0 0,-3 0 96 0,-8 0 16 16,9-5 0-16,-2 1 0 0,-7 4 128 0,7-7 16 16,-1 1 16-16,-1-1 0 0,0 0 144 0,-1 0 16 15,0-2 16-15,3 0 0 0,-1 1-80 0,-1 1 0 16,1-3-16-16,-1 0 0 0,1-1-128 0,0 0-32 15,1 3 0-15,-1-3 0 0,2-3-80 0,1 0-32 0,-1-1 0 16,0 1 0-16,3 0 32 0,-1-3 16 0,2-2 0 0,0 0 0 16,1 1 32-16,-2-1 0 0,2 1 0 0,1-3 0 15,1-2 16-15,2 0 0 0,-1-3 0 0,3 1 0 16,2-4-80-16,0 2-16 0,3-3 0 0,-1-1 0 16,1-1-80-16,1 1-16 0,0-4 0 0,4 2 0 15,0 0-32-15,2 0-16 0,-1 0 0 0,-3 0 0 16,2-1-144-16,-1-1 128 0,1-2-128 0,2-1 128 15,-1 2-128-15,3-1 160 0,2-2-160 0,-1 2 160 16,-1-1-160-16,0 3 160 0,1 0-160 0,1 1 160 16,-1-1-160-16,0-1 160 0,-1 0-160 0,-2-1 160 15,2-4-160-15,0-1 0 0,-1-2 144 0,2 5-144 16,2 0 160-16,-3 2-32 0,-1-3-128 0,0 4 192 0,1 2 0 16,0-4-16-16,0 0 0 0,-1-3 0 0,-1-1 0 15,-1 1 0-15,-1 1 0 0,3 1 0 0,0 2 0 16,1-1 0-16,1-1 0 0,0 1 0 0,3-2-176 0,0 0 128 15,0 1-128-15,1-3 128 0,-1-4-128 0,0 2 128 16,-3 5-128-16,2 2 128 0,-1-3-128 0,1 3 0 16,1 1 144-16,-5-2-144 0,-2 1 128 0,1-1-128 15,3 4 160-15,-2 0-160 0,-2 0 256 0,0 2-64 16,-2 1 0-16,-2 1 0 0,-2-2 0 0,2 2-16 16,-3 2 0-16,0 0 0 0,-3 0-32 0,2 2 0 15,1-2 0-15,-1 4 0 0,1-3 16 0,-4 3 0 16,-1-3 0-16,-1 4 0 0,2 0-32 0,1 3 0 15,-3 1 0-15,3 1 0 0,1-1-128 0,-1 0 0 16,-5 4 144-16,3 0-144 0,-2-2 0 0,1 3 128 16,-3 1-128-16,-1 2 0 0,2 1 0 0,-5-1 0 0,1 2 0 0,0 0 128 15,0 0-128-15,-2 3 0 0,1 0 0 0,-3 2 0 16,0-1 0-16,-3 2 0 0,-4 3 0 0,0 0-128 16,7-3-192-16,-7 3-48 0,6-1 0 0,-6 1 0 31,9 2-1360-31,-9-2-256 0,0 0-64 0,0 0-12160 0</inkml:trace>
  <inkml:trace contextRef="#ctx0" brushRef="#br0" timeOffset="75675.37">9268 5773 24879 0,'-9'-9'1088'0,"9"9"256"0,0 0-1088 0,0 0-256 15,0 0 0-15,0 0 0 16,0 0-304-16,0 0-112 0,1-9-32 0,3 0 0 16,1 2-16-16,3-1-16 0,2 0 0 0,2 0 0 0,-2-2 480 0,3 1-144 0,2-2 144 0,2-1 0 15,0-3 0-15,2 0 0 0,-2 0 192 0,0-1-64 16,3 1 128-16,1 1 16 0,1-2 16 0,0 2 0 16,0-2 96-16,0 0 32 0,2-1 0 0,-1 2 0 15,0 0 48-15,-2 0 16 0,1 3 0 0,0 0 0 16,0-1-64-16,0 2-16 0,1 2 0 0,0 0 0 15,0 1-128-15,2 0-16 0,-1-1-16 0,1 2 0 16,3 3-48-16,-3 0 0 0,1-1 0 0,1 3 0 16,0-1-32-16,-1 2-16 0,-1 1 0 0,-1 2 0 15,-2 2 0-15,-2 2 0 0,-4 1 0 0,0 1 0 16,-3 1 112-16,0 3 0 0,-2 5 16 0,-4 3 0 16,-3 2 144-16,1 5 32 0,-3 4 0 0,-2 1 0 15,-2-1-96-15,-4 1-16 0,-1-1 0 0,1 2 0 0,0 1-144 0,1 1-48 16,-3 0 0-16,3-1 0 15,-1 0-1248-15,2 2-256 0,-2 0-48 0</inkml:trace>
  <inkml:trace contextRef="#ctx0" brushRef="#br0" timeOffset="76821.61">10635 6298 14111 0,'0'0'624'0,"0"0"128"0,0 0-608 0,-6 1-144 15,6-1 0-15,-8 6 0 0,1-1 288 0,2 2 32 16,-2 3 0-16,3 3 0 0,0 5 16 0,-1 2 16 16,1-1 0-16,0 4 0 0,-1 3-128 0,1 4-32 15,-1 1 0-15,-3-1 0 0,2 1 0 0,-3 0 0 16,0-1 0-16,-2 0 0 0,1-3-192 0,0 0 144 16,-3 1-144-16,2-4 128 0,0-3 256 0,1-3 64 15,0-2 0-15,3-2 0 0,-3-3 64 0,4 1 32 16,1-2 0-16,5-10 0 0,-5 7 32 0,5-7 0 15,-3 5 0-15,3-5 0 0,0 0-128 0,-1-7-32 16,1-2 0-16,1-2 0 0,5-3-32 0,-1-3-16 16,2 0 0-16,2-2 0 0,1-3-208 0,2 0-32 0,0-3-128 15,0-1 192-15,2 2-192 0,1 0 0 0,2 0 0 16,2-1 0-16,-3 0 0 0,4 0 128 0,1-2-128 16,1 3 0-16,-2 3 0 0,5-1 0 0,-1-1-192 15,1 6 192-15,0 5-160 0,-1 4 160 0,-1 0-128 0,-1 3 128 16,-3-2 0-16,-3 4 0 0,0 6 0 0,-3 3 0 15,0 0-160-15,0 3 0 0,-4 2 0 0,0 3 0 16,-2 3 160-16,-1-1 0 0,-6-1 0 0,0 1 0 16,0 3 0-16,-4-1-128 0,-3-1 128 0,1-2-128 15,-2-1 128-15,-2-2 0 0,0 1 128 0,-2-1-128 16,-1-1 160-16,-2 0-32 0,0 0-128 0,-4-1 192 16,-2-1-16-16,-1-4-16 0,1-2 0 0,2 1 0 15,-5-1-160-15,2-2 192 0,2-3-192 0,-1-1 192 16,1-2-192-16,3-1 0 0,-1-1 0 0,1-2 0 15,1-1-368-15,2 0-144 0,2 1-48 0,2-1 0 16,3-1-1568-16,0 0-320 0,3-7-64 0,5 3-16 0</inkml:trace>
  <inkml:trace contextRef="#ctx0" brushRef="#br0" timeOffset="77201.28">11460 5889 20271 0,'-8'-7'896'0,"8"7"192"0,-8-2-880 0,8 2-208 0,0 0 0 0,-7 6 0 15,4 4 720-15,-3 1 112 0,1 1 0 0,-1 5 16 16,-1 8-672-16,1 1-176 0,1 1 0 0,-1 2 0 16,1 3 0-16,-1 0 0 0,-1-1 0 0,0 1 128 15,0-1-128-15,1 2 0 0,-4 1 144 0,1-1-144 16,0-1 240-16,2-4-32 0,0-1 0 0,-2-3 0 16,-1 0-80-16,0-3 0 0,4-4-128 0,-3 0 192 15,0-1-32-15,3-4-16 0,1 0 0 0,3-3 0 16,2-9-144-16,0 0 0 0,0 0 0 0,0 0 128 15,0 0-128-15,0 0 0 0,0 0 0 0,0 0 0 16,0 0-1840-16,11-3-400 0,0-4-64 0</inkml:trace>
  <inkml:trace contextRef="#ctx0" brushRef="#br0" timeOffset="77568.57">11625 6241 3679 0,'0'0'160'0,"0"0"32"0,0 0-192 0,0 0 0 16,-6 0 0-16,6 0 0 0,-9 9 2912 0,3 1 544 16,1 1 96-16,-1 2 32 0,1 1-2432 0,-2 3-464 0,4 4-112 0,-1-2 0 15,-1-1-160-15,1 2-32 0,-1-1 0 0,2 4 0 16,2 0-128-16,-2-2-16 0,2-4-16 0,2-2 0 15,2-2-48-15,-1-2-16 0,2-2 0 0,-4-9 0 16,6 9 64-16,1-4 16 0,-7-5 0 0,10 0 0 16,-2-3 256-16,2-5 48 0,-3-2 16 0,3-2 0 15,-2-1 64-15,0-2 16 0,1-3 0 0,0 0 0 16,1 0-208-16,-2 0-48 0,0-1 0 0,-1 1 0 16,2 0-112-16,-3 1-16 0,3 0-16 0,-3-1 0 15,-1 1-240-15,2 1 176 0,0 2-176 0,0 2 160 16,0 0-160-16,0 1 0 0,-2 0 0 0,1 2 0 15,1 1-560-15,-2 3-32 16,-5 5-16-16,8-8-11664 0</inkml:trace>
  <inkml:trace contextRef="#ctx0" brushRef="#br0" timeOffset="78065.97">12523 6191 11967 0,'0'0'528'0,"-4"-7"112"0,0 2-512 0,4 5-128 15,-7-4 0-15,0 3 0 0,-3 1 2304 0,0 3 448 0,-1-1 64 0,-2 1 32 16,-1 1-2304-16,-4 2-544 0,-3-1 0 15,-1 3 0-15,0 1 0 0,-3 1 0 0,-2-2-160 0,3 0 160 16,-1 0-160-16,3 1 160 0,-2 1-160 0,2 0 160 16,-2-3 0-16,3 1 0 0,4 0 0 0,2-1 0 15,0 1 0-15,4-1 0 0,5-2 0 0,0 2 0 16,4 2 0-16,2-9 0 0,0 0 0 0,0 0 0 16,0 0 240-16,11 0-16 0,2 2 0 0,2-1 0 15,0-2-32-15,2-1-16 0,-1-2 0 0,3 1 0 16,-2-2-176-16,2-2 0 0,-1-2 144 0,3 1-144 15,2 2 0-15,-1 0 128 0,-5 1-128 0,1-2 0 16,-2 3 0-16,-1-1 0 0,-3 2 0 0,-2 2 0 0,-10 1 0 16,7 6 0-16,-1 0 0 0,-3 4 0 0,-1 3 160 0,-4 4 112 15,-1 1 32-15,-2 4 0 0,0 5 80 0,-4 1 0 16,-2 3 16-16,-2 1 0 0,-2 1-112 0,-3 1-32 16,-2-1 0-16,1-3 0 0,2-4-64 0,-4 1 0 15,0 0-16-15,-1 0 0 0,-4-3-48 0,1-2-128 16,3-3 192-16,4-1-64 0,-1 1-128 0,4-4 0 15,1-5 0-15,2-3-12336 16</inkml:trace>
  <inkml:trace contextRef="#ctx0" brushRef="#br0" timeOffset="78536.55">13776 6259 15263 0,'0'0'672'0,"0"0"144"0,0 0-656 0,-6-3-160 15,0-2 0-15,6 5 0 0,0 0 464 0,0 0 64 16,0 0 16-16,0 0 0 0,0 0-288 0,-8 4-48 15,8-4-16-15,-5 6 0 0,0 2 208 0,1 0 48 16,2-2 0-16,-4 4 0 0,2 2 144 0,-1 4 48 16,2-1 0-16,-3 0 0 0,1 0-32 0,2 0 0 15,-3 4 0-15,2 0 0 0,-1 0-288 0,3 3-48 16,-1-1-16-16,0-2 0 0,-2-4-256 0,2-1 160 16,0-1-160-16,3-2 128 0,3-1-128 0,-3-10 0 15,0 0 0-15,4 7-7424 16,3-2-1536-16</inkml:trace>
  <inkml:trace contextRef="#ctx0" brushRef="#br0" timeOffset="78934.02">14503 5697 9215 0,'0'-12'816'0,"0"12"-656"0,-3-6-160 0,-1404 6 0 0,2814 0 2656 0,-1407 0 496 15,0 0 112-15,-9 10 0 0,0 1-2512 0,-1 2-512 16,-3 4-112-16,0 2 0 0,1 3 64 0,-3 2 32 15,1 4 0-15,-1 3 0 0,-3 1-16 0,-2 6 0 16,2 1 0-16,-2 3 0 0,1 1 16 0,-2-2 0 16,2-5 0-16,3-1 0 0,2 0-96 0,2-2 0 15,2-2-128-15,2-2 192 0,2-2-32 0,4-2-16 16,1 1 0-16,1-5 0 0,1-4 16 0,1 0 0 16,2-1 0-16,0 1 0 0,2-2-32 0,1-2 0 15,2-4 0-15,0 1 0 0,1 0-128 0,2-3 160 16,2-3-160-16,1-1 160 15,0-2-704-15,1-1-144 0,0 0-16 0,-1-1-10160 0</inkml:trace>
  <inkml:trace contextRef="#ctx0" brushRef="#br0" timeOffset="79136.5">13962 6161 28383 0,'5'-9'1264'0,"-5"9"256"0,11 0-1216 0,0 0-304 0,2 0 0 0,2 3 0 15,1 0 0-15,3 1 0 0,4 3 0 0,3-4 0 16,4-2 0-16,1 1 128 0,0 1-128 0,1-2 0 0,0 0 0 0,-1-2 0 16,2-3 0-16,-1 2-8432 15,-2 1-1680-15</inkml:trace>
  <inkml:trace contextRef="#ctx0" brushRef="#br0" timeOffset="79359.92">13737 5743 37775 0,'-11'-8'3360'0,"4"1"-2688"0,3-1-544 0,4 8-128 16,0 0 0-16,0 0 0 0,0 0 0 16,0 0 128-16,9 4-128 0,1 2 0 0,1 1 0 0,1-1 128 31,1 0-1280-31,2-1-272 0,-3 1-48 0,3-2-13952 0</inkml:trace>
  <inkml:trace contextRef="#ctx0" brushRef="#br0" timeOffset="79947.75">15667 6162 23039 0,'0'0'2048'16,"0"0"-1648"-16,0 0-400 0,0 0 0 0,0 0 336 16,0 0-16-16,-5 6 0 0,0 3 0 0,-2 2 96 0,1 2 16 15,-1 2 0-15,-1 4 0 0,0 3-240 0,-2 1-64 16,0 0 0-16,0 3 0 0,0 2 0 0,0-1 0 15,1-1 0-15,-2 1 0 0,1 3-128 0,2-4-224 16,-2-1 48-16,3-6-7632 16,0-3-1520-16</inkml:trace>
  <inkml:trace contextRef="#ctx0" brushRef="#br0" timeOffset="80307.32">16090 6170 28559 0,'0'0'2544'0,"0"0"-2032"0,0 0-512 0,0 0 0 31,0 0-736-31,1 13-240 0,-2-1-48 0,0 6-16 0,-3 2 1040 0,-2 1 192 0,-1-1 64 0,-1 4 0 16,-2 0-64-16,1-2-16 0,0 0 0 0,2-2 0 15,-3-3-48-15,0-3-128 0,1-4 192 0,5 1-64 16,-2-2 0-16,6-9 0 0,0 0 0 0,0 0 0 15,0 0 80-15,9-9 16 0,1-2 0 0,2-4 0 16,1-5 64-16,3 0 16 0,0 2 0 0,2 0 0 16,0-3-128-16,1 0-32 0,0-2 0 0,1 3 0 15,-1 3-144-15,3 0 192 0,1 2-192 0,1 2 192 16,-1 3 32-16,-1 4 16 0,-3 5 0 0,2 3 0 16,1 4 0-16,0 4 0 0,0 2 0 0,-2 4 0 0,0 4-240 15,-2 2 128-15,-2 1-128 0,-1 7 0 0,0 5 128 0,-2 1-128 16,-1-1 0-16,-1 1 0 0,-3 1 0 0,-1-2-128 15,0-3-16-15,-3-2-9264 16,1-6-1840-16</inkml:trace>
  <inkml:trace contextRef="#ctx0" brushRef="#br0" timeOffset="80554.5">15559 5518 45151 0,'-10'-17'4016'0,"3"2"-3216"0,5 4-640 0,0 3-160 16,2 8-192-16,0 0-80 0,0 0-16 0,3 15 0 31,4 4-1824-31,0 2-384 0,2 1-64 0</inkml:trace>
  <inkml:trace contextRef="#ctx0" brushRef="#br0" timeOffset="81672.28">17698 5764 7935 0,'15'-8'352'0,"-5"4"80"0,3 1-432 0,-1-2 0 16,0 1 0-16,-2-2 0 0,1 1 1200 0,0 0 144 15,-3 1 48-15,-1 2 0 0,-7 2 48 0,0 0 16 16,0 0 0-16,0 0 0 0,0 0-112 0,0 0 0 15,0 0-16-15,0 9 0 0,-3 4-272 0,-1 4-48 16,-4 5-16-16,-3 2 0 0,1 2-528 0,-1 5-96 16,-3 3-32-16,-2 4 0 0,1 6-16 0,1 4 0 15,-1 1 0-15,4 1 0 0,5-1-128 0,-2 1-16 0,0-3-16 0,3-1 0 16,2-1-160-16,1-2 160 0,4-3-160 0,2-3 160 16,3-5-160-16,0-4 0 0,1-4 144 0,5-4-144 15,4-4 0-15,4-4-160 0,2-4 16 0,0-4 0 31,3 0-560-31,2-3-96 0,-4-2-32 0,1-6-11408 0</inkml:trace>
  <inkml:trace contextRef="#ctx0" brushRef="#br0" timeOffset="81882.88">17636 6232 23039 0,'-29'-7'2048'0,"14"5"-1648"0,2 1-400 0,5-3 0 0,8 4 1520 0,0 0 208 16,0 0 64-16,0 0 0 0,5-7-1440 0,5 0-352 16,2 2 0-16,6-1 0 0,3 1 0 0,0-1 0 15,3-2 0-15,1 3 0 0,5 0 0 0,2 1 0 16,0 0 0-16,-1-1 0 16,-3 1-704-16,1 1-144 0,-2 0-48 0,-4 2-11280 0</inkml:trace>
  <inkml:trace contextRef="#ctx0" brushRef="#br0" timeOffset="82189.24">18366 6180 21183 0,'-14'12'1888'0,"0"2"-1504"0,-1 2-384 0,1 3 0 15,-1 5 1152-15,0-1 144 0,2-1 48 0,3 1 0 16,0-2-1088-16,5-4-256 0,0-2 0 0,5-2 0 15,5-1 0-15,4-2 0 0,2-4 0 0,4 1 0 16,3-4 560-16,0-3 0 0,3-2 0 0,-1-3 0 16,1-3-32-16,1-2 0 0,-2-5 0 0,1-1 0 15,-1-1-96-15,-3-1-32 0,-3 3 0 0,-2-3 0 16,-3 0 240-16,-4 1 32 0,-7-1 16 0,-1 3 0 16,-2 2 176-16,-4 0 32 0,-3 0 16 0,-1 1 0 15,0 1-320-15,-3 1-64 0,-3 1-16 0,3 5 0 16,-1 2-272-16,2 1-64 0,-1 0-16 0,3 2 0 15,2 0-368-15,0 1-80 0,1 0-16 0,10-2 0 16,0 0-3008-16,0 0-592 0</inkml:trace>
  <inkml:trace contextRef="#ctx0" brushRef="#br0" timeOffset="82792.97">20170 6199 14735 0,'0'0'1312'0,"0"0"-1056"0,-5-7-256 0,-1 3 0 0,6 4 1072 0,-7-4 144 0,-2 0 48 0,-4 1 0 15,-2 1-576-15,0 2-112 0,-2 3-32 0,-1-1 0 16,-8 3-16-16,2 3 0 0,1 1 0 0,-3 0 0 16,-4 3 32-16,0 2 0 0,3 1 0 0,-1 4 0 15,3 2-32-15,1 1 0 0,-2 0 0 0,7 1 0 16,-1 4-272-16,3-2-64 0,1 0-16 0,6-4 0 15,2-4-176-15,4-2 0 0,2-2 144 0,5-3-144 16,3-3 224-16,4-4-32 0,2-5 0 0,5-2 0 0,2-2 432 0,3-6 80 16,2-7 0-16,5-4 16 0,2-2-336 0,4-3-64 15,-1 1 0-15,1-2-16 0,-1 0-160 0,1 1-16 16,-1-3-128-16,-2 0 192 0,-2 0 0 0,-2-3-16 16,-1-3 0-16,-2-4 0 0,-2-5 32 0,-1-2 16 15,0-4 0-15,-2-1 0 0,-1-1-32 0,-3 3-16 16,0 0 0-16,-3 5 0 0,-2 5-176 0,0 5 0 15,-3 5 0-15,-1 9 128 0,-5 8 0 0,-2 4-128 16,-5 2 192-16,-1 8-64 0,1 6 64 0,-4 7 0 16,-4 9 0-16,-2 3 0 0,-2 6-192 0,-1 3 0 15,1 2 0-15,-1 3 0 0,1 0-160 0,-3 6 160 16,0 6 0-16,1 2-144 0,1 0 144 0,1-2 0 16,1-1 0-16,2-3 0 0,2-3-160 0,5-4 160 0,2-6-192 15,4 0 192 1,4 0-608-16,4-4-16 0,0-7 0 0,1-3 0 15,3-2-1488-15,2-1-288 0,0-1-64 0</inkml:trace>
  <inkml:trace contextRef="#ctx0" brushRef="#br0" timeOffset="83177.14">20410 6280 22111 0,'0'0'976'16,"0"0"208"-16,0 0-944 0,0 0-240 0,0 0 0 0,0 0 0 0,0 0 416 16,7 10 32-16,1-6 16 0,1 0 0 15,-9-4 64-15,15-3 16 0,0-4 0 0,0 0 0 0,1 2 160 0,2-3 48 16,0-3 0-16,0 0 0 0,-1-1-304 0,0-1-48 16,-2-3-16-16,-2 3 0 0,-1 1-64 0,-3 2 0 15,-2-2-16-15,-2 0 0 0,-1-3-32 0,-3 3 0 16,-3 2 0-16,-2 1 0 0,0-2 176 0,-5 1 16 15,0 1 16-15,-4 4 0 0,-2 7-160 0,-2 1-48 16,-3 0 0-16,-1 6 0 0,-1 3-272 0,0 3 0 16,3 3 128-16,-1 2-128 0,-7 0 0 0,4 1 0 15,4-1 0-15,1 4 0 0,4 0 0 0,3-2-144 16,3-5 144-16,5 1 0 0,-1-2 0 0,8 0 0 16,0-4 0-16,6-3-128 0,2 3-112 0,5-3-16 15,3-4 0-15,5-2 0 16,2-1-1632-16,1-4-336 0,1-1-64 0,3-5-16 0</inkml:trace>
  <inkml:trace contextRef="#ctx0" brushRef="#br0" timeOffset="83438.64">21329 5528 26431 0,'0'0'1168'16,"0"0"240"-16,-7 5-1120 0,-1 4-288 0,-1 3 0 0,-4 6 0 0,-4 4 0 0,-1 3 0 15,-2 1 0-15,3 2-144 0,-1-1 272 0,0 6 48 16,2-2 16-16,2 5 0 0,0 5 64 0,1 2 0 16,0 2 16-16,2 0 0 0,-1-2-80 0,2 1-32 15,1-1 0-15,3-2 0 0,0-6-160 0,4-1 160 16,-1-7-160-16,0 2 160 0,3-4-160 0,4 1 0 15,-3-4 0-15,1-3 0 16,2-3-2176-16,3-4-320 0</inkml:trace>
  <inkml:trace contextRef="#ctx0" brushRef="#br0" timeOffset="83640.94">20854 6043 30399 0,'-9'-8'2704'0,"9"8"-2160"0,0 0-544 0,0 0 0 16,0 0 592-16,0 0 16 0,11 4 0 0,3 0 0 16,-1 1-608-16,6-3 0 0,5-4-224 0,6 0 64 15,3 1 160-15,2-2 0 0,-2 0 0 0,-1 0 0 16,1-3 0-16,1 3 0 0,2-5 0 0,-1 4 0 31,-3 1-656-31,2 0-160 0,4 2-16 0,-2 2-8192 0,-2 2-1616 0</inkml:trace>
  <inkml:trace contextRef="#ctx0" brushRef="#br0" timeOffset="83974.33">21474 6207 16575 0,'0'0'1472'0,"0"0"-1168"15,0 0-304-15,0 0 0 0,0 0 2240 0,7 4 384 16,2-2 64-16,4-4 32 0,3 1-1792 0,0-4-352 15,1-5-80-15,2 3-16 0,-1-3 32 0,2-4 16 16,1 1 0-16,0 0 0 0,-1-3-240 0,1-1-48 16,-1 1-16-16,-2 0 0 0,-5 2-32 0,-1 1 0 15,0-2 0-15,-5 3 0 0,-3 0 96 0,0-1 16 16,-6 3 0-16,-1 0 0 0,-2 1 48 0,-3 5 16 16,-2 3 0-16,-3 2 0 0,-3 1-64 0,-2 7-16 15,0 2 0-15,-1 3 0 0,-1 4-288 0,0 2 0 16,0-1 0-16,1 3 0 0,1 2-192 0,1-1 192 0,2 0-208 0,3 0 80 15,3-1 128-15,0 1 0 0,5 0-144 0,3-1 144 16,1-3-192-16,4-2 16 0,3 0 16 0,1-3 0 31,3-2-1904-31,5-2-384 0,-1-3-80 0,6-4-16 0</inkml:trace>
  <inkml:trace contextRef="#ctx0" brushRef="#br0" timeOffset="84295.24">22093 6009 22863 0,'-11'19'1008'0,"7"-7"208"0,-5 1-960 0,1 4-256 16,-3 2 0-16,0-1 0 0,-1 1 0 0,0 0 176 15,-2-5-176-15,3 2 160 0,0 3 272 0,1-3 48 16,-2-4 16-16,2-1 0 0,2-3 336 0,0 2 80 15,4-2 16-15,4-8 0 0,0 0-80 0,0 0-16 16,0 0 0-16,5-7 0 0,2-1 64 0,2-7 16 16,3-3 0-16,1 1 0 0,0 1-400 0,2-3-96 15,-2-3-16-15,0-1 0 0,1 0-272 0,3 1-128 16,-1 1 128-16,3-2-128 0,-1-5 0 0,3 6 0 16,2 6 0-16,-1 0 0 0,3 1 0 0,-5 1 0 15,-4-1 0-15,2 5 0 16,3 4-512-16,-4 1-48 0,-1 1 0 0,-1 2 0 15,1 2-2480-15,-4 0-496 0</inkml:trace>
  <inkml:trace contextRef="#ctx0" brushRef="#br0" timeOffset="84877.09">22757 5839 28559 0,'0'0'2544'16,"0"0"-2032"-16,-6 11-512 0,0 1 0 15,3 1 0-15,-5 1-256 0,2 2 16 0,-4 0 16 0,2 1 224 16,-3 2 0-16,0-1 144 0,0 4-144 0,0 2 192 0,0 0-64 16,-1-2-128-16,2-3 192 0,-2 0 0 0,2-1 0 15,2-4 0-15,1 0 0 0,1-2 128 0,4-2 0 16,-1-3 16-16,3-7 0 0,0 0 48 0,0 0 0 15,0 0 0-15,10-5 0 0,-2-3 240 0,7-6 48 16,2-1 16-16,1-1 0 0,0-4-336 0,-1-2-64 16,1-4-16-16,2 2 0 0,-2 2-272 0,2 0 0 15,-2 1 128-15,0-1-128 0,2-2 0 0,-2 4 0 16,-2 4 0-16,-1 3 0 0,-1 1 0 0,0 2 0 16,-3 3 0-16,-1 4 0 0,1 2 0 0,-11 1-192 15,0 0 192-15,8 5-192 0,-2 4 64 0,-2 1 128 16,-2 2-208-16,-2 0 80 0,-1 1 128 0,-1 3 0 15,0 1 0-15,-3 2-128 0,-2 1 128 0,2-3 0 0,-3 0 0 0,3-4 0 16,-3-1 0-16,1-2 0 0,4-3 0 0,3-7 0 16,0 0 0-16,0 0 128 0,0 0-128 0,0 0 128 15,0 0 80-15,2-8 32 0,3-2 0 0,3-3 0 16,-1-4 32-16,3 0 16 0,-2-1 0 0,2 2 0 16,2-1-288-16,-1 1 160 0,0 2-160 0,1 3 128 15,2 2-128-15,-1 1 0 0,-1 2 0 0,0 3 0 16,-2 1 0-16,0 5 0 0,1 5 0 0,-2 2 0 15,-3 1-160-15,-1 2 160 0,2 0 0 0,-3 6-144 16,-1 5 144-16,0 2 0 0,-3 1 0 0,0 0 0 16,-2 4 0-16,0-3-128 0,-1 0 128 0,2-2 0 15,0-4-560-15,1 0-16 0,0-4-16 16,2-2 0-16,2-8-1584 0,3 1-320 0,1-3-64 0,3-6-16 0</inkml:trace>
  <inkml:trace contextRef="#ctx0" brushRef="#br0" timeOffset="85118.55">23569 5831 3679 0,'-6'3'320'0,"-3"6"-320"16,3 6 0-16,-2 1 0 0,-3 1 5840 0,0 3 1104 15,-3 5 224-15,0 1 32 0,-1 0-5696 0,1 0-1136 16,6-2-240-16,-3 1-128 0,2-2 144 0,0-1-144 0,0-3 128 0,3 0-128 16,-2-1 128-16,1-2-128 0,2 1 0 0,0-4 128 15,1-5-128-15,2 0 0 0,2-8 0 0,0 0-176 32,0 0-2368-32,0 0-464 0</inkml:trace>
  <inkml:trace contextRef="#ctx0" brushRef="#br0" timeOffset="85539.09">23826 5777 29775 0,'0'0'1312'0,"-5"13"288"15,2 2-1280-15,-2 2-320 0,1 5 0 0,-5 3 0 0,-1-2 0 0,-1 1-224 16,0 2 32-16,-2 2 16 0,-2 0 384 0,-1 1 80 15,1-2 16-15,1 1 0 0,-1-2 80 0,0-3 32 16,-2-2 0-16,3-2 0 0,3-5-32 0,1-2 0 16,3-1 0-16,2-2 0 0,5-9 0 0,0 0-16 15,0 0 0-15,0 0 0 0,0 0 96 0,9-9 32 16,1-5 0-16,3-1 0 0,4-3-112 0,0-2 0 16,3-2-16-16,0-3 0 0,0 0-368 0,0-2 144 15,0 1-144-15,1-3 0 0,0-1 0 0,-2 2 0 16,1 3 0-16,-1 4-192 0,0 4 192 0,-1 3 0 15,-3 3-160-15,0 1 160 0,-4 5-128 0,-1 2 128 0,-10 3-160 16,10 3 160-16,-10-3-144 0,8 11 144 16,-3 2-128-16,-2 3 128 0,-3 3-144 0,-1 1 144 0,-4 0-160 0,0 3 160 15,-2 3 0-15,-4 2 0 0,0-1 0 0,0 2 0 16,0-1 0-16,-1 1 0 0,-1-3 0 0,1 0 0 16,2-2-192-16,-1-2 16 0,2-3 0 0,2-3 0 31,3-3-640-31,0-3-128 0,4-10-16 0,0 0-9072 0,0 0-1808 0</inkml:trace>
  <inkml:trace contextRef="#ctx0" brushRef="#br0" timeOffset="85907.5">24279 6015 24879 0,'0'0'1088'0,"0"0"256"0,0 0-1088 0,7 3-256 16,-7-3 0-16,10 3 0 0,-1 0 128 0,2-3-128 16,1-1 144-16,3-4-144 0,1-1 656 0,3-4 48 15,2-1 0-15,2-3 0 0,3-1 112 0,-2 1 16 16,-4 2 16-16,1-2 0 0,2-1-160 0,-3 0-48 16,0-1 0-16,-4 1 0 0,-4 1-160 0,-1 1-32 15,-3 1-16-15,-2 1 0 0,-5-4-48 0,-2 4 0 16,-5 1 0-16,1 1 0 0,-4 3-32 0,-1 1-16 15,-4 4 0-15,-2 2 0 0,1 1-112 0,-3 5-32 16,-2 3 0-16,-1 2 0 0,-3 2-192 0,0 4 176 16,1 1-176-16,3 2 160 0,3-1-160 0,2 4 0 0,2 2 0 0,4 0 0 15,2-1 0-15,2-2 0 0,4-1 0 0,1-1 0 16,1-1 0-16,2-1 0 0,3-1 0 0,1-4 0 16,-1-1 0-16,4-2 0 0,3-2-176 0,3 2 176 31,0-4-688-31,3-2-48 0,2 0-16 0,1-5-10016 0,0-4-2016 0</inkml:trace>
  <inkml:trace contextRef="#ctx0" brushRef="#br0" timeOffset="86078.35">23574 5633 42383 0,'-15'2'3776'0,"2"3"-3024"15,0-1-608-15,1 2-144 16,1 0-864-16,0 0-208 0,-2-1-32 0,2-3-16 16,11-2-1344-16,-7 3-272 0,7-3-48 0</inkml:trace>
  <inkml:trace contextRef="#ctx0" brushRef="#br0" timeOffset="86754.99">13577 7522 26607 0,'0'0'1168'0,"0"0"256"0,0 0-1136 0,0 0-288 0,-7-1 0 0,7 1 0 15,-5 10 176-15,-1 2-32 0,1-2 0 0,-3 6 0 16,1 5-16-16,2 2-128 0,-2 2 192 0,1 2-64 16,-4 4-128-16,1 2 0 0,2 0 0 0,0 0 0 15,-2 0 128-15,0-1-128 0,0-2 0 0,2-1 128 16,0-3-128-16,0-5-272 0,2-2 64 0,-1-1 16 16,-2-3-960-16,1-3-176 0,-2-3-32 0</inkml:trace>
  <inkml:trace contextRef="#ctx0" brushRef="#br0" timeOffset="86948.72">13719 7266 28559 0,'-5'-28'2544'0,"4"14"-2032"16,0 3-512-16,1 2 0 0,0 3 784 0,0 6 64 15,0-6 16-15,0 6 0 0,0 0-864 0,0 0 0 16,0 0 0-16,12 6 0 16,2 0-1824-16,-3 1-288 0,3 0-48 0</inkml:trace>
  <inkml:trace contextRef="#ctx0" brushRef="#br0" timeOffset="87279.15">14887 7223 16575 0,'-10'-10'1472'0,"3"2"-1168"0,1-2-304 0,-2 0 0 16,-1 1 2160-16,-1 2 368 0,-1-1 80 0,-1 0 16 15,-3 1-1728-15,-1-1-352 0,0 1-64 0,-2 3-16 16,-1 1-288-16,-6 2-176 0,-2 1 192 0,-4 3-192 0,-2 3 0 0,-3 3 0 15,-3 1 0-15,-1 3 0 0,-4 6 0 0,1 1 0 16,0 0 0-16,3 2 0 0,3 1 0 0,2 1 0 16,-1 0 0-16,3 4 0 0,1 2 144 0,2 2-144 15,0 1 0-15,5 1 144 0,2 3-144 0,2 0 0 16,4 4 0-16,4 1 0 0,3 2 0 0,0 0 0 16,4 0 0-16,2-3 0 0,8-1-192 0,-2-6-64 15,1-4 0-15,4-2-7936 16,3-2-1600-16</inkml:trace>
  <inkml:trace contextRef="#ctx0" brushRef="#br0" timeOffset="87498.73">14056 7773 32655 0,'-14'-6'1440'0,"14"6"304"0,-2-5-1392 0,2 5-352 0,0 0 0 0,6 7 0 16,-6-7-128-16,9 9-112 0,6-2-16 0,4-1 0 15,6 0 256-15,2-1 0 0,4-2 0 0,2 2 0 16,2-1-1472 0,0 0-256-16,2-4-64 0,-2-2 0 0</inkml:trace>
  <inkml:trace contextRef="#ctx0" brushRef="#br0" timeOffset="87844.27">15704 7841 20271 0,'-12'6'896'0,"4"2"192"0,0 3-880 0,-2 3-208 0,1 3 0 0,-3 2 0 15,-1 0 1024-15,0 3 176 0,0 2 16 0,2-2 16 16,-1-2-848-16,1 2-192 0,1 0-16 0,-1 3-16 16,2-3-160-16,2-3 0 0,-1-2 0 0,3-2-7536 15,0 1-1424-15</inkml:trace>
  <inkml:trace contextRef="#ctx0" brushRef="#br0" timeOffset="88213.77">16554 7151 28559 0,'0'0'1264'0,"0"0"272"0,0 0-1232 0,0 0-304 15,-6 9 0-15,-1 1 0 0,0 4 0 0,-1 5 0 16,-1 4 0-16,0 3 0 0,-4 3 0 0,0 4 0 16,-3 2 0-16,-1 3 0 0,-3 0 0 0,-4 3 0 15,-1-4 0-15,0 3 0 0,2 2 0 0,1-1 128 16,-1 2-128-16,1 1 0 0,1-2 144 0,0 0-144 16,3-1 0-16,2-2 144 0,4-4-144 0,3-1 0 15,1-4 0-15,2-2 0 0,4 0 0 0,2 0 0 0,1-3 0 0,3-1 0 16,5-2 0-16,-1-2 128 0,2-1-128 0,3-3 0 15,-1-5 176-15,5 0-48 0,2-4-128 0,3-1 192 16,1 1-368-16,2-6-80 0,3-4 0 0,1-3-12592 16</inkml:trace>
  <inkml:trace contextRef="#ctx0" brushRef="#br0" timeOffset="88420.09">16121 7775 33167 0,'-8'-12'2944'0,"8"12"-2352"16,0 0-464-16,0 0-128 0,9-2 0 0,2 2 144 16,3 2-144-16,6 2 160 0,1 4-160 0,7-6-144 15,4-3 144-15,4 3-208 0,2 1 208 0,3 3 0 16,1-1 0-16,-3 0 0 15,-3-2-2304-15,-3-2-384 0,-3-2-64 0</inkml:trace>
  <inkml:trace contextRef="#ctx0" brushRef="#br0" timeOffset="88596.46">15897 7486 28559 0,'-23'-14'1264'0,"10"10"272"0,1 2-1232 0,5 0-304 0,7 2 0 0,0 0 0 16,-7 5 1760-16,7-5 288 0,7 12 64 0,1-1-11840 15,6 0-2384-15</inkml:trace>
  <inkml:trace contextRef="#ctx0" brushRef="#br0" timeOffset="89255.38">18464 7547 27647 0,'0'0'1216'0,"-7"1"256"0,0-1-1168 0,0 4-304 16,-1 0 0-16,2 6 0 0,1 3 272 0,-2 5 0 15,0 4 0-15,-1 1 0 0,2 0-112 0,0 4-32 16,0 1 0-16,0 2 0 0,0 1-128 0,0 1 128 16,0-1-128-16,0-2 128 0,2-3-128 0,-2-2 0 15,3-2 144-15,1-3-144 0,1 1 0 0,1-5 128 16,0-5-128-16,2 0 0 16,2-1-688-16,-4-9-208 0,9 2-32 0,2-2-7264 15,-1-2-1472-15</inkml:trace>
  <inkml:trace contextRef="#ctx0" brushRef="#br0" timeOffset="89449.47">18477 7391 30399 0,'-13'-15'2704'0,"6"8"-2160"0,-1 1-544 0,3-1 0 15,1-1 304-15,-1 3-48 0,5 5-16 0,0 0 0 16,0 0-240-16,0 0 0 0,0 0 0 0,0 0 0 15,0 0 0-15,0 0 0 0,0 0 0 0,7 5 0 16,1-1-368-16,1 0-112 0,2 0-32 0,1-2-8448 16,1-1-1680-16</inkml:trace>
  <inkml:trace contextRef="#ctx0" brushRef="#br0" timeOffset="89788.52">19225 7462 29775 0,'-17'-2'1312'0,"6"4"288"0,-1 2-1280 0,-5 0-320 15,-5 2 0-15,-1 4 0 0,0 3 0 0,0 2 0 16,-3-1 0-16,1 2 0 0,-2-1 0 0,1 2 128 16,4 0-128-16,1 0 0 0,4-2 160 0,5 0-160 15,3 0 128-15,7-3-128 0,3-2 0 0,4-1 128 16,5-3-128-16,3 1 0 0,5 0 0 0,3 0 0 0,5 2 128 0,3 1-128 15,-2 0 0-15,4 1 0 0,3 1 0 0,-1 2 0 16,-2 3 0-16,-3-1 0 0,-3 1 0 0,-2 0 0 16,-5 0 0-16,-3-2 0 0,-5 0 0 0,-1-2 0 15,-3-2 0-15,-1 2 0 0,-6-2 0 0,-5 1 0 16,-2 0 272-16,-3-1 32 0,-5 0 0 0,-4 0 0 16,-3 0 64-16,-3 0 16 0,-2-1 0 0,-2-1 0 15,2-1-192-15,1-4-48 0,3-3 0 0,2-2 0 31,4-1-1408-31,3-3-272 0,5-1-64 0</inkml:trace>
  <inkml:trace contextRef="#ctx0" brushRef="#br0" timeOffset="90312.86">21035 7504 7359 0,'-2'-14'656'0,"-1"5"-528"0,0 0-128 0,2 3 0 0,-1 0 3728 0,-4 1 720 0,0 0 144 0,-2 0 16 16,-1 2-3328-16,-4 0-656 0,-1 0-144 0,-1 5-32 15,3 3 0-15,-3 2 0 0,-3 1 0 0,-1 2 0 16,-2 1-16-16,-1 3-16 0,1 2 0 0,-2 0 0 16,2 2-64-16,2 0-16 0,0 1 0 0,6 0 0 15,0 0-192-15,5-1-144 0,4-1 192 0,2-1-192 16,1-3 0-16,3 1 0 0,3-3 0 0,4-4 0 15,3-2 256-15,0-5-64 0,5-5-16 0,3 2 0 16,3 0 192-16,0-4 32 0,-1-4 16 0,-1-2 0 16,-3 0-80-16,0-2-16 0,0 0 0 0,-2 0 0 15,1 1-96-15,-2 1-32 0,-3 0 0 0,-1 3 0 16,-4 1 112-16,-1 4 16 0,-6 5 0 0,0 0 0 0,0 0-96 0,0 0-16 16,0 0 0-16,0 0 0 0,5 12-208 0,-4 2 0 15,0 2 0-15,1 1 0 0,1 1 0 0,1-1 0 16,0 3 0-16,0 0 0 0,5 1 0 0,-1-1 0 15,2 0 0-15,0-2 0 16,3 0-1552-16,1-4-368 0,3-3-64 0</inkml:trace>
  <inkml:trace contextRef="#ctx0" brushRef="#br0" timeOffset="90879.1">22696 7291 19343 0,'0'0'1728'0,"0"0"-1392"16,0-8-336-16,0 8 0 15,0 0 720-15,-9-2 80 0,-1-2 16 0,-1 1 0 0,-1 1 176 0,-3 4 32 16,-4 4 16-16,-1-2 0 0,-1 3-96 0,-1 2-32 15,-1 2 0-15,0-3 0 0,-3 2-208 0,0 0-64 16,1-1 0-16,-2 3 0 0,0 1-176 0,3 1-32 16,-1 1-16-16,4 0 0 0,3 1-288 0,5-1-128 15,7 1 128-15,2-1-128 0,-1-2 0 0,5 0 128 16,2-1-128-16,5 2 0 0,4-2 0 0,5 1 0 16,4-3 128-16,1 2-128 0,-1 2 0 0,2-1 160 15,-1-2-160-15,-2 2 160 0,-1 1-160 0,-3 0 0 16,-3 0 0-16,-1-1 0 0,-3-1 0 0,-2-1 0 15,-3-3 0-15,-3 2 0 0,-3 1 128 0,-1-1-128 0,-4-3 128 16,-4-1-128-16,-3 3 288 0,-5-1-32 0,-6-5 0 16,-4 1 0-16,-6-1-16 0,-1 1-16 0,1-2 0 0,0 0 0 15,-4-2-224-15,4-2 0 0,3-2 128 0,5 0-128 32,4 0-1392-32,4 0-320 0,4-3-64 0,3-1-12400 0</inkml:trace>
  <inkml:trace contextRef="#ctx0" brushRef="#br0" timeOffset="91884.01">23107 7361 13823 0,'-9'2'1216'0,"-4"3"-960"15,-1 0-256-15,0 4 0 0,-2 3 2384 0,0 1 432 16,-3 2 96-16,1-1 16 0,-1 1-2320 0,0 1-464 16,0-1-144-16,3 1 0 0,0 1 0 0,3 0 0 15,1-2 128-15,3 1-128 0,0-3 0 0,6-1 0 16,2 0 144-16,2 0-144 0,1-1 368 0,4-2 0 16,2-5 0-16,0 1 0 0,2-1 128 0,1-2 16 15,4-2 16-15,-4-1 0 0,1-1-80 0,0-1-32 16,0-4 0-16,1 2 0 0,-3-3-176 0,0-1-48 15,-2 0 0-15,-2-1 0 0,0 2-192 0,0 0 176 0,-4-2-176 16,1-1 160-16,-4 0-160 0,-1 0 192 0,-2-1-192 16,0 0 192-16,-3 0-192 0,0 1 192 0,2 1-192 0,1 2 192 15,-3 0-192-15,1 3 0 0,6 5 0 0,-4-5 0 16,4 5 0-16,0 0 0 0,-4-6 0 0,4 6 0 16,0 0 0-16,0 0 0 0,7-6 0 0,3 0 0 15,3-2 0-15,4-1-144 0,1-2 144 0,4 0-160 16,2-1 160-16,1 0 0 0,0-2 0 0,2 1 0 15,6-2 0-15,-1 0 0 0,0-2 160 0,-2 1-160 16,1 0 144-16,1-1-144 0,-3-3 128 0,-3-1-128 16,0-1 192-16,2-1-64 0,2-2 0 0,-4-1 0 15,0 0-128-15,1-3 160 0,1-2-160 0,-3-2 160 16,-2-2-32-16,-5 4-128 0,0 0 192 0,-3 5-64 16,-1 6-128-16,-3 1 0 0,-5 1 0 0,0 2-176 15,-2 1 176-15,-2 7 0 0,-2 8 0 0,-3-6 0 0,-5 3 0 0,0 4 0 16,-7 4 0-16,0 2 0 0,-1 2-128 0,-3 2 0 15,-4 3 0-15,-2 7 0 0,0 3 128 0,0 5-160 16,-1 3 160-16,3 0-160 0,-1 1 160 0,2 1 0 16,3 1-144-16,0 0 144 0,0 0 0 0,1 3 0 15,3-1 0-15,2-1 0 0,4-1 0 0,1-2-144 16,4-4 144-16,3-1 0 0,2-2 0 0,3-4 0 16,3-4 0-16,-1-4 0 0,5-4 272 0,-2-2 16 15,1-2 0-15,2 0 0 0,1-8 80 0,3-1 16 16,-3-1 0-16,6-3 0 0,2 0-128 0,3-4 0 15,-1-5-16-15,2 2 0 0,1 1-112 0,-2 0 0 16,0-2-128-16,0 3 192 0,1 1-192 0,-1 2 0 0,-1 3 0 16,-2-1 0-16,-2 2 0 0,-1-1 0 0,-3 6 0 0,-1 3 0 15,-2 2 0-15,-1 0 0 0,-1 2 0 16,-2 2 0-16,-1 2 0 0,0 2-160 0,-2 0 160 0,-1 0-128 16,1 1 128-16,-3-2 0 0,0-1 128 0,-1 0-128 15,0-1 0-15,-1-1 0 0,0-9 0 0,-1 11 0 16,0-1 0-16,0-1 0 0,1-9 128 0,0 0-128 15,0 0 128-15,0 0-128 0,0 0 160 0,0 0-160 16,0 0 160-16,0 0-160 0,10 1 160 0,-2-2-160 16,2-4 192-16,0-3-48 0,3-2-16 0,0 0 0 15,1 1 0-15,3-1 0 0,3-2 0 0,0 1 0 16,2 1-128-16,-1 1 128 0,-1 2-128 0,0 0 128 16,4 2 0-16,-3 0 0 0,0 4 0 0,0 0 0 15,-4 2-128-15,1 3 0 0,-1-1 0 0,-2 1 0 0,-1 3 0 16,-1 0 0-16,-2 2 0 0,0 4 0 0,0 0 0 0,0 1 0 15,-2 0 128-15,2 2-128 0,1-1 0 0,-3 2 0 16,0-3 0-16,1-1 0 0,-2 0 128 0,1 1-128 16,-1 0 0-16,1 0 128 0,-4-1-128 0,2 2 0 15,1 0 0-15,-2-2 128 0,0-2-128 0,-3 0 0 16,-1-1 0-16,2 0 0 16,0 0-1152-16,-4-10-256 0,0 0-48 0,0 0-13776 0</inkml:trace>
  <inkml:trace contextRef="#ctx0" brushRef="#br0" timeOffset="92218.56">24317 6579 26719 0,'0'0'2368'16,"0"0"-1888"-16,0 0-480 0,-2 8 0 15,-1 1 0-15,-4 1 0 0,-2-1-128 0,-3 5 128 16,-2 4 512-16,-4 3 192 0,-3 1 64 0,-4 5 0 0,-5-3 224 0,1 4 48 15,0 1 16-15,-5 4 0 0,-1 0-368 0,1-1-80 16,2-1-16-16,3-3 0 0,3-1-400 0,3-4-64 16,2-4-128-16,4-2 176 15,6 0-1104-15,0-2-224 0,4-3-32 0</inkml:trace>
  <inkml:trace contextRef="#ctx0" brushRef="#br0" timeOffset="114764.16">19596 9694 2751 0,'0'0'256'0,"-1"-7"-256"0,1 7 0 0,-2-8 0 15,-1 0 2000-15,1 1 368 0,0-2 64 0,1 2 0 16,1 7-1088-16,0-7-240 0,-2 0-32 0,2 7-16 15,0-7-320-15,0 7-64 0,0 0-16 0,0 0 0 16,-1-7-16-16,1 7-16 0,0 0 0 0,0 0 0 16,0 0-176-16,0 0-48 0,-6 8 0 0,3 5 0 15,1 4 32-15,-3 3 0 0,1-1 0 0,2 2 0 16,1-1-112-16,-1 5 0 0,1-1-16 0,1 1 0 16,4 2-176-16,0-2-128 0,-1-2 144 0,4-4-144 15,2-5 0-15,1-2 0 0,0-2 0 0,3-1 0 0,-1-2 304 16,2-1-48-16,-1-3 0 0,2-3 0 0,-1-3 192 0,-1-3 16 15,0-2 16-15,2-1 0 0,-2-3-80 0,-1-1-16 16,-2-3 0-16,2 0 0 0,-2-2-128 0,1 2-48 16,0-1 0-16,-5-1 0 0,3 3-64 0,-4 0-16 15,0-1 0-15,0 4 0 0,-4 0-128 0,1 2 192 16,0 2-192-16,-2 8 192 0,0 0-192 0,0 0 0 16,0 0 144-16,0 0-144 0,0 0 0 0,-4 11 0 15,-2 4 0-15,0 1 128 0,-2 6-128 0,1 2 0 16,2 4 128-16,-3 4-128 0,1 0 0 0,0 6 0 15,-1 5 0-15,-1 3 0 0,2 3 0 0,-4-2 0 16,0-2 0-16,1-2 0 0,-4 1 176 0,2-2-48 16,-2-3 0-16,0-3 0 0,1-4-128 0,-1-4 0 0,1-1 0 15,0-1-176-15,-2-3 400 0,1-3 80 16,1-4 16-16,1-1 0 0,2-2 32 0,-2-3 16 0,2-5 0 0,4-3 0 16,6-2 48-16,-10-4 16 0,2-3 0 0,0-2 0 15,2-7 192-15,-2-1 32 0,0-3 16 0,3-2 0 16,1 0-352-16,2-2-80 0,0-3-16 0,4 4 0 15,5 1-224-15,2 2 0 0,2 0 0 0,-1 0 0 16,-1 1 0-16,4 3 0 0,2 3 0 0,0 2 0 16,3 4 0-16,1 1-160 0,-2 4 160 0,0 2-128 15,-1 0 0-15,0 3 0 0,-2-1 0 0,0 2 0 16,-1 0-480-16,0 2-96 16,0-1 0-16,-2 1-16 0,0-1-1808 0,0-1-352 0,-1 0-80 15</inkml:trace>
  <inkml:trace contextRef="#ctx0" brushRef="#br0" timeOffset="115140.77">20186 9711 12895 0,'0'0'576'0,"-6"-1"112"0,0-2-560 16,6 3-128-16,-11-3 0 0,6 3 0 0,-1 0 848 0,6 0 144 0,-7 0 32 16,1 3 0-16,1 0-832 0,-1-1-192 0,2-2 0 0,4 0 0 15,0 0 864-15,-4 4 128 0,4-4 32 0,-4 5 0 16,4-5 0-16,0 0 0 0,3 5 0 0,1 0 0 15,1-2 0-15,3-1 0 0,2-1 0 0,3 0 0 16,2-1-832-16,0-1-192 0,0-1 0 0,2 1 0 16,3 0 864-16,-1 0 128 0,2 0 32 0,-2-1 0 15,2-2-832-15,1 3-192 0,-2-1 0 0,0 2 0 16,-3-1 0-16,1 0 0 0,0 0 0 0,4 0 0 16,-4 2-768-16,-1 1-208 0,-2 1-48 0,-6-2-7632 15,-3 3-1536-15</inkml:trace>
  <inkml:trace contextRef="#ctx0" brushRef="#br0" timeOffset="115365.62">20168 9938 12895 0,'0'0'1152'0,"0"0"-928"16,0 0-224-16,0 0 0 0,0 0 2224 0,0 0 400 15,0 0 64-15,9-3 32 0,1 1-1696 0,3 0-352 16,2 0-64-16,3 2-16 0,2 0-80 0,1-2-32 15,3-4 0-15,1 2 0 0,3 0-128 0,-3 1-32 16,-4-4 0-16,3 3 0 0,0 4-160 0,0-1-32 16,-4-1-128-16,0 1 192 0,0-3-64 0,-3 3-128 15,-1 0 176-15,-1 1-176 16,-4 2-864-16,1 2-288 0,-1-4-48 0,0 0-10224 0</inkml:trace>
  <inkml:trace contextRef="#ctx0" brushRef="#br0" timeOffset="115830.47">21378 9511 16575 0,'-5'-9'1472'0,"5"9"-1168"16,-6-8-304-16,-1 4 0 0,0 3 592 0,-1 1 64 16,-1 2 16-16,9-2 0 0,-7-5 128 0,-2 2 32 15,-7 1 0-15,1 1 0 0,-2 1 16 0,-1 1 16 16,-1 1 0-16,-1 0 0 0,0 1-256 0,-2-1-48 15,2 2-16-15,0 4 0 0,-3 1-160 0,1 2-48 16,-4 2 0-16,1 1 0 0,0 2 96 0,-1 0 16 16,2 5 0-16,0 0 0 0,3 0-176 0,0 1-16 15,5 0-16-15,1-1 0 0,3-1 48 0,1-3 16 16,5-1 0-16,2-1 0 0,3 1-16 0,4-1 0 0,2-3 0 16,1-1 0-16,5 1 128 0,-2-2 32 15,2-2 0-15,4-2 0 0,2-1-192 0,4-2-16 0,2-1-16 0,3-2 0 16,-2-1-64-16,1-1-16 0,-1-4 0 15,1 4 0-15,-2 2-144 0,0-1-224 0,-1 0 48 0,0-1 16 32,1-2-2144-32,0 1-448 0,0-1-64 0,0-1-32 0</inkml:trace>
  <inkml:trace contextRef="#ctx0" brushRef="#br0" timeOffset="116204.68">21760 9687 18431 0,'0'0'1632'0,"-6"4"-1312"16,6-4-320-16,0 0 0 0,-6 5 704 0,6-5 64 16,0 0 0-16,0 0 16 0,0 0 160 0,0 0 16 0,8 1 16 0,5 0 0 15,2-2-208-15,1-2-32 0,2 0-16 0,1 0 0 16,2 0-496-16,1-1-96 0,0 1-128 0,0-1 176 15,-5 2-176-15,1 1 128 0,-2 0-128 0,1-1 128 16,-5-1-128-16,0 2-192 0,-3 1 32 0,-1 0-8032 16,-8 0-1616-16</inkml:trace>
  <inkml:trace contextRef="#ctx0" brushRef="#br0" timeOffset="116400.28">21687 9799 5519 0,'0'0'496'15,"0"0"-496"-15,0 0 0 0,0 0 0 16,0 0 3456-16,0 0 608 0,5 7 112 0,-1-4 32 0,6-4-2448 16,1 1-480-16,4-4-112 0,5 2-16 15,-1 0-736-15,4 0-160 0,1-3-16 0,0 1-16 0,0 0-80 0,1 0-16 16,-3 1 0-16,0 0 0 0,0-1-128 0,-3 1 0 16,-1-1 144-16,0 2-144 15,-1-2-448-15,-1 2-176 0,-3-1-16 0,-1-1-10384 16</inkml:trace>
  <inkml:trace contextRef="#ctx0" brushRef="#br0" timeOffset="116717.19">21785 9435 21647 0,'-3'-12'960'0,"3"12"192"0,0 0-912 0,7 2-240 0,3 0 0 0,-2-2 0 15,1-2 256-15,4 2 0 0,2 2 0 0,2 1 0 16,2 1 16-16,2 1 16 0,1 2 0 0,-3-1 0 16,1 0 96-16,-1 0 32 0,1 0 0 0,-2 3 0 15,2 5 32-15,1 3 16 0,-1-2 0 0,-1-1 0 16,-2 3-80-16,0 0-32 0,-3 2 0 0,-2 0 0 16,0 2-192-16,-4-3-32 0,-2 0-128 0,-4 1 192 15,-2-1 0-15,-3 1 0 0,-1-2 0 0,-2-1 0 16,-1 0 80-16,-2 0 16 0,-1 1 0 0,0-1 0 15,-2-2-32-15,0 3 0 0,0 2 0 0,2-4 0 16,-2-5-80-16,1-1-32 0,0-1 0 0,-1405 3 0 16,2814-2-528-16,-1404 0-96 0,-1-3-32 15,7-6-8544-15,0 0-1712 0</inkml:trace>
  <inkml:trace contextRef="#ctx0" brushRef="#br0" timeOffset="117370.57">22696 9415 22111 0,'0'0'976'0,"0"0"208"0,-7-4-944 0,7 4-240 15,-7-2 0-15,-3 6 0 0,2 2 384 0,-2 5 16 0,1-2 16 0,0 2 0 16,0 1-32-16,1 4 0 0,-3 1 0 0,2 2 0 15,-1 2-240-15,1 2-144 0,2 1 160 0,-2 3-160 16,2 1 176-16,3-1-176 0,1-3 192 0,0 1-192 16,2 0 0-16,2-1 0 0,3-7 0 0,-1 0 0 15,1-3 0-15,3-2 0 0,3-3 144 0,0 0-144 16,2-1 608-16,2-3 32 0,2-7 0 0,2-1 0 16,3-1 0-16,-2-4 0 0,-2-3 0 0,2 0 0 15,1 1-320-15,-2-3-48 0,-1-2-16 0,1-1 0 16,-2 2 0-16,1 0 0 0,-5-2 0 0,0 0 0 15,-1-1-256-15,-1 4 0 0,-1 2 0 0,-4 1 0 16,1 2 0-16,0 0 0 0,-6 8 0 0,0 0 0 16,0 0 0-16,0 0 0 0,0 0 0 0,0 0-144 15,1 14 144-15,0-1-128 0,-2 3 128 0,0 1-128 0,-3-1 128 0,-1 4 0 16,-1 3 0-16,-1 3 0 0,0 0 0 0,-2 6 0 16,-1 4 0-16,-3 5 0 0,1 8 0 0,-3 1 0 15,-2 1 0-15,-2 0-128 0,1 0 128 0,-3 0 0 16,1-1 160-16,-4-2-160 0,-1-5 256 0,0-2-64 15,3 2 0-15,-1-4 0 0,0-4 144 0,2-3 32 16,2-7 0-16,1-2 0 0,0-2 32 0,2-4 16 16,0-5 0-16,-1-1 0 0,-1-6 16 0,0-2 0 15,0-5 0-15,1-2 0 0,-2-4-32 0,0-5 0 16,-3-2 0-16,7-7 0 0,3-2 48 0,2-9 16 16,-1-6 0-16,6 1 0 0,7 5-208 0,3-3-32 15,4-1-16-15,5 5 0 0,5 5-208 0,2 2 0 16,1 4-192-16,2 4 192 0,1-1 0 0,2 5 0 15,-3 4 0-15,1 0 0 0,3 2-208 0,-3 2 64 0,5 2 16 0,0 3 0 16,-1 1 128-16,0 2-128 0,-2 2 128 0,-2 0-128 16,-1 0 128-16,-1 2 0 0,-1 0 0 0,-5 0 0 31,1-3-912-31,-1 3-160 0,-3-2-16 0,-1-2-16 16,0 2-2064-16,-3-6-416 0</inkml:trace>
  <inkml:trace contextRef="#ctx0" brushRef="#br0" timeOffset="117786.66">23479 8908 12895 0,'0'0'1152'0,"0"0"-928"16,2-8-224-16,-2 8 0 0,0 0 2048 0,0 0 384 15,0 0 64-15,0 0 0 0,0 0-1392 0,0 0-272 16,-2 10-64-16,-2-2-16 0,-1-3 144 0,-2 5 48 0,-1 2 0 15,-1 6 0-15,0 3-176 0,-2 1-16 0,1-1-16 0,2 5 0 16,-5 2 32-16,2 0 16 0,0 2 0 0,2-2 0 16,-2-2-96-16,1-1-32 0,0 1 0 0,2-5 0 15,-1-1-272-15,2-1-64 0,-1-3-16 0,1 2 0 16,2-5-128-16,0-1-32 0,-2-4 0 0,7-8 0 16,-5 11-144-16,3-2 160 0,2-9-160 0,0 0 160 15,0 0-160-15,0 0 0 0,0 0 0 0,0 0-11248 16,0-7-2160-16</inkml:trace>
  <inkml:trace contextRef="#ctx0" brushRef="#br0" timeOffset="118263.31">23531 9687 16575 0,'-8'-9'736'0,"8"9"160"0,0 0-720 0,0 0-176 0,0 0 0 0,0 0 0 15,0 0 1552-15,9-6 288 0,0 3 48 0,1 1 16 16,2 0-1056-16,0 0-208 0,0-4-32 0,2 2-16 16,0 0-80-16,2 2 0 0,-2-6-16 0,3 4 0 15,0 1-16-15,2 3 0 0,1-6 0 0,-4 4 0 16,2 1-224-16,-2 1-64 0,-1 0 0 0,-2 0 0 16,-2 0-192-16,-2 0 0 0,-9 0 0 0,0 0-8768 15,8 3-1808-15</inkml:trace>
  <inkml:trace contextRef="#ctx0" brushRef="#br0" timeOffset="118456.45">23469 9862 2751 0,'0'0'256'0,"0"0"-256"16,-4 7 0-16,4-7 0 0,0 0 4928 0,0 0 928 16,4 7 192-16,-4-7 32 0,0 0-3792 0,10 7-768 15,3-2-160-15,3-2-16 0,-1-2-512 0,3-5-80 16,0-5-32-16,3 3 0 0,0 3-272 0,3 1-48 15,-1-1-16-15,4-4 0 0,0 0-192 0,0-1-64 16,-5 0 0-16,0 3 0 0,1 1-320 0,-1 2-80 0,0 1-16 0,-2-2-9584 16,-1-4-1920-16</inkml:trace>
  <inkml:trace contextRef="#ctx0" brushRef="#br0" timeOffset="119026.25">24586 9308 5519 0,'0'0'496'0,"0"0"-496"16,-7-6 0-16,3 0 0 0,0-2 2960 0,1 3 496 16,3 5 112-16,-10-1 16 0,4 0-1984 0,-5 1-400 15,-2 1-80-15,-2 1-16 0,-1 0-208 0,-2 2-32 16,-1 1-16-16,-1 3 0 0,1 1-352 0,-1 4-80 16,2 3-16-16,-2 1 0 0,2-2-64 0,0 7-16 15,1 7 0-15,0-2 0 0,2 0-48 0,0 3-16 16,1 6 0-16,1 0 0 0,1 0-80 0,3-3-32 15,2 0 0-15,4-1 0 0,2-1 96 0,3-2 16 16,3-3 0-16,0 0 0 0,5-4 336 0,0-2 80 0,2 1 16 16,2-2 0-16,2-2-224 0,1-1-32 0,4-6-16 0,1-1 0 15,0-3 32-15,5-5 0 0,3-5 0 0,2-2 0 16,-1 1 0-16,0-2 0 0,-1-3 0 0,0-3 0 16,3-3-64-16,-2-2 0 0,-3-2 0 0,-3 0 0 15,-3 1 0-15,-2-3 0 0,-4-3 0 0,0-1 0 16,-3-5 128-16,-2-3 0 0,-3-3 16 0,-3-1 0 15,-3-1-112-15,-2 4-32 0,-2 4 0 0,-3 2 0 16,-2 2-80-16,-3 2-32 0,-3 8 0 0,-3 1 0 16,-2 0 16-16,-4 4 0 0,-6 1 0 0,-4 2 0 15,-5 1-128-15,2 3-32 0,3-3 0 0,0 6 0 16,-2 3-128-16,3 1 0 0,4 0 0 0,1-1 0 16,4 1-160-16,2 0-64 0,4 1-16 0,1-1 0 15,1-3-1408-15,6 3-272 0,1 3-64 0,7-5-10240 16,0 0-2032-16</inkml:trace>
  <inkml:trace contextRef="#ctx0" brushRef="#br0" timeOffset="121751.48">6053 3840 2751 0,'-5'-5'256'0,"-2"-2"-256"0,0 3 0 0,-1-1 0 16,3 1 3104-16,-1 1 576 0,0-1 112 0,0 2 32 15,1 0-2752-15,5 2-560 0,-7-1-96 0,0-1-32 16,0-2-192-16,-2 3-32 0,1-1-16 0,3 1 0 16,5 1 80-16,-10-1 16 0,-1-1 0 0,2 0 0 15,-3 4 304-15,1-1 64 0,-1-1 16 0,1 0 0 16,-3 0 48-16,-2 2 16 0,1 0 0 0,-2 0 0 16,-1 3-48-16,0-1-16 0,-1 0 0 0,1 3 0 15,1 1-144-15,-1-1-32 0,-2 1 0 0,2 1 0 16,0 0-144-16,2 2-48 0,-2 0 0 0,1 1 0 0,-1 1-128 0,-3 1-128 15,1 0 192-15,1 2-192 0,-6 3 176 0,3 4-176 16,-3-1 160-16,4 2-160 0,1 5 128 0,-1 0-128 16,-1 0 0-16,-1 2 144 0,2 1-144 0,4 2 0 15,0 2 0-15,2-1 0 0,1-4 128 0,0-1-128 16,2-2 128-16,2 1-128 0,2 0 0 0,0-1 0 16,1-1 0-16,4 2 0 0,-1 1 0 0,3-1 192 15,1-2-64-15,3-1 0 0,-1 0 0 0,2-3 0 16,5-1 0-16,-1-2 0 0,2-3 48 0,-1 0 0 15,2-3 0-15,3-3 0 0,4-1-16 0,0-2 0 16,3-3 0-16,-1 0 0 0,0-2 0 0,4-1 0 16,5-3 0-16,-2-1 0 0,1-4 0 0,-1 0 0 15,1-2 0-15,-1-1 0 0,1-5-32 0,-1-2 0 16,-1 0 0-16,3-4 0 0,-3-3 0 0,4 0 0 16,0-1 0-16,0-3 0 0,-3 1 0 0,2-2-128 0,-3 1 192 0,2-2-64 15,0 0 64-15,0 1 0 0,-3 2 0 0,-2-1 0 16,-1-2-64-16,-1-2 0 0,-3 0 0 0,-2-1 0 15,1-2 48-15,-2 0 0 0,-1-1 0 0,-1 2 0 16,-5 1-176-16,0 2 192 0,-3 2-192 0,1 0 192 16,-2 1-192-16,0 0 128 0,-2 2-128 0,-2 1 128 15,-2 1-128-15,-2 1 160 0,0 0-160 0,-2 1 160 16,-1 1-160-16,-3 2 128 0,0 3-128 0,0-1 128 16,-3 1-128-16,0 3 0 0,-1 1 0 0,-1 0 128 15,-2 0-128-15,0 1 0 0,-3 0 0 0,-2 1 128 16,1 2-128-16,-1 1 0 0,-1 2 0 0,-1 4 0 15,-1 0 0-15,-1 0 0 0,1 0 0 0,-1 3 0 16,-3 3-128-16,1 0 128 0,1 0 0 0,1 1 0 0,-2 4 0 0,1 0-176 16,-1 0 176-16,2 0-128 0,-3 3 128 0,2-1 0 15,-1-1 0-15,1 2-128 0,0 3 128 0,2-1 0 16,5 2 0-16,-1 2-128 0,-2 2 128 0,2 0 0 16,0 1 0-16,1-2-128 0,2 2 128 0,1 2 0 15,-3 4-144-15,4-1 144 0,2-1 0 0,0 3-176 16,1 3 176-16,0-1-128 0,2 1 128 0,2-1 0 15,-2-1 0-15,2-1 0 0,1-2 0 0,0 1 0 16,-1-1 0-16,1 0 0 0,3-2 0 0,2 1 0 16,-2-2 0-16,4-1 0 0,1-1 0 0,2 2-160 15,3 1 160-15,-2 0 0 0,1-1 0 0,4-2-128 16,1-2 128-16,2-3 0 0,2 2 0 0,1-2 0 16,2-4 0-16,-1 0 0 0,3-2 0 0,1-2 0 0,-1-2 0 0,4-3 0 15,0 0 0-15,4-4 0 0,0-1 0 0,1-1 0 16,3-2 0-16,2-2 0 0,1 0 0 0,1-1 0 15,-2 1 0-15,-1-4 0 0,-3-2 0 0,3-2 0 16,-1-4 0-16,1 0 0 0,0-2 0 0,-2-2 0 16,0-2 128-16,-2 1-128 0,3 1 0 0,0 1 0 15,-1-5 128-15,-1 1-128 0,-1-1 0 0,-1 1 0 16,-3 0 128-16,-1-1-128 0,-3-1 0 0,-2-1 0 16,-1-3 128-16,-2-3-128 0,-2-2 0 0,1-2 144 15,-3-3-144-15,0 0 160 0,-2 0-160 0,-4 0 160 16,-1 2-160-16,-2 0 128 0,-3 1-128 0,0 2 128 15,-6 1 0-15,1 2-128 0,-3 1 192 0,-2 3-64 16,-2 3 112-16,-1 2 16 0,-3 2 0 0,-2 5 0 0,-4 3-96 0,-1 5-16 16,-1 4 0-16,-3 3 0 0,-1 3-144 0,1 3 0 15,-2 0 0-15,0 9 0 16,0 4-592-16,2 3-48 0,-4 0-16 0,2 0-10480 16,2 0-2112-16</inkml:trace>
  <inkml:trace contextRef="#ctx0" brushRef="#br0" timeOffset="123669.56">12200 4115 14735 0,'-3'-5'1312'0,"3"5"-1056"16,0 0-256-16,0 0 0 0,-5-7 912 0,-1 3 128 0,1 0 32 0,5 4 0 15,0 0-560-15,-7 0-128 0,1-1 0 0,6 1-16 16,-7-1-224-16,-2 1-144 0,3 0 192 0,-3 0-192 16,1 0 384-16,-2 0-16 0,0 3-16 0,0-1 0 15,-2-5 240-15,-1 1 48 0,-1 2 16 0,0 0 0 16,-2 1-112-16,0 0-32 0,-2-1 0 0,0 1 0 16,1 2-144-16,-2 0-48 0,-2 1 0 0,0 0 0 15,2-1-64-15,-2 2-32 0,1 4 0 0,1-1 0 16,-3-4-96-16,2 2 0 0,2 4-128 0,0 0 192 15,-2 2-192-15,3 1 128 0,-1 1-128 0,2 3 0 16,-1 1 128-16,2 1-128 0,1 0 0 0,1 1 0 16,0-3 0-16,2 2 128 0,1 0-128 0,2-2 0 0,0-1 0 15,2-1 0-15,0 0 128 0,1 1-128 0,2-1 160 0,2 0-16 16,-4-2 0-16,5-1 0 0,4 0 208 0,-2 1 32 16,2 3 16-16,2-3 0 0,0 1-16 0,3 0-16 15,1 1 0-15,1-2 0 0,-2-2-176 0,3-1-16 16,0 0-16-16,2 0 0 0,2-2-16 0,0 0 0 15,3-1 0-15,2-2 0 0,1-2 0 0,0 1 0 16,0-1 0-16,1-1 0 0,1-1-16 0,3-1 0 16,0-1 0-16,1 0 0 0,-1-2-128 0,2 0 160 15,-4-4-160-15,1 1 160 0,0 1-160 0,-3-3 128 16,1-1-128-16,-1 2 128 0,1 0-128 0,-3-1 0 16,-1 1 144-16,-1-1-144 0,-4 1 0 0,-1 4 128 15,0 3-128-15,-2-2 0 0,-1-1 128 0,-1 2-128 16,-2 1 128-16,-8 0-128 0,10 2 0 0,-10-2 0 0,0 0-160 15,0 0 160-15,0 0 0 0,4 9 0 0,-4-9 0 0,-2 8 0 16,2-8 0-16,-7 10 0 0,-2-1 128 16,-1 0-128-16,-2-3 0 0,2 2 0 0,-1 1 0 0,-2 0 0 15,-4 1 0-15,-1 0 0 0,-1-1 0 0,-3 1 0 16,0 0 0-16,0 1 176 0,-1-3-48 0,0-1-128 16,-1-2 208-16,-2 1-64 0,2-1-16 0,-3-2 0 15,-1-2 0-15,1 2 0 0,0-6 0 0,-1 2 0 16,0-1-128-16,4-1 128 0,0-2-128 0,1 0 128 15,-2-2-128-15,4 0 0 0,2-2 144 0,1-2-144 16,2-3 144-16,0-1-144 0,2 1 192 0,1 1-192 16,2-5 144-16,2 2-144 0,1-3 0 0,2 1 144 15,0 2-144-15,1-2 160 0,0 1-160 0,3-2 160 0,0 2-32 16,2 1 0-16,2-1 0 0,1 0 0 0,1-3-128 0,2 2 128 16,1 3-128-16,2-1 128 0,0-1-128 15,4-2 0-15,1 2 0 0,1 0 0 0,2 1 0 0,1-2 0 16,3-2-128-16,0 4 128 0,1 2 0 0,2 0 0 15,3 6-144-15,-1-1 144 0,0-1 0 0,0 2-128 16,0 5 128-16,1-2 0 0,-2-1 0 0,-2 1-128 16,0 1 128-16,-1 2 0 0,0 1 0 0,-3 0 0 15,0 1 0-15,-1-1 0 0,1-1 0 0,0 2 0 16,-3 2-128-16,0-4 128 0,-3-2 0 0,-1 3 0 16,0 2 0-16,-2-1 0 0,-10 0 0 0,10-2 0 15,-2 0 0-15,-8 2 0 0,0 0 0 0,0 0 0 16,0 0 0-16,0 0 0 0,0 0 0 0,0 0 0 0,0 0 0 15,0 0 0-15,-11-6 0 0,1 4 0 0,-4 4 0 0,2-2 0 16,-3-2 0-16,-2 2 0 0,0 0 0 0,0 2 0 16,-2 0-176-16,-1 2 176 0,0-1-160 0,-1 1 160 15,-1 0-144-15,0 0 144 0,-4 0-128 0,-1 1 128 16,0-1 0-16,-1 4-128 0,-3 2 128 0,2 0 0 16,1-1 0-16,1 2-128 0,-1 2 128 0,2 3 0 15,-2 3 0-15,4 1-128 0,1-4 128 0,3 4 0 16,-2-1 0-16,4 2-160 0,1 0 160 0,2-1 0 15,0-1-128-15,3 2 128 0,5 1 0 0,-1 1 0 16,3-2-160-16,3-1 160 0,2-3-128 0,4 2 128 16,2 0-128-16,3-2 128 0,2-1-128 0,1 0 128 15,6 1 0-15,-1-3 0 0,4-1 0 0,4-3 0 0,1-2 0 0,3-3 0 16,4 0 0-16,4-2 0 0,1-1 0 0,3-1 176 16,1-1-176-16,-3 2 192 0,2-1-192 0,-1-2 0 15,-2-3 0-15,0 0 0 16,0-3-832-16,-2 4-240 0,4 1-48 0,-5 1-13856 15</inkml:trace>
  <inkml:trace contextRef="#ctx0" brushRef="#br0" timeOffset="126000.54">12192 12336 5519 0,'-7'-4'496'0,"1"2"-496"15,1 0 0-15,5 2 0 0,-9-5 2432 0,4 3 384 16,-4 1 64-16,9 1 32 0,0 0-1360 0,-5-3-272 15,-2 0-48-15,7 3-16 0,0 0-112 0,0 0-16 16,-2-6-16-16,2 6 0 0,0 0-48 0,0 0-16 16,8-7 0-16,-2 3 0 0,4 0-448 0,0-1-96 0,3 1-16 0,1-1 0 15,1 0-48-15,3-1-16 0,7 1 0 0,3 1 0 16,4 2-16-16,0 0-16 0,2-2 0 0,0 2 0 16,3 3-64-16,-1-1-16 0,3-4 0 0,5 2 0 15,5 0-80-15,1 2 0 0,0 2-16 0,1 0 0 16,-2-4-48-16,3 2 0 0,-3 0 0 0,3 0 0 15,3 0-128-15,1 0 128 0,-1 0-128 0,1 0 128 16,-2 2 0-16,0-2-128 0,-5-2 192 0,4-1-64 16,1 0 64-16,0 2 16 0,0 1 0 0,-1 1 0 15,3 0-16-15,-3 0-16 0,-2 0 0 0,2 0 0 16,1 0-48-16,-1-1 0 0,-1-1 0 0,-1 3 0 16,2 3-128-16,-1-1 192 0,-2-1-192 0,1 1 192 15,0-1-192-15,-1 0 192 0,3 1-192 0,0-2 192 0,2 0-64 16,-5 1-128-16,0 1 192 0,-2-1-64 0,-2 1-128 0,2-4 160 15,-1-2-160-15,4 1 160 0,-3 1-160 0,3 1 0 16,0 0 0-16,0 1 128 0,-4 2-128 0,-1-4 128 16,2 0-128-16,-2-3 128 0,2 1-128 0,2 1 128 15,-1 0-128-15,3 2 128 0,-2 1-128 0,-1-1 0 16,-3-1 144-16,-1 0-144 0,0 3 128 0,2-3-128 16,0-3 128-16,0 1-128 0,-2 1 0 0,0 2 144 15,2 1-144-15,-1 1 0 0,-7-3 128 0,3 0-128 16,0 0 0-16,1-4 0 0,3 0 128 0,0 1-128 15,1 0 0-15,0 3 0 0,1 3 192 0,-4-1-64 16,-1-1 0-16,1-1-128 0,-2-2 144 0,3 0-144 16,2 0 0-16,-2 0 144 0,-3 0-144 0,3 1 0 15,2 2 0-15,-2 1-176 0,-4-2 176 0,3-2 0 0,-4 0 0 0,3 1 128 16,1-1-128-16,1-1 0 0,0-1 0 0,2 3 0 16,2 4 0-16,-3 0 0 0,-1 1 0 0,-1-4 128 15,-3-2-128-15,1 0 0 0,2 2 0 0,1-1 0 16,1 0 0-16,0-1 0 0,1 0 0 0,2 2 0 15,-3 1 0-15,-2 0 0 0,-4-2 0 0,0 0 128 16,-1 1-128-16,2 0 0 0,0 0 0 0,0 0 0 16,-1-3 0-16,1 1 0 0,-2 5 0 0,-1-1 128 15,-5-2-128-15,0 0 0 0,-2 0 0 0,1 0 0 16,1 1 0-16,2-1 0 0,3-1 0 0,-2-1 0 16,-3 4 0-16,1-1 0 0,1 2 0 0,1-1 128 15,-3 0-128-15,-2 1 0 0,-2 2 0 0,-1-1 0 16,0-4 0-16,-4-1 0 0,1-2 0 0,0 2 128 0,-2 1-128 15,1 0 0-15,0-3 0 0,1 2 0 0,-7 2 0 0,2 0 0 16,-1 1 0-16,1-2 0 0,-7 0 0 0,1 0 0 16,1 1 0-16,-2 0 128 0,-4-1-128 0,0 0 0 15,-1-1 0-15,-8 1-128 0,9 5-160 0,-9-5-32 16,0 0 0-16,0 0 0 16,0 0-2480-16,-4 10-496 0</inkml:trace>
  <inkml:trace contextRef="#ctx0" brushRef="#br0" timeOffset="131088.71">15998 10878 4607 0,'0'0'400'0,"0"0"-400"16,0 0 0-16,0 0 0 0,0 0 1488 0,0 0 224 15,-1-9 32-15,1 9 16 0,0 0-1264 0,0 0-256 16,0 0-48-16,-8-2-16 0,8 2 32 0,-7-2 16 16,1-3 0-16,0 0 0 0,1-3 256 0,-4 2 48 15,2 0 16-15,-1 0 0 0,1-2 144 0,-3-1 16 16,-1-2 16-16,2-1 0 0,-2 0-80 0,0 0-32 15,-2-1 0-15,-1-1 0 0,-2 0 112 0,0 0 32 16,-2-2 0-16,0 1 0 0,-2-3-80 0,-1 2-16 0,-1 0 0 0,1 0 0 16,-5-3-208-16,0 1-32 0,1-1-16 0,-2 1 0 15,-3 1-208-15,-2-1-64 0,-2-2 0 0,-1 2 0 16,-2 2-128-16,0 2 0 0,0 0 0 0,-1-2 0 16,-1-3 0-16,0 0 0 0,-1 0 0 0,1 2 0 15,-6 3 0-15,0 0 0 0,0-3 0 0,-3 3 0 16,-1 2 0-16,1-1 0 0,2 1-192 0,0 0 192 15,-3 1 0-15,-2 2 0 0,-2-2 0 0,0 1 0 16,1 0-144-16,0 0 144 0,-3 2 0 0,2 1 0 16,-2-2 0-16,2-1 0 0,-4-1 0 0,1 4 0 15,0 1 0-15,1 0-128 0,1-1 128 0,0 0 0 16,2 5 0-16,2-3 0 0,-4 2 0 0,2-2 0 16,0-2 0-16,1 3 0 0,1 0 0 0,3 2 0 15,1 0 0-15,1-1 0 0,1-3 0 0,-1 3 0 0,-4 1 0 16,4 2 0-16,3 2-128 0,0 2 128 0,0 1 0 0,1 1 0 15,2 0 0-15,5-3 0 0,0 2-128 0,3 1 128 16,3 2 0-16,-1-2 0 0,-1 0-128 0,4 1 128 16,0 3 0-16,0 1 0 0,4 1-144 0,1 3 144 15,2-1 0-15,-1 1-144 0,0 4 144 0,1 2 0 16,3 1-144-16,0 0 144 0,2 0 0 0,1 1-144 16,0 2 144-16,3 0 0 0,-3-1 0 0,3 0 0 15,0-1 0-15,1 1 0 0,0 1 0 0,3-3 0 16,-1-4 0-16,0 1 0 0,2 0 0 0,-3-3 0 15,3-2 0-15,-1 1 0 0,1-4 0 0,-2 0 176 16,2-1-176-16,-1 0 160 0,2-3-160 0,-2 0 0 16,6-7 0-16,0 0 0 15,-5 9-1440-15,5-9-224 0,0 0-32 0</inkml:trace>
  <inkml:trace contextRef="#ctx0" brushRef="#br0" timeOffset="131370.57">12264 10512 22111 0,'0'0'1968'16,"-6"10"-1584"-16,1 0-384 0,1 1 0 15,3 4 0-15,1 0 128 0,1-1-128 0,2 1 0 16,0 1 320-16,2 0 0 0,4-3-16 0,0 0 0 0,3-1 256 0,1-1 48 15,2-1 16-15,2-3 0 16,0-3-48-16,2 0-16 0,2-3 0 0,-1-1 0 0,1 0-272 0,1-3-48 16,0-1-16-16,2 0 0 0,-1-1-32 0,3-1 0 15,3-2 0-15,0-1 0 0,-1-1-192 0,3 3 144 16,2-3-144-16,-3 1-8576 16,1-1-1808-16</inkml:trace>
  <inkml:trace contextRef="#ctx0" brushRef="#br0" timeOffset="133227.5">3822 14305 4607 0,'0'0'400'0,"0"0"-400"0,0 0 0 0,0 0 0 16,0 0 1856-16,0 0 272 0,0 0 64 0,0 0 16 15,0 0-1088-15,2-7-224 0,0-2-32 0,-2 9-16 16,0 0-320-16,0 0-64 0,0 0-16 0,7-9 0 16,-7 9 64-16,8-5 16 0,-2 0 0 0,-6 5 0 15,7-5 32-15,-7 5 0 0,9-3 0 0,-9 3 0 16,7-5-64-16,1 2-16 0,0 1 0 0,0 0 0 15,-8 2-96-15,13-4 0 0,-1 2-16 0,-1 0 0 16,-11 2-48-16,11 0-16 0,2 0 0 0,2 0 0 0,1-3-64 0,-1 0-16 16,-1 1 0-16,3 0 0 0,2 1-64 0,-1 0-16 15,-1 0 0-15,1 1 0 0,4 1-16 0,2-1-128 16,-2-1 192-16,1 0-64 0,-2 1-128 0,3 0 0 16,-1 0 144-16,1-2-144 0,-1-2 128 0,1 1-128 15,2 1 128-15,-2-1-128 0,-1 0 128 0,0-1-128 16,0-1 160-16,1 2-160 0,3 1 128 0,-3 1-128 15,0-2 0-15,1 2 144 0,0 1-144 0,1 0 0 16,-3 0 144-16,1 1-144 0,1 2 0 0,-1-3 144 16,-1 2-144-16,1 0 0 0,1-1 144 0,0-1-144 15,0 0 0-15,0 1 144 0,0 1-144 0,1 1 128 16,-3-2-128-16,2 0 128 0,4 1-128 0,-3-1 0 0,2 1 144 16,-3-1-144-16,-1-1 144 0,-1 2-144 0,0 0 192 15,2 0-192-15,0-1 192 0,-2-1-192 0,2-2 192 0,-1 2-192 16,3 1 192-16,-1-1-192 0,0 0 192 0,1 0-192 15,2-1 144-15,-1 1-144 0,1 1 0 0,-3 0 144 16,2-1-144-16,-1 0 160 0,0 1-160 0,-3-1 160 16,0 0-32-16,0-1-128 0,0-1 192 0,3 1-64 15,-3 1-128-15,2-1 192 0,2-2-192 0,-2 2 192 16,2 1-192-16,0 0 128 0,1 0-128 0,1-1 128 16,-5-1-128-16,1 0 0 0,1 1 144 0,-1 1-144 15,2-1 0-15,-2 0 0 0,2-2 0 0,-4 0 128 16,0 1-128-16,4 1 0 0,-1-3 0 0,1 3 128 15,-2 1-128-15,-2-1 0 0,-3 0 0 0,2 1 0 0,4-1 0 16,-1 1 0-16,-3 0 0 0,1 0 0 0,0 1 0 0,0-1 0 16,-4-1 0-16,2 1 0 0,-3 1 0 0,1-1 0 15,0-1 0-15,1 0 128 0,-2 1-128 0,2 0 0 16,1-1 0-16,1 1 0 0,-1-2 0 0,-2 1 0 16,-1 1 0-16,0 0 128 0,-1 0-128 0,1 0 0 15,2-2 0-15,1 2 0 0,-4 2 0 0,0-1 144 16,0-1-144-16,-1 0 0 0,1-1 144 0,0 2-144 15,-1 2 0-15,0-3 144 0,-2-2-144 0,2 0 192 16,-2 2-192-16,3 0 192 0,-2 0-192 0,1-2 128 16,0 0-128-16,1 2 128 0,-2 0-128 0,3 0 0 15,-2-2 0-15,-1 1 0 0,3 4 128 0,-2-1-128 16,-1-2 0-16,-2 0 128 0,-1-1-128 0,3 0 0 16,0 1 0-16,0 0 0 0,-2 0 128 0,0-2-128 15,2 1 0-15,-1-1 128 0,-2 2-128 0,-1 1 128 0,1-3-128 0,1 1 128 16,-2 1-128-16,1 0 128 0,-1 0-128 0,1-2 128 15,0 0-128-15,0 1 128 0,-1 1-128 0,-2-1 128 16,1 0-128-16,1 0 0 0,0-2 144 0,-2 1-144 16,0 1 128-16,1 0-128 0,-4-1 160 0,3 1-160 15,2 1 160-15,-3 0-160 0,1 0 160 0,-1-1-160 16,-9 1 160-16,9 0-160 0,-9 0 160 0,9 0-160 16,-9 0 0-16,11-1 128 0,0 0-128 0,-1 1 0 15,-10 0 0-15,0 0 128 0,0 0-128 0,8-3 0 16,-8 3 144-16,9 0-144 0,-9 0 128 0,0 0-128 15,0 0 160-15,0 0-160 0,0 0 192 0,0 0-192 16,0 0 192-16,0 0-192 0,0 0 192 0,0 0-192 0,0 0 128 16,0 0-128-16,0 0 0 0,-8 5 0 15,0 1-2480-15,0 1-544 0,-6 4-112 0,-8-2-32 0</inkml:trace>
  <inkml:trace contextRef="#ctx0" brushRef="#br0" timeOffset="136327.87">10599 14333 4607 0,'0'0'192'0,"0"0"64"0,-7 0-256 0,7 0 0 15,-7 0 0-15,-1-1 0 0,1 1 1856 0,7 0 336 0,-8-1 64 0,8 1 16 16,0 0-1152-16,0 0-224 16,-7 1-64-16,7-1 0 0,0 0-128 0,0 0-48 0,0 0 0 0,0 0 0 15,0 0 64-15,0 0 16 0,0 0 0 0,9-2 0 16,1 0-144-16,2-1-16 0,0 0-16 0,4-1 0 16,2 0-208-16,2 0-32 0,3 0-16 0,1-1 0 15,3 0-64-15,1 1-16 0,2 1 0 0,3-1 0 16,0 2-96-16,1-2 0 0,1 1-128 0,1 2 192 15,1 1-192-15,-2-1 128 0,0-3-128 0,-1 3 0 16,1 5 128-16,3-3-128 0,-1-1 0 0,3-1 0 16,-4 1 128-16,4 0-128 0,2 0 0 0,-1 0 144 15,1 0-144-15,-4-3 192 0,0 2-192 0,1 0 192 16,1 0-64-16,1 1 0 0,2-1 0 0,2 1 0 16,1 2 48-16,0 0 0 0,1 2 0 0,-2-3 0 15,0-1-176-15,0 0 0 0,-2 1 144 0,3 0-144 0,-1-1 144 16,1 0-144-16,3-1 192 0,0 1-192 0,0 1 192 0,-3-1-192 15,-2-1 192-15,-1 0-192 0,1 1 192 0,2 0-192 16,1 1 192-16,5-2-192 0,-2-1 192 0,3-2-192 16,-1 4 192-16,-4 0-192 0,1-2 192 0,1 1-192 15,5 0 192-15,-2 0-192 0,1 1 160 0,-1-1-160 16,1-1 128-16,-1 0-128 0,-4 1 144 0,3 1-144 16,-2-1 160-16,2 1-160 0,1 0 176 0,1 0-176 15,2 0 192-15,-3 0-192 0,-2 0 224 0,1 0-64 16,-5-2-16-16,3 2 0 0,2 2 16 0,0-2 0 15,0 0 0-15,1 0 0 0,-1 2-32 0,-1 1-128 16,0-3 192-16,3-1-64 0,3-2 0 0,-2 2 0 0,2 1 0 0,1-2 0 16,-3-1 64-16,0 1 0 0,-2 0 0 0,3 0 0 15,2-2 0-15,1 1 0 0,1-1 0 0,1 2 0 16,-2 1 48-16,0 0 16 0,-2 0 0 0,2 0 0 16,3-2-128-16,-2 1-128 0,1 0 176 0,-1 0-176 15,0 1 192-15,-1 0-64 0,-4 1 0 0,2-1-128 16,2-2 208-16,-1 1-64 0,2-1-16 0,1 2 0 15,-2 1-128-15,-1 0 160 0,-3-2-160 0,1-1 160 16,2 0-32-16,4 1 0 0,-1 1 0 0,2 0 0 16,-6-4 0-16,1 2 0 0,2 1 0 0,-1-2 0 15,2 2-128-15,1-1 160 0,2 1-160 0,-3 1 160 16,-3 0-160-16,-1-2 160 0,5 0-160 0,0-1 160 16,1 1-160-16,0 2 128 0,1 1-128 0,-6 0 128 15,-3-4-128-15,2 1 0 0,-1 0 0 0,5 0 128 0,1 0-128 16,1 1 128-16,0 1-128 0,-4-1 128 0,-3 2-128 0,0-1 160 15,3-1-160-15,2-1 160 0,2 3-160 0,-2 0 128 16,-5 0-128-16,-1 0 128 0,-1-1-128 0,2 0 128 16,0-2-128-16,4 1 128 0,5 1-128 0,-2-1 0 15,-3 0 0-15,-1-2 128 0,0 2-128 0,-2-1 0 16,4 0 144-16,1 0-144 0,1 1 0 0,-2 0 0 16,-4 2 0-16,0-2 128 0,-2-4-128 0,2 2 0 15,2 1 0-15,2 2 128 0,1-2-128 0,-3 1 0 16,-6-2 0-16,4 0 128 0,0 1-128 0,4-1 0 15,2-2 0-15,-1 2 0 0,3 4 0 0,-2-1 0 16,-4 0 0-16,5-3 128 0,-1-1-128 0,-2 2 0 16,1-2 0-16,-3 3 0 0,2 0 0 0,-2-2 128 0,0-3-128 15,1 2 0-15,1 3 0 0,-1 0 0 0,2 0 0 0,-4-2 128 16,-3 4-128-16,1-2 0 0,-3-1 0 0,3 0 0 16,-2-3 0-16,5 5 0 0,3 1 0 0,0 1 0 15,-4-4 0-15,-4 1 0 0,0-1 0 0,-2 1 0 16,5 0 0-16,-1 1 0 0,1-2 0 0,-2 3 128 15,-7 3-128-15,0-3 0 0,-4 0 0 0,3-2 0 16,2 1 0-16,1 0 0 0,-3-1 128 0,2 2-128 16,2 0 0-16,-5-2 0 0,-4-2 0 0,-2 3 128 15,-4 2-128-15,3-1 0 0,-3 0 0 0,4 0 128 16,-1-2-128-16,0 1 0 0,-5 1 0 0,1 0 0 16,2-3 0-16,-4 3 0 0,-2 0 0 0,-3 0 0 15,-3 0 0-15,-1 0 144 0,-3 0-144 0,0 0 0 16,0 0 0-16,-2 0 0 0,-1-1 0 0,-1-1 0 0,-1 1 0 15,0 0 0-15,-1 1 0 0,-2 0 0 16,-2-1-528-16,1 1-64 0,-3 2-16 0,-9-2 0 16,0 0-2592-16,0 0-528 0</inkml:trace>
  <inkml:trace contextRef="#ctx0" brushRef="#br0" timeOffset="145691.59">3948 16109 14735 0,'0'0'1312'0,"0"0"-1056"15,0 0-256-15,0 0 0 0,-2-8 1216 0,2 8 192 16,0 0 48-16,1-7 0 0,-1 7-928 0,0 0-176 16,6-5-32-16,-6 5-16 0,0 0-48 0,0 0 0 15,10-4 0-15,2 0 0 0,-7-1 384 0,6 0 80 16,-2 3 16-16,4-1 0 0,5 2 32 0,1-4 0 15,0-1 0-15,6 2 0 0,2 4-176 0,3-3-16 16,-1-3-16-16,3 3 0 0,2 0-176 0,2 3-16 16,1-1-16-16,4 0 0 0,2-2-96 0,3 2-32 15,3 0 0-15,2-1 0 0,-2-1-48 0,2-1-16 16,0 0 0-16,1 0 0 0,3-3 0 0,4 3 0 16,1-1 0-16,1 1 0 0,-1 2-32 0,0-2 0 15,-4 2 0-15,5-1 0 0,5-2 16 0,0 2 0 0,4 1 0 16,-2-1 0-16,-3-1-144 0,1 1 160 0,1-2-160 0,0 1 160 15,6 3-160-15,-4 1 192 0,0-2-192 0,-3 0 192 16,1 0-192-16,1-2 0 0,0 2 0 0,0 2 128 16,0-1-128-16,-3 1 192 0,-4-1-192 0,2-1 192 15,2-2-192-15,0 2 192 0,1 0-192 0,-2 1 192 16,0 0-64-16,-3 1-128 0,-1-2 192 0,0-2-64 16,-3 3 0-16,3 1 0 0,1 1 0 0,-2-1 0 15,-4 0 0-15,-2 0 0 0,0-1 0 0,1 0 0 16,1 0 16-16,0 1 0 0,0 0 0 0,0 2 0 15,2 1-144-15,-4-1 192 0,-2-4-192 0,0 2 192 16,4 4-64-16,-2 0 0 0,-2-3 0 0,1 1 0 16,-1 1 0-16,0-1 0 0,-3 1 0 0,1-2 0 0,-3-1 16 15,1 1 0-15,2 2 0 0,0 0 0 0,-2 0-144 0,1 0 192 16,-2 0-192-16,-3 0 192 0,-1 0-192 0,-2 1 160 16,1-2-160-16,1 0 160 0,0 0-160 0,2-1 160 15,-2 4-160-15,2-3 160 0,-1 0-32 0,-1-1-128 16,-3-2 192-16,-1 1-64 0,-2 1 16 0,3-1 0 15,-3-1 0-15,2 2 0 0,-1 1 0 0,2 1 0 16,1-2 0-16,0-1 0 0,-3 0 48 0,0 0 0 16,-2 0 0-16,-1 0 0 0,-3 0-192 0,-2 0 192 15,-1 0-192-15,2 0 192 0,-2 0 32 0,2 0 16 16,-2 0 0-16,1 0 0 0,0 0 0 0,-3 0 0 16,2 0 0-16,-2 2 0 0,-2-2-48 0,-2 1-16 15,-2 1 0-15,0-1 0 0,0-1-176 0,-3 0 128 16,-3-1-128-16,-1 1 128 0,-1 1-128 0,-1-1 0 15,-11 0 0-15,12 0 0 0,-5 0-144 0,-7 0-112 0,10 4-32 0,-10-4-12800 16,0 0-2560 0</inkml:trace>
  <inkml:trace contextRef="#ctx0" brushRef="#br0" timeOffset="146952.99">13680 16001 9215 0,'0'0'400'0,"0"0"96"0,0 0-496 0,0 0 0 0,-9 1 0 0,2 0 0 16,7-1 2400-16,-8 1 384 0,-1-1 80 0,1 0 16 15,1 0-1168-15,7 0-240 0,-8 0-32 0,8 0-16 16,-9 0 48-16,9 0 0 0,0 0 0 0,0 0 0 16,0 0-128-16,0 0-32 0,8-4 0 0,3 0 0 15,1 0-384-15,6 1-80 0,5 0-16 0,4 1 0 16,2-1-208-16,2 1-48 0,2 1-16 0,3-2 0 16,2-1-208-16,4 0-32 0,-1-1-16 0,3 3 0 15,1 1-48-15,-1-2 0 0,0 0 0 0,-3 1 0 0,-1 0-48 0,-1 1-16 16,-3-1 0-16,1 1 0 0,0 0-16 0,-3 1-16 15,0-4 0-15,-4 2 0 0,-3 0-16 0,-5 1 0 16,-1 0 0-16,-1 2 0 0,-5-2-144 0,-4 0 192 16,-11 1-192-16,0 0 192 0,0 0 0 0,0 0 0 15,0 0 0-15,0 0 0 0,-16-2 160 0,-5 2 32 16,-4 2 16-16,-6-1 0 0,-6 1-208 0,-3 0-64 16,-1 0 0-16,-1 2 0 0,-3-3-128 0,-4 1 0 15,-3-2 144-15,-3 1-144 0,2 2 0 0,-2 2 128 16,3-2-128-16,0 0 0 0,3 2 0 0,3-2 128 15,1 0-128-15,4 1 0 0,2-2 128 0,6 0-128 16,4 0 128-16,7 0-128 0,5-1 0 0,3 2 0 0,8-3 0 0,6 0 0 16,0 0 0-16,0 0 0 0,0 0 0 0,17 2 0 15,7-2 0-15,4 0 0 0,4 0 0 0,4-2 128 16,4 1-128-16,0-2 0 0,1 1 0 0,6-1 0 16,2 0 0-16,2-1 0 0,0 2 0 0,0 0 0 15,1 1 0-15,-3 1 0 0,-3 0 0 0,-3-1 128 16,0 2-128-16,-3-1 0 0,-3 0 0 0,-6 1 0 15,-7 0 0-15,-4 0 0 0,-5-1 0 0,-4 2 0 16,-11-2 0-16,0 0 0 0,0 0 0 0,-10 5 0 16,-6-1 0-16,-7 2 128 0,-5 1-128 0,-7 1 0 15,-3 0 0-15,-6-1 128 0,-4 0-128 0,-3 1 0 16,-4-1 0-16,-3 1 0 0,-1 0 0 0,-1-1 0 0,2 0 0 16,6 2 0-16,0-1 0 0,6-1 128 15,2 1-128-15,5 0 0 0,5-3 0 0,10 1 0 0,8-3 0 0,8 0 0 16,8-3 0-16,0 0 0 0,0 0 0 0,0 0-160 15,17 2 160-15,6-2-160 0,7 0 0 0,5-2 0 16,4 0 0-16,5-1 0 0,2-3 160 0,6 1-128 16,4-1 128-16,1 0-128 0,5-3 128 0,-1 2 0 15,1 2 0-15,-3 1 0 0,-1 1 0 0,-1 0 0 16,-7 0 0-16,-1 1 0 0,-4-1 0 0,-8 1 0 16,-5-1 0-16,-8 0 0 0,-6 1 0 0,-7 2 0 15,-11 0 0-15,0 0 0 0,0 0 176 0,-17 0-48 16,-7 4 0-16,-9-1 0 0,-8 1 64 0,-4 1 16 15,-4-2 0-15,-4 2 0 0,-3 2-32 0,-6 0-16 16,-3-2 0-16,2 1 0 0,0 0-32 0,5 1 0 0,5-2 0 16,5 1 0-16,6-3-128 0,4 2 192 0,4 2-192 15,10 0 192-15,5-6-192 0,7 0 0 0,4-1 0 0,8 0 128 16,0 0-128-16,10 1 0 0,5-1 0 0,5 0 0 16,6-1 0-16,6-1 0 0,4-1 0 0,7-3 0 15,7 2 0-15,5-1 0 0,0 0-144 0,3-1 144 16,0 1 0-16,4 1-128 0,-2 2 128 0,-2 0 0 31,0 0-448-31,-1 2 0 0,-1 2 16 0,-4-1 0 16,-7-2-2256-16,-7 1-464 0,-6 2-96 0</inkml:trace>
  <inkml:trace contextRef="#ctx0" brushRef="#br0" timeOffset="147851.74">19017 15968 21183 0,'12'4'1888'0,"1"-3"-1504"0,2 3-384 0,5-3 0 15,4-1 0-15,3 2-160 0,2-1 16 0,1 0 0 16,-1-1 336-16,2-1 80 0,1 0 16 0,4-1 0 15,4-3-16-15,5 4 0 0,1-1 0 0,7 1 0 16,7-1 160-16,0 1 16 0,-1 1 16 0,6-3 0 16,9-1 0-16,5 2 0 0,2 1 0 0,1 1 0 15,3-3-144-15,1 1-16 0,3-2-16 0,3 2 0 16,2 2 80-16,0 0 16 0,2-1 0 0,3-2 0 16,0 6 160-16,2-3 32 0,-2-3 16 0,7 3 0 15,5 3-16-15,-2-3 0 0,-5 0 0 0,5 2 0 16,3 0-160-16,-5 0-32 0,-6 0-16 0,0 2 0 15,6-1-160-15,-3-1-16 0,-9 4-16 0,1-2 0 0,1-2-176 0,-6 5 0 16,-4-2 0-16,-9-1 128 0,-5 1-128 0,-5 2 0 16,-3 0 0-16,-5 2 0 0,-3-1-160 0,-5 0-112 15,-6-2-32-15</inkml:trace>
  <inkml:trace contextRef="#ctx0" brushRef="#br0" timeOffset="155846.6">6412 17229 13823 0,'0'0'1216'0,"-8"0"-960"0,-5 2-256 0,5 2 0 16,0 1 1104-16,0 4 176 0,1-1 48 0,-3 4 0 16,0 3-96-16,1 2-16 0,-2 1 0 0,3 2 0 15,1 2-352-15,0 4-80 0,0 1-16 0,2 1 0 16,-1-1-144-16,-1 4-48 0,0 2 0 0,0 2 0 15,3-2-320-15,0 0-64 0,0-4 0 0,1-3-16 16,-1-2-176-16,0-2 192 0,3-5-192 0,0 1 192 16,-1-5-192-16,2-1 0 0,2-2 144 0,-2-10-144 15,0 0-1328-15,6 7-336 0,0-1-64 0</inkml:trace>
  <inkml:trace contextRef="#ctx0" brushRef="#br0" timeOffset="156363.43">6284 17259 14735 0,'0'0'1312'0,"0"-10"-1056"16,0-2-256-16,4 0 0 0,4 1 2080 0,-1-1 352 15,2-1 80-15,3 2 16 0,7 1-1200 0,2-2-240 0,4-3-64 0,2 3 0 16,3 4-272-16,1 0-64 0,-1 1-16 0,0 3 0 15,-1-1-288-15,1 4-64 0,-2 2-16 0,-1 4 0 16,-2 1-304-16,-2 3 160 0,-3 2-160 0,-2 4 128 16,-2 1-128-16,-2 5 0 0,-3 2 0 0,-5 0 0 15,-4-1 208-15,-5 0-32 0,-2 0-16 0,-4 0 0 16,-2 1 192-16,-2-2 32 0,-7-1 16 0,0 1 0 16,-1 1 48-16,-2-2 0 0,1-3 0 0,3-1 0 15,-2-2-160-15,4-2-32 0,0-1 0 0,3-2 0 16,2 0-128-16,3-4-128 0,9-5 192 0,0 0-192 15,-8 3 176-15,8-3-176 0,0 0 160 0,0 0-160 16,0 0 0-16,12 3 0 0,2-2 0 0,2 1 0 0,3 1 0 16,0 2 0-16,1 0-160 0,0 2 160 0,1 0 0 15,-1 3-160-15,-2 4 160 0,-2-1 0 16,-2 0 0-16,-3 0-128 0,-4 1 128 0,-3 2 0 0,0 0 0 0,-4-2 0 16,-6-2 0-16,0 1 0 0,-3 2 192 0,-2 1-16 15,-4-2 0-15,-1 0 0 0,-2-2 256 0,0-1 48 16,-2 0 16-16,-1 0 0 0,-2 0-16 0,0 0 0 15,0-3 0-15,0 2 0 0,-2-3-224 0,0-2-64 16,1 1 0-16,0-3 0 0,2-4-192 0,-1 0 176 16,4 0-176-16,2-2 160 15,3-3-464-15,3-2-80 0,3-1-32 0,4-1 0 16,4 0-2800-16,4-2-560 0,5-12-128 0,4 4 0 0</inkml:trace>
  <inkml:trace contextRef="#ctx0" brushRef="#br0" timeOffset="156690.89">6968 17546 21183 0,'-6'7'1888'0,"1"-1"-1504"0,-1 4-384 0,2 2 0 15,-3 2 1440-15,2 1 224 0,-3 0 32 0,3 3 16 16,1 1-368-16,2-2-64 0,2 0 0 0,0-3-16 15,2-1-720-15,3-1-144 0,2 1-16 0,1-4-16 16,1-4-160-16,2-1-16 0,0 0-16 0,1-2 0 16,1-3 80-16,2-3 0 0,1-2 16 0,-1-3 0 15,1 2 240-15,-1-3 64 0,0-2 0 0,-1-2 0 0,-4-2 256 0,1-3 48 16,-1-2 16-16,-4 0 0 0,-1-1-192 16,-1 1-16-16,-2 0-16 0,-2 1 0 0,-1 2-224 15,-2-1-32-15,0-1-16 0,0 3 0 0,1 0-256 0,-1 2-144 16,1 4 160-16,-2 1-160 0,4 0 0 0,4 2 0 15,-4 8-208-15,2-7 64 16,-2 7-2368-16,0 0-480 0,6-6-80 0</inkml:trace>
  <inkml:trace contextRef="#ctx0" brushRef="#br0" timeOffset="156964.63">7604 16996 24879 0,'0'0'2208'0,"0"0"-1760"0,-7 8-448 0,0 1 0 16,2 0 1104-16,-1 3 144 0,-2 5 32 0,2 1 0 16,-2-2-32-16,2 5 0 0,-2 2 0 0,2 5 0 15,0 2-544-15,2 0-96 0,-1 1-32 0,2 1 0 16,-3 1-320-16,3 2-64 0,0 0 0 0,1 2-16 15,-3-2-176-15,3 1 0 0,2 1 0 0,-2-3 0 16,0-2 0-16,1-6 0 0,1-4-224 0,0-2 80 16,-2-4-1520-16,2-4-320 0,0 0-48 15,0-12-12048-15</inkml:trace>
  <inkml:trace contextRef="#ctx0" brushRef="#br0" timeOffset="157124.82">7350 17375 27871 0,'0'0'1232'0,"0"0"256"0,0 0-1184 0,8-3-304 16,2 1 0-16,2 0 0 0,4 1 1344 0,0-2 224 16,4 0 32-16,1 2 16 0,1-1-368 0,2 0-80 15,1 0-16-15,4 2 0 0,3 0-640 0,2 0-128 16,0 0-16-16,2 1-16 16,1 0-1536-16,-2 2-304 0,-2-2-64 0</inkml:trace>
  <inkml:trace contextRef="#ctx0" brushRef="#br0" timeOffset="157610.41">8804 17382 19295 0,'0'0'848'16,"0"-8"176"-16,0 8-816 0,0-7-208 0,-2-1 0 0,2 8 0 0,0 0 1792 0,-7-5 320 15,7 5 64-15,-7-2 16 0,-3-2-576 0,1 8-112 16,-2 0-32-16,-3 3 0 0,-1 1-448 0,-2 6-112 15,0 2-16-15,-3 3 0 0,1 2-240 0,2-2-48 16,0 1-16-16,5 1 0 0,4 1-192 0,1 0-32 16,1-2-16-16,4-1 0 0,1-4-160 0,2-2-16 15,5-2-16-15,3-3 0 0,2-3 160 0,6-1 16 16,3-5 16-16,2-3 0 0,2-1-32 0,0-6 0 16,-2-2 0-16,0-3 0 0,-2 0 80 0,-1-3 16 15,-4-1 0-15,-3-1 0 0,-1 3-48 0,-2-1-16 16,-5 0 0-16,0 1 0 0,-4 0-32 0,-3 0 0 15,-1 0 0-15,-3 1 0 0,0 2-128 0,-2 2-16 16,-1-1-16-16,-3 3 0 0,-1 1-160 0,-1 4 0 16,1-1 0-16,0 4 0 15,-2 3-1152-15,1 1-176 0,1 0-16 0,1 1-16 16,5 2-2240-16,8-4-448 0,0 0-96 0,0 0-16 0</inkml:trace>
  <inkml:trace contextRef="#ctx0" brushRef="#br0" timeOffset="157850.32">9321 16912 27935 0,'-5'-9'1232'0,"5"9"256"0,0 0-1184 0,0 0-304 0,-7 0 0 0,7 0 0 15,-8 6 1440-15,-1 3 224 0,0 1 64 0,-2 2 0 0,0 2-640 16,1 6-128-16,-2 7-32 0,2 2 0 0,2 3-384 0,-3 3-80 15,1 3-16-15,1 1 0 0,-2 1-160 0,4 0-32 16,-4-2-16-16,3 2 0 0,-2 0-240 0,1 3 128 16,1-2-128-16,-1 1 0 15,3 1-1264-15,-2-3-336 0,4-1-80 0,3-5-9200 16,3-6-1824-16</inkml:trace>
  <inkml:trace contextRef="#ctx0" brushRef="#br0" timeOffset="158386.91">9097 17287 20271 0,'0'0'1792'0,"0"0"-1424"0,0 0-368 0,10-1 0 16,1-1 1152-16,3 0 144 0,0-1 48 0,3-1 0 16,3-2 336-16,2-3 80 0,-1-2 16 0,4-1 0 15,-1-2-768-15,1-2-160 0,2-2-16 0,0-2-16 16,0-1-400-16,1 1-80 0,-3 2-16 0,0-3 0 15,1-2-32-15,-3-3-16 0,-1 1 0 0,-4-1 0 16,-1-2 16-16,-3-2 0 0,-2-2 0 0,-3 2 0 16,-1-1-80-16,-2 4-16 0,0 4 0 0,-2 2 0 15,1 4-64-15,-2 5 0 0,-1 4-128 0,-2 8 192 16,0 0-32-16,0 0-16 0,-6 12 0 0,-2 6 0 16,-1 4-144-16,-1 3 192 0,-2 3-192 0,0 2 192 15,-1 4-192-15,-1 5 0 0,-3 5 0 0,-1 1-176 0,-4 1 176 0,2 3 0 16,1-1 0-16,-3-3 0 0,1-3 256 0,2-6 0 15,3-5-16-15,0-3 0 0,3-5 256 0,3-2 48 16,3-5 16-16,-1-2 0 0,2-5-112 0,6-9 0 16,0 0-16-16,0 0 0 0,0 0-48 0,0 0-16 15,5-9 0-15,2 1 0 0,0-2-48 0,3 1-16 16,0-4 0-16,1 2 0 0,0 3-304 0,2-2 128 16,-2 1-128-16,1 4 0 0,0 0 0 0,1 4 0 15,-3 3 0-15,-1 2 0 0,-1 0 0 0,-3 4 0 16,0 2 0-16,-2 2 0 0,-1 2-144 0,0 4 144 15,-4 0-128-15,1 1 128 0,-1 1-128 0,0 1 128 16,1 0-128-16,0 0 128 0,-1-3 0 0,2 0 0 16,3-4 0-16,0-1 0 0,0 0 0 0,2-4 0 0,-5-9 0 0,10 7 0 15,2-3-192-15,1-2 64 0,-1-4 0 0,2-1 0 32,-1-1-1680-32,1-2-336 0,1 1-64 0,0-3-15712 0</inkml:trace>
  <inkml:trace contextRef="#ctx0" brushRef="#br0" timeOffset="158744.24">9715 17375 28447 0,'0'0'1264'0,"0"0"256"0,0 0-1216 0,0 0-304 0,8 7 0 0,2-4 0 16,0-1 1680-16,1-2 288 0,1-1 48 0,1-2 16 0,2 0-912 0,0-1-176 15,4-3-48-15,0 2 0 0,-2-2-448 0,0 2-80 16,-1-4-32-16,1 2 0 0,-4-2-128 0,-2 1-16 16,0 0-16-16,-3 0 0 0,-1 2-176 0,-7 6 192 15,-2-9-192-15,-5 2 192 0,1 3-64 0,-3 2-128 16,0-1 192-16,-3 7-64 0,-2-1-128 0,-2 2 0 16,1 3 144-16,-3 2-144 0,1 0 128 0,-2 2-128 15,3 1 128-15,-1 3-128 0,2-2 256 0,0 1-32 16,3 2 0-16,1 0 0 0,3 2-80 0,2 0-16 15,3 0 0-15,2-3 0 0,-3 3-128 0,8-4 0 16,-2 1 0-16,4 1 0 0,2-1 0 0,0-3 0 16,2-3 128-16,3-2-128 0,0 0 0 0,0-2 0 15,1-3-192-15,1-1 192 16,1-2-2512-16,4-2-384 0,-2-1-80 0,2-4-16 0</inkml:trace>
  <inkml:trace contextRef="#ctx0" brushRef="#br0" timeOffset="159061.51">10388 17272 23951 0,'-11'7'2128'0,"0"2"-1696"0,-2 2-432 0,-1 0 0 16,0 1 2048-16,0 2 336 0,-1 2 64 0,2-1 16 15,2-2-512-15,-1 3-96 0,-1-1-32 0,2 0 0 16,2 2-928-16,0-4-176 0,3-1-32 0,0-1-16 0,1-1-400 0,5-10-80 15,-2 10 0-15,2-10-16 0,0 0 112 0,0 0 32 16,0 0 0-16,0 0 0 0,12-1 176 0,-2-5 32 16,1-4 16-16,1-3 0 0,2 0-32 0,0-3 0 15,3-4 0-15,-2-1 0 0,2 1-224 0,-1 0-48 16,2 0-16-16,-2 2 0 0,0-3-224 0,0 3 144 16,2 3-144-16,1 2 128 0,0-1-128 0,-2 3 0 15,-2 4 0-15,0 1 0 0,-4 3 0 0,0 1 0 16,-3 5 0-16,1 1 0 0,0 3-320 0,-1 2 48 15,-2 2 16-15,2 1 0 16,1 1-2960-16,0 0-592 0</inkml:trace>
  <inkml:trace contextRef="#ctx0" brushRef="#br0" timeOffset="159770.94">11526 17176 20271 0,'-5'-5'1792'0,"-1"1"-1424"0,6 4-368 0,-5-5 0 16,-4-1 960-16,4 4 112 0,5 2 16 0,-10 3 16 16,3 1 48-16,-2 4 0 0,3 3 0 0,-3 4 0 15,2 4-544-15,-2 2-96 0,3 3-32 0,-3 0 0 16,2 1-32-16,0 0-16 0,0 1 0 0,1 1 0 15,-2-2 16-15,1-1 0 0,2-2 0 0,0-5 0 16,3-2-48-16,-3-3 0 0,0-3 0 0,5-9 0 16,0 0 176-16,0 0 48 0,0 0 0 0,0 0 0 15,8-1 128-15,2-4 16 0,2-2 16 0,2-6 0 16,-1-5-128-16,3-2-16 0,0-1-16 0,1 0 0 16,-2-1-336-16,2-1-64 0,-1 0-16 0,1-1 0 15,-1 0-208-15,2-2 144 0,-1 2-144 0,1 1 128 16,1 2-128-16,-1 3 0 0,2 2 0 0,-1 4 0 15,-3 4 0-15,2 5 0 0,-1 3 0 0,-1 6 0 16,-1 5-192-16,0 3 192 0,-5 3-160 0,1 5 160 0,0 5-144 0,-5 1 144 16,-4 2-128-16,-3 2 128 0,-2 0 0 0,-1 2 0 15,-2 3 0-15,-2-4-128 0,0-6 128 0,2-4 0 16,3 1 0-16,0-2-128 16,-3-2-320-16,4-4-48 0,2-5-16 0,1-2 0 15,-1-9-1984-15,0 0-416 0,0 0-80 0</inkml:trace>
  <inkml:trace contextRef="#ctx0" brushRef="#br0" timeOffset="160095.85">12296 17105 23663 0,'-11'-1'1040'0,"3"1"240"0,-3 1-1024 0,-2 2-256 0,0 2 0 0,0 1 0 16,-1 3 1328-16,-3 2 208 0,-1 2 64 0,-3 4 0 15,-1 1-512-15,2 1-80 0,0 1-32 0,2 2 0 16,3 0-368-16,2-1-80 0,3 0-16 0,3-1 0 16,3 0-256-16,3-4-64 0,3 1-16 0,5-2 0 15,-1-3-176-15,5-1 192 0,5-2-192 0,-1-3 192 16,2-2 16-16,2-3 16 0,4-2 0 0,-2-1 0 16,-1-3 288-16,2-3 48 0,-1 1 16 0,0-3 0 15,0-1 32-15,-5-2 16 0,0-2 0 0,-1 2 0 16,-5-2-80-16,-2 0-16 0,-5 0 0 0,-3 0 0 15,-2 0-80-15,-3-2 0 0,-4-3-16 0,-2 0 0 0,-3 4-208 16,2-1-32-16,-3 2-16 0,1 3 0 0,3 0-176 16,1 3-176-16,1 1 48 0,2 3 0 15,1 0-2080-15,6 5-416 0,-7 0-64 0</inkml:trace>
  <inkml:trace contextRef="#ctx0" brushRef="#br0" timeOffset="160462.78">12630 17111 11967 0,'-12'4'1072'0,"4"2"-864"0,0 1-208 0,0 4 0 0,-1 1 3200 0,-1 4 608 16,-1 2 112-16,1 3 32 0,-1 1-1648 0,1 0-320 0,-1-1-64 16,0 0 0-16,1-1-688 0,-1-1-128 15,2-2-16-15,1 0-16 0,2-2-448 0,0-2-96 0,2-1-16 0,2-3 0 16,2-9-112-16,0 0-16 0,0 0-16 0,0 0 0 15,0 0 64-15,0 0 16 0,0 0 0 0,7-7 0 16,2-2 48-16,0-3 16 0,0-2 0 0,2 0 0 16,-1-3-192-16,1-1-48 0,0 0 0 0,1-4 0 15,2 0-80-15,2 0-32 0,0 0 0 0,2 0 0 16,-2 3-160-16,3 2 0 0,3 3 0 0,0 4 128 16,-6-1-128-16,2 6 0 0,-3 5 0 0,0 5 0 15,-2 1 0-15,-1 5-144 0,-2 5 144 0,0 3 0 16,-6 3-128-16,-1 2 128 0,-1 0 0 0,-2 2 0 15,-4 2 0-15,-1 0 0 0,-3 1 0 0,0 0 0 0,-3 0-240 16,5-1 16-16,-2-4 0 0,3-2 0 16,-2-2-2352-16,4-3-480 0,2-2-80 0,2-3-32 0</inkml:trace>
  <inkml:trace contextRef="#ctx0" brushRef="#br0" timeOffset="160960.49">13290 17291 20271 0,'-15'-1'1792'0,"8"1"-1424"16,-1 0-368-16,1 0 0 0,7 0 1328 0,-6 0 192 16,6 0 32-16,0 0 16 0,0 0 352 0,0 0 64 15,0 0 0-15,0 0 16 0,0 0-736 0,13-6-160 16,1 1-16-16,3-2-16 0,0 3-480 0,2 0-80 15,1 0-32-15,2 0 0 0,-1-1-288 0,3 0-64 16,2-2-128-16,2 2 192 16,0 0-640-16,2 1-128 0,1 0-16 0,1 0-10624 15,1 1-2128-15</inkml:trace>
  <inkml:trace contextRef="#ctx0" brushRef="#br0" timeOffset="161343.4">14159 17115 21183 0,'0'0'944'0,"-10"0"192"0,1-2-912 0,-3 1-224 0,0 0 0 0,-3 2 0 15,-1 0 2640-15,-2 1 496 0,1 2 80 0,-1 2 32 16,-4 4-1856-16,1-1-368 0,1-1-80 0,1 3-16 16,-1 4-544-16,0 0-128 0,1-1 0 0,2 2-16 15,4-1-240-15,-1 0 144 0,4-3-144 0,4 0 128 16,0-1-128-16,3-1 0 0,3-10 0 0,2 8 0 15,-2-8 0-15,10 7 0 0,2-4 0 0,-1 0 0 16,2-6 224-16,3-1-32 0,0-2-16 0,1-1 0 16,0-2 144-16,2-2 16 0,-2 0 16 0,-1 0 0 0,-2-1-96 0,-3 0-32 15,0 0 0-15,-3 2 0 0,-8 10 0 0,5-6 0 16,-5 6 0-16,0 0 0 0,0 0-64 0,0 0-16 16,0 0 0-16,2 8 0 0,0 2-144 0,-3 1 0 15,-4 1 0-15,3 2 0 0,0 1 0 0,0 0 0 16,2-3 0-16,3 0 0 0,-1 0 0 0,2-1 0 15,0-1 0-15,3-1 0 0,-1-4 0 0,3 1-192 16,0-6 32-16,2 0 16 16,2-2-1712-16,2-2-352 0,1-1-64 0,0-3-13616 0</inkml:trace>
  <inkml:trace contextRef="#ctx0" brushRef="#br0" timeOffset="161681.96">14439 17156 21183 0,'0'0'944'0,"-8"-4"192"0,1 3-912 0,7 1-224 0,-8-3 0 0,0 2 0 16,8 1 2880-16,-7 4 544 0,0 1 96 0,2 1 32 16,-3 0-2016-16,1 3-384 0,0 2-96 0,1 2-16 15,2 1-480-15,-3 2-112 0,2 0 0 0,1-1-16 16,1 2-240-16,2-2-32 0,0-1-16 0,3-1 0 15,0-3-144-15,1 1 0 0,3-1 0 0,2-3 128 16,-8-7-128-16,11 6 0 0,1-3 144 0,1-2-144 16,0-1 208-16,1-2-16 0,2-5-16 0,-2 0 0 15,-2-2 208-15,0-2 64 0,-1-1 0 0,1-3 0 0,-2 1 80 16,-1-2 32-16,-2-3 0 0,-2 4 0 0,1-3-160 16,-3 1-16-16,-1 0-16 0,0 1 0 0,-2 3-176 15,0 0-16-15,0-2-16 0,2 4 0 0,-1 3-160 0,-1 0 0 16,0 8 0-16,2-7 0 15,-2 7-1312-15,4-6-288 0,-4 6-64 0,9-4-11040 16,-1-3-2208-16</inkml:trace>
  <inkml:trace contextRef="#ctx0" brushRef="#br0" timeOffset="161948.91">15069 16640 23039 0,'-2'-8'1024'0,"2"8"192"0,0 0-960 0,0 0-256 0,-7 6 0 0,0 4 0 15,-3 2 1312-15,3 5 224 0,0 4 32 0,0 2 16 16,-4 1-528-16,1 4-96 0,1 2-32 0,1 2 0 16,1 3-224-16,0 1-64 0,-1 3 0 0,-2 1 0 15,0 2-192-15,0 2-64 0,-1 0 0 0,-1-1 0 16,2-1-256-16,0-5-128 0,5-3 128 0,-2-3-128 15,1-3 0-15,3-5 0 0,-1-4 0 0,0-1 0 16,1-5-1360-16,1-4-256 16,2-9-48-16,0 0-12608 0</inkml:trace>
  <inkml:trace contextRef="#ctx0" brushRef="#br0" timeOffset="162123.01">14777 17055 27871 0,'0'0'1232'0,"0"0"256"0,0 0-1184 0,10-3-304 15,-1-1 0-15,2 2 0 0,0 0 1312 0,3 0 208 16,2 0 32-16,4 1 16 0,-1 0-480 0,3 1-80 16,1 2-32-16,0-2 0 0,0 0-528 0,0 0-128 15,1 6 0-15,0-5-16 0,-1-2-304 0,-2 1 0 16,-3-1-176-16,1 1 176 16,-3-1-2560-16,0 2-384 0</inkml:trace>
  <inkml:trace contextRef="#ctx0" brushRef="#br0" timeOffset="162385.22">15244 17150 15663 0,'-5'12'688'0,"-1"-3"144"0,1 0-656 0,-1 3-176 0,-2 2 0 16,1 1 0-16,-3 0 2208 0,2-2 416 0,1-1 64 0,2 2 32 15,-1-2-1088-15,1-2-224 0,2-2-32 0,2 1-16 16,1-9-288-16,3 8-64 0,-3-8-16 0,0 0 0 16,11 4 96-16,-2-2 0 0,2-3 16 0,0-1 0 15,-2-2-64-15,1-3-16 0,-2-1 0 0,1 0 0 16,1-3-256-16,-3 0-64 0,-2 0-16 0,0-1 0 15,-4-3-112-15,1 1-32 0,-2 0 0 0,-2-1 0 16,-3 0-80-16,1 3-16 0,-2-1 0 0,-1 2 0 16,-2 0-224-16,-1 1-48 0,0 3-16 0,-1 2 0 15,-1-1-160-15,0 5 0 0,-2 1 0 0,-1 0 0 16,1 2-640-16,3-1-192 0,-2 0-64 16,2 2 0-16,2 1-1744 0,0 0-368 0,9-4-64 15,0 0 0-15</inkml:trace>
  <inkml:trace contextRef="#ctx0" brushRef="#br0" timeOffset="162905.89">15657 17135 21183 0,'0'0'1888'0,"-10"9"-1504"16,1-1-384-16,-1 3 0 0,-1 3 1952 0,0-1 320 15,0 2 64-15,-1 1 16 0,-1 0-576 0,1 0-112 0,-1-2-32 16,2-1 0-16,1-2-720 0,2-1-144 0,0-3-16 16,8-7-16-16,0 0-112 0,0 0-32 0,0 0 0 0,0 0 0 15,0 0-32-15,0 0-16 0,0 0 0 0,11-3 0 16,1-1-16-16,-2-4 0 0,1-3 0 0,1 0 0 16,2-1-144-16,-3-1-48 0,1-2 0 0,0-1 0 15,1 1-144-15,-1-3-16 0,1 2-16 0,1 0 0 16,-2-2-160-16,2 1 128 0,0 2-128 0,-1 4 128 15,-3 3-128-15,1 4 0 0,0 0 0 0,-2 4 0 16,-9 0 0-16,0 0 0 0,9 10-128 0,-4 1 128 16,-1 0 0-16,-1 3-176 0,-3 4 176 0,-1 1-128 15,-3 2 128-15,-2 0 0 0,-2-2 0 0,1 0 0 16,-2-1 0-16,1-3 0 0,0-3 0 0,3-1 0 0,1-1 0 0,4-10 0 16,-5 7 0-16,5-7 0 0,0 0 0 15,0 0 0-15,0 0 128 0,0 0-128 0,5-10 192 0,1 1-48 16,4-3 0-16,0 0 0 0,0-3-144 0,2 0 192 15,1 0-192-15,3-1 192 0,-1 1-192 0,0 1 0 16,0 1 144-16,-2 4-144 0,1 0 0 0,0 2 0 16,2 5 0-16,-2 1 0 0,-1 1 0 0,-1 3 0 15,1 2 0-15,-5 2 0 0,1 2 0 0,-1 4-160 16,-2 0 160-16,-2 4 0 0,0 2 0 0,-2-1 0 16,2 0 0-16,-2 3 0 15,-1 0-656-15,1 1-32 0,-1-1 0 0,3 0-12720 16,-2-2-2544-16</inkml:trace>
  <inkml:trace contextRef="#ctx0" brushRef="#br0" timeOffset="163952.18">17090 16824 21183 0,'0'0'1888'0,"-3"-10"-1504"0,0 0-384 0,-1 3 0 16,4 7 1280-16,0 0 176 0,-10-4 32 0,4 3 16 15,-3 4-224-15,3 4-32 0,-2 2-16 0,0 2 0 16,-3 2-528-16,1 4-96 0,1 4-32 0,-2 1 0 16,0 1-176-16,2 2-32 0,0 3-16 0,1 4 0 15,-2 2-144-15,1 2-16 0,-1-2-16 0,1 3 0 16,3-1-176-16,-3 0 0 0,2-4 144 0,0-4-144 0,2-5 128 0,2-1-128 15,-2-4 128-15,2-2-128 0,2-4-160 0,2-2-96 16,-1-10-32-16,0 0 0 16,0 0-2592-16,0 0-528 0</inkml:trace>
  <inkml:trace contextRef="#ctx0" brushRef="#br0" timeOffset="164248.34">17025 16761 28559 0,'0'0'2544'0,"0"0"-2032"16,8-5-512-16,0 2 0 15,3 1-464-15,2 1-192 0,1 0-48 0,3-1 0 0,-1 2 1632 0,5 2 320 0,4 2 64 0,-2 4 16 16,3 3-560-16,1 3-128 0,0 4 0 0,0 4-16 16,0-1-304-16,-4 4-64 0,-1-2-16 0,-7 5 0 15,0 2-96-15,-5 3-16 0,-1 4 0 0,-4 0 0 16,-5 2 96-16,-3 0 16 0,-1 2 0 0,-4-5 0 15,-2-3 16-15,-5-3 0 0,-6-5 0 0,0-1 0 16,-2 1 192-16,-1-6 64 0,-1-1 0 0,0-3 0 16,-1-1-192-16,2-5-48 0,2 1 0 0,1-4 0 15,-1-4-112-15,3-1-32 0,2-2 0 0,2-3 0 16,2-4-1424-16,3-1-304 16,1-3-48-16,3-2-14224 0</inkml:trace>
  <inkml:trace contextRef="#ctx0" brushRef="#br0" timeOffset="164578.79">17817 16860 21183 0,'0'0'944'0,"0"0"192"0,0 0-912 0,0 0-224 16,-5 5 0-16,-1 2 0 0,0-2 1808 0,-2 3 320 15,-1 1 64-15,1 3 16 0,-1 2-928 0,-2 3-192 16,-3-1-48-16,2 5 0 0,-1 3-288 0,3 1-64 16,4 0-16-16,-3 0 0 0,1 1-112 0,1-1-32 15,5 1 0-15,0-2 0 0,1-3-144 0,1 0-48 0,1-2 0 0,1-3 0 16,3 0-16-16,1-3-16 0,2-2 0 0,2-1 0 16,2 0-112-16,3 0-32 0,2-5 0 0,3 1 0 15,1-2 32-15,1-1 0 0,-2 1 0 0,2-4 0 16,-2-1-64-16,0-2 0 0,-1 0 0 0,-3-2 0 15,0 1 0-15,-2 0-128 0,-1-3 192 0,0 1-64 32,-1-1-880-32,1 1-176 0,-5-1-32 0,1-2-10800 0,-2 0-2144 0</inkml:trace>
  <inkml:trace contextRef="#ctx0" brushRef="#br0" timeOffset="164765.75">17675 17140 28559 0,'0'0'1264'0,"0"0"272"0,0 0-1232 0,0 0-304 16,0 0 0-16,0 0 0 0,0 0 640 0,14-5 64 16,-1 2 0-16,4 0 16 0,3 2 304 0,2-1 48 15,2-3 16-15,2 0 0 0,-2 2-400 0,0 0-80 16,0-1-16-16,-3 2 0 0,-1-2-400 0,-1 1-64 16,-1 2-128-16,-3 0 176 15,-4 0-1456-15,-1-1-272 0,-10 2-64 0</inkml:trace>
  <inkml:trace contextRef="#ctx0" brushRef="#br0" timeOffset="164936.78">17639 16896 24879 0,'0'0'2208'0,"3"-9"-1760"16,3-2-448-16,0 3 0 0,3 1 1696 0,1 0 256 0,2 0 48 0,5 1 16 16,5 0-704-16,3-1-144 0,4 0-16 0,3 2-16 15,1-1-448-15,0 2-96 0,0 1-16 0,-2-3 0 16,-1-2-336-16,2 3-80 0,2 1-16 0,1 1 0 31,-2 2-1152-31,5 0-224 0,2-1-48 0,-1 1-16 0</inkml:trace>
  <inkml:trace contextRef="#ctx0" brushRef="#br0" timeOffset="165601.23">19490 17053 18431 0,'0'0'816'0,"0"0"160"0,-3-5-784 0,-1-3-192 16,-2 3 0-16,-3-1 0 0,-1 0 2080 0,1 0 368 15,-4 1 80-15,0 1 16 0,-1 3-992 0,-3 2-192 16,0 4-32-16,-2 0-16 0,0 2-576 0,-3 5-112 16,0 4-32-16,0 2 0 0,-1-3-160 0,-1 3-48 15,-1-1 0-15,1 2 0 0,3 2-96 0,3 0-32 16,-1-1 0-16,7-1 0 0,4-1-128 0,3 0-128 15,5-3 192-15,0-1-192 0,3-2 192 0,4-1-64 16,4-1 0-16,6-2-128 0,1-1 0 0,4-3 0 16,2 0 0-16,3-3 0 15,0-2-1680-15,3-2-304 0,1 0-48 0</inkml:trace>
  <inkml:trace contextRef="#ctx0" brushRef="#br0" timeOffset="165963.31">19913 17058 27583 0,'-15'-7'1216'0,"6"4"256"0,-1 1-1168 0,-3 0-304 0,-3 0 0 0,1 5 0 16,-3 1 1360-16,-2 2 224 0,2 1 32 0,0 2 16 16,-2 2-784-16,0 0-144 0,1 0-48 0,-1 0 0 15,1 4-272-15,3 0-64 0,1-3-16 0,4 1 0 16,8 0-160-16,1-2-16 0,2 0-128 0,3-3 192 15,5-3-16-15,3 1-16 0,3-4 0 0,1-2 0 16,2-2 16-16,-1 0 0 0,2-3 0 0,0-1 0 0,-2-2-16 0,1-2 0 16,-2-1 0-16,-1 1 0 0,0-2 16 0,-3 0 0 15,0-1 0-15,-5 2 0 0,0 2 128 0,-2 1 16 16,-1 1 16-16,-3 7 0 0,0 0-16 0,0 0-16 16,0 0 0-16,0 0 0 0,-7 0-176 0,0 4-128 15,0-1 192-15,1 3-192 0,0 0 0 0,4 2 0 16,-2 1 0-16,2 1 0 0,0 0 0 0,2 0 0 15,2-2 0-15,1 1 0 0,-3-9 0 0,9 11 0 16,2-1 0-16,-1-3-144 16,2-3-1280-16,2-2-256 0,1 1-48 0,4-5-9712 15,2-1-1936-15</inkml:trace>
  <inkml:trace contextRef="#ctx0" brushRef="#br0" timeOffset="166289.1">20237 17081 20271 0,'0'0'1792'0,"-8"8"-1424"0,0 2-368 0,-1-1 0 16,-1 2 1728-16,0-1 288 0,1 1 48 0,1 1 16 15,0 2-368-15,0-1-80 0,-2-3-16 0,5-1 0 16,-2-1-464-16,3 0-112 0,-1-2-16 0,5-6 0 16,0 0-272-16,0 0-64 0,0 0-16 0,0 0 0 15,0 0-128-15,9 0-32 0,1-6 0 0,2-3 0 16,-1-2 16-16,2 1 0 0,1 0 0 0,0-2 0 15,0-2-208-15,1 1-32 0,-2-1-16 0,2 4 0 16,1 3-144-16,-1-3-128 0,-1 2 192 0,1 3-192 16,-4 2 128-16,1 2-128 0,0 4 0 0,0 2 0 0,-6 4 0 0,3 1 0 15,-1 0 0-15,1 2 0 0,-4 3 0 0,0 2 0 16,-1 2 0-16,-3-1 0 0,-1 1 0 0,0-1 0 16,-1-3 160-16,-1-1-160 15,0 2-512-15,1-3-176 0,1-1-32 0,2-1-12160 16,2-2-2432-16</inkml:trace>
  <inkml:trace contextRef="#ctx0" brushRef="#br0" timeOffset="166831.17">21617 16463 3679 0,'0'0'160'0,"-4"-10"32"0,-1 1-192 0,2 0 0 0,-1 2 0 0,4 7 0 16,0 0 5776-16,-7-4 1120 0,7 4 208 0,-9 4 64 16,0 1-4800-16,1 6-960 0,1 4-192 0,-2 3-48 15,-1 2-384-15,0 7-80 0,0 6 0 0,1 4-16 0,1-4-240 0,-6 3-32 16,1 1-16-16,-1 6 0 0,0-1 96 0,-4-1 16 16,-1-4 0-16,3-1 0 0,-1 1-128 0,3-3 0 15,0-3-16-15,3-3 0 0,3-4-176 0,0-4-48 16,4-8 0-16,2-2 0 0,-3-1 64 0,5-9 16 15,0 0 0-15,0 0 0 0,0 0 128 0,11-2 32 16,0-5 0-16,2-2 0 0,0 1 48 0,3-4 16 16,3-4 0-16,-1 0 0 0,1-2-256 0,0 4-64 15,2 2 0-15,-4 1 0 0,2 4-128 0,-1 0 0 16,-3 2 0-16,-1 3 0 0,0 4 0 0,-2 1 0 16,-1 4-128-16,0 4 128 0,-3 2 0 0,0 6-176 15,0-1 176-15,-5 2-128 0,-1-1 128 0,-2 2 0 16,-2 1 0-16,0-2 0 0,-2-2 0 0,0-1 0 0,0-1 0 15,1-1 0-15,1-3-256 0,1-2 0 0,1-10-16 0,0 0 0 32,0 0-2224-32,7 5-448 0,3-5-96 0</inkml:trace>
  <inkml:trace contextRef="#ctx0" brushRef="#br0" timeOffset="167201.76">22167 16948 16575 0,'0'0'1472'16,"-8"-3"-1168"-16,0-2-304 0,0-3 0 16,-3-1 2944-16,0 1 544 0,-2 2 96 0,1 0 32 15,0-4-1568-15,0 4-320 0,0 2-64 0,-1 4-16 0,-3 2-832 0,2 1-176 16,-2 1-16-16,-1 3-16 0,-3 6-400 0,1 1-80 16,-2-2 0-16,0 2-128 0,0 2 208 0,4 1-64 15,5 2-16-15,5-1 0 0,-2-3-128 0,7 0 0 16,4 1 0-16,5-4 0 0,1-2 0 0,4-4 0 15,1-2 0-15,3-2 0 0,0-3 240 0,2-1-48 16,-2-1 0-16,1-3 0 0,1-5 144 0,-2-1 32 16,-2-2 0-16,1 1 0 0,-3 2 16 0,0-2 0 15,-4-1 0-15,-1 1 0 0,0 2-64 0,-2 0 0 16,0 0 0-16,-1 3 0 0,-1 2-144 0,-3 6-48 16,0 0 0-16,0 0 0 0,0 0-128 0,0 0 0 15,0 0 0-15,-1 10 0 0,1 1 0 0,-1 0 0 16,0 4 0-16,1 1-176 0,0 2 176 0,0-1 0 0,0 1 0 0,2 1 0 15,2-3-336-15,1-1 16 0,1 0 0 0,2-2 0 32,1-2-2768-32,2-3-560 0,0-4-96 0</inkml:trace>
  <inkml:trace contextRef="#ctx0" brushRef="#br0" timeOffset="167504.13">22484 16719 23039 0,'-8'21'1024'0,"3"-8"192"16,0 0-960-16,-2 5-256 0,-1 4 0 0,0 1 0 15,0-1 1680-15,0-1 304 0,1-2 48 0,-1 3 16 0,0 1-496 16,2 0-80-16,0-3-32 0,2-1 0 0,2-3-368 0,-1-2-80 16,3-2-16-16,4 1 0 0,-4-13-336 0,4 6-64 15,4-3 0-15,1-3-16 0,2-2-112 0,-1-3-32 16,1-3 0-16,1-1 0 0,1-2-80 0,0-2-16 15,-3-1 0-15,1-3 0 0,0-1-32 0,-2 0-16 16,0-2 0-16,-1-1 0 0,1-2-32 0,0 1-16 16,-1 2 0-16,3 0 0 0,-3 5-224 0,2 1 0 15,1-1 128-15,-1 4-128 0,1-2 0 0,1 4 0 16,-3 3 0-16,1-2 0 16,0-1-1344-16,-1 4-176 0,0 0-16 0,-9 5-17152 0</inkml:trace>
  <inkml:trace contextRef="#ctx0" brushRef="#br0" timeOffset="167833.84">22893 16936 31039 0,'15'4'1376'0,"-4"-4"288"0,2-3-1344 0,3-2-320 0,0 0 0 0,2-2 0 16,1 0 1920-16,3-3 320 0,1-3 64 0,-1-1 16 15,-3 0-1104-15,2 1-208 0,1-1-48 0,-6-2-16 16,-3 0-432-16,-5-2-64 0,-4-2-32 0,2 0 0 16,-3 1-128-16,-4 0-32 0,-6 4 0 0,2 4 0 0,0 3-80 15,-2 2-32-15,-8 2 0 0,-1 5 0 16,-4 6-144-16,0 1 0 0,-1 3 0 0,0 3 0 0,0 1 0 0,4 3 0 16,-1 1 0-16,5 2 0 0,0 0 128 0,2 0-128 15,4 1 128-15,2-2-128 0,3 2 0 0,4-1 0 16,4-2 0-16,2 0 0 0,3 2 0 0,7 1 0 15,6-1 0-15,4 0 0 0,8-2 0 0,3-3 0 16,5 0 0-16,4-3 0 16,5 0-1600-16,-2-5-288 0,-3-3-64 0</inkml:trace>
  <inkml:trace contextRef="#ctx0" brushRef="#br0" timeOffset="168704.99">14528 18003 13823 0,'-10'7'1216'0,"7"-2"-960"0,1-1-256 0,0 3 0 15,-4-1 1264-15,4 2 208 0,5 1 32 0,3 1 16 16,-6-10 0-16,7 9 0 0,2-3 0 0,4 0 0 16,5-3-400-16,1-1-80 0,1-2-16 0,3 1 0 15,1-2-128-15,0-1-48 0,1-2 0 0,1-3 0 16,-1-2-224-16,0-1-48 0,1-1-16 0,0-2 0 0,-4-1 64 0,2-2 16 16,-3 0 0-16,-3 2 0 0,-3 5-128 15,-1-3 0-15,1-4-16 0,-4 4 0 0,-4 7-160 0,1-3-16 16,-6 0-16-16,-1 1 0 0,-1 7-304 0,-2-6 0 15,2 6 128-15,-10-6-128 0,-3-1 192 0,-1 1 0 16,-2 1-16-16,0 5 0 0,-4 1-16 0,0 2 0 16,2 1 0-16,-3 1 0 0,1 3-160 0,1 4 0 15,-1 4 0-15,2 2 0 0,-2 0 0 0,2 1 0 16,1 3 0-16,1 2 0 0,2-4 128 0,3 1 0 16,2 0 0-16,3 0 0 0,0-1-128 0,6-4 0 15,1-3-192-15,1 1 192 0,4 0 0 0,2-1 0 16,3-4 0-16,1 1 192 0,0-1-192 0,1-1 0 15,0-3 0-15,3-1 0 0,0 0-272 0,3-3-96 16,1-2-16-16,2-1 0 16,1 0-2224-16,0-3-448 0,0-4-80 0,2-1-32 0</inkml:trace>
  <inkml:trace contextRef="#ctx0" brushRef="#br0" timeOffset="169134.72">15643 17950 21135 0,'0'0'928'0,"0"0"208"0,-8-4-912 0,0 0-224 0,-1 0 0 0,2 1 0 15,-4-1 1632-15,0 1 288 0,-3 0 48 0,1 0 16 16,-4 2-608-16,-1 0-112 0,-1 0-32 0,0 3 0 16,0 5-512-16,-3 1-96 0,0 0-32 0,0 3 0 0,-1 3-176 0,2 1-32 15,2 4-16-15,3 1 0 0,-1-2-128 0,4 0-32 16,3-1 0-16,0 1 0 0,5-5-208 0,0-1 0 15,5-12 128-15,1 11-128 0,-1-11 128 0,8 9-128 16,3-2 176-16,1-3-176 0,4-3 272 0,-1-2-48 16,4-1-16-16,-2-2 0 0,5-4 16 0,1-1 0 15,-1-2 0-15,-2 1 0 0,-1-1-32 0,-3 0-16 16,0 0 0-16,-2 2 0 0,-3 2-48 0,-1 2-128 16,0 1 192-16,-2 4-64 0,-8 0-128 0,8 2 128 15,-3 4-128-15,-2 3 128 0,-1 2-128 0,-2 3 0 16,-2 1 0-16,-1 0 0 0,-1 2 0 0,-2 1 0 15,-2-3 0-15,2 3 128 0,-2-2-128 0,1 2 0 16,0-2 0-16,1 0 0 0,1-4 0 0,1 0 128 16,1 1-128-16,3-2 0 0,0-11 0 0,4 10 0 0,-4-10 0 0,9 5 0 15,-9-5 0-15,11 5 0 0,2-7-192 0,1 0 192 32,-3 0-1504-32,3 0-176 0,-2 0-48 0</inkml:trace>
  <inkml:trace contextRef="#ctx0" brushRef="#br0" timeOffset="169566.49">15929 17895 23439 0,'0'0'1024'0,"0"0"240"0,0 0-1008 16,-7 4-256-16,0 1 0 0,1-2 0 0,6-3 1456 0,-8 8 240 15,1-2 48-15,2 5 16 0,-1 0-704 0,2 1-144 16,0 2-16-16,3 0-16 0,1-1-240 0,0 3-32 15,1-3-16-15,2 0 0 0,2 0-96 0,1-1-32 16,1-3 0-16,2 0 0 0,0-3-48 0,2 1-16 16,1-3 0-16,0 0 0 0,-2-3 64 0,1 1 16 0,1-2 0 0,-3-1 0 15,1-2-32-15,1-2 0 0,-2-2 0 0,1-1 0 16,-1 1-16-16,-1-3-16 0,1-3 0 0,-3 1 0 16,-1 0-96-16,2-1-32 0,-3-2 0 0,1 0 0 15,-2 0-160-15,0 1-128 0,1 3 144 0,-2 0-144 31,0-1-336-31,1 2-176 0,1 3-16 0,-4 7-16 16,0 0-1200-16,4-6-240 0,1 0-64 0,-5 6-14736 0</inkml:trace>
  <inkml:trace contextRef="#ctx0" brushRef="#br0" timeOffset="169975.14">16238 18232 19407 0,'0'0'848'0,"0"0"192"0,0 0-832 0,0 0-208 15,0 0 0-15,0 0 0 0,0 0 2048 0,0 0 384 16,0 0 64-16,7-2 0 0,1-2-832 0,1-1-192 15,-1-3-16-15,0 0-16 0,1 0-464 0,0 1-80 16,1-3-32-16,0-1 0 0,0 0-96 0,2-1-32 16,-2-1 0-16,1 0 0 0,-1-1-208 0,-1-1-32 15,0 0-16-15,0 3 0 0,0 2-224 0,0-1-64 0,-3 0 0 0,1 2 0 16,-7 9-192-16,5-8 176 0,-5 8-176 0,6-7 160 16,-6 7-160-16,0 0 0 0,0 0 0 0,0 0-176 15,0 0 176-15,0 0 0 0,0 0 0 0,0 0 0 16,0 0 0-16,0 0 0 0,0 0 0 0,0 0 0 15,0 0 0-15,0 0 0 0,0 0 0 0,0 0 0 16,0 0 0-16,-5 6 0 0,1 0-144 0,0 1 144 31,4-7-496-31,-5 5-16 0,5-5-16 0,-4 6 0 0,-2 1-2160 16,6-7-416-16,0 0-96 0</inkml:trace>
  <inkml:trace contextRef="#ctx0" brushRef="#br0" timeOffset="170532.85">16633 18311 19807 0,'0'0'880'0,"0"0"176"0,0 0-848 0,-5 6-208 0,5-6 0 0,0 0 0 16,0 0 1728-16,0 0 288 0,0 0 64 0,9-2 16 15,2-2-496-15,2-3-112 0,3-2-16 0,0-1 0 16,1-2-592-16,0 0-128 0,5-2-32 0,2 2 0 16,4-4-192-16,-3 0-32 0,3-3-16 0,-1 2 0 15,3-1-32-15,-5-1-16 0,-1-4 0 0,-1 0 0 16,-1-2 16-16,-1-2 0 0,-2-3 0 0,0-3 0 16,-6 2 128-16,0-1 48 0,-2 1 0 0,-2 0 0 15,-5 3-624-15,0-3-320 0,-4 2 48 0,0 5 0 0,0 3 272 16,-3 6 0-16,0 2 0 0,-3 5 0 0,6 8 0 15,-10 0 0-15,-2 3 0 0,-2 5 0 0,-1 4 0 16,-2 2 0-16,1 4 0 0,-2 4 0 0,1 1-128 0,-3 5 128 16,1 3 0-16,1 6 0 0,-1 3-128 0,3 2 128 15,1 0 0-15,2-2 0 0,3-2 0 0,3-2 0 16,2-8 0-16,4-1 0 0,2-2 0 0,3-4 0 16,4 1 0-16,3-4 0 0,3-2 0 0,3-4 0 15,0-1 0-15,4-2 0 16,1-3-1504-16,2-3-352 0,3-5-64 0</inkml:trace>
  <inkml:trace contextRef="#ctx0" brushRef="#br0" timeOffset="171071.11">18553 17789 16575 0,'0'0'1472'0,"-8"4"-1168"15,0-1-304-15,-2-1 0 0,-2 0 2160 0,-3 1 368 16,0 2 80-16,0 1 16 0,-3 0-944 0,0 1-176 16,1-2-32-16,0 4-16 0,1 2-656 0,1 0-128 15,2-2-32-15,2 2 0 0,1 1-192 16,4-1-32-16,1 0-16 0,4 1 0 0,2-1-96 0,4 2-32 15,0 3 0-15,4 1 0 0,2 1-64 0,3 1-16 16,2-2 0-16,-1 3 0 0,2-1-192 0,-1-2 144 16,0-1-144-16,-1-1 128 0,-1 3-128 0,-2-2 192 15,-2-3-192-15,-1-2 192 0,-2 1 144 0,-3 1 48 16,-5-4 0-16,-5 0 0 0,0-2 128 0,-3-2 48 0,-3 2 0 16,-1 0 0-16,-4-4 0 0,-1-1 0 15,-3 0 0-15,-1 2 0 0,-6-4-240 0,2 0-64 0,-2-7 0 0,0 3 0 16,-1-1-80-16,-1 1-32 0,4-3 0 0,2 1 0 31,3 1-1184-31,3-1-240 0,5 0-64 0,3 1 0 16,4 0-1952-16,4-1-400 0</inkml:trace>
  <inkml:trace contextRef="#ctx0" brushRef="#br0" timeOffset="171968.63">18937 17969 10127 0,'0'0'896'0,"0"0"-704"0,-9 2-192 0,0 1 0 0,-3 3 3424 0,-1 0 656 16,-1 1 128-16,-2 2 16 0,1 1-2064 0,-1-1-432 15,-2 2-64-15,3 0-32 0,0 0-688 0,3-1-144 16,1 0-32-16,3 0 0 0,4 0-320 0,4-10-80 16,0 0-16-16,-2 11 0 0,5 0 32 0,4-2 16 15,3-4 0-15,1 0 0 0,1-2-80 0,2 1-32 16,1 0 0-16,2-2 0 0,-2-2-112 0,1-1-32 15,-1 0 0-15,1-1 0 0,-3-3 0 0,-1 0 0 16,0-3 0-16,-4 1 0 0,-1 2-16 0,-2-4 0 16,-2-2 0-16,-2 1 0 0,-3 2 0 0,-1-1 0 15,-4-2 0-15,-1 0 0 0,0-2-128 0,-1 1 160 16,-1 1-160-16,2 1 160 0,-2 1-160 0,4 0 0 16,-2 1 0-16,4 1 0 0,4 7 0 0,-3-7 0 0,2-2 0 15,3 1 0-15,2 2 0 0,2-2 0 0,2-1 0 0,3 1 0 16,1 2 0-16,4-1-176 0,1 0 48 15,3-1 0-15,1-1 128 0,2 0 0 0,-1 0-144 0,3 1 144 16,-1-2 0-16,4 0 0 0,-1-2 0 0,2-3 0 16,-6 2 0-16,1 1 0 0,-2-1 0 0,-1 1 0 15,-1-4 192-15,0 0-64 0,-3-2 0 0,0-1 0 16,-2-3 16-16,1 2 0 0,-1-6 0 0,-1 1 0 16,0 1-144-16,-2 3 0 0,-1 5 144 0,0 0-144 15,-2 2 0-15,-3 4 0 0,-1 3 0 0,-5 7 0 16,0 0 0-16,0 0 0 0,0 0 0 0,-4 8-192 15,-3 3 48-15,-3 4 0 0,0 4 0 0,-1 5 0 16,-1 4 144-16,-2 2-192 0,0 0 192 0,0 2-192 0,1-1 192 16,1 0 0-16,-2-1-144 0,3-3 144 0,0-1 0 0,1 0 0 15,2-2 0-15,1-3 0 0,3-4 0 0,-1 0 0 16,2-2 0-16,2-1 0 0,1-5 192 0,0-9-64 16,4 8 0-16,-4-8 0 0,10 3 96 0,0-4 16 15,0-3 0-15,2-3 0 0,1-1 16 0,2-1 0 16,-3-1 0-16,2-1 0 0,0-1-128 0,3 1-128 15,1 1 176-15,-1 1-176 0,-1 5 144 0,0 0-144 16,0-2 0-16,0 2 144 0,-2 3-144 0,-4 4 0 16,0 1 0-16,2 0 0 0,-2 2 0 0,-1 0-192 15,-5 3 32-15,-2 2 16 0,-1 1 144 0,-1-1-128 16,0-11 128-16,-2 14-128 0,0 0 128 0,0-1 0 16,0-2 0-16,-1-2 0 0,3-9 0 0,-5 9 0 15,3-1 160-15,2-8-160 0,0 0 128 0,0 0-128 0,0 0 0 16,0 0 0-16,0 0 176 0,11-3-176 0,0-5 192 0,-3 1-192 15,2-1 256-15,2 1-64 0,-2-1-16 16,5-1 0-16,0 0-176 0,0 0 160 0,0 2-160 0,-1 0 160 16,1 0-160-16,0 1 0 0,-2-3 0 0,0 5 0 15,3 2 0-15,-4 1 0 0,-1-1 0 0,1 3 0 16,0 5 0-16,1 0 0 0,-1 3 0 0,0-1 0 16,-1-2 0-16,1 1 0 0,-3 1 0 0,1-1 0 15,1-2 0-15,0-2 0 0,3-1 0 0,0 2 0 16,-2 0 0-16,1-2 0 0,2-5 0 0,2 2 0 15,-1 1 0-15,1-2 0 0,-2 1 0 0,3-2 0 16,-1 1-192-16,1 0 0 0,-3-1-16 0,1 2 0 16,-2-3-2096-16,-1 1-432 0,-1-1-80 0,-2 1 0 15</inkml:trace>
  <inkml:trace contextRef="#ctx0" brushRef="#br0" timeOffset="172552.14">20658 17812 22863 0,'0'0'1008'0,"0"0"208"16,0 0-960-16,-9-1-256 0,-1-2 0 0,0 1 0 16,-1 2 1760-16,-1-1 304 0,-2-1 64 0,-3 2 16 15,-2 1-976-15,0 2-192 0,-2-1-32 0,-4 0-16 0,3 3-432 0,0-2-96 16,3 1-16-16,1 4 0 0,2-3-48 0,2 0-16 16,4 1 0-16,3-3 0 0,7-3-112 0,-2 8-16 15,2-8-16-15,3 9 0 0,2 1 128 0,5 0 16 16,5 0 16-16,0 0 0 0,-1 3-128 0,3 0-16 15,0 3-16-15,1 0 0 0,-2 2 0 0,0 1 0 16,-2-1 0-16,2 2 0 0,-1 0 96 0,-3-1 32 16,-3-3 0-16,-4 0 0 0,-1-2 192 0,-2-2 32 15,-2 0 16-15,0-12 0 0,-5 12 160 0,-2-3 48 16,-3 0 0-16,-2-3 0 0,-4-1-64 0,0-2-16 16,-2-3 0-16,-2 0 0 0,1-1-288 0,-1 0-64 15,1-1-16-15,-4-2 0 0,0 4-304 0,1-1 0 0,2-2 128 16,3 1-128-1,-1-2-1296-15,4 1-320 0,0 0-64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2:48:10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18219 11058 8575 0,'0'0'384'0,"0"0"64"0,0 0-448 0,0 0 0 16,0 0 0-16,0 0 0 0,0 0 256 0,0 0-64 15,0 0 0-15,0 0 0 0,0 0 176 0,0 0 16 16,0 0 16-16,0 0 0 0,0 0-48 0,0 0-16 16,0 0 0-16,0 0 0 0,0 0 64 0,0 0 16 15,0 0 0-15,0 0 0 0,0 0 48 0,0 0 16 16,0 0 0-16,0 0 0 0,0 0-80 0,0 0-16 15,0 0 0-15,0 0 0 0,0 0-80 0,0 0-32 16,0 0 0-16,7 3 0 0,-7-3 32 0,9 0 0 16,-9 0 0-16,10-3 0 0,-3 0-32 0,-1 0 0 15,-6 3 0-15,10-3 0 0,-1-1-80 0,0 1 0 16,-4-1-16-16,2-1 0 0,0 1-48 0,0 0 0 0,0 0 0 16,2 0 0-16,-3-3 64 0,2 0 0 0,0 1 0 0,-2-3 0 15,3-1-32-15,0 0 0 0,-1 0 0 0,-2 2 0 16,1-1 16-16,-2 0 0 0,4 0 0 0,-2 1 0 15,-1 2 16-15,2-2 16 0,0-1 0 0,0 2 0 16,1-2 32-16,-2 2 0 0,3 0 0 0,-4-1 0 16,3-1-80-16,-3-1-16 0,0 0 0 0,1 1 0 15,1 1-16-15,-1 0 0 0,3 1 0 0,-1 0 0 16,0-2 32-16,-3 0 0 0,1-1 0 0,0 1 0 16,1 1 0-16,0-1 0 0,-2-1 0 0,2 0 0 15,4 0 32-15,-2 0 0 0,0-1 0 0,-2 1 0 16,1 0-64-16,0 2-128 0,-4-5 192 0,3 4-64 15,1-2-128-15,0 1 160 0,-1-1-160 0,1-1 160 16,-4 1-160-16,4-3 192 0,0 2-192 0,0 0 192 0,-3 0-192 16,2-2 128-16,-1 1-128 0,2-2 128 0,-3 3-128 0,3 0 192 15,-4 0-192-15,4 0 192 0,-1-4-192 0,2 1 192 16,-4 3-192-16,5 0 192 0,-3-1-192 0,0-1 160 16,1 1-160-16,-1 1 160 0,1 0-160 0,-1 0 0 15,1-2 144-15,0 2-144 0,0-1 0 0,4 1 0 16,-5-3 0-16,2 1 128 0,0 0-128 0,1-1 0 15,-1 1 128-15,2 1-128 0,-3-1 128 0,1 1-128 16,0-1 160-16,0 0-160 0,1-1 128 0,1 2-128 16,-3-1 0-16,2 1 144 0,2-2-144 0,-3 1 0 15,-2-1 144-15,3 1-144 0,-1 2 128 0,0-3-128 16,0-3 128-16,-2 3-128 0,3 3 0 0,-2 0 144 16,-1-2-144-16,2 1 0 0,0 0 160 0,-1 0-160 15,-1-3 128-15,-2 2-128 0,1 2 128 0,2 0-128 0,-4-3 128 0,4 1-128 16,-1 2 160-16,1 1-160 0,-4 0 192 0,2-1-192 15,-1 1 192-15,1-2-192 0,-1 2 192 16,1-1-192-16,1-2 176 0,-3 0-176 0,4 1 160 0,-3 1-160 16,-2-1 176-16,3 0-176 0,-2-1 192 0,2 2-192 15,-1 1 160-15,1 0-160 0,-1-2 128 0,2-1-128 16,0-2 128-16,0 4-128 0,-2 1 128 0,1-1-128 16,3-3 176-16,-5-1-48 0,0 2-128 0,0 0 192 15,3 2-192-15,-1 0 128 0,-2-1-128 0,1 2 0 16,2-1 144-16,-2-1-144 0,-3 1 128 0,0-1-128 15,2 1 128-15,-1 0-128 0,2-2 128 0,-3 0-128 16,0 2 128-16,2-1-128 0,-1-1 128 0,-1 0-128 16,3 0 128-16,-2 0-128 0,-1-3 128 0,1 3-128 0,3 2 128 0,1-1-128 15,-3-5 0-15,2 3 128 0,-1 1-128 0,0 1 0 16,1 1 0-16,2-2 128 0,0-5-128 0,0 4 0 16,-2 4 0-16,2-2 0 0,-1-5 0 0,0 1 0 15,-2 2 0-15,3 0 0 0,-4 1 0 0,2 1 0 16,-1 1 128-16,0-2-128 0,0 1 0 0,0-1 0 15,-1 0 0-15,1 0 128 0,-2 0-128 0,1-1 0 16,0 1 0-16,0-1 128 0,0-3-128 0,2-1 0 16,-4 2 0-16,3-1 0 0,0 0 0 0,1 1 0 15,-2-1 0-15,2 1 0 0,1-2 0 0,-1-1 0 16,1-1 0-16,0 4 0 0,1 1 0 0,-3 1 0 16,0-1 0-16,0 1 128 0,0-1-128 0,2-2 0 15,-2 1 0-15,2 2 0 0,-2-1 0 0,2-1 0 16,1-2 0-16,1 2 0 0,-3-2 0 0,2 1 0 0,-3-2 128 15,-1 1-128-15,1-2 0 0,-1 0 0 0,1 1 0 16,-1 0 128-16,0 3-128 0,0-1 0 0,2-2 0 0,-2 3 0 16,-1-1 0-16,0 1 0 0,-1-2 0 0,0 1 128 15,0 3-128-15,0 1 0 0,0-2 144 0,1 1-144 16,0-2 0-16,0 1 0 0,1-1 0 0,-2 1 128 16,3-2-128-16,0 0 0 0,-1-2 0 0,1 2 0 15,1 3 0-15,-2-2 128 0,1 0-128 0,-2 2 0 16,2 3 0-16,0 3 0 0,-1-2 0 0,-1 0 0 15,-1 0 0-15,1 2 0 0,-3-1 0 0,2 1 0 16,0-1 0-16,1 1 0 0,1 0 0 0,-4 4 128 16,-1 5-128-16,3-6 0 0,-3 6-128 0,1-6 128 15,0-1-544-15,-1 7-32 0,0 0 0 0,0 0 0 16,0 0-2320-16,0 0-480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customXml" Target="../ink/ink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2.xml"/><Relationship Id="rId4" Type="http://schemas.openxmlformats.org/officeDocument/2006/relationships/hyperlink" Target="https://www.wolframalpha.com/input/?i=slope%20fiel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1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1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54.png"/><Relationship Id="rId7" Type="http://schemas.openxmlformats.org/officeDocument/2006/relationships/customXml" Target="../ink/ink17.xml"/><Relationship Id="rId12" Type="http://schemas.openxmlformats.org/officeDocument/2006/relationships/image" Target="../media/image43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5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customXml" Target="../ink/ink19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customXml" Target="../ink/ink32.xml"/><Relationship Id="rId40" Type="http://schemas.openxmlformats.org/officeDocument/2006/relationships/image" Target="../media/image57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" Type="http://schemas.openxmlformats.org/officeDocument/2006/relationships/image" Target="../media/image39.png"/><Relationship Id="rId9" Type="http://schemas.openxmlformats.org/officeDocument/2006/relationships/customXml" Target="../ink/ink18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customXml" Target="../ink/ink27.xml"/><Relationship Id="rId30" Type="http://schemas.openxmlformats.org/officeDocument/2006/relationships/image" Target="../media/image52.png"/><Relationship Id="rId35" Type="http://schemas.openxmlformats.org/officeDocument/2006/relationships/customXml" Target="../ink/ink31.xml"/><Relationship Id="rId8" Type="http://schemas.openxmlformats.org/officeDocument/2006/relationships/image" Target="../media/image41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customXml" Target="../ink/ink3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4.xml"/><Relationship Id="rId4" Type="http://schemas.openxmlformats.org/officeDocument/2006/relationships/hyperlink" Target="https://www.wolframalpha.com/input/?i=slope%20fie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5.xml"/><Relationship Id="rId4" Type="http://schemas.openxmlformats.org/officeDocument/2006/relationships/hyperlink" Target="https://www.wolframalpha.com/input/?i=slope%20fie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6.xml"/><Relationship Id="rId4" Type="http://schemas.openxmlformats.org/officeDocument/2006/relationships/hyperlink" Target="https://www.wolframalpha.com/input/?i=slope%20fiel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31C5B5-C72D-4E01-8EF0-DC4AA27E4F00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061960-C373-4319-81D6-097D9BF04B70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EB11F4-6C55-44C0-B861-9EB6F920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FB7C2C-D44A-4097-812D-10DEB6309518}"/>
              </a:ext>
            </a:extLst>
          </p:cNvPr>
          <p:cNvSpPr txBox="1"/>
          <p:nvPr/>
        </p:nvSpPr>
        <p:spPr>
          <a:xfrm>
            <a:off x="2017486" y="1008743"/>
            <a:ext cx="4869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Slope Field Review</a:t>
            </a:r>
          </a:p>
        </p:txBody>
      </p:sp>
    </p:spTree>
    <p:extLst>
      <p:ext uri="{BB962C8B-B14F-4D97-AF65-F5344CB8AC3E}">
        <p14:creationId xmlns:p14="http://schemas.microsoft.com/office/powerpoint/2010/main" val="309607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FFC1E-3912-42BA-A63C-78F1EF10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13"/>
            <a:ext cx="9144000" cy="6600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50DEFC-7755-421B-BA2D-E2A942DB916E}"/>
                  </a:ext>
                </a:extLst>
              </p14:cNvPr>
              <p14:cNvContentPartPr/>
              <p14:nvPr/>
            </p14:nvContentPartPr>
            <p14:xfrm>
              <a:off x="6558840" y="2752560"/>
              <a:ext cx="673200" cy="122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50DEFC-7755-421B-BA2D-E2A942DB9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3000" y="2689200"/>
                <a:ext cx="70452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009ACC-07FA-439C-AD54-5E98C6753792}"/>
                  </a:ext>
                </a:extLst>
              </p14:cNvPr>
              <p14:cNvContentPartPr/>
              <p14:nvPr/>
            </p14:nvContentPartPr>
            <p14:xfrm>
              <a:off x="6325560" y="4485600"/>
              <a:ext cx="1652760" cy="150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009ACC-07FA-439C-AD54-5E98C67537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720" y="4422240"/>
                <a:ext cx="168408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3E1993-4D9A-47F1-B9C5-25908197E180}"/>
                  </a:ext>
                </a:extLst>
              </p14:cNvPr>
              <p14:cNvContentPartPr/>
              <p14:nvPr/>
            </p14:nvContentPartPr>
            <p14:xfrm>
              <a:off x="347760" y="660600"/>
              <a:ext cx="8640720" cy="571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3E1993-4D9A-47F1-B9C5-25908197E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8400" y="651240"/>
                <a:ext cx="8659440" cy="57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4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008AA-05DE-4A43-AA11-4D068DFE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15" y="1274239"/>
            <a:ext cx="5001395" cy="4885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E543A-91ED-4BF4-AB5E-09600460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246567"/>
            <a:ext cx="4257675" cy="1123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748E1-3289-40B1-86A0-02AE0FAE2880}"/>
              </a:ext>
            </a:extLst>
          </p:cNvPr>
          <p:cNvSpPr/>
          <p:nvPr/>
        </p:nvSpPr>
        <p:spPr>
          <a:xfrm>
            <a:off x="1988359" y="6279664"/>
            <a:ext cx="5762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6E46B5-B511-4F63-8F80-86F5DC4B843D}"/>
                  </a:ext>
                </a:extLst>
              </p14:cNvPr>
              <p14:cNvContentPartPr/>
              <p14:nvPr/>
            </p14:nvContentPartPr>
            <p14:xfrm>
              <a:off x="3354120" y="5608080"/>
              <a:ext cx="41040" cy="42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6E46B5-B511-4F63-8F80-86F5DC4B8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8280" y="5544720"/>
                <a:ext cx="723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787E1C-8FCC-4459-9102-A76A5FCAA557}"/>
                  </a:ext>
                </a:extLst>
              </p14:cNvPr>
              <p14:cNvContentPartPr/>
              <p14:nvPr/>
            </p14:nvContentPartPr>
            <p14:xfrm>
              <a:off x="2064960" y="1587960"/>
              <a:ext cx="6374160" cy="449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787E1C-8FCC-4459-9102-A76A5FCAA5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5600" y="1578600"/>
                <a:ext cx="6392880" cy="45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40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" r="38995"/>
          <a:stretch/>
        </p:blipFill>
        <p:spPr>
          <a:xfrm>
            <a:off x="0" y="6003123"/>
            <a:ext cx="5577840" cy="460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17D8E7-8C08-4D14-8B28-E3DDB376B04D}"/>
                  </a:ext>
                </a:extLst>
              </p14:cNvPr>
              <p14:cNvContentPartPr/>
              <p14:nvPr/>
            </p14:nvContentPartPr>
            <p14:xfrm>
              <a:off x="2000880" y="167400"/>
              <a:ext cx="6927120" cy="621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17D8E7-8C08-4D14-8B28-E3DDB376B0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520" y="158040"/>
                <a:ext cx="6945840" cy="62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127"/>
          <a:stretch/>
        </p:blipFill>
        <p:spPr>
          <a:xfrm>
            <a:off x="0" y="6003123"/>
            <a:ext cx="5566229" cy="460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88C27-9273-4B46-9F59-2C07ED1C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52" t="-3149" r="30397" b="3149"/>
          <a:stretch/>
        </p:blipFill>
        <p:spPr>
          <a:xfrm>
            <a:off x="5667830" y="5995867"/>
            <a:ext cx="791028" cy="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2599-0EF0-4AA2-940C-2F762DDF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28"/>
            <a:ext cx="9144000" cy="61863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9E2E91-19DB-4DCE-A386-E70A69E480BF}"/>
              </a:ext>
            </a:extLst>
          </p:cNvPr>
          <p:cNvGrpSpPr>
            <a:grpSpLocks noChangeAspect="1"/>
          </p:cNvGrpSpPr>
          <p:nvPr/>
        </p:nvGrpSpPr>
        <p:grpSpPr>
          <a:xfrm>
            <a:off x="5612144" y="1399208"/>
            <a:ext cx="2189152" cy="2103120"/>
            <a:chOff x="1227377" y="349804"/>
            <a:chExt cx="6968188" cy="6694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94D17A-1EE7-4720-B0D4-694D0F3CD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5DD347-55C2-4BAD-AB80-4D099A1DF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22A4E7-804B-4FA6-A9C9-3B5061C36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491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DF59A-09BA-48E2-A9FF-B42EB154E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5" y="5913476"/>
            <a:ext cx="7272242" cy="595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771761-C7CC-4461-B7E0-4222B2758B5E}"/>
                  </a:ext>
                </a:extLst>
              </p14:cNvPr>
              <p14:cNvContentPartPr/>
              <p14:nvPr/>
            </p14:nvContentPartPr>
            <p14:xfrm>
              <a:off x="616680" y="1628280"/>
              <a:ext cx="7638120" cy="4867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771761-C7CC-4461-B7E0-4222B2758B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320" y="1618920"/>
                <a:ext cx="7656840" cy="48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3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05716-9D31-40FC-825C-4D80E60D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2" y="5931992"/>
            <a:ext cx="8800333" cy="551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FD67AA-5582-47AB-B4D4-1F5F372A33CE}"/>
                  </a:ext>
                </a:extLst>
              </p14:cNvPr>
              <p14:cNvContentPartPr/>
              <p14:nvPr/>
            </p14:nvContentPartPr>
            <p14:xfrm>
              <a:off x="1921320" y="3248640"/>
              <a:ext cx="4117320" cy="74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FD67AA-5582-47AB-B4D4-1F5F372A33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5480" y="3185280"/>
                <a:ext cx="4148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37DD65-F0B2-4E2C-A5A4-C107FCE04A03}"/>
                  </a:ext>
                </a:extLst>
              </p14:cNvPr>
              <p14:cNvContentPartPr/>
              <p14:nvPr/>
            </p14:nvContentPartPr>
            <p14:xfrm>
              <a:off x="5984640" y="1947240"/>
              <a:ext cx="1236240" cy="1320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37DD65-F0B2-4E2C-A5A4-C107FCE04A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8800" y="1883880"/>
                <a:ext cx="126756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74C239-128B-4838-918B-0ACE87C95791}"/>
                  </a:ext>
                </a:extLst>
              </p14:cNvPr>
              <p14:cNvContentPartPr/>
              <p14:nvPr/>
            </p14:nvContentPartPr>
            <p14:xfrm>
              <a:off x="864720" y="5817600"/>
              <a:ext cx="1511280" cy="709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74C239-128B-4838-918B-0ACE87C957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880" y="5754240"/>
                <a:ext cx="154260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B1ABC5-C3E3-456C-AAA2-AB23C30A8641}"/>
                  </a:ext>
                </a:extLst>
              </p14:cNvPr>
              <p14:cNvContentPartPr/>
              <p14:nvPr/>
            </p14:nvContentPartPr>
            <p14:xfrm>
              <a:off x="2419560" y="6332760"/>
              <a:ext cx="1276920" cy="94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B1ABC5-C3E3-456C-AAA2-AB23C30A86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3720" y="6269400"/>
                <a:ext cx="1308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36A197-46FE-4744-9CDD-7DCD560CE341}"/>
                  </a:ext>
                </a:extLst>
              </p14:cNvPr>
              <p14:cNvContentPartPr/>
              <p14:nvPr/>
            </p14:nvContentPartPr>
            <p14:xfrm>
              <a:off x="1891800" y="3203280"/>
              <a:ext cx="4865040" cy="143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36A197-46FE-4744-9CDD-7DCD560CE3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5960" y="3139920"/>
                <a:ext cx="48963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16FED6-B295-49B5-BF03-F18AE50902CE}"/>
                  </a:ext>
                </a:extLst>
              </p14:cNvPr>
              <p14:cNvContentPartPr/>
              <p14:nvPr/>
            </p14:nvContentPartPr>
            <p14:xfrm>
              <a:off x="6750000" y="3352680"/>
              <a:ext cx="1350360" cy="1349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16FED6-B295-49B5-BF03-F18AE50902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34160" y="3289320"/>
                <a:ext cx="1381680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151782-0A2B-42B3-83A3-D2D43CE52554}"/>
                  </a:ext>
                </a:extLst>
              </p14:cNvPr>
              <p14:cNvContentPartPr/>
              <p14:nvPr/>
            </p14:nvContentPartPr>
            <p14:xfrm>
              <a:off x="1805760" y="2115360"/>
              <a:ext cx="6928200" cy="1207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151782-0A2B-42B3-83A3-D2D43CE525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9920" y="2052000"/>
                <a:ext cx="695952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102365-7625-4AE1-8B08-76B74958F7CB}"/>
                  </a:ext>
                </a:extLst>
              </p14:cNvPr>
              <p14:cNvContentPartPr/>
              <p14:nvPr/>
            </p14:nvContentPartPr>
            <p14:xfrm>
              <a:off x="1640880" y="3239640"/>
              <a:ext cx="5454720" cy="882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102365-7625-4AE1-8B08-76B74958F7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25040" y="3176280"/>
                <a:ext cx="548604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CA05B2-0AC0-4049-AD66-8F80E1B12957}"/>
                  </a:ext>
                </a:extLst>
              </p14:cNvPr>
              <p14:cNvContentPartPr/>
              <p14:nvPr/>
            </p14:nvContentPartPr>
            <p14:xfrm>
              <a:off x="6071400" y="3377160"/>
              <a:ext cx="1357920" cy="1269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CA05B2-0AC0-4049-AD66-8F80E1B129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55560" y="3313800"/>
                <a:ext cx="138924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4C48F9-B965-4CEA-8D6C-70F30112E24E}"/>
                  </a:ext>
                </a:extLst>
              </p14:cNvPr>
              <p14:cNvContentPartPr/>
              <p14:nvPr/>
            </p14:nvContentPartPr>
            <p14:xfrm>
              <a:off x="790920" y="5804280"/>
              <a:ext cx="1687680" cy="666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4C48F9-B965-4CEA-8D6C-70F30112E2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5080" y="5740920"/>
                <a:ext cx="17190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ACE20-CBE9-4707-BA20-B65D079C37FE}"/>
                  </a:ext>
                </a:extLst>
              </p14:cNvPr>
              <p14:cNvContentPartPr/>
              <p14:nvPr/>
            </p14:nvContentPartPr>
            <p14:xfrm>
              <a:off x="2264760" y="5892120"/>
              <a:ext cx="1697760" cy="593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ACE20-CBE9-4707-BA20-B65D079C37F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48920" y="5828760"/>
                <a:ext cx="17290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FA0F3C8-A203-4445-9041-11079C013C72}"/>
                  </a:ext>
                </a:extLst>
              </p14:cNvPr>
              <p14:cNvContentPartPr/>
              <p14:nvPr/>
            </p14:nvContentPartPr>
            <p14:xfrm>
              <a:off x="4830120" y="6341040"/>
              <a:ext cx="1518480" cy="57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FA0F3C8-A203-4445-9041-11079C013C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4280" y="6277680"/>
                <a:ext cx="1549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949E68-696F-4405-8F96-E45EC9E6B338}"/>
                  </a:ext>
                </a:extLst>
              </p14:cNvPr>
              <p14:cNvContentPartPr/>
              <p14:nvPr/>
            </p14:nvContentPartPr>
            <p14:xfrm>
              <a:off x="590040" y="653760"/>
              <a:ext cx="3731400" cy="46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949E68-696F-4405-8F96-E45EC9E6B3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4200" y="590400"/>
                <a:ext cx="3762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5AF62B0-4CC6-427C-9635-C727EBB58077}"/>
                  </a:ext>
                </a:extLst>
              </p14:cNvPr>
              <p14:cNvContentPartPr/>
              <p14:nvPr/>
            </p14:nvContentPartPr>
            <p14:xfrm>
              <a:off x="5790960" y="51120"/>
              <a:ext cx="2078280" cy="841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5AF62B0-4CC6-427C-9635-C727EBB580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5120" y="-12240"/>
                <a:ext cx="210960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36CF95A-2A1D-4F3E-96DC-F2B47C241FEE}"/>
                  </a:ext>
                </a:extLst>
              </p14:cNvPr>
              <p14:cNvContentPartPr/>
              <p14:nvPr/>
            </p14:nvContentPartPr>
            <p14:xfrm>
              <a:off x="4844160" y="6336720"/>
              <a:ext cx="1806120" cy="62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36CF95A-2A1D-4F3E-96DC-F2B47C241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28320" y="6273360"/>
                <a:ext cx="18374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60DEFC-52BF-4F92-B021-645200765F17}"/>
                  </a:ext>
                </a:extLst>
              </p14:cNvPr>
              <p14:cNvContentPartPr/>
              <p14:nvPr/>
            </p14:nvContentPartPr>
            <p14:xfrm>
              <a:off x="4105440" y="1560960"/>
              <a:ext cx="590040" cy="474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60DEFC-52BF-4F92-B021-645200765F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89600" y="1497600"/>
                <a:ext cx="6213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7A4A86-A92A-4B7A-8CAD-88C668AC35D5}"/>
                  </a:ext>
                </a:extLst>
              </p14:cNvPr>
              <p14:cNvContentPartPr/>
              <p14:nvPr/>
            </p14:nvContentPartPr>
            <p14:xfrm>
              <a:off x="4174560" y="4596120"/>
              <a:ext cx="566280" cy="46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7A4A86-A92A-4B7A-8CAD-88C668AC35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58720" y="4532760"/>
                <a:ext cx="5976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12B157B-71AB-417E-939F-633719DC3D23}"/>
                  </a:ext>
                </a:extLst>
              </p14:cNvPr>
              <p14:cNvContentPartPr/>
              <p14:nvPr/>
            </p14:nvContentPartPr>
            <p14:xfrm>
              <a:off x="1843920" y="3073320"/>
              <a:ext cx="6795000" cy="3062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12B157B-71AB-417E-939F-633719DC3D2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4560" y="3063960"/>
                <a:ext cx="6813720" cy="30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80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CD2F1-79AA-4717-A324-685054F8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1" y="0"/>
            <a:ext cx="76153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1A507-5AB6-4432-BF6B-DEBEDB6D04E6}"/>
              </a:ext>
            </a:extLst>
          </p:cNvPr>
          <p:cNvSpPr txBox="1"/>
          <p:nvPr/>
        </p:nvSpPr>
        <p:spPr>
          <a:xfrm>
            <a:off x="764321" y="5652402"/>
            <a:ext cx="390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created with Maple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CCA762-E732-4667-BFF8-947314C53CD1}"/>
                  </a:ext>
                </a:extLst>
              </p14:cNvPr>
              <p14:cNvContentPartPr/>
              <p14:nvPr/>
            </p14:nvContentPartPr>
            <p14:xfrm>
              <a:off x="1678320" y="115200"/>
              <a:ext cx="7335360" cy="669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CCA762-E732-4667-BFF8-947314C53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960" y="105840"/>
                <a:ext cx="7354080" cy="67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21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20414-FA15-4A5A-A35A-3C042AE5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6" y="837394"/>
            <a:ext cx="9144000" cy="578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1FEE9-5E22-45CA-9AE6-805FA014D99C}"/>
              </a:ext>
            </a:extLst>
          </p:cNvPr>
          <p:cNvSpPr txBox="1"/>
          <p:nvPr/>
        </p:nvSpPr>
        <p:spPr>
          <a:xfrm>
            <a:off x="1018729" y="172139"/>
            <a:ext cx="746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from wolframalpha.com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D2D6E5A-8F35-4268-BEB4-74DF60CE8BE0}"/>
              </a:ext>
            </a:extLst>
          </p:cNvPr>
          <p:cNvSpPr/>
          <p:nvPr/>
        </p:nvSpPr>
        <p:spPr>
          <a:xfrm>
            <a:off x="3013224" y="4645643"/>
            <a:ext cx="460269" cy="197638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7E506-01EA-47A6-8188-AE289948A73F}"/>
              </a:ext>
            </a:extLst>
          </p:cNvPr>
          <p:cNvSpPr txBox="1"/>
          <p:nvPr/>
        </p:nvSpPr>
        <p:spPr>
          <a:xfrm>
            <a:off x="441860" y="4799064"/>
            <a:ext cx="27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slope is drawn incorrectly.  Slope should be negative if </a:t>
            </a:r>
            <a:r>
              <a:rPr lang="en-US" sz="2400" i="1" dirty="0"/>
              <a:t>y &lt;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A6E21D-0369-4B37-AE8B-10F156DB0826}"/>
                  </a:ext>
                </a:extLst>
              </p14:cNvPr>
              <p14:cNvContentPartPr/>
              <p14:nvPr/>
            </p14:nvContentPartPr>
            <p14:xfrm>
              <a:off x="276120" y="537840"/>
              <a:ext cx="7165800" cy="5850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A6E21D-0369-4B37-AE8B-10F156DB08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60" y="528480"/>
                <a:ext cx="7184520" cy="58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87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6A983-B6AD-4CB0-A271-0B45E7F7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70"/>
            <a:ext cx="9144000" cy="5960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B622B8-F0DE-4E9C-9219-119E8803F324}"/>
                  </a:ext>
                </a:extLst>
              </p14:cNvPr>
              <p14:cNvContentPartPr/>
              <p14:nvPr/>
            </p14:nvContentPartPr>
            <p14:xfrm>
              <a:off x="348120" y="122760"/>
              <a:ext cx="8483760" cy="648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B622B8-F0DE-4E9C-9219-119E8803F3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" y="113400"/>
                <a:ext cx="8502480" cy="65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6A96C-2939-4DF2-BD7C-D4F9C1DD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"/>
            <a:ext cx="9144000" cy="68543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FD6721-CBC6-418C-92A1-7A9F1EBB8222}"/>
                  </a:ext>
                </a:extLst>
              </p14:cNvPr>
              <p14:cNvContentPartPr/>
              <p14:nvPr/>
            </p14:nvContentPartPr>
            <p14:xfrm>
              <a:off x="-46440" y="66600"/>
              <a:ext cx="9193680" cy="679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FD6721-CBC6-418C-92A1-7A9F1EBB8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5800" y="57240"/>
                <a:ext cx="9212400" cy="68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4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7"/>
            <a:ext cx="9144000" cy="351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0" y="4101108"/>
            <a:ext cx="2622942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6278952" y="4125565"/>
            <a:ext cx="2560320" cy="251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24" y="3627132"/>
            <a:ext cx="2154101" cy="4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380" y="3390592"/>
            <a:ext cx="1265703" cy="759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1709127" y="6536364"/>
            <a:ext cx="598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07A59-AED9-4289-A53D-725A5949F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797" y="4071864"/>
            <a:ext cx="2592996" cy="2560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95D2A-50AC-4F9B-98FF-FD78D509A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517" y="3637069"/>
            <a:ext cx="2505555" cy="4167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135D7A-5234-43E6-80BD-4CFFBB0E6545}"/>
                  </a:ext>
                </a:extLst>
              </p14:cNvPr>
              <p14:cNvContentPartPr/>
              <p14:nvPr/>
            </p14:nvContentPartPr>
            <p14:xfrm>
              <a:off x="228960" y="2018520"/>
              <a:ext cx="8796600" cy="4685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135D7A-5234-43E6-80BD-4CFFBB0E65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600" y="2009160"/>
                <a:ext cx="8815320" cy="47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96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95F9A-EE16-411E-B89C-14277FDB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12" y="1030285"/>
            <a:ext cx="3345824" cy="3265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362B1B-395D-43B5-B60F-F72790A045DA}"/>
                  </a:ext>
                </a:extLst>
              </p14:cNvPr>
              <p14:cNvContentPartPr/>
              <p14:nvPr/>
            </p14:nvContentPartPr>
            <p14:xfrm>
              <a:off x="472320" y="685800"/>
              <a:ext cx="7791840" cy="587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362B1B-395D-43B5-B60F-F72790A045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60" y="676440"/>
                <a:ext cx="7810560" cy="58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B70DA-E35F-45AB-9C6B-279FA3FB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5" y="4408"/>
            <a:ext cx="8450529" cy="6246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1CD3D6-9BDE-4EB3-878B-6A0408D6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12" y="3000947"/>
            <a:ext cx="3756483" cy="3666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A3CAD8-9459-4E44-9B02-0320DA61572A}"/>
              </a:ext>
            </a:extLst>
          </p:cNvPr>
          <p:cNvSpPr/>
          <p:nvPr/>
        </p:nvSpPr>
        <p:spPr>
          <a:xfrm>
            <a:off x="5906776" y="6609453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3AE530-D654-44AB-A6B8-7563198F1DEA}"/>
                  </a:ext>
                </a:extLst>
              </p14:cNvPr>
              <p14:cNvContentPartPr/>
              <p14:nvPr/>
            </p14:nvContentPartPr>
            <p14:xfrm>
              <a:off x="272520" y="138600"/>
              <a:ext cx="8701920" cy="6430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3AE530-D654-44AB-A6B8-7563198F1D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160" y="129240"/>
                <a:ext cx="8720640" cy="64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1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D689F-8B8A-462D-AE96-564F998F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33" y="2996285"/>
            <a:ext cx="4016170" cy="3920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30738-29B8-4ED0-8DAB-E1099DB1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22"/>
            <a:ext cx="9144000" cy="2870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E3AA54-B49E-4448-9107-908F32B84EA4}"/>
              </a:ext>
            </a:extLst>
          </p:cNvPr>
          <p:cNvSpPr/>
          <p:nvPr/>
        </p:nvSpPr>
        <p:spPr>
          <a:xfrm>
            <a:off x="6023382" y="6615592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A7FAB-FBF7-470F-BA77-32236BA5427D}"/>
                  </a:ext>
                </a:extLst>
              </p14:cNvPr>
              <p14:cNvContentPartPr/>
              <p14:nvPr/>
            </p14:nvContentPartPr>
            <p14:xfrm>
              <a:off x="64800" y="87840"/>
              <a:ext cx="8899920" cy="6434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A7FAB-FBF7-470F-BA77-32236BA542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40" y="78480"/>
                <a:ext cx="8918640" cy="64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69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1C1C-A925-4135-A5A3-6A1DB03E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099"/>
            <a:ext cx="9144000" cy="58758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CDA980-8516-45D5-91EC-55095E54F20E}"/>
                  </a:ext>
                </a:extLst>
              </p14:cNvPr>
              <p14:cNvContentPartPr/>
              <p14:nvPr/>
            </p14:nvContentPartPr>
            <p14:xfrm>
              <a:off x="1607400" y="1080720"/>
              <a:ext cx="7633440" cy="536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CDA980-8516-45D5-91EC-55095E54F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040" y="1071360"/>
                <a:ext cx="765216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58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0BCF2-D242-476E-B6C7-041E72BE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231"/>
            <a:ext cx="9144000" cy="59640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9152E4-9E58-4328-AF3E-B0C81C03876E}"/>
                  </a:ext>
                </a:extLst>
              </p14:cNvPr>
              <p14:cNvContentPartPr/>
              <p14:nvPr/>
            </p14:nvContentPartPr>
            <p14:xfrm>
              <a:off x="1375920" y="229320"/>
              <a:ext cx="7552800" cy="63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9152E4-9E58-4328-AF3E-B0C81C0387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6560" y="219960"/>
                <a:ext cx="7571520" cy="63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60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3190</TotalTime>
  <Words>119</Words>
  <Application>Microsoft Office PowerPoint</Application>
  <PresentationFormat>On-screen Show (4:3)</PresentationFormat>
  <Paragraphs>12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27</cp:revision>
  <dcterms:created xsi:type="dcterms:W3CDTF">2020-08-18T21:15:44Z</dcterms:created>
  <dcterms:modified xsi:type="dcterms:W3CDTF">2020-08-23T03:40:12Z</dcterms:modified>
</cp:coreProperties>
</file>