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52" d="100"/>
          <a:sy n="52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0T20:04:45.48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2640 4645 16575 0,'0'0'368'0,"0"0"80"0,0 0 0 0,0 0 16 0,0 0-464 0,0 0 0 16,0 0 0-16,0 0 0 0,0 0 912 0,0 0 96 15,0 0 16-15,0 0 0 0,0 0-832 0,0 0-192 16,0 0 0-16,0 0 0 0,0 0 864 0,0 0 128 0,0 0 32 0,0 0 0 16,0 0-832-16,0 0-192 0,0 0 0 0,2 10 0 15,2-2 864-15,-2 0 128 0,3 2 32 0,0-1 0 16,-1 4-832-16,1 0-192 0,-2 1 0 0,0 3 0 15,1 5 0-15,-1-2 0 0,1 1 0 0,0 0 0 16,0 1 0-16,-3 0 0 0,-1 0 0 0,0-1 0 16,0 3 864-16,-1-3 128 0,0-3 32 0,-2-2 0 15,-1 2-832-15,2-2-192 0,-1 0 0 0,1-3 0 16,2-1 0-16,-1-1 0 0,-2-1 0 0,3-1 0 16,-1-1 864-16,1-8 128 0,0 0 32 0,0 0 0 15,0 7-832-15,0-7-192 0,0 0 0 0,0 0 0 0,0 0 0 16,0 0 0-16,6 0 0 0,0-1 0 0,2-1 864 0,0-2 128 15,0 0 32-15,-1 1 0 0,3 0-832 16,2-2-192-16,-2 1 0 0,2-1 0 0,1 2 0 0,3-2 0 16,-1 1 0-16,2 1 0 0,-2 0 0 0,2-1 0 15,0 1 0-15,3 1 0 0,0 0 0 0,-1 0 0 16,-1-1 0-16,2 1 0 0,1 1 0 0,1-1 0 16,1-1 0-16,-1 0 0 0,3 2 0 0,-2 1 0 15,2 0 0-15,-1 0 0 0,0 1 0 0,-1 2 0 16,0-1 0-16,-1 2 0 0,0 2 0 0,-1-1 0 15,-1 2 0-15,0-3 0 0,-4-1 0 0,1 2 0 16,-1-1 0-16,1 1 0 0,-2-2 0 0,-1 0 0 16,1 1 0-16,0-1 0 0,-1-1 0 0,-1-1 0 15,0-1 0-15,-1 0 0 0,-1 0 0 0,-1 0 0 16,0 2 0-16,0-2 0 0,-4-2 0 0,-6 2 0 0,0 0 0 16,0 0 0-16,8-1 864 0,-2 0 128 0,2-1 32 0,-8 2 0 15,0 0-832-15,0 0-192 16,5-1 0-16,-5 1 0 0,0 0 0 0,0 0 0 0,5-1 0 0,-1-4 0 15,1 1 0-15,-3-2 0 0,-1 0 0 0,1 0 0 16,2 2 0-16,0-3 0 0,-3 1 0 0,0-2 0 16,-1-2 864-16,0 0 128 0,1-1 32 0,-1-2 0 15,-1-4-832-15,1 1-192 0,4-1 0 0,-2 1 0 16,-2-1 0-16,0 2 0 0,1 1 0 0,0 0 0 16,-1 3 0-16,0-2 0 0,0 2 0 0,1 1 0 15,0 2 0-15,0 1 0 0,1 1 0 0,-2 6 0 16,0 0 0-16,0 0 0 0,0 0 0 0,0 0 0 15,0 0-1600-15,-7 6-352 0,0 1-80 0,2-1-16 16</inkml:trace>
  <inkml:trace contextRef="#ctx0" brushRef="#br0" timeOffset="1263.01">4813 4898 9215 0,'-11'3'400'0,"11"-3"96"0,-6 4-496 0,-2-1 0 0,1 2 0 0,-2-3 0 15,3 2 912-15,-1 0 96 0,0-1 16 0,3 0 0 16,-3 0 0-16,7-3 0 0,0 0 0 0,-4 3 0 15,4-3 0-15,0 0 0 16,0 0 0-16,0 0 0 0,0 0 0 0,0 0 0 0,0 0 0 0,0 0 0 16,0 0 0-16,8 0 0 0,1 2 0 0,3-1 0 15,-1 0-832-15,3 0-192 0,1 1 0 0,3-2 0 16,1 0 0-16,0 0 0 0,3 0 0 0,4 0 0 16,3 4 0-16,4-2 0 0,2 1 0 0,2-2 0 15,-2-2 864-15,1 1 128 0,2 0 32 0,0 2 0 16,6 1-832-16,1-1-192 0,3 0 0 0,0 0 0 15,1 1 0-15,-2 2 0 0,-1 1 0 0,-1-2 0 16,1-3 864-16,1 0 128 0,1 1 32 0,-2 0 0 0,-2-1-832 16,0 1-192-16,0-2 0 0,-1 0 0 0,-6 3 0 0,1 0 0 15,-2 0 0-15,0 0 0 0,2-1 0 0,-3-1 0 16,2 2 0-16,-2-2 0 0,-5-2 864 0,1 1 128 16,0 1 32-16,-1 0 0 0,-1 1-832 0,0-2-192 15,-2-2 0-15,0 1 0 0,-4 0 0 0,1-2 0 16,-4 0 0-16,1-1 0 0,1 2 0 0,-2 0 0 15,-1-2 0-15,3 0 0 0,-2 2 864 0,2 1 128 16,-1 0 32-16,-1 0 0 0,-1-1-832 0,2-1-192 16,-3 1 0-16,3 0 0 0,-1 0 0 0,0 1 0 15,0 0 0-15,-1-1 0 0,1 2 0 0,-2 0 0 16,-2 2 0-16,0-4 0 0,-2 0 0 0,1 0 0 16,-3-1 0-16,2 3 0 0,-2-2 0 0,0-1 0 0,1 1 0 0,-2 1 0 15,-2-1 0-15,1 1 0 0,-1-1 0 16,0-1 0-16,2 1 864 0,-2 0 128 15,1 1 32-15,0-1 0 0,0 1-832 0,0-1-192 0,-1 1 0 0,1 1 0 16,-1-1 0-16,-1 1 0 0,2 0 0 0,-2 0 0 16,-1 0 0-16,-1 0 0 0,-6 0 0 0,0 0 0 15,5 0 0-15,2 1 0 0,-1 0 0 0,0 1 0 16,-6-2 0-16,0 0 0 0,0 0 0 0,0 0 0 16,0 0 0-16,0 0 0 0,0 0 0 0,0 0 0 15,5-2 0-15,-5 2 0 0,5-1 0 0,-5 1 0 16,0 0 0-16,0 0 0 0,7-2 0 0,-3 0 0 15,2 0 0-15,-6 2 0 0,6-1 0 0,-6 1 0 16,0 0 0-16,3-5 0 0,1 0 0 0,0 0 0 16,-4 5 0-16,5-5 0 0,-4 0 0 0,-1 5 0 0,2-5 0 0,-1-1 0 15,-1 6 0-15,1-6 0 0,0-3 0 0,-1 2 0 16,0 2 0-16,-1-1 0 0,0 2 0 0,0-3 0 16,0 3 0-16,1 4 0 0,0-4 0 0,0 4 0 15,-4-5 0-15,-2 4 0 0,-1 1 0 0,1 2 0 16,0 3 0-16,-5 2 0 15,-3 2-3232-15,3 2-688 0,0 7-144 0,2-7-32 0</inkml:trace>
  <inkml:trace contextRef="#ctx0" brushRef="#br0" timeOffset="2516.42">2930 8073 12895 0,'0'0'272'0,"0"0"64"0,0 0 16 0,0 0 32 0,0 0-384 0,-6 1 0 15,1-1 0-15,5 0 0 0,-6 3 1712 0,2 2 272 16,-1-1 48-16,5-4 16 0,-5 1-832 0,5-1-144 16,0 0-48-16,0 0 0 0,0 0 0 0,0 0 0 15,0 0 0-15,0 0 0 0,0 0 0 0,0 0 0 16,7 4 0-16,2-3 0 0,4-2 0 0,2 1 0 15,4 0 0-15,4 0 0 0,1-2-816 0,3 1-208 16,3 0 0-16,3-1 0 0,3 0 864 0,1-1 128 16,-4-2 32-16,0 2 0 0,-1 2-832 0,-3 0-192 15,-1-2 0-15,-1 1 0 0,-1-1 864 0,-2 1 128 16,-1-2 32-16,0 0 0 0,-4 3-832 0,-3-1-192 16,-3 0 0-16,0 0 0 0,-8 1 0 0,-5 1 0 15,0 0 0-15,0 0 0 0,0 0 0 0,0 0 0 16,0 0 0-16,0 0 0 0,-5 3 0 0,-4 1 0 15,-1 1 0-15,-4 2 0 16,3-3-3232-16,0 3-688 0,-3 2-144 0,14-9-32 0</inkml:trace>
  <inkml:trace contextRef="#ctx0" brushRef="#br0" timeOffset="3772.07">4809 8129 12895 0,'0'0'272'0,"0"0"64"0,-8-3 16 0,0 3 32 0,8 0-384 0,0 0 0 16,-8 0 0-16,8 0 0 0,0 0 1712 0,0 0 272 16,-3 7 48-16,3-7 16 0,0 0-832 0,0 0-144 15,0 0-48-15,0 0 0 0,0 0-816 0,10 2-208 16,1 0 0-16,1 0 0 0,1-1 864 0,3-2 128 15,0-1 32-15,4 1 0 0,4 5 0 0,4-3 0 16,6-2 0-16,2 0 0 0,6-1-832 0,-1 2-192 16,0 1 0-16,1-1 0 0,2-1 0 0,4 0 0 0,2-2 0 0,8 5 0 15,3 2 864-15,-2 0 128 0,0-3 32 0,1-1 0 16,2 3-832-16,4-2-192 0,2-1 0 0,1 2 0 16,1 1 0-16,-2 1 0 0,3-2 0 0,-18-1 0 15,3-1 0-15,6 2 0 0,4 0 0 0,0 2 0 16,0 0 864-16,-1 1 128 0,2-3 32 0,2 0 0 15,-2 1-832-15,-1 1-192 0,-2-1 0 0,0-1 0 16,1-2 0-16,-4 1 0 0,-2-1 0 0,0 1 0 16,0 0 864-16,-1 0 128 0,-5-1 32 0,1-1 0 15,-2-1-832-15,0 1-192 0,-2 1 0 0,1-2 0 16,6-1 0-16,-3 2 0 0,-2 5 0 0,-3-2 0 0,-6-4 0 16,0 1 0-16,-2-2 0 0,2 2 0 0,-4 1 0 15,2 1 0-15,0 2 0 0,-2-2 0 0,2 1 0 0,-5-2 0 16,1 0 0-16,-2 1 0 0,-2 1 0 0,-2 0 0 15,-2-1 0-15,0 1 0 0,-1-2 0 0,0 0 0 16,-2 0 0-16,-3-2 0 0,-1 1 864 0,-1 0 128 16,-1-1 32-16,1 2 0 0,-2 1-832 0,1 2-192 15,2 0 0-15,2-3 0 0,-2-1 0 0,-5 1 0 16,1 1 0-16,-2-1 0 0,-1-1 0 0,-2-1 0 16,0 1 0-16,-3 1 0 0,0 1 0 0,2-1 0 15,-3-1 0-15,1 0 0 0,-1 1 0 0,-1-1 0 16,0 0 0-16,2 0 0 0,-1 0 0 0,-3 1 0 15,3 0 0-15,-3 0 0 0,-6 0 0 0,10-2 0 16,-1 1 0-16,-9 1 0 0,9-4 0 0,-1 2 0 16,-1-1 0-16,-7 3 0 0,8-1 0 0,0 2 0 15,-8-1 0-15,8 0 0 0,-8 0 864 0,7-4 128 0,-7 4 32 0,8-2 0 16,-8 2-832-16,8-1-192 0,-8 1 0 0,0 0 0 16,0 0 0-16,0 0 0 0,6 1 0 0,-6-1 0 15,0 0 0-15,0 0 0 0,0 0 0 0,0 0 0 16,0 0 0-16,0 0 0 0,0 0 0 0,0 0 0 15,0 0 0-15,0 0 0 0,0 0 0 0,0 0 0 32,-8-1-768-32,8 1-208 0,-11-2-48 0,2 4-13104 0,1 4-2624 0</inkml:trace>
  <inkml:trace contextRef="#ctx0" brushRef="#br0" timeOffset="6785.56">3188 10087 12895 0,'0'0'272'0,"0"0"64"0,0 0 16 0,0 0 32 0,0-9-384 0,0 4 0 0,1-3 0 0,-1 3 0 15,0 5 896-15,0 0 96 0,0-10 32 0,0 3 0 16,0 7 816-16,-1-5 160 0,1 5 48 0,0 0 0 15,0-9-1648-15,0 2-400 0,0 7 0 0,0 0 0 16,0-5 896-16,0 5 112 0,-1-6 16 0,1 6 0 0,0 0-832 0,0 0-192 16,0 0 0-16,0 0 0 0,0 0 864 0,0 0 128 15,0 0 32-15,0 0 0 0,0 0-832 0,0 0-192 16,0 0 0-16,0 0 0 0,0 0 0 0,-6 6 0 16,6-6 0-16,-4 11 0 0,2-1 0 0,1-2 0 15,1-8 0-15,-1 13 0 0,0-1 864 0,1 1 128 16,-1-1 32-16,1 1 0 0,2 0-832 0,-1 3-192 15,0 0 0-15,0 3 0 0,0-3 864 0,-1 3 128 16,-2 0 32-16,1 0 0 0,2-1-832 0,-1 1-192 16,-1-3 0-16,0 1 0 0,0 1 0 0,-3-1 0 15,3 0 0-15,-1-2 0 0,-1-3 864 0,0 0 128 16,0 1 32-16,2-2 0 0,-3-1-832 0,2-1-192 16,2-9 0-16,-3 13 0 0,1-2 0 0,0-2 0 0,2-9 0 15,0 0 0-15,-1 9 0 0,1-9 0 0,-1 8 0 16,1-8 0-16,0 0 0 0,0 0 0 0,0 0 0 0,0 0 0 15,0 0 0-15,0 0 0 16,0 0 0-16,0 0 0 16,0 0-768-16,0 0-208 0,-5-6-48 0,5 6 0 15,0 0-1632-15,0 0-336 0,8-10-64 0,-8 10-16 0</inkml:trace>
  <inkml:trace contextRef="#ctx0" brushRef="#br0" timeOffset="7508.74">3065 10948 20271 0,'0'0'448'0,"0"0"80"0,0 0 32 0,0 0 16 0,-8 9-576 0,8-9 0 16,-7 2 0-16,0 0 0 0,7-2 1744 0,-7 5 240 15,7-5 64-15,-7 3 0 0,7-3-832 0,-8 4-144 0,8-4-48 0,0 0 0 16,-9 0 0-16,9 0 0 15,0 0 0-15,0 0 0 0,0 0 0 0,-1-9 0 0,1-2 0 0,5 2 0 16,-2 1-816-16,3 1-208 0,3-2 0 0,1-1 0 16,-1 1 0-16,1 0 0 0,-1 2 0 0,1-1 0 15,1 0 0-15,-2 1 0 0,2-1 0 0,2 5 0 16,-4 1 864-16,1 5 128 0,1-1 32 0,-1 3 0 16,-2 3-832-16,-3 2-192 0,-1 0 0 0,0 3 0 15,-2-2 0-15,-2 3 0 0,-2 3 0 0,-3 0 0 16,-1-1 0-16,-3-2 0 0,-2 0 0 0,-1 1 0 15,1-2 0-15,-2-1 0 0,-3-2 0 0,0 0 0 16,2-1 864-16,3-2 128 0,-3 0 32 0,3-4 0 16,1-2-832-16,1-1-192 0,-1-2 0 0,3 0 0 0,1-6 0 0,1 1 0 15,1-7 0-15,3 1 0 0,0-1 0 0,2-3 0 16,1-1 0-16,2-1 0 0,4 4 0 0,0-3 0 16,2 0 0-16,1 2 0 0,2 2 0 0,1-1 0 15,1 4 0-15,-1 2 0 0,1 3 0 0,-2 0 0 16,-2 3 0-16,0 3 0 0,2 3 0 0,-4 3 0 15,-9-6 0-15,7 10 0 0,0 5 0 0,-5 2 0 16,-1 0 0-16,-2 0 0 0,-6 0 0 0,1 0 0 16,1-2 0-16,-5 1 0 0,-3-4 0 0,2-1 0 15,0-2 0-15,0-1 0 0,0 1 0 0,2-3 0 16,-1-3 0-16,4-1 0 0,6-2 864 0,-10 0 128 16,10 0 32-16,-9-5 0 0,1-3-832 0,4 0-192 15,0-1 0-15,0 1 0 0,0-4 0 0,3 1 0 16,3 0 0-16,0 1 0 0,0 1 0 0,4 0 0 0,-2-1 0 15,3 5 0 1,1 0-3232-16,2 3-688 0,3 2-144 0,-1-1-32 0</inkml:trace>
  <inkml:trace contextRef="#ctx0" brushRef="#br0" timeOffset="8602.11">4534 11294 12895 0,'-10'9'272'0,"10"-9"64"0,-10 2 16 0,1 1 32 0,0-1-384 0,9-2 0 15,0 0 0-15,0 0 0 0,-8 1 896 0,8-1 96 16,0 0 32-16,0 0 0 0,0 0 0 0,0 0 0 16,0 0 0-16,0 0 0 0,0 0 816 0,10-1 160 15,1 0 48-15,3 0 0 0,1 0-1648 0,3 0-400 16,0 1 0-16,3-1 0 0,0 0 896 0,3 1 112 16,0 1 16-16,5 0 0 0,3-1-832 0,2 0-192 15,3 0 0-15,1 0 0 0,3 0 864 0,6 2 128 16,9 1 32-16,-2 1 0 0,-2 0 0 0,-1 1 0 15,-2-1 0-15,0-1 0 0,5-3-832 0,5 2-192 0,4 3 0 16,0-2 0-16,-5 0 864 0,-1-1 128 0,-3-4 32 0,3 1 0 16,5 0-832-16,2 1-192 0,2 0 0 0,-3 1 0 15,-3 0 864-15,-1 1 128 0,0-2 32 0,-1 0 0 16,-3-2-832-16,2 5-192 0,2 1 0 0,-7 0 0 16,-4 0 0-16,-4-2 0 0,-3-2 0 0,-1 1 0 15,1 1 0-15,-3-2 0 0,0 0 0 0,-13 2 0 16,1 0 0-16,3 0 0 0,2 1 0 0,9 1 0 15,-8 0 864-15,-3-2 128 0,-6-1 32 0,1-1 0 16,-5-1-832-16,-1 0-192 0,-2 0 0 0,-1 0 0 16,1 1 0-16,-3-3 0 0,0 2 0 0,-3-1 0 15,0 0 0-15,1 1 0 0,-1 0 0 0,0 0 0 0,0 0 864 16,-3-1 128-16,2 1 32 0,-9 1 0 0,0 0-832 0,9-1-192 16,-2-1 0-16,-7 2 0 0,7-1 0 0,1 0 0 15,-8 1 0-15,0 0 0 0,0 0 0 0,6 0 0 16,-6 0 0-16,8-1 0 0,-8 1 0 0,0 0 0 15,8 0 0-15,-8 0 0 0,0 0 0 0,0 0 0 16,0 0 0-16,0 0 0 0,0 0 0 0,0 0 0 16,0 0 0-16,0 0 0 0,0 0 0 0,0 0 0 15,0 0 0-15,0 0 0 0,3-6 864 0,-3 6 128 16,0 0 32-16,0 0 0 0,-2-7-832 0,0 0-192 16,-2 1 0-16,-1 2 0 15,5 4-768-15,-8-4-208 0,8 4-48 0,-8-5 0 16,-2 3-1632-16,10 2-336 0,-9-3-64 0,-5 2-16 0</inkml:trace>
  <inkml:trace contextRef="#ctx0" brushRef="#br0" timeOffset="12130.4">2654 13921 12895 0,'0'0'272'0,"0"0"64"0,0 0 16 0,0 0 32 0,0 0-384 0,0 0 0 15,0 0 0-15,0 0 0 0,3-1 896 0,-3 1 96 0,0 0 32 0,0 0 0 16,10-6 0-16,-10 6 0 0,0 0 0 0,0 0 0 15,6-5-832-15,-6 5-192 0,0 0 0 0,0 0 0 16,0 0 864-16,0 0 128 0,0 0 32 0,0 0 0 16,0 0-832-16,0 0-192 0,0 0 0 0,8 5 0 15,-8-5 0-15,6 8 0 0,-6-8 0 0,2 11 0 16,1 1 864-16,-3 2 128 0,-1 3 32 0,-2 1 0 16,1 0-832-16,0 3-192 0,0 1 0 0,1 3 0 15,-2-2 0-15,1-1 0 0,-3-1 0 0,1-1 0 16,-2-1 0-16,3-2 0 0,3 2 0 0,-1-3 0 0,-5 0 864 0,1-2 128 15,-1-1 32-15,2 3 0 0,0-3-832 16,1-1-192-16,0-1 0 0,0 0 0 0,-3 0 0 0,3-1 0 16,3-10 0-16,-3 10 0 0,1 0 0 0,0-1 0 15,2-9 0-15,-3 7 0 0,3-7 0 0,0 0 0 16,0 0 0-16,0 0 0 0,0 0 0 0,0 0 0 16,0 0 0-16,0 0 0 0,0 0 864 0,0 0 128 15,0 0 32-15,0 0 0 0,0 0-832 0,0 0-192 16,0 0 0-16,0 0 0 0,0 0 0 0,0 0 0 15,0 0 0-15,0 0 0 0,0 0 0 0,0 0 0 16,9-3 0-16,1 1 0 0,1 4 0 0,0-4 0 16,-3 0 0-16,4 2 0 0,4 2 0 0,3 1 0 15,1-3 0-15,1 1 0 0,-1 2 0 0,5 1 0 16,-3-2 0-16,2 0 0 0,-3 0 0 0,1-2 0 16,-1-2 0-16,0 1 0 0,-3 1 0 0,3-2 0 0,-2-1 0 0,2 0 0 15,1 2 0-15,-2-1 0 0,0-1 0 0,2 1 0 16,3-1 0-16,0 1 0 0,1 0 0 0,0 0 0 15,-1-3 0-15,0 4 0 0,-3-1 0 16,2 1 0-16,-3 0 0 0,1-1 0 0,-1-4 0 0,-3 3 0 16,1 3 0-16,0-1 0 0,2 0 0 0,-3-2 0 15,-1 2 0-15,0 0 0 0,-1 0 0 0,1-1 0 16,-1-2 0-16,-2 2 0 0,-2 2 0 0,1 2 0 16,1-2 0-16,2 0 0 0,-1-3 0 0,2 1 0 15,-1 4 0-15,2-1 0 0,-1-1 0 0,0 0 0 16,-1-2 0-16,0 1 0 0,-1 0 0 0,-2 0 0 15,0-1 0-15,1 1 0 0,-4 0 0 0,1 1 0 16,-2 0 0-16,2-2 0 0,0-1 0 0,0 3 0 16,-1 2 0-16,0 1 0 0,2-2 0 0,0 0 0 0,-3 0 0 0,2 0 0 15,0 1 0-15,-2 0 0 0,1-1 0 0,1 1 0 16,-2-2 0-16,0 0 0 0,-9 0 0 0,9 2 0 16,0-2 0-16,-9 0 0 0,12 2 0 0,-4 0 0 15,1-1 0-15,0 0 0 0,-2-1 0 0,2 1 0 16,0 1 0-16,0-2 0 0,-9 0 0 0,9-2 0 15,-1 1 0-15,1 1 0 0,0 3 864 0,1-2 128 16,-10-1 32-16,10 1 0 0,-1 1-832 0,-9-2-192 16,0 0 0-16,8-1 0 0,1 1 0 0,-9 0 0 15,8 4 0-15,-8-4 0 0,8-1 0 0,-8 1 0 16,9-2 0-16,-9 2 0 0,8 3 0 0,-8-3 0 16,0 0 0-16,0 0 0 0,10 1 0 0,-10-1 0 0,0 0 0 15,8 3 0-15,-8-3 0 0,0 0 0 0,9 3 0 0,-9-3 0 16,0 0 0-16,0 0 0 15,0 0 0-15,0 0 0 0,0 0 0 0,0 0 0 0,0 0 0 0,0 0 0 16,0 0 0-16,0 0 0 0,0 0 0 0,0 0 0 16,0 0 864-16,0 0 128 0,5 3 32 0,-5-3 0 15,0 0-832-15,0 0-192 0,0 0 0 0,0 0 0 16,0 0 0-16,0 0 0 0,2-10 0 0,-1 4 0 16,-1 6 0-16,0 0 0 0,0 0 0 0,1-9 0 15,-1 1 0-15,0 8 0 0,0 0 0 0,3-11 0 16,-1 1 0-16,-2-1 0 0,0 0 0 0,0 2 0 15,0 2 0-15,1-2 0 0,-1-3 0 0,1 2 0 16,-1 10 0-16,0-10 0 0,2-2 0 0,-1 1 0 0,0 1 0 16,2 0 0-16,-2 0 0 0,0 0 0 0,1-1 864 15,0 1 128-15,0 2 32 0,-2-2 0 0,-1 0-832 0,1 1-192 16,0-2 0-16,0 0 0 0,0 3 0 0,1 0 0 16,-1-1 0-16,2 1 0 0,-2 8 0 0,0-8 0 15,0 8 0-15,0-8 0 0,0 0 0 0,0 0 0 16,0 8 0-16,0 0 0 0,-2-8 0 0,2 8 0 15,0-5 0-15,0 5 0 0,0 0 0 0,0 0 0 16,0 0 0-16,0 0 0 0,0 0 0 0,0 0 0 16,0 0 0-16,0 0 0 0,0-6 0 0,0 6 0 15,0 0 0-15,0 0 0 0,0 0 0 0,0 0 0 16,0 0 0-16,0 0 0 0,0 0 0 0,0 0 0 16,2-6 0-16,-2 6 0 0,0 0 0 0,0 0 0 15,0 0 0-15,0 0 0 0,4-7 0 0,-4 7 0 16,0 0 0-16,0 0 0 0,5-5 0 0,-5 5 0 0,5-5 0 0,-5 5 0 31,0 0-2416-31,8-4-528 0,-8 4-96 0,0 0-32 0</inkml:trace>
  <inkml:trace contextRef="#ctx0" brushRef="#br0" timeOffset="15826.32">5602 14523 16575 0,'-11'14'368'0,"11"-14"80"0,0 0 0 0,0 0 16 0,0 0-464 0,0 0 0 16,0 0 0-16,0 0 0 0,0 0 912 0,0 0 96 15,0 0 16-15,0 0 0 0,0 0 0 0,0 0 0 16,-5-3 0-16,5 3 0 0,0 0 0 0,0 0 0 15,0 0 0-15,0 0 0 0,-4-2-832 0,4 2-192 0,0 0 0 0,0 0 0 16,0 0 864-16,0 0 128 0,0 0 32 0,0 0 0 16,0 0-832-16,0 0-192 0,0 0 0 0,0 0 0 15,0 0 864-15,0 0 128 16,0 0 32-16,0 0 0 0,0 0-832 0,9 0-192 0,-1 1 0 0,0-1 0 16,2 0 864-16,0 0 128 0,1-1 32 0,1 1 0 15,2 0-832-15,3 0-192 0,2-2 0 0,1 1 0 16,2 0 0-16,2 0 0 0,-1-1 0 0,4 0 0 15,1 1 864-15,1 0 128 0,0 1 32 0,1-1 0 16,3 1-832-16,-3-2-192 0,-1 1 0 0,0 1 0 16,-1 0 0-16,-1-1 0 0,0-1 0 0,1-1 0 15,-1 2 0-15,0 0 0 0,-2 2 0 0,1-2 0 16,3 0 0-16,1 1 0 0,-3 0 0 0,1 0 0 16,-2-1 0-16,0 0 0 0,-3 1 0 0,3 0 0 0,-4 0 864 0,2 0 128 15,-3-1 32-15,1 1 0 0,1 0-832 0,-1-2-192 16,0 0 0-16,0 1 0 0,1 0 0 0,-2 0 0 15,1 0 0-15,2 1 0 0,5-1 0 0,-1 0 0 16,-2-1 0-16,0 2 0 0,0 1 0 0,2-1 0 16,-3-1 0-16,2-2 0 0,-1 3 0 0,-1 0 0 15,3-1 0-15,2 1 0 0,-2-3 0 0,2 1 0 16,0 1 0-16,10-1 0 0,-1-2 336 0,-2 2 32 16,-2 1 0-16,1-1 0 0,-6 2-368 0,1-1 0 15,-1-3 0-15,-2 1 0 0,1 1 0 0,1 0 0 16,1-2 128-16,-3 1-128 0,-1 0 0 0,1 1 144 15,1-1-144-15,2 2 0 0,3 0 144 0,-1 1-144 0,-1 0 0 16,-3 0 144-16,-1 0-144 0,-3-2 0 16,1 0 144-16,2 1-144 0,-4 1 0 0,4-1 0 15,0-2 0-15,1 1 128 16,-4 1-912-16,5 1-176 0,2 0-48 0,1 1 0 0,1-2 1648 0,-1 0 336 0,-1 5 64 0,-3-1 16 16,1-3-832-16,0 0-224 0,-3-2 0 0,2 4 0 15,-2-1 0-15,2 0 0 0,3 0 0 0,-3 0 0 16,-2 1 0-16,2 0 0 0,5 1 128 0,-2-1-128 15,0-1 0-15,-2 0 0 0,1 0 0 0,-2 1 128 16,-2-1-128-16,1-2 0 0,-1-1 0 0,2 1 0 16,1 0 0-16,1 0 0 0,0 0 128 0,0 0-128 15,0 1 0-15,1 1 0 0,1 1 0 0,0 0 0 16,1-2 0-16,-2 0 0 0,-1 0 144 0,-2 0-144 0,1 1 0 0,1-2 0 16,1-3 0-16,0 1 0 0,-1 3 0 0,0 0 0 15,0 2 0-15,1-1 128 0,3 1-128 0,-1-1 0 16,0 1 0-16,-2 0 0 0,-1 1 0 0,-1-2 0 15,-1-1 0-15,1 0 0 0,0 1 0 0,1-1 0 16,1-2 0-16,-2 2 0 0,0 0 0 0,1 0 0 16,0 2 0-16,3 0 128 0,-1-1-128 0,-1 2 0 15,-3 4 0-15,0-5 0 0,0-2 0 0,-1-1 0 16,-1 0 0-16,-1 1 0 0,0-2 0 0,1 2 0 16,-1-1 0-16,1 1 0 0,0 0 0 0,1 1 0 15,4 1 0-15,1 0 128 0,0-1-128 0,-3 1 0 16,0 2 0-16,-1-2 0 0,-1-1 0 0,0-1 0 15,-1 0 0-15,2 0 0 0,-1 0 0 0,0-1 128 16,2-1-128-16,-1 1 0 0,0 2 0 0,1-1 0 0,2 0 0 0,-1 1 0 16,0 2 0-16,-1-1 0 0,-1-1 0 0,-2-1 128 15,-2-1-128-15,1 1 0 0,-2 0 0 0,0-2 0 16,1 1 0-16,0-1 0 0,1-1 0 0,-3 0 0 16,-2 2 0-16,3 0 0 0,1 1 0 0,3 0 0 15,-2-1 0-15,2 1 0 0,-2 1 0 0,1-1 128 16,-4-1-128-16,1 0 0 0,-3 1 0 0,0 0 0 15,1 1 0-15,-1-1 0 0,2-1 0 0,-2-1 0 16,0 1 0-16,1 0 0 0,1-2 0 0,0 3 0 16,-2 0 0-16,3 1 0 0,-1-1 0 0,2 0 0 15,1 0 0-15,-2 0 0 0,0 0 0 0,-2 0 0 16,0 2 0-16,-1-2 0 0,0-3 0 0,0 2 0 16,-3 1 0-16,2-1 0 0,1-1 0 0,1 0 0 15,-3 0 0-15,2 2 0 0,1-3 0 0,0 1 128 0,1-1-128 0,-3 1 0 16,-2-1 0-16,3 2 0 0,2 1 0 0,3-1 0 15,-4 0 0-15,2-1 0 0,-2 4 0 0,0-2 0 16,-1-2 0-16,-3 1 0 0,0 0 0 0,0 1 0 16,-1 0 0-16,0-1 0 0,-2-3 0 0,3 2 0 15,-2 0 0-15,1 1 0 0,-2 0 0 0,2-3 0 16,0 2 0-16,0 1 0 0,-2 1 0 0,2 0 0 16,-1-1 0-16,2 0 0 0,-2 1 0 0,2 1 0 15,-1 0 0-15,0-1 0 0,0-1 0 0,1 0 0 16,0 1 0-16,-2 0 0 0,0 1 0 0,-1-1 0 15,-2-1 0-15,1 1 0 0,1 0 0 0,-1 0 0 16,0 0 0-16,-2 0 0 0,2 1 0 0,-1 0 0 0,0-2 0 16,1 1 0-16,0 0 0 0,0 0 0 0,0 0 0 0,-2 0 0 15,1 1 0-15,3-2 0 0,-1-2 0 16,-3 2 128-16,-2 1-128 0,1 1 0 0,5 0 0 0,1-1 0 16,-1-1 0-16,0 1 0 0,2 0 0 0,-2 0 0 15,0 0 0-15,-1 0 0 0,-1-1 0 0,2 1 0 16,-2 1 0-16,-2-1 0 0,1-4 0 0,1 3 0 15,-2 4 0-15,0-2 0 0,-1-1 0 0,0-1 0 16,1-2 0-16,0 1 0 0,-1 2 0 0,1 0 128 16,0-2-128-16,1 0 0 0,1 1 0 0,0 0 0 15,-4-2 0-15,1 1 0 0,1 1 0 0,-2 1 0 16,1 0 0-16,-1 0 0 0,0-1 0 0,-2-1 128 16,-8 2-128-16,12 0 0 0,-2 3 0 0,0-3 0 0,0-1 0 15,-2-1 0-15,1 2 0 0,1 0 128 0,-2 0-128 16,0 0 0-16,-8 0 128 0,10 0-128 0,0 3 0 0,-1-2 144 15,-9-1-144-15,0 0 0 0,0 0 176 0,10 2-176 16,1 3 160-16,-11-5-160 0,0 0 160 0,0 0-160 16,0 0 160-16,0 0-160 0,0 0 160 0,0 0-160 15,-3-7 160-15,3 7-160 0,0 0 0 0,0 0 0 16,-6-4 0-16,-1 4 0 16,-4 0-1776-16,-2 0-288 0,-4 3-64 0,-1-1-18416 0</inkml:trace>
  <inkml:trace contextRef="#ctx0" brushRef="#br0" timeOffset="26922.55">13080 4368 12895 0,'0'0'272'0,"0"0"64"0,0 0 16 0,0 0 32 0,0 0-384 0,0 0 0 16,0 0 0-16,0 0 0 0,0 0 896 0,0 0 96 0,0 6 32 0,0-6 0 15,-5 4 816-15,5-4 160 0,0 0 48 0,0 0 0 16,-3 4-832-16,3-4-144 0,0 0-48 0,0 0 0 16,-7 5 0-16,7-5 0 0,-4 3 0 0,4-3 0 15,-3 2 0-15,3-2 0 0,0 0 0 0,0 0 0 16,-8-1 0-16,8 1 0 0,0 0 0 0,0 0 0 15,-5-4 0-15,3-3 0 0,0 2 0 0,0-1 0 16,2 1-816-16,0 0-208 0,2 0 0 0,0-2 0 16,-1 1 0-16,5-2 0 0,0 0 0 0,-1-2 0 15,-1 0 0-15,3-1 0 0,-1-2 0 0,4 1 0 16,-1 0 0-16,1-1 0 0,-3-3 0 0,1 2 0 0,3 1 0 0,-1 1 0 16,2 0 0-16,2 1 0 0,-1 2 0 0,2 0 0 15,0 0 0-15,0-1 0 0,0-2 0 0,-1 1 0 16,0 0 0-16,-1 3 0 0,0-1 0 0,-1 1 0 15,2 0 0-15,1 0 0 0,0 2 0 0,-1 2 0 16,-5-1 0-16,2 3 0 0,0 1 0 0,-2 1 0 16,2 0 0-16,0 1 0 0,-2 1 0 0,2 2 0 15,1 0 0-15,-3-1 0 0,0-1 0 0,1 1 0 16,1 1 0-16,0 3 0 0,-3-1 0 0,2 4 0 16,0 1 0-16,0-1 0 0,-1-1 0 0,2 1 0 15,-1 1 0-15,4-1 0 0,-1-2 0 0,2 2 0 16,-2 1 0-16,0 0 0 0,2 0 0 0,0-2 0 15,-3-1 0-15,2 0 0 0,2 0 0 0,-1 1 0 16,-2 1 0-16,0-2 0 0,2-2 864 0,-3 1 128 0,-1-2 32 16,1 0 0-16,0-1-832 0,0-2-192 0,2 1 0 0,-3-1 0 15,0 0 0-15,0-2 0 0,1-1 0 0,-2 0 0 16,1 0 0-16,1-3 0 0,2 0 0 16,-3-1 0-16,0-1 0 0,1-1 0 0,1 2 0 0,-2-5 0 15,1 1 0-15,-1-1 0 0,0 0 0 0,0 2 0 16,2 0 0-16,2-2 0 0,-2-1 0 0,0 1 0 15,0 1 0-15,-2 1 0 0,0-1 0 0,0 0 0 16,-1-1 0-16,0 1 0 0,0-1 0 0,-2 2 0 16,0-1 0-16,0-1 0 0,0 1 0 0,-2-1 0 15,1 2 864-15,-3 0 128 0,2-2 32 0,0 2 0 16,-1 1-832-16,1 0-192 0,0-2 0 0,-2 1 0 16,0 2 0-16,-4 6 0 0,5-8 0 0,-5 8 0 0,3-8 0 0,2 3 0 15,-5 5 0-15,4-7 0 16,-4 7-768-16,0 0-208 0,6-6-48 0,-6 6 0 0,0 0 832 0,0 0 192 15,0 0 0-15,0 0 0 0,0 0 0 0,0 0 0 16,0 0 0-16,0 0 0 0,0 0 0 0,0 0 0 16,0 9 0-16,0 1 0 0,0-10 0 0,-2 9 0 15,2-9 0-15,-5 11 0 0,0 0 0 0,1-2 0 16,-1 0 0-16,-1 1 0 0,2 0 0 0,-4 1 0 16,2 1 0-16,-2-2 0 0,0 1 768 0,1 0 208 15,-2 0 48-15,0 0 0 0,0-2-832 0,-2 2-192 16,0 0 0-16,0 0 0 0,0-1 0 0,-1 1 0 15,-2 1 0-15,-1-1 0 0,2-2 0 0,-1 2 0 16,-3 0 0-16,4-2 0 0,4 0 0 0,0-3 0 16,-5 2 0-16,4-2 0 0,-3-2 0 0,1-1 0 0,0-2 0 0,1 2 0 15,-2 0 0-15,1-1 0 16,0-1 0-16,1-1 0 0,1 0 0 0,1 0 0 0,-1 0 0 0,-1 0 0 16,2-2 0-16,0 1 0 0,1 0 0 0,0 0 0 15,-2-1 0-15,2-1 0 0,-2 0 0 0,3 1 0 16,7 2 0-16,-10-3 0 0,-1-2 0 0,0 1 0 15,1 0 0-15,0 1 0 0,0-2 0 0,-1 0 0 16,0 1 0-16,0-1 0 0,0 1 0 0,-2-1 0 16,0-3 0-16,1 0 0 0,1-1 0 0,0 3 0 15,-1 0 0-15,1 1 0 0,1-3 0 0,0 1 0 16,4 1 0-16,0 1 0 0,-1 1 0 0,-1 1 0 16,1-5 0-16,1 3 0 0,2-1 0 0,4 6 0 0,-7-3 0 0,1-2 0 15,1 1 0-15,5 4 0 16,0 0 0-16,-3-6 0 0,-4 1 0 0,3 1 0 0,4 4 0 0,0 0 0 15,-5-9 0-15,1 2 0 0,1-2 0 0,-2 4 0 16,5 5 0-16,-4-6 0 0,-3 1 0 0,2-1 0 16,0 1 0-16,5 5 0 0,-6-3 0 0,6 3 0 15,-7-6 0-15,0 3 0 0,0 1 0 0,1-1 0 16,6 3 0-16,-8-1 0 0,0 0 0 0,8 1 0 16,-9-2 0-16,1-1 0 0,0 2 0 0,0-2 0 15,1 0 0-15,1 2 0 0,-2 2 0 0,0 0 0 16,0-2 0-16,0 1 0 0,-1 2 0 0,0 2 0 15,0-2 0-15,-3 0 0 0,0-2 0 0,2 2 0 16,0 1 0-16,1 1 0 0,-4 2 0 0,2-1 0 16,0-1 0-16,0 3 0 0,-2 0 0 0,2 1 0 15,-2 0 0-15,2 1 0 0,0 1 0 0,1-2 0 0,0 3 0 0,5 0 0 32,1-3-768-32,-1 3-208 0,-1 2-48 0,2 2 0 0,-4 0 1648 0,2-2 320 0,-4 0 64 0,3 1 16 15,0-2-832-15,1 0-192 16,-2-2 0-16,4 0 0 0,-2-1 0 0,0 2 0 0,0-2 0 0,1-1 0 15,-1-1 0-15,2-1 0 0,4-6 0 0,-2 7 0 16,2-7 0-16,-5 7 0 0,5-7 0 0,0 0 0 16,-4 7 0-16,4-7 0 0,0 0 0 0,0 0 0 15,0 0 0-15,0 0 0 0,0 0 0 0,0 0 0 16,0 0 0-16,0 0 0 0,0 0 0 0,0 0 0 16,0 0 0-16,-1-8 0 0,2 1 0 0,1-1 0 15,1 0 0-15,2-2 0 0,0 0 0 0,3 1 0 0,-4 0 0 0,4-1 0 16,1 0 0-16,-1 0 0 0,-1-1 0 0,3 0 0 15,-1 0 0-15,0 0 0 0,-3 0 0 0,4 0 0 16,5-1 0-16,-2 0 0 0,-2 1 0 0,3 1 0 16,2 3 0-16,0-1 0 0,-1-1 0 0,1 2 0 15,-1 1 0-15,0-1 0 0,-2-1 0 0,-1 4 0 16,1 1 0-16,-2-1 0 0,1 0 0 0,-1 1 0 16,0-1 0-16,-2 1 0 0,1 0 0 0,-1-1 0 15,1 1 0-15,1 0 0 0,-3 3 0 0,2 1 0 16,-1 1 0-16,0-1 0 0,-9-1 0 0,11 5 0 15,0-2 0-15,-1 1 0 0,0 0 0 0,0 2 0 16,-2-1 0-16,3 1 0 16,-1-1-768-16,0 0-208 0,1 1-48 0,-2-1 0 0,0 2 832 0,3 1 192 0,-1 2 0 0,3-2 0 15,0 0 0-15,1 1 0 0,-2 0 0 0,3 4 0 16,1-4 0-16,-2 1 0 0,-1-1 0 0,-1 0 0 16,1-2 768-16,-2-1 208 15,0 1 48-15,0-1 0 0,0 1-832 0,1-2-192 0,-5 1 0 0,3-2 0 16,0 0 0-16,-2-2 0 0,0 2 0 0,0 0 0 15,1-4 0-15,0 0 0 0,-3 0 0 0,3-2 0 32,0 0-768-32,0-2-208 0,1-1-48 0,-2 0 0 0,2-1 1648 0,0 0 320 0,-1-3 64 0,1-1 16 15,0-2-832-15,-1 0-192 0,-2-1 0 0,0 0 0 16,-1-3 0-16,1 2 0 0,3 3 0 0,0 0 0 16,0-3 0-16,-3-1 0 0,0 0 0 0,-3 3 0 15,1 2 0-15,0-1 0 0,-2-1 0 0,-1 3 0 16,-1 0 0-16,-1 3 0 0,-1 6 0 0,0-8 0 0,-1 0 0 0,1 8 0 15,0-6 0-15,0 6 0 0,0 0 0 0,0 0 0 16,0 0 0-16,0 0 0 16,-3-6-768-16,3 6-208 0,0 0-48 0,0 0 0 15,0 0-2448-15,0 0-496 0,0 0-112 0,13 10-16 0</inkml:trace>
  <inkml:trace contextRef="#ctx0" brushRef="#br0" timeOffset="27401.39">15258 3960 20271 0,'0'0'896'0,"0"0"192"0,0 0-880 0,0 0-208 16,0 0 0-16,0 0 0 0,0 0 1680 0,0 0 304 16,0 0 48-16,13 0 16 0,2-2-832 0,3 0-144 15,3-1-48-15,3 1 0 0,2-2-816 0,4-1-208 16,4 1 0-16,-1-3 0 0,-1 3 864 0,-1 0 128 15,-2-1 32-15,-4 2 0 0,-3 2-832 0,-4 0-192 16,-2 1 0-16,-3 0 0 16,-2 0-1600-16,-11 0-352 0,0 0-80 0,4 11-16 0</inkml:trace>
  <inkml:trace contextRef="#ctx0" brushRef="#br0" timeOffset="27567.13">15380 4139 38703 0,'0'0'848'0,"0"0"176"0,0 0 48 0,0 0 16 0,7 5-880 0,1 0-208 0,2 1 0 0,3-3 0 16,4-1 864-16,5 2 128 0,2-1 32 0,3 0 0 16,2-3-832-16,0 0-192 0,0 0 0 0,-1 0 0 15,-2 0 864-15,-2 0 128 0,-1-3 32 0,1 2 0 16,-6 1-832-16,1 0-192 0,0 0 0 0,2 1-13616 16,-2 2-2768-16</inkml:trace>
  <inkml:trace contextRef="#ctx0" brushRef="#br0" timeOffset="28466.06">17065 3762 20271 0,'0'0'448'0,"-6"-11"80"0,2-1 32 0,1 2 16 0,0 3-576 0,3 7 0 16,-5-6 0-16,5 6 0 0,0 0 928 0,0 0 80 16,0 0 16-16,0 0 0 0,0 0 0 0,-4 9 0 15,0 2 0-15,2 3 0 0,-2 2-832 0,1 8-192 16,3-1 0-16,-1 3 0 0,-1 4 864 0,0 1 128 16,-1 0 32-16,0 1 0 0,-2 1-832 0,1 0-192 15,-1 1 0-15,-1-1 0 0,-1-2 864 0,4-3 128 0,-3-4 32 0,2-4 0 16,0-4-832-16,2-1-192 0,-1-6 0 0,3-9 0 15,-1 7 864-15,1-7 128 0,0 0 32 0,0 0 0 16,0 0-832-16,2-9-192 0,2-5 0 0,2-3 0 16,-1-3 864-16,3-5 128 0,0 1 32 0,0 0 0 15,-1 1-832-15,2-1-192 0,2-2 0 0,-1 0 0 16,1 3 0-16,3-1 0 0,4-2 0 0,1 0 0 16,1 1 0-16,1-2 0 0,5 2 0 0,-2 0 0 15,2 3 0-15,2 4 0 0,-4 4 0 0,1 6 0 16,2 4 0-16,-6 4 0 0,-4 4 0 0,0 8 0 15,-3 7 0-15,-2 4 0 0,-1 3 0 0,-4 4 0 16,-2 1 0-16,1 2 0 0,-5-1 0 0,0 2 0 16,-1 2 0-16,-1-3 0 0,0 0 0 0,-2-1 0 0,-1 0 0 0,1-3 0 15,-2-5 0-15,2-1 0 0,-1-2 0 0,0-4 0 16,0 0 0-16,3-5 0 0,0-4 0 0,1-8 0 16,0 0 0-16,0 0 0 15,0 0-1600-15,0 0-352 0,6-6-80 0,2-2-14752 16</inkml:trace>
  <inkml:trace contextRef="#ctx0" brushRef="#br0" timeOffset="28903.43">17747 4004 20271 0,'0'0'448'0,"0"0"80"0,0 0 32 0,-3 8 16 0,3-8-576 0,-5 9 0 0,3-1 0 0,2-8 0 16,0 0 928-16,3 9 80 0,-3-9 16 0,10 6 0 15,2-2 0-15,1-2 0 0,0-3 0 0,2-1 0 16,4-1 0-16,-2-2 0 0,1-1 0 0,1-2 0 16,-1-1 0-16,0 1 0 0,-1 1 0 0,0-3 0 15,-1-2-832-15,0-1-192 0,-4 0 0 0,1 0 0 16,-1 2 864-16,-1-1 128 0,-2 0 32 0,-2 1 0 15,-3 1-832-15,-2 0-192 0,-2 0 0 0,-1 0 0 16,-2 2 0-16,-2-2 0 0,-1 2 0 0,-3 5 0 0,-3-1 0 0,-1 4 0 16,-2 2 0-16,0 3 0 0,-1 6 864 0,-2 1 128 15,-1 1 32-15,-4 4 0 0,0 3-832 0,-2 3-192 16,-1-1 0-16,4 0 0 0,3 1 0 0,2 0 0 16,2 0 0-16,6-1 0 0,6-2 0 0,4-3 0 15,4-1 0-15,4-1 0 0,3 1 0 0,4-3 0 16,2-2 0-16,4-1 0 0,0 0 0 0,1-3 0 15,2 0 0-15,-2-5 0 16,-1-2-768-16,0 0-208 0,2-1-48 0,-1-2 0 16,3-4-1632-16,2-3-336 0,9-7-64 0,-3 2-16 0</inkml:trace>
  <inkml:trace contextRef="#ctx0" brushRef="#br0" timeOffset="29449.79">18891 3871 16575 0,'0'0'368'0,"0"0"80"0,0 0 0 0,-2-7 16 0,2 7-464 0,-5-7 0 0,5 7 0 0,-3-7 0 15,-1 0 1728-15,4 7 256 0,-7-5 64 0,-1 1 0 16,-2 0-832-16,0 2-144 0,-3-1-48 0,-2 2 0 16,-2 2 0-16,-4 2 0 0,-2 0 0 0,-3 3 0 0,-2 3 0 15,2 1 0-15,-4 3 0 0,3 1 0 0,0 0-816 0,2 4-208 16,-1 2 0-16,3 1 0 0,3-2 0 0,3 1 0 16,3-2 0-16,5-2 0 0,2 2 0 0,4-3 0 15,2-1 0-15,5-3 0 0,1 0 0 0,5-3 0 16,2-1 0-16,3-4 0 0,3-3 864 0,3-2 128 15,1-2 32-15,-1-3 0 0,-2-2-832 0,3-1-192 16,2-3 0-16,0 1 0 0,-1-2 0 0,-1 2 0 16,-2-3 0-16,-3 2 0 0,-1 1 0 0,-3 2 0 15,-1 0 0-15,-2 3 0 0,-3-1 0 0,-7 8 0 16,0 0 0-16,0 0 0 0,0 0 0 0,0 0 0 16,4 10 0-16,-2 3 0 0,-3 3 0 0,-1 3 0 15,-1 1 0-15,-2 4 0 0,-2 5 864 0,-1 4 128 16,-4 3 32-16,-1 3 0 0,-2-1-832 0,-3 3-192 0,-4-4 0 0,-2-2 0 15,-1-2 0-15,1-2 0 0,3-3 0 0,0-3 0 16,0-1 0-16,0-2 0 16,2-2 0-16,2-2 0 0,2-3 0 0,3-3 0 15,3-3 0-15,0-4 0 0,9-5 0 0,-7-1 0 0,0-3 0 0,3-3 0 32,4-3-2416-32,3-4-528 0,-1-4-96 0,4-4-32 0</inkml:trace>
  <inkml:trace contextRef="#ctx0" brushRef="#br0" timeOffset="29938.41">19346 3907 16575 0,'0'0'368'0,"0"0"80"0,0 0 0 0,0 0 16 0,8-4-464 0,-8 4 0 15,0 0 0-15,0 0 0 0,4-9 1728 0,-4 9 256 16,-2-8 64-16,2 8 0 0,-5-5 0 0,5 5 0 16,-9-5 0-16,-1 5 0 0,0 3-1648 0,-3 1-400 15,-1 0 0-15,-2 4 0 0,0 1 896 0,-1 2 112 16,1 0 16-16,-3 1 0 0,0 1-832 0,3 2-192 0,0-1 0 0,3 1 0 15,3 1 864-15,4-2 128 0,3-2 32 0,5-1 0 16,0-1-832-16,4 0-192 16,2-2 0-16,2-1 0 0,2-2 0 0,0-3 0 0,4-2 0 0,-1-1 0 15,0-3 0-15,1-1 0 0,-2-2 0 0,-1 0 0 16,-1-2 864-16,0 1 128 0,-2 0 32 0,0 1 0 16,1-1-832-16,-4 1-192 0,-1 1 0 0,-6 6 0 15,0 0 0-15,0 0 0 0,0 0 0 0,0 0 0 16,7 5 0-16,-1 3 0 0,-1 2 0 0,-4 2 0 15,1 0 0-15,2 2 0 0,0 0 0 0,0-2 0 16,2-1 0-16,2-1 0 0,-3-2 0 0,5 0 0 16,0-3 0-16,1-3 0 0,1 0 0 0,0-3 0 15,4-4 0-15,1-1 0 0,0-3 0 0,-1-1 0 16,0-1-2416-16,-5-2-528 0,0-2-96 0,2-2-32 0</inkml:trace>
  <inkml:trace contextRef="#ctx0" brushRef="#br0" timeOffset="30314.22">20186 3260 23951 0,'3'-13'512'0,"-2"6"128"0,-1-1 0 0,0 8 64 0,0 0-576 0,0 0-128 0,3-8 0 0,-3 8 0 15,0 0 848-15,0 0 144 0,0 0 32 0,0 0 0 16,-3 10 0-16,-5 3 0 0,1 3 0 0,-2 3 0 16,-2 6 0-16,0 1 0 0,-3 8 0 0,0 0 0 15,1 3-832-15,-1 0-192 0,-2 0 0 0,1 5 0 16,0 3 0-16,-1 1 0 0,1 1 0 0,2 0 0 15,2 1 864-15,0-3 128 0,1-4 32 0,2-7 0 16,3-5-832-16,0-4-192 0,1-3 0 0,1-2 0 16,3-7 0-16,0-2 0 0,0-11 0 0,2 10 0 15,-2-10-768-15,0 0-208 0,0 0-48 0,0 0 0 16,0 0-1632-16,3-11-336 0,-2-1-64 0,-1-1-16 0</inkml:trace>
  <inkml:trace contextRef="#ctx0" brushRef="#br0" timeOffset="30508.04">19792 3796 31327 0,'0'0'1392'0,"0"0"272"0,2-6-1328 0,-2 6-336 16,0 0 0-16,10-8 0 0,-1 3 896 0,4 1 96 16,2 0 32-16,4-2 0 0,3 1 0 0,4-3 0 15,3 0 0-15,4 2 0 0,3 0 0 0,2 1 0 16,0-1 0-16,-4 1 0 0,-2 1-832 0,-3 2-192 15,-4 1 0-15,-2 0 0 16,-1 1-2416-16,-2 0-528 0,2-2-96 0,-10-2-32 0</inkml:trace>
  <inkml:trace contextRef="#ctx0" brushRef="#br0" timeOffset="31154.25">20893 3687 20271 0,'0'0'448'0,"0"0"80"0,0-10 32 0,2 3 16 0,-2 7-576 0,0 0 0 0,0 0 0 0,10-5 0 15,-2 3 1744-15,-8 2 240 0,0 0 64 0,6 7 0 16,-6-7-832-16,3 13-144 0,-3 6-48 0,-3 4 0 0,0 3-816 0,-5 3-208 16,1 1 0-16,-5 6 0 0,-1-4 864 0,-2 1 128 15,-4 0 32-15,2-2 0 0,-4-2-832 0,2 0-192 16,3-2 0-16,1-2 0 0,2-1 864 0,3-7 128 15,0 0 32-15,6-4 0 0,3-2-832 0,1-11-192 16,0 0 0-16,0 0 0 16,9-5-2416-16,1-2-528 0,1-9-96 0,0-1-32 0</inkml:trace>
  <inkml:trace contextRef="#ctx0" brushRef="#br0" timeOffset="31560.76">21455 3687 27647 0,'0'0'608'0,"0"0"128"0,0 0 32 0,9-1 0 0,-9 1-624 0,0 0-144 0,0 0 0 0,0 0 0 16,5 8 848-16,-1 1 144 0,-7 1 32 0,-1 1 0 15,-3 0-832-15,-1 3-192 0,-6 3 0 0,1 1 0 16,1 0 864-16,-3 3 128 0,-1 2 32 0,3-4 0 15,2-1 0-15,5 0 0 0,2-2 0 0,3 1 0 16,2-1-832-16,-1-4-192 0,-2-2 0 0,8-2 0 16,3-3 0-16,7 1 0 0,0-2 0 0,5-2 0 15,2 0 864-15,0-4 128 0,1-2 32 0,-1 0 0 16,-4-2-832-16,1-2-192 0,-2-1 0 0,-1 0 0 16,-4 0 0-16,0-1 0 0,-2-2 0 0,-2-1 0 0,-3-2 864 15,-1 1 128-15,-4-1 32 0,-2-2 0 0,-3 0-832 0,-1 0-192 16,-6 2 0-16,-1-1 0 0,-4 1 0 0,0 2 0 15,-2 1 0-15,-2 3 0 0,-5 1 0 0,1 4 0 16,-1 0 0-16,1 3 0 0,4-2 0 0,2 2 0 16,4 3 0-16,3 1 0 0,3 1 0 0,8-4 0 15,0 0 0-15,0 0 0 16,4 12-3232-16,8-1-688 0,6-2-144 0,5-4-32 0</inkml:trace>
  <inkml:trace contextRef="#ctx0" brushRef="#br0" timeOffset="32008.38">22154 3644 27647 0,'0'0'608'0,"0"0"128"0,0 0 32 0,0 0 0 0,0 0-624 0,2 6-144 0,-2-6 0 0,1 11 0 15,-1 3 848-15,-1 2 144 0,-1 0 32 0,-4 2 0 16,1-1 0-16,-2 2 0 0,-1 1 0 0,-1-2 0 16,1 2 0-16,-1-2 0 0,0-2 0 0,1 0 0 15,1-2 0-15,-2-1 0 0,2-2 0 0,0-3 0 16,1 0 0-16,3-3 0 0,-2 0 0 0,5-5 0 16,0 0-832-16,0 0-192 0,0 0 0 0,0 0 0 15,6-8 864-15,0-2 128 0,3-1 32 0,0-1 0 0,3-4-832 0,1 1-192 16,2-5 0-16,1 2 0 0,2-1 0 0,0-1 0 15,4 1 0-15,8-5 0 0,-5 7 0 0,1 1 0 16,0 1 0-16,-8 8 0 0,3 5 0 0,1 1 0 16,0 3 0-16,0 4 0 0,0 1 0 0,-3 6 0 15,0 5 0-15,-1 4 0 0,-2 6 0 0,-1-1 0 16,-2 3 0-16,-3-2 0 0,-3 1 0 0,-1-2 0 16,-1 1 0-16,-1-3 0 0,-1-2 0 0,0-1 0 15,-3 0 0-15,0-2 0 0,0-2 0 0,0-2 0 16,-1-1 0-16,-1-2 0 0,1-3 0 0,0-3 0 15,1-7 0-15,0 0 0 16,0 0-1600-16,-7-2-352 0,2-3-80 0,-4-3-18032 0</inkml:trace>
  <inkml:trace contextRef="#ctx0" brushRef="#br0" timeOffset="32354.51">21127 3227 38703 0,'-5'-7'848'0,"-2"0"176"0,2 2 48 0,0 0 16 0,3 1-880 0,2 4-208 16,-7-3 0-16,7 3 0 0,0 0 864 0,-5-5 128 15,2 1 32-15,3 4 0 0,0 0 0 0,0 0 0 16,0 0 0-16,0 0 0 0,0 0-832 0,0-6-192 16,0 6 0-16,0 0 0 0,0 0 0 0,0 0 0 15,0 0 0-15,0 0 0 16,0 0-1600-16,-10 8-352 0,-6 7-80 0,-9 0-16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0T20:05:43.57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1729 13100 12895 0,'-4'-10'576'16,"4"10"112"-16,0 0-560 0,0 0-128 0,0-9 0 0,0 1 0 16,-2-1 848-16,2 9 144 0,0 0 32 0,1-9 0 15,-3 0 0-15,2 1 0 0,0 8 0 0,0 0 0 16,-1-7 0-16,1-1 0 0,1-2 0 0,-1 10 0 0,0 0 0 0,0 0 0 16,0 0 0-16,0 0 0 0,0 0-832 0,0 0-192 15,0 0 0-15,0 0 0 0,0 0 864 0,0-6 128 16,-2-1 32-16,2 7 0 0,0 0 0 0,0 0 0 15,0 0 0-15,0 0 0 0,0 0-832 0,0 0-192 16,0 0 0-16,-4 10 0 0,0 0 864 0,2 0 128 16,1-2 32-16,2 7 0 0,0 1-832 0,4 2-192 15,0-3 0-15,0 6 0 0,2 4 0 0,-3 0 0 16,-1 1 0-16,6 0 0 0,7 2 0 0,-3-2 0 16,-4 0 0-16,4 0 0 0,2 2 0 0,1-1 0 15,-2-1 0-15,0 2 0 0,1 1 0 0,-1-5 0 16,-3-2 0-16,1 0 0 0,-1 3 0 0,0-2 0 15,-2-2 0-15,1-1 0 0,-1-3 864 0,-3 0 128 16,2-2 32-16,-1 1 0 0,-3-3-832 0,0-4-192 0,2 1 0 0,-2 4 0 16,1-4 0-16,1 0 0 0,-6-10 0 0,6 10 0 15,-2-2 0-15,1 0 0 0,-3 0 0 0,-2-8 0 16,0 0 0-16,3 6 0 0,-3-6 0 0,0 0 0 16,0 0 0-16,0 0 0 0,0 0 0 0,0 0 0 15,0 0 864-15,0 0 128 0,0 0 32 0,3 8 0 16,-3-8-832-16,0 0-192 0,0 0 0 0,0 0 0 15,0 0 0-15,0 0 0 0,0 0 0 0,0 0 0 16,0 0 0-16,0 0 0 0,0 0 0 0,5-10 0 16,-1-2 0-16,-2 1 0 0,2 1 0 0,1-2 0 15,0-2 0-15,-1-2 0 0,3 0 0 0,0-2 0 16,1 0 0-16,-3 2 0 0,2-2 0 0,3-15 0 0,1-2 0 0,-2 5 0 16,1 0 0-16,4 1 0 0,1 1 864 0,-3-1 128 15,-2 3 32-15,1-2 0 0,3 1-832 0,-3 1-192 16,-2 0 0-16,2 2 0 0,3 1 0 0,-6 4 0 15,2 0 0-15,-1 3 0 0,-1-1 0 0,-2 1 0 16,1 0 0-16,-3 2 0 0,0 1 0 0,-2 3 0 16,3 1 0-16,-2 0 0 0,-1 1 0 0,1 0 0 15,3 1 0-15,-6 7 0 0,0 0 0 0,0 0 0 16,0 0 0-16,0 0 0 16,0 0-1600-16,0 0-352 0,0 0-80 0,-6 9-16 15,1-1-1632-15,-3 1-336 0,-6 1-64 0,3 1-16 0</inkml:trace>
  <inkml:trace contextRef="#ctx0" brushRef="#br0" timeOffset="343.8">1822 13368 20271 0,'0'0'448'0,"0"0"80"0,-7-3 32 0,7 3 16 15,0 0-576-15,0 0 0 0,0 0 0 0,0 0 0 16,0 0 1744-16,0 0 240 0,10 1 64 0,-1-1 0 16,3 2-832-16,1 0-144 0,3-2-48 0,1 1 0 0,2 1 0 0,3-1 0 15,-1-1 0-15,2 0 0 0,1 2 0 0,1 1 0 16,-3 3 0-16,2-3 0 0,-3-3 0 0,2 1 0 15,1 3 0-15,-2-1 0 0,-2-2-816 0,-3 0-208 16,1 0 0-16,-3 0 0 0,-1 0 0 0,-2-1 0 16,-5-1 0-16,3 2 0 0,-2 2 0 0,-8-3 0 15,0 0 0-15,0 0 0 16,0 0-1600-16,0 0-352 0,0 0-80 0,0 0-16 0</inkml:trace>
  <inkml:trace contextRef="#ctx0" brushRef="#br0" timeOffset="29623.37">5927 10581 9839 0,'0'0'432'0,"0"0"96"0,0 0-528 0,0 0 0 16,0 0 0-16,0 0 0 0,0 0 832 0,-5 3 48 15,5-3 16-15,0 0 0 0,0 0 64 0,0 0 0 16,0 0 16-16,0 0 0 0,0 0-32 0,0 0-16 0,0 0 0 0,0 0 0 16,0 0-160-16,0 0-48 0,11-1 0 0,0 1 0 15,1 1-240-15,-12-1-48 0,11-1-16 0,1 0 0 16,-1 1-128-16,1 1-32 0,0 0 0 0,1-1 0 16,1 0-80-16,0 0-32 0,0-1 0 0,0 0 0 15,2-1 48-15,0 1 16 0,1 1 0 0,2 0 0 16,3-2 64-16,-3 1 16 0,1-3 0 0,2 3 0 15,-1 0-48-15,1 1-16 0,-1 0 0 0,4 0 0 16,5-2-64-16,0 1-16 0,-1 1 0 0,0 1 0 16,0 0 48-16,-1-1 0 0,2 0 0 0,-3 0 0 15,3 0 0-15,0-1 0 0,-1-1 0 0,2 1 0 0,0 1 16 16,3 0 16-16,4 0 0 0,-3 0 0 16,0 0 16-16,1 0 0 0,-3-2 0 0,2 2 0 0,0 2-48 0,1-4 0 15,-2-1 0-15,2 1 0 0,3 1 0 0,-4 0-16 16,0-1 0-16,3 0 0 0,-3 2-32 0,2 0 0 15,1-1 0-15,-2 0 0 0,-1 0-16 0,1 0 0 16,1 1 0-16,2-1 0 0,0-3 0 0,1 1 0 16,-4 0 0-16,4 2 0 0,1 2-128 0,0-1 192 15,-3-2-192-15,0 1 192 0,-3 1-192 0,0 0 160 16,0-2-160-16,-1-1 160 0,3 1-160 0,0 1 0 16,-2 0 144-16,2-1-144 0,1-2 128 0,-2 2-128 15,0 1 128-15,-1 1-128 0,-2-1 0 0,-2 0 128 16,0-1-128-16,1 1 0 0,0 0 0 0,1-1 0 15,1 0 0-15,-1 1 128 0,-1 1-128 0,2 2 0 16,-2 1 0-16,0-1 0 0,0 1 0 0,-2-1 0 16,-1-1 0-16,-2 0 128 0,-1-1-128 0,2-1 0 0,-1-1 128 15,0 1-128-15,-1 1 0 0,2 0 0 0,-1-1 0 0,-3 1 0 16,0 0 0-16,3 1 0 0,3 0 0 0,-2 0 0 16,0-1 0-16,-2 0 0 0,-2 0 0 0,2 1 0 15,-3 3 0-15,0-3 0 0,0-2 0 0,1 1 128 16,1 0-128-16,0 0 0 0,1-3 0 0,3 2 0 15,-2 0 0-15,2 2 0 0,-3 3 0 0,0-2 128 16,1-1-128-16,-1 0 0 0,2 0 0 0,-1 2 128 16,-3 0-128-16,1-2 0 0,-3-2 0 0,1 2 0 15,0 1 0-15,1 0 0 0,0-2 0 0,0-1 128 16,1 0-128-16,1 1 0 0,4 0 128 0,-4 0-128 16,-3-3 0-16,3 2 128 0,1 1-128 0,2 0 0 0,-3 1 144 0,2 0-144 15,0-1 192-15,0 1-192 0,-4-1 176 0,0 1-176 16,0-2 160-16,0 1-160 0,2 0 128 0,-3 0-128 15,2 0 0-15,2 0 144 0,-1-2-144 0,-1 1 0 16,-4-1 0-16,2 4 128 0,-1-1-128 0,0-1 0 16,0-1 0-16,0 2 0 0,0 1 0 0,1 0 0 15,1 0 128-15,-4-2-128 0,1-1 0 0,1 1 0 16,1 1 144-16,-1-1-144 0,0-1 128 0,2-1-128 16,-2-1 128-16,2 0-128 0,-2 2 0 0,0-1 128 15,0 1-128-15,0 0 0 0,0 1 128 0,-2 1-128 16,0 0 128-16,1-1-128 0,0 0 0 0,-1 0 144 15,0 0-144-15,-1 0 0 0,-2 0 176 0,0-1-176 16,-1-1 160-16,1 2-160 0,-1 0 160 0,1-1-160 16,-1-4 160-16,1 2-160 0,0 0 128 0,0 3-128 0,-2-2 0 0,1-1 144 15,-1 0-144-15,0 2 0 0,1 2 0 0,-5-2 128 16,-1-2-128-16,2-1 0 0,3 4 144 0,1 0-144 16,-1-1 0-16,-1-2 128 0,1 1-128 0,-2 1 0 15,-1 3 0-15,1-1 128 0,0-2-128 0,2 1 0 16,-1 1 0-16,-1 1 144 0,-3 0-144 0,1-2 0 15,0 0 144-15,0-1-144 0,-1-1 0 0,0 1 144 16,0 0-144-16,0 0 128 0,-1-4-128 0,-1 4 128 16,1 3-128-16,-1 0 160 0,0-4-160 0,1 1 160 15,0 0-160-15,0 0 0 0,-9 1 144 0,11-2-144 16,-1-1 128-16,-1 0-128 0,-1 2 160 0,-8 1-160 16,11 0 128-16,-3-1-128 0,1-1 0 0,-9 2 0 15,6 2 128-15,3-1-128 0,0-1 0 0,-1 0 144 0,-8 0-144 0,10 0 0 16,-2 1 144-16,0-1-144 0,-8 0 0 15,9-2 0-15,1 1 0 0,-1 1 128 0,-9 0-128 0,10 0 0 16,-2-2 0-16,0 0 0 0,2 2 0 0,-2 1 0 16,0 1 0-16,0 0 128 0,-8-2-128 0,10-1 0 15,-1 2 0-15,-9-1 128 0,10-3-128 0,0 1 144 16,-4 0-144-16,-6 2 160 0,10-2-160 0,-2 1 160 16,0 0-160-16,-8 1 160 0,8 2-160 0,0 0 192 15,-8-2-192-15,10 0 192 0,-10 0-192 0,10 2 128 16,-10-2-128-16,10 1 128 0,-10-1-128 0,6-3 160 15,-6 3-160-15,0 0 160 0,9 0-160 0,-9 0 192 16,7-5-192-16,-7 5 192 0,0 0-192 0,0 0 128 16,0 0-128-16,9 0 128 0,-9 0-128 0,0 0 128 0,0 0-128 0,0 0 128 15,0 0-128-15,0 0 0 0,0 0 0 0,0 0 128 16,0 0-128-16,0 0-144 0,0 0 144 0,0 0-208 31,-10-2-2016-31,-1 1-400 0,-4 1-64 0,-2 0-32 0</inkml:trace>
  <inkml:trace contextRef="#ctx0" brushRef="#br0" timeOffset="32006.56">19844 9356 11055 0,'0'0'480'0,"0"0"112"0,0 0-464 0,0 0-128 16,0 0 0-16,0 0 0 0,0 0 640 0,0 0 96 15,0 0 32-15,0 0 0 0,0 0 48 0,0 0 16 16,0 0 0-16,0 0 0 0,0 0 256 0,0 0 48 16,0 0 16-16,0 0 0 0,0 0-32 0,0 0 0 0,0 0 0 0,-9 0 0 15,1-5-432-15,1 2-96 0,1-3-16 0,-1 0 0 16,0-1-160-16,-2-2-32 0,-1 5-16 0,1-4 0 15,-4-1 16-15,1-2 16 0,-1-3 0 0,-3 2 0 16,0-1-16-16,-4-1-16 0,-3-1 0 0,-3-3 0 16,-3-3 16-16,-2 1 16 0,-1 0 0 0,-4 1 0 15,-3 1-208-15,1-3-32 0,0-2-16 0,1 0 0 16,-3-1-144-16,0 4 0 0,-3 1 0 0,-5 1 0 16,-2 0 0-16,-1 0 0 0,1-2 0 0,-1 3 0 15,1-1 0-15,0 0 0 0,-2 3 0 0,-5-3 128 16,-1 1-128-16,-2-1 0 0,-1 1 0 0,2 1 0 15,0 4 0-15,0-2 0 0,-3-1 0 0,-1 2 0 16,-2 0 0-16,3 3 0 0,-1 2 0 0,1 1 0 0,1-2 0 0,-5 1 0 16,0 1 0-16,2 1 0 0,1 1 0 0,4 1 0 15,1 2 0-15,1 2 0 0,-1 1 0 0,-1 1-144 16,-2 1 144-16,1-1 0 0,-2 0 0 0,3 2-128 16,3 4 128-16,1 0 0 0,0-3 0 0,0 2 0 15,1 1 0-15,-1 1 0 0,2 0-128 0,2 4 128 16,4 3 0-16,4 1 0 0,0 0 0 0,3-2-128 15,0 0 128-15,-2 1 0 0,-1 3 0 0,1 0 0 16,2-1 0-16,-1 1 0 0,1 0 0 0,1-1 0 16,4 1 0-16,2 0 0 0,-3-3 0 0,3 2 0 15,2 1 0-15,0-3 0 0,0-1 128 0,0 2 48 16,-1 2 0-16,4 0 0 0,3 1 32 0,1 2 16 16,0 1 0-16,-1 0 0 0,3-3-224 0,0 3 144 15,3 3-144-15,1-4 128 0,1-3-128 0,0 0 0 0,0 0 0 0,0 1 0 16,1 2 0-16,0 0 128 0,2-1-128 0,3 1 0 15,-1 2 144-15,2-1-144 0,0 1 160 0,0 3-160 16,5 1 224-16,0 1-48 0,2-1-16 0,3-1 0 16,3-3 16-16,3-1 0 0,2-2 0 0,1-1 0 15,5-2-48-15,0 0 0 0,-1-1 0 0,5 0 0 16,-1 2 16-16,2 0 0 0,2-1 0 0,2 0 0 16,1-2-144-16,4 1 160 0,0 3-160 0,1-1 160 15,0 1-160-15,4-1 0 0,3 2 144 0,2 2-144 16,-2 1 128-16,1-2-128 0,0-2 128 0,3 0-128 15,1-3 0-15,3 3 144 0,2-3-144 0,3 0 0 16,4 0 176-16,1-1-176 0,-2 1 160 0,1 0-160 0,-4 1 160 0,6 0-160 16,4-3 160-16,2 1-160 0,-4 3 160 0,4-3-160 15,-4-4 160-15,1 0-160 0,-2 5 144 0,3 0-144 16,-3-2 128-16,4-2-128 0,3-2 0 0,-3 2 128 16,-2 1-128-16,-3-5 0 0,-2-4 192 0,0-2-32 15,1 1-16-15,1-1 0 0,5 0 48 0,-2 0 0 16,0-2 0-16,-4 0 0 0,0 0 0 0,1-1 16 15,4 0 0-15,0-1 0 0,-3 0-48 0,-2 1-16 16,-3 3 0-16,1-2 0 0,-5-2-144 0,1-2 160 16,1-2-160-16,3 2 160 0,1 1-160 0,-1 1 192 15,5-2-192-15,-5 1 192 0,-1-1-48 0,1-3 0 16,-2-1 0-16,1-4 0 0,2-2-16 0,-2-1 0 16,1 1 0-16,-1-6 0 0,-5-5 0 0,0-3-128 0,-2 0 192 0,0 1-64 15,0-2 48-15,-1 1 0 0,-1-3 0 0,-3 1 0 16,2-1 48-16,-2-2 16 0,-3-2 0 0,-4 0 0 15,-5 0 80-15,-3 1 0 0,-3-3 16 0,-2 3 0 16,-6 0 16-16,-1 2 0 0,-3-1 0 0,-3 1 0 16,-4 1-64-16,-3-1-16 0,-2-2 0 0,-3-2 0 15,-5 0-128-15,-1 0-16 0,-6 0-128 0,-3 3 192 16,-6-4-192-16,-3 6-256 0,-3 1 48 0,-1 3 16 31,-4-1-448-31,0 4-96 0,-3 2-16 0,4 7 0 0,2 4-2384 0,3 2-464 16,-9-5-112-16,6 10 0 0</inkml:trace>
  <inkml:trace contextRef="#ctx0" brushRef="#br0" timeOffset="41405.72">12268 2353 12895 0,'0'0'272'0,"0"0"64"0,0 0 16 0,0 0 32 0,5-7-384 0,0 0 0 0,-3-2 0 0,-1 1 0 15,-1 8 896-15,0-10 96 0,-1 4 32 0,1 6 0 16,0 0 0-16,-1-9 0 0,1 9 0 0,0 0 0 16,-1-8 816-16,0 0 160 0,1 8 48 0,0 0 0 15,0 0-1648-15,0 0-400 0,0 0 0 0,0 0 0 16,0 0 896-16,0 0 112 0,0 0 16 0,0 0 0 15,0 0-832-15,0 0-192 0,6 6 0 0,-3 2 0 0,0-1 864 16,0 3 128-16,0 1 32 0,3 2 0 0,-1 3-832 0,4 1-192 16,-2 3 0-16,3 1 0 0,-2 3 0 0,3 1 0 15,-1 0 0-15,-1-2 0 0,2-1 0 0,1 2 0 16,-3-2 0-16,2 1 0 0,0-1 864 0,-2 1 128 16,1 2 32-16,1-2 0 0,-3-2-832 0,1-1-192 15,0 1 0-15,1 1 0 0,1 0 0 0,-2-1 0 16,1-1 0-16,1-1 0 0,-1-2 0 0,-2 0 0 15,1-4 0-15,0 0 0 0,1 3 864 0,-4-3 128 16,3-1 32-16,-3 0 0 0,0 0-832 0,0-2-192 16,-1 0 0-16,3 0 0 0,-1 1 0 0,-1-1 0 15,-1-1 0-15,-1-1 0 0,2 2 0 0,-2-1 0 16,-4 0 0-16,0-9 0 0,3 8 0 0,-3-8 0 16,0 0 0-16,5 9 0 0,-1-1 0 0,-4-8 0 0,3 8 0 0,-3-8 0 15,0 0 0-15,0 0 0 0,0 0 0 0,0 0 0 16,0 0 0-16,0 0 0 0,1 9 0 0,-1-9 0 15,0 0 0-15,0 0 0 0,0 0 0 0,0 0 0 16,0 0 864-16,0 0 128 0,0 0 32 0,0 0 0 16,0 0-832-16,0 0-192 0,8 0 0 0,-8 0 0 15,9-8 0-15,-2 0 0 0,-2 1 0 0,-2-1 0 16,5 0 0-16,-1-3 0 0,-3 2 0 0,2-3 0 16,0-2 0-16,2-3 0 0,0-2 0 0,-1-1 0 15,0-5 0-15,1-3 0 0,0-3 0 0,2 0 0 16,0 4 0-16,1-3 0 0,-1 2 0 0,-1-2 0 15,3 0 0-15,-2 3 0 0,1 0 0 0,0 2 0 0,1 2 0 0,-3 0 0 16,0-1 0-16,-1 2 0 0,1 2 0 0,-1 1 0 16,0 2 0-16,-2 0 0 0,1 3 0 0,-4 3 0 15,-1 1 0-15,0 1 0 0,1 1 0 0,-3 8 0 16,0 0 0-16,0 0 0 0,1-6 0 0,-1 6 0 16,0 0 0-16,0 0 0 0,0 0 0 0,0 0 0 15,-8 5 0-15,0 0 0 16,0 0-1600-16,0 2-352 0,1 3-80 0,3-2-16 15,-3-1-816-15,2 0-160 0,1 0-48 0,-2 0 0 0</inkml:trace>
  <inkml:trace contextRef="#ctx0" brushRef="#br0" timeOffset="41767.01">12379 2683 20271 0,'0'0'896'0,"-9"0"192"0,1 2-880 0,8-2-208 0,-6 5 0 0,6-5 0 15,-8 2 864-15,8-2 128 0,0 0 32 0,0 0 0 16,0 0 816-16,0 0 160 0,0 0 48 0,12 2 0 15,-2 1-832-15,4-3-144 0,3-2-48 0,4-1 0 0,0-2 0 0,3 0 0 16,1-1 0-16,5 2 0 0,3 0 0 0,0 0 0 16,-1 3 0-16,2-1 0 0,-1 0-816 0,-1 0-208 15,0-1 0-15,-3 3 0 0,-2-3 864 0,-4 1 128 16,-2-1 32-16,-1 1 0 0,-4 0-832 0,-4 1-192 16,0-1 0-16,-2-1 0 0,-1-2 0 0,-1 2 0 15,-2-1 0-15,-6 4 0 16,0 0-768-16,0 0-208 0,0 0-48 0,0 0-12016 15,0 0-2400-15</inkml:trace>
  <inkml:trace contextRef="#ctx0" brushRef="#br0" timeOffset="43015.11">5494 13014 16575 0,'0'0'368'0,"-1"-6"80"0,1 6 0 0,0-10 16 0,-2 1-464 0,-2-1 0 16,1 2 0-16,3 8 0 0,0 0 912 0,-3-5 96 16,-1-2 16-16,3 2 0 0,1 5 0 0,0 0 0 15,0 0 0-15,0 0 0 0,0 0 816 0,-6-6 160 16,6 6 48-16,0 0 0 0,0 0-832 0,0 0-144 16,0 0-48-16,0 0 0 0,0 0 0 0,0 0 0 15,0 0 0-15,0 0 0 0,0 0 0 0,0 0 0 16,-1 10 0-16,3 2 0 0,3 1-816 0,1 3-208 0,4 1 0 0,-2 3 0 15,2 1 0-15,4 3 0 0,-2-1 0 0,1 4 0 16,-1 1 0-16,1 1 0 0,-1 0 0 0,1-2 0 16,-3 0 0-16,2 0 0 15,-1-1 0-15,-3-1 0 0,0-2 0 0,2 1 0 0,0 0 0 0,-2-1 0 16,-3-2 864-16,0-1 128 0,2-5 32 0,-2 3 0 16,5 2-832-16,-5-3-192 0,-2 1 0 0,4-5 0 15,-2-1 0-15,2-3 0 0,-2 1 0 0,0-1 0 16,-1-3 0-16,2 0 0 0,-3-1 0 0,-3-5 0 15,6 4 0-15,-6-4 0 0,0 0 0 0,0 0 0 16,0 0 0-16,7-5 0 0,-4-4 0 0,1-2 0 16,-2 2 864-16,1-4 128 0,2-1 32 0,0 0 0 0,-2 0-832 0,3-3-192 15,-2-3 0-15,3 3 0 0,-2 2 0 0,2-2 0 16,2-4 0-16,0-1 0 0,3 1 0 0,0 0 0 16,1-1 0-16,-2 0 0 0,3 0 0 0,2 0 0 15,-2-3 0-15,0-1 0 0,1 0 0 0,-1 0 0 16,0 0 0-16,-3 2 0 0,0-1 0 0,0 1 0 15,-1 2 0-15,-1 3 0 0,0 4 0 0,-1 0 0 16,1 1 0-16,0 1 0 0,-5 1 0 0,2 1 0 16,1 2 0-16,-4 1 0 0,-3 8 0 0,3-6 0 15,-3 6 0-15,0 0 0 0,0 0 0 0,0 0 0 16,2-9 0-16,-2 9 0 0,-2-6 0 0,2 6 0 16,0 0 0-16,0 0 0 15,0 0-1600-15,-6 4-352 0,-1 1-80 0,0 3-16 16,0-4-1632-16,-1-1-336 0,-4 3-64 0,0 1-16 0</inkml:trace>
  <inkml:trace contextRef="#ctx0" brushRef="#br0" timeOffset="43347.77">5566 13291 27647 0,'0'0'1216'0,"0"0"256"15,-9 2-1168-15,9-2-304 0,-7 2 0 0,7-2 0 0,0 0 880 0,0 0 112 16,0 0 32-16,0 0 0 0,0 0 0 0,8 1 0 16,0-1 0-16,5 2 0 0,-1-4 816 0,2 0 160 15,2-2 48-15,4 1 0 0,3 0-1648 0,2-1-400 16,1 0 0-16,1 0 0 0,2-1 896 0,2 2 112 15,0 2 16-15,-2 1 0 0,-2 0 0 0,-1 0 0 16,-2 1 0-16,-5 0 0 0,-2-1-832 0,-3 2-192 16,0-1 0-16,-3 2 0 0,-2-1 0 0,-1 0 0 15,-8-2 0-15,0 0 0 16,0 0-1600-16,0 0-352 0,-5 8-80 0,-2-3-16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0T20:06:33.98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8247 2770 16575 0,'0'0'368'0,"0"0"80"0,-10 3 0 0,10-3 16 0,-4 2-464 0,-3-1 0 16,1-1 0-16,1 3 0 0,5-3 912 0,0 0 96 15,-7 0 16-15,1 0 0 0,6 0 0 0,0 0 0 16,0 0 0-16,0 0 0 0,0 0 0 0,0 0 0 15,-5 0 0-15,5 0 0 0,0 0 0 0,0 0 0 16,0 0 0-16,0 0 0 0,8 0-832 0,3-3-192 0,4 1 0 0,1-1 0 16,2-1 0-16,3 0 0 0,3 3 0 0,3-2 0 15,2 1 864-15,5 1 128 16,1-1 32-16,3 2 0 0,0 2-832 0,5 0-192 0,0-2 0 0,1 1 0 16,-1 0 0-16,0 1 0 0,-1-2 0 0,2 1 0 15,2 3 0-15,1-2 0 0,1-1 0 0,3 0 0 16,0 0 0-16,-2 1 0 0,-2 0 0 15,0 2 0-15,-2-4 0 0,0 0 0 0,1 0 0 0,-2 0 0 16,-1 2 864-16,-3-3 128 0,-1-4 32 0,0 2 0 16,-2 2-832-16,-4-1-192 0,0-1 0 0,-2-1 0 15,-3 1 0-15,1 1 0 0,-4 0 0 0,1 0 0 16,-1 1 0-16,-3 0 0 0,0 0 0 0,-1 0 0 0,-2 0 0 0,-1 0 0 16,0 0 0-16,-2-1 0 15,0 4 0-15,-2-2 0 0,-1 0 0 0,0 0 0 0,-2 0 864 0,-1 0 128 16,-2 1 32-16,0 1 0 0,-1 0-832 0,0 2-192 15,-7-4 0-15,7 3 0 0,-7-3 0 0,0 0 0 16,0 0 0-16,0 0 0 0,0 0 0 0,0 0 0 16,0 0 0-16,0 6 0 0,0-6 0 0,-6 7 0 15,1 0 0-15,-5-2 0 0,-2 0 0 0,-4-3 0 16,-1-1 0-16,-3 2 0 0,-2 3 0 0,-6-1 0 16,0 0 0-16,-3 0 0 0,-4-1 0 0,-3 1 0 15,-1-3 0-15,-5-1 0 0,-5-1 0 0,0 2 0 16,-5 2 0-16,0-1 0 0,-2 1 0 0,-2-3 0 15,-1-1 0-15,-1-1 0 0,-2 2 0 0,0 1 0 16,-3 0 0-16,5 0 0 0,1-1 864 0,3-2 128 0,2-1 32 0,-1 1 0 16,3 2-832-16,2 1-192 15,2 0 0-15,5 0 0 0,0 2 0 0,8-1 0 0,-1-2 0 0,6 1 0 16,5 0 0-16,1 1 0 0,4-1 0 0,-2 3 0 31,7-1-768-31,6-2-208 0,9-2-48 0,0 0 0 0,0 0 832 0,0 0 192 0,9 2 0 0,3-1 0 16,3 0 0-16,7 1 0 0,2-5 0 0,6 1 0 15,4-1 0-15,5-1 0 0,3-1 0 0,2 3 0 16,4 1 0-16,2-2 0 0,-1 0 0 0,5-1 0 16,5-2 0-16,4 2 0 0,2-1 0 0,1 2 0 15,-1 0 0-15,1-3 0 0,2-1 0 0,-2 1 0 16,0 4 0-16,-2 0 0 0,-3-3 0 0,-4 1 0 16,-4-1 0-16,-1 2 0 0,-5-1 0 0,-2 0 0 0,-5 1 768 0,1 0 208 15,-2-2 48-15,-1 2 0 0,-4 1-832 16,-5-1-192-16,-1-2 0 0,-5 4 0 0,-4-1 0 0,-4 1 0 15,-3-1 0-15,-2 1 0 0,-2 1 0 0,-8 0 0 16,0 0 0-16,0 0 0 0,0 0 0 0,-7 2 0 16,-3 0 0-16,-4 0 0 0,-6-2 0 0,-2 1 0 15,-4 0 0-15,-4 0 0 0,-3-2 0 0,-2-1 0 16,-5 2 0-16,-2 0 0 0,0 0 0 0,-9 1 0 16,-4 3 0-16,-7-1 0 0,0-1 0 0,-2-2 0 15,-4-1 0-15,-2 1 0 0,-3 3 0 0,0-1 0 16,-1 3 0-16,5-3 0 0,3-1 864 0,4 0 128 15,4 0 32-15,-19 3 0 16,11-2-1648-16,11 1-320 0,10-1-64 0,19 2-16 0,-3 0 832 0,6 0 192 16,3 1 0-16,6-1 0 0,3 1 0 0,4-3 0 0,7-2 0 15,0 0 0-15,0 0 0 0,13-2 0 0,5 2 0 0,4-1 0 16,4-2 0-16,5 1 0 0,3 0 0 0,4 1 0 16,-2 1 0-16,3-2 0 0,-2-3 0 0,1 2 0 15,1 2 0-15,-2 0 0 0,0-3 0 0,7 0 0 31,-9 0-864-31,-7 0-128 0,-7 0-32 0,-9 2-12016 0,-4 1-2400 0</inkml:trace>
  <inkml:trace contextRef="#ctx0" brushRef="#br0" timeOffset="1707.24">13609 2917 12895 0,'-8'1'272'0,"0"0"64"0,8-1 16 0,-7 0 32 0,-2 0-384 0,2-1 0 16,7 1 0-16,0 0 0 0,-8-1 896 0,2 1 96 16,1-2 32-16,-1 2 0 0,6 0 816 0,0 0 160 15,0 0 48-15,0 0 0 0,0 0-832 0,0 0-144 16,0 0-48-16,0 0 0 0,0 0-816 0,0 0-208 16,6-3 0-16,0-1 0 0,1 2 1680 0,2-1 304 15,4-1 48-15,3 0 16 0,5 2-1648 0,2 1-400 16,2 0 0-16,3 0 0 0,2 1 0 0,0-2 0 15,2-2 0-15,2 1 0 0,4 0 0 0,0-1 0 16,1 2 0-16,4-1 0 0,2 3 896 0,2-1 112 16,3 0 16-16,-3 1 0 0,1 0-832 0,3 0-192 15,3-3 0-15,-3 2 0 0,1 1 0 0,1 1 0 0,-1 3 0 0,18 0 0 16,-13-2 0-16,-3-2 144 0,-3-3-144 0,-2 1 128 16,0 0 0-16,1 2-128 0,0 0 192 0,0 2-64 15,1 0 0-15,-3-2-128 0,-1-3 192 0,1 1-64 16,0 0 0-16,4 2-128 0,1 2 192 0,0-1-64 15,-1-1 16-15,1 0 0 0,-4 1 0 0,1 0 0 16,-1-1 16-16,0 0 0 0,2 0 0 0,-3 0 0 16,-1 0 16-16,2 3 0 0,-1-1 0 0,0 1 0 15,-2-1-32-15,0-1 0 0,0-2 0 0,-11 1 0 16,6-2-144-16,4-1 0 0,2 2 0 0,3 1 0 16,-3 0 0-16,2-1 0 0,0-2 0 0,-2 0 0 15,3 1 0-15,-1 0 0 0,0-2 0 0,-1 3 0 16,3 2 0-16,-4 1 0 0,-2 0 0 0,-2-1 0 0,0-4 0 0,2 1 0 15,1 0 0-15,-1-1 0 0,2 3 0 0,-2 3 0 16,0-3 0-16,-1 2 0 0,-6 1 0 0,2-2 0 16,-5-2 0-16,1 0 0 0,1 0 0 0,-2 0 0 15,1-1 0-15,2-1 0 0,-3 1 848 0,1 1 144 16,2 0 32-16,-1 2 0 0,-1 1-832 0,-1-1-192 16,-2-1 0-16,-1 0 0 0,-1 0 0 0,2 0 0 15,0-1 0-15,0 0 0 0,-1 1 0 0,2 2 0 16,-1 2 0-16,1-1 0 0,0-1 0 0,0 0 0 15,-1 2 0-15,0-1 0 0,-2 1 0 0,-2 0 0 16,-1-3 0-16,1 0 0 0,1 1 0 0,-1-1 0 16,2-2 0-16,-2 0 0 0,-1 1 0 0,-1 0 0 15,0 0 0-15,2 2 0 0,1 0 0 0,-2 1 0 0,0-1 0 0,-4 0 0 16,0 0 0-16,-1-1 0 0,1-1 0 0,-3 0 0 16,2 0 0-16,-3 0 0 0,1-1 0 0,2 0 0 15,-2 0 0-15,3 0 0 0,-4 0 0 0,2 0 0 16,-1-1 0-16,1 2 0 0,1 0 0 0,-2 2 0 15,1-1 0-15,0-1 0 0,0 0 0 0,0 0 0 16,-3 4 0-16,1 0 0 0,-2-3 0 0,0 1 0 16,-1-2 0-16,0 1 0 0,-1 0 0 0,0 0 0 15,-1 0 0-15,0 0 0 0,-1 0 0 0,-1 1 0 16,2-1 0-16,0 0 0 0,-2-1 0 0,1 1 0 16,-1 1 0-16,1 0 0 0,-1-1 0 0,-1-1 0 15,-1 0 0-15,-1 0 0 0,-1 1 0 0,1 1 0 16,1-1 864-16,2 1 128 0,-4 0 32 0,0 0 0 15,1-1-832-15,-1-1-192 0,1-1 0 0,-2 1 0 16,-1 2 0-16,-2 2 0 0,-5-4 0 0,0 0 0 0,0 0 0 0,0 0 0 16,0 0 0-16,0 0 0 0,0 0 0 0,0 0 0 15,0 0 0-15,0 0 0 16,0 0-1600-16,0 0-352 0,-6 0-80 0,-2 2-16 16,-2 2-816-16,0 1-160 0,-2 0-48 0,-5 1 0 0</inkml:trace>
  <inkml:trace contextRef="#ctx0" brushRef="#br0" timeOffset="4203">1613 3820 12895 0,'0'0'576'0,"0"0"112"0,4-4-560 0,-4 4-128 16,0 0 0-16,0 0 0 0,3-6 848 0,-3 6 144 15,0 0 32-15,0 0 0 0,0 0 0 0,0 0 0 16,0 0 0-16,1 9 0 0,1 0-832 0,-2 3-192 15,-2 1 0-15,1 4 0 0,-2-1 0 0,1 5 0 16,-1-1 0-16,1 2 0 0,0 0 0 0,-2 2 0 16,2 2 0-16,0-2 0 0,0 1 0 0,1-2 0 15,1-4 0-15,1 1 0 0,0-1 864 0,1 1 128 16,0-1 32-16,3-3 0 0,-2-2-832 0,1-1-192 16,1-1 0-16,0-2 0 0,2-4 864 0,2 2 128 15,-2-3 32-15,4-2 0 0,2-1-832 0,2 0-192 0,0 0 0 0,2 1 0 16,4-1 0-16,3 0 0 0,1-2 0 0,12 1 0 15,-1 0 384-15,-2-1 16 0,-1 2 16 0,0 1 0 16,1-1-224-16,-1-1-64 0,3-1 0 0,3 1 0 16,-2 0-128-16,4 1 0 0,-1 1 144 0,3 0-144 15,2 1 0-15,-1 2 144 0,0-4-144 0,2 1 0 16,0-2 208-16,2 2-64 0,3-1-16 0,2 1 0 16,3-1 16-16,1 3 0 0,-3-3 0 0,1 1 0 15,1 0-144-15,4 1 128 0,6-1-128 0,0 1 128 16,1 1-128-16,2 1 0 0,-3-3 144 0,3-1-144 15,2-1 0-15,4 1 144 0,2-1-144 0,-1 1 0 16,-7 1 128-16,5-1-128 0,3-2 0 0,2 1 0 16,4-1 128-16,-1 1-128 0,-4-1 0 0,3 0 0 0,0 0 128 0,5 0-128 15,-1 0 0-15,2 0 0 0,-2-1 176 16,3 0-176-16,3 1 160 0,-3-2-160 0,-6 1 0 0,1-2 0 16,0-1 0-16,2 2 0 0,3 2 128 0,-2 0-128 15,-3 0 0-15,0 0 144 0,4-1-144 0,-4 1 160 16,0 0-160-16,-2 0 160 0,-2-3-160 0,4 3 0 15,2-2 0-15,-5 1 128 0,-2-1-128 0,0 1 0 16,-1 0 144-16,3-1-144 0,3-1 128 0,-3 0-128 16,-5 0 128-16,1-1-128 0,-1 1 0 0,2 0 128 15,1 1-128-15,0-3 0 0,-3 2 144 0,-1-3-144 16,0-1 192-16,3 0-192 0,-1 2 0 0,-1-1 0 16,1 1 0-16,-1-1 0 0,-2 0 0 0,2-2 0 15,1 2 0-15,-2 2 0 0,0 2 0 0,0-2 0 0,-1-1 128 16,-2-1-128-16,0 0 0 0,-2 3 128 0,-1 0-128 0,-3 1 0 15,-2-4 128-15,2-1-128 0,3-1 0 0,-1 5 0 16,2 1 0-16,-1 0 0 0,-4 0 128 0,1 0-128 16,3-1 0-16,-3-1 0 0,0-3 128 0,-1 4-128 15,-1 2 0-15,-2 1 0 0,-1 0 0 0,0-4 0 16,3-2 160-16,0 0-160 0,-3 2 128 0,1 0-128 16,-1 1 0-16,-3 0 0 0,-2 0 0 0,2-2 0 15,-2 0 0-15,3 1 0 0,1 4 128 0,1 0-128 16,-4 0 0-16,0 0 0 0,-1 0 144 0,3 0-144 15,-2-2 0-15,1 1 144 0,1-1-144 0,-2 2 0 16,-4 3 128-16,1-1-128 0,-3-2 0 0,1 1 0 16,0 2 0-16,0-2 0 0,-4-2 128 0,2 4-128 0,1 4 0 15,-4-1 0-15,-1 0 0 0,-2-1 0 0,-2-4 0 0,0 0 0 16,-1 0 0-16,0 1 0 0,-3-2 0 0,1 1 0 16,0 0 128-16,-3 2-128 0,1 0 144 0,-3 1-16 15,-2-2-128-15,0 1 192 0,-2 0-64 0,-2 3-128 16,1-3 176-16,-2-1-176 0,0-2 192 0,1 0-192 15,1 2 192-15,-5-1-192 0,-1 1 192 0,-4 0-192 16,1 0 192-16,0 2-192 0,-3-3 192 0,2 0-64 16,-2-1 0-16,0 1-128 0,-3-1 208 0,-1 1-64 15,-1 0-16-15,2-1 0 0,-4-2 128 0,0 1 0 16,-9 1 16-16,9 0 0 0,-1-4 80 0,-1 0 16 16,0-1 0-16,-3-1 0 0,-4 6-48 0,4-7-16 15,1 0 0-15,-3-3 0 0,0-3-48 0,-1-2 0 16,-1 2 0-16,1-2 0 0,-1-3 0 0,0-2 0 0,0-2 0 15,0-2 0-15,-1-1-16 0,0-3-16 0,2 0 0 0,-1 0 0 16,-1 2-80-16,1-1-16 0,0 0 0 0,0 2 0 16,0 0-128-16,0 5 160 0,0 0-160 0,-1 2 160 15,0 1-160-15,0 1 0 0,-1 2 0 0,-3 4 0 32,0 2-1440-32,-1 4-272 0,-2 2-48 0,-1 1-16 0</inkml:trace>
  <inkml:trace contextRef="#ctx0" brushRef="#br0" timeOffset="7926.63">1834 6119 11967 0,'-13'-2'1072'0,"13"2"-864"0,-8-2-208 0,8 2 0 15,0 0 1872-15,0 0 336 0,0 0 64 0,0 0 16 16,0 0-1664-16,0 0-336 0,13 2-64 0,1 0-16 0,1 1 176 0,3-1 48 15,4-2 0-15,2-1 0 0,2-3 272 16,4 1 48-16,5 1 16 0,1 1 0 0,5-1-160 0,2-1-32 16,5 0 0-16,4 2 0 0,4 2-144 0,0 0-48 15,-1-1 0-15,1 0 0 0,4-2 64 0,-2 0 0 16,2 0 0-16,1 2 0 0,3 0 16 0,-2 0 16 16,-3-3 0-16,0 1 0 0,5 0-16 0,1 1 0 15,4 2 0-15,2-1 0 0,-2-2-224 0,0 0-48 16,0-6-16-16,-1 3 0 0,-3 3-16 0,0-1 0 15,-3-1 0-15,-1-1 0 0,-3 1-160 0,-1-2 0 16,-2-1 0-16,-2 0 128 0,-1 0-128 0,-6 0 192 16,0-2-192-16,-5 3 192 0,-3 3-64 0,-2 1 0 15,-8-1 0-15,-1 0 0 16,-8 2-1488-16,-2 0-304 0</inkml:trace>
  <inkml:trace contextRef="#ctx0" brushRef="#br0" timeOffset="10620.62">5122 8003 20207 0,'-15'-9'896'0,"5"3"192"0,0 0-880 0,1 0-208 15,0 2 0-15,3 0 0 0,6 4 0 0,-8-1 0 16,0 1 0-16,8 0 0 0,-9-2 0 0,2 1 0 16,7 1 0-16,0 0 0 0,-9 0 0 0,9 0 0 15,0 0 0-15,-8 2-160 0,8-2 160 0,0 0-128 16,0 0 128-16,0 0-128 0,0 0-112 0,0 0-16 0,0 0 0 0,0 0 0 15,0 0 256-15,0 0-176 0,0 0 176 0,0 0-160 16,0 0 160-16,0 0 0 0,0 0 128 0,0 0-128 16,0 0 0-16,0 0 128 0,-1-5-128 0,1 5 0 15,0 0 144-15,0 0-144 0,0-8 192 0,0 8-192 16,0 0 240-16,0 0-64 0,0 0-16 0,0 0 0 16,0 0 0-16,-9-3 0 0,3-1 0 0,-1 3 0 15,1 1 32-15,-2 0 0 0,-1 1 0 0,-1 1 0 16,1 0 0-16,-1 0 16 0,3 0 0 0,-1 0 0 15,-1-1 0-15,2 1 0 0,7-2 0 0,-9 0 0 16,1 0 48-16,0 0 16 0,2 0 0 0,6 0 0 16,0 0-96-16,-8-2-32 0,-1 0 0 0,3 2 0 15,6 0 48-15,0 0 16 0,-8 2 0 0,8-2 0 0,-10 0 48 0,10 0 16 16,0 0 0-16,-8 0 0 0,1 0-32 16,7 0-16-16,0 0 0 0,0 0 0 0,0 0-48 0,0 0-16 15,-7-2 0-15,7 2 0 0,0 0-160 0,0 0 128 16,0 0-128-16,0 0 128 0,0 0-128 0,0 0 0 15,0 0 0-15,0 0 128 0,0 0 0 0,0 0-128 16,9-2 192-16,3 1-64 0,2 1 80 0,3-1 16 16,0-2 0-16,3 0 0 0,-2 1-16 0,3 0 0 15,3 1 0-15,0-1 0 0,4-1-208 0,-1 2 176 16,2 2-176-16,-3 1 160 0,-1-1-160 0,3-1 0 16,-3-1 0-16,3 2 0 0,0 1 0 0,2-2 0 15,-1-1 0-15,0 1 0 0,2 0 0 0,1 0 0 16,4 1 0-16,1-1 0 0,-2-2 128 0,0 2-128 0,0 0 0 0,-1 1 128 15,1 1 0-15,-2-1-128 0,2-1 192 0,2 0-64 16,1 1-128-16,0 1 192 0,-2-2-192 0,3 1 192 16,2 4-192-16,1-2 0 0,-3-1 144 0,0-1-144 15,-1-2 128-15,2 0-128 0,0 2 128 0,3-1-128 16,2 1 192-16,1 1-48 0,2 0 0 0,-1-2 0 16,-1 1-16-16,1-1-128 0,0-1 192 0,0 1-64 15,-1 2-128-15,4 0 0 0,1 0 0 0,0-2 0 16,3-1 0-16,-3 0 128 0,-1 1-128 0,2 0 0 15,0 0 128-15,3 0-128 0,3 0 128 0,0-1-128 16,1-1 272-16,-1 1-16 0,-1-4-16 0,0 3 0 16,1 0-240-16,2 1 176 0,-2 0-176 0,1-1 160 15,2-1-160-15,-2 0 128 0,-6 2-128 0,-1 0 128 0,-2 0-128 0,3 0 128 16,3 0-128-16,-1 1 128 0,0-3-128 0,-2 1 160 16,-1 0-160-16,-4 0 160 0,-1 0-160 0,3 0 192 15,-1 2-192-15,-1-1 192 0,-3 0-192 0,-1 0 160 16,0 0-160-16,0 1 160 0,-7 2-160 0,0-1 160 15,-3 0-160-15,-2 1 160 0,-2-5-160 0,-2 1 128 16,-3-2-128-16,0-1 128 0,-4 3 16 0,0 1 0 16,-1-2 0-16,-5-1 0 0,0 2 160 0,-4-1 16 15,0 1 16-15,-1 0 0 0,-10 2-16 0,8-3 0 16,-1 1 0-16,-7 2 0 0,0 0-48 0,0 0-16 16,7-3 0-16,-7 3 0 0,0 0-64 0,0 0 0 15,0 0-16-15,0 0 0 0,0 0-176 0,0 0 0 16,0 0 0-16,0 0 0 15,0 0-1056-15,0 0-240 0,0 0-48 0,0 0-15072 0</inkml:trace>
  <inkml:trace contextRef="#ctx0" brushRef="#br0" timeOffset="11980.46">21149 7154 16575 0,'0'0'368'0,"1"-4"80"0,-1-4 0 0,-1 2 16 0,0 1-464 0,-3-2 0 15,-2 0 0-15,-1-2 0 0,-2 0 912 0,-2-2 96 16,-5 2 16-16,-1-6 0 0,-4 0-832 0,-3-1-192 16,-6 1 0-16,-2-4 0 0,-3-2 864 0,-3-1 128 0,-2-2 32 0,-2 1 0 15,-1 0 0-15,-2-2 0 0,-2-1 0 0,-3 1 0 16,0 1-832-16,-2 1-192 0,-4 0 0 0,0-1 0 16,0-3 864-16,-6 0 128 0,-4-1 32 0,-2 1 0 15,-4 0-832-15,0 0-192 0,-1-2 0 0,-30-10 0 16,6 2 0-16,3 5-128 0,0 4 128 0,2 4-208 15,2 2 208-15,-1 3 0 0,-3 1 192 0,1 3-192 16,-1 1 0-16,0 0 0 0,-4 1 0 0,1 3 0 16,0 4 0-16,2-1 0 0,-1 3 0 0,-5 1 0 15,-6 5 0-15,1 0 0 0,1 0 0 0,-1 2 0 16,-1 3 0-16,7 3 0 0,4 3 0 0,1-2 0 16,3 1 0-16,1 4 0 0,2 4 0 0,5 1 0 15,5 0 192-15,1 0-64 0,-1 3 0 0,2 5-128 0,1 4 128 0,7-1-128 16,1-2 0-16,2-1 0 0,1 1 0 0,2 1 0 15,4 2 0-15,5-2 0 0,3-2 0 0,7 2 0 16,6 2 0-16,1 3 0 0,3 2 0 0,5 0 0 16,2 0 0-16,4-1 0 0,4 2 0 0,7-3 0 15,6-2 0-15,5 2-144 0,4 3 144 0,7-1 0 16,5 5-144-16,6-2 144 0,4 1 0 0,5-3 0 16,3 3 0-16,3-2 0 0,8-3 0 0,4-1 0 15,6 0 0-15,5 0 0 0,4 1 128 0,2 1-128 16,2-2 0-16,2-1 128 0,9 1-128 0,5-4 128 15,1 0-128-15,5-2 128 0,4-3-128 0,5-1 128 16,5-2-128-16,-4-2 128 0,-1-4 16 0,7-2 0 0,5-1 0 16,-3 0 0-16,-1 0-16 0,4-1 0 0,5 1 0 0,-5-5 0 15,-2-3 112-15,0-1 16 0,5-3 0 0,-2 0 0 16,-3 3-32-16,3-3 0 0,3-1 0 0,-3-4 0 16,-5-3-48-16,2-5-16 0,1-1 0 0,-5 0 0 15,-5 1 80-15,-3-3 16 0,1-5 0 0,0-3 0 16,-5-2-48-16,-2-1 0 0,-6-1 0 0,-2-3 0 15,-3-2 0-15,-3 2 0 0,-3-1 0 0,-4 2 0 16,-8-2 112-16,-4 2 0 0,-3-2 16 0,-4 0 0 16,-9 0 256-16,-5 0 48 0,-8 1 16 0,-8 1 0 15,-9 1-96-15,-6-2-32 0,-6-3 0 0,-9-3 0 16,-5-3-256-16,-7 0-48 0,-8-1-16 0,-9 1 0 16,-5-2-208-16,-8 2-192 0,-8 1 48 0,-8 0 0 15,-10 2-1328-15,-8 1-256 0,-6 1-48 0,-3 0-16 16,-4 1-1008-16,-2 1-208 0</inkml:trace>
  <inkml:trace contextRef="#ctx0" brushRef="#br0" timeOffset="13023.04">8272 9589 20271 0,'-15'-8'448'0,"8"7"80"0,3 1 32 0,0 1 16 0,-2-1-576 0,2-1 0 15,-1-1 0-15,3 2 0 0,2 0 0 0,0 0 0 16,0 0 0-16,0 0 0 0,0 0 928 0,8 3 80 16,4-1 16-16,0 1 0 0,7-2 0 0,1 0 0 15,6-1 0-15,1-1 0 0,6-5 0 0,6-2 0 16,4-1 0-16,3 0 0 0,0 2-832 0,3 1-192 16,-1-1 0-16,-1 1 0 0,-2 3 864 0,1-1 128 0,-1 2 32 15,0 0 0-15,-2 1-832 0,1 0-192 0,0 2 0 0,-1-1 0 16,-2 0 0-16,-4-1 0 0,-5-1 0 0,-3 1 0 15,-1 3 864-15,-4-2 128 0,-1-2 32 0,6 0 0 32,-10 3-1648-32,-3 2-320 0,-4 0-64 0,-5 1-15168 0</inkml:trace>
  <inkml:trace contextRef="#ctx0" brushRef="#br0" timeOffset="14120.53">16889 8612 16575 0,'8'-10'736'0,"-8"10"160"0,4-4-720 0,0-1-176 16,1 1 0-16,-3-2 0 0,1 0 0 0,-1-2 0 15,-2-1 0-15,0 2 0 0,0-1 848 0,-1 0 144 16,0 0 32-16,-1 1 0 0,-1-2 0 0,-3-1 0 16,1 1 0-16,0 2 0 0,-2-4-832 0,0 1-192 15,-2 0 0-15,2-1 0 0,-4 1 864 0,0 1 128 16,-2 0 32-16,1 2 0 0,-3-3 0 0,1 1 0 16,-2-1 0-16,0 0 0 0,-2 0-832 0,-3 2-192 15,1 1 0-15,2 1 0 0,-4 0 0 0,1-2 0 0,1 0 0 0,-3 3 0 16,0 0 0-16,-1 2 0 0,-1 1 0 0,-2 1 0 15,-2-1 0-15,2 0 0 0,-1 4 0 0,1 1 0 16,-3-1 864-16,-1 2 128 0,-2 2 32 0,0 3 0 16,5 1-832-16,-2 1-192 0,0 0 0 0,2 2 0 15,-1 1 0-15,1 2 0 0,-2 0 0 0,1 4 0 16,3 4 0-16,-2 4 0 0,3 2 0 0,1 2 0 16,-1 5 0-16,3 1 0 0,1 5 0 0,2 0 0 15,1-2 0-15,3-1 0 0,3 0 0 0,3 1 0 16,0 5 0-16,5-2 0 0,3-2 0 0,1-1 0 15,1 0 0-15,4-1 0 0,4-1 0 0,4-2 0 16,1-4 0-16,1 0 0 0,1-2 0 0,4-1 0 0,3-5 0 16,2-1 0-16,3-2 0 0,3-2 0 0,1 6 0 15,2-6 0-15,1-4 0 0,4 0 0 0,-1-2 0 0,5 0 0 16,2-5 0-16,5 0 0 0,1-2 0 0,3-2 0 16,0-3 0-16,1-1 0 0,2-2 0 0,-3-4 0 15,1-3 0-15,-3-1 0 0,1 2 864 0,-2-2 128 16,-1-1 32-16,-3-2 0 0,-2-4-832 0,-2-2-192 15,-2 2 0-15,0-5 0 0,0-3 864 0,-3-1 128 16,-2-2 32-16,-1 0 0 0,-4-7 0 0,-1-2 0 16,-6-2 0-16,-2-2 0 0,-5 1-832 0,-6-1-192 15,-3 4 0-15,-2 2 0 0,-4 4 0 0,-2 2 0 16,-3 3 0-16,-4 1 0 0,-3-4 0 0,-3 4 0 16,-2 1 0-16,-4 1 0 0,-3 1 0 0,-3 1 0 15,2 3 0-15,-5 1 0 16,-1 2-768-16,0 3-208 0,-1 2-48 0,-13 1 0 15,2 4-2448-15,2 2-496 0,-16 4-112 0,6-2-16 0</inkml:trace>
  <inkml:trace contextRef="#ctx0" brushRef="#br0" timeOffset="22550.63">8456 12589 7359 0,'-5'-6'656'16,"0"4"-528"-16,5 2-128 0,-10-1 0 15,2-4 1536-15,-1 3 256 0,0 1 64 0,0 3 16 16,-1 2-624-16,0-1-128 0,-1-1-32 0,1-1 0 16,1-1 240-16,-1 2 32 0,1-1 16 0,1-2 0 0,0-3 128 0,8 4 32 15,0 0 0-15,0 0 0 0,-5-4-352 0,5 4-64 16,0 0-16-16,0 0 0 0,5-6-464 0,4 2-80 15,3-3-32-15,5 3 0 0,2 3-64 0,5-3-16 16,3 2 0-16,6-1 0 0,5-4-48 0,3 3-16 16,6 3 0-16,3-4 0 0,0-4-64 0,1 2 0 15,2 2-16-15,0 2 0 0,3 1-48 0,-2 1-16 16,1 1 0-16,-2 1 0 0,2 1-48 0,-6 1 0 16,0 2 0-16,-4 1 0 0,-2 2 0 0,-3-1 0 15,0-2 0-15,-3 1 0 0,-5-2-48 0,-3 2-16 16,-3 1 0-16,0 1 0 0,-4-5 0 0,-4 1-128 15,-4-2 192-15,-2 0-64 0,-2 0 48 0,-10-2 0 16,6 6 0-16,-6-6 0 0,0 0 80 0,0 0 0 0,-6 6 16 0,-4-2 0 16,-7-2 64-16,0-4 16 0,-4-2 0 0,-5 0 0 15,-8-2-96-15,-1 0 0 0,-1-2-16 0,-3-1 0 16,0-1-96-16,-2 2-16 0,-3 1 0 0,-2 1 0 16,-3 0 0-16,1 1 0 0,2 3 0 0,0-2 0 15,0-4-128-15,2 4 0 0,4 0 0 0,2 3 0 16,3 1 0-16,3 1 0 0,1 1 0 0,5 0 0 15,3 1 0-15,6 0 0 0,2-3 0 0,5 3 0 16,10-3 0-16,0 0 0 0,0 7-176 0,0-7 176 16,12 2-176-16,8 2 176 0,6-2-208 0,4 1 80 15,3 1 128-15,6-2 0 0,5-3 0 0,4 1-128 16,5 2 128-16,2 1 0 0,4-3 0 0,-2 0-128 16,-3-2 128-16,-1 2 0 0,-1 3 0 0,0-2 0 0,-2-5 0 0,-4 2 0 15,-7 2 0-15,-4-1 0 0,-2 0 0 0,-7-2 128 16,-4 1-128-16,-5 2 0 0,-4 0 128 0,-13 0-128 15,0 0 128-15,0 0-128 0,0 0 176 0,-12 3-48 16,-4 0 0-16,-5-1 0 0,-6-1-128 0,-5 1 192 16,-9-2-192-16,-5 0 192 0,-2 2-192 0,-4 1 0 15,-7-1 144-15,-3 3-144 0,-5 5 0 0,0-1 128 16,0-1-128-16,3-1 0 0,4 2 0 0,3-2 0 16,0-5 0-16,7 0 0 0,6-1 0 0,6-1 176 15,7 0-176-15,6-1 192 0,4-2-192 0,8 2 128 16,7-4-128-16,6 5 128 0,0 0-128 0,12-5 0 15,6-1 0-15,6 0 0 0,5-3 0 0,8 2-144 16,3 2 144-16,4-1 0 0,1-2-192 0,2 1 192 16,1-1-192-16,-2 3 192 0,-1-3-160 0,-3 4 160 0,-2 0-128 15,-4 4 128 1,-5 3-2592-16,-3-2-432 0</inkml:trace>
  <inkml:trace contextRef="#ctx0" brushRef="#br0" timeOffset="30213.56">14093 11625 9215 0,'0'0'400'0,"0"0"96"0,0 0-496 0,0 0 0 0,0 0 0 0,0 0 0 16,0 0 912-16,0 0 96 0,0 0 16 0,0 0 0 16,-8-6 0-16,4 2 0 0,4 4 0 0,0 0 0 15,0 0 0-15,-3-5 0 0,-2 0 0 0,2 0 0 16,3 5 0-16,-5-6 0 0,0 0 0 0,0 1 0 16,5 5 0-16,0 0 0 0,-3-5 0 0,1-1 0 15,0 2 0-15,2 4 0 0,0 0 0 0,0 0 0 16,-2-7 0-16,2 7 0 0,-2-5 0 0,2 5 0 15,0 0-832-15,0 0-192 0,-1-6 0 0,0 2 0 0,1 4 864 0,0 0 128 16,0 0 32-16,0 0 0 0,0 0-832 0,0 0-192 16,0 0 0-16,0 0 0 0,0 0 0 0,0 0 0 15,0 0 0-15,0 0 0 0,7 6 864 0,-2 3 128 16,0-1 32-16,0 1 0 0,3 1-832 0,-1 2-192 16,1 1 0-16,1 2 0 0,1 3 0 0,0-1 0 15,0 2 0-15,0 1 0 0,1 0 0 0,0 2 0 16,0 1 0-16,0 1 0 0,0 0 0 0,1 3 0 15,-4-3 0-15,2-1 0 0,1 2 0 0,-3-2 0 16,1 2 0-16,-1-3 0 0,0-2 0 0,0 1 0 16,0 0 0-16,-1 0 0 0,1-1 0 0,-1 0 0 15,0-3 0-15,0 1 0 0,1-3 0 0,-3 1 0 16,2-1 0-16,-1 1 0 0,0-3 0 0,-2-1 0 16,2 3 0-16,-2-3 0 0,0-1 0 0,0-1 0 15,-2-1 0-15,0 0 0 0,1-3 864 0,-2 1 128 0,0-1 32 0,-1-6 0 16,0 0-832-16,0 0-192 0,0 0 0 0,1 5 0 15,-1-5 0-15,0 0 0 0,0 0 0 0,0 0 0 16,0 0 0-16,0 0 0 0,0 6 0 0,0-6 0 16,0 0 0-16,0 0 0 0,0 5 0 0,0-5 0 15,0 0 0-15,0 0 0 0,0 0 0 0,0 0 0 16,0 0 0-16,0 0 0 0,0 0 0 0,4-5 0 16,0-2 0-16,-1 0 0 0,1 0 0 0,1-2 0 15,-1-2 0-15,0-1 0 0,1 0 0 0,0-2 0 16,0-1 0-16,0-3 0 0,2 2 0 0,-2-3 0 15,1-1 0-15,0-2 0 0,1-2 0 0,1 0 0 16,-2 0 0-16,2 0 0 0,1-4 0 0,1 1 0 0,2-2 0 0,3-1 0 16,1-2 0-16,2 2 0 0,2-2 0 0,1 1 0 15,-3 1 0-15,-2 3 0 0,1 0 0 0,-2 2 0 16,-1 1 0-16,1 1 0 0,-4 2 0 0,0 1 0 16,-1 1 0-16,-2 3 0 0,2 0 0 0,-2 2 0 15,0 0 0-15,-2 2 0 0,0 1 0 0,-1 2 0 16,1 0 0-16,-2 1 0 0,-1 3 0 0,1-1 0 15,-1 1 0-15,0 1 0 0,-3 4 0 0,0 0 0 16,0 0 0-16,0 0 0 0,0 0 0 0,0 0 0 16,0 0 0-16,0 0 0 0,0 0 0 0,0 0 0 15,0 0 0-15,0 0 0 0,0 0 0 0,0 0 0 16,0 0 0-16,0 0 0 16,-6 5-3232-16,0 2-688 0,1-1-144 0,0 0-12320 0</inkml:trace>
  <inkml:trace contextRef="#ctx0" brushRef="#br0" timeOffset="30936.4">14248 11879 20271 0,'0'0'448'0,"0"0"80"0,0 0 32 0,0 0 16 0,-7 2-576 0,7-2 0 16,-5 2 0-16,-1 1 0 0,1 0 928 0,5-3 80 15,0 0 16-15,-5 3 0 0,5-3 816 0,0 0 160 16,0 0 48-16,0 0 0 0,0 0-832 0,0 0-144 16,0 0-48-16,0 0 0 0,0 0-816 0,0 0-208 15,0 0 0-15,9 4 0 0,0-2 864 0,2-1 128 16,-1-1 32-16,2-1 0 0,1-1-832 0,1-1-192 16,2 2 0-16,1-2 0 0,3 1 864 0,2-2 128 15,1 2 32-15,0 1 0 0,-4 0-832 0,1 1-192 0,2 0 0 0,-2 1 0 16,2 0 0-16,0 1 0 0,-5 1 0 0,0-2 0 15,-3 0 0-15,-1 0 0 0,-4 3 0 0,-1-3 0 16,-2-1 0-16,-6 0 0 0,0 0 0 0,0 0 0 16,0 0 864-16,0 0 128 0,0 0 32 0,-7 0 0 15,-7 0-832-15,-2 0-192 0,-2 0 0 0,-4 2 0 16,1-1 0-16,-1 0 0 0,-3-1 0 0,-1 1 0 16,-1 0 0-16,1 0 0 0,0 0 0 0,0 1 0 15,1 3 0-15,1-3 0 0,2-2 0 0,-1 1 0 16,3 1 864-16,2 0 128 0,3 1 32 0,3-2 0 15,3 1-832-15,2-1-192 0,2 0 0 0,5-1 0 16,0 0-768-16,0 0-208 0,0 0-48 0,9 0 0 16,3 1 1648-16,2-1 320 0,1-1 64 0,2 1 16 0,2 0-832 0,2 0-192 15,-2-1 0-15,3 0 0 0,0-1 0 0,1 1 0 16,1 1 0-16,-4-3 0 0,0 1 0 16,-2 0 0-16,-4 1 0 0,-2 0 0 0,-2 0 0 0,-1 0 0 15,0-3 0-15,-4 2 0 0,-5 2 0 0,0 0 0 16,0 0 0-16,0 0 0 0,-5-1 0 0,-4 0 0 15,-2 0 0-15,-3 1 0 0,-4-1 0 0,-3 1 0 16,0-1 0-16,1 2 0 0,-3 1 0 0,2-1 0 16,1-1 0-16,0 1 0 0,1 0 0 0,1 0 0 15,3-1 0-15,-3 3 0 16,4-1-768-16,5 1-208 0,9-3-48 0,0 0-13104 16,0 0-2624-16</inkml:trace>
  <inkml:trace contextRef="#ctx0" brushRef="#br0" timeOffset="34013.85">6424 13271 5519 0,'0'0'240'16,"0"0"64"-16,0 0-304 0,0 0 0 0,-5 2 0 0,5-2 0 15,0 0 2304-15,-8 3 416 0,2-4 80 0,6 1 16 16,-11-1-1024-16,11 1-192 0,-9 1-32 0,9-1-16 0,-8-2-272 16,8 2-64-16,0 0-16 0,0 0 0 0,-9-1-256 0,9 1-48 15,-7-3-16-15,7 3 0 0,0 0-48 0,0 0 0 16,0 0 0-16,0 0 0 0,-8-2-64 0,8 2-32 15,0 0 0-15,0 0 0 0,0 0-80 0,0 0-16 16,0 0 0-16,0 0 0 0,0 0-144 0,0 0-48 16,0 0 0-16,0 0 0 0,0 0-144 0,0 0-48 15,0 0 0-15,0 0 0 0,0 0 48 0,10-4 0 16,2 3 0-16,-2-1 0 0,0-2-32 0,2 1 0 16,2 0 0-16,-1 0 0 0,1 2-80 0,2-1-32 15,2-1 0-15,-2 1 0 0,0 1-160 0,-1 1 192 16,3 0-192-16,-2 0 192 0,2-2-192 0,-2 0 128 15,1 0-128-15,1 0 128 0,1 2-128 0,-1-1 128 16,-3-1-128-16,3 0 128 0,0 2-128 0,-1-1 0 0,-5-1 144 0,2 1-144 16,4 2 144-16,-1-1-144 0,0-1 192 0,-3-1-192 15,-3 4 176-15,2-2-176 0,-2-2 160 0,0 2-160 16,-1 0 176-16,-10 0-176 0,10-2 192 0,-1 2-192 16,-9 0 160-16,10 2-160 0,-10-2 128 0,0 0-128 15,8 2 128-15,-8-2-128 0,8 4 0 0,-8-4 128 16,0 0-128-16,0 0 0 0,0 0 0 0,7 2 128 15,-7-2-128-15,0 0 128 0,0 0-128 0,0 0 128 16,0 0-128-16,0 0 160 0,0 0-160 0,0 0 160 16,0 0-160-16,0 0 160 0,0 0-160 0,0 0 160 15,4 9-160-15,-4-9 128 0,0 0-128 0,3 9 128 16,-3 2-128-16,-1 0 0 0,1-11 144 0,-2 16-144 16,1-1 0-16,0 0 0 0,-1-4 0 0,0 4 128 0,1 0-128 0,1 2 0 15,-1-1 0-15,1 2 0 0,-1-1 0 0,1 1 0 16,-2 0 0-16,4-1 128 0,-1 1-128 0,0 0 0 15,0 1 0-15,1 1 0 0,0 0 0 0,0-2 0 16,-2 0 0-16,2 0 0 0,-1 0 0 0,-1 1 0 16,0-1 0-16,0-2 0 0,0-2 128 0,0 2-128 15,0-1 128-15,0 0-128 0,-3-3 0 0,2 1 0 16,1 0 0-16,0 0 0 0,-1 0 0 0,1 1 128 16,-2-1-128-16,2-1 0 0,0 1 144 0,0 0-144 15,-1 3 192-15,0-2-192 0,0-2 0 0,0-3 0 16,1 1 0-16,-1 0 0 0,-1 1 160 0,-2 0-160 15,1-1 128-15,-1 0-128 0,1-1 128 0,1 0-128 16,-4-1 0-16,3 1 128 0,1 0-128 0,0-2 0 0,-3 0 0 0,1 2 128 16,0-3-128-16,1 1 0 0,-1-2 144 15,4-5-144-15,0 0 0 0,-2 8 128 0,2-8-128 0,-2 8 0 16,2-8 0-16,0 0 0 0,0 0 0 0,0 0 128 16,-4 7-128-16,4-7 0 0,0 0 128 0,0 0-128 15,0 0 0-15,0 0 128 0,-1 7-128 0,1-7 0 16,0 0 0-16,0 0 144 0,0 0-144 0,0 0 0 15,0 0 160-15,0 0-160 0,0 0 128 0,0 0-128 16,0 0 0-16,0 0 128 0,0 0-128 0,0 0 0 16,0 0 128-16,0 0-128 0,0 0 128 0,0 0-128 15,-1-9 128-15,1 9-128 0,-2-7 0 0,-3 0 128 16,1 0-128-16,1 1 0 0,1-1 0 0,-1 2 128 16,-3 0-128-16,-1 1 0 0,-1 1 144 0,2-2-144 0,-1-1 0 0,-2 0 128 15,-2 3-128-15,0-2 0 0,2 0 0 0,-4 0 0 16,4 1 0-16,-2 1 128 0,-4 1-128 0,0-1 0 15,-2 0 0-15,-2 3 128 0,0 2-128 0,0-1 0 16,2-1 128-16,0 1-128 0,-3 3 0 0,2-3 144 16,-1 2-144-16,0-2 0 0,0-1 128 0,-1 0-128 15,0 2 0-15,0 1 0 0,-1 0 128 0,0 0-128 16,0-1 0-16,0 1 0 0,2 0 0 0,4 0 0 16,8 1 0-16,-4-1 0 0,-2-1 0 0,1 0 0 15,2 0 0-15,2 2 0 0,8-4 0 0,0 0 0 16,-7-1 0-16,7 1 0 0,-8-1-384 0,8 1 0 15,0 0 16-15,0 0 0 16,0 0-1888-16,7-9-384 0,-2 0-80 0,3 1-9904 16,0-1-1984-16</inkml:trace>
  <inkml:trace contextRef="#ctx0" brushRef="#br0" timeOffset="34710.18">6451 13695 2751 0,'0'0'128'0,"0"0"16"0,0 0-144 0,0 0 0 16,0 0 0-16,0 0 0 0,-9 1 3584 0,9-1 672 15,-7 0 144-15,7 0 16 0,-8 2-2576 0,8-2-528 16,-7 0-96-16,7 0-32 0,-8 3 256 0,8-3 48 16,-6 1 16-16,6-1 0 0,0 0-240 0,0 0-48 15,0 0-16-15,0 0 0 0,0 0-304 0,0 0-48 16,0 0-16-16,0 0 0 0,0 0-112 0,11 0-16 15,0 0-16-15,2 0 0 0,1-1-224 0,2 1-32 16,0 0-16-16,3-4 0 0,0 0-64 0,1 0-16 16,1-2 0-16,5 3 0 0,-3-4 112 0,2 1 0 0,3-1 16 0,-6 3 0 15,-4 0-96-15,4 2-32 0,-1 1 0 0,-1-1 0 16,-2 0-160-16,-1 0-48 0,-4 4 0 0,-2-2 0 16,-2-2 0-16,-9 2-128 0,8-1 192 0,-8 1-64 15,0 0 96-15,0 0 16 0,0 0 0 0,0 0 0 16,0 0 80-16,0 0 0 0,0 0 16 0,0 0 0 15,-12 3 0-15,-4-2 0 0,-2 1 0 0,-2-1 0 16,0 0-48-16,-2 1-16 0,-3 2 0 0,-3-1 0 16,2 1-48-16,2 0-16 0,-2 0 0 0,2 0 0 15,-1 0-32-15,0-2-16 0,1-2 0 0,0 1 0 16,3 0-160-16,0 1 128 0,3-1-128 0,2 0 128 16,4-1-128-16,3 2 0 0,9-2 0 0,0 0 0 15,-7-2 0-15,7 2 0 0,0 0 0 0,0 0 0 16,0 0 0-16,13-2-144 0,2 0 144 0,3 1 0 0,4 1-144 0,-1 0 144 15,3-1 0-15,0 0-144 0,2-1 144 0,1-1 0 16,2 1 0-16,-2 1 0 0,0-3 0 0,0 0 0 16,-2 2 0-16,0 0 0 0,-5 0 0 0,2 0 0 15,-3-2 0-15,-1 2 0 0,-4 1 0 0,-1 1 0 16,-1 0 0-16,-3 1 0 16,1-2-736-16,-10 1-112 0,0 0-32 0,0 0 0 15,0 0-2800-15,0 0-560 0</inkml:trace>
  <inkml:trace contextRef="#ctx0" brushRef="#br0" timeOffset="41609.65">8649 12543 14047 0,'-12'8'624'0,"3"-8"128"0,0-4-608 0,-2 2-144 16,0 4 0-16,1-2 0 0,0-4 592 0,2 3 96 16,-1 2 16-16,-1-1 0 0,1-1 128 0,-2-1 16 15,1-1 16-15,0 1 0 0,0 1 160 0,0 3 48 16,-1 2 0-16,1-3 0 0,4-2-160 0,-4-1-16 16,1 2-16-16,1 2 0 0,1-2-144 0,7 0-32 15,0 0 0-15,0 0 0 0,0 0-160 0,0 0-32 16,0 0-16-16,0 0 0 0,0 0 224 0,10 3 48 15,3 3 16-15,4-5 0 0,4-4-272 0,3 2-64 16,4 3-16-16,2 0 0 0,-1-1-256 0,3 1-48 16,5 1-128-16,-1-1 192 0,-1-1-192 0,-3 0 144 15,0 0-144-15,0 0 128 0,0-1 0 0,1 1 0 16,0 0 0-16,-1-1 0 0,-4-1 176 0,0 2 16 0,-1 4 16 16,-5-2 0-16,-3-3-144 0,-4-1-16 0,-4-2-16 15,-1 2 0-15,-10 1-160 0,0 0 128 0,0 0-128 0,0 0 128 16,-6 5 80-16,-5-2 16 0,-4 0 0 0,-5-2 0 15,-3 1 64-15,-3 0 16 0,-3-1 0 0,-1-1 0 16,-2-1-144-16,1 1-32 0,1 1 0 0,2-2 0 16,0-2 16-16,-2 2 0 0,0 2 0 0,-1 1 0 15,3 0-16-15,3 0 0 0,2-2 0 0,5 1 0 16,5 5-128-16,2-1 0 0,2 0 0 0,2-1 0 16,7-4 0-16,0 0 0 0,0 0 0 0,9 5 128 15,2-6 64-15,9 2 0 0,6 2 0 0,2 0 0 16,4 1-192-16,1-3 0 0,1-2 144 0,-1 1-144 15,-1 2 0-15,3-1 0 0,3-3 0 0,-2 2 128 0,-2 0-128 0,0 2 0 16,-1 2 0-16,-5-3 0 0,-5-2 0 0,-7 0 0 16,-1 1 0-16,-7-1 0 0,-8 1 0 0,0 0 128 15,1-5-128-15,-4 1 0 0,-3 2 192 0,-9 1-48 16,-3 0 0-16,-4 0 0 0,-5-1 80 0,-4 0 16 16,-3 2 0-16,1-1 0 0,1-3-240 0,3 2 176 15,1 2-176-15,3-2 160 16,0 0-592-16,4 0-112 0,-1 0-32 0,3 2-12336 15,1 3-2464-15</inkml:trace>
  <inkml:trace contextRef="#ctx0" brushRef="#br0" timeOffset="42975.86">14002 11612 4607 0,'0'0'192'0,"0"0"64"0,4-8-256 0,1 1 0 16,1 1 0-16,-1 1 0 0,-5 5 1648 0,10-3 272 16,-5-2 64-16,-5 5 16 0,0 0-752 0,0 0-160 15,0 0-16-15,0 0-16 0,4-8 96 0,-4 8 0 16,0 0 16-16,1-8 0 0,-1 8 80 0,1-9 16 16,2 1 0-16,-3 8 0 0,0 0-304 0,-2-9-64 15,2 1-16-15,0 8 0 0,0 0-112 0,0 0-32 16,0 0 0-16,0 0 0 0,0 0-240 0,0 0-48 0,0 0-16 0,0 0 0 15,-6-3-192-15,6 3-48 0,0 0 0 0,0 0 0 16,-5 5-192-16,3 4 176 0,-1 2-176 0,6 0 160 16,0 3-32-16,2 3-128 0,-1 4 192 0,3-1-64 15,0-2 64-15,1 3 16 0,1 2 0 0,0 0 0 16,1 1 48-16,0 1 16 0,1 0 0 0,1 2 0 16,-4-1 32-16,3-1 0 0,0-2 0 0,0 0 0 15,-1-2 80-15,1 1 0 0,0-3 16 0,0 0 0 16,0-2-16-16,1 0 0 0,-2-1 0 0,1 0 0 15,0-2-64-15,-2 0-32 0,0-3 0 0,0 3 0 16,0 1-32-16,-1-2-16 0,-1-2 0 0,0 1 0 16,-2 1-96-16,1 0-16 0,0-2 0 0,-3-2 0 15,1-1 0-15,-1 0-128 0,-1 4 192 0,2-4-64 0,-4-8-128 0,0 0 192 16,0 0-192-16,3 8 192 0,-3-8-64 0,0 0-128 16,0 0 192-16,0 0-64 0,2 8 16 0,-2-8 0 15,0 0 0-15,0 0 0 0,0 0 96 0,0 0 16 16,0 0 0-16,0 0 0 0,0 0-256 0,0 0 0 15,0 0 0-15,0 0 0 0,0 0 0 0,0 0 0 16,6-6 0-16,-6 6 144 0,6-7-144 0,-6 7 128 16,5-9-128-16,-1-1 128 0,-1 0-128 0,2 0 0 15,-1 3 144-15,2-3-144 0,0-3 128 0,1-1-128 16,-1-3 128-16,2 1-128 0,0 0 0 0,2-2 128 16,1-1-128-16,0-1 0 0,2-1 0 0,-2 0 128 15,-1-1-128-15,2-2 0 0,3-2 0 0,3 1 0 16,1-2 0-16,1-1 128 0,4 0-128 0,-2 0 0 0,-2-2 0 15,1 4 0-15,-1 1 0 0,0-1 0 0,-2 3 0 0,-3 1 0 16,0 1 0-16,-4 2 0 0,0 0 0 0,-1 1 0 16,-1 2 0-16,0 0 0 0,-1 2 0 0,-2 2 0 15,0 1 0-15,-1 0 0 0,-2 0 0 0,1 3 0 16,-4 8 0-16,0 0-128 0,2-7 128 0,-2 7 0 16,0 0-336-16,0 0 16 0,0 0 0 0,0 0 0 31,0 0-1904-31,0 0-368 0,-8 5-80 0,-2 3-8560 0,0 1-1712 0</inkml:trace>
  <inkml:trace contextRef="#ctx0" brushRef="#br0" timeOffset="43306.91">14218 11878 14735 0,'-8'-1'1312'0,"3"0"-1056"16,5 1-256-16,0 0 0 0,0 0 1600 0,0 0 256 16,-8 0 48-16,8 0 16 0,0 0-336 0,0 0-64 15,0 0-16-15,0 0 0 0,0 0-160 0,11 5-48 0,1 0 0 0,4-2 0 16,0-1-256-16,3 0-48 0,4-2-16 0,0 3 0 15,3-2-208-15,4-1-32 0,2-1-16 0,-2 1 0 16,-3 0-240-16,1 2-48 0,0 1-16 0,-1-1 0 16,-4 2-240-16,-1-2-48 0,-6 0-128 0,0 0 192 15,-3 0-192-15,-4-1 0 0,-9-1-144 0,0 0-11600 16,0 0-2320-16</inkml:trace>
  <inkml:trace contextRef="#ctx0" brushRef="#br0" timeOffset="45024.73">6388 13306 2751 0,'0'0'128'0,"0"0"16"0,-11-2-144 0,2-1 0 16,2 2 0-16,-1 0 0 0,0 1 2208 0,-1-1 416 16,2-6 64-16,-3 4 32 0,4 1-1344 0,6 2-272 15,-8-3-48-15,1 0-16 0,-2 1 48 0,1 1 0 16,-1 1 0-16,9 0 0 0,-9-2-128 0,9 2-32 16,-8 0 0-16,8 0 0 0,-9 0-144 0,2 0-16 15,7 0-16-15,-8 0 0 0,8 0-208 0,0 0-32 16,-8 2-16-16,8-2 0 0,0 0-48 0,0 0-16 15,0 0 0-15,0 0 0 0,0 0-32 0,0 0 0 16,0 0 0-16,0 0 0 0,0 0-16 0,0 0 0 0,0 0 0 0,12 6 0 16,-2-5-64-16,1 0 0 0,1-2-16 0,1 0 0 15,4 1-80-15,-2 1-16 0,4 0 0 0,2-1 0 16,2-1-32-16,1 0-16 0,0 1 0 0,2-3 0 16,-4 0 32-16,1-1 0 0,0-2 0 0,0 0 0 15,0 2 128-15,4 0 16 0,-2-4 16 0,-1 2 0 16,-1 0-16-16,0 2 0 0,0 2 0 0,-1-2 0 15,-2 2-160-15,-1-1-48 0,0 2 0 0,-4 1 0 16,-3-1-128-16,0 1 160 0,0 1-160 0,0 1 160 16,-4 1-160-16,2 0 0 0,-10-3 144 0,9 3-144 15,0 0 0-15,-9-3 128 0,8 5-128 0,0 0 0 16,-8-5 0-16,10 5 144 0,-3 1-144 0,-2-1 0 16,-5-5 128-16,0 0-128 0,0 0 0 0,7 8 0 15,-2 1 0-15,-5-9 0 0,0 0 0 0,6 9 0 0,-2 1 128 0,-4-10-128 16,2 11 0-16,0-2 0 0,-2-9 0 0,2 10 0 15,-2 1 0-15,0 0 0 0,0-11 0 0,-3 14 128 16,1 1-128-16,0 0 0 0,1 3 128 0,-2-2-128 16,0 2 0-16,1 1 0 0,-1 2 128 0,0 1-128 15,0 0 0-15,-1 0 0 0,1 0 160 0,-1 0-160 16,2 4 128-16,0-2-128 0,-4-1 0 0,3-1 0 16,0-1 128-16,1 0-128 0,-3 0 0 0,2-1 0 15,0 0 0-15,0-2 128 0,2 3-128 0,1-2 0 16,-2 0 0-16,0-1 128 0,2-2-128 0,0 1 0 15,3-1 0-15,-2-3 128 0,-1-1-128 0,3-1 128 16,0-1-128-16,-3-10 128 0,2 11-128 0,0-1 128 16,2 0-128-16,-3-3 128 0,-1-7-128 0,1 10 128 0,-1-3-128 0,0 0 128 15,0-7-128-15,0 0 128 0,-2 7-128 0,2-7 128 16,-3 7 0-16,3-7-128 0,0 0 192 0,0 0-64 16,-3 8-128-16,3-8 160 0,0 0-160 0,0 0 160 15,0 0-160-15,0 0 0 0,-3 6 144 0,3-6-144 16,0 0 128-16,0 0-128 0,0 0 128 0,0 0-128 15,-5 5 128-15,5-5-128 0,0 0 160 0,-10 1-160 16,10-1 192-16,-9 1-48 0,-1-1-16 0,0 0 0 16,1-1-128-16,-3 0 192 0,-2 1-192 0,-1 1 192 15,0-2-32-15,-3 1 0 0,0-2 0 0,-3 2 0 16,-1 0-32-16,-1 0-128 0,-1-2 192 0,1 6-64 16,-1-1-128-16,0 0 128 0,0-2-128 0,-2-1 128 15,1-1-128-15,0 1 0 0,1-1 0 0,1 1 0 0,-1 0 0 0,4 0 128 16,1 0-128-16,2 0 0 0,2-1 0 0,3 0 128 15,4 0-128-15,8 1 0 16,0 0-1120-16,0 0-304 0,0 0-64 0,0 0-16 16,0 0-2064-16,0 0-400 0</inkml:trace>
  <inkml:trace contextRef="#ctx0" brushRef="#br0" timeOffset="45409.48">6394 13718 20271 0,'0'0'448'0,"0"0"80"0,-8 0 32 0,8 0 16 0,0 0-576 0,0 0 0 0,-6 2 0 0,6-2 0 16,0 0 928-16,0 0 80 0,-5 3 16 0,5-3 0 15,0 0 816-15,0 0 160 0,0 0 48 0,0 0 0 16,0 0-832-16,9 1-144 0,1-3-48 0,8-1 0 16,4 1-320-16,0-1-64 0,1-2 0 0,2 1-16 15,0-3 112-15,-2 1 32 0,5-1 0 0,-1 0 0 16,2 0-112-16,-3 0-16 0,0 2 0 0,-2 0 0 0,-6 1-208 0,-1 0-48 15,-3 0-16-15,-2 2 0 0,-1-1-368 0,-2 3 0 16,-9 0 0-16,7 4 128 0,-7-4-400 0,0 0-80 16,0 7-16-16,-3-3-12368 15,-1 4-2464-15</inkml:trace>
  <inkml:trace contextRef="#ctx0" brushRef="#br0" timeOffset="47877.41">12491 14360 6447 0,'0'0'576'0,"0"0"-576"0,0 0 0 0,-7-4 0 16,0 1 944-16,1-1 80 0,1-2 0 0,5 6 16 15,0 0 64-15,-9 0 16 0,0-3 0 0,3 3 0 16,6 0 352-16,0 0 64 0,-8-1 0 0,8 1 16 16,0 0-304-16,0 0-64 0,-5 5-16 0,5-5 0 15,0 0-400-15,0 0-96 0,0 0-16 0,0 0 0 16,10 5 96-16,0 1 16 0,2 1 0 0,3-5 0 15,1-2-16-15,4 0 0 0,3 2 0 0,3-4 0 16,1 0-224-16,6 2-32 0,4 2-16 0,5 0 0 0,-1 0-304 16,2-2-176-16,0-1 192 0,2 1-192 0,0 5 304 0,2-3-48 15,1-1-16-15,4-1 0 0,3 0 16 0,-1-1 16 16,3 0 0-16,-2 0 0 0,-2-3 16 0,3 2 0 16,2 2 0-16,3-2 0 0,2-1 0 0,-1 0 0 15,2 3 0-15,-3 0 0 0,-2-1-96 0,-1 0-32 16,2 1 0-16,0 1 0 0,3 0-160 0,-3 1 128 15,-2-2-128-15,-1 1 128 0,1 0-128 0,2 0 0 16,-2 0 144-16,2-2-144 0,2-5 128 0,-2 3-128 16,-3 3 128-16,-1-2-128 0,0-1 208 0,1-1-16 15,-1 2-16-15,2 0 0 0,3 0 48 0,-4-2 16 16,-2 1 0-16,-1 1 0 0,-1 1 0 0,0 1 0 16,-3-1 0-16,4 0 0 0,2-1-96 0,-2 1-16 0,-3 0 0 0,-1 0 0 15,-1 0-128-15,-2 0 128 0,-1-1-128 0,0 1 128 16,1 1-128-16,-1 1 0 0,0-1 0 0,-1 0 128 15,-1 0 32-15,-4 0 0 0,-3 0 0 0,-1 0 0 16,2-1-160-16,-3 0 0 0,0 1 0 0,3 0 0 16,-5-3 128-16,3 2 0 0,1-1 0 0,1 1 0 15,-4-1 16-15,0 2 0 0,-2-1 0 0,2 0 0 16,-6 1-144-16,7 0 192 0,-1-3-192 0,3 3 192 16,2 0-192-16,-3 0 0 0,-1 0 144 0,1 3-144 15,3 0 0-15,-1 0 128 0,-2-5-128 0,0 3 0 16,0 1 0-16,-1 0 128 0,1 0-128 0,1-2 0 15,-1 0 128-15,3 0-128 0,-1-2 160 0,1 1-160 16,-3-1 192-16,0 2-64 0,1 0-128 0,-2 1 192 16,-4-3-16-16,1 1-16 0,-1 0 0 0,2 0 0 0,-1 1-16 0,1 0 0 15,1 0 0-15,3-1 0 0,-3-3 80 0,3 4 16 16,3 0 0-16,-3 0 0 0,1-1-96 0,-5-1-16 16,-1 0 0-16,-3 1 0 0,1 1 0 0,0 0-128 15,2 0 192-15,-2 1-64 0,0 0 0 0,2-1 0 16,0-2 0-16,1 1 0 0,0 2-128 0,0-1 192 15,-5 0-192-15,0-1 192 0,-1-2-64 0,-2 2 0 16,-1 0 0-16,-1 1 0 0,0 0 48 0,0 0 0 16,2 0 0-16,0 0 0 0,-1 1-32 0,-2-1 0 15,-2-1 0-15,-1 1 0 0,5 0-144 0,-4 2 160 16,0 1-160-16,-1-1 160 0,-1-1-160 0,-3 0 0 16,-2 0 0-16,-1 0 128 0,1 0-128 0,-2 3 0 15,-11-4 0-15,8 3 0 0,-8-3 0 0,0 0 0 0,0 0 0 0,0 0 0 31,0 0-448-31,0 0-192 0,0 0-16 0,0 0-16 16,-13 3-1616-16,-7-1-320 0,-6 2-64 0</inkml:trace>
  <inkml:trace contextRef="#ctx0" brushRef="#br0" timeOffset="52316.5">10050 16118 2751 0,'-9'-2'128'0,"4"2"16"0,5 0-144 0,-6-1 0 16,0-2 0-16,0 2 0 0,6 1 2544 0,0 0 464 15,0 0 112-15,0 0 16 0,0 0-1984 0,0 0-400 16,-4 4-80-16,4-4-16 0,0 0 16 0,0 0 0 16,0 0 0-16,0 0 0 0,0 0 160 0,0 0 48 15,0 0 0-15,11 0 0 0,-1-1 80 0,2-1 32 16,0 2 0-16,1 0 0 0,1-2-240 0,2 2-48 15,-3 0-16-15,6 0 0 0,-2-1-160 0,5-1-16 16,1 0-16-16,2 1 0 0,-2 0-80 0,6 1-16 16,4-2 0-16,1 0 0 0,1-1-128 0,4 1-16 0,5 0-16 0,1 0 0 15,-2 0 16-15,0 1 16 0,0-1 0 0,2 1 0 16,0-2-32-16,1 2-16 0,2 2 0 0,0-1 0 16,2 0-32-16,-2 0-16 0,-1 2 0 0,0 0 0 15,-2 1-32-15,0-2 0 0,0 0 0 0,1 1 0 16,0 0 32-16,4-1 0 0,0-1 0 0,1 0 0 15,-3 0 96-15,1 0 32 0,-2 0 0 0,4 1 0 16,1-2-128-16,1 0-32 0,2-1 0 0,0 1 0 16,-2 0 80-16,-5-1 16 0,-2-2 0 0,0 1 0 15,1 3-32-15,-1 0 0 0,0 0 0 0,1-1 0 16,-1-2 32-16,1-1 0 0,-2 1 0 0,-3 1 0 16,-5-1-48-16,1 0-16 0,0 1 0 0,2 0 0 15,1 0-32-15,3 1 0 0,0-2 0 0,-3 1 0 16,3-1-144-16,-2 1 160 0,-1 0-160 0,-3-2 160 0,1 0-32 0,-2 3 0 15,1 0 0-15,0-2 0 0,-4 0 0 0,4 0-128 16,4-2 192-16,-3 4-64 0,-3-1 16 0,0 1 0 16,-4-2 0-16,-1 1 0 0,0-1-16 0,-1 0-128 15,0 1 192-15,0-1-64 0,2-1-128 0,1 2 192 16,1 1-192-16,-1 0 192 0,2-1-192 0,1 1 128 16,1 1-128-16,-3-2 128 0,0 2-128 0,-1-1 128 15,0 1-128-15,2 0 128 0,-2 0-128 0,1 1 0 16,0 2 144-16,1-3-144 0,2-1 0 0,1 1 128 15,-1 1-128-15,-3-1 0 0,1 0 0 0,-2 0 144 16,-1-1-144-16,0-1 0 0,-2 1 144 0,1-1-144 16,1 0 0-16,1 1 144 0,1 0-144 0,-2 0 128 15,-2 1-128-15,1 0 128 0,0 0-128 0,1 0 160 16,-1 0-160-16,-2 0 160 0,1 0-160 0,-5 0 128 0,1-1-128 0,1-1 128 16,-4 0-128-16,4 2 0 0,1 0 0 0,-1 2 128 15,-1 0-128-15,4-1 0 0,4 1 0 0,0-2 0 16,0 0 128-16,-2 0-128 0,-2 0 0 0,-3 0 128 15,1 1-128-15,-1-1 0 0,1 1 0 0,-4-1 128 16,0-1-128-16,3 1 0 0,-2 0 144 0,1 0-144 16,1 0 128-16,-3 0-128 0,1 0 128 0,4 2-128 15,-4 0 128-15,3 1-128 0,-1-2 160 0,1-1-160 16,-5 0 160-16,1 0-160 0,0 3 160 0,-1-1-160 16,-1-1 128-16,2 0-128 0,-1 0 0 0,1 1 144 15,-2-1-144-15,2 0 0 0,-2 0 0 0,1 1 128 16,-6 0-128-16,3 0 0 0,1 1 144 0,0-2-144 15,1-1 128-15,0 1-128 0,-2 1 160 0,0 0-160 0,-1 0 144 0,0 1-144 16,-2-3 128-16,-2 0-128 0,0 1 160 0,1-1-160 16,-5-1 192-16,2 1-192 0,0 0 160 0,0 0-160 15,0-3 128-15,1 6-128 0,-3-3 144 0,1 1-144 16,0-1 160-16,0 0-160 0,1-1 128 0,-1-2-128 16,1 3 0-16,-1 0 0 0,-1 0 128 0,-1 0-128 15,3 0 0-15,-3 0 144 0,-3 0-144 0,2 3 0 16,1-3 144-16,-1 0-144 0,-9 0 0 0,10-3 144 15,-10 3-144-15,7 0 0 0,-7 0 144 0,9-1-144 16,-1 0 0-16,-8 1 144 0,0 0-144 0,9-1 128 16,-9 1-128-16,7 0 128 0,-7 0-128 0,0 0 0 15,9 0 144-15,-9 0-144 0,0 0 128 0,0 0-128 16,8-2 128-16,-8 2-128 0,0 0 0 0,0 0 128 16,0 0-128-16,0 0 0 0,0 0 0 0,0 0 144 0,0 0-144 0,0 0 0 15,0 0 128-15,0 0-128 16,0 0 0-16,0 0 0 0,0 0 144 0,0 0-144 0,0 0 0 0,0 0 144 15,5-3-144-15,-5 3 0 0,0 0 0 0,0 0 0 16,0 0 0-16,0 0 0 0,0 0 0 0,0 0 0 16,0 0 0-16,0 0 0 0,0 0 0 0,0 0 0 15,0 0 0-15,0 0 0 0,0 0 0 0,0 0 0 16,0 0 0-16,0 0 0 0,0 0 128 0,0 0-128 16,0 0 0-16,0 0 0 0,0 0 0 0,0 0 0 15,0 0 0-15,0 0 0 0,0 0 0 0,0 0 0 16,0 0 0-16,0 0 0 0,0 0 128 0,0 0-128 15,0 0 0-15,0 0 0 0,0 0 0 0,0 0 0 0,0 0 0 0,0 0 0 16,0 0 0-16,0 0 0 0,0 0 0 0,0 0 0 16,0 0 0-16,0 0 0 0,0 0-128 0,0 0-16 15,0 0 0-15,0 0 0 16,-9 2-1328-16,1-1-272 0,-4-1-48 0,0-1-18704 16</inkml:trace>
  <inkml:trace contextRef="#ctx0" brushRef="#br0" timeOffset="54182.87">7256 17262 2751 0,'-10'-1'256'0,"1"-3"-256"16,3 1 0-16</inkml:trace>
  <inkml:trace contextRef="#ctx0" brushRef="#br0" timeOffset="54460.61">7047 17183 10191 0,'0'0'448'0,"0"0"96"0,-9 2-544 0,9-2 0 16,-11 2 0-16,11-2 0 0,0 0 1200 0,0 0 128 15,0 0 16-15,0 0 16 0,0 0-16 0,0 0 0 16,0 0 0-16,0 0 0 0,8 4 0 0,3-2-16 16,3 0 0-16,4-2 0 0,5 0-464 0,2-1-96 15,4-1 0-15,4 1-16 0,4-1-416 0,4 1-80 16,2 0 0-16,2-1-16 0,0 2-112 0,1-1-128 15,0-1 176-15,4 0-176 0,2 2 304 0,3 0-48 0,4 3-16 16,0-1 0-16,-5 1 0 0,-1-2 0 0,-4-3 0 0,1 0 0 16,4 1-32-16,0 0 0 0,-1-2 0 0,-2 3 0 15,-3 0-16-15,-6 0-16 0,-4-1 0 0,-4-1 0 16,-3-2-176-16,-4 2 160 0,-2 2-160 0,-4 0 160 31,-5 0-1312-31,-3 1-256 0</inkml:trace>
  <inkml:trace contextRef="#ctx0" brushRef="#br0" timeOffset="55901.16">14224 17303 18543 0,'-16'-5'816'0,"6"4"176"0,0-1-800 0,2 1-192 0,0-2 0 0,1 2 0 16,4 2 512-16,3-1 64 0,0 0 16 0,0 0 0 15,0 0 48-15,0 0 0 0,18 1 0 0,0 0 0 16,1-1-416-16,0 0-80 0,2 1-16 0,3 0 0 16,2 2 352-16,7-2 64 0,1-1 16 0,7 3 0 15,3 0-32-15,5-2 0 0,4 1 0 0,2 0 0 16,-1-1-144-16,1 1-48 0,3-2 0 0,4 1 0 15,3 0 0-15,3 0 0 0,1-1 0 0,0 3 0 16,-1-3 32-16,3 2 0 0,9-2 0 0,0 1 0 16,1 1 0-16,1 0 0 0,-3 0 0 0,2 1 0 15,5-3 16-15,-1 2 0 0,-3 1 0 0,2-3 0 16,-3 1-192-16,4 1-48 0,4 2 0 0,-4-2 0 16,-7-1-16-16,-1 0 0 0,2-1 0 0,1 1 0 15,1 0 112-15,-4 2 16 0,-5-2 0 0,3-1 0 0,1 0 96 0,2 0 32 16,0-1 0-16,-2 1 0 0,-8-3-48 0,4 3 0 15,-2-1 0-15,5 0 0 0,3 0-128 0,-3 1-16 16,-6 0-16-16,0 0 0 0,0 0 0 0,2 1 0 16,3 0 0-16,-6 0 0 0,-3 2-32 0,-3-2 0 15,-3 2 0-15,1-1 0 0,2-1-16 0,1 1 0 16,-1 1 0-16,-2 0 0 0,-2-3-128 0,-5 0 160 16,-1 0-160-16,0 0 160 0,0-2-160 0,2 2 192 15,2 0-192-15,-2 0 192 0,-2 0-192 0,-5 0 192 16,-2 2-192-16,1-2 192 0,2 0-48 0,-1 0 0 15,0-2 0-15,3 1 0 0,3 1-144 0,-4-1 192 16,-3-1-192-16,-2 1 192 0,0 0-192 0,2 0 128 0,2-1-128 16,0 2 128-16,0-1-128 0,1 0 0 0,2 0 144 0,-2 1-144 15,-3-1 128-15,-2 1-128 0,1 0 160 0,-1 0-160 16,-2 0 224-16,2-3-48 0,2 3-16 0,1 0 0 16,-1-1-160-16,-2 1 0 0,-3-1 0 0,-2 0 0 15,1-1 0-15,0 0 0 0,2-1 144 0,0 1-144 16,0 1 0-16,1-2 144 0,0 2-144 0,-3-1 0 15,0-1 144-15,-2 2-144 0,0 0 0 0,-2 0 144 16,-2 0-144-16,4-1 0 0,-2-2 0 0,1 2 128 16,2 0-128-16,2 1 0 0,-1 0 144 0,2 0-144 15,0 0 0-15,-5 0 144 0,0-1-144 0,-2 1 0 16,-3 1 128-16,2-2-128 0,1 1 0 0,3 0 0 16,1 1 160-16,3 0-160 0,0 0 128 0,-4 1-128 15,-1 2 0-15,0-2 128 0,-3 1-128 0,1-2 0 0,-3-2 0 0,2 2 128 16,-1 2-128-16,-1-2 0 0,0-2 160 0,0 2-160 15,1 0 192-15,-2 2-192 0,-1-1 160 0,0-1-160 16,-1 0 128-16,-3 1-128 0,-3 0 208 0,0 0-32 16,-2 0-16-16,-2-1 0 0,-2 0 48 0,0 0 16 15,-2 0 0-15,1 0 0 0,-2 0-32 0,-1 1 0 16,-1-1 0-16,2 0 0 0,-3 1-16 0,2-1-16 16,-3 0 0-16,0-1 0 0,-2 2-32 0,3-1-128 15,-3 1 192-15,1-1-64 0,1 0-128 0,-3 0 0 16,-7 0 0-16,10 1 128 0,-10-1-128 0,0 0 0 15,7-1 0-15,-7 1 128 0,0 0-128 0,0 0 0 16,0 0 0-16,0 0 0 16,0 0-1088-16,0 0-192 0,0 0-32 0,0 0-19152 0</inkml:trace>
  <inkml:trace contextRef="#ctx0" brushRef="#br0" timeOffset="60549.53">13974 11535 4607 0,'0'0'400'0,"0"0"-400"0,0 0 0 0,0 0 0 16,0 0 1856-16,0 0 272 0,5-7 64 0,-5 7 16 15,7-8-1248-15,-7 8-256 0,0 0-64 0,0 0 0 16,4-6-208-16,-4 6-48 0,0 0-16 0,0 0 0 16,0 0 144-16,0 0 48 0,0 0 0 0,0 0 0 15,0 0 288-15,0 0 64 0,0 0 16 0,0 0 0 16,0 0 16-16,0 0 0 0,0 0 0 0,0 0 0 15,0 0-96-15,0 0-16 0,0 0 0 0,0 0 0 16,0 0-192-16,0 0-64 0,-3-5 0 0,3 5 0 16,0 0-32-16,0 0-16 0,0 0 0 0,0 0 0 15,0 0-64-15,0 0-16 0,0 0 0 0,0 0 0 0,0 0-64 0,0 0-32 16,2 10 0-16,2 0 0 0,0 1-128 0,0 0-32 16,-1 0 0-16,0 0 0 0,0 0 0 0,3 2 0 15,-3 3 0-15,0-1 0 0,-2 1-16 0,3 1-16 16,1 4 0-16,1-2 0 0,0-3 0 0,2 1 0 15,2 2 0-15,-1 0 0 0,2 2 0 0,0-1 0 16,-1-3 0-16,1 1 0 0,1 2 48 0,-1-2 16 16,-3-3 0-16,3 2 0 0,-2-3-32 0,1 0 0 15,-1 0 0-15,0 0 0 0,1-1-16 0,-3-1-16 16,2 0 0-16,0 0 0 0,-1-1-32 0,0 1-128 16,0 3 192-16,0-3-64 0,0 1-128 0,-1-1 0 15,1-1 144-15,0 2-144 0,-2-1 0 0,1 1 144 16,1-2-144-16,-1 0 0 0,1-2 128 0,-3 1-128 0,1-1 0 0,-1 1 0 15,1 1 0-15,1-1 0 0,-3-1 128 0,1 0-128 16,2 2 0-16,-3 2 128 0,2-4-128 0,-1 1 0 16,-2-1 144-16,1 1-144 0,0 0 0 0,2 0 144 15,-6-10-144-15,3 9 0 0,1-1 0 0,-4-8 128 16,3 9-128-16,1-3 128 0,-4-6-128 0,4 6 128 16,-4-6-128-16,0 0 128 0,3 7-128 0,-3-7 128 15,0 0-128-15,0 0 192 0,0 0-192 0,0 0 192 16,0 0-64-16,0 0-128 0,0 0 192 0,0 0-64 15,0 0-128-15,0 0 192 0,5-9-192 0,-5 9 192 16,5-8-192-16,-5 8 160 0,4-8-160 0,1-1 160 16,-2 0-160-16,0 2 0 0,-3 7 0 0,1-11 128 15,1-1-128-15,2 0 0 0,-1 1 144 0,-1-4-144 0,-2-1 0 16,4-1 128-16,0 0-128 0,3 2 0 0,0 1 0 0,-2-2 0 16,-4-2 0-16,4-2 128 0,3-1-128 0,2-1 0 15,-2 0 0-15,3-1 0 0,1-1 0 0,2 0 0 16,0 1 0-16,3 0 128 0,-1-1-128 0,0-1 0 15,0-1 0-15,1 2 0 0,-1-1 0 0,0 1 0 16,-1 1 0-16,-1-2 0 0,1-1 0 0,-7 0 0 16,6 1 0-16,-5 2 128 0,0 1-128 0,-1 1 0 15,1 2 0-15,0 1 0 0,-1 2 0 0,0 1 0 16,2 1 0-16,-2 2 0 0,-2 0 0 0,-1 2 0 16,1 1 0-16,0 1 0 0,-2-2 0 0,1 3 0 15,-5 7 0-15,0 0 0 0,6-9 0 0,-1 2 0 16,-5 7 0-16,0 0 128 0,3-6-128 0,-3 6 0 15,0 0 0-15,0 0 0 0,0 0 0 0,0 0 0 16,0 0 0-16,0 0-128 0,0 0-224 0,0 0-32 0,0 0-16 0,0 0 0 31,0 0-1648-31,0 0-336 0,-6 6-64 0,3 0-13936 0</inkml:trace>
  <inkml:trace contextRef="#ctx0" brushRef="#br0" timeOffset="61059.95">14193 11867 8287 0,'0'0'736'0,"0"0"-592"16,-7 3-144-16,7-3 0 0,-9 2 2880 0,9-2 528 16,-6 4 112-16,6-4 32 0,0 0-1904 0,0 0-384 15,-8 5-80-15,8-5-16 0,0 0-112 0,0 0-32 16,0 0 0-16,0 0 0 0,-1 8-128 0,1-8-16 15,0 0-16-15,7 7 0 0,0-2-80 0,3-2-16 16,-1 1 0-16,2-1 0 0,1-3-64 0,0 0-32 16,2 0 0-16,3 0 0 0,1 0-32 0,-1-1 0 0,1-2 0 0,3-2 0 15,2 2-48-15,-1 0-16 0,2-2 0 0,1 1 0 16,-1-1-64-16,3 1-32 0,-2 2 0 0,2-2 0 16,0 1-128-16,-3 0-32 0,-2 1 0 0,-1 1 0 15,-1-2-16-15,-2 2-16 0,-4 1 0 0,-1 0 0 16,-1 0-48-16,-1 0-16 0,-1 0 0 0,-1 0 0 15,-9 0 16-15,11 0 0 0,-11 0 0 0,8 0 0 16,-8 0-96-16,0 0-16 0,8 0 0 0,-8 0 0 16,0 0-128-16,0 0 0 0,0 0 0 0,0 0 128 15,9 1-128-15,-9-1-272 0,0 0 64 0,0 0 16 16,0 0-2608-16,0 0-512 0</inkml:trace>
  <inkml:trace contextRef="#ctx0" brushRef="#br0" timeOffset="62691.39">6275 13255 4607 0,'-10'0'192'0,"10"0"64"0,-10 0-256 0,2 1 0 15,8-1 0-15,-10 1 0 0,1-2 3520 0,1 1 672 16,0 0 128-16,8 0 32 0,-8 4-2752 0,8-4-528 16,0 0-112-16,-7 3-32 0,7-3-16 0,-6 5 0 15,6-5 0-15,0 0 0 0,0 0-144 0,0 0-48 16,0 0 0-16,0 0 0 0,0 0-144 0,9 5-16 15,1-2-16-15,2-1 0 0,1-1-16 0,3-1 0 16,-4-2 0-16,1 0 0 0,0 0-80 0,5 0-32 16,5-2 0-16,2 1 0 0,0 0-16 0,2-2 0 15,-2 1 0-15,0 2 0 0,1-3-32 0,-2 2-16 0,0 0 0 0,-1 0 0 16,0-1-160-16,-1 2-16 0,1 0-16 0,-2-1 0 16,2 1-32-16,-3 1-128 0,0 1 192 0,-2 0-64 15,-2-1-128-15,1 2 160 0,2 0-160 0,-2 0 160 16,-1-1-32-16,0 0-128 0,-3-1 192 0,-3 1-64 15,0 0 32-15,1-1 0 0,-11 1 0 0,9-1 0 16,-9 1 96-16,10 0 0 0,-10 0 16 0,11 1 0 16,-11-1-80-16,0 0 0 0,7 1-16 0,-7-1 0 15,0 0-176-15,8 5 192 0,-8-5-192 0,4 5 192 16,-4-5-192-16,0 0 128 0,5 10-128 0,-2 0 128 16,0 0-128-16,0 1 0 0,0 2 144 0,0 1-144 15,-1 2 0-15,1-1 0 0,-2 2 0 0,2-1 128 0,-2 2-128 16,1-1 0-16,0-1 0 0,1 2 128 0,-1 3 0 0,0 1 0 15,1 0 0-15,0-1 0 0,-1 5-128 0,0-4 0 16,-2 0 0-16,1 0 0 0,0 0 0 0,0 0 0 16,-2 0 0-16,0-4 0 0,0 0 0 0,-1-1 144 15,0 0-144-15,-1 1 160 0,0-1-160 0,1 1 160 16,-1-1-160-16,-1 2 160 0,1 1-160 0,-1 1 128 16,-1 0-128-16,1-2 128 0,0 0 0 0,-2-2 0 15,0-2 0-15,3 2 0 0,-2-1-128 0,0-1 0 16,1 0 0-16,2-3 0 0,-4-1 0 0,2-1 0 15,-2-1 176-15,0-1-176 0,2 1 192 0,1-1-64 16,3-8-128-16,-7 6 192 0,2 1-192 0,0-3 128 16,5-4-128-16,0 0 0 0,0 0 128 0,0 0-128 15,0 0 0-15,0 0 144 0,-7 6-144 0,7-6 0 0,0 0 0 0,0 0 0 16,0 0 0-16,0 0 0 0,0 0 128 0,0 0-128 16,0 0 0-16,0 0 0 0,0 0 0 0,0 0 0 15,0 0 0-15,0 0 160 0,0 0-160 0,0 0 160 16,0 0-160-16,0 0 0 0,0 0 0 0,0 0 0 15,0 0 0-15,0 0 0 0,0 0 0 0,0 0-176 16,0 0 176-16,0 0 0 0,0 0 0 0,-7-6 0 16,2 2 128-16,5 4-128 0,0 0 128 0,0 0-128 15,-10-3 0-15,1 2 0 0,1 1 0 0,-2 1 0 16,-1 1 0-16,1 0 0 0,-3 1 0 0,-1 1-128 16,-3-2 128-16,0 0 0 0,0 0 0 0,-1 1 0 15,-1-1 0-15,2-1 128 0,1-2-128 0,1 1 0 16,0 1 0-16,1 2 128 0,0-2-128 0,0 1 0 15,1 0 0-15,-1-2 0 0,1 0 0 0,0 0 0 0,0 0 0 0,2 0 0 16,0-2 0-16,2 2 0 0,0 0-384 0,-1 0 0 16,2 0 0-16,-1 2 0 15,-1-1-1344-15,3 1-256 0,-2-1-48 0,2 1-16 16,2-1-896-16,5-1-192 0,-7 4-48 0,7-4 0 0</inkml:trace>
  <inkml:trace contextRef="#ctx0" brushRef="#br0" timeOffset="63110.32">6377 13756 20847 0,'0'0'912'15,"-8"3"208"-15,8-3-896 0,0 0-224 0,-7 3 0 0,7-3 0 16,0 0 608-16,0 0 80 0,0 0 16 0,0 0 0 0,0 0 400 0,0 0 96 15,0 0 16-15,0 0 0 0,0 0 32 0,13-3 16 16,1 0 0-16,3-1 0 0,-1 0-160 0,5 0-16 16,3-3-16-16,3 1 0 0,1 1-240 0,4-2-64 15,3-1 0-15,1 0 0 0,1 1-160 0,0 2-32 16,1-1-16-16,1 2 0 0,1-2-208 0,-3 3-32 16,-5 1-16-16,-5 0 0 0,-5 2-176 0,-4 0-128 15,-1-1 192-15,-4 1-192 0,-1 1 128 0,-2-1-128 16,-10 0 0-16,0 0-12528 15,10 5-2544-15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0T20:07:44.42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2115 6713 12895 0,'0'0'576'0,"0"0"112"0,0 0-560 0,0 0-128 16,-4 8 0-16,4-8 0 0,0 0 0 0,0 0 0 15,0 0 0-15,-4 3 0 0,4-3 848 0,0 0 144 16,-3 4 32-16,3-4 0 0,-6 3 0 0,6-3 0 15,-3 5 0-15,3-5 0 0,0 0 0 0,0 0 0 16,0 0 0-16,0 0 0 0,0 0 0 0,2-4 0 16,1-3 0-16,2 2 0 0,-3-1-832 0,2 1-192 15,3-3 0-15,-3-1 0 0,3-2 0 0,1 2 0 16,0 0 0-16,1-2 0 0,3-1 864 0,-2-2 128 16,0 1 32-16,1 0 0 0,-2 0-832 0,2 0-192 15,1-1 0-15,-1 2 0 0,1 1 0 0,0-2 0 16,0 0 0-16,2 1 0 0,-3 1 0 0,2 0 0 15,0 0 0-15,-1 1 0 0,0 0 0 0,-3 1 0 0,2 2 0 0,1 0 0 16,-4 0 0-16,1 2 0 0,-2 0 0 0,1 3 0 16,0 4 0-16,-1 2 0 0,2-2 0 0,0 1 0 15,0 2 0-15,1 0 0 0,0 2 0 0,-3 0 0 16,3 1 0-16,1 1 0 0,-2 0 0 0,2 2 0 16,1 1 0-16,-1 1 0 0,1 0 0 0,0 0 0 15,0 2 0-15,2-1 0 0,-3-2 0 0,0-2 0 16,0 1 0-16,-2 0 0 0,5-1 0 0,0-1 0 15,0-3 0-15,2 1 0 0,1-2 0 0,1 0 0 16,-2-3 0-16,1-2 0 0,2 0 0 0,-3 0 0 16,-1-3 864-16,0-2 128 0,-3 0 32 0,1 0 0 0,0 1-832 0,-1 0-192 15,0-2 0-15,-3 1 0 0,0-3 0 0,0-1 0 16,-1 3 0-16,-1-4 0 0,0 0 0 0,1 0 0 16,-1-1 0-16,1 1 0 0,0 1 0 0,-1-1 0 15,1 0 0-15,-1 0 0 0,-1 1 0 0,-1 0 0 16,-1 0 0-16,2-1 0 0,-4 2 0 0,0 2 0 15,1-1 0-15,1 2 0 0,-3-1 0 0,0 1 0 16,2-1 0-16,-3 6 0 0,0 0 0 0,0 0 0 16,0 0 0-16,0 0 0 0,0 0 0 0,1 8 0 15,0 0 0-15,-1 0 0 0,-1 1 0 0,1 1 0 16,-2 0 0-16,-2 2 0 0,-1 0 864 0,1 0 128 16,-2 0 32-16,0 0 0 0,-3 1-832 0,0 0-192 15,-1-3 0-15,-1 2 0 0,0 0 0 0,-1 0 0 16,-1-3 0-16,-1 1 0 0,-2 0 0 0,2-2 0 0,-2 0 0 0,1-1 0 15,-1-1 0-15,0-1 0 0,2-3 0 0,0 0 0 16,-1 1 0-16,2 0 0 0,-1-2 0 0,-1-1 0 16,3 0 864-16,1 0 128 15,3 1 32-15,-6-3 0 16,6-4-1648-16,0 2-320 0,0-1-64 0,4 2-16 0,0-1 1648 0,2-2 320 0,-4-1 64 0,1 1 16 16,2-1-832-16,2 1-192 0,-1-1 0 0,1 0 0 15,-1-1 0-15,4-1 0 0,1 0 0 0,-2 0 0 16,-1-2 0-16,0 1 0 0,2 0 0 0,0 2 0 15,-2-3 0-15,0-1 0 0,0-3 0 0,0 2 0 16,-2 0 0-16,1 0 0 0,0-1 0 0,-2 2 0 16,-3 2 0-16,0 1 0 0,-2-4 0 0,0 4 0 15,-1 1 0-15,2 1 0 0,-4 0 0 0,-1-1 0 0,-3-1 0 16,1 2 0-16,-1 3 0 0,-1 1 0 0,0 4 0 0,-3 1 0 16,0-2 0-16,2 3 0 0,-4 4 0 0,0 1 0 15,1-1 0-15,-4 2 0 0,0 0 0 0,-2 3 0 16,2 3 0-16,0 3 0 0,1 1 0 0,1 2 0 15,3-2 0-15,-1 2 0 0,3 0 0 0,0-1 0 16,3 0 0-16,1-1 0 0,1-4 0 0,0 1 0 16,4-2 0-16,0 0 0 0,2-3 0 0,0-2 0 15,3-2 0-15,1 1 0 0,-3-1 0 0,5-7 0 16,0 0 0-16,0 0 0 0,0 0 0 0,0 0 0 16,0 0 0-16,0 0 0 0,0 0 0 0,0 0 0 15,0 0 0-15,0 0 0 0,0 0 0 0,5-5 0 16,-2 0 0-16,1-2 0 0,2-2 0 0,-2 1 0 15,2-3 0-15,0 0 0 0,0 1 0 0,3-1 0 16,-2-1 0-16,4 0 0 0,4-4 0 0,-1 1 0 16,1-1 0-16,2-1 0 0,0-2 0 0,2 1 0 0,0 2 0 0,2 2 0 15,-2 0 0-15,2 2 0 0,0 1 0 0,-3 1 0 16,-1 1 0-16,0 2 0 0,-2-3 0 0,1 6 0 16,-1 4 0-16,-1 3 0 0,1 2 0 0,-1 2 0 15,-2-3 0-15,0 4 0 0,1 1 0 0,-2 3 0 16,2 1 0-16,-4 2 0 0,1-1 0 0,2 1 0 15,-2 1 0-15,4-2 0 0,0-2 0 0,1-1 0 16,1 0 0-16,-2 0 0 0,-1 1 0 0,3-4 0 16,1 0 0-16,2-4 0 0,-2 0 0 0,3-1 0 15,-2-2 0-15,-1-1 0 0,0-1 0 0,-1-1 0 0,1 0 0 0,-2-1 0 16,0-1 0-16,-2-1 0 0,0-1 0 0,-3-1 0 16,0-1 0-16,1 1 0 0,0-2 0 0,0 0 0 15,-1 0 0-15,0-1 0 0,0-2 0 0,1 1 0 16,-3-2 0-16,1 1 0 0,0-1 0 0,0-1 0 15,0 1 0-15,-3 3 0 0,1 3 0 0,-1 0 0 16,0 0 0-16,0 1 0 0,-1-3 0 0,-1 1 0 16,0 1 0-16,0 1 0 0,-2 0 0 0,-2 6 0 15,0 0 0-15,0 0 0 16,0 0-1600-16,0 0-352 0,0 0-80 0,-2 7-16 0</inkml:trace>
  <inkml:trace contextRef="#ctx0" brushRef="#br0" timeOffset="3680.13">15317 6610 12895 0,'0'0'576'0,"0"0"112"0,0 0-560 0,0 0-128 15,-6 5 0-15,2-1 0 0,4-4 1664 16,-5 3 320-16,-1 0 48 0,1 1 16 0,0-1-832 0,5-3-144 16,-6 2-48-16,6-2 0 0,0 0 0 0,0 0 0 15,-8 0 0-15,8 0 0 0,0 0-816 0,0 0-208 16,0 0 0-16,0 0 0 0,0 0 864 0,0 0 128 16,0-9 32-16,2 2 0 0,-2 7-832 0,6-10-192 15,0-1 0-15,3 1 0 0,0-1 0 0,2 0 0 16,-2 0 0-16,2 0 0 0,-2 0 0 0,4-1 0 15,0 0 0-15,0 0 0 0,-1 1 0 0,1 0 0 16,-3 0 0-16,2 0 0 0,0 0 864 0,0 0 128 16,1 1 32-16,-1 1 0 0,0-1-832 0,0 4-192 15,1 4 0-15,-2-1 0 0,0-4 0 0,0 3 0 16,-1 1 0-16,-1 0 0 0,-9 3 0 0,12-1 0 16,-4 1 0-16,0 1 0 0,1 2 0 0,0 2 0 0,0 4 0 0,1 1 0 15,0 0 0-15,3 0 0 16,-2-3 0-16,2 4 0 0,0-1 0 0,1 0 0 0,0-1 0 0,1 0 0 15,0 0 0-15,1-2 0 0,0-1 0 0,1-1 0 16,-1 1 0-16,-1-1 0 0,-3 0 0 0,0 0 0 16,3 1 0-16,1-1 0 0,-2-2 0 0,0 2 0 15,1-1 0-15,-2 0 0 0,0-1 0 0,-1-1 0 16,1 0 0-16,-3-2 0 0,1-1 0 0,1 1 0 16,1 0 0-16,-2 0 0 0,0-1 0 0,2 0 0 15,-2-1 0-15,0-2 0 0,0-2 0 0,0 1 0 16,-3 2 0-16,2 0 0 0,-1-4 0 0,1 0 0 15,1-3 864-15,-2 0 128 0,1-1 32 0,1 0 0 0,-1 2-832 0,-3 0-192 16,0 1 0-16,1 0 0 0,-1-2 0 0,1 2 0 16,-4 3 0-16,3-2 0 0,-2-1 0 0,1 1 0 15,-2 3 0-15,1 1 0 0,-3-4 0 0,2 2 0 16,0 0 0-16,-4 5 0 0,0 0 0 0,0 0 0 16,0 0 0-16,0 0 0 0,0 0 0 0,0 0 0 15,0 0 0-15,-1 8 0 0,-2-1 0 0,0 2 0 16,0 3 0-16,-3 1 0 0,2 0 0 0,-3 8 0 15,0-1 0-15,0 0 0 0,-2-2 0 0,3 0 0 16,-1-1 0-16,-1-1 0 0,1-2 0 0,-2 0 0 16,-1 1 0-16,-1-2 0 0,1-2 0 0,-3 0 0 15,1 0 0-15,-2-1 0 0,1 0 0 0,1-4 0 16,-2-2 0-16,-2 1 0 0,1 1 0 0,0-1 0 16,-3 0 0-16,-1-2 0 0,1 0 864 0,0-1 128 15,-2-2 32-15,8-1 0 0,-1-2-832 0,1-1-192 0,1-1 0 0,-1-3 0 16,2 0 0-16,1-2 0 0,-2-1 0 0,3 1 0 15,1 1 0-15,2-1 0 0,-1-1 0 0,1 0 0 16,2 0 0-16,1 1 0 0,-2-1 0 0,2 0 0 16,1 0 0-16,1 0 0 0,1 1 0 0,-1-1 0 15,-1 1 0-15,1 1 0 0,0-5 0 0,0 3 0 16,-1 1 0-16,0 1 0 0,1-2 0 0,-1 1 0 16,-1 0 0-16,-2-3 0 0,-2 3 0 0,0 1 0 15,-1 0 0-15,-1 2 0 0,0 3 0 0,-1 0 0 16,-1-3 0-16,1 2 0 0,-2 0 0 0,-2 2 0 15,1 3 0-15,0 1 0 0,1 1 0 0,-3 1 0 0,-1 3 0 0,-1-2 0 16,1 0 0-16,-2 1 0 0,1 3 0 0,-3 0 0 16,1 4 0-16,1-1 0 0,-3-1 0 0,2 2 0 15,1 3 0-15,-1 2 0 0,3 0 0 0,3 1 0 16,-1-2 0-16,0 2 0 0,1-1 0 0,2 1 0 16,-1-3 0-16,3 0 0 0,0-3 0 0,2 0 0 15,1-1 0-15,1-1 0 0,1-1 0 0,3-9 0 16,0 0 0-16,0 0 0 0,-1 10 0 0,1-10 0 15,0 0 0-15,0 0 0 0,0 0 0 0,0 0 0 16,0 0 0-16,0 0 0 0,0 0 0 0,4-7 0 16,1-1 0-16,2-1 0 0,-4 0 0 0,2-2 0 15,3-2 0-15,-1-1 0 0,2-1 0 0,-1-2 0 16,2 1 0-16,2-3 0 0,4 0 0 0,-1 2 0 16,2 0 0-16,1 2 0 0,3-1 0 0,1 1 0 0,1 0 0 0,2 1 0 15,-1 3 0-15,-2 3 0 0,1 0 0 0,-1 1 0 16,-2 3 0-16,-3 2 0 0,0 1 0 0,-3 2 0 15,-1 1 0-15,-1 2 0 16,-3 4 0-16,0 1 0 0,-2-1 0 0,-1 3 0 0,-3-2 0 0,1 4 0 16,-2 2 0-16,0-3 0 0,3-1 0 0,-2 0 0 15,0 1 0-15,5-4 0 0,0 0 0 0,1-3 0 16,1 1 0-16,0-2 0 0,0-1 0 0,2 2 0 16,3-3 0-16,1 0 0 0,3-1 0 0,-2-1 0 15,2-1 0-15,-2 0 0 0,-5-1 0 0,0 2 0 16,-6 1-1600-16,-6-1-352 15,0 0-80-15,0 0-16 0</inkml:trace>
  <inkml:trace contextRef="#ctx0" brushRef="#br0" timeOffset="9329.31">13743 11879 8063 0,'0'0'352'0,"0"0"80"15,0 0-432-15,0 0 0 0,0 0 0 0,-5-2 0 16,5 2 912-16,-6-5 112 0,6 5 0 0,0 0 16 0,0 0 128 0,0 0 32 15,0 0 0-15,0 0 0 0,0 0-16 0,0 0 0 16,-1-7 0-16,1 7 0 0,0 0-144 0,0 0-16 16,0 0-16-16,0 0 0 0,9-2-304 0,-1 2-64 15,-8 0-16-15,12-2 0 0,1 0-128 0,0 2-32 16,0 0 0-16,2 0 0 0,3 0-16 0,1 0-16 16,0 0 0-16,5-2 0 0,2 0-32 0,3 0 0 15,0-2 0-15,4 2 0 0,5 0 16 0,-1 1 0 16,4-1 0-16,1 1 0 0,0-1-48 0,1 0-16 15,0 0 0-15,3 0 0 0,4 0-32 0,-2-1-16 16,-1-2 0-16,-1 4 0 0,0 2-96 0,0 0-16 16,-2-2 0-16,0 0 0 0,-2-1 0 0,2-2 0 15,3-1 0-15,2 0 0 0,0 3 48 0,0 0 0 0,1-1 0 0,0 2 0 16,-3-3-32-16,0 2 0 0,1-1 0 0,2-3 0 16,3 1-16-16,1 2 0 0,-1 3 0 0,-1-2 0 15,0 0 16-15,-1 0 0 0,-1 0 0 0,2-1 0 16,-2-2-16-16,0 0 0 0,1-1 0 0,0 3 0 15,-1 0-64-15,-2 1 0 0,-3 4-128 0,1-4 192 16,-1-1-64-16,-1 0 0 0,-4-2-128 0,5 3 192 16,4 1-192-16,-1 0 144 0,-2-1-144 0,-2 0 128 15,-2-1-128-15,-1 3 192 0,-4-2-192 0,4 1 192 16,0-1-64-16,1 1 0 0,-1 0 0 0,-1 0 0 16,0 0 0-16,-2 1-128 0,-1 1 192 0,1 0-64 15,-5-1-128-15,0 0 160 0,1-2-160 0,-1 3 160 0,2 2-160 16,-1-1 128-16,0-2-128 0,2 1 128 0,-1 1 0 15,0 1 0-15,-1-6 0 0,0 3 0 0,-3 4-128 0,-1-3 0 16,-2-1 0-16,0-1 0 0,-1-3 0 0,0 4 128 16,-1-1-128-16,2 1 192 0,-1 0-192 0,1 1 128 15,-3-1-128-15,3 0 128 0,4 0-128 0,-1 0 0 16,-1 5 144-16,0-3-144 0,-2-3 0 0,0 1 0 16,-2-1 0-16,-1 1 128 0,1 0-128 0,-3 0 128 15,0-1-128-15,1 0 128 0,0-2-128 0,2 3 0 16,-1 0 0-16,0 0 128 0,-1 0-128 0,1 3 144 15,2-1-144-15,-4 0 160 0,1-3-160 0,-1 0 0 16,1 0 0-16,-2 0 0 0,-2 1 0 0,0-3 0 16,0 3 0-16,-1-1 0 0,-1-1 128 0,2 1-128 15,0 0 128-15,1 1-128 0,1 0 128 0,0 0-128 16,1 1 128-16,-1-1-128 0,1-2 128 0,-2 1-128 0,1 1 0 0,0-1 128 16,0-2-128-16,1 1 192 0,-1 0-192 0,-1 2 192 15,-1-2-192-15,0 0 0 0,-3-1 0 0,0 1 0 16,-2 1 0-16,2 2 0 0,-2 0 0 0,0-1 0 15,-1-1 0-15,0 1 0 0,0 0 0 0,3 0 128 16,-2 0-128-16,2-1 0 0,-1-1 0 0,2 1 128 16,-1 1-128-16,2 0 0 0,-2 0 0 0,-1-2 0 15,1 1 0-15,0 1 0 0,1 1 0 0,-1-1 0 16,3-1 128-16,-2-2-128 0,-1 4 0 0,0 1 128 16,-2-1-128-16,1-1 0 0,-3 0 0 0,1-1 0 15,-2 1 0-15,1 0 0 0,0 0 0 0,-1-2 0 16,1 0 0-16,-2 1 0 0,1 1 0 0,1 0 0 0,1-1 0 15,0 0 0-15,-1-1 144 0,0 1-144 0,-2 0 0 16,2-1 144-16,2 0-144 0,-1 2 0 0,-1 0 128 0,0 0-128 16,-3-1 0-16,2-1 0 0,-2-1 128 0,0 0-128 15,2 3 0-15,0-1 0 0,0-2 128 0,2 1-128 16,-5 0 0-16,4 2 0 0,1 2 0 0,-2-2 0 16,-2 0 0-16,0 0 0 0,1 0 0 0,-4 0 0 15,1-1 0-15,-8 1 0 0,10 1 128 0,-1 2-128 16,-3-1 0-16,-6-2 0 0,0 0 0 0,8 0 0 15,-8 0 128-15,10 1-128 0,-10-1 0 0,0 0 128 16,7-6-128-16,-7 6 0 0,0 0 160 0,0 0-160 16,0 0 128-16,7 3-128 0,-7-3 144 0,0 0-144 15,7 3 160-15,-7-3-160 0,0 0 144 0,0 0-144 0,0 0 128 16,0 0-128-16,0 0 192 0,0 0-64 16,0 0 0-16,0 0 0 0,0 0-128 0,0 0 0 0,0 0 0 0,0 0 0 15,0 0 0-15,0 0 0 0,0 0 0 0,0 0 0 16,0 0 0-16,0 0 0 0,0 0 0 0,0 0 0 15,0 0 0-15,0 0 0 0,0 0-224 0,0 0 80 32,0 0-2048-32,0 0-416 0,0 0-80 0</inkml:trace>
  <inkml:trace contextRef="#ctx0" brushRef="#br0" timeOffset="11321.06">6576 12708 9215 0,'0'0'400'0,"-6"-1"96"16,1 2-496-16,1-1 0 0,-4 0 0 0,2 0 0 15,-1 0 912-15,-1-1 96 0,-1-1 16 0,2 2 0 0,-1 2 816 0,0-1 160 16,1 2 48-16,-2-3 0 0,0 0-832 0,1 0-144 16,-2-3-48-16,4 3 0 0,-3 0 0 0,2 0 0 15,-1 3 0-15,2-2 0 0,-3 0 0 0,3 0 0 16,-2 1 0-16,1-1 0 0,2 0-816 0,5-1-208 15,-6 0 0-15,6 0 0 0,0 0 864 0,0 0 128 16,0 0 32-16,0 0 0 0,0 0 0 0,0 0 0 16,5-5 0-16,3-2 0 0,4 2-832 0,2-1-192 15,2 3 0-15,1-3 0 0,2-2 864 0,0 0 128 16,3 0 32-16,-1 2 0 0,1 1-832 0,3 0-192 16,1-2 0-16,-2-1 0 0,1 3 0 0,2-1 0 15,-3 2 0-15,0 1 0 0,0 1 864 0,0 0 128 16,-2 1 32-16,-3-1 0 0,0-1-832 0,-4 2-192 15,0 3 0-15,-4 2 0 0,0-1 0 0,-1-1 0 0,-5-1 0 0,2 1 0 16,-2 5 0-16,1 0 0 16,-2 2 0-16,1-1 0 0,-2 2 0 0,-1 1 0 0,0 2 0 0,-1 3 0 15,-1 2 0-15,0 2 0 0,0 2 0 0,-1 2 0 16,0 0 0-16,-2 0 0 0,0 2 0 0,-3 0 0 16,1 2 0-16,0 0 0 0,-1 1 0 0,0 1 0 15,2-2 0-15,-3 2 0 0,2 0 0 0,0-3 0 16,0 4 0-16,-1-4 0 0,2 0 0 0,-3-1 0 15,2-1 0-15,-2 0 0 0,0-1 0 0,4-2 0 16,-1 0 0-16,2-1 0 0,-3-3 0 0,2 0 0 16,2 0 864-16,0-2 128 0,0 1 32 0,1-2 0 15,1-2-832-15,0 0-192 0,1 1 0 0,1-2 0 16,-1-1 0-16,1-1 0 0,1 0 0 0,-1-1 0 0,1 0 0 0,-1-1 0 16,1 0 0-16,-1-1 0 0,0-1 0 0,0-1 0 15,-1 1 0-15,1-2 0 0,-3-4 0 0,0 0 0 16,0 0 0-16,0 0 0 0,0 0 0 0,0 0 0 15,4 6 0-15,-4-6 0 0,0 0 0 0,0 0 0 16,0 0 0-16,0 0 0 0,0 0 0 0,0 0 0 16,0 0 0-16,-7-5 0 0,1 1 0 0,1 1 0 15,-3-2 0-15,-1 3 0 0,-1 0 0 0,0 0 0 16,-1-1 0-16,0 1 0 0,-3 0 0 0,-2 0 0 16,-1 1 0-16,-3 0 0 0,0-2 864 0,0 1 128 15,2 2 32-15,-3-1 0 0,0 0-832 0,1 0-192 16,-2-2 0-16,-1 0 0 0,0 2 0 0,-1 0 0 15,-2 0 0-15,2 1 0 0,0-1 0 0,1 1 0 16,0 1 0-16,3 0 0 0,0 0 0 0,2 0 0 0,1-1 0 0,-1 0 0 16,2 0 0-16,1 0 0 0,1 0 0 0,1-1 0 15,1 1 0-15,1 0 0 0,0 0 0 0,2 0 0 16,1 0 0-16,3 1 0 16,-3 2 0-16,3 0 0 0,-2-3 0 0,7 0 0 0,-4-3 0 0,0 0 0 15,4 3 0-15,-2-2 0 0,-3-1 0 0,5 3 0 31,0 0-768-31,0 0-208 0,6-6-48 0,4 0 0 0,2-3-816 16,1-1-160-16,2 0-48 0,-2 5-11456 0,2-2-2304 0</inkml:trace>
  <inkml:trace contextRef="#ctx0" brushRef="#br0" timeOffset="11955.51">6355 13071 16575 0,'0'0'736'0,"-6"0"160"0,-3 0-720 0,0-1-176 16,0 0 0-16,1 1 0 0,2 2 1664 0,0 1 320 15,2-2 48-15,-4 1 16 0,-1-1 0 0,2 0 0 16,1 1 0-16,6-2 0 0,0 0-832 0,0 0-144 15,-5 3-48-15,5-3 0 0,0 0 0 0,0 0 0 16,0 0 0-16,0 0 0 0,9 0-816 0,3-2-208 16,3-1 0-16,5 1 0 0,5 0 864 0,4 1 128 0,4 0 32 0,0-1 0 15,2 0-832-15,0-1-192 16,1 0 0-16,0-1 0 0,-1 1 864 0,0-1 128 0,-4-1 32 0,-3 1 0 16,2 1-832-16,-2-1-192 0,-3 1 0 0,-4 1 0 15,-5 3 864-15,-1 0 128 0,-4 1 32 0,-1-1 0 16,-3 1-832-16,-7-2-192 0,0 0 0 0,0 0 0 15,0 0 0-15,0 0 0 0,0 0 0 0,-7 3 0 16,-3-2 0-16,-4-1 0 0,-1 0 0 0,-4 0 0 16,-2 2 0-16,-2 1 0 0,-1 2 0 0,-2-1 0 15,-4-1 0-15,1 1 0 0,-1-1 0 0,-2 0 0 16,-1 1 0-16,-1-3 0 0,0-1 0 0,-1-1 0 0,0 2 0 16,6 0 0-16,3-2 0 0,6 1 0 0,4 2 0 0,3 0 0 15,2-1 0-15,4 1 0 0,7-2 0 0,0 0 0 16,0 0 0-16,0 0 0 0,12-2 0 0,5-1 0 15,4 0 0-15,5-1 0 0,5 2 0 0,2 1 0 16,-1-2 0-16,0 0 0 0,0 3 0 0,-1 3 0 16,1-2 0-16,-2 1 0 0,0-2 0 0,-4 0 0 15,-4 2 0-15,-4 0 0 0,-4-1 0 0,-3-1 0 16,-1-2 0-16,-10 2 0 0,0 0 0 0,0 0 0 16,0 0 0-16,0 0 0 0,-11 5 864 0,-3 0 128 15,-4 0 32-15,-3 0 0 0,-1-1-832 0,0 1-192 16,-2-1 0-16,1 0 0 0,-4-3 0 0,1 0 0 15,2 0 0-15,-12-1 0 16,4-2-768-16,4-1-208 0,4 1-48 0,11 1-14192 16,1 3-2832-16</inkml:trace>
  <inkml:trace contextRef="#ctx0" brushRef="#br0" timeOffset="13174.08">14008 10677 9215 0,'0'0'192'0,"0"0"64"0,-3-9 0 0,3 9 0 0,-3-6-256 0,1 1 0 15,-2-4 0-15,-1 3 0 0,2 1 1680 0,1 0 304 16,-2-1 48-16,1 2 16 0,1-3-832 0,0 2-144 16,2 5-48-16,-4-4 0 0,-1-3 0 0,1-1 0 15,-1 0 0-15,2 2 0 0,-1-1 0 0,0-1 0 16,1 0 0-16,1 0 0 0,2 8-816 0,-1-7-208 15,1 0 0-15,-1-1 0 0,1 1 864 0,0 2 128 16,0 5 32-16,1-7 0 0,-1 1 0 0,1 1 0 16,-1 5 0-16,0 0 0 0,0 0-832 0,0 0-192 0,0 0 0 0,0 0 0 15,8 2 0-15,-2 3 0 16,1 1 0-16,0 3 0 0,-1 2 0 0,1 5 0 0,0 2 0 0,2 1 0 16,0 1 0-16,2 2 0 0,-2 0 0 0,4 3 0 15,3 1 864-15,1 2 128 0,-3 2 32 0,2-1 0 16,0 2-832-16,-1 0-192 0,1 0 0 0,-2 0 0 15,-1 0 0-15,1-1 0 0,-1-2 0 0,-2-2 0 16,-1-4 864-16,0-1 128 0,-4-1 32 0,2-2 0 16,-3-1-832-16,1-2-192 0,-1 0 0 0,-1-1 0 15,-1 0 864-15,0-2 128 0,1-2 32 0,-2-1 0 16,-2 0-832-16,1 0-192 0,0-1 0 0,0-3 0 16,-1-5 0-16,0 0 0 0,0 0 0 0,0 0 0 15,0 0 0-15,0 0 0 0,0 0 0 0,0 0 0 0,0 0 0 0,0 0 0 16,0 0 0-16,0 0 0 0,0 0 864 0,0 0 128 15,0 0 32-15,4-7 0 0,0-3-832 0,0 0-192 16,-2 1 0-16,2-1 0 0,-1 0 0 0,1-1 0 16,0-2 0-16,0-2 0 0,0 3 0 0,2-3 0 15,1-3 0-15,1-2 0 0,-1-1 0 0,2-1 0 16,-2-3 0-16,3-2 0 0,0-4 0 0,1 0 0 16,2 1 0-16,2 0 0 0,-1-1 0 0,0 1 0 15,0 0 0-15,-2 3 0 0,2 4 0 0,1-1 0 16,0-1 0-16,0 2 0 0,0 2 0 0,0 2 0 15,-2 1 0-15,-1 3 0 0,-1-5 0 0,-3 4 0 16,1 3 0-16,-3 1 0 0,1 0 0 0,-2 0 0 16,1 1 0-16,-2 1 0 0,-1 2 0 0,1 2 0 15,-2 0 0-15,0 2 0 0,-2 4 0 0,0 0 0 16,0 0 0-16,0 0 0 0,0-5 0 0,0 5 0 0,0 0 0 0,0 0 0 31,0 0-1600-31,0 0-352 0,-9 1-80 0,-2 6-16 16,1 3-1632-16,2-3-336 0,-12-1-64 0,1 2-16 0</inkml:trace>
  <inkml:trace contextRef="#ctx0" brushRef="#br0" timeOffset="13525.85">14031 10774 20271 0,'0'0'896'0,"0"0"192"0,-5-3-880 0,5 3-208 16,0 0 0-16,0 0 0 0,0 0 1680 0,0 0 304 15,0 0 48-15,0 0 16 0,0 0-832 0,0 0-144 16,0 0-48-16,0 0 0 0,7-3 832 0,4 1 144 16,4 1 48-16,3 1 0 0,3 0-832 0,4 0-144 15,1 0-48-15,2 2 0 0,2 1 0 0,1 2 0 16,0 0 0-16,1-2 0 0,1-1-816 0,0-1-208 15,0 3 0-15,1-2 0 0,-4-1 864 0,-1 0 128 16,-1 1 32-16,-3 0 0 0,-2 0-832 0,-2-1-192 16,-6-2 0-16,0 1 0 0,-4 1 0 0,-2 0 0 15,-2 0 0-15,0 0 0 0,-1-4 0 0,-6 3 0 0,0 0 0 16,0 0 0-16,-2-5 0 0,-2-1 0 0,-4 3 0 0,-5-2 0 31,0 3-1600-31,-4 1-352 0,-3 1-80 0,6 2-16 0</inkml:trace>
  <inkml:trace contextRef="#ctx0" brushRef="#br0" timeOffset="14877.42">6320 12681 16575 0,'0'0'368'0,"0"0"80"0,-19-4 0 0,19 4 16 0,0 0-464 0,0 0 0 15,0 0 0-15,-4 0 0 0,-5-3 1728 0,2 3 256 16,7 0 64-16,0 0 0 0,-6-1-832 0,6 1-144 0,-6-2-48 0,6 2 0 16,0 0 0-16,0 0 0 0,3-5 0 15,1 0 0-15,-4 5 0 0,9-3 0 0,2 0 0 0,1 0 0 16,7-2-816-16,0 2-208 15,6-2 0-15,1 1 0 0,3-3 864 0,-1 1 128 0,1-2 32 0,0 1 0 16,-1 2-832-16,2-1-192 0,2 0 0 0,-3-1 0 16,0 2 864-16,-2-1 128 0,1 2 32 0,-1 0 0 15,0 2-832-15,-2 3-192 0,-2 0 0 0,-1-1 0 16,-5-2 0-16,-1 1 0 0,-2 1 0 0,0 1 0 16,-4-1 0-16,-1 0 0 0,1-2 0 0,-4 2 0 15,-1 3 0-15,2 1 0 0,-7-4 0 0,5 2 0 16,-5-2 864-16,0 0 128 0,6 4 32 0,-2 2 0 15,-4-6-832-15,0 0-192 0,0 0 0 0,1 7 0 0,2 2 0 16,-1 0 0-16,0 1 0 0,-1 0 0 16,-1 1 0-16,1 1 0 0,-2 5 0 0,1 1 0 0,-1 2 0 0,0 1 0 15,0 1 0-15,1 2 0 0,-1 0 0 0,-1 1 0 16,-1-1 0-16,-1 1 0 0,1 2 0 0,-1 1 0 16,2-2 0-16,0 2 0 0,2 1 0 0,-1 1 0 15,1 1 0-15,1-4 0 0,-1 2 0 0,0-4 0 16,0 0 0-16,2 9 0 0,1-7 0 0,2-4 0 15,-4-4 0-15,0 0 0 0,1 0 0 0,-2-1 0 16,-2-3 0-16,2 1 0 0,0-1 0 0,0 1 0 16,-1-4 0-16,0 2 0 0,-1-1 0 0,1 0 0 15,-1 1 0-15,2-3 0 0,-2-1 0 0,1-1 0 16,-1 2 0-16,2-2 0 0,0-9 0 0,-1 8 0 16,1-8 0-16,0 0 0 0,-3 9 0 0,3-9 0 0,-5 6 0 0,5-6 0 15,0 0 0-15,0 0 0 0,-4 9 0 0,4-9 0 16,0 0 864-16,0 0 128 0,0 0 32 0,0 0 0 15,0 0-832-15,-7 5-192 0,-1-5 0 0,-3 0 0 16,3 0 0-16,-3 0 0 0,1-3 0 0,1 1 0 16,-3-1 0-16,4 1 0 0,-2-2 0 0,-6 2 0 15,-5 2 0-15,9 0 0 0,-1 0 0 0,-11 2 0 16,0 4 0-16,-2-1 0 0,-1-5 0 0,10 4 0 16,-2 2 0-16,0 2 0 0,-4-4 0 0,-9 4 0 15,5-4 0-15,9 0 0 0,1-2 0 0,-9 2 0 16,3 0 0-16,9-4 0 0,-1 0 0 0,-5 2 0 15,6 0 0-15,6-1 0 0,0-2 0 0,2 1 0 0,-1 0 864 16,3 0 128-16,4 0 32 0,0 0 0 16,0 0-1648-16,0 0-320 0,0 0-64 0,3-11-16 15,2-1 0-15,2 1 0 0,2 0 0 0,2 0 0 16,2 0-1632-16,1 0-336 0,1-2-64 0,-2 0-16 0</inkml:trace>
  <inkml:trace contextRef="#ctx0" brushRef="#br0" timeOffset="15360.26">6428 13038 12895 0,'-12'-1'576'0,"3"1"112"0,-1 1-560 0,-2-1-128 0,0-2 0 0,-3 3 0 16,3 3 2496-16,1-2 448 0,3-2 112 0,8 0 16 16,-8 4-1648-16,2 1-320 0,-2-4-64 0,8-1-16 15,0 0 0-15,0 0 0 0,0 0 0 0,0 0 0 16,0 0 0-16,0 0 0 0,0 0 0 0,0 0 0 15,0 0 0-15,0 0 0 0,12-2 0 0,4-2 0 16,3-1 0-16,4 1 0 0,3 3 0 0,2-1 0 0,0-2-816 0,1 0-208 16,-1 1 0-16,1 2 0 0,2 1 864 0,0 0 128 15,-3-2 32-15,2 1 0 0,-1 1-832 0,-3 1-192 16,1 2 0-16,-2-2 0 0,2-2 864 0,0 2 128 16,-6 3 32-16,0-1 0 0,-4-4-832 0,-4 0-192 15,-1-2 0-15,-1 5 0 0,-1 1 0 0,-10-3 0 16,7-5 0-16,-7 5 0 0,0 0 0 0,0 0 0 15,0 0 0-15,0 0 0 0,0 0 0 0,0 0 0 16,0 0 0-16,0 0 0 0,0 0 0 0,0 0 0 16,0 0 0-16,0 0 0 15,-11-1-768-15,0 2-208 0,-2 1-48 0,1 0-20064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0T20:08:11.65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13293 6323 9215 0,'0'0'400'0,"0"0"96"0,0 0-496 0,0 0 0 16,0 0 0-16,-3 3 0 0,-3-1 1728 0,6-2 256 15,0 0 64-15,0 0 0 0,0 0-832 0,-4-2-144 16,4 2-48-16,0 0 0 0,0 0 0 0,0 0 0 16,0 0 0-16,0 0 0 0,0 0 0 0,0 0 0 15,0 0 0-15,0 0 0 0,0 0 0 0,0 0 0 16,0 0 0-16,0 0 0 0,5 5-816 0,2-3-208 15,2-1 0-15,1 1 0 0,1 1 864 0,2 1 128 16,0-2 32-16,2 0 0 0,3 0-832 0,1 0-192 16,2-2 0-16,3 0 0 0,1 2 0 0,0-2 0 15,2 0 0-15,0 0 0 0,4 0 0 0,2 0 0 16,-1 0 0-16,0 1 0 0,-1-2 864 0,1 3 128 16,-2 1 32-16,1-1 0 0,0-1-832 0,1-1-192 15,0-1 0-15,0 0 0 0,0 1 0 0,1 1 0 0,1 1 0 16,16 2 0-16,-6 3 176 0,-2-2-16 0,-2-3 0 0,-4-1 0 15,1 2-160-15,1-3 192 0,0-1-192 0,0 2 192 16,-2 3-64-16,4-1-128 0,-2-3 192 0,3 1-64 16,-1 1 0-16,-1 1 0 0,-2 2 0 0,0-3 0 15,-2-3 32-15,2 1 0 0,1 1 0 0,0 1 0 16,0 1-160-16,2-2 160 0,3-1-160 0,0 2 160 16,1 1-160-16,-2-1 160 0,-3-2-160 0,0 0 160 15,-1 2-160-15,4-1 128 0,-1 0-128 0,2-1 128 16,-1-1-128-16,2 0 128 0,-1-1-128 0,-1 4 128 15,0 0-128-15,-1-2 128 0,-1-2-128 0,1-1 128 16,-2 1-128-16,2-1 0 0,1-4 0 0,0 5 128 16,1 3-128-16,0 0 0 0,1-1 144 0,-3 0-144 0,-3-1 0 0,2 0 144 15,-2-1-144-15,4-1 0 0,-2 0 144 0,2 1-144 16,0-1 0-16,0 1 144 0,2 1-144 0,0-1 160 16,-2-1-160-16,-1 3 160 0,-2 2-160 0,3-2 0 15,-2-3 0-15,-1 3 128 0,-1 1-128 0,2-2 0 16,6-6 144-16,-4 6-144 0,0 4 0 0,-1-2 144 15,-3-4-144-15,1 2 0 0,-1 2 128 0,2-2-128 16,3-2 0-16,-3 0 0 0,-1 5 144 0,3-1-144 16,1-1 0-16,-1 1 144 0,-1-3-144 0,-4 0 0 15,-2 1 144-15,1 1-144 0,-1 0 0 0,4 0 144 16,-1 0-144-16,0-1 0 0,-1-2 176 0,0 1-176 16,2-2 160-16,0 2-160 0,0 2 0 0,-2 0 0 15,-2-4 0-15,-1 3 0 0,0 0 0 0,-1 3 0 16,3 2 0-16,1-2 0 0,-2-4 128 0,1 0-128 0,0-2 0 0,2 3 0 15,-2 1 176-15,-2 2-176 0,0 1 192 0,-2-3-192 16,-1-3 0-16,0 2 0 0,0 2 0 0,0-3 0 16,1-2 0-16,0 0 0 0,-2 2 0 0,1 2 0 15,4 0 160-15,0 0-160 0,-2-5 128 0,2-1-128 16,-3 4 144-16,0 0-144 0,-1-4 160 0,1 4-160 16,-2 2 144-16,1-2-144 0,1-3 128 0,0 4-128 15,0 1 128-15,2 0-128 0,0 0 0 0,-9 0 128 16,1-2-128-16,0 1 0 0,2-2 0 0,-1 0 0 15,0 3 0-15,0-1 0 0,-1-1 0 0,0 1 0 16,-1 2 0-16,1-1 0 0,-1-2 0 0,1 1 0 16,2 1 0-16,-4-2 0 0,-2-1 0 0,2 2 0 15,-1 0 0-15,0 0 0 0,-1-2 0 0,1 2 0 16,-2 1 896-16,-1 0 112 0,0 0 16 0,-2 0 0 0,-3 0-832 0,0-1-192 16,1 0 0-16,4-1 0 0,-4 2-192 0,-2-3-64 15,-2 1-32-15,2 1 0 0,-4 1 288 0,1 0 0 16,0-2 0-16,-3 2 144 0,-8 0-144 0,9 2 192 15,-9-2-192-15,6 0 192 0,0 0-64 0,-6 0 0 16,5 2 0-16,-5-2 0 0,0 0-128 0,5 0 0 16,-5 0 0-16,0 0 0 0,0 0 0 0,6 6 0 15,-6-6 0-15,2 9-14720 16,-2-9-2960-16</inkml:trace>
  <inkml:trace contextRef="#ctx0" brushRef="#br0" timeOffset="2689.09">3287 7886 24879 0,'0'0'2208'16,"0"0"-1760"-16,0-7-448 0,0 7 0 0,0 0 0 16,0 0 0-16,0 0 128 0,0 0-128 0,11 1 0 0,0-1 0 15,-2-1 0-15,2 1 0 0,2 3 0 0,-2-1 0 16,1-1-144-16,3-1 144 0,0 0 0 0,2 0 0 15,0 0 0-15,5-1 0 0,0-1 0 0,1-1 128 16,-5 1-128-16,4-1 192 0,8 1 32 0,1-1 0 16,2 2 0-16,0-1 0 0,3 2 80 0,-3-1 16 15,1 0 0-15,1-1 0 0,2-2-32 0,2 1 0 16,3-2 0-16,2-1 0 0,1 1 32 0,2 0 0 16,1 1 0-16,2 1 0 0,-2-1-32 0,1 1 0 15,-3-1 0-15,2-1 0 0,3 2-16 0,2 0 0 16,2 0 0-16,0 0 0 0,-1-1-80 0,1-1 0 15,0 0-16-15,0-1 0 0,-1 0-48 0,5 2-128 16,3 2 192-16,-1-1-64 0,-5 0 0 0,1-1-128 0,1 1 192 0,1-3-64 16,-2-1-128-16,5 0 192 0,5 2-192 0,-3 0 192 15,-3 2-192-15,0 0 160 0,2-1-160 0,-1 0 160 16,4-3-160-16,-1 4 192 0,-1 1-192 0,-2-4 192 16,-3-2-64-16,1 1-128 0,3 3 192 0,1-1-64 15,2 0 64-15,-1 0 0 0,-4 1 0 0,1-1 0 16,0 3-64-16,1 2 0 0,0 2 0 0,2-3 0 15,0-6-128-15,0 0 0 0,-4 5 144 0,1 1-144 16,0 1 128-16,1-1-128 0,3-5 128 0,-2 4-128 16,-1 2 0-16,-1 1 128 0,-3 0-128 0,3-1 0 15,-2-3 0-15,2 1 0 0,1 1 0 0,-2 1-128 16,-5 1 128-16,1-4 128 0,0-2-128 0,0 3 176 16,1 4-176-16,1 0 0 0,2-1 0 0,-2 1 0 0,-4 1 0 0,0-1 0 15,-1-2 0-15,-1 1 128 0,-3 1-128 0,5-1 0 16,4-2 144-16,-1 2-144 0,-4 3 0 0,-2-1 0 15,-2-1 0-15,2-2 128 0,1 0-128 0,2 3 144 16,2-2-144-16,0-1 160 0,-2 0-160 0,-1-1 160 16,-2-2-160-16,2 5 160 0,-3 0-160 0,2 3 0 15,1-3 144-15,1-2-144 0,0-2 128 0,-1 2-128 16,-2 3 128-16,0-1-128 0,2-1 128 0,0 3-128 16,0-3 160-16,1 0-160 0,3-1 144 0,1 1-144 15,-2 1 128-15,0 0-128 0,0 1 128 0,3-1-128 16,-3-2 0-16,3 3 128 0,1-2-128 0,-2 1 128 15,-1 1-128-15,1-1 128 0,0 1-128 0,2 0 160 16,1 2-160-16,1-1 160 0,-1 0-160 0,-2-1 128 16,-1 2-128-16,-1-2 128 0,1-2-128 0,3 0 160 0,-4 2-160 0,2 0 160 15,-1 2-160-15,-2-1 192 0,-1-1-192 0,3 0 192 16,0-3-64-16,1-3-128 0,-2 3 192 0,0 4-64 16,-1 0 0-16,1-1 0 0,-3-1 0 0,1-4 0 15,1 0 0-15,2 2-128 0,-2 2 192 0,1 1-64 16,-4-2 16-16,-2-1 0 0,-1-2 0 0,0 2 0 15,0 1-16-15,2 1 0 0,2 1 0 0,-3-1 0 16,4-2 32-16,-4 0 0 0,-4 0 0 0,-1 1 0 16,1 1 0-16,-2-2 0 0,-2-2 0 0,2 4 0 15,2 1-16-15,0 0 0 0,-2 0 0 0,-4-3 0 16,-2 0-16-16,-2 0 0 0,-1 0 0 0,1 0 0 16,0 0 0-16,2 0 0 0,-2 0 0 0,2 0 0 15,2 2 96-15,-4 1 16 0,-2 0 0 0,0-2 0 0,-3-1-96 0,-3 1-16 16,-1 3 0-16,0-2 0 0,-5-4-128 0,0 2 0 15,-1-1 0-15,0 1 128 0,-2-3 0 0,-3 2 0 16,-4 1 0-16,1-1 0 0,2-1 16 0,-2 0 0 16,-3 0 0-16,0 2 0 0,-4 1 32 0,1-1 0 15,0-3 0-15,-9 3 0 0,9 0-32 0,-9 0 0 16,9-3 0-16,-9 3 0 0,0 0-144 0,0 0 160 16,7-2-160-16,-7 2 160 0,0 0-160 0,0 0 0 15,0 0 0-15,0 0 0 0,0 0 0 0,0 0 0 16,0 0-144-16,0 0 144 15,0 0-2080-15,0 0-304 0,0 0-64 0</inkml:trace>
  <inkml:trace contextRef="#ctx0" brushRef="#br0" timeOffset="7667.09">18537 14121 14735 0,'-8'0'1312'0,"0"0"-1056"0,8 0-256 0,-7 0 0 16,7 0 1856-16,-9 0 320 0,-1-1 64 0,3 2 16 15,-2 2-768-15,9-3-144 0,-6 2-48 0,6-2 0 16,-9 5 160-16,9-5 16 0,-7 4 16 0,7-4 0 16,0 0-256-16,0 0-48 0,0 0-16 0,0 0 0 15,4 8-176-15,2-4-32 0,2 2-16 0,4-2 0 16,1-1-80-16,6 0-16 0,4-3 0 0,4 2 0 0,1-1-288 16,6-1-64-16,8-1-16 0,0-1 0 0,3 2-144 0,3-1-16 15,5-2-16-15,3 0 0 0,4-1-16 16,7-1 0-16,3 3 0 0,2 0 0 0,-4-1-32 0,3-1 0 15,5 0 0-15,1 2 0 0,1 1-64 0,-5 1-32 16,-5 1 0-16,4-1 0 0,3-3 0 0,-3 2 0 16,0 4 0-16,-6-2 0 0,-1-1 32 0,-5 1 0 15,-2 0 0-15,-4-1 0 0,0 0-32 0,-2 0 0 16,-5 0 0-16,-2 0 0 0,-1 0-32 0,-5 0-128 16,-4 0 192-16,-4 0-64 0,-5-2-128 0,-2 1 192 15,-3-1-192-15,-2 0 192 0,-1-1-192 0,-5 2 160 16,-1 0-160-16,-2 0 160 0,-1-2-160 0,-9 3 128 15,0 0-128-15,0 0 128 0,0 0-128 0,0 0 192 16,0 0-192-16,0 0 192 0,0 0-192 0,0 0 128 0,-10 0-128 0,0-1 128 16,-5-1-128-16,0 2 128 0,-1 1-128 0,-3-1 128 15,-2-1-128-15,-4 0 0 0,-2-2 0 0,-2 1-176 16,-3 0 176-16,-4 0 0 0,1 0 0 0,-7 1 0 16,-4 1 0-16,-2-1 0 0,-2-2 0 0,-5 0 0 15,-5 2 0-15,-7-1 0 0,-6-2-144 0,-3 1 144 16,-1 2-128-16,-3-1 128 0,-3-2-160 0,-1-2 160 15,-3 5-160-15,3-1 160 0,3 0-160 0,-2 0 160 16,-1-1 0-16,2 2-144 0,3 0 144 0,5 1 0 16,6-1 0-16,0-1-128 0,2 1 128 0,8 1 0 15,7 0-128-15,6 0 128 0,3 0-128 0,9 0 128 16,8 0-192-16,6 1 64 0,8-1 0 0,11 0 0 16,0 0-128-16,11 0 0 0,9-1-16 0,6 0 0 0,8 0 80 15,9 1 0-15,11 1 16 0,7 0 0 0,6-1 176 0,11 0-160 16,11 0 160-16,7 1-160 0,5 3 160 0,9 0 0 15,9-1 0-15,2 1 0 0,1 5 0 0,7 0 0 16,4 1-144-16,1 0 144 0,-5-3 0 0,-2 2 0 16,0-1 0-16,-4 1 0 0,-4 1 0 0,-2 1 0 15,-8-2 0-15,-3 0 0 0,-9-2 0 0,-6-1 0 16,-9 1 0-16,-7 0 0 0,-8-3 0 0,-11 2 0 16,-9 0 0-16,-10 0 0 15,-9-1-1744-15,-11-2-384 0,-8 0-80 0</inkml:trace>
  <inkml:trace contextRef="#ctx0" brushRef="#br0" timeOffset="8680.58">1857 15802 31327 0,'0'0'688'0,"-11"3"144"0,0-1 16 16,2-1 48-16,-2-1-720 0,2 2-176 0,0 1 0 0,9-3 0 15,0 0 0-15,0 0 0 0,0 0 0 0,0 0 0 0,12-1 0 0,5-3 0 16,8-1 0-16,3-1 0 0,5 2 848 0,5-4 144 15,3-2 32-15,-6 4 0 0,1 0 0 0,8 2 0 16,8 0 0-16,5 1 0 0,2 1-832 0,-1 1-192 16,2 0 0-16,0 1 0 0,2 1 864 0,3 2 128 15,3 4 32-15,-1-1 0 0,-4 0-832 0,0-1-192 16,0 0 0-16,-2-1 0 0,-2 1 0 0,0-1 0 16,-1 3 0-16,16 0 0 0,-12 0 288 0,-8-4 16 15,-4-1 0-15,-6 1 0 0,-3-1-112 0,-5 0 0 16,-3-3-16-16,-4 0 0 0,-1-1 16 0,-5 0 16 15,-4-1 0-15,-4 3 0 0,-4-1 96 0,-2-1 16 16,-9 2 0-16,0 0 0 0,0 0 48 0,-6-6 16 16,-1 2 0-16,-10 1 0 0,-6-2-32 0,-2 2 0 15,-1 0 0-15,-3 2 0 0,-6 4-192 0,-5 0-32 0,-2-1-128 0,-4 1 192 16,-6-1-192-16,-3 1 128 0,-7 1-128 0,-1 3 0 16,1 0 0-16,4-3 0 0,5-1 0 0,3 0 0 15,0-3 0-15,2 0 128 0,1-2-128 0,8 2 0 16,7 2 0-16,2-2 0 0,2 2 0 0,5-2 0 15,5-2 0-15,7-1 0 0,11 3 0 0,0 0 0 16,0 0 192-16,2-6-64 0,5-3-128 0,7 1 192 16,4 1-192-16,8 0 0 0,8-1 0 0,4 2 0 15,4 1 0-15,5 1 0 0,2-2 0 0,6 2 0 16,1-2 0-16,6 1 0 0,4 1 0 0,23-3 0 16,-13-1 0-16,-6 2-256 0,-6 0 48 0,-3 1 16 15,-8-2-912-15,4-1-176 0,2 0-48 16,-6-2 0-16,-6 2-2304 0,-1-4-464 0</inkml:trace>
  <inkml:trace contextRef="#ctx0" brushRef="#br0" timeOffset="10432.2">1611 10677 12895 0,'0'0'576'0,"-1"-6"112"0,1 6-560 0,-6-6-128 0,3-2 0 0,0 1 0 16,-1 4 1664-16,-2-1 320 0,1-1 48 0,1 1 16 15,0-1-832-15,0 2-144 0,-1 0-48 0,5 3 0 0,-5-5-816 0,0 2-208 16,0 0 0-16,2 2 0 0,3 1 864 0,-2-4 128 16,-4 1 32-16,6 3 0 0,0 0 0 0,0 0 0 15,0 0 0-15,0 0 0 0,0 0-832 0,0 0-192 16,0 0 0-16,0 0 0 0,0 0 864 0,-2 5 128 16,0 0 32-16,0 4 0 0,1 2-832 0,-1 3-192 15,-4 0 0-15,2 5 0 0,0 4 0 0,-3 5 0 16,-1 4 0-16,0 2 0 0,1 3 0 0,-2 3 0 15,-4 3 0-15,3-2 0 0,-2 1 0 0,-1 0 0 16,0-5 0-16,2 2 0 0,-1-2 0 0,1-1 0 16,-1-6 0-16,3-1 0 0,-1-2 864 0,5-1 128 15,-3-3 32-15,3-1 0 0,0-1-832 0,0-4-192 16,1-1 0-16,2-3 0 0,1-1 864 0,1-1 128 16,1-4 32-16,1-1 0 0,1 0-832 0,0-2-192 0,-3-4 0 15,0 0 0-15,5 3 0 0,2 0 0 0,1-1 0 0,-1-2 0 16,3-2 0-16,2 1 0 0,-2-1 0 0,4 1 0 15,1 0 0-15,1 0 0 0,2 1 0 0,3-1 0 16,0 0 0-16,2 0 0 0,2-2 0 0,3 1 0 16,0 0 0-16,4 0 0 0,3 1 0 0,6 0 0 15,1 0 0-15,4 0 0 0,1 1 0 0,2 0 0 16,-4 0 0-16,3-1 0 0,1-1 0 0,0 1 0 16,4 1 0-16,2 1 0 0,2 1 0 0,18-1 0 15,-9 0 176-15,-5-1-16 0,-3 0 0 0,1-1 0 16,0 0-160-16,-1-1 0 0,2 1 0 0,-5 1 0 15,-2-2 0-15,-3 2 0 0,0-1 0 0,4-1 0 16,0 0 0-16,3 1 0 0,3-3 128 0,-6 2-128 0,-3 1 0 0,0-1 0 16,-1-2 0-16,2 0 128 0,-3 0-128 0,2 0 0 15,6 1 0-15,0 1 0 0,-4 1 144 0,-2-1-144 16,-1-3 160-16,0 2-160 0,3 0 128 0,2 0-128 16,1 0 0-16,2 1 144 0,-2 2-144 0,2-1 0 15,-1 0 0-15,-3-2 128 0,1-4-128 0,0 1 0 16,0 2 0-16,3 1 0 0,-1-2 0 0,0 2 128 15,0-2-128-15,-2 1 0 0,2-1 128 0,-2-1-128 16,-1-1 0-16,2 3 128 0,-1 1-128 0,0-1 192 16,-5 0-192-16,0 0 192 0,-3-2-192 0,3 2 160 15,0 0-160-15,3 2 160 0,3-7-160 0,-4 5 160 16,-2 2-160-16,-2 0 160 0,-4-1-160 0,1 1 128 0,0 0-128 16,0 0 128-16,0 1-128 0,4 0 0 0,0-2 0 15,-3 1 128-15,-2-1-128 0,-2 1 0 0,-3 0 0 0,0-1 0 16,2 0 128-16,-4 1-128 0,-3 1 0 0,4 0 128 15,1-2-128-15,2 1 192 0,-5 0-192 0,1 1 192 16,-2 3-192-16,-3 0 0 0,-1-1 0 0,-2 1 0 16,-2-2 0-16,1 1 128 0,0 0-128 0,-1 0 0 15,2-1 0-15,-5 3 0 0,0-1 128 0,-2 1-128 16,2-1 0-16,-2 0 0 0,3 0 0 0,-10-1 128 16,0 3-128-16,2-1 0 0,-1 0-160 0,0 2 160 15,-1-2 0-15,0-1 0 0,-1 2 0 0,-2-1 0 16,1-2 0-16,0 1 0 0,-2 1 0 0,-1 1 0 15,-1-2 0-15,1 0 0 0,-3-2 0 0,1 0 0 16,-2 2 0-16,0-1 0 0,-6-1 0 0,7 2 0 16,-7-2 0-16,0 0 0 0,7 0 0 0,-1 0 0 15,-6 0 0-15,5-1 0 0,-1-2 0 0,-4 3 0 0,4-4 720 16,-1-1 240-16,0-1 64 0,0-2 0 0,2 0-832 0,-1-3-192 16,-2 0 0-16,3-1 0 0,-2-1 0 0,2-1 0 15,-1-3 0-15,0-2 0 0,2-4 0 0,-2-1 0 16,2-2 0-16,0-3 0 0,-1-3 0 0,2-1 0 15,-1-2 0-15,-1 2 0 0,2 1 0 0,-3 1 0 16,3 1 0-16,-1 0 0 0,-3 1 864 0,-1 3 128 16,0 2 32-16,0 1 0 0,-3-1-832 0,0 4-192 15,0-1 0-15,-1 2 0 0,0 2 0 0,0 2 0 16,-2 0 0-16,1 1 0 0,-2 3 0 0,2 2 0 16,2 0 0-16,0 2 0 0,-4 1 0 0,3 2 0 15,2 4 0-15,0 0 0 16,0 0-2416-16,0 0-528 0,2 12-96 0,3 2-10944 0,-3 3-2192 15</inkml:trace>
  <inkml:trace contextRef="#ctx0" brushRef="#br0" timeOffset="12553.1">18783 14104 11231 0,'-11'-6'496'0,"6"2"96"0,-2 1-464 0,1 1-128 0,2-1 0 0,-4 0 0 16,4 0 512-16,4 3 96 0,-6 2 16 0,6-2 0 15,-5 1-176-15,5-1-16 0,0 0-16 0,0 0 0 16,-7 3 48-16,1 0 16 0,6-3 0 0,-7 2 0 16,7-2 480-16,-4 5 80 0,4-5 32 0,0 0 0 15,-8 4-48-15,3 0 0 0,-2 1 0 0,3-1 0 16,4-4-192-16,-5 6-32 0,-1-1-16 0,1 1 0 15,5-6-96-15,0 0-32 0,-4 6 0 0,4-6 0 16,-5 8-32-16,5-8-16 0,0 0 0 0,0 0 0 16,-1 8 0-16,1-8 0 0,0 0 0 0,0 0 0 15,0 0-64-15,0 0-16 0,10 5 0 0,1-2 0 0,-11-3-96 0,-1397 2-32 16,2817-4 0-16,-1407 2 0 0,1 0-16 0,1-2 0 16,2-1 0-16,1 0 0 0,4-2 64 0,-1 3 0 15,4-1 0-15,1-2 0 0,3-1-64 0,6-1 0 16,3-1 0-16,5 4 0 0,0-3-96 0,4 2-32 15,3 2 0-15,-2-1 0 0,0 2-80 0,2-1-32 16,1-3 0-16,0 0 0 0,1 2-16 0,4 2-128 16,0 1 192-16,-1 1-64 0,-3-1 0 0,-2 0-128 15,1 0 192-15,-2 0-64 0,2 1 16 0,3 0 0 16,2 0 0-16,0 2 0 0,0 0 0 0,-4-1 0 16,-1 1 0-16,-3-2 0 0,-1 0-16 0,1-2 0 15,-3 2 0-15,1 0 0 0,0 0 64 0,-1 0 16 16,-2 0 0-16,-1 2 0 0,-5 1-48 0,2-3-16 15,-3-1 0-15,5 1 0 0,1 2 16 0,-2 0 0 0,-2-3 0 0,0 3 0 16,1 1-160-16,-1 1 192 0,-2-2-192 0,-3 1 192 16,-4-1-192-16,1 1 192 0,-1-2-192 0,-1-1 192 15,2-1-64-15,-3 1 0 0,2-2 0 0,-3 2 0 16,0 3 0-16,-4-1 0 0,2-1 0 0,-1 0 0 16,1-1 0-16,-1 4-128 0,0 0 192 0,-3-1-64 15,-1-1 32-15,-2 0 0 0,0 2 0 0,-4-1 0 16,-1 0-160-16,-1 0 128 0,-1-3-128 0,0 1 128 15,0 1 0-15,-3 1-128 0,-7-3 192 0,9 1-64 16,0 1 0-16,-9-2-128 0,8 2 192 0,-8-2-64 16,0 0-128-16,0 0 192 0,0 0-192 0,8 2 192 15,-8-2-192-15,0 0 160 0,0 0-160 0,0 0 160 16,0 0-160-16,0 0 0 0,0 0 0 0,0 0 128 0,0 0-128 16,0 0 0-16,0 0 0 0,6 4 0 15,-6-4-480-15,0 0-176 0,0 0-48 0,4 6 0 16,-4-6-1856-16,0 0-368 0,0 0-80 0</inkml:trace>
  <inkml:trace contextRef="#ctx0" brushRef="#br0" timeOffset="14017.69">2082 15936 20271 0,'0'0'448'0,"0"0"80"0,0 0 32 0,0 0 16 0,0 0-576 0,0 0 0 15,0 0 0-15,0 0 0 0,0 0 928 0,0 0 80 16,0 0 16-16,0 0 0 0,5 5 0 0,7-7 0 15,7 0 0-15,0-1 0 0,4-2 0 0,5 2 0 16,5 1 0-16,6 0 0 0,3-1-832 0,3 1-192 16,2 0 0-16,5 0 0 0,5-3 864 0,3 3 128 15,3 0 32-15,0 1 0 0,-3 0-832 0,-1-1-192 0,-4-1 0 16,-4-1 0-16,0 1 864 0,1-1 128 0,-2 3 32 0,1-2 0 16,-6 0 0-16,-3-1 0 0,-5 2 0 0,-1 0 0 15,-3-1-832-15,-2-1-192 0,-3 1 0 0,-4-1 0 16,-4-1 864-16,-3 1 128 0,-2 1 32 0,-2 0 0 15,-3 0-832-15,-4 0-192 0,-6 3 0 0,0 0 0 16,0 0 0-16,0 0 0 0,-5 1 0 0,-4 0 0 16,-2 0 0-16,-4 1 0 0,-6-1 0 0,-3 2 0 15,-5-1 864-15,-5 2 128 0,-8-1 32 0,-4 2 0 16,-5-2-832-16,0 2-192 0,-1-2 0 0,0 1 0 16,-3 0 0-16,-2-2 0 0,-5 1 0 0,2-2 0 15,-1 0 0-15,2 0 0 0,4 2 0 0,2-3 0 16,4 0 0-16,-2 1 0 0,4-2 0 0,5-1 0 15,0 1 0-15,8 0 0 0,3-1 0 0,7 1 0 0,10-2 0 0,5-1 0 16,1 2 0-16,8 2 0 0,0 0 0 0,9-4 0 16,6-2 0-16,10 2 0 0,7-1 0 0,4 2 0 15,3-3 0-15,7-1 0 0,2-1 0 0,8-1 0 16,6 0 0-16,4 0 0 0,3 3 0 0,-1 2 0 16,0-2 0-16,-1 1 0 0,-1-1 0 0,-2 1 0 15,-2-1 0-15,-7 3 0 0,-7 1 0 0,-5-1 0 16,-9 3 0-16,-5-2 0 0,-6 1 0 0,-5 0 0 15,-4-1 0-15,-4 1 0 0,-10 1 0 0,0 0 0 16,0 0 0-16,-7 1 0 0,-3 0 0 0,-7 1 0 16,-6 1 0-16,-9 0 0 0,-7 0 0 0,-6 3 0 0,-2-1 0 15,-6 2 0-15,-1-1 0 0,-2 4 0 0,-3-4 0 16,-2 0 0-16,-4-1 0 0,2-1 0 0,4 4 0 16,3-2 0-16,3 0 864 0,5-1 128 0,2 1 32 15,0-2 0-15,4 0-832 0,4-2-192 0,4-1 0 0,7 0 0 16,5 0 0-16,6 1 0 0,3 1 0 0,6-3 0 15,7 0 0-15,0 0 0 0,8 0 0 0,10 0 0 32,7 0-768-32,5-3-208 0,3 3-48 0,-7-2 0 0,4-2 832 0,2-2 192 0,3 1 0 0,0-2 0 15,0 1 0-15,-2 1 0 0,-2-1 0 0,9-1 0 16,-6 4-2496 0,-6 0-464-16,-6 1-96 0,-11 0-16 0</inkml:trace>
  <inkml:trace contextRef="#ctx0" brushRef="#br0" timeOffset="16786.93">8572 15021 16575 0,'0'0'368'0,"0"0"80"0,0 0 0 0,0 0 16 16,0 0-464-16,0 0 0 0,-7-4 0 0,9-4 0 0,0-1 912 16,-2 0 96-16,0 9 16 0,0 0 0 0,-2-7 816 0,2 7 160 15,0 0 48-15,0 0 0 0,0 0-1648 0,0 0-400 16,0-6 0-16,0 6 0 0,0 0 896 0,0 0 112 16,0 0 16-16,0 0 0 0,0 0 0 0,0 0 0 15,0 0 0-15,5 9 0 0,-5-9-832 0,2 11-192 16,-2 0 0-16,2 0 0 0,2-2 864 0,-2 6 128 15,-6 1 32-15,3 2 0 0,2 1-832 0,1 1-192 16,3 4 0-16,-1 2 0 0,3 1 0 0,-1 2 0 16,-2 1 0-16,0 2 0 0,-1 2 864 0,2 0 128 15,-4 0 32-15,1-3 0 0,1 1-832 0,1-3-192 16,-2-3 0-16,0-1 0 0,-2-1 0 0,0-1 0 16,1-4 0-16,0 1 0 0,2-2 0 0,-1 2 0 15,-1-3 0-15,1-3 0 0,1-2 0 0,1 0 0 16,-1 0 0-16,1-1 0 0,3-2 0 0,-2 0 0 0,2-4 0 15,0 1 0-15,-7-6 512 0,10 5 64 0,-1-1 16 0,2-2 0 16,-1 1-416-16,1-1-176 0,-1 1 128 0,2-3-128 16,0-3 144-16,1 1-144 0,-2-1 160 0,2 2-160 15,1-2 128-15,0-1-128 0,-2-1 0 0,4 0 0 16,0 1 0-16,3 0 128 0,-2-3-128 0,3 1 0 16,5 2 0-16,-3 2 144 0,-1-1-144 0,5-2 128 15,6-1-128-15,2 0 0 0,2 3-192 0,-1 1 192 16,0-2 0-16,0 2 0 0,0 2 0 0,0-3 0 15,1-1 0-15,3 1 0 0,2 0 0 0,-2 1 0 16,1-3 0-16,2 3 0 0,5-1 0 0,-1 1 0 16,-1 0 0-16,-2 2 0 0,0 2 0 0,2-4 0 0,2 0 0 0,0 0 0 15,-1 0 0-15,2 1 0 0,4 0 0 0,1-2 0 16,-5 0 0-16,1 1 0 0,-1 1 0 0,1 1 0 16,2 0 0-16,4-2 0 0,3-1 0 0,1 1 0 15,-6 0 0-15,0-1 0 0,0-1 0 0,-1 2 128 16,1 1-128-16,1 1 0 0,3-1 0 0,-1 1 0 15,-2-2 128-15,-2 2-128 0,-3 1 0 0,2-1 0 16,3-1 0-16,-2 1 0 0,-2 2 0 0,2 0 0 16,1 0 0-16,-3-2 0 0,-3 0 0 0,1 0 0 15,1 3 0-15,-1-2 0 0,3-1 896 0,-1-1 112 16,2 0 16-16,1-1 0 16,-4 2-1616-16,-3 0-320 0,-1 0-64 0,-1 0-16 0,4-3 800 0,-4 3 192 15,0 3 0-15,4-3 0 0,2-2 0 0,-1 1 0 16,-2 0 0-16,-1 1 0 0,-1 1 0 0,-2-1 0 0,1 0 0 0,2 0 0 15,0 1 0-15,2 1 0 0,-1-2 0 0,0-2 0 16,-2 2 0-16,-1 0 0 0,-2 2 0 0,1-2 0 16,-1-2 0-16,0 2 0 0,-3 2 0 0,3-2 0 15,2-2 144-15,0 2-144 0,-1-1 0 0,-2 0 144 16,-3 0-144-16,0-1 0 0,-1 0 0 0,2 0 0 16,-1 0 0-16,-1 1 0 0,1 2 0 0,0-2 0 15,3 0 0-15,-1-2 0 0,-3 1 0 0,-2 0 0 16,-3 1 0-16,-1 0 0 0,-1-1 0 0,-1 1 0 15,0 0 0-15,2 0 0 0,2 1 128 0,-4-1-128 16,0-2 0-16,-1 2 0 0,0-1 0 0,2 1 0 16,0 0 0-16,-2 0 0 0,0-1 0 0,-2 1 0 0,-1 1 0 15,0 0 0-15,-5 0 128 0,2 2-128 0,0 0 0 0,0-1 0 16,2-2 0-16,-4 2 0 0,5 1 0 0,-6 0 0 16,-3 1 0-16,1 0 0 0,2-1 0 0,2-1 0 15,0 0 128-15,-1 2-128 0,-3-1 0 0,3 1 0 16,-2-3 0-16,-1 1 0 0,-1 2 0 0,-1 1 0 15,-2-1 0-15,2-1 0 0,-3 0 128 0,0 0-128 16,-1 1 0-16,1-3 128 0,-3-1-128 0,1 1 0 16,0 3 144-16,-10-3-144 0,7 0 160 0,-7 0-32 15,10-1-128-15,-1 1 192 0,-9 0-192 0,10 1 144 16,-10-1-144-16,0 0 128 0,10 2-128 0,-10-2 128 16,0 0-128-16,5 4 128 0,-5-4-128 0,0 0 128 15,0 0-128-15,0 0 128 0,0 0-128 0,0 0 128 0,0 0-128 0,0 0 128 16,0 0-128-16,0 0 192 0,0 0-192 0,0 0 192 15,0 0-192-15,0 0 160 0,0 0-160 0,0 0 160 16,6-6-160-16,-6 6 192 0,4-7-192 0,-4 7 192 16,2-9-64-16,-1-1-128 0,1 0 192 0,-1 0-64 15,-1-1 32-15,2-2 0 0,1 1 0 0,-1-3 0 16,1-1 0-16,-1-3 0 0,-1-2 0 0,1-2 0 16,1-3-160-16,1-3 128 0,-3 0-128 0,0 1 128 15,1-2-128-15,-1-1 128 0,-1 1-128 0,0 2 128 16,0 1-128-16,-1 0 160 0,-2 2-160 0,1 1 160 15,-1 2-32-15,1 0-128 0,0-1 192 0,0 3-64 16,-3 2-128-16,2-1 128 0,1 2-128 0,0 1 128 16,-2 2-128-16,3 1 0 0,0-1 0 0,-1 4 0 15,0 1 0-15,1 2 0 0,1 1 0 0,0 6 0 0,-1-8 0 0,1 8 0 16,0 0-128-16,0 0 128 0,0-7-368 0,0 7 0 16,0 0 0-16,0 0 0 15,0 0-2320-15,0 0-448 0,0 0-112 0</inkml:trace>
  <inkml:trace contextRef="#ctx0" brushRef="#br0" timeOffset="19489.46">21345 15023 13407 0,'0'0'592'0,"0"0"128"16,0 0-576-16,0 0-144 0,6 6 0 0,-6-6 0 0,6 8 672 0,-6-8 96 16,0 0 32-16,6 6 0 0,-6-6 176 0,0 0 48 15,0 0 0-15,0 0 0 0,0 0 128 0,0 0 16 16,0 0 16-16,0 0 0 0,0 0-32 0,0 0 0 15,0 0 0-15,0 0 0 0,-6-5-352 0,6 5-80 16,-2-9-16-16,2 9 0 0,-4-7-256 0,-3-2-48 16,-2 1-16-16,0-1 0 0,4 0 32 0,-2-1 0 15,-2 0 0-15,0 0 0 0,-2-2-16 0,0 1 0 16,-2-2 0-16,1-1 0 0,-1 3-96 0,0-1-32 16,0-3 0-16,-2 1 0 0,0-2-64 0,0 2-16 15,-2 0 0-15,-2-1 0 0,1 0 0 0,-3 2-16 16,-3-3 0-16,-2 2 0 0,-2-1-16 0,0-2 0 15,0-1 0-15,-4 2 0 0,-3 1 32 0,0-1 0 16,-2-1 0-16,1 0 0 0,1 2 0 0,-3-1 16 0,1-1 0 0,-3-3 0 16,-1 1-16-16,0-2-16 0,1 1 0 0,-2 2 0 15,-3 0-48-15,1 1 0 0,0-3 0 0,-1 3 0 16,0 3-128-16,-2 0 0 0,-4 2 0 0,2 1 0 16,-3 0 0-16,1 0 0 0,1 0 0 0,2 3 0 15,1 1 0-15,1 0 0 0,0 1 0 0,-5 2 0 16,-3-3 0-16,0 2 0 0,0-1 0 0,3 1 0 15,-2-1 0-15,2 1 0 0,2-3 0 0,-5 0 0 16,-1 0 0-16,-2 2 0 0,0 1 0 0,4 0 0 16,2-1 0-16,1 2 0 0,6 0 0 0,0 0 0 15,2 1 0-15,-1 0 0 0,1-1 0 0,1 2 0 16,3 1 0-16,-1 0 0 0,1 1 0 0,0-1 0 16,2 0 0-16,-1-1 0 0,1 2 0 0,2 0 0 0,-4-3 0 15,-1 2 0-15,-5 0 0 0,2 2 0 0,3-1 0 0,-3 1 0 16,1 1 0-16,3-1 0 0,4 2 0 0,0 0 0 15,2 1 0-15,2 0 128 0,-1 0 0 0,4 1 0 16,-2 0 0-16,1 0 0 0,-3-1-128 0,2 2 0 16,3 1 0-16,-1 1 128 0,-2 0-128 0,0-1 0 15,0 1 0-15,1 0 0 0,-1 1 0 0,2-1 0 16,-2 1 0-16,1 2 0 0,0-1 0 0,1 1 0 16,1 1 0-16,-2 1 0 0,0-1 0 0,1 2 0 15,1-1 0-15,2 0 0 0,4-1 0 0,2 1 0 16,-5-2 0-16,2 4 0 0,0 0 0 0,0 2 0 15,2-2 0-15,2 1 0 0,-3 1 0 0,1-1 0 16,3 2 0-16,-1-1 0 0,2-2 0 0,-1 0 0 16,2 3 0-16,-1-3 0 0,1 1 0 0,4-1 0 0,-2 2 0 0,1 0 0 15,1 3 0-15,1 2 0 0,3-3 0 0,-2 2 0 16,2 1 0-16,1 0 0 0,4-1 0 0,0 2 0 16,-1-1 0-16,2 0 0 0,2 0 0 0,1 0 0 15,2 0 0-15,0-3 0 0,3-1 0 0,0 2 0 16,2 0 0-16,1-1 0 0,-1-2 0 0,2-1 0 15,1 0 128-15,2 3-128 0,2 0 128 0,0-1-128 16,2-3 128-16,2 2-128 0,2-1 128 0,3 2-128 16,0-2 160-16,0 1-160 0,1-2 192 0,4 1-192 15,7 1 208-15,0 1-64 0,1 0-16 0,0-1 0 16,-2 1-128-16,1-1 0 0,-3-2 0 0,4-1 0 16,2 0 0-16,0 1 128 0,-1 0-128 0,3-2 128 15,2-1-128-15,1 0 160 0,-1-1-160 0,-2 1 160 0,-4-3-160 0,1 0 0 16,1 0 144-16,2 1-144 0,2 1 0 15,0 1 128-15,0-2-128 0,0 0 0 0,1-2 0 0,-4 2 144 16,0 2-144-16,0 1 0 0,1-5 128 0,1 0-128 16,4 1 0-16,0 0 0 0,-1-1 176 0,0 0-176 15,4 0 160-15,-2 0-160 0,-1-2 192 0,-1 3-48 16,0-2-16-16,1-1 0 0,-2-1-128 0,3-1 192 16,0 3-192-16,0-2 192 0,-2 1-192 0,-1-3 128 15,-4 0-128-15,0 0 128 0,1 1-128 0,1-2 192 16,1 0-192-16,1 1 192 0,2 0-192 0,-2 0 0 15,-1 1 0-15,-2 0 128 0,-2-4-128 0,-2 0 0 16,0-1 0-16,0-1 0 0,2-1 0 0,0 2 0 16,3-1 0-16,1 1 0 0,0 0 176 0,-1 0-48 0,-4-2-128 15,0 1 192-15,0-2-192 0,0 0 0 0,-1 0 0 0,-1 0 0 16,0-3 0-16,2 0 0 0,1 1 0 0,1-1 0 16,0 2 0-16,0-3 0 0,-1-4 0 0,-3 1 0 15,-1 0 128-15,0 1-128 0,-1 1 0 0,4-1 144 16,-2-2-144-16,2 1 0 0,-4-1 144 0,0 0-144 15,1-1 128-15,-4-1-128 0,-3-2 160 0,-1 1-160 16,-3-1 176-16,1 1-176 0,-3-4 192 0,1 1-192 16,1-3 224-16,-1 1-64 0,-4-3-16 0,-1 0 0 15,-5 0 64-15,-1-1 16 0,1 0 0 0,-3 2 0 16,-3 2 80-16,-3-3 16 0,-3 2 0 0,-3-2 0 16,-2 1-64-16,-5-1 0 0,-6-1 0 0,1 1 0 15,2 0-112-15,-3 0-16 0,-5 1-128 0,-2-1 192 0,1 1-192 0,-3 1 0 16,0 0 0-16,-1 0 0 0,0-1 0 0,-2 0 0 15,-2 1 0-15,-1 2-160 0,-7 1-96 0,1-1 0 16,-2 2-16-16,2 1 0 16,-2 2-384-16,3-1-80 0,2 3-16 0,0 2 0 15,1 3-1920-15,1-1-384 0</inkml:trace>
  <inkml:trace contextRef="#ctx0" brushRef="#br0" timeOffset="26750.2">2526 7954 12895 0,'0'0'576'0,"8"-2"112"0,1 0-560 0,0 0-128 0,-1 0 0 0,0 1 0 15,-8 1 1664-15,0 0 320 0,5-3 48 0,1 1 16 16,-6 2-832-16,0 0-144 15,5-3-48-15,-5 3 0 0,0 0 832 0,0 0 144 0,0 0 48 0,0 0 0 16,0 0-832-16,0 0-144 0,0 0-48 0,-5 0 0 16,-2 1-816-16,-2 0-208 0,0 0 0 0,-5 0 0 15,0 1 864-15,-1 0 128 0,-4 1 32 0,-1-2 0 16,-2 0-832-16,-2-1-192 0,-2 0 0 0,-3 0 0 16,-4 0 864-16,-1 0 128 0,-4-1 32 0,1 0 0 15,0-2-832-15,-1 3-192 0,0-2 0 0,-2 0 0 16,-1 0 0-16,-1-2 0 0,-2 1 0 0,-2 1 0 0,1-4 0 0,1 2 0 15,0 0 0-15,1 0 0 0,3 1 0 0,-1-1 0 16,4-2 0-16,-2 1 0 0,2-1 0 0,-1 0 0 16,1-1 0-16,3 1 0 0,3 1 0 0,0 1 0 15,-2 0 0-15,4 1 0 0,0 1 864 0,4 1 128 16,2 1 32-16,2 0 0 0,1-3-832 0,1 3-192 16,5 2 0-16,1-1 0 0,1-1 0 0,3 0 0 15,-1 0 0-15,3 1 0 0,0 2 0 0,1-1 0 16,6-2 0-16,-2 4 0 0,-3 0 0 0,2 3 0 15,1 1 0-15,0 3 0 16,0 0-768-16,0 0-208 0,-1 4-48 0,3-3 0 0,0 3 832 0,0 4 192 16,0 1 0-16,0 3 0 0,0 4 0 0,2 4 0 15,-1 3 0-15,1 2 0 0,0 4 0 0,1 1 0 16,0 1 0-16,2-1 0 0,-2 3 0 0,1 0 0 0,0 0 0 0,0 3 0 16,-2 0 0-16,2 1 0 0,-1 1 0 0,-1-1 0 15,-1 0 0-15,-1-1 0 0,0-2 0 0,0 2 0 16,-1 1 768-16,0 1 208 0,-1-1 48 0,1 2 0 15,0-4-832-15,0-1-192 0,1 1 0 0,0-2 0 16,0-2 0-16,-2 2 0 0,2 2 0 0,0 0 0 16,-1 1 0-16,1-1 0 0,0-2 0 0,0-2 0 15,0 1 0-15,0-2 0 0,0 2 0 0,-1 0 0 16,-2 3 0-16,2 0 0 0,0-2 0 0,-1-2 0 16,-1-1 0-16,1 0 0 0,0-2 0 0,1-1 0 15,-4-2 0-15,3 0 0 0,0 2 0 0,0-1 0 16,-1 1 0-16,0-1 0 0,-1 0 0 0,1 1 0 15,-1 0 0-15,2-1 0 0,-3-3 0 0,1 0 0 16,1 0 0-16,0 0 0 0,-2 1 0 0,1-1 0 0,0-1 0 0,0 0 0 16,-2 0 0-16,0 0 0 0,0 0 0 0,-1-1 0 15,1 0 0-15,1 0 0 0,-1-1 0 0,2-1 0 16,-3-2 0-16,2 1 0 0,-2-1 0 0,2 1 0 16,-1 1 0-16,-1 9 0 0,-2-5 416 0,2-2 32 15,3 1 16-15,-1-2 0 0,-1 0-336 0,0-4-128 16,2 2 0-16,-2-2 0 0,2 1 0 0,1-2 128 15,-1 1-128-15,0-1 0 0,1 1 0 0,-1-3 0 16,2 0 128-16,-2 0-128 0,-1 1 0 0,1 0 0 16,1-2 0-16,-5 0 0 0,2 0 144 0,5 0-144 15,1 0 128-15,-2 2-128 0,-6-4 0 0,4 0 0 16,3 1 0-16,-5-1 0 0,-1-3 0 0,2-1 0 0,0 1 128 0,0 0-128 16,1-2 0-16,0-2 0 0,1 2 0 0,1-4 0 15,-1 0 0-15,1-1 128 0,2-2-128 0,0 1 0 16,0 0 0-16,0-2 0 0,0-1 0 0,0 1 0 15,0-8 0-15,0 0 0 0,0 0 0 0,3 8 0 16,-3-8 0-16,4 8 0 0,3-2 0 0,-7-6 0 16,0 0 0-16,10 5 0 0,2 1 0 0,-2-4 0 15,-10-2 0-15,0 0 0 0,15-1 0 0,1 0 0 16,-1-3 0-16,3 2 0 0,-1 0 0 0,3-1 0 16,2-2 0-16,-1 3 0 0,1 1 0 0,0 0 0 15,-2-2 0-15,3 0 0 0,-2 1 0 0,1-1 0 0,0 2 0 0,1 0 0 16,0 1 0-16,2 0 0 15,3-3 0-15,-1 1 0 0,-1-1 0 0,-1 1 0 0,4-2 0 0,-1 1 0 16,2-1 0-16,0 0 0 0,-1 3 0 0,1-1 0 16,-4 1 0-16,2-1 0 0,-3 0 0 0,3-2 0 15,-2 1 0-15,2 2 0 0,-3-1 0 0,1 0 0 16,1-2 0-16,2 0 0 0,2 1 0 0,2-3 0 16,-1 1 0-16,0 0 0 0,-2-1 0 0,-2 0 0 15,0 3 0-15,-1-3 0 0,-2 3 0 0,-1 0 0 16,-1-1 0-16,1 1 0 0,0 0 0 0,-1 1 0 15,-1-2 0-15,0 2 0 0,0-1 0 0,-1 2 0 16,-1-3 0-16,0 2 0 0,0 0 0 0,1 1 0 16,-5 1 0-16,-1 0 0 0,0-1 0 0,-3 1 0 15,0 0 0-15,-1 0 0 0,-11 0 0 0,12-1 0 0,-4 0 0 0,-8 1 0 16,0 0 0-16,0 0 0 0,0 0 128 0,0 0-128 16,0 0 0-16,0 0 0 0,0 0 144 0,0 0-144 15,0 0 0-15,0 0 144 0,0 0-144 0,-4 7 0 16,0-1 128-16,-3-2-128 0,-1 1 0 0,-2-2 0 15,-2 0 0-15,1 2 0 0,-5-1 0 0,-1 0 0 16,-1 1 0-16,0-3 0 0,-1 1 0 0,1 2 0 16,2 1 0-16,-3 0 0 0,-1-2 0 0,-2 1 0 15,-2-1 0-15,1 1 0 0,1 2-144 0,0 0 144 16,-1-2-144-16,0 3 144 0,-3 0-160 0,1-1 160 16,-5 0-128-16,1 1 128 0,-3-1 0 0,6-1-144 15,-1 0 448-15,0 0 80 0,0-2 32 0,-1 2 0 16,1-1-416-16,-1 1 0 0,1-2 0 0,-3 2 0 15,2-3 0-15,-1-1 0 0,0 0 0 0,0-1 0 0,-2 2 0 0,-3-2 0 16,0 0 0-16,1 0 0 0,1 0 0 0,1 2 0 16,1-3 0-16,3 1 0 15,-1-1-736-15,4 0-224 0,-2 0-64 0,4 0 0 0,0 0 832 0,2 0 192 16,1 0 0-16,1 0 0 0,0 0 0 0,3 0 0 16,0-1 0-16,1 0 0 0,2-1 0 0,0 2 0 15,1-2 0-15,3 0 0 0,-1-1 0 0,2 1 0 16,-2-1 0-16,3 0 0 0,1-1 0 0,-1 1 0 15,1 0 0-15,-3-1 0 0,4 1 0 0,0 1 0 16,-1-1 0-16,0-1 0 0,1 1 0 0,4 3 0 16,-4-2 0-16,4 2 0 0,0 0 0 0,-4-5 0 15,1 1 0-15,1 0 0 0,1-2 0 0,0 2 0 0,1-2 0 16,0 1 0-16,0-2 0 0,0 1 0 16,0-2 0-16,0-2 0 0,0-1 0 0,2-1 0 15,-1-1 0-15,1-3 0 0,-1-1 0 0,-1-2 0 0,-2-2 0 0,2-2 0 16,0-3 0-16,-1-5 0 0,-1-1 0 0,1-2 0 15,1 0 0-15,-2-5 0 0,-1-2 0 0,2-3 0 16,0-2 0-16,-1-1 0 0,-2-6 0 0,1 0 0 16,3-2 0-16,0-1 0 0,0-2 0 0,1-1 0 15,-2-1 0-15,1-1 0 0,0-4 0 0,1 0 0 16,-1-1 0-16,0 1 0 0,0-2 0 0,-1-3 0 16,1 3 0-16,0-2 0 0,0 1 0 0,0 0 0 15,0-1 0-15,0 0 0 0,1-1 0 0,1-1 0 16,1 1 0-16,-1 0 0 0,0 1 0 0,-1 1 0 0,1-1 0 15,-4 1 0-15,0-2 0 0,2 0 0 16,2 2 0-16,3 2 0 0,-4 2 0 0,2 1 0 0,1-1 0 16,3 4 0-16,0 3 0 0,1-1 0 15,0 0 0-15,2 2 0 0,2 2 0 0,-3 1 0 0,0 2 0 0,0-1 0 16,0 0 0-16,2 2 0 0,-2 0 0 0,1 5 0 16,1 3 0-16,-2 2 0 0,1-1 0 0,0 0 0 15,0 4 0-15,0-3 0 0,-4 2 0 0,2-1 0 16,-2 3 0-16,2 3 0 0,-2 1 0 0,-1 2 0 15,1-1 0-15,-3 5 0 0,2 4 0 0,-1 0 0 16,0 3 0-16,-2 0 0 0,1 1 0 0,-1 3 0 16,1 1 0-16,0 2 0 0,-2 0 0 0,1 0 0 15,-2 2 0-15,0 1 0 0,0 2 0 0,0-1 0 16,1 2 0-16,-1 0 0 0,0 1 0 0,0 5 0 16,0 0 0-16,0 0 0 0,0 0 0 0,0 0 0 15,0 0 0-15,0-4 0 0,0 0 0 0,2-2 0 0,-2 6 0 0,0 0 0 16,0 0 0-16,0 0 0 0,1-4 0 0,0 0 0 15,-1 4 0-15,0-4 0 0,1 0 0 0,-1 4 0 16,0-5 0-16,0 5 0 0,0 0 0 0,0 0 0 16,2-4 0-16,1-2 0 0,0 1 0 0,-1-1 0 15,1 2 0-15,3 0 0 0,-1-3 0 0,-1 1 0 16,0 1 0-16,4-1 0 0,-1 1 0 0,3 1 0 16,4-2 0-16,-3 4 0 0,2-1 0 0,4 0 0 15,5 3 0-15,4 0 0 0,1 1 0 0,3 2 0 16,3 1 0-16,0 0 0 0,-1-1 0 0,3 0 0 15,-1 0 0-15,3-2 0 0,1 0 0 0,15 1 0 16,-6-2-864-16,-2 0-128 0,0 1-32 0,-18 1 0 0,-3 0 1648 0,-1 0 320 16,0 0 64-16,6 2 16 15,-6 0-2464-15,-5 1-480 0,-2-1-112 0,-9 0-16 0</inkml:trace>
  <inkml:trace contextRef="#ctx0" brushRef="#br0" timeOffset="27979.68">905 11053 20271 0,'0'0'448'0,"0"0"80"0,0 0 32 0,0 0 16 0,0 0-576 0,0 0 0 0,0 0 0 0,0 0 0 16,0 0 928-16,0 0 80 0,-3 3 16 0,-3-4 0 15,-2 3 0-15,-2 1 0 0,-1-2 0 0,-1 2 0 16,2 4 0-16,1-2 0 0,-4 3 0 0,0-1 0 16,-1 3 0-16,-1-1 0 0,0 3 0 0,0 0 0 15,-2 2-832-15,-1-1-192 0,1-1 0 0,-1 2 0 16,1 2 0-16,-4 1 0 0,1 1 0 0,0 0 0 15,-3 1 864-15,1 1 128 0,-2 1 32 0,1 2 0 16,0 2-832-16,1-1-192 0,0 2 0 0,3 0 0 16,4 1 0-16,-1 0 0 0,0 2 0 0,-1 0 0 0,2 2 0 15,-1 1 0-15,2-1 0 0,1 2 0 0,0 3 0 0,1-2 0 16,-2 3 0-16,2-4 0 0,0-2 0 0,3 0 0 16,-1 1 0-16,2-2 0 0,-1-2 0 0,1 2 0 15,2 0 0-15,0 1 0 0,-3 1 0 0,4-2 0 16,-2 0 0-16,2 2 0 0,2 1 864 0,1 0 128 15,-2-1 32-15,2-1 0 0,1-3-832 0,1 1-192 16,0-2 0-16,1 4 0 0,0-1 0 0,0 1 0 16,-1-1 0-16,1 2 0 0,0 1 0 0,2 0 0 15,-2 0 0-15,2-2 0 0,-1-1 0 0,1 0 0 16,0 1 0-16,2-2 0 0,-2-3 0 0,0 2 0 16,5 1 0-16,-3-1 0 0,1 1 0 0,0-2 0 15,0 0 0-15,3 0 0 0,-2 4 0 0,1-1 0 16,-1-2 0-16,2 0 0 0,-1-3 0 0,1 1 0 0,1-2 0 0,1-2 0 15,-1 0 0-15,2-3 0 0,-1 1 0 0,3 1 0 16,-1-1 0-16,-2-5 0 16,-4 1 0-16,3-1 0 0,4-1 0 0,-1 3 0 0,-2 2 0 0,2 1 0 15,1-1 0-15,2 1 0 0,0-2 0 0,5 5 0 16,-2-2 0-16,-3-3 0 0,2 2 0 0,-2 0 0 16,-1 0 0-16,0-3 0 0,2 1 0 0,-1-2 0 15,1 1 0-15,-4-4 0 0,0 2 0 0,1-1 0 16,2 1 0-16,0 0 0 0,1 1 0 0,0 0 0 15,2 0 0-15,5 7 0 0,-3-1 0 0,-1-1 0 16,0-4 0-16,-4-1 0 0,1-2 0 0,5 4 0 16,1-2 432-16,-3-2 32 0,-3-1 16 0,0 0 0 15,-3-3-304-15,-1 1-176 0,-1 0 192 0,-3-3-192 0,0-1 224 16,-1 0-64-16,0-2-16 0,-1 0 0 0,-7-5-144 0,0 0 192 16,0 0-192-16,0 0 192 0,6 4 0 0,-6-4 16 15,0 0 0-15,0 0 0 0,0 0-208 0,0 0 0 16,0 0 0-16,0 0 0 0,0 0 0 0,0 0 0 15,0 0 0-15,-6 2 0 16,2-1-768-16,-1-1-208 0,-1-2-48 0,0-1 0 16,2-1-1632-16,-3 0-336 0,1-1-64 0,1-3-16 0</inkml:trace>
  <inkml:trace contextRef="#ctx0" brushRef="#br0" timeOffset="28373.82">1045 13707 27647 0,'0'0'608'0,"0"0"128"0,0 0 32 0,0 0 0 0,-7 9-624 0,7-9-144 0,0 0 0 0,0 0 0 15,0 0 848-15,1 7 144 0,3-2 32 0,1 1 0 16,0-2 0-16,2 0 0 0,2 1 0 0,-2-1 0 15,4 2 0-15,1 0 0 0,3 1 0 0,-1 1 0 16,1 0-832-16,2 1-192 0,-1 1 0 0,1 1 0 16,0 1 0-16,0 1 0 0,-2 2 0 0,2 0 0 15,-1 1 864-15,1 0 128 0,-1 1 32 0,-1-1 0 16,-2 3-832-16,-2-1-192 0,-1 1 0 0,-3 0 0 0,0 0 0 0,0-1 0 16,-6 0 0-16,0 1 0 0,-2-1 864 0,-1 1 128 15,-5 0 32-15,1 0 0 0,0 1-832 0,-3-2-192 16,-2 2 0-16,-1 1 0 0,2-1 864 0,-4 1 128 15,-3 0 32-15,0 0 0 0,-3 2-832 0,1-4-192 16,2-4 0-16,-1 1 0 0,0-1 0 0,2-4 0 16,-3-3 0-16,3-5 0 15,-2-4-2416-15,2-2-528 0,0-6-96 0,-5-11-16000 0</inkml:trace>
  <inkml:trace contextRef="#ctx0" brushRef="#br0" timeOffset="29166.51">461 13035 12895 0,'-6'10'576'0,"6"-10"112"0,-4 6-560 0,1-1-128 0,-2 1 0 16,-1 0 0-16,2 1 1664 0,-3-1 320 15,3 0 48-15,0 0 16 0,-3 2 0 0,1-2 0 0,2-3 0 0,-2 0 0 16,6-3-1648-16,-4 2-400 0,4-2 0 0,-5 3 0 16,5-3 896-16,0 0 112 0,0 0 16 0,0 0 0 15,0 0 0-15,0 0 0 0,-3-7 0 0,5-1 0 16,-1 1 0-16,-2-2 0 0,-5 0 0 0,4-2 0 15,2 0-832-15,2 0-192 0,0 1 0 0,2-2 0 16,0 1 864-16,2 1 128 0,4 2 32 0,-1 0 0 16,-2-2-832-16,0 0-192 0,2 0 0 0,1 3 0 15,-3 1 0-15,2 0 0 0,0 1 0 0,1 1 0 16,0 3 0-16,0 1 0 0,-1 0 0 0,1 3 0 0,1 0 0 16,1 1 0-16,0 3 0 0,-2-1 0 0,2-1 0 0,-1-1 0 15,0 1 0-15,0-1 0 0,1-1 0 0,0 0 0 16,1-3 0-16,-2 0 0 0,-1 3 0 0,1-2 0 15,-2-2 0-15,1-2 0 0,0 3 864 0,-1-5 128 16,0 2 32-16,-1-3 0 0,0-1-832 0,-3-2-192 16,4 0 0-16,-2-1 0 0,-3 0 0 0,2 0 0 15,-3 2 0-15,0 0 0 0,-1 1 864 0,0 2 128 16,-1 0 32-16,-1 5 0 0,3-5-832 0,-3 5-192 16,0 0 0-16,0 0 0 15,0 0-768-15,0 0-208 0,0 0-48 0,0 0-13104 16,0 0-2624-16</inkml:trace>
  <inkml:trace contextRef="#ctx0" brushRef="#br0" timeOffset="30577.83">2235 12746 12895 0,'0'0'576'16,"0"0"112"-16,7-3-560 0,-3-1-128 0,-4 4 0 0,4-4 0 16,-4 4 848-16,3-5 144 0,-1-1 32 0,-2 6 0 15,0 0 0-15,0 0 0 0,0 0 0 0,-5-1 0 0,-1-1 0 0,-3 0 0 16,-1 2 0-16,0 2 0 0,1-1 0 0,0 1 0 15,-3 4 0-15,0 2 0 0,-1 0 0 0,-2 3 0 16,1-2 0-16,1 2 0 0,-2 2-832 0,-3 0-192 16,0 2 0-16,1 1 0 0,-2 3 864 0,0 1 128 15,-3 4 32-15,0 1 0 0,0 2-832 0,-2 2-192 16,-3 0 0-16,-1 2 0 0,2 6 0 0,-1-1 0 16,4 3 0-16,-1 3 0 0,-1 4 0 0,1 1 0 15,0 1 0-15,4 0 0 0,0 0 864 0,-1 3 128 16,1 2 32-16,1 5 0 0,2-4-832 0,-2-1-192 15,3 2 0-15,-1 3 0 0,1 0 0 0,0 2 0 16,1-2 0-16,0-2 0 0,0-1 0 0,0 2 0 16,-2-1 0-16,3-1 0 0,1-1 0 0,2-2 0 15,-3-2 0-15,5 2 0 0,1-5 0 0,-1-1 0 0,2-2 0 0,5 3 0 16,0 1 0-16,4-2 0 0,0-1 0 0,2 2 0 16,1-1 864-16,2 0 128 0,-1-2 32 0,3 0 0 15,0-2-832-15,1-2-192 0,1 4 0 0,-1-1 0 16,0-3 0-16,2 0 0 0,-1-1 0 0,1 1 0 15,-1-3 0-15,1-1 0 0,-2 0 0 0,1-1 0 16,0-2 0-16,0 0 0 0,0 0 0 0,0 0 0 16,2-2 0-16,0-1 0 0,1 1 0 0,0-2 0 15,-1-2 0-15,2 0 0 0,2-2 0 0,1-1 0 16,1-1 0-16,-2-1 0 0,-2-2 0 0,2-1 0 16,0-2 0-16,2 1 0 0,1-3 0 0,0 0 0 15,-4-1 0-15,2-2 0 0,-3 0 0 0,1-1 0 16,-4-4-768-16,1-1-208 0,-3 0-48 0,1-3-16784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0T20:08:50.51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18765 2405 16575 0,'0'0'368'0,"-15"7"80"0,15-7 0 0,-5-3 16 0,0 1-464 0,1-1 0 0,-3 1 0 0,2 0 0 15,-2-2 1728-15,2 1 256 0,0 1 64 0,2 0 0 16,-4 1-832-16,7 1-144 0,0 0-48 0,0 0 0 16,0 0 0-16,0 0 0 0,0 0 0 0,0 0 0 0,11 3-816 15,5 1-208-15,2 0 0 0,5-1 0 0,2 0 864 0,4-1 128 16,7-2 32-16,5 0 0 0,7 1 0 0,8 0 0 16,8-1 0-16,5 2 0 0,3 2-832 0,3-3-192 15,2-2 0-15,-16 1 0 0,9 0 864 0,3-2 128 16,-1 0 32-16,4-2 0 0,2-2-832 0,4 0-192 15,7-3 0-15,-4-1 0 0,-1-2 864 0,-2 2 128 16,0 1 32-16,2-1 0 0,-4 0-832 0,-22 4-192 16,-3-1 0-16,4 3 0 0,2-2 864 0,1 1 128 15,-2 2 32-15,-2-2 0 0,-3 1-832 0,-5 0-192 16,-1 2 0-16,9 1 0 0,-5 0 0 0,-7 0 0 16,-6 1 0-16,-3 1 0 0,-5-1 0 0,-6 0 0 15,-2 0 0-15,-3 0 0 0,-4-1 0 0,-6 1 0 16,-2 0 0-16,-4 0 0 0,0 0 0 0,-5 0 0 15,0 0 0-15,0 0 0 16,-6 2-768-16,-5 1-208 0,-3 1-48 0,-4 1 0 16,-2 2-2448-16,-4-1-496 0,-31 2-112 0,5-2-12304 0</inkml:trace>
  <inkml:trace contextRef="#ctx0" brushRef="#br0" timeOffset="1035.88">1946 3941 16575 0,'-19'0'368'0,"6"1"80"0,1 1 0 0,-2 0 16 0,0 1-464 0,-2-1 0 16,0 0 0-16,0 1 0 0,1 0 912 0,1 0 96 16,-1 2 16-16,3-2 0 0,0-3 816 0,5 2 160 15,7-2 48-15,-7 5 0 0,-2-3-832 0,9-2-144 16,0 0-48-16,0 0 0 0,0 0 0 0,0 0 0 15,0 0 0-15,0 0 0 0,0 0-816 0,10 2-208 16,3 0 0-16,9-2 0 0,5-1 0 0,6 0 0 16,1 1 0-16,4-1 0 0,2-1 864 0,5-2 128 0,2 1 32 0,7 0 0 15,3-1-832-15,7 2-192 0,7 0 0 0,-4 1 0 16,-2 0 864-16,4 0 128 0,1-1 32 0,5 0 0 16,3 2-832-16,-4-2-192 15,-7 0 0-15,-2-1 0 0,0-4 0 0,3 2 0 0,7 1 0 0,-6 0 0 16,-7-2 864-16,-4 1 128 0,-6-1 32 0,-1 1 0 15,-2 2-832-15,1-1-192 0,3 1 0 0,-4 1 0 16,-4 0 0-16,-8 2 0 0,-3 0 0 0,-4 0 0 16,-4 0 864-16,-4 0 128 0,-4 2 32 0,-2-1 0 15,2 0-832-15,-6-1-192 0,-1 0 0 0,0 1 0 16,-1 0 0-16,-1-1 0 0,0 0 0 0,-9 0 0 16,0 0 0-16,0 0 0 0,0 0 0 0,0 0 0 0,0 0 864 0,0 0 128 15,6 1 32-15,-6-1 0 0,0 0-832 0,7 3-192 16,-7-3 0-16,0 0 0 0,0 0 0 0,0 0 0 15,0 0 0-15,0 0 0 0,0 0 0 0,0 0 0 16,0 0 0-16,0 0 0 0,0 0 0 0,0 0 0 16,0 0 0-16,0 0 0 0,-10 0 0 0,-1 0 0 15,1-2 0-15,-1 2 0 16,-3 0-1600-16,-1 4-352 0,1 1-80 0,2-1-12560 16,-2-1-2528-16</inkml:trace>
  <inkml:trace contextRef="#ctx0" brushRef="#br0" timeOffset="3649.25">8728 3967 12895 0,'0'0'272'0,"0"0"64"0,0 0 16 0,-8 1 32 0,8-1-384 0,-9 4 0 15,2-4 0-15,7 0 0 0,0 0 896 0,0 0 96 0,-8 2 32 0,8-2 0 16,0 0 0-16,0 0 0 0,0 0 0 0,0 0 0 16,0 0-832-16,0 0-192 0,0 0 0 0,5 5 0 15,-5-5 864-15,10 1 128 0,-2-2 32 0,1 2 0 16,3-1 0-16,-2-1 0 0,2-1 0 0,1 0 0 16,3 1 0-16,0 0 0 0,1-1 0 0,1-1 0 15,5 1-832-15,2-1-192 0,2-1 0 0,3 0 0 16,2 0 0-16,4-1 0 0,1-3 0 0,6 3 0 0,1 3 864 15,1 0 128-15,2-1 32 0,1 0 0 0,3-2-832 0,2 1-192 16,2-1 0-16,-1 3 0 0,2-2 0 0,-1 2 0 16,0 1 0-16,2-1 0 0,-6-1 0 0,4 0 0 15,1 0 0-15,2 3 0 0,1 0 0 0,-3 0 0 16,0-2 0-16,-14 1 0 0,1 0 864 0,6 0 128 16,3 1 32-16,3 1 0 0,2-1-832 0,1 0-192 15,-3 1 0-15,0 0 0 0,1-1 0 0,0-1 0 16,-1-1 0-16,1 1 0 0,2 2 0 0,-3-1 0 15,-2 0 0-15,0 0 0 0,-5 0 0 0,3-1 0 16,-1-1 0-16,0 1 0 0,0-1 0 0,-2 2 0 16,0 1 0-16,-2 1 0 0,-2 0 0 0,-3-2 0 15,1-1 0-15,-1 0 0 0,0 1 864 0,0 0 128 16,1-1 32-16,-1 1 0 0,0 1-832 0,1 0-192 16,0 0 0-16,-4 0 0 0,0-1 0 0,-1 0 0 0,2 0 0 15,-1 0 0-15,1-1 0 0,0 0 0 16,-1-1 0-16,0 2 0 0,2 2 0 0,-2 0 0 0,-1-1 0 0,-3 1 0 15,1 0 0-15,-3 1 0 0,-1-3 0 0,-1 0 0 16,1 0 0-16,0 0 0 0,1 0 0 0,15 0 0 16,-6 0 0-16,-3 0 0 0,1 0 0 0,-2 2 0 15,-5 0 0-15,0 0 0 0,-3-2 0 0,-1 0 0 16,-2 0 0-16,0 0 0 0,2-1 0 0,-1 0 0 16,2 0 0-16,-8 0 0 0,-2 0 0 0,7 0 0 15,0 1 0-15,4 0 0 0,2 0 0 0,-2 0 0 16,0 0 0-16,-1 1 0 0,-2 0 0 0,1 0 0 15,-2-1 0-15,-1 0 0 0,2-1 0 0,-2 0 0 0,2 0 0 16,-1 1 0-16,-2 0 0 0,0 0 0 0,2 0 0 0,0 0 0 16,-1 0 0-16,1 0 0 0,0 0 0 0,-2 1 0 15,-1-1 0-15,2 1 0 0,-5-1 864 0,1 0 128 16,-1 0 32-16,0-1 0 0,-1 0-832 0,-1-1-192 16,2-1 0-16,-2 1 0 0,0 0 0 0,0 0 0 15,1-1 0-15,-1 1 0 0,0-1 0 0,0 1 0 16,-1 0 0-16,1 1 0 0,-1 0 0 0,3-1 0 15,-3 1 0-15,-1 1 0 0,0-1 0 0,0 1 0 16,0 0 0-16,-1 0 0 0,0 0 0 0,0 0 0 16,0-2 0-16,-3 2 0 0,1 1 0 0,-1-1 0 15,1-1 0-15,0-1 0 0,-4 4 0 0,0-2 0 16,2-2 0-16,-1 1 0 0,0 0 0 0,2 0 0 16,-2 1 0-16,2 0 0 0,-2-2 0 0,-1 1 0 15,0 0 0-15,0 0 0 0,-1 0 0 0,2 1 0 0,-2-1 0 16,1 0 0-16,-3 1 0 0,2 1 0 0,-2-1 0 0,-1 0 0 15,-5 0 0-15,7 0 0 0,-2 0 0 0,-5 0 0 16,0 0 0-16,0 0 0 16,9 0 0-16,-9 0 0 0,0 0 0 0,0 0 0 0,6 0 0 0,-6 0 0 15,0 0 0-15,0 0 0 0,0 0 0 0,5 1 0 16,-5-1 0-16,0 0 0 0,0 0 0 0,0 0 0 16,0 0 864-16,0 0 128 0,0 0 32 0,0 0 0 15,0 0-832-15,0 0-192 0,0 0 0 0,0 0 0 16,0 0 0-16,0 0 0 0,0 0 0 0,0 0 0 15,0 0 0-15,-1408 0 0 0,2816 0 0 0,-1408 0 0 0,0 0 0 0,0 0 0 16,0 0 0-16,0 0 0 16,-10 2-768-16,0 2-208 0,3-2-48 0,-7 1 0 15,1 0-2448-15,0 0-496 0,-13 2-112 0,7-8-16 0</inkml:trace>
  <inkml:trace contextRef="#ctx0" brushRef="#br0" timeOffset="4849.62">17184 3852 12895 0,'0'0'272'0,"0"0"64"0,0 0 16 0,0 0 32 0,-6 2-384 0,6-2 0 0,-4 3 0 0,4-3 0 15,0 0 896-15,0 0 96 0,0 0 32 0,0 0 0 16,-6 2 0-16,6-2 0 0,0 0 0 0,0 0 0 0,0 0 0 0,0 0 0 16,7 0 0-16,2 0 0 0,2-1 0 0,1 0 0 15,1-2 0-15,2 2 0 0,3 1-832 0,4-1-192 16,3 0 0-16,3-1 0 0,3 0 864 0,-1 1 128 16,1 1 32-16,1 0 0 0,2-5-832 0,5 2-192 15,2 1 0-15,3 2 0 0,2-1 0 0,1 1 0 16,1 0 0-16,1 1 0 0,-2 0 0 0,0-1 0 15,2-1 0-15,1 0 0 0,4 0 864 0,1-1 128 16,-2 0 32-16,1 0 0 0,-5 4-832 0,2-4-192 16,1 0 0-16,-1-1 0 0,2-2 0 0,1 0 0 15,1 1 0-15,-1 2 0 0,-2 1 864 0,-2 1 128 16,-2-1 32-16,1-1 0 0,-3-4-832 0,-3 4-192 16,-1 0 0-16,0 0 0 0,2-1 0 0,-5 3 0 15,0 2 0-15,-4-1 0 0,-1 0 0 0,-2-1 0 16,-2 0 0-16,-2 0 0 0,2-2 864 0,0-1 128 0,-1 1 32 0,2-1 0 15,-3 3-832-15,1-1-192 0,1-1 0 0,0 0 0 16,0 1 0-16,-2 2 0 16,0 3 0-16,0-3 0 0,-4-1 0 0,1 0 0 0,-2 0 0 0,0 0 0 15,0-1 0-15,1 0 0 0,0 0 0 0,3-1 0 16,-1 1 0-16,2 1 0 0,-3-1 0 0,-1 1 0 16,0 0 0-16,1 1 0 0,-1 2 0 0,-1-2 0 15,-1-1 864-15,0 0 128 0,0 0 32 0,-1 2 0 16,-4 1-832-16,0-2-192 0,-2-1 0 0,1-1 0 15,-2 1 0-15,1 0 0 0,0 1 0 0,-3-1 0 16,0 0 0-16,0-1 0 0,0 2 0 0,-2-1 0 16,1-1 0-16,-1 0 0 0,0 1 0 0,1 0 0 0,-1-2 0 15,0 1 0-15,0 0 0 0,1 1 0 0,-3 1 0 0,1 0 0 16,-1-2 0-16,-2 1 0 0,2 0 0 0,-1 0 0 16,0 1 0-16,1-1 0 0,-8 0 0 0,6 0 0 15,-6 0 0-15,6 0 0 0,0 0 0 0,-1 0 0 16,-5 0 0-16,0 0 0 0,7 5 0 0,-7-5 0 15,1 6 0-15,-2 2-13616 16,-6 0-2768-16</inkml:trace>
  <inkml:trace contextRef="#ctx0" brushRef="#br0" timeOffset="7481.35">22489 3933 16575 0,'0'0'368'0,"0"0"80"0,0 0 0 0,0 0 16 0,0 0-464 0,0 0 0 16,0 0 0-16,0 0 0 0,0 0 1728 0,0 0 256 0,4 1 64 0,-4-1 0 16,0 0-832-16,0 0-144 0,7-6-48 0,-7 6 0 15,0 0 0-15,0 0 0 0,0 0 0 0,0 0 0 16,10 0-816-16,-10 0-208 0,0 0 0 0,5 8 0 15,1-2 864-15,-2 2 128 0,-3 1 32 0,3 2 0 16,-2 2-832-16,1 3-192 0,-1 3 0 0,3 2 0 16,-4 5 864-16,1 2 128 0,0 3 32 0,1 2 0 15,-1 2-832-15,2 1-192 0,-2 3 0 0,2-2 0 16,-2 0 0-16,1-1 0 0,3 0 0 0,-3 3 0 16,1 1 0-16,3 2 0 0,-3 0 0 0,1 2 0 0,1 1 864 0,-1 0 128 15,0-1 32-15,1 0 0 0,-4 0-832 0,1 0-192 16,-1 0 0-16,0-1 0 0,-1 3 0 0,0 1 0 15,0-1 0-15,0 0 0 0,-1-2 0 0,0 0 0 16,-1-2 0-16,-1 1 0 0,-1 0 0 0,2-2 0 16,0 0 0-16,0-1 0 0,0-1 0 0,1 0 0 15,1-2 0-15,0 1 0 0,-2-4 0 0,1-1 0 16,-1-3 0-16,1 7 0 0,0-1 864 0,1 1 128 16,-2-4 32-16,0 4 0 0,0 0-832 0,0 2-192 15,-4-4 0-15,3 1 0 0,1-1 0 0,0 2 0 16,-2-4 0-16,2 0 0 0,3 2 0 0,-1 1 0 15,-1-1 0-15,0 2 0 0,1 0 0 0,0-2 0 16,-2-3 0-16,0 2 0 0,0 0 0 0,1-11 0 16,0 2 0-16,0 0 0 0,1 2 0 0,-1 2 0 15,-1 1 0-15,1-1 0 0,0 1 0 0,0 0 0 0,-1 2 0 0,0-1 0 16,-1-1 0-16,1 1 0 0,-3 0 0 0,1-1 0 16,-1-2 0-16,1 2 0 0,0-1 0 0,2 1 0 15,-2 2 0-15,2 2 0 16,0 3 0-16,-1-3 0 0,0-1 0 0,0 1 0 0,2-3 0 0,-4 2 0 15,1-3 0-15,1 0 0 0,0-2 0 0,-1 0 0 16,1 1 0-16,1 2 0 0,-2-2 0 0,1 1 0 16,-2 1 864-16,1 1 128 0,1-1 32 0,-3 0 0 15,2 2-1648-15,0 0-320 0,-2-2-64 0,1-1-16 16,0 0 832-16,0-2 192 0,1 1 0 0,-1-1 0 16,1 2 0-16,2-3 0 0,-1-2 0 0,0 2 0 0,-1 1 0 15,2-1 0-15,-3 1 0 0,2-4 0 0,1-2 0 0,0-1 0 16,0-2 0-16,0-2 0 15,0 1-1680-15,1-5-304 0,0-2-48 0,0-2-10384 16,-2-3-2096-16</inkml:trace>
  <inkml:trace contextRef="#ctx0" brushRef="#br0" timeOffset="8585.71">19928 6656 12895 0,'-10'1'576'0,"10"-1"112"0,0 0-560 0,-4 0-128 0,1 0 0 0,3 0 0 16,-7 1 848-16,7-1 144 0,0 0 32 0,0 0 0 15,0 0 0-15,0 0 0 0,-6 1 0 16,6-1 0-16,0 0 0 0,0 0 0 0,0 0 0 0,0 0 0 16,0 0-832-16,0 0-192 0,0 0 0 0,0 0 0 15,14 0 0-15,1 0 0 0,-3 0 0 0,7-1 0 16,3-1 864-16,4 1 128 0,3 0 32 0,2 0 0 16,2-1-832-16,3-1-192 0,3 1 0 0,-2 0 0 15,3 1 0-15,0-1 0 0,5 0 0 0,5-1 0 16,4 1 0-16,4 0 0 0,0-1 0 0,1 2 0 15,-2-1 0-15,1 0 0 0,0 0 0 0,5 0 0 0,4 0 864 16,-2-1 128-16,-2 0 32 0,2 0 0 0,4-2-832 0,0 0-192 16,3-1 0-16,3 1 0 0,-2 1 0 0,2-3 0 15,-2 1 0-15,3 3 0 0,2-2 0 0,-3 0 0 16,-12 1 0-16,0-1 0 0,-2 1 0 0,-2 0 0 16,-4-2 0-16,3 1 0 0,4 0 0 0,-4 2 0 15,-6-3 0-15,-4 3 0 0,-4 0 0 0,1-3 0 16,0 2 0-16,1-2 0 0,-2 0 0 0,-2 0 0 15,4 2 0-15,-2-2 0 0,-2 0 0 0,1-2 0 16,-4 3 0-16,0-3 0 0,1 0 0 0,-1 1 0 16,-2-3 0-16,6 2 0 0,6 1 0 0,1-1 0 15,-1 0 0-15,-4-1 0 0,1 0 0 0,-1 2 0 16,1 3 0-16,1 0 0 0,-3-3 0 0,5 1 0 0,3-1 0 16,-1 2 0-16,-4 3 0 0,-2-1 0 0,-3-2 0 0,-1 0 0 15,-3 1 0-15,5-1 0 0,-1 3 0 0,-1-1 0 16,-5 2 0-16,4-2 0 0,4-3 0 0,-4 2 0 15,-1-2 864-15,-1 3 128 0,1 2 32 0,-9 0 0 16,1-2-832-16,4 0-192 0,1 1 0 0,3 0 0 16,7 0 0-16,-2 0 0 0,-6 1 0 0,2 0 0 15,-5-1 0-15,0 2 0 0,-1 2 0 0,0-1 0 16,-1-1 864-16,0 0 128 0,-1 0 32 0,-1 1 0 16,-1 2-832-16,0-2-192 0,0-2 0 0,-1 1 0 15,-6 1 0-15,0-1 0 0,-5 0 0 0,6-1 0 16,-7 0-2416-16,-6-1-528 0,-11 2-96 0,4-4-32 15</inkml:trace>
  <inkml:trace contextRef="#ctx0" brushRef="#br0" timeOffset="10055.69">20625 4805 16575 0,'0'0'368'0,"0"0"80"0,0 0 0 0,0 0 16 15,0 0-464-15,-6 8 0 0,2-3 0 0,4-5 0 16,0 0 912-16,0 0 96 0,0 0 16 0,0 0 0 0,0 0 0 0,0 0 0 16,0 0 0-16,0 0 0 0,-3-9 0 0,2 2 0 15,2-2 0-15,-1-1 0 0,0-2 0 0,3-4 0 16,0 2 0-16,1-2 0 0,-3-2-832 0,4-2-192 16,0-1 0-16,1-1 0 0,-2-1 0 0,2 1 0 15,0 0 0-15,1-1 0 0,0-2 0 0,-3 3 0 16,1 2 0-16,2 1 0 0,-3 1 864 0,2 1 128 15,-1 2 32-15,0-1 0 0,1 1-832 0,2 3-192 16,0 0 0-16,1 0 0 0,1-1 0 0,-4 4 0 16,1 0 0-16,-1 0 0 0,0-1 0 0,2 1 0 15,-2 3 0-15,2-1 0 0,-3 2 0 0,2 0 0 16,-7 5 0-16,8-3 0 0,-8 3 0 0,0 0 0 16,11 0 0-16,-4 2 0 0,-7-2 0 0,9 8 0 15,-6 2 0-15,4 2 0 0,3 1 0 0,1 3 0 0,-2 2 0 16,1 2 0-16,1 2 0 0,-1 2 0 0,-1 0 0 0,2 3 0 15,-1 1 0-15,2 2 0 16,-2 1 0-16,0 0 0 0,1-1 864 0,1 0 128 0,-3-1 32 0,0-2 0 16,-1-2-832-16,-2-1-192 0,-1-1 0 0,-1-1 0 15,0-1 0-15,-1-1 0 0,-1-1 0 0,-1-1 0 32,-1-2-768-32,1-1-208 0,-1-3-48 0,1-5 0 15,-1-7-816-15,0 0-160 0,-4 7-48 0,4-7-11456 0</inkml:trace>
  <inkml:trace contextRef="#ctx0" brushRef="#br0" timeOffset="11771.86">20731 4540 20271 0,'0'0'448'0,"0"0"80"0,0 0 32 0,0 0 16 0,0 0-576 0,0 0 0 15,0 0 0-15,2-8 0 0,-2 0 928 0,0 8 80 16,0 0 16-16,0 0 0 0,0 0 0 0,0 0 0 16,0 0 0-16,0 0 0 0,0 0 0 0,0 0 0 15,0 0 0-15,0 0 0 0,0 0 0 0,0 0 0 16,0 0 0-16,0 0 0 0,0 0-832 0,0 0-192 16,7 8 0-16,0 0 0 0,-4 3 864 0,0-1 128 15,-1 0 32-15,2 1 0 0,1 0-832 0,1 2-192 0,-2 1 0 16,2 3 0-16,1 1 0 0,1 1 0 0,-2-3 0 0,2 2 0 15,2 0 0-15,0 1 0 0,1 1 0 0,-2-1 0 16,1 0 0-16,-4-1 0 0,-3 1 0 0,1 1 0 16,2 0 0-16,2 2 0 0,3 1 0 0,-1-1 0 15,-1-1 864-15,-2 0 128 16,1 2 32-16,-1-1 0 0,2 1-832 0,-1 0-192 0,1 0 0 0,1 0 0 16,-1-1 0-16,1 0 0 0,-3-2 0 0,3 2 0 15,-2-1 0-15,1-3 0 0,-1 0 0 0,1 0 0 16,2-1 0-16,-4 3 0 0,2-1 0 0,-1-1 0 15,1 0 0-15,1-1 0 0,-2-1 0 0,0 2 0 16,0 1 0-16,-1-1 0 0,0-1 0 0,0-2 0 16,-1 3 0-16,2-2 0 0,0 1 0 0,-2-2 0 0,2-2 0 0,-3-2 0 15,3 1 0-15,2 0 0 0,0 0 0 0,-1 3 0 16,-3-2 0-16,3-1 0 0,1-2 0 0,2 0 0 16,-2 1 0-16,1-1 0 0,0 0 0 0,-2 0 0 15,-4 1 0-15,1-2 0 0,5 2 0 0,-3-3 0 16,0 0 0-16,1 0 0 0,1 0 0 0,0 1 0 15,0 0 0-15,0 0 0 0,0 1 0 0,-3-2 0 16,2 1 0-16,3 2 0 0,-1-1 864 0,-1-1 128 16,0 0 32-16,0-3 0 0,0 1-832 0,0 2-192 15,-1 1 0-15,2-2 0 0,-3-1 0 0,2 1 0 16,-1 1 0-16,0-1 0 0,1 1 0 0,-4 2 0 16,2-1 0-16,0-1 0 0,2-3 0 0,-2 1 0 15,0 0 0-15,1-1 0 0,-1 2 0 0,-1-3 0 16,0 0 0-16,0 0 0 0,0-1 0 0,1 1 0 0,1 2 0 15,-2-3 0-15,-7-4 0 0,11 9 0 0,2 0 0 0,-2 1 0 16,-4-2 0-16,3 1 0 0,-1-2 0 0,1 1 0 16,2 0 0-16,-3 0 0 0,0-1 0 0,-4-3 0 15,3 4 0-15,-2-1 0 0,4 1 0 0,-2-1 0 16,1-1 0-16,0 1 0 0,-1 1 0 0,1-2 0 16,0-1 0-16,1 2 0 0,-1 0 0 0,1 0 0 15,-1-2 0-15,0-1 0 0,0 1 0 0,-1-1 0 16,2 2 0-16,-2-2 0 0,0 1 0 0,0 0 0 15,-2-1 0-15,2 0 0 0,0 0 0 0,0 1 0 16,-1-1 0-16,-1-1 0 0,1 1 0 0,-1-1 0 16,1 1 0-16,-2 0 0 0,-5-4 0 0,7 3 0 0,0 1 0 15,-1 3 0-15,0-2 0 0,1 0 0 0,1-2 0 0,-1-1 0 16,-1 2 0-16,1-1 0 0,-2-1 0 0,2 0 0 16,-1 2 0-16,2-1 0 0,0 0 0 0,-1 2 0 15,1-1 0-15,0 0 0 0,-1 0 0 0,0-2 0 16,1 0 0-16,-3 1 0 0,3 3 0 0,-3-1 0 15,3-2 0-15,3-1 0 0,0-1 0 0,1 0 0 16,-1 0 0-16,-11-1 0 0,0 0 0 0,0 0 0 16,0 0 0-16,12 0 0 0,-1 2 0 0,1-1 0 15,-3-3 0-15,2 1 0 0,1-1 0 0,-1 1 0 16,-1-1 0-16,2 2 0 0,3 3 0 0,-1-3 0 16,-3-3 0-16,1 0 0 0,0 1 0 0,0-1 0 15,-1-5 0-15,1 5 0 0,0 0 0 0,1-1 0 16,-1-1 0-16,-2 1 0 0,1 0 0 0,1 1 0 15,-2-1 0-15,1 1 0 0,-2 0 0 0,5-2 0 0,-2 1 0 0,2-4 0 16,-3 2 0-16,2-1 0 0,3-1 0 0,-2 3 0 16,0-1 0-16,-2 0 0 0,0-2 0 0,3 0 0 15,1 0 0-15,0-1 0 0,-1 0 0 0,2 0 0 16,0 0 0-16,2 0 0 0,-4-1 0 0,2 0 0 16,-1 0 0-16,1-2 0 0,-2 1 0 0,1 0 0 15,-2-1 0-15,1 1 0 0,0 0 0 0,-4-1 0 16,1-2 0-16,0 3 0 0,0 1 0 0,-1-1 0 15,-2-1 0-15,2-3 0 0,4 0 0 0,-2 1 0 16,-3 4 0-16,2 1 0 0,0-2 0 0,3 0 0 16,-3-2 0-16,2 2 0 0,3-1 0 0,-5 2 0 15,-5-2 864-15,3 0 128 0,3 0 32 0,2-1 0 16,-2-1-1648-16,1 2-320 0,-1 2-64 0,3 0-16 0,-2-1 832 0,-1-1 192 16,-2-2 0-16,3 3 0 0,0 0 0 0,-1 0 0 15,-1-2 0-15,-2 0 0 0,1 1 768 0,1-1 208 16,1 0 48-16,-2-1 0 15,0 0-1648-15,1 0-320 0,2 1-64 0,-1-1-16 0,-3 0 832 0,2 0 192 16,2-2 0-16,0 1 0 0,1-2 0 0,-1 1 0 16,1 1 0-16,0-3 0 0,0-2 768 0,-3 3 208 15,-2 1 48-15,2 0 0 16,3-2-1648-16,-1 0-320 0,-4 1-64 0,3-1-16 0,2 1 832 0,-1-1 192 16,-3 0 0-16,0 1 0 0,1-3 0 0,-1 0 0 15,1-1 0-15,-2-2 0 0,0 2 768 0,1-3 208 16,-2 0 48-16,2 0 0 0,0 0-832 0,0 0-192 15,2 4 0-15,-2-2 0 0,0-5 0 0,-2 4 0 16,4 1 0-16,-2 1 0 0,-2 0 0 0,1 0 0 0,0 0 0 16,1 1 0-16,-1-2 0 0,0-2 0 0,1-2 0 0,-1-1 0 15,0-2 0-15,-1 3 0 0,1-1 0 0,-1 1 0 16,-2-1 0-16,1 0 0 0,1 0 0 0,0 2 0 16,-3 1 0-16,1 1 0 0,0-1 0 0,0 1 0 15,-2-2 0-15,0 1 0 0,-2 0 0 0,0-1 0 16,2-2 0-16,0 0 0 0,4 1 0 0,-5 0 0 15,0 0 0-15,0 0 0 0,3 4 0 0,-1 0 0 16,1-1 0-16,-3 1 0 0,2 1 0 0,2 3 0 16,-1-1 0-16,-1 1 0 0,-2 2 0 0,1-3 0 15,1 0 0-15,-3 1 0 0,2-1 0 0,-2-1 0 16,2-4 0-16,-4 0 0 0,0-1 0 0,1 1 0 0,1 4 0 0,-2-4 0 16,-2 6 0-16,1 0 0 0,2 2 0 0,2 1 0 15,-3 1 0-15,0 2 0 0,-1 1 0 0,1 0 0 16,1 0 0-16,-1 2 0 0,-1 3 0 0,0 6 0 15,3-6 0-15,-3 6 0 0,0 0 0 0,0 0 0 16,0 0 0-16,0 0 0 16,0 0-1600-16,0 0-352 0,0 0-80 0,-7 10-16 15,-1 0 0-15,1 5 0 0,-6 3 0 0,2-2 0 0</inkml:trace>
  <inkml:trace contextRef="#ctx0" brushRef="#br0" timeOffset="12158.43">23801 3911 27647 0,'0'0'608'0,"-7"0"128"0,-2-4 32 0,3 0 0 0,6 4-624 0,0 0-144 0,0 0 0 0,-1-9 0 15,1-2 0-15,1-1 0 0,4 2 0 0,0-5 0 16,2-3 848-16,3-2 144 0,2-2 32 0,2-1 0 15,3-1 0-15,1-2 0 0,3-3 0 0,0 3 0 16,3 0-832-16,2 4-192 0,1 4 0 0,0 0 0 16,-3-2 864-16,1 3 128 0,3 1 32 0,-3 2 0 15,1 2 0-15,-2 2 0 0,-4 0 0 0,0 2 0 0,1 3-832 16,-3 1-192-16,-3 2 0 0,-1 2 0 0,-3 4 0 16,0 2 0-16,1 3 0 0,-3 3 0 0,-1 2 864 15,0 4 128-15,-2 5 32 0,0 3 0 0,-3 4-832 0,2 5-192 16,-1 5 0-16,-3 4 0 0,-1 3 0 0,1 1 0 15,1-2 0-15,-1-1 0 0,-2-3 0 0,0-1 0 16,-1 2 0-16,0-4 0 0,-1-3 0 0,1 0 0 16,-2 1 0-16,1-2 0 0,-1-2 0 0,1-2 0 15,-4-2 0-15,1 0 0 16,-2 0-4048-16,0-2-864 0,-5 11-160 0,-4-12-48 0</inkml:trace>
  <inkml:trace contextRef="#ctx0" brushRef="#br0" timeOffset="13495.02">22526 6493 16575 0,'0'0'368'0,"0"0"80"0,0 0 0 0,0 0 16 0,0 0-464 0,0 0 0 16,-4-5 0-16,4 5 0 0,0 0 1728 0,-5 0 256 0,5 0 64 0,0 0 0 15,-6 0-832-15,6 0-144 0,-9-1-48 0,9 1 0 16,-6-1 832-16,-2-2 144 0,1 1 48 0,1-1 0 16,0-1-832-16,2-2-144 15,-3-5-48-15,2 2 0 0,0 3-816 0,0-4-208 0,0-2 0 0,3 0 0 16,1-1 864-16,1-1 128 0,2-2 32 0,2-1 0 15,2 1-832-15,0 1-192 0,4 1 0 0,0 2 0 16,1 1 0-16,1 2 0 0,1 3 0 0,-1 1 0 16,1 1 0-16,0 2 0 0,1 0 0 0,-2 6 0 15,-1 1 0-15,-1 3 0 0,-1 2 0 0,-1 3 0 16,0 2 0-16,-4 3 0 0,-2 0 0 0,-2 3 0 16,-1-2 0-16,-2 2 0 0,0-2 0 0,-6 1 0 15,-2 0 0-15,0-2 0 0,-2 1 0 0,1-1 0 0,-2-3 864 0,1-2 128 16,0-2 32-16,0 0 0 0,-1-1-832 15,-1-3-192-15,0-3 0 0,2-4 0 0,1-3 0 0,-1-4 0 16,2-2 0-16,0-2 0 0,3-3 0 0,1-2 0 16,3-2 0-16,1-1 0 0,7 1 0 0,1 0 0 15,5 1 0-15,1 2 0 0,2 1 0 0,3-2 0 16,0-1 0-16,2 1 0 0,2 2 0 0,-2 3 0 16,2-1 0-16,0 4 0 0,1 4 0 0,0 3 0 15,1 2 0-15,-5 3 0 0,-1 4 0 0,-3 4 0 16,-3 3 0-16,-2 2 0 0,-4-2 0 0,-4 1 0 15,-3-1 0-15,-3 3 0 0,-3 3 0 0,-2 0 0 16,-4 1 0-16,0-3 0 0,-2-2 0 0,1-2 0 16,-3 0 0-16,1-3 0 0,3-2 0 0,-2-3 0 15,2-2 0-15,0-2 0 0,0-5 0 0,1-3 0 0,2-2 0 0,1-2 0 16,2-1 0-16,2 0 0 16,3-1 0-16,3 0 0 0,1 0 0 0,4 0 0 0,5 0 0 0,1 1 0 15,1-1 0-15,1 0 0 0,2 0 0 0,2 3 0 16,-1 3 0-16,1 3 0 0,-1 2 0 0,0 2 0 15,2 1 0-15,-2 4 0 16,-3 3 0-16,-1 1 0 0,-2 1 0 0,-2 1 0 0,-2 0 0 0,-4 0 0 16,-1 0 0-16,-1 0 0 0,0-1 0 0,-4 0 0 15,-4-1 0-15,0 0 0 0,3-6 0 0,-3 1 0 16,1-3 0-16,-2 1 0 0,1-4 0 0,1-4 0 16,-1 0 0-16,1-4 0 0,1-3 0 0,3-2 0 15,1-1 0-15,2-1 0 0,0 0 0 0,3 0 0 0,0-3 0 16,6 0 0-16,-1 0 0 0,7 0 0 0,-1 3 0 0,2 0 0 15,1 2 0-15,2 2 0 0,3 0 0 0,-3 5 0 16,-5 0 0-16,2 3 0 0,3 5 0 0,-3 2 0 16,-3 4 0-16,-2 3 0 0,-1 3 0 0,-3 2 0 15,-2 0 0-15,-5 4 0 0,-3 2 0 0,-6 0 0 16,-1-3 0-16,-4 1 0 0,0-1 0 0,-3-1 0 16,-1-3 0-16,-1 0 0 0,-3-2 0 0,3-2 0 15,0-3 0-15,1-3 0 0,2-2 0 0,0-3 0 16,1-3 0-16,1-1 0 0,2-4 0 0,2-3 0 15,-1 0 0-15,3-4 0 0,5-4 0 0,2-1 0 16,2-1 0-16,2 0 0 0,3 0 0 0,3-1 0 16,3 3 0-16,1 0 0 0,4 0 0 0,2 2 0 15,1 1 0-15,2 4 0 0,2 3 0 0,0 4 0 16,4 3 0-16,-3 4 0 0,-1 7 0 0,0 2 0 16,0 1 0-16,-2 6 0 0,-5 4 0 0,-2 5 0 0,-7 2 0 0,-3 1 0 15,-4 0 0-15,-4-2 0 0,-3 2 0 0,-1-2 0 16,-5-1 0-16,-2-2 0 15,-2-3 0-15,1-4 0 0,3 0 864 0,-1-7 128 0,-3-3 32 0,1-1 0 32,1-3-2464-32,-2-4-480 0,1-3-112 0,-1-5-11472 0,1-5-2304 0</inkml:trace>
  <inkml:trace contextRef="#ctx0" brushRef="#br0" timeOffset="15055.9">5049 5716 12895 0,'0'0'272'0,"-5"5"64"0,-4-2 16 0,1 1 32 0,-1-2-384 0,0 1 0 16,-1 1 0-16,0-1 0 0,1 0 1712 0,-2-1 272 0,1-1 48 15,1 3 16-15,-2-1-832 0,2 1-144 16,-1 0-48-16,0-1 0 0,1-3 0 0,9 0 0 0,-7 1 0 0,7-1 0 15,0 0 0-15,0 0 0 0,0 0 0 0,12-3 0 16,3-3 0-16,6 1 0 0,6-1 0 0,5 2 0 16,2 0-816-16,1-2-208 0,2 1 0 0,-4 1 0 15,0 1 0-15,-1-1 0 0,-1-3 0 0,2 1 0 16,0 0 864-16,-1 1 128 0,-2 2 32 0,0 0 0 16,-1 3-832-16,-1-1-192 0,-4-3 0 0,-6 2 0 15,-3 1 0-15,-6 2 0 0,-2 0 0 0,-7-1 0 16,0 0 0-16,0 0 0 0,0 0 0 0,-13 1 0 15,-4 2 864-15,-5 1 128 0,-3-1 32 0,-6 1 0 16,-1-1-832-16,-3 0-192 0,-1 2 0 0,2-1 0 0,1 0 0 0,-1 1 0 16,-3-3 0-16,-1 0 0 0,0-1 0 0,2 2 0 15,3-1 0-15,4-1 0 0,4 0 0 0,5 0 0 16,5-1 0-16,6 0 0 0,9 0 0 0,0 0 0 16,0 0 0-16,0 0 0 0,0 0 0 0,20-1 0 15,5-1 0-15,9-2 0 0,3 0 0 0,2 0 0 16,-2 3 0-16,0-2 0 0,-3 1 0 0,1-1 0 15,-2 1 0-15,1-3 0 0,1 4 0 0,0-1 0 16,-2 1 0-16,-3 0 0 0,-5 1 0 0,-3 1 0 16,-4 1 0-16,-4-1 0 0,-3-2 0 0,-11 1 0 15,0 0 0-15,0 0 0 0,0 0 0 0,-6 2 0 16,-4 0 0-16,-2 1 0 0,-7-1 864 0,-2 1 128 16,-2 0 32-16,-3 0 0 0,-2 1-832 0,1 0-192 15,0 2 0-15,-22 1 0 0,8-7 0 0,7 1 0 0,3 1 0 16,2 0 0-16,0-2 0 0,3 0 0 0,6-1 0 0,4 1 0 15,5 0 0-15,11 0 0 0,0 0 0 0,0 0 0 16,0 0 0-16,0 0 0 16,9 0 0-16,0 0 0 0,4-2 0 0,3 1 0 0,2 0 0 0,3-1 0 15,-2 1 0-15,3-2 0 0,19 0 0 0,-3-2 0 16,-3 2 0-16,0 1 0 0,0 0 0 0,2 2 0 31,-3 2-2416-31,-1 1-528 0,11 4-96 0,-11-5-32 0</inkml:trace>
  <inkml:trace contextRef="#ctx0" brushRef="#br0" timeOffset="19559.28">21555 6432 12895 0,'0'0'576'0,"0"0"112"16,0 0-560-16,0 0-128 0,0 0 0 0,7-6 0 16,-7 6 848-16,0 0 144 0,5-6 32 0,-5 6 0 15,7-6 0-15,-7 6 0 0,4-11 0 0,1 5 0 16,-5 6 816-16,0 0 160 0,0 0 48 0,2-8 0 0,-2 8-832 0,0 0-144 15,0 0-48-15,0 0 0 0,0 0 0 0,0 0 0 16,0-9 0-16,0 9 0 0,0 0-816 0,0 0-208 16,0 0 0-16,0 0 0 0,0 0 0 0,0 0 0 15,-2 9 0-15,2 3 0 0,-1 3 864 0,1 2 128 16,-2-3 32-16,2 3 0 0,-2-1-832 0,2 2-192 16,0-1 0-16,0 2 0 0,-1 0 0 0,2 2 0 15,-1-2 0-15,0 1 0 0,0-1 0 0,-1 1 0 16,0-2 0-16,0 2 0 0,0 0 0 0,0-1 0 15,-1-2 0-15,-1 1 0 0,2 1 864 0,0-2 128 16,0 0 32-16,-1-3 0 0,1-4-832 0,0 0-192 16,0 0 0-16,1-3 0 0,0-7 0 0,0 0 0 15,0 0 0-15,0 0 0 0,-2 8 0 0,2-8 0 16,0 0 0-16,0 0 0 0,0 0 0 0,0 0 0 16,4-8 0-16,0 0 0 15,-3-1-1600-15,0 2-352 0,-1 7-80 0,0 0-14752 0</inkml:trace>
  <inkml:trace contextRef="#ctx0" brushRef="#br0" timeOffset="20114.8">21027 7422 16575 0,'0'0'368'0,"0"0"80"0,0 0 0 0,0 0 16 0,0 0-464 0,0 0 0 15,0 0 0-15,0 0 0 0,-3 7 912 0,3-7 96 0,0 0 16 0,0 0 0 16,0 0 0-16,0 0 0 0,0 0 0 0,0 0 0 16,9-1 0-16,1 0 0 0,-1-1 0 0,1 0 0 15,1-1 0-15,3-2 0 0,-3 1 0 0,3-1 0 16,0 1 0-16,2 1 0 0,-1-2 0 0,0 1 0 16,2 1-832-16,-2-1-192 0,-2 2 0 0,1 1 0 15,-1 1 864-15,0 1 128 0,-4-1 32 0,1 0 0 16,1 2-832-16,-4-1-192 0,-7-1 0 0,0 0 0 15,9 3 0-15,-9-3 0 0,0 0 0 0,0 0 0 16,0 0-2416-16,0 0-528 0,0 0-96 0,0 0-32 0</inkml:trace>
  <inkml:trace contextRef="#ctx0" brushRef="#br0" timeOffset="21333.9">23712 6179 12895 0,'0'0'272'0,"0"0"64"0,0 0 16 0,11-4 32 0,-11 4-384 0,0 0 0 0,6-8 0 0,-6 8 0 16,0 0 896-16,10 0 96 0,-10 0 32 0,0 0 0 15,0 0 0-15,0 0 0 0,10 2 0 0,-10-2 0 16,0 0 0-16,3 9 0 0,-3-9 0 0,2 12 0 15,-3 1 0-15,0-1 0 0,-1-2 0 0,1 3 0 16,-4 4 0-16,2 0 0 0,-2 1 0 0,2 1 0 16,-2 0-832-16,0 1-192 0,1 0 0 0,2-1 0 0,-3-4 0 0,3 2 0 15,0 0 0-15,1 1 0 0,0-3 0 0,1-1 0 16,-1-3 0-16,1 2 0 0,-2-1 0 0,1-1 0 16,1-3 0-16,0 1 0 0,0 0 864 0,0-9 128 15,0 9 32-15,1-1 0 16,-1-8-2464-16,0 0-480 0,0 0-112 0,0 0-11472 15</inkml:trace>
  <inkml:trace contextRef="#ctx0" brushRef="#br0" timeOffset="21781.82">23438 7242 20271 0,'0'0'448'0,"0"0"80"0,0 0 32 0,0 0 16 15,0 0-576-15,0 0 0 0,0 0 0 0,0 0 0 16,0 0 928-16,0 0 80 0,0 0 16 0,0 0 0 0,0 0 816 0,11 3 160 16,0-6 48-16,0 2 0 0,-1 4-832 0,2-5-144 15,2-2-48-15,0 0 0 0,1-1 0 0,3 1 0 16,1-1 0-16,0 1 0 0,-1-1-816 0,-2 0-208 15,1 0 0-15,-1 1 0 0,0 2 0 0,-3 1 0 16,0 1 0-16,-4-1 0 0,0-1 0 0,0 1 0 16,-9 1 0-16,8 0 0 0,-8 0 0 0,8 0 0 15,-8 0 0-15,0 0 0 16,0 0-3232-16,0 0-688 0,0 0-144 0,0 0-32 0</inkml:trace>
  <inkml:trace contextRef="#ctx0" brushRef="#br0" timeOffset="22219.34">24080 6940 20271 0,'0'0'448'0,"0"0"80"0,0 0 32 0,0 0 16 0,0 0-576 0,0 0 0 16,0 0 0-16,0 0 0 0,0 0 1744 0,0 0 240 15,0 0 64-15,0 0 0 0,-5 11-832 0,4-1-144 16,1 0-48-16,-1 1 0 0,-2 0 0 0,2 2 0 15,2 1 0-15,2 2 0 0,-1 0-816 0,0 3-208 16,-2 2 0-16,0 1 0 0,0 1 864 0,0 3 128 16,-1 2 32-16,-1-1 0 0,0 0-832 0,-1-2-192 15,0 0 0-15,1-1 0 0,1 1 0 0,1-1 0 16,1 0 0-16,-2-1 0 0,-2-5 864 0,2 2 128 16,3-3 32-16,-2 0 0 0,-3-4-832 0,-2-1-192 15,4 0 0-15,1 0 0 0,-1-1 0 0,0-2 0 16,1-9 0-16,0 0 0 0,0 0 0 0,0 0 0 15,0 0 0-15,0 0-12512 16,0 0-2544-16</inkml:trace>
  <inkml:trace contextRef="#ctx0" brushRef="#br0" timeOffset="34753.73">16184 8018 16575 0,'0'0'368'0,"0"0"80"0,0 0 0 0,0 0 16 0,0 0-464 0,0 0 0 0,0 0 0 0,0 0 0 16,0 0 1728-16,0 0 256 0,0 0 64 0,0 0 0 16,13 1-832-16,2-2-144 0,3-1-48 0,0-2 0 0,2-1 0 0,5 1 0 15,1 0 0-15,4 1 0 0,2 0-816 0,2 2-208 16,-1-3 0-16,0 1 0 0,-6-3 0 0,0 1 0 15,-4-1 0-15,-1 3 0 0,-1 2 0 0,-6 1 0 16,0 0 0-16,-5 0 0 16,-1-1-1600-16,-9 1-352 0,0 0-80 0,0 0-16 0</inkml:trace>
  <inkml:trace contextRef="#ctx0" brushRef="#br0" timeOffset="36494.04">23599 7049 16575 0,'0'0'368'0,"0"0"80"0,0 0 0 0,0 0 16 0,-4-9-464 0,2 1 0 0,2 8 0 0,-1-7 0 16,1 7 1728-16,0 0 256 15,0-11 64-15,0 11 0 0,0 0-832 0,0 0-144 0,0 0-48 0,3-9 0 16,-3 9 0-16,0 0 0 0,0 0 0 0,0 0 0 15,0 0 0-15,0 0 0 0,0 0 0 0,0 0 0 16,0 0-816-16,0 0-208 0,-8 4 0 16,5 4 0-16,-1 1 864 0,2 5 128 0,-2 1 32 0,1 2 0 15,1 1-832-15,2 0-192 0,0 4 0 0,0 12 0 16,-2-2 0-16,2-2 0 0,1-3 0 0,0 0 0 16,-2-1 0-16,1 0 0 0,1-3 0 0,-1-2 0 15,0-3 864-15,0-2 128 0,1-3 32 0,0-1 0 16,1 0-832-16,-2-2-192 0,-3-1 0 0,3-9 0 15,0 0 0-15,0 0 0 0,0 0 0 0,0 0 0 0,0 0 864 0,-3-8 128 16,-1-2 32-16,-2-2 0 0,3-2-832 16,1-2-192-16,1-3 0 0,-1 2 0 0,1-5 0 0,0-1 0 15,1 1 0-15,0-3 0 0,0-3 0 0,0 1 0 16,0 1 0-16,2 1 0 0,1-2 0 0,-1-1 0 16,0 3 0-16,1 2 0 0,1 2 0 0,-3 0 0 15,1 1 0-15,1-3 0 0,2 5 0 0,-1 5 0 16,-4 3 0-16,2 3 0 0,0-1 0 0,-2 8 0 15,0 0 0-15,0 0 0 0,0 0 0 0,0 0 0 16,-4 10 0-16,0 4 0 0,-2 3 0 0,2 1 0 16,-1 3 0-16,1 1 0 0,-2 2 0 0,4 4 0 15,-1 0 0-15,1-7 0 0,-3 1 0 0,1 1 0 16,2 2 0-16,-3 2 0 0,1 2 0 0,0-1 0 16,1 0 0-16,-1 6 0 0,0-7 0 0,1-2 0 0,2-7 0 0,0-2 0 15,0-2 0-15,-1-3 0 0,0-1 0 0,1-3 0 16,1-7 0-16,0 0 0 0,0 0 0 0,0 0 0 31,0 0-768-31,0 0-208 0,-4-9-48 0,2 1 0 16,-1 1-2448-16,1 0-496 0,-4-1-112 0,3 0-16 0</inkml:trace>
  <inkml:trace contextRef="#ctx0" brushRef="#br0" timeOffset="36902.76">23345 7285 23951 0,'-14'0'512'0,"6"0"128"0,0 0 0 0,-6 0 64 0,2-1-576 0,1 0-128 15,2 0 0-15,-1 0 0 0,10 1 848 0,0 0 144 16,0 0 32-16,0 0 0 0,0 0 816 0,0 0 160 16,6-4 48-16,5 1 0 0,2 2-832 0,4 0-144 15,3 0-48-15,-3 0 0 0,2 0-816 0,1-1-208 16,4-3 0-16,11-2 0 0,0-3 864 0,0 1 128 15,1-1 32-15,1 3 0 0,3 1-832 0,-2-3-192 16,-2-3 0-16,-2 4 0 0,-6 4 0 0,-4 0 0 16,-7 1 0-16,-6 0 0 0,-2 2 864 0,0 0 128 15,-9 1 32-15,0 0 0 0,0 0-832 0,0 0-192 16,0 0 0-16,-3 10 0 0,-7-1 0 0,-3 1 0 16,-5 0 0-16,-5 1 0 0,-7-1 0 0,-2 0 0 0,-3 1 0 15,3-3 0-15,1-1 0 0,2 1 0 0,-1 0 0 0,5-3 0 16,3 0 0-16,2-2 0 15,3-1 0-15,4 3 0 0,3 0 0 0,1 1 0 0,9-6 0 0,0 0 0 16,0 0 0-16,0 0 0 0,0 0 0 0,9-5 0 16,1 2 0-16,6 0 0 0,2-2 0 0,5-4 0 15,4-3 0-15,0 2 0 0,5-1 0 0,1 5-13616 16,-1 1-2768-16</inkml:trace>
  <inkml:trace contextRef="#ctx0" brushRef="#br0" timeOffset="69736.92">1613 3942 23951 0,'0'0'2128'0,"4"-7"-1696"15,3 0-432-15,-1-1 0 16,3 0 0-16,0 3-144 0,0 1 0 0,2 1 0 0,1-1 144 0,2 3 0 15,2 1 128-15,0 0-128 0,3-1 0 0,3 1 0 16,2 0 0-16,3 0 0 0,-1-1 0 0,3 1 0 16,1 0 0-16,2 0 128 0,-2-1-128 0,3-1 0 15,2-2 0-15,5 4 0 0,-2 1 128 0,6-1-128 16,4 0 160-16,0 3-160 0,0-1 192 0,1 0-64 16,-2-1-128-16,3 0 192 0,2 0 0 0,0-1 0 15,0-1 0-15,3 3 0 0,2 4 0 0,0-2-16 16,-5 0 0-16,0-1 0 0,-2 0 16 0,1 2 16 15,3-5 0-15,1 3 0 0,2 0 64 0,-4 2 16 16,-4 0 0-16,-4 1 0 0,-4-2-160 0,-1 0-128 16,-3-1 144-16,-2 1-144 0,-3 0 192 0,-1 0-64 0,-2-4-128 0,-3 3 192 15,-2 1 112-15,-5 0 16 0,-5-2 0 0,-2-2 0 16,-1 1 64-16,-3 0 32 0,-8-1 0 0,0 0 0 16,0 0 208-16,0 0 32 0,0 0 16 0,-12 0 0 15,-4 0-16-15,-3-1 0 0,-2-1 0 0,-3 0 0 16,-4 1-400-16,-6-1-96 0,-2 0-16 0,-1 1 0 15,-3 1-144-15,-3 0 0 0,-6 0 144 0,-2-1-144 16,-5 2 0-16,1 1 128 0,-4 2-128 0,2 0 0 16,-1 0 0-16,-4 1 144 0,-5-1-144 0,-1 3 0 15,0 1 128-15,1-2-128 0,1 0 0 0,-2 0 0 16,5 2 0-16,-2 0 0 0,1 3 0 0,1-3 0 16,4-4 0-16,6 0 0 0,4 1 0 0,7-1 0 15,1 1 0-15,7 0 0 0,3-4 0 0,6 2 0 16,5 1 0-16,8-1 0 0,4-1 0 0,8-2 0 0,0 0 0 15,0 0 0-15,9-1-128 0,6 1 128 0,7 2-144 0,5 0 144 16,8 1-128-16,4-3 128 0,3-3 0 0,8 1 0 16,5 0 0-16,7 0 0 0,5 1 0 0,1-2 0 15,-2 0 0-15,3 3 0 0,5 0 0 0,0 0 0 16,-2 0 0-16,1 0-128 0,-3-3 128 0,-2-2 0 16,3 1 0-16,-4 3 0 0,1 3 0 0,-5-2 0 15,-5-2 0-15,-5 3 0 0,-8 3 0 0,-2 0 0 16,-5 0 0-16,-4-3 0 0,-4 0 0 0,-2-1 0 15,-6-1 128-15,-7 1-128 0,-15 0 0 0,10-1 144 16,-10 1-144-16,0 0 0 0,0 0 320 0,0 0-64 16,-17-2 0-16,-6 0 0 0,-1-2 16 0,-7 1 0 15,-5 0 0-15,-4 0 0 0,-6-1-144 0,-8 2-128 16,-6 1 192-16,-3-1-192 0,-2-2 144 0,-2 1-144 0,0 3 0 0,-4-1 144 16,-4 0-144-16,-2 0 0 0,-1 0 0 0,1 2 0 15,3 1 0-15,1-1 0 0,2 2 128 0,5-1-128 16,1-2 0-16,9-2 0 0,7-1 0 0,8 5 128 15,7 2-128-15,5-1 0 0,7 1 0 0,5-1 0 16,6-1 0-16,11-2-144 0,0 0 144 0,0 0 0 16,9 3-304-16,8 0 48 0,6 0 16 0,10-1 0 15,9 0 32-15,4 0 0 0,3-2 0 0,7 1 0 16,6 0 208-16,3 0-176 0,-2 1 176 0,6 1-160 16,2 1 160-16,5 0 0 0,-2-2 0 0,0 2-128 15,-3 3 128-15,4-2 0 0,1-1 0 0,-1 0-128 16,0 3 128-16,-3-2 0 0,-6-1 0 0,-2-4 0 0,-1-3 0 0,-4 0 0 15,-4 1 0-15,-5-1 0 0,-8 2 144 0,-4-4-144 16,-7-2 192-16,-5 2-192 0,-4 0 128 0,-5 1-128 16,-8 0 0-16,-3-4 0 0,-5 0 272 0,-5-2-48 15,-4 0-16-15,-9 3 0 0,-7 0 48 0,-11 3 0 16,-11 0 0-16,-7 0 0 0,-5 0-256 0,-10-2 176 16,-7-2-176-16,-9 7 160 0,-7 2-160 0,-3 2 192 15,0-1-192-15,-2 2 192 0,-6 2-192 0,4 1 128 16,3 1-128-16,2 2 128 0,-3 0-128 0,3 4 0 15,-1 2 0-15,4 6 0 16,3 5-992-16,-1 1-224 0,-1-1-64 0,4 4-15168 0</inkml:trace>
  <inkml:trace contextRef="#ctx0" brushRef="#br0" timeOffset="73441.89">1148 13771 24927 0,'0'0'1104'0,"0"0"240"0,-7 0-1088 0,7 0-256 0,0 0 0 0,0 0 0 15,0 0-128-15,9 4-96 0,1 0-16 0,5-2 0 0,6-1 80 0,2-2 16 16,1-1 0-16,6 1 0 0,3-4 144 0,6 2 0 16,0 0 0-16,4-2 0 0,2-2 0 0,4 0 0 15,1 0 128-15,4 1-128 0,1-1 128 0,7 1-128 16,5-2 160-16,-2 1-160 0,0 1 192 0,4-1-48 15,5 0-16-15,3 2 0 0,2-1 64 0,2 1 16 16,-2-1 0-16,4-2 0 0,7-3 80 0,0 1 16 16,2 0 0-16,1 0 0 0,3-1 80 0,5 0 32 15,4-1 0-15,0 0 0 0,1-1-64 0,0-1-16 16,-1 1 0-16,2 2 0 0,-2 2-144 0,6-2-16 16,4-4-16-16,0 0 0 0,1 1 32 0,-2 1 16 15,5 0 0-15,0 0 0 0,3 0-16 0,-1-1-16 16,-1-1 0-16,1 6 0 0,2 3-48 0,0-2-128 15,1-1 192-15,3 1-64 0,-1 1-128 0,1-1 0 0,-2 2 144 0,5-1-144 16,0-1 912-16,2 1 112 0,-3 1 32 0,7-1 0 31,-2-2-1568-31,2 2-320 0,-2-2-64 0,1 1-16 0,-1 1 912 0,6-2 0 0,0 1 128 0,0-3 0 16,-1 1-128-16,5 0 144 0,0-1-144 0,1-1 160 16,1-3-160-16,-2 3 128 0,-2-2-128 0,4 5 128 15,1-2-128-15,3 1 0 0,-3-2 144 0,2-1-144 16,-1 0 128-16,1 0-128 0,4-1 128 0,0 3-128 15,-2-2 0-15,2 2 144 0,3-2-144 0,3 1 0 16,2 0 160-16,1 1-160 0,1 2 128 0,0 0-128 16,-2-2 128-16,0 2-128 0,2 0 0 0,2 0 128 15,2-1-128-15,-3 3 0 0,-3 0 0 0,-1 0 128 16,0 1-128-16,3-1 0 0,-2 1 0 0,0-1 128 16,0 0-128-16,-3 3 0 0,0 0 0 0,0 0 0 0,0 1 128 0,2-1-128 15,0-4 0-15,-2 0 128 0,-6 3-128 0,4-1 0 16,-4 4 0-16,5-2 0 0,1-3 0 0,-3-1 128 15,-3-2-128-15,0 3 0 0,-2 0 160 0,2-1-160 16,0 1 192-16,-3-1-192 0,-4-1 224 0,-3 5-64 16,-4 3-16-16,3-2 0 0,3-2 48 0,-7 3 0 15,-7 3 0-15,6-1 0 0,0-2-64 0,-1-1 0 16,-3 2 0-16,-1 2 0 0,1 2-128 0,-3-2 160 16,0-2-160-16,-1 3 160 0,1 3-160 0,1 1 128 15,1-2-128-15,-4 1 128 0,-3-1-128 0,-1 2 0 16,0-1 0-16,-3 1 128 0,-7-3-128 0,5 1 128 15,-4 3-128-15,0-2 128 0,-5 1 0 0,2-4-128 16,1 0 192-16,-1 3-64 0,-2 1 0 0,1-1 0 16,2-2 0-16,-1 1 0 0,-3 1 32 0,1 0 0 0,3 2 0 0,0 1 0 15,-1-3-160-15,4 2 192 0,1-1-192 0,-1 2 192 16,-7 1-192-16,1-3 160 0,2-1-160 0,-2 1 160 16,-2 3-160-16,0-1 128 0,1-3-128 0,-4 1 128 15,0-2-128-15,-2 2 0 0,-2 1 0 0,1-1 128 16,2-3-128-16,-3-1 0 0,-6-2 0 0,5 3 128 15,6 2-128-15,-3-2 160 0,-5-1-160 0,3 0 160 16,7 3-16-16,-4 1 0 0,-1-3 0 0,0 0 0 16,1 2 16-16,2 0 0 0,-4 1 0 0,0-1 0 15,-1 2-16-15,-3-3 0 0,-5 1 0 0,-5 1 0 16,-5 3-144-16,-3 0 128 0,-1-3-128 0,-2 0 128 0,-4 1 0 16,-7-1 0-16,-6 0 0 0,-8-3 0 15,-3-5-1472-15,-7 2-288 0,-1 0-64 0,-7-2-15584 16</inkml:trace>
  <inkml:trace contextRef="#ctx0" brushRef="#br0" timeOffset="75576.17">4761 14079 20271 0,'0'0'448'0,"0"0"80"0,-5-7 32 0,10 4 16 16,1 0-576-16,-6 3 0 0,5-6 0 0,0 1 0 0,-5 5 928 0,0 0 80 15,0 0 16-15,0 0 0 0,0 0 0 0,0 0 0 16,0 0 0-16,0 0 0 0,0 0 0 0,-6 6 0 16,1 1 0-16,-4 2 0 0,1 2 0 0,-3 2 0 15,0 0 0-15,-2 3 0 0,-2 1-832 0,-3 6-192 16,-2 4 0-16,-1 2 0 0,-3 2 864 0,2 2 128 15,-5 1 32-15,3 3 0 0,5 1-832 0,0 3-192 16,1-3 0-16,3 1 0 0,0-2 0 0,2 0 0 16,6-3 0-16,0-2 0 0,3-3 0 0,-1 0 0 15,4 1 0-15,5-4 0 0,-1-3 0 0,3-1 0 16,2-1 0-16,2-1 0 0,2-3 0 0,4 2 0 16,0-5 0-16,3 0 0 0,2-2 0 0,0-2 0 15,-1-3 0-15,10 2 0 16,-2-2-768-16,-4-3-208 0,-3-2-48 0,-8-3-9824 0,-1-3-1968 0</inkml:trace>
  <inkml:trace contextRef="#ctx0" brushRef="#br0" timeOffset="75877.96">4849 14603 27647 0,'0'0'608'0,"0"0"128"0,0 0 32 0,0 0 0 0,0 0-624 0,0 0-144 16,8-3 0-16,-1 2 0 0,2 1 1664 0,2 0 320 16,3-1 48-16,0-1 16 0,0-1-832 0,4-1-144 15,4 0-48-15,0 0 0 0,3-1 0 0,-2 1 0 16,0-1 0-16,-1 2 0 0,-1 0-816 0,-1 0-208 15,-3-1 0-15,-1 2 0 0,-2 0 0 0,1 2 0 16,-5-3 0-16,3 1 0 16,-2 2-1600-16,-11 0-352 0,0 0-80 0,10 2-14752 0</inkml:trace>
  <inkml:trace contextRef="#ctx0" brushRef="#br0" timeOffset="76311.96">5773 14226 27647 0,'0'0'608'0,"0"0"128"0,0 0 32 0,0 0 0 0,0 0-624 0,0 0-144 16,0 0 0-16,7-3 0 0,-1 0 848 0,-6 3 144 15,7 1 32-15,2 0 0 0,-1 0 0 0,0 2 0 16,1 3 0-16,2 4 0 0,3 2-832 0,4 3-192 15,2 5 0-15,1 0 0 0,1 1 864 0,2 3 128 16,-2 4 32-16,2 2 0 0,-1 1-832 0,0-2-192 16,-4 4 0-16,-1-5 0 0,-2 0 0 0,0-3 0 15,-2-1 0-15,-1-1 0 0,0 1 0 0,-3-4 0 16,1-2 0-16,3 5 0 0,-3-3 0 0,-1-5 0 16,-1-3 0-16,-2-2 0 15,-7-10-1600-15,0 0-352 0,0 0-80 0,0 0-8208 0,0 0-1632 16</inkml:trace>
  <inkml:trace contextRef="#ctx0" brushRef="#br0" timeOffset="76583.62">6257 14217 31327 0,'0'0'688'0,"0"-9"144"0,0 9 16 0,1-9 48 0,-1 0-720 0,0 9-176 0,0 0 0 0,0 0 0 16,0 0 848-16,0 0 144 0,0 0 32 0,-7 6 0 15,-2 6 0-15,-1 3 0 0,-2 4 0 0,-1 4 0 16,2 4 0-16,-3 4 0 0,0 4 0 0,-1 2 0 16,-1 2-832-16,1 1-192 0,-2 1 0 0,2-3 0 15,-3-2 864-15,1-1 128 0,-2-4 32 0,2 1 0 16,1 0-832-16,1-3-192 0,-1-3 0 0,2-3 0 0,0-2 0 0,3-1 0 16,4-1 0-16,1-5 0 0,0-3 0 0,4-1 0 15,2-10 0-15,0 0 0 16,0 0-2416-16,0 0-528 0,13-6-96 0,-2-3-14368 15</inkml:trace>
  <inkml:trace contextRef="#ctx0" brushRef="#br0" timeOffset="77067.1">6555 13788 27647 0,'0'0'608'0,"0"-8"128"0,0-1 32 0,4 4 0 0,-4 5-624 0,0 0-144 15,6-7 0-15,3 3 0 0,-9 4 0 0,11-3 0 16,0 2 0-16,1 2 0 0,1 0 848 0,2 3 144 16,1 1 32-16,3 1 0 0,4 5-832 0,0 5-192 15,0 2 0-15,2 5 0 0,3 3 864 0,1 6 128 16,-3 2 32-16,0 6 0 0,1 5-832 0,-6 3-192 15,-5 2 0-15,-3 1 0 0,-2 0 0 0,-5 2 0 16,-3 3 0-16,-3-3 0 0,-2 0 864 0,-4-7 128 16,-1-3 32-16,-2-4 0 0,-3-2-832 0,-2-1-192 15,-4-3 0-15,0-3 0 0,-1-5 864 0,-1 0 128 16,0 2 32-16,2-5 0 0,2-5-832 0,-1-1-192 16,-1-2 0-16,2-5 0 15,1-5-1600-15,1-3-352 0,0-3-80 0,2-7-14752 0</inkml:trace>
  <inkml:trace contextRef="#ctx0" brushRef="#br0" timeOffset="77436.78">7172 13587 27647 0,'0'0'608'0,"13"4"128"0,-1-12 32 0,5 0 0 15,5 6-624-15,2-1-144 0,3-1 0 0,-4 3 0 16,1 2 848-16,-2 4 144 0,-2 1 32 0,-1 2 0 0,-5-2 0 0,-3 4 0 16,-2 1 0-16,-4 3 0 0,2 3 0 0,-6 2 0 15,-4 2 0-15,-4 1 0 0,-3 2-832 0,-5 3-192 16,-5 1 0-16,-2 1 0 0,-6-2 0 0,2 0 0 15,1-3 0-15,3-4 0 0,5-5 0 0,5-2 0 16,3-2 0-16,8-1 0 0,3-1 864 0,6-2 128 16,2-6 32-16,7-1 0 0,5-2-832 0,5-3-192 15,3-1 0-15,1-2 0 0,-1 0 0 0,1-3 0 16,0 1 0-16,1-2 0 0,1 2 0 0,3-1 0 16,-1 0 0-16,-8 5 0 15,-2 1-768-15,3 2-208 0,1 2-48 0,0-1-16784 0</inkml:trace>
  <inkml:trace contextRef="#ctx0" brushRef="#br0" timeOffset="77813.53">8051 14247 31327 0,'-4'5'688'0,"1"-2"144"0,-2 0 16 0,2 2 48 0,3-5-720 0,0 0-176 15,0 0 0-15,0 0 0 0,5 5 848 0,4 0 144 16,3-5 32-16,3-4 0 0,-1 4 0 0,5-1 0 16,7-1 0-16,2-1 0 0,5-3 0 0,2-1 0 15,-2 1 0-15,1-1 0 0,-1 0-832 0,-1 0-192 16,-1 1 0-16,-3 0 0 0,0 2 0 0,-1 0 0 16,-3 1 0-16,-2 1 0 15,-7 1-2416-15,-5 3-528 0,-2 0-96 0,-8-2-32 0</inkml:trace>
  <inkml:trace contextRef="#ctx0" brushRef="#br0" timeOffset="77964.49">8269 14486 35007 0,'0'0'768'0,"12"3"176"0,1-7 16 0,3 1 16 0,0-1-784 0,4 1-192 0,3-2 0 0,0 0 0 16,3 1 864-16,0-2 128 0,0 0 32 0,1 0 0 15,-1-2-832-15,0 3-192 0,1-1 0 0,1 1 0 31,0-1-1600-31,-3 1-352 0,19-8-80 0,-13 2-16 0</inkml:trace>
  <inkml:trace contextRef="#ctx0" brushRef="#br0" timeOffset="78505.03">10057 13967 23951 0,'0'0'1056'0,"0"0"224"0,0 0-1024 0,0 0-256 0,0 0 0 0,0 0 0 16,0 0 1696-16,0 0 288 0,0 0 48 0,0 0 16 15,8 12-832-15,2 1-144 0,2 1-48 0,4 5 0 16,-1 5 0-16,1 1 0 0,1-1 0 0,5 3 0 0,1 3-816 0,3 2-208 16,-1 1 0-16,2 1 0 0,3 2 864 0,-2-1 128 15,-3 0 32-15,0-2 0 0,-1-2-832 0,1-1-192 16,-1-1 0-16,-3-3 0 0,-2-2 0 0,-4-2 0 15,-3-3 0-15,0-1 0 0,-4-4 0 0,-2-2 0 16,0 0 0-16,-3-3 0 16,-2-4-1600-16,-1-5-352 0,0 0-80 0,0 0-9296 15,0 0-1856-15</inkml:trace>
  <inkml:trace contextRef="#ctx0" brushRef="#br0" timeOffset="78819.14">10568 13986 27647 0,'1'-10'608'0,"0"2"128"0,1-3 32 0,-1 0 0 0,-1 0-624 0,0 1-144 0,-3 0 0 0,1 2 0 16,1 1 848-16,1 7 144 0,0 0 32 0,0 0 0 16,-9-7 0-16,3 5 0 0,-2 2 0 0,0 4 0 15,-2 1 0-15,-1 5 0 0,-1 3 0 0,-2 2 0 16,-1 3 0-16,-4 5 0 0,0 8 0 0,2 0 0 15,0 2-832-15,-1 3-192 0,0 5 0 0,-1-1 0 16,-1 2 864-16,0 3 128 0,1 5 32 0,-2-3 0 16,1-1-832-16,6-16-192 0,-2 0 0 0,1-1 0 15,-2 1 0-15,2-1 0 0,1-4 0 0,0-2 0 16,2-1 0-16,1-4 0 0,1-2 0 0,4-4 0 16,-1-3 0-16,3-2 0 0,4-7 0 0,0 0 0 15,0 0-3232-15,5-10-688 0,4-5-144 0,0 3-32 0</inkml:trace>
  <inkml:trace contextRef="#ctx0" brushRef="#br0" timeOffset="79284.64">10854 13418 31327 0,'0'0'688'0,"0"0"144"0,0 0 16 0,0 0 48 0,0 0-720 0,0 0-176 0,1-7 0 0,5 1 0 15,0-1 848-15,7 1 144 0,3-1 32 0,12-2 0 16,-2 1 0-16,3-1 0 0,-1 0 0 0,2 2 0 15,0 2 0-15,-2 0 0 0,2 0 0 0,-2 3 0 16,0-1-832-16,-1 4-192 0,-1 3 0 0,-4 2 0 16,-5 2 0-16,-3 3 0 0,-3 1 0 0,-5 2 0 15,-4 4 0-15,-5 3 0 0,-5 1 0 0,-2 4 0 16,-4 4 864-16,-3 2 128 0,-4 2 32 0,-1-2 0 16,1-2-832-16,2-5-192 0,-2-3 0 0,5-2 0 0,1-2 0 15,4-3 0-15,0-4 0 0,7 1 0 0,1-3 0 0,6 1 0 16,0-1 0-16,8-2 0 0,0-3 864 0,7 1 128 15,4 0 32-15,2-1 0 0,5-2-832 0,3-3-192 16,3-1 0-16,3-1 0 0,6 4 0 0,-11-2 0 16,2-2 0-16,2 1 0 0,-2 0 0 0,0-1 0 15,-1 2 0-15,1 1 0 16,1-1-1600-16,-4 0-352 0,-4 2-80 0,1-1-16 0</inkml:trace>
  <inkml:trace contextRef="#ctx0" brushRef="#br0" timeOffset="83178.33">19246 2347 12895 0,'-22'3'576'0,"8"-2"112"0,-3-2-560 0,0 2-128 0,-2 1 0 0,0 1 0 15,-2 2 0-15,3-1 0 0,0 0 0 0,1 1 0 16,1-2 848-16,0 5 144 0,-1 2 32 0,2-3 0 16,2-1 0-16,2-1 0 0,0 2 0 0,3 0 0 15,3-2 816-15,5-5 160 0,0 0 48 0,0 0 0 16,-4 9-1648-16,4-9-400 0,0 0 0 0,0 0 0 15,4 7 896-15,4-2 112 0,2-3 16 0,3-1 0 16,3 0 0-16,1-2 0 0,2 0 0 0,8 0 0 16,10 0-832-16,5-2-192 0,3 1 0 0,3 0 0 15,3 1 864-15,6 0 128 0,6 0 32 0,-14 1 0 0,10 1-832 0,5 3-192 16,1 1 0-16,3-3 0 0,2 0 0 0,6 4 0 16,3-1 0-16,-2 0 0 0,-3-2 864 0,-2-1 128 15,-3 1 32-15,2-2 0 0,-4-1-832 0,-1 0-192 16,-2 2 0-16,-5-2 0 0,-4-2 0 0,-2 1 0 15,-2-2 0-15,-3 2 0 0,-5-1 0 0,-1 1 0 16,-2-1 0-16,-4 1 0 0,-5 0 0 0,-3 1 0 16,-5-2 0-16,-3 2 0 0,-8 2 0 0,-2-1 0 15,-4-1 0-15,-6 0 0 0,0 0 864 0,0 0 128 16,0 0 32-16,-11 0 0 0,-3 0-832 0,-7 0-192 16,-4 0 0-16,-6 0 0 0,-2 2 0 0,-4 1 0 15,-3 2 0-15,-5-2 0 0,-2-2 0 0,-10-2 0 16,-7-1 0-16,-1 1 0 0,-7 2 0 0,0 1 0 0,-3-4 0 0,-8 2 0 15,-6 2 0-15,4-2 0 16,3 1 0-16,-30-1 0 0,13-1 0 0,9-1 0 0,5 1 0 0,8-1 0 16,5 1 0-16,10-1 0 0,6-1 0 0,4 1 0 15,4-1 0-15,5 1 0 0,4 0 0 0,11 0 0 16,8 0 0-16,7 1 0 0,13 1 0 16,0 0 0-16,0 0 0 0,19-3 0 0,10 1 0 0,8 1 0 15,6-3 0-15,8 0 0 0,7-1 0 0,11-1 0 16,6 2 0-16,-16 2 0 0,9 0 0 0,4 0 0 15,6 1 0-15,9 1 0 0,9-1 0 0,-1 1 0 16,-5 0 0-16,2 2 0 0,3 4 0 0,-4-1 0 16,-3 0 0-16,-7-2 0 0,-6 0 0 0,0 1 0 0,-5 1 0 15,-6 0 0-15,-6-1 0 0,-9 0 0 0,-7 2 0 0,-8-1 0 16,-8 2 0-16,-5-3 0 0,-5-1 0 0,-5-1 0 16,-6 2 0-16,-5-4 0 0,-6 4 0 0,-6-1 0 15,-8 0 0-15,-12 0 0 0,-12 2 0 0,-5-1 0 16,-2 0 0-16,-5-1 0 0,-5 2 0 0,-9-1 0 15,-9-2 0-15,-4 0 0 0,2 1 0 0,-7 2 0 16,-6-1 0-16,-2 1 0 0,0-3 0 0,5-2 0 16,7 0 0-16,-31 2 0 0,10 0 0 0,19-1 0 15,14-1 0-15,11 1 0 0,9 0 0 0,11-1 0 16,11-1 0-16,8 0 0 0,7-1 0 0,8 2 0 16,7 0 0-16,0 0 0 0,12-1 0 0,9-2 0 15,7-3 0-15,10 1 0 0,8 0 0 0,-3 3 0 16,13 0 0-16,5-1 0 0,3-1 0 0,12 1 0 15,9 0 0-15,6 2 0 0,4 2 0 0,4 1 0 0,0-1 0 0,2 3 0 16,-3 1 0-16,-4-3 0 0,-3-2 0 0,-6 1 0 16,-2 1 0-16,-9 2 0 15,-8-1 0-15,-10-1 0 0,-10-1 0 0,-9 0 0 0,-7 0 0 0,-8 0 0 16,-5-1 0-16,-9 2 0 0,-8-2 0 0,0 0 0 16,-7-2 0-16,-10 1 0 0,-7 0 0 0,-13 0 0 15,-13 1 0-15,-6 0 0 0,-5-1 0 0,-9 2 0 16,-9 2 0-16,-8 1 0 0,-7 0 0 0,-2 1 0 15,-1 0 0-15,-7-1 0 0,-3 1 0 0,-31 0 0 16,26 0 0-16,13-2 0 0,6-1 0 0,14 0 0 16,12 0 0-16,14-2 0 0,9-2 0 0,14 2 0 15,9 0 0-15,9 0 0 0,12 0 0 0,0 0 0 16,0 0 864-16,19-2 128 0,12-1 32 0,9-1 0 0,8 1-832 0,-8 1-192 16,9 0 0-16,8 0 0 15,7-2-768-15,12 1-208 0,12 0-48 0,4 1 0 0,-3 1 832 0,6 1 192 16,2-2 0-16,-1 4 0 0,-4 0 0 0,-4 0 0 15,-4-2 0-15,-4 0 0 0,-3 0 0 0,-9 1 0 16,-9-1 0-16,-9 0 0 0,-10 0 0 0,-8 0 0 16,-8 0 0-16,-5-1 0 0,-6 0 0 0,-7 0 0 15,-6 1 0-15,-4-4 0 0,-7-1 768 0,-11 1 208 16,-10-2 48-16,-12 2 0 16,-12 0-1648-16,-6 2-320 0,-4 0-64 0,-12 0-16 0,-12 1 832 0,-6 1 192 15,-3-1 0-15,-9 3 0 0,-11 0 0 0,-41 1 0 16,25-2 0-16,8 3 0 0,4-4 0 0,13 0 0 15,9 2 0-15,11-2 0 0,7 0 0 0,11 0 0 0,8 0 0 16,15 0 0-16,14-1 0 0,12-1 0 0,9-2 0 0,14 4 0 16,0 0 768-16,21-2 208 15,10-1 48-15,13-2 0 0,9 0-832 0,10 2-192 0,8 0 0 0,-14 2 0 32,16-1-768-32,8 0-208 0,3 1-48 0,10 1 0 0,10 0 832 0,1 1 192 0,1 1 0 0,-1-1 0 15,1 4 0-15,-4-2 0 0,-4-2 0 0,-7 3 0 16,-9 0 0-16,-4 0 0 0,-1-1 0 0,-8 1 0 15,-7-3 0-15,-11-1 0 0,-7 0 0 0,-11 0 0 16,-6 0 0-16,-7-2 0 0,-6-2 0 0,-9 1 0 16,-5 3 768-16,-6-7 208 0,-12-3 48 0,-9 3 0 15,-16-1-832-15,-7 1-192 0,-9 2 0 0,-7-1 0 16,-9 0-768-16,-10 1-208 0,-7 3-48 0,-5 0 0 16,-1 2 832-16,-8 0 192 0,-4-1 0 0,-39 0 0 0,25 1 0 0,10-2 0 15,7-3 0-15,14 3 0 0,15 2 768 0,19 0 208 16,15-2 48-16,14 1 0 0,11 0-832 0,12 1-192 15,7 0 0-15,13-3 0 0,10-1 0 0,11-3 0 16,11 0 0-16,16 1 0 0,15 2 0 0,-21 1 0 16,5-3 0-16,14 2 0 0,15-1 0 0,3 3 0 15,3 2 0-15,4 2 0 16,3 3-768-16,-1 1-208 0,0 2-48 0,-7 2 0 16,-5 1-1632-16,-2 1-336 0,-1 2-64 0,-11-2-16 0</inkml:trace>
  <inkml:trace contextRef="#ctx0" brushRef="#br0" timeOffset="84483.16">2175 3869 17503 0,'-21'-8'1552'0,"10"3"-1232"16,4-3-320-16,-3 3 0 16,2 2 1488-16,-2 2 240 0,1 3 64 0,-1 0 0 0,-2 1-1440 0,-1-1-352 15,-1 1 0-15,-2 2 0 0,-1-2 0 0,-2 1 0 16,-2 1 0-16,0-1 0 0,0 0 896 0,0 1 96 15,1-3 32-15,1 1 0 0,2 1 0 0,3 0 0 16,3-1 0-16,4 0 0 0,7-3-832 0,0 0-192 16,0 0 0-16,16-2 0 0,7 0 864 0,9-1 128 15,9-4 32-15,5 0 0 0,3-2-832 0,12 0-192 16,11-1 0-16,6 2 0 0,7 3 0 0,3-2 0 16,3 0 0-16,6 1 0 0,7 3 0 0,-2 1 0 15,-2-1 0-15,7 1 0 0,6 0 0 0,-8-1 0 16,-11-1 0-16,-5 1 0 0,-4 1 0 0,-4 1 0 15,-6 2 0-15,-8 1 0 0,-11-1 0 0,-8 1 0 0,-10 3 0 16,-6 0 0-16,-4-1 864 0,-11-1 128 16,-4 0 32-16,-13-3 0 0,0 0-832 0,-7 7-192 0,-5-3 0 0,-6 1 0 15,-4-2 0-15,-9 0 0 16,-5-1 0-16,-14 1 0 0,-12-1 864 0,-5 1 128 0,-2 3 32 0,-3-1 0 16,-5 2-832-16,-12 0-192 0,-9 2 0 0,1 4 0 15,8 4 0-15,-5 1 0 0,-5-3 0 0,8 1 0 16,7 0 0-16,12-2 0 0,7-4 0 0,6-1 0 15,5-1 0-15,7-3 0 0,6-2 0 0,11 0 0 16,9-2 0-16,10 0 0 0,11-1 0 0,0 0 0 16,19-2 0-16,9-1 0 0,10 0 0 0,6 1 0 15,6 0 0-15,9 1 0 0,8 1 0 0,5-2 0 16,11-1 0-16,-3 1 0 0,-1 1 0 0,10-1 0 16,12-3 0-16,-6 1 0 0,-6 1 0 0,-4 1 0 15,-5 0 0-15,0 1 0 0,-1 0 0 0,-12 1 0 0,-13 0 0 0,-11-1 0 16,-10 0 0-16,-8 1 0 0,-6 2 0 0,-9-1 0 15,-10-1 0-15,0 0 0 0,0 0 0 0,-11-3 0 16,-8-2 0-16,-8 2 0 0,-10 1 864 0,-10-1 128 16,-8-2 32-16,-7 2 0 0,-7 1-832 0,-6 0-192 15,-5-1 0-15,-9 3 0 0,-10 4 0 0,4 1 0 16,3 1 0-16,-3-1 0 0,-2 0 0 0,7 0 0 16,8 1 0-16,10 1 0 0,9 1 0 0,7-4 0 15,7 1 0-15,10-3 0 0,13-2 0 0,8-1 0 16,7-2 0-16,11 3 0 0,15 3 0 0,10-1 0 15,9-1 0-15,6-2 0 0,7-1 0 0,8-1 0 16,5 0 0-16,10 2 0 0,10 1 0 0,1 0 0 16,-4 0 0-16,5-1 0 0,7-1 0 0,-3 0 0 15,-1-2 0-15,-9 1 0 0,-11 1 0 0,-9 1 0 0,-9 1 0 0,-7-1 0 16,-5-5 0-16,-8 2 0 0,-12 3 0 0,-15 1 0 16,0 0 0-16,-9-7 0 0,-9 3 0 0,-9-2 0 15,-9 1 864-15,-9 0 128 0,-8 3 32 0,-16 2 0 16,-16 5-832-16,-2 1-192 0,0 3 0 0,-5 3 0 31,-7 2-1600-31,3 5-352 0,5 2-80 0,7 1-11472 0,8 0-2304 0</inkml:trace>
  <inkml:trace contextRef="#ctx0" brushRef="#br0" timeOffset="95966.59">4817 14031 12895 0,'0'0'272'0,"0"0"64"0,0 0 16 0,6-6 32 0,0 0-384 0,-6 6 0 0,0 0 0 0,6-7 0 16,-6 7 896-16,4-7 96 0,-4 7 32 0,0 0 0 0,6-6 0 0,-6 6 0 15,0 0 0-15,0 0 0 0,0 0 0 0,6-5 0 16,-6 5 0-16,0 0 0 0,0 0 0 0,0 0 0 15,0 0 0-15,0 0 0 0,0 0 0 0,0 0 0 16,0 0 0-16,-4 9 0 0,0 1 0 0,-4-1 0 16,1-1 0-16,0 0 0 0,-2 2-832 0,0 0-192 15,-1-1 0-15,-1 1 0 0,0 2 864 0,0 0 128 16,1 0 32-16,-2 2 0 0,1 1-832 0,1 1-192 16,-3 1 0-16,1 0 0 0,0 2 0 0,0 1 0 15,1 2 0-15,-2 2 0 0,-1 4 0 0,1-3 0 16,-3 0 0-16,1 2 0 0,2 0 0 0,1 4 0 15,1 3 0-15,-1-3 0 0,-2-5 0 0,3 2 0 16,2-1 0-16,2-2 0 0,1 1 0 0,0-3 0 16,0-2 0-16,2 1 0 0,2 0 0 0,1-1 0 15,-3-3 0-15,2 0 0 0,2-3 864 0,0 1 128 0,4-1 32 0,-2 1 0 16,2-1-832-16,0-1-192 16,-2-2 0-16,3 0 0 0,0-2 0 0,0 0 0 0,1-1 0 0,-3 0 0 15,1-1 0-15,-4-8 0 0,0 0 0 0,6 8 0 16,-3 0 0-16,-3-8 0 0,0 0 0 0,0 0 0 15,0 0 0-15,0 0 0 0,0 0 0 0,0 0 0 16,0 0 0-16,0 0 0 0,0 0 0 0,0 0 0 16,-2-5 0-16,-3-6 0 0,-1-2 0 0,3 1 0 15,-2 1 864-15,4-2 128 0,2-1 32 0,2-2 0 16,-1-1-832-16,1-2-192 0,1-2 0 0,3-2 0 16,0-3 0-16,0-2 0 0,-2 0 0 0,2-2 0 15,2-1 0-15,0-1 0 0,-2-4 0 0,0-3 0 0,2 4 0 16,1-2 0-16,-2-3 0 0,2 1 0 0,-2 0 0 0,2 3 0 15,2 2 0-15,-1 4 0 0,3 1 0 0,-1 2 0 16,0-1 0-16,-1 2 0 0,1 1 0 0,-2 1 0 16,0 0 0-16,0 4 0 0,-1-1 0 0,0 4 0 15,-1 3 0-15,-2 1 0 0,1 1 0 0,-2 1 0 16,-1 4 0-16,1 0 0 0,-3 1 0 0,-3 6 0 16,0 0 0-16,0 0 0 0,0 0 0 0,0 0 0 15,0 0 0-15,0 0 0 16,0 0-768-16,0 0-208 0,0 0-48 0,0 0 0 0,-3 9 832 0,-2 4 192 15,0 3 0-15,-1 3 0 0,-3 2 0 0,0 3 0 16,-1 5 0-16,-1 3 0 0,0 3 0 0,0 2 0 16,-3 3 0-16,-1 0 0 0,0 3 0 0,1-1 0 15,-1-1 0-15,1 0 0 0,-1-2 0 0,-1 0 0 16,1 0 0-16,-1-2 0 0,2-2 0 0,1-2 0 0,3-1 0 0,0 1 0 16,3-1 0-16,1-3 0 0,1-2 0 0,4 0 0 31,2 2-1680-31,4-3-304 0,3-2-48 0,-1-1-16 15,3-1-816-15,3-3-160 0,4 2-48 0,2-9 0 0</inkml:trace>
  <inkml:trace contextRef="#ctx0" brushRef="#br0" timeOffset="97166.46">6581 13756 20271 0,'0'0'448'0,"0"0"80"0,0 0 32 0,1-5 16 0,-7-2-576 0,1-1 0 0,-1 0 0 0,2 2 0 16,-1 0 928-16,2 1 80 0,1-2 16 0,0 1 0 16,2 6 0-16,-4-5 0 0,3-3 0 0,-2 3 0 15,3 5 0-15,0 0 0 0,0 0 0 0,0 0 0 0,0 0 0 0,0 0 0 16,0 0 0-16,0 0 0 15,0 0-832-15,12-1-192 0,-1 1 0 0,2 4 0 0,1 3 0 0,0 4 0 16,-1 0 0-16,7 3 0 0,1 1 864 0,3 3 128 16,0 2 32-16,3 2 0 0,0 2-832 0,-1 3-192 15,3 3 0-15,0 1 0 0,-2 1 0 0,0 2 0 16,-5 2 0-16,-3 1 0 0,-1-1 0 0,1-1 0 16,-4-2 0-16,-3 1 0 0,0 2 864 0,-2-3 128 15,-2 2 32-15,-2-2 0 0,0 0-832 0,-2 0-192 16,2 0 0-16,-3 0 0 0,-3-3 0 0,0-2 0 15,-1-2 0-15,-1 2 0 0,-3-3 864 0,1 0 128 16,-1 0 32-16,-2 0 0 0,-2-1-832 0,0 2-192 16,-1 0 0-16,-2-1 0 0,1 0 0 0,0-3 0 15,1-3 0-15,-1 1 0 0,-1 2 0 0,1-3 0 0,-2-4 0 16,-1 0 0-16,1 1 0 0,-1-3 0 0,2-2 0 0,1-1 0 16,-1-2 0-16,1-2 0 15,0 1 0-15,1-5 0 0,0 0 0 0,4 0 0 0,6-2 0 0,0 0 0 16,-11-1 0-16,11 1 0 0,0 0 0 0,0 0 0 15,0 0 0-15,0 0 0 0,-3-7 0 0,3-1 0 16,2-1 0-16,3-1 0 0,3 0 0 0,0-2 0 16,0-2 0-16,1 0 0 0,0-3 0 0,2 1 0 15,-1-2 0-15,1-1 0 0,0-2 0 0,0 0 0 16,0 3 0-16,1-4 0 0,-2-4 0 0,-1 1 0 16,0 0 0-16,-1-3 0 0,0-1 0 0,-1-4 0 15,-3-3 0-15,2-1 0 0,-2-3 0 0,0-1 0 16,1-3 0-16,-4-1 0 0,0-2 0 0,-2 4 0 15,0 3 0-15,-4 0 0 0,1 1 0 0,1 1 0 0,-1 0 0 0,-1 4 0 16,0 3 0-16,0 0 0 0,-2 2 0 0,0 3 0 16,-1 4 0-16,0 1 0 0,1 1 0 0,-2 3 0 15,-2 0 0-15,1 2 0 0,2 3 0 0,0 2 0 16,0 0 0-16,-1 2 0 0,0 0 0 0,0 2 0 16,4 0 0-16,-1 2 0 0,1 0 0 0,0 1 0 15,5 3 0-15,0 0 0 0,0 0 0 0,0 0 0 16,0 0 0-16,0 0 0 0,0 0 0 0,0 0 0 15,0 0 0-15,0 12 0 16,3 1-768-16,2 0-208 0,3 2-48 0,3 3 0 0,2-2 832 0,2 4 192 16,1 0 0-16,0 4 0 0,0 4 0 0,0 2 0 15,1 3 0-15,0 3 0 0,-1 0 0 0,-1 2 0 16,-2 0 0-16,-2 0 0 0,-1 4 0 0,-2-1 0 16,-2 4 0-16,-2-1 0 0,0 0 0 0,-2 0 0 0,-2-1 0 0,0-3 0 15,-3-2 768-15,-4-2 208 0,0-3 48 0,-2-1 0 16,-3 0-832-16,0-1-192 0,-1-3 0 0,-3 2 0 15,-1 1 0-15,-4-3 0 0,-2-1 0 0,1-2 0 16,2-1 0-16,-3-2 0 0,-3 0 0 0,5-2 0 16,6-3 0-16,-1-4 0 0,-2-2 0 0,3-2 0 15,2-5 0-15,4-3 0 0,0-3 0 0,9 2 0 32,0 0-2416-32,-2-11-528 0,3 0-96 0,5-4-32 0</inkml:trace>
  <inkml:trace contextRef="#ctx0" brushRef="#br0" timeOffset="107988.75">14810 13744 20271 0,'0'-16'896'0,"1"10"192"0,0-3-880 0,1-1-208 16,2-1 0-16,0 0 0 0,-1-2 1680 0,-1 4 304 0,1 0 48 0,-1 2 16 16,1 1-832-16,-1 1-144 0,-2 5-48 0,0 0 0 15,0 0 0-15,0 0 0 0,1 10 0 0,1 5 0 16,-2 4-816-16,0 6-208 0,2 1 0 0,-1 6 0 16,0 5 864-16,-2 5 128 0,-1 4 32 0,-1 6 0 15,2 2-832-15,0 1-192 0,0-1 0 0,-2-1 0 16,-2-2 0-16,3-3 0 0,2-4 0 0,0-4 0 15,0-2 0-15,0-5 0 0,1-6 0 0,2 7 0 16,1-11-2416-16,0-8-528 0,3-9-96 0,-7-6-32 0</inkml:trace>
  <inkml:trace contextRef="#ctx0" brushRef="#br0" timeOffset="108298.07">14761 13726 31327 0,'0'0'1392'0,"4"-9"272"0,0-3-1328 0,4 0-336 16,4-1 0-16,0 0 0 0,3-2 0 0,5 0 0 15,1 2 0-15,4 1 0 0,1 3 0 0,3 3 0 16,3 0 0-16,1 6 0 0,-1 7 896 0,-1 4 96 16,-2 5 32-16,-3 0 0 0,-1 3-832 0,-4 3-192 0,-2 3 0 0,-3 5 0 15,-2 2 0-15,-4 5 0 0,-4 5 0 0,-1 3 0 16,-5 2 864-16,-3 1 128 15,-1-3 32-15,-3-2 0 0,-5-4-832 0,-2-1-192 0,-4-2 0 0,-1-2 0 16,-3-2 0-16,0-2 0 0,-6-3 0 0,1-3 0 16,-2 0 864-16,1-5 128 0,4-3 32 0,1-2 0 15,2-2-832-15,3-3-192 0,0-5 0 0,-5-4 0 16,3-3-1600 0,5-4-352-16,3 0-80 0,5-6-14752 0</inkml:trace>
  <inkml:trace contextRef="#ctx0" brushRef="#br0" timeOffset="108605.18">15734 13956 31327 0,'-13'4'1392'0,"5"2"272"0,0 4-1328 0,-2 3-336 16,-3 6 0-16,-1 3 0 0,-3 3 896 0,-1 3 96 15,-3 0 32-15,-2 2 0 0,0 0 0 0,2-1 0 16,1 0 0-16,6-1 0 0,6-4-832 0,6 2-192 15,4-3 0-15,4-4 0 0,9-4 0 0,1-1 0 16,3-3 0-16,3-2 0 0,1-7 864 0,1-4 128 16,0-6 32-16,0 0 0 0,-4 0-832 0,1-2-192 15,-3-7 0-15,-2 1 0 0,-1-1 0 0,-5 0 0 16,-5-6 0-16,-4 1 0 0,-1 0 864 0,-2-1 128 16,-7-3 32-16,-1 0 0 0,-2-2-832 0,-2 2-192 15,0-1 0-15,-2 5 0 0,0 4 0 0,0 1 0 16,-1 1 0-16,-1 2 0 15,2 6-768-15,0 4-208 0,2 2-48 0,3 2 0 16,2 0-2448-16,9 0-496 0,0 0-112 0,0 0-16 0</inkml:trace>
  <inkml:trace contextRef="#ctx0" brushRef="#br0" timeOffset="108935.34">16065 13972 27647 0,'0'0'608'0,"11"8"128"0,-11-8 32 0,10 6 0 16,-1-3-624-16,2 0-144 0,-3-3 0 0,3 0 0 0,2 0 1664 0,1-2 320 16,-2-4 48-16,1 1 16 0,0-3-832 0,-1 1-144 15,1-2-48-15,-4 2 0 0,1-2-816 0,0 3-208 16,-5-4 0-16,-1 1 0 0,-1-1 864 0,0 0 128 16,-7-1 32-16,1 1 0 0,-3 2-832 0,-1 0-192 15,-3 0 0-15,-4 5 0 0,-2 3 0 0,1 3 0 16,-2 2 0-16,-1 3 0 0,-2 4 0 0,-2 5 0 15,-1 3 0-15,1 2 0 0,2 0 0 0,-2 3 0 16,0 1 0-16,6 2 0 0,4-1 0 0,8 0 0 16,4-5 0-16,4-1 0 0,6-3 0 0,1 0 0 15,4-1 0-15,1-4 0 0,2-3 0 0,1-2 0 16,-1-1 0-16,2-3 0 0,-1-2 0 0,1-2 0 16,-1-2 0-16,-2-2 0 15,1 0-3232-15,4-3-688 0,21-13-144 0,-2 2-32 0</inkml:trace>
  <inkml:trace contextRef="#ctx0" brushRef="#br0" timeOffset="109252.6">17019 13706 31327 0,'-9'-8'1392'0,"3"3"272"0,0-3-1328 0,-3 3-336 0,-2 3 0 0,-2 3 0 15,-3-1 896-15,-5 3 96 0,-4 2 32 0,2 5 0 16,-1 2-832-16,3 3-192 0,2-1 0 0,2 1 0 0,3 1 864 0,3 1 128 16,7 2 32-16,3-5 0 15,1 2-1648-15,2 0-320 0,4 2-64 0,6 7-16 0,3-2 1648 0,4-1 320 16,2-2 64-16,0 2 16 0,-2 1-832 0,-1 0-192 16,-3-1 0-16,-2-1 0 0,-2-1 0 0,-7-2 0 15,-2-4 0-15,-4-1 0 0,-4-1 864 0,-7 1 128 16,-3 0 32-16,-10-5 0 0,-5 0 0 0,-4-1 0 15,0-5 0-15,0 0 0 0,-1-2-832 0,3-1-192 16,2-1 0-16,1-3 0 16,4-1-768-16,4-2-208 0,1-1-48 0,4-1-12016 15,4 0-2400-15</inkml:trace>
  <inkml:trace contextRef="#ctx0" brushRef="#br0" timeOffset="109672.54">18732 13283 31327 0,'-12'-16'688'0,"2"6"144"0,3 3 16 0,-3 1 48 0,1 1-720 0,0 2-176 15,-1 1 0-15,-1 4 0 0,0 7 848 0,-1 4 144 16,-1 5 32-16,1 5 0 0,3 5-832 0,-2 4-192 16,1 2 0-16,0 4 0 0,-1 5 0 0,0 5 0 15,1 5 0-15,1 0 0 0,0-3 0 0,-1-1 0 16,-1-1 0-16,1 0 0 0,1 5 0 0,-1-4 0 16,0-2 0-16,-2-4-10336 15,2-4-2112-15</inkml:trace>
  <inkml:trace contextRef="#ctx0" brushRef="#br0" timeOffset="110156.52">18313 13773 27647 0,'0'0'608'0,"16"-3"128"0,2-3 32 0,1 0 0 0,3-3-624 0,1 0-144 0,4 0 0 0,1 2 0 15,3-4 848-15,0-4 144 0,-1-2 32 0,3-1 0 16,4 1-832-16,-2-3-192 0,0-4 0 0,-1 1 0 15,1-1 864-15,-5-1 128 0,-2-2 32 0,-2-1 0 16,-2 1 0-16,-2-1 0 0,-2 1 0 0,0-1 0 16,-5 1-832-16,1 2-192 0,-2 1 0 0,-4 6 0 15,-1 3 0-15,-3 4 0 0,1 4 0 0,-7 7 0 0,0 0 0 0,0 0 0 16,-4 15 0-16,-4 6 0 16,-4 5 0-16,0 5 0 0,-1 1 0 0,-3 4 0 0,-3 4 0 0,1 5 0 15,-3 6 0-15,-2 0 0 0,-3-1 0 0,-2-3 0 16,-1-4 0-16,2-5 0 0,1-3 0 0,3-7 0 15,5-4 0-15,2-2 0 0,3-3 864 0,5-4 128 16,5-1 32-16,2-7 0 0,1-7-832 0,0 0-192 16,0 0 0-16,10-7 0 0,2-4 864 0,-1-3 128 15,2 0 32-15,3-1 0 0,0-1-832 0,-1 3-192 16,0 2 0-16,-1 2 0 0,-1 2 0 0,0 1 0 16,1 2 0-16,-2 4 0 0,0 4 0 0,-1 3 0 15,0 0 0-15,-3 3 0 0,-1 2 0 0,-2 3 0 16,0 1 0-16,1 2 0 0,-4-1 0 0,1 0 0 0,0-5 0 15,1 2 0-15,0 2 0 0,-2-2 0 0,2-3 0 0,0-1 0 16,3-3 0-16,-7-7 0 0,7 5 0 0,1-1 0 16,1-2 0-16,0-4 0 15,-1-1 0-15,1-1 0 16,1 2-1600-16,-1 0-352 0,1-2-80 0,3 1-10384 0,1-1-2096 0</inkml:trace>
  <inkml:trace contextRef="#ctx0" brushRef="#br0" timeOffset="110501.89">19254 13762 31327 0,'0'0'688'0,"0"0"144"0,-7 5 16 0,7-5 48 0,0 0-720 0,2 7-176 16,2 0 0-16,1 1 0 0,4-3 0 0,2-2 0 15,2 0 0-15,0-1 0 0,3 1 848 0,1-3 144 16,-1-2 32-16,-1 0 0 0,-3 0 0 0,0-1 0 15,-1 0 0-15,0-1 0 0,-4-4-832 0,-1 1-192 16,-6 7 0-16,4-10 0 0,-3 2 864 0,-1 8 128 16,-1-7 32-16,-5 3 0 0,1-1-832 0,-7 1-192 15,-2 2 0-15,-1 2 0 0,0 3 0 0,-1 2 0 16,-1 3 0-16,-1 2 0 0,2 1 0 0,-1 2 0 16,0 5 0-16,2-1 0 0,5 2 0 0,4 0 0 15,1 2 0-15,5-1 0 0,4-3 0 0,3 3 0 16,3-5 0-16,4 1 0 0,0-1 0 0,1 2 0 15,2-2 0-15,-1-3 0 16,3-3-768-16,2-2-208 0,1-5-48 0,-7-3 0 16,2-3-2448-16,4-3-496 0,24-14-112 0,-10 1-16 0</inkml:trace>
  <inkml:trace contextRef="#ctx0" brushRef="#br0" timeOffset="110767.45">19772 13683 31327 0,'-3'6'688'0,"-1"-1"144"0,1 2 16 0,-1 4 48 0,-4 2-720 0,0 2-176 0,0 2 0 0,-4-1 0 16,0 1 848-16,-1 0 144 0,2 3 32 0,-1 0 0 16,-2-1 0-16,2-1 0 0,-2-2 0 0,6-1 0 15,1 3 0-15,4-7 0 0,-2-2 0 0,5-9 0 16,0 0-832-16,0 0-192 0,0 0 0 0,0 0 0 0,10-3 0 0,1-2 0 16,-3-5 0-16,3-2 0 0,3-4 864 0,1 0 128 15,-1-2 32-15,-1 1 0 0,2-1-832 0,-2 7-192 16,0-1 0-16,2 0 0 0,2 0 0 0,-1 0 0 15,1 2 0-15,0 0 0 0,3 0 0 0,-2 1 0 16,0 2 0-16,-1 1 0 0,-2 2 0 0,0 0 0 16,-4 1 0-16,-1 1 0 15,-2 4-2416-15,0-1-528 0,0 1-96 0,-1 3-32 0</inkml:trace>
  <inkml:trace contextRef="#ctx0" brushRef="#br0" timeOffset="111052.88">20036 13878 27647 0,'11'-1'1216'0,"-3"2"256"0,3 1-1168 0,0 0-304 0,2 0 0 0,1-2 0 15,2-1 1696-15,0 0 288 0,0-1 48 0,-1-1 16 16,-1-2-832-16,1 0-144 16,-2-2-48-16,-1 1 0 0,-2-2-816 0,-1 0-208 0,-3 0 0 0,1 1 0 15,-4-2 864-15,-1 0 128 0,-2 0 32 0,-3 2 0 16,-1-1-832-16,-10 0-192 0,0 3 0 0,2 4 0 15,-3 2 0-15,-5 2 0 0,-2 4 0 0,-4 1 0 16,-2 6 864-16,-1 2 128 0,1 3 32 0,3 3 0 16,2 1-832-16,4 3-192 0,2 2 0 0,5 2 0 15,4-2 0-15,5 1 0 0,4-1 0 0,4 1 0 16,5-3 0-16,6 0 0 0,5-3 0 0,3-1 0 16,7 0-768-16,1-5-208 0,1-3-48 0,13 0-18432 15</inkml:trace>
  <inkml:trace contextRef="#ctx0" brushRef="#br0" timeOffset="111549.52">21090 13810 31327 0,'0'0'688'0,"0"0"144"0,0 0 16 0,0 0 48 0,0 0-720 0,0 0-176 0,9-5 0 0,-1 1 0 16,2 3 848-16,0-2 144 0,5 0 32 0,1-3 0 16,2-1 0-16,3 0 0 0,2 0 0 0,2-1 0 15,4-1-832-15,-6 1-192 0,-2 1 0 0,-3-1 0 16,3 1 0-16,-2 0 0 0,-4-1 0 0,-3-1 0 16,-3 5 0-16,-9 4 0 0,2-10 0 0,-4 3 0 0,-4 3 864 0,-4 1 128 15,-8 3 32-15,-2 2 0 0,-1 2-832 0,-3 4-192 16,-2 1 0-16,-4 3 0 0,0 2 0 0,1 3 0 15,2 0 0-15,4 2 0 0,-1 0 0 0,4-1 0 16,4 2 0-16,2-1 0 0,5 0 0 0,2 0 0 16,6 2 0-16,2-2 0 0,4-6 0 0,4 3 0 15,2 2 0-15,5-2 0 0,3-4 0 0,2-1 0 16,5-4 0-16,0 1 0 16,4-3-768-16,2-2-208 0,3-3-48 0,-3-2-10912 15,-1-2-2192-15</inkml:trace>
  <inkml:trace contextRef="#ctx0" brushRef="#br0" timeOffset="111758.56">21652 13665 31327 0,'0'0'688'0,"0"0"144"0,0 0 16 0,0 0 48 0,3 16-720 0,1-2-176 0,-3 3 0 0,1 0 0 15,-1 1 0-15,3 1 0 0,5 3 0 0,-1 2 0 16,1 2 848-16,3 2 144 0,0-2 32 0,1 0 0 15,0 0-832-15,0-1-192 0,0 0 0 0,-2 0 0 16,0-1 0-16,-2-2 0 0,1-4 0 0,-2-3 0 16,1-2-768-16,-1-2-208 0,-2-3-48 0,4-2-13504 15</inkml:trace>
  <inkml:trace contextRef="#ctx0" brushRef="#br0" timeOffset="111984.93">21963 13618 31327 0,'0'0'1392'0,"0"0"272"0,0 0-1328 0,0 0-336 16,-5 11 0-16,-1 2 0 0,-5 4 896 0,0 2 96 15,-2 4 32-15,-1 1 0 0,-3 2 0 0,0 4 0 16,-2 2 0-16,2 2 0 0,4 2 0 0,0 1 0 16,-2-2 0-16,-1 0 0 0,1 2-832 0,1-1-192 15,3-1 0-15,-3-2 0 0,-1-1 0 0,5-4 0 16,5-2 0-16,-2-3 0 0,0-2 0 0,4-3 0 15,-1-1 0-15,1-6 0 16,3-11-3232-16,0 0-688 0,0 0-144 0,0 0-32 0</inkml:trace>
  <inkml:trace contextRef="#ctx0" brushRef="#br0" timeOffset="112192.32">22123 13797 35007 0,'0'0'768'0,"-6"10"176"0,1 0 16 0,1 1 16 0,-2 4-784 0,-1 2-192 0,0 3 0 0,-3 12 0 15,0 1 0-15,3-1 0 0,-2-4 0 0,4 1 0 16,3-2 864-16,-2 1 128 0,2-4 32 0,1 0 0 16,1-1-832-16,1-1-192 0,1-2 0 0,3-2 0 15,-2-2-2416-15,1-4-528 0,-4-12-96 0,13 10-32 16</inkml:trace>
  <inkml:trace contextRef="#ctx0" brushRef="#br0" timeOffset="112540.22">22753 13674 31327 0,'0'0'688'0,"0"0"144"0,0 0 16 0,-4 6 48 0,-2-7-720 0,-4 3-176 16,-2 2 0-16,1 2 0 0,-2 0 848 0,-2 2 144 16,-1 1 32-16,1 1 0 0,-1 2-832 0,1 0-192 15,3 0 0-15,3 2 0 0,0 1 0 0,4 0 0 0,1 0 0 16,3 2 0-16,1-2 0 0,4 1 0 16,1 0 0-16,2 0 0 0,0-2 0 0,3 1 0 0,2 2 0 0,2 2 0 15,-2-2 864-15,1 2 128 0,-4 0 32 0,0-1 0 16,-3 0-832-16,1-3-192 0,-4 3 0 0,-2-5 0 15,-3 1 0-15,-2-2 0 0,-4-1 0 0,-2-2 0 16,-1 2 864-16,-3-3 128 0,-6-1 32 0,1-2 0 16,0 1-832-16,-8-3-192 0,2-5 0 0,-1 1 0 15,5 1 0-15,-1 0 0 0,3-3 0 0,7 2 0 16,1-4-1600-16,1-1-352 0,1 0-80 0,1-6-16 16</inkml:trace>
  <inkml:trace contextRef="#ctx0" brushRef="#br0" timeOffset="112820.32">23302 13386 31327 0,'0'0'688'0,"0"0"144"0,-2 3 16 0,-3 5 48 0,0-1-720 0,-1 0-176 15,0 4 0-15,-3 3 0 0,-2 3 848 0,-2 3 144 16,-2 4 32-16,1 4 0 0,0 5 0 0,0 0 0 16,0 1 0-16,-4 13 0 0,0 0-832 0,4 1-192 15,1-2 0-15,0 2 0 0,-1-2 864 0,2 1 128 16,1-1 32-16,1-5 0 16,-1-4-2464-16,5-12-480 0,-1-2-112 0,0-2-16 15,-1-1-816-15,0-5-160 0,-14 10-48 0,3-19 0 0</inkml:trace>
  <inkml:trace contextRef="#ctx0" brushRef="#br0" timeOffset="112959.79">22881 13775 35007 0,'0'0'768'0,"8"-3"176"0,9 2 16 0,2-1 16 0,0 1-784 0,2 0-192 0,5 0 0 0,0 1 0 16,2 1 864-16,0 1 128 0,0-3 32 0,2 1 0 15,3 2-832-15,0 0-192 0,-1 0 0 0,-2 2 0 16,-2-1-1600-16,-1 0-352 0,21 1-80 15,-13-3-16-15</inkml:trace>
  <inkml:trace contextRef="#ctx0" brushRef="#br0" timeOffset="113336.03">24206 13494 27647 0,'0'0'1216'0,"0"0"256"0,0 0-1168 0,0 0-304 0,0 0 0 0,0 0 0 16,5 10 1696-16,-1 2 288 0,1 2 48 0,2 4 16 16,-1 3-832-16,1 5-144 0,2 0-48 0,1 5 0 15,0-1-816-15,1 1-208 0,0-2 0 0,0 7 0 16,-1 0 0-16,0 1 0 0,0 0 0 0,-3 0 0 16,-1 2 864-16,0-3 128 0,-1-2 32 0,-1-3 0 15,2-4-832-15,-4-3-192 0,1-2 0 0,-1-2 0 16,1-4-2416-16,-1-5-528 0,-2-4-96 0,0-7-12720 15</inkml:trace>
  <inkml:trace contextRef="#ctx0" brushRef="#br0" timeOffset="113559.02">24708 13477 35007 0,'0'0'1552'0,"0"0"320"0,0 0-1488 0,0 0-384 15,0 0 0-15,-8 8 0 0,-5 3 1712 0,-5 1 272 16,-5 2 48-16,-7 5 16 0,0 5-1648 0,-2 5-400 16,-3 1 0-16,-1 2 0 0,2-2 896 0,0 3 112 15,2 1 16-15,-3 4 0 0,-1 1-832 0,-2 2-192 16,-3 0 0-16,1 1 0 0,3-2 0 0,1 0 0 0,4 0 0 0,3-5 0 31,2-3-768-31,5-2-208 0,-1 1-48 0,5-2-18432 0</inkml:trace>
  <inkml:trace contextRef="#ctx0" brushRef="#br0" timeOffset="114326.44">15351 15453 27647 0,'0'0'608'0,"-3"-4"128"0,3 4 32 0,-4-8 0 0,0 1-624 0,0 2-144 0,0 0 0 0,0 1 0 16,-3 2 848-16,1-2 144 0,-3 2 32 0,0 1 0 15,0 1 0-15,-1 2 0 0,-2 3 0 0,0 0 0 0,-2 2-832 0,-1 2-192 16,-1 1 0-16,-1 2 0 0,-5-2 864 16,2 2 128-16,1-1 32 0,3 2 0 0,-1-1-832 0,4 0-192 15,2 0 0-15,5 0 0 0,1-2 0 0,5 1 0 16,5 1 0-16,4-1 0 0,4-1 0 0,5 2 0 16,4 1 0-16,0 0 0 0,3-1 0 0,-2 1 0 15,2-1 0-15,-1 1 0 0,-2 1 864 0,0 0 128 16,-2-1 32-16,-2-1 0 0,-2 0-832 0,-5 2-192 15,-1 2 0-15,-4-2 0 0,-1-2 0 0,-4 2 0 16,0 0 0-16,-3-2 0 0,-5-1 0 0,-2 0 0 16,-2-1 0-16,-4 0 0 0,-3-2 864 0,-1 0 128 15,-4-2 32-15,1-2 0 0,-3-2-832 0,0-2-192 16,-3 0 0-16,1-2 0 0,-2-4 0 0,2 0 0 16,1-2 0-16,3 0 0 15,6 0-768-15,2 0-208 0,4-4-48 0,4 1 0 16,4-1-2448-16,5-3-496 0,3-1-112 0,7-2-16 0</inkml:trace>
  <inkml:trace contextRef="#ctx0" brushRef="#br0" timeOffset="114625.95">16130 14826 31327 0,'0'0'688'0,"0"0"144"0,0 0 16 0,0 0 48 0,6 18-720 15,-6-5-176-15,0 3 0 0,-4 5 0 0,-1 3 848 0,-1 6 144 16,-4 3 32-16,0 3 0 0,0 1 0 16,-1 0 0-16,0 3 0 0,1 1 0 0,-1 3 0 0,2 4 0 15,-1 1 0-15,1 1 0 0,2-2-832 0,-2 1-192 16,3-1 0-16,0-2 0 0,1-2 0 0,2-5 0 15,1-6 0-15,2-1 0 16,-1-1-768-16,2-3-208 0,1-5-48 0,0-4 0 16,-1-2-2448-16,-1-7-496 0,0-10-112 0,0 0-16 0</inkml:trace>
  <inkml:trace contextRef="#ctx0" brushRef="#br0" timeOffset="114771.46">15673 15461 35007 0,'14'-12'768'0,"-3"3"176"0,6-1 16 0,6 0 16 0,6 0-784 0,5 0-192 0,7 1 0 0,6 1 0 16,10 1 0-16,-1 0 0 0,-3 0 0 0,-2-1 0 16,-6 2 0-16,-1 0 0 0,0 1 0 0,-15 3-15520 15</inkml:trace>
  <inkml:trace contextRef="#ctx0" brushRef="#br0" timeOffset="115256.2">17500 15496 27647 0,'-11'4'608'0,"11"-4"128"0,-7 4 32 0,7-4 0 0,-10 1-624 0,10-1-144 0,-10 2 0 0,4 0 0 15,6-2 1664-15,0 0 320 16,0 0 48-16,0 0 16 0,10 0 0 0,1 2 0 0,4-2 0 0,6 0 0 16,1 1-1648-16,5-1-400 0,3-1 0 0,5-1 0 15,7 2 896-15,4-1 112 0,7 1 16 0,-3 0 0 16,-3 0-832-16,-6 1-192 0,-1-1 0 0,-7 2 0 15,-2 0 0-15,-2 1 0 0,-3-2 0 0,-1 0 0 16,-2 1 0-16,-3 0 0 0,-4-4 0 0,-6 2 0 16,0 0-3232-16,-1-1-688 0,-9 1-144 0,0 0-32 15</inkml:trace>
  <inkml:trace contextRef="#ctx0" brushRef="#br0" timeOffset="115541.15">18432 15182 27647 0,'0'0'608'0,"0"0"128"0,3-5 32 0,2 2 0 0,-5 3-624 0,0 0-144 16,5 1 0-16,2 2 0 0,0 0 1664 0,0 5 320 15,1 4 48-15,2 1 16 0,1 2-832 0,2 3-144 0,2 4-48 16,1 5 0-16,0 0-816 0,1 4-208 0,-2 2 0 0,3-2 0 15,3 2 864-15,-3-1 128 0,2 0 32 0,-1-1 0 16,-1 1-832-16,-3 0-192 0,-1-2 0 0,-1-1 0 16,0-2 0-16,-4-3 0 0,-3 0 0 0,1 0 0 15,-2-6 0-15,1-2 0 0,-3-5 0 0,1-3 0 32,-2-2-2416-32,-2-6-528 0,0 0-96 0,0-6-32 0</inkml:trace>
  <inkml:trace contextRef="#ctx0" brushRef="#br0" timeOffset="115770.72">18899 15158 35007 0,'0'0'768'0,"0"0"176"0,0 0 16 0,0 0 16 0,0 0-784 16,-5 9-192-16,1 1 0 0,-4 3 0 0,0 4 864 0,-4 3 128 15,-1 5 32-15,-2 3 0 0,-5 2 0 0,0 2 0 16,-2 1 0-16,0 1 0 0,-3 1 0 0,-1 0 0 15,1-3 0-15,2 1 0 0,3 1-832 0,2 0-192 16,0 1 0-16,-2-1 0 0,1-2 0 0,3-1 0 16,1 2 0-16,1-1 0 15,3-4-3232-15,3-4-688 0,-9 16-144 0,9-17-32 0</inkml:trace>
  <inkml:trace contextRef="#ctx0" brushRef="#br0" timeOffset="116204.41">20010 15456 23951 0,'-18'2'512'0,"10"0"128"0,8-2 0 0,-7 0 64 0,7 0-576 0,0 0-128 16,0 0 0-16,0 0 0 0,0 0 1664 0,0 0 320 16,17 0 48-16,7 0 16 0,4 2-1648 0,6-2-400 15,0 0 0-15,5 0 0 0,1-1 896 0,3 0 112 16,-2-1 16-16,3 0 0 0,2-1-832 0,5 1-192 16,5 0 0-16,-3 2 0 0,-3 0 0 0,-5-3 0 15,-5 1 0-15,-5 1 0 0,-6 0 0 0,-5 1 0 16,-5 0 0-16,-6 0-10336 15,-13 0-2112-15</inkml:trace>
  <inkml:trace contextRef="#ctx0" brushRef="#br0" timeOffset="116407.42">20030 15641 35007 0,'0'0'1552'0,"0"0"320"0,0 0-1488 0,13 0-384 0,0-1 0 0,4 2 0 15,5 1 896-15,2 0 96 0,3 1 32 0,3 0 0 16,2 0-832-16,1 1-192 0,2-2 0 0,3 0 0 15,4 1 864-15,3-2 128 0,4 0 32 0,1 1 0 16,-1-2-832-16,-3-2-192 0,-2 0 0 0,-6 2 0 16,0-2-768-16,-4 0-208 0,-1-1-48 0,-11-1 0 15,0 1-2448-15,-1-1-496 0,15-9-112 16,-5-2-16-16</inkml:trace>
  <inkml:trace contextRef="#ctx0" brushRef="#br0" timeOffset="116685.08">20670 15029 31327 0,'0'0'688'0,"0"0"144"0,0 0 16 0,0 0 48 0,-1 21-720 0,-5-9-176 16,-1 2 0-16,-1 5 0 0,-1 3 1664 0,-5 4 320 15,-3 2 48-15,1 6 16 0,-5 5-832 0,2 3-144 16,0 1-48-16,1 2 0 0,-4 1-816 0,3 0-208 0,2-3 0 0,1 3 0 16,-1-1 864-16,2-1 128 0,0-2 32 0,0 0 0 15,2 1-832-15,1-5-192 0,2-2 0 0,0-5 0 16,5-5 0-16,-1-2 0 0,4-1 0 0,1-6 0 31,1-5-2416-31,0-12-528 0,10 8-96 0,3-6-32 0</inkml:trace>
  <inkml:trace contextRef="#ctx0" brushRef="#br0" timeOffset="117176.99">22118 15245 27647 0,'-1'-10'1216'0,"1"10"256"0,0 0-1168 0,0 0-304 0,0 0 0 0,0 0 0 15,0 0 880-15,0 0 112 0,6 9 32 0,-3 3 0 16,1-1 0-16,2 6 0 0,2 2 0 0,3 4 0 15,1 5 0-15,2 2 0 0,0 2 0 0,3 3 0 16,3 0-832-16,1 3-192 0,5 0 0 0,-1 0 0 16,3 2 0-16,-2 1 0 0,-1-3 0 0,-3 0 0 15,-3-2 0-15,-3-2 0 0,-2-3 0 0,-3-4 0 16,-2-3 0-16,-3-3 0 0,0-3 0 0,-3-4 0 16,-1-3-2416-16,-2-11-528 0,0 0-96 0,0 0-32 0</inkml:trace>
  <inkml:trace contextRef="#ctx0" brushRef="#br0" timeOffset="117422.9">22744 15105 35007 0,'0'0'768'0,"0"0"176"0,-3 6 16 0,-5 0 16 0,2 3-784 0,-6 4-192 16,-5 3 0-16,-2 4 0 0,-6 6 1680 0,0 2 304 15,-5-1 48-15,-1 6 16 0,-1 6-1648 0,-2 1-400 16,-2 2 0-16,-5 0 0 0,-4-1 896 0,1 1 112 0,5 2 16 16,0 0 0-16,1-1-832 0,2 2-192 0,1-3 0 0,7-1 0 15,2-3 0-15,4-2 0 16,4-4 0-16,1-4 0 0,3-1 0 0,1-2 0 0,3-1 0 16,0-3-13616-16,3-2-2768 0</inkml:trace>
  <inkml:trace contextRef="#ctx0" brushRef="#br0" timeOffset="138826.96">5822 4431 9215 0,'-4'-5'192'0,"2"0"64"0,-2-2 0 0,-1 0 0 0,0-2-256 0,-2 0 0 0,-2-1 0 0,1 2 0 15,-2-1 864-15,0 0 128 0,0-1 32 0,1 0 0 16,-2-1 0-16,0 1 0 0,1 0 0 0,-2-1 0 15,0-1 0-15,-1 0 0 0,-1-1 0 0,-2 0 0 16,1-1-832-16,-2 0-192 0,-1 0 0 0,-2 1 0 16,-6 0 0-16,1 5 0 0,-1 1 0 0,-1 2 0 15,2-2 864-15,0 4 128 0,-3 2 32 0,1 1 0 16,-1-2-832-16,2 5-192 0,-1 1 0 0,1 4 0 16,2-3 0-16,-4 5 0 0,2-1 0 0,-3 4 0 0,0 4 0 0,-2 1 0 15,-2 1 0-15,3 3 0 0,4 0 0 0,-1 3 0 16,0 1 0-16,2-2 0 0,-3 1 0 0,3 3 0 15,2 1 0-15,-2 4 0 0,3 1 0 0,0 5 0 16,2 3 0-16,1 2 0 0,2 3 0 0,1-1 0 16,0 2 0-16,2 0 0 0,0 4 0 0,3-1 0 15,2 1 0-15,2-1 0 0,3-2 0 0,0 0 0 16,3-3 0-16,2-3 0 0,2 0 0 0,-2-3 0 16,1 2 0-16,3-2 0 0,-1 0 0 0,3 0 0 15,0 0 0-15,3-3 0 0,1-2 0 0,4-4 0 16,-1 0 0-16,3-5 0 0,1 1 864 0,4-4 128 15,2 1 32-15,5 0 0 0,2-4-832 0,-1-1-192 16,0-3 0-16,-1-1 0 0,6 0 0 0,-2-3 0 0,1-1 0 0,-1-3 0 16,-2-2 0-16,-1 2 0 0,-1-2 0 0,0-6 0 15,-1-5 864-15,1-2 128 16,1 1 32-16,-1-3 0 0,-1-2-832 0,1-2-192 0,0-2 0 0,1 0 0 16,0-1 0-16,-1-2 0 0,-2 0 0 0,-1-3 0 15,-1-1 0-15,0-2 0 0,-2-2 0 0,0-3 0 16,-1-3 0-16,-1 0 0 0,0 1 0 0,0-5 0 15,-1 1 0-15,1-4 0 0,-1-4 0 0,1-4 0 16,0 0 0-16,-1 0 0 0,-4-4 0 0,1 6 0 16,-2 0 0-16,-2 2 0 0,1 0 0 0,-7 3 0 15,1-1 864-15,-4 0 128 0,0 0 32 0,-3 1 0 16,-2-3-832-16,-2-1-192 0,0 3 0 0,-3 2 0 16,-1 0 0-16,-1 2 0 0,-2 3 0 0,-2 2 0 15,1 1-768-15,-1 2-208 0,0 2-48 0,-3 0 0 0,-4 1 832 0,0 1 192 16,-2 0 0-16,2 2 0 0,-3 0 0 0,-2 2 0 15,1 3 0-15,0 0 0 0,-2 0 0 0,0 4 0 16,-2 1 0-16,-1 4 0 0,-3 1 0 0,0 4 0 16,1 1 0-16,0-2 0 0,-1 3 0 0,0 3 0 15,0 5 0-15,1-1 0 0,1 5 0 0,-1-1 0 16,0 1 0-16,-2 2 0 0,-2 2 0 0,-2 2 0 16,-2 2 0-16,-1 2 0 0,1 2 0 0,-2 1 0 15,0 4 0-15,2-3 0 0,-1 1 0 0,3 3 0 16,2 0 0-16,-2 3 0 0,2 1 0 0,1 3 0 15,1 3 0-15,3 2 0 0,3 4 0 0,1 0 0 16,2 2 0-16,5 3 0 0,2-3 0 0,4 1 0 0,3 1 0 0,1 3 0 16,2 2 0-16,4-1 0 15,1-3 0-15,3-1 0 0,1-4 0 0,4 0 0 0,-1 0 0 0,4-4 0 16,1 1 0-16,4 0 0 0,1-2 0 0,3-1 0 16,2-1 0-16,0-3 0 0,1-4 0 0,1-1 0 15,0-4 0-15,1-3 0 0,2-3 0 16,0-2 0-16,2-1 0 0,2-2 0 0,1 0 0 0,1-3 0 15,2-3 0-15,3-2 0 0,3-1 0 0,1-3 0 16,0-4 768-16,0-3 208 0,-2 0 48 0,-1-3 0 16,1 1-832-16,-1-4-192 0,1-4 0 0,0-1 0 15,1-3 0-15,-1 3 0 0,0-3 0 0,-2-1 0 16,0-2 0-16,-3-2 0 0,-1-3 0 0,-1 0 0 16,-1-1 0-16,0-1 0 0,-2-1 0 0,-1 0 0 0,1 1 0 0,-3-2 0 15,-2-1 0-15,-4-3 0 0,1-5 0 0,-3-4 0 16,-2-5 0-16,1-4 0 0,-2 0 864 0,-1-1 128 15,-3-2 32-15,-2-2 0 0,0-4-832 0,-3-1-192 16,-3-3 0-16,0 5 0 0,1 5 0 0,-8 4 0 16,1 5 0-16,-5 3 0 0,-7 3 0 0,0 0 0 15,-6 5 0-15,-5 1 0 0,-4 3 0 0,-3 4 0 16,-3 4 0-16,1 4 0 0,0 4 0 0,-2 2 0 16,-3 3 0-16,-2 2 0 0,-4 2 0 0,0 5 0 15,1 2 0-15,-18 4 0 16,8 4-1600-16,5 2-352 0,9 3-80 0,13-1-16 0</inkml:trace>
  <inkml:trace contextRef="#ctx0" brushRef="#br1" timeOffset="154231.6">5590 4411 20271 0,'4'-12'448'0,"3"-2"80"0,-2-2 32 16,1 5 16-16,1-2-576 0,1 0 0 0,1-1 0 0,-2 0 0 0,2 1 928 0,1-1 80 16,-2 1 16-16,1-1 0 0,-2 1 0 15,2 0 0-15,-1 0 0 0,0-1 0 0,-2 3-832 0,2-2-192 16,-3 2 0-16,1 0 0 0,-2-1 864 0,0-2 128 16,-1 0 32-16,-1-1 0 0,-1 1 0 0,-1 1 0 15,-2 1 0-15,0-1 0 0,0-2 0 0,-2 2 0 16,-1 2 0-16,-3 0 0 0,-1-1-832 0,0 1-192 15,-2 1 0-15,0 2 0 0,2-1 864 0,-5 1 128 16,0 0 32-16,-1 0 0 0,-2 2-832 0,1 1-192 16,-5 3 0-16,-1-2 0 0,-4 1 0 0,1 3 0 15,-3 2 0-15,-1 3 0 0,-1-1 0 0,-1 2 0 16,1 1 0-16,0 2 0 0,0 2 0 0,1 0 0 16,-1 1 0-16,-2 1 0 0,0 2 0 0,-1 2 0 15,-1 3 0-15,-1 0 0 0,-3 2 0 0,3 3 0 16,3 1 0-16,1 4 0 0,3 1 0 0,0 2 0 0,2 0 0 0,-2 1 0 15,3 0 0-15,2 2 0 0,1-4 0 0,0 4 0 16,3 3 0-16,0 0 0 16,0 1 0-16,1 1 0 0,2-1 0 0,-1 2 0 0,2-3 0 0,1 0 0 15,0 0 0-15,2-1 0 0,1-1 0 0,-1-1 0 16,3-2 0-16,2 3 0 0,-1 1 0 0,1 0 0 16,5 2 0-16,2-2 0 0,0 1 0 0,2-2 0 15,2 0 0-15,0-1 0 0,3 0 0 0,3-2 0 16,2-2 0-16,2-1 0 0,0-1 0 0,3 0 0 15,1 2 0-15,3 0 0 0,-1-3 0 0,1-4 0 16,1-2 0-16,-1 0 0 0,3-5 0 0,0 0 0 16,4-2 0-16,-1-3 0 0,0-2 0 0,2 2 0 0,7-4 0 0,-2-2 0 15,2-2 0-15,-1 0 0 0,-1-2 0 0,0-3 0 16,-1-1 0-16,2-2 0 0,-2-4 864 0,3-1 128 16,0-3 32-16,2-1 0 0,-2-3-832 0,0-1-192 15,3 0 0-15,-3-6 0 0,0-3 0 0,1-3 0 16,-6 0 0-16,2-4 0 0,0-6 0 0,0 1 0 15,-1-1 0-15,-1 0 0 0,-2-4 0 0,0-2 0 16,2-2 0-16,0 0 0 0,-1-2 0 0,-3 2 0 16,-3-1 0-16,0 1 0 0,-4 0 0 0,-1-1 0 15,-2 0 0-15,-2-2 0 0,-3-4 0 0,-1 0 0 16,-1-1 0-16,-1 1 0 0,0 3 0 0,-5-1 0 16,-1-1 0-16,-2 3 0 0,-1-3 0 0,-2 4 0 15,-2 0 0-15,-2 6 0 0,-2 4 0 0,-1 2 0 16,-1 5 0-16,-4 4 0 0,-5 2 0 0,-2 3 0 0,-1 4 0 15,-6 1 0-15,-1 4 0 0,-3 0 0 16,-2 4 0-16,-1 3 0 0,-1 0 0 0,0 3 0 0,-1 3 0 0,-3 2 0 16,-3 2 0-16,-3 2 0 0,-5 4 0 0,3 2 0 15,2 1 0-15,0 2 0 0,2 2 0 0,1 1 0 16,0 6 0-16,1 0 0 0,-3 1 0 0,-1 3 0 16,-1 2 0-16,3 2 0 0,4 5 0 0,0-1 0 15,-2 0 0-15,5 2 0 0,0 0 0 0,2 3 0 16,1 2 0-16,2 1 0 0,1 4 0 0,1 3 0 15,0 3 0-15,4 2 0 0,-2 0 0 0,4 0 0 16,2 1 0-16,4 1 0 0,4 5 0 0,4-1 0 16,0-3 0-16,5-1 0 0,-2-2 0 0,5-1 0 0,2-2 0 15,2-1 0-15,2-3 0 0,4 1 0 0,7-2 0 0,2-3 0 16,3-2 0-16,4-4 0 0,4 0 0 16,-1-2 0-16,6-3 0 0,0-2 0 0,1-3 0 0,4-2 0 15,2-3 0-15,3-4 0 0,1-6 0 0,3-2 0 16,1-2 0-16,1 0 0 0,0-6 0 0,0-5 0 15,1-5 0-15,0-4 0 0,-1 0 0 0,4-8 0 16,3-6 0-16,-1-3 0 0,-2-3 0 0,-4-2 0 16,-3-3 0-16,0-4 0 0,-3-4 0 0,-4-2 0 15,-5-3 0-15,-3-2 0 0,0 0 0 0,-5-6 0 16,-2-1 0-16,-5-8 0 0,-4-7 0 0,-3-2 0 16,-2-3 0-16,-4 0 0 0,-6 2 0 0,0 1 0 15,-6-3 0-15,1 6 0 0,-2 8 0 0,-3 5 0 16,-1 6 0-16,-2 4 0 0,-2 9 0 0,-1 5 0 15,-1 4 0-15,-11-3 0 16,1 10-768-16,0 10-208 0,1 5-48 0,2 6-18432 0</inkml:trace>
  <inkml:trace contextRef="#ctx0" brushRef="#br1" timeOffset="167940">2584 14627 9951 0,'-12'0'448'0,"5"3"80"0,-3 0-528 0,1 0 0 16,2-3 0-16,1 2 0 0,6-2 704 0,-8 4 48 15,1 2 0-15,7-6 0 0,0 0-96 0,0 0-16 16,0 0 0-16,0 0 0 0,0 0-144 0,9 6-48 16,2 1 0-16,0-2 0 0,3-1-144 0,5-3-48 15,2 0 0-15,3-1 0 0,3 0-80 0,3-1-32 16,3-1 0-16,5-2 0 0,-2 1-144 0,0 1 0 16,1-3 0-16,-2 2 0 15,-4-1-416-15,0-2-112 0</inkml:trace>
  <inkml:trace contextRef="#ctx0" brushRef="#br1" timeOffset="168290.18">3024 14331 18431 0,'0'0'1632'0,"-3"-4"-1312"0,3 4-320 0,0 0 0 15,0 0 224-15,0 0-32 0,6-5 0 0,-6 5 0 16,11-1-192-16,0 1 0 0,-2 1-144 0,4 1 144 16,1 2-144-16,-2-1 144 0,-2 1-128 0,2 3 128 15,2 2 0-15,2 0 0 0,0-2 0 0,1 3 128 0,-1 1-128 0,1 1 0 16,0 1 0-16,-1 3 0 0,-3 0-192 0,0 2 32 15,-2 1 16-15,0-2 0 0,-5 0 144 0,-2 0 0 16,-1 3 0-16,-3-2 0 0,-2-2 0 0,-1 1 0 16,-4 0 0-16,-4 1 0 0,-4 0 192 0,-4 0-48 15,-3-2 0-15,-2 1 0 0,-3 0-16 0,0-1-128 16,1 1 192-16,-2-3-8656 0</inkml:trace>
  <inkml:trace contextRef="#ctx0" brushRef="#br1" timeOffset="172303.12">19262 2508 21071 0,'0'0'1872'0,"0"0"-1488"0,0 0-384 0,0 0 0 0,0 0 448 0,0 0 32 0,2 2 0 0,8 7 0 16,-4-3 416-16,-6-6 96 0,12 2 16 0,0-1 0 16,4 0-96-16,1-1-16 0,1-6 0 0,5 1 0 15,6-1-160-15,3-1-32 0,1-2-16 0,7-1 0 16,7-2-160-16,1-1-16 0,1-2-16 0,5-2 0 15,0-4-160-15,7-1-16 0,5-1-16 0,3 1 0 16,1-1 80-16,1 2 0 0,-3 4 16 0,1 4 0 16,3 0-64-16,1 2-16 0,0 1 0 0,-2 0 0 15,-5 0-128-15,-1 3-16 0,1-3-16 0,-4 4 0 16,-3 2-160-16,-3-1 192 0,-6 0-192 0,-5 4 192 0,-7 1-64 0,-4 1 0 16,-6 2 0-16,-4-2 0 0,-7-3 16 0,-4 1 0 15,-4 2 0-15,-9-1 0 0,0 0 80 0,0 0 16 16,0 0 0-16,-9 3 0 0,-3 0 32 0,-5 1 16 15,-8 1 0-15,-3 0 0 0,-5-3-32 0,-8 0 0 16,-12 6 0-16,-5-5 0 0,-8-1-112 0,-3 1-16 16,-4-2-128-16,-6 3 192 0,-8 2-192 0,0-1 176 15,2 1-176-15,-1-2 160 0,-7-1-160 0,1 3 192 16,-1 0-192-16,8 0 192 0,6-3-192 0,2 1 160 16,1-1-160-16,7 1 160 0,3 1-160 0,9 1 0 15,7 0 144-15,6-1-144 0,6 1 0 0,8-1 0 16,7 2 0-16,8-1 128 0,3-1-128 0,6 0 0 15,6-5 0-15,0 0-128 0,7 7 128 0,6-2-160 16,6 1 160-16,7-4-160 0,7-3 160 0,9 0-192 0,6 1 192 0,7-2-192 16,6-4 192-16,1 3 0 0,2 1 0 0,8-3 0 15,6-2 0-15,3-3-128 0,4-1 128 0,1 4 0 16,0 4 0-16,3 1 0 0,4-2 0 0,-3 2-128 16,-5 0 128-16,0 3 0 0,-4 3 0 0,-3 1 0 15,-3-3 0-15,-10 1 0 0,-10 1 0 0,-10-1 0 16,-7 0 0-16,-9 1 0 0,-11-2 0 0,-5 1 0 15,-3 3 0-15,-10-6 144 0,-3 11-144 0,-6-3 160 16,-7-3-16-16,-10-2 0 0,-8-1 0 0,-13 3 0 16,-13 0-144-16,-4 3 192 0,-8 1-192 0,-8-3 192 15,-7-2-192-15,-7-1 0 0,-5 1 0 0,-3 1 128 16,-5-1-128-16,-4 3 0 0,-6 0 144 0,5-2-144 0,4-6 0 0,3 2 128 16,1 4-128-16,11 0 0 0,11-2 0 0,11-1 128 15,7-2-128-15,12 1 0 0,12 1 0 0,10 1 0 16,9-1 0-16,11 0 128 0,10-2-128 0,8 3-128 15,8 2 128-15,11-1-192 0,9-3-64 0,9 1 0 16,8-2-16-16,9-2 0 0,14-3 272 0,6 0 0 16,10 2 0-16,6-2 0 0,5-3 0 0,6 2 0 15,6 2 0-15,4 0 0 0,0 0 0 0,2 1 0 16,-2 4 0-16,-2 1 0 0,-1-2 0 0,-6 5 0 16,-6 1 0-16,-5 1 0 0,-7-1 0 0,-6 2 0 15,-6 0 0-15,-11 0 0 0,-11-2 0 0,-12 0 0 16,-10-3 0-16,-12 0 0 0,-9 1 208 0,-6-1-48 15,-9-3-16-15,-8 2 0 0,-8-4 192 0,-14 1 48 0,-13 2 0 16,-12-1 0-16,-7-1-144 0,-9 0-32 0,-8-2 0 0,-9 1 0 16,-11-1-208-16,-2 0 176 0,-6-1-176 0,-1 0 160 15,-2-2-16-15,5 2 0 0,2 4 0 0,4 1 0 16,3-1-144-16,-1 3 0 0,3 3 0 0,6 2-176 31,1 2-3088-31,-3-2-640 0</inkml:trace>
  <inkml:trace contextRef="#ctx0" brushRef="#br1" timeOffset="173718.84">1118 4054 36447 0,'1'-16'1616'0,"5"7"336"0,5 4-1568 0,6-2-384 15,6 2 0-15,8 0 0 16,4 1-384-16,10 0-176 0,6 1-16 0,4 0-16 0,2 0 400 0,9-1 192 15,4 1-192-15,5 1 192 0,5-1-160 0,1 0 160 16,0 1 0-16,4 0-144 0,3-1 144 0,2 1 0 0,3-1 0 16,-5 2 0-16,0-3 0 0,1 1 0 0,-3 1 0 0,-3 0 0 15,-2 2 0-15,-4 0 0 0,-4 0 0 0,-1 0 0 16,-1 0 0-16,-5 2 0 0,-5-2 192 0,-6 3-64 16,-9 0 192-16,-9-1 64 0,-5 0 0 0,-6 1 0 15,-8-1 96-15,-6 0 32 0,-12-2 0 0,0 0 0 16,0 0 128-16,-8 2 16 0,-10-1 16 0,-10-1 0 15,-7 0-32-15,-12 2 0 0,-12 1 0 0,-7 0 0 16,-6-1-480-16,1 4-160 0,-4-2 0 0,-3 0 0 16,-7 1 144-16,0 0-144 0,-2 0 0 0,5-3 144 15,3 0-144-15,1-2 0 0,1-2 0 0,8 2 0 16,13 0 0-16,10 0 0 0,5 0 0 0,11-1 0 16,8-1 0-16,4-2 0 0,8 1 128 0,10 3-128 15,0 0 0-15,10 1 0 0,9-1 0 0,7-1 0 0,10-1 0 16,11-1 0-16,8-3-224 0,7 1 80 0,6 0 144 0,5 3 0 15,4-2 0-15,9-2-128 0,3-2 128 0,2 0 0 16,-3-1-144-16,6 1 144 0,4-3 0 0,-5 2 0 16,0 0 0-16,-7 3 0 0,-2 0 0 0,-6 1 0 15,-5-2 0-15,-7 4 0 0,-9 1 0 0,-11 1 0 16,-10 2 0-16,-11-1 0 0,-9-1 0 0,-8 1 128 16,-8 0-128-16,-10 0 192 0,-11-3 160 0,-10 0 32 15,-12 1 16-15,-13 2 0 0,-13 5-176 0,-7 0-32 16,-5 0-16-16,-12 2 0 0,-9 0-176 0,0 0 0 15,-2-1 0-15,-1 0 0 0,-3 1 0 0,4 0 0 16,5-2 0-16,4 1 0 0,5-2 0 0,7 1 0 0,8-1 128 0,14-1-128 16,11-2 0-16,13-1 0 0,8-2 0 0,12 1 0 15,8-1-256-15,9 2-16 0,13-3-16 0,8-2 0 32,11-3-208-32,14-1-32 0,14-2-16 0,9 0 0 0,3 0 288 0,10 2 64 0,7-2 16 0,8 1 0 15,5 0 176-15,7-1-128 0,4 0 128 0,6 1-128 16,4 1 128-16,2-2 0 0,3 0 0 0,-3 1-128 15,-4 1 128-15,-3 2 0 0,-3-2 0 0,-10 0 0 16,-8 0 0-16,-11 2 0 0,-10 0 0 0,-14 0 0 16,-8-1 128-16,-13-1-128 0,-12 1 128 0,-14 3-128 15,-15 5 320-15,-7-9-16 0,-10-2 0 0,-15 0 0 16,-15-4 96-16,-17 3 32 0,-15 1 0 0,-15 4 0 16,-10 1-432-16,-10 5 0 0,-9 2 0 0,-9 4 0 15,-10-2 0-15,-6 2 128 0,-6 2-128 0,4 3 128 16,5 2-128-16,11-1 0 0,9-3 0 0,13-1 0 0,10 1 208 0,14 2-32 15,11-1-16-15,14 0 0 0,11-1-160 0,15-1-144 16,13 1 144-16,12-2-208 0,12-6 48 0,11 8 16 16,10 1 0-16,16 1 0 0,15 0-144 0,9 2-32 15,8 1 0-15,10-5 0 0,13-3 320 0,8 2 0 16,7 0 0-16,5-1 0 0,8-2 0 0,3 1 0 16,2-1 0-16,-1 0 0 0,0 0 128 0,-9 0-128 15,-8 1 0-15,-9-1 0 0,-10 1 128 0,-11-1-128 16,-12 0 0-16,-12 2 144 15,-15-2-528-15,-12 2-128 0,-12 1 0 0,-19 1-17888 0</inkml:trace>
  <inkml:trace contextRef="#ctx0" brushRef="#br1" timeOffset="196412.26">23311 9070 23951 0,'0'-10'2128'16,"0"10"-1696"-16,0 0-432 0,0 0 0 15,0 0 1344-15,-2-8 192 0,0 4 48 0,2 4 0 0,0 0-1328 0,-7 4-256 16,-1 1 0-16,8-5 0 0,-8-2 0 0,-4 0 0 16,-3 2 0-16,-2-2 0 0,0-3-128 0,-5 0 128 15,-5-3 0-15,-2 2-144 0,-3 1 144 0,-2 0 0 16,-3-2 0-16,1 1 0 0,0-4 0 0,-4 2 192 15,-3 4-32-15,-5-4-16 0,-8 0 128 0,1 0 32 16,-2 1 0-16,-2-2 0 0,3 2 16 0,-4 3 0 16,-2-2 0-16,-4 1 0 0,-4-3 128 0,-1 3 48 15,2 0 0-15,-3 0 0 0,0-2-48 0,-8 2 0 16,-5-1 0-16,-1 2 0 0,4 1-128 0,-2-2-16 16,-4 0-16-16,-3-1 0 0,-5 2-288 0,2-1 160 15,2 2-160-15,-3-2 128 0,-4-4-128 0,4 2 128 16,1 1-128-16,-3-1 128 0,-5-1 0 0,1 3 0 15,0 0 0-15,-3 1 0 0,0-2 64 0,-1 0 16 16,0-1 0-16,-2 1 0 0,-1 0-16 0,0 2-16 0,2 0 0 16,-2-1 0-16,-3-1-176 0,0 4 128 0,-2 1-128 0,2 0 128 15,-2-4-128-15,-2 1 0 0,-1 2 0 0,-2 0 0 16,0 0 0-16,0-2 0 0,1 2 0 0,0 0 0 16,-3-1 224-16,0 2-32 0,4 1-16 0,-3 0 0 15,-4 0 32-15,3 0 16 0,3-2 0 0,-2 2 0 16,-4-1-224-16,4 2 128 0,3 1-128 0,-4-2 0 15,-2-3 0-15,2 2 128 0,5 1-128 0,-2-2 0 16,0 1 0-16,-1 0 0 0,5-1 0 0,-6 2 0 16,-3 1 0-16,2 1 0 0,4 1 0 0,-2-3 0 15,-5 0 128-15,6-2-128 0,0 0 0 0,-4 3 0 16,-4 2 0-16,2-1 128 0,-1-3-128 0,2 0 0 0,-1 1 0 16,-2 0 0-16,-6-3 0 0,4 3 0 0,4 3 0 0,-1-3 144 15,-5 0-144-15,1 0 128 0,2 4 0 16,-4-1 0-16,-6 0 0 0,7 0 0 0,6 0 0 0,-4 0 0 15,0 0 0-15,0 3 0 0,3-1-128 0,0 2 0 16,-2 2 144-16,1-4-144 0,-2-3 0 0,4 2 128 16,3-1-128-16,-3 0 0 0,-1-1 0 0,1 2 0 15,2-1 0-15,-2-2 0 0,-2-1 128 0,5 0-128 16,5-1 160-16,-6 0-160 0,-4 1 0 0,5-1 0 16,6 0 0-16,-4 0 0 0,-2 0 0 0,3-1 128 15,2 1-128-15,0-1 0 0,-3-1 144 0,6-2-144 16,5 3 128-16,-3 0-128 0,-3 0 144 0,3 0-144 15,2 1 160-15,-1-3-160 0,-4-1 0 0,5-2 128 16,5 1-128-16,-4-1 0 0,-1 1 0 0,1 3 0 16,2 0 0-16,-1-2 0 0,0-2 128 0,-1 0-128 0,2 4 0 0,0-4 0 15,1-2 144-15,1 3-144 0,1 3 128 0,2-1-128 16,3-1 0-16,-1-1 128 0,2 2-128 0,2-1 0 16,4-1 0-16,-1-1 0 0,1-2 0 0,1 1 0 15,0 2 0-15,3-4 0 0,5 1 0 0,-4 1 0 16,-1-1 0-16,0 0 128 0,4-2-128 0,0 3 0 15,2 1 0-15,-1 0 0 0,-3-1 0 0,3 0 0 16,3 1 0-16,1-1 0 0,1 3 0 0,1-2 0 16,-2-1 0-16,2 1 0 0,4-1 0 0,1 3 0 15,1 0 0-15,0 1 0 0,-2-3 0 0,3 3 0 16,1 0 0-16,2 1 0 0,6-1 0 0,-4 0 0 16,-5 1 0-16,2 0 0 0,-1 0 0 0,3-1 0 15,1-1 0-15,3 0 0 0,0 0 0 0,-2 2 0 0,-6-1 0 16,6 2 0-16,3 0 0 0,6-1 0 0,-2-2-128 0,3-1 128 15,3 0 0-15,1 2 0 0,-4-1 0 0,4 2 0 16,0 0-144-16,2-2 144 0,5 2 0 0,1 1 0 16,0 0 0-16,4-1 0 0,1 0-128 0,-1 0 128 15,-2-3 0-15,1 3 0 0,2 0 0 0,1 0 0 16,1 1 0-16,2 0 0 0,2-1 0 0,2 1 0 16,2 0 0-16,1 1 0 0,3 0 0 0,0 1 0 15,5 1 0-15,-1 0 0 0,2-2 0 0,3 0-128 16,1 1 128-16,1 2 0 0,-1 2 0 0,2-1 0 15,2-1 0-15,0 3 0 0,4 0-160 0,-3 2 160 16,1-1-128-16,1 2 128 0,2 0-128 0,-1 4 128 16,0 0-128-16,-1 1 128 0,1 1 0 0,1 4-128 0,-4 1 128 0,3 3 0 15,1 1 0-15,1 1-128 0,-2 1 128 0,0 5 0 16,-1 5 0-16,-2 5 0 0,2 1 0 0,-4 0-128 16,2 2 128-16,-3 1 0 0,2 2 0 0,-3 5-128 15,-3 3 128-15,0 2 0 0,0 1 0 0,1 3 0 16,-3 1 0-16,3 0 0 0,0-1 144 0,-1 4-144 15,-1 3 0-15,3-2 0 0,-2-1 0 0,2-2-144 16,-1-3 144-16,1 0 0 0,-2 1 0 0,2 1 0 16,0 3 0-16,0-2 128 0,0-3-128 0,0-1 0 15,2-4 0-15,1 1 128 0,0-1-128 0,-2 1 0 16,1-1 0-16,1-2 144 0,0-7-144 0,0 1 0 16,1-5 128-16,3-3-128 0,1-5 0 0,-1-3 0 15,0-1 144-15,1-4-144 0,-1-1 0 0,2-3 144 0,0-3-144 0,2-2 0 16,-1-2 0-16,1-1 128 0,2-2-128 0,-2-11 0 15,4 7 0-15,-4-7 0 0,10 5 128 0,-10-5-128 16,11 3 0-16,5-2 128 0,4-3-128 0,-1-1 0 16,6-3 144-16,0 1-144 0,5-1 0 0,1-2 128 15,1 0-128-15,7-1 0 0,6-1 0 0,2 1 0 16,1 0 0-16,1 0 0 0,1-2 0 0,5 0 0 16,5 0 0-16,4 0 0 0,3-5 128 0,2 2-128 15,-2 2 160-15,6-2-160 0,1 0 0 0,6 1 0 16,4-4-128-16,-1 3 128 0,0 0-128 0,5-1 128 15,7 1 0-15,0 0 0 0,1 0 0 0,3-2-128 16,3 3 128-16,4 2 0 0,-2 0 0 0,3 0 0 16,1 2 0-16,2 1 0 0,2 2 0 0,-1 0 0 0,0 0 0 0,1 4 0 15,5 4 0-15,0-2 0 0,1-2-160 0,1 3 160 16,0 4 0-16,2-2 0 0,2 1 0 0,-1-1 0 16,-2 3 0-16,5-1 0 0,6-1 0 0,-2 2 128 15,-5-2-128-15,5 1 0 0,5 0 0 0,-1-1-128 16,-1-2 128-16,5 2 0 0,0 1 0 0,3-1 0 15,1-1 0-15,1 1 0 0,-3-1 0 0,4 0 0 16,4 4 0-16,-3-3 0 0,0 1 0 0,1-1 0 16,-2 0 0-16,3 2 0 0,2-2 0 0,0 2 0 15,0-2 0-15,2 3 0 0,-1-2 0 0,3 1 128 16,2-2-128-16,-2 1 144 0,-1-2-144 0,2 2 160 16,-2 1-160-16,5-2 0 0,2 2 0 0,2-2-176 15,2 2 176-15,-3-1 0 0,-4 1-144 0,1-1 144 16,2 1 0-16,1-1 0 0,2 1 0 0,-4-1 0 0,-3 2 0 0,2-1 0 15,1-2 0-15,2 0 0 0,4 0-128 0,-4-1 128 16,-2 1 0-16,2-2 0 0,-1 0-160 0,5 1 160 16,3-2-208-16,0 1 80 0,1 1 128 0,-2 1-208 15,0-2 80-15,1 0 128 0,-1 0-192 0,5 0 192 16,3-1-192-16,-4 3 192 0,-2-2-192 0,0 0 192 16,-1 0-192-16,-4 1 192 0,0-3-144 0,2 1 144 15,1 1 0-15,-3 1 0 0,-4-1 0 0,-4 1 0 16,-3-3 0-16,2 2 0 0,0 2 0 0,-5 2 0 15,-8-1 0-15,-2 0 0 0,1-4 0 0,-5 4 0 16,-1 2 0-16,-2-2 144 0,-2-1-144 0,-1 0 0 16,1 4 144-16,0-4-144 0,-5 4 0 0,5 2 0 0,5 2 0 15,-7 0 0-15,-4-4 0 0,0 1 0 0,1 0 0 0,-1-1 0 16,-8-3 0-16,2 2 0 0,-1 3 0 0,-2-1 0 16,-5-4 0-16,-4 1 0 0,1 0 0 0,-6 1 0 15,-8 2 0-15,3-2 0 0,1-1 0 0,-3 2 0 16,-3 3 0-16,-2 0 0 0,-3-3 0 0,3 1 0 15,-1-1 0-15,-1 2 0 0,-4 0 0 0,3-1 0 16,0-3 160-16,-2 1-32 0,-3 2-128 0,-4-4 192 16,-5 5-192-16,0-3 0 0,1-1 0 0,-1 1 0 15,-1-2 0-15,-7 2 0 0,-1-2 0 0,-5 1 0 16,-4-1 0-16,-1 1 0 0,2-1 0 0,-5 1 144 16,-3-2-16-16,0 1-128 0,1-2 192 0,-2 0-64 15,-8 2-128-15,-2-1 192 0,1-2-192 0,-5 4 192 16,0-2-192-16,1 1 128 0,-1-2-128 0,-1 1 128 0,0-2-128 0,-4 1 0 15,-4-1 0-15,1-2 0 0,1-2 128 0,-3-1-128 16,-5 1 0-16,1-1 128 0,-2-1-128 0,-1-2 128 16,-5 1-128-16,2-1 128 0,-2-2-128 0,0 1 160 15,-3-3-160-15,-1-1 160 0,1-4-160 0,-3 1 160 16,1-1-160-16,3-5 160 0,-5-3-160 0,0-2 128 16,2-3-128-16,-2-4 128 0,-2-3-128 0,-1-8 0 15,0-8 144-15,-1-1-144 0,0-1 0 0,0-3 144 16,-6-5-144-16,1-6 0 0,-3-3 192 0,-2 0-192 15,-2 2 192-15,1-1-192 0,-2-1 320 0,-1-5-64 16,0-2 0-16,-2 3 0 0,0 4-32 0,-1-2-16 16,-1-2 0-16,-2 4 0 0,1 3-32 0,1 4-16 15,2 4 0-15,0 2 0 0,3 0-160 0,0 8 0 0,4 4 0 0,-2 3 0 32,-1 1-1024-32,0 2-304 0,-2 1-48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0T20:12:13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1804 3090 16575 0,'0'0'368'0,"0"0"80"0,0 0 0 0,0 0 16 0,0 0-464 0,0 0 0 16,0 0 0-16,0 0 0 0,0 0 912 0,0 0 96 0,0 0 16 0,0 0 0 15,-2-8 0-15,2 8 0 0,0 0 0 0,0 0 0 16,0 0 0-16,0 0 0 0,0 0 0 0,0 0 0 15,0 0-832-15,0 0-192 0,2 8 0 0,1 2 0 16,1 1 0-16,-3 1 0 0,-2 3 0 0,1 4 0 16,-1 4 864-16,-2 2 128 0,-2 2 32 0,1 4 0 15,2 3-832-15,-4 2-192 0,2 7 0 0,-1-1 0 16,0 0 0-16,-1 0 0 0,2 2 0 0,-2 2 0 16,2-2 0-16,0-3 0 0,-1 1 0 0,0-3 0 15,0-2 864-15,3-4 128 0,1 1 32 0,0-4 0 16,0-5-832-16,2-3-192 0,3-3 0 0,0-2 0 0,-1 0 0 0,1-3 0 15,-1-2 0-15,2-3 0 0,3-2 864 16,-1-2 128-16,2 1 32 0,0 0 0 0,2-1-832 0,1-3-192 16,0-2 0-16,0 0 0 0,3 0 0 0,2-1 0 15,3 0 0-15,-1 0 0 0,-1-2 0 0,3 1 0 16,2-1 0-16,4 0 0 0,-2-1 0 0,4 1 0 16,2 0 0-16,2-2 0 0,0-1 864 0,4 0 128 15,4 0 32-15,0-1 0 0,2 2-832 0,0-1-192 16,-1 2 0-16,1 0 0 0,2 2 0 0,1 0 0 15,-1 0 0-15,5 0 0 0,4-1-272 0,0 3-112 16,0 1 0-16,-5 1-16 0,-1-1 400 0,2-1 0 16,1 1 0-16,4-1 0 0,2-1 0 0,0 0 0 15,0-2 0-15,-1 2 0 0,-3 0 0 0,2 1 0 16,-2 0 0-16,3 0 0 0,3-1 0 0,-1 0 144 0,1-1-144 16,-3 1 0-16,-3 0 224 0,2-1-64 0,0 1-16 0,2 0 0 15,1 1-144-15,2 0 0 0,-2 0 0 16,0 0 0-16,-2 1 0 0,-2 0 0 0,0-1 0 0,0 0 0 15,1 0 128-15,0 0-128 0,2 0 128 0,1 0-128 16,-7 0 0-16,1 0 128 0,0-2-128 0,0 1 0 16,3 0 160-16,-1 0-160 0,1 0 192 0,-1 0-192 15,-1 0 160-15,-5 1-160 0,1 0 128 0,-2 0-128 16,0-3 128-16,3 3-128 0,1 0 0 0,0-2 128 16,1 0-128-16,-1 0 128 0,-5 0-128 0,-1-2 128 15,-1 1-128-15,2-1 0 0,1-1 0 0,3 2 128 16,0 1-128-16,-1 1 128 0,-3-3-128 0,0 2 128 15,-1-1-128-15,-2 0 160 0,1-1-160 0,-1-2 160 0,0 1-160 0,3 1 128 16,2 1-128-16,-1-1 128 0,-2 2-128 0,-1 0 0 16,-2-1 0-16,0-2 128 0,0 0-128 0,2 0 0 15,0 3 0-15,-1-1 128 0,1-1-128 0,0 2 160 16,0 0-160-16,-1 1 160 0,-3-1-160 0,-2 1 0 16,1-4 0-16,0 2 0 0,2 1 0 0,-2-2 0 15,-2-1 0-15,3 3 0 0,0 1 0 0,1 1 0 16,-1 2 0-16,-4-1 0 0,-1-1 0 0,-1 0 0 15,0-1 0-15,-3 0 0 0,1 0 0 0,1 0 0 16,0-1 0-16,-1 2 0 0,-3 0 0 0,-1 3 0 16,1-1 0-16,-2 0 0 0,3 0 0 0,-3 2 0 15,-1-1 0-15,-4-1 0 0,1-2 0 0,-4 1 0 16,-2 1 0-16,1-1 0 0,-2 2 0 0,1-3 128 0,-1 0-128 0,1 0 0 16,-2-3 0-16,2 3 0 0,0-1 0 0,0 2 0 15,-1 2 0-15,0-2 0 0,-3-1 128 0,0 0-128 16,0 1 0-16,3 0 0 0,0 1 0 0,-3-1 0 15,-1-1 0-15,1-1 0 0,0 0 0 0,-3 1 128 16,0 1-128-16,1-1 0 0,-4-1 0 0,3 1 128 16,-3 1-128-16,2 1 0 0,-9-2 0 0,8 1 0 15,1-1 0-15,-9 0 0 0,9 3 128 0,-1-3-128 16,-8 0 0-16,11 0 0 0,-4 2 0 0,-7-2 128 16,9-1-128-16,-9 1 0 0,10 0 0 0,-1 0 0 15,-9 0 0-15,10 0 0 0,-3 1 128 0,-7-1-128 16,0 0 192-16,10 0 0 0,-10 0 0 0,0 0 0 15,6-2-192-15,-6 2 0 0,10-1 0 0,-10 1 0 16,0 0 0-16,6-4 0 0,-6 4 0 0,8-3 0 0,-8 3 0 16,0 0 0-16,6-6 0 0,-1 1 0 0,1-1 0 0,-6 6 0 15,0 0 0-15,2-8 0 0,0-1 0 16,0-1 0-16,-1 2 0 0,0 1 0 0,0-1 0 0,-1-1 0 16,-1-2 0-16,0 0 0 0,-1 1 0 0,1-1 0 15,-1-2 0-15,0-2 0 0,-3-2 848 0,2-3 144 16,0 0 32-16,0 0 0 0,1-2-832 0,1-3-192 15,-2-3 0-15,1-1 0 0,-1-1 0 0,3-6 0 16,0-6 0-16,0-1 0 0,1-2 0 0,2 2 0 16,-1 3 0-16,1-1 0 0,0 6 0 0,1 3 0 15,-1 4 0-15,1 4 0 0,-2 3 0 0,0 4 0 16,-1 1 0-16,-1 4 0 16,0 2-768-16,0 3-208 0,0 7-48 0,0 0 0 0,0 0 1648 0,-3-5 320 15,3 5 64-15,0 0 16 0,0 0-832 0,0 0-192 0,-9 4 0 0,3 2 0 31,1 3-768-31,1 2-208 0,1 1-48 0,3 3 0 16,2 1-3264-16,4 1-672 0,4 8-128 0,4-3-32 0</inkml:trace>
  <inkml:trace contextRef="#ctx0" brushRef="#br0" timeOffset="3951.48">15861 3557 12895 0,'0'0'272'0,"0"0"64"0,0 0 16 0,0 0 32 0,0 0-384 0,0 0 0 15,0 0 0-15,0 0 0 0,-3-5 1712 0,3 5 272 16,0 0 48-16,0 0 16 0,0-7-1648 0,0 7-400 16,0 0 0-16,0 0 0 0,0 0 896 0,0 0 112 15,0-8 16-15,0 8 0 0,0 0-832 0,0 0-192 16,0 0 0-16,0 0 0 0,1 13 0 0,-1-2 0 15,0 0 0-15,0 1 0 0,2 2 0 0,1 4 0 16,-1 2 0-16,1-1 0 0,3 1 0 0,-1-1 0 16,0 0 0-16,1 3 0 0,2 3 0 0,1-1 0 15,-2 0 0-15,1-1 0 0,0-2 0 0,1 0 0 16,0-1 0-16,-3-4 0 0,-1-2 0 0,2-2 0 16,-1-1 0-16,-1 0 0 0,-1 0 864 0,1 0 128 0,-1-1 32 0,1-2 0 15,-5-8-832-15,4 10-192 0,-4-10 0 0,7 9 0 16,-1-1 0-16,-1-3 0 0,0 3 0 0,-5-8 0 15,9 6 864-15,-9-6 128 0,11 2 32 0,-2 1 0 16,0-3-832-16,-1-1-192 0,1-3 0 0,0 1 0 16,0 2 0-16,2 0 0 0,0-1 0 0,1 2 0 15,1 3 0-15,0 1 0 0,2-2 0 0,0 1 0 16,3-3 0-16,0 1 0 0,3 0 0 0,-1 1 0 16,0 2 0-16,3-2 0 0,-1 0 0 0,3 0 0 15,3 2 0-15,-1-2 0 0,1-1 0 0,0-1 0 16,1-2 0-16,2 1 0 0,-4 0 0 0,3-2 0 0,1 1 864 15,3 0 128-15,-1 1 32 0,2 0 0 0,1-1-832 16,1-2-192-16,-2-1 0 0,-1 4 0 0,-1 0 0 0,-3-1 0 16,-3 0 0-16,-1 1 0 0,0 1 0 0,-1 2 0 15,1 1 0-15,-1-1 0 0,0-2 864 0,2 2 128 16,0-1 32-16,-2 1 0 0,-3-1-832 0,-1 2-192 16,-1-1 0-16,0 0 0 0,1 0 0 0,-3 1 0 15,0 2 0-15,-1-3 0 0,0-3 0 0,-3 0 0 16,-2 2 0-16,0 1 0 0,2-1 0 0,-4 1 0 15,-1 0 0-15,2-2 0 0,-3-3 0 0,2 1 0 16,-2-1 0-16,-1-2 0 0,1 2 864 0,-8 3 128 16,9-3 32-16,0 1 0 0,-9 2-832 0,10-5-192 15,-3 0 0-15,1-1 0 0,-1 0 0 0,-1-1 0 16,-6 7 0-16,8-7 0 0,0 0 0 0,-1-2 0 0,1-2 0 0,-2 1 0 16,-2 1 864-16,1-2 128 0,1-3 32 0,-3 2 0 15,1-4-832-15,-2-1-192 0,-1-3 0 0,2-2 0 16,-1-4 0-16,1-2 0 15,-2 1 0-15,2-13 0 0,-2 6 0 0,-1 5 0 0,0 6 0 0,-1 2 0 16,-1 2 0-16,1 1 0 0,-3 3 0 0,2 2 0 16,0 4 0-16,1 0 0 0,1 9 0 0,0 0 0 15,-1-8 0-15,1 8 0 0,-6-8 0 16,6 8 0-16,0 0 0 0,0 0 0 0,-7 5 0 0,0-1 0 16,1 2-768-16,1 1-208 15,-2 2-48-15,3 4-12016 0,2-1-2400 0</inkml:trace>
  <inkml:trace contextRef="#ctx0" brushRef="#br0" timeOffset="5329.57">20021 3460 12895 0,'0'0'576'0,"1"-8"112"0,-1 8-560 0,2-8-128 0,0 0 0 0,0 2 0 16,-1-2 848-16,0-1 144 15,1 1 32-15,1 0 0 0,-3 8 0 0,2-7 0 0,-2 1 0 0,0 6 0 16,2-8 0-16,-2 8 0 0,0-9 0 0,0 9 0 15,0 0 0-15,0 0 0 0,0 0 0 0,0 0 0 16,0 0-832-16,0 0-192 0,-1 9 0 0,1 3 0 16,4 1 864-16,-2 3 128 0,-1 1 32 0,-1 2 0 15,-1 0-832-15,1 2-192 0,0-1 0 0,0 6 0 16,-1 3 0-16,0 2 0 0,-1 0 0 0,0 2 0 16,0 1 0-16,-2 1 0 0,1 3 0 0,2-5 0 15,1-5 864-15,0 0 128 0,-1-3 32 0,1-1 0 16,1-2-832-16,-1-3-192 0,-1-4 0 0,1 1 0 15,1-1 0-15,0 1 0 0,-1-2 0 0,0-2 0 0,0-2 0 0,0-10 0 16,0 10 0-16,0-10 0 0,0 0 0 0,0 0 0 16,6 9 0-16,-6-9 0 0,0 0 864 0,0 0 128 15,0 0 32-15,0 0 0 0,0 0-832 0,8 1-192 16,-8-1 0-16,9-2 0 0,0-3 0 0,-1 0 0 16,0-3 0-16,1 0 0 0,0 1 0 0,0 0 0 15,1 1 0-15,2 1 0 0,-1 2 0 0,2-3 0 16,0-2 0-16,0 2 0 0,1 3 0 0,1-2 0 15,2 2 0-15,1 0 0 0,0-1 0 0,5 2 0 16,2-1 0-16,2 2 0 0,2-3 0 0,3 2 0 16,2 0 0-16,1 3 0 0,2-1 0 0,-2 2 0 15,3 0 0-15,-2 2 0 0,-2-1 0 0,1 1 0 16,3 0 0-16,0 0 0 0,4-1 0 0,1 3 0 16,-3-1 0-16,0 1 0 0,1-2 0 0,-4 1 0 0,-1-1 0 0,-3 3 0 15,-1-1 0-15,-2 3 0 0,0-3 0 0,2 0 0 16,3 0 864-16,-12-2 128 0,3 2 32 0,3 0 0 15,3 1-832-15,1 1-192 16,-2-2 0-16,-1 0 0 0,0-3 0 0,-3 0 0 0,-3 2 0 0,0 0 0 16,-4 4 0-16,1-1 0 0,-1-3 0 0,-2 1 0 15,0-1 0-15,-1 2 0 0,-1-3 0 0,-1 2 0 16,1 0 0-16,-2 1 0 0,2 1 0 0,-3-4 0 16,0-2 0-16,-3 0 0 0,0 1 0 0,1-1 0 15,-4 1 0-15,3 1 0 0,-2 0 0 0,0-2 0 16,-2-1 0-16,2-1 0 0,-2 0 0 0,-6 0 0 15,0 0 0-15,6 0 0 0,-6 0 0 0,0 0 0 16,0 0 0-16,6-3 0 0,-6 3 0 0,0 0 0 0,4-5 864 16,0 1 128-16,2-2 32 0,-4 2 0 0,-2 4-832 0,2-5-192 15,2-2 0-15,-1 0 0 0,1 0 0 0,-1-1 0 16,0 1 0-16,1-1 0 0,2-7 0 0,-2 0 0 16,3-3 0-16,0 0 0 0,1 0 0 0,0-2 0 15,1-2 0-15,1-1 0 0,-1-2 0 0,-1 2 0 16,1-2 0-16,0 1 0 0,-2 0 0 0,1 1 0 15,-1 2 0-15,-1 1 0 0,1 3 0 0,-3 0 0 16,1 3 0-16,-2 2 0 0,0 0 0 0,0 1 0 16,-1 0 0-16,-1 3 0 0,-1 8 0 0,0 0 0 15,1-6 0-15,-1 1 0 0,0-2 0 0,0 3 0 16,0 4 0-16,0 0 0 0,0 0 0 0,-6 4 0 16,1 4 0-16,-2 2 0 15,2 2-3232-15,-3 1-688 0,-6 14-144 0,3-3-32 0</inkml:trace>
  <inkml:trace contextRef="#ctx0" brushRef="#br0" timeOffset="11563.86">6242 7866 9215 0,'0'0'192'0,"0"0"64"0,0 0 0 0,0 0 0 0,0 0-256 0,0 0 0 15,0 0 0-15,0 0 0 0,-2-8 864 0,2 8 128 16,-1-8 32-16,1 8 0 0,0 0 0 0,0 0 0 16,2-8 0-16,-2 8 0 0,0 0 0 0,0 0 0 15,0 0 0-15,0 0 0 0,0 0-832 0,0 0-192 16,0 0 0-16,0 0 0 0,0 0 864 0,0 0 128 15,4-8 32-15,-4 8 0 0,0 0-832 0,0 0-192 16,0 0 0-16,9-1 0 0,2 1 864 0,-3 2 128 16,0 2 32-16,1-2 0 0,0-1-832 0,4 1-192 15,4 0 0-15,0 2 0 0,3-3 0 0,3 3 0 16,-1-1 0-16,2 2 0 0,-2 0 864 0,3 0 128 0,-4-2 32 0,2 0 0 16,1 0-832-16,2-1-192 0,0 0 0 15,1 1 0-15,2-1 0 0,-2 1 0 0,2 0 0 0,-2 0 0 16,5-1 0-16,-1 1 0 15,-1-1 0-15,-1 1 0 0,2 2 864 0,-1-2 128 0,-2-2 32 0,1 0 0 16,-1 0-832-16,1-1-192 0,0 0 0 0,1 0 0 16,-1-1 0-16,3 0 0 0,-1 1 0 0,0-1 0 15,-2 0 864-15,2 0 128 0,1 0 32 0,-1-2 0 16,0 2-832-16,0 1-192 0,-1 1 0 0,-8-1 0 16,3 0 0-16,1-1 0 0,3 0 0 0,0 0 0 15,0 1 0-15,-1 0 0 0,2 0 0 0,2 0 0 16,0 1 0-16,-1 0 0 0,-2 0 0 0,0-1 0 15,0 3 0-15,-3-2 0 0,-1-1 0 0,1 0 0 0,-1 0 0 0,1 0 0 16,1 0 0-16,-1 0 0 0,2 0 864 0,-3 0 128 16,2-1 32-16,2 1 0 0,0 0-832 0,0 0-192 15,-2 0 0-15,0 0 0 0,-1 1 0 0,-1-1 0 16,0 0 0-16,2 0 0 0,-3 0 0 0,1 0 0 16,3-1 0-16,-3-2 0 0,1 2 0 0,0-2 0 15,-4 0 0-15,3-1 0 0,0 2 0 0,2 0 0 16,-1-1 0-16,-1 0 0 0,1 2 0 0,-1 0 0 15,-3 0 0-15,2 0 0 0,-3 0 0 0,1-1 0 16,-1 0 0-16,0 0 0 0,1-2 0 0,-1 1 0 16,2-1 0-16,0 1 0 0,-1 0 0 0,2 0 0 15,-1-2 0-15,1 1 0 0,2 3 0 0,-3 0 0 0,1-1 0 0,-2 1 0 16,3 0 0-16,-3 1 0 0,2 0 0 16,0 0 0-16,-1-1 0 0,-2 0 0 0,1 0 0 0,0 0 0 15,-2 0 0-15,4 0 0 0,-2-3 0 0,1 3 0 16,-2-1 0-16,1 0 0 0,-2 0 0 0,1-1 0 15,2 1 0-15,-1 1 0 0,3-1 0 0,-3 2 0 16,-1 0 0-16,-1 0 0 0,0 0 0 0,-1 2 0 16,-1-1 0-16,-1-1 0 0,1 0 0 0,-2 1 0 15,1-1 0-15,-1 0 0 0,2 0 0 0,-1 0 0 16,1 0 0-16,-1 0 0 0,0 0 0 0,2-1 0 16,-3 0 864-16,2-1 128 0,0 2 32 0,-1 0 0 15,0 0-832-15,0-1-192 0,1 0 0 0,2 0 0 16,-1 2 0-16,1 0 0 0,-2-1 0 0,1 1 0 15,-3-1 0-15,2 2 0 0,0 0 0 0,8-1 0 0,-7-2 0 0,1 0 0 16,-2-2 0-16,1 2 0 0,-2-1 0 0,1 1 0 16,-2-1 0-16,2 2 0 0,-1-1 0 0,2 0 0 15,1 0 0-15,-4 1 0 0,1 0 0 0,-1 1 0 16,2 0 0-16,2 0 0 0,1 1 0 0,-2-1 0 16,0 0 0-16,1 1 0 0,0 1 0 0,-2-1 0 15,0-2 0-15,2 2 0 0,-2 1 0 0,0-1 0 16,0-3 0-16,0 1 0 0,-1 0 0 0,1 1 0 15,-1 0 0-15,4 0 0 0,-3-1 0 0,3-1 0 16,1 0 0-16,-4 0 0 0,1 0 0 0,0 1 0 16,-2-1 0-16,4 1 0 0,0 1 0 0,0 0 0 15,-1-1 0-15,0 1 0 0,0 1 0 0,-1-1 0 16,-1-1 0-16,1 0 0 0,0 0 0 0,-1-1 0 16,0-1 0-16,0 1 0 0,-1 0 0 0,2-1 0 15,-1-2 0-15,4 0 0 0,-2 3 0 0,2-1 0 0,0 1 0 0,-2-1 0 16,1 1 0-16,0 0 0 0,-2 0 0 0,2 0 0 15,1 0 0-15,0 0 0 0,1 0 0 0,-3 1 0 16,0 0 0-16,2 0 0 0,-3-2 0 0,-1 2 0 16,0 0 0-16,1 0 0 0,1-3 0 0,-4 2 0 15,1 0 0-15,-1 0 0 0,2 0 0 0,1 0 0 16,1-2 0-16,-2 0 0 0,-2 2 0 0,-2 1 0 16,-1 0 0-16,1 0 0 0,0 0 0 0,2 0 0 15,0 0 0-15,3 0 0 0,-1 0 0 0,-2 0 0 16,3 1 0-16,-1 2 0 0,1-1 0 0,0 0 0 15,-3-2 0-15,0 0 0 0,0 0 0 0,1 1 0 0,-2 0 0 0,1 1 0 16,1-1 0-16,-1-1 0 0,-1 0 0 0,0 0 0 16,2-1 0-16,-1 2 0 0,1 1 0 0,0 0 0 15,1-1 0-15,1 2 0 0,-3-1 0 0,0 1 0 16,2-1 0-16,1 0 0 0,2 0 0 0,-1 0 0 16,-2 2 0-16,1-1 0 0,-1 0 0 0,-2 1 0 15,0-2 0-15,-2 1 0 0,-2 0 0 0,0 1 0 16,1 0 0-16,-4-2 0 0,0-1 0 0,-1 0 0 15,-2 1 0-15,1-1 0 0,-7-1 0 0,8 1 0 16,-8-1 0-16,5 2 0 0,-5-2 0 0,7 2 0 16,-1 0 0-16,-6-2 0 0,6 4 0 0,0-1 0 15,0-1 0-15,0 1 0 0,0 1 0 0,-6-4 0 16,5 2 0-16,2 0 0 0,-7-2 0 0,4 3 0 16,-4-3 0-16,0 0 0 0,0 0 0 0,0 0 0 0,6 2 0 0,-6-2 0 15,0 0 0-15,7 1 0 0,-7-1 0 0,0 0 0 16,0 0 0-16,4-5 0 0,-4 5 0 15,4-7 0-15,-1-1 864 0,0-1 128 16,-1-2 32-16,-2 0 0 0,-2-1-832 0,0-2-192 0,2-3 0 0,-1-2 0 16,-2 0 0-16,2-3 0 0,-1-5 0 0,0 1 0 15,0-1 0-15,-1-1 0 0,0-2 0 0,2-1 0 16,1-4 0-16,1 0 0 0,0-2 0 0,3-2 0 16,-2-1 0-16,2 0 0 0,2-3 0 0,-1 3 0 15,2 4 0-15,0 1 0 0,2-2 0 0,0 1 0 16,0-1 0-16,1-2 0 0,0 0 0 0,-3 0 0 15,1 1 0-15,1-2 0 0,0 2 0 0,2 0 0 16,-3 1 0-16,1-1 0 0,1 0 0 0,0-1 0 0,1 2 0 0,-2 0 0 16,1-2 0-16,-1 2 0 0,-2 1 0 0,1 3 0 15,-1 0 0-15,-1 3 0 0,2-1 0 0,-3 3 0 16,0 3 0-16,-1 3 0 0,-1 1 0 0,1 0 0 16,-2 1 0-16,0 1 0 0,1 0 0 0,-1 1 0 15,-2 0 0-15,0 0 0 0,0 2 0 0,-2 1 0 16,1 3 0-16,-1-1 0 0,2 1 0 0,-1 0 0 15,-1-3 0-15,0 3 0 0,-2 4 0 0,2-2 0 16,1-2 0-16,-3 5 0 0,-1 1 0 0,1 2 0 16,1 1 0-16,-5-4 0 15,2-2-768-15,-2 3-208 0,0 1-48 0,-2 4 0 0,1-2 1648 0,0 2 320 16,-2 2 64-16,-2 0 16 0,1 0-832 0,-3 0-192 16,-3 0 0-16,0 2 0 0,-1 0-272 0,-1 0-112 15,-3-1 0-15,0-1-16 0,-2 1 400 0,1 0-128 0,-3 1 128 0,-4-2 0 16,-2-2 0-16,-8 1 0 0,-3 1 0 0,1 1 0 15,-1 2 0-15,-2-2 0 0,-3-2-144 0,0 3 144 16,0 4 0-16,-3-4 0 0,-4-4 0 0,-2 1 0 16,-3 2 0-16,2 3 0 0,-3 3 0 0,2-3 0 15,-2-5 0-15,-2 0 0 0,-6 1 0 0,1 0 0 16,-3 3 0-16,4 0 0 0,-3-2 0 0,-1 1 0 16,-5 2 0-16,0-3 0 0,-1 2 0 0,1 1 0 15,3-1 0-15,-6-2 0 0,-1-2 0 0,2 2 128 16,1 3-128-16,1-2 0 0,1 0 0 0,-2-3 0 15,-3 0 0-15,1 0 0 0,1 4-176 0,2-1 176 16,1-1 0-16,2 0 0 0,-3-2 0 0,0 3 128 0,1 0-128 16,3-1 0-16,3-1-128 0,-1-1 128 0,0-1 0 0,-1 2 0 15,2 1 0-15,4 1 128 0,4-1-128 0,-2-2 0 16,-2-1-128-16,3 1 128 0,-4 1 0 0,1 1 0 16,-2 0 0-16,5 0 0 0,-2-1 0 0,0-1 0 15,-2-1 0-15,3 1 0 0,2 3 0 0,5-1 0 16,5-1 0-16,-3-1 0 0,2-3 0 0,-4-1 0 15,0 1 128-15,1 1-128 0,2 2 0 0,4 0 0 16,0-1 0-16,4 1-128 0,1 0 128 0,-1 0 0 16,-2-1 0-16,2 1 0 15,0 0-480-15,0 0-64 0,-3 0-16 0,3 2 0 0,0 2 560 0,3-4 0 16,0-4 0-16,4 0 0 0,-3 1 0 0,1 0 0 16,0 0 0-16,0 0 0 0,0 0 0 0,1 3 0 15,1 2 0-15,1 0 0 0,4-2 0 0,0-1 0 0,2-2 0 16,0 0 0-16,0 1 0 0,4-1 0 0,1-2 0 15,-1 3 0-15,0-1 0 0,5 2 0 0,1 0 0 0,2 1 0 16,2 0 0-16,-2 1 0 0,1-1 0 0,4 3 0 16,0-1 0-16,3-1 0 0,0 1 0 0,1 1 0 15,1-3 0-15,2 0 0 0,1 0 0 0,7 0 0 16,0 0 0-16,-7 0 0 0,3-3 0 0,4 3 0 16,0 0 0-16,0 0 0 0,-7-2 0 0,7 2 0 15,-6-3 0-15,6 3 0 0,0 0 0 0,0 0 0 16,0 0 0-16,-4-5 0 0,0 1 0 0,4 4 0 15,0 0 0-15,0 0 0 0,0 0 0 0,0 0 0 16,0 0 0-16,-4 6 0 0,-1 2 0 0,3 1 0 0,-2 1 0 0,-1 3 0 16,1 2 0-16,-1 4 0 0,1 3 0 0,0 2 0 15,-3 3 0-15,0 3 0 0,2 7 0 0,-4 6 0 16,3 5 0-16,-3 5 0 0,2 8 0 0,-1 1 0 16,2-1 0-16,-2 0 0 0,3 0 0 0,1 1 0 15,1 3 0-15,0-2 0 0,1-4 0 0,-1-4 0 16,1-5 0-16,0-1 0 0,-2 2 0 0,0-5 0 15,0-4 0-15,-1 3 0 0,-1 2 0 0,-1-3 0 16,0-3 0-16,0-2 0 0,1-5 0 0,1-1 0 16,-2-1 0-16,3-1 0 0,0-1 0 0,0-2 0 15,1-5 0-15,2 1 0 0,-2 3 0 0,1-2 0 16,1-3 0-16,1-1 0 0,0-3 0 0,0 1 0 16,0-4 0-16,0-1 0 0,-2-3 0 0,1 0 0 15,-2-3 0-15,2-1 0 0,1-7 0 0,0 0 0 16,0 0 0-16,0 0 0 0,0 0 0 0,0 0 0 0,0 0 0 0,0 0 0 15,0 0 0-15,0 0 0 0,0 0 0 0,0 0 0 16,0 0 0-16,4-9 0 16,-4 9 0-16,0 0 0 0,6-6 0 0,-6 6 0 0,4-9 0 0,-4 9 0 15,0 0 0-15,0 0 0 0,0 0 0 0,0 0 0 32,0 0-928-32,0 0-80 0,0 0-16 0,0 0-12016 0,0 0-2400 0</inkml:trace>
  <inkml:trace contextRef="#ctx0" brushRef="#br0" timeOffset="13390.91">20113 6801 16575 0,'0'0'736'0,"7"-1"160"0,1-1-720 0,-1 0-176 0,2 0 0 0,-3 1 0 16,3 1 848-16,-3-2 144 0,-1-1 32 0,1 1 0 15,-6 2 0-15,0 0 0 0,0 0 0 0,0 0 0 16,3-6 0-16,-2 1 0 0,-1-1 0 0,-2 0 0 16,-1 1 0-16,-3 2 0 0,-2 2 0 0,-1-3 0 15,-5-3-832-15,-2 3-192 0,-4-3 0 0,-1 2 0 0,-4-2 864 16,-2-1 128-16,1 1 32 0,-4-1 0 0,1-1-832 16,-2 0-192-16,0 3 0 0,0-4 0 0,0-1 0 0,-1-1 0 15,-5 0 0-15,-1-1 0 0,-4 1 864 0,-2 0 128 16,-2-1 32-16,-1 1 0 0,1-1-832 0,1-3-192 15,-1 2 0-15,-3-1 0 0,-2-2 0 0,-3 0 0 16,-3 1 0-16,-2 3 0 0,0 0 0 0,0 0 0 16,-1-2 0-16,2 3 0 0,-5 1 0 0,-26-2 0 15,11-2 0-15,8 2 0 0,5 4 0 0,2 0 0 16,1 1 0-16,0 0 0 0,-3 1 0 0,1 0 0 16,2 2 0-16,3 1 0 0,3 2 0 0,0 0 0 15,-5-1 0-15,2 1 0 0,-1 2 0 0,1 0 0 16,-1-3 0-16,5 3 0 0,3 3 0 0,1 1 0 15,1-1 0-15,-3 3 0 0,-2 0 0 0,2 1 0 0,2-2 0 0,3 1 0 16,0 1 0-16,3 0 0 0,1-4 0 0,1 5 0 16,0 0 0-16,-2 2 0 0,2-2 0 0,0 1 0 15,-1 1 0-15,3 3 0 0,0 2 0 0,5-2 0 16,-1-2 0-16,2 2 0 0,2-1 0 0,0 2 0 16,0 0 0-16,-3-1 0 0,1-2 0 0,2 2 0 15,0 1 0-15,1 2 0 0,1-4 0 0,3 1 0 16,0 0 0-16,2-1 0 0,0-2 0 0,1 3 0 15,3 0 0-15,-3-1 0 0,3 1 0 0,-3 1 0 16,-1 4 0-16,2-1 0 0,-1 1 0 0,0 3 0 16,-2 3 0-16,5-2 0 0,2-3 0 0,2 2 0 15,0 2 0-15,2 2 0 0,1 3 0 0,3-2 0 16,1-3 0-16,1 1 0 0,2 0 0 0,1-2 0 0,0-1 0 0,4-1 0 16,1-2 0-16,1 3 0 0,1 1 0 0,3 2 0 15,1-2 0-15,2 1 0 0,-1 1 0 0,5 0 0 16,-2 1 0-16,2-1 0 0,0-1 0 15,3 1 0-15,2 1 0 0,2 0 0 0,-2-3 0 0,6 0 0 16,2-2 0-16,3 2 0 0,1 2 0 0,0-2 0 16,0-3 0-16,2 1 0 0,-1 1 0 0,3 0 0 15,1 1 0-15,3-2 0 0,5-2 0 0,-4 0 0 16,4 0 0-16,-1-1 0 0,3 3 0 0,1-3 0 16,-2-2 0-16,-1 1 0 0,0 1 0 0,3-3 0 15,2-2 0-15,0-1 0 0,-1-1 0 0,3 0 0 16,5 2 0-16,0-2 0 0,-4-1 864 0,2 0 128 15,-1 0 32-15,5-1 0 0,1-1-832 0,3 0-192 16,2-2 0-16,-1 2 0 0,-4 0 0 0,-1 1 0 0,-1 0 0 16,1-3 0-16,-1-1 0 0,4 0 0 0,-1 3 0 0,1-4 0 15,0-1 0-15,-4 0 0 0,-2 2 0 0,3-2 0 16,4-2 0-16,-5 0 0 0,-2 0 0 0,1 0 0 16,0 2 0-16,-4-2 0 0,-3-2 0 0,0 1 0 15,0 0 0-15,1-1 0 0,0 1 0 0,-13 1 0 16,4-2 0-16,2 1 0 0,1 0 0 0,-2 0 0 15,-1 0 0-15,1 0 0 0,-1 0 0 0,0-3 0 16,0 2 0-16,1 0 0 0,0-1 0 0,0 0 0 16,1 1 864-16,-2-2 128 0,0-1 32 0,-3 2 0 15,-1 0-832-15,-1-3-192 0,-1 2 0 0,-1-2 0 0,0 1 0 0,-1-2 0 16,2-2 0-16,-1 2 0 16,-1 0 0-16,-1-1 0 0,-2 0 0 0,0-1 0 0,-1 0 0 0,0-1 0 15,1 1 0-15,-3-1 0 16,0-2 0-16,-2 1 0 0,0-1 0 0,-1-1 0 0,0-1 0 0,0-3 0 15,1 1 0-15,-2 0 0 0,0 0 0 0,3-1 0 16,-2 0 0-16,1-1 0 0,0-2 0 0,-3 2 0 16,-2-2 0-16,1 0 0 0,-2-3 0 0,-1 0 0 15,1-1 0-15,-4 1 0 0,0-8 864 0,-1 0 128 16,-5-4 32-16,3 0 0 0,-4 2-832 0,1-3-192 16,-1-2 0-16,-2-1 0 0,-2 1 0 0,-4-1 0 15,-2 5 0-15,-3 0 0 0,0 0 0 0,-5 1 0 16,0 2 0-16,-2 2 0 0,-3 1 0 0,-2 3 0 15,-2 2 0-15,0 3 0 16,-1 0-768-16,1 1-208 0,1 4-48 0,3 4-13104 16,-1 3-2624-16</inkml:trace>
  <inkml:trace contextRef="#ctx0" brushRef="#br0" timeOffset="18166.34">6125 10120 12895 0,'0'0'272'0,"0"0"64"0,0 0 16 0,0 0 32 0,0 0-384 0,0 0 0 0,0 0 0 0,0 0 0 16,0 0 896-16,0 0 96 0,0 0 32 0,0 0 0 15,0 0 816-15,0 0 160 0,0 0 48 0,0 0 0 16,-7-4-832-16,11-1-144 0,-4 5-48 0,5-5 0 16,-3 0 0-16,-2 5 0 0,0 0 0 0,2-5 0 15,-2 5-816-15,0 0-208 0,2-4 0 0,-2 4 0 16,0 0 864-16,0 0 128 0,0 0 32 0,0 0 0 15,0 0-832-15,0 0-192 0,0 0 0 0,0 0 0 16,0 0 864-16,3 6 128 0,-1 2 32 0,2 2 0 0,-3 2-832 0,-1 3-192 16,0 3 0-16,0 3 0 0,-2 1 0 15,-2 1 0-15,2-1 0 0,0 3 0 0,0-2 0 0,0 0 0 16,0 0 0-16,0-1 0 0,-1-1 0 0,2-2 0 16,0-2 0-16,-1 5 0 0,-1-2 0 0,2-3 0 15,0-4 0-15,2 0 0 0,3-1 864 0,-2-2 128 16,-2-2 32-16,2 0 0 0,-2-8-832 0,3 9-192 15,-3-9 0-15,2 6 0 0,-2-6 0 0,0 0 0 16,5 8 0-16,-5-8 0 0,3 8 0 0,-3-8 0 16,0 0 0-16,0 0 0 0,0 0 0 0,9 2 0 15,-9-2 0-15,10 2 0 0,-10-2 0 0,9 0 0 16,-1-1 0-16,0 1 0 0,2-1 0 0,0-1 0 16,-1-2 0-16,2 2 0 0,-1 1 0 0,2 0 0 15,0-2 0-15,0 1 0 0,-2 2 0 0,4 0 0 0,4 0 0 16,4 0 0-16,-1-1 0 0,3 1 0 0,1 3 0 0,0-3 0 15,1 0 0-15,-3 0 0 0,2-2 0 0,-2 2 0 16,1 2 0-16,3-2 0 16,1-2 0-16,0 1 0 0,-3 0 0 0,2 1 0 0,-1-1 0 0,4 2 0 15,4-1 0-15,0 0 0 0,0 0 0 0,0 1 0 16,0 0 0-16,-2-1 0 0,-2 0 0 0,-9 2 0 16,1-2 0-16,2 0 0 0,1-2 0 0,3 1 0 15,1 0 0-15,1 1 0 0,-5-3 0 0,3 3 0 16,2-2 0-16,0 2 0 0,1 1 0 0,0-1 0 15,-2-1 0-15,0 1 0 0,-2 0 0 0,0 0 0 16,0-1 864-16,0 0 128 0,1 1 32 0,0 0 0 16,2 0-832-16,-1 1-192 0,-2 1 0 0,3-1 0 0,3-1 0 0,0 0 0 15,-1 0 0-15,13 3 0 0,-6-3 0 0,-5 0 0 16,-1-1 0-16,-1 1 0 0,1-2 0 0,0 2 0 16,0-2 0-16,3 0 0 0,-2 2-176 0,1-3-80 15,0 0 0-15,2 2-16 0,0 0 272 0,-3 0 0 16,0-1 0-16,-2 0 0 0,-4 0 128 0,2 0-128 15,1 0 0-15,-1 0 0 0,-3-1 144 0,0 0-144 16,-2 2 128-16,2 0-128 0,3 1 128 0,1-1-128 16,1-1 0-16,-1 2 128 0,-3 0-128 0,0 0 0 15,-3 0 0-15,-1 0 0 0,1-1 0 0,-1-1 0 16,0 0 0-16,-1 1 0 0,3 0 0 0,2 0 0 16,-3-1 128-16,0 2-128 0,2 0 0 0,-3 0 0 15,2-4 0-15,2 2 0 0,-2 1 0 0,1 1 128 16,-2 0-128-16,-2-1 0 0,0 0 0 0,-2-1 0 0,2-3 0 0,-2 4 0 15,1-1 0-15,0 1 0 0,0-1 0 16,0 1 0-16,-2-2 0 0,-1 2 0 0,-2 1 0 0,2 0 0 16,1 0 0-16,-3 1 0 0,2 2 0 0,2-2 0 15,0-1 0-15,-3-1 0 0,0 0 0 0,0 1 0 16,-2 1 0-16,1 0 0 0,-2-2 0 0,-1 2 0 16,0 1 0-16,-2 0 0 0,0-1 0 0,-2 0 0 15,2 2 0-15,-1-1 0 0,0-1 0 0,-2-1 0 16,-1-1 0-16,-8 1 0 0,10 0 0 0,-1 1 0 15,1 0 0-15,-10-1 0 0,9-1 0 0,0 1 0 16,-1 1 0-16,0 1 0 0,-8-2 0 0,9 0 0 16,-9 0 0-16,9-1 0 0,-1 1 0 0,-8 0 0 15,0 0 0-15,11 0 0 0,-2-1 0 0,-9 1 0 0,10 0 0 0,-10 0 0 16,0 0 0-16,10 0 0 0,1 1 0 0,-3-1 0 16,-8 0 0-16,0 0 0 0,0 0 0 0,0 0 0 15,9 0 0-15,-3-1 0 0,-6 1 0 0,0 0 0 16,0 0 0-16,9-1 0 0,-9 1 0 0,9-3 0 15,-9 3 0-15,7-3 0 0,-7 3 0 0,8-2 0 16,-8 2 0-16,0 0 0 0,0 0 0 0,0 0 0 16,0 0 0-16,7-4 0 0,-7 4 0 0,6-5 0 15,-6 5 0-15,6-5 0 0,-6 5 0 0,0 0 0 16,2-6 0-16,-2 6 0 0,0 0 0 0,2-8 0 16,-2 8 0-16,0 0 0 0,0 0 0 0,5-6 0 15,-5 6 0-15,0 0 0 0,4-10 0 0,-4 10 0 16,0 0 0-16,0 0 0 0,4-6 0 0,-4 6 0 15,2-6 0-15,-2 6 0 0,0 0 0 0,0 0 0 0,2-7 0 0,-2 7 0 16,0 0 0-16,0 0 0 0,0 0 0 0,0 0 0 16,0 0 896-16,0 0 112 0,0 0 16 0,0 0 0 31,0 0-1648-31,0 0-320 0,0 0-64 0,0 0-16 0,0 0 832 0,0 0 192 0,0 0 0 0,0 0 0 16,0 0 768-16,0 0 208 0,0 0 48 0,0 0 0 15,0 0-832-15,0 0-192 0,0 0 0 0,0 0 0 16,0 0 0-16,0 0 0 0,0 0 0 0,0 0 0 15,0 0 0-15,0 0 0 0,0 0 0 0,0 0 0 16,0 0 0-16,0 0 0 0,0 0 0 0,0 0 0 16,0-9 0-16,2 0 0 0,-2 9 0 0,2-11 0 15,0-1 0-15,-1 0 0 0,-2-2 0 0,0 1 0 0,1-1 0 0,0-4 0 16,-1-3 0-16,0 0 0 0,1 2 0 16,1 0 0-16,1-2 0 0,-1 0 0 0,2 0 0 0,-1 3 0 15,1-2 0-15,2 0 0 0,-2-1 0 0,1 1 0 16,1 0 0-16,-1 2 0 0,0-1 0 0,-1 0 0 15,-1 2 0-15,0-2 0 0,-1 0 0 0,1 1 0 16,1-2 0-16,-1 0 0 0,1 1 0 0,-2 2 0 16,1 1 0-16,-1 2 0 0,-1 2 0 0,-1 2 0 15,-1 0 0-15,2 2 0 0,0 8 0 0,0 0 0 16,-1-9 0-16,1 1 0 0,0 8 0 0,0 0 0 16,0 0 0-16,0 0 0 0,0-8 0 0,0 8 0 15,0 0 0-15,0 0 0 0,0 0 0 0,0 0 0 16,0 0 0-16,0 0 0 0,0 0 0 0,0 0 0 15,0 0 0-15,0 0 0 0,0 0 0 0,0 0 0 0,0 0 0 16,0 0 0-16,0 0 0 0,0 0 0 0,0 0 0 0,0 0 0 16,0 0 0-16,0 0 0 15,0 0 0-15,0 0 0 0,0 0 0 0,0 0 0 0,0 0 0 0,0 0 0 16,0 0 0-16,0 0 0 0,0 0 0 0,0 0 0 16,0 0 0-16,0 0 0 0,0 0 0 0,0 0 0 15,0 0 0-15,0 0 0 0,0 0 0 0,0 0 0 16,0 0 0-16,0 0 0 0,-3-4 0 0,3 4 0 15,0 0 0-15,0 0 0 0,0 0 0 0,0 0 0 16,0 0 0-16,0 0 0 0,0 0 0 0,0 0 0 16,0 0-768-16,0 0-208 0,-8-2-48 0,8 2 0 15,0 0-1632-15,-7 3-336 0,7-3-64 0,0 0-16 16</inkml:trace>
  <inkml:trace contextRef="#ctx0" brushRef="#br0" timeOffset="22310.41">13418 10253 16575 0,'0'0'368'0,"0"0"80"0,0 0 0 0,0 0 16 0,0 0-464 0,0 0 0 0,0 0 0 0,0 0 0 16,0 0 912-16,0 0 96 0,0 0 16 0,0 0 0 16,0 0 0-16,0 0 0 0,0 0 0 0,0 0 0 15,0 0 0-15,0 0 0 0,0 0 0 0,0 0 0 16,0 0-832-16,0 0-192 0,-10 2 0 0,10-2 0 15,0 0 864-15,0 0 128 0,0 0 32 0,0 0 0 0,0 0-832 0,0 0-192 16,0 0 0-16,0 0 0 0,0 0 0 0,0 0 0 16,0 0 0-16,0 0 0 0,0 0 864 0,0 0 128 15,0 0 32-15,0 0 0 0,0 0-832 0,0 0-192 16,0 0 0-16,0 0 0 0,10 4 0 0,-10-4 0 16,11 4 0-16,-4 1 0 0,-7-5 0 0,9 5 0 15,-3 1 0-15,3-1 0 0,1 2 0 0,-1-1 0 16,-1 0 0-16,1 1 0 0,2 2 480 0,3 0 48 15,-4 0 16-15,1 0 0 0,1-1-416 0,3 1-128 16,0 0 0-16,3-1 0 0,0-3 128 0,-1 2-128 16,1 1 0-16,1-1 0 0,0 1 128 0,0-1-128 15,-2-2 0-15,0 2 0 0,1 1 144 0,2 0-144 16,-3 1 0-16,0-2 144 0,0-2-144 0,2 1 0 0,0-2 0 0,0 3 128 16,0-3 16-16,1 0 0 0,1 3 0 0,0 0 0 15,1-3-144-15,1 1 0 0,-4 1 0 0,3 1 0 16,3 0 0-16,1-3 128 0,0 0-128 0,-1 0 128 15,0 3-128-15,-2 1 0 0,3-4 144 0,-3 2-144 16,1-3 0-16,1 0 144 0,3 0-144 0,-1 0 0 16,2-2 160-16,-1 1-160 0,-3-1 128 0,2 1-128 15,3 0 0-15,1 1 128 0,-2-1-128 0,2 1 0 16,-1 2 128-16,-1-2-128 0,-2-1 128 0,0 1-128 16,-1 2 0-16,2-2 128 0,-1 1-128 0,1 0 0 15,1-2 128-15,-1 0-128 0,0 0 0 0,4 1 128 16,4-1-128-16,0-1 128 0,0-1-128 0,-4 0 128 0,1 2-128 15,-2 0 128-15,-1 2-128 0,0-3 128 16,1 0-128-16,-1 0 160 0,1 0-160 0,-1 0 160 0,0-1-160 0,0 0 0 16,2 0 0-16,1 1 0 0,-1 1 0 0,0-1 128 15,0-1-128-15,-2 0 0 0,-2 2 128 0,2-1-128 16,0 0 128-16,-3-1-128 0,1 0 128 0,1 0-128 16,1 0 0-16,1 0 128 0,-1 2-128 0,0-2 0 15,2-2 144-15,1 2-144 0,0 2 0 0,-2 1 0 16,-2-3 0-16,-1 1 128 0,1-1-128 0,-3 3 0 15,1-1 0-15,-1-1 0 0,3-1 0 0,-1 0 0 16,0 0 0-16,0 0 128 0,0 0-128 0,1 0 0 16,1 0 0-16,1 0 0 0,-1-1 0 0,0 1 0 15,-4-1 0-15,1 0 128 0,0 1-128 0,-2 0 0 16,0 0 0-16,2 0 0 0,1 0 0 0,0 0 144 16,2-2-144-16,-1 1 0 0,-1-1 128 0,0 1-128 0,1 0 0 0,1 1 0 15,2-3 128-15,-3 2-128 0,1-1 0 0,-2 2 0 16,0 0 0-16,-1 0 0 0,-1 0 128 0,-2 0-128 15,3 0 0-15,1 0 0 0,1 3 0 0,-3-3 0 16,1 0 0-16,-1 0 0 0,4-1 128 0,-4 1-128 16,0 1 0-16,1 0 0 0,-2-1 0 0,0 2 0 15,1-2 0-15,-5 0 0 0,0-3 0 0,-1 3 0 16,1-1 128-16,0 1-128 0,-1 2 0 0,1 0 0 16,1-2 0-16,-1 0 0 0,-1 0 0 0,-2 0 0 15,0 0 128-15,3 0-128 0,-1-2 0 0,4 2 0 16,0 0 0-16,-1 2 0 0,-1-2 0 0,1 0 0 15,-3-2 0-15,0 2 0 0,-1 2 0 0,0-1 0 16,-1-2 128-16,0 1-128 0,-2-3 0 0,1 0 0 0,-2 3 0 0,3 0 0 16,0-1 128-16,2 1-128 0,-3 0 0 0,1 0 0 15,2-1 128-15,-1 0-128 0,-2-1 0 0,1 1 0 16,3 1 0-16,0 0 0 0,-1 0 128 0,-3 0-128 16,2-1 0-16,1 1 0 0,-1 0 0 0,-2 0 0 15,-1-1 0-15,1 1 0 0,-1 0 0 0,1 0 0 16,-1-1 0-16,1 1 0 0,-2-3 128 0,2 3-128 15,-1 0 0-15,2 0 0 0,0-2 0 0,0 1 0 16,0 0 0-16,-1 0 0 0,1 0 128 0,-1-1-128 16,-2-1 0-16,3 2 0 0,1 1 128 0,-1-1-128 15,1-1 144-15,-1 1-144 0,1 0 0 0,1 0 0 16,-1 1 0-16,-2-1 0 0,0-1 0 0,-1 1 0 16,0-2 0-16,0 1 0 0,-1 1 128 0,2-4-128 0,-3 1 0 0,1 1 0 15,-1 2 0-15,1-2 128 0,1 1-128 0,-1 0 0 16,-1 0 0-16,2 0 0 0,-1 0 0 0,2 0 0 15,-4-1 128-15,1 0-128 0,2-1 0 0,0 1 0 16,1 0 0-16,-1 1 128 0,1-4-128 0,0 3 0 16,2-1 0-16,1 1 128 0,-3 0-128 0,3 0 0 15,-1-1 128-15,-2 1-128 0,0-1 0 0,0-1 0 16,-1 0 128-16,-1-1-128 0,1-2 0 0,-1 3 0 16,-2-1 128-16,2-1-128 0,0-2 0 0,0 0 144 15,1 1-144-15,-2-1 0 0,0 0 144 0,1 1-144 16,-2 0 128-16,2 3-128 0,3-3 160 0,-3 0-160 15,-3 1 144-15,2 0-144 0,1 2 128 0,1-3-128 16,-1-3 128-16,0 0-128 0,2-1 0 0,-2 3 128 0,-1 2-128 0,1 0 0 16,-3 0 0-16,1 1 0 0,0-2 0 0,-1 3 0 15,0 2 128-15,0 0-128 0,0-3 0 0,-2 1 0 16,3-1 0-16,-5 2 0 0,2 1 0 0,1-2 0 16,-3 0 0-16,2 1 0 0,1 2 0 0,-1 0 0 15,0-2 128-15,0 0-128 0,-1 2 0 0,3-1 0 16,-4 0 0-16,1-1 0 0,-2-2 128 0,-1 1-128 15,1 2 0-15,1 0 128 0,-4-2-128 0,4 1 0 16,1-2 144-16,-2 2-144 0,-7 4 128 0,8-2-128 16,0-4 128-16,-8 6-128 0,0 0 0 0,6-5 144 15,1 1-144-15,-7 4 0 0,6-7 128 0,2 0-128 16,0 2 0-16,0 0 0 0,-1 1 128 0,-7 4-128 16,0 0 0-16,6-3 0 0,-6 3 0 0,7-6 0 15,-2 2 128-15,-5 4-128 0,0 0 0 0,6-4 0 16,-6 4 0-16,0 0 0 0,7-5 144 0,-7 5-144 0,6-6 0 0,-6 6 144 15,4-5-144-15,1-1 0 0,0 2 0 0,-5 4 0 16,0 0 0-16,0 0 0 0,0 0 128 0,0 0-128 16,0 0 0-16,0 0 0 0,0 0 0 0,0 0 0 15,0 0 0-15,0 0 0 0,0 0 0 0,0 0 0 32,0 0-1232-32,0 0-176 0,0 0-48 0,0 0-11472 0,0 0-2304 0</inkml:trace>
  <inkml:trace contextRef="#ctx0" brushRef="#br0" timeOffset="29922.83">10622 2364 20271 0,'2'-17'896'0,"3"5"192"0,-2-4-880 0,3 0-208 16,1 2 0-16,-2-1 0 0,0-2 0 0,1 3 0 15,-3 1 0-15,-1 0 0 0,-3-2 0 0,0 1 0 16,-1 1 0-16,0 2 0 0,-5 1 0 0,1 0 0 15,0 0 0-15,-2 0 0 0,-1 0 864 0,-2 1 128 16,-1 2 32-16,-2-1 0 0,-3-2 0 0,-1 4 0 16,-5-1 0-16,-2 3 0 0,-4-1 0 0,1 4 0 0,-1 1 0 0,-3 3 0 15,-4 4-832-15,1 2-192 0,0 1 0 0,0 0 0 16,0 2 864-16,-5 1 128 0,-1 2 32 0,-1 2 0 16,-3-1-832-16,2 5-192 0,3 2 0 0,-1 5 0 15,-2 3 0-15,4 3 0 0,1 3 0 0,3 4 0 16,-2-1 0-16,0 4 0 0,1-2 0 0,-1 2 0 15,1 0 0-15,2 2 0 0,3 3 0 0,1 3 0 16,1 4 0-16,3 0 0 0,4 0 0 0,4 0 0 16,0-1 0-16,3 1 0 0,3 2 0 0,1 2 0 15,0 1 0-15,4-2 0 0,5-4 0 0,1-4 0 16,0-1 0-16,3-5 0 0,5 3 0 0,4-1 0 0,2-6 0 16,6-1 0-16,3-4 0 0,2-4 0 0,-1-2 0 15,8-4 0-15,5-2 0 0,3-4 0 0,-1-3 0 0,3-3 0 16,-1-4 0-16,2-2 0 0,-2-4 0 0,2-3 0 15,3-4 0-15,1-4 0 0,2-3 0 0,3-3 0 16,3-4 0-16,-5-4 0 0,1-4 0 0,-1-5 0 16,0-8 0-16,-1-1 0 0,-3-3 0 0,4-1 0 15,-2 1 0-15,-1 1 0 0,-4-1 0 0,-1-4 0 16,-4-3 0-16,-2-2 0 0,-2 0 864 0,1-3 128 16,-3-2 32-16,-2-2 0 0,-6 1-832 0,0-2-192 15,-2-3 0-15,-5 4 0 0,-6 3 0 0,-3 2 0 16,-2 3 0-16,-3 6 0 0,-4 5 864 0,-2 3 128 15,0-1 32-15,-3 4 0 0,-6 3-832 0,-5 0-192 16,-2 2 0-16,-2 2 0 0,-2 3 0 0,-1 5 0 0,-3 4 0 16,-3-1 0-1,-4-1-768-15,0 5-208 0,-1 6-48 0,-1-1 0 16,-1 0-816-16,5 3-160 0,7 2-48 0,3 0-8192 0,3 0-1632 0</inkml:trace>
  <inkml:trace contextRef="#ctx0" brushRef="#br0" timeOffset="31167.21">10564 2400 23951 0,'0'0'512'0,"0"0"128"0,-9 2 0 0,9-2 64 0,-8-2-576 0,8 2-128 0,0 0 0 0,0 0 0 15,-2-7 0-15,4-3 0 0,3-5 0 0,4 1 0 16,2 0 848-16,2-3 144 0,2-4 32 0,2-1 0 16,-1-1-832-16,4-1-192 0,3 0 0 0,2 0 0 15,3-2 864-15,3 0 128 0,3-3 32 0,2 1 0 16,3-2-832-16,0 1-192 0,2 3 0 0,1-4 0 15,-1-3 384-15,3 1 16 0,-1 2 16 0,7 0 0 16,0 0-224-16,5 2-32 0,5 0-16 0,-2 2 0 16,-1-2-144-16,4-1 0 0,2-4 0 0,1 0 0 15,5 1 0-15,1 1 0 0,0 2 0 0,2-2 0 16,-1 3 0-16,2 0 0 0,4 1 0 0,2 0 128 16,-1 1-128-16,2 2 0 0,-6-1 0 0,10-2 0 15,7 2 0-15,-2 0 0 0,-3-1 0 0,2 1 128 0,3-1-128 16,2 1 0-16,1 1 0 0,0 4 0 0,-3 1 0 0,3 0 0 15,4 1 0-15,-2 0 0 0,-1 3 0 0,1 2 0 16,-2 1 0-16,1 1 0 0,0 0 0 0,0 1 0 16,2 0 0-16,1 0 0 0,0 5 0 0,-4-2 0 15,-2-2 0-15,3 3 0 0,6 0 0 0,-6 4 0 16,-1 1 0-16,0-1 0 0,4-3 0 0,0 2 0 16,-1 3 0-16,1 0 0 0,-4-2 0 0,4 0 0 15,-1 1 0-15,-2 1 0 0,-6 2 0 0,2 0 0 16,3-1 0-16,-3 2 0 0,-2 1 0 0,-1-1 0 15,0-1 0-15,1 1 0 0,-1 2 0 0,-3 0 0 16,-6 1 0-16,2-2 0 0,2 0 0 0,1 0 0 0,-1 1 0 16,-4 1 0-16,-6-3 0 0,2 2 128 0,1-1-128 0,3 0 0 15,0 1 160-15,-3 1-160 0,-3 1 192 0,-2 1-192 16,4-4 320-16,0 3-64 0,1-1 0 16,-4 1 0-16,-6-2-256 0,2 1 0 0,2 1 0 0,-2 0 0 15,-1 1 0-15,-1-1 0 0,-1-3 0 0,-2 4 0 16,-4-1 0-16,4 2 0 0,-2-1 0 0,0 1 0 15,-1-3 0-15,-4 2 0 0,-3-1 0 0,-3 1 0 16,-3 1 0-16,1 0 0 0,1-1 0 0,-2 0 0 16,0 1 0-16,1 0 0 0,-1 1 0 0,-1 0 0 15,-5 1 0-15,0 0 0 0,-4 0 0 0,2-1 0 16,-3-1 0-16,2 0 0 0,2 2 0 0,1 2 0 0,-3-2 0 16,2 0 0-16,-7 1 0 0,1 0 0 15,-1-1 0-15,-2 1 0 0,-5-1 0 0,-1 1 0 0,1 0 0 0,-2 2 0 16,-1-2 0-16,1 2 0 0,0 0 0 0,1 0 0 15,1 1 0-15,-2-1 0 0,0 0 0 0,-2 2 0 16,-1-1 0-16,0 1 0 0,1 1 0 0,0-1 0 16,-2 2 0-16,1 2 0 0,0-1 0 0,-4 0 0 15,1-1 0-15,0 1 0 0,-3 0 0 0,-1 0 0 16,1-3 0-16,0 0 0 0,-1 2 0 0,1-1 0 16,0 1 0-16,0-2 0 0,1-2 0 0,-1 1 0 15,1 1 0-15,-1 1 0 0,0-2 880 0,3 1 112 16,-3 0 32-16,0 2 0 0,-1 2-832 0,0-3-192 15,-2 1 0-15,3 1 0 0,-3-1 0 0,0 3 0 16,1 0 0-16,0 0 0 0,-4-1 0 0,1-3 0 16,0 1 0-16,1 0 0 0,1-1 0 0,-1 0 0 15,-2-2 0-15,1 0 0 0,2 1 0 0,-3-1 0 0,-1 1 0 0,1-2 0 16,0 1 0-16,-1 1 0 0,-2-1 0 0,3-1 0 16,-2 1 864-16,-1-3 128 0,1-3 32 0,-1 3 0 15,2 0-832-15,-3-1-192 0,-5-11 0 0,4 10 0 16,-1 0 0-16,-3-10 0 0,4 7 0 0,-4-7 0 15,0 0 0-15,0 0 0 0,0 0 0 0,0 0 0 16,0 0 0-16,0 0 0 0,0 0 0 0,-10 0 0 16,2 0-1600-1,0-1-352-15,4-4-80 0,4 5-16 0,0 0-816 0,-8-4-160 0,8 4-48 16,0 0 0-16</inkml:trace>
  <inkml:trace contextRef="#ctx0" brushRef="#br0" timeOffset="31739.34">20743 2433 27647 0,'-4'-14'608'0,"2"5"128"0,1 0 32 0,0 2 0 0,1 7-624 0,-2-10-144 0,1-1 0 0,1 11 0 15,0 0 0-15,0 0 0 0,0 0 0 0,0 0 0 16,0 0 0-16,0 0 0 0,0 0 0 0,0 0 0 16,0 0 0-16,7 10 0 0,0 1 0 0,-2 2 0 15,3-1 0-15,2 1 0 0,1-1 0 0,1 0 0 0,-2 0 848 0,4-1 144 16,2 3 32-16,1-4 0 0,-3-4-832 0,2 0-192 15,2-2 0-15,2 0 0 0,0-2 864 0,2-4 128 16,0-1 32-16,1-2 0 0,0-4 0 0,0-2 0 16,0-5 0-16,-1-2 0 0,0-2-832 0,-1-3-192 15,2-4 0-15,0-1 0 0,-1-2 864 0,0 0 128 16,-2 0 32-16,1-1 0 0,0 0 0 0,-4 2 0 16,-4 2 0-16,-3 2 0 0,0 3-832 0,-3 2-192 15,-2 1 0-15,-1 4 0 0,0 2 0 0,1 3 0 16,-3 2 0-16,-2 8 0 15,2-8-2416-15,-2 8-528 0,0 0-96 0,0 0-32 0</inkml:trace>
  <inkml:trace contextRef="#ctx0" brushRef="#br0" timeOffset="33122.92">13918 2236 16575 0,'0'0'736'0,"0"0"160"0,0 0-720 0,0 0-176 0,-4-6 0 0,4 6 0 16,-4-8 0-16,4 8 0 0,0 0 0 0,-5-5 0 16,0-2 848-16,0 3 144 0,-2 0 32 0,0 1 0 15,2 0-832-15,-4 0-192 0,-1 2 0 0,0 0 0 16,-1-2 864-16,-1 1 128 0,-3 1 32 0,-2 2 0 16,-1 1 0-16,-2 2 0 0,-5 2 0 0,-3-1 0 15,-2 2-832-15,0 2-192 0,-3 2 0 0,1 1 0 16,-1 1 0-16,3 1 0 0,0 2 0 0,2 4 0 15,1 3 0-15,0 1 0 0,0-2 0 0,1 4 0 16,0 0 0-16,-1 1 0 0,1-1 0 0,0 3 0 0,-2 1 0 0,3 2 0 16,1-2 0-16,0 3 0 0,2 4 0 0,0 0 0 15,1 3 0-15,3 3 0 0,0 5 0 0,0 0 0 16,5-4 0-16,0 0 0 0,2 0 0 0,4-1 0 16,0-1 0-16,2-1 0 0,3 0 0 0,1 0 0 15,1-1 0-15,1 1 0 0,1-3 0 0,3 1 0 16,-1-4 0-16,2-1 0 0,-1-1 0 0,4-1 0 15,2-2 0-15,1-3 0 0,0-1 0 0,4 0 0 16,2-2 0-16,2-3 0 0,0-2 0 0,-3-2 0 16,0 2 0-16,3-2 0 0,3-1 864 0,0-2 128 15,0-2 32-15,-1-1 0 0,2 0-832 0,-2-3-192 16,4-4 0-16,-2 0 0 0,2-1 0 0,3-4 0 16,3-4 0-16,4-3 0 0,4-1 0 0,2-2 0 0,-1-1 0 15,4-3 0-15,0 2 0 0,-1-4 0 0,-1-3 0 0,-3-1 0 16,1-1 0-16,-2 0 0 0,1-2 0 0,-4 0 0 15,-3-2 864-15,2 1 128 0,-1-3 32 0,2 0 0 16,-3-5-832-16,-3-5-192 0,-3-3 0 0,-2-3 0 16,-4-6 0-16,-2 0 0 0,-3-2 0 0,-2 0 0 15,-1 0 864-15,-4 0 128 0,-4-4 32 0,-2 3 0 16,-2 4-832-16,-3 4-192 0,-2 5 0 0,-4 2 0 16,-1 5 0-16,-5 3 0 0,-2 4 0 0,-1 1 0 15,-5-1 0-15,-2 2 0 0,-3 1 0 0,-1 2 0 16,-3 1 0-16,1 3 0 0,0 0 0 0,4 5 0 15,-3 3-1600-15,4 4-352 16,4 2-80-16,5 2-8208 0,1 1-1632 0</inkml:trace>
  <inkml:trace contextRef="#ctx0" brushRef="#br0" timeOffset="34050.44">14053 2658 16575 0,'0'0'368'0,"0"0"80"15,0 0 0-15,0 0 16 0,0 0-464 0,0 0 0 0,0 0 0 0,1-9 0 16,-1 9 0-16,5-12 0 0,0 2 0 0,1-1 0 16,-1 1 912-16,3 0 96 0,-1-3 16 0,1 0 0 0,-1-2-832 0,2 1-192 15,2-1 0-15,-2-2 0 0,2 0 864 0,2-1 128 16,1 0 32-16,1 1 0 0,1-3 0 0,-1-2 0 16,2-3 0-16,0 2 0 0,1 2-832 0,2 0-192 15,0 1 0-15,0 0 0 0,1 0 864 0,1 1 128 16,-2-1 32-16,3 2 0 0,0-2-832 0,2 4-192 15,-1 0 0-15,2 1 0 0,3-4 0 0,-3 2 0 16,1-1 0-16,1 3 0 0,-1 2 0 0,1-2 0 16,-2 0 0-16,1-1 0 0,1 0 0 0,1 1 0 15,-2 0 0-15,4 0 0 0,2-4 0 0,1 4 176 16,-2 2-176-16,0-1 160 0,3 1-160 0,-1 0 0 16,-2-1 0-16,0 4 0 0,-1 0 0 0,0-1 0 0,0 3 128 0,1-1-128 15,1 1 0-15,0 0 0 0,3 1 144 0,0 2-144 16,0-3 128-16,0 1-128 0,-2 4 128 0,-1 1-128 15,-1 0 0-15,-4 2 144 0,0 0-144 0,-1 2 0 16,1 0 128-16,-3 1-128 0,1 2 0 0,1-1 0 16,-3 2 0-16,1-1 0 0,0 0 0 0,-1 0 0 15,1 1 0-15,-2 0 0 0,1 1 0 0,-1 1 0 16,2-1-128-16,-3 1-144 0,1 0-32 0,-3-1 0 16,-1 2 304-16,0 0 0 0,-2 2 0 0,0 1 0 15,0 1 768-15,-2 0 192 0,-3 1 64 0,2-2 0 16,0-1-832-16,0 3-192 0,1 3 0 0,1-2 0 15,-3-1 0-15,0 1 0 0,0 0 0 0,1 3 0 16,-2-2 0-16,0-1 0 0,1 1 0 0,0-1 0 16,0 0 0-16,-1 0 0 0,-2 1 0 0,0 0 0 15,0-2 0-15,-1 2 0 0,1 0 0 0,-4 1 0 0,3-1 0 0,-2 1 0 16,-2 0 0-16,1-1 0 0,0-1 0 16,2 1 0-16,-3 2 0 0,0 0 0 0,2-1 0 0,-4 1 0 15,1-3 0-15,2 0 0 0,-3-2 0 0,0 1 0 16,2-2 0-16,-1-2 0 0,-2-1 0 0,2-1 0 15,-2 1 0-15,1 0 0 0,-3-9 0 0,8 6 0 16,-8-6 0-16,7 5 0 0,-7-5 0 0,7 5 0 16,-7-5 0-16,7 2 0 0,1-1 0 0,-8-1 0 15,7-1 0-15,-7 1 0 16,9-6-3232-16,-2 1-688 0,-7 5-144 0,4-10-32 0</inkml:trace>
  <inkml:trace contextRef="#ctx0" brushRef="#br0" timeOffset="34391.29">16224 2492 27647 0,'0'0'1216'0,"0"0"256"0,0 0-1168 0,0 0-304 0,0 0 0 0,0 9 0 15,-1 0 0-15,0 0 0 0,-1 0 0 0,0 0 0 16,0-2 0-16,1 4 0 0,1 0 0 0,-2 0 0 15,-1-1 0-15,3 1 0 0,3 0 0 0,0 1 0 16,2 2 880-16,2-3 112 0,-2-3 32 0,3 1 0 16,1-1-832-16,2-2-192 0,3 0 0 0,0-2 0 0,-2 0 864 0,4-2 128 15,1-1 32-15,4 0 0 0,2 1 0 0,2-4 0 16,1-6 0-16,-1 0 0 0,3-1-832 0,0-4-192 16,1-4 0-16,2-4 0 0,1-2 864 0,2-3 128 15,0-4 32-15,-1-5 0 0,-2-5-832 0,-2 2-192 16,0 4 0-16,-4-1 0 0,-3 2 864 0,-3 5 128 15,-4 4 32-15,-2 4 0 0,-4 3-832 0,-4 2-192 16,-2 1 0-16,-1 4 0 16,2 3-1600-16,-4 7-352 0,0 0-80 0</inkml:trace>
  <inkml:trace contextRef="#ctx0" brushRef="#br0" timeOffset="47443.31">6187 14089 3679 0,'0'0'160'0,"0"0"32"15,-10-3-192-15,1 0 0 0,0 0 0 0,2 2 0 16,0 1 1360-16,7 0 240 0,-9-1 32 0,2 2 16 0,-2 1-432 0,1 2-96 16,-1-1-16-16,2 0 0 0,-4 0-272 0,2 1-64 15,1-1-16-15,8-3 0 0,0 0 160 0,-8 2 48 16,8-2 0-16,-7 2 0 0,7-2-64 0,0 0 0 16,0 0 0-16,0 0 0 0,0 0-128 0,0 0-48 15,0 0 0-15,0 0 0 0,0 0-208 0,0 0-64 16,11-1 0-16,-3 0 0 0,2-1 0 0,2 1-16 15,-2 0 0-15,4 1 0 0,-1 1-112 0,2 0-32 16,2-1 0-16,0 0 0 0,2 0-48 0,2-1-16 16,1-3 0-16,1 2 0 0,-1 4 32 0,4 0 0 15,5-1 0-15,0 1 0 0,0-2-32 0,0 3 0 16,-1 0 0-16,1-1 0 0,0-1 32 0,1-1 16 16,2 0 0-16,0 1 0 0,3 0-64 0,-2 1-16 15,-1 0 0-15,2 2 0 0,1-1 16 0,1 1 0 0,0 0 0 0,-4-1 0 16,0 1-32-16,-1 0-16 0,-1-2 0 0,2 1 0 15,4 1 32-15,-3-1 0 0,-3-1 0 0,2 2 0 16,5 1-32-16,0-1 0 0,0 0 0 0,-1 0 0 16,1 0-32-16,-3 1-128 0,-2-2 192 0,0 0-64 15,0 1 16-15,1-3 0 0,3 1 0 0,-3-1 0 16,0-1 48-16,2 1 0 0,-1 2 0 0,-1 0 0 16,-1-1-64-16,-1 0 0 0,-2-2 0 0,-1 0 0 15,-3 2 0-15,1 0-128 0,0 1 192 0,1 0-64 16,2-2-128-16,-5 0 192 0,-1-1-192 0,3 3 192 15,-1 0-192-15,1-1 192 0,-3 0-192 0,2 1 192 16,-2 3-192-16,0-4 160 0,-2-2-160 0,0 2 160 0,-1 2-160 0,0-1 192 16,-1 1-192-16,0-2 192 15,1 1-192-15,1-2 192 0,0 0-192 0,0 0 192 0,-1 0-64 0,-2 1-128 16,2 0 192-16,1 1-64 0,3-2-128 0,-1-1 160 16,0-1-160-16,1 1 160 0,-1 0-160 0,0 2 192 15,-4 1-192-15,3-1 192 0,-4-2-64 0,1-1-128 16,1 0 192-16,-2 1-64 0,2 2-128 0,1-1 128 15,0-2-128-15,1 1 128 0,3 4-128 0,-5-4 160 16,-2-3-160-16,4 3 160 0,3 2-160 0,-2-1 0 16,1 0 0-16,0 0 128 0,-3-1-128 0,1 0 0 15,-1 0 144-15,1-1-144 0,-2-1 128 0,2 0-128 16,-2 1 128-16,2 0-128 0,-1 0 0 0,1 0 128 16,2 1-128-16,-4-1 0 0,-4 2 0 0,4 0 128 15,2 0-128-15,3-1 0 0,-2-1 0 0,-1 1 128 0,-1 0-128 0,2 2 0 16,-2-1 0-16,-1-1 128 0,-1-1-128 0,1 0 0 15,-4 1 128-15,3 0-128 0,0-1 128 0,-2 0-128 16,0 2 0-16,-1-1 144 0,1-1-144 0,3 1 0 16,3 0 128-16,-1 0-128 0,-2 0 0 0,3 1 0 15,2 0 128-15,2-2-128 0,-4 1 0 0,3-1 0 16,-2 0 128-16,3 1-128 0,-6 0 0 0,2 0 0 16,-2-1 128-16,0 1-128 0,-1 0 0 0,2-2 0 15,-2-1 128-15,4 2-128 0,-1 2 0 0,-2 2 0 16,0 0 208-16,3-2-64 0,1-2-16 0,3 1 0 15,-2 1-128-15,-1-1 0 0,-1-1 0 0,1 1 0 16,-3 1 0-16,0 0 0 0,-1-1 0 0,1 1 0 16,-1 0 0-16,3 2 0 0,-1-1 0 0,-2 1 0 15,1-5 0-15,-3 0 0 0,1 2 0 0,2-1 0 0,3 1 0 0,-1-2 128 16,-1 0-128-16,1 1 128 0,-2 1-128 0,0 0 0 16,-1-1 0-16,-1 1 0 0,-1 1 0 0,-1-1 128 15,0-2-128-15,-2 1 0 0,1 0 0 0,1 1 128 16,1 1-128-16,-1 0 0 0,1 0 0 0,-2 0 128 15,-2-2-128-15,0 2 0 0,5 1 0 0,2-1 0 16,-1-1 128-16,0-1-128 0,1 0 0 0,-2 1 0 16,0 1 0-16,1-1 0 0,-3-1 0 0,0 1 128 15,-2 0-128-15,2 0 0 0,-3 0 0 0,1 0 0 16,1-1 128-16,0 2-128 0,2 3 0 0,-3-2 0 16,1-2 0-16,1 0 0 0,0-1 0 0,-3 2 0 15,3 2 128-15,-1-2-128 0,2-1 0 0,-2-1 0 16,0-1 0-16,3 2 0 0,-2 0 0 0,0 2 0 15,-2-2 128-15,1 1-128 0,-1-1 0 0,-2 0 0 0,2-1 0 0,-2 1 128 16,0 0-128-16,-1 0 0 0,1 1 0 0,1-1 128 16,-1 0-128-16,0 0 0 0,1 0 0 0,-2 0 128 15,0 0-128-15,2 0 0 0,-1-1 0 0,-2 1 0 16,-14 0 0-16,14 2 0 0,3 0 128 0,1-2-128 16,-3-1 0-16,1 1 0 0,0 0 0 0,0 1 0 15,-3-1 0-15,0 0 0 0,0 2 128 0,2 0-128 16,-2-1 0-16,1-1 0 0,-3-3 0 0,1 1 0 15,-2 6 0-15,1-2 0 0,-2-2 128 0,0 1-128 16,0 0 0-16,-1 1 0 0,1-2 0 0,0 4 0 16,-9-4 0-16,11-1 0 0,-11 1 0 0,9 1 128 15,0-1-128-15,-1 1 0 0,-8-1 0 0,10 2 0 0,1-1 0 0,-2 0 0 16,-9-1 128-16,10 1-128 0,0-1 0 0,-2 2 0 16,0 1 0-16,-2 0 128 0,-6-3-128 0,11 0 0 15,-2 2 0-15,-1 0 0 0,-8-2 0 0,11 3 0 16,-11-3 128-16,8 3-128 0,2-1 0 0,-10-2 0 15,0 0 0-15,10 4 0 0,-1 0 0 0,1-1 0 16,-4 0 128-16,-6-3-128 0,11 0 0 0,-11 0 0 16,0 0 0-16,8 5 0 0,-8-5 0 0,10 2 0 15,-10-2 128-15,10 1-128 0,-10-1 0 0,9 2 0 16,-9-2 0-16,0 0 128 0,9 2-128 0,-9-2 0 16,8 6 0-16,-1-2 128 0,-7-4-128 0,0 0 0 15,0 0 0-15,6 4 0 0,-6-4 0 0,9 3 128 16,-9-3-128-16,0 0 0 0,9 3 0 0,-1 1 0 15,-8-4 128-15,0 0-128 0,6 5 0 0,-6-5 0 0,10 3 0 0,-10-3 0 16,0 0 0-16,0 0 0 0,0 0 0 0,0 0 0 16,0 0 0-16,7 0 0 0,-7 0 128 0,0 0-128 15,0 0 0-15,0 0 0 0,0 0 0 0,0 0 0 16,0 0 0-16,0 0 0 0,0 0 128 0,9 1-128 16,-9-1 0-16,0 0 0 0,0 0 144 0,0 0-144 15,0 0 0-15,0 0 0 0,0 0 0 0,0 0 0 16,7 0 0-16,-7 0 0 0,0 0 0 0,0 0 128 15,0 0-128-15,0 0 0 0,0 0 0 0,0 0 0 16,0 0 0-16,0 0 0 0,0 0 0 0,0 0 0 16,0 0 0-16,0 0 0 0,0 0 0 0,0 0 0 0,0 0 0 15,0 0 0-15,0 0 0 0,0 0 0 0,0 0 0 0,0 0 0 16,0 0 0-16,0 0 128 0,0 0-128 0,0 0 0 16,0 0 0-16,0 0 0 0,0 0 0 0,0 0 0 15,0 0 0-15,0 0 0 0,0 0 0 0,0 0 0 16,0 0 0-16,0 0 128 0,0 0-128 0,0 0 0 15,0 0 0-15,-2-7 0 0,2 1 0 0,0 6 0 16,0 0 0-16,0 0 0 0,-1-10 0 0,1 2 0 16,0-3 0-16,1 4 128 0,-1 7-128 0,2-10 0 15,0-1 0-15,2 1 0 0,-1 1 0 0,0-1 128 16,1-1-128-16,-1-1 0 0,1 0 0 0,1-3 144 16,0-3-144-16,2 3 0 0,-2-3 128 0,2-2-128 15,-2-2 0-15,3-1 0 0,0 0 0 0,0-2 0 16,-2-3 0-16,1 3 0 0,-1-1 128 0,2-1-128 15,0-1 0-15,-3-2 0 0,2 0 0 0,-1 2 0 0,0-1 0 0,1-1 0 16,0 0 0-16,1-2 0 0,0-2 0 0,-1-3 0 16,-2 2 128-16,1 0-128 0,3-2 0 0,-1 1 0 15,-3 6 0-15,2 1 0 0,0 1 0 0,-1-1 0 16,3-2 0-16,-2 2 0 0,0 1 0 0,0-1 0 16,2-2 0-16,-4-1 0 0,1-3 0 0,0 2 0 15,1 5 0-15,-1-3 0 0,-3-3 0 0,-2 2 0 16,-2 4 0-16,1-1 0 0,2 0 0 0,1 0-144 15,3 1 144-15,0 1 0 0,-1 3 0 0,-2 0 0 16,0-1 0-16,-1 2 0 0,1 1 0 0,-1 1-128 16,0 3 128-16,0-1 0 0,3 0 0 0,-3 1-128 15,-2 6 128-15,2 2 0 0,-2 10 0 0,2-11-128 16,-1-1 128-16,0 1 0 0,-1 11 0 0,3-12-128 0,-3-2 128 0,0 3 0 16,-1-2 0-16,1 7 0 0,0 6-128 0,0 0 128 15,0-10-128-15,-3 6 128 0,3 4-144 0,0 0 144 16,0 0-160-16,0 0 160 0,-11-3-176 0,1 2 176 15,-1 5-192-15,5-4 192 0,6 0-192 0,-10-3 64 16,-2 4 128-16,-2 3-208 0,-2-2 208 0,0 0-144 16,-1-3 144-16,-2 3-128 0,0 3 128 0,-6 0 0 15,1-2 0-15,-2 2 0 0,-2-3 0 0,-2 1-128 16,-6 3 128-16,-3-3 0 0,-7-1 0 0,-2 1 0 16,3 1 0-16,0-1-128 0,1-1 128 0,1 1 0 15,-2-2 0-15,-2 2-128 0,-5 3 128 0,-1-1 0 16,-2 1 0-16,-2-3 0 0,-2-3 0 0,-1 1 0 0,3 2 0 15,-7 1 0-15,-5-4 0 0,0-2 0 16,0 1 0-16,1 5 0 0,0 2 0 0,-3-4 0 0,-5-4 0 0,0 2 0 16,-3 5 0-16,2-2 0 0,3-1 0 0,-3-2 0 15,-5-3 0-15,4 2 0 0,0 3 0 0,6-2 0 16,0-3 0-16,1-1 0 0,-4 1 0 0,1 2 0 16,6 1 0-16,1 0 0 0,0-1 0 0,-2 1 0 15,-2 1 0-15,-1-1 0 0,2-2 0 0,-3 0 0 16,3-3 0-16,0 4 0 0,0 4 0 0,1-4 0 15,-4-4 0-15,1-1 0 0,-1 0 0 0,4 2 0 16,2 4 0-16,0-4 0 0,-7-4 0 0,6 3 0 16,2 3 0-16,2 0 0 0,0 0 0 0,-1-1 0 15,-5-4 0-15,2 4 0 0,-4 1 0 0,3 1 0 16,-4-4 0-16,0 3 0 0,-3-2 0 0,-1 2 0 0,-2 0 0 16,2 0 0-16,5-3 0 0,-1 0 0 0,1 4 0 0,-2 0 0 15,0 0 0-15,4-1-128 0,6-1 128 0,4 0 0 16,1 3 0-16,-2-2 0 0,-2-3 0 0,3 0 0 15,1 2 0-15,1 1 0 0,1 0 0 0,2-4 0 16,-2-4 0-16,-2 6 0 0,-1 3 0 0,-1 0 0 16,1-2 0-16,3-1 0 0,-3 2 0 0,5 0-128 15,1-1 128-15,-3 0 0 0,-1-2 0 0,3 1 0 16,3 0 0-16,4 2 0 0,2-1 0 0,4 0-160 16,0-2 160-16,3 1 0 0,1 3 0 0,3 1-128 15,-2 0 128-15,1-1 0 0,0-1 0 0,2 2 0 16,3 1 0-16,5-2 0 0,-2-2 0 0,5 0 0 15,1 1-160-15,2 1 160 0,3 1 0 0,1-1-160 16,2-1 160-16,2 1 0 0,0 1-128 0,4 0 128 0,-1-1 0 0,9 1 0 16,-5-1-128-16,5 1 128 0,0 0 0 0,0 0 0 15,0 0-144-15,0 0 144 0,-7 0 0 0,7 0-144 16,0 0 144-16,0 0-192 0,0 0 192 0,0 0-192 16,0 13 192-16,1 2-160 0,0 1 160 0,1 2-160 15,1 2 160-15,-3 8-128 0,0 6 128 0,-1 4-128 16,-4 5 128-16,3 5-128 0,1 5 128 0,-1 2-128 15,-2 2 128-15,1 4-128 0,-1 2 128 0,1 3-128 16,1 4 128-16,0-3 0 0,0-5 0 0,1-4 0 16,0-5 0-16,-3 1 0 0,2 2 0 0,1-3 0 15,0-4 0-15,0-2 0 0,1-3 0 0,0-4 0 16,-1-3 0-16,0-1 0 0,1-7 0 0,0 1 0 16,1 0 0-16,1-3 0 0,1-4 0 0,2-1 0 0,-3-1 128 0,1-4-128 15,0-5 128-15,2 1-128 0,-1-2 160 0,1-1-32 16,0-1-128-16,-5-9 192 0,0 0 0 0,0 0 0 15,0 0 0-15,11 2 0 0,-1 0-16 0,-2-2-16 16,2-2 0-16,1 0 0 0,-3 2-160 0,2-2 160 16,0-1-160-16,2 1 160 0,3 0-160 0,0 1 0 15,-2 1 0-15,2 0 0 0,-1 0 0 0,1 2 0 16,2 1 0-16,1 2-176 16,3 0-1040-16,2 1-192 0,3-1-64 0,-3 3-11392 15,3 0-2304-15</inkml:trace>
  <inkml:trace contextRef="#ctx0" brushRef="#br0" timeOffset="49170.45">20623 13382 23039 0,'0'-11'1024'0,"2"5"192"0,-2 6-960 0,0 0-256 16,4-8 0-16,-4 8 0 0,4-6 336 0,-4 6 32 15,0 0 0-15,6-8 0 0,-2 0-368 0,-4 8 144 16,0 0-144-16,4-8 0 0,-4 8 352 0,1-11-32 16,-4 0-16-16,0 0 0 0,0 1 448 0,-4 0 80 15,0-1 32-15,-2 0 0 0,-1-2-144 0,-3 1-16 16,-2-1-16-16,1 0 0 0,-1-2-288 0,-3-1-48 15,-2 0-16-15,0 1 0 0,1 0 16 0,-1 0 0 16,-4-2 0-16,-4 3 0 0,-2 4-96 0,0-1-32 16,-1-3 0-16,-2-2 0 0,-3-1-80 0,-4 0-16 15,-1 4 0-15,-3-1 0 0,0-4-128 0,-3 3 0 0,-3 1 0 0,2 0 0 16,-2 2 128-16,2-2-128 0,0-4 0 0,-4 4 128 16,-3 2-128-16,1-1 128 0,0-2-128 0,0 2 128 15,0 0-128-15,2 2 0 0,1 0 0 0,-4-1 128 16,-1-3-128-16,0 0 0 0,-1 2 0 0,-1 4 0 15,0 5 0-15,0-4 128 0,2-3-128 0,-4 1 0 16,-2 6 0-16,1-2 0 0,3 0 128 0,-2 0-128 16,3 1 0-16,3 1 0 0,-2 3 144 0,-1-1-144 15,-1-3 128-15,-3-2-128 0,1 5 160 0,4-3-160 16,3 0 176-16,1-1-176 0,0 3 192 0,0 4-192 16,-7 5 160-16,3-5-160 0,1-4 128 0,2 5-128 15,3 3 0-15,1 2 128 0,2-1-128 0,-1 0 0 16,-3-3 0-16,-3 4 0 0,-5 2 128 0,3-1-128 15,4 1 0-15,4 2 0 0,1 1 0 0,3 3 0 0,0-1 0 0,4 0 0 16,-3-1 0-16,1 3 0 0,-1 0 0 0,3 3 128 16,3 0-128-16,3-1 128 0,2-1-128 0,3 1 0 15,2 1 144-15,-1-2-144 0,3-3 0 0,2 3 144 16,-2-1-144-16,3 4 0 0,-4 0 144 0,2 0-144 16,-2-1 0-16,-1 3 144 0,1 1-144 0,1 2 0 15,-3-3 0-15,3 1 128 0,3 0-128 0,1 0 0 16,1-1 144-16,3-1-144 0,-1 1 144 0,4-3-144 15,3-1 192-15,2 2-192 0,-2-1 192 0,4 2-192 16,1 0 192-16,1 1-192 0,3 1 128 0,1 1-128 16,1 2 0-16,1 1 0 0,4-1 128 0,1-2-128 15,2-1 0-15,4 2 0 0,1 0 192 0,4 0-192 16,-1-2 192-16,3 0-192 0,-2 0 192 0,4-1-192 0,2-3 192 0,4 3-192 16,-2 1 192-16,3 1-64 0,-2 1 0 0,3-1-128 15,-4-2 0-15,2 0 0 0,1 2 0 0,2-2 0 16,-3-1 0-16,3-5 128 0,4 1-128 0,0 1 0 15,2 0 160-15,4 0-160 0,2-2 128 0,2 3-128 16,0-1 160-16,-1-2-160 0,0 0 192 0,1-2-192 16,5-1 144-16,1-2-144 0,0 0 0 0,5 0 144 15,1-2-144-15,-1 0 192 0,-3-5-192 0,1 5 192 16,-2-1-192-16,2-1 192 0,-1-1-192 0,5 0 192 16,5 2-192-16,-3 1 128 0,-3 1-128 0,-2-1 128 15,-2-3-128-15,0 0 128 0,-1-2-128 0,4 0 128 16,4 1-128-16,-6 0 0 0,1 1 0 0,-4-1 128 0,-3 1-128 15,3-1 0-15,0 1 144 0,2-1-144 0,-4 1 0 0,3-1 128 16,0 0-128-16,-1-2 0 0,-3-1 144 0,0 0-144 16,-1-2 192-16,0 2-192 0,1-1 176 0,2 0-176 15,-2-1 160-15,1 0-160 0,1 0 240 0,-4 0-48 16,-3 0-16-16,1 0 0 0,-4-1-176 0,4 0 0 16,2-1 0-16,-1 2 0 0,-4-3 0 0,2 1 0 15,1 1 0-15,-3-1 128 0,-2-2-128 0,-2 0 192 16,-1-2-192-16,1 1 192 0,1 2-192 0,1-3 0 15,0 0 0-15,2-2 0 0,-2-1 128 0,3-1-128 16,-3 0 0-16,1 0 128 0,-5 0-128 0,0-2 128 16,-2 0-128-16,-2 2 128 0,-1 0-128 0,0-1 0 15,-1-2 0-15,-1 1 128 0,-2-2-128 0,1-3 192 16,-1-2-192-16,1-2 192 0,1-4 0 0,-1 1 0 0,0-4 0 0,-1-1 0 16,-1-1 0-16,-1 0 16 0,-4-5 0 0,1 2 0 15,-2 0-16-15,-3 2-16 0,-3 3 0 0,-3 4 0 16,-2 2 96-16,-3 1 32 0,-1-1 0 0,-3 1 0 15,-3-1-128-15,-3 1-32 0,-3 1 0 0,-2-2 0 16,-4-5-144-16,-2 2 0 0,-6 0 0 0,-1 2 0 16,-5-1-192-16,0 2-112 0,-4 1-16 0,-3 0-16 15,-4 4-1632 1,-1 1-320-16,0 1-64 0</inkml:trace>
  <inkml:trace contextRef="#ctx0" brushRef="#br0" timeOffset="56555.33">5789 16047 1839 0,'0'0'160'0,"0"0"-160"0,-4-3 0 0,4 3 0 16,0 0 2272-16,0 0 416 0,-7 3 96 0,7-3 16 15,-7 2-1424-15,7-2-288 0,-8 5-48 0,8-5-16 16,0 0-128-16,0 0-16 0,0 0-16 0,0 0 0 15,0 0 0-15,0 0 0 0,0 0 0 0,0 0 0 16,0 0-256-16,0 0-48 0,0 0-16 0,0 0 0 16,0 0-144-16,0 11-16 0,0-2-16 0,3 1 0 15,2 0-80-15,-2 1-16 0,1 1 0 0,1 2 0 16,4 0-64-16,1-4-16 0,-1-1 0 0,1 0 0 16,-2 5 0-16,1-1-16 0,2 0 0 0,-2 0 0 15,3 3 32-15,3 0 16 0,1 4 0 0,-1-2 0 16,2-2 16-16,0 1 0 0,4 0 0 0,-3 0 0 15,-1-2-80-15,1 0-16 0,0 0 0 0,-1 0 0 0,3-4 0 0,-2 1 0 16,-1 0 0-16,2 0 0 0,0 1 96 0,2-1 16 16,-3 1 0-16,4-2 0 0,1-3 0 0,0 0 16 15,-2 2 0-15,1-1 0 0,5-2-16 0,2 3 0 16,1 3 0-16,-2-2 0 0,-1-2-32 0,1-2-16 16,-1 1 0-16,0 1 0 0,-3 1-16 0,1 0 0 15,-2-3 0-15,2 0 0 0,2 2-16 0,0-5-16 16,1 0 0-16,0 1 0 0,2-1-16 0,2 1 0 15,-1-2 0-15,0 1 0 0,-2 5 16 0,1-3 0 16,-4-2 0-16,1 0 0 0,-2 1-32 0,2 0 0 16,-2 2 0-16,2-3 0 0,3-1 0 0,1 1-128 15,-3-1 192-15,1 3-64 0,5-2-128 0,-2-1 160 0,-1 0-160 0,0 0 160 16,-2 1 0-16,-1 3 0 0,-2-5 0 0,1 0 0 16,-3 2 32-16,1-3 0 0,-2 1 0 0,1 0 0 15,1-2-32-15,-1 0 0 0,3 0 0 0,-1 1 0 16,-7 0-160-16,5 0 192 0,4 3-192 0,1-3 192 15,-2 0-192-15,2 1 128 0,-5 0-128 0,0 1 128 16,0-1-128-16,0-1 0 0,-2 0 0 0,0 0 128 16,-3 2-128-16,2 0 160 0,1-3-160 0,-1 0 160 15,2 0-160-15,-1 0 0 0,2-2 0 0,1 2 0 16,2 0 0-16,1 2 0 0,-5-4 0 0,3 4 128 16,3 0-128-16,-4-1 0 0,-2 0 144 0,0-1-144 15,-1-2 0-15,0 2 0 0,1-2 0 0,-4 4 128 16,0-2-128-16,2-4 0 0,0 1 0 0,1 0 128 0,0 0-128 15,-2 0 128-15,2-1-128 0,-1 0 128 0,-2-2-128 0,3 3 0 16,2 1 128-16,3-2-128 0,-4-2 0 0,1 0 144 16,0 3-144-16,-1 0 0 0,-1 0 128 0,-1-1-128 15,-3 1 0-15,0-2 0 0,2 0 0 0,-1 0 0 16,0 2 0-16,-3 0 0 0,3-1 0 0,1 1 0 16,-1 0 0-16,1 1 0 0,-1-2 128 0,-1 2-128 15,-2-2 0-15,2 2 0 0,-1-3 0 0,3 2 0 16,-2 1 0-16,1-2 0 0,-1-1 0 0,0-1 0 15,0 3 0-15,0 1 0 0,-3 1 0 0,2-1 0 16,-1-3 128-16,0 1-128 0,-2-2 0 0,1 3 160 16,0 1-160-16,0-3 128 0,1-2-128 0,-1 1 0 15,-1 3 0-15,2 0 128 0,0-2-128 0,0 1 0 0,-1-3 144 16,-3 3-144-16,1 0 0 0,0 1 0 0,-2-1 0 16,3-2 0-16,-1 1 0 0,-1 1 0 0,1 2 0 0,0-1 0 15,1-4 0-15,-1 2 128 0,0 0-128 0,-2 2 0 16,1 0 0-16,0-2 128 0,0-1-128 0,-2-1 0 15,0 4 0-15,1 1 0 0,-2 2 0 0,1-1 128 16,1-4-128-16,-4 1 0 0,3 2 0 0,-2-2 0 16,1 0 0-16,-1 1 0 0,-2-1 0 0,1 0 0 15,0 0 0-15,-1 0 0 0,-6 4 0 0,11-2 128 16,-3-2-128-16,-1 0 0 0,-7 4 0 0,10-4 0 16,-1 0 0-16,-1 0 0 0,-2 1 0 0,1 0 0 15,0-2 0-15,-7 5 0 0,8-2 0 0,-1 0 128 16,-7 2-128-16,8-2 0 0,-8 2 0 0,7-4 0 15,-7 4 0-15,0 0 0 0,0 0 0 0,10-2 0 16,-10 2 0-16,0 0 0 0,8-1 0 0,-8 1 0 0,9-3 0 0,-9 3 0 16,0 0 0-16,0 0 0 0,0 0 0 0,0 0 0 15,6-5 0-15,-6 5 0 0,0 0 0 0,0 0 128 16,0 0-128-16,0 0 128 0,5-6-128 0,-5 6 128 16,0 0-128-16,0-10 128 0,0 0-128 0,-1 0 128 15,1 0-128-15,-3 1 128 0,0-3-128 0,0 1 144 16,-2 0-144-16,2-3 160 0,0-3-160 0,1 1 0 15,-3-1 0-15,3-1 128 0,0-2-128 0,0 0 0 16,-2 4 0-16,3 0 128 0,-2 3-128 0,1 0 0 16,0 1 0-16,-1 1 0 0,2 2 0 0,0 2 0 15,-1 2 0-15,2 5 0 0,0 0 0 0,0 0 0 16,-3-8 0-16,3 8 0 0,0 0-128 0,0 0 128 0,0 0 0 0,-4-6 0 16,1-2 0-16,3 8 0 0,0 0 0 0,0 0 0 15,0 0 0-15,0 0 0 0,0 0 0 0,0 0 0 16,0 0-128-16,0 0 128 0,0 0 0 0,0 0 0 15,0 0 0-15,0 0-144 0,-1 11 144 0,1-1 0 16,1 0-128-16,1 0 128 0,0-1 0 0,1 2 0 16,0 0-128-16,-2 0 128 0,0 2 0 0,0 0 0 15,0 4 0-15,0 0 0 0,1-3 0 0,-2 4 0 16,-3 3 0-16,2-2 0 0,1 0 0 0,-1-2 0 16,-1 0 0-16,-1-1 0 0,0-3 128 0,1 3-128 15,0 2 0-15,0-4 0 0,2-14 0 0,-3 10-160 16,-3 2 160-16,4-1 0 0,1-2 0 0,-1 1 0 15,-2-1 0-15,2 0 0 0,-2-1 0 0,1 1 0 0,3-9 0 0,-3 9 0 16,3-9 0-16,-4 8 0 0,-1 2 0 0,5-10 0 16,0 0 0-16,-5 8 128 0,-1 1-128 0,0-1 0 15,6-8 128-15,-8 6-128 0,3-1 128 0,-2-1-128 16,0-2 128-16,-1 1-128 0,1-2 128 0,-2-1-128 16,3-4 160-16,-4 3-160 0,0 4 160 0,1-1-160 15,-1-1 160-15,-1 0-160 0,-1-2 128 0,-2 1-128 16,-2 1 0-16,0 0 144 0,-5 1-144 0,1 0 0 15,0 0 144-15,0-2-144 0,3-2 0 0,-4 2 128 16,-2 2-128-16,-1-2 0 0,-2-2 0 0,2 0 144 16,-2 0-144-16,-1 3 0 0,2 2 128 0,-4 0-128 15,2-4 0-15,-3 3 0 0,-2 3 128 0,-1-1-128 16,-1-6 0-16,1 2 0 0,-1 3 128 0,1-1-128 0,-1-2 0 16,2 2 0-16,1 0 128 0,1 0-128 0,-1 2 0 0,0 1 0 15,-2 0 0-15,-1-2 0 0,-5-2 128 0,4 1-128 16,1 4 128-16,-1-2-128 0,0 2 144 0,1-2-144 15,1-4 0-15,1 3 0 0,-1 2 0 0,0-3 0 16,1-4 0-16,0 1 0 0,-2 2 0 0,-1-1 0 16,-3 0 0-16,-1 0 0 0,-2-1 0 0,3 1 0 15,3 2 128-15,0 0-128 0,2 0 0 0,1-1 0 16,1-1 0-16,-1-1 128 0,1 0-128 0,-5 0 0 16,-3 0 0-16,0-1 0 0,-3-2 128 0,6 2-128 15,1 0 0-15,1 2 144 0,-1-3-144 0,2 1 128 16,-3-1-128-16,5 2 0 0,-1-1 0 0,-1-2-176 15,-3-5 176-15,0 4 0 0,-6 4 0 0,7 0 0 0,1-4 0 16,0 0 0-16,-3 1 128 0,4 1-128 0,1-3 0 0,2 1 0 16,0-1 0-16,1 1 0 0,0-1 0 0,1 1 0 15,0 1 0-15,0 2 0 0,0-3 0 0,-2-1 0 16,0-2 0-16,4 1 0 0,2-1 0 0,-3 0 0 16,2 1 0-16,1-1 0 0,0 1 0 0,2 0 0 15,-3-1 0-15,3 1 0 0,2 1 0 0,-1-2 0 16,0 1 0-16,0-1 0 0,1 3 0 0,4 2 0 15,0 2 0-15,1 0-128 0,-3-5 128 0,3 3 0 16,0 0 0-16,2 2 0 0,1 2 0 0,1-1 0 16,-2-1 0-16,2 1 0 0,1 1 0 0,0 1 0 15,-1 0-160-15,1 0 160 0,10-2 0 0,-9 2 0 16,1 1 0-16,0 0 0 0,-2-4 0 0,2 2-128 16,-2 0 128-16,3 0 0 0,-1 0 0 0,3 0 0 0,-4-1 0 15,2 3 0-15,7-3 0 0,-10 1 0 0,1 1 0 0,3-1 0 16,6-1 0-16,-9 3-128 0,0 2 128 0,2-2 0 15,0-3 0-15,1 1 0 0,-1-1 0 0,0 3 0 16,-2 0 0-16,4-1 0 0,-2-2 0 0,7 0 0 16,-7 2 0-16,0-1 0 0,7-1 0 0,-8 0 0 15,1-1 0-15,1 0 0 0,6 1 0 0,-7-2 0 16,-1-3 0-16,1 2 0 0,-1 0 0 0,3-1 0 16,-1 0 0-16,2-2 0 0,0-1 0 0,0 1 0 15,4 6 0-15,-5-7 0 0,0-4 0 0,2 1 0 16,1-1 0-16,-3 0 0 0,1 1 0 0,2-2 0 15,-1-3 0-15,3 1 0 0,0 0 0 0,0-2 0 16,-2-1 0-16,2-3 0 0,0-2 0 0,2 2 0 0,-1 3 0 0,1 1 0 16,0 3 0-16,1-1 0 0,3-2 0 0,-3 2 0 15,0 2 0-15,1 1 0 0,-1-2 0 0,1 3 0 16,0 2 0-16,-2 0 0 0,1 1 0 0,2 0 0 16,-3 2 0-16,-1-1 0 0,1 1 0 0,-2 5 0 15,2-7 0-15,-2 7 0 0,3-10 0 0,-3 10 0 16,0 0 0-16,0 0 0 0,0 0 0 0,2-9 0 15,1 4 0-15,-3 5 0 0,0 0 0 0,0 0-128 16,-3-7 128-16,3 7 0 0,0 0 0 0,0 0 0 16,0 0 0-16,0 0 0 0,-4-6 0 0,4 6 0 15,-5-6 0-15,5 6 0 0,-2-7 0 0,2 7 0 16,0 0 0-16,0 0 0 0,0 0 0 0,0 0 0 16,-7-3-128-16,7 3 128 0,0 0 0 0,0 0-160 0,-6 3 160 0,6-3-128 15,-4 9 128-15,-1 1-128 0,1 1 128 16,0 1-128-16,0 0 128 0,-1 4-128 0,1 1 128 0,1 6-128 15,-1 2 128-15,2 2-128 0,0 1 128 0,1 4-128 16,-1 3 128-16,0-1 0 0,1-2-144 0,2-1 144 16,3-2 0-16,-1 0 0 0,3-5 0 0,-3-1 0 15,0-2-144-15,2 0 144 0,-1-3 0 0,0-1 0 16,2 2 0-16,-1-3 0 0,2-5 0 0,1-1 0 16,-4 0 0-16,2-1 0 0,0-2 0 0,-1-1 0 15,-5-6 0-15,9 3 0 0,-1 2 0 0,2-1 0 16,-1-4 0-16,1 0 0 0,1 1 0 0,-1 2 0 15,2-2 0-15,1-2 0 0,1-3 0 0,3 4 0 16,1 0-128-16,3-2 128 0,1-1 0 0,0 2 0 16,0 0-160-16,4-1 160 0,3 1-128 0,3 0 128 0,0 0-128 0,2 3 128 15,-2 2-128-15,2 2 128 0,-1 0-160 0,2-2 160 16,3 2-192-16,-1-3 192 0,4 5-256 0,4-1 48 16,2 2 16-16,0 0 0 0,-1 0-48 0,-1 0 0 15,-2-3 0-15,4 2 0 0,3-6 64 0,0-1 16 16,4 0 0-16,3 1 0 0,2 0 160 0,-1 0 0 15,-5-4 0-15,3 2-128 0,-1 3 128 0,4-2 0 16,4-1-144-16,1 1 144 0,1 2 0 0,-1 2 0 16,-4-3 0-16,1-2 0 0,4-1-144 0,0 1 144 15,5 1 0-15,-3 2 0 0,-5-1-160 0,1 1 160 16,0-3-128-16,-1 0 128 0,-2-1 0 0,0 2-160 16,0 2 160-16,-3-2 0 0,-4-2 0 0,-5-1 0 15,-1 0 0-15,3 0 0 0,1 0 0 0,1 1 0 16,1 2 0-16,0 1 0 0,-4 1 0 0,-1-2 0 0,-4-3 0 0,-2 2 0 15,0 3 0-15,0-1 0 0,0-3 0 0,-1 0 0 16,-3 2 0-16,-3-1 0 0,1 0 0 0,-2-1 0 16,-6 0 0-16,-1 0 0 0,-3-2 0 0,-2 1 0 15,-2-1 0-15,-2-1 0 0,1-3 0 0,-2 0 0 16,-5 2 160-16,1-3-160 0,0-1 160 0,-2-1-160 16,-2 1 288-16,0 0-32 0,-2 1-16 0,2-3 0 15,1-5 112-15,-3 2 32 0,0 3 0 0,0-3 0 16,4-2-160-16,-3-2-32 0,-1-2 0 0,-3 1 0 15,-1 2-192-15,1 1 176 0,2-1-176 0,-1 0 160 16,0 3-160-16,0 1 0 0,1 1 0 0,2 2 0 16,-5-1 0-16,1 2 0 0,3 2 0 0,-7 7 0 15,0 0 0-15,0 0 0 0,3-5 0 0,-3 5 0 16,0 0-1280-16,0 0-144 0,0 0-32 0,-2 9-16448 16</inkml:trace>
  <inkml:trace contextRef="#ctx0" brushRef="#br0" timeOffset="67785">13084 16145 25791 0,'0'-12'2304'0,"3"0"-1856"0,1 2-448 0,0 0 0 16,-1-1 128-16,2 2-128 0,-2 0 0 0,-3 9 0 15,0 0 160-15,0 0-160 0,0 0 160 0,0 0-160 16,8-2 272-16,-8 2-32 0,0 0-16 0,0 0 0 15,4 13 96-15,-4 3 0 0,-3 2 16 0,2 1 0 16,0 2 0-16,-1 1 0 0,-3 2 0 0,2 4 0 0,-3 0-112 16,3 2-32-16,0 1 0 0,0 1 0 0,-2 0-192 0,3-2 144 15,1 0-144-15,2-4 128 0,1-4-128 0,4 0 0 16,0-1 0-16,3-2 0 0,-3-4 160 0,9-1-160 16,3-3 192-16,7-5-192 0,3-4 512 0,4 0 0 15,2 1 0-15,4-4 0 0,1-4-96 0,5 0-32 16,1-1 0-16,4 2 0 0,5 0-256 0,4 0-128 15,2-2 0-15,2 0 128 0,0 1-128 0,4 2 0 16,4 6 0-16,0-3 0 0,3 0 0 0,1 2 0 16,3 0 0-16,0 2 0 0,1 3 0 0,3-3 0 15,6-1 0-15,-3 0 0 0,-3 2 0 0,5 2 0 16,2-3 0-16,1 3 0 0,1-3 0 0,1 2 0 16,-1-1 0-16,2 1 0 0,0 1 0 0,-3 0 0 15,-2-2 0-15,1 1 0 0,4 2 0 0,-4 2 0 0,0-2 0 0,-1-3 0 16,-4-3 0-16,5 3 0 0,5 1 0 0,-4 2 0 15,-4-3 0-15,5-1 0 0,2-2 0 0,-1 3 0 16,2 5 0-16,-3-3 0 0,1-5 0 0,4 1 0 16,4 5 0-16,-5-1 0 0,-5-1 144 0,4 1-144 15,1-3 0-15,2 4 128 0,-5 2-128 0,1-2 0 16,-2-1 0-16,-1-1 144 0,2-2-144 0,-5 2 0 16,-6-2 192-16,1 2-192 0,1-1 192 0,0 0-192 15,1-2 160-15,-4 2-160 0,-5 2 128 0,3 0-128 16,-1-3 224-16,0-2-32 0,-1 0-16 0,-5 1 0 15,-2 0-16-15,-4 0 0 0,2-1 0 0,-1-2 0 16,0 1 0-16,0 2 0 0,-5 0 0 0,-5-1 0 16,-3-2-160-16,0 0 192 0,1 0-192 0,1-1 192 15,2-1-64-15,-4-1-128 0,-3-2 192 0,-3 1-64 0,-3-1 80 0,-7-1 16 16,-2-3 0-16,-2-2 0 0,-3-3 256 0,-1-2 48 16,0-1 16-16,-6-3 0 0,-2-3 224 0,0 0 32 15,-3 0 16-15,-1 2 0 0,-3 1-112 0,-2-3-32 16,-2 2 0-16,0-1 0 0,-1-1-208 0,-3-1-32 15,-2-2-16-15,-2 4 0 0,0 1-256 0,0-2-160 16,-1 1 192-16,1 2-192 16,-2 4-224-16,-1 1-160 0,1-1-16 0,-4 1-16 15,1-1-2960-15,-1 2-592 0,-14-5-112 0,-8-2-16 0</inkml:trace>
  <inkml:trace contextRef="#ctx0" brushRef="#br0" timeOffset="69432.28">5834 14624 19343 0,'-24'-7'1728'0,"7"5"-1392"0,-2-2-336 0,3 3 0 15,2-2 1248-15,0 0 176 0,2-2 48 0,3 2 0 16,2 0-16-16,7 3 0 0,-4-6 0 0,4 6 0 15,0-7-688-15,5-1-144 0,3 0-32 0,5 0 0 16,2 1-336-16,7-1-64 0,10-1 0 0,4 0-16 16,4 0-176-16,7-2 0 0,9 1 0 0,5 1-176 15,5 1 176-15,8 0 0 0,4 1 0 0,3 1 0 16,4 5 0-16,3 0 0 0,3-1 128 0,4 1-128 0,5 2 0 0,0-1 0 16,3-1 0-16,6 3 128 0,2 5-128 0,3-5 128 15,0-2-128-15,0 4 128 0,5 6-128 0,0-1 192 16,1-4-64-16,2 2 0 0,1 2-128 0,-1 2 128 15,-2-2-128-15,0 0 128 0,-2 0-128 0,-1 1 0 16,-2 0 0-16,-2-1 128 0,0 0-128 0,-3-3 192 16,-1 0-64-16,0-1 0 0,-1 1 96 0,-2-2 32 15,-3-2 0-15,-1-1 0 0,-2 4-32 0,-3-3 0 16,-4 0 0-16,-4-1 0 0,0-1-96 0,-3 0 0 16,-4 1-128-16,-4-1 192 0,-2 0-48 0,-2 0-16 15,-3-2 0-15,-2 1 0 0,-4 1-128 0,-7-1 0 16,-6 0 0-16,-5 0 0 0,-4 0 0 0,-3 0 160 15,-5 1-160-15,-5-3 160 0,-2 2-160 0,-8-1 192 16,-5-1-192-16,-6 1 192 0,-9 2 32 0,0 0 16 0,0 0 0 0,-11-5 0 16,-5 2 144-16,-9 0 16 0,-6-1 16 0,-5 0 0 15,-7-3-192-15,-7 1-32 0,-11-3-16 0,-8 0 0 16,-7 0-176-16,-4 2 0 0,-5-1 144 0,-8-1-144 16,-8-1 0-16,-7 0 0 0,-5-1 0 0,-9 1 128 15,-9 5-128-15,-5-2 0 0,-4-1 0 0,-4 1 0 16,-6 1 0-16,-7 3 0 0,-9-2 0 0,-2 0 128 15,-3 0-128-15,-4 0 0 0,-6 2 0 0,0 2 0 16,3 0 0-16,1 0 0 0,3 0 0 0,4 0 128 16,1-2-128-16,4 1 0 0,5 0 0 0,7 2 0 15,8 0 128-15,7 0-128 0,4-1 128 0,9 0-128 16,6 0 0-16,9-3 0 0,6 0 0 0,12 2 128 0,8 2-128 0,14-1 0 16,9 0 0-16,13 1 0 0,7 2 0 0,12-2 0 15,7 0 0-15,7-1 0 0,9 0 0 0,6 1-192 16,10 2 192-16,8 2-192 0,9-2-128 0,10 1-16 15,14 0-16-15,10 0 0 0,12-1 144 0,11 2 16 16,5-1 16-16,12 0 0 0,10 3 176 0,7-1-192 16,5 0 192-16,9 1-192 0,5 3 192 0,6 2 0 15,6-1 0-15,6-3-128 0,6 1 128 0,2 0 0 16,5 3 0-16,5-2 0 0,9 0 0 0,3-2 0 16,1 0 0-16,-2 0 0 0,-3-4 0 0,3 2 0 15,0 0 0-15,-2-1 0 0,-5 2 0 0,0-4 0 16,1-2 0-16,-3-1 0 0,-8-3 128 0,0 2-128 15,-6 2 128-15,-5-2-128 0,-3-1 128 0,-10-2-128 16,-5 0 128-16,-11 0-128 0,-6 3 0 0,-7 0 144 0,-9-2-144 16,-6 0 0-16,-2 5 144 0,-15-1-144 0,-10 4 0 0,-9-3 144 15,-9-2-144-15,-8 0 0 0,-6 1 0 0,-13 0 128 16,-7 0-128-16,-11 0 0 0,-9 0 0 0,-11 0 0 16,-14 1-144-16,-8-1-16 0,-9-4 0 0,-12 2 0 15,-15-3 160-15,-10-1-128 0,-13 0 128 0,-7-2-128 16,-9-1 128-16,-11 4 0 0,-8 1 0 0,-11-1 0 15,-9-3 0-15,-7 3 0 0,-6 0 0 0,-6 3 128 16,-1 2-128-16,-9-1 128 0,-3-1-128 0,-6 3 128 16,-6 3 0-16,-3 1 16 0,-6-2 0 0,-1 2 0 15,1 2-144-15,-6 2 192 0,-8 1-192 0,1-3 192 16,1 1-192-16,7 1 0 0,6 0 144 0,6 1-144 16,7 1 0-16,5-3 0 0,6 0 0 0,12-2 128 0,12 2-128 0,16-1 0 15,15-1 0-15,13-1 0 0,13-1 128 0,13 1-128 16,13-2 160-16,13-1-160 0,11-1 0 0,17 1 0 15,9-2-128-15,18 0 128 0,0 0-320 0,30-3 64 16,16 0 0-16,16 0 0 0,11-1-48 0,22 0 0 16,17-3 0-16,15 2 0 0,10-1 144 0,16 1 32 15,12 2 0-15,9-1 0 0,11 2 128 0,9 1 0 16,8 0-144-16,8 0 144 0,8 0 0 0,6 0 0 16,1 0 0-16,5 1 0 0,2 2 0 0,1 1 0 15,-2 3 0-15,-3-1 0 0,-3-1 0 0,-7 2 0 16,-7-2 0-16,-8 0 0 0,-6-3 144 0,-13-1-144 15,-11-1 160-15,-15 0-160 0,-14 2 208 0,-15-1-48 16,-14-1-16-16,-11-1 0 0,-12 1 16 0,-15 1 0 16,-14-1 0-16,-17-1 0 0,-12 2-32 0,-11-2 0 0,-13 0 0 0,-10 2 0 15,-8-6-128-15,-11 1-272 0,-13-2 64 0,-11 2 16 32,-14 0-2128-32,-10-1-432 0,-15-2-64 0</inkml:trace>
  <inkml:trace contextRef="#ctx0" brushRef="#br0" timeOffset="71103.5">16601 14093 15839 0,'-20'-11'704'0,"9"4"128"0,1-3-656 0,0-1-176 0,0-2 0 0,1 0 0 16,4 4 896-16,-2 0 128 0,2-2 48 0,0 2 0 16,3 5-128-16,2 4-32 0,-3-4 0 0,3 4 0 15,0 0-32-15,0 0-16 0,0 0 0 0,0 0 0 16,0 0-416-16,14 4-64 0,0 1-32 0,3 3 0 15,-2 3-16-15,5-1 0 0,-3 2 0 0,5 2 0 16,3 3-176-16,4 1-32 0,1 2-128 0,4 1 192 16,4-1-48-16,3 1-16 0,1 1 0 0,2-1 0 15,3-1 16-15,3-2 0 0,2-1 0 0,5 1 0 16,7 3 160-16,4-3 16 0,3-5 16 0,-1 1 0 16,-1 3 64-16,3-4 16 0,4-2 0 0,4 0 0 0,1 0-48 15,1-1-16-15,-2-2 0 0,4-1 0 16,1 0-224-16,2-2-128 0,-1 0 128 0,2-2-128 0,2-3 160 0,2 2-32 15,0 2-128-15,-1-3 192 0,-2-2-192 0,3-3 176 16,-1 2-176-16,-3 0 160 0,-4-3-32 0,-2 0-128 16,-4-2 192-16,1 1-64 0,0-4-128 0,-5 1 192 15,-7-1-192-15,-2 2 192 0,-3 5-32 0,-2-1 0 16,-1-3 0-16,-1-1 0 0,-2 3-32 0,-2-1-128 16,-4 1 192-16,-6-1-64 0,-6 2-128 0,-3 1 0 15,-4 1 144-15,-6 0-144 0,-1-2 128 0,-6 2-128 16,-3 1 128-16,-4 0-128 0,-11 1 128 0,0 0-128 15,0 0 128-15,0 0-128 0,0 0 160 0,-11 5-32 16,-2 3-128-16,-3-3 192 0,-3 1-64 0,-4-1 0 16,-2 1-128-16,-6 0 192 0,-1 0-192 0,-6-2 0 15,-5 3 128-15,0 0-128 0,-1 0 0 0,-4 1 128 16,-2-1-128-16,-1-2 0 0,2-2 0 0,-3 2 128 0,-8-1-128 0,-3 1 0 16,-4-2 0-16,0 2 0 0,1 2 128 0,-5-4-128 15,2-2 0-15,-7-1 128 0,-2 0-128 0,2 3 0 16,2-2 128-16,0-2-128 0,-2-4 0 0,-2 2 0 15,-1 1 128-15,2 1-128 0,0-1 0 0,0-1 144 16,-1-6-144-16,-1 3 0 0,-2-5 144 0,5 3-144 16,2 0 0-16,-1-3 144 0,-2-4-144 0,5 1 0 15,-1-1 128-15,7-1-128 0,5-2 0 0,1 1 0 16,5 0 144-16,0 1-144 0,0-3 0 0,2-1 144 16,4 0-144-16,-1 2 0 0,3-1 0 0,4 0 0 15,1-1 0-15,5 1 0 0,2-1 0 0,1 2 0 16,0 3 0-16,2 1 0 0,0-5 0 0,0 5 0 0,1 1 0 0,2 5 0 15,7 0 0-15,2 0 0 0,0 1-144 0,3 1 144 16,1 3 0-16,3 1 0 0,4-3-160 0,9 5 160 16,0 0-128-16,0 0 128 0,0 0-208 0,0 0 32 15,12 0 16-15,3 1 0 0,4 5 160 0,4 0-208 16,0 2 80-16,8 2 128 0,5 0-160 0,3 4 160 16,4 3 0-16,3-2-144 0,4-2 144 0,7 2 0 15,4-1 0-15,6 3-128 0,8 2 128 0,1 0 0 16,-5-2 0-16,6 1 0 0,4 0 0 0,2 1 0 15,2 0 0-15,-1 0 0 0,-3 0 0 0,3-1 0 16,1 1 0-16,0-1 0 0,-2-2 0 0,-1-1 144 16,1-2-144-16,2-4 160 0,5-2-160 0,-6-4 160 15,1-3-160-15,-1 0 160 0,1 5 16 0,-1-2 0 16,-2-4 0-16,-2-2 0 0,-4-3-176 0,-3 0 0 0,-1-1 0 16,-1-2 0-16,2-3 0 0,-6-2 160 0,-7-2-160 0,0 0 160 15,-2-4-160-15,1 1 192 0,-6 1-192 0,1 0 192 16,-3 0-192-16,-6 4 128 0,-5 2-128 0,-5 2 128 15,-4 1-128-15,-5 2 0 0,-4 1 0 0,-2 1 0 16,-3 0 0-16,-3 1 0 0,-4 2 0 0,-10 2 0 16,0 0 0-16,0 0 0 0,0 0 0 0,0 0 0 15,0 0-128-15,0 0 128 0,0 0 0 0,0 0 0 16,-8 6 0-16,0 0-176 0,-1-1 176 0,2-1-128 16,-3-1 128-16,1 0 0 0,1-1 0 0,8-2 0 15,-9 3 0-15,9-3-208 0,-7 1 80 0,7-1 128 16,0 0-1728-16,0 0-208 0,0 0-48 0,-8 0-16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0T20:13:28.8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4209 2767 21183 0,'-16'-5'1888'0,"-5"0"-1504"16,-1 1-384-16,2 2 0 16,-2 0-1056-16,1 0-288 0,2 2-48 0,1 0-16 0,1 1 1408 0,3 0 0 15,3-1 304-15,-4 1-48 0,1 0-256 0,2 1 0 16,2 1 0-16,1 0 0 0,9-3 176 0,-7 5 32 16,1 2 16-16,6-7 0 0,0 0 16 0,0 0 0 15,0 0 0-15,11 5 0 0,0 2 464 0,3-3 112 16,3-1 16-16,3 1 0 0,1-2 16 0,5 0 16 15,4-2 0-15,4 4 0 0,3 0-528 0,3 2-96 16,2-4-32-16,-1 0 0 0,5 0 16 0,3-1 0 16,3-1 0-16,4 3 0 0,2 0 16 0,4 1 0 0,-1 0 0 0,5-3 0 15,4-2-240-15,1 1 176 0,1 2-176 0,0 0 160 16,1 1-32-16,2-5 0 0,2-1 0 0,5-1 0 16,3 3 0-16,-3 0-128 0,0-1 192 0,1 1-64 15,4 0-128-15,0 1 192 0,1 2-192 0,1-3 192 16,-1-5-192-16,1 4 0 0,0 4 144 0,1 1-144 15,-2-3 176-15,1-1-48 0,3-5 0 0,3 3 0 16,0 2 32-16,2-4 0 0,0-4 0 0,2 1 0 16,0 0 32-16,-2 1 0 0,-3 1 0 0,4-1 0 15,3-2-64-15,-2 4-128 0,-2 0 192 0,-2 0-64 16,1-2 32-16,0 0 0 0,1 0 0 0,-1 3 0 16,-3 0-16-16,1 2 0 0,-2 0 0 0,1 1 0 15,-5 0-16-15,1 0 0 0,2 0 0 0,-1 1 0 0,0-4-128 0,0 4 0 16,0 5 144-16,0-4-144 0,-1-3 128 0,0 2-128 15,-2 0 128-15,-1 0-128 0,0 0 0 0,2 0 144 16,2 0-144-16,-3 0 0 0,-4 2 128 0,1-1-128 16,1 0 0-16,0 0 0 0,0 0 0 0,-1 2 128 15,1 3-128-15,-3-3 0 0,5-1 128 0,-6-3-128 16,-1 1 0-16,1 1 0 0,3 2 0 0,-3-1 128 16,-2-2-128-16,-2 0 0 0,-2 0 192 0,2 1-192 15,1 1 192-15,0 0-192 0,-1-2 256 0,-2 0-64 16,-4 3-16-16,1-1 0 0,1 0-32 0,-3-1 0 15,1 0 0-15,-2 1 0 0,-4 3-144 0,-2-2 160 16,0-3-160-16,0 1 160 0,-1 2-160 0,0 0 0 16,1-3 144-16,-2 1-144 0,-1 1 0 0,-3 0 128 15,1-2-128-15,-1 0 0 0,0 3 0 0,0 0 144 0,0-3-144 0,-3 0 0 16,-5-1 144-16,2-1-144 0,-4 1 0 0,3 2 144 16,-1 2-144-16,0-1 0 0,-3 0 0 0,1-2 128 15,0-2-128-15,0 3 0 0,-2 3 144 0,-1 1-144 16,0-6 128-16,2-2-128 0,0 7 160 0,0-2-160 15,1 2 144-15,-2-1-144 0,0-5 128 0,-1 5-128 16,-4 3 128-16,2 0-128 0,1-4 0 0,-2 0 128 16,0 1-128-16,-3 1 0 0,-2-2 0 0,1 0 0 15,-2 1 144-15,0 0-144 0,-2-1 160 0,-1 1-160 16,-2 2 128-16,-2-1-128 0,-1-5 0 0,-2 3 0 16,1 1 208-16,-3 1-48 0,1-5-16 0,-4 2 0 0,1 2 0 15,-1 1 0-15,-1 0 0 0,-3-2 0 0,1-2-144 16,-5 0 192-16,-3-1-192 0,-9 1 192 0,9 4-192 0,-9-4 128 15,7 3-128-15,-7-3 128 0,0 0-128 0,0 0 0 16,0 0-192-16,-5 7 192 16,-5-1-2112-16,-3 0-320 0</inkml:trace>
  <inkml:trace contextRef="#ctx0" brushRef="#br0" timeOffset="1019.24">16700 2739 13823 0,'-15'0'608'0,"9"-1"128"0,-5 0-592 0,2 0-144 15,0 1 0-15,0 2 0 0,2 1 1280 0,-1 1 208 16,0-2 48-16,8-2 16 0,-9 1-720 0,9-1-160 0,0 0-32 0,0 0 0 16,0 0 48-16,0 0 0 0,0 0 0 0,0 0 0 15,0 0 384-15,14 2 80 0,3-3 0 0,7-1 16 16,6 0-208-16,6-3-32 0,5-1-16 0,5-2 0 15,3 0-560-15,1 2-112 0,1-1-32 0,2 3 0 16,1-4-208-16,3 3 144 0,3 2-144 0,1 0 128 16,-1 0-128-16,-5-1 0 0,-2-1 144 0,-2 1-144 15,0 3 128-15,2 1-128 0,-1-2 160 0,-1 1-160 16,-1 1 192-16,-3 0-48 0,-4 0-16 0,-3 0 0 16,-4 0 0-16,-4 2-128 0,-4 4 192 0,-4-3-64 15,-2 0-128-15,-3 1 128 0,-3-3-128 0,-5 1 128 16,-11-2-128-16,0 0 128 0,0 0-128 0,0 0 128 0,0 0-128 0,-13 8 192 15,-7-2-192-15,-4-1 192 0,-4-2-48 0,-8 1 0 16,-5 3 0-16,-4-4 0 0,-3 1-144 0,-7-1 0 16,-6-4 0-16,1 1 128 0,0 0-128 0,-2 0 0 15,-8-1 0-15,-1-2 128 0,-3 1-128 0,4-1 128 16,3 0-128-16,-1-1 128 0,3 2 128 0,4-1 0 16,3 0 16-16,4 3 0 0,6-4-48 0,5 2-16 15,9-2 0-15,7 1 0 0,7 1-80 0,8 1-128 16,7-3 176-16,5 4-176 0,0 0 160 0,13-4-160 15,9 2 128-15,9-1-128 0,7 1 0 0,8-3 0 16,8 1 128-16,5 1-128 0,0 0 0 0,9 2 192 16,8-2-192-16,6 1 192 0,2-1-192 0,0-2 0 15,-3 1 0-15,5-1 0 0,5 2 0 0,0 2 0 16,-3 1 0-16,-2-1 0 0,0-1 0 0,0-2 0 0,-1 3 0 16,-7 1 0-16,-8 1 0 0,-5-1 0 0,-4 0 0 0,-5-1 0 15,-8 0 0-15,-7 1 0 0,-9-1 0 0,-8 2 0 16,-6 1 128-16,-7-2-128 0,-11 0 128 0,0 0-128 15,0 0 256-15,-17-1-16 0,-9-1-16 0,-6 2 0 16,-8 1-224-16,-3 0 144 0,-4-1-144 0,-8 1 128 16,-6-1-400-16,-3 0-96 0,-7 0-16 0,1 4-11168 15,-2 0-2240-15</inkml:trace>
  <inkml:trace contextRef="#ctx0" brushRef="#br0" timeOffset="2877.27">2481 4109 12895 0,'0'0'576'0,"2"-5"112"0,-1-1-560 0,0-2-128 0,0-3 0 0,1 2 0 15,0 2 848-15,-2 0 144 0,0-2 32 0,1 1 0 16,-1 2 0-16,0-1 0 0,0 0 0 0,0 7 0 15,0-6 0-15,0 0 0 0,0 6 0 0,0 0 0 16,0 0 0-16,0 0 0 0,0 0 0 0,0 0 0 16,0 0-832-16,-1 7-192 0,-1 6 0 0,0 3 0 0,0 3 0 0,-1 4 0 15,-1 5 0-15,-1 3 0 0,1 3 864 0,-2 3 128 16,3 6 32-16,-5-3 0 0,1-2-832 0,-4 2-192 16,1 2 0-16,1-1 0 0,-2 5 0 0,2-4 0 15,0-1 0-15,3-2 0 0,0-3 0 0,2-5 0 16,0-6 0-16,0-3 0 0,1 1 0 0,-1-3 0 15,2-2 0-15,0-4 0 0,2-3 0 0,0-2 0 16,-2-3 0-16,2-6 0 0,2 7 0 0,-2-7 0 16,0 0 0-16,0 0 0 0,6 4 864 0,1-2 128 15,3 0 32-15,1-4 0 0,3-1-832 0,2-1-192 16,1 0 0-16,3-1 0 0,3-2 0 0,2 1 0 16,1 0 0-16,4 1 0 0,2-1 0 0,2 2 0 15,3-3 0-15,5 3 0 0,0-1 0 0,1 2 0 16,-3-1 0-16,2-2 0 0,1 0 0 0,3-1 0 15,0-1 0-15,5 4 0 0,3 1 0 0,0 0 0 0,-1 2 0 0,19 0 0 16,-8 1 416-16,-4 0 32 0,-1 0 16 0,0 2 0 16,-3 3-464-16,0-1 0 0,0 1 0 0,-5 1 0 15,-1 1 0-15,0-3 0 0,3 0 0 0,-1-1 0 16,4-2 0-16,-1 0 0 0,0 1 0 0,-1 0 0 16,-3 1 0-16,-1-2 128 0,0-1-128 0,0-1 0 15,1 0 0-15,-4 1 0 0,-4 1 0 0,0-1 0 16,-2 0 0-16,-1 2 0 0,-4 1 0 0,0 2 0 15,-3-2 0-15,0 0 0 0,-3 0 0 0,-1 2 0 16,-3-1 0-16,-1 1 0 0,-5-2 0 0,2 1 0 16,2 2 176-16,-7 0-176 0,0 1 192 0,-2-5-192 15,-1 0 128-15,0 3-128 0,-2 1 0 0,-1-2 0 0,-1-1 0 0,-2 0 0 16,0 3 0-16,-8-6 0 0,0 0 0 0,11 2 0 16,-11-2 0-16,0 0 0 0,0 0 128 0,0 0-128 15,0 0 192-15,7 3-192 0,-7-3 288 0,0 0-48 16,0 0-16-16,0 0 0 0,0 0 160 0,5-4 48 15,0-3 0-15,-3 2 0 0,-2 5-64 0,4-9-16 16,1-2 0-16,0-2 0 0,-2 0-96 0,3-1-32 16,0 0 0-16,-1 2 0 0,-1-3-96 0,3-5 0 15,-3-1-128-15,2-2 192 0,-1-2-192 0,1-4 0 16,-2-1 0-16,2-1 0 0,-4 0 0 0,1-2 0 16,0 0 0-16,2 1 0 0,-3 1 0 0,0 2 0 15,0 0 0-15,1 2 0 0,-1 3 0 0,-2 2 0 16,0 2 0-16,1 1 0 0,0 4 864 0,1 3 128 15,-2 0 32-15,0 1 0 16,0 4-1648-16,0 2-320 0,1-1-64 0,-1 6-16 16,0 0 0-16,0 0 0 0,0 0 0 0,0 0-10912 0,0 0-2192 0</inkml:trace>
  <inkml:trace contextRef="#ctx0" brushRef="#br0" timeOffset="5518.38">13886 5300 12895 0,'0'0'272'0,"0"0"64"0,0 0 16 0,0 0 32 0,8-8-384 0,-5 2 0 0,-3 6 0 0,3-9 0 16,-1 1 896-16,-2 8 96 0,3-8 32 0,-3 8 0 16,0-10 0-16,0 10 0 0,0-7 0 0,0 7 0 15,0 0 0-15,0 0 0 0,0 0 0 0,0 0 0 16,0 0 0-16,0 0 0 0,0 0 0 0,0 0 0 16,0 0-832-16,0 0-192 0,-2-8 0 0,2 8 0 15,0 0 0-15,0 0 0 0,0 0 0 0,0 0 0 0,0 0 864 0,0 0 128 16,0 0 32-16,7 3 0 0,1 0-832 0,-1 1-192 15,0 1 0-15,0 1 0 0,-7-6 0 0,5 8 0 16,2 0 0-16,-3 3 0 0,-2 2 0 0,-1 0 0 16,-1 1 0-16,0 5 0 0,-1 3 0 0,-1 1 0 15,-1 1 0-15,0 1 0 0,-2 3 0 0,1 0 0 16,-3 3 0-16,2 1 0 0,0-2 864 0,-1 0 128 16,1 0 32-16,2-1 0 0,-1-4-832 0,0 2-192 15,2-4 0-15,0 1 0 0,-1 2 0 0,1 1 0 16,-1-1 0-16,1-3 0 0,0-2 0 0,1-1 0 15,0-1 0-15,1-1 0 0,0-1 0 0,1-2 0 16,1 0 0-16,0-3 0 0,2-2 0 0,-4-10 0 16,4 7 0-16,1 0 0 0,3-1 0 0,-3-1 0 15,-5-5 0-15,10 1 0 0,-1-2 864 0,2-1 128 0,0-1 32 0,1 0 0 16,1-1-832-16,1-1-192 0,-1 2 0 0,2-1 0 16,1-1 0-16,1-1 0 0,1-1 0 0,4 3 0 15,-1 0 0-15,4 0 0 0,0 1 0 0,2-2 0 16,-1 1 0-16,4-1 0 0,1 2 0 0,1 0 0 15,2 0 0-15,2-2 0 0,1 3-144 0,5 1 144 16,2 2 0-16,2 0 0 0,1-1 0 0,-3 1 0 16,-3 1 0-16,0-4 0 0,0-1 0 0,2 0 0 15,3 0 0-15,1 2 0 0,2 0 0 0,1 0 0 16,3-2 144-16,-5 1-144 0,0 0 0 0,0 1 144 16,2 0-144-16,0-1 160 0,1-1-160 0,3 2 160 15,3 3-160-15,-3-2 128 0,-3-1-128 0,-1 0 128 0,1 1-128 0,-1 1 128 16,1 1-128-16,0-1 128 0,2-2-128 15,1 2 0-15,-1 1 144 0,-1 2-144 0,-5 1 0 0,4-2 144 16,4-3-144-16,-2 0 0 0,4 0 176 0,-1 1-176 16,2 3 160-16,-2-1-160 0,-3-2 0 0,2 4 0 15,0-1 0-15,2-2 0 0,-1-2 0 0,-2 2 0 16,2 3 0-16,-4 1 0 0,-4 1 128 0,0 1-128 16,-1-5 0-16,-1-1 0 0,1-2 128 0,1 1-128 15,2 3 0-15,-1-3 0 0,-1 1 128 0,-3 1-128 16,-1 2 0-16,-4-1 0 0,-2-4 128 0,3 0-128 15,1-2 0-15,1 4 144 0,1 3-144 0,-1 0 0 16,3-2 0-16,-3 2 128 0,-4 0-128 0,-1-2 0 16,-4-3 0-16,-2 1 0 0,-2 3 0 0,-1-3 0 15,0 2 128-15,-1-2-128 0,2-1 352 0,-1 0 32 0,-5 1 16 16,1 3 0-16,3 1-400 0,-5-2 0 0,0 1 0 0,-1-2 0 16,-4 1 0-16,2 1 0 0,-2-3 0 0,-3 1 0 15,0 0 0-15,-3 0 0 0,1 2 0 0,-1-2 0 16,-1-2 0-16,2 2 0 0,-5-2 0 0,1 1 0 15,-1 2 0-15,1 1 0 0,-9-4 0 0,9 2 0 16,0 1 0-16,-1-1 0 0,-8-2 0 0,7 0 0 16,-7 0 0-16,10 0 0 0,-10 0 0 0,9 0 0 15,-9 0 0-15,9 0 0 0,-9 0 0 0,9 0 0 16,-9 0 0-16,7 4 0 0,-7-4 0 0,8 2 0 16,-1-1 0-16,-7-1 0 0,0 0 0 0,8 0 0 15,-8 0 0-15,10 0 0 0,-10 0 0 0,8 0 0 16,-8 0 0-16,8-2 0 0,-2 0 0 0,-6 2 0 15,0 0 0-15,8-2 0 0,-8 2 0 0,7-3 0 0,-1 2 0 16,0-1 0-16,-6 2 0 0,7-3 0 0,-2-1 0 0,-1 1 0 16,-1-1 0-16,3-1 0 0,-3 0 0 0,2-1 0 15,0-2 0-15,-2 0 0 0,2-1 896 0,-1-2 112 16,2-3 16-16,-3-3 0 0,1 1-832 0,2-3-192 16,-4-1 0-16,1-4 0 0,1-5 0 0,-1-2 0 15,1 0 0-15,-2-1 0 0,0 1 0 0,-1 0 0 16,1 2 0-16,0 1 0 0,-2 0 0 0,1 1 0 15,0-1 0-15,1 4 0 0,0 5 0 0,-1 4 0 16,0 2 0-16,-1 1 0 0,1 1 0 0,-1 2 0 16,0 2 0-16,0 1 0 15,0 6-768-15,0 0-208 0,0 0-48 0,0 0-12016 0,1 13-2400 0</inkml:trace>
  <inkml:trace contextRef="#ctx0" brushRef="#br0" timeOffset="12611.37">4118 7392 12895 0,'0'0'576'0,"0"0"112"0,1-7-560 0,0 1-128 16,-1 0 0-16,1 2 0 0,-1 4 848 0,0 0 144 0,0 0 32 0,0 0 0 16,2-4 0-16,-2 4 0 0,0 0 0 0,5-5 0 15,-1 1-832-15,-4 4-192 16,0 0 0-16,0 0 0 0,6-2 864 0,-6 2 128 0,0 0 32 0,7 1 0 15,-7-1 0-15,6-3 0 0,-6 3 0 0,6 0 0 16,1 0 0-16,0 0 0 0,-7 0 0 0,0 0 0 16,7 4-832-16,-2 2-192 0,-1 1 0 0,2 0 0 15,-4-1 864-15,0 2 128 0,0 0 32 0,-2 3 0 16,0 1-832-16,0 3-192 0,1 0 0 0,-1 3 0 16,0 2 0-16,-1 1 0 0,0 2 0 0,-1 0 0 15,0-1 0-15,1 1 0 0,-3 1 0 0,3 3 0 16,0-1 864-16,0-1 128 0,0 1 32 0,1-4 0 15,-1 2-832-15,1-3-192 0,0 0 0 0,1-3 0 16,-1 0 0-16,1-3 0 0,0-1 0 0,3 3 0 0,-1 0 0 0,2-5 0 16,1-2 0-16,1-3 0 0,3-1 0 0,-1-1 176 15,2-2-48-15,1-1-128 0,-1-2 256 0,3-4-48 16,3 1-16-16,3 1 0 0,-3-1 0 0,5-1-16 16,3 1 0-16,-2-4 0 0,0 2-176 0,1-2 160 15,0 3-160-15,4-3 160 0,-1 2-160 0,3-1 0 16,0 1 0-16,-1 0 0 0,1 2 0 0,1 0 0 15,-2-2 128-15,2 1-128 0,0 0 0 0,1 0 0 16,1 1 0-16,0-2 0 0,2-4 0 0,1 4 0 16,7 2 0-16,-1 1 0 0,0 1 0 0,-1 0 0 15,-4 0 128-15,0-2-128 0,-1 2 0 0,3 0 0 16,4 0 0-16,2-1 0 0,0-1 0 0,4 0 0 0,4 1 0 16,-5 0 0-16,-2-1 0 0,-3-3 0 0,0-2 144 0,3 2-144 15,4 0 0-15,2 1 0 0,2-2 0 0,0 3 128 16,0-1-128-16,-1 1 0 0,-4-3 0 0,4 0 128 15,0-1-128-15,-1 4 0 0,1 4 0 0,2-3 0 16,1-1 0-16,-4 0 0 0,-1-1 0 0,2 1 0 16,-1 3 0-16,3 1 0 0,0 0 0 0,2 1 128 15,2-1-128-15,-3 1 0 0,-1 0 0 0,4-2 0 16,-2-1 0-16,1 2 0 0,0 1 0 0,3 1 0 16,2-3 0-16,-3-1 0 0,-3-3 128 0,2 4-128 15,-1-1 0-15,1 2 128 0,3 0-128 0,1-1 0 16,0-2 0-16,-2-1 144 0,-3 2-144 0,-1-1 0 15,3-2 160-15,1 1-160 0,4 0 128 0,1-1-128 0,-3 4 128 0,-1-2-128 16,-2-2 0-16,-1 2 128 0,2 2-128 0,2-1 0 16,3 1 0-16,-4-3 128 0,-1-1-128 0,-4-1 0 15,2 2 0-15,3 2 0 0,0 1 0 0,0 0 0 16,1 0 128-16,-4 1-128 0,-1 2 0 0,1 0 0 16,-1-2 0-16,3 0 128 0,0 0-128 0,0 1 0 15,-3-1 0-15,1 0 0 0,-4-1 0 0,1 0 0 16,-1 0 0-16,4 0 0 0,7 0 0 0,-3 1 128 15,-4 1-128-15,-1-2 0 0,-4-2 0 0,0 0 128 16,0-2-128-16,1 2 0 0,6 3 0 0,-3-1 128 16,-1-2-128-16,-4 0 0 0,-1 3 0 0,3-1 128 15,-1-1-128-15,3 2 0 0,0-2 0 0,-1-1 128 16,-1-1-128-16,-2 0 0 0,-2 4 0 0,0-1 0 16,2-1 128-16,2 0-128 0,-2-2 0 0,1 1 0 0,1-1 0 0,-2 0 128 15,-4 3-128-15,-2 0 0 0,1 0 0 0,1-1 0 16,2-1 0-16,-1 0 0 0,5 1 128 0,-1 1-128 15,-2-2 0-15,-4 0 0 0,-1-1 0 0,0 3 0 16,-1-1 0-16,4 1 0 0,-2-2 128 0,4 0-128 16,2 3 0-16,-6 1 0 0,-2 3 0 0,0-3 0 15,-3-2 0-15,2 0 0 0,0 0 0 0,4 1 0 16,3 0 0-16,-2 1 0 0,2 0 0 0,-2 0 0 16,-2-1 0-16,-1 0 0 0,0 0 128 0,1 0-128 15,-2 0 0-15,4 1 0 0,4 1 0 0,-3-2 0 16,-4 0 0-16,-1 0 0 0,1 0 0 0,-3-3 0 15,0 1 0-15,0-1 0 0,2 2 128 0,4 1-128 0,1 1 0 0,0 2 0 16,-4-1 0-16,1-2 0 0,-1-2 0 0,-2-1 0 16,0 0 0-16,0 2 0 0,1 0 0 0,1 1 0 15,2 0 0-15,-2 0 0 0,-2-1 0 0,-2 0 0 16,-1 1 0-16,1 0 0 0,-3 0 0 0,1 0 128 16,-2-4-128-16,2 4 0 0,6 4 0 0,-2-2 0 15,-2 1 0-15,-6 1 0 0,-1-6 0 0,0 2 0 16,-2 2 0-16,0 0 0 0,-1-1 0 0,0 2 0 15,2-1 0-15,-1 2 0 0,1-1 0 0,-1 1 0 16,0-3 0-16,-2 4 0 0,-4-1 0 0,-1 1 0 16,-1-3 0-16,-3 3 0 0,-1 1 0 0,-4-2 0 15,1 0 128-15,-1-2-128 0,-2-1 0 0,1 2 0 16,-2 0 0-16,-2 0 0 0,-1 1 0 0,1-1 128 16,0 1-128-16,-2-3 0 0,1 0 128 0,-2 0-128 0,-3-1 0 0,2 1 128 15,-1 3-128-15,0 1 128 0,0-1-128 0,-1-2 128 16,-7-2 0-16,8-1 0 0,-8 1 0 0,9-3 0 15,0 3-128-15,-1-1 192 0,1-1-192 0,-9 2 192 16,8-6-64-16,0 0 0 0,0-1 0 0,0-1 0 16,-2-2 128-16,2-1 32 0,-2-3 0 0,2 0 0 15,0 0 16-15,2-3 0 0,-2-3 0 0,3-3 0 16,0-2-64-16,-2-4-16 0,-1-2 0 0,1-3 0 16,0-4-80-16,0 0-16 0,0 2 0 0,-1 2 0 15,-2 5-128-15,0 6 160 0,0 2-160 0,-1 5 160 16,1-1-160-16,-2 3 128 0,-1 0-128 0,-1 6 128 15,-2 8-128-15,0 0 0 0,0-6 0 0,0 6-176 16,0 0-2000-16,0 0-416 0,0 0-80 0</inkml:trace>
  <inkml:trace contextRef="#ctx0" brushRef="#br0" timeOffset="15219.59">11159 8471 20271 0,'0'0'448'0,"0"0"80"0,12-15 32 0,-12 15 16 0,-4-6-576 0,0 1 0 16,2 0 0-16,0 0 0 0,2 5 928 0,-3-5 80 15,0 1 16-15,3 4 0 0,-3-5 0 0,1 0 0 16,2 5 0-16,0 0 0 0,0 0 0 0,0 0 0 15,0 0 0-15,0 0 0 0,0 0-832 0,3 7-192 0,1 3 0 0,-2 2 0 16,2 1 0-16,1 5 0 16,0 4 0-16,-2 4 0 0,2 4 864 0,1 3 128 0,-1 3 32 0,0-1 0 15,2-1-832-15,-3-1-192 0,2-1 0 0,-1-2 0 16,-1-2 0-16,0 0 0 0,1-2 0 0,-2-3 0 16,-1-3 0-16,1 0 0 0,0 2 0 0,0-2 0 15,0-4 864-15,-1-1 128 0,3-2 32 0,-1-2 0 16,1 2-832-16,-1-2-192 0,0-2 0 0,4-4 0 15,-2 0 0-15,4-2 0 0,1 0 0 0,3 0 0 16,0-3 0-16,5-2 0 0,1 4 0 0,4-4 0 16,0-1 864-16,3 0 128 0,-1 7 32 0,12-5 0 15,-1-3-1184-15,2-2-224 0,-2 0-64 0,4 2 0 16,3 4 448-16,3 1 0 0,2 4 0 0,2-3 0 0,1-3 0 16,1-1 0-16,0-4 0 0,1 3 0 0,1 2 0 0,5 0 0 15,8 0 0-15,-4 0 0 0,-2-2 0 0,-1 0 0 16,0 0 128-16,3 1-128 0,2 2 0 0,1 0 0 15,-1-2 0-15,-2 1 128 0,-3-1-128 0,0 0 0 16,-4-1 0-16,7 2 128 0,4-2 16 0,1 2 16 16,-3 1 0-16,-2-2 0 0,1-5-160 0,4 1 0 15,6 0 0-15,0 2 0 0,0 0 160 0,0-2-160 16,1 1 192-16,0-1-192 0,3 3 192 0,0-1-64 16,0-1 0-16,2 1-128 0,3 1 0 0,-4 1 0 15,3 0 0-15,-4 0 0 0,-3-2 0 0,1 2 0 16,3-1 0-16,0 0 0 0,2-1 0 0,-4 1 0 0,-2 1 0 0,1-1 0 15,1-1 128-15,3 1-128 0,2 0 0 0,-1-1 0 16,-3 0 128-16,2 0-128 0,-1 0 0 0,1 1 0 16,2 0 144-16,-1-1-144 0,-5 2 0 0,4-2 144 15,2 2-144-15,-1-3 0 0,-1-1 0 0,-1 3 0 16,-3 3 0-16,3 0 128 0,1-4-128 0,-2 1 0 16,-1 2 0-16,-2-1 128 0,1-1-128 0,2 0 0 15,4-4 144-15,-3 2-144 0,-4 3 160 0,0-1-160 16,1-1 0-16,1 1 0 0,0-1 0 0,0 4 0 15,-1 0 0-15,-1 0 0 0,0-1 128 0,2 0-128 16,4 0 128-16,-3 1 0 0,-6 0-128 0,2 0 192 16,1-1-192-16,1 0 0 0,1 0 0 0,-2 0 0 15,-3 0 0-15,-1-1 0 0,2 0 0 0,2 2 0 16,0 1 0-16,-2 2 0 0,-6 0 0 0,-2-3 0 0,0-2 0 16,-2-1 128-16,3 2-128 0,2 0 0 0,-3 2 128 0,-2-1-128 15,-5 0 176-15,2-1-176 0,0-2 0 0,3 1 0 16,1 2 0-16,1-2 0 0,-3-1 0 0,-3 2 0 15,-5 0 128-15,0 1-128 0,1 0 0 0,0 0 0 16,-3 0 128-16,2 0-128 0,-4-1 0 0,-1 0 0 16,-1 1 128-16,-2 0-128 0,-1 0 0 0,1-1 0 15,0-2 128-15,3 3-128 0,-2-2 0 0,-1 0 128 16,-1 0-128-16,-2 1 0 0,-3 0 0 0,1 0 0 16,0-1 0-16,-1-1 0 0,1-1 128 0,1 1-128 15,2-1 0-15,1 3 0 0,-4 1 0 0,0 0 128 16,-2 0-128-16,-4-1 0 0,0-2 0 0,3 1 0 15,1-1 0-15,1 2 0 0,0 1 0 0,3 1 0 0,-1 2 0 16,0-1 0-16,-2-2 0 0,-3 0 0 0,-2 1 0 16,-2 1 0-16,1 1 0 0,2 1 0 0,1-1 0 0,-2 0 0 15,-1 2 0-15,0-3 0 0,1-1 0 0,-1 1 0 16,-3 2 128-16,-2 0-128 0,-3 0 0 0,1 0 0 16,-2-3 0-16,-3 0 0 0,2 0 0 0,-2-1 0 15,2 0 128-15,1 2-128 0,1-1 0 0,-1 1 0 16,2 1 0-16,-2-2 0 0,4 0 0 0,-1 1 0 15,-2 1 0-15,0 1 0 0,-2 0 0 0,-1 0 0 16,-1-1 0-16,-1-2 0 0,-3-1 0 0,1 0 0 16,1 3 0-16,-2-1 0 0,0 0 0 0,1 2 0 15,2 0 128-15,-2-1-128 0,1 1 0 0,0-2 0 16,1-1 0-16,-3 3 0 0,0 3 0 0,-3-3 0 0,3-4 0 0,-2 3 0 16,-2 0 0-16,0-1 0 0,3-2 0 0,-2 1 0 15,0 4 0-15,-1-1 0 0,-1-1 0 0,0 0 0 16,-2-2 0-16,-1 0 0 0,-1 1 0 0,-1 1 0 15,1 5 0-15,0-7 0 0,-10-1 128 0,9-1-128 16,-9 1 0-16,9 0 0 0,0 0 0 0,-3 0 0 16,3 0 0-16,-9 0 0 0,7 1 128 0,-7-1-128 15,8 3 0-15,1 0 0 0,0-2 0 0,-9-1 0 16,9 1 0-16,-1-1 0 0,-1-5 0 0,-7 5 0 16,0 0 0-16,7-2 0 0,-2-2 128 0,-5 4-128 15,0 0 0-15,0 0 0 0,0 0 160 0,0 0-160 16,0 0 128-16,7-6-128 0,-7 6 144 0,2-7-144 15,3-3 160-15,-3 2-160 0,-3-2 176 0,1 0-176 0,2-1 192 0,0 0-192 16,-1-4 240-16,2-5-64 0,1-5-16 0,-1-1 0 16,-1 1 16-16,2-4 0 0,0-1 0 0,0-6 0 15,0-3-16-15,-1 1 0 0,1 5 0 0,1 3 0 16,-1 2-32-16,1 5-128 0,-4 3 192 0,-1 3-64 16,1 1-128-16,-1 3 0 0,0 2 0 0,-1 3 128 15,1 8-128-15,0 0 0 0,-1-7-160 0,1 7 160 16,-4-7-1552-1,4 7-224-15,0 0-32 0,-1-7-18096 0</inkml:trace>
  <inkml:trace contextRef="#ctx0" brushRef="#br0" timeOffset="18326.25">7352 6593 12895 0,'0'0'272'0,"0"0"64"0,0 0 16 0,0 0 32 0,0 0-384 0,0 0 0 0,0 0 0 0,-4 4 0 16,4-4 896-16,0 0 96 0,-5 4 32 0,5-4 0 15,0 0 0-15,-4 5 0 0,-1-1 0 0,5-4 0 16,0 0 0-16,-5 2 0 0,-1 1 0 0,6-3 0 15,0 0 0-15,-4-2 0 0,-1 2 0 0,5 0 0 16,0 0 0-16,0 0 0 0,0 0 0 0,-2-4 0 16,1-3-832-16,1 2-192 0,2-1 0 0,3 1 0 0,-3-3 0 0,2 0 0 15,4-2 0-15,-3 3 0 0,2-3 864 0,1 0 128 16,-1-1 32-16,2 1 0 0,1 0-832 0,-1 0-192 16,1 1 0-16,0 0 0 0,0-2 0 0,0 0 0 15,-1 0 0-15,1 0 0 0,1-3 0 0,-2 6 0 16,1 1 0-16,1 0 0 0,-3 0 0 0,2-1 0 15,-4-1 0-15,2 5 0 0,-8 4 0 0,7 0 0 16,1 2 0-16,-1 1 0 0,2 2 0 0,-2 0 0 16,2 3 0-16,-2 0 0 0,2-1 0 0,-3 1 0 15,3 1 0-15,-2 1 0 0,0 1 0 0,-1-1 0 16,0-2 0-16,2 1 0 0,-1-1 0 0,0-2 0 16,1-1 0-16,1-1 0 0,3 2 864 0,-2-2 128 15,0 1 32-15,3-3 0 0,2-2-832 0,1 1-192 0,-2-1 0 0,2 0 0 16,-1-2 0-16,0-2 0 15,1-1 0-15,-1 0 0 0,-1 2 864 0,1-3 128 0,-3-2 32 0,2-1 0 16,-1 1-832-16,1 0-192 0,-3-2 0 0,0 0 0 16,-2 1 0-16,1 1 0 0,-3 3 0 0,1-2 0 15,-4 1 0-15,2-1 0 0,-1 0 0 0,-5 7 0 16,0 0 0-16,0 0 0 0,0 0 0 0,0 0 0 16,0 0 0-16,0 0 0 0,0 0 0 0,0 0 0 15,0 0-1600 1,0 0-352-16,0 0-80 0,0 0-14752 0</inkml:trace>
  <inkml:trace contextRef="#ctx0" brushRef="#br0" timeOffset="19301.79">8780 6228 16575 0,'6'-6'368'0,"0"0"80"0,-6 6 0 0,10-5 16 0,-5 1-464 0,-5 4 0 15,0 0 0-15,10-3 0 0,-5-1 1728 0,-5 4 256 16,0 0 64-16,0 0 0 0,0 0-832 0,0 0-144 15,0 0-48-15,0 0 0 0,0-8 0 0,0 8 0 16,-3-8 0-16,-2 4 0 0,-4 4-816 0,-2-1-208 16,-2-3 0-16,-3 3 0 0,-4 1 864 0,0 0 128 15,-7 0 32-15,1 4 0 0,-3 1-832 0,3 3-192 16,-3 1 0-16,3-1 0 0,-3 1 0 0,2 2 0 16,0 2 0-16,2 1 0 0,3-2 0 0,1 3 0 15,5 1 0-15,2-2 0 0,3-3 0 0,4 0 0 16,1-1 0-16,4 0 0 0,2-10 0 0,0 0 0 0,0 0 0 0,13 7 0 15,-1-2 0-15,5-2 0 0,1-6 0 0,2 1 0 16,2-5 0-16,2-2 0 16,3-2 0-16,-5-1 0 0,-3 0 0 0,1-1 0 0,1-2 0 0,1 4 0 15,-1 2 864-15,0 1 128 0,-1 1 32 0,-2-2 0 16,-1 2-832-16,-4-1-192 0,-1 5 0 0,-1 1 0 16,-11 2 0-16,10 1 0 0,-10-1 0 0,7 4 0 15,0 3 0-15,-3 0 0 0,-4-7 0 0,3 14 0 16,-2 4 0-16,-1 1 0 0,0 0 0 0,-2 3 0 15,-1 3 0-15,-4 4 0 0,0 2 0 0,-2 4 0 16,-3 1 0-16,1-2 0 0,-1-2 0 0,-3-2 0 16,-1-4 0-16,-1-1 0 0,1-3 0 0,0-1 0 15,1-1 0-15,3-1 0 0,3-2 0 0,2-1 0 0,3-3 0 0,-3-1 0 16,2-1 0-16,2-3 0 0,3-8 864 0,0 0 128 16,0 0 32-16,0 0 0 0,0 0-832 0,8 2-192 15,2-9 0-15,8-3 0 0,7-3 0 0,2-2 0 16,3-2 0-16,1 2 0 0,0-1 0 0,1 3 0 15,1 2 0-15,-1-1 0 0,0-2 0 0,2 0 0 16,0-2 0-16,-9 6 0 0,2 5 864 0,0-2 128 16,1 1 32-16,11-1 0 0,-9 3-832 0,-5 1-192 15,-4 3 0-15,-3-1 0 0,-7 1 0 0,-2 4 0 16,-9-4 0-16,5 3 0 16,-5-3-2416-16,0 9-528 0,-5 3-96 0,-9-1-32 0</inkml:trace>
  <inkml:trace contextRef="#ctx0" brushRef="#br0" timeOffset="21628">17669 9342 9215 0,'0'0'192'0,"0"0"64"0,0 0 0 0,0 0 0 0,0 0-256 0,0 0 0 16,0 0 0-16,0 0 0 0,0 0 864 0,0 0 128 15,-1 9 32-15,1-9 0 0,0 0 0 0,0 0 0 16,-9 9 0-16,9-9 0 0,0 0 0 0,-6 7 0 15,1 0 0-15,2 0 0 0,3-7 0 0,0 0 0 16,-7 8 0-16,3-1 0 0,0 0 0 0,0-1 0 16,-1 0 0-16,-1 1 0 0,6-7 0 0,-7 5 0 15,7-5 0-15,-3 7 0 0,3-7-832 0,-7 7-192 0,7-7 0 0,-5 5 0 16,5-5 864-16,0 0 128 0,0 0 32 0,0 0 0 16,0 0-832-16,0 0-192 0,0 0 0 0,0 0 0 15,0 0 864-15,-2-6 128 0,-2-3 32 0,3 2 0 16,1 7-832-16,4-9-192 0,-4 9 0 0,3-12 0 15,2-1 864-15,2 2 128 0,-2 1 32 0,3 1 0 16,1-1-832-16,1 0-192 0,-2 1 0 0,0 1 0 16,1-2 0-16,1 0 0 0,1 0 0 0,0 1 0 15,3 1 0-15,2 0 0 0,-1-1 0 0,3 0 0 16,0 0 0-16,-1 4 0 0,-3 2 0 0,2-1 0 16,-3-1 0-16,0 0 0 0,-2 3 0 0,0 3 0 15,-2 3 0-15,1 3 0 0,0-3 0 0,-3 4 0 0,2 2 0 0,-2 2 0 16,2-1 0-16,-3 2 0 0,3-2 0 0,-1 1 0 15,0 2 0-15,1-3 0 0,1-4 0 0,2 2 0 16,-1 4 0-16,2-3 0 0,2-4 0 0,1-2 0 16,2-2 0-16,2 1 0 0,-4-2 0 0,3 0 0 15,-2-1 0-15,3-2 0 0,2-3 0 0,2 1 0 16,3 0 0-16,-2-1 0 0,-1-3 864 0,-1-1 128 16,-2 1 32-16,-2-2 0 0,-1-1-832 0,-3 1-192 15,-2-1 0-15,-2 1 0 0,0 1 0 0,-2 1 0 16,0 3 0-16,-3-1 0 0,-6 6 0 0,0 0 0 15,0 0 0-15,0 0 0 0,0 0 0 0,0 0 0 16,0 0 0-16,0 0 0 16,0 0-768-16,0 0-208 0,0 0-48 0,0 0-12016 0,0 0-2400 15</inkml:trace>
  <inkml:trace contextRef="#ctx0" brushRef="#br0" timeOffset="22277.46">18960 9139 20271 0,'2'-6'448'0,"4"-1"80"0,-1 0 32 0,1 0 16 15,-2-1-576-15,1 1 0 0,-1 3 0 0,2-2 0 0,-4 0 1744 0,0 0 240 16,-2 6 64-16,2-5 0 0,0-1-832 0,-2 6-144 15,0 0-48-15,0 0 0 0,0 0-816 0,0 0-208 16,-2 9 0-16,-1 4 0 0,1 1 864 0,-3 3 128 16,3 0 32-16,-2 4 0 0,-2 5 0 0,-2 0 0 15,2 3 0-15,-3-1 0 0,1 3-832 0,-2 2-192 16,4 1 0-16,-4 0 0 0,0 0 864 0,1-2 128 16,0-1 32-16,3-2 0 0,-3-4-832 0,2-2-192 15,2-2 0-15,1-2 0 0,-1-3 864 0,4-3 128 16,-1 0 32-16,-1-2 0 0,0-4-832 0,2-1-192 15,1-2 0-15,0-4 0 0,0 0 0 0,0 0 0 16,0 0 0-16,0 0 0 0,4-8 864 0,0 0 128 16,-3-7 32-16,2 1 0 0,1-2-832 0,-1-4-192 15,1-2 0-15,-1 0 0 0,0 1 0 0,1-1 0 16,3-4 0-16,-2 1 0 0,3 0 0 0,0 0 0 16,2-2 0-16,3 1 0 0,0-2 0 0,4 1 0 15,1-2 0-15,1 4 0 0,3-2 0 0,2 3 0 0,4-1 0 0,-3 4 0 16,2 2 0-16,1 2 0 0,-1 5 0 0,-1-2 0 15,-2 0 0-15,-2 4 0 0,0 1 0 0,-3 5 0 16,-2 2 0-16,0 2 0 0,-2 0 0 0,-2 4 0 16,-1 4 0-16,2 2 0 0,-4 1 0 0,-2 4 0 15,-2 2 0-15,-3 0 0 0,2 2 0 0,-4-1 0 16,-1-1 0-16,-1-1 0 0,-4-2 0 0,1-1 0 16,-2 1 0-16,-1-1 0 0,-2 0 0 0,-3 0 0 15,0 0 0-15,-1-2 0 0,-2-1 0 0,-3-1 0 16,-1 0 0-16,-3-1 0 0,-1 0 0 0,-4-1 0 0,-1-5 0 0,0-2 0 15,-1-1 0-15,3-1 0 0,4-2 0 0,0 0 0 16,4-2 0-16,3 1 0 0,3-1 0 0,2 1 0 16,3-2 0-16,4 2 0 15,2-2-2416-15,1 1-528 0,2 0-96 0,3 0-32 0</inkml:trace>
  <inkml:trace contextRef="#ctx0" brushRef="#br0" timeOffset="27272.05">2552 10779 12895 0,'0'0'272'0,"-1"-9"64"0,-2 2 16 0,2 2 32 16,1 1-384-16,0-2 0 0,-2-3 0 0,1 3 0 0,0 1 896 0,1 5 96 15,0 0 32-15,-2-7 0 0,2-1 0 0,0 8 0 16,0 0 0-16,0 0 0 0,0 0 0 0,0 0 0 15,0-5 0-15,0 5 0 0,0 0 0 0,0 0 0 16,0 0 0-16,0 0 0 0,-2 15-832 0,1 4-192 16,1 4 0-16,0 0 0 0,0 0 0 0,0 4 0 15,1 8 0-15,0 0 0 0,-2 0 864 0,2-2 128 16,0 0 32-16,1-2 0 0,-1 0-832 0,1-6-192 16,1-3 0-16,2-1 0 0,0-3 0 0,3-1 0 15,-3-4 0-15,2-1 0 0,-1 0 0 0,3-1 0 16,0-2 0-16,1-2 0 0,-1-3 0 0,0-2 0 15,-9-2 0-15,11-1 0 0,0-3 864 0,1 2 128 16,0-3 32-16,3 0 0 0,2-3-832 0,-1 1-192 16,2 1 0-16,0-2 0 0,2-1 0 0,2 3 0 15,2 4 0-15,0-2 0 0,-2 0 0 0,2-1 0 16,2 2 0-16,1 1 0 0,2 2 0 0,4-2 0 0,4 0 0 0,2 2 0 16,5 2 0-16,2 0 0 0,-1 0 0 0,1-2 0 15,-4-1 0-15,5 1 0 0,2 1 0 0,2-1 0 16,3-4 0-16,3 2 0 0,9 2 0 0,-5 0 0 15,-4 0 0-15,0 1 0 0,1-1 0 0,5 3 0 16,2 0 0-16,-2 1 0 0,-1-2 0 0,-5 1 0 16,-4-1 0-16,-2 4 0 0,-2-2 0 0,-2 2 0 15,1-2 0-15,-1 2 0 0,4-1 0 0,-17 1 0 16,0-2 0-16,1-1 0 0,-1-1 0 0,0 3 0 16,0 0 0-16,2 3 0 0,-2-2 0 0,1-2 0 15,-2-1 0-15,0 2 0 0,2 1 0 0,-2-1 0 0,2-8 0 0,-1 2 0 16,-3 1 0-16,-3 0 0 0,-2 0 0 0,-4 0 0 15,2-1 0-15,-4 1 0 0,0 1 864 0,2 3 128 16,-2-2 32-16,-1-2 0 0,2-2-832 0,-3 2-192 16,1 2 0-16,-1-1 0 0,1-2 0 0,2 1 0 15,-3 1 0-15,1 0 0 0,3 1 0 0,-4 0 0 16,0 1 0-16,-2-1 0 0,1 2 0 0,-2-3 0 16,0 2 0-16,0-1 0 0,-2-1 0 0,0 1 0 15,-3 0 0-15,0 3 0 0,2-5 0 0,-4 0 0 16,0 0 0-16,1 0 0 0,-1 1 864 0,0-1 128 15,-1-4 32-15,1 3 0 0,0 2-832 0,1-1-192 16,-3-1 0-16,2 0 0 0,0 1 0 0,-2-1 0 16,2 1 0-16,-3-1 0 0,4 0 0 0,-2 0 0 15,2 0 0-15,-3 1 0 0,0 0 0 0,0-1 0 16,1-2 0-16,-1 1 0 0,-6 2 0 0,7 1 0 0,1-2 0 0,-3 1 0 16,3-2 0-16,-1 2 0 0,-7 0 0 0,5-1 0 15,1-2 0-15,-6 3 0 0,0 0 0 0,0 0 0 16,0 0 0-16,4-3 0 0,-1 0 0 0,-3 3 0 15,0 0 864-15,8-1 128 0,-4-1 32 0,-4 2 0 16,0 0-832-16,0 0-192 0,0 0 0 0,0 0 0 16,6-2 0-16,0-2 0 0,0 0 0 0,-1 2 0 15,-5 2 0-15,7-2 0 0,-1-4 0 0,-2 3 0 16,-4 3 0-16,0 0 0 0,5-2 0 0,1-2 0 16,1-1 0-16,-4 0 0 0,1 1 0 0,1-4 0 15,0-3 0-15,0 0 0 0,-2 0 0 0,2-2 0 16,-2-1 0-16,0-4 0 0,0-1 0 0,-2-3 0 0,-2-1 0 0,1-1 0 15,0-3 0-15,-2-10 0 0,-2 11 0 0,-1 4 0 16,3 4 0-16,-4 3 0 0,-1 0 0 0,-2 5 0 16,-1 2 0-16,2 4 0 15,0 2-3232-15,-1 5-688 0,-9 3-144 0,5 1-32 0</inkml:trace>
  <inkml:trace contextRef="#ctx0" brushRef="#br0" timeOffset="29542.72">8420 10396 16575 0,'0'0'368'0,"-16"5"80"0,16-5 0 0,-8-4 16 0,0 0-464 0,0 2 0 16,1 1 0-16,7 1 0 0,-8 2 912 0,8-2 96 16,-9 1 16-16,9-1 0 0,-7 3 0 0,7-3 0 15,-5 9 0-15,2-2 0 0,3-7 0 0,-1 11 0 16,-2 0 0-16,1 4 0 0,1 4 0 0,1 3 0 15,3 0 0-15,-2 3 0 0,-2-1-832 0,1 0-192 16,0 0 0-16,-2 2 0 0,0 4 0 0,0-2 0 16,0-1 0-16,-1-1 0 0,1 0 864 0,2 1 128 15,-1-1 32-15,1-3 0 0,1-4-832 0,-1 1-192 16,1 1 0-16,1-3 0 0,2-1 0 0,0-3 0 16,1-2 0-16,0 0 0 0,1 1 0 0,2-2 0 0,1-4 0 0,-1 1 0 15,2-1 0-15,2-2 0 0,1-1 0 0,1 0 0 16,2-3 864-16,1-1 128 0,4-3 32 0,0 3 0 15,3-2-832-15,-2 1-192 16,3-1 0-16,1 1 0 0,6 0 0 0,2 1 0 0,-2 0 0 0,1 2 0 16,-2 0 0-16,-1 1 0 0,0-1 0 0,2-2 0 15,1-2 0-15,3-1 0 0,4 0 0 0,1 0 0 16,2-1 0-16,-1 0 0 0,1-1 0 0,2 1 0 16,-3 1 0-16,3 0 0 0,2-2 0 0,-13 2 0 15,4 1 0-15,6 0 0 0,3-1 0 0,3 2 0 16,1 0 0-16,-1 0 0 0,-1 1 0 0,-1-1 0 15,3-3 0-15,2-1 0 0,0 2 0 0,3 1 0 16,0 1 0-16,1-2 0 0,-6-1 0 0,2 0 0 0,-1 0 0 16,-1 1 0-16,-2 0 0 0,1-1 0 0,3 2 864 0,0 1 128 15,-4 1 32-15,-2 0 0 0,-2-2-832 0,2-1-192 16,1-2 0-16,0 1 0 0,0 2 0 0,2-1 0 16,-1 1 0-16,1 1 0 0,-5 3 0 0,-2-1 0 15,0-1 0-15,0 0 0 0,1-1 0 0,-4 1 0 16,2 0 0-16,0 0 0 0,2 0 0 0,-3 1 0 15,-2-1 0-15,-1 1 0 0,-2 3 0 0,-3-4 0 16,0-1 0-16,12 0 0 0,-8 1 0 0,2 0 0 16,-4-3 0-16,1 2 0 0,-1 1 160 0,1 1-16 15,0 2 0-15,-1-3 0 0,-2-2 16 0,-1 1 0 16,-4-1 0-16,0 1 0 0,0 0-32 0,0-1-128 16,2-2 192-16,0 1-64 0,1 2-128 0,-2 0 192 15,2 1-192-15,2 0 192 0,3-1-192 0,1 2 128 0,-1 1-128 16,-3 1 128-16,-2-3-128 0,-1 2 160 0,-2-2-160 0,3 0 160 15,-4-2-160-15,4 0 128 0,3 1-128 0,-1 1 128 16,3 0 0-16,2 1 0 0,-3-1 0 0,2 2 0 16,-2-2-128-16,-1 2 0 0,-4 0 0 0,0-1 0 15,-1-3 128-15,2-1-128 0,1 1 128 0,1 0-128 16,-1-1 128-16,-2-1-128 0,1 0 0 0,2 4 128 16,3 1-128-16,1 1 0 0,-2 1 0 0,-1-1 128 15,-3 0-128-15,-1 1 0 0,-1-1 0 0,2-2 128 16,2-2-128-16,-1 1 0 0,0 0 0 0,1 1 0 15,1 0 0-15,2 0 0 0,2 0 128 0,-2 1-128 16,-1 2 0-16,-1-1 0 0,-1-1 0 0,-1-1 0 16,-1-3 0-16,-1 1 0 0,-1 4 128 0,1-4-128 0,-1 0 0 0,0 1 0 15,-3 1 0-15,1 0 0 0,3 1 128 0,0-1-128 16,-2-1 0-16,1 2 128 0,-4 1-128 0,1 0 0 16,1-2 0-16,-3 0 0 0,0-2 0 0,4 1 128 15,-3 0-128-15,1-1 0 0,2-1 0 0,-5 0 0 16,-1 1 0-16,1 2 0 0,2 2 0 0,2-1 0 15,-1-1 128-15,1 2-128 0,-1 0 0 0,-3 1 0 16,1-1 0-16,-4 0 0 0,0-2 0 0,-1 3 0 16,-1 0 0-16,0-2 0 0,-2-2 0 0,0 1 0 15,0 0 0-15,-1 1 0 0,-2 1 0 0,-1-2 0 16,3-2 128-16,-1 2-128 0,-3 2 0 0,0 0 128 16,0 0-128-16,0 0 128 0,0-2-128 0,-3 0 0 15,1 3 0-15,-1-1 0 0,0-1 0 0,-1 0 0 0,-7-1 0 0,10 3 128 16,2-1-128-16,-1-1 0 0,-4-2 0 0,-7 1 128 15,6 2-128-15,-6-2 0 0,9 1 0 0,0-1 128 16,-9 0-128-16,8 0 128 0,1 3-128 0,-9-3 128 16,0 0-128-16,0 0 128 0,7 0-128 0,-7 0 128 15,0 0-128-15,0 0 0 0,0 0 144 0,7-3-144 16,-7 3 144-16,0 0-144 0,5-4 192 0,1-1-192 16,-6 5 208-16,5-6-64 0,-5 6-16 0,5-10 0 15,-1-1 64-15,3 0 0 0,-3 0 0 0,3-1 0 16,-1-3-192-16,1-2 0 0,0-5 0 0,-3 0 128 15,1 2-128-15,1 0 0 0,-4 2 0 0,0 0 0 16,1 4 0-16,0 2 0 0,0-1 0 0,0 2 0 16,0-1 848-16,-1 4 144 0,-2 8 32 0,0 0 0 15,0 0-1648-15,0-8-320 0,0 8-64 0,0 0-16 16,0 0 0-16,-5 5 0 0,-2 4 0 0,0 3-13104 16,1 5-2624-16</inkml:trace>
  <inkml:trace contextRef="#ctx0" brushRef="#br0" timeOffset="33057.48">15177 12354 12895 0,'-23'1'272'0,"23"-1"64"0,0 0 16 0,0 0 32 0,0 0-384 0,0 0 0 15,0 0 0-15,0 0 0 0,0 0 896 0,0 0 96 16,0 0 32-16,0 0 0 0,0 0-832 0,0 0-192 15,0 0 0-15,0 0 0 0,0 0 864 0,0 0 128 16,0 0 32-16,0 0 0 0,0 0 0 0,0 0 0 16,0 0 0-16,9 0 0 0,0 1 0 0,0-1 0 0,2 0 0 0,0 0 0 15,2 0-832-15,3 0-192 0,5 0 0 0,2 0 0 16,5-2 864-16,4 0 128 0,3-1 32 0,7 1 0 16,4-1-832-16,3 1-192 0,0 0 0 0,0 1 0 15,2 1 864-15,-1-2 128 0,4 1 32 0,2 1 0 16,4 3-832-16,-1 1-192 0,-3 3 0 0,0-2 0 15,-4 0 208-15,1-1 0 0,-1 1 0 0,4 1 0 16,0 1-208-16,-1-2 128 0,-3 1-128 0,-3-1 0 16,-3 3 144-16,4-1-144 0,0-3 128 0,2 0-128 15,0 0 224-15,1-1-32 0,4-1-16 0,-3 1 0 16,-2-3 128-16,0 2 16 0,1 0 16 0,3-2 0 16,2-2-64-16,4-1-16 0,0 1 0 0,-5 1 0 15,-4 1-32-15,-3-1-16 0,-5 0 0 0,3 1 0 0,0 1-64 16,1 1-16-16,1 0 0 0,-2-2 0 0,2-2 16 0,-4 2 0 15,-2 0 0-15,-3 0 0 0,-1 0 16 16,3-2 0-16,4-2 0 0,-1 0 0 0,0 3 16 0,0 0 0 16,4 0 0-16,-3-1 0 0,-2 1-48 0,0 0 0 15,-1 3 0-15,3-3 0 0,3-2 0 0,1 2-128 16,-1 1 192-16,0 0-64 0,-3 0-128 0,-1 1 0 16,-5-1 0-16,1 3 128 0,-1-2-128 0,-1 3 0 15,2-3 144-15,1-1-144 0,2-1 144 0,0 1-144 16,2 1 192-16,-5-1-192 0,-1-3 192 0,-1 1-64 15,-2 1 0-15,4 1-128 0,-2-3 208 0,2 1-64 16,-1-1-16-16,5 0 0 0,2 3-128 0,0 0 128 16,-4-1-128-16,-4 1 128 0,-2 1-128 0,0 1 128 15,2 1-128-15,3-3 128 0,-3-2 0 0,1 1-128 0,2 2 192 0,-1-1-64 16,1 0-128-16,-1-1 0 0,-5-1 0 0,1 2 0 16,-4 0 0-16,0 0 0 0,0-1 144 0,0-2-144 15,1 3 128-15,1 0-128 0,2 0 128 0,-1 0-128 16,1-1 128-16,0 0-128 0,0 1 128 0,-1 0-128 15,-4-1 0-15,0 0 144 0,0 0-144 0,1 0 0 16,5 1 144-16,-4 0-144 0,1-2 0 0,3 0 144 16,0 2-144-16,0 0 0 0,-2 2 0 0,-2-2 128 15,-2-2-128-15,-2 1 0 0,0 0 0 0,0-2 0 16,4 2 0-16,-3-1 0 0,-3-2 128 0,4 2-128 16,6 2 0-16,-3 0 0 0,2-1 0 0,-1 0 0 0,-3 1 0 15,-2 0 0-15,-2 0 128 0,-2 0-128 0,2-1 0 0,1 0 0 16,2 1 0-16,0 0 0 0,-1 0 0 0,3-2 0 15,5 2 0-15,-2 0 0 0,-1 2 0 0,-1 0 128 16,-6-1-128-16,0 0 0 0,0 0 0 0,0 1-144 16,0 0 0-16,4-1 0 0,3-2 304 0,-2-2 64 15,-2 4 16-15,2 2 0 0,5-1-384 0,-5-1-80 16,-1-1-16-16,-1 0 0 0,-2 3 240 0,0-2 0 16,-3-2 0-16,0 1 0 0,0 1 0 0,1 2 0 15,5-1 0-15,-1 0 0 0,-1-3 0 0,2 1 0 16,2 1 0-16,1 1 0 0,-2-1 0 0,-2-1 0 15,-2-1 0-15,-3 2 0 0,0 3 0 0,-1-2 0 16,-1-1 0-16,1 0 0 0,2-1 0 0,-1 0 0 16,-1 0 0-16,-1-1 0 0,-1 0 0 0,2 1 0 15,0 0 0-15,0 0 0 0,0-1 0 0,-2 0 0 0,1 1 0 0,-3-3 0 16,-1 6 0-16,0-3 0 0,-2-3 0 0,-3 2 0 16,0 2 0-16,0 2 0 0,1-1 0 0,0-1 0 15,-2-1 0-15,2 0 0 0,1 0 0 0,-2 1 0 16,-1-1 0-16,1-1 0 0,1 0 0 0,0 0 0 15,-1 3 0-15,0 0 0 0,2-2 0 0,-1 1 0 16,0 0 0-16,0 1 0 0,-2 2 0 0,2-4 0 16,-3-1 0-16,1 0 0 0,-2 1 0 0,-1 0 0 15,1-2 0-15,-1 2 0 0,0 0 0 0,-2 0 0 16,1 0 0-16,0 0 0 0,0-1 0 0,-1 1 0 16,0 1 0-16,-1 2 0 0,-1-2 0 0,1-1 0 15,1-1 768-15,-3 1 208 0,-1 1 48 0,-7-1 0 16,0 0-1648-16,8 0-320 0,0-1-64 0,-8 1-16 15,0 0 1648-15,0 0 320 0,6-3 64 0,-6 3 16 0,0 0-832 16,0 0-192-16,0 0 0 0,0 0 0 0,0 0 0 0,0 0 0 16,0 0 0-16,0 0 0 0,0 0 0 0,0 0 0 15,0 0 0-15,0 0 0 16,0 0-768-16,0 0-208 0,0 0-48 0,0 0 0 16,0 0-1632-16,-3 10-336 0,0-1-64 0,3-9-16 0</inkml:trace>
  <inkml:trace contextRef="#ctx0" brushRef="#br1" timeOffset="40845.07">8448 14663 12895 0,'0'0'1152'0,"0"0"-928"0,-7-1-224 0,-1-1 0 16,0 0 1728-16,8 2 320 0,-8-4 48 0,-2 2 16 16,3-1-816-16,7 3-144 0,0 0-48 0,0 0 0 15,-8-3-288-15,8 3-64 0,0 0-16 0,0 0 0 16,0 0-288-16,0 0-64 0,0 0-16 0,0 0 0 16,0 0 80-16,0 0 0 0,11-2 16 0,3 0 0 15,1 0 192-15,4 0 48 0,4 1 0 0,2 1 0 16,1-2-144-16,9-1-32 0,7 2 0 0,5-1 0 0,0 0-208 15,4-1-32-15,1-1-16 0,6 1 0 0,3 0-16 16,6-1 0-16,6 2 0 0,-1 0 0 0,2 0-64 16,-1 1-32-16,4-4 0 0,0 2 0 0,2 1 0 0,-2-2 0 15,-2 0 0-15,-2 2 0 0,1 0-16 0,3 1 0 16,8-1 0-16,-5 2 0 0,-4 0-16 0,-3 0-128 16,-5 0 192-16,3 3-64 0,5 0-128 0,-2-1 0 15,-7-1 0-15,2 0 128 0,0-1-128 0,-3 0 0 16,-3 3 0-16,-1-2 128 0,-4 0-128 0,-2-1 0 15,-6 0 144-15,-2 0-144 0,-4-1 0 0,1 0 144 16,-1-1-144-16,-5 1 0 0,-5 1 224 0,-2 0-64 16,-1 0-16-16,-3 1 0 0,0-1 16 0,-5 0 0 15,-3 0 0-15,-5 2 0 0,-2-1 80 0,-3 0 16 16,-2 1 0-16,-8-2 0 0,0 0 0 0,0 0 0 16,0 0 0-16,0 0 0 0,0 0 96 0,0 0 32 0,-8 1 0 0,-2 1 0 15,-5-2-80-15,-4 1-16 0,-3 2 0 0,-3-2 0 16,-5-2-112-16,-1-1-32 0,-2 1 0 0,-3 0 0 15,-3 1-144-15,-2 0 0 0,1 0 0 0,-4 0 0 16,-4 0 176-16,-6 0-48 0,-8-2-128 0,1 1 192 16,-2 1-64-16,0 0-128 0,-2-1 176 0,-4 0-176 15,-2 0 144-15,-2 0-144 0,-3-1 0 0,1 1 144 16,5 1-144-16,-7-1 0 0,-8 0 0 0,5 0 128 16,2 0-128-16,1 0 0 0,2-1 0 0,-2 1 0 15,-3-2 0-15,-2 3 0 0,0 0 128 0,3 0-128 16,2-2 0-16,0-1 0 0,-2-2 0 0,7 1 0 15,4 0 0-15,6-1 0 0,4 1 0 0,5 1 0 16,-1-3 0-16,2-1 0 0,3 2 128 0,6 2-128 0,9 0 0 0,2 1 0 16,1-1 0-16,5 1 0 0,5 0 0 0,2 0 0 15,5 0 0-15,4 1 0 0,2 0 0 0,8 1 0 16,0 0 0-16,0 0 0 0,0 0 0 0,7-5-144 16,2 0 144-16,7 1 0 0,6-1-176 0,6 1 176 15,-1 1-160-15,11-1 160 0,8 0-128 0,4 0 128 16,5 1 0-16,5 0-144 0,6-5 144 0,7 4-128 15,9 1 128-15,1 0-128 0,4 1 128 0,5-1 0 16,1-1 0-16,3 1 0 0,4 2 0 0,0 0 0 16,-1-1 0-16,6 0 0 0,5 0 0 0,-3 0 0 15,-3 1 0-15,2 0 0 0,2 1 0 0,-4-1 0 16,-3-1 0-16,-1 2 0 0,-2 2 0 0,-9 1 0 16,-6 1 0-16,-4-2 0 0,-3 0 0 0,-5 1 0 0,-3 3 0 0,-5-1 128 15,-7 2-128-15,-6-1 0 0,-10-1 0 0,-3-1 0 16,-9 0 0-16,-1 0 0 0,-4 2 0 0,-7-1 128 15,-6-3-128-15,-10-2 0 0,0 0 128 0,0 0-128 16,-4 7 128-16,-7-2-128 0,-6 0 160 0,-4-1-160 16,-5 1 192-16,-6 0-64 0,-6-4-128 0,-9 1 192 15,-4 2-64-15,-5-1-128 0,-8 0 176 0,-3 1-176 16,-2-1 0-16,-5 0 0 0,-7-2 0 0,-2 3 0 16,-2 0 0-16,-2 0 0 0,-4-1 128 0,2 0-128 15,-4 0 0-15,1 2 0 0,-1-2 128 0,0 2-128 16,-6 1 0-16,3-1 128 0,5 2-128 0,0 0 0 15,-2-1 0-15,5 1 0 0,0-2 0 0,7 1 0 16,3 2 0-16,1-4 0 0,0-1 0 0,4 1 0 0,6-1 0 16,8 2 0-16,5 1 0 0,8-2 0 0,6-5 0 0,7 2 0 15,2 1 0-15,6 1 0 0,4-2 0 0,6-1 0 16,1 0 0-16,8-1 0 0,6 1-128 0,0 0-48 16,10-4 0-16,7 1 0 0,6 1-96 0,8-4-32 15,7-1 0-15,12-1 0 0,12-2 304 0,9 2-192 16,10 1 192-16,4-2-160 0,7-1 16 0,3 2 0 15,10 2 0-15,-2-1 0 0,1-2 144 0,3 4 0 16,5-2 0-16,-1 2-128 0,-2 0 128 0,-2 1 0 16,-1-1 0-16,-4 1 0 0,-7 0 0 0,-4-2 0 15,-3 0 0-15,-6 0 0 0,-5 1 0 0,-14 0 0 16,-9 2 0-16,-10 1 0 0,-7-1 0 0,-11 2 0 16,-9-1 0-16,-8 1 0 0,-9 1 128 0,0 0-128 15,-7 0 128-15,-8 0-128 0,-7 0 0 0,-5 1 128 0,-8 1-128 0,-7 1 0 31,-8-1-768-31,-1 2-208 0,-8 4-48 0,2 1-11648 0,2 1-2336 0</inkml:trace>
  <inkml:trace contextRef="#ctx0" brushRef="#br1" timeOffset="42329.68">13273 14640 3679 0,'0'0'320'0,"0"0"-320"0,0 0 0 0,0 0 0 15,0 0 2320-15,-6 7 400 0,6-7 80 0,0 0 16 16,0 0-1504-16,-4 8-288 0,4-8-64 0,0 0-16 16,0 0-144-16,4 10-32 0,-4-10 0 0,8 10 0 15,2-5 128-15,1-1 32 0,1-2 0 0,4 3 0 16,0-4 96-16,3 0 0 0,3-2 16 0,2 1 0 15,5 0-256-15,4-1-48 0,2-3-16 0,7 0 0 16,5 0-208-16,3 0-32 0,1 2-16 0,0-1 0 16,1-2-160-16,0 2-48 0,2 1 0 0,2-1 0 15,4 0-96-15,0 2-32 0,-1 0 0 0,-1 1 0 16,2 1 0-16,1 0-128 0,0-1 192 0,2 3-64 0,1-3 0 0,-2 1 0 16,-3-1 0-16,-1 0 0 0,1 0 0 0,0 2-128 15,-1-1 192-15,3 1-64 0,0 0 128 0,-1-1 0 16,-2-1 16-16,-2 2 0 0,-1-1-96 0,2 0-32 15,1-1 0-15,-1 0 0 0,1 0 48 0,-5 2 0 16,0 1 0-16,-4-2 0 0,-5-1-64 0,2-1-128 16,3 1 192-16,-7 0-64 0,-4 0-128 0,3 0 192 15,1-2-192-15,-2 2 192 0,-2 2-32 0,-1-2 0 16,-4 0 0-16,-1-2 0 0,1 0 0 0,-1 2 0 16,1 2 0-16,0 0 0 0,0-2-32 0,1 0-128 15,-2 0 192-15,0 0-64 0,0 4-128 0,-2-2 192 16,0-1-192-16,-3 0 192 0,0 0-64 0,-3-1-128 0,-1 0 192 15,0 0-64-15,-2-1 32 0,0 2 0 0,-1 1 0 0,1-2 0 16,-2-1-16-16,-1 1 0 0,2 0 0 16,-3 0 0-16,0 0-16 0,-2 0-128 0,-3 0 192 0,-2 0-64 15,2 2 0-15,1 2-128 0,-1-4 192 0,-3 0-64 16,0 0 16-16,-1 0 0 0,1 2 0 0,2-1 0 16,-4-1 0-16,2 0 0 0,-9 0 0 0,9-1 0 15,1 1-16-15,0 0-128 0,-2-1 192 0,-8 1-64 16,10 0-128-16,-2 1 0 0,-1 0 144 0,-7-1-144 15,0 0 128-15,9 0-128 0,-1 0 128 0,-8 0-128 16,0 0 128-16,0 0-128 0,0 0 160 0,9 0-160 16,-9 0 144-16,0 0-144 0,0 0 128 0,0 0-128 15,7 0 160-15,-7 0-160 0,0 0 192 0,0 0-192 16,0 0 160-16,7-2-160 0,-7 2 128 0,0 0-128 0,0 0 0 0,6-1 128 16,-6 1-128-16,0 0 0 0,0 0 0 0,0 0 0 15,6-4 128-15,-6 4-128 0,0 0 0 0,0 0 0 16,0 0 0-16,0 0 128 0,0 0-128 0,0 0 0 15,0 0 0-15,0 0 128 0,0 0-128 0,0 0 0 16,0 0 0-16,0 0 128 0,0 0-128 0,0 0 0 16,5-4 0-16,-5 4 0 0,0 0 0 0,0 0 128 15,0 0-128-15,0 0 0 0,0 0 0 0,0 0 128 16,0 0-128-16,0 0 0 0,0 0 0 0,0 0 128 16,0 0-128-16,0 0 0 0,0 0 0 0,0 0 0 15,0 0 0-15,0 0 0 16,0 0-1296-16,0 0-240 0,0 0-64 0,0 0-16736 0</inkml:trace>
  <inkml:trace contextRef="#ctx0" brushRef="#br1" timeOffset="44184.72">18968 14652 8287 0,'0'0'368'0,"-9"0"80"0,2 0-448 0,0 0 0 16,7 0 0-16,-8 0 0 0,8 0 528 0,-7 3 32 16,1 0 0-16,6-3 0 0,0 0 240 0,0 0 48 0,-7 5 16 0,7-5 0 15,-6 3 160-15,6-3 16 0,0 0 16 0,0 0 0 16,0 0 80-16,0 0 16 0,-3 9 0 16,3-9 0-16,0 0-288 0,0 0-48 0,0 0-16 0,0 0 0 15,9 6-32-15,1-2 0 0,1-1 0 0,3 0 0 16,2-6-144-16,0 2-48 0,3 1 0 0,4-1 0 15,2-1-96-15,4 0-32 0,2 0 0 0,3 1 0 16,4-3-48-16,-1 2-16 0,1 1 0 0,3 0 0 16,1-2-80-16,3 0-32 0,2 0 0 0,4 2 0 15,2 1 0-15,-1 2 0 0,1 1 0 0,-1 1 0 16,-5-2-128-16,4 1-16 0,1-2-128 0,0 4 192 16,0-1-64-16,1 2 0 0,2-3-128 0,0 1 192 15,-6 0-48-15,2 0-16 0,-2-2 0 0,1 2 0 0,-2-1 48 16,2 0 0-16,4 0 0 0,0 2 0 0,-5-4 48 0,1 0 16 15,-1 0 0-15,2 0 0 0,-3 0 16 0,-1 0 16 16,1-1 0-16,-1 2 0 0,0-1-80 0,1 1 0 16,-5 0-16-16,-1 0 0 0,-4 0 16 0,4 1 0 15,-1-3 0-15,0 0 0 0,-3 1 48 0,1-1 16 16,3-1 0-16,-4 1 0 0,2 0 32 0,-4 0 16 16,-3-1 0-16,-1-1 0 0,-2 1-32 0,0 0 0 15,-1 0 0-15,3 0 0 0,0-1-64 0,1 2-16 16,0 0 0-16,1 0 0 0,-2 0-48 0,1 0-16 15,0 0 0-15,-3 1 0 0,-2 0-128 0,2 0 128 16,-2-1-128-16,0 1 128 0,0 0-128 0,0-1 128 16,1-1-128-16,2 2 128 0,-2 0-128 0,-1 2 160 15,-1 1-160-15,2-2 160 0,-1-1-160 0,0-1 160 0,-5-1-160 0,0 1 160 16,-1 1-160-16,-2-1 192 0,0-1-192 0,-4 1 192 16,2 1-64-16,-1 0 0 0,-1 1 0 0,-1-2 0 15,-1-2 0-15,-1 2 0 0,2-1 0 0,-4 1 0 16,0 0 0-16,1 0 0 0,0-1 0 0,-1-1 0 15,-1 2 16-15,1 0 0 0,-4-1 0 0,2 0 0 16,-2 1-16-16,1 1 0 0,-1 2 0 0,0-3 0 16,-7 0 0-16,0 0-128 0,0 0 192 0,9 0-64 15,0 0-128-15,-9 0 0 0,0 0 0 0,10 0 0 16,1 1 160-16,-2-1-160 0,-4-4 192 0,-5 4-192 16,10 1 0-16,-10-1 0 0,6 4 0 0,-6-4 0 15,0 0 176-15,10 2-176 0,-4 0 160 0,-6-2-160 0,0 0 0 16,0 0 0-16,10 0 0 0,-10 0 0 0,8 5 128 0,-2 0-128 15,-6-5 0-15,0 0 144 0,8 3-144 0,-8-3 0 16,8 4 0-16,-8-4 0 0,0 0 0 0,0 0 0 16,4 5 0-16,-4-5 0 0,0 0 0 0,0 0 0 15,0 0 128-15,0 0-128 0,0 0 0 0,0 0 0 16,-11 5 0-16,1 1 0 16,-4-1-1456-16,-1 0-272 0,-5-2-48 0,-2 1-17904 0</inkml:trace>
  <inkml:trace contextRef="#ctx0" brushRef="#br1" timeOffset="50869.05">7947 16890 5519 0,'0'0'496'0,"0"0"-496"15,0 0 0-15,0 0 0 0,0 0 1824 0,0 0 272 16,9-2 48-16,-9 2 16 0,0 0-928 0,0 0-176 16,7-3-32-16,-7 3-16 0,0 0-64 0,0 0-16 15,0 0 0-15,0 0 0 0,0 0-208 0,0 0-32 0,-4-10-16 16,0 3 0-16,0 1-128 0,-3-2-32 0,-1-2 0 0,-2 2 0 16,0 1 0-16,0-1 0 0,-4-2 0 0,0 1 0 15,-2-2-32-15,0 0-16 0,-2-2 0 0,-4 1 0 16,-2 0-96-16,-3-1-32 0,2-1 0 0,0-2 0 15,-3 3-16-15,2-1-16 0,-3-3 0 0,2 2 0 16,-2 0-64-16,1-2-16 0,-1 2 0 0,-1-5 0 16,-2 1-16-16,1 3 0 0,-4 0 0 0,-2 1 0 15,-4-2-32-15,1 1-16 0,2 2 0 0,-1-1 0 16,0 2-160-16,-3 1 0 0,2 0 144 0,0 2-144 16,-2 1 0-16,0 0 0 0,-3-1 0 0,1 3 128 15,-2 1-128-15,1 2 0 0,0-1 0 0,2 2 0 16,0 0 0-16,0 1 0 0,0-1 0 0,-3 0 0 15,-7 0 0-15,3 2 0 0,-1-1 128 0,4 4-128 0,-3-2 0 0,5 3 0 16,0 0 0-16,0 0 0 0,-1-2 0 0,-1 0 0 16,-2 3 0-16,0-1 0 0,0 1 0 0,3 2 0 15,3 2 0-15,2 0 0 0,4-1 0 0,0 1 0 16,-3 0 0-16,0 2 0 0,-1 1 0 0,2 0 0 16,0 1 0-16,1 1 0 0,1 0 0 0,0 3 0 15,3-1 0-15,2 0-128 0,2-1 128 0,0 0 0 16,1 4 0-16,-3 2 0 0,-1 4 0 0,0-4 0 15,-3-1 0-15,3 1 0 0,1 4 0 0,4 1 0 16,2 3 0-16,-1 1 0 0,0-5 0 0,2 2 0 16,-1 1 0-16,2-1 0 0,3-1 0 0,2 1 0 15,-1-2 0-15,3 3 0 0,0 3 0 0,2-1-128 16,0-3 128-16,2 4 0 0,3 0 0 0,-1 1 0 0,2-1 0 0,3 0-128 16,1-3 128-16,4 2 0 0,1-2 0 0,1 1 0 15,4-4 0-15,0 1 0 0,3 1 0 0,4-1 0 16,0-1 0-16,4 1 0 0,1-2 0 0,2 3-128 15,2-1 128-15,4 0 0 0,4 1 0 0,-1-4 0 16,5 0 0-16,1-1 0 0,3 1 0 0,2-3 0 16,3-1 0-16,0-2 144 0,-1 1-144 0,-5-2 0 15,2 1 128-15,2-2-128 0,2-2 0 0,3 0 0 16,1 0 192-16,5-1-64 0,4-2 0 0,-1 0-128 16,-2-1 272-16,3-1-48 0,3 0-16 0,-2-3 0 15,3 0 96-15,4 1 16 0,2 0 0 0,1 0 0 16,-5 2-320-16,2-6 0 0,-1-5-208 0,1 3 80 15,2 5 128-15,-2-2 0 0,-1-1 128 0,-5-1-128 0,-4-2 0 16,2 0 144-16,0-1-144 0,-1 0 0 0,-2-4 160 16,1 2-160-16,-4 2 128 0,-3-2-128 0,-4 0 160 0,-2-3-160 15,-2-3 192-15,-1 2-192 0,2 4 240 0,-1-4-64 16,1 0-16-16,-2-4 0 0,-1 2 32 0,1-2 16 16,-2 0 0-16,-2 2 0 0,-2-7-16 0,-2 3 0 15,1 1 0-15,-3-3 0 0,1 1-64 0,1-3 0 16,-2-3-128-16,2 3 192 0,0-3-192 0,-2 1 176 15,0 2-176-15,1-1 160 0,-1 3-32 0,-3-2 0 16,1-4 0-16,-4 1 0 0,-4-2 272 0,-1 0 48 16,-4-2 16-16,-2 0 0 0,-3 0 176 0,0-5 48 15,-4-3 0-15,0 0 0 0,0 1-176 0,-3-3-16 16,1 0-16-16,-2 1 0 0,-3 3-176 0,0 2-48 0,-4 2 0 0,1 1 0 16,-6 2-64-16,0 1-32 0,-2 0 0 0,-4-1 0 15,-1 1-160-15,-4 2 0 0,-1-3 0 0,1 4 0 16,2 1 0-16,1 1 0 0,1 1-192 0,2 2 192 31,0 3-1632-31,1 3-208 0,2 1-32 0,-1 5-10560 0,0 5-2112 0</inkml:trace>
  <inkml:trace contextRef="#ctx0" brushRef="#br1" timeOffset="52968.68">17580 16859 6447 0,'0'0'576'0,"0"0"-576"15,0 0 0-15,10-2 0 0,-3 2 2416 0,-7 0 368 0,0 0 80 0,10-3 16 16,-10 3-1280-16,8 0-256 0,-8 0-64 0,8-2 0 15,-8 2-128-15,0 0-16 0,0 0-16 0,0 0 0 16,0 0 96-16,8-3 32 0,-8 3 0 0,0 0 0 16,3-8-304-16,-3 8-64 0,0 0-16 0,0-8 0 15,0 8-272-15,-7-7-48 0,1-3-16 0,-1 2 0 16,1 0-128-16,-1 1-16 0,-2 1-16 0,-2-1 0 16,0-1-48-16,0-2-16 0,-4 0 0 0,1-1 0 15,-1 0-96-15,-2 0-16 0,1 0 0 0,-5-1 0 16,-1-2-64-16,-3-2 0 0,-6 1-128 0,-2-1 192 15,-2 2-192-15,2-1 144 0,-3-2-144 0,2 0 128 16,-1-3-128-16,2 2 128 0,1 2-128 0,0-3 128 16,-3 0-128-16,-1 3 0 0,-2 3 144 0,-5-4-144 0,-2-4 0 0,0 1 128 15,1 4-128-15,0-4 0 0,-1 3 0 0,2-1 0 16,-1 0 0-16,1 1 128 0,-1-3-128 0,-3 3 0 16,-5 1 0-16,5 3 0 0,1 0 0 0,2 2 0 15,0 1 0-15,3 2 0 0,2 0 0 0,-3-2 0 16,-2-1 0-16,-1 3 0 0,-4 2 0 0,3 1 0 15,2 0 0-15,1 2-128 0,-3 1 128 0,2-1 0 16,3 0 0-16,2 2 0 0,-4-3 0 0,1 4 0 16,-2 4 0-16,2-2 0 0,-2 0 0 0,5 0 0 15,2 1 0-15,3 3 0 0,-2 1 0 0,2 0 0 16,1-3 0-16,0 4-128 0,0-1 128 0,-4 3 0 16,-1 1 0-16,-2 0 0 0,0-2 0 0,1 2 0 15,3 2 0-15,1 2 0 0,-3 0 0 0,3-1 0 0,2 1 0 0,1 0 0 16,-1 2 0-16,-4-3-128 0,-1-2 128 0,0 1 0 15,-2 3 0-15,3 1 0 0,2 2 0 0,3 0-128 16,1-3 128-16,2 2 0 0,2-2 0 0,2 3 0 16,1 2 0-16,2 0-160 0,0-2 160 0,3 5 0 15,-2 3 0-15,1-1-128 0,-1 0 128 0,1 1 0 16,3 1 0-16,-2-1 0 0,1 0 0 0,2-1 0 16,0 0 0-16,0 1-128 0,2-1 128 0,0 2 0 15,3-3 0-15,3 1 0 0,0-1 0 0,1 1 0 16,5 5 0-16,-1-4 0 0,2-4 0 0,1 2 0 15,2-1 0-15,1 3 0 0,1 0 0 0,1-2 0 16,-1-1-128-16,3 2 128 0,-1 0 0 0,1-3 0 16,2 0 0-16,2 0 0 0,-2 0 0 0,3 0 0 0,1 5 0 0,1-3 0 15,3-1 0-15,1 2 0 0,0 0 0 0,2 2 0 16,1-1 0-16,0 1 0 0,-1-3 0 0,1-2 0 16,-1-1 0-16,4-1 0 0,0 0 0 0,2-2 0 15,2-2 0-15,-1 0 0 0,5-3 0 0,2-1 0 16,-2 4 128-16,1-2-128 0,2-1 0 0,-1 1 128 15,-1-1-128-15,0 0 0 0,0-1 128 0,-1-3-128 16,2 0 0-16,-1 0 144 0,1 0-144 0,5 0 160 16,5-2-160-16,-2 2 160 0,0-2-160 0,-2 3 160 15,0-1-160-15,-2-1 160 0,1-5-160 0,-1 1 160 16,3-3-160-16,3 2 160 0,3 0-160 0,1 0 160 16,-1 2-160-16,-1-2 160 0,-2 0-160 0,-1 0 0 15,-1-1 144-15,-1-1-144 0,1 0 0 0,0 0 144 16,0-2-144-16,1 2 0 0,2 1 144 0,-1-1-144 0,-1-2 0 0,0 0 144 15,-5 0-144-15,3-2 0 0,-1-2 144 0,0-1-144 16,0-2 128-16,5 0-128 0,6 0 128 0,-3 3-128 16,-2 1 128-16,-1-2-128 0,-3-2 160 0,1-1-160 15,-1 0 144-15,2 0-144 0,-3 0 128 0,1-1-128 16,4 0 144-16,-2 1-144 0,0 1 160 0,-5-1-160 16,-1 0 160-16,-5-2-160 0,-2-3 160 0,1 1-160 15,-2 2 192-15,1 0-64 0,0 1-128 0,-1 1 192 16,0 0 32-16,1-3 0 0,0-1 0 0,2-1 0 15,-2-1-32-15,-2-2 0 0,2-3 0 0,-5-1 0 16,1 0 0-16,-1-5-16 0,2-4 0 0,-3-5 0 16,0-3 16-16,2-1 16 0,-3-3 0 0,0-1 0 0,-1-1-32 0,-1 3-16 15,-5 0 0-15,0 2 0 0,-1-1 48 16,-3 3 16-16,-6 2 0 0,-3 3 0 0,-1 3 16 0,-6 2 0 16,-4-2 0-16,-1 6 0 0,-3 4-32 0,-3-1 0 15,-1-1 0-15,-4 0 0 0,-4 4-208 0,-1 2 0 16,-5 0-144-16,0 2 144 15,-4 0-2240-15,-9 3-368 0,-7 3-64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0T20:14:38.43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3583 4605 12895 0,'0'0'272'0,"0"0"64"0,0 0 16 0,-5 0 32 0,0 0-384 0,-1 0 0 16,0 1 0-16,6-1 0 0,0 0 896 0,0 0 96 16,0 0 32-16,0 0 0 0,0 0 0 0,0 0 0 15,-2-5 0-15,2 5 0 0,0 0 0 0,0 0 0 16,0 0 0-16,0 0 0 0,4-3-832 0,6 0-192 16,1-1 0-16,2 2 0 0,1 2 864 0,0 2 128 15,2 2 32-15,3-1 0 0,0-4-832 0,2 0-192 16,1 1 0-16,1 0 0 0,1 1 0 0,1-1 0 15,2 0 0-15,0-1 0 0,3 0 0 0,1 0 0 0,1 1 0 16,2 0 0-16,0 0 0 0,1 1 0 0,-1 1 0 0,0 0 0 16,1 3 0-16,1-3 0 0,-1 2 0 0,15 2 0 15,-6-3 640-15,-2 1 96 0,-1-1 16 0,0-2 0 16,2 2-480-16,1 1-80 0,0 2-32 0,0-1 0 16,-3 0-160-16,1-1 128 0,0 1-128 0,0-1 128 15,0-2 0-15,0 0 0 0,4 1 0 0,0 1 0 16,1 3-128-16,0-2 160 0,-2-1-160 0,-1 0 160 15,-2-1-32-15,3-2-128 0,4-2 192 0,1 1-64 16,2 0 80-16,2 0 16 0,-2 1 0 0,0-1 0 16,1-1-64-16,0-2-16 0,1-2 0 0,-1 2 0 15,3 0-16-15,0 2-128 0,-1 1 192 0,-1-1-64 16,-1-2-128-16,-1 0 160 0,3-2-160 0,-4 0 160 0,-1 1-160 0,3 2 128 16,1 0-128-16,1 2 128 0,-4 0-128 0,0-1 128 15,-2-1-128-15,4 0 128 0,0-4-128 0,-1 3 128 16,1 1-128-16,2 0 128 0,-1 0-128 0,1-1 128 15,-4-3-128-15,5 1 128 0,0 2-128 0,-1 2 160 16,-1-1-160-16,0 1 160 0,1 0-160 0,0-3 128 16,-1 0-128-16,-2 1 128 0,1 3-128 0,2-4 160 15,-2 0-160-15,2 2 160 0,2 1-160 0,-2-2 0 16,-3 1 144-16,0-1-144 0,-3 1 0 0,4 1 144 16,1-2-144-16,-1 0 0 0,2-2 144 0,-1 1-144 15,-2 2 0-15,-1 1 144 0,0 2-16 0,-1-1-128 16,2 0 192-16,-2 0-64 0,1-2-128 0,1 0 128 0,-4-1-128 0,1 2 128 15,-2 1-128-15,-1 0 0 0,-1 0 144 0,2-2-144 16,4 1 144-16,2-2-144 0,-1-3 192 0,0 3-192 16,1 1 192-16,-2 1-64 0,-2-2 0 0,3 0-128 15,-1 0 176-15,0 1-176 0,2 1 160 0,-2-2-160 16,-1-2 144-16,0 2-144 0,-3 0 128 0,-2 2-128 16,-1-2 0-16,1 3 128 0,1 0-128 0,0 0 0 15,-4-3 128-15,5-1-128 0,-2-1 0 0,-2 2 128 16,-2 1-128-16,1 1 0 0,-1-1 144 0,0 0-144 15,0 0 128-15,0 0-128 0,0 0 160 0,2 1-160 16,3-2 144-16,0 1-144 0,-1-1 128 0,-3 0-128 16,0 2 128-16,2 0-128 0,-1 2 0 0,1-1 128 15,-2-1-128-15,2 0 128 0,-1 0-128 0,1 1 128 0,1 0 0 0,-4 0-128 16,0 0 192-16,0 2-64 0,-3 0 64 0,3-1 16 16,1-1 0-16,-4 0 0 0,-1 0-16 0,0 0 0 15,0 2 0-15,0 0 0 0,-2 0-32 0,-2 0-16 16,-2-2 0-16,-2 0 0 0,1 0 80 0,-3 2 16 15,-2-2 0-15,1 3 0 0,-2-1 16 0,0 0 16 16,-1 0 0-16,-1-1 0 0,-4 0-32 0,0-1-16 16,-2-1 0-16,0 1 0 0,-3 0-96 0,0 2 0 15,2 3-128-15,-7-2 192 0,-8-3-192 0,9 0 0 16,-9 0 128-16,0 0-128 16,0 0-832-16,0 0-192 0,0 0-64 0,0 0-18064 0</inkml:trace>
  <inkml:trace contextRef="#ctx0" brushRef="#br0" timeOffset="2877.83">3518 6482 9215 0,'0'0'192'0,"0"0"64"0,2-8 0 0,0 1 0 0,-4 0-256 0,2 0 0 0,3 0 0 0,0 2 0 16,-1 0 1680-16,0 0 304 0,1-3 48 0,-1 2 16 0,-2 6-832 15,0 0-144-15,2-7-48 0,2 1 0 0,-4 6 0 0,4-4 0 16,0-1 0-16,-4 5 0 0,0 0 0 0,0 0 0 15,0 0 0-15,0 0 0 0,0 0-816 0,0 0-208 16,8 5 0-16,-5 1 0 0,0 3 864 0,-2 2 128 16,-2 0 32-16,0 4 0 0,1 2-832 0,-1 3-192 15,-1 1 0-15,1 1 0 0,-4 2 864 0,1 5 128 16,0-1 32-16,-2 6 0 0,-2 0-832 0,3 2-192 16,-2 1 0-16,2 3 0 0,-1 4 0 0,0 0 0 15,0-4 0-15,0 1 0 0,-1-2 0 0,2-4 0 16,-2-1 0-16,3-2 0 0,-3-1 0 0,3-2 0 15,0-2 0-15,2-4 0 0,-2-2 0 0,1-2 0 16,1-1 0-16,1-1 0 0,1-1 864 0,1-1 128 16,0 0 32-16,2-1 0 0,-2-1-832 0,2 2-192 15,-1-4 0-15,1 2 0 0,3-3 0 0,1 0 0 0,-1-2 0 16,4 2 0-16,0-2 0 0,1 0 0 0,1-2 0 0,2 0 0 16,3-1 208-16,-2-1 0 0,-2-2 0 0,4 2 0 15,2-2-32-15,2 2-16 0,-1-1 0 0,5-1 0 16,-2 3-160-16,1-5 192 0,0 0-192 0,1 0 192 15,-1 1-192-15,2-1 160 0,3-1-160 0,-2 1 160 16,3-3-160-16,2 2 128 0,0-1-128 0,3 0 128 16,1 1-128-16,4 1 128 0,-3 1-128 0,0 0 128 15,1 0-128-15,-2-1 0 0,-3 0 144 0,3 0-144 16,0-2 0-16,1 0 0 0,0 1 0 0,2 1 128 16,1 1-128-16,1-1 0 0,-1 0 0 0,2 1 0 15,2 1 0-15,-2 0 0 0,2-1 0 0,1-1 0 0,1 0 128 16,1-1-128-16,-1 0 128 0,3 1-128 0,2-2 0 0,-3 0 144 15,-3-2-144-15,-1 2 0 0,0 0 176 0,1-1-176 16,1-2 160-16,4 2-160 0,1 1 128 0,0 0-128 16,-3-2 0-16,0 3 0 0,-2 1 128 0,0-1-128 15,0-1 0-15,0-1 0 0,1-2 0 0,-1 1 128 16,-1-1-128-16,0 3 0 0,0 1 0 0,-1 0 0 16,-2-1 0-16,0 0 0 0,-2-1 128 0,2 0-128 15,2 1 0-15,-1 0 0 0,-1 1 0 0,2 1 128 16,0 1-128-16,-1-1 0 0,-1-4 0 0,1 2 0 15,-3-2 0-15,3 0 0 0,-1 1 128 0,2 0-128 16,-2 0 0-16,2 0 0 0,1 2 0 0,-1 0 128 16,-1-2-128-16,-3 0 0 0,0 3 0 0,2-2 0 15,-1 2 0-15,0-4 0 0,2-3 0 0,-2 1 0 16,1 1 0-16,1 0 0 0,1 2 128 0,-4-1-128 0,1-2 0 0,1 1 144 16,-5 1-144-16,3-2 0 0,-3 0 0 0,4-1 128 15,-3 1-128-15,4 1 192 0,2 3-192 0,-1 0 192 16,-2-1-192-16,-3 0 0 0,-5 0 0 0,1 1-176 15,1-1 176-15,1-1 0 0,1 1 0 0,0 2 0 16,-4 1 0-16,2 0 128 0,0-2-128 0,3 4 128 16,1-1-128-16,-3 0 0 0,-2-1-128 0,0 0 128 15,-2 1 0-15,1-1 0 0,1-1 0 0,2-1 0 16,1-1 0-16,-4-1 0 0,-2 1 0 0,3 3 0 16,3 2 0-16,0 0 0 0,-3-3 0 0,-2 0 0 15,-3 0 0-15,1 0 0 0,-1 1 0 0,0 0 0 16,-1 0 0-16,2 0 0 0,0 0 0 0,0 0 0 0,-1-2 0 0,1 0 0 15,0 0 160-15,2 4-160 0,0 2 0 0,-1 0 0 16,-3-1 0-16,1-2 0 0,0-2 0 0,-1 1 0 16,-1 0 0-16,1 0 0 0,1-3 0 0,-2 3 0 15,2 1 0-15,-5 1 0 0,0-2 0 0,-1-2 0 16,3 0 0-16,0 3 0 0,-2 3 0 0,0-1 0 16,0-1 0-16,-1 0 0 0,-5-4 0 0,1 2 0 15,0 1 0-15,-2-1 0 0,1 0 0 0,-2-1 0 16,0 1 0-16,-1 0 0 0,1-1 0 0,-2-1 0 15,-1-1 0-15,0 3 0 0,-1 3 0 0,1-1 0 16,0 1 0-16,-3 0 0 0,-3-5 0 0,2 2 0 16,0 2 0-16,1-1 0 0,-10-1 0 0,9 3 128 15,-2 0-128-15,-7-3 0 0,0 0 0 0,0 0 0 0,0 0 0 16,0 0 0-16,7 4 0 0,1 0 0 0,-3 1 0 0,-5-5 0 16,8 0 0-16,-8 0 0 0,9-1 0 0,-9 1 0 15,11 4 0-15,-4-1 0 0,2 0 0 0,-1-1 0 16,0 0 0-16,-1-4 0 0,1 0 0 0,-8 2 0 15,12 6 0-15,-4-1 0 0,-1 0 0 0,-1-2 0 16,-6-3 0-16,11 4 0 0,-3 0 0 0,0-3 0 16,0-2 0-16,-8 1 128 0,9 0-128 0,0 2 0 15,0 0 0-15,-9-2 0 0,8 1 0 0,-8-1 0 16,11 3 0-16,-2 1 0 0,-2 1 0 0,2-1 0 16,-9-4 0-16,7 2 0 0,1 1 0 0,-1-2 0 15,-7-1 0-15,9 2 0 0,-1-2 0 0,-8 0 0 16,0 0 0-16,9 3 0 0,-9-3 0 0,11 1 0 15,-3 1 0-15,-8-2 0 0,0 0 0 0,10 0 0 0,-2 1 0 0,1 1 0 16,-9-2 128-16,9 3-128 0,0-3 0 0,1 0 0 16,-10 0 0-16,8 0 0 0,0 2 0 0,-8-2 0 15,9 0 0-15,0 2 0 0,0 0 0 0,-9-2 0 16,0 0 0-16,9 2 0 0,-9-2 0 0,10 2 0 16,-10-2 0-16,7 3 0 0,-7-3 0 0,0 0 0 15,10 0 0-15,-10 0 0 0,0 0 0 0,0 0 128 16,9 0-128-16,-9 0 0 0,0 0 0 0,0 0 0 15,0 0 0-15,0 0 0 0,8 0 128 0,-8 0-128 16,0 0 0-16,0 0 0 0,0 0 144 0,7-5-144 16,0 1 128-16,-7 4-128 0,0 0 192 0,2-9-64 15,0-1 0-15,-1-1 0 0,-1-2 32 0,-1-1 0 16,-1-2 0-16,1 0 0 0,2-1-32 0,-1-2-128 0,-1 0 192 0,1-6-64 16,0-4-128-16,1-2 0 0,0-2 144 0,-1 2-144 15,0 1 0-15,2 0 144 16,0-4-144-16,-1 1 0 0,-2 0 208 0,0 2-64 0,0 2-16 0,1 1 0 15,1-3 0-15,-1 3-128 0,-1 5 192 0,-1 2-64 16,0 1-128-16,2 4 0 0,2 2 0 0,-2 2 128 16,-1-2-128-16,-1 2 0 0,0 1 0 0,-1 2 0 15,6 1 0-15,-3 8 0 0,-5-8 0 0,3 0 0 16,2 8-240-16,0 0-16 0,0 0-16 0,0 0 0 16,-5-4-1968-16,5 4-384 0,0 0-64 0</inkml:trace>
  <inkml:trace contextRef="#ctx0" brushRef="#br0" timeOffset="5689.38">14470 6467 12895 0,'0'0'272'0,"0"-9"64"0,0 0 16 0,0 1 32 0,-1 0-384 0,1 0 0 16,0-1 0-16,2 2 0 0,-2 7 896 0,2-9 96 15,-1-1 32-15,-1 4 0 0,0 6 0 0,0 0 0 16,0 0 0-16,0 0 0 0,4-8 0 0,-4 8 0 16,0 0 0-16,0 0 0 0,0 0 0 0,0 0 0 15,0 0 0-15,0 0 0 0,0 0-832 0,3 12-192 16,-4 3 0-16,-2 5 0 0,1 4 0 0,-1 3 0 16,-1 1 0-16,2 1 0 0,-3-1 0 0,2 2 0 15,-2 0 0-15,2 1 0 0,-3-1 0 0,2 0 0 16,-1-1 0-16,-1-2 0 0,3-3 864 0,-1-3 128 0,0-1 32 0,0-1 0 15,1 3-832-15,0-2-192 0,3-2 0 0,-1-1 0 16,-1-6 0-16,1 1 0 0,1-2 0 0,0-1 0 16,0-9 864-16,2 7 128 0,-2-7 32 0,0 0 0 15,5 8-832-15,-5-8-192 0,0 0 0 0,9 3 0 16,2-1 0-16,0-2 0 0,0 0 0 0,3-2 0 16,-3-2 864-16,3-1 128 0,1 2 32 0,4 2 0 15,-1 0-832-15,4 0-192 0,2 0 0 0,-1-1 0 16,2 2 0-16,3 0 0 0,-3-2 0 0,1 4 0 15,4 0 0-15,0 0 0 0,2-1 0 0,2 0 0 16,3-1 0-16,2 0 0 0,-1 0 0 0,3 1 0 16,1 3-160-16,-2-2-80 0,-1-1-16 0,-1 0 0 15,1-1 256-15,1 0 0 0,0-1 0 0,1 1 0 0,1 0 0 16,1 0 0-16,2 3 160 0,-2-2-160 0,1 3 160 0,-4-1-160 16,0-1 192-16,0-1-192 0,-2-1 224 0,5-1-64 15,1 0-16-15,-3 1 0 0,-1 2-16 0,3 0 0 16,0 1 0-16,-1-2 0 0,-1 0 16 0,-4 0 0 15,2-1 0-15,-2 0 0 0,4 1-16 0,-2 1-128 16,2 1 192-16,3-1-64 0,2-1 0 0,0 0-128 16,-5 1 192-16,1-1-64 0,0 1-128 0,-2 0 192 15,2 1-192-15,2-1 192 0,0-1-192 0,0 0 128 16,-3 0-128-16,1 1 128 0,2 2-128 0,-6-1 0 16,1 0 0-16,-5-1 128 0,0-3-128 0,0 0 0 15,2-1 144-15,-1 1-144 0,2 0 128 0,0 0-128 16,2 0 128-16,1 1-128 0,-1 0 128 0,-2 0-128 15,-2 0 160-15,-2 0-160 0,-1 0 128 0,-1 0-128 0,-1-1 0 0,2-1 0 16,0 2 128-16,0 2-128 0,-2-1 0 0,2 0 0 16,2-1 160-16,-1 0-160 0,-2 1 160 0,1 1-160 15,-1 0 0-15,-1 0 0 0,-4 2 0 0,0-3 0 16,0-1 0-16,-2 0 0 0,0-1 0 0,0 1 0 16,0-2 0-16,3 0 128 0,3 1-128 0,-3 0 0 15,-1 0 0-15,2-1 128 0,-1 0-128 0,-1 2 0 16,0 1 0-16,-1 1 0 0,-4-1 128 0,0 0-128 15,0-1 0-15,-3 0 0 0,0 2 128 0,1-2-128 16,-1 0 0-16,0 0 128 0,0 0-128 0,0 0 0 16,0-2 0-16,1 2 128 0,0-1-128 0,-1 0 0 15,2 0 0-15,0 1 0 0,-3 1 0 0,-1 0 0 0,1 0 160 0,1 0-160 16,0 0 160-16,-1 1-160 16,0-2 0-16,-1 0 0 0,0 2 0 0,-1-2 0 0,-2 1 0 0,0-1 0 15,-2 0 0-15,0 1 0 0,1 0 0 0,0 0 0 16,-2-1 0-16,-2 2 0 0,0 1 0 0,0 0 0 15,0 0 0-15,-8-3 0 0,8 0 0 0,-8 0 0 16,10 0 0-16,-3 0 0 0,-7 0-176 0,11 2-128 16,-11-2-16-16,9 0-16 0,-2 0 336 0,-7 0 0 15,0 0 0-15,9 3 0 0,-9-3 0 0,0 0 0 16,9 3 0-16,-9-3 0 0,0 0 0 0,10 1 0 16,-10-1 0-16,6 1 0 0,-6-1 0 0,0 0 0 15,0 0 0-15,0 0 0 0,10 0 0 0,-10 0 0 16,0 0 0-16,0 0 0 0,0 0 0 0,7 3 0 15,-7-3 0-15,0 0 0 0,0 0 0 0,0 0 0 0,0 0 0 16,0 0 0-16,9-1 752 0,-9 1 208 0,0 0 64 0,0 0 0 16,0 0-832-16,0 0-192 0,0 0 0 0,0 0 0 15,0 0 0-15,0 0 0 0,0 0 0 0,0 0 0 16,0 0 0-16,4-4 0 0,-4 4 0 0,0 0 0 16,0 0 0-16,0 0 0 0,0 0 0 0,3-6 0 15,-3 6 0-15,0 0 0 0,3-10 0 0,-1 5 0 16,-2 5 0-16,0 0 0 0,4-7 0 0,-4-1 0 15,1-3 0-15,0-2 0 0,1 1 0 0,0-9 0 16,0-2 0-16,0-3 0 0,-1-3 0 0,-1 1 0 16,-1-3 0-16,-1-1 0 0,-1-3 0 0,-2 0 0 15,1-4 0-15,-1 2 0 0,2-2 0 0,1 14 0 16,1-4 0-16,-2 3 0 0,0 0 0 0,0-7 0 0,0 6 0 0,-1 4 0 16,1 0 0-16,0 8 0 0,3 15 0 0,-2-7 0 15,-1-2 0-15,1 0 0 0,0 1 0 0,2 0 0 16,0 8 0-16,0 0 0 0,0-5 0 0,0 5 0 15,0 0 0-15,0 0 0 16,0 0-2416-16,0 0-528 0,0 0-96 0,0 0-32 0</inkml:trace>
  <inkml:trace contextRef="#ctx0" brushRef="#br0" timeOffset="12448.03">3368 9193 12895 0,'-2'-10'576'0,"2"10"112"0,0-6-560 0,0-1-128 15,0-2 0-15,2 1 0 0,0 2 848 0,1-1 144 16,-3-1 32-16,2 2 0 0,0-2 0 0,1 2 0 16,-3 6 0-16,0 0 0 0,1-8 816 0,0 2 160 15,-1 1 48-15,0 5 0 0,0 0-1648 0,0 0-400 16,1-7 0-16,-1 7 0 0,0 0 896 0,1 8 112 16,0 2 16-16,1 0 0 0,-1-1-832 0,-1 5-192 15,2-1 0-15,-2 2 0 0,0 1 0 0,-2 1 0 16,2 3 0-16,-1 1 0 0,-1 2 864 0,1 1 128 15,-1 0 32-15,-1 2 0 0,-1 0-832 0,1 3-192 16,-3 0 0-16,1 2 0 0,-2 0 0 0,1-1 0 16,-1 0 0-16,-1-4 0 0,2-1 864 0,0-2 128 0,0-1 32 0,2-2 0 15,2-2-832-15,-1-3-192 0,0-2 0 0,2-1 0 16,1 1 0-16,0-4 0 0,1 2 0 0,0-3 0 16,-1-8 0-16,3 9 0 15,1 0 0-15,-1-3 0 0,-3-6 864 0,5 4 128 0,-5-4 32 0,9 3 0 16,0 0-832-16,1-1-192 0,1 0 0 0,3-1 0 15,-1-1 0-15,5 0 0 0,-2 0 0 0,4 0 0 16,1 0 0-16,1 1 0 0,0 1 0 0,3-2 0 16,5 0 0-16,1 0 0 0,2-1 0 0,1 1 0 15,0 0 0-15,0 0 0 0,-1 1 0 0,-1-2 0 16,0 1 0-16,0 2 0 0,3-2 0 0,1 2 0 16,1-2 0-16,-1 0 0 0,5 0 0 0,-1 0 0 15,1 0 0-15,1 0 0 0,-4 0 0 0,2 0 0 0,-5-2 0 0,2 2 0 16,1-2 0-16,0 0 0 0,1-1 0 0,-1 1 0 15,2 0 0-15,-2 0 0 0,0 0 0 0,-2-1 0 16,-1 1 0-16,1-1 0 0,-5 0 0 0,2-2 0 16,0 1 0-16,14-2 0 0,-4 1 320 0,-2 2 0 15,2-4 16-15,-1 4 0 0,-3 0-336 0,-2 3 0 16,-1-1 0-16,-1-1 0 0,-2 0 0 0,-1 1 0 16,0 1 0-16,3 0 0 0,2-1 0 0,0 0 0 15,1-2 0-15,1 2 0 0,1 2 0 0,-2-3 0 16,-1-3 0-16,-2 0 128 0,-1 4-128 0,-2-1 0 15,-1-1 128-15,0-1-128 0,5-1 0 0,-2 2 144 16,-2-3-144-16,4 2 0 0,-1 0 128 0,1 2-128 16,-3 0 0-16,0 1 0 0,0-1 0 0,-4 0 0 0,0-2 0 0,-1 3 0 15,2 1 128-15,-1 1-128 0,-1-3 0 0,2 0 0 16,-4 0 0-16,2 1 0 0,-1 1 0 0,4 1 0 16,1-2 0-16,0 1 0 0,-2-3 0 0,-2 3 0 15,1 3 0-15,-3-3 0 0,-2-3 0 0,-1 2 0 16,2 0 0-16,-3 1 0 0,-1 1 0 0,-1-1 0 15,4-2 128-15,-2 1-128 0,-3 1 0 0,2 0 0 16,-3 1 0-16,2 1 0 0,1 2 0 0,2-3 0 16,3 0 0-16,-1 1 0 0,0 1 0 0,-1 1 0 15,-1 0 0-15,-1 0 0 0,-1 0 0 0,-6-2 0 16,1-1 416-16,0 1 80 0,-1 0 16 0,1-1 0 16,-1-1-512-16,1 0 0 0,-1-1 0 0,0-1 0 15,-4 2 0-15,3 0 0 0,-1-1 0 0,2 1 0 16,-4 1-720-16,-1-1-240 0,-1-1-64 0,-4 1 0 0,-5 0 1648 0,7-1 320 15,-7 1 64-15,6-2 16 0,1 1-832 0,-7 1-192 16,0 0 0-16,6-1 0 0,3-2 0 0,-3 1 0 16,3-2 0-16,-2 2 0 0,1 3 0 0,0 2 0 15,0-3 0-15,-4 0 0 0,-4 0 0 0,6 0 0 16,1-2 0-16,-7 2 0 0,0 0 0 0,0 0 0 16,5-5 0-16,-5 5 0 0,0 0 0 0,0 0 0 15,4-6 0-15,1-1 0 0,-3-1 0 0,0 0 0 16,-1-2 0-16,0-1 0 0,-1-2 0 0,0-4 0 15,0-3 0-15,0-1 0 0,1 0 0 0,-1-2 0 16,1-3 0-16,-1-2 0 0,0 0 0 0,0 0 0 16,-1 2 0-16,1 1 0 0,0-1 0 0,1 1 0 0,0 0 0 0,2 0 0 15,-3-1 0-15,0 3 0 16,0 2 0-16,0 0 0 0,-1 0 0 0,-2 1 0 0,1 0 0 0,1 4 0 16,0 4 0-16,0 1 0 0,0-2 0 0,1 3 0 15,0 2 0-15,0 2 0 0,1-2 0 0,-1 0 0 16,1 2 0-16,-1 6 0 0,0 0 0 0,0 0 0 15,1-7 0-15,-1 3 0 0,0 4 0 0,0 0 0 32,0 0-2416-32,0 0-528 0,2 11-96 0,0-5-32 0</inkml:trace>
  <inkml:trace contextRef="#ctx0" brushRef="#br0" timeOffset="15252.52">11300 9011 12895 0,'0'0'576'0,"0"0"112"0,3-4-560 0,-1-2-128 16,-1 2 0-16,2-3 0 16,-2 1 848-16,-1 0 144 0,0 6 32 0,0 0 0 0,0 0 0 0,0 0 0 15,0 0 0-15,0 0 0 0,0 0 0 0,0 0 0 16,0 0 0-16,0 0 0 0,-4 10-832 0,2 0-192 16,0 0 0-16,0 5 0 0,-2 6 864 0,2 3 128 15,-3 3 32-15,0 4 0 0,0 2-832 0,-3 2-192 16,2 1 0-16,-4 17 0 0,-1-6 0 0,1-2 0 15,0-2 0-15,2-2 0 0,-3-2 864 0,2-4 128 16,1-2 32-16,0-2 0 0,1-4-832 0,4-2-192 16,-3-4 0-16,4-4 0 0,1-5 0 0,0-1 0 15,1 1 0-15,0-3 0 0,0-9 864 0,0 0 128 16,0 0 32-16,6 6 0 0,0 1-832 0,-6-7-192 16,0 0 0-16,10-1 0 0,1 0 0 0,0 0 0 0,2-2 0 0,0 0 0 15,1 0 864-15,2 0 128 0,3-1 32 0,-4 0 0 16,1-2-832-16,1 2-192 0,4 2 0 0,3-3 0 15,1 1 0-15,1 0 0 0,-1-1 0 0,1 3 0 16,0 1 0-16,1 0 0 0,2-3 0 0,-1 1 0 16,1 1 0-16,4 0 0 0,4-2 0 0,0 4 0 15,0-1 0-15,1 2 0 0,4 2-192 0,-2 0 192 16,-1 1 0-16,-2-1 0 0,1-5 0 0,-1 4 0 16,1 0 0-16,-1-1 0 0,1-2 0 0,1 2 0 15,-1 1 0-15,3 1 0 0,1-2 0 0,0 2 0 16,-2-1 0-16,0-1 0 0,-5-1 0 0,1-1 144 15,4-1-144-15,1-1 160 0,3 2-160 0,2 1 160 16,7-2-160-16,-4 2 0 0,-3 2 144 0,1-2-144 0,-2 0 0 0,2 0 0 16,2 0 0-16,2-2 0 0,0 1 0 0,-1 0 0 15,5-1 0-15,-2 2 0 0,-3 0 0 0,-1-1 128 16,-1-4-128-16,1 3 0 0,0 1 0 0,3-1 144 16,5-3-144-16,0 1 0 0,-2 1 160 0,2 2-160 15,-6-3 128-15,2 0-128 0,0-3 0 0,2 3 128 16,-1 1-128-16,0 0 0 0,0 1 0 0,-2 0 0 15,-1 0 128-15,1-3-128 0,0 2 0 0,2 0 0 16,-2-2 0-16,3 2 128 0,-1 2-128 0,1 1 0 16,-7 1 0-16,2-3 128 0,-2-3-128 0,1 1 0 15,0 1 0-15,2-1 128 0,2 0-128 0,0 0 0 16,-3-2 0-16,-2 3 0 0,-3 1 128 0,3-1-128 0,1-2 0 16,1 1 128-16,-1 0-128 0,2 2 0 0,2 2 0 0,-4-1 128 15,-2-3-128-15,0 4 0 0,-2-2 144 0,1 0-144 16,0-2 0-16,1 1 0 0,0-2 0 0,0 5 128 15,2 0-128-15,-2 0 0 0,-6 0 0 0,1 0 0 16,0 0 0-16,0-1 0 0,0-1 0 0,-1 0 0 16,2-1 0-16,0 3 0 0,2 3 0 0,0-1 128 15,-3 0-128-15,0-2 0 0,-5-1 0 0,5 1 0 16,-2 2 0-16,1-2 0 0,-3-3 0 0,1 2 0 16,1 3 0-16,1 0 0 0,0 0 0 0,-3-2 128 15,0-2-128-15,-3 0 0 0,0 2 0 0,2 0 128 16,1-2-128-16,1 1 0 0,-1 1 0 0,4 2 128 15,-2 0-128-15,2-1 0 0,-2-1 0 0,-4 3 0 16,1 1 0-16,-3-1 0 0,-6-1 0 0,2 0 128 0,-1-3-128 16,1 1 0-16,1 1 0 0,0 1 0 0,-4-2 0 0,3 0 144 15,2 0-144-15,2-2 0 0,0 7 144 0,-1-2-144 16,1-2 0-16,-5 1 144 0,0 1-144 0,0-1 0 16,-3-1 0-16,2-1 128 0,-1-1-128 0,2 2 0 15,-2 2 0-15,1-1 0 0,1-2 0 0,-4 3 128 16,-1-4-128-16,2 3 0 0,-1 0 0 0,0 0 0 15,-3 0 128-15,0 2-128 0,-3 1 0 0,-1 0 0 16,-1-3 0-16,-2 2 0 0,2-1 0 0,-2 1 0 16,-1-2 0-16,1 2 0 0,-1-3 0 0,0 1 0 15,0-2 128-15,0 1-128 0,0 1 0 0,-1-1 0 16,1-1 0-16,-1 1 0 0,-1 5 0 0,0-2 0 16,2-1 144-16,-4-1-144 0,-1 0 0 0,-9-2 0 15,9 2 0-15,-2 2 0 0,3-3 0 0,-3 1 0 0,-7-2 0 0,9 3 0 16,-9-3 0-16,7 2 0 0,-7-2 0 0,9 3 0 15,-2 2 0-15,-7-5 0 0,0 0 0 0,8 1 128 16,-8-1-128-16,0 0 0 0,5 3 0 0,-5-3 0 16,0 0 128-16,0 0-128 0,0 0 128 0,0 0-128 15,0 0 128-15,0 0-128 0,0 0 128 0,0 0-128 16,8 3 160-16,-8-3-32 0,0 0-128 0,0 0 192 16,6-4-64-16,1 1 0 0,-7 3-128 0,7-9 192 15,-4-1-64-15,1 0 0 0,0-1-128 0,0 0 192 16,-1-2-64-16,1-4 0 0,0-4-128 0,0 0 192 15,1 2 0-15,-1-4-16 0,3-5 0 0,-3-3 0 16,2-2 32-16,-1 1 16 0,-3 5 0 0,1 0 0 0,-2 2-224 16,0 0 176-16,0 1-176 0,0 2 160 0,1 2-160 0,-2 1 128 15,0 1-128-15,1 0 128 0,1 3-128 0,0 4 0 16,-4 2 0-16,2-1 0 16,0 0-992-16,-2 2-224 0,2 8-64 0,0 0-18096 15</inkml:trace>
  <inkml:trace contextRef="#ctx0" brushRef="#br0" timeOffset="22236.98">3337 9259 12895 0,'4'-7'272'0,"-2"-4"64"0,2-3 16 0,-2 3 32 0,1-2-384 0,2 1 0 16,-3-2 0-16,1 0 0 0,-1-2 896 0,0 0 96 15,1 3 32-15,0-1 0 0,-2-2 0 0,1 1 0 16,-1 5 0-16,0-2 0 0,1 0 0 0,0 2 0 16,0 2 0-16,0 3 0 0,0-4 0 0,-1 2 0 15,-1 7 0-15,0 0 0 0,0 0 0 0,0 0 0 16,0-5 0-16,0 5 0 0,0 0-832 0,0 0-192 15,-1 5 0-15,1 2 0 0,0-7 0 0,-2 12 0 16,1 3 0-16,0 4 0 0,0 1 0 0,2 5 0 16,-2 0 0-16,1 2 0 0,0-2 864 0,-1 0 128 15,0 0 32-15,0-1 0 0,-2 0-832 0,2-1-192 16,0 0 0-16,0 1 0 0,1 2 0 0,0-3 0 16,1 0 0-16,2-3 0 0,1-1 0 0,2-1 0 15,0 1 0-15,5-2 0 0,0-3 0 0,3 0 0 16,2-3 0-16,4 0 0 0,1-1 864 0,6-1 128 0,-1-5 32 0,8 2 0 15,4 1-832-15,2 1-192 0,1-2 0 0,2-1 0 16,-1 1 0-16,3-2 0 0,0 0 0 0,3 1 0 16,1 0 0-16,2 2 0 15,3 1 0-15,-3-1 0 0,1 2 0 0,-1 1 0 0,-2-2 0 0,1 2 0 16,2-1 0-16,3 1 0 0,2-1 0 0,-2-1 0 16,-1-3 0-16,0 1 0 0,0-2 0 0,-3 0 0 15,-1-3 0-15,4-2 0 0,1-2 0 0,0 1 0 16,-1 1 0-16,-2-1 0 0,-5-3 0 0,0 1 0 15,-1 1 864-15,4-1 128 0,2 2 32 0,2-1 0 16,-3 0-832-16,-1 0-192 0,-3 2 0 0,-2 0 0 16,0-1 0-16,0 0 0 0,-1-1 0 0,3-1 0 0,0 3 0 15,0-1 0-15,-1 0 0 0,1-2 0 0,-3 1 0 0,-2 0 0 16,-3 1 0-16,2-4 0 0,0 0 0 0,0-1 0 16,-1 0 0-16,-2 3 0 0,4-2 0 0,-1 1 0 15,-1-3 0-15,0 3 0 0,-6-2 0 0,0 1 0 16,-2-1 0-16,-1-1 0 0,-1 1 0 0,-2-2 0 15,2-3 0-15,0 0 0 0,-5-1 0 0,2 1 0 16,1 1 0-16,3-2 0 0,0-1 0 0,-2-1 0 16,0 0 0-16,-4 0 0 0,0-2 0 0,0 2 0 15,0-2 0-15,-1 3 0 0,-3 1 0 0,1 2 0 16,0-1 0-16,0 0 0 0,-1-1 0 0,-3 1 0 16,0 0 0-16,-1 0 0 0,-3 0 0 0,-1-1 0 15,0-1 0-15,0-1 0 0,1 2 0 0,-1 1 0 16,0 0 0-16,-2 2 0 0,-1 3 0 0,0 2 0 0,0-3 0 0,-3 3 0 15,1 2 0-15,-8 3 0 0,5 0 0 0,-5 0 0 16,0 0 0-16,0 0 0 16,0 8 0-16,-2 1 0 0,-1 1 0 0,-2 2 0 0,-3 1 0 0,-3 3 0 15,-2 1 0-15,-1 3 0 0,2 4 0 0,-7 0 0 16,-3 4 0-16,0-2 0 0,-5 2 0 0,1 1 0 16,2 2 0-16,-5 0 0 0,-2 2 0 0,-2-3 0 15,-4 1 0-15,-3-2 0 0,-5-3 0 0,-1 0 0 16,1 0 0-16,1-1 0 0,-1-3 0 0,0-1 0 15,-1-1 0-15,-5 0 0 0,-2-1 0 0,-3 0 0 16,-1-5 0-16,0 0 0 0,0 1 0 0,-2-2 0 16,-1 1 0-16,-5-3 0 0,-6 0 0 0,3-1 0 15,3 4 0-15,2-3 0 0,-1 1 0 0,-1-2 0 0,-2-2 0 16,1-1 0-16,-2-1 0 0,6 0 0 0,6-2 0 0,0-2 0 16,3-2 0-16,-5-3 0 0,-4-4 0 0,2 1 0 15,1-1 0-15,3 1 0 0,-2-1 0 0,0-1 0 16,-2-2 0-16,-3-1 0 0,-5 1 0 0,2 1 0 15,4-1 0-15,0 0 0 0,3 0 0 0,-2-1 0 16,-1-1 0-16,2 0 0 0,3 3 0 0,4-3 0 16,1-3 0-16,5 2 0 0,2 2 0 0,3-2 0 15,-2-2 0-15,1-1 0 0,-3 1 0 0,0-3 0 16,1-2 0-16,0 1 0 0,-1 0 0 0,2-3 0 16,3-1 0-16,1 0 0 0,2 0 0 0,0-2 0 15,1 2 0-15,3 4 0 0,-2 0 0 0,5-2 0 16,1-1 0-16,3 1 0 0,2 3 0 0,4 3 0 15,4 2 0-15,1 0 0 0,3-2 0 0,2 3 0 16,2 1 0-16,2 2 0 0,-1 1 0 0,2 0 0 0,2 2 0 0,2 2 0 16,-3 1 0-16,5 3 0 0,0 0 0 0,0 0 0 15,0 0 0-15,0 0 0 0,0 0 0 0,8-3 0 16,0 1 0-16,-1 2 0 0,6 2 0 0,5 4 0 16,3 2 0-16,3-1 0 0,5 2 0 0,1 5 0 31,-2 6-768-31,6 2-208 0,-2 0-48 0,6 2 0 0,2 6 832 0,2 0 192 0,1 6 0 0,10 1 0 15,4-2 0-15,-1 2 0 0,-3-1 0 0,-1-4 0 16,-2-4 0-16,3-3 0 0,2-3 0 0,7-1 0 16,6-1 0-16,1-3 0 0,-1-1 0 0,2-1 0 15,-3 0 768-15,6-2 208 0,7-2 48 0,-1 1 0 0,-2-2-832 16,2-1-192-16,1-3 0 0,-19-1 0 0,8-1 0 0,-2 1 0 16,0 0 0-16,2-2 0 0,1-1 0 0,5-1 0 15,4 1 0-15,-3-2 0 0,-6 0 0 0,-2-4 0 16,-2-1 0-16,2-1 0 0,1-4 0 0,-2 0 0 15,-4-1 0-15,-6 0 0 0,-2 0 0 0,-1-2 0 16,0-2 0-16,-2-1 0 0,1 2 0 0,-1 0 0 16,0-2 0-16,-3 1 0 0,-3 2 0 0,-5-3 0 15,-1 1 0-15,-1 0 0 0,4-4 0 0,-2-1 0 16,-3-1 0-16,16-8 0 0,-4 2 0 0,-6 0 0 16,-7-3 0-16,-2 4 0 0,1-2 0 0,-6-3 0 15,1-4 0-15,-3 2 0 0,-1 8 0 0,0 0 0 16,0 2 0-16,-4-1 0 0,0 0 0 0,-2 2 0 15,-2 3 0-15,-2-1 0 0,2 1 0 0,-2-3 0 0,-2 2 0 0,-1 4 0 16,-2 5 0-16,-1 4 0 0,-2 0 0 0,-5 2 0 16,-2-2 0-16,-2 7 0 0,0 0 0 0,0 0 0 15,0 0 0-15,0 0 0 16,-9 10 0-16,-2 2 0 0,-4 2 0 0,-1 3 0 0,1 0 0 0,-3 4 0 16,-5 4 0-16,1-1 0 0,-4 2 0 0,-1 2 0 15,-2 2 0-15,-2 3 0 0,-1 6 0 0,0-3 0 16,-1-3 0-16,-4 1 0 0,-4 1 0 0,-2-2 0 15,-1-3 0-15,0 1 0 0,-4-4 0 0,0-1 0 16,0-1 0-16,-6-1 0 0,-3-2 0 0,13-6 0 16,-8 0 0-16,-3 2 0 0,-1 0 0 0,-1-1 0 15,-3 0 0-15,-3-2 0 0,-6 0 0 0,1 1 0 16,1 0 0-16,3-1 0 0,3-4 0 0,-2-1 0 0,-1 1 0 0,-4-3 0 16,1 0 0-16,2 0 0 0,3-1 0 0,1-3 0 15,-2-4 0-15,-4-2 0 0,-5-5 0 0,0 0 0 16,-1 1 0-16,0-4 0 0,-3-2 0 0,-1 1 0 15,-1 0 0-15,1 1 0 0,4-4 0 0,3-1 0 16,0 0 0-16,3-2 0 0,-2 2 0 0,5 0 0 16,6-2 0-16,4-1 0 0,2 0 0 0,4-1 0 15,2 0 0-15,-2-2 0 0,-1-1 0 0,-2-1 0 16,-2-3 0-16,5 1 0 0,5 3 0 0,0 1 0 16,0 1 0-16,1 1 0 0,3-1 0 0,-2 5 0 15,2 1 0-15,0-1 0 0,2-1 0 0,-1 0 0 16,2 4 0-16,4 0 0 0,3-2 0 0,4 0 0 15,3 2 0-15,5-2 0 0,0 3 0 0,4 1 0 0,4 1 0 16,2 0 0-16,5 1 0 0,1 1 0 0,2 1 0 0,0 0 0 16,2 0 0-16,1 0 0 0,4 2 0 0,-2 2 0 15,4-2 0-15,-1 2 0 0,4 1 0 0,1 4 0 16,2 4 0-16,3 1 0 0,3-1 0 0,0 4 0 16,3 3 0-16,-1 2 0 0,2 4 0 0,4 2 0 15,1 0 0-15,2 3 0 0,3 4 0 0,23 13 0 31,0-3-768-31,4 0-208 0,3 0-48 0,-20-12 0 0,4 1 832 0,4-1 192 0,6-1 0 0,7 1 0 16,7 0 0-16,-1 2 0 0,-1-3 0 0,-2 0 0 16,-1-2 0-16,5-4 0 0,4 0 0 0,-1-2 0 15,-2-4 0-15,2-2 0 0,1-5 0 0,4-2 0 16,2 3 768-16,-2-4 208 0,-6-1 48 0,2-2 0 0,2-1-832 16,0 0-192-16,3 0 0 0,-6 0 0 0,-1-6 0 0,-2-1 0 15,6-3 0-15,-2 0 0 0,-1-1 0 0,-2-1 0 16,-5-3 0-16,-2 0 0 0,0-2 0 0,-1 0 0 15,1-4 0-15,-5 1 0 0,-8 3 0 0,-4-1 0 16,-5-3 0-16,-4 0 0 0,-1 0 0 0,-6 0 0 16,-1 3 0-16,-4-1 0 0,-5 1 0 0,-2 2 0 15,-2 0 0-15,0 0 0 16,-8 6-768-16,-5 6-208 0,-8 4-48 0,0 0 0 0</inkml:trace>
  <inkml:trace contextRef="#ctx0" brushRef="#br0" timeOffset="24861.59">4405 11875 12895 0,'0'0'272'0,"0"0"64"0,0 0 16 0,0 0 32 0,0 0-384 0,0 0 0 16,-5-7 0-16,5 7 0 0,0 0 896 0,0 0 96 15,0 0 32-15,0 0 0 0,-5-3-832 0,5 3-192 0,-9 1 0 16,9-1 0-16,0 0 864 0,-6-2 128 0,-3-3 32 0,9 5 0 16,0 0 0-16,-7 0 0 0,7 0 0 0,-6-2 0 15,6 2 0-15,0 0 0 16,0 0 0-16,0 0 0 0,-7-1 0 0,7 1 0 0,0 0 0 0,0 0 0 15,0 0-832-15,0 0-192 0,0 0 0 0,0 0 0 16,0 0 0-16,0 0 0 0,0 0 0 0,0 0 0 16,0 0 0-16,0 0 0 0,0 9 0 0,1 1 0 15,-1-10 864-15,3 8 128 0,2 2 32 0,0 1 0 16,2 0-832-16,2-1-192 0,1-2 0 0,1 3 0 16,3 3 0-16,1-1 0 0,1-3 0 0,1 1 0 15,2 3 0-15,3-1 0 0,2 0 0 0,3 0 0 0,0-4 0 16,2 0 0-16,1 1 0 0,-1 1 0 0,-1 0 864 0,0-1 128 15,2-2 32-15,0 2 0 0,-2-1-832 0,2-1-192 16,0-4 0-16,0 4 0 0,1 2 0 0,4-1 0 16,5-2 0-16,-3 0 0 0,1-2 0 0,-3 2 0 15,-4 0 0-15,0-3 0 0,0-3 0 0,1 0 0 16,2 0 0-16,2 1 0 0,1 3 0 0,3-1 0 16,5 0 0-16,0 1 0 0,-2 2 0 0,0-2 0 15,-4 2 0-15,1-4 0 0,-5-3 864 0,6 0 128 16,1 0 32-16,2 0 0 0,1-1-832 0,0 0-192 15,0 0 0-15,-2 1 0 0,-1 3 0 0,-3-4 0 16,-1-2 0-16,-1-2 0 0,1 1 0 0,0-1 0 16,-2-1 0-16,5 3 0 0,0-2-240 0,0 2-80 15,2-2-32-15,-4 3 0 0,-2-1 352 0,-4-1 0 0,0-2 0 0,1 3 0 16,-1-1 0-16,-1 2 0 16,-2-1 0-16,7 0 0 0,2 3 0 0,0-1 0 0,0 1 0 0,-1-4 0 15,-5-1 128-15,1-1-128 0,1 3 128 0,-1-1-128 16,1-1 160-16,1 0-160 0,3-3 192 0,-3 2-192 15,-1 2 176-15,4-3-176 0,-1-2 160 0,1 2-160 16,-4 5 128-16,-2-4-128 0,-2 0 0 0,-1-1 144 16,1-2-16-16,1 3 0 0,-2 1 0 0,2-1 0 15,1-2 0-15,-1 0-128 0,-3-1 192 0,2 2-64 16,1-2-128-16,-1 0 128 0,-3-1-128 0,-1 1 128 16,-3 2-128-16,-3-1 160 0,-2 0-160 0,-2 0 160 15,0 0-160-15,-1 0 160 0,0 2-160 0,-3-1 160 16,0 1-160-16,0 1 0 0,2-2 144 0,-4 2-144 15,-2-1-320-15,2 4-144 0,-2-2-32 0,1 0 0 0,-2 3 496 16,-8 1 0-16,0 0 0 0,0 0 0 0,0 0 0 0,0 0 0 16,0 0 0-16,0 0 0 0,0 0 720 0,0 0 240 15,0 0 64-15,0 0 0 16,-8 10-1216-16,3 0-224 0,-6-3-48 0,0 0-16 0,-1 1 480 0,1 2 0 16,-4-1 0-16,0-1 0 0,-2-2 0 0,-4 2 0 15,-2 0 0-15,-4 0 0 0,-3-3 0 0,-7 0 0 16,-6 2 0-16,1 1 0 0,2 0 192 0,-1 0-192 15,-1-1 192-15,1 0-192 0,-1 2 0 0,-2 0 0 16,-2-1 0-16,-4-1 0 0,-5 1 0 0,1 0 0 16,1-1 192-16,0 1-192 0,1-3 0 0,-2 1 0 15,3 2 0-15,-5-2-144 0,-8 4 144 0,2-4 0 16,3-2 0-16,19-2 0 0,-2 4 320 0,-2-1 0 0,-4 1 0 0,-4-3 0 16,-6-1-320-16,2 1 0 0,1 1 0 0,1-2 0 15,0-4 0-15,1 0 0 0,2-1 0 0,0-1 0 16,-4 0 0-16,1-3 0 0,1 2 0 0,3-2 0 15,1 2 0-15,3-2 0 0,2 0 0 0,0 2 0 16,-1-2 0-16,-3 2 0 0,-6 0 0 0,2 0 0 16,3-2 0-16,2 0 0 0,4 1 0 0,4 2 0 15,1-1 0-15,1 1 0 0,1-2 0 0,-3 1 0 16,2 1 0-16,-5-1 0 0,0 0 0 0,4-1 0 16,4-2 0-16,-2 3 0 0,2 1 0 0,1-1 0 15,0-1 0-15,0 0 0 0,3-2 0 0,-11 1 0 16,5 0-752-16,5-1-208 0,2 2-64 0,10 0 0 15,-3 1 832-15,2-1 192 0,0-1 0 0,-1 0 0 0,3-2 0 0,2 0 0 16,1 1 0-16,2-1 0 0,1-2 0 0,0 2 0 16,2-1 0-16,4 1 0 0,-1 2 0 0,3-2 0 15,-2 0 0-15,-1 1 0 0,3 2 0 0,1-1 0 16,2 0 0-16,-3 3 0 0,1-4 0 0,0 4 0 16,3 4 0-16,0 0 0 0,-2-3 0 0,-1-2 0 15,3 5 0-15,0 0 0 0,0 0 0 0,0 0 0 16,0 0 0-16,0 0 0 0,0 0 0 0,0 0 0 15,6 8 0-15,-1 0 0 0,2-1 0 0,0 2 0 16,1 2 0-16,4 0 0 0,-1 1 0 0,5-1 0 16,3 2 0-16,1 2 0 0,7 1 0 0,1 1 0 15,3-1 0-15,3 1 0 0,-2-1 0 0,3 1 0 16,2-2 0-16,2-1 0 0,4 2 0 0,5 0 0 16,1 2 0-16,2-3 0 0,3-3 0 0,-3 1 0 0,0-4 0 15,2 1 0-15,2 1 0 0,6 0 0 0,9-1 0 0,-3 0 0 16,0-1 0-16,2-1 0 0,1-4 0 0,5 3 0 15,3-2 0-15,-2 1 0 0,-4-2 0 0,-2-1 0 16,-1-4 0-16,0 0 0 0,-1 1 0 0,23 0 0 31,-12-2-384-31,-8-4-48 0,-10 1 0 0,0-3 0 0,-3 1 432 0,3 0 128 0,0 0 0 0,0 0 0 16,-2-2-128-16,-3 0 192 0,0 0-64 0,3 0 0 16,-3-3-128-16,3 1 144 0,3 0-144 0,-2 0 160 15,-1-2-160-15,-6 0 192 0,0-2-192 0,-18 5 192 16,7 0-192-16,0-3 0 0,3 0 0 0,0 0 0 15,1-1 0-15,-2 1 0 0,-3 2 0 0,-6-1 0 0,-4 0 0 16,-2-1 0-16,-4 1 0 0,-3 2 0 0,-1 1 0 0,-3 0 0 16,-4 1 0-16,-2 1 0 0,-1 3 0 0,-4 1 0 15,-7 3 0-15,0 0 0 16,0 0-2368-16,0 0-576 0,-20 0-96 0,-3 1-32 0</inkml:trace>
  <inkml:trace contextRef="#ctx0" brushRef="#br0" timeOffset="26049.33">3617 10885 9215 0,'0'0'400'0,"-5"-10"96"0,-2-1-496 0,1 1 0 16,-2-1 0-16,2 3 0 0,1 3 912 0,5 5 96 15,-1-14 16-15,-3 6 0 0,-2-3 0 0,0 2 0 0,2 0 0 0,3 0 0 16,0-2 0-16,1 11 0 0,0 0 0 0,-4-7 0 15,4-4-832-15,-1-2-192 0,-2 5 0 0,1 0 0 16,2 8 864-16,0 0 128 0,-1-9 32 0,1 9 0 16,0 0 0-16,0 0 0 0,0 0 0 0,0 0 0 15,-2-10-832-15,2 10-192 0,0 0 0 0,0 0 0 16,-6-5 864-16,6 5 128 0,0 0 32 0,0 0 0 16,0 0-832-16,0 0-192 0,0 0 0 0,6 10 0 15,-3 1 0-15,2 2 0 0,2 2 0 0,-2 2 0 16,4-2 0-16,1 3 0 0,4 0 0 0,3 4 0 15,2 5 0-15,0 0 0 0,1 5 0 0,0 3 0 16,0 3 0-16,-3-2 0 0,0-3 0 0,-2 1 0 16,0 3 864-16,-1 0 128 0,-2 1 32 0,0-1 0 0,-1-3-832 0,1 0-192 15,-2 0 0-15,1 1 0 0,1-2 0 16,0-2 0-16,-3-2 0 0,0-1 0 0,0 1 0 0,-2-3 0 16,-1-2 0-16,1-2 0 0,-2-1 864 0,2 1 128 15,-2 0 32-15,0-2 0 0,-2-6-832 0,2 1-192 16,-2-1 0-16,1-1 0 0,1-2 0 0,1 0 0 15,-4-2 0-15,0 0 0 0,-2 0 0 0,0-9 0 16,0 0 0-16,0 0 0 0,3 8 864 0,-3-8 128 16,0 0 32-16,0 0 0 0,0 0-832 0,0 0-192 15,0 0 0-15,0 0 0 0,0 0 0 0,3-8 0 16,-2-3 0-16,1 0 0 0,-2 1 0 0,0-1 0 16,-2-4 0-16,5 3 0 0,-2 2 0 0,5 1 0 15,2-5 0-15,-4-1 0 0,-1-4 864 0,2 2 128 0,1-1 32 0,4-1 0 16,2-3-832-16,0-1-192 0,0-3 0 0,3-2 0 15,-1-2 0-15,-2-6 0 16,1-3 0-16,2-2 0 0,1 4 0 0,1-2 0 0,-2 0 0 0,0 1 0 16,1 1 0-16,-1 0 0 0,1 3 0 0,-1 0 0 15,-1-2 0-15,0 0 0 0,-3 0 0 0,0 3 0 16,-2 4 0-16,0-1 0 0,-2-2 0 0,-2 6 0 16,1 3 0-16,-2 1 0 0,0 1 0 0,-2-1 0 15,0-1 0-15,-2 2 0 0,0 3 0 0,0 1 0 16,0-3 0-16,0 2 0 0,-2 3 0 0,2 3 0 15,0 2 0-15,0 1 0 0,-1 0 0 0,1 9 0 16,0 0 0-16,0 0 0 0,0 0 0 0,0 0 0 0,0 0 0 0,0 0 0 16,0 0 0-16,0 0 0 0,0 0 0 15,-7 5 0-15,7-5 0 0,-4 7 0 0,-2 0 0 0,6-7 0 16,0 0 0-16,-4 8 0 0,4-8 0 0,-2 8 0 16,2-8 0-16,0 0 0 0,-3 8 0 0,3-8 0 15,-1 7 0-15,1-7 0 16,0 0-768-16,0 0-208 0,0 0-48 0,0 0 0 15,0 0-816-15,0 0-160 0,0 0-48 0,0 0-14736 16</inkml:trace>
  <inkml:trace contextRef="#ctx0" brushRef="#br0" timeOffset="26611.34">3694 11219 23951 0,'0'0'512'16,"0"0"128"-16,0 0 0 0,0 0 64 0,0 0-576 0,0 0-128 0,0 0 0 0,0 0 0 0,0 0 848 15,7-1 144-15,4-9 32 0,0 2 0 16,3 4 0-16,4-2 0 0,3-1 0 0,-2-1 0 0,3 0 0 0,3 1 0 16,1-2 0-16,-2 0 0 0,0-1-832 0,2 0-192 15,-2 1 0-15,2 2 0 0,3 0 864 0,-4 2 128 16,-2-1 32-16,-4 4 0 0,-2-1-832 0,-4 2-192 15,0 1 0-15,-4-2 0 0,-9 2 0 0,0 0 0 16,0 0 0-16,0 0 0 0,0 0 864 0,0 0 128 16,-6 6 32-16,-5-1 0 0,-6 1-832 0,-4-1-192 15,-8 2 0-15,-1 1 0 0,0 2 0 0,-2-2 0 16,-2 0 0-16,0-1 0 0,3-2 0 0,0 3 0 16,-1 2 0-16,0-4 0 0,-1-6 864 0,5 2 128 15,2-1 32-15,9 0 0 0,2-1-832 0,3-1-192 16,2-2 0-16,5 0 0 0,5 3 0 0,0 0 0 0,11-6 0 0,4-1 0 15,3-1 0-15,4 2 0 0,3-1 0 0,4 0 0 16,-2 1 0-16,3-2 0 0,-1 0 0 0,-2 2 0 16,-1 1 0-16,-1 1 0 15,-2-3 0-15,-2 3 0 0,2 3 0 0,-6 1 0 0,-6-2 0 0,0 4-13616 16,-2 1-2768-16</inkml:trace>
  <inkml:trace contextRef="#ctx0" brushRef="#br0" timeOffset="30592.17">8661 11976 10127 0,'0'0'896'0,"0"0"-704"16,0 0-192-16,-1-8 0 0,1 8 1344 0,0 0 224 15,4-9 48-15,-4 9 16 0,0 0-912 0,7-4-176 16,1 0-32-16,-8 4-16 0,8-5 144 0,0 2 16 15,0 0 16-15,0 0 0 0,-8 3 176 0,8-3 48 16,1 0 0-16,-9 3 0 0,9 0-16 0,-9 0 0 16,10 0 0-16,-10 0 0 0,11 3-304 0,-11-3-64 15,7 7-16-15,1 1 0 0,-3 0-128 0,3 1-32 16,-5 4 0-16,2 1 0 0,-2 2-112 0,2 1-32 0,-3 2 0 0,0 2 0 16,1 1 0-16,1 2-16 0,0 0 0 0,-2 5 0 15,1 0-16-15,2-1 0 0,-2 0 0 0,2-1 0 16,-4-4-160-16,1 0 192 0,-2 1-192 0,0-4 192 15,0 1-192-15,0-2 128 0,0-1-128 0,-1-2 128 16,0-3 48-16,0-1 0 0,1-12 0 0,0 13 0 16,1-2 128-16,0-2 16 0,-1-9 16 0,2 8 0 15,-2-8-80-15,0 0 0 0,0 0-16 0,0 0 0 16,0 0-80-16,0 0-16 0,10 3 0 0,-4-1 0 16,4-4-16-16,-1 1 0 0,-9 1 0 0,10-4 0 15,-1 1 0-15,1-1 0 0,0 1 0 0,0 2 0 0,1-2-128 0,1 0 0 16,1 2 0-16,2-1 0 0,1 0 0 0,-1 0 0 15,0 1 0-15,3-3 0 0,2 3 0 0,4-2 128 16,1-3-128-16,4 3 0 0,0 1 0 0,0 0 128 16,1 2-128-16,1-2 0 0,0-2 128 0,0 1-128 15,1 1 128-15,4 0-128 0,2-2 128 0,1 3-128 16,2-2 0-16,3 2 128 0,3 1-128 0,-2-2 0 16,-2-3 0-16,2 3 128 0,1 0-128 0,1 1 0 15,0 1 144-15,5-1-144 0,8-1 0 0,-4 1 144 16,-1 1-144-16,-1-1 0 0,-2-1 144 0,-1-1-144 15,1 2 0-15,4-2 144 0,3 1-144 0,2 0 160 16,-2-2-160-16,-2 0 160 0,1 2-160 0,0-1 160 16,1 0-160-16,4 0 160 0,3 2-16 0,-1 1 0 15,-5 0 0-15,1-1 0 0,-2-1-144 0,1 0 0 16,-3 0 0-16,3 0 0 0,4 2 0 0,-3 0 0 0,-4 0 0 0,0-1 0 16,-1 0 0-16,2 0 0 0,2 2 0 0,0-2 128 15,2-1-128-15,-3 1 0 0,-4 0 144 0,3-1-144 16,-2-2 0-16,0 2 128 0,0 0-128 0,0 0 0 15,2 1 128-15,-2-2-128 0,-2 0 128 0,0 1-128 16,0 1 128-16,2 0-128 0,5 1 160 0,-1-1-160 16,-2-2 128-16,1 2-128 0,-4 0 0 0,0 0 144 15,4-1-144-15,-2 0 0 0,-3-1 144 0,3 1-144 16,3 0 0-16,-2 0 128 0,-6-3-128 0,0 1 0 16,-1 2 0-16,0 0 128 0,2 1-128 0,1-2 0 15,-1 2 0-15,0 0 144 0,-2 1-144 0,-3-1 0 16,-2-1 128-16,1-1-128 0,0-2 0 0,0 3 0 0,3 2 128 15,0-1-128-15,0 0 0 0,-2 0 0 0,-2 1 176 0,2-4-176 16,-2 1 160-16,0 1-160 0,-2 1 176 0,3 1-176 16,4 0 192-16,0 1-192 0,-3-1 160 0,-4-1-160 15,-2 0 128-15,-1-2-128 0,-1 2 0 0,0 0 128 16,-2-2-128-16,3 1 0 0,0 0 128 0,1 0-128 16,0 2 0-16,-1 2 128 0,-2-1-128 0,-2-1 160 15,-1 2-160-15,1-2 160 0,-2-1-160 0,0 0 160 16,1 0-160-16,2 1 160 0,-2 1-160 0,1 0 192 15,0 0-192-15,-2 1 192 0,0 0-192 0,-1 0 0 16,-4 0 144-16,-1-1-144 0,-2 0 0 0,-1 0 144 16,-1 0-144-16,0-1 0 0,1-1 176 0,-1 1-176 15,-1 0 160-15,-2 1-160 0,-4 0 144 0,2-1-144 16,3-1 128-16,0 1-128 0,-1 2 144 0,2 0-144 0,-5 3 160 0,0-3-160 16,-1-3 144-16,-2 2-144 0,1 1 128 0,-2-2-128 15,-2-1 128-15,0 1-128 0,0 0 128 0,-1 1-128 16,-1 0 176-16,-1-1-48 0,-1-1-128 0,-1 0 192 15,1 1-64-15,-1 0 0 0,-8 0-128 0,10 1 192 16,-10-1-48-16,8 0-16 0,-8 0 0 0,9-1 0 16,-9 1 32-16,0 0 0 0,7-4 0 0,-7 4 0 15,6-6 144-15,-1 1 16 0,-3-4 16 0,2 0 0 16,-1 0 112-16,0-2 32 0,-1-2 0 0,0-1 0 16,-1-2-32-16,2-2 0 0,0-2 0 0,-2-4 0 15,-1-4-160-15,2-2-32 0,0 1-16 0,1-3 0 16,-2 0-96-16,0 0-16 0,0-1 0 0,2-1 0 15,-2 4-128-15,-1-1 0 0,0 1 0 0,-1 0 0 16,-3 5 0-16,0 0 0 0,1 7 0 0,1-1 0 0,-4 0-192 0,0 3-32 16,-3 0 0-16,0 3 0 15,2 2-2272-15,-2 1-464 0,-1 0-96 0</inkml:trace>
  <inkml:trace contextRef="#ctx0" brushRef="#br1" timeOffset="41288.28">8071 15375 20271 0,'0'0'448'0,"-6"1"80"0,6-1 32 0,-9-1 16 0,1 0-576 0,8 1 0 0,-8-1 0 0,8 1 0 15,0 0 928-15,0 0 80 16,-6-4 16-16,6 4 0 0,0 0 0 0,0 0 0 0,0 0 0 0,0 0 0 15,0 0 0-15,6-1 0 0,4-1 0 0,5 1 0 16,4 0 0-16,7 1 0 0,3 0 0 0,8 1 0 16,4 1-832-16,6-1-192 0,3-1 0 0,7 0 0 15,5 1 0-15,5 2 0 0,5-1 0 0,1 0 0 16,2 0 864-16,3-1 128 0,1-1 32 0,33 0 0 16,-19 1-880-16,-7-1-144 0,-9 0 0 0,-6 0 0 15,-4-3 176-15,-2 2 144 0,-2 2 48 0,-6 1 0 16,-5 0-144-16,-4 0-32 0,-6-4 0 0,-2 1 0 0,-3 0-192 0,-5-1 176 15,-3 0-176-15,-3 0 160 0,-3 1-32 0,-4-3-128 16,-9 3 192-16,-1-1-64 0,-3-1 80 0,-6 3 16 16,0 0 0-16,0 0 0 0,0 0 16 0,-8-6 0 15,-7 1 0-15,-6 1 0 0,-2 4-112 0,-2 4-128 16,-3-2 176-16,-1-1-176 0,-6 1 128 0,-1-1-128 16,-1-1 0-16,-8 1 0 0,-2-1 192 0,-6 3-192 15,-4 0 192-15,-2 0-192 0,0 2 0 0,-3-3 0 16,-3 0 0-16,-1 0 0 0,-4 0 0 0,-2 3 0 15,2 1 0-15,-2-1 0 0,3-4 0 0,-4 2 0 16,2 2 0-16,3 0 0 0,3 3 0 0,4-3 0 0,6 2 0 16,8-2 0-16,6 0 0 0,3-2 0 0,5-1 0 15,4 2 0-15,6 0 0 0,6 0 0 0,6 0 0 0,4 0 0 16,7-4 0-16,0 0 0 0,9 9-192 0,6-4 192 16,6-1-192-16,8-1 192 0,6 0-208 0,6-1 80 15,5 1 128-15,8-3 0 0,7 0 0 0,6 0-128 16,5 4 128-16,-1-1 0 0,1 0 0 0,2 0 0 15,4-1 0-15,2 2 0 0,-1 0 0 0,-2-1-128 16,-5-1 128-16,-3 0 0 0,-1 3 0 0,-6-3 0 16,-5-1 0-16,-8-1 0 0,-3-1 0 0,-7 0 0 15,-7 0 0-15,-4 0 144 0,-6 0-144 0,-6-2 0 16,-4 0 208-16,-12 3-64 0,0 0-16 0,0 0 0 16,-2-8 48-16,-7 3 0 0,-5 1 0 0,-7 0 0 0,-8 1-176 15,-6 0 0-15,-9 0 144 0,-3 3-144 0,-7 3 0 0,-4 2 0 16,-4-2 0-16,-5 2 0 0,-7-1 0 0,-3 3 0 15,-3 3 0-15,3-1 0 0,2-3 0 0,-2 3 0 16,-2 2 0-16,4 0 0 0,4-1 0 0,7-1 0 16,2-2 0-16,9 1 0 15,5 3-368-15,8-3-80 0,5-1-32 0,17-1 0 16,3-2 480-16,6 2 0 0,4-2 0 0,5-4 0 0,9 4 0 0,7-1 0 16,7-1 0-16,22 0 0 0,7-1 144 0,5-2 128 15,10-3 32-15,4 3 0 0,5 1-304 0,4 2 0 16,3-1 0-16,6 1 0 0,7-1 0 0,-1 0 0 15,-3 1 0-15,-1-4 0 0,-8 0 0 0,-1-1 0 16,-5 2 0-16,-8 0 160 0,-7-1-160 0,-10-2 128 16,-3 0-128-16,-6 1 128 0,-4-1 64 0,-8 3 16 15,-9-2 0-15,-5 0 0 0,-8-2 32 0,-9 5 0 16,0 0 0-16,-11-8 0 0,-8 0-16 0,-7 2 0 0,-4 3 0 0,-7-2 0 16,-6 3-224-16,-7-2 144 0,-12-2-144 0,-6 3 128 15,-5 3-128-15,-4 0 0 0,-3-2 0 0,-1 1 128 16,-4 2-128-16,0 1 0 0,2 1 0 0,3 0 0 15,6-3 0-15,1 1 0 0,3 1 0 0,4-1 0 16,8-1 0-16,7 1 0 0,8 0 0 0,7 1 0 16,8 2 0-16,9-2 0 0,9-4 0 0,10 2 0 15,0 0 0-15,9 2-144 0,9-1 144 0,10 0 0 16,11-1-144-16,8 1 144 0,7 1 0 0,7-1-144 16,2-1 144-16,8 0 0 0,6-1 0 0,4 2-128 15,5 2 128-15,-2-1 0 0,-2-2 0 0,0 2 0 16,-4-1 0-16,-5 1 0 0,-1 2 0 0,-12-3 0 0,-9-2 0 0,-9 0 0 15,-8 1 0-15,-8-3 0 0,-5 0 144 0,-7-1-144 16,-4-3 192-16,-10 7-192 0,0 0 288 0,-11-8-48 16,-4 1-16-16,-7-1 0 0,-9 0-224 0,-11 2 176 15,-7 0-176-15,-12 1 160 0,-7-2-160 0,-3 2 128 16,-3 2-128-16,-4 0 128 0,-5-1-128 0,-2-1 0 16,2 2 0-16,2 1 0 0,3 1 0 0,5 1 0 15,0 0 0-15,6 2 0 0,3 1-128 0,7 0 128 16,9 2 0-16,10-1 0 0,9 0 0 0,8 0 0 15,7-1 0-15,7 3 0 0,7-6-224 0,0 0 80 16,19 4 16-16,9 2 0 0,9-1 0 0,9 1 0 16,9-3 0-16,7 1 0 0,7 1 128 0,5 1-128 15,2 1 128-15,7 0-128 0,3-4 128 0,-2 2 0 0,-2 1 0 16,-2-2-128-16,-4-2 128 0,-7 0 0 0,-3-2 0 0,-4 0 0 16,-5 0 0-16,-6-2 0 0,-7-1 0 0,-6 0 128 15,-6 0-128-15,-7-2 192 0,-3-1-64 0,-6 0 0 16,-6-1 32-16,-5 1 16 0,-5 6 0 0,-9-11 0 15,-5-2 48-15,-7 3 16 0,-5-2 0 0,-11 1 0 16,-9 0-240-16,-9 1 144 0,-9-3-144 0,-4 2 128 16,-7 2-128-16,-3-1 128 0,-2 0-128 0,-6 0 128 15,-2 5-128-15,6 0 0 0,6 5 0 0,-1-1 0 16,-1-1 0-16,5 3 0 0,5 2 0 0,7 2 0 16,8-1 0-16,3-1 0 0,8 0 0 0,8-1 0 15,3 0-192-15,8 0 192 0,7 0-192 0,7-1 192 16,9-1-1792-16,0 0-224 0,10 4-48 0,7-2-17312 15</inkml:trace>
  <inkml:trace contextRef="#ctx0" brushRef="#br1" timeOffset="43990.41">3553 10774 12895 0,'-19'1'272'0,"19"-1"64"0,0 0 16 0,0 0 32 0,0 0-384 0,0 0 0 16,1-6 0-16,-2-4 0 0,1 10 0 0,-4-7 0 0,2-2 0 0,2 9 0 15,-1-9 1712-15,-2 1 272 0,-1 1 48 0,3-1 16 16,1 8-832-16,0-8-144 0,0 8-48 0,0-8 0 16,0 8 0-16,-4-5 0 15,4 5 0-15,-4-6 0 0,4 6 0 0,-7-5 0 0,0 1 0 0,7 4 0 16,-8-4 0-16,8 4 0 0,0 0 0 0,0 0 0 16,-7-2 0-16,7 2 0 0,0 0 0 0,-9-1 0 15,9 1-816-15,0 0-208 0,0 0 0 0,0 0 0 16,-8 0 864-16,8 0 128 0,0 0 32 0,0 0 0 15,0 0-832-15,0 0-192 0,0 0 0 0,-1 8 0 16,1 0 0-16,1 2 0 0,1 1 0 0,1 4 0 16,1 1 0-16,5 3 0 0,1 1 0 0,1 4 0 0,1 0 0 15,-1 1 0-15,-5 3 0 0,6 3 0 16,6 2 0-16,2 1 0 0,-1 1 0 0,2 1 0 0,1 1 0 0,-6-10 0 16,4 4 0-16,-2 2 0 0,-2 1 0 0,1 1 0 15,0-1 0-15,-1-1 0 0,-2-1 0 0,0-2 0 16,-1-2 0-16,-2-2 0 0,2 0 864 0,-2-4 128 15,0-1 32-15,-4-1 0 0,2-1-832 0,-2-2-192 16,1 0 0-16,0-1 0 0,0-3 0 0,-4-1 0 16,0 1 0-16,0-2 0 0,0 0 0 0,0-4 0 15,-4 0 0-15,0-7 0 0,2 6 0 0,-2-6 0 16,0 0 0-16,0 0 0 0,0 0 0 0,0 0 0 16,-3-6 0-16,-1-1 0 0,-2 0 864 0,-1-6 128 15,0 0 32-15,1-2 0 0,0-2-832 0,-1 0-192 16,0-3 0-16,-2-2 0 0,2-2 0 0,-3 0 0 0,1-3 0 0,-1-1 0 15,-1-2 0-15,0-2 0 0,0-1 0 16,-8-14 0-16,4 4 0 0,-1 2 0 0,-1 3 0 0,0 1 0 16,1 1 0-16,-2 1 0 0,1-2 0 0,0 3 0 15,0 1 0-15,2 4 0 0,1 2 0 0,2 1 0 16,1 2 0-16,2 1 0 0,7-1 0 0,-1 9 0 16,-2 1 0-16,0-7 0 0,1 2 0 0,-2 4 0 15,-2 2 0-15,1 2 0 0,3 2 0 0,1 1 0 16,1 0 0-16,2 8 0 0,0 0 0 0,0 0 0 15,0 0 0-15,0 0 0 0,0 0 0 0,0 0 0 16,0 0 0-16,2 7 0 0,1 3 0 0,5 9 0 16,-1 1 0-16,-1 6 0 0,-5 2 0 0,3 4 0 15,3 3-768-15,4 3-208 0,3 4-48 0,2 3 0 0,-2 2 1648 16,-4-13 320-16,2 8 64 0,0-1 16 0,1 3-832 0,-2 0-192 16,1-1 0-16,2-2 0 0,-2-1 0 0,1-3 0 15,-1 0 0-15,0-3 0 0,-1-1 0 0,1 0 0 16,-1-2 0-16,-1-1 0 0,1 0 0 0,-1-1 0 15,-1-3 0-15,2 0 0 0,-5-2 0 0,3-4 0 16,-2-1 0-16,1-2 0 0,-3-2 0 0,3-1 0 16,-2-3 0-16,0-1 0 0,-1-1 0 0,0-2 0 15,-1-3 0-15,-4-4 0 0,0 0 0 0,0 0 0 16,0 0 0-16,7-2 0 0,-3-3 0 0,1-1 0 16,-1-2 0-16,0-2 0 0,0-2 0 0,0 0 0 15,3 2 0-15,-3-2 0 0,0-2 0 0,3-2 0 16,-1 2 0-16,2-1 0 0,-2-4 0 0,-1 0 0 15,-2 1 0-15,2-4 0 0,4-2 0 0,0 0 0 0,3-1 0 0,1-3 0 16,0-1 0-16,0-2 0 0,3-2 0 0,0-2 0 16,2-3 0-16,5-13 0 0,-3 1 0 0,-2 5 0 15,1 7 0-15,-3-2 0 0,-2 0 0 0,-1 3 0 16,1 1 0-16,0-1 0 0,-2 1 0 0,0 1 0 16,1 0 0-16,-3 2 0 0,0 1 0 0,2 1 0 15,3 0 0-15,-3 3 0 0,-2 1 0 0,2 0 0 16,2 1 0-16,-1 3 0 0,-1 0 0 0,-1 0 0 15,-1 0 0-15,-5 1 0 0,3 1 0 0,-3 0 0 16,2 4-768-16,-1 1-208 0,0 2-48 0,1-2 0 16,-4 2 1648-16,1 1 320 0,0 2 64 0,-2 0 16 15,1 1-832-15,-2 6-192 0,-1 4 0 0,0 0 0 16,1-9 0-16,-1 9 0 0,0 0 0 0,0 0 0 0,0 0 0 0,0 0 0 16,0 0 0-16,0 0 0 0,-5 11 0 0,-3-2 0 15,-3 2 0-15,5 3 0 0,3 4 0 0,-2-4 0 16,-3 3 0-16,-4 16 0 0,3 4 0 0,-2 1 0 15,-2 3 0-15,0 3 0 0,0 2 0 0,-3 4 0 16,1 1 0-16,1 2 0 0,-2 0 0 0,1-1 0 16,-1-3 0-16,7-14 0 0,-6 3 0 0,0 2 0 15,-1 3 0-15,0 1 0 0,-4-1 0 0,0 0 0 16,-1 0 0-16,1-4 0 0,-2-1 0 0,2-1 0 16,-2-1 0-16,3-2 0 0,3-1 0 0,0-1 0 15,3 0 0-15,-1-3 0 0,0-1 0 0,2-1 0 16,0 1 0-16,1-3 0 0,1-3 0 0,2-2 0 15,0-3 0-15,2-1 0 0,2-3 0 0,-3 0 0 0,3-1 0 0,1-2 0 16,-3-3 0-16,2-2 0 0,4-5 0 0,0 0 0 16,-4 5 0-16,4-5 0 0,0 0 0 0,0 0 0 15,0 0 0-15,0 0 0 0,0 0 0 0,0 0 0 16,0 0 0-16,0 0 0 0,0 0 0 0,0 0 0 16,0 0 0-16,0 0 0 0,0 0 0 0,-2-6 0 15,2 6 0-15,-2-6 0 0,1-1 0 0,-1 2 0 16,2 5 0-16,-1-7 0 0,0 1 0 0,1 6 0 15,0 0 0-15,0 0 0 0,1-5 0 0,-1 5 0 16,-4-6 0-16,4 6 0 0,0 0 0 0,0 0 0 16,0 0 0-16,-3-4 0 0,3 4 0 0,0 0 0 15,-4-4-768-15,4 4-208 0,-4-5-48 0,4 5 0 16,-2-5-1632-16,2-1-336 0,2 0-64 0,2-2-14352 16</inkml:trace>
  <inkml:trace contextRef="#ctx0" brushRef="#br1" timeOffset="44728.85">3716 11159 23951 0,'0'0'1056'0,"-7"1"224"0,-3-5-1024 0,-6 2-256 0,4 0 0 16,4 2 0-16,1 1 880 0,-3-1 112 0,1 0 32 0,9 0 0 15,0 0 816-15,0 0 160 0,0 0 48 0,0 0 0 16,0 0-832-16,9-3-144 0,3-2-48 0,6 1 0 16,5-3-816-16,0 0-208 0,4-3 0 0,3 1 0 15,2 0 864-15,1 1 128 0,1 0 32 0,3 0 0 16,-1 0-832-16,0 2-192 0,0 0 0 0,-1 2 0 15,-1 0 864-15,-3 2 128 0,-5 1 32 0,-6 1 0 16,-3 0-832-16,-2 2-192 0,0 1 0 0,-5-1 0 16,-10-2 0-16,6 1 0 0,-6-1 0 0,0 0 0 15,0 0 864-15,0 0 128 0,0 0 32 0,-6 6 0 16,-3 0-832-16,-3-2-192 0,-5 1 0 0,-4-2 0 16,-5-1 0-16,-5 3 0 0,-6 0 0 0,3 1 0 0,2-1 864 15,-5 0 128-15,-1-2 32 0,2 1 0 0,3 4-832 0,0 0-192 16,1-1 0-16,10-1 0 0,0 2 0 0,1-4 0 15,2 1 0-15,3 1 0 0,1-3 0 0,-1 1 0 16,1-2 0-16,15-2 0 16,0 0-768-16,0 0-208 0,9-2-48 0,4-1 0 0,6 1 832 0,4 0 192 15,4-2 0-15,-2-2 0 0,2-2 0 0,2 2 0 16,1 0 0-16,4 0 0 0,2-2 0 0,-1 0 0 16,-6 1 0-16,4 0 0 0,0 1 0 0,-2 2 0 15,-5 0 0-15,-2 0 0 0,-3 2 0 0,-3 0 0 16,-7 0 0-16,-2 1 0 0,-9 1 0 0,0 0 0 15,0 0 0-15,0 0 0 0,0 0 0 0,-10 3 0 16,-3-1 0-16,-6 3 0 0,-3 0 768 0,-8 3 208 16,-6-2 48-16,1 3 0 0,1 0-832 0,-4 1-192 0,-3 0 0 0,12-1 0 15,-4 0 0-15,-4 4 0 0,-1 1 0 0,-3 0 0 16,1-2 0-16,0 1 0 0,7 1 0 0,3-2 0 16,4-3 0-16,4-2 0 0,4 0 0 0,5-2 0 15,5 0 0-15,3-3 0 0,5-2 0 0,0 0 0 16,0 0 0-16,10-1 0 0,-1-2 0 0,5-2 0 15,9 0 0-15,3-3 0 0,6-2 0 0,14-4 0 32,-4-2-768-32,-2 2-208 0,-7 2-48 0,-10 5 0 0,1 1 832 0,9-3 192 0,-3 1 0 0,-3 1 0 15,-8-1 0-15,-4 2 0 0,-2 2 0 0,-4 0-14784 16,-1 0-2928-16</inkml:trace>
  <inkml:trace contextRef="#ctx0" brushRef="#br1" timeOffset="47895.98">5549 16433 6447 0,'0'0'576'0,"0"0"-576"0,0 0 0 0,0 0 0 16,0 0 912-16,-9-2 80 0,1-1 16 0,3 0 0 15,5 3 112-15,-7-2 32 0,0-1 0 0,2 0 0 0,5 3 96 16,-8-3 32-16,8 3 0 0,-7-4 0 0,-2 0-208 0,2 0-48 15,-3 1 0-15,4 1 0 0,-3 0-224 0,2 0-48 16,-1 1-16-16,1-1 0 0,-2-1 32 0,-1 1 0 16,-1-2 0-16,4 3 0 0,7 1 0 0,0 0 16 15,0 0 0-15,0 0 0 0,-8-1 0 0,8 1 0 16,-8-2 0-16,8 2 0 0,0 0-144 0,0 0-48 16,0 0 0-16,0 0 0 0,0 0-80 0,0 0 0 15,0 0-16-15,0 0 0 0,0 0-112 0,10-4 0 16,4 1-16-16,5 2 0 0,5 1-32 0,2 0 0 15,3-1 0-15,3 3 0 0,0 1-160 0,1-2-48 16,1-1 0-16,-1 0 0 0,0 0 0 0,1 0-128 16,2-1 192-16,0 1-64 0,-1 0 0 0,0 1 0 15,-1 2 0-15,0-2 0 0,-4 1 64 0,-5-1 0 16,-1-2 0-16,-4 2 0 0,-1 3-16 0,-2-2 0 0,-3-2 0 0,-2 1 0 16,-2 0-48-16,-10-1-128 0,8 3 192 0,-8-3-64 15,0 0 0-15,7 1 0 0,-7-1 0 0,0 0 0 16,0 0 0-16,0 0 0 0,0 0 0 0,0 0 0 15,0 0 32-15,-8 5 0 0,0-2 0 0,-4-1 0 16,-3 1-32-16,-1-1-128 0,-3 0 192 0,-4 1-64 16,-3-3-128-16,-2-1 128 0,-4 0-128 0,-1 1 128 15,1 1-128-15,1 1 192 0,-1 2-192 0,2-2 192 16,-2-2-192-16,3 0 0 0,3 0 0 0,-1-1 0 16,1-1 0-16,2-1 0 0,-1 2 0 0,3-1 0 15,-2-1 0-15,2 1 0 0,1-1 0 0,2 1 0 16,2 1 0-16,4-1 0 0,4-1 0 0,0 0 0 15,3 3 0-15,6 0 0 0,0 0 0 0,0 0 0 0,0 0 0 0,6-4 0 16,5 1 0-16,2 0 0 0,4 1-176 0,3 0 48 16,2 1 0-16,1 1 0 0,1-2 128 0,2 1 0 15,-1-2 0-15,-1 0-128 0,3-1 128 0,0-1 0 16,3-2 0-16,2 1 0 0,1 0 0 0,1 1 0 16,-1 1 0-16,0-2 0 0,-1 4 0 0,-3-1 0 15,-2-1 128-15,-2 1-128 0,-1 1 0 0,-2-1 128 16,-5-2-128-16,-2 3 0 0,0 1 128 0,-6-1-128 15,0-4 160-15,-1 4-160 0,-8 2 144 0,9 0-144 16,-9 0 128-16,0 0-128 0,11 0 128 0,-11 0-128 16,0 0 0-16,0 0 128 0,0 0-128 0,0 0 0 15,0 0 144-15,0 0-144 0,0 0 0 0,0 8 144 0,-1 3-144 16,-3-1 0-16,1 0 144 0,-1-2-144 16,-1 1 0-16,-1 1 144 0,0 1-144 0,0 2 0 0,-2 3 0 0,1 0 0 15,1 1 0-15,1 0 0 0,1 3 128 0,-1 4-128 16,0 5 0-16,-1 1 0 0,2-1 0 0,0 3 0 15,0 1 0-15,3 2 0 0,-3-2 0 0,1-1 0 16,-2 0 0-16,3-1 0 0,-1-2 0 0,0-1 0 16,0-1 0-16,1-1 0 0,0-1 0 0,0 1 128 15,0-1-128-15,-1 2 160 0,1-1-160 0,1-3 160 16,-1-2-160-16,1-3 0 0,-1 3 144 0,4-1-144 16,-1 0 0-16,-1 0 144 0,-1-5-144 0,-1 0 0 15,2 1 128-15,-1-3-128 0,-1-1 0 0,2-1 0 16,-1 0 160-16,1-1-160 0,-2-1 128 0,1 1-128 15,1-10 192-15,-1 11-64 0,0-4 0 0,-2 1 0 0,3-8-128 0,0 0 0 16,-3 9 144-16,3-9-144 0,0 0 144 0,0 0-144 16,0 0 192-16,0 0-192 0,-3 7 192 0,3-7-192 15,0 0 192-15,0 0-192 0,0 0 192 0,-5 5-192 16,5-5 192-16,0 0-192 0,0 0 128 0,0 0-128 16,0 0 0-16,0 0 0 0,0 0 128 0,0 0-128 15,0 0 0-15,0 0 0 0,0 0 144 0,0 0-144 16,0 0 0-16,0 0 144 0,0 0-144 0,0 0 128 15,-6 3-128-15,6-3 128 0,0 0-128 0,0 0 0 16,-7 1 0-16,7-1 128 0,0 0-128 0,-9 2 0 16,9-2 144-16,0 0-144 0,0 0 0 0,0 0 0 15,-6 0 0-15,6 0 0 0,0 0 0 0,-8-2 0 16,8 2 0-16,-7 0 128 0,7 0-128 0,0 0 0 16,-9-1 0-16,2 0 0 0,7 1 0 0,-9-1 0 0,3-1 0 0,-3 1 128 15,0-1-128-15,-1 1 0 0,-1 1 128 0,1-4-128 16,-1 2 0-16,-2 1 144 0,-4 0-144 0,0 1 0 15,0-3 128-15,-1 1-128 0,-1 2 0 0,-1 2 0 16,-1-1 0-16,-2-1 0 0,0 0 0 0,-2 0 0 16,-2 1 128-16,0 0-128 0,-1 0 0 0,-1 0 0 15,-1-2 0-15,4 1 0 0,2 2 0 0,2-2 0 16,2-1 0-16,2 1 0 0,0 0 0 0,3-1 0 16,2 1 0-16,3 0 0 0,3 0 0 0,7 0 0 15,-9-1 0-15,9 1 0 0,-6-1 0 0,6 1 0 16,0 0 0-16,0 0 0 0,0 0 0 0,0 0-144 15,0 0 144-15,9-6 0 0,-1 2 0 0,1 1-128 16,0-1 128-16,2 1 0 0,-1 1 0 0,0-2 0 0,1 2 0 0,-1 0 0 16,2 0 0-16,0 0 0 0,-1-2 0 0,-1 2 0 15,2 1 0-15,1-1 0 0,0-1 0 0,1 0 0 16,-5 1 0-16,2 0-128 0,0 0-128 0,-2 1-32 16,-9 1 0-16,10-1 0 15,-10 1-1872-15,9-2-368 0,-9 2-80 0,0 0-16720 16</inkml:trace>
  <inkml:trace contextRef="#ctx0" brushRef="#br1" timeOffset="48530.48">5539 16846 11967 0,'0'0'1072'0,"0"0"-864"0,-11-5-208 0,0 0 0 15,1-1 1664-15,-2 2 304 0,0 0 48 0,-2 0 16 16,-2 0-64-16,3 0-16 0,2 0 0 0,-1 0 0 15,1 0-416-15,1 1-64 0,1-1-32 0,3 0 0 16,6 4-304-16,0 0-64 0,0 0-16 0,0 0 0 0,0 0-288 16,0 0-64-16,8-3-16 0,6 0 0 0,3-1-112 0,7 1-32 15,3 0 0-15,4-1 0 0,0 2-112 0,-2-1-32 16,-1 1 0-16,0-2 0 0,2 1 0 0,1 0 0 16,1-2 0-16,-3 1 0 0,-3 2 64 0,0 1 16 15,-1 1 0-15,-4 1 0 0,0-1-16 0,-4 0 0 16,-4 0 0-16,0 1 0 0,-1 1-192 0,-1 0-32 15,-11-2-16-15,0 0 0 0,0 0-64 0,0 0-16 16,0 0 0-16,-4 9 0 0,-2 0 32 0,-6-2 0 16,-6-1 0-16,0 1 0 0,1-2-176 0,-4 1 192 15,-5 0-192-15,0 2 192 0,-1 0-192 0,1-1 0 16,-3 1 144-16,2 1-144 0,-3-2 128 0,-5-3-128 16,-6-1 160-16,5 1-160 0,5-3 0 0,6 1 0 15,5 0 0-15,6 0 0 0,4 0 0 0,10-2 0 0,0 0 0 0,0 0 0 16,0 0-176-16,12 4 176 0,4-4-160 0,6 0 160 15,1-1-128-15,3 0 128 0,-2-2 0 0,0 1-144 16,-1 0 144-16,0 1 0 0,0 0-144 0,5 3 144 16,0-1 0-16,-1-1 0 0,-4-1 0 0,-3 0 0 15,-5-1 0-15,-4 1 0 0,-11 1 0 0,0 0 0 16,0 0 0-16,0 0 0 0,0 0 0 0,-8 0 128 16,-6-3-128-16,-1 3 160 0,-2 0-160 0,0 0 160 15,-2-2-160-15,1 1 0 0,-1 0 0 0,-1 1-176 16,-3-1-1904-16,1 1-384 15,-6 0-80-15</inkml:trace>
  <inkml:trace contextRef="#ctx0" brushRef="#br1" timeOffset="51482.92">16992 13695 16575 0,'0'0'736'0,"0"-10"160"0,-1-2-720 0,0-1-176 16,2-1 0-16,0 5 0 0,0 2 848 0,0-2 144 15,2-3 32-15,-2 4 0 0,0 0 0 0,1 1 0 16,-1 2 0-16,0-1 0 0,-1 6 0 0,0 0 0 16,0 0 0-16,0 0 0 0,0 0 0 0,0 10 0 15,0 2 0-15,0 4 0 0,0 3-832 0,0 3-192 16,0 3 0-16,0 2 0 0,-1 2 0 0,-2 3 0 16,1 3 0-16,-1 1 0 0,0 4 864 0,0 0 128 15,-3 3 32-15,1-2 0 0,0-2-832 0,-1-4-192 16,0-2 0-16,3-5 0 0,-2-2 0 0,0 0 0 15,0-3 0-15,0-3 0 0,1-4 0 0,2-1 0 16,-1-2 0-16,2 0 0 0,1-5 0 0,0-8 0 16,0 0 0-16,0 0 0 0,0 0 0 0,0 0 0 15,8 1 0-15,2-5 0 16,-2-7-2416-16,-2 1-528 0,1-4-96 0,-2 6-32 0</inkml:trace>
  <inkml:trace contextRef="#ctx0" brushRef="#br1" timeOffset="51766.04">16910 13803 20271 0,'0'0'448'0,"0"0"80"0,0 0 32 0,0 0 16 16,-6-4-576-16,6-2 0 0,0 6 0 0,8-7 0 15,0 1 1744-15,3-2 240 0,2-1 64 0,2-1 0 0,3-1-832 0,2 0-144 16,2-3-48-16,2-1 0 0,2-4 0 0,4 1 0 16,2-2 0-16,3-1 0 0,4 0-816 0,1 0-208 15,1 0 0-15,0 2 0 0,-6 4 0 0,-3 1 0 16,-5 0 0-16,-3 2 0 0,-2 3 0 0,-5 3 0 16,-3-1 0-16,-3 4 0 15,-2 5-2416-15,-9-2-528 0,-3 14-96 0,-8 5-32 0</inkml:trace>
  <inkml:trace contextRef="#ctx0" brushRef="#br1" timeOffset="51963.36">17041 13971 27647 0,'-7'13'1216'0,"6"-8"256"0,1-5-1168 0,0 0-304 16,0 0 0-16,0 0 0 0,0 0 880 0,8 2 112 0,3-3 32 0,2-2 0 15,2-2 816-15,5 0 160 0,5-2 48 0,0-2 0 16,1-2-1648-16,4-1-400 0,3 0 0 0,1 0 0 15,-1 0 896-15,-2 0 112 0,-4 0 16 0,-1 1 0 16,-5 2-832-16,-2 2-192 0,-4 3 0 0,5-3 0 31,-7 0-2416-31,-3 2-528 0,-10 5-96 0,0 0-32 0</inkml:trace>
  <inkml:trace contextRef="#ctx0" brushRef="#br1" timeOffset="52279.68">17726 13851 23951 0,'0'0'512'0,"0"0"128"0,0 0 0 0,0 0 64 0,0 0-576 0,0 0-128 15,-1 9 0-15,0 0 0 0,0 4 848 0,0 1 144 16,-2 1 32-16,2 1 0 0,0 2 0 0,-1 2 0 16,0 3 0-16,-3 0 0 0,3 1 0 0,-1 0 0 15,-2 0 0-15,0 0 0 0,2-1-832 0,0-2-192 16,1-3 0-16,1-1 0 0,1-2 864 0,-1-2 128 0,-2-1 32 16,1-4 0-16,0 0-832 0,2-8-192 0,0 4 0 0,0-4 0 31,0 0-3232-31,0 0-688 0,6-16-144 0,-4-1-32 0</inkml:trace>
  <inkml:trace contextRef="#ctx0" brushRef="#br1" timeOffset="52682.93">18069 13770 27647 0,'0'0'608'0,"-6"8"128"0,6-8 32 15,-4 6 0-15,0 5-624 0,1 1-144 0,-2 7 0 0,0 0 0 0,-2 2 1664 0,3 1 320 16,0 1 48-16,1 0 16 0,-5-1-1648 0,2 1-400 16,1 0 0-16,1-2 0 0,1-2 896 0,-1-3 112 15,2-4 16-15,0 1 0 0,1 0 0 0,1-5 0 16,0-8 0-16,0 0 0 0,0 0-832 0,0 0-192 16,0 0 0-16,0 0 0 0,6-13 0 0,3-1 0 15,2-2 0-15,0 0 0 0,-1-3 864 0,1-1 128 16,0 0 32-16,2 0 0 0,1 3-832 0,1-1-192 15,1-3 0-15,1 1 0 0,-2 1 0 0,3 4 0 16,3 4 0-16,1 1 0 0,-1 1 0 0,0 4 0 16,-2 2 0-16,-2 6 0 0,1 2 0 0,-3 3 0 15,-2 2 0-15,-4 4 0 0,-1 4 0 0,-1 1 0 16,0 1 0-16,-4 4 0 0,1 1 0 0,-2 2 0 16,0 2 0-16,1-3 0 0,-3-3 0 0,0-2 0 0,0-2 0 0,0-2 0 15,-2-2 0-15,2-3 0 16,0-2 0-16,0-2 0 0,0-8 0 0,2 9 0 0,-2-9 0 0,0 0 0 31,0 0-2416-31,0 0-528 0,0 0-96 0,0 0-14368 0</inkml:trace>
  <inkml:trace contextRef="#ctx0" brushRef="#br1" timeOffset="53239.68">19017 13670 23951 0,'0'0'1056'0,"3"-10"224"0,-3 10-1024 0,2-10-256 16,-2 10 0-16,0 0 0 0,0-11 880 0,0 11 112 16,0 0 32-16,-8-10 0 0,-1 2 0 0,2 3 0 15,-3 3 0-15,-1 2 0 0,-4 2 0 0,2 3 0 16,1 3 0-16,-3 2 0 0,-1 1 0 0,1 4 0 15,-2 2 0-15,-2 3 0 0,-1 1-832 0,-1 3-192 16,-3 2 0-16,1 5 0 0,1 3 0 0,2 4 0 16,1-1 0-16,6 1 0 0,4 0 0 0,5-2 0 15,3-7 0-15,3-3 0 0,2-3 0 0,5-3 0 16,3-3 0-16,2-4 0 0,2-4 864 0,0-4 128 16,1-2 32-16,0-3 0 0,1-3-832 0,1-4-192 15,-2-6 0-15,1-3 0 0,-2-2 0 0,0-5 0 16,-2-3 0-16,-1-4 0 0,0-1 0 0,1-2 0 0,-3 0 0 0,-1-4 0 15,-1-4 0-15,2-3 0 0,-1-3 0 0,0-7 0 16,-1-8 864-16,-2-3 128 0,1-3 32 16,0 2 0-16,3 1-832 0,-2 4-192 0,-2 1 0 0,-1 7 0 15,2 6 0-15,-2 5 0 0,2 5 0 0,-1 7 0 32,-4 7-768-32,0 4-208 0,-2 4-48 0,-1 6 0 0,0 9 1648 0,0 0 320 0,-9 5 64 0,2 6 16 15,-1 8-1648-15,3 8-320 16,-2 5-64-16,1 6-16 0,-3 7 832 0,1 5 192 0,0 0 0 0,2 9 0 15,2 2 768-15,-1 4 208 0,-1 5 48 0,4-3 0 16,3-2-832-16,3-5-192 0,0-5 0 0,3-3 0 0,1-1 0 0,0-4 0 16,-3-7 0-16,1 0 0 0,0 0 0 0,1-6 0 15,1-5 0-15,-1-4 0 16,-2-5-1600-16,-3-3-352 0,2-5-80 0,-4-12-16 0</inkml:trace>
  <inkml:trace contextRef="#ctx0" brushRef="#br1" timeOffset="53418.57">18321 13172 42383 0,'0'0'928'0,"-9"7"192"0,5-13 32 0,-1 3 64 0,5 3-976 0,-7 0-240 0,0 2 0 0,7-2 0 15,-8 1 0-15,1 2 0 0,-2-2 0 0,0 5 0 31,0 1-3232-31,-1 2-688 0,-7 3-144 0,1 1-32 0</inkml:trace>
  <inkml:trace contextRef="#ctx0" brushRef="#br1" timeOffset="54427.11">14312 13759 20271 0,'0'0'448'0,"0"0"80"0,-5-6 32 0,5 6 16 0,0 0-576 0,0 0 0 0,0 0 0 0,0 0 0 16,0 0 928-16,0 0 80 0,6-6 16 0,0-2 0 0,2 0 0 0,2 3 0 16,1 1 0-16,3-2 0 0,3-3 0 0,4-1 0 15,2-1 0-15,1 0 0 0,0 0-832 0,6-1-192 16,4-3 0-16,3 3 0 0,-2-1 864 0,0 3 128 16,-4 1 32-16,-1-1 0 0,-2-1-832 0,-1 3-192 15,-5 3 0-15,-1 0 0 0,-1 0 0 0,-4-2 0 16,0 1 0-16,-1 2 0 0,1 4 0 0,-4-1 0 15,-2-2 0-15,-10 3 0 0,9 4 0 0,-1 3 0 16,-2 2 0-16,-4 0 0 0,-2-9 864 0,1 14 128 16,-2 2 32-16,0 2 0 0,0 2-832 0,-3 2-192 15,1 2 0-15,-2 2 0 0,-3 3 0 0,1 3 0 16,3 1 0-16,-4 4 0 0,2 3 0 0,-2-1 0 16,1-1 0-16,3 1 0 0,1 2 0 0,1-1 0 15,2-4 0-15,0-2 0 0,2-1 864 0,1-3 128 16,1-2 32-16,1-1 0 0,0 0-832 0,1-1-192 15,1-5 0-15,0-1 0 0,1-1 0 0,-1-2 0 0,-1-5 0 0,4 1 0 16,-3-1 0-16,2 1 0 0,-3-1 0 0,1-2 0 16,-1 0 864-16,2-1 128 0,0-2 32 0,3 1 0 15,-5-2-832-15,3 0-192 0,-2 0 0 0,1-2 0 16,-8-4 0-16,5 7 0 0,-5-7 0 0,0 0 0 16,0 0 0-16,0 0 0 0,3 4 0 0,-3-4 0 15,0 0 0-15,0 0 0 0,-9 3 0 0,-3 0 0 16,-2-3 864-16,0 0 128 0,-1 0 32 0,-1 0 0 15,-3 2-832-15,-2 2-192 0,-2 1 0 0,-1-1 0 16,-1 2 0-16,1 1 0 0,1 2 0 0,-2 1 0 16,-4-2 0-16,-3 1 0 0,-4 1 0 0,-1-1 0 15,-4 5 0-15,7-3 0 0,5-1 0 0,2-1 0 16,0 1 0-16,6 0 0 0,4-3 0 0,1-1 0 0,2-3 0 0,3 1 0 16,3 0 0-16,8-4 0 0,-9 0 0 0,9 0 0 15,0 0 0-15,0 0 0 16,-4-5-1600-16,5-2-352 0,5-1-80 0,2 0-16 15,-2 0-1632-15,3-1-336 0,5-7-64 0,-2-1-16 0</inkml:trace>
  <inkml:trace contextRef="#ctx0" brushRef="#br1" timeOffset="54767.97">14435 14092 31327 0,'-10'4'688'0,"0"-2"144"0,-1-3 16 0,2 1 48 0,3 2-720 0,6-2-176 0,0 0 0 0,0 0 0 15,0 0 1664-15,0 0 320 0,0 0 48 0,0 0 16 16,4-6-832-16,7-1-144 0,4 0-48 0,1-3 0 16,2-1 0-16,10-2 0 0,4-2 0 0,5 1 0 15,5 3-816-15,-2 1-208 0,-3-1 0 0,-4 2 0 16,-4-1 0-16,-1 3 0 0,-5 3 0 0,2-1 0 0,-6 2 0 0,0 1 0 16,-1 2 0-16,-5 1 0 15,-2 0-1600-15,-11-1-352 0,0 0-80 0,0 0-16 0</inkml:trace>
  <inkml:trace contextRef="#ctx0" brushRef="#br1" timeOffset="55795.38">15595 13793 16575 0,'0'0'736'0,"0"0"160"0,0 0-720 0,0 0-176 15,0 0 0-15,0 0 0 0,0 0 1664 0,0 0 320 16,0 0 48-16,0 0 16 0,0 0-832 0,0 0-144 15,11-3-48-15,1 2 0 0,2 1 0 0,1-1 0 16,1-3 0-16,3 2 0 0,2-1 0 0,1 2 0 0,4-5 0 0,3 2 0 16,-3-2 0-16,2 2 0 0,-1 1 0 0,5 0 0 15,1 0-816-15,-2 1-208 16,-2-3 0-16,-3 3 0 0,-5 2 0 0,-2 0 0 0,-4-1 0 0,-2 1 0 16,-2 0 0-16,-2 2 0 0,-9-2 0 0,0 0 0 31,0 0-768-31,0 0-208 0,0 0-48 0,0 0 0 15,0 0-1632-15,0 0-336 0,0 0-64 0,-16 6-16 0</inkml:trace>
  <inkml:trace contextRef="#ctx0" brushRef="#br1" timeOffset="56079.34">15668 13989 20271 0,'0'0'448'0,"0"0"80"0,-7 2 32 0,7-2 16 16,-4 6-576-16,4-6 0 0,-5 6 0 0,5-6 0 0,0 0 1744 0,0 0 240 16,0 0 64-16,9 0 0 0,2-2-832 0,-1-1-144 15,2-1-48-15,4-1 0 0,0 0 0 0,4 0 0 16,1-3 0-16,2 3 0 0,2-1 0 0,-1 3 0 16,-2 0 0-16,5-2 0 0,1-2-816 0,2 1-208 15,0 4 0-15,-4-1 0 0,-2-4 0 0,-4 3 0 16,-2 1 0-16,-3 1 0 0,-3-1 0 0,-1 1 0 15,-2-1 0-15,-9 3 0 0,0 0 0 0,10 2 0 16,-10-2 0-16,0 0 0 16,0 0-2416-16,0 0-528 0,-3 8-96 0,-3 0-32 0</inkml:trace>
  <inkml:trace contextRef="#ctx0" brushRef="#br1" timeOffset="56346.94">15720 14206 23951 0,'0'0'512'0,"0"0"128"0,0 0 0 0,0 0 64 0,0 0-576 0,0 0-128 0,0 0 0 0,0 0 0 16,8-4 1664-16,2 1 320 0,2 0 48 0,2-3 16 0,-2 0 0 15,2 0 0-15,6-1 0 0,-4 2 0 0,0-3-832 0,2 1-144 16,7-1-48-16,2 1 0 0,2 1-816 0,0 0-208 15,0 1 0-15,-2-1 0 0,-3 2 0 0,-2-1 0 16,-4 2 0-16,-1 2 0 0,-3-1 864 0,-3 0 128 16,0-2 32-16,-1 3 0 15,-10 1-1648-15,0 0-320 0,0 0-64 0,0 0-16 0</inkml:trace>
  <inkml:trace contextRef="#ctx0" brushRef="#br1" timeOffset="58356.58">20346 13537 20271 0,'0'0'448'0,"0"0"80"0,0 0 32 0,0 0 16 0,0 0-576 0,7-9 0 16,1 0 0-16,-3 3 0 0,3-2 928 0,-8 8 80 15,0 0 16-15,7-2 0 0,3 1 0 0,-10 1 0 16,10-6 0-16,-10 6 0 0,11 11 0 0,0 0 0 16,0 1 0-16,1 4 0 0,3 4-832 0,0 5-192 15,4 0 0-15,-1 1 0 0,0 0 0 0,2 0 0 16,-1 2 0-16,-1-3 0 0,2-1 864 0,-5 0 128 15,1 0 32-15,-1 2 0 0,-3-2-832 0,0-1-192 16,-2-5 0-16,-1-1 0 0,1 1 0 0,0-3 0 16,-1-4 0-16,-3-1 0 0,1-2 0 0,-7-8 0 15,7 9 0-15,-7-9 0 16,0 0-768-16,0 0-208 0,0 0-48 0,0 0-13504 0</inkml:trace>
  <inkml:trace contextRef="#ctx0" brushRef="#br1" timeOffset="58643.36">20754 13531 23951 0,'0'0'512'0,"0"0"128"0,1-10 0 0,1 4 64 0,-2 6-576 0,0 0-128 0,0-10 0 0,0 10 0 15,0 0 848-15,0 0 144 0,0 0 32 0,0 0 0 16,0 0 0-16,0 0 0 0,-4 12 0 0,0 4 0 15,-4 3 0-15,0 2 0 0,0 2 0 0,-1 1 0 16,-2 3 0-16,0 1 0 0,-3 2 0 0,-2 0 0 0,0-1-832 0,-2 0-192 16,-1 0 0-16,1 0 0 0,-4 1 0 0,2-2 0 15,0-4 0-15,5-1 0 0,-1-2 0 0,2-1 0 16,0-3 0-16,3 0 0 0,3 0 864 0,2-4 128 16,3-4 32-16,1 0 0 15,2-9-1648-15,0 0-320 0,0 0-64 0,0 0-10928 16,7-7-2192-16</inkml:trace>
  <inkml:trace contextRef="#ctx0" brushRef="#br1" timeOffset="58855.98">21034 13819 27647 0,'0'14'608'0,"-1"1"128"0,-2 0 32 0,1 5 0 0,0 4-624 0,-3 2-144 0,0-1 0 0,0 3 0 15,-5 0 1664-15,0 3 320 0,0 0 48 0,1-3 16 16,1 0-1648-16,0-1-400 0,-1-2 0 0,1 0 0 16,5-2 0-16,0-1 0 0,-5-3 0 0,6-2 0 15,4 1 0-15,-2-4 0 0,-3-3 0 0,3-1-10304 16,0-10-2128-16</inkml:trace>
  <inkml:trace contextRef="#ctx0" brushRef="#br1" timeOffset="59617.31">21586 13716 16575 0,'0'0'368'0,"0"0"80"0,0 0 0 0,0 0 16 0,-8 2-464 0,8-2 0 15,0 0 0-15,0 0 0 0,0 0 912 0,0 0 96 16,6 8 16-16,3-5 0 0,2-1 816 0,3-2 160 0,2 0 48 0,5-4 0 15,3-1-1648-15,4-1-400 0,3 1 0 0,2-1 0 16,4 2 896-16,3-3 112 0,-1-2 16 0,-1 5 0 16,-5 2-832-16,-4-3-192 0,-1-1 0 0,-5 0 0 15,0 2 0-15,-5-2 0 0,-1 4 0 0,-5 0 0 32,-3 1-768-32,-9 1-208 0,0 0-48 0,0 0 0 0</inkml:trace>
  <inkml:trace contextRef="#ctx0" brushRef="#br1" timeOffset="59815.07">21646 13951 27647 0,'0'0'608'0,"0"0"128"0,9 4 32 16,1-1 0-16,1 0-624 0,5 0-144 0,1-2 0 0,5 0 0 0,1 0 848 0,5-3 144 16,-1-4 32-16,5 2 0 0,3-1 0 0,-2-1 0 15,-3-3 0-15,-4 0 0 0,-4 0-832 0,-2 2-192 16,-2-1 0-16,-2 0 0 0,0 1 0 0,-4-1 0 15,-2 0 0-15,0 2 0 16,0-2-2416-16,-4-1-528 0,-3-6-96 0,-1 4-32 0</inkml:trace>
  <inkml:trace contextRef="#ctx0" brushRef="#br1" timeOffset="60114.6">22140 13363 23951 0,'0'0'512'0,"-8"1"128"0,-1 0 0 0,-2 1 64 0,1-1-576 0,1 3-128 0,0 2 0 0,2 1 0 16,-3 1 848-16,3 3 144 0,-2 2 32 0,0 3 0 16,1 2 0-16,-1 5 0 0,0 3 0 0,-2 5 0 15,1 2 0-15,-1 4 0 0,-3-1 0 0,1 1 0 16,-2-2-832-16,1 3-192 0,-4-2 0 0,1 0 0 15,1 1 864-15,2-4 128 0,2-5 32 0,2 0 0 16,0-1-832-16,1-4-192 0,2-3 0 0,-2-2 0 16,2-3 0-16,2 0 0 0,0-4 0 0,2-5 0 15,3-6 0-15,0 0 0 0,0 0 0 0,0 0 0 16,-2-10-2416-16,2 0-528 0,-2-8-96 0,2-1-32 0</inkml:trace>
  <inkml:trace contextRef="#ctx0" brushRef="#br1" timeOffset="60518.76">22685 13550 27647 0,'0'0'1216'0,"0"0"256"0,0 0-1168 0,0 0-304 0,0 0 0 0,0 0 0 15,11 8 880-15,-3 0 112 0,1 1 32 0,4 3 0 16,-2 6-832-16,3 1-192 0,1 2 0 0,2 1 0 16,0 0 864-16,2 1 128 0,-2 0 32 0,0 1 0 15,1-2-832-15,-2-1-192 0,-1 0 0 0,-1 0 0 16,-2-2 0-16,-2 2 0 0,0 0 0 0,0-3 0 0,-5-4 0 0,2-1 0 16,-2 1 0-16,-1-3 0 15,0-2-1600-15,-4-9-352 0,1 10-80 0,-1-10-16 0</inkml:trace>
  <inkml:trace contextRef="#ctx0" brushRef="#br1" timeOffset="60779.91">23152 13384 31327 0,'0'0'688'0,"0"0"144"0,0 0 16 0,0 0 48 0,-6 9-720 0,-5 3-176 15,-4 3 0-15,-1 9 0 0,-4 3 848 0,-2 5 144 16,-1 1 32-16,0 3 0 0,0 4 0 0,-1-1 0 0,-1 2 0 0,1-2 0 16,-4 1 0-16,-1 0 0 0,0-1 0 0,0 0 0 15,-2 0-832-15,6 0-192 16,4-2 0-16,5 0 0 0,1-3 0 0,4-4 0 0,2-3 0 0,3-2 0 16,2-5 0-16,3-1 0 0,0-4 0 0,2-4 0 31,-1-11-1600-31,0 0-352 0,0 0-80 0,13 4-16 0</inkml:trace>
  <inkml:trace contextRef="#ctx0" brushRef="#br1" timeOffset="61182.07">23369 13925 31327 0,'0'0'688'0,"0"0"144"0,9-10 16 0,1 5 48 0,2 2-720 0,0 2-176 16,1 1 0-16,3 1 0 0,0 1 848 0,1 2 144 16,-3 4 32-16,3-1 0 0,3-1 0 0,-3 3 0 15,-5-1 0-15,0 5 0 0,2 2 0 0,-4 0 0 16,-4 2 0-16,-3 2 0 0,-3 0-832 0,-3 4-192 15,-5-1 0-15,-2 0 0 0,-4 4 864 0,-1-3 128 0,0-1 32 0,0 2 0 16,-1-4-832-16,3 1-192 16,3 0 0-16,2 0 0 0,2-1 0 0,1-1 0 0,3 1 0 0,1-6 0 15,2-4 864-15,4-1 128 0,1-1 32 0,4-2 0 16,6 0-832-16,1-2-192 0,2-1 0 0,5-3 0 16,5-1 0-16,6-2 0 0,4-1 0 0,3-2 0 15,-2 0 0-15,-2-1 0 0,-1-2 0 0,-4-2 0 16,-1 1 0-16,-3 1 0 0,0 1 0 0,-4 0 0 15,-5 0-768-15,0 1-208 16,-3 2-48-16,-6 0-13104 0,-7 0-2624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3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4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2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6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1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1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6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6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2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B41AB-D69E-4832-8916-8284DB4AA0F9}"/>
              </a:ext>
            </a:extLst>
          </p:cNvPr>
          <p:cNvSpPr/>
          <p:nvPr/>
        </p:nvSpPr>
        <p:spPr>
          <a:xfrm>
            <a:off x="331393" y="794868"/>
            <a:ext cx="86284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 very elementary introduction to proofs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Part 2</a:t>
            </a:r>
          </a:p>
          <a:p>
            <a:pPr algn="ctr"/>
            <a:br>
              <a:rPr lang="en-US" sz="4000" dirty="0"/>
            </a:br>
            <a:r>
              <a:rPr lang="en-US" sz="4000" dirty="0"/>
              <a:t>Example:  Prove a function is not 1:1</a:t>
            </a:r>
          </a:p>
          <a:p>
            <a:pPr algn="ctr"/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733C8E-2E65-44A7-A037-D34EC60E0308}"/>
              </a:ext>
            </a:extLst>
          </p:cNvPr>
          <p:cNvGrpSpPr/>
          <p:nvPr/>
        </p:nvGrpSpPr>
        <p:grpSpPr>
          <a:xfrm>
            <a:off x="380489" y="5217187"/>
            <a:ext cx="7266105" cy="1569660"/>
            <a:chOff x="380489" y="5051488"/>
            <a:chExt cx="7266105" cy="1569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3EFB5C-9255-4699-972A-FCAA314F2293}"/>
                </a:ext>
              </a:extLst>
            </p:cNvPr>
            <p:cNvSpPr txBox="1"/>
            <p:nvPr/>
          </p:nvSpPr>
          <p:spPr>
            <a:xfrm>
              <a:off x="1902443" y="5051488"/>
              <a:ext cx="57441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</a:rPr>
                <a:t>By Dr. Isabel Darcy,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Dept of Mathematics and AMCS,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University of Iowa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C9010E-98A7-42FF-97D6-5DA146B09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89" y="5150518"/>
              <a:ext cx="137833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716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E23C8B-581D-4DD4-AF5E-4211E126F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61"/>
            <a:ext cx="9144000" cy="68144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B8C672-3FF3-4AAC-8A4B-6828A2DBF74C}"/>
                  </a:ext>
                </a:extLst>
              </p14:cNvPr>
              <p14:cNvContentPartPr/>
              <p14:nvPr/>
            </p14:nvContentPartPr>
            <p14:xfrm>
              <a:off x="1107720" y="1607400"/>
              <a:ext cx="7545600" cy="4643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B8C672-3FF3-4AAC-8A4B-6828A2DBF7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8360" y="1598040"/>
                <a:ext cx="7564320" cy="46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6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BC6039-478B-43E8-9DB0-6AB0F9835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52" y="264052"/>
            <a:ext cx="6034144" cy="61905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729B14-58E6-462E-A810-62A250E6995C}"/>
                  </a:ext>
                </a:extLst>
              </p14:cNvPr>
              <p14:cNvContentPartPr/>
              <p14:nvPr/>
            </p14:nvContentPartPr>
            <p14:xfrm>
              <a:off x="937440" y="1145160"/>
              <a:ext cx="7183440" cy="4088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729B14-58E6-462E-A810-62A250E699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080" y="1135800"/>
                <a:ext cx="7202160" cy="410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680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0D8BF-1979-437A-B7E0-2F13F3E9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551"/>
            <a:ext cx="9144000" cy="5768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8A15C-C40B-40C7-9152-74EB2341CB88}"/>
              </a:ext>
            </a:extLst>
          </p:cNvPr>
          <p:cNvSpPr txBox="1"/>
          <p:nvPr/>
        </p:nvSpPr>
        <p:spPr>
          <a:xfrm>
            <a:off x="515502" y="5928255"/>
            <a:ext cx="668309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How do we prove a function is </a:t>
            </a:r>
            <a:r>
              <a:rPr lang="en-US" sz="3200" b="1" dirty="0">
                <a:solidFill>
                  <a:srgbClr val="7030A0"/>
                </a:solidFill>
              </a:rPr>
              <a:t>NOT</a:t>
            </a:r>
            <a:r>
              <a:rPr lang="en-US" sz="3200" dirty="0">
                <a:solidFill>
                  <a:srgbClr val="7030A0"/>
                </a:solidFill>
              </a:rPr>
              <a:t> 1:1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434CCD-A0F4-48FD-9360-197E1CFC538C}"/>
                  </a:ext>
                </a:extLst>
              </p14:cNvPr>
              <p14:cNvContentPartPr/>
              <p14:nvPr/>
            </p14:nvContentPartPr>
            <p14:xfrm>
              <a:off x="615240" y="821160"/>
              <a:ext cx="6528960" cy="4149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434CCD-A0F4-48FD-9360-197E1CFC53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880" y="811800"/>
                <a:ext cx="6547680" cy="416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29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0E2933-DA7F-4039-8210-9D1175717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190"/>
            <a:ext cx="9144000" cy="6097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F6D9B8-7AD6-4046-8E7B-E917F518E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110" y="4643693"/>
            <a:ext cx="5050678" cy="5916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4BC6CF1-7852-4847-8141-ABF6DDDFE908}"/>
                  </a:ext>
                </a:extLst>
              </p14:cNvPr>
              <p14:cNvContentPartPr/>
              <p14:nvPr/>
            </p14:nvContentPartPr>
            <p14:xfrm>
              <a:off x="574920" y="988200"/>
              <a:ext cx="7592400" cy="5264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4BC6CF1-7852-4847-8141-ABF6DDDFE9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560" y="978840"/>
                <a:ext cx="7611120" cy="528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503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42518F-8B34-454B-A6C8-6F27573D0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1958"/>
            <a:ext cx="9144000" cy="31540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CDD5CB-9224-4620-8280-E4CE337181C1}"/>
                  </a:ext>
                </a:extLst>
              </p14:cNvPr>
              <p14:cNvContentPartPr/>
              <p14:nvPr/>
            </p14:nvContentPartPr>
            <p14:xfrm>
              <a:off x="739440" y="2279880"/>
              <a:ext cx="6363000" cy="2621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CDD5CB-9224-4620-8280-E4CE337181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080" y="2270520"/>
                <a:ext cx="6381720" cy="264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45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8AE1E0-6B12-433C-8B59-1F6FE156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152"/>
            <a:ext cx="9144000" cy="53076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F13FE1-F94B-4BF4-BF7F-71C2D51ED1B9}"/>
                  </a:ext>
                </a:extLst>
              </p14:cNvPr>
              <p14:cNvContentPartPr/>
              <p14:nvPr/>
            </p14:nvContentPartPr>
            <p14:xfrm>
              <a:off x="52560" y="2255760"/>
              <a:ext cx="7741080" cy="3530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F13FE1-F94B-4BF4-BF7F-71C2D51ED1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00" y="2246400"/>
                <a:ext cx="7759800" cy="354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064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92891F-0050-49A8-ABA7-3A15A7BF7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36342"/>
            <a:ext cx="9782239" cy="9451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8B97E1-AF73-4C58-9B4F-8D29956A8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673"/>
            <a:ext cx="9144000" cy="25260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AED91D-CD96-4865-AEF1-486E47758BBD}"/>
                  </a:ext>
                </a:extLst>
              </p14:cNvPr>
              <p14:cNvContentPartPr/>
              <p14:nvPr/>
            </p14:nvContentPartPr>
            <p14:xfrm>
              <a:off x="402480" y="783000"/>
              <a:ext cx="8877600" cy="4993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AED91D-CD96-4865-AEF1-486E47758B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120" y="773640"/>
                <a:ext cx="8896320" cy="501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881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DF1D99-613F-4C13-BC2E-93FFAC960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729"/>
            <a:ext cx="9144000" cy="58825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5F2E8E-FC50-4F48-AFB5-A457F97E7708}"/>
                  </a:ext>
                </a:extLst>
              </p14:cNvPr>
              <p14:cNvContentPartPr/>
              <p14:nvPr/>
            </p14:nvContentPartPr>
            <p14:xfrm>
              <a:off x="623520" y="307080"/>
              <a:ext cx="7310160" cy="5775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5F2E8E-FC50-4F48-AFB5-A457F97E77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160" y="297720"/>
                <a:ext cx="7328880" cy="57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594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C00E9F-B710-4AA5-B7AA-C6F8B8E1D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069"/>
            <a:ext cx="9144000" cy="62358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3C0519-6377-4BDD-9236-AB293DC2DD80}"/>
                  </a:ext>
                </a:extLst>
              </p14:cNvPr>
              <p14:cNvContentPartPr/>
              <p14:nvPr/>
            </p14:nvContentPartPr>
            <p14:xfrm>
              <a:off x="845280" y="942480"/>
              <a:ext cx="7790400" cy="5564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3C0519-6377-4BDD-9236-AB293DC2DD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5920" y="933120"/>
                <a:ext cx="7809120" cy="558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748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41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9</cp:revision>
  <dcterms:created xsi:type="dcterms:W3CDTF">2020-08-20T00:15:16Z</dcterms:created>
  <dcterms:modified xsi:type="dcterms:W3CDTF">2020-08-30T20:16:22Z</dcterms:modified>
</cp:coreProperties>
</file>